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195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9506-28E5-4087-B43C-93FAF46AF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8406D-A9D2-4733-A10F-69FD8BD53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00D58-8BBD-46C5-AACA-12BD1C93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F5A35-9511-4F78-9153-B24572BB4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4CC9E-B90E-4806-8EA8-396EC748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8D49-45A5-4DE1-A7B3-B8D04DD9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17A39-B86F-4B5C-8E5A-E13C86818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F83F5-8AC8-4976-AA80-78F812C9E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69C8E-6B37-4828-B785-33289726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16D7-C000-4CAD-AF29-5E64A3D2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1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9692AC-0A43-4D93-A638-2C6773426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16931-AD07-4E5A-879D-0FEA0CAA3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B7CEC-8132-447C-92E8-4438AF7DD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B4D43-0E96-41D2-A7AB-A32C0CF1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AD763-EBFE-4677-B6C8-05E17692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7BAE-2407-4C13-88CF-4BB6D2D8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F25BD-0D12-47E1-90DF-5858CDB56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19928-54B5-460C-B074-16F2EA2D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DBF44-D0C8-43AF-B174-2B700FFD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5F174-50CB-43ED-9A82-9D604407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3DF6-55E8-415C-A999-6B0CB3A16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9A212-D716-4DE9-B97F-4C594CEA7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154E5-25D7-42CD-ABBF-6D86CFE4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7BEA-EF21-41C9-9150-9B4FDA39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42D19-517F-497A-8065-3281BBFC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3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81A67-B763-4CB3-913D-BD2FCD8B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DF7F6-A706-47E9-90E6-F1D2632E3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04BEC-FEB2-498E-B53E-4CC541252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9DA1-C581-4B55-BFCE-DC24CC99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D2D00-B05F-4512-8385-C30CC597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57CEC-AE6A-40AC-8326-4ABF2354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8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E063-3E50-4EDF-ADC6-021E43AD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ED7D1-89CC-4471-B636-EB51900A4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47B05-A662-4C81-A9FD-E90BFE7B9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9C6CD-AA3F-48DD-B742-55DA6A488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36A09-D500-4085-8FF5-41FEB76D1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B9E06-AA7F-4893-9FB5-585EBFEF4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11307-2078-4EDC-A07D-EBB569838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A7145-90EA-4A16-8FB8-CB6699FD6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42F27-00FA-405A-BCE5-775764B1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B7611-18B2-4C2A-BFBB-E96E4540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7041F-7261-456B-85CD-EC44AE9F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7246E-C194-4DB1-A238-C8386DDB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20102-FC90-48BC-9287-D95E03DD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D34D5-F0FC-4376-AB1E-515C94F7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8CFB9-1E71-407E-A852-A4DFB346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0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B3D0-09D3-4A97-A78C-83CAF1FA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DAE7-4982-48C1-A922-1818F879D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7A6BF-C459-4C1C-BC2A-45B6E58A9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65C0A-1DA4-4250-8E78-0B03F5E9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40548-D2FF-4018-A505-A11BF971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402B0-58A8-4B44-8A8F-932CE8E7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2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8922-B9B5-44A4-B552-E653AD0E4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E21A5-3B02-4AB9-A206-88F9A7B2F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5FF81-A89C-40D2-8B1C-0C60D7728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0221E-6B27-4E1B-A700-427725C2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E5776-1438-4DEB-BACB-E8FE3780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B13B2-847D-4F6E-9AEB-EDE46EF3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9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EB2675-0049-4043-90D6-ED916FA5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A4AB2-39D9-4B4B-922B-48BE23DA9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4553D-F4AB-4C63-9E8C-349108BD0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9D789-3ABD-47FB-B808-6C2A2D36EE4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9BF2F-319E-4AF4-AE30-6075B2F3E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C957F-6720-4EE4-9B42-99DA96378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8792-8421-4D63-8E2B-B57F9C0EC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slideLayout" Target="../slideLayouts/slideLayout6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TLSHAPE_SL_79f05e8de72e4cc385fce875fa65517f_BackgroundRectangle">
            <a:extLst>
              <a:ext uri="{FF2B5EF4-FFF2-40B4-BE49-F238E27FC236}">
                <a16:creationId xmlns:a16="http://schemas.microsoft.com/office/drawing/2014/main" id="{BE22700D-D3B5-487A-89A3-17FF6F55301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327400"/>
            <a:ext cx="11150600" cy="1245193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_8911bceb679441adb3756a794b682f31_BackgroundRectangle">
            <a:extLst>
              <a:ext uri="{FF2B5EF4-FFF2-40B4-BE49-F238E27FC236}">
                <a16:creationId xmlns:a16="http://schemas.microsoft.com/office/drawing/2014/main" id="{EABDDC54-996A-472F-8200-0C8850ED23C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636093"/>
            <a:ext cx="11150600" cy="1491149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_9eb76584bb32452eac07fb2637baea1a_BackgroundRectangle">
            <a:extLst>
              <a:ext uri="{FF2B5EF4-FFF2-40B4-BE49-F238E27FC236}">
                <a16:creationId xmlns:a16="http://schemas.microsoft.com/office/drawing/2014/main" id="{603AA74C-E930-4ED6-8115-E40637D19E7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6190742"/>
            <a:ext cx="11150600" cy="495300"/>
          </a:xfrm>
          <a:prstGeom prst="rect">
            <a:avLst/>
          </a:prstGeom>
          <a:solidFill>
            <a:schemeClr val="accent6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BC8E25A2-936B-4054-88D7-D43DAC37EE6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359557" y="2778675"/>
            <a:ext cx="498855" cy="3100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2000" b="1" spc="-42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</a:p>
        </p:txBody>
      </p:sp>
      <p:cxnSp>
        <p:nvCxnSpPr>
          <p:cNvPr id="22" name="OTLSHAPE_M_e7d42421d9e640a2a107afa423141c46_Connector1">
            <a:extLst>
              <a:ext uri="{FF2B5EF4-FFF2-40B4-BE49-F238E27FC236}">
                <a16:creationId xmlns:a16="http://schemas.microsoft.com/office/drawing/2014/main" id="{78E908B6-B8D1-45B4-BE8E-5E1F7BF871A1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654709" y="1871726"/>
            <a:ext cx="0" cy="87147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OTLSHAPE_M_0e28a84cf6724e00a089964be0d24b0c_Connector1">
            <a:extLst>
              <a:ext uri="{FF2B5EF4-FFF2-40B4-BE49-F238E27FC236}">
                <a16:creationId xmlns:a16="http://schemas.microsoft.com/office/drawing/2014/main" id="{9299CECF-7B51-495B-B48C-CD2279F8FBD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008524" y="2308775"/>
            <a:ext cx="0" cy="4344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OTLSHAPE_TB_00000000000000000000000000000000_ScaleContainer">
            <a:extLst>
              <a:ext uri="{FF2B5EF4-FFF2-40B4-BE49-F238E27FC236}">
                <a16:creationId xmlns:a16="http://schemas.microsoft.com/office/drawing/2014/main" id="{B6E819D8-DF64-45D9-BAE0-74D21ECD1EB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396831" y="2743200"/>
            <a:ext cx="9817100" cy="381000"/>
          </a:xfrm>
          <a:prstGeom prst="rect">
            <a:avLst/>
          </a:prstGeom>
          <a:solidFill>
            <a:srgbClr val="5959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_79f05e8de72e4cc385fce875fa65517f_HeaderRectangle">
            <a:extLst>
              <a:ext uri="{FF2B5EF4-FFF2-40B4-BE49-F238E27FC236}">
                <a16:creationId xmlns:a16="http://schemas.microsoft.com/office/drawing/2014/main" id="{9B521ECB-9D71-4367-81C5-F9E101EBC6B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327400"/>
            <a:ext cx="1206500" cy="1245193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_8911bceb679441adb3756a794b682f31_HeaderRectangle">
            <a:extLst>
              <a:ext uri="{FF2B5EF4-FFF2-40B4-BE49-F238E27FC236}">
                <a16:creationId xmlns:a16="http://schemas.microsoft.com/office/drawing/2014/main" id="{A28B05D8-1413-4C64-84F2-C903EBC5872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636093"/>
            <a:ext cx="1206500" cy="149114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_9eb76584bb32452eac07fb2637baea1a_HeaderRectangle">
            <a:extLst>
              <a:ext uri="{FF2B5EF4-FFF2-40B4-BE49-F238E27FC236}">
                <a16:creationId xmlns:a16="http://schemas.microsoft.com/office/drawing/2014/main" id="{8D0E9FE7-F8B4-413C-A284-6EAE4E97215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6190742"/>
            <a:ext cx="1206500" cy="4953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OTLSHAPE_G_00000000000000000000000000000000_ShapeBelow0">
            <a:extLst>
              <a:ext uri="{FF2B5EF4-FFF2-40B4-BE49-F238E27FC236}">
                <a16:creationId xmlns:a16="http://schemas.microsoft.com/office/drawing/2014/main" id="{8BC1F465-1673-4FB0-839C-7E8A19DBBCE3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393946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1">
            <a:extLst>
              <a:ext uri="{FF2B5EF4-FFF2-40B4-BE49-F238E27FC236}">
                <a16:creationId xmlns:a16="http://schemas.microsoft.com/office/drawing/2014/main" id="{4BA1B4DA-EC25-4762-845A-EEF9F7513F1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326731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2">
            <a:extLst>
              <a:ext uri="{FF2B5EF4-FFF2-40B4-BE49-F238E27FC236}">
                <a16:creationId xmlns:a16="http://schemas.microsoft.com/office/drawing/2014/main" id="{52D18FF1-1930-40B6-9807-65250DBE56C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323846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3">
            <a:extLst>
              <a:ext uri="{FF2B5EF4-FFF2-40B4-BE49-F238E27FC236}">
                <a16:creationId xmlns:a16="http://schemas.microsoft.com/office/drawing/2014/main" id="{EDD8BD55-B66F-4533-BDE6-170D1DE0FB9E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288796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4">
            <a:extLst>
              <a:ext uri="{FF2B5EF4-FFF2-40B4-BE49-F238E27FC236}">
                <a16:creationId xmlns:a16="http://schemas.microsoft.com/office/drawing/2014/main" id="{55F6AC18-5751-4C66-A6A4-0F8AA187B538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285911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G_00000000000000000000000000000000_ShapeBelow5">
            <a:extLst>
              <a:ext uri="{FF2B5EF4-FFF2-40B4-BE49-F238E27FC236}">
                <a16:creationId xmlns:a16="http://schemas.microsoft.com/office/drawing/2014/main" id="{DCA215FD-F6F2-400E-BEA3-1B1A9C34BF7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250861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G_00000000000000000000000000000000_ShapeBelow6">
            <a:extLst>
              <a:ext uri="{FF2B5EF4-FFF2-40B4-BE49-F238E27FC236}">
                <a16:creationId xmlns:a16="http://schemas.microsoft.com/office/drawing/2014/main" id="{574F3235-52B9-463D-874F-EE8827E8AFB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247976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G_00000000000000000000000000000000_ShapeBelow7">
            <a:extLst>
              <a:ext uri="{FF2B5EF4-FFF2-40B4-BE49-F238E27FC236}">
                <a16:creationId xmlns:a16="http://schemas.microsoft.com/office/drawing/2014/main" id="{B89338C0-D0AA-4647-BF8A-DFD41F310457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245092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G_00000000000000000000000000000000_ShapeBelow8">
            <a:extLst>
              <a:ext uri="{FF2B5EF4-FFF2-40B4-BE49-F238E27FC236}">
                <a16:creationId xmlns:a16="http://schemas.microsoft.com/office/drawing/2014/main" id="{C60BB246-96D5-4698-8036-2CE9A68B4148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210042" y="3124200"/>
            <a:ext cx="0" cy="3561842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TLSHAPE_SLT_cbc6053273674742982e85d542978064_Shape">
            <a:extLst>
              <a:ext uri="{FF2B5EF4-FFF2-40B4-BE49-F238E27FC236}">
                <a16:creationId xmlns:a16="http://schemas.microsoft.com/office/drawing/2014/main" id="{D84D27D9-89C3-44D3-93C2-A683003FA91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428973" y="3520525"/>
            <a:ext cx="1968500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T_2ff5b8e034b64a828622147da9a2f6b2_Shape">
            <a:extLst>
              <a:ext uri="{FF2B5EF4-FFF2-40B4-BE49-F238E27FC236}">
                <a16:creationId xmlns:a16="http://schemas.microsoft.com/office/drawing/2014/main" id="{D2300AEA-65B1-40EF-8A22-BB55817215E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358874" y="3520525"/>
            <a:ext cx="2451100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T_7ca32acd5908471a904296b070111595_Shape">
            <a:extLst>
              <a:ext uri="{FF2B5EF4-FFF2-40B4-BE49-F238E27FC236}">
                <a16:creationId xmlns:a16="http://schemas.microsoft.com/office/drawing/2014/main" id="{4338FFD9-8704-456D-83BE-4202F2D293A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835579" y="4176268"/>
            <a:ext cx="2070100" cy="2032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TLSHAPE_SLT_47cbe89cdf5541999ae0d3ac526194f6_Shape">
            <a:extLst>
              <a:ext uri="{FF2B5EF4-FFF2-40B4-BE49-F238E27FC236}">
                <a16:creationId xmlns:a16="http://schemas.microsoft.com/office/drawing/2014/main" id="{4ED7DF51-B60F-49EC-9EA5-24C7F869C90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355989" y="4829217"/>
            <a:ext cx="13589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2" name="OTLSHAPE_SLT_cf25e7caeb934b75b1efd2db71905ad5_Shape">
            <a:extLst>
              <a:ext uri="{FF2B5EF4-FFF2-40B4-BE49-F238E27FC236}">
                <a16:creationId xmlns:a16="http://schemas.microsoft.com/office/drawing/2014/main" id="{165F828D-64E6-463F-B28D-806267B2FCE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358874" y="4829217"/>
            <a:ext cx="10668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6" name="OTLSHAPE_SLT_526de5b69e97497f9a5625d453beb623_Shape">
            <a:extLst>
              <a:ext uri="{FF2B5EF4-FFF2-40B4-BE49-F238E27FC236}">
                <a16:creationId xmlns:a16="http://schemas.microsoft.com/office/drawing/2014/main" id="{4DEE49A7-2E76-48EF-B645-9F98A8C5890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250840" y="5581142"/>
            <a:ext cx="16510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8" name="OTLSHAPE_SLT_2e921e95cd8d4b13a13500bc7b21bf4c_Shape">
            <a:extLst>
              <a:ext uri="{FF2B5EF4-FFF2-40B4-BE49-F238E27FC236}">
                <a16:creationId xmlns:a16="http://schemas.microsoft.com/office/drawing/2014/main" id="{E7BC843D-FD83-4E45-93CE-E5042E90B79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826925" y="5581142"/>
            <a:ext cx="20447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4" name="OTLSHAPE_SLT_546dc3323d74464a8ef6a4e6e53f36ea_Shape">
            <a:extLst>
              <a:ext uri="{FF2B5EF4-FFF2-40B4-BE49-F238E27FC236}">
                <a16:creationId xmlns:a16="http://schemas.microsoft.com/office/drawing/2014/main" id="{4D380404-8CF3-4CDE-84D2-6AD49301F5F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355989" y="5250942"/>
            <a:ext cx="6540500" cy="203200"/>
          </a:xfrm>
          <a:prstGeom prst="chevron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8" name="OTLSHAPE_TB_00000000000000000000000000000000_ElapsedTime">
            <a:extLst>
              <a:ext uri="{FF2B5EF4-FFF2-40B4-BE49-F238E27FC236}">
                <a16:creationId xmlns:a16="http://schemas.microsoft.com/office/drawing/2014/main" id="{C7CBDE6B-3E70-4511-A566-DA5B2DA3DCD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396831" y="3047999"/>
            <a:ext cx="93218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M_32bf83aed685467d8920db510037242f_Shape">
            <a:extLst>
              <a:ext uri="{FF2B5EF4-FFF2-40B4-BE49-F238E27FC236}">
                <a16:creationId xmlns:a16="http://schemas.microsoft.com/office/drawing/2014/main" id="{82B188EA-04D8-4B62-A585-42E3270FAC3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188680" y="4176268"/>
            <a:ext cx="190500" cy="203200"/>
          </a:xfrm>
          <a:prstGeom prst="diamond">
            <a:avLst/>
          </a:prstGeom>
          <a:solidFill>
            <a:srgbClr val="A47D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TLSHAPE_SLM_0919ae8ef9ce4bc889749ffc4f892b56_Shape">
            <a:extLst>
              <a:ext uri="{FF2B5EF4-FFF2-40B4-BE49-F238E27FC236}">
                <a16:creationId xmlns:a16="http://schemas.microsoft.com/office/drawing/2014/main" id="{8062CD67-B8FB-498D-8AF3-37F72791DDB1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174640" y="5911342"/>
            <a:ext cx="152400" cy="177800"/>
          </a:xfrm>
          <a:prstGeom prst="chevron">
            <a:avLst>
              <a:gd name="adj" fmla="val 3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5" name="OTLSHAPE_SLM_16a9f781fbcf4348a90d41835fa3249e_Shape">
            <a:extLst>
              <a:ext uri="{FF2B5EF4-FFF2-40B4-BE49-F238E27FC236}">
                <a16:creationId xmlns:a16="http://schemas.microsoft.com/office/drawing/2014/main" id="{82F1C0C6-2C13-43AE-8F4A-73C72022C29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750725" y="5911342"/>
            <a:ext cx="152400" cy="177800"/>
          </a:xfrm>
          <a:prstGeom prst="chevron">
            <a:avLst>
              <a:gd name="adj" fmla="val 3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3" name="OTLSHAPE_SLM_26c569c01e6a47b8b9bb6219068dc08e_Shape">
            <a:extLst>
              <a:ext uri="{FF2B5EF4-FFF2-40B4-BE49-F238E27FC236}">
                <a16:creationId xmlns:a16="http://schemas.microsoft.com/office/drawing/2014/main" id="{7AB2C8F4-551B-47B5-8035-62F958A41BE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777120" y="5911342"/>
            <a:ext cx="152400" cy="177800"/>
          </a:xfrm>
          <a:prstGeom prst="chevron">
            <a:avLst>
              <a:gd name="adj" fmla="val 3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2" name="OTLSHAPE_SLM_097fe035032e4cfe9e89d23ddd8d50cc_Shape">
            <a:extLst>
              <a:ext uri="{FF2B5EF4-FFF2-40B4-BE49-F238E27FC236}">
                <a16:creationId xmlns:a16="http://schemas.microsoft.com/office/drawing/2014/main" id="{E4B9DBB8-222C-426B-AF6C-3A6B32F94E84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764420" y="6470142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M_ca3dbe400c15423493b6c02e5f17ffcf_Shape">
            <a:extLst>
              <a:ext uri="{FF2B5EF4-FFF2-40B4-BE49-F238E27FC236}">
                <a16:creationId xmlns:a16="http://schemas.microsoft.com/office/drawing/2014/main" id="{2AA5B55C-872C-4387-9E96-88DC8378AAE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223385" y="6470142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M_155dc0df6f4143a8a05b7f187d16f3cb_Shape">
            <a:extLst>
              <a:ext uri="{FF2B5EF4-FFF2-40B4-BE49-F238E27FC236}">
                <a16:creationId xmlns:a16="http://schemas.microsoft.com/office/drawing/2014/main" id="{3040D071-AEFA-49EF-83A7-1DB5B1EDDC2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223385" y="6228842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TLSHAPE_SLM_07b98bcf678d4671aa63e6c90f0402aa_Shape">
            <a:extLst>
              <a:ext uri="{FF2B5EF4-FFF2-40B4-BE49-F238E27FC236}">
                <a16:creationId xmlns:a16="http://schemas.microsoft.com/office/drawing/2014/main" id="{17E27BB0-929D-43A1-8994-337D95FFC77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764420" y="6228842"/>
            <a:ext cx="177800" cy="17780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_79f05e8de72e4cc385fce875fa65517f_Header">
            <a:extLst>
              <a:ext uri="{FF2B5EF4-FFF2-40B4-BE49-F238E27FC236}">
                <a16:creationId xmlns:a16="http://schemas.microsoft.com/office/drawing/2014/main" id="{AB3A244B-7AE8-4D9C-AAE6-BEEB782327D9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3856969"/>
            <a:ext cx="1206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53" name="OTLSHAPE_SL_8911bceb679441adb3756a794b682f31_Header">
            <a:extLst>
              <a:ext uri="{FF2B5EF4-FFF2-40B4-BE49-F238E27FC236}">
                <a16:creationId xmlns:a16="http://schemas.microsoft.com/office/drawing/2014/main" id="{7DF5AE9F-5899-4B36-B4BC-CDDC68A9D5DC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5195612"/>
            <a:ext cx="1206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Product Development</a:t>
            </a:r>
          </a:p>
        </p:txBody>
      </p:sp>
      <p:sp>
        <p:nvSpPr>
          <p:cNvPr id="56" name="OTLSHAPE_SL_9eb76584bb32452eac07fb2637baea1a_Header">
            <a:extLst>
              <a:ext uri="{FF2B5EF4-FFF2-40B4-BE49-F238E27FC236}">
                <a16:creationId xmlns:a16="http://schemas.microsoft.com/office/drawing/2014/main" id="{2ECC8765-B1DE-44DE-B2FA-D910BDA36A0A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6345365"/>
            <a:ext cx="1206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Marketing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5D8F93E-8AFF-493D-BE46-C2AB875BD3E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460331" y="284067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2BDD7D7-D92C-4A96-B2B7-7755776F2D17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457446" y="2840673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B644B876-7FC2-491F-80D3-36F597C75CFE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390231" y="2840673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464326E-4F11-4077-A2E7-A20ED71E6D21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387346" y="2840673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E3477D91-FB36-469D-88BA-056B50259493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5352297" y="2840673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D1E7CD9B-AF05-496E-BD6F-D83DC256DFD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49412" y="284067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9A7CBA5F-8B4E-4D75-A431-9EEE8D7FA51B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7314362" y="284067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F02CAC24-FA3D-4AC2-8FBE-6236B1FB6DC8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311477" y="284067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74EC4B3D-118D-4A99-ADBF-573D5F26C24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308592" y="284067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10CE5BC4-AB92-4AA4-A2E4-AD5AA4B80592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273543" y="284067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70" name="OTLSHAPE_SLT_cbc6053273674742982e85d542978064_Duration">
            <a:extLst>
              <a:ext uri="{FF2B5EF4-FFF2-40B4-BE49-F238E27FC236}">
                <a16:creationId xmlns:a16="http://schemas.microsoft.com/office/drawing/2014/main" id="{1F874B54-E107-4287-B5DF-96170B8F020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428973" y="33655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43 days</a:t>
            </a:r>
          </a:p>
        </p:txBody>
      </p:sp>
      <p:sp>
        <p:nvSpPr>
          <p:cNvPr id="72" name="OTLSHAPE_SLT_cbc6053273674742982e85d542978064_JoinedDate">
            <a:extLst>
              <a:ext uri="{FF2B5EF4-FFF2-40B4-BE49-F238E27FC236}">
                <a16:creationId xmlns:a16="http://schemas.microsoft.com/office/drawing/2014/main" id="{1ECA1F52-7176-4041-8EA6-01D00F907A44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428973" y="3723725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 panose="020F0502020204030204" pitchFamily="34" charset="0"/>
              </a:rPr>
              <a:t>Jan 1 - Mar 2</a:t>
            </a:r>
          </a:p>
        </p:txBody>
      </p:sp>
      <p:sp>
        <p:nvSpPr>
          <p:cNvPr id="75" name="OTLSHAPE_SLT_cbc6053273674742982e85d542978064_Title">
            <a:extLst>
              <a:ext uri="{FF2B5EF4-FFF2-40B4-BE49-F238E27FC236}">
                <a16:creationId xmlns:a16="http://schemas.microsoft.com/office/drawing/2014/main" id="{CFE3FFC2-7E8A-443E-B838-3CEC1D557B3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 flipH="1">
            <a:off x="1821975" y="3536866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Assemble Resources</a:t>
            </a:r>
          </a:p>
        </p:txBody>
      </p:sp>
      <p:sp>
        <p:nvSpPr>
          <p:cNvPr id="86" name="OTLSHAPE_SLT_2ff5b8e034b64a828622147da9a2f6b2_Duration">
            <a:extLst>
              <a:ext uri="{FF2B5EF4-FFF2-40B4-BE49-F238E27FC236}">
                <a16:creationId xmlns:a16="http://schemas.microsoft.com/office/drawing/2014/main" id="{9DB45282-A230-4217-B98E-57F289867C2C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358874" y="33655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88" name="OTLSHAPE_SLT_2ff5b8e034b64a828622147da9a2f6b2_JoinedDate">
            <a:extLst>
              <a:ext uri="{FF2B5EF4-FFF2-40B4-BE49-F238E27FC236}">
                <a16:creationId xmlns:a16="http://schemas.microsoft.com/office/drawing/2014/main" id="{C942700E-5ED9-45D6-8B63-97FD481A2FF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358874" y="3723725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1 - May 16</a:t>
            </a:r>
          </a:p>
        </p:txBody>
      </p:sp>
      <p:sp>
        <p:nvSpPr>
          <p:cNvPr id="91" name="OTLSHAPE_SLT_2ff5b8e034b64a828622147da9a2f6b2_Title">
            <a:extLst>
              <a:ext uri="{FF2B5EF4-FFF2-40B4-BE49-F238E27FC236}">
                <a16:creationId xmlns:a16="http://schemas.microsoft.com/office/drawing/2014/main" id="{4988BBF8-FA3D-4687-8509-8BE5D384160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 flipH="1">
            <a:off x="3891301" y="3536866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Subcontractor Selection</a:t>
            </a:r>
          </a:p>
        </p:txBody>
      </p:sp>
      <p:sp>
        <p:nvSpPr>
          <p:cNvPr id="94" name="OTLSHAPE_SLT_7ca32acd5908471a904296b070111595_Duration">
            <a:extLst>
              <a:ext uri="{FF2B5EF4-FFF2-40B4-BE49-F238E27FC236}">
                <a16:creationId xmlns:a16="http://schemas.microsoft.com/office/drawing/2014/main" id="{C43F50C0-2B44-4AFA-AF08-5DCA08D4A08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396159" y="420035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46 days</a:t>
            </a:r>
          </a:p>
        </p:txBody>
      </p:sp>
      <p:sp>
        <p:nvSpPr>
          <p:cNvPr id="96" name="OTLSHAPE_SLT_7ca32acd5908471a904296b070111595_JoinedDate">
            <a:extLst>
              <a:ext uri="{FF2B5EF4-FFF2-40B4-BE49-F238E27FC236}">
                <a16:creationId xmlns:a16="http://schemas.microsoft.com/office/drawing/2014/main" id="{5208B617-993A-43B3-A14B-DA01FA39BD2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835579" y="4379468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2"/>
                </a:solidFill>
                <a:latin typeface="Calibri" panose="020F0502020204030204" pitchFamily="34" charset="0"/>
              </a:rPr>
              <a:t>May 17 - Jul 20</a:t>
            </a:r>
          </a:p>
        </p:txBody>
      </p:sp>
      <p:sp>
        <p:nvSpPr>
          <p:cNvPr id="99" name="OTLSHAPE_SLT_7ca32acd5908471a904296b070111595_Title">
            <a:extLst>
              <a:ext uri="{FF2B5EF4-FFF2-40B4-BE49-F238E27FC236}">
                <a16:creationId xmlns:a16="http://schemas.microsoft.com/office/drawing/2014/main" id="{BAABD033-2D96-4E3E-8D49-ADD57A48DB8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 flipH="1">
            <a:off x="5835579" y="400574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Content Plan</a:t>
            </a:r>
          </a:p>
        </p:txBody>
      </p:sp>
      <p:sp>
        <p:nvSpPr>
          <p:cNvPr id="111" name="OTLSHAPE_SLM_32bf83aed685467d8920db510037242f_Title">
            <a:extLst>
              <a:ext uri="{FF2B5EF4-FFF2-40B4-BE49-F238E27FC236}">
                <a16:creationId xmlns:a16="http://schemas.microsoft.com/office/drawing/2014/main" id="{859A74AF-E786-4892-A0CF-4A916F21B87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422360" y="4192609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Planning R2 Begin</a:t>
            </a:r>
            <a:endParaRPr lang="en-US" sz="11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M_0919ae8ef9ce4bc889749ffc4f892b56_Title">
            <a:extLst>
              <a:ext uri="{FF2B5EF4-FFF2-40B4-BE49-F238E27FC236}">
                <a16:creationId xmlns:a16="http://schemas.microsoft.com/office/drawing/2014/main" id="{2DE8A30D-9F5D-486E-972C-C6C5B801A981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795673" y="5914983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Performance Validation</a:t>
            </a:r>
          </a:p>
        </p:txBody>
      </p:sp>
      <p:sp>
        <p:nvSpPr>
          <p:cNvPr id="123" name="OTLSHAPE_SLM_16a9f781fbcf4348a90d41835fa3249e_Title">
            <a:extLst>
              <a:ext uri="{FF2B5EF4-FFF2-40B4-BE49-F238E27FC236}">
                <a16:creationId xmlns:a16="http://schemas.microsoft.com/office/drawing/2014/main" id="{214C7FF3-6C89-45BA-9CF6-0F0581C734B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073476" y="5914983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Phase Sync</a:t>
            </a:r>
          </a:p>
        </p:txBody>
      </p:sp>
      <p:sp>
        <p:nvSpPr>
          <p:cNvPr id="158" name="OTLSHAPE_SLT_47cbe89cdf5541999ae0d3ac526194f6_Title">
            <a:extLst>
              <a:ext uri="{FF2B5EF4-FFF2-40B4-BE49-F238E27FC236}">
                <a16:creationId xmlns:a16="http://schemas.microsoft.com/office/drawing/2014/main" id="{4FF62CFF-4B1B-446D-AD51-583E4AC84ED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 flipH="1">
            <a:off x="4862523" y="4845558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Alpha</a:t>
            </a:r>
          </a:p>
        </p:txBody>
      </p:sp>
      <p:sp>
        <p:nvSpPr>
          <p:cNvPr id="163" name="OTLSHAPE_SLT_cf25e7caeb934b75b1efd2db71905ad5_JoinedDate">
            <a:extLst>
              <a:ext uri="{FF2B5EF4-FFF2-40B4-BE49-F238E27FC236}">
                <a16:creationId xmlns:a16="http://schemas.microsoft.com/office/drawing/2014/main" id="{C9BB53ED-97D0-47CF-AE4F-7D123179CF96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627438" y="485330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>
                <a:solidFill>
                  <a:schemeClr val="dk2"/>
                </a:solidFill>
                <a:latin typeface="Calibri" panose="020F0502020204030204" pitchFamily="34" charset="0"/>
              </a:rPr>
              <a:t>Mar 1 - Apr 4</a:t>
            </a:r>
          </a:p>
        </p:txBody>
      </p:sp>
      <p:sp>
        <p:nvSpPr>
          <p:cNvPr id="166" name="OTLSHAPE_SLT_cf25e7caeb934b75b1efd2db71905ad5_Title">
            <a:extLst>
              <a:ext uri="{FF2B5EF4-FFF2-40B4-BE49-F238E27FC236}">
                <a16:creationId xmlns:a16="http://schemas.microsoft.com/office/drawing/2014/main" id="{FB01F43A-3AA9-4B7D-B965-A195950ECF7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 flipH="1">
            <a:off x="3600850" y="4845558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185" name="OTLSHAPE_SLM_26c569c01e6a47b8b9bb6219068dc08e_Title">
            <a:extLst>
              <a:ext uri="{FF2B5EF4-FFF2-40B4-BE49-F238E27FC236}">
                <a16:creationId xmlns:a16="http://schemas.microsoft.com/office/drawing/2014/main" id="{DF79428F-11E1-4091-87F6-39E10FA1416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730810" y="5914983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RTW Deployment</a:t>
            </a:r>
          </a:p>
        </p:txBody>
      </p:sp>
      <p:sp>
        <p:nvSpPr>
          <p:cNvPr id="199" name="OTLSHAPE_SLM_097fe035032e4cfe9e89d23ddd8d50cc_Title">
            <a:extLst>
              <a:ext uri="{FF2B5EF4-FFF2-40B4-BE49-F238E27FC236}">
                <a16:creationId xmlns:a16="http://schemas.microsoft.com/office/drawing/2014/main" id="{9ADDD40A-B1AF-466B-8E2E-276D0B77E19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681914" y="6473783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WW Launch Event</a:t>
            </a:r>
          </a:p>
        </p:txBody>
      </p:sp>
      <p:sp>
        <p:nvSpPr>
          <p:cNvPr id="201" name="OTLSHAPE_SLM_ca3dbe400c15423493b6c02e5f17ffcf_Title">
            <a:extLst>
              <a:ext uri="{FF2B5EF4-FFF2-40B4-BE49-F238E27FC236}">
                <a16:creationId xmlns:a16="http://schemas.microsoft.com/office/drawing/2014/main" id="{55DC8FEA-BD5C-46F1-BAC5-4B321B46452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200315" y="6473783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Beta Blog Launch</a:t>
            </a:r>
          </a:p>
        </p:txBody>
      </p:sp>
      <p:sp>
        <p:nvSpPr>
          <p:cNvPr id="207" name="OTLSHAPE_SLM_155dc0df6f4143a8a05b7f187d16f3cb_Title">
            <a:extLst>
              <a:ext uri="{FF2B5EF4-FFF2-40B4-BE49-F238E27FC236}">
                <a16:creationId xmlns:a16="http://schemas.microsoft.com/office/drawing/2014/main" id="{DBF32672-D9CB-4A04-B96F-ADE472A1C5B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407579" y="6232483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Press Release</a:t>
            </a:r>
          </a:p>
        </p:txBody>
      </p:sp>
      <p:sp>
        <p:nvSpPr>
          <p:cNvPr id="210" name="OTLSHAPE_SLM_07b98bcf678d4671aa63e6c90f0402aa_Title">
            <a:extLst>
              <a:ext uri="{FF2B5EF4-FFF2-40B4-BE49-F238E27FC236}">
                <a16:creationId xmlns:a16="http://schemas.microsoft.com/office/drawing/2014/main" id="{7EB57F19-CE06-426C-A57E-74CB16AD4E1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623410" y="6232483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Public Website Live</a:t>
            </a:r>
          </a:p>
        </p:txBody>
      </p:sp>
      <p:sp>
        <p:nvSpPr>
          <p:cNvPr id="243" name="OTLSHAPE_SLT_526de5b69e97497f9a5625d453beb623_Title">
            <a:extLst>
              <a:ext uri="{FF2B5EF4-FFF2-40B4-BE49-F238E27FC236}">
                <a16:creationId xmlns:a16="http://schemas.microsoft.com/office/drawing/2014/main" id="{CA3F5AE9-F627-4573-B854-5145B459D159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 flipH="1">
            <a:off x="7753315" y="5597483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 dirty="0">
                <a:solidFill>
                  <a:schemeClr val="lt1"/>
                </a:solidFill>
                <a:latin typeface="Calibri" panose="020F0502020204030204" pitchFamily="34" charset="0"/>
              </a:rPr>
              <a:t>Integration</a:t>
            </a:r>
          </a:p>
        </p:txBody>
      </p:sp>
      <p:sp>
        <p:nvSpPr>
          <p:cNvPr id="251" name="OTLSHAPE_SLT_2e921e95cd8d4b13a13500bc7b21bf4c_Title">
            <a:extLst>
              <a:ext uri="{FF2B5EF4-FFF2-40B4-BE49-F238E27FC236}">
                <a16:creationId xmlns:a16="http://schemas.microsoft.com/office/drawing/2014/main" id="{19E9C6EA-EECB-4EFD-BA68-D1B9CE238324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 flipH="1">
            <a:off x="9525696" y="5597483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Integration</a:t>
            </a:r>
          </a:p>
        </p:txBody>
      </p:sp>
      <p:sp>
        <p:nvSpPr>
          <p:cNvPr id="288" name="OTLSHAPE_SLT_546dc3323d74464a8ef6a4e6e53f36ea_JoinedDate">
            <a:extLst>
              <a:ext uri="{FF2B5EF4-FFF2-40B4-BE49-F238E27FC236}">
                <a16:creationId xmlns:a16="http://schemas.microsoft.com/office/drawing/2014/main" id="{31F2B267-062A-44B4-A997-BF68C877F651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593523" y="5275030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Apr 1 - Oct 21</a:t>
            </a:r>
          </a:p>
        </p:txBody>
      </p:sp>
      <p:sp>
        <p:nvSpPr>
          <p:cNvPr id="291" name="OTLSHAPE_SLT_546dc3323d74464a8ef6a4e6e53f36ea_Duration">
            <a:extLst>
              <a:ext uri="{FF2B5EF4-FFF2-40B4-BE49-F238E27FC236}">
                <a16:creationId xmlns:a16="http://schemas.microsoft.com/office/drawing/2014/main" id="{DC805045-2C8B-4CF4-8BDD-5B12FF2F9335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355989" y="5095917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145 days</a:t>
            </a:r>
          </a:p>
        </p:txBody>
      </p:sp>
      <p:sp>
        <p:nvSpPr>
          <p:cNvPr id="292" name="OTLSHAPE_SLT_546dc3323d74464a8ef6a4e6e53f36ea_Title">
            <a:extLst>
              <a:ext uri="{FF2B5EF4-FFF2-40B4-BE49-F238E27FC236}">
                <a16:creationId xmlns:a16="http://schemas.microsoft.com/office/drawing/2014/main" id="{25AA8EA2-4526-4C14-8D86-449403939A9D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229132" y="5267283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Development</a:t>
            </a:r>
          </a:p>
        </p:txBody>
      </p:sp>
      <p:sp>
        <p:nvSpPr>
          <p:cNvPr id="294" name="OTLSHAPE_SLT_47cbe89cdf5541999ae0d3ac526194f6_Duration">
            <a:extLst>
              <a:ext uri="{FF2B5EF4-FFF2-40B4-BE49-F238E27FC236}">
                <a16:creationId xmlns:a16="http://schemas.microsoft.com/office/drawing/2014/main" id="{7E5AD02E-1552-4C46-9BCA-8EE121018457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355989" y="4674193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30 days</a:t>
            </a:r>
          </a:p>
        </p:txBody>
      </p:sp>
      <p:cxnSp>
        <p:nvCxnSpPr>
          <p:cNvPr id="21" name="OTLSHAPE_TB_00000000000000000000000000000000_Separator1">
            <a:extLst>
              <a:ext uri="{FF2B5EF4-FFF2-40B4-BE49-F238E27FC236}">
                <a16:creationId xmlns:a16="http://schemas.microsoft.com/office/drawing/2014/main" id="{965C2256-2A9C-4DC6-914A-3D3DA68B8965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2393946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B_00000000000000000000000000000000_Separator2">
            <a:extLst>
              <a:ext uri="{FF2B5EF4-FFF2-40B4-BE49-F238E27FC236}">
                <a16:creationId xmlns:a16="http://schemas.microsoft.com/office/drawing/2014/main" id="{B9902DEB-D6F0-438B-AEFF-660DB537B975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3326731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Separator3">
            <a:extLst>
              <a:ext uri="{FF2B5EF4-FFF2-40B4-BE49-F238E27FC236}">
                <a16:creationId xmlns:a16="http://schemas.microsoft.com/office/drawing/2014/main" id="{3F9984A3-2899-426D-B2E4-10FE92CF1F88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4323846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4">
            <a:extLst>
              <a:ext uri="{FF2B5EF4-FFF2-40B4-BE49-F238E27FC236}">
                <a16:creationId xmlns:a16="http://schemas.microsoft.com/office/drawing/2014/main" id="{314C3C65-3C1D-424B-8091-D7B0774735A9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5288796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B_00000000000000000000000000000000_Separator5">
            <a:extLst>
              <a:ext uri="{FF2B5EF4-FFF2-40B4-BE49-F238E27FC236}">
                <a16:creationId xmlns:a16="http://schemas.microsoft.com/office/drawing/2014/main" id="{01BC1230-3401-41A4-AFDD-24660A38E75B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6285911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Separator6">
            <a:extLst>
              <a:ext uri="{FF2B5EF4-FFF2-40B4-BE49-F238E27FC236}">
                <a16:creationId xmlns:a16="http://schemas.microsoft.com/office/drawing/2014/main" id="{778AA346-56CF-4A31-8A68-6DC413A2ADD4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7250861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Separator7">
            <a:extLst>
              <a:ext uri="{FF2B5EF4-FFF2-40B4-BE49-F238E27FC236}">
                <a16:creationId xmlns:a16="http://schemas.microsoft.com/office/drawing/2014/main" id="{C9E551D2-BDD6-44C5-9CE6-B103172BC7F6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8247976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B_00000000000000000000000000000000_Separator8">
            <a:extLst>
              <a:ext uri="{FF2B5EF4-FFF2-40B4-BE49-F238E27FC236}">
                <a16:creationId xmlns:a16="http://schemas.microsoft.com/office/drawing/2014/main" id="{92E0EC0D-9829-4D5D-92B4-3AED0C923778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9245092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B_00000000000000000000000000000000_Separator9">
            <a:extLst>
              <a:ext uri="{FF2B5EF4-FFF2-40B4-BE49-F238E27FC236}">
                <a16:creationId xmlns:a16="http://schemas.microsoft.com/office/drawing/2014/main" id="{DACD21B4-1883-4F6F-A385-98B6B0DE2050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10210042" y="28321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OTLSHAPE_M_177188707e544830b8ce884a45b14d3a_Shape">
            <a:extLst>
              <a:ext uri="{FF2B5EF4-FFF2-40B4-BE49-F238E27FC236}">
                <a16:creationId xmlns:a16="http://schemas.microsoft.com/office/drawing/2014/main" id="{CC92DE97-69B2-4EB5-8E2A-6BB0228A5F9B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2086633" y="25527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M_b1a2b0ad50c54f3db24b3aab69d68fc5_Shape">
            <a:extLst>
              <a:ext uri="{FF2B5EF4-FFF2-40B4-BE49-F238E27FC236}">
                <a16:creationId xmlns:a16="http://schemas.microsoft.com/office/drawing/2014/main" id="{4123B693-5F3F-42F0-8CA0-FFCE4A1DF8FA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10739020" y="25527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M_e7d42421d9e640a2a107afa423141c46_Shape">
            <a:extLst>
              <a:ext uri="{FF2B5EF4-FFF2-40B4-BE49-F238E27FC236}">
                <a16:creationId xmlns:a16="http://schemas.microsoft.com/office/drawing/2014/main" id="{E7C33AE9-38CD-4B9D-ACDA-2F2ECCB9D529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 rot="16200000">
            <a:off x="3680109" y="1871726"/>
            <a:ext cx="165100" cy="165100"/>
          </a:xfrm>
          <a:prstGeom prst="flowChartMerge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M_0e28a84cf6724e00a089964be0d24b0c_Shape">
            <a:extLst>
              <a:ext uri="{FF2B5EF4-FFF2-40B4-BE49-F238E27FC236}">
                <a16:creationId xmlns:a16="http://schemas.microsoft.com/office/drawing/2014/main" id="{EB293B36-5AD6-4299-A7BA-470F3DF8FE33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 rot="16200000">
            <a:off x="4033924" y="2308775"/>
            <a:ext cx="165100" cy="165100"/>
          </a:xfrm>
          <a:prstGeom prst="flowChartMerge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A_96c9556a7149459ab1aa5830ee29e508_Shape">
            <a:extLst>
              <a:ext uri="{FF2B5EF4-FFF2-40B4-BE49-F238E27FC236}">
                <a16:creationId xmlns:a16="http://schemas.microsoft.com/office/drawing/2014/main" id="{FB4C449A-689F-4D7F-ACE7-18384546350C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6130119" y="4176268"/>
            <a:ext cx="190500" cy="203200"/>
          </a:xfrm>
          <a:prstGeom prst="diamond">
            <a:avLst/>
          </a:prstGeom>
          <a:solidFill>
            <a:srgbClr val="A47D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A_59a28bf6e2504bfc9817b81e1db70ce7_Shape">
            <a:extLst>
              <a:ext uri="{FF2B5EF4-FFF2-40B4-BE49-F238E27FC236}">
                <a16:creationId xmlns:a16="http://schemas.microsoft.com/office/drawing/2014/main" id="{7181AFD1-C3AA-475B-BB68-288EE7B90CA6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6805585" y="4176268"/>
            <a:ext cx="190500" cy="203200"/>
          </a:xfrm>
          <a:prstGeom prst="diamond">
            <a:avLst/>
          </a:prstGeom>
          <a:solidFill>
            <a:srgbClr val="A47D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A_51288dd7ee1141c187e9f3ab13f10e91_Shape">
            <a:extLst>
              <a:ext uri="{FF2B5EF4-FFF2-40B4-BE49-F238E27FC236}">
                <a16:creationId xmlns:a16="http://schemas.microsoft.com/office/drawing/2014/main" id="{C00398B1-F908-4100-968C-381D6A522492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7481050" y="4176268"/>
            <a:ext cx="190500" cy="203200"/>
          </a:xfrm>
          <a:prstGeom prst="diamond">
            <a:avLst/>
          </a:prstGeom>
          <a:solidFill>
            <a:srgbClr val="A47D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177188707e544830b8ce884a45b14d3a_Title">
            <a:extLst>
              <a:ext uri="{FF2B5EF4-FFF2-40B4-BE49-F238E27FC236}">
                <a16:creationId xmlns:a16="http://schemas.microsoft.com/office/drawing/2014/main" id="{CBBC6D65-A8B3-4524-B847-43F6B4133D8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778023" y="2204551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Project Kickoff</a:t>
            </a:r>
          </a:p>
        </p:txBody>
      </p:sp>
      <p:sp>
        <p:nvSpPr>
          <p:cNvPr id="28" name="OTLSHAPE_M_177188707e544830b8ce884a45b14d3a_Date">
            <a:extLst>
              <a:ext uri="{FF2B5EF4-FFF2-40B4-BE49-F238E27FC236}">
                <a16:creationId xmlns:a16="http://schemas.microsoft.com/office/drawing/2014/main" id="{17786FFE-AE5C-416C-ACE3-1C3C94E18E9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905129" y="2387769"/>
            <a:ext cx="584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Jan 25, 2020</a:t>
            </a:r>
          </a:p>
        </p:txBody>
      </p:sp>
      <p:sp>
        <p:nvSpPr>
          <p:cNvPr id="30" name="OTLSHAPE_M_e7d42421d9e640a2a107afa423141c46_Title">
            <a:extLst>
              <a:ext uri="{FF2B5EF4-FFF2-40B4-BE49-F238E27FC236}">
                <a16:creationId xmlns:a16="http://schemas.microsoft.com/office/drawing/2014/main" id="{31962AB0-3120-44C3-83AB-9828F141FAD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876959" y="1767501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Executive Review</a:t>
            </a:r>
          </a:p>
        </p:txBody>
      </p:sp>
      <p:sp>
        <p:nvSpPr>
          <p:cNvPr id="31" name="OTLSHAPE_M_e7d42421d9e640a2a107afa423141c46_Date">
            <a:extLst>
              <a:ext uri="{FF2B5EF4-FFF2-40B4-BE49-F238E27FC236}">
                <a16:creationId xmlns:a16="http://schemas.microsoft.com/office/drawing/2014/main" id="{802164DA-DAEB-4B01-B6CC-512755D327E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876959" y="1950720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10, 2020</a:t>
            </a:r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M_0e28a84cf6724e00a089964be0d24b0c_Title">
            <a:extLst>
              <a:ext uri="{FF2B5EF4-FFF2-40B4-BE49-F238E27FC236}">
                <a16:creationId xmlns:a16="http://schemas.microsoft.com/office/drawing/2014/main" id="{34FD21FB-BEB7-458C-ACAB-085275788A7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230774" y="2204551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Executive Decision</a:t>
            </a:r>
          </a:p>
        </p:txBody>
      </p:sp>
      <p:sp>
        <p:nvSpPr>
          <p:cNvPr id="34" name="OTLSHAPE_M_0e28a84cf6724e00a089964be0d24b0c_Date">
            <a:extLst>
              <a:ext uri="{FF2B5EF4-FFF2-40B4-BE49-F238E27FC236}">
                <a16:creationId xmlns:a16="http://schemas.microsoft.com/office/drawing/2014/main" id="{A919D72E-D9B6-4AE1-B474-FA492DC3B6CC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4230774" y="2387769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21, 2020</a:t>
            </a:r>
            <a:endParaRPr lang="en-US" sz="900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M_b1a2b0ad50c54f3db24b3aab69d68fc5_Title">
            <a:extLst>
              <a:ext uri="{FF2B5EF4-FFF2-40B4-BE49-F238E27FC236}">
                <a16:creationId xmlns:a16="http://schemas.microsoft.com/office/drawing/2014/main" id="{C01118E8-E683-40F6-8336-7475C61D995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0469590" y="220455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Final Release</a:t>
            </a:r>
          </a:p>
        </p:txBody>
      </p:sp>
      <p:sp>
        <p:nvSpPr>
          <p:cNvPr id="43" name="OTLSHAPE_M_b1a2b0ad50c54f3db24b3aab69d68fc5_Date">
            <a:extLst>
              <a:ext uri="{FF2B5EF4-FFF2-40B4-BE49-F238E27FC236}">
                <a16:creationId xmlns:a16="http://schemas.microsoft.com/office/drawing/2014/main" id="{D348E596-E7A6-4312-854E-7890AE41F8F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0551992" y="2387769"/>
            <a:ext cx="596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Oct 20, 2020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1E4D66-F6E5-4BB3-A07D-56FBE85E6393}"/>
              </a:ext>
            </a:extLst>
          </p:cNvPr>
          <p:cNvSpPr>
            <a:spLocks noGrp="1"/>
          </p:cNvSpPr>
          <p:nvPr>
            <p:ph type="title"/>
            <p:custDataLst>
              <p:tags r:id="rId101"/>
            </p:custDataLst>
          </p:nvPr>
        </p:nvSpPr>
        <p:spPr>
          <a:xfrm>
            <a:off x="524059" y="374589"/>
            <a:ext cx="9956969" cy="772541"/>
          </a:xfrm>
        </p:spPr>
        <p:txBody>
          <a:bodyPr>
            <a:normAutofit/>
          </a:bodyPr>
          <a:lstStyle/>
          <a:p>
            <a:r>
              <a:rPr lang="en-US" sz="3600" dirty="0"/>
              <a:t>Cross-functional Swimlane Flowchart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D57F02A-9ECF-4B53-9D23-41625FD5E36F}"/>
              </a:ext>
            </a:extLst>
          </p:cNvPr>
          <p:cNvSpPr txBox="1"/>
          <p:nvPr/>
        </p:nvSpPr>
        <p:spPr>
          <a:xfrm>
            <a:off x="524060" y="1048675"/>
            <a:ext cx="573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Product Development &amp; Launch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8109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MzlkYmMyYzQtODAwOS00MzY0LWJhY2YtMmVjZjU1MWZiZDg4IiwiU3RhcnREYXRlIjoiMjAyMC0wMS0wMVQyMzo1OTowMFoiLCJFbmREYXRlIjoiMjAyMC0wMy0wMlQyMzo1OTowMFoiLCJQZXJjZW50YWdlQ29tcGxldGUiOm51bGwsIlN0eWxlIjp7IiRpZCI6IjciLCJTaGFwZSI6MywiU2hhcGVUaGlja25lc3MiOjE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HJlZiI6IjE1In19LCJJc1Zpc2libGUiOnRydWUsIldpZHRoIjowLjAsIkhlaWdodCI6MC4wLCJCb3JkZXJTdHlsZSI6eyIkaWQiOiIyNCIsIkxpbmVDb2xvciI6bnVsbCwiTGluZVdlaWdodCI6MC4wLCJMaW5lVHlwZSI6MCwiUGFyZW50U3R5bGUiOm51bGx9LCJQYXJlbnRTdHlsZSI6bnVsbH0sIkhvcml6b250YWxDb25uZWN0b3JTdHlsZSI6eyIkaWQiOiIyNSIsIkxpbmVDb2xvciI6eyIkaWQiOiIyNiIsIiR0eXBlIjoiTkxSRS5Db21tb24uRG9tLlNvbGlkQ29sb3JCcnVzaCwgTkxSRS5Db21tb24iLCJDb2xvciI6eyIkaWQiOiIyNyIsIkEiOjI1NSwiUiI6MjA0LCJHIjoyMDQsIkIiOjIwNH19LCJMaW5lV2VpZ2h0IjoxLjAsIkxpbmVUeXBlIjowLCJQYXJlbnRTdHlsZSI6bnVsbH0sIlZlcnRpY2FsQ29ubmVjdG9yU3R5bGUiOnsiJGlkIjoiMjgiLCJMaW5lQ29sb3IiOnsiJGlkIjoiMjkiLCIkdHlwZSI6Ik5MUkUuQ29tbW9uLkRvbS5Tb2xpZENvbG9yQnJ1c2gsIE5MUkUuQ29tbW9uIiwiQ29sb3IiOnsiJGlkIjoiMzAiLCJBIjoyNTUsIlIiOjIwNCwiRyI6MjA0LCJCIjoyMDR9fSwiTGluZVdlaWdodCI6MC4wLCJMaW5lVHlwZSI6MCwiUGFyZW50U3R5bGUiOm51bGx9LCJNYXJnaW4iOm51bGwsIlN0YXJ0RGF0ZVBvc2l0aW9uIjoxLCJFbmREYXRlUG9zaXRpb24iOjEsIkRhdGVJc1Zpc2libGUiOnRydWUsIlRpdGxlUG9zaXRpb24iOjIsIkR1cmF0aW9uUG9zaXRpb24iOjAsIlBlcmNlbnRhZ2VDb21wbGV0ZWRQb3NpdGlvbiI6NiwiU3BhY2luZyI6MTAsIklzQmVsb3dUaW1lYmFuZCI6dHJ1ZSwiUGVyY2VudGFnZUNvbXBsZXRlU2hhcGVPcGFjaXR5IjozNSwiU2hhcGVTdHlsZSI6eyIkaWQiOiIzMSIsIk1hcmdpbiI6eyIkaWQiOiIzMiIsIlRvcCI6MC4wLCJMZWZ0Ijo0LjAsIlJpZ2h0Ijo0LjAsIkJvdHRvbSI6MC4wfSwiUGFkZGluZyI6eyIkaWQiOiIzMyIsIlRvcCI6MC4wLCJMZWZ0IjowLjAsIlJpZ2h0IjowLjAsIkJvdHRvbSI6MC4wfSwiQmFja2dyb3VuZCI6eyIkaWQiOiIzNCIsIkNvbG9yIjp7IiRpZCI6IjM1IiwiQSI6MjU1LCJSIjoyNTUsIkciOjE5MiwiQiI6MH19LCJJc1Zpc2libGUiOnRydWUsIldpZHRoIjowLjAsIkhlaWdodCI6MTYuMCwiQm9yZGVyU3R5bGUiOnsiJGlkIjoiMzYiLCJMaW5lQ29sb3IiOnsiJGlkIjoiMzciLCIkdHlwZSI6Ik5MUkUuQ29tbW9uLkRvbS5Tb2xpZENvbG9yQnJ1c2gsIE5MUkUuQ29tbW9uIiwiQ29sb3IiOnsiJGlkIjoiMzgiLCJBIjoyNTUsIlIiOjI1NSwiRyI6MCwiQiI6MH19LCJMaW5lV2VpZ2h0IjowLjAsIkxpbmVUeXBlIjowLCJQYXJlbnRTdHlsZSI6bnVsbH0sIlBhcmVudFN0eWxlIjpudWxsfSwiVGl0bGVTdHlsZSI6eyIkaWQiOiIzOSIsIkZvbnRTZXR0aW5ncyI6eyIkaWQiOiI0MCIsIkZvbnRTaXplIjoxMSwiRm9udE5hbWUiOiJDYWxpYnJpIiwiSXNCb2xkIjp0cnVlLCJJc0l0YWxpYyI6ZmFsc2UsIklzVW5kZXJsaW5lZCI6ZmFsc2UsIlBhcmVudFN0eWxlIjpudWxsfSwiQXV0b1NpemUiOjIsIkZvcmVncm91bmQiOnsiJGlkIjoiNDEiLCJDb2xvciI6eyIkaWQiOiI0MiIsIkEiOjI1NSwiUiI6MCwiRyI6MCwiQiI6MH19LCJNYXhXaWR0aCI6OTIuNjAzMzMzMzMzMzMzMzM5LCJNYXhIZWlnaHQiOiJJbmZpbml0eSIsIlNtYXJ0Rm9yZWdyb3VuZElzQWN0aXZlIjpmYWxzZSwiSG9yaXpvbnRhbEFsaWdubWVudCI6MSwiVmVydGljYWxBbGlnbm1lbnQiOjAsIlNtYXJ0Rm9yZWdyb3VuZCI6bnVsbCwiQmFja2dyb3VuZEZpbGxUeXBlIjowLCJNYXJnaW4iOnsiJGlkIjoiNDMiLCJUb3AiOjAuMCwiTGVmdCI6MC4wLCJSaWdodCI6MC4wLCJCb3R0b20iOjAuMH0sIlBhZGRpbmciOnsiJGlkIjoiNDQiLCJUb3AiOjAuMCwiTGVmdCI6MC4wLCJSaWdodCI6MC4wLCJCb3R0b20iOjAuMH0sIkJhY2tncm91bmQiOnsiJGlkIjoiNDUiLCJDb2xvciI6eyIkcmVmIjoiMTUifX0sIklzVmlzaWJsZSI6dHJ1ZSwiV2lkdGgiOjAuMCwiSGVpZ2h0IjowLjAsIkJvcmRlclN0eWxlIjp7IiRpZCI6IjQ2IiwiTGluZUNvbG9yIjpudWxsLCJMaW5lV2VpZ2h0IjowLjAsIkxpbmVUeXBlIjowLCJQYXJlbnRTdHlsZSI6bnVsbH0sIlBhcmVudFN0eWxlIjpudWxsfSwiRGF0ZVN0eWxlIjp7IiRpZCI6IjQ3IiwiRm9udFNldHRpbmdzIjp7IiRpZCI6IjQ4IiwiRm9udFNpemUiOjEwLCJGb250TmFtZSI6IkNhbGlicmkiLCJJc0JvbGQiOmZhbHNlLCJJc0l0YWxpYyI6ZmFsc2UsIklzVW5kZXJsaW5lZCI6ZmFsc2UsIlBhcmVudFN0eWxlIjpudWxsfSwiQXV0b1NpemUiOjAsIkZvcmVncm91bmQiOnsiJGlkIjoiNDkiLCJDb2xvciI6eyIkaWQiOiI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iLCJUb3AiOjAuMCwiTGVmdCI6MC4wLCJSaWdodCI6MC4wLCJCb3R0b20iOjAuMH0sIlBhZGRpbmciOnsiJGlkIjoiNTIiLCJUb3AiOjAuMCwiTGVmdCI6MC4wLCJSaWdodCI6MC4wLCJCb3R0b20iOjAuMH0sIkJhY2tncm91bmQiOnsiJGlkIjoiNTMiLCJDb2xvciI6eyIkcmVmIjoiMTUifX0sIklzVmlzaWJsZSI6dHJ1ZSwiV2lkdGgiOjAuMCwiSGVpZ2h0IjowLjAsIkJvcmRlclN0eWxlIjp7IiRpZCI6IjU0IiwiTGluZUNvbG9yIjpudWxsLCJMaW5lV2VpZ2h0IjowLjAsIkxpbmVUeXBlIjowLCJQYXJlbnRTdHlsZSI6bnVsbH0sIlBhcmVudFN0eWxlIjpudWxsfSwiRGF0ZUZvcm1hdCI6eyIkaWQiOiI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iIsIkZvcm1hdCI6MCwiSXNWaXNpYmxlIjpmYWxzZSwiTGFzdEtub3duVmlzaWJpbGl0eVN0YXRlIjpmYWxzZX0sIklzVmlzaWJsZSI6dHJ1ZSwiUGFyZW50U3R5bGUiOm51bGx9LCJJbmRleCI6MCwiU21hcnREdXJhdGlvbkFjdGl2YXRlZCI6ZmFsc2UsIkRhdGVGb3JtYXQiOnsiJHJlZiI6IjU1In0sIldlZWtOdW1iZXJpbmciOnsiJGlkIjoiNTciLCJGb3JtYXQiOjAsIklzVmlzaWJsZSI6ZmFsc2UsIkxhc3RLbm93blZpc2liaWxpdHlTdGF0ZSI6ZmFsc2V9LCJJZCI6ImNiYzYwNTMyLTczNjctNDc0Mi05ODJlLTg1ZDU0Mjk3ODA2NCIsIkltcG9ydElkIjpudWxsLCJUaXRsZSI6IkFzc2VtYmxlIFJlc291cmNlcyIsIk5vdGUiOm51bGwsIkh5cGVybGluayI6eyIkaWQiOiI1OCIsIkFkZHJlc3MiOiIiLCJTdWJBZGRyZXNzIjoiIn0sIklzQ2hhbmdlZCI6ZmFsc2UsIklzTmV3IjpmYWxzZX19LHsiJGlkIjoiNTkiLCJfYXR0YWNoZWRNaWxlc3RvbmVzIjpbXSwiVGFza0RlZmluaXRpb24iOnsiJGlkIjoiNjAiLCJHcm91cE5hbWUiOiIzOWRiYzJjNC04MDA5LTQzNjQtYmFjZi0yZWNmNTUxZmJkODgiLCJTdGFydERhdGUiOiIyMDIwLTAzLTAxVDIzOjU5OjAwWiIsIkVuZERhdGUiOiIyMDIwLTA1LTE2VDIzOjU5OjAwWiIsIlBlcmNlbnRhZ2VDb21wbGV0ZSI6bnVsbCwiU3R5bGUiOnsiJGlkIjoiNjEiLCJTaGFwZSI6MywiU2hhcGVUaGlja25lc3MiOjEsIkR1cmF0aW9uRm9ybWF0IjowLCJJbmNsdWRlTm9uV29ya2luZ0RheXNJbkR1cmF0aW9uIjpmYWxzZSwiUGVyY2VudGFnZUNvbXBsZXRlU3R5bGUiOnsiJGlkIjoiNjIiLCJGb250U2V0dGluZ3MiOnsiJGlkIjoiNjM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QiLCJUb3AiOjAuMCwiTGVmdCI6MC4wLCJSaWdodCI6MC4wLCJCb3R0b20iOjAuMH0sIlBhZGRpbmciOnsiJGlkIjoiNjUiLCJUb3AiOjAuMCwiTGVmdCI6MC4wLCJSaWdodCI6MC4wLCJCb3R0b20iOjAuMH0sIkJhY2tncm91bmQiOnsiJHJlZiI6IjE0In0sIklzVmlzaWJsZSI6dHJ1ZSwiV2lkdGgiOjAuMCwiSGVpZ2h0IjowLjAsIkJvcmRlclN0eWxlIjp7IiRpZCI6IjY2IiwiTGluZUNvbG9yIjpudWxsLCJMaW5lV2VpZ2h0IjowLjAsIkxpbmVUeXBlIjowLCJQYXJlbnRTdHlsZSI6bnVsbH0sIlBhcmVudFN0eWxlIjpudWxsfSwiRHVyYXRpb25TdHlsZSI6eyIkaWQiOiI2NyIsIkZvbnRTZXR0aW5ncyI6eyIkaWQiOiI2OCIsIkZvbnRTaXplIjoxMCwiRm9udE5hbWUiOiJDYWxpYnJpIiwiSXNCb2xkIjpmYWxzZSwiSXNJdGFsaWMiOmZhbHNlLCJJc1VuZGVybGluZWQiOmZhbHNlLCJQYXJlbnRTdHlsZSI6bnVsbH0sIkF1dG9TaXplIjowLCJGb3JlZ3JvdW5kIjp7IiRpZCI6IjY5IiwiQ29sb3IiOnsiJGlkIjoiNz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HJlZiI6IjIzIn0sIklzVmlzaWJsZSI6dHJ1ZSwiV2lkdGgiOjAuMCwiSGVpZ2h0IjowLjAsIkJvcmRlclN0eWxlIjp7IiRpZCI6IjczIiwiTGluZUNvbG9yIjpudWxsLCJMaW5lV2VpZ2h0IjowLjAsIkxpbmVUeXBlIjowLCJQYXJlbnRTdHlsZSI6bnVsbH0sIlBhcmVudFN0eWxlIjpudWxsfSwiSG9yaXpvbnRhbENvbm5lY3RvclN0eWxlIjp7IiRpZCI6Ijc0IiwiTGluZUNvbG9yIjp7IiRyZWYiOiIyNiJ9LCJMaW5lV2VpZ2h0IjoxLjAsIkxpbmVUeXBlIjowLCJQYXJlbnRTdHlsZSI6bnVsbH0sIlZlcnRpY2FsQ29ubmVjdG9yU3R5bGUiOnsiJGlkIjoiNzUiLCJMaW5lQ29sb3IiOnsiJHJlZiI6IjI5In0sIkxpbmVXZWlnaHQiOjAuMCwiTGluZVR5cGUiOjAsIlBhcmVudFN0eWxlIjpudWxsfSwiTWFyZ2luIjpudWxsLCJTdGFydERhdGVQb3NpdGlvbiI6MSwiRW5kRGF0ZVBvc2l0aW9uIjoxLCJEYXRlSXNWaXNpYmxlIjp0cnVlLCJUaXRsZVBvc2l0aW9uIjoyLCJEdXJhdGlvblBvc2l0aW9uIjowLCJQZXJjZW50YWdlQ29tcGxldGVkUG9zaXRpb24iOjYsIlNwYWNpbmciOjEwLCJJc0JlbG93VGltZWJhbmQiOnRydWUsIlBlcmNlbnRhZ2VDb21wbGV0ZVNoYXBlT3BhY2l0eSI6MzUsIlNoYXBlU3R5bGUiOnsiJGlkIjoiNzYiLCJNYXJnaW4iOnsiJGlkIjoiNzciLCJUb3AiOjAuMCwiTGVmdCI6NC4wLCJSaWdodCI6NC4wLCJCb3R0b20iOjAuMH0sIlBhZGRpbmciOnsiJGlkIjoiNzgiLCJUb3AiOjAuMCwiTGVmdCI6MC4wLCJSaWdodCI6MC4wLCJCb3R0b20iOjAuMH0sIkJhY2tncm91bmQiOnsiJGlkIjoiNzkiLCJDb2xvciI6eyIkaWQiOiI4MCIsIkEiOjI1NSwiUiI6MjU1LCJHIjoxOTIsIkIiOjB9fSwiSXNWaXNpYmxlIjp0cnVlLCJXaWR0aCI6MC4wLCJIZWlnaHQiOjE2LjAsIkJvcmRlclN0eWxlIjp7IiRpZCI6IjgxIiwiTGluZUNvbG9yIjp7IiRyZWYiOiIzNyJ9LCJMaW5lV2VpZ2h0IjowLjAsIkxpbmVUeXBlIjowLCJQYXJlbnRTdHlsZSI6bnVsbH0sIlBhcmVudFN0eWxlIjpudWxsfSwiVGl0bGVTdHlsZSI6eyIkaWQiOiI4MiIsIkZvbnRTZXR0aW5ncyI6eyIkaWQiOiI4MyIsIkZvbnRTaXplIjoxMSwiRm9udE5hbWUiOiJDYWxpYnJpIiwiSXNCb2xkIjp0cnVlLCJJc0l0YWxpYyI6ZmFsc2UsIklzVW5kZXJsaW5lZCI6ZmFsc2UsIlBhcmVudFN0eWxlIjpudWxsfSwiQXV0b1NpemUiOjIsIkZvcmVncm91bmQiOnsiJGlkIjoiODQiLCJDb2xvciI6eyIkaWQiOiI4NSIsIkEiOjI1NSwiUiI6MCwiRyI6MCwiQiI6MH19LCJNYXhXaWR0aCI6MTA4LjYzNjY2NjY2NjY2NjY3LCJNYXhIZWlnaHQiOiJJbmZpbml0eSIsIlNtYXJ0Rm9yZWdyb3VuZElzQWN0aXZlIjpmYWxzZSwiSG9yaXpvbnRhbEFsaWdubWVudCI6MSwiVmVydGljYWxBbGlnbm1lbnQiOjAsIlNtYXJ0Rm9yZWdyb3VuZCI6bnVsbCwiQmFja2dyb3VuZEZpbGxUeXBlIjowLCJNYXJnaW4iOnsiJGlkIjoiODYiLCJUb3AiOjAuMCwiTGVmdCI6MC4wLCJSaWdodCI6MC4wLCJCb3R0b20iOjAuMH0sIlBhZGRpbmciOnsiJGlkIjoiODciLCJUb3AiOjAuMCwiTGVmdCI6MC4wLCJSaWdodCI6MC4wLCJCb3R0b20iOjAuMH0sIkJhY2tncm91bmQiOnsiJHJlZiI6IjQ1In0sIklzVmlzaWJsZSI6dHJ1ZSwiV2lkdGgiOjAuMCwiSGVpZ2h0IjowLjAsIkJvcmRlclN0eWxlIjp7IiRpZCI6Ijg4IiwiTGluZUNvbG9yIjpudWxsLCJMaW5lV2VpZ2h0IjowLjAsIkxpbmVUeXBlIjowLCJQYXJlbnRTdHlsZSI6bnVsbH0sIlBhcmVudFN0eWxlIjpudWxsfSwiRGF0ZVN0eWxlIjp7IiRpZCI6Ijg5IiwiRm9udFNldHRpbmdzIjp7IiRpZCI6IjkwIiwiRm9udFNpemUiOjEwLCJGb250TmFtZSI6IkNhbGlicmkiLCJJc0JvbGQiOmZhbHNlLCJJc0l0YWxpYyI6ZmFsc2UsIklzVW5kZXJsaW5lZCI6ZmFsc2UsIlBhcmVudFN0eWxlIjpudWxsfSwiQXV0b1NpemUiOjAsIkZvcmVncm91bmQiOnsiJGlkIjoiOTEiLCJDb2xvciI6eyIkaWQiOiI5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MiLCJUb3AiOjAuMCwiTGVmdCI6MC4wLCJSaWdodCI6MC4wLCJCb3R0b20iOjAuMH0sIlBhZGRpbmciOnsiJGlkIjoiOTQiLCJUb3AiOjAuMCwiTGVmdCI6MC4wLCJSaWdodCI6MC4wLCJCb3R0b20iOjAuMH0sIkJhY2tncm91bmQiOnsiJHJlZiI6IjUzIn0sIklzVmlzaWJsZSI6dHJ1ZSwiV2lkdGgiOjAuMCwiSGVpZ2h0IjowLjAsIkJvcmRlclN0eWxlIjp7IiRpZCI6Ijk1IiwiTGluZUNvbG9yIjpudWxsLCJMaW5lV2VpZ2h0IjowLjAsIkxpbmVUeXBlIjowLCJQYXJlbnRTdHlsZSI6bnVsbH0sIlBhcmVudFN0eWxlIjpudWxsfSwiRGF0ZUZvcm1hdCI6eyIkaWQiOiI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yIsIkZvcm1hdCI6MCwiSXNWaXNpYmxlIjpmYWxzZSwiTGFzdEtub3duVmlzaWJpbGl0eVN0YXRlIjpmYWxzZX0sIklzVmlzaWJsZSI6dHJ1ZSwiUGFyZW50U3R5bGUiOm51bGx9LCJJbmRleCI6MSwiU21hcnREdXJhdGlvbkFjdGl2YXRlZCI6ZmFsc2UsIkRhdGVGb3JtYXQiOnsiJHJlZiI6Ijk2In0sIldlZWtOdW1iZXJpbmciOnsiJGlkIjoiOTgiLCJGb3JtYXQiOjAsIklzVmlzaWJsZSI6ZmFsc2UsIkxhc3RLbm93blZpc2liaWxpdHlTdGF0ZSI6ZmFsc2V9LCJJZCI6IjJmZjViOGUwLTM0YjYtNGE4Mi04NjIyLTE0N2RhOWEyZjZiMiIsIkltcG9ydElkIjpudWxsLCJUaXRsZSI6IlN1YmNvbnRyYWN0b3IgU2VsZWN0aW9uIiwiTm90ZSI6bnVsbCwiSHlwZXJsaW5rIjp7IiRpZCI6Ijk5IiwiQWRkcmVzcyI6IiIsIlN1YkFkZHJlc3MiOiIifSwiSXNDaGFuZ2VkIjpmYWxzZSwiSXNOZXciOmZhbHNlfX1dLCJfbWlsZXN0b25lcyI6W10sIklkIjoiMzlkYmMyYzQtODAwOS00MzY0LWJhY2YtMmVjZjU1MWZiZDg4IiwiSXNTaW5nbGVJdGVtUm93IjpmYWxzZX0seyIkaWQiOiIxMDAiLCJfdGFza3MiOlt7IiRpZCI6IjEwMSIsIl9hdHRhY2hlZE1pbGVzdG9uZXMiOlt7IiRpZCI6IjEwMiIsIkRhdGUiOiIyMDIwLTA1LTI5VDIzOjU5OjAwIiwiU3R5bGUiOnsiJGlkIjoiMTAzIiwiU2hhcGUiOjEsIkNvbm5lY3Rvck1hcmdpbiI6eyIkaWQiOiIxMDQiLCJUb3AiOjAuMCwiTGVmdCI6Mi4wLCJSaWdodCI6Mi4wLCJCb3R0b20iOjAuMH0sIkNvbm5lY3RvclN0eWxlIjp7IiRpZCI6IjEwNSIsIkxpbmVDb2xvciI6eyIkaWQiOiIxMDYiLCIkdHlwZSI6Ik5MUkUuQ29tbW9uLkRvbS5Tb2xpZENvbG9yQnJ1c2gsIE5MUkUuQ29tbW9uIiwiQ29sb3IiOnsiJGlkIjoiMTA3IiwiQSI6MjU1LCJSIjoxNjQsIkciOjEyNSwiQiI6MH19LCJMaW5lV2VpZ2h0IjoxLjAsIkxpbmVUeXBlIjowLCJQYXJlbnRTdHlsZSI6bnVsbH0sIklzQmVsb3dUaW1lYmFuZCI6dHJ1ZSwiUG9zaXRpb25PblRhc2siOjMsIkhpZGVEYXRlIjpmYWxzZSwiU2hhcGVTaXplIjozLCJTcGFjaW5nIjowLjAsIlBhZGRpbmciOnsiJGlkIjoiMTA4IiwiVG9wIjo3LjAsIkxlZnQiOjMuMCwiUmlnaHQiOjAuMCwiQm90dG9tIjoyLjB9LCJTaGFwZVN0eWxlIjp7IiRpZCI6IjEwOSIsIk1hcmdpbiI6eyIkaWQiOiIxMTAiLCJUb3AiOjAuMCwiTGVmdCI6MC4wLCJSaWdodCI6MC4wLCJCb3R0b20iOjAuMH0sIlBhZGRpbmciOnsiJGlkIjoiMTExIiwiVG9wIjowLjAsIkxlZnQiOjAuMCwiUmlnaHQiOjAuMCwiQm90dG9tIjowLjB9LCJCYWNrZ3JvdW5kIjp7IiRpZCI6IjExMiIsIkNvbG9yIjp7IiRpZCI6IjExMyIsIkEiOjI1NSwiUiI6MTY0LCJHIjoxMjUsIkIiOjB9fSwiSXNWaXNpYmxlIjp0cnVlLCJXaWR0aCI6MTQuMzk5OTk5NjE4NTMwMjczLCJIZWlnaHQiOjE2LjAsIkJvcmRlclN0eWxlIjp7IiRpZCI6IjExNCIsIkxpbmVDb2xvciI6bnVsbCwiTGluZVdlaWdodCI6MC4wLCJMaW5lVHlwZSI6MCwiUGFyZW50U3R5bGUiOm51bGx9LCJQYXJlbnRTdHlsZSI6bnVsbH0sIlRpdGxlU3R5bGUiOnsiJGlkIjoiMTE1IiwiRm9udFNldHRpbmdzIjp7IiRpZCI6IjExNiIsIkZvbnRTaXplIjoxMSwiRm9udE5hbWUiOiJDYWxpYnJpIiwiSXNCb2xkIjpmYWxzZSwiSXNJdGFsaWMiOmZhbHNlLCJJc1VuZGVybGluZWQiOmZhbHNlLCJQYXJlbnRTdHlsZSI6bnVsbH0sIkF1dG9TaXplIjowLCJGb3JlZ3JvdW5kIjp7IiRpZCI6IjExNyIsIkNvbG9yIjp7IiRpZCI6IjEx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kiLCJUb3AiOjAuMCwiTGVmdCI6MC4wLCJSaWdodCI6MC4wLCJCb3R0b20iOjAuMH0sIlBhZGRpbmciOnsiJGlkIjoiMTIwIiwiVG9wIjowLjAsIkxlZnQiOjAuMCwiUmlnaHQiOjAuMCwiQm90dG9tIjowLjB9LCJCYWNrZ3JvdW5kIjp7IiRpZCI6IjEyMSIsIkNvbG9yIjp7IiRyZWYiOiIxNSJ9fSwiSXNWaXNpYmxlIjpmYWxzZSwiV2lkdGgiOjAuMCwiSGVpZ2h0IjowLjAsIkJvcmRlclN0eWxlIjp7IiRpZCI6IjEyMiIsIkxpbmVDb2xvciI6bnVsbCwiTGluZVdlaWdodCI6MC4wLCJMaW5lVHlwZSI6MCwiUGFyZW50U3R5bGUiOm51bGx9LCJQYXJlbnRTdHlsZSI6bnVsbH0sIkRhdGVTdHlsZSI6eyIkaWQiOiIxMjMiLCJGb250U2V0dGluZ3MiOnsiJGlkIjoiMTI0IiwiRm9udFNpemUiOjksIkZvbnROYW1lIjoiQ2FsaWJyaSIsIklzQm9sZCI6ZmFsc2UsIklzSXRhbGljIjpmYWxzZSwiSXNVbmRlcmxpbmVkIjpmYWxzZSwiUGFyZW50U3R5bGUiOm51bGx9LCJBdXRvU2l6ZSI6MCwiRm9yZWdyb3VuZCI6eyIkaWQiOiIxMjUiLCJDb2xvciI6eyIkaWQiOiIxMj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HJlZiI6IjE1In19LCJJc1Zpc2libGUiOmZhbHNlLCJXaWR0aCI6MC4wLCJIZWlnaHQiOjAuMCwiQm9yZGVyU3R5bGUiOnsiJGlkIjoiMTMwIiwiTGluZUNvbG9yIjpudWxsLCJMaW5lV2VpZ2h0IjowLjAsIkxpbmVUeXBlIjowLCJQYXJlbnRTdHlsZSI6bnVsbH0sIlBhcmVudFN0eWxlIjpudWxsfSwiRGF0ZUZvcm1hdCI6eyIkaWQiOiIxMz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MyIiwiRGF0ZVBhcnRJc1Zpc2libGUiOnRydWUsIlRpbWVQYXJ0SXNWaXNpYmxlIjpmYWxzZX19LCJXZWVrTnVtYmVyaW5nIjp7IiRpZCI6IjEzMyIsIkZvcm1hdCI6MCwiSXNWaXNpYmxlIjpmYWxzZSwiTGFzdEtub3duVmlzaWJpbGl0eVN0YXRlIjpmYWxzZX0sIklzVmlzaWJsZSI6dHJ1ZSwiUGFyZW50U3R5bGUiOm51bGx9LCJJbmRleCI6NCwiUGVyY2VudGFnZUNvbXBsZXRlIjpudWxsLCJQb3NpdGlvbiI6eyJSYXRpbyI6MC4wLCJJc0N1c3RvbSI6ZmFsc2V9LCJEYXRlRm9ybWF0Ijp7IiRyZWYiOiIxMzEifSwiV2Vla051bWJlcmluZyI6eyIkaWQiOiIxMzQiLCJGb3JtYXQiOjAsIklzVmlzaWJsZSI6ZmFsc2UsIkxhc3RLbm93blZpc2liaWxpdHlTdGF0ZSI6ZmFsc2V9LCJSZWxhdGVkVGFza0lkIjoiN2NhMzJhY2QtNTkwOC00NzFhLTkwNDItOTZiMDcwMTExNTk1IiwiSWQiOiI5NmM5NTU2YS03MTQ5LTQ1OWEtYjFhYS01ODMwZWUyOWU1MDgiLCJJbXBvcnRJZCI6bnVsbCwiVGl0bGUiOiJQbGFubmluZyBDaGVja2luIiwiTm90ZSI6bnVsbCwiSHlwZXJsaW5rIjp7IiRpZCI6IjEzNSIsIkFkZHJlc3MiOiIiLCJTdWJBZGRyZXNzIjoiIn0sIklzQ2hhbmdlZCI6ZmFsc2UsIklzTmV3IjpmYWxzZX0seyIkaWQiOiIxMzYiLCJEYXRlIjoiMjAyMC0wNi0xOVQyMzo1OTowMCIsIlN0eWxlIjp7IiRpZCI6IjEzNyIsIlNoYXBlIjoxLCJDb25uZWN0b3JNYXJnaW4iOnsiJGlkIjoiMTM4IiwiVG9wIjowLjAsIkxlZnQiOjIuMCwiUmlnaHQiOjIuMCwiQm90dG9tIjowLjB9LCJDb25uZWN0b3JTdHlsZSI6eyIkaWQiOiIxMzkiLCJMaW5lQ29sb3IiOnsiJGlkIjoiMTQwIiwiJHR5cGUiOiJOTFJFLkNvbW1vbi5Eb20uU29saWRDb2xvckJydXNoLCBOTFJFLkNvbW1vbiIsIkNvbG9yIjp7IiRpZCI6IjE0MSIsIkEiOjI1NSwiUiI6MTY0LCJHIjoxMjUsIkIiOjB9fSwiTGluZVdlaWdodCI6MS4wLCJMaW5lVHlwZSI6MCwiUGFyZW50U3R5bGUiOm51bGx9LCJJc0JlbG93VGltZWJhbmQiOnRydWUsIlBvc2l0aW9uT25UYXNrIjozLCJIaWRlRGF0ZSI6ZmFsc2UsIlNoYXBlU2l6ZSI6MywiU3BhY2luZyI6MC4wLCJQYWRkaW5nIjp7IiRpZCI6IjE0MiIsIlRvcCI6Ny4wLCJMZWZ0IjozLjAsIlJpZ2h0IjowLjAsIkJvdHRvbSI6Mi4wfSwiU2hhcGVTdHlsZSI6eyIkaWQiOiIxNDMiLCJNYXJnaW4iOnsiJGlkIjoiMTQ0IiwiVG9wIjowLjAsIkxlZnQiOjAuMCwiUmlnaHQiOjAuMCwiQm90dG9tIjowLjB9LCJQYWRkaW5nIjp7IiRpZCI6IjE0NSIsIlRvcCI6MC4wLCJMZWZ0IjowLjAsIlJpZ2h0IjowLjAsIkJvdHRvbSI6MC4wfSwiQmFja2dyb3VuZCI6eyIkaWQiOiIxNDYiLCJDb2xvciI6eyIkaWQiOiIxNDciLCJBIjoyNTUsIlIiOjE2NCwiRyI6MTI1LCJCIjowfX0sIklzVmlzaWJsZSI6dHJ1ZSwiV2lkdGgiOjE0LjM5OTk5OTYxODUzMDI3MywiSGVpZ2h0IjoxNi4wLCJCb3JkZXJTdHlsZSI6eyIkaWQiOiIxNDgiLCJMaW5lQ29sb3IiOm51bGwsIkxpbmVXZWlnaHQiOjAuMCwiTGluZVR5cGUiOjAsIlBhcmVudFN0eWxlIjpudWxsfSwiUGFyZW50U3R5bGUiOm51bGx9LCJUaXRsZVN0eWxlIjp7IiRpZCI6IjE0OSIsIkZvbnRTZXR0aW5ncyI6eyIkaWQiOiIxNTAiLCJGb250U2l6ZSI6MTEsIkZvbnROYW1lIjoiQ2FsaWJyaSIsIklzQm9sZCI6ZmFsc2UsIklzSXRhbGljIjpmYWxzZSwiSXNVbmRlcmxpbmVkIjpmYWxzZSwiUGFyZW50U3R5bGUiOm51bGx9LCJBdXRvU2l6ZSI6MCwiRm9yZWdyb3VuZCI6eyIkaWQiOiIxNTEiLCJDb2xvciI6eyIkaWQiOiIxN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zIiwiVG9wIjowLjAsIkxlZnQiOjAuMCwiUmlnaHQiOjAuMCwiQm90dG9tIjowLjB9LCJQYWRkaW5nIjp7IiRpZCI6IjE1NCIsIlRvcCI6MC4wLCJMZWZ0IjowLjAsIlJpZ2h0IjowLjAsIkJvdHRvbSI6MC4wfSwiQmFja2dyb3VuZCI6eyIkcmVmIjoiMTIxIn0sIklzVmlzaWJsZSI6ZmFsc2UsIldpZHRoIjowLjAsIkhlaWdodCI6MC4wLCJCb3JkZXJTdHlsZSI6eyIkaWQiOiIxNTUiLCJMaW5lQ29sb3IiOm51bGwsIkxpbmVXZWlnaHQiOjAuMCwiTGluZVR5cGUiOjAsIlBhcmVudFN0eWxlIjpudWxsfSwiUGFyZW50U3R5bGUiOm51bGx9LCJEYXRlU3R5bGUiOnsiJGlkIjoiMTU2IiwiRm9udFNldHRpbmdzIjp7IiRpZCI6IjE1NyIsIkZvbnRTaXplIjo5LCJGb250TmFtZSI6IkNhbGlicmkiLCJJc0JvbGQiOmZhbHNlLCJJc0l0YWxpYyI6ZmFsc2UsIklzVW5kZXJsaW5lZCI6ZmFsc2UsIlBhcmVudFN0eWxlIjpudWxsfSwiQXV0b1NpemUiOjAsIkZvcmVncm91bmQiOnsiJGlkIjoiMTU4IiwiQ29sb3IiOnsiJGlkIjoiMTU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NjAiLCJUb3AiOjAuMCwiTGVmdCI6MC4wLCJSaWdodCI6MC4wLCJCb3R0b20iOjAuMH0sIlBhZGRpbmciOnsiJGlkIjoiMTYxIiwiVG9wIjowLjAsIkxlZnQiOjAuMCwiUmlnaHQiOjAuMCwiQm90dG9tIjowLjB9LCJCYWNrZ3JvdW5kIjp7IiRyZWYiOiIxMjkifSwiSXNWaXNpYmxlIjpmYWxzZSwiV2lkdGgiOjAuMCwiSGVpZ2h0IjowLjAsIkJvcmRlclN0eWxlIjp7IiRpZCI6IjE2MiIsIkxpbmVDb2xvciI6bnVsbCwiTGluZVdlaWdodCI6MC4wLCJMaW5lVHlwZSI6MCwiUGFyZW50U3R5bGUiOm51bGx9LCJQYXJlbnRTdHlsZSI6bnVsbH0sIkRhdGVGb3JtYXQiOnsiJGlkIjoiMTYz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E2NCIsIkRhdGVQYXJ0SXNWaXNpYmxlIjp0cnVlLCJUaW1lUGFydElzVmlzaWJsZSI6ZmFsc2V9fSwiV2Vla051bWJlcmluZyI6eyIkaWQiOiIxNjUiLCJGb3JtYXQiOjAsIklzVmlzaWJsZSI6ZmFsc2UsIkxhc3RLbm93blZpc2liaWxpdHlTdGF0ZSI6ZmFsc2V9LCJJc1Zpc2libGUiOnRydWUsIlBhcmVudFN0eWxlIjpudWxsfSwiSW5kZXgiOjUsIlBlcmNlbnRhZ2VDb21wbGV0ZSI6bnVsbCwiUG9zaXRpb24iOnsiUmF0aW8iOjAuMCwiSXNDdXN0b20iOmZhbHNlfSwiRGF0ZUZvcm1hdCI6eyIkcmVmIjoiMTYzIn0sIldlZWtOdW1iZXJpbmciOnsiJGlkIjoiMTY2IiwiRm9ybWF0IjowLCJJc1Zpc2libGUiOmZhbHNlLCJMYXN0S25vd25WaXNpYmlsaXR5U3RhdGUiOmZhbHNlfSwiUmVsYXRlZFRhc2tJZCI6IjdjYTMyYWNkLTU5MDgtNDcxYS05MDQyLTk2YjA3MDExMTU5NSIsIklkIjoiNTlhMjhiZjYtZTI1MC00YmZjLTk4MTctYjgxZTFkYjcwY2U3IiwiSW1wb3J0SWQiOm51bGwsIlRpdGxlIjoiUGxhbm5pbmcgQ2hlY2tpbiIsIk5vdGUiOm51bGwsIkh5cGVybGluayI6eyIkaWQiOiIxNjciLCJBZGRyZXNzIjoiIiwiU3ViQWRkcmVzcyI6IiJ9LCJJc0NoYW5nZWQiOmZhbHNlLCJJc05ldyI6ZmFsc2V9LHsiJGlkIjoiMTY4IiwiRGF0ZSI6IjIwMjAtMDctMTBUMjM6NTk6MDAiLCJTdHlsZSI6eyIkaWQiOiIxNjkiLCJTaGFwZSI6MSwiQ29ubmVjdG9yTWFyZ2luIjp7IiRpZCI6IjE3MCIsIlRvcCI6MC4wLCJMZWZ0IjoyLjAsIlJpZ2h0IjoyLjAsIkJvdHRvbSI6MC4wfSwiQ29ubmVjdG9yU3R5bGUiOnsiJGlkIjoiMTcxIiwiTGluZUNvbG9yIjp7IiRpZCI6IjE3MiIsIiR0eXBlIjoiTkxSRS5Db21tb24uRG9tLlNvbGlkQ29sb3JCcnVzaCwgTkxSRS5Db21tb24iLCJDb2xvciI6eyIkaWQiOiIxNzMiLCJBIjoyNTUsIlIiOjE2NCwiRyI6MTI1LCJCIjowfX0sIkxpbmVXZWlnaHQiOjEuMCwiTGluZVR5cGUiOjAsIlBhcmVudFN0eWxlIjpudWxsfSwiSXNCZWxvd1RpbWViYW5kIjp0cnVlLCJQb3NpdGlvbk9uVGFzayI6MywiSGlkZURhdGUiOmZhbHNlLCJTaGFwZVNpemUiOjMsIlNwYWNpbmciOjAuMCwiUGFkZGluZyI6eyIkaWQiOiIxNzQiLCJUb3AiOjcuMCwiTGVmdCI6My4wLCJSaWdodCI6MC4wLCJCb3R0b20iOjIuMH0sIlNoYXBlU3R5bGUiOnsiJGlkIjoiMTc1IiwiTWFyZ2luIjp7IiRpZCI6IjE3NiIsIlRvcCI6MC4wLCJMZWZ0IjowLjAsIlJpZ2h0IjowLjAsIkJvdHRvbSI6MC4wfSwiUGFkZGluZyI6eyIkaWQiOiIxNzciLCJUb3AiOjAuMCwiTGVmdCI6MC4wLCJSaWdodCI6MC4wLCJCb3R0b20iOjAuMH0sIkJhY2tncm91bmQiOnsiJGlkIjoiMTc4IiwiQ29sb3IiOnsiJGlkIjoiMTc5IiwiQSI6MjU1LCJSIjoxNjQsIkciOjEyNSwiQiI6MH19LCJJc1Zpc2libGUiOnRydWUsIldpZHRoIjoxNC4zOTk5OTk2MTg1MzAyNzMsIkhlaWdodCI6MTYuMCwiQm9yZGVyU3R5bGUiOnsiJGlkIjoiMTgwIiwiTGluZUNvbG9yIjpudWxsLCJMaW5lV2VpZ2h0IjowLjAsIkxpbmVUeXBlIjowLCJQYXJlbnRTdHlsZSI6bnVsbH0sIlBhcmVudFN0eWxlIjpudWxsfSwiVGl0bGVTdHlsZSI6eyIkaWQiOiIxODEiLCJGb250U2V0dGluZ3MiOnsiJGlkIjoiMTgyIiwiRm9udFNpemUiOjExLCJGb250TmFtZSI6IkNhbGlicmkiLCJJc0JvbGQiOmZhbHNlLCJJc0l0YWxpYyI6ZmFsc2UsIklzVW5kZXJsaW5lZCI6ZmFsc2UsIlBhcmVudFN0eWxlIjpudWxsfSwiQXV0b1NpemUiOjAsIkZvcmVncm91bmQiOnsiJGlkIjoiMTgzIiwiQ29sb3IiOnsiJGlkIjoiMTg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4NSIsIlRvcCI6MC4wLCJMZWZ0IjowLjAsIlJpZ2h0IjowLjAsIkJvdHRvbSI6MC4wfSwiUGFkZGluZyI6eyIkaWQiOiIxODYiLCJUb3AiOjAuMCwiTGVmdCI6MC4wLCJSaWdodCI6MC4wLCJCb3R0b20iOjAuMH0sIkJhY2tncm91bmQiOnsiJHJlZiI6IjEyMSJ9LCJJc1Zpc2libGUiOmZhbHNlLCJXaWR0aCI6MC4wLCJIZWlnaHQiOjAuMCwiQm9yZGVyU3R5bGUiOnsiJGlkIjoiMTg3IiwiTGluZUNvbG9yIjpudWxsLCJMaW5lV2VpZ2h0IjowLjAsIkxpbmVUeXBlIjowLCJQYXJlbnRTdHlsZSI6bnVsbH0sIlBhcmVudFN0eWxlIjpudWxsfSwiRGF0ZVN0eWxlIjp7IiRpZCI6IjE4OCIsIkZvbnRTZXR0aW5ncyI6eyIkaWQiOiIxODkiLCJGb250U2l6ZSI6OSwiRm9udE5hbWUiOiJDYWxpYnJpIiwiSXNCb2xkIjpmYWxzZSwiSXNJdGFsaWMiOmZhbHNlLCJJc1VuZGVybGluZWQiOmZhbHNlLCJQYXJlbnRTdHlsZSI6bnVsbH0sIkF1dG9TaXplIjowLCJGb3JlZ3JvdW5kIjp7IiRpZCI6IjE5MCIsIkNvbG9yIjp7IiRpZCI6IjE5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kyIiwiVG9wIjowLjAsIkxlZnQiOjAuMCwiUmlnaHQiOjAuMCwiQm90dG9tIjowLjB9LCJQYWRkaW5nIjp7IiRpZCI6IjE5MyIsIlRvcCI6MC4wLCJMZWZ0IjowLjAsIlJpZ2h0IjowLjAsIkJvdHRvbSI6MC4wfSwiQmFja2dyb3VuZCI6eyIkcmVmIjoiMTI5In0sIklzVmlzaWJsZSI6ZmFsc2UsIldpZHRoIjowLjAsIkhlaWdodCI6MC4wLCJCb3JkZXJTdHlsZSI6eyIkaWQiOiIxOTQiLCJMaW5lQ29sb3IiOm51bGwsIkxpbmVXZWlnaHQiOjAuMCwiTGluZVR5cGUiOjAsIlBhcmVudFN0eWxlIjpudWxsfSwiUGFyZW50U3R5bGUiOm51bGx9LCJEYXRlRm9ybWF0Ijp7IiRpZCI6IjE5N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OTYiLCJEYXRlUGFydElzVmlzaWJsZSI6dHJ1ZSwiVGltZVBhcnRJc1Zpc2libGUiOmZhbHNlfX0sIldlZWtOdW1iZXJpbmciOnsiJGlkIjoiMTk3IiwiRm9ybWF0IjowLCJJc1Zpc2libGUiOmZhbHNlLCJMYXN0S25vd25WaXNpYmlsaXR5U3RhdGUiOmZhbHNlfSwiSXNWaXNpYmxlIjp0cnVlLCJQYXJlbnRTdHlsZSI6bnVsbH0sIkluZGV4Ijo2LCJQZXJjZW50YWdlQ29tcGxldGUiOm51bGwsIlBvc2l0aW9uIjp7IlJhdGlvIjowLjAsIklzQ3VzdG9tIjpmYWxzZX0sIkRhdGVGb3JtYXQiOnsiJHJlZiI6IjE5NSJ9LCJXZWVrTnVtYmVyaW5nIjp7IiRpZCI6IjE5OCIsIkZvcm1hdCI6MCwiSXNWaXNpYmxlIjpmYWxzZSwiTGFzdEtub3duVmlzaWJpbGl0eVN0YXRlIjpmYWxzZX0sIlJlbGF0ZWRUYXNrSWQiOiI3Y2EzMmFjZC01OTA4LTQ3MWEtOTA0Mi05NmIwNzAxMTE1OTUiLCJJZCI6IjUxMjg4ZGQ3LWVlMTEtNDFjMS04N2U5LWYzYWIxM2YxMGU5MSIsIkltcG9ydElkIjpudWxsLCJUaXRsZSI6IlBsYW5uaW5nIENoZWNraW4iLCJOb3RlIjpudWxsLCJIeXBlcmxpbmsiOnsiJGlkIjoiMTk5IiwiQWRkcmVzcyI6IiIsIlN1YkFkZHJlc3MiOiIifSwiSXNDaGFuZ2VkIjpmYWxzZSwiSXNOZXciOmZhbHNlfV0sIlRhc2tEZWZpbml0aW9uIjp7IiRpZCI6IjIwMCIsIkdyb3VwTmFtZSI6IjIwNGU3NTQ0LTQwZDItNDBiNS1iZDI5LWI2ZmFmNjlmNGMxOCIsIlN0YXJ0RGF0ZSI6IjIwMjAtMDUtMTdUMjM6NTk6MDBaIiwiRW5kRGF0ZSI6IjIwMjAtMDctMjBUMjM6NTk6MDBaIiwiUGVyY2VudGFnZUNvbXBsZXRlIjpudWxsLCJTdHlsZSI6eyIkaWQiOiIyMDEiLCJTaGFwZSI6MywiU2hhcGVUaGlja25lc3MiOjEsIkR1cmF0aW9uRm9ybWF0IjowLCJJbmNsdWRlTm9uV29ya2luZ0RheXNJbkR1cmF0aW9uIjpmYWxzZSwiUGVyY2VudGFnZUNvbXBsZXRlU3R5bGUiOnsiJGlkIjoiMjAyIiwiRm9udFNldHRpbmdzIjp7IiRpZCI6IjIwMyIsIkZvbnRTaXplIjoxMCwiRm9udE5hbWUiOiJDYWxpYnJpIiwiSXNCb2xkIjpmYWxzZSwiSXNJdGFsaWMiOmZhbHNlLCJJc1VuZGVybGluZWQiOmZhbHNlLCJQYXJlbnRTdHlsZSI6bnVsbH0sIkF1dG9TaXplIjowLCJGb3JlZ3JvdW5kIjp7IiRpZCI6IjIwNCIsIkNvbG9yIjp7IiRpZCI6IjIw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A2IiwiVG9wIjowLjAsIkxlZnQiOjAuMCwiUmlnaHQiOjAuMCwiQm90dG9tIjowLjB9LCJQYWRkaW5nIjp7IiRpZCI6IjIwNyIsIlRvcCI6MC4wLCJMZWZ0IjowLjAsIlJpZ2h0IjowLjAsIkJvdHRvbSI6MC4wfSwiQmFja2dyb3VuZCI6eyIkcmVmIjoiMTQifSwiSXNWaXNpYmxlIjp0cnVlLCJXaWR0aCI6MC4wLCJIZWlnaHQiOjAuMCwiQm9yZGVyU3R5bGUiOnsiJGlkIjoiMjA4IiwiTGluZUNvbG9yIjpudWxsLCJMaW5lV2VpZ2h0IjowLjAsIkxpbmVUeXBlIjowLCJQYXJlbnRTdHlsZSI6bnVsbH0sIlBhcmVudFN0eWxlIjpudWxsfSwiRHVyYXRpb25TdHlsZSI6eyIkaWQiOiIyMDkiLCJGb250U2V0dGluZ3MiOnsiJGlkIjoiMjEwIiwiRm9udFNpemUiOjEwLCJGb250TmFtZSI6IkNhbGlicmkiLCJJc0JvbGQiOmZhbHNlLCJJc0l0YWxpYyI6ZmFsc2UsIklzVW5kZXJsaW5lZCI6ZmFsc2UsIlBhcmVudFN0eWxlIjpudWxsfSwiQXV0b1NpemUiOjAsIkZvcmVncm91bmQiOnsiJGlkIjoiMjExIiwiQ29sb3IiOnsiJGlkIjoiMjEy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xMyIsIlRvcCI6MC4wLCJMZWZ0IjowLjAsIlJpZ2h0IjowLjAsIkJvdHRvbSI6MC4wfSwiUGFkZGluZyI6eyIkaWQiOiIyMTQiLCJUb3AiOjAuMCwiTGVmdCI6MC4wLCJSaWdodCI6MC4wLCJCb3R0b20iOjAuMH0sIkJhY2tncm91bmQiOnsiJHJlZiI6IjIzIn0sIklzVmlzaWJsZSI6dHJ1ZSwiV2lkdGgiOjAuMCwiSGVpZ2h0IjowLjAsIkJvcmRlclN0eWxlIjp7IiRpZCI6IjIxNSIsIkxpbmVDb2xvciI6bnVsbCwiTGluZVdlaWdodCI6MC4wLCJMaW5lVHlwZSI6MCwiUGFyZW50U3R5bGUiOm51bGx9LCJQYXJlbnRTdHlsZSI6bnVsbH0sIkhvcml6b250YWxDb25uZWN0b3JTdHlsZSI6eyIkaWQiOiIyMTYiLCJMaW5lQ29sb3IiOnsiJHJlZiI6IjI2In0sIkxpbmVXZWlnaHQiOjEuMCwiTGluZVR5cGUiOjAsIlBhcmVudFN0eWxlIjpudWxsfSwiVmVydGljYWxDb25uZWN0b3JTdHlsZSI6eyIkaWQiOiIyMTciLCJMaW5lQ29sb3IiOnsiJHJlZiI6IjI5In0sIkxpbmVXZWlnaHQiOjAuMCwiTGluZVR5cGUiOjAsIlBhcmVudFN0eWxlIjpudWxsfSwiTWFyZ2luIjpudWxsLCJTdGFydERhdGVQb3NpdGlvbiI6MSwiRW5kRGF0ZVBvc2l0aW9uIjoxLCJEYXRlSXNWaXNpYmxlIjp0cnVlLCJUaXRsZVBvc2l0aW9uIjowLCJEdXJhdGlvblBvc2l0aW9uIjozLCJQZXJjZW50YWdlQ29tcGxldGVkUG9zaXRpb24iOjYsIlNwYWNpbmciOjUsIklzQmVsb3dUaW1lYmFuZCI6dHJ1ZSwiUGVyY2VudGFnZUNvbXBsZXRlU2hhcGVPcGFjaXR5IjozNSwiU2hhcGVTdHlsZSI6eyIkaWQiOiIyMTgiLCJNYXJnaW4iOnsiJGlkIjoiMjE5IiwiVG9wIjowLjAsIkxlZnQiOjQuMCwiUmlnaHQiOjQuMCwiQm90dG9tIjowLjB9LCJQYWRkaW5nIjp7IiRpZCI6IjIyMCIsIlRvcCI6MC4wLCJMZWZ0IjowLjAsIlJpZ2h0IjowLjAsIkJvdHRvbSI6MC4wfSwiQmFja2dyb3VuZCI6eyIkaWQiOiIyMjEiLCJDb2xvciI6eyIkaWQiOiIyMjIiLCJBIjoyNTUsIlIiOjI1NSwiRyI6MTkyLCJCIjowfX0sIklzVmlzaWJsZSI6dHJ1ZSwiV2lkdGgiOjAuMCwiSGVpZ2h0IjoxNi4wLCJCb3JkZXJTdHlsZSI6eyIkaWQiOiIyMjMiLCJMaW5lQ29sb3IiOnsiJHJlZiI6IjM3In0sIkxpbmVXZWlnaHQiOjAuMCwiTGluZVR5cGUiOjAsIlBhcmVudFN0eWxlIjpudWxsfSwiUGFyZW50U3R5bGUiOm51bGx9LCJUaXRsZVN0eWxlIjp7IiRpZCI6IjIyNCIsIkZvbnRTZXR0aW5ncyI6eyIkaWQiOiIyMjUiLCJGb250U2l6ZSI6MTEsIkZvbnROYW1lIjoiQ2FsaWJyaSIsIklzQm9sZCI6dHJ1ZSwiSXNJdGFsaWMiOmZhbHNlLCJJc1VuZGVybGluZWQiOmZhbHNlLCJQYXJlbnRTdHlsZSI6bnVsbH0sIkF1dG9TaXplIjoyLCJGb3JlZ3JvdW5kIjp7IiRpZCI6IjIyNiIsIkNvbG9yIjp7IiRpZCI6IjIyNyIsIkEiOjI1NSwiUiI6MCwiRyI6MCwiQiI6MH19LCJNYXhXaWR0aCI6NTguNzQsIk1heEhlaWdodCI6IkluZmluaXR5IiwiU21hcnRGb3JlZ3JvdW5kSXNBY3RpdmUiOmZhbHNlLCJIb3Jpem9udGFsQWxpZ25tZW50IjowLCJWZXJ0aWNhbEFsaWdubWVudCI6MCwiU21hcnRGb3JlZ3JvdW5kIjpudWxsLCJCYWNrZ3JvdW5kRmlsbFR5cGUiOjAsIk1hcmdpbiI6eyIkaWQiOiIyMjgiLCJUb3AiOjAuMCwiTGVmdCI6MC4wLCJSaWdodCI6MC4wLCJCb3R0b20iOjAuMH0sIlBhZGRpbmciOnsiJGlkIjoiMjI5IiwiVG9wIjowLjAsIkxlZnQiOjAuMCwiUmlnaHQiOjAuMCwiQm90dG9tIjowLjB9LCJCYWNrZ3JvdW5kIjp7IiRyZWYiOiI0NSJ9LCJJc1Zpc2libGUiOnRydWUsIldpZHRoIjowLjAsIkhlaWdodCI6MC4wLCJCb3JkZXJTdHlsZSI6eyIkaWQiOiIyMzAiLCJMaW5lQ29sb3IiOm51bGwsIkxpbmVXZWlnaHQiOjAuMCwiTGluZVR5cGUiOjAsIlBhcmVudFN0eWxlIjpudWxsfSwiUGFyZW50U3R5bGUiOm51bGx9LCJEYXRlU3R5bGUiOnsiJGlkIjoiMjMxIiwiRm9udFNldHRpbmdzIjp7IiRpZCI6IjIzMiIsIkZvbnRTaXplIjoxMCwiRm9udE5hbWUiOiJDYWxpYnJpIiwiSXNCb2xkIjpmYWxzZSwiSXNJdGFsaWMiOmZhbHNlLCJJc1VuZGVybGluZWQiOmZhbHNlLCJQYXJlbnRTdHlsZSI6bnVsbH0sIkF1dG9TaXplIjowLCJGb3JlZ3JvdW5kIjp7IiRpZCI6IjIzMyIsIkNvbG9yIjp7IiRpZCI6IjIz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M1IiwiVG9wIjowLjAsIkxlZnQiOjAuMCwiUmlnaHQiOjAuMCwiQm90dG9tIjowLjB9LCJQYWRkaW5nIjp7IiRpZCI6IjIzNiIsIlRvcCI6MC4wLCJMZWZ0IjowLjAsIlJpZ2h0IjowLjAsIkJvdHRvbSI6MC4wfSwiQmFja2dyb3VuZCI6eyIkcmVmIjoiNTMifSwiSXNWaXNpYmxlIjp0cnVlLCJXaWR0aCI6MC4wLCJIZWlnaHQiOjAuMCwiQm9yZGVyU3R5bGUiOnsiJGlkIjoiMjM3IiwiTGluZUNvbG9yIjpudWxsLCJMaW5lV2VpZ2h0IjowLjAsIkxpbmVUeXBlIjowLCJQYXJlbnRTdHlsZSI6bnVsbH0sIlBhcmVudFN0eWxlIjpudWxsfSwiRGF0ZUZvcm1hdCI6eyIkaWQiOiIy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5IiwiRm9ybWF0IjowLCJJc1Zpc2libGUiOmZhbHNlLCJMYXN0S25vd25WaXNpYmlsaXR5U3RhdGUiOmZhbHNlfSwiSXNWaXNpYmxlIjp0cnVlLCJQYXJlbnRTdHlsZSI6bnVsbH0sIkluZGV4IjozLCJTbWFydER1cmF0aW9uQWN0aXZhdGVkIjpmYWxzZSwiRGF0ZUZvcm1hdCI6eyIkcmVmIjoiMjM4In0sIldlZWtOdW1iZXJpbmciOnsiJGlkIjoiMjQwIiwiRm9ybWF0IjowLCJJc1Zpc2libGUiOmZhbHNlLCJMYXN0S25vd25WaXNpYmlsaXR5U3RhdGUiOmZhbHNlfSwiSWQiOiI3Y2EzMmFjZC01OTA4LTQ3MWEtOTA0Mi05NmIwNzAxMTE1OTUiLCJJbXBvcnRJZCI6bnVsbCwiVGl0bGUiOiJDb250ZW50IFBsYW4iLCJOb3RlIjpudWxsLCJIeXBlcmxpbmsiOnsiJGlkIjoiMjQxIiwiQWRkcmVzcyI6IiIsIlN1YkFkZHJlc3MiOiIifSwiSXNDaGFuZ2VkIjpmYWxzZSwiSXNOZXciOmZhbHNlfX1dLCJfbWlsZXN0b25lcyI6W3siJGlkIjoiMjQyIiwiSWQiOiIzMmJmODNhZS1kNjg1LTQ2N2QtODkyMC1kYjUxMDAzNzI0MmYiLCJJbmRleCI6MiwiR3JvdXBJZCI6IjIwNGU3NTQ0LTQwZDItNDBiNS1iZDI5LWI2ZmFmNjlmNGMxOCIsIlRpdGxlIjoiUGxhbm5pbmcgUjIgQmVnaW4iLCJEYXRlVGltZSI6IjIwMjAtMDgtMDFUMjM6NTk6MDBaIiwiUGVyY2VudGFnZUNvbXBsZXRlIjpudWxsLCJOb3RlIjpudWxsLCJTdHlsZSI6eyIkaWQiOiIyNDMiLCJUaXRsZVBvc2l0aW9uIjoiUmlnaHQiLCJEYXRlUG9zaXRpb24iOiJSaWdodCIsIlNoYXBlVHlwZSI6MSwiU2hhcGVTaXplIjozLCJTaGFwZVN0eWxlIjp7IiRpZCI6IjI0NCIsIk1hcmdpbiI6eyIkaWQiOiIyNDUiLCJUb3AiOjAuMCwiTGVmdCI6MC4wLCJSaWdodCI6MC4wLCJCb3R0b20iOjAuMH0sIlBhZGRpbmciOnsiJGlkIjoiMjQ2IiwiVG9wIjowLjAsIkxlZnQiOjAuMCwiUmlnaHQiOjAuMCwiQm90dG9tIjowLjB9LCJCYWNrZ3JvdW5kIjp7IiRpZCI6IjI0NyIsIkNvbG9yIjp7IiRpZCI6IjI0OCIsIkEiOjI1NSwiUiI6MTY0LCJHIjoxMjUsIkIiOjB9fSwiSXNWaXNpYmxlIjp0cnVlLCJXaWR0aCI6MTQuMzk5OTk5NjE4NTMwMjczLCJIZWlnaHQiOjE2LjAsIkJvcmRlclN0eWxlIjp7IiRpZCI6IjI0OSIsIkxpbmVDb2xvciI6eyIkaWQiOiIyNTAiLCIkdHlwZSI6Ik5MUkUuQ29tbW9uLkRvbS5Tb2xpZENvbG9yQnJ1c2gsIE5MUkUuQ29tbW9uIiwiQ29sb3IiOnsiJGlkIjoiMjUxIiwiQSI6MjU1LCJSIjoyNTUsIkciOjAsIkIiOjB9fSwiTGluZVdlaWdodCI6MC4wLCJMaW5lVHlwZSI6MCwiUGFyZW50U3R5bGUiOm51bGx9LCJQYXJlbnRTdHlsZSI6bnVsbH0sIlRpdGxlU3R5bGUiOnsiJGlkIjoiMjUyIiwiRm9udFNldHRpbmdzIjp7IiRpZCI6IjI1MyIsIkZvbnRTaXplIjoxMSwiRm9udE5hbWUiOiJDYWxpYnJpIiwiSXNCb2xkIjpmYWxzZSwiSXNJdGFsaWMiOmZhbHNlLCJJc1VuZGVybGluZWQiOmZhbHNlLCJQYXJlbnRTdHlsZSI6bnVsbH0sIkF1dG9TaXplIjowLCJGb3JlZ3JvdW5kIjp7IiRpZCI6IjI1NCIsIkNvbG9yIjp7IiRpZCI6IjI1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TYiLCJUb3AiOjAuMCwiTGVmdCI6MC4wLCJSaWdodCI6MC4wLCJCb3R0b20iOjAuMH0sIlBhZGRpbmciOnsiJGlkIjoiMjU3IiwiVG9wIjowLjAsIkxlZnQiOjAuMCwiUmlnaHQiOjAuMCwiQm90dG9tIjowLjB9LCJCYWNrZ3JvdW5kIjp7IiRyZWYiOiIxMjEifSwiSXNWaXNpYmxlIjp0cnVlLCJXaWR0aCI6MC4wLCJIZWlnaHQiOjAuMCwiQm9yZGVyU3R5bGUiOm51bGwsIlBhcmVudFN0eWxlIjpudWxsfSwiRGF0ZVN0eWxlIjp7IiRpZCI6IjI1OCIsIkZvbnRTZXR0aW5ncyI6eyIkaWQiOiIyNTkiLCJGb250U2l6ZSI6OSwiRm9udE5hbWUiOiJDYWxpYnJpIiwiSXNCb2xkIjpmYWxzZSwiSXNJdGFsaWMiOmZhbHNlLCJJc1VuZGVybGluZWQiOmZhbHNlLCJQYXJlbnRTdHlsZSI6bnVsbH0sIkF1dG9TaXplIjowLCJGb3JlZ3JvdW5kIjp7IiRpZCI6IjI2MCIsIkNvbG9yIjp7IiRpZCI6IjI2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yIiwiVG9wIjowLjAsIkxlZnQiOjAuMCwiUmlnaHQiOjAuMCwiQm90dG9tIjowLjB9LCJQYWRkaW5nIjp7IiRpZCI6IjI2MyIsIlRvcCI6MC4wLCJMZWZ0IjowLjAsIlJpZ2h0IjowLjAsIkJvdHRvbSI6MC4wfSwiQmFja2dyb3VuZCI6eyIkcmVmIjoiMTI5In0sIklzVmlzaWJsZSI6ZmFsc2UsIldpZHRoIjowLjAsIkhlaWdodCI6MC4wLCJCb3JkZXJTdHlsZSI6bnVsbCwiUGFyZW50U3R5bGUiOm51bGx9LCJEYXRlRm9ybWF0Ijp7IiRpZCI6IjI2N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yNjUiLCJEYXRlUGFydElzVmlzaWJsZSI6dHJ1ZSwiVGltZVBhcnRJc1Zpc2libGUiOmZhbHNlfX0sIldlZWtOdW1iZXJpbmciOnsiJGlkIjoiMjY2IiwiRm9ybWF0IjowLCJJc1Zpc2libGUiOmZhbHNlLCJMYXN0S25vd25WaXNpYmlsaXR5U3RhdGUiOmZhbHNlfSwiSXNWaXNpYmxlIjp0cnVlLCJQYXJlbnRTdHlsZSI6bnVsbH0sIkh5cGVybGluayI6eyIkaWQiOiIyNjciLCJBZGRyZXNzIjoiIiwiU3ViQWRkcmVzcyI6IiJ9LCJJbXBvcnRJZCI6bnVsbH1dLCJJZCI6IjIwNGU3NTQ0LTQwZDItNDBiNS1iZDI5LWI2ZmFmNjlmNGMxOCIsIklzU2luZ2xlSXRlbVJvdyI6ZmFsc2V9XSwiSW5kZXgiOjAsIklkIjoiYTk1MzYyN2EtM2M5MS00ZDg3LWJlMTEtOWIzNjhmOWQzZjA1IiwiSGVhZGVyVGV4dCI6bnVsbCwiSXNEZWZhdWx0Ijp0cnVlLCJTdHlsZSI6eyIkaWQiOiIyNjgiLCJIZWFkZXJTdHlsZSI6eyIkaWQiOiIyNjkiLCJUZXh0U3R5bGUiOnsiJGlkIjoiMjcwIiwiRm9udFNldHRpbmdzIjp7IiRpZCI6IjI3MSIsIkZvbnRTaXplIjoxMSwiRm9udE5hbWUiOiJDYWxpYnJpIiwiSXNCb2xkIjpmYWxzZSwiSXNJdGFsaWMiOmZhbHNlLCJJc1VuZGVybGluZWQiOmZhbHNlLCJQYXJlbnRTdHlsZSI6bnVsbH0sIkF1dG9TaXplIjoyLCJGb3JlZ3JvdW5kIjp7IiRpZCI6IjI3MiIsIkNvbG9yIjp7IiRpZCI6IjI3M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3NCIsIlRvcCI6MC4wLCJMZWZ0IjowLjAsIlJpZ2h0IjowLjAsIkJvdHRvbSI6MC4wfSwiUGFkZGluZyI6eyIkaWQiOiIyNzUiLCJUb3AiOjAuMCwiTGVmdCI6MC4wLCJSaWdodCI6MC4wLCJCb3R0b20iOjAuMH0sIkJhY2tncm91bmQiOm51bGwsIklzVmlzaWJsZSI6dHJ1ZSwiV2lkdGgiOjAuMCwiSGVpZ2h0IjowLjAsIkJvcmRlclN0eWxlIjpudWxsLCJQYXJlbnRTdHlsZSI6bnVsbH0sIlJlY3RhbmdsZVN0eWxlIjp7IiRpZCI6IjI3NiIsIk1hcmdpbiI6eyIkaWQiOiIyNzciLCJUb3AiOjAuMCwiTGVmdCI6MC4wLCJSaWdodCI6MC4wLCJCb3R0b20iOjAuMH0sIlBhZGRpbmciOnsiJGlkIjoiMjc4IiwiVG9wIjowLjAsIkxlZnQiOjAuMCwiUmlnaHQiOjAuMCwiQm90dG9tIjowLjB9LCJCYWNrZ3JvdW5kIjp7IiRpZCI6IjI3OSIsIkNvbG9yIjp7IiRpZCI6IjI4MCIsIkEiOjYzLCJSIjoyNTUsIkciOjE5MiwiQiI6MH19LCJJc1Zpc2libGUiOnRydWUsIldpZHRoIjowLjAsIkhlaWdodCI6MC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m51bGx9LCJNYXJnaW4iOnsiJGlkIjoiMjg0IiwiVG9wIjowLjAsIkxlZnQiOjAuMCwiUmlnaHQiOjAuMCwiQm90dG9tIjowLjB9LCJQYWRkaW5nIjp7IiRpZCI6IjI4NSIsIlRvcCI6MC4wLCJMZWZ0IjowLjAsIlJpZ2h0IjowLjAsIkJvdHRvbSI6MC4wfSwiQmFja2dyb3VuZCI6bnVsbCwiSXNWaXNpYmxlIjp0cnVlLCJXaWR0aCI6MC4wLCJIZWlnaHQiOjAuMCwiQm9yZGVyU3R5bGUiOm51bGwsIlBhcmVudFN0eWxlIjpudWxsfSwiQmFja2dyb3VuZFN0eWxlIjp7IiRpZCI6IjI4NiIsIk1hcmdpbiI6eyIkaWQiOiIyODciLCJUb3AiOjAuMCwiTGVmdCI6MC4wLCJSaWdodCI6MC4wLCJCb3R0b20iOjAuMH0sIlBhZGRpbmciOnsiJGlkIjoiMjg4IiwiVG9wIjowLjAsIkxlZnQiOjAuMCwiUmlnaHQiOjAuMCwiQm90dG9tIjowLjB9LCJCYWNrZ3JvdW5kIjp7IiRpZCI6IjI4OSIsIkNvbG9yIjp7IiRpZCI6IjI5MCIsIkEiOjUxLCJSIjoxNjUsIkciOjE2NSwiQiI6MTY1fX0sIklzVmlzaWJsZSI6dHJ1ZSwiV2lkdGgiOjAuMCwiSGVpZ2h0IjowLjAsIkJvcmRlclN0eWxlIjp7IiRpZCI6IjI5MSIsIkxpbmVDb2xvciI6eyIkaWQiOiIyOTIiLCIkdHlwZSI6Ik5MUkUuQ29tbW9uLkRvbS5Tb2xpZENvbG9yQnJ1c2gsIE5MUkUuQ29tbW9uIiwiQ29sb3IiOnsiJGlkIjoiMjkzIiwiQSI6MjU1LCJSIjoyNTUsIkciOjAsIkIiOjB9fSwiTGluZVdlaWdodCI6MC4wLCJMaW5lVHlwZSI6MCwiUGFyZW50U3R5bGUiOm51bGx9LCJQYXJlbnRTdHlsZSI6bnVsbH0sIk1hcmdpbiI6eyIkaWQiOiIyOTQiLCJUb3AiOjAuMCwiTGVmdCI6MC4wLCJSaWdodCI6MC4wLCJCb3R0b20iOjAuMH0sIlBhZGRpbmciOnsiJGlkIjoiMjk1IiwiVG9wIjowLjAsIkxlZnQiOjAuMCwiUmlnaHQiOjAuMCwiQm90dG9tIjowLjB9LCJJc1Zpc2libGUiOnRydWUsIldpZHRoIjowLjAsIkhlaWdodCI6MC4wLCJCb3JkZXJTdHlsZSI6bnVsbCwiUGFyZW50U3R5bGUiOm51bGx9fV0sIklkIjoiNzlmMDVlOGQtZTcyZS00Y2MzLTg1ZmMtZTg3NWZhNjU1MTdmIiwiSW5kZXgiOjAsIkhlYWRlclRleHQiOiJQbGFubmluZyIsIlN0eWxlIjp7IiRpZCI6IjI5NiIsIkhlYWRlclN0eWxlIjp7IiRpZCI6IjI5NyIsIlRleHRJc1ZlcnRpY2FsIjpmYWxzZSwiVGV4dFN0eWxlIjp7IiRpZCI6IjI5OCIsIkZvbnRTZXR0aW5ncyI6eyIkaWQiOiIyOTkiLCJGb250U2l6ZSI6MTIsIkZvbnROYW1lIjoiQ2FsaWJyaSIsIklzQm9sZCI6ZmFsc2UsIklzSXRhbGljIjpmYWxzZSwiSXNVbmRlcmxpbmVkIjpmYWxzZSwiUGFyZW50U3R5bGUiOm51bGx9LCJBdXRvU2l6ZSI6MCwiRm9yZWdyb3VuZCI6eyIkaWQiOiIzMDAiLCJDb2xvciI6eyIkaWQiOiIzMDEiLCJBIjoyNTUsIlIiOjAsIkciOjAsIkIiOjB9fSwiTWF4V2lkdGgiOjk0Ljk4NjY2NjY2NjY2NjY2NSwiTWF4SGVpZ2h0IjowLjAsIlNtYXJ0Rm9yZWdyb3VuZElzQWN0aXZlIjpmYWxzZSwiSG9yaXpvbnRhbEFsaWdubWVudCI6MCwiVmVydGljYWxBbGlnbm1lbnQiOjAsIlNtYXJ0Rm9yZWdyb3VuZCI6bnVsbCwiQmFja2dyb3VuZEZpbGxUeXBlIjowLCJNYXJnaW4iOnsiJGlkIjoiMzAyIiwiVG9wIjowLjAsIkxlZnQiOjAuMCwiUmlnaHQiOjAuMCwiQm90dG9tIjowLjB9LCJQYWRkaW5nIjp7IiRpZCI6IjMwMyIsIlRvcCI6MC4wLCJMZWZ0IjowLjAsIlJpZ2h0IjowLjAsIkJvdHRvbSI6MC4wfSwiQmFja2dyb3VuZCI6bnVsbCwiSXNWaXNpYmxlIjpmYWxzZSwiV2lkdGgiOjAuMCwiSGVpZ2h0IjowLjAsIkJvcmRlclN0eWxlIjpudWxsLCJQYXJlbnRTdHlsZSI6bnVsbH0sIlJlY3RhbmdsZVN0eWxlIjp7IiRpZCI6IjMwNCIsIk1hcmdpbiI6eyIkaWQiOiIzMDUiLCJUb3AiOjAuMCwiTGVmdCI6MC4wLCJSaWdodCI6MC4wLCJCb3R0b20iOjAuMH0sIlBhZGRpbmciOnsiJGlkIjoiMzA2IiwiVG9wIjowLjAsIkxlZnQiOjAuMCwiUmlnaHQiOjAuMCwiQm90dG9tIjowLjB9LCJCYWNrZ3JvdW5kIjp7IiRpZCI6IjMwNyIsIkNvbG9yIjp7IiRpZCI6IjMwOCIsIkEiOjI1NSwiUiI6MjU1LCJHIjoxOTIsIkIiOjB9fSwiSXNWaXNpYmxlIjpmYWxzZSwiV2lkdGgiOjAuMCwiSGVpZ2h0IjowLjAsIkJvcmRlclN0eWxlIjp7IiRpZCI6IjMwOSIsIkxpbmVDb2xvciI6eyIkaWQiOiIzMTAiLCIkdHlwZSI6Ik5MUkUuQ29tbW9uLkRvbS5Tb2xpZENvbG9yQnJ1c2gsIE5MUkUuQ29tbW9uIiwiQ29sb3IiOnsiJGlkIjoiMzExIiwiQSI6MjU1LCJSIjoyNTUsIkciOjAsIkIiOjB9fSwiTGluZVdlaWdodCI6MC4wLCJMaW5lVHlwZSI6MCwiUGFyZW50U3R5bGUiOm51bGx9LCJQYXJlbnRTdHlsZSI6bnVsbH0sIk1hcmdpbiI6eyIkaWQiOiIzMTIiLCJUb3AiOjAuMCwiTGVmdCI6MC4wLCJSaWdodCI6MC4wLCJCb3R0b20iOjAuMH0sIlBhZGRpbmciOnsiJGlkIjoiMzEzIiwiVG9wIjowLjAsIkxlZnQiOjAuMCwiUmlnaHQiOjAuMCwiQm90dG9tIjowLjB9LCJCYWNrZ3JvdW5kIjpudWxsLCJJc1Zpc2libGUiOnRydWUsIldpZHRoIjowLjAsIkhlaWdodCI6MC4wLCJCb3JkZXJTdHlsZSI6bnVsbCwiUGFyZW50U3R5bGUiOm51bGx9LCJCYWNrZ3JvdW5kU3R5bGUiOnsiJGlkIjoiMzE0IiwiTWFyZ2luIjp7IiRpZCI6IjMxNSIsIlRvcCI6MC4wLCJMZWZ0IjowLjAsIlJpZ2h0IjowLjAsIkJvdHRvbSI6MC4wfSwiUGFkZGluZyI6eyIkaWQiOiIzMTYiLCJUb3AiOjAuMCwiTGVmdCI6MC4wLCJSaWdodCI6MC4wLCJCb3R0b20iOjAuMH0sIkJhY2tncm91bmQiOnsiJGlkIjoiMzE3IiwiQ29sb3IiOnsiJGlkIjoiMzE4IiwiQSI6MzgsIlIiOjI1NSwiRyI6MTkyLCJCIjowfX0sIklzVmlzaWJsZSI6dHJ1ZSwiV2lkdGgiOjAuMCwiSGVpZ2h0IjowLjAsIkJvcmRlclN0eWxlIjp7IiRpZCI6IjMxOSIsIkxpbmVDb2xvciI6eyIkaWQiOiIzMjAiLCIkdHlwZSI6Ik5MUkUuQ29tbW9uLkRvbS5Tb2xpZENvbG9yQnJ1c2gsIE5MUkUuQ29tbW9uIiwiQ29sb3IiOnsiJGlkIjoiMzIxIiwiQSI6MjU1LCJSIjoyNTUsIkciOjAsIkIiOjB9fSwiTGluZVdlaWdodCI6MC4wLCJMaW5lVHlwZSI6MCwiUGFyZW50U3R5bGUiOm51bGx9LCJQYXJlbnRTdHlsZSI6bnVsbH0sIklzQWJvdmVUaW1lYmFuZCI6ZmFsc2UsIk1hcmdpbiI6eyIkaWQiOiIzMjIiLCJUb3AiOjAuMCwiTGVmdCI6MC4wLCJSaWdodCI6MC4wLCJCb3R0b20iOjAuMH0sIlBhZGRpbmciOnsiJGlkIjoiMzIzIiwiVG9wIjowLjAsIkxlZnQiOjAuMCwiUmlnaHQiOjAuMCwiQm90dG9tIjowLjB9LCJJc1Zpc2libGUiOnRydWUsIldpZHRoIjowLjAsIkhlaWdodCI6MC4wLCJCb3JkZXJTdHlsZSI6eyIkaWQiOiIzMjQiLCJMaW5lQ29sb3IiOm51bGwsIkxpbmVXZWlnaHQiOjAuMCwiTGluZVR5cGUiOjAsIlBhcmVudFN0eWxlIjpudWxsfSwiUGFyZW50U3R5bGUiOm51bGx9fSx7IiRpZCI6IjMyNSIsIl9hY3Rpdml0aWVzIjpbeyIkaWQiOiIzMjYiLCJfcm93cyI6W3siJGlkIjoiMzI3IiwiX3Rhc2tzIjpbeyIkaWQiOiIzMjgiLCJfYXR0YWNoZWRNaWxlc3RvbmVzIjpbXSwiVGFza0RlZmluaXRpb24iOnsiJGlkIjoiMzI5IiwiR3JvdXBOYW1lIjoiOWUzMjhhNDctODIxMC00MjU1LWFmODYtNDU1YzA5NjY2YWU1IiwiU3RhcnREYXRlIjoiMjAyMC0wNC0wMVQyMzo1OTowMFoiLCJFbmREYXRlIjoiMjAyMC0wNS0xM1QyMzo1OTowMFoiLCJQZXJjZW50YWdlQ29tcGxldGUiOm51bGwsIlN0eWxlIjp7IiRpZCI6IjMzMCIsIlNoYXBlIjo0LCJTaGFwZVRoaWNrbmVzcyI6MSwiRHVyYXRpb25Gb3JtYXQiOjAsIkluY2x1ZGVOb25Xb3JraW5nRGF5c0luRHVyYXRpb24iOmZhbHNlLCJQZXJjZW50YWdlQ29tcGxldGVTdHlsZSI6eyIkaWQiOiIzMzEiLCJGb250U2V0dGluZ3MiOnsiJGlkIjoiMzM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MzMyIsIlRvcCI6MC4wLCJMZWZ0IjowLjAsIlJpZ2h0IjowLjAsIkJvdHRvbSI6MC4wfSwiUGFkZGluZyI6eyIkaWQiOiIzMzQiLCJUb3AiOjAuMCwiTGVmdCI6MC4wLCJSaWdodCI6MC4wLCJCb3R0b20iOjAuMH0sIkJhY2tncm91bmQiOnsiJHJlZiI6IjE0In0sIklzVmlzaWJsZSI6dHJ1ZSwiV2lkdGgiOjAuMCwiSGVpZ2h0IjowLjAsIkJvcmRlclN0eWxlIjp7IiRpZCI6IjMzNSIsIkxpbmVDb2xvciI6bnVsbCwiTGluZVdlaWdodCI6MC4wLCJMaW5lVHlwZSI6MCwiUGFyZW50U3R5bGUiOm51bGx9LCJQYXJlbnRTdHlsZSI6bnVsbH0sIkR1cmF0aW9uU3R5bGUiOnsiJGlkIjoiMzM2IiwiRm9udFNldHRpbmdzIjp7IiRpZCI6IjMzNyIsIkZvbnRTaXplIjoxMCwiRm9udE5hbWUiOiJDYWxpYnJpIiwiSXNCb2xkIjp0cnVlLCJJc0l0YWxpYyI6ZmFsc2UsIklzVW5kZXJsaW5lZCI6ZmFsc2UsIlBhcmVudFN0eWxlIjpudWxsfSwiQXV0b1NpemUiOjAsIkZvcmVncm91bmQiOnsiJGlkIjoiMzM4IiwiQ29sb3IiOnsiJGlkIjoiMzM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MCIsIlRvcCI6MC4wLCJMZWZ0IjowLjAsIlJpZ2h0IjowLjAsIkJvdHRvbSI6MC4wfSwiUGFkZGluZyI6eyIkaWQiOiIzNDEiLCJUb3AiOjAuMCwiTGVmdCI6MC4wLCJSaWdodCI6MC4wLCJCb3R0b20iOjAuMH0sIkJhY2tncm91bmQiOnsiJHJlZiI6IjIzIn0sIklzVmlzaWJsZSI6dHJ1ZSwiV2lkdGgiOjAuMCwiSGVpZ2h0IjowLjAsIkJvcmRlclN0eWxlIjp7IiRpZCI6IjM0MiIsIkxpbmVDb2xvciI6bnVsbCwiTGluZVdlaWdodCI6MC4wLCJMaW5lVHlwZSI6MCwiUGFyZW50U3R5bGUiOm51bGx9LCJQYXJlbnRTdHlsZSI6bnVsbH0sIkhvcml6b250YWxDb25uZWN0b3JTdHlsZSI6eyIkaWQiOiIzNDMiLCJMaW5lQ29sb3IiOnsiJHJlZiI6IjI2In0sIkxpbmVXZWlnaHQiOjEuMCwiTGluZVR5cGUiOjAsIlBhcmVudFN0eWxlIjpudWxsfSwiVmVydGljYWxDb25uZWN0b3JTdHlsZSI6eyIkaWQiOiIzNDQiLCJMaW5lQ29sb3IiOnsiJHJlZiI6IjI5In0sIkxpbmVXZWlnaHQiOjAuMCwiTGluZVR5cGUiOjAsIlBhcmVudFN0eWxlIjpudWxsfSwiTWFyZ2luIjpudWxsLCJTdGFydERhdGVQb3NpdGlvbiI6NiwiRW5kRGF0ZVBvc2l0aW9uIjo2LCJEYXRlSXNWaXNpYmxlIjpmYWxzZSwiVGl0bGVQb3NpdGlvbiI6MiwiRHVyYXRpb25Qb3NpdGlvbiI6MCwiUGVyY2VudGFnZUNvbXBsZXRlZFBvc2l0aW9uIjo2LCJTcGFjaW5nIjo1LCJJc0JlbG93VGltZWJhbmQiOnRydWUsIlBlcmNlbnRhZ2VDb21wbGV0ZVNoYXBlT3BhY2l0eSI6MzUsIlNoYXBlU3R5bGUiOnsiJGlkIjoiMzQ1IiwiTWFyZ2luIjp7IiRpZCI6IjM0NiIsIlRvcCI6MC4wLCJMZWZ0Ijo0LjAsIlJpZ2h0Ijo0LjAsIkJvdHRvbSI6MC4wfSwiUGFkZGluZyI6eyIkaWQiOiIzNDciLCJUb3AiOjAuMCwiTGVmdCI6MC4wLCJSaWdodCI6MC4wLCJCb3R0b20iOjAuMH0sIkJhY2tncm91bmQiOnsiJGlkIjoiMzQ4IiwiQ29sb3IiOnsiJGlkIjoiMzQ5IiwiQSI6MjU1LCJSIjowLCJHIjoxMTQsIkIiOjE4OH19LCJJc1Zpc2libGUiOnRydWUsIldpZHRoIjowLjAsIkhlaWdodCI6MTYuMCwiQm9yZGVyU3R5bGUiOnsiJGlkIjoiMzUwIiwiTGluZUNvbG9yIjp7IiRyZWYiOiIzNyJ9LCJMaW5lV2VpZ2h0IjowLjAsIkxpbmVUeXBlIjowLCJQYXJlbnRTdHlsZSI6bnVsbH0sIlBhcmVudFN0eWxlIjpudWxsfSwiVGl0bGVTdHlsZSI6eyIkaWQiOiIzNTEiLCJGb250U2V0dGluZ3MiOnsiJGlkIjoiMzUyIiwiRm9udFNpemUiOjExLCJGb250TmFtZSI6IkNhbGlicmkiLCJJc0JvbGQiOnRydWUsIklzSXRhbGljIjpmYWxzZSwiSXNVbmRlcmxpbmVkIjpmYWxzZSwiUGFyZW50U3R5bGUiOm51bGx9LCJBdXRvU2l6ZSI6MiwiRm9yZWdyb3VuZCI6eyIkaWQiOiIzNTMiLCJDb2xvciI6eyIkaWQiOiIzNTQiLCJBIjoyNTUsIlIiOjI1NSwiRyI6MjU1LCJCIjoyNTV9fSwiTWF4V2lkdGgiOjI2LjYwMzMzMzMzMzMzMzMzNSwiTWF4SGVpZ2h0IjoiSW5maW5pdHkiLCJTbWFydEZvcmVncm91bmRJc0FjdGl2ZSI6ZmFsc2UsIkhvcml6b250YWxBbGlnbm1lbnQiOjEsIlZlcnRpY2FsQWxpZ25tZW50IjowLCJTbWFydEZvcmVncm91bmQiOm51bGwsIkJhY2tncm91bmRGaWxsVHlwZSI6MCwiTWFyZ2luIjp7IiRpZCI6IjM1NSIsIlRvcCI6MC4wLCJMZWZ0IjowLjAsIlJpZ2h0IjowLjAsIkJvdHRvbSI6MC4wfSwiUGFkZGluZyI6eyIkaWQiOiIzNTYiLCJUb3AiOjAuMCwiTGVmdCI6MC4wLCJSaWdodCI6MC4wLCJCb3R0b20iOjAuMH0sIkJhY2tncm91bmQiOnsiJHJlZiI6IjQ1In0sIklzVmlzaWJsZSI6dHJ1ZSwiV2lkdGgiOjAuMCwiSGVpZ2h0IjowLjAsIkJvcmRlclN0eWxlIjp7IiRpZCI6IjM1NyIsIkxpbmVDb2xvciI6bnVsbCwiTGluZVdlaWdodCI6MC4wLCJMaW5lVHlwZSI6MCwiUGFyZW50U3R5bGUiOm51bGx9LCJQYXJlbnRTdHlsZSI6bnVsbH0sIkRhdGVTdHlsZSI6eyIkaWQiOiIzNTgiLCJGb250U2V0dGluZ3MiOnsiJGlkIjoiMzU5IiwiRm9udFNpemUiOjEwLCJGb250TmFtZSI6IkNhbGlicmkiLCJJc0JvbGQiOmZhbHNlLCJJc0l0YWxpYyI6ZmFsc2UsIklzVW5kZXJsaW5lZCI6ZmFsc2UsIlBhcmVudFN0eWxlIjpudWxsfSwiQXV0b1NpemUiOjAsIkZvcmVncm91bmQiOnsiJGlkIjoiMzYwIiwiQ29sb3IiOnsiJGlkIjoiMzY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jIiLCJUb3AiOjAuMCwiTGVmdCI6MC4wLCJSaWdodCI6MC4wLCJCb3R0b20iOjAuMH0sIlBhZGRpbmciOnsiJGlkIjoiMzYzIiwiVG9wIjowLjAsIkxlZnQiOjAuMCwiUmlnaHQiOjAuMCwiQm90dG9tIjowLjB9LCJCYWNrZ3JvdW5kIjp7IiRyZWYiOiI1MyJ9LCJJc1Zpc2libGUiOnRydWUsIldpZHRoIjowLjAsIkhlaWdodCI6MC4wLCJCb3JkZXJTdHlsZSI6eyIkaWQiOiIzNjQiLCJMaW5lQ29sb3IiOm51bGwsIkxpbmVXZWlnaHQiOjAuMCwiTGluZVR5cGUiOjAsIlBhcmVudFN0eWxlIjpudWxsfSwiUGFyZW50U3R5bGUiOm51bGx9LCJEYXRlRm9ybWF0Ijp7IiRpZCI6IjM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YiLCJGb3JtYXQiOjAsIklzVmlzaWJsZSI6ZmFsc2UsIkxhc3RLbm93blZpc2liaWxpdHlTdGF0ZSI6ZmFsc2V9LCJJc1Zpc2libGUiOnRydWUsIlBhcmVudFN0eWxlIjpudWxsfSwiSW5kZXgiOjAsIlNtYXJ0RHVyYXRpb25BY3RpdmF0ZWQiOmZhbHNlLCJEYXRlRm9ybWF0Ijp7IiRyZWYiOiIzNjUifSwiV2Vla051bWJlcmluZyI6eyIkaWQiOiIzNjciLCJGb3JtYXQiOjAsIklzVmlzaWJsZSI6ZmFsc2UsIkxhc3RLbm93blZpc2liaWxpdHlTdGF0ZSI6ZmFsc2V9LCJJZCI6IjQ3Y2JlODljLWRmNTUtNDE5OS05YWUwLWQzYWM1MjYxOTRmNiIsIkltcG9ydElkIjpudWxsLCJUaXRsZSI6IkFscGhhIiwiTm90ZSI6bnVsbCwiSHlwZXJsaW5rIjp7IiRpZCI6IjM2OCIsIkFkZHJlc3MiOiIiLCJTdWJBZGRyZXNzIjoiIn0sIklzQ2hhbmdlZCI6ZmFsc2UsIklzTmV3IjpmYWxzZX19LHsiJGlkIjoiMzY5IiwiX2F0dGFjaGVkTWlsZXN0b25lcyI6W10sIlRhc2tEZWZpbml0aW9uIjp7IiRpZCI6IjM3MCIsIkdyb3VwTmFtZSI6IjllMzI4YTQ3LTgyMTAtNDI1NS1hZjg2LTQ1NWMwOTY2NmFlNSIsIlN0YXJ0RGF0ZSI6IjIwMjAtMDMtMDFUMjM6NTk6MDBaIiwiRW5kRGF0ZSI6IjIwMjAtMDQtMDRUMDE6Mjc6MDAiLCJQZXJjZW50YWdlQ29tcGxldGUiOm51bGwsIlN0eWxlIjp7IiRpZCI6IjM3MSIsIlNoYXBlIjo0LCJTaGFwZVRoaWNrbmVzcyI6MCwiRHVyYXRpb25Gb3JtYXQiOjAsIkluY2x1ZGVOb25Xb3JraW5nRGF5c0luRHVyYXRpb24iOmZhbHNlLCJQZXJjZW50YWdlQ29tcGxldGVTdHlsZSI6eyIkaWQiOiIzNzIiLCJGb250U2V0dGluZ3MiOnsiJGlkIjoiMzcz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M3NCIsIlRvcCI6MC4wLCJMZWZ0IjowLjAsIlJpZ2h0IjowLjAsIkJvdHRvbSI6MC4wfSwiUGFkZGluZyI6eyIkaWQiOiIzNzUiLCJUb3AiOjAuMCwiTGVmdCI6MC4wLCJSaWdodCI6MC4wLCJCb3R0b20iOjAuMH0sIkJhY2tncm91bmQiOnsiJHJlZiI6IjE0In0sIklzVmlzaWJsZSI6dHJ1ZSwiV2lkdGgiOjAuMCwiSGVpZ2h0IjowLjAsIkJvcmRlclN0eWxlIjp7IiRpZCI6IjM3NiIsIkxpbmVDb2xvciI6bnVsbCwiTGluZVdlaWdodCI6MC4wLCJMaW5lVHlwZSI6MCwiUGFyZW50U3R5bGUiOm51bGx9LCJQYXJlbnRTdHlsZSI6bnVsbH0sIkR1cmF0aW9uU3R5bGUiOnsiJGlkIjoiMzc3IiwiRm9udFNldHRpbmdzIjp7IiRpZCI6IjM3OCIsIkZvbnRTaXplIjoxMCwiRm9udE5hbWUiOiJDYWxpYnJpIiwiSXNCb2xkIjp0cnVlLCJJc0l0YWxpYyI6ZmFsc2UsIklzVW5kZXJsaW5lZCI6ZmFsc2UsIlBhcmVudFN0eWxlIjpudWxsfSwiQXV0b1NpemUiOjAsIkZvcmVncm91bmQiOnsiJGlkIjoiMzc5IiwiQ29sb3IiOnsiJGlkIjoiMzg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4MSIsIlRvcCI6MC4wLCJMZWZ0IjowLjAsIlJpZ2h0IjowLjAsIkJvdHRvbSI6MC4wfSwiUGFkZGluZyI6eyIkaWQiOiIzODIiLCJUb3AiOjAuMCwiTGVmdCI6MC4wLCJSaWdodCI6MC4wLCJCb3R0b20iOjAuMH0sIkJhY2tncm91bmQiOnsiJHJlZiI6IjIzIn0sIklzVmlzaWJsZSI6dHJ1ZSwiV2lkdGgiOjAuMCwiSGVpZ2h0IjowLjAsIkJvcmRlclN0eWxlIjp7IiRpZCI6IjM4MyIsIkxpbmVDb2xvciI6bnVsbCwiTGluZVdlaWdodCI6MC4wLCJMaW5lVHlwZSI6MCwiUGFyZW50U3R5bGUiOm51bGx9LCJQYXJlbnRTdHlsZSI6bnVsbH0sIkhvcml6b250YWxDb25uZWN0b3JTdHlsZSI6eyIkaWQiOiIzODQiLCJMaW5lQ29sb3IiOnsiJHJlZiI6IjI2In0sIkxpbmVXZWlnaHQiOjEuMCwiTGluZVR5cGUiOjAsIlBhcmVudFN0eWxlIjpudWxsfSwiVmVydGljYWxDb25uZWN0b3JTdHlsZSI6eyIkaWQiOiIzODUiLCJMaW5lQ29sb3IiOnsiJHJlZiI6IjI5In0sIkxpbmVXZWlnaHQiOjAuMCwiTGluZVR5cGUiOjAsIlBhcmVudFN0eWxlIjpudWxsfSwiTWFyZ2luIjpudWxsLCJTdGFydERhdGVQb3NpdGlvbiI6MywiRW5kRGF0ZVBvc2l0aW9uIjozLCJEYXRlSXNWaXNpYmxlIjp0cnVlLCJUaXRsZVBvc2l0aW9uIjoyLCJEdXJhdGlvblBvc2l0aW9uIjo2LCJQZXJjZW50YWdlQ29tcGxldGVkUG9zaXRpb24iOjYsIlNwYWNpbmciOjUsIklzQmVsb3dUaW1lYmFuZCI6dHJ1ZSwiUGVyY2VudGFnZUNvbXBsZXRlU2hhcGVPcGFjaXR5IjozNSwiU2hhcGVTdHlsZSI6eyIkaWQiOiIzODYiLCJNYXJnaW4iOnsiJGlkIjoiMzg3IiwiVG9wIjowLjAsIkxlZnQiOjQuMCwiUmlnaHQiOjQuMCwiQm90dG9tIjowLjB9LCJQYWRkaW5nIjp7IiRpZCI6IjM4OCIsIlRvcCI6MC4wLCJMZWZ0IjowLjAsIlJpZ2h0IjowLjAsIkJvdHRvbSI6MC4wfSwiQmFja2dyb3VuZCI6eyIkaWQiOiIzODkiLCJDb2xvciI6eyIkaWQiOiIzOTAiLCJBIjoyNTUsIlIiOjAsIkciOjExNCwiQiI6MTg4fX0sIklzVmlzaWJsZSI6dHJ1ZSwiV2lkdGgiOjAuMCwiSGVpZ2h0IjoxMy40MjY2NjY2NjY2NjY2NzcsIkJvcmRlclN0eWxlIjp7IiRpZCI6IjM5MSIsIkxpbmVDb2xvciI6eyIkaWQiOiIzOTIiLCIkdHlwZSI6Ik5MUkUuQ29tbW9uLkRvbS5Tb2xpZENvbG9yQnJ1c2gsIE5MUkUuQ29tbW9uIiwiQ29sb3IiOnsiJGlkIjoiMzkzIiwiQSI6MjU1LCJSIjoyNTUsIkciOjAsIkIiOjB9fSwiTGluZVdlaWdodCI6MC4wLCJMaW5lVHlwZSI6MCwiUGFyZW50U3R5bGUiOm51bGx9LCJQYXJlbnRTdHlsZSI6bnVsbH0sIlRpdGxlU3R5bGUiOnsiJGlkIjoiMzk0IiwiRm9udFNldHRpbmdzIjp7IiRpZCI6IjM5NSIsIkZvbnRTaXplIjoxMSwiRm9udE5hbWUiOiJDYWxpYnJpIiwiSXNCb2xkIjp0cnVlLCJJc0l0YWxpYyI6ZmFsc2UsIklzVW5kZXJsaW5lZCI6ZmFsc2UsIlBhcmVudFN0eWxlIjpudWxsfSwiQXV0b1NpemUiOjIsIkZvcmVncm91bmQiOnsiJGlkIjoiMzk2IiwiQ29sb3IiOnsiJGlkIjoiMzk3IiwiQSI6MjU1LCJSIjoyNTUsIkciOjI1NSwiQiI6MjU1fX0sIk1heFdpZHRoIjo0NS42MjY2NjY2NjY2NjY2NzIsIk1heEhlaWdodCI6IkluZmluaXR5IiwiU21hcnRGb3JlZ3JvdW5kSXNBY3RpdmUiOmZhbHNlLCJIb3Jpem9udGFsQWxpZ25tZW50IjoxLCJWZXJ0aWNhbEFsaWdubWVudCI6MCwiU21hcnRGb3JlZ3JvdW5kIjpudWxsLCJCYWNrZ3JvdW5kRmlsbFR5cGUiOjAsIk1hcmdpbiI6eyIkaWQiOiIzOTgiLCJUb3AiOjAuMCwiTGVmdCI6MC4wLCJSaWdodCI6MC4wLCJCb3R0b20iOjAuMH0sIlBhZGRpbmciOnsiJGlkIjoiMzk5IiwiVG9wIjowLjAsIkxlZnQiOjAuMCwiUmlnaHQiOjAuMCwiQm90dG9tIjowLjB9LCJCYWNrZ3JvdW5kIjp7IiRyZWYiOiI0NSJ9LCJJc1Zpc2libGUiOnRydWUsIldpZHRoIjowLjAsIkhlaWdodCI6MC4wLCJCb3JkZXJTdHlsZSI6eyIkaWQiOiI0MDAiLCJMaW5lQ29sb3IiOm51bGwsIkxpbmVXZWlnaHQiOjAuMCwiTGluZVR5cGUiOjAsIlBhcmVudFN0eWxlIjpudWxsfSwiUGFyZW50U3R5bGUiOm51bGx9LCJEYXRlU3R5bGUiOnsiJGlkIjoiNDAxIiwiRm9udFNldHRpbmdzIjp7IiRpZCI6IjQwMiIsIkZvbnRTaXplIjoxMCwiRm9udE5hbWUiOiJDYWxpYnJpIiwiSXNCb2xkIjpmYWxzZSwiSXNJdGFsaWMiOmZhbHNlLCJJc1VuZGVybGluZWQiOmZhbHNlLCJQYXJlbnRTdHlsZSI6bnVsbH0sIkF1dG9TaXplIjowLCJGb3JlZ3JvdW5kIjp7IiRpZCI6IjQwMyIsIkNvbG9yIjp7IiRpZCI6IjQw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A1IiwiVG9wIjowLjAsIkxlZnQiOjAuMCwiUmlnaHQiOjAuMCwiQm90dG9tIjowLjB9LCJQYWRkaW5nIjp7IiRpZCI6IjQwNiIsIlRvcCI6MC4wLCJMZWZ0IjowLjAsIlJpZ2h0IjowLjAsIkJvdHRvbSI6MC4wfSwiQmFja2dyb3VuZCI6eyIkcmVmIjoiNTMifSwiSXNWaXNpYmxlIjp0cnVlLCJXaWR0aCI6MC4wLCJIZWlnaHQiOjAuMCwiQm9yZGVyU3R5bGUiOnsiJGlkIjoiNDA3IiwiTGluZUNvbG9yIjpudWxsLCJMaW5lV2VpZ2h0IjowLjAsIkxpbmVUeXBlIjowLCJQYXJlbnRTdHlsZSI6bnVsbH0sIlBhcmVudFN0eWxlIjpudWxsfSwiRGF0ZUZvcm1hdCI6eyIkaWQiOiI0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5IiwiRm9ybWF0IjowLCJJc1Zpc2libGUiOmZhbHNlLCJMYXN0S25vd25WaXNpYmlsaXR5U3RhdGUiOmZhbHNlfSwiSXNWaXNpYmxlIjp0cnVlLCJQYXJlbnRTdHlsZSI6bnVsbH0sIkluZGV4IjoxLCJTbWFydER1cmF0aW9uQWN0aXZhdGVkIjpmYWxzZSwiRGF0ZUZvcm1hdCI6eyIkcmVmIjoiNDA4In0sIldlZWtOdW1iZXJpbmciOnsiJGlkIjoiNDEwIiwiRm9ybWF0IjowLCJJc1Zpc2libGUiOmZhbHNlLCJMYXN0S25vd25WaXNpYmlsaXR5U3RhdGUiOmZhbHNlfSwiSWQiOiJjZjI1ZTdjYS1lYjkzLTRiNzUtYjFlZi1kMmRiNzE5MDVhZDUiLCJJbXBvcnRJZCI6bnVsbCwiVGl0bGUiOiJQcm90b3R5cGUiLCJOb3RlIjpudWxsLCJIeXBlcmxpbmsiOnsiJGlkIjoiNDExIiwiQWRkcmVzcyI6IiIsIlN1YkFkZHJlc3MiOiIifSwiSXNDaGFuZ2VkIjpmYWxzZSwiSXNOZXciOmZhbHNlfX1dLCJfbWlsZXN0b25lcyI6W10sIklkIjoiOWUzMjhhNDctODIxMC00MjU1LWFmODYtNDU1YzA5NjY2YWU1IiwiSXNTaW5nbGVJdGVtUm93IjpmYWxzZX0seyIkaWQiOiI0MTIiLCJfdGFza3MiOlt7IiRpZCI6IjQxMyIsIl9hdHRhY2hlZE1pbGVzdG9uZXMiOltdLCJUYXNrRGVmaW5pdGlvbiI6eyIkaWQiOiI0MTQiLCJHcm91cE5hbWUiOm51bGwsIlN0YXJ0RGF0ZSI6IjIwMjAtMDQtMDFUMjM6NTk6MDBaIiwiRW5kRGF0ZSI6IjIwMjAtMTAtMjFUMjM6NTk6MDBaIiwiUGVyY2VudGFnZUNvbXBsZXRlIjpudWxsLCJTdHlsZSI6eyIkaWQiOiI0MTUiLCJTaGFwZSI6NCwiU2hhcGVUaGlja25lc3MiOjEsIkR1cmF0aW9uRm9ybWF0IjowLCJJbmNsdWRlTm9uV29ya2luZ0RheXNJbkR1cmF0aW9uIjpmYWxzZSwiUGVyY2VudGFnZUNvbXBsZXRlU3R5bGUiOnsiJGlkIjoiNDE2IiwiRm9udFNldHRpbmdzIjp7IiRpZCI6IjQxN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MTgiLCJUb3AiOjAuMCwiTGVmdCI6MC4wLCJSaWdodCI6MC4wLCJCb3R0b20iOjAuMH0sIlBhZGRpbmciOnsiJGlkIjoiNDE5IiwiVG9wIjowLjAsIkxlZnQiOjAuMCwiUmlnaHQiOjAuMCwiQm90dG9tIjowLjB9LCJCYWNrZ3JvdW5kIjp7IiRyZWYiOiIxNCJ9LCJJc1Zpc2libGUiOnRydWUsIldpZHRoIjowLjAsIkhlaWdodCI6MC4wLCJCb3JkZXJTdHlsZSI6eyIkaWQiOiI0MjAiLCJMaW5lQ29sb3IiOm51bGwsIkxpbmVXZWlnaHQiOjAuMCwiTGluZVR5cGUiOjAsIlBhcmVudFN0eWxlIjpudWxsfSwiUGFyZW50U3R5bGUiOm51bGx9LCJEdXJhdGlvblN0eWxlIjp7IiRpZCI6IjQyMSIsIkZvbnRTZXR0aW5ncyI6eyIkaWQiOiI0MjIiLCJGb250U2l6ZSI6MTAsIkZvbnROYW1lIjoiQ2FsaWJyaSIsIklzQm9sZCI6dHJ1ZSwiSXNJdGFsaWMiOmZhbHNlLCJJc1VuZGVybGluZWQiOmZhbHNlLCJQYXJlbnRTdHlsZSI6bnVsbH0sIkF1dG9TaXplIjowLCJGb3JlZ3JvdW5kIjp7IiRpZCI6IjQyMyIsIkNvbG9yIjp7IiRpZCI6IjQy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MjUiLCJUb3AiOjAuMCwiTGVmdCI6MC4wLCJSaWdodCI6MC4wLCJCb3R0b20iOjAuMH0sIlBhZGRpbmciOnsiJGlkIjoiNDI2IiwiVG9wIjowLjAsIkxlZnQiOjAuMCwiUmlnaHQiOjAuMCwiQm90dG9tIjowLjB9LCJCYWNrZ3JvdW5kIjp7IiRyZWYiOiIyMyJ9LCJJc1Zpc2libGUiOnRydWUsIldpZHRoIjowLjAsIkhlaWdodCI6MC4wLCJCb3JkZXJTdHlsZSI6eyIkaWQiOiI0MjciLCJMaW5lQ29sb3IiOm51bGwsIkxpbmVXZWlnaHQiOjAuMCwiTGluZVR5cGUiOjAsIlBhcmVudFN0eWxlIjpudWxsfSwiUGFyZW50U3R5bGUiOm51bGx9LCJIb3Jpem9udGFsQ29ubmVjdG9yU3R5bGUiOnsiJGlkIjoiNDI4IiwiTGluZUNvbG9yIjp7IiRyZWYiOiIyNiJ9LCJMaW5lV2VpZ2h0IjoxLjAsIkxpbmVUeXBlIjowLCJQYXJlbnRTdHlsZSI6bnVsbH0sIlZlcnRpY2FsQ29ubmVjdG9yU3R5bGUiOnsiJGlkIjoiNDI5IiwiTGluZUNvbG9yIjp7IiRyZWYiOiIyOSJ9LCJMaW5lV2VpZ2h0IjowLjAsIkxpbmVUeXBlIjowLCJQYXJlbnRTdHlsZSI6bnVsbH0sIk1hcmdpbiI6bnVsbCwiU3RhcnREYXRlUG9zaXRpb24iOjMsIkVuZERhdGVQb3NpdGlvbiI6MywiRGF0ZUlzVmlzaWJsZSI6dHJ1ZSwiVGl0bGVQb3NpdGlvbiI6MiwiRHVyYXRpb25Qb3NpdGlvbiI6MCwiUGVyY2VudGFnZUNvbXBsZXRlZFBvc2l0aW9uIjo2LCJTcGFjaW5nIjoxMCwiSXNCZWxvd1RpbWViYW5kIjp0cnVlLCJQZXJjZW50YWdlQ29tcGxldGVTaGFwZU9wYWNpdHkiOjM1LCJTaGFwZVN0eWxlIjp7IiRpZCI6IjQzMCIsIk1hcmdpbiI6eyIkaWQiOiI0MzEiLCJUb3AiOjAuMCwiTGVmdCI6NC4wLCJSaWdodCI6NC4wLCJCb3R0b20iOjAuMH0sIlBhZGRpbmciOnsiJGlkIjoiNDMyIiwiVG9wIjowLjAsIkxlZnQiOjAuMCwiUmlnaHQiOjAuMCwiQm90dG9tIjowLjB9LCJCYWNrZ3JvdW5kIjp7IiRpZCI6IjQzMyIsIkNvbG9yIjp7IiRpZCI6IjQzNCIsIkEiOjI1NSwiUiI6MCwiRyI6MTE0LCJCIjoxODh9fSwiSXNWaXNpYmxlIjp0cnVlLCJXaWR0aCI6MC4wLCJIZWlnaHQiOjE2LjAsIkJvcmRlclN0eWxlIjp7IiRpZCI6IjQzNSIsIkxpbmVDb2xvciI6eyIkaWQiOiI0MzYiLCIkdHlwZSI6Ik5MUkUuQ29tbW9uLkRvbS5Tb2xpZENvbG9yQnJ1c2gsIE5MUkUuQ29tbW9uIiwiQ29sb3IiOnsiJGlkIjoiNDM3IiwiQSI6MjU1LCJSIjoyNTUsIkciOjAsIkIiOjB9fSwiTGluZVdlaWdodCI6MC4wLCJMaW5lVHlwZSI6MCwiUGFyZW50U3R5bGUiOm51bGx9LCJQYXJlbnRTdHlsZSI6bnVsbH0sIlRpdGxlU3R5bGUiOnsiJGlkIjoiNDM4IiwiRm9udFNldHRpbmdzIjp7IiRpZCI6IjQzOSIsIkZvbnRTaXplIjoxMSwiRm9udE5hbWUiOiJDYWxpYnJpIiwiSXNCb2xkIjp0cnVlLCJJc0l0YWxpYyI6ZmFsc2UsIklzVW5kZXJsaW5lZCI6ZmFsc2UsIlBhcmVudFN0eWxlIjpudWxsfSwiQXV0b1NpemUiOjAsIkZvcmVncm91bmQiOnsiJGlkIjoiNDQwIiwiQ29sb3IiOnsiJGlkIjoiNDQ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MiIsIlRvcCI6MC4wLCJMZWZ0IjowLjAsIlJpZ2h0IjowLjAsIkJvdHRvbSI6MC4wfSwiUGFkZGluZyI6eyIkaWQiOiI0NDMiLCJUb3AiOjAuMCwiTGVmdCI6MC4wLCJSaWdodCI6MC4wLCJCb3R0b20iOjAuMH0sIkJhY2tncm91bmQiOnsiJHJlZiI6IjQ1In0sIklzVmlzaWJsZSI6dHJ1ZSwiV2lkdGgiOjAuMCwiSGVpZ2h0IjowLjAsIkJvcmRlclN0eWxlIjp7IiRpZCI6IjQ0NCIsIkxpbmVDb2xvciI6bnVsbCwiTGluZVdlaWdodCI6MC4wLCJMaW5lVHlwZSI6MCwiUGFyZW50U3R5bGUiOm51bGx9LCJQYXJlbnRTdHlsZSI6bnVsbH0sIkRhdGVTdHlsZSI6eyIkaWQiOiI0NDUiLCJGb250U2V0dGluZ3MiOnsiJGlkIjoiNDQ2IiwiRm9udFNpemUiOjEwLCJGb250TmFtZSI6IkNhbGlicmkiLCJJc0JvbGQiOmZhbHNlLCJJc0l0YWxpYyI6ZmFsc2UsIklzVW5kZXJsaW5lZCI6ZmFsc2UsIlBhcmVudFN0eWxlIjpudWxsfSwiQXV0b1NpemUiOjAsIkZvcmVncm91bmQiOnsiJGlkIjoiNDQ3IiwiQ29sb3IiOnsiJGlkIjoiNDQ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NDkiLCJUb3AiOjAuMCwiTGVmdCI6MC4wLCJSaWdodCI6MC4wLCJCb3R0b20iOjAuMH0sIlBhZGRpbmciOnsiJGlkIjoiNDUwIiwiVG9wIjowLjAsIkxlZnQiOjAuMCwiUmlnaHQiOjAuMCwiQm90dG9tIjowLjB9LCJCYWNrZ3JvdW5kIjp7IiRyZWYiOiI1MyJ9LCJJc1Zpc2libGUiOnRydWUsIldpZHRoIjowLjAsIkhlaWdodCI6MC4wLCJCb3JkZXJTdHlsZSI6eyIkaWQiOiI0NTEiLCJMaW5lQ29sb3IiOm51bGwsIkxpbmVXZWlnaHQiOjAuMCwiTGluZVR5cGUiOjAsIlBhcmVudFN0eWxlIjpudWxsfSwiUGFyZW50U3R5bGUiOm51bGx9LCJEYXRlRm9ybWF0Ijp7IiRpZCI6IjQ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MiLCJGb3JtYXQiOjAsIklzVmlzaWJsZSI6ZmFsc2UsIkxhc3RLbm93blZpc2liaWxpdHlTdGF0ZSI6ZmFsc2V9LCJJc1Zpc2libGUiOnRydWUsIlBhcmVudFN0eWxlIjpudWxsfSwiSW5kZXgiOjIsIlNtYXJ0RHVyYXRpb25BY3RpdmF0ZWQiOmZhbHNlLCJEYXRlRm9ybWF0Ijp7IiRyZWYiOiI0NTIifSwiV2Vla051bWJlcmluZyI6eyIkaWQiOiI0NTQiLCJGb3JtYXQiOjAsIklzVmlzaWJsZSI6ZmFsc2UsIkxhc3RLbm93blZpc2liaWxpdHlTdGF0ZSI6ZmFsc2V9LCJJZCI6IjU0NmRjMzMyLTNkNzQtNDY0YS04ZWY2LWE0ZTZlNTNmMzZlYSIsIkltcG9ydElkIjpudWxsLCJUaXRsZSI6IkRldmVsb3BtZW50IiwiTm90ZSI6bnVsbCwiSHlwZXJsaW5rIjp7IiRpZCI6IjQ1NSIsIkFkZHJlc3MiOiIiLCJTdWJBZGRyZXNzIjoiIn0sIklzQ2hhbmdlZCI6ZmFsc2UsIklzTmV3IjpmYWxzZX19XSwiX21pbGVzdG9uZXMiOltdLCJJZCI6IjAwMDAwMDAwLTAwMDAtMDAwMC0wMDAwLTAwMDAwMDAwMDAwMCIsIklzU2luZ2xlSXRlbVJvdyI6dHJ1ZX0seyIkaWQiOiI0NTYiLCJfdGFza3MiOlt7IiRpZCI6IjQ1NyIsIl9hdHRhY2hlZE1pbGVzdG9uZXMiOltdLCJUYXNrRGVmaW5pdGlvbiI6eyIkaWQiOiI0NTgiLCJHcm91cE5hbWUiOiI0ZDFmMjA3OS0yMmU3LTQ3YjctOGI2Yy02OGM5OGMxYjY4MzMiLCJTdGFydERhdGUiOiIyMDIwLTA2LTMwVDIzOjU5OjAwWiIsIkVuZERhdGUiOiIyMDIwLTA4LTIxVDAzOjM3OjAwIiwiUGVyY2VudGFnZUNvbXBsZXRlIjpudWxsLCJTdHlsZSI6eyIkaWQiOiI0NTkiLCJTaGFwZSI6NCwiU2hhcGVUaGlja25lc3MiOjEsIkR1cmF0aW9uRm9ybWF0IjowLCJJbmNsdWRlTm9uV29ya2luZ0RheXNJbkR1cmF0aW9uIjpmYWxzZSwiUGVyY2VudGFnZUNvbXBsZXRlU3R5bGUiOnsiJGlkIjoiNDYwIiwiRm9udFNldHRpbmdzIjp7IiRpZCI6IjQ2M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NjIiLCJUb3AiOjAuMCwiTGVmdCI6MC4wLCJSaWdodCI6MC4wLCJCb3R0b20iOjAuMH0sIlBhZGRpbmciOnsiJGlkIjoiNDYzIiwiVG9wIjowLjAsIkxlZnQiOjAuMCwiUmlnaHQiOjAuMCwiQm90dG9tIjowLjB9LCJCYWNrZ3JvdW5kIjp7IiRyZWYiOiIxNCJ9LCJJc1Zpc2libGUiOnRydWUsIldpZHRoIjowLjAsIkhlaWdodCI6MC4wLCJCb3JkZXJTdHlsZSI6eyIkaWQiOiI0NjQiLCJMaW5lQ29sb3IiOm51bGwsIkxpbmVXZWlnaHQiOjAuMCwiTGluZVR5cGUiOjAsIlBhcmVudFN0eWxlIjpudWxsfSwiUGFyZW50U3R5bGUiOm51bGx9LCJEdXJhdGlvblN0eWxlIjp7IiRpZCI6IjQ2NSIsIkZvbnRTZXR0aW5ncyI6eyIkaWQiOiI0NjYiLCJGb250U2l6ZSI6MTAsIkZvbnROYW1lIjoiQ2FsaWJyaSIsIklzQm9sZCI6ZmFsc2UsIklzSXRhbGljIjpmYWxzZSwiSXNVbmRlcmxpbmVkIjpmYWxzZSwiUGFyZW50U3R5bGUiOm51bGx9LCJBdXRvU2l6ZSI6MCwiRm9yZWdyb3VuZCI6eyIkaWQiOiI0NjciLCJDb2xvciI6eyIkaWQiOiI0N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jkiLCJUb3AiOjAuMCwiTGVmdCI6MC4wLCJSaWdodCI6MC4wLCJCb3R0b20iOjAuMH0sIlBhZGRpbmciOnsiJGlkIjoiNDcwIiwiVG9wIjowLjAsIkxlZnQiOjAuMCwiUmlnaHQiOjAuMCwiQm90dG9tIjowLjB9LCJCYWNrZ3JvdW5kIjp7IiRyZWYiOiIyMyJ9LCJJc1Zpc2libGUiOnRydWUsIldpZHRoIjowLjAsIkhlaWdodCI6MC4wLCJCb3JkZXJTdHlsZSI6eyIkaWQiOiI0NzEiLCJMaW5lQ29sb3IiOm51bGwsIkxpbmVXZWlnaHQiOjAuMCwiTGluZVR5cGUiOjAsIlBhcmVudFN0eWxlIjpudWxsfSwiUGFyZW50U3R5bGUiOm51bGx9LCJIb3Jpem9udGFsQ29ubmVjdG9yU3R5bGUiOnsiJGlkIjoiNDcyIiwiTGluZUNvbG9yIjp7IiRyZWYiOiIyNiJ9LCJMaW5lV2VpZ2h0IjoxLjAsIkxpbmVUeXBlIjowLCJQYXJlbnRTdHlsZSI6bnVsbH0sIlZlcnRpY2FsQ29ubmVjdG9yU3R5bGUiOnsiJGlkIjoiNDcz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Q3NCIsIk1hcmdpbiI6eyIkaWQiOiI0NzUiLCJUb3AiOjAuMCwiTGVmdCI6NC4wLCJSaWdodCI6NC4wLCJCb3R0b20iOjAuMH0sIlBhZGRpbmciOnsiJGlkIjoiNDc2IiwiVG9wIjowLjAsIkxlZnQiOjAuMCwiUmlnaHQiOjAuMCwiQm90dG9tIjowLjB9LCJCYWNrZ3JvdW5kIjp7IiRpZCI6IjQ3NyIsIkNvbG9yIjp7IiRpZCI6IjQ3OCIsIkEiOjI1NSwiUiI6MCwiRyI6MTE0LCJCIjoxODh9fSwiSXNWaXNpYmxlIjp0cnVlLCJXaWR0aCI6MC4wLCJIZWlnaHQiOjE2LjAsIkJvcmRlclN0eWxlIjp7IiRpZCI6IjQ3OSIsIkxpbmVDb2xvciI6eyIkaWQiOiI0ODAiLCIkdHlwZSI6Ik5MUkUuQ29tbW9uLkRvbS5Tb2xpZENvbG9yQnJ1c2gsIE5MUkUuQ29tbW9uIiwiQ29sb3IiOnsiJGlkIjoiNDgxIiwiQSI6MjU1LCJSIjoyNTUsIkciOjAsIkIiOjB9fSwiTGluZVdlaWdodCI6MC4wLCJMaW5lVHlwZSI6MCwiUGFyZW50U3R5bGUiOm51bGx9LCJQYXJlbnRTdHlsZSI6bnVsbH0sIlRpdGxlU3R5bGUiOnsiJGlkIjoiNDgyIiwiRm9udFNldHRpbmdzIjp7IiRpZCI6IjQ4MyIsIkZvbnRTaXplIjoxMSwiRm9udE5hbWUiOiJDYWxpYnJpIiwiSXNCb2xkIjp0cnVlLCJJc0l0YWxpYyI6ZmFsc2UsIklzVW5kZXJsaW5lZCI6ZmFsc2UsIlBhcmVudFN0eWxlIjpudWxsfSwiQXV0b1NpemUiOjIsIkZvcmVncm91bmQiOnsiJGlkIjoiNDg0IiwiQ29sb3IiOnsiJGlkIjoiNDg1IiwiQSI6MjU1LCJSIjoyNTUsIkciOjI1NSwiQiI6MjU1fX0sIk1heFdpZHRoIjo1MC40MiwiTWF4SGVpZ2h0IjoiSW5maW5pdHkiLCJTbWFydEZvcmVncm91bmRJc0FjdGl2ZSI6ZmFsc2UsIkhvcml6b250YWxBbGlnbm1lbnQiOjEsIlZlcnRpY2FsQWxpZ25tZW50IjowLCJTbWFydEZvcmVncm91bmQiOm51bGwsIkJhY2tncm91bmRGaWxsVHlwZSI6MCwiTWFyZ2luIjp7IiRpZCI6IjQ4NiIsIlRvcCI6MC4wLCJMZWZ0IjowLjAsIlJpZ2h0IjowLjAsIkJvdHRvbSI6MC4wfSwiUGFkZGluZyI6eyIkaWQiOiI0ODciLCJUb3AiOjAuMCwiTGVmdCI6MC4wLCJSaWdodCI6MC4wLCJCb3R0b20iOjAuMH0sIkJhY2tncm91bmQiOnsiJHJlZiI6IjQ1In0sIklzVmlzaWJsZSI6dHJ1ZSwiV2lkdGgiOjAuMCwiSGVpZ2h0IjowLjAsIkJvcmRlclN0eWxlIjp7IiRpZCI6IjQ4OCIsIkxpbmVDb2xvciI6bnVsbCwiTGluZVdlaWdodCI6MC4wLCJMaW5lVHlwZSI6MCwiUGFyZW50U3R5bGUiOm51bGx9LCJQYXJlbnRTdHlsZSI6bnVsbH0sIkRhdGVTdHlsZSI6eyIkaWQiOiI0ODkiLCJGb250U2V0dGluZ3MiOnsiJGlkIjoiNDkwIiwiRm9udFNpemUiOjEwLCJGb250TmFtZSI6IkNhbGlicmkiLCJJc0JvbGQiOmZhbHNlLCJJc0l0YWxpYyI6ZmFsc2UsIklzVW5kZXJsaW5lZCI6ZmFsc2UsIlBhcmVudFN0eWxlIjpudWxsfSwiQXV0b1NpemUiOjAsIkZvcmVncm91bmQiOnsiJGlkIjoiNDkxIiwiQ29sb3IiOnsiJGlkIjoiNDk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OTMiLCJUb3AiOjAuMCwiTGVmdCI6MC4wLCJSaWdodCI6MC4wLCJCb3R0b20iOjAuMH0sIlBhZGRpbmciOnsiJGlkIjoiNDk0IiwiVG9wIjowLjAsIkxlZnQiOjAuMCwiUmlnaHQiOjAuMCwiQm90dG9tIjowLjB9LCJCYWNrZ3JvdW5kIjp7IiRyZWYiOiI1MyJ9LCJJc1Zpc2libGUiOnRydWUsIldpZHRoIjowLjAsIkhlaWdodCI6MC4wLCJCb3JkZXJTdHlsZSI6eyIkaWQiOiI0OTUiLCJMaW5lQ29sb3IiOm51bGwsIkxpbmVXZWlnaHQiOjAuMCwiTGluZVR5cGUiOjAsIlBhcmVudFN0eWxlIjpudWxsfSwiUGFyZW50U3R5bGUiOm51bGx9LCJEYXRlRm9ybWF0Ijp7IiRpZCI6IjQ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TciLCJGb3JtYXQiOjAsIklzVmlzaWJsZSI6ZmFsc2UsIkxhc3RLbm93blZpc2liaWxpdHlTdGF0ZSI6ZmFsc2V9LCJJc1Zpc2libGUiOnRydWUsIlBhcmVudFN0eWxlIjpudWxsfSwiSW5kZXgiOjMsIlNtYXJ0RHVyYXRpb25BY3RpdmF0ZWQiOmZhbHNlLCJEYXRlRm9ybWF0Ijp7IiRyZWYiOiI0OTYifSwiV2Vla051bWJlcmluZyI6eyIkaWQiOiI0OTgiLCJGb3JtYXQiOjAsIklzVmlzaWJsZSI6ZmFsc2UsIkxhc3RLbm93blZpc2liaWxpdHlTdGF0ZSI6ZmFsc2V9LCJJZCI6IjUyNmRlNWI2LTllOTctNDk3Zi05YTU2LTI1ZDQ1M2JlYjYyMyIsIkltcG9ydElkIjpudWxsLCJUaXRsZSI6IkludGVncmF0aW9uIiwiTm90ZSI6bnVsbCwiSHlwZXJsaW5rIjp7IiRpZCI6IjQ5OSIsIkFkZHJlc3MiOiIiLCJTdWJBZGRyZXNzIjoiIn0sIklzQ2hhbmdlZCI6ZmFsc2UsIklzTmV3IjpmYWxzZX19LHsiJGlkIjoiNTAwIiwiX2F0dGFjaGVkTWlsZXN0b25lcyI6W10sIlRhc2tEZWZpbml0aW9uIjp7IiRpZCI6IjUwMSIsIkdyb3VwTmFtZSI6IjRkMWYyMDc5LTIyZTctNDdiNy04YjZjLTY4Yzk4YzFiNjgzMyIsIlN0YXJ0RGF0ZSI6IjIwMjAtMDgtMThUMjM6NTk6MDBaIiwiRW5kRGF0ZSI6IjIwMjAtMTAtMjFUMDg6MzM6MDBaIiwiUGVyY2VudGFnZUNvbXBsZXRlIjpudWxsLCJTdHlsZSI6eyIkaWQiOiI1MDIiLCJTaGFwZSI6NCwiU2hhcGVUaGlja25lc3MiOjAsIkR1cmF0aW9uRm9ybWF0IjowLCJJbmNsdWRlTm9uV29ya2luZ0RheXNJbkR1cmF0aW9uIjpmYWxzZSwiUGVyY2VudGFnZUNvbXBsZXRlU3R5bGUiOnsiJGlkIjoiNTAzIiwiRm9udFNldHRpbmdzIjp7IiRpZCI6IjUw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1MDUiLCJUb3AiOjAuMCwiTGVmdCI6MC4wLCJSaWdodCI6MC4wLCJCb3R0b20iOjAuMH0sIlBhZGRpbmciOnsiJGlkIjoiNTA2IiwiVG9wIjowLjAsIkxlZnQiOjAuMCwiUmlnaHQiOjAuMCwiQm90dG9tIjowLjB9LCJCYWNrZ3JvdW5kIjp7IiRyZWYiOiIxNCJ9LCJJc1Zpc2libGUiOnRydWUsIldpZHRoIjowLjAsIkhlaWdodCI6MC4wLCJCb3JkZXJTdHlsZSI6eyIkaWQiOiI1MDciLCJMaW5lQ29sb3IiOm51bGwsIkxpbmVXZWlnaHQiOjAuMCwiTGluZVR5cGUiOjAsIlBhcmVudFN0eWxlIjpudWxsfSwiUGFyZW50U3R5bGUiOm51bGx9LCJEdXJhdGlvblN0eWxlIjp7IiRpZCI6IjUwOCIsIkZvbnRTZXR0aW5ncyI6eyIkaWQiOiI1MDkiLCJGb250U2l6ZSI6MTAsIkZvbnROYW1lIjoiQ2FsaWJyaSIsIklzQm9sZCI6ZmFsc2UsIklzSXRhbGljIjpmYWxzZSwiSXNVbmRlcmxpbmVkIjpmYWxzZSwiUGFyZW50U3R5bGUiOm51bGx9LCJBdXRvU2l6ZSI6MCwiRm9yZWdyb3VuZCI6eyIkaWQiOiI1MTAiLCJDb2xvciI6eyIkcmVmIjoiNDY4In19LCJNYXhXaWR0aCI6MjAwLjAsIk1heEhlaWdodCI6IkluZmluaXR5IiwiU21hcnRGb3JlZ3JvdW5kSXNBY3RpdmUiOmZhbHNlLCJIb3Jpem9udGFsQWxpZ25tZW50IjowLCJWZXJ0aWNhbEFsaWdubWVudCI6MCwiU21hcnRGb3JlZ3JvdW5kIjpudWxsLCJCYWNrZ3JvdW5kRmlsbFR5cGUiOjAsIk1hcmdpbiI6eyIkaWQiOiI1MTEiLCJUb3AiOjAuMCwiTGVmdCI6MC4wLCJSaWdodCI6MC4wLCJCb3R0b20iOjAuMH0sIlBhZGRpbmciOnsiJGlkIjoiNTEyIiwiVG9wIjowLjAsIkxlZnQiOjAuMCwiUmlnaHQiOjAuMCwiQm90dG9tIjowLjB9LCJCYWNrZ3JvdW5kIjp7IiRyZWYiOiIyMyJ9LCJJc1Zpc2libGUiOnRydWUsIldpZHRoIjowLjAsIkhlaWdodCI6MC4wLCJCb3JkZXJTdHlsZSI6eyIkaWQiOiI1MTMiLCJMaW5lQ29sb3IiOm51bGwsIkxpbmVXZWlnaHQiOjAuMCwiTGluZVR5cGUiOjAsIlBhcmVudFN0eWxlIjpudWxsfSwiUGFyZW50U3R5bGUiOm51bGx9LCJIb3Jpem9udGFsQ29ubmVjdG9yU3R5bGUiOnsiJGlkIjoiNTE0IiwiTGluZUNvbG9yIjp7IiRyZWYiOiIyNiJ9LCJMaW5lV2VpZ2h0IjoxLjAsIkxpbmVUeXBlIjowLCJQYXJlbnRTdHlsZSI6bnVsbH0sIlZlcnRpY2FsQ29ubmVjdG9yU3R5bGUiOnsiJGlkIjoiNTE1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1MTYiLCJNYXJnaW4iOnsiJGlkIjoiNTE3IiwiVG9wIjowLjAsIkxlZnQiOjQuMCwiUmlnaHQiOjQuMCwiQm90dG9tIjowLjB9LCJQYWRkaW5nIjp7IiRpZCI6IjUxOCIsIlRvcCI6MC4wLCJMZWZ0IjowLjAsIlJpZ2h0IjowLjAsIkJvdHRvbSI6MC4wfSwiQmFja2dyb3VuZCI6eyIkaWQiOiI1MTkiLCJDb2xvciI6eyIkaWQiOiI1MjAiLCJBIjoyNTUsIlIiOjAsIkciOjExNCwiQiI6MTg4fX0sIklzVmlzaWJsZSI6dHJ1ZSwiV2lkdGgiOjAuMCwiSGVpZ2h0IjoxMy40MjY2NjY2NjY2NjY2NzcsIkJvcmRlclN0eWxlIjp7IiRpZCI6IjUyMSIsIkxpbmVDb2xvciI6eyIkaWQiOiI1MjIiLCIkdHlwZSI6Ik5MUkUuQ29tbW9uLkRvbS5Tb2xpZENvbG9yQnJ1c2gsIE5MUkUuQ29tbW9uIiwiQ29sb3IiOnsiJGlkIjoiNTIzIiwiQSI6MjU1LCJSIjoyNTUsIkciOjAsIkIiOjB9fSwiTGluZVdlaWdodCI6MC4wLCJMaW5lVHlwZSI6MCwiUGFyZW50U3R5bGUiOm51bGx9LCJQYXJlbnRTdHlsZSI6bnVsbH0sIlRpdGxlU3R5bGUiOnsiJGlkIjoiNTI0IiwiRm9udFNldHRpbmdzIjp7IiRpZCI6IjUyNSIsIkZvbnRTaXplIjoxMSwiRm9udE5hbWUiOiJDYWxpYnJpIiwiSXNCb2xkIjp0cnVlLCJJc0l0YWxpYyI6ZmFsc2UsIklzVW5kZXJsaW5lZCI6ZmFsc2UsIlBhcmVudFN0eWxlIjpudWxsfSwiQXV0b1NpemUiOjIsIkZvcmVncm91bmQiOnsiJGlkIjoiNTI2IiwiQ29sb3IiOnsiJGlkIjoiNTI3IiwiQSI6MjU1LCJSIjoyNTUsIkciOjI1NSwiQiI6MjU1fX0sIk1heFdpZHRoIjo1MC40MiwiTWF4SGVpZ2h0IjoiSW5maW5pdHkiLCJTbWFydEZvcmVncm91bmRJc0FjdGl2ZSI6ZmFsc2UsIkhvcml6b250YWxBbGlnbm1lbnQiOjEsIlZlcnRpY2FsQWxpZ25tZW50IjowLCJTbWFydEZvcmVncm91bmQiOm51bGwsIkJhY2tncm91bmRGaWxsVHlwZSI6MCwiTWFyZ2luIjp7IiRpZCI6IjUyOCIsIlRvcCI6MC4wLCJMZWZ0IjowLjAsIlJpZ2h0IjowLjAsIkJvdHRvbSI6MC4wfSwiUGFkZGluZyI6eyIkaWQiOiI1MjkiLCJUb3AiOjAuMCwiTGVmdCI6MC4wLCJSaWdodCI6MC4wLCJCb3R0b20iOjAuMH0sIkJhY2tncm91bmQiOnsiJHJlZiI6IjQ1In0sIklzVmlzaWJsZSI6dHJ1ZSwiV2lkdGgiOjAuMCwiSGVpZ2h0IjowLjAsIkJvcmRlclN0eWxlIjp7IiRpZCI6IjUzMCIsIkxpbmVDb2xvciI6bnVsbCwiTGluZVdlaWdodCI6MC4wLCJMaW5lVHlwZSI6MCwiUGFyZW50U3R5bGUiOm51bGx9LCJQYXJlbnRTdHlsZSI6bnVsbH0sIkRhdGVTdHlsZSI6eyIkaWQiOiI1MzEiLCJGb250U2V0dGluZ3MiOnsiJGlkIjoiNTMyIiwiRm9udFNpemUiOjEwLCJGb250TmFtZSI6IkNhbGlicmkiLCJJc0JvbGQiOmZhbHNlLCJJc0l0YWxpYyI6ZmFsc2UsIklzVW5kZXJsaW5lZCI6ZmFsc2UsIlBhcmVudFN0eWxlIjpudWxsfSwiQXV0b1NpemUiOjAsIkZvcmVncm91bmQiOnsiJGlkIjoiNTMzIiwiQ29sb3IiOnsiJGlkIjoiNT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zUiLCJUb3AiOjAuMCwiTGVmdCI6MC4wLCJSaWdodCI6MC4wLCJCb3R0b20iOjAuMH0sIlBhZGRpbmciOnsiJGlkIjoiNTM2IiwiVG9wIjowLjAsIkxlZnQiOjAuMCwiUmlnaHQiOjAuMCwiQm90dG9tIjowLjB9LCJCYWNrZ3JvdW5kIjp7IiRyZWYiOiI1MyJ9LCJJc1Zpc2libGUiOnRydWUsIldpZHRoIjowLjAsIkhlaWdodCI6MC4wLCJCb3JkZXJTdHlsZSI6eyIkaWQiOiI1MzciLCJMaW5lQ29sb3IiOm51bGwsIkxpbmVXZWlnaHQiOjAuMCwiTGluZVR5cGUiOjAsIlBhcmVudFN0eWxlIjpudWxsfSwiUGFyZW50U3R5bGUiOm51bGx9LCJEYXRlRm9ybWF0Ijp7IiRpZCI6IjU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kiLCJGb3JtYXQiOjAsIklzVmlzaWJsZSI6ZmFsc2UsIkxhc3RLbm93blZpc2liaWxpdHlTdGF0ZSI6ZmFsc2V9LCJJc1Zpc2libGUiOnRydWUsIlBhcmVudFN0eWxlIjpudWxsfSwiSW5kZXgiOjQsIlNtYXJ0RHVyYXRpb25BY3RpdmF0ZWQiOmZhbHNlLCJEYXRlRm9ybWF0Ijp7IiRyZWYiOiI1MzgifSwiV2Vla051bWJlcmluZyI6eyIkaWQiOiI1NDAiLCJGb3JtYXQiOjAsIklzVmlzaWJsZSI6ZmFsc2UsIkxhc3RLbm93blZpc2liaWxpdHlTdGF0ZSI6ZmFsc2V9LCJJZCI6IjJlOTIxZTk1LWNkOGQtNGIxMy1hMTM1LTAwYmM3YjIxYmY0YyIsIkltcG9ydElkIjpudWxsLCJUaXRsZSI6IkludGVncmF0aW9uIiwiTm90ZSI6bnVsbCwiSHlwZXJsaW5rIjp7IiRpZCI6IjU0MSIsIkFkZHJlc3MiOiIiLCJTdWJBZGRyZXNzIjoiIn0sIklzQ2hhbmdlZCI6ZmFsc2UsIklzTmV3IjpmYWxzZX19LHsiJGlkIjoiNTQyIiwiX2F0dGFjaGVkTWlsZXN0b25lcyI6W10sIlRhc2tEZWZpbml0aW9uIjp7IiRpZCI6IjU0MyIsIkdyb3VwTmFtZSI6IjRkMWYyMDc5LTIyZTctNDdiNy04YjZjLTY4Yzk4YzFiNjgzMyIsIlN0YXJ0RGF0ZSI6IjIwMjAtMDUtMTFUMjM6NTk6MDBaIiwiRW5kRGF0ZSI6IjIwMjAtMDYtMzBUMjM6NTk6MDBaIiwiUGVyY2VudGFnZUNvbXBsZXRlIjpudWxsLCJTdHlsZSI6eyIkaWQiOiI1NDQiLCJTaGFwZSI6MywiU2hhcGVUaGlja25lc3MiOjAsIkR1cmF0aW9uRm9ybWF0IjowLCJJbmNsdWRlTm9uV29ya2luZ0RheXNJbkR1cmF0aW9uIjpmYWxzZSwiUGVyY2VudGFnZUNvbXBsZXRlU3R5bGUiOnsiJGlkIjoiNTQ1IiwiRm9udFNldHRpbmdzIjp7IiRpZCI6IjU0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1NDciLCJUb3AiOjAuMCwiTGVmdCI6MC4wLCJSaWdodCI6MC4wLCJCb3R0b20iOjAuMH0sIlBhZGRpbmciOnsiJGlkIjoiNTQ4IiwiVG9wIjowLjAsIkxlZnQiOjAuMCwiUmlnaHQiOjAuMCwiQm90dG9tIjowLjB9LCJCYWNrZ3JvdW5kIjp7IiRyZWYiOiIxNCJ9LCJJc1Zpc2libGUiOnRydWUsIldpZHRoIjowLjAsIkhlaWdodCI6MC4wLCJCb3JkZXJTdHlsZSI6eyIkaWQiOiI1NDkiLCJMaW5lQ29sb3IiOm51bGwsIkxpbmVXZWlnaHQiOjAuMCwiTGluZVR5cGUiOjAsIlBhcmVudFN0eWxlIjpudWxsfSwiUGFyZW50U3R5bGUiOm51bGx9LCJEdXJhdGlvblN0eWxlIjp7IiRpZCI6IjU1MCIsIkZvbnRTZXR0aW5ncyI6eyIkaWQiOiI1NTEiLCJGb250U2l6ZSI6MTAsIkZvbnROYW1lIjoiQ2FsaWJyaSIsIklzQm9sZCI6ZmFsc2UsIklzSXRhbGljIjpmYWxzZSwiSXNVbmRlcmxpbmVkIjpmYWxzZSwiUGFyZW50U3R5bGUiOm51bGx9LCJBdXRvU2l6ZSI6MCwiRm9yZWdyb3VuZCI6eyIkaWQiOiI1NTIiLCJDb2xvciI6eyIkcmVmIjoiNDY4In19LCJNYXhXaWR0aCI6MjAwLjAsIk1heEhlaWdodCI6IkluZmluaXR5IiwiU21hcnRGb3JlZ3JvdW5kSXNBY3RpdmUiOmZhbHNlLCJIb3Jpem9udGFsQWxpZ25tZW50Ijow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7IiRyZWYiOiIyMyJ9LCJJc1Zpc2libGUiOnRydWUsIldpZHRoIjowLjAsIkhlaWdodCI6MC4wLCJCb3JkZXJTdHlsZSI6eyIkaWQiOiI1NTUiLCJMaW5lQ29sb3IiOm51bGwsIkxpbmVXZWlnaHQiOjAuMCwiTGluZVR5cGUiOjAsIlBhcmVudFN0eWxlIjpudWxsfSwiUGFyZW50U3R5bGUiOm51bGx9LCJIb3Jpem9udGFsQ29ubmVjdG9yU3R5bGUiOnsiJGlkIjoiNTU2IiwiTGluZUNvbG9yIjp7IiRyZWYiOiIyNiJ9LCJMaW5lV2VpZ2h0IjoxLjAsIkxpbmVUeXBlIjowLCJQYXJlbnRTdHlsZSI6bnVsbH0sIlZlcnRpY2FsQ29ubmVjdG9yU3R5bGUiOnsiJGlkIjoiNTU3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U1OCIsIk1hcmdpbiI6eyIkaWQiOiI1NTkiLCJUb3AiOjAuMCwiTGVmdCI6NC4wLCJSaWdodCI6NC4wLCJCb3R0b20iOjAuMH0sIlBhZGRpbmciOnsiJGlkIjoiNTYwIiwiVG9wIjowLjAsIkxlZnQiOjAuMCwiUmlnaHQiOjAuMCwiQm90dG9tIjowLjB9LCJCYWNrZ3JvdW5kIjp7IiRpZCI6IjU2MSIsIkNvbG9yIjp7IiRpZCI6IjU2MiIsIkEiOjI1NSwiUiI6MCwiRyI6MTE0LCJCIjoxODh9fSwiSXNWaXNpYmxlIjp0cnVlLCJXaWR0aCI6MC4wLCJIZWlnaHQiOjEzLjQyNjY2NjY2NjY2NjY3NywiQm9yZGVyU3R5bGUiOnsiJGlkIjoiNTYzIiwiTGluZUNvbG9yIjp7IiRpZCI6IjU2NCIsIiR0eXBlIjoiTkxSRS5Db21tb24uRG9tLlNvbGlkQ29sb3JCcnVzaCwgTkxSRS5Db21tb24iLCJDb2xvciI6eyIkaWQiOiI1NjUiLCJBIjoyNTUsIlIiOjI1NSwiRyI6MCwiQiI6MH19LCJMaW5lV2VpZ2h0IjowLjAsIkxpbmVUeXBlIjowLCJQYXJlbnRTdHlsZSI6bnVsbH0sIlBhcmVudFN0eWxlIjpudWxsfSwiVGl0bGVTdHlsZSI6eyIkaWQiOiI1NjYiLCJGb250U2V0dGluZ3MiOnsiJGlkIjoiNTY3IiwiRm9udFNpemUiOjExLCJGb250TmFtZSI6IkNhbGlicmkiLCJJc0JvbGQiOnRydWUsIklzSXRhbGljIjpmYWxzZSwiSXNVbmRlcmxpbmVkIjpmYWxzZSwiUGFyZW50U3R5bGUiOm51bGx9LCJBdXRvU2l6ZSI6MiwiRm9yZWdyb3VuZCI6eyIkaWQiOiI1NjgiLCJDb2xvciI6eyIkaWQiOiI1NjkiLCJBIjoyNTUsIlIiOjI1NSwiRyI6MjU1LCJCIjoyNTV9fSwiTWF4V2lkdGgiOjUwLjQyLCJNYXhIZWlnaHQiOiJJbmZpbml0eSIsIlNtYXJ0Rm9yZWdyb3VuZElzQWN0aXZlIjpmYWxzZSwiSG9yaXpvbnRhbEFsaWdubWVudCI6MSwiVmVydGljYWxBbGlnbm1lbnQiOjAsIlNtYXJ0Rm9yZWdyb3VuZCI6bnVsbCwiQmFja2dyb3VuZEZpbGxUeXBlIjowLCJNYXJnaW4iOnsiJGlkIjoiNTcwIiwiVG9wIjowLjAsIkxlZnQiOjAuMCwiUmlnaHQiOjAuMCwiQm90dG9tIjowLjB9LCJQYWRkaW5nIjp7IiRpZCI6IjU3MSIsIlRvcCI6MC4wLCJMZWZ0IjowLjAsIlJpZ2h0IjowLjAsIkJvdHRvbSI6MC4wfSwiQmFja2dyb3VuZCI6eyIkcmVmIjoiNDUifSwiSXNWaXNpYmxlIjp0cnVlLCJXaWR0aCI6MC4wLCJIZWlnaHQiOjAuMCwiQm9yZGVyU3R5bGUiOnsiJGlkIjoiNTcyIiwiTGluZUNvbG9yIjpudWxsLCJMaW5lV2VpZ2h0IjowLjAsIkxpbmVUeXBlIjowLCJQYXJlbnRTdHlsZSI6bnVsbH0sIlBhcmVudFN0eWxlIjpudWxsfSwiRGF0ZVN0eWxlIjp7IiRpZCI6IjU3MyIsIkZvbnRTZXR0aW5ncyI6eyIkaWQiOiI1NzQiLCJGb250U2l6ZSI6MTAsIkZvbnROYW1lIjoiQ2FsaWJyaSIsIklzQm9sZCI6ZmFsc2UsIklzSXRhbGljIjpmYWxzZSwiSXNVbmRlcmxpbmVkIjpmYWxzZSwiUGFyZW50U3R5bGUiOm51bGx9LCJBdXRvU2l6ZSI6MCwiRm9yZWdyb3VuZCI6eyIkaWQiOiI1NzUiLCJDb2xvciI6eyIkaWQiOiI1N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3NyIsIlRvcCI6MC4wLCJMZWZ0IjowLjAsIlJpZ2h0IjowLjAsIkJvdHRvbSI6MC4wfSwiUGFkZGluZyI6eyIkaWQiOiI1NzgiLCJUb3AiOjAuMCwiTGVmdCI6MC4wLCJSaWdodCI6MC4wLCJCb3R0b20iOjAuMH0sIkJhY2tncm91bmQiOnsiJHJlZiI6IjUzIn0sIklzVmlzaWJsZSI6dHJ1ZSwiV2lkdGgiOjAuMCwiSGVpZ2h0IjowLjAsIkJvcmRlclN0eWxlIjp7IiRpZCI6IjU3OSIsIkxpbmVDb2xvciI6bnVsbCwiTGluZVdlaWdodCI6MC4wLCJMaW5lVHlwZSI6MCwiUGFyZW50U3R5bGUiOm51bGx9LCJQYXJlbnRTdHlsZSI6bnVsbH0sIkRhdGVGb3JtYXQiOnsiJGlkIjoiN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MSIsIkZvcm1hdCI6MCwiSXNWaXNpYmxlIjpmYWxzZSwiTGFzdEtub3duVmlzaWJpbGl0eVN0YXRlIjpmYWxzZX0sIklzVmlzaWJsZSI6ZmFsc2UsIlBhcmVudFN0eWxlIjpudWxsfSwiSW5kZXgiOjEzLCJTbWFydER1cmF0aW9uQWN0aXZhdGVkIjpmYWxzZSwiRGF0ZUZvcm1hdCI6eyIkcmVmIjoiNTgwIn0sIldlZWtOdW1iZXJpbmciOnsiJGlkIjoiNTgyIiwiRm9ybWF0IjowLCJJc1Zpc2libGUiOmZhbHNlLCJMYXN0S25vd25WaXNpYmlsaXR5U3RhdGUiOmZhbHNlfSwiSWQiOiIxNTQ4YTQ1OS0yOWQ1LTQyZjAtOGViYi1jMzY0NjkwZTM4NjUiLCJJbXBvcnRJZCI6bnVsbCwiVGl0bGUiOiJJbnRlZ3JhdGlvbiIsIk5vdGUiOm51bGwsIkh5cGVybGluayI6eyIkaWQiOiI1ODMiLCJBZGRyZXNzIjoiIiwiU3ViQWRkcmVzcyI6IiJ9LCJJc0NoYW5nZWQiOmZhbHNlLCJJc05ldyI6ZmFsc2V9fV0sIl9taWxlc3RvbmVzIjpbXSwiSWQiOiI0ZDFmMjA3OS0yMmU3LTQ3YjctOGI2Yy02OGM5OGMxYjY4MzMiLCJJc1NpbmdsZUl0ZW1Sb3ciOmZhbHNlfSx7IiRpZCI6IjU4NCIsIl90YXNrcyI6W10sIl9taWxlc3RvbmVzIjpbeyIkaWQiOiI1ODUiLCJJZCI6IjI2YzU2OWMwLTFlNmEtNDdiOC1iOWJiLTYyMTkwNjhkYzA4ZSIsIkluZGV4Ijo1LCJHcm91cElkIjoiNzZjYTFkZTUtNzZlYS00MzBjLTk3MDctZjllZjRjYjBhMzY2IiwiVGl0bGUiOiJSVFcgRGVwbG95bWVudCIsIkRhdGVUaW1lIjoiMjAyMC0xMC0yMFQyMzo1OTowMCIsIlBlcmNlbnRhZ2VDb21wbGV0ZSI6bnVsbCwiTm90ZSI6bnVsbCwiU3R5bGUiOnsiJGlkIjoiNTg2IiwiVGl0bGVQb3NpdGlvbiI6IkxlZnQiLCJEYXRlUG9zaXRpb24iOiJSaWdodCIsIlNoYXBlVHlwZSI6NywiU2hhcGVTaXplIjowLCJTaGFwZVN0eWxlIjp7IiRpZCI6IjU4NyIsIk1hcmdpbiI6eyIkcmVmIjoiMjQ1In0sIlBhZGRpbmciOnsiJHJlZiI6IjI0NiJ9LCJCYWNrZ3JvdW5kIjp7IiRpZCI6IjU4OCIsIkNvbG9yIjp7IiRpZCI6IjU4OSIsIkEiOjI1NSwiUiI6MCwiRyI6MTE0LCJCIjoxODh9fSwiSXNWaXNpYmxlIjp0cnVlLCJXaWR0aCI6MTQuMCwiSGVpZ2h0IjoxNC4wLCJCb3JkZXJTdHlsZSI6eyIkaWQiOiI1OTAiLCJMaW5lQ29sb3IiOnsiJHJlZiI6IjI1MCJ9LCJMaW5lV2VpZ2h0IjowLjAsIkxpbmVUeXBlIjowLCJQYXJlbnRTdHlsZSI6bnVsbH0sIlBhcmVudFN0eWxlIjpudWxsfSwiVGl0bGVTdHlsZSI6eyIkaWQiOiI1OTEiLCJGb250U2V0dGluZ3MiOnsiJGlkIjoiNTkyIiwiRm9udFNpemUiOjExLCJGb250TmFtZSI6IkNhbGlicmkiLCJJc0JvbGQiOmZhbHNlLCJJc0l0YWxpYyI6ZmFsc2UsIklzVW5kZXJsaW5lZCI6ZmFsc2UsIlBhcmVudFN0eWxlIjpudWxsfSwiQXV0b1NpemUiOjIsIkZvcmVncm91bmQiOnsiJGlkIjoiNTkzIiwiQ29sb3IiOnsiJGlkIjoiNTk0IiwiQSI6MjU1LCJSIjowLCJHIjowLCJCIjowfX0sIk1heFdpZHRoIjo3OC4zODY2NjY2NjY2NjY2NywiTWF4SGVpZ2h0IjoiSW5maW5pdHkiLCJTbWFydEZvcmVncm91bmRJc0FjdGl2ZSI6ZmFsc2UsIkhvcml6b250YWxBbGlnbm1lbnQiOjIsIlZlcnRpY2FsQWxpZ25tZW50IjowLCJTbWFydEZvcmVncm91bmQiOm51bGwsIkJhY2tncm91bmRGaWxsVHlwZSI6MCwiTWFyZ2luIjp7IiRyZWYiOiIyNTYifSwiUGFkZGluZyI6eyIkcmVmIjoiMjU3In0sIkJhY2tncm91bmQiOnsiJHJlZiI6IjEyMSJ9LCJJc1Zpc2libGUiOnRydWUsIldpZHRoIjowLjAsIkhlaWdodCI6MC4wLCJCb3JkZXJTdHlsZSI6bnVsbCwiUGFyZW50U3R5bGUiOm51bGx9LCJEYXRlU3R5bGUiOnsiJGlkIjoiNTk1IiwiRm9udFNldHRpbmdzIjp7IiRpZCI6IjU5NiIsIkZvbnRTaXplIjo5LCJGb250TmFtZSI6IkNhbGlicmkiLCJJc0JvbGQiOmZhbHNlLCJJc0l0YWxpYyI6ZmFsc2UsIklzVW5kZXJsaW5lZCI6ZmFsc2UsIlBhcmVudFN0eWxlIjpudWxsfSwiQXV0b1NpemUiOjAsIkZvcmVncm91bmQiOnsiJGlkIjoiNTk3IiwiQ29sb3IiOnsiJGlkIjoiNT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YyIn0sIlBhZGRpbmciOnsiJHJlZiI6IjI2MyJ9LCJCYWNrZ3JvdW5kIjp7IiRyZWYiOiIxMjkifSwiSXNWaXNpYmxlIjpmYWxzZSwiV2lkdGgiOjAuMCwiSGVpZ2h0IjowLjAsIkJvcmRlclN0eWxlIjpudWxsLCJQYXJlbnRTdHlsZSI6bnVsbH0sIkRhdGVGb3JtYXQiOnsiJGlkIjoiNTk5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YwMCIsIkRhdGVQYXJ0SXNWaXNpYmxlIjp0cnVlLCJUaW1lUGFydElzVmlzaWJsZSI6ZmFsc2V9fSwiV2Vla051bWJlcmluZyI6eyIkaWQiOiI2MDEiLCJGb3JtYXQiOjAsIklzVmlzaWJsZSI6ZmFsc2UsIkxhc3RLbm93blZpc2liaWxpdHlTdGF0ZSI6ZmFsc2V9LCJJc1Zpc2libGUiOnRydWUsIlBhcmVudFN0eWxlIjpudWxsfSwiSHlwZXJsaW5rIjp7IiRpZCI6IjYwMiIsIkFkZHJlc3MiOiIiLCJTdWJBZGRyZXNzIjoiIn0sIkltcG9ydElkIjpudWxsfSx7IiRpZCI6IjYwMyIsIklkIjoiMDkxOWFlOGUtZjljZS00YmM4LTg5NzQtOWZmYzRmODkyYjU2IiwiSW5kZXgiOjYsIkdyb3VwSWQiOiI3NmNhMWRlNS03NmVhLTQzMGMtOTcwNy1mOWVmNGNiMGEzNjYiLCJUaXRsZSI6IlBlcmZvcm1hbmNlIFZhbGlkYXRpb24iLCJEYXRlVGltZSI6IjIwMjAtMDYtMzBUMjM6NTk6MDAiLCJQZXJjZW50YWdlQ29tcGxldGUiOm51bGwsIk5vdGUiOm51bGwsIlN0eWxlIjp7IiRpZCI6IjYwNCIsIlRpdGxlUG9zaXRpb24iOiJMZWZ0IiwiRGF0ZVBvc2l0aW9uIjoiUmlnaHQiLCJTaGFwZVR5cGUiOjcsIlNoYXBlU2l6ZSI6MCwiU2hhcGVTdHlsZSI6eyIkaWQiOiI2MDUiLCJNYXJnaW4iOnsiJHJlZiI6IjI0NSJ9LCJQYWRkaW5nIjp7IiRyZWYiOiIyNDYifSwiQmFja2dyb3VuZCI6eyIkaWQiOiI2MDYiLCJDb2xvciI6eyIkaWQiOiI2MDciLCJBIjoyNTUsIlIiOjAsIkciOjExNCwiQiI6MTg4fX0sIklzVmlzaWJsZSI6dHJ1ZSwiV2lkdGgiOjE0LjAsIkhlaWdodCI6MTQuMCwiQm9yZGVyU3R5bGUiOnsiJGlkIjoiNjA4IiwiTGluZUNvbG9yIjp7IiRyZWYiOiIyNTAifSwiTGluZVdlaWdodCI6MC4wLCJMaW5lVHlwZSI6MCwiUGFyZW50U3R5bGUiOm51bGx9LCJQYXJlbnRTdHlsZSI6bnVsbH0sIlRpdGxlU3R5bGUiOnsiJGlkIjoiNjA5IiwiRm9udFNldHRpbmdzIjp7IiRpZCI6IjYxMCIsIkZvbnRTaXplIjoxMSwiRm9udE5hbWUiOiJDYWxpYnJpIiwiSXNCb2xkIjpmYWxzZSwiSXNJdGFsaWMiOmZhbHNlLCJJc1VuZGVybGluZWQiOmZhbHNlLCJQYXJlbnRTdHlsZSI6bnVsbH0sIkF1dG9TaXplIjowLCJGb3JlZ3JvdW5kIjp7IiRpZCI6IjYxMSIsIkNvbG9yIjp7IiRpZCI6IjYx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2In0sIlBhZGRpbmciOnsiJHJlZiI6IjI1NyJ9LCJCYWNrZ3JvdW5kIjp7IiRyZWYiOiIxMjEifSwiSXNWaXNpYmxlIjp0cnVlLCJXaWR0aCI6MC4wLCJIZWlnaHQiOjAuMCwiQm9yZGVyU3R5bGUiOm51bGwsIlBhcmVudFN0eWxlIjpudWxsfSwiRGF0ZVN0eWxlIjp7IiRpZCI6IjYxMyIsIkZvbnRTZXR0aW5ncyI6eyIkaWQiOiI2MTQiLCJGb250U2l6ZSI6OSwiRm9udE5hbWUiOiJDYWxpYnJpIiwiSXNCb2xkIjpmYWxzZSwiSXNJdGFsaWMiOmZhbHNlLCJJc1VuZGVybGluZWQiOmZhbHNlLCJQYXJlbnRTdHlsZSI6bnVsbH0sIkF1dG9TaXplIjowLCJGb3JlZ3JvdW5kIjp7IiRpZCI6IjYxNSIsIkNvbG9yIjp7IiRpZCI6IjYx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2MiJ9LCJQYWRkaW5nIjp7IiRyZWYiOiIyNjMifSwiQmFja2dyb3VuZCI6eyIkcmVmIjoiMTI5In0sIklzVmlzaWJsZSI6ZmFsc2UsIldpZHRoIjowLjAsIkhlaWdodCI6MC4wLCJCb3JkZXJTdHlsZSI6bnVsbCwiUGFyZW50U3R5bGUiOm51bGx9LCJEYXRlRm9ybWF0Ijp7IiRpZCI6IjYxNy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2MTgiLCJEYXRlUGFydElzVmlzaWJsZSI6dHJ1ZSwiVGltZVBhcnRJc1Zpc2libGUiOmZhbHNlfX0sIldlZWtOdW1iZXJpbmciOnsiJGlkIjoiNjE5IiwiRm9ybWF0IjowLCJJc1Zpc2libGUiOmZhbHNlLCJMYXN0S25vd25WaXNpYmlsaXR5U3RhdGUiOmZhbHNlfSwiSXNWaXNpYmxlIjp0cnVlLCJQYXJlbnRTdHlsZSI6bnVsbH0sIkh5cGVybGluayI6eyIkaWQiOiI2MjAiLCJBZGRyZXNzIjoiIiwiU3ViQWRkcmVzcyI6IiJ9LCJJbXBvcnRJZCI6bnVsbH0seyIkaWQiOiI2MjEiLCJJZCI6IjE2YTlmNzgxLWZiY2YtNDM0OC1hOTBkLTQxODM1ZmEzMjQ5ZSIsIkluZGV4Ijo3LCJHcm91cElkIjoiNzZjYTFkZTUtNzZlYS00MzBjLTk3MDctZjllZjRjYjBhMzY2IiwiVGl0bGUiOiJQaGFzZSBTeW5jIiwiRGF0ZVRpbWUiOiIyMDIwLTA4LTE4VDIzOjU5OjAwIiwiUGVyY2VudGFnZUNvbXBsZXRlIjpudWxsLCJOb3RlIjpudWxsLCJTdHlsZSI6eyIkaWQiOiI2MjIiLCJUaXRsZVBvc2l0aW9uIjoiTGVmdCIsIkRhdGVQb3NpdGlvbiI6IlJpZ2h0IiwiU2hhcGVUeXBlIjo3LCJTaGFwZVNpemUiOjAsIlNoYXBlU3R5bGUiOnsiJGlkIjoiNjIzIiwiTWFyZ2luIjp7IiRyZWYiOiIyNDUifSwiUGFkZGluZyI6eyIkcmVmIjoiMjQ2In0sIkJhY2tncm91bmQiOnsiJGlkIjoiNjI0IiwiQ29sb3IiOnsiJGlkIjoiNjI1IiwiQSI6MjU1LCJSIjowLCJHIjoxMTQsIkIiOjE4OH19LCJJc1Zpc2libGUiOnRydWUsIldpZHRoIjoxNC4wLCJIZWlnaHQiOjE0LjAsIkJvcmRlclN0eWxlIjp7IiRpZCI6IjYyNiIsIkxpbmVDb2xvciI6eyIkcmVmIjoiMjUwIn0sIkxpbmVXZWlnaHQiOjAuMCwiTGluZVR5cGUiOjAsIlBhcmVudFN0eWxlIjpudWxsfSwiUGFyZW50U3R5bGUiOm51bGx9LCJUaXRsZVN0eWxlIjp7IiRpZCI6IjYyNyIsIkZvbnRTZXR0aW5ncyI6eyIkaWQiOiI2MjgiLCJGb250U2l6ZSI6MTEsIkZvbnROYW1lIjoiQ2FsaWJyaSIsIklzQm9sZCI6ZmFsc2UsIklzSXRhbGljIjpmYWxzZSwiSXNVbmRlcmxpbmVkIjpmYWxzZSwiUGFyZW50U3R5bGUiOm51bGx9LCJBdXRvU2l6ZSI6MCwiRm9yZWdyb3VuZCI6eyIkaWQiOiI2MjkiLCJDb2xvciI6eyIkaWQiOiI2M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NiJ9LCJQYWRkaW5nIjp7IiRyZWYiOiIyNTcifSwiQmFja2dyb3VuZCI6eyIkcmVmIjoiMTIxIn0sIklzVmlzaWJsZSI6dHJ1ZSwiV2lkdGgiOjAuMCwiSGVpZ2h0IjowLjAsIkJvcmRlclN0eWxlIjpudWxsLCJQYXJlbnRTdHlsZSI6bnVsbH0sIkRhdGVTdHlsZSI6eyIkaWQiOiI2MzEiLCJGb250U2V0dGluZ3MiOnsiJGlkIjoiNjMyIiwiRm9udFNpemUiOjksIkZvbnROYW1lIjoiQ2FsaWJyaSIsIklzQm9sZCI6ZmFsc2UsIklzSXRhbGljIjpmYWxzZSwiSXNVbmRlcmxpbmVkIjpmYWxzZSwiUGFyZW50U3R5bGUiOm51bGx9LCJBdXRvU2l6ZSI6MCwiRm9yZWdyb3VuZCI6eyIkaWQiOiI2MzMiLCJDb2xvciI6eyIkaWQiOiI2M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NjIifSwiUGFkZGluZyI6eyIkcmVmIjoiMjYzIn0sIkJhY2tncm91bmQiOnsiJHJlZiI6IjEyOSJ9LCJJc1Zpc2libGUiOmZhbHNlLCJXaWR0aCI6MC4wLCJIZWlnaHQiOjAuMCwiQm9yZGVyU3R5bGUiOm51bGwsIlBhcmVudFN0eWxlIjpudWxsfSwiRGF0ZUZvcm1hdCI6eyIkaWQiOiI2MzU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jM2IiwiRGF0ZVBhcnRJc1Zpc2libGUiOnRydWUsIlRpbWVQYXJ0SXNWaXNpYmxlIjpmYWxzZX19LCJXZWVrTnVtYmVyaW5nIjp7IiRpZCI6IjYzNyIsIkZvcm1hdCI6MCwiSXNWaXNpYmxlIjpmYWxzZSwiTGFzdEtub3duVmlzaWJpbGl0eVN0YXRlIjpmYWxzZX0sIklzVmlzaWJsZSI6dHJ1ZSwiUGFyZW50U3R5bGUiOm51bGx9LCJIeXBlcmxpbmsiOnsiJGlkIjoiNjM4IiwiQWRkcmVzcyI6IiIsIlN1YkFkZHJlc3MiOiIifSwiSW1wb3J0SWQiOm51bGx9XSwiSWQiOiI3NmNhMWRlNS03NmVhLTQzMGMtOTcwNy1mOWVmNGNiMGEzNjYiLCJJc1NpbmdsZUl0ZW1Sb3ciOmZhbHNlfSx7IiRpZCI6IjYzOSIsIl90YXNrcyI6W3siJGlkIjoiNjQwIiwiX2F0dGFjaGVkTWlsZXN0b25lcyI6W10sIlRhc2tEZWZpbml0aW9uIjp7IiRpZCI6IjY0MSIsIkdyb3VwTmFtZSI6IjE1ZGIxOWM1LWFiNDQtNDRmYS04YzkxLTE5MWJlZGE5Zjg2ZSIsIlN0YXJ0RGF0ZSI6IjIwMjAtMTEtMDFUMjM6NTk6MDBaIiwiRW5kRGF0ZSI6IjIwMjAtMTItMjlUMDY6MDg6MDBaIiwiUGVyY2VudGFnZUNvbXBsZXRlIjpudWxsLCJTdHlsZSI6eyIkaWQiOiI2NDIiLCJTaGFwZSI6MywiU2hhcGVUaGlja25lc3MiOjAsIkR1cmF0aW9uRm9ybWF0IjowLCJJbmNsdWRlTm9uV29ya2luZ0RheXNJbkR1cmF0aW9uIjpmYWxzZSwiUGVyY2VudGFnZUNvbXBsZXRlU3R5bGUiOnsiJGlkIjoiNjQzIiwiRm9udFNldHRpbmdzIjp7IiRpZCI6IjY0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2NDUiLCJUb3AiOjAuMCwiTGVmdCI6MC4wLCJSaWdodCI6MC4wLCJCb3R0b20iOjAuMH0sIlBhZGRpbmciOnsiJGlkIjoiNjQ2IiwiVG9wIjowLjAsIkxlZnQiOjAuMCwiUmlnaHQiOjAuMCwiQm90dG9tIjowLjB9LCJCYWNrZ3JvdW5kIjp7IiRyZWYiOiIxNCJ9LCJJc1Zpc2libGUiOnRydWUsIldpZHRoIjowLjAsIkhlaWdodCI6MC4wLCJCb3JkZXJTdHlsZSI6eyIkaWQiOiI2NDciLCJMaW5lQ29sb3IiOm51bGwsIkxpbmVXZWlnaHQiOjAuMCwiTGluZVR5cGUiOjAsIlBhcmVudFN0eWxlIjpudWxsfSwiUGFyZW50U3R5bGUiOm51bGx9LCJEdXJhdGlvblN0eWxlIjp7IiRpZCI6IjY0OCIsIkZvbnRTZXR0aW5ncyI6eyIkaWQiOiI2NDkiLCJGb250U2l6ZSI6MTAsIkZvbnROYW1lIjoiQ2FsaWJyaSIsIklzQm9sZCI6ZmFsc2UsIklzSXRhbGljIjpmYWxzZSwiSXNVbmRlcmxpbmVkIjpmYWxzZSwiUGFyZW50U3R5bGUiOm51bGx9LCJBdXRvU2l6ZSI6MCwiRm9yZWdyb3VuZCI6eyIkaWQiOiI2NTAiLCJDb2xvciI6eyIkcmVmIjoiNDY4In19LCJNYXhXaWR0aCI6MjAwLjAsIk1heEhlaWdodCI6IkluZmluaXR5IiwiU21hcnRGb3JlZ3JvdW5kSXNBY3RpdmUiOmZhbHNlLCJIb3Jpem9udGFsQWxpZ25tZW50IjowLCJWZXJ0aWNhbEFsaWdubWVudCI6MCwiU21hcnRGb3JlZ3JvdW5kIjpudWxsLCJCYWNrZ3JvdW5kRmlsbFR5cGUiOjAsIk1hcmdpbiI6eyIkaWQiOiI2NTEiLCJUb3AiOjAuMCwiTGVmdCI6MC4wLCJSaWdodCI6MC4wLCJCb3R0b20iOjAuMH0sIlBhZGRpbmciOnsiJGlkIjoiNjUyIiwiVG9wIjowLjAsIkxlZnQiOjAuMCwiUmlnaHQiOjAuMCwiQm90dG9tIjowLjB9LCJCYWNrZ3JvdW5kIjp7IiRyZWYiOiIyMyJ9LCJJc1Zpc2libGUiOnRydWUsIldpZHRoIjowLjAsIkhlaWdodCI6MC4wLCJCb3JkZXJTdHlsZSI6eyIkaWQiOiI2NTMiLCJMaW5lQ29sb3IiOm51bGwsIkxpbmVXZWlnaHQiOjAuMCwiTGluZVR5cGUiOjAsIlBhcmVudFN0eWxlIjpudWxsfSwiUGFyZW50U3R5bGUiOm51bGx9LCJIb3Jpem9udGFsQ29ubmVjdG9yU3R5bGUiOnsiJGlkIjoiNjU0IiwiTGluZUNvbG9yIjp7IiRyZWYiOiIyNiJ9LCJMaW5lV2VpZ2h0IjoxLjAsIkxpbmVUeXBlIjowLCJQYXJlbnRTdHlsZSI6bnVsbH0sIlZlcnRpY2FsQ29ubmVjdG9yU3R5bGUiOnsiJGlkIjoiNjU1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1NiIsIk1hcmdpbiI6eyIkaWQiOiI2NTciLCJUb3AiOjAuMCwiTGVmdCI6NC4wLCJSaWdodCI6NC4wLCJCb3R0b20iOjAuMH0sIlBhZGRpbmciOnsiJGlkIjoiNjU4IiwiVG9wIjowLjAsIkxlZnQiOjAuMCwiUmlnaHQiOjAuMCwiQm90dG9tIjowLjB9LCJCYWNrZ3JvdW5kIjp7IiRpZCI6IjY1OSIsIkNvbG9yIjp7IiRpZCI6IjY2MCIsIkEiOjI1NSwiUiI6MCwiRyI6MTE0LCJCIjoxODh9fSwiSXNWaXNpYmxlIjp0cnVlLCJXaWR0aCI6MC4wLCJIZWlnaHQiOjEzLjQyNjY2NjY2NjY2NjY3NywiQm9yZGVyU3R5bGUiOnsiJGlkIjoiNjYxIiwiTGluZUNvbG9yIjp7IiRpZCI6IjY2MiIsIiR0eXBlIjoiTkxSRS5Db21tb24uRG9tLlNvbGlkQ29sb3JCcnVzaCwgTkxSRS5Db21tb24iLCJDb2xvciI6eyIkaWQiOiI2NjMiLCJBIjoyNTUsIlIiOjI1NSwiRyI6MCwiQiI6MH19LCJMaW5lV2VpZ2h0IjowLjAsIkxpbmVUeXBlIjowLCJQYXJlbnRTdHlsZSI6bnVsbH0sIlBhcmVudFN0eWxlIjpudWxsfSwiVGl0bGVTdHlsZSI6eyIkaWQiOiI2NjQiLCJGb250U2V0dGluZ3MiOnsiJGlkIjoiNjY1IiwiRm9udFNpemUiOjExLCJGb250TmFtZSI6IkNhbGlicmkiLCJJc0JvbGQiOnRydWUsIklzSXRhbGljIjpmYWxzZSwiSXNVbmRlcmxpbmVkIjpmYWxzZSwiUGFyZW50U3R5bGUiOm51bGx9LCJBdXRvU2l6ZSI6MiwiRm9yZWdyb3VuZCI6eyIkaWQiOiI2NjYiLCJDb2xvciI6eyIkaWQiOiI2NjciLCJBIjoyNTUsIlIiOjI1NSwiRyI6MjU1LCJCIjoyNTV9fSwiTWF4V2lkdGgiOjc0LjU0NjY2NjY2NjY2NjY2NywiTWF4SGVpZ2h0IjoiSW5maW5pdHkiLCJTbWFydEZvcmVncm91bmRJc0FjdGl2ZSI6ZmFsc2UsIkhvcml6b250YWxBbGlnbm1lbnQiOjEsIlZlcnRpY2FsQWxpZ25tZW50IjowLCJTbWFydEZvcmVncm91bmQiOm51bGwsIkJhY2tncm91bmRGaWxsVHlwZSI6MCwiTWFyZ2luIjp7IiRpZCI6IjY2OCIsIlRvcCI6MC4wLCJMZWZ0IjowLjAsIlJpZ2h0IjowLjAsIkJvdHRvbSI6MC4wfSwiUGFkZGluZyI6eyIkaWQiOiI2NjkiLCJUb3AiOjAuMCwiTGVmdCI6MC4wLCJSaWdodCI6MC4wLCJCb3R0b20iOjAuMH0sIkJhY2tncm91bmQiOnsiJHJlZiI6IjQ1In0sIklzVmlzaWJsZSI6dHJ1ZSwiV2lkdGgiOjAuMCwiSGVpZ2h0IjowLjAsIkJvcmRlclN0eWxlIjp7IiRpZCI6IjY3MCIsIkxpbmVDb2xvciI6bnVsbCwiTGluZVdlaWdodCI6MC4wLCJMaW5lVHlwZSI6MCwiUGFyZW50U3R5bGUiOm51bGx9LCJQYXJlbnRTdHlsZSI6bnVsbH0sIkRhdGVTdHlsZSI6eyIkaWQiOiI2NzEiLCJGb250U2V0dGluZ3MiOnsiJGlkIjoiNjcyIiwiRm9udFNpemUiOjEwLCJGb250TmFtZSI6IkNhbGlicmkiLCJJc0JvbGQiOmZhbHNlLCJJc0l0YWxpYyI6ZmFsc2UsIklzVW5kZXJsaW5lZCI6ZmFsc2UsIlBhcmVudFN0eWxlIjpudWxsfSwiQXV0b1NpemUiOjAsIkZvcmVncm91bmQiOnsiJGlkIjoiNjczIiwiQ29sb3IiOnsiJGlkIjoiNj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zUiLCJUb3AiOjAuMCwiTGVmdCI6MC4wLCJSaWdodCI6MC4wLCJCb3R0b20iOjAuMH0sIlBhZGRpbmciOnsiJGlkIjoiNjc2IiwiVG9wIjowLjAsIkxlZnQiOjAuMCwiUmlnaHQiOjAuMCwiQm90dG9tIjowLjB9LCJCYWNrZ3JvdW5kIjp7IiRyZWYiOiI1MyJ9LCJJc1Zpc2libGUiOnRydWUsIldpZHRoIjowLjAsIkhlaWdodCI6MC4wLCJCb3JkZXJTdHlsZSI6eyIkaWQiOiI2NzciLCJMaW5lQ29sb3IiOm51bGwsIkxpbmVXZWlnaHQiOjAuMCwiTGluZVR5cGUiOjAsIlBhcmVudFN0eWxlIjpudWxsfSwiUGFyZW50U3R5bGUiOm51bGx9LCJEYXRlRm9ybWF0Ijp7IiRpZCI6IjY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zkiLCJGb3JtYXQiOjAsIklzVmlzaWJsZSI6ZmFsc2UsIkxhc3RLbm93blZpc2liaWxpdHlTdGF0ZSI6ZmFsc2V9LCJJc1Zpc2libGUiOmZhbHNlLCJQYXJlbnRTdHlsZSI6bnVsbH0sIkluZGV4IjoxOSwiU21hcnREdXJhdGlvbkFjdGl2YXRlZCI6ZmFsc2UsIkRhdGVGb3JtYXQiOnsiJHJlZiI6IjY3OCJ9LCJXZWVrTnVtYmVyaW5nIjp7IiRpZCI6IjY4MCIsIkZvcm1hdCI6MCwiSXNWaXNpYmxlIjpmYWxzZSwiTGFzdEtub3duVmlzaWJpbGl0eVN0YXRlIjpmYWxzZX0sIklkIjoiZjhhMGM5ZWItODE3YS00OWZjLTg5NTYtOTgyOWIzOGM0Yjc4IiwiSW1wb3J0SWQiOm51bGwsIlRpdGxlIjoiVjIgRGV2ZWxvcG1lbnQiLCJOb3RlIjpudWxsLCJIeXBlcmxpbmsiOnsiJGlkIjoiNjgxIiwiQWRkcmVzcyI6IiIsIlN1YkFkZHJlc3MiOiIifSwiSXNDaGFuZ2VkIjpmYWxzZSwiSXNOZXciOmZhbHNlfX0seyIkaWQiOiI2ODIiLCJfYXR0YWNoZWRNaWxlc3RvbmVzIjpbXSwiVGFza0RlZmluaXRpb24iOnsiJGlkIjoiNjgzIiwiR3JvdXBOYW1lIjoiMTVkYjE5YzUtYWI0NC00NGZhLThjOTEtMTkxYmVkYTlmODZlIiwiU3RhcnREYXRlIjoiMjAyMC0wOC0yMVQyMzo1OTowMFoiLCJFbmREYXRlIjoiMjAyMC0xMC0yMVQyMzo1OTowMFoiLCJQZXJjZW50YWdlQ29tcGxldGUiOm51bGwsIlN0eWxlIjp7IiRpZCI6IjY4NCIsIlNoYXBlIjozLCJTaGFwZVRoaWNrbmVzcyI6MCwiRHVyYXRpb25Gb3JtYXQiOjAsIkluY2x1ZGVOb25Xb3JraW5nRGF5c0luRHVyYXRpb24iOmZhbHNlLCJQZXJjZW50YWdlQ29tcGxldGVTdHlsZSI6eyIkaWQiOiI2ODUiLCJGb250U2V0dGluZ3MiOnsiJGlkIjoiNjg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Y4NyIsIlRvcCI6MC4wLCJMZWZ0IjowLjAsIlJpZ2h0IjowLjAsIkJvdHRvbSI6MC4wfSwiUGFkZGluZyI6eyIkaWQiOiI2ODgiLCJUb3AiOjAuMCwiTGVmdCI6MC4wLCJSaWdodCI6MC4wLCJCb3R0b20iOjAuMH0sIkJhY2tncm91bmQiOnsiJHJlZiI6IjE0In0sIklzVmlzaWJsZSI6dHJ1ZSwiV2lkdGgiOjAuMCwiSGVpZ2h0IjowLjAsIkJvcmRlclN0eWxlIjp7IiRpZCI6IjY4OSIsIkxpbmVDb2xvciI6bnVsbCwiTGluZVdlaWdodCI6MC4wLCJMaW5lVHlwZSI6MCwiUGFyZW50U3R5bGUiOm51bGx9LCJQYXJlbnRTdHlsZSI6bnVsbH0sIkR1cmF0aW9uU3R5bGUiOnsiJGlkIjoiNjkwIiwiRm9udFNldHRpbmdzIjp7IiRpZCI6IjY5MSIsIkZvbnRTaXplIjoxMCwiRm9udE5hbWUiOiJDYWxpYnJpIiwiSXNCb2xkIjpmYWxzZSwiSXNJdGFsaWMiOmZhbHNlLCJJc1VuZGVybGluZWQiOmZhbHNlLCJQYXJlbnRTdHlsZSI6bnVsbH0sIkF1dG9TaXplIjowLCJGb3JlZ3JvdW5kIjp7IiRpZCI6IjY5MiIsIkNvbG9yIjp7IiRyZWYiOiI0NjgifX0sIk1heFdpZHRoIjoyMDAuMCwiTWF4SGVpZ2h0IjoiSW5maW5pdHkiLCJTbWFydEZvcmVncm91bmRJc0FjdGl2ZSI6ZmFsc2UsIkhvcml6b250YWxBbGlnbm1lbnQiOjAsIlZlcnRpY2FsQWxpZ25tZW50IjowLCJTbWFydEZvcmVncm91bmQiOm51bGwsIkJhY2tncm91bmRGaWxsVHlwZSI6MCwiTWFyZ2luIjp7IiRpZCI6IjY5MyIsIlRvcCI6MC4wLCJMZWZ0IjowLjAsIlJpZ2h0IjowLjAsIkJvdHRvbSI6MC4wfSwiUGFkZGluZyI6eyIkaWQiOiI2OTQiLCJUb3AiOjAuMCwiTGVmdCI6MC4wLCJSaWdodCI6MC4wLCJCb3R0b20iOjAuMH0sIkJhY2tncm91bmQiOnsiJHJlZiI6IjIzIn0sIklzVmlzaWJsZSI6dHJ1ZSwiV2lkdGgiOjAuMCwiSGVpZ2h0IjowLjAsIkJvcmRlclN0eWxlIjp7IiRpZCI6IjY5NSIsIkxpbmVDb2xvciI6bnVsbCwiTGluZVdlaWdodCI6MC4wLCJMaW5lVHlwZSI6MCwiUGFyZW50U3R5bGUiOm51bGx9LCJQYXJlbnRTdHlsZSI6bnVsbH0sIkhvcml6b250YWxDb25uZWN0b3JTdHlsZSI6eyIkaWQiOiI2OTYiLCJMaW5lQ29sb3IiOnsiJHJlZiI6IjI2In0sIkxpbmVXZWlnaHQiOjEuMCwiTGluZVR5cGUiOjAsIlBhcmVudFN0eWxlIjpudWxsfSwiVmVydGljYWxDb25uZWN0b3JTdHlsZSI6eyIkaWQiOiI2OTc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jk4IiwiTWFyZ2luIjp7IiRpZCI6IjY5OSIsIlRvcCI6MC4wLCJMZWZ0Ijo0LjAsIlJpZ2h0Ijo0LjAsIkJvdHRvbSI6MC4wfSwiUGFkZGluZyI6eyIkaWQiOiI3MDAiLCJUb3AiOjAuMCwiTGVmdCI6MC4wLCJSaWdodCI6MC4wLCJCb3R0b20iOjAuMH0sIkJhY2tncm91bmQiOnsiJGlkIjoiNzAxIiwiQ29sb3IiOnsiJGlkIjoiNzAyIiwiQSI6MjU1LCJSIjowLCJHIjoxMTQsIkIiOjE4OH19LCJJc1Zpc2libGUiOnRydWUsIldpZHRoIjowLjAsIkhlaWdodCI6MTMuNDI2NjY2NjY2NjY2Njc3LCJCb3JkZXJTdHlsZSI6eyIkaWQiOiI3MDMiLCJMaW5lQ29sb3IiOnsiJGlkIjoiNzA0IiwiJHR5cGUiOiJOTFJFLkNvbW1vbi5Eb20uU29saWRDb2xvckJydXNoLCBOTFJFLkNvbW1vbiIsIkNvbG9yIjp7IiRpZCI6IjcwNSIsIkEiOjI1NSwiUiI6MjU1LCJHIjowLCJCIjowfX0sIkxpbmVXZWlnaHQiOjAuMCwiTGluZVR5cGUiOjAsIlBhcmVudFN0eWxlIjpudWxsfSwiUGFyZW50U3R5bGUiOm51bGx9LCJUaXRsZVN0eWxlIjp7IiRpZCI6IjcwNiIsIkZvbnRTZXR0aW5ncyI6eyIkaWQiOiI3MDciLCJGb250U2l6ZSI6MTEsIkZvbnROYW1lIjoiQ2FsaWJyaSIsIklzQm9sZCI6dHJ1ZSwiSXNJdGFsaWMiOmZhbHNlLCJJc1VuZGVybGluZWQiOmZhbHNlLCJQYXJlbnRTdHlsZSI6bnVsbH0sIkF1dG9TaXplIjowLCJGb3JlZ3JvdW5kIjp7IiRyZWYiOiI2NjYifSwiTWF4V2lkdGgiOjk2MC4wLCJNYXhIZWlnaHQiOiJJbmZpbml0eSIsIlNtYXJ0Rm9yZWdyb3VuZElzQWN0aXZlIjpmYWxzZSwiSG9yaXpvbnRhbEFsaWdubWVudCI6MSwiVmVydGljYWxBbGlnbm1lbnQiOjAsIlNtYXJ0Rm9yZWdyb3VuZCI6bnVsbCwiQmFja2dyb3VuZEZpbGxUeXBlIjowLCJNYXJnaW4iOnsiJGlkIjoiNzA4IiwiVG9wIjowLjAsIkxlZnQiOjAuMCwiUmlnaHQiOjAuMCwiQm90dG9tIjowLjB9LCJQYWRkaW5nIjp7IiRpZCI6IjcwOSIsIlRvcCI6MC4wLCJMZWZ0IjowLjAsIlJpZ2h0IjowLjAsIkJvdHRvbSI6MC4wfSwiQmFja2dyb3VuZCI6eyIkcmVmIjoiNDUifSwiSXNWaXNpYmxlIjp0cnVlLCJXaWR0aCI6MC4wLCJIZWlnaHQiOjAuMCwiQm9yZGVyU3R5bGUiOnsiJGlkIjoiNzEwIiwiTGluZUNvbG9yIjpudWxsLCJMaW5lV2VpZ2h0IjowLjAsIkxpbmVUeXBlIjowLCJQYXJlbnRTdHlsZSI6bnVsbH0sIlBhcmVudFN0eWxlIjpudWxsfSwiRGF0ZVN0eWxlIjp7IiRpZCI6IjcxMSIsIkZvbnRTZXR0aW5ncyI6eyIkaWQiOiI3MTIiLCJGb250U2l6ZSI6MTAsIkZvbnROYW1lIjoiQ2FsaWJyaSIsIklzQm9sZCI6ZmFsc2UsIklzSXRhbGljIjpmYWxzZSwiSXNVbmRlcmxpbmVkIjpmYWxzZSwiUGFyZW50U3R5bGUiOm51bGx9LCJBdXRvU2l6ZSI6MCwiRm9yZWdyb3VuZCI6eyIkaWQiOiI3MTMiLCJDb2xvciI6eyIkaWQiOiI3M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xNSIsIlRvcCI6MC4wLCJMZWZ0IjowLjAsIlJpZ2h0IjowLjAsIkJvdHRvbSI6MC4wfSwiUGFkZGluZyI6eyIkaWQiOiI3MTYiLCJUb3AiOjAuMCwiTGVmdCI6MC4wLCJSaWdodCI6MC4wLCJCb3R0b20iOjAuMH0sIkJhY2tncm91bmQiOnsiJHJlZiI6IjUzIn0sIklzVmlzaWJsZSI6dHJ1ZSwiV2lkdGgiOjAuMCwiSGVpZ2h0IjowLjAsIkJvcmRlclN0eWxlIjp7IiRpZCI6IjcxNyIsIkxpbmVDb2xvciI6bnVsbCwiTGluZVdlaWdodCI6MC4wLCJMaW5lVHlwZSI6MCwiUGFyZW50U3R5bGUiOm51bGx9LCJQYXJlbnRTdHlsZSI6bnVsbH0sIkRhdGVGb3JtYXQiOnsiJGlkIjoiNzE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xOSIsIkZvcm1hdCI6MCwiSXNWaXNpYmxlIjpmYWxzZSwiTGFzdEtub3duVmlzaWJpbGl0eVN0YXRlIjpmYWxzZX0sIklzVmlzaWJsZSI6ZmFsc2UsIlBhcmVudFN0eWxlIjpudWxsfSwiSW5kZXgiOjIwLCJTbWFydER1cmF0aW9uQWN0aXZhdGVkIjpmYWxzZSwiRGF0ZUZvcm1hdCI6eyIkcmVmIjoiNzE4In0sIldlZWtOdW1iZXJpbmciOnsiJGlkIjoiNzIwIiwiRm9ybWF0IjowLCJJc1Zpc2libGUiOmZhbHNlLCJMYXN0S25vd25WaXNpYmlsaXR5U3RhdGUiOmZhbHNlfSwiSWQiOiI3ZDk2MDk2OS1kZGZjLTRkZmUtYTgzMS03MjMxNDljMTg0MmUiLCJJbXBvcnRJZCI6bnVsbCwiVGl0bGUiOiJEZXZlbG9wbWVudCBQaGFzZSBJSSIsIk5vdGUiOm51bGwsIkh5cGVybGluayI6eyIkaWQiOiI3MjEiLCJBZGRyZXNzIjoiIiwiU3ViQWRkcmVzcyI6IiJ9LCJJc0NoYW5nZWQiOmZhbHNlLCJJc05ldyI6ZmFsc2V9fV0sIl9taWxlc3RvbmVzIjpbXSwiSWQiOiIxNWRiMTljNS1hYjQ0LTQ0ZmEtOGM5MS0xOTFiZWRhOWY4NmUiLCJJc1NpbmdsZUl0ZW1Sb3ciOmZhbHNlfV0sIkluZGV4IjowLCJJZCI6IjAzYzRiOGNiLTVmZjEtNDdjYi1iYjliLTIyMGNkOTg5NjU5ZCIsIkhlYWRlclRleHQiOm51bGwsIklzRGVmYXVsdCI6dHJ1ZSwiU3R5bGUiOnsiJGlkIjoiNzIyIiwiSGVhZGVyU3R5bGUiOnsiJGlkIjoiNzIzIiwiVGV4dFN0eWxlIjp7IiRpZCI6IjcyNCIsIkZvbnRTZXR0aW5ncyI6eyIkaWQiOiI3MjUiLCJGb250U2l6ZSI6MTEsIkZvbnROYW1lIjoiQ2FsaWJyaSIsIklzQm9sZCI6ZmFsc2UsIklzSXRhbGljIjpmYWxzZSwiSXNVbmRlcmxpbmVkIjpmYWxzZSwiUGFyZW50U3R5bGUiOm51bGx9LCJBdXRvU2l6ZSI6MiwiRm9yZWdyb3VuZCI6eyIkaWQiOiI3MjYiLCJDb2xvciI6eyIkaWQiOiI3Mjc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3MjgiLCJUb3AiOjAuMCwiTGVmdCI6MC4wLCJSaWdodCI6MC4wLCJCb3R0b20iOjAuMH0sIlBhZGRpbmciOnsiJGlkIjoiNzI5IiwiVG9wIjowLjAsIkxlZnQiOjAuMCwiUmlnaHQiOjAuMCwiQm90dG9tIjowLjB9LCJCYWNrZ3JvdW5kIjpudWxsLCJJc1Zpc2libGUiOnRydWUsIldpZHRoIjowLjAsIkhlaWdodCI6MC4wLCJCb3JkZXJTdHlsZSI6bnVsbCwiUGFyZW50U3R5bGUiOm51bGx9LCJSZWN0YW5nbGVTdHlsZSI6eyIkaWQiOiI3MzAiLCJNYXJnaW4iOnsiJGlkIjoiNzMxIiwiVG9wIjowLjAsIkxlZnQiOjAuMCwiUmlnaHQiOjAuMCwiQm90dG9tIjowLjB9LCJQYWRkaW5nIjp7IiRpZCI6IjczMiIsIlRvcCI6MC4wLCJMZWZ0IjowLjAsIlJpZ2h0IjowLjAsIkJvdHRvbSI6MC4wfSwiQmFja2dyb3VuZCI6eyIkaWQiOiI3MzMiLCJDb2xvciI6eyIkaWQiOiI3MzQiLCJBIjo2MywiUiI6NjgsIkciOjExNCwiQiI6MTk2fX0sIklzVmlzaWJsZSI6dHJ1ZSwiV2lkdGgiOjAuMCwiSGVpZ2h0IjowLjAsIkJvcmRlclN0eWxlIjp7IiRpZCI6IjczNSIsIkxpbmVDb2xvciI6eyIkaWQiOiI3MzYiLCIkdHlwZSI6Ik5MUkUuQ29tbW9uLkRvbS5Tb2xpZENvbG9yQnJ1c2gsIE5MUkUuQ29tbW9uIiwiQ29sb3IiOnsiJGlkIjoiNzM3IiwiQSI6MjU1LCJSIjoyNTUsIkciOjAsIkIiOjB9fSwiTGluZVdlaWdodCI6MC4wLCJMaW5lVHlwZSI6MCwiUGFyZW50U3R5bGUiOm51bGx9LCJQYXJlbnRTdHlsZSI6bnVsbH0sIk1hcmdpbiI6eyIkaWQiOiI3MzgiLCJUb3AiOjAuMCwiTGVmdCI6MC4wLCJSaWdodCI6MC4wLCJCb3R0b20iOjAuMH0sIlBhZGRpbmciOnsiJGlkIjoiNzM5IiwiVG9wIjowLjAsIkxlZnQiOjAuMCwiUmlnaHQiOjAuMCwiQm90dG9tIjowLjB9LCJCYWNrZ3JvdW5kIjpudWxsLCJJc1Zpc2libGUiOnRydWUsIldpZHRoIjowLjAsIkhlaWdodCI6MC4wLCJCb3JkZXJTdHlsZSI6bnVsbCwiUGFyZW50U3R5bGUiOm51bGx9LCJCYWNrZ3JvdW5kU3R5bGUiOnsiJGlkIjoiNzQwIiwiTWFyZ2luIjp7IiRpZCI6Ijc0MSIsIlRvcCI6MC4wLCJMZWZ0IjowLjAsIlJpZ2h0IjowLjAsIkJvdHRvbSI6MC4wfSwiUGFkZGluZyI6eyIkaWQiOiI3NDIiLCJUb3AiOjAuMCwiTGVmdCI6MC4wLCJSaWdodCI6MC4wLCJCb3R0b20iOjAuMH0sIkJhY2tncm91bmQiOnsiJGlkIjoiNzQzIiwiQ29sb3IiOnsiJGlkIjoiNzQ0IiwiQSI6NTEsIlIiOjE2NSwiRyI6MTY1LCJCIjoxNjV9fSwiSXNWaXNpYmxlIjp0cnVlLCJXaWR0aCI6MC4wLCJIZWlnaHQiOjAuMCwiQm9yZGVyU3R5bGUiOnsiJGlkIjoiNzQ1IiwiTGluZUNvbG9yIjp7IiRpZCI6Ijc0NiIsIiR0eXBlIjoiTkxSRS5Db21tb24uRG9tLlNvbGlkQ29sb3JCcnVzaCwgTkxSRS5Db21tb24iLCJDb2xvciI6eyIkaWQiOiI3NDciLCJBIjoyNTUsIlIiOjI1NSwiRyI6MCwiQiI6MH19LCJMaW5lV2VpZ2h0IjowLjAsIkxpbmVUeXBlIjowLCJQYXJlbnRTdHlsZSI6bnVsbH0sIlBhcmVudFN0eWxlIjpudWxsfSwiTWFyZ2luIjp7IiRpZCI6Ijc0OCIsIlRvcCI6MC4wLCJMZWZ0IjowLjAsIlJpZ2h0IjowLjAsIkJvdHRvbSI6MC4wfSwiUGFkZGluZyI6eyIkaWQiOiI3NDkiLCJUb3AiOjAuMCwiTGVmdCI6MC4wLCJSaWdodCI6MC4wLCJCb3R0b20iOjAuMH0sIklzVmlzaWJsZSI6dHJ1ZSwiV2lkdGgiOjAuMCwiSGVpZ2h0IjowLjAsIkJvcmRlclN0eWxlIjpudWxsLCJQYXJlbnRTdHlsZSI6bnVsbH19XSwiSWQiOiI4OTExYmNlYi02Nzk0LTQxYWQtYjM3NS02YTc5NGI2ODJmMzEiLCJJbmRleCI6MSwiSGVhZGVyVGV4dCI6IlByb2R1Y3QgRGV2ZWxvcG1lbnQiLCJTdHlsZSI6eyIkaWQiOiI3NTAiLCJIZWFkZXJTdHlsZSI6eyIkaWQiOiI3NTEiLCJUZXh0SXNWZXJ0aWNhbCI6ZmFsc2UsIlRleHRTdHlsZSI6eyIkaWQiOiI3NTIiLCJGb250U2V0dGluZ3MiOnsiJGlkIjoiNzUzIiwiRm9udFNpemUiOjEyLCJGb250TmFtZSI6IkNhbGlicmkiLCJJc0JvbGQiOmZhbHNlLCJJc0l0YWxpYyI6ZmFsc2UsIklzVW5kZXJsaW5lZCI6ZmFsc2UsIlBhcmVudFN0eWxlIjpudWxsfSwiQXV0b1NpemUiOjAsIkZvcmVncm91bmQiOnsiJGlkIjoiNzU0IiwiQ29sb3IiOnsiJGlkIjoiNzU1IiwiQSI6MjU1LCJSIjoyNTUsIkciOjI1NSwiQiI6MjU1fX0sIk1heFdpZHRoIjo5NC45ODY2NjY2NjY2NjY2NjUsIk1heEhlaWdodCI6MC4wLCJTbWFydEZvcmVncm91bmRJc0FjdGl2ZSI6ZmFsc2UsIkhvcml6b250YWxBbGlnbm1lbnQiOjAsIlZlcnRpY2FsQWxpZ25tZW50IjowLCJTbWFydEZvcmVncm91bmQiOm51bGwsIkJhY2tncm91bmRGaWxsVHlwZSI6MCwiTWFyZ2luIjp7IiRyZWYiOiIzMDIifSwiUGFkZGluZyI6eyIkcmVmIjoiMzAzIn0sIkJhY2tncm91bmQiOm51bGwsIklzVmlzaWJsZSI6ZmFsc2UsIldpZHRoIjowLjAsIkhlaWdodCI6MC4wLCJCb3JkZXJTdHlsZSI6bnVsbCwiUGFyZW50U3R5bGUiOm51bGx9LCJSZWN0YW5nbGVTdHlsZSI6eyIkaWQiOiI3NTYiLCJNYXJnaW4iOnsiJHJlZiI6IjMwNSJ9LCJQYWRkaW5nIjp7IiRyZWYiOiIzMDYifSwiQmFja2dyb3VuZCI6eyIkaWQiOiI3NTciLCJDb2xvciI6eyIkaWQiOiI3NTgiLCJBIjoyNTUsIlIiOjY4LCJHIjoxMTQsIkIiOjE5Nn19LCJJc1Zpc2libGUiOmZhbHNlLCJXaWR0aCI6MC4wLCJIZWlnaHQiOjAuMCwiQm9yZGVyU3R5bGUiOnsiJGlkIjoiNzU5IiwiTGluZUNvbG9yIjp7IiRyZWYiOiIzMTAifSwiTGluZVdlaWdodCI6MC4wLCJMaW5lVHlwZSI6MCwiUGFyZW50U3R5bGUiOm51bGx9LCJQYXJlbnRTdHlsZSI6bnVsbH0sIk1hcmdpbiI6eyIkcmVmIjoiMzEyIn0sIlBhZGRpbmciOnsiJHJlZiI6IjMxMyJ9LCJCYWNrZ3JvdW5kIjpudWxsLCJJc1Zpc2libGUiOnRydWUsIldpZHRoIjowLjAsIkhlaWdodCI6MC4wLCJCb3JkZXJTdHlsZSI6bnVsbCwiUGFyZW50U3R5bGUiOm51bGx9LCJCYWNrZ3JvdW5kU3R5bGUiOnsiJGlkIjoiNzYwIiwiTWFyZ2luIjp7IiRyZWYiOiIzMTUifSwiUGFkZGluZyI6eyIkcmVmIjoiMzE2In0sIkJhY2tncm91bmQiOnsiJGlkIjoiNzYxIiwiQ29sb3IiOnsiJGlkIjoiNzYyIiwiQSI6MzgsIlIiOjY4LCJHIjoxMTQsIkIiOjE5Nn19LCJJc1Zpc2libGUiOnRydWUsIldpZHRoIjowLjAsIkhlaWdodCI6MC4wLCJCb3JkZXJTdHlsZSI6eyIkaWQiOiI3NjMiLCJMaW5lQ29sb3IiOnsiJHJlZiI6IjMyMCJ9LCJMaW5lV2VpZ2h0IjowLjAsIkxpbmVUeXBlIjowLCJQYXJlbnRTdHlsZSI6bnVsbH0sIlBhcmVudFN0eWxlIjpudWxsfSwiSXNBYm92ZVRpbWViYW5kIjpmYWxzZSwiTWFyZ2luIjp7IiRpZCI6Ijc2NCIsIlRvcCI6MC4wLCJMZWZ0IjowLjAsIlJpZ2h0IjowLjAsIkJvdHRvbSI6MC4wfSwiUGFkZGluZyI6eyIkaWQiOiI3NjUiLCJUb3AiOjAuMCwiTGVmdCI6MC4wLCJSaWdodCI6MC4wLCJCb3R0b20iOjAuMH0sIklzVmlzaWJsZSI6dHJ1ZSwiV2lkdGgiOjAuMCwiSGVpZ2h0IjowLjAsIkJvcmRlclN0eWxlIjp7IiRpZCI6Ijc2NiIsIkxpbmVDb2xvciI6bnVsbCwiTGluZVdlaWdodCI6MC4wLCJMaW5lVHlwZSI6MCwiUGFyZW50U3R5bGUiOm51bGx9LCJQYXJlbnRTdHlsZSI6bnVsbH19LHsiJGlkIjoiNzY3IiwiX2FjdGl2aXRpZXMiOlt7IiRpZCI6Ijc2OCIsIl9yb3dzIjpbeyIkaWQiOiI3NjkiLCJfdGFza3MiOltdLCJfbWlsZXN0b25lcyI6W3siJGlkIjoiNzcwIiwiSWQiOiIwN2I5OGJjZi02NzhkLTQ2NzEtYWE2My1lNmM5MGYwNDAyYWEiLCJJbmRleCI6MCwiR3JvdXBJZCI6IjNiM2Q4MzRmLTMxMGQtNDI0NC1hZGQ1LTQzN2M1ZmZhNzQxZSIsIlRpdGxlIjoiUHVibGljIFdlYnNpdGUgTGl2ZSIsIkRhdGVUaW1lIjoiMjAyMC0xMC0yMFQyMzo1OTowMFoiLCJQZXJjZW50YWdlQ29tcGxldGUiOm51bGwsIk5vdGUiOm51bGwsIlN0eWxlIjp7IiRpZCI6Ijc3MSIsIlRpdGxlUG9zaXRpb24iOiJMZWZ0IiwiRGF0ZVBvc2l0aW9uIjoiTGVmdCIsIlNoYXBlVHlwZSI6MTcsIlNoYXBlU2l6ZSI6MCwiU2hhcGVTdHlsZSI6eyIkaWQiOiI3NzIiLCJNYXJnaW4iOnsiJHJlZiI6IjI0NSJ9LCJQYWRkaW5nIjp7IiRyZWYiOiIyNDYifSwiQmFja2dyb3VuZCI6eyIkaWQiOiI3NzMiLCJDb2xvciI6eyIkaWQiOiI3NzQiLCJBIjoyNTUsIlIiOjExMiwiRyI6MTczLCJCIjo3MX19LCJJc1Zpc2libGUiOnRydWUsIldpZHRoIjoxNC4wLCJIZWlnaHQiOjE0LjAsIkJvcmRlclN0eWxlIjp7IiRpZCI6Ijc3NSIsIkxpbmVDb2xvciI6eyIkcmVmIjoiMjUwIn0sIkxpbmVXZWlnaHQiOjAuMCwiTGluZVR5cGUiOjAsIlBhcmVudFN0eWxlIjpudWxsfSwiUGFyZW50U3R5bGUiOm51bGx9LCJUaXRsZVN0eWxlIjp7IiRpZCI6Ijc3NiIsIkZvbnRTZXR0aW5ncyI6eyIkaWQiOiI3NzciLCJGb250U2l6ZSI6MTEsIkZvbnROYW1lIjoiQ2FsaWJyaSIsIklzQm9sZCI6ZmFsc2UsIklzSXRhbGljIjpmYWxzZSwiSXNVbmRlcmxpbmVkIjpmYWxzZSwiUGFyZW50U3R5bGUiOm51bGx9LCJBdXRvU2l6ZSI6MCwiRm9yZWdyb3VuZCI6eyIkaWQiOiI3NzgiLCJDb2xvciI6eyIkaWQiOiI3Nz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NiJ9LCJQYWRkaW5nIjp7IiRyZWYiOiIyNTcifSwiQmFja2dyb3VuZCI6eyIkcmVmIjoiMTIxIn0sIklzVmlzaWJsZSI6dHJ1ZSwiV2lkdGgiOjAuMCwiSGVpZ2h0IjowLjAsIkJvcmRlclN0eWxlIjpudWxsLCJQYXJlbnRTdHlsZSI6bnVsbH0sIkRhdGVTdHlsZSI6eyIkaWQiOiI3ODAiLCJGb250U2V0dGluZ3MiOnsiJGlkIjoiNzgxIiwiRm9udFNpemUiOjksIkZvbnROYW1lIjoiQ2FsaWJyaSIsIklzQm9sZCI6ZmFsc2UsIklzSXRhbGljIjpmYWxzZSwiSXNVbmRlcmxpbmVkIjpmYWxzZSwiUGFyZW50U3R5bGUiOm51bGx9LCJBdXRvU2l6ZSI6MCwiRm9yZWdyb3VuZCI6eyIkaWQiOiI3ODIiLCJDb2xvciI6eyIkaWQiOiI3OD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jIifSwiUGFkZGluZyI6eyIkcmVmIjoiMjYzIn0sIkJhY2tncm91bmQiOnsiJHJlZiI6IjEyOSJ9LCJJc1Zpc2libGUiOmZhbHNlLCJXaWR0aCI6MC4wLCJIZWlnaHQiOjAuMCwiQm9yZGVyU3R5bGUiOm51bGwsIlBhcmVudFN0eWxlIjpudWxsfSwiRGF0ZUZvcm1hdCI6eyIkaWQiOiI3ODQ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zg1IiwiRGF0ZVBhcnRJc1Zpc2libGUiOnRydWUsIlRpbWVQYXJ0SXNWaXNpYmxlIjpmYWxzZX19LCJXZWVrTnVtYmVyaW5nIjp7IiRpZCI6Ijc4NiIsIkZvcm1hdCI6MCwiSXNWaXNpYmxlIjpmYWxzZSwiTGFzdEtub3duVmlzaWJpbGl0eVN0YXRlIjpmYWxzZX0sIklzVmlzaWJsZSI6dHJ1ZSwiUGFyZW50U3R5bGUiOm51bGx9LCJIeXBlcmxpbmsiOnsiJGlkIjoiNzg3IiwiQWRkcmVzcyI6IiIsIlN1YkFkZHJlc3MiOiIifSwiSW1wb3J0SWQiOm51bGx9LHsiJGlkIjoiNzg4IiwiSWQiOiIxNTVkYzBkZi02ZjQxLTQzYTgtYTA1Yi03ZjE4N2QxNmYzY2IiLCJJbmRleCI6MSwiR3JvdXBJZCI6IjNiM2Q4MzRmLTMxMGQtNDI0NC1hZGQ1LTQzN2M1ZmZhNzQxZSIsIlRpdGxlIjoiUHJlc3MgUmVsZWFzZSIsIkRhdGVUaW1lIjoiMjAyMC0wOC0wMlQyMzo1OTowMFoiLCJQZXJjZW50YWdlQ29tcGxldGUiOm51bGwsIk5vdGUiOm51bGwsIlN0eWxlIjp7IiRpZCI6Ijc4OSIsIlRpdGxlUG9zaXRpb24iOiJMZWZ0IiwiRGF0ZVBvc2l0aW9uIjoiTGVmdCIsIlNoYXBlVHlwZSI6MTcsIlNoYXBlU2l6ZSI6MCwiU2hhcGVTdHlsZSI6eyIkaWQiOiI3OTAiLCJNYXJnaW4iOnsiJHJlZiI6IjI0NSJ9LCJQYWRkaW5nIjp7IiRyZWYiOiIyNDYifSwiQmFja2dyb3VuZCI6eyIkaWQiOiI3OTEiLCJDb2xvciI6eyIkaWQiOiI3OTIiLCJBIjoyNTUsIlIiOjExMiwiRyI6MTczLCJCIjo3MX19LCJJc1Zpc2libGUiOnRydWUsIldpZHRoIjoxNC4wLCJIZWlnaHQiOjE0LjAsIkJvcmRlclN0eWxlIjp7IiRpZCI6Ijc5MyIsIkxpbmVDb2xvciI6eyIkcmVmIjoiMjUwIn0sIkxpbmVXZWlnaHQiOjAuMCwiTGluZVR5cGUiOjAsIlBhcmVudFN0eWxlIjpudWxsfSwiUGFyZW50U3R5bGUiOm51bGx9LCJUaXRsZVN0eWxlIjp7IiRpZCI6Ijc5NCIsIkZvbnRTZXR0aW5ncyI6eyIkaWQiOiI3OTUiLCJGb250U2l6ZSI6MTEsIkZvbnROYW1lIjoiQ2FsaWJyaSIsIklzQm9sZCI6ZmFsc2UsIklzSXRhbGljIjpmYWxzZSwiSXNVbmRlcmxpbmVkIjpmYWxzZSwiUGFyZW50U3R5bGUiOm51bGx9LCJBdXRvU2l6ZSI6MCwiRm9yZWdyb3VuZCI6eyIkaWQiOiI3OTYiLCJDb2xvciI6eyIkaWQiOiI3OTc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NiJ9LCJQYWRkaW5nIjp7IiRyZWYiOiIyNTcifSwiQmFja2dyb3VuZCI6eyIkcmVmIjoiMTIxIn0sIklzVmlzaWJsZSI6dHJ1ZSwiV2lkdGgiOjAuMCwiSGVpZ2h0IjowLjAsIkJvcmRlclN0eWxlIjpudWxsLCJQYXJlbnRTdHlsZSI6bnVsbH0sIkRhdGVTdHlsZSI6eyIkaWQiOiI3OTgiLCJGb250U2V0dGluZ3MiOnsiJGlkIjoiNzk5IiwiRm9udFNpemUiOjksIkZvbnROYW1lIjoiQ2FsaWJyaSIsIklzQm9sZCI6ZmFsc2UsIklzSXRhbGljIjpmYWxzZSwiSXNVbmRlcmxpbmVkIjpmYWxzZSwiUGFyZW50U3R5bGUiOm51bGx9LCJBdXRvU2l6ZSI6MCwiRm9yZWdyb3VuZCI6eyIkaWQiOiI4MDAiLCJDb2xvciI6eyIkaWQiOiI4M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jIifSwiUGFkZGluZyI6eyIkcmVmIjoiMjYzIn0sIkJhY2tncm91bmQiOnsiJHJlZiI6IjEyOSJ9LCJJc1Zpc2libGUiOmZhbHNlLCJXaWR0aCI6MC4wLCJIZWlnaHQiOjAuMCwiQm9yZGVyU3R5bGUiOm51bGwsIlBhcmVudFN0eWxlIjpudWxsfSwiRGF0ZUZvcm1hdCI6eyIkaWQiOiI4MDI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ODAzIiwiRGF0ZVBhcnRJc1Zpc2libGUiOnRydWUsIlRpbWVQYXJ0SXNWaXNpYmxlIjpmYWxzZX19LCJXZWVrTnVtYmVyaW5nIjp7IiRpZCI6IjgwNCIsIkZvcm1hdCI6MCwiSXNWaXNpYmxlIjpmYWxzZSwiTGFzdEtub3duVmlzaWJpbGl0eVN0YXRlIjpmYWxzZX0sIklzVmlzaWJsZSI6dHJ1ZSwiUGFyZW50U3R5bGUiOm51bGx9LCJIeXBlcmxpbmsiOnsiJGlkIjoiODA1IiwiQWRkcmVzcyI6IiIsIlN1YkFkZHJlc3MiOiIifSwiSW1wb3J0SWQiOm51bGx9XSwiSWQiOiIzYjNkODM0Zi0zMTBkLTQyNDQtYWRkNS00MzdjNWZmYTc0MWUiLCJJc1NpbmdsZUl0ZW1Sb3ciOmZhbHNlfSx7IiRpZCI6IjgwNiIsIl90YXNrcyI6W10sIl9taWxlc3RvbmVzIjpbeyIkaWQiOiI4MDciLCJJZCI6ImNhM2RiZTQwLTBjMTUtNDIzNC05M2I2LWMwMmU1ZjE3ZmZjZiIsIkluZGV4IjoyLCJHcm91cElkIjoiMTJmMTZiMTEtMzVjZC00NjA3LTkwZDEtNWM0NDJhMTAzNWViIiwiVGl0bGUiOiJCZXRhIEJsb2cgTGF1bmNoIiwiRGF0ZVRpbWUiOiIyMDIwLTA4LTAyVDIzOjU5OjAwWiIsIlBlcmNlbnRhZ2VDb21wbGV0ZSI6bnVsbCwiTm90ZSI6bnVsbCwiU3R5bGUiOnsiJGlkIjoiODA4IiwiVGl0bGVQb3NpdGlvbiI6IkxlZnQiLCJEYXRlUG9zaXRpb24iOiJMZWZ0IiwiU2hhcGVUeXBlIjoxNywiU2hhcGVTaXplIjowLCJTaGFwZVN0eWxlIjp7IiRpZCI6IjgwOSIsIk1hcmdpbiI6eyIkcmVmIjoiMjQ1In0sIlBhZGRpbmciOnsiJHJlZiI6IjI0NiJ9LCJCYWNrZ3JvdW5kIjp7IiRpZCI6IjgxMCIsIkNvbG9yIjp7IiRpZCI6IjgxMSIsIkEiOjI1NSwiUiI6MTEyLCJHIjoxNzMsIkIiOjcxfX0sIklzVmlzaWJsZSI6dHJ1ZSwiV2lkdGgiOjE0LjAsIkhlaWdodCI6MTQuMCwiQm9yZGVyU3R5bGUiOnsiJGlkIjoiODEyIiwiTGluZUNvbG9yIjp7IiRyZWYiOiIyNTAifSwiTGluZVdlaWdodCI6MC4wLCJMaW5lVHlwZSI6MCwiUGFyZW50U3R5bGUiOm51bGx9LCJQYXJlbnRTdHlsZSI6bnVsbH0sIlRpdGxlU3R5bGUiOnsiJGlkIjoiODEzIiwiRm9udFNldHRpbmdzIjp7IiRpZCI6IjgxNCIsIkZvbnRTaXplIjoxMSwiRm9udE5hbWUiOiJDYWxpYnJpIiwiSXNCb2xkIjpmYWxzZSwiSXNJdGFsaWMiOmZhbHNlLCJJc1VuZGVybGluZWQiOmZhbHNlLCJQYXJlbnRTdHlsZSI6bnVsbH0sIkF1dG9TaXplIjowLCJGb3JlZ3JvdW5kIjp7IiRpZCI6IjgxNSIsIkNvbG9yIjp7IiRpZCI6Ijgx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2In0sIlBhZGRpbmciOnsiJHJlZiI6IjI1NyJ9LCJCYWNrZ3JvdW5kIjp7IiRyZWYiOiIxMjEifSwiSXNWaXNpYmxlIjp0cnVlLCJXaWR0aCI6MC4wLCJIZWlnaHQiOjAuMCwiQm9yZGVyU3R5bGUiOm51bGwsIlBhcmVudFN0eWxlIjpudWxsfSwiRGF0ZVN0eWxlIjp7IiRpZCI6IjgxNyIsIkZvbnRTZXR0aW5ncyI6eyIkaWQiOiI4MTgiLCJGb250U2l6ZSI6OSwiRm9udE5hbWUiOiJDYWxpYnJpIiwiSXNCb2xkIjpmYWxzZSwiSXNJdGFsaWMiOmZhbHNlLCJJc1VuZGVybGluZWQiOmZhbHNlLCJQYXJlbnRTdHlsZSI6bnVsbH0sIkF1dG9TaXplIjowLCJGb3JlZ3JvdW5kIjp7IiRpZCI6IjgxOSIsIkNvbG9yIjp7IiRpZCI6Ijgy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iJ9LCJQYWRkaW5nIjp7IiRyZWYiOiIyNjMifSwiQmFja2dyb3VuZCI6eyIkcmVmIjoiMTI5In0sIklzVmlzaWJsZSI6ZmFsc2UsIldpZHRoIjowLjAsIkhlaWdodCI6MC4wLCJCb3JkZXJTdHlsZSI6bnVsbCwiUGFyZW50U3R5bGUiOm51bGx9LCJEYXRlRm9ybWF0Ijp7IiRpZCI6IjgyM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4MjIiLCJEYXRlUGFydElzVmlzaWJsZSI6dHJ1ZSwiVGltZVBhcnRJc1Zpc2libGUiOmZhbHNlfX0sIldlZWtOdW1iZXJpbmciOnsiJGlkIjoiODIzIiwiRm9ybWF0IjowLCJJc1Zpc2libGUiOmZhbHNlLCJMYXN0S25vd25WaXNpYmlsaXR5U3RhdGUiOmZhbHNlfSwiSXNWaXNpYmxlIjp0cnVlLCJQYXJlbnRTdHlsZSI6bnVsbH0sIkh5cGVybGluayI6eyIkaWQiOiI4MjQiLCJBZGRyZXNzIjoiIiwiU3ViQWRkcmVzcyI6IiJ9LCJJbXBvcnRJZCI6bnVsbH0seyIkaWQiOiI4MjUiLCJJZCI6IjA5N2ZlMDM1LTAzMmUtNGNmZS05ZTg5LWQyM2RkZDhkNTBjYyIsIkluZGV4IjozLCJHcm91cElkIjoiMTJmMTZiMTEtMzVjZC00NjA3LTkwZDEtNWM0NDJhMTAzNWViIiwiVGl0bGUiOiJXVyBMYXVuY2ggRXZlbnQiLCJEYXRlVGltZSI6IjIwMjAtMTAtMjBUMjM6NTk6MDBaIiwiUGVyY2VudGFnZUNvbXBsZXRlIjpudWxsLCJOb3RlIjpudWxsLCJTdHlsZSI6eyIkaWQiOiI4MjYiLCJUaXRsZVBvc2l0aW9uIjoiTGVmdCIsIkRhdGVQb3NpdGlvbiI6IkxlZnQiLCJTaGFwZVR5cGUiOjE3LCJTaGFwZVNpemUiOjAsIlNoYXBlU3R5bGUiOnsiJGlkIjoiODI3IiwiTWFyZ2luIjp7IiRyZWYiOiIyNDUifSwiUGFkZGluZyI6eyIkcmVmIjoiMjQ2In0sIkJhY2tncm91bmQiOnsiJGlkIjoiODI4IiwiQ29sb3IiOnsiJGlkIjoiODI5IiwiQSI6MjU1LCJSIjoxMTIsIkciOjE3MywiQiI6NzF9fSwiSXNWaXNpYmxlIjp0cnVlLCJXaWR0aCI6MTQuMCwiSGVpZ2h0IjoxNC4wLCJCb3JkZXJTdHlsZSI6eyIkaWQiOiI4MzAiLCJMaW5lQ29sb3IiOnsiJHJlZiI6IjI1MCJ9LCJMaW5lV2VpZ2h0IjowLjAsIkxpbmVUeXBlIjowLCJQYXJlbnRTdHlsZSI6bnVsbH0sIlBhcmVudFN0eWxlIjpudWxsfSwiVGl0bGVTdHlsZSI6eyIkaWQiOiI4MzEiLCJGb250U2V0dGluZ3MiOnsiJGlkIjoiODMyIiwiRm9udFNpemUiOjExLCJGb250TmFtZSI6IkNhbGlicmkiLCJJc0JvbGQiOmZhbHNlLCJJc0l0YWxpYyI6ZmFsc2UsIklzVW5kZXJsaW5lZCI6ZmFsc2UsIlBhcmVudFN0eWxlIjpudWxsfSwiQXV0b1NpemUiOjIsIkZvcmVncm91bmQiOnsiJGlkIjoiODMzIiwiQ29sb3IiOnsiJGlkIjoiODM0IiwiQSI6MjU1LCJSIjowLCJHIjowLCJCIjowfX0sIk1heFdpZHRoIjo4MS4yMzY2NjY2NjY2NjY2NzksIk1heEhlaWdodCI6IkluZmluaXR5IiwiU21hcnRGb3JlZ3JvdW5kSXNBY3RpdmUiOmZhbHNlLCJIb3Jpem9udGFsQWxpZ25tZW50IjoyLCJWZXJ0aWNhbEFsaWdubWVudCI6MCwiU21hcnRGb3JlZ3JvdW5kIjpudWxsLCJCYWNrZ3JvdW5kRmlsbFR5cGUiOjAsIk1hcmdpbiI6eyIkcmVmIjoiMjU2In0sIlBhZGRpbmciOnsiJHJlZiI6IjI1NyJ9LCJCYWNrZ3JvdW5kIjp7IiRyZWYiOiIxMjEifSwiSXNWaXNpYmxlIjp0cnVlLCJXaWR0aCI6MC4wLCJIZWlnaHQiOjAuMCwiQm9yZGVyU3R5bGUiOm51bGwsIlBhcmVudFN0eWxlIjpudWxsfSwiRGF0ZVN0eWxlIjp7IiRpZCI6IjgzNSIsIkZvbnRTZXR0aW5ncyI6eyIkaWQiOiI4MzYiLCJGb250U2l6ZSI6OSwiRm9udE5hbWUiOiJDYWxpYnJpIiwiSXNCb2xkIjpmYWxzZSwiSXNJdGFsaWMiOmZhbHNlLCJJc1VuZGVybGluZWQiOmZhbHNlLCJQYXJlbnRTdHlsZSI6bnVsbH0sIkF1dG9TaXplIjowLCJGb3JlZ3JvdW5kIjp7IiRpZCI6IjgzNyIsIkNvbG9yIjp7IiRpZCI6Ijgz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2MiJ9LCJQYWRkaW5nIjp7IiRyZWYiOiIyNjMifSwiQmFja2dyb3VuZCI6eyIkcmVmIjoiMTI5In0sIklzVmlzaWJsZSI6ZmFsc2UsIldpZHRoIjowLjAsIkhlaWdodCI6MC4wLCJCb3JkZXJTdHlsZSI6bnVsbCwiUGFyZW50U3R5bGUiOm51bGx9LCJEYXRlRm9ybWF0Ijp7IiRpZCI6IjgzO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4NDAiLCJEYXRlUGFydElzVmlzaWJsZSI6dHJ1ZSwiVGltZVBhcnRJc1Zpc2libGUiOmZhbHNlfX0sIldlZWtOdW1iZXJpbmciOnsiJGlkIjoiODQxIiwiRm9ybWF0IjowLCJJc1Zpc2libGUiOmZhbHNlLCJMYXN0S25vd25WaXNpYmlsaXR5U3RhdGUiOmZhbHNlfSwiSXNWaXNpYmxlIjp0cnVlLCJQYXJlbnRTdHlsZSI6bnVsbH0sIkh5cGVybGluayI6eyIkaWQiOiI4NDIiLCJBZGRyZXNzIjoiIiwiU3ViQWRkcmVzcyI6IiJ9LCJJbXBvcnRJZCI6bnVsbH1dLCJJZCI6IjEyZjE2YjExLTM1Y2QtNDYwNy05MGQxLTVjNDQyYTEwMzVlYiIsIklzU2luZ2xlSXRlbVJvdyI6ZmFsc2V9XSwiSW5kZXgiOjAsIklkIjoiMjIwYWEyMDUtNjRjOS00YWYyLWJmYWQtMGJiNGIxMWExODFmIiwiSGVhZGVyVGV4dCI6bnVsbCwiSXNEZWZhdWx0Ijp0cnVlLCJTdHlsZSI6eyIkaWQiOiI4NDMiLCJIZWFkZXJTdHlsZSI6eyIkaWQiOiI4NDQiLCJUZXh0U3R5bGUiOnsiJGlkIjoiODQ1IiwiRm9udFNldHRpbmdzIjp7IiRpZCI6Ijg0NiIsIkZvbnRTaXplIjoxMSwiRm9udE5hbWUiOiJDYWxpYnJpIiwiSXNCb2xkIjpmYWxzZSwiSXNJdGFsaWMiOmZhbHNlLCJJc1VuZGVybGluZWQiOmZhbHNlLCJQYXJlbnRTdHlsZSI6bnVsbH0sIkF1dG9TaXplIjoyLCJGb3JlZ3JvdW5kIjp7IiRpZCI6Ijg0NyIsIkNvbG9yIjp7IiRpZCI6Ijg0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g0OSIsIlRvcCI6MC4wLCJMZWZ0IjowLjAsIlJpZ2h0IjowLjAsIkJvdHRvbSI6MC4wfSwiUGFkZGluZyI6eyIkaWQiOiI4NTAiLCJUb3AiOjAuMCwiTGVmdCI6MC4wLCJSaWdodCI6MC4wLCJCb3R0b20iOjAuMH0sIkJhY2tncm91bmQiOm51bGwsIklzVmlzaWJsZSI6dHJ1ZSwiV2lkdGgiOjAuMCwiSGVpZ2h0IjowLjAsIkJvcmRlclN0eWxlIjpudWxsLCJQYXJlbnRTdHlsZSI6bnVsbH0sIlJlY3RhbmdsZVN0eWxlIjp7IiRpZCI6Ijg1MSIsIk1hcmdpbiI6eyIkaWQiOiI4NTIiLCJUb3AiOjAuMCwiTGVmdCI6MC4wLCJSaWdodCI6MC4wLCJCb3R0b20iOjAuMH0sIlBhZGRpbmciOnsiJGlkIjoiODUzIiwiVG9wIjowLjAsIkxlZnQiOjAuMCwiUmlnaHQiOjAuMCwiQm90dG9tIjowLjB9LCJCYWNrZ3JvdW5kIjp7IiRpZCI6Ijg1NCIsIkNvbG9yIjp7IiRpZCI6Ijg1NSIsIkEiOjYzLCJSIjoxMTIsIkciOjE3MywiQiI6NzF9fSwiSXNWaXNpYmxlIjp0cnVlLCJXaWR0aCI6MC4wLCJIZWlnaHQiOjAuMCwiQm9yZGVyU3R5bGUiOnsiJGlkIjoiODU2IiwiTGluZUNvbG9yIjp7IiRpZCI6Ijg1NyIsIiR0eXBlIjoiTkxSRS5Db21tb24uRG9tLlNvbGlkQ29sb3JCcnVzaCwgTkxSRS5Db21tb24iLCJDb2xvciI6eyIkaWQiOiI4NTgiLCJBIjoyNTUsIlIiOjI1NSwiRyI6MCwiQiI6MH19LCJMaW5lV2VpZ2h0IjowLjAsIkxpbmVUeXBlIjowLCJQYXJlbnRTdHlsZSI6bnVsbH0sIlBhcmVudFN0eWxlIjpudWxsfSwiTWFyZ2luIjp7IiRpZCI6Ijg1OSIsIlRvcCI6MC4wLCJMZWZ0IjowLjAsIlJpZ2h0IjowLjAsIkJvdHRvbSI6MC4wfSwiUGFkZGluZyI6eyIkaWQiOiI4NjAiLCJUb3AiOjAuMCwiTGVmdCI6MC4wLCJSaWdodCI6MC4wLCJCb3R0b20iOjAuMH0sIkJhY2tncm91bmQiOm51bGwsIklzVmlzaWJsZSI6dHJ1ZSwiV2lkdGgiOjAuMCwiSGVpZ2h0IjowLjAsIkJvcmRlclN0eWxlIjpudWxsLCJQYXJlbnRTdHlsZSI6bnVsbH0sIkJhY2tncm91bmRTdHlsZSI6eyIkaWQiOiI4NjEiLCJNYXJnaW4iOnsiJGlkIjoiODYyIiwiVG9wIjowLjAsIkxlZnQiOjAuMCwiUmlnaHQiOjAuMCwiQm90dG9tIjowLjB9LCJQYWRkaW5nIjp7IiRpZCI6Ijg2MyIsIlRvcCI6MC4wLCJMZWZ0IjowLjAsIlJpZ2h0IjowLjAsIkJvdHRvbSI6MC4wfSwiQmFja2dyb3VuZCI6eyIkaWQiOiI4NjQiLCJDb2xvciI6eyIkaWQiOiI4NjUiLCJBIjo1MSwiUiI6MTY1LCJHIjoxNjUsIkIiOjE2NX19LCJJc1Zpc2libGUiOnRydWUsIldpZHRoIjowLjAsIkhlaWdodCI6MC4wLCJCb3JkZXJTdHlsZSI6eyIkaWQiOiI4NjYiLCJMaW5lQ29sb3IiOnsiJGlkIjoiODY3IiwiJHR5cGUiOiJOTFJFLkNvbW1vbi5Eb20uU29saWRDb2xvckJydXNoLCBOTFJFLkNvbW1vbiIsIkNvbG9yIjp7IiRpZCI6Ijg2OCIsIkEiOjI1NSwiUiI6MjU1LCJHIjowLCJCIjowfX0sIkxpbmVXZWlnaHQiOjAuMCwiTGluZVR5cGUiOjAsIlBhcmVudFN0eWxlIjpudWxsfSwiUGFyZW50U3R5bGUiOm51bGx9LCJNYXJnaW4iOnsiJGlkIjoiODY5IiwiVG9wIjowLjAsIkxlZnQiOjAuMCwiUmlnaHQiOjAuMCwiQm90dG9tIjowLjB9LCJQYWRkaW5nIjp7IiRpZCI6Ijg3MCIsIlRvcCI6MC4wLCJMZWZ0IjowLjAsIlJpZ2h0IjowLjAsIkJvdHRvbSI6MC4wfSwiSXNWaXNpYmxlIjp0cnVlLCJXaWR0aCI6MC4wLCJIZWlnaHQiOjAuMCwiQm9yZGVyU3R5bGUiOm51bGwsIlBhcmVudFN0eWxlIjpudWxsfX1dLCJJZCI6IjllYjc2NTg0LWJiMzItNDUyZS1hYzA3LWZiMjYzN2JhZWExYSIsIkluZGV4IjoyLCJIZWFkZXJUZXh0IjoiTWFya2V0aW5nIiwiU3R5bGUiOnsiJGlkIjoiODcxIiwiSGVhZGVyU3R5bGUiOnsiJGlkIjoiODcyIiwiVGV4dElzVmVydGljYWwiOmZhbHNlLCJUZXh0U3R5bGUiOnsiJGlkIjoiODczIiwiRm9udFNldHRpbmdzIjp7IiRpZCI6Ijg3NCIsIkZvbnRTaXplIjoxMiwiRm9udE5hbWUiOiJDYWxpYnJpIiwiSXNCb2xkIjpmYWxzZSwiSXNJdGFsaWMiOmZhbHNlLCJJc1VuZGVybGluZWQiOmZhbHNlLCJQYXJlbnRTdHlsZSI6bnVsbH0sIkF1dG9TaXplIjowLCJGb3JlZ3JvdW5kIjp7IiRpZCI6Ijg3NSIsIkNvbG9yIjp7IiRpZCI6Ijg3NiIsIkEiOjI1NSwiUiI6MjU1LCJHIjoyNTUsIkIiOjI1NX19LCJNYXhXaWR0aCI6OTQuOTg2NjY2NjY2NjY2NjY1LCJNYXhIZWlnaHQiOjAuMCwiU21hcnRGb3JlZ3JvdW5kSXNBY3RpdmUiOmZhbHNlLCJIb3Jpem9udGFsQWxpZ25tZW50IjowLCJWZXJ0aWNhbEFsaWdubWVudCI6MCwiU21hcnRGb3JlZ3JvdW5kIjpudWxsLCJCYWNrZ3JvdW5kRmlsbFR5cGUiOjAsIk1hcmdpbiI6eyIkcmVmIjoiMzAyIn0sIlBhZGRpbmciOnsiJHJlZiI6IjMwMyJ9LCJCYWNrZ3JvdW5kIjpudWxsLCJJc1Zpc2libGUiOmZhbHNlLCJXaWR0aCI6MC4wLCJIZWlnaHQiOjAuMCwiQm9yZGVyU3R5bGUiOm51bGwsIlBhcmVudFN0eWxlIjpudWxsfSwiUmVjdGFuZ2xlU3R5bGUiOnsiJGlkIjoiODc3IiwiTWFyZ2luIjp7IiRyZWYiOiIzMDUifSwiUGFkZGluZyI6eyIkcmVmIjoiMzA2In0sIkJhY2tncm91bmQiOnsiJGlkIjoiODc4IiwiQ29sb3IiOnsiJGlkIjoiODc5IiwiQSI6MjU1LCJSIjoxMTIsIkciOjE3MywiQiI6NzF9fSwiSXNWaXNpYmxlIjpmYWxzZSwiV2lkdGgiOjAuMCwiSGVpZ2h0IjowLjAsIkJvcmRlclN0eWxlIjp7IiRpZCI6Ijg4MCIsIkxpbmVDb2xvciI6eyIkcmVmIjoiMzEwIn0sIkxpbmVXZWlnaHQiOjAuMCwiTGluZVR5cGUiOjAsIlBhcmVudFN0eWxlIjpudWxsfSwiUGFyZW50U3R5bGUiOm51bGx9LCJNYXJnaW4iOnsiJHJlZiI6IjMxMiJ9LCJQYWRkaW5nIjp7IiRyZWYiOiIzMTMifSwiQmFja2dyb3VuZCI6bnVsbCwiSXNWaXNpYmxlIjp0cnVlLCJXaWR0aCI6MC4wLCJIZWlnaHQiOjAuMCwiQm9yZGVyU3R5bGUiOm51bGwsIlBhcmVudFN0eWxlIjpudWxsfSwiQmFja2dyb3VuZFN0eWxlIjp7IiRpZCI6Ijg4MSIsIk1hcmdpbiI6eyIkcmVmIjoiMzE1In0sIlBhZGRpbmciOnsiJHJlZiI6IjMxNiJ9LCJCYWNrZ3JvdW5kIjp7IiRpZCI6Ijg4MiIsIkNvbG9yIjp7IiRpZCI6Ijg4MyIsIkEiOjM4LCJSIjoxMTIsIkciOjE3MywiQiI6NzF9fSwiSXNWaXNpYmxlIjp0cnVlLCJXaWR0aCI6MC4wLCJIZWlnaHQiOjAuMCwiQm9yZGVyU3R5bGUiOnsiJGlkIjoiODg0IiwiTGluZUNvbG9yIjp7IiRyZWYiOiIzMjAifSwiTGluZVdlaWdodCI6MC4wLCJMaW5lVHlwZSI6MCwiUGFyZW50U3R5bGUiOm51bGx9LCJQYXJlbnRTdHlsZSI6bnVsbH0sIklzQWJvdmVUaW1lYmFuZCI6ZmFsc2UsIk1hcmdpbiI6eyIkaWQiOiI4ODUiLCJUb3AiOjAuMCwiTGVmdCI6MC4wLCJSaWdodCI6MC4wLCJCb3R0b20iOjAuMH0sIlBhZGRpbmciOnsiJGlkIjoiODg2IiwiVG9wIjowLjAsIkxlZnQiOjAuMCwiUmlnaHQiOjAuMCwiQm90dG9tIjowLjB9LCJJc1Zpc2libGUiOnRydWUsIldpZHRoIjowLjAsIkhlaWdodCI6MC4wLCJCb3JkZXJTdHlsZSI6eyIkaWQiOiI4ODciLCJMaW5lQ29sb3IiOm51bGwsIkxpbmVXZWlnaHQiOjAuMCwiTGluZVR5cGUiOjAsIlBhcmVudFN0eWxlIjpudWxsfSwiUGFyZW50U3R5bGUiOm51bGx9fV0sIkN1bHR1cmVJbmZvTmFtZSI6ImVuLVVTIiwiU3R5bGVOYW1lIjpudWxsLCJWZXJzaW9uIjp7IiRpZCI6Ijg4OCIsIlZlcnNpb24iOiIzLjYuMSIsIk9yaWdpbmFsQXNzZW1ibHlWZXJzaW9uIjoiMy4yMC4wNC4wMCIsIkVkaXRpb24iOiJQcm8iLCJMYXN0U2F2ZWRFZGl0aW9uIjozLCJJc1BsdXNFZGl0aW9uIjp0cnVlLCJJc1Byb0VkaXRpb24iOnRydWV9LCJFZmZlY3QiOjAsIlN0eWxlIjp7IiRpZCI6Ijg4OSIsIlRpbWViYW5kU3R5bGUiOnsiJGlkIjoiODkwIiwiU2NhbGVNYXJraW5nIjowLCJTaGFwZSI6MCwiU2hhcGVTdHlsZSI6eyIkaWQiOiI4OTEiLCJNYXJnaW4iOnsiJGlkIjoiODkyIiwiVG9wIjowLjAsIkxlZnQiOjEyLjAsIlJpZ2h0IjoxMi4wLCJCb3R0b20iOjAuMH0sIlBhZGRpbmciOnsiJGlkIjoiODkzIiwiVG9wIjo3LjAsIkxlZnQiOjAuMCwiUmlnaHQiOjAuMCwiQm90dG9tIjo3LjB9LCJCYWNrZ3JvdW5kIjp7IiRpZCI6Ijg5NCIsIkNvbG9yIjp7IiRpZCI6Ijg5NSIsIkEiOjI1NSwiUiI6ODksIkciOjg5LCJCIjo4OX19LCJJc1Zpc2libGUiOnRydWUsIldpZHRoIjo4NTguMCwiSGVpZ2h0IjozMC4wLCJCb3JkZXJTdHlsZSI6eyIkaWQiOiI4OTYiLCJMaW5lQ29sb3IiOnsiJGlkIjoiODk3IiwiJHR5cGUiOiJOTFJFLkNvbW1vbi5Eb20uU29saWRDb2xvckJydXNoLCBOTFJFLkNvbW1vbiIsIkNvbG9yIjp7IiRpZCI6Ijg5OCIsIkEiOjI1NSwiUiI6MjU1LCJHIjowLCJCIjowfX0sIkxpbmVXZWlnaHQiOjAuMCwiTGluZVR5cGUiOjAsIlBhcmVudFN0eWxlIjpudWxsfSwiUGFyZW50U3R5bGUiOm51bGx9LCJNaWRkbGVUaWVyU2hhcGVTdHlsZSI6eyIkaWQiOiI4OTkiLCJNYXJnaW4iOnsiJHJlZiI6Ijg5MiJ9LCJQYWRkaW5nIjp7IiRyZWYiOiI4OTMifSwiQmFja2dyb3VuZCI6eyIkcmVmIjoiODk0In0sIklzVmlzaWJsZSI6dHJ1ZSwiV2lkdGgiOjg1OC4wLCJIZWlnaHQiOjMwLjAsIkJvcmRlclN0eWxlIjpudWxsLCJQYXJlbnRTdHlsZSI6bnVsbH0sIkJvdHRvbVRpZXJTaGFwZVN0eWxlIjp7IiRpZCI6IjkwMCIsIk1hcmdpbiI6eyIkcmVmIjoiODkyIn0sIlBhZGRpbmciOnsiJHJlZiI6Ijg5MyJ9LCJCYWNrZ3JvdW5kIjp7IiRyZWYiOiI4OTQifSwiSXNWaXNpYmxlIjp0cnVlLCJXaWR0aCI6ODU4LjAsIkhlaWdodCI6MzAuMCwiQm9yZGVyU3R5bGUiOm51bGwsIlBhcmVudFN0eWxlIjpudWxsfSwiUmlnaHRFbmRDYXBzU3R5bGUiOnsiJGlkIjoiOTAxIiwiRm9udFNldHRpbmdzIjp7IiRpZCI6IjkwMiIsIkZvbnRTaXplIjoyMCwiRm9udE5hbWUiOiJDYWxpYnJpIiwiSXNCb2xkIjp0cnVlLCJJc0l0YWxpYyI6ZmFsc2UsIklzVW5kZXJsaW5lZCI6ZmFsc2UsIlBhcmVudFN0eWxlIjpudWxsfSwiQXV0b1NpemUiOjAsIkZvcmVncm91bmQiOnsiJGlkIjoiOTAzIiwiQ29sb3IiOnsiJGlkIjoiOTA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DUiLCJUb3AiOjAuMCwiTGVmdCI6MC4wLCJSaWdodCI6MjUuMCwiQm90dG9tIjowLjB9LCJQYWRkaW5nIjp7IiRpZCI6IjkwNiIsIlRvcCI6MC4wLCJMZWZ0IjowLjAsIlJpZ2h0IjowLjAsIkJvdHRvbSI6MC4wfSwiQmFja2dyb3VuZCI6eyIkaWQiOiI5MDciLCJDb2xvciI6eyIkcmVmIjoiMTUifX0sIklzVmlzaWJsZSI6dHJ1ZSwiV2lkdGgiOjAuMCwiSGVpZ2h0IjowLjAsIkJvcmRlclN0eWxlIjpudWxsLCJQYXJlbnRTdHlsZSI6bnVsbH0sIkxlZnRFbmRDYXBzU3R5bGUiOnsiJGlkIjoiOTA4IiwiRm9udFNldHRpbmdzIjp7IiRpZCI6IjkwOSIsIkZvbnRTaXplIjozNiwiRm9udE5hbWUiOiJDYWxpYnJpIiwiSXNCb2xkIjp0cnVlLCJJc0l0YWxpYyI6ZmFsc2UsIklzVW5kZXJsaW5lZCI6ZmFsc2UsIlBhcmVudFN0eWxlIjpudWxsfSwiQXV0b1NpemUiOjAsIkZvcmVncm91bmQiOnsiJGlkIjoiOTEwIiwiQ29sb3IiOnsiJGlkIjoiOTE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TIiLCJUb3AiOjAuMCwiTGVmdCI6MjUuMCwiUmlnaHQiOjAuMCwiQm90dG9tIjowLjB9LCJQYWRkaW5nIjp7IiRpZCI6IjkxMyIsIlRvcCI6MC4wLCJMZWZ0IjowLjAsIlJpZ2h0IjowLjAsIkJvdHRvbSI6MC4wfSwiQmFja2dyb3VuZCI6eyIkaWQiOiI5MTQiLCJDb2xvciI6eyIkcmVmIjoiMTUifX0sIklzVmlzaWJsZSI6ZmFsc2UsIldpZHRoIjowLjAsIkhlaWdodCI6MC4wLCJCb3JkZXJTdHlsZSI6bnVsbCwiUGFyZW50U3R5bGUiOm51bGx9LCJUb2RheVRleHRTdHlsZSI6eyIkaWQiOiI5MTUiLCJGb250U2V0dGluZ3MiOnsiJGlkIjoiOTE2IiwiRm9udFNpemUiOjEyLCJGb250TmFtZSI6IkNhbGlicmkiLCJJc0JvbGQiOmZhbHNlLCJJc0l0YWxpYyI6ZmFsc2UsIklzVW5kZXJsaW5lZCI6ZmFsc2UsIlBhcmVudFN0eWxlIjpudWxsfSwiQXV0b1NpemUiOjAsIkZvcmVncm91bmQiOnsiJGlkIjoiOTE3IiwiQ29sb3IiOnsiJGlkIjoiOTE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xOSIsIlRvcCI6MC4wLCJMZWZ0IjowLjAsIlJpZ2h0IjowLjAsIkJvdHRvbSI6MC4wfSwiUGFkZGluZyI6eyIkaWQiOiI5MjAiLCJUb3AiOjAuMCwiTGVmdCI6MC4wLCJSaWdodCI6MC4wLCJCb3R0b20iOjAuMH0sIkJhY2tncm91bmQiOnsiJGlkIjoiOTIxIiwiQ29sb3IiOnsiJHJlZiI6IjE1In19LCJJc1Zpc2libGUiOnRydWUsIldpZHRoIjowLjAsIkhlaWdodCI6MC4wLCJCb3JkZXJTdHlsZSI6bnVsbCwiUGFyZW50U3R5bGUiOm51bGx9LCJUb2RheU1hcmtlclN0eWxlIjp7IiRpZCI6IjkyMiIsIk1hcmdpbiI6eyIkaWQiOiI5MjMiLCJUb3AiOjAuMCwiTGVmdCI6MC4wLCJSaWdodCI6MC4wLCJCb3R0b20iOjAuMH0sIlBhZGRpbmciOnsiJGlkIjoiOTI0IiwiVG9wIjowLjAsIkxlZnQiOjAuMCwiUmlnaHQiOjAuMCwiQm90dG9tIjowLjB9LCJCYWNrZ3JvdW5kIjp7IiRpZCI6IjkyNSIsIkNvbG9yIjp7IiRpZCI6IjkyNiIsIkEiOjI1NSwiUiI6MjU1LCJHIjowLCJCIjowfX0sIklzVmlzaWJsZSI6dHJ1ZSwiV2lkdGgiOjAuMCwiSGVpZ2h0IjowLjAsIkJvcmRlclN0eWxlIjpudWxsLCJQYXJlbnRTdHlsZSI6bnVsbH0sIlNjYWxlU3R5bGUiOnsiJGlkIjoiOTI3IiwiU2hhcGUiOjAsIlNob3dTZWdtZW50U2VwYXJhdG9ycyI6dHJ1ZSwiU2VnbWVudFNlcGFyYXRvck9wYWNpdHkiOjMwLCJIYXNCZWVuVmlzaWJsZUJlZm9yZSI6dHJ1ZSwiRm9udFNldHRpbmdzIjp7IiRpZCI6IjkyOCIsIkZvbnRTaXplIjoxMiwiRm9udE5hbWUiOiJDYWxpYnJpIiwiSXNCb2xkIjpmYWxzZSwiSXNJdGFsaWMiOmZhbHNlLCJJc1VuZGVybGluZWQiOmZhbHNlLCJQYXJlbnRTdHlsZSI6bnVsbH0sIkF1dG9TaXplIjowLCJGb3JlZ3JvdW5kIjp7IiRpZCI6IjkyOSIsIkNvbG9yIjp7IiRpZCI6Ijkz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zEiLCJUb3AiOjAuMCwiTGVmdCI6NS4wLCJSaWdodCI6MC4wLCJCb3R0b20iOjAuMH0sIlBhZGRpbmciOnsiJGlkIjoiOTMyIiwiVG9wIjowLjAsIkxlZnQiOjAuMCwiUmlnaHQiOjAuMCwiQm90dG9tIjowLjB9LCJCYWNrZ3JvdW5kIjp7IiRpZCI6IjkzMyIsIkNvbG9yIjp7IiRyZWYiOiIxNSJ9fSwiSXNWaXNpYmxlIjp0cnVlLCJXaWR0aCI6MC4wLCJIZWlnaHQiOjAuMCwiQm9yZGVyU3R5bGUiOm51bGwsIlBhcmVudFN0eWxlIjpudWxsfSwiU2luZ2xlU2NhbGVTaGFwZVN0eWxlIjp7IiRpZCI6IjkzNCIsIlNoYXBlIjowLCJIZWlnaHQiOjMwLjB9LCJNaWRkbGVUaWVyU2NhbGVTdHlsZSI6eyIkaWQiOiI5MzUiLCJTaGFwZSI6MCwiU2hvd1NlZ21lbnRTZXBhcmF0b3JzIjp0cnVlLCJTZWdtZW50U2VwYXJhdG9yT3BhY2l0eSI6MzAsIkhhc0JlZW5WaXNpYmxlQmVmb3JlIjpmYWxzZSwiRm9udFNldHRpbmdzIjp7IiRpZCI6IjkzNiIsIkZvbnRTaXplIjoxMiwiRm9udE5hbWUiOiJDYWxpYnJpIiwiSXNCb2xkIjpmYWxzZSwiSXNJdGFsaWMiOmZhbHNlLCJJc1VuZGVybGluZWQiOmZhbHNlLCJQYXJlbnRTdHlsZSI6bnVsbH0sIkF1dG9TaXplIjowLCJGb3JlZ3JvdW5kIjp7IiRyZWYiOiI5MjkifSwiTWF4V2lkdGgiOjIwMC4wLCJNYXhIZWlnaHQiOiJJbmZpbml0eSIsIlNtYXJ0Rm9yZWdyb3VuZElzQWN0aXZlIjpmYWxzZSwiSG9yaXpvbnRhbEFsaWdubWVudCI6MCwiVmVydGljYWxBbGlnbm1lbnQiOjEsIlNtYXJ0Rm9yZWdyb3VuZCI6bnVsbCwiQmFja2dyb3VuZEZpbGxUeXBlIjowLCJNYXJnaW4iOnsiJHJlZiI6IjkzMSJ9LCJQYWRkaW5nIjp7IiRyZWYiOiI5MzIifSwiQmFja2dyb3VuZCI6eyIkcmVmIjoiOTMzIn0sIklzVmlzaWJsZSI6ZmFsc2UsIldpZHRoIjowLjAsIkhlaWdodCI6MC4wLCJCb3JkZXJTdHlsZSI6bnVsbCwiUGFyZW50U3R5bGUiOm51bGx9LCJCb3R0b21UaWVyU2NhbGVTdHlsZSI6eyIkaWQiOiI5MzciLCJTaGFwZSI6MCwiU2hvd1NlZ21lbnRTZXBhcmF0b3JzIjp0cnVlLCJTZWdtZW50U2VwYXJhdG9yT3BhY2l0eSI6MzAsIkhhc0JlZW5WaXNpYmxlQmVmb3JlIjpmYWxzZSwiRm9udFNldHRpbmdzIjp7IiRpZCI6IjkzOCIsIkZvbnRTaXplIjoxMiwiRm9udE5hbWUiOiJDYWxpYnJpIiwiSXNCb2xkIjpmYWxzZSwiSXNJdGFsaWMiOmZhbHNlLCJJc1VuZGVybGluZWQiOmZhbHNlLCJQYXJlbnRTdHlsZSI6bnVsbH0sIkF1dG9TaXplIjowLCJGb3JlZ3JvdW5kIjp7IiRyZWYiOiI5MjkifSwiTWF4V2lkdGgiOjIwMC4wLCJNYXhIZWlnaHQiOiJJbmZpbml0eSIsIlNtYXJ0Rm9yZWdyb3VuZElzQWN0aXZlIjpmYWxzZSwiSG9yaXpvbnRhbEFsaWdubWVudCI6MCwiVmVydGljYWxBbGlnbm1lbnQiOjEsIlNtYXJ0Rm9yZWdyb3VuZCI6bnVsbCwiQmFja2dyb3VuZEZpbGxUeXBlIjowLCJNYXJnaW4iOnsiJHJlZiI6IjkzMSJ9LCJQYWRkaW5nIjp7IiRyZWYiOiI5MzIifSwiQmFja2dyb3VuZCI6eyIkcmVmIjoiOTMzIn0sIklzVmlzaWJsZSI6ZmFsc2UsIldpZHRoIjowLjAsIkhlaWdodCI6MC4wLCJCb3JkZXJTdHlsZSI6bnVsbCwiUGFyZW50U3R5bGUiOm51bGx9LCJFbGFwc2VkVGltZUJhY2tncm91bmQiOnsiJGlkIjoiOTM5IiwiQ29sb3IiOnsiJGlkIjoiOTQwIiwiQSI6MTkxLCJSIjoyNTUsIkciOjAsIkIiOjB9fSwiQXBwZW5kWWVhck9uWWVhckNoYW5nZSI6dHJ1ZSwiRWxhcHNlZFRpbWVGb3JtYXQiOjIsIlRvZGF5TWFya2VyUG9zaXRpb24iOjAsIlF1aWNrUG9zaXRpb24iOjMsIkFic29sdXRlUG9zaXRpb24iOjIxNi4wLCJNYXJnaW4iOnsiJGlkIjoiOTQxIiwiVG9wIjowLjAsIkxlZnQiOjEwLjAsIlJpZ2h0IjoxMC4wLCJCb3R0b20iOjAuMH0sIlBhZGRpbmciOnsiJGlkIjoiOTQyIiwiVG9wIjowLjAsIkxlZnQiOjAuMCwiUmlnaHQiOjAuMCwiQm90dG9tIjowLjB9LCJCYWNrZ3JvdW5kIjp7IiRpZCI6Ijk0MyIsIkNvbG9yIjp7IiRpZCI6Ijk0NCIsIkEiOjI1NSwiUiI6NDcsIkciOjU0LCJCIjoxNTN9fSwiSXNWaXNpYmxlIjp0cnVlLCJXaWR0aCI6MC4wLCJIZWlnaHQiOjAuMCwiQm9yZGVyU3R5bGUiOm51bGwsIlBhcmVudFN0eWxlIjpudWxsfSwiRGVmYXVsdE1pbGVzdG9uZVN0eWxlIjp7IiRpZCI6Ijk0NSIsIlNoYXBlIjowLCJDb25uZWN0b3JNYXJnaW4iOnsiJGlkIjoiOTQ2IiwiVG9wIjowLjAsIkxlZnQiOjIuMCwiUmlnaHQiOjIuMCwiQm90dG9tIjowLjB9LCJDb25uZWN0b3JTdHlsZSI6eyIkaWQiOiI5NDciLCJMaW5lQ29sb3IiOnsiJGlkIjoiOTQ4IiwiJHR5cGUiOiJOTFJFLkNvbW1vbi5Eb20uU29saWRDb2xvckJydXNoLCBOTFJFLkNvbW1vbiIsIkNvbG9yIjp7IiRpZCI6Ijk0OSIsIkEiOjEyNywiUiI6NzksIkciOjEyOSwiQiI6MTg5fX0sIkxpbmVXZWlnaHQiOjEuMCwiTGluZVR5cGUiOjAsIlBhcmVudFN0eWxlIjpudWxsfSwiSXNCZWxvd1RpbWViYW5kIjpmYWxzZSwiUG9zaXRpb25PblRhc2siOjAsIkhpZGVEYXRlIjpmYWxzZSwiU2hhcGVTaXplIjoxLCJTcGFjaW5nIjoxLjAsIlBhZGRpbmciOnsiJGlkIjoiOTUwIiwiVG9wIjo3LjAsIkxlZnQiOjMuMCwiUmlnaHQiOjAuMCwiQm90dG9tIjoyLjB9LCJTaGFwZVN0eWxlIjp7IiRpZCI6Ijk1MSIsIk1hcmdpbiI6eyIkaWQiOiI5NTIiLCJUb3AiOjAuMCwiTGVmdCI6MC4wLCJSaWdodCI6MC4wLCJCb3R0b20iOjAuMH0sIlBhZGRpbmciOnsiJGlkIjoiOTUzIiwiVG9wIjowLjAsIkxlZnQiOjAuMCwiUmlnaHQiOjAuMCwiQm90dG9tIjowLjB9LCJCYWNrZ3JvdW5kIjp7IiRpZCI6Ijk1NCIsIkNvbG9yIjp7IiRpZCI6Ijk1NSIsIkEiOjI1NSwiUiI6MCwiRyI6MTE0LCJCIjoxODh9fSwiSXNWaXNpYmxlIjp0cnVlLCJXaWR0aCI6MTguMCwiSGVpZ2h0IjoyMC4wLCJCb3JkZXJTdHlsZSI6eyIkaWQiOiI5NTYiLCJMaW5lQ29sb3IiOnsiJHJlZiI6IjI1MCJ9LCJMaW5lV2VpZ2h0IjowLjAsIkxpbmVUeXBlIjowLCJQYXJlbnRTdHlsZSI6bnVsbH0sIlBhcmVudFN0eWxlIjpudWxsfSwiVGl0bGVTdHlsZSI6eyIkaWQiOiI5NTciLCJGb250U2V0dGluZ3MiOnsiJGlkIjoiOTU4IiwiRm9udFNpemUiOjExLCJGb250TmFtZSI6IkNhbGlicmkiLCJJc0JvbGQiOmZhbHNlLCJJc0l0YWxpYyI6ZmFsc2UsIklzVW5kZXJsaW5lZCI6ZmFsc2UsIlBhcmVudFN0eWxlIjpudWxsfSwiQXV0b1NpemUiOjAsIkZvcmVncm91bmQiOnsiJGlkIjoiOTU5IiwiQ29sb3IiOnsiJGlkIjoiOTY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2MSIsIlRvcCI6MC4wLCJMZWZ0IjowLjAsIlJpZ2h0IjowLjAsIkJvdHRvbSI6MC4wfSwiUGFkZGluZyI6eyIkaWQiOiI5NjIiLCJUb3AiOjAuMCwiTGVmdCI6MC4wLCJSaWdodCI6MC4wLCJCb3R0b20iOjAuMH0sIkJhY2tncm91bmQiOnsiJHJlZiI6IjEyMSJ9LCJJc1Zpc2libGUiOnRydWUsIldpZHRoIjowLjAsIkhlaWdodCI6MC4wLCJCb3JkZXJTdHlsZSI6bnVsbCwiUGFyZW50U3R5bGUiOm51bGx9LCJEYXRlU3R5bGUiOnsiJGlkIjoiOTYzIiwiRm9udFNldHRpbmdzIjp7IiRpZCI6Ijk2NCIsIkZvbnRTaXplIjo5LCJGb250TmFtZSI6IkNhbGlicmkiLCJJc0JvbGQiOmZhbHNlLCJJc0l0YWxpYyI6ZmFsc2UsIklzVW5kZXJsaW5lZCI6ZmFsc2UsIlBhcmVudFN0eWxlIjpudWxsfSwiQXV0b1NpemUiOjAsIkZvcmVncm91bmQiOnsiJHJlZiI6IjEyNSJ9LCJNYXhXaWR0aCI6MjAwLjAsIk1heEhlaWdodCI6IkluZmluaXR5IiwiU21hcnRGb3JlZ3JvdW5kSXNBY3RpdmUiOmZhbHNlLCJIb3Jpem9udGFsQWxpZ25tZW50IjowLCJWZXJ0aWNhbEFsaWdubWVudCI6MCwiU21hcnRGb3JlZ3JvdW5kIjpudWxsLCJCYWNrZ3JvdW5kRmlsbFR5cGUiOjAsIk1hcmdpbiI6eyIkaWQiOiI5NjUiLCJUb3AiOjAuMCwiTGVmdCI6MC4wLCJSaWdodCI6MC4wLCJCb3R0b20iOjAuMH0sIlBhZGRpbmciOnsiJGlkIjoiOTY2IiwiVG9wIjowLjAsIkxlZnQiOjAuMCwiUmlnaHQiOjAuMCwiQm90dG9tIjowLjB9LCJCYWNrZ3JvdW5kIjp7IiRyZWYiOiIxMjkifSwiSXNWaXNpYmxlIjp0cnVlLCJXaWR0aCI6MC4wLCJIZWlnaHQiOjAuMCwiQm9yZGVyU3R5bGUiOm51bGwsIlBhcmVudFN0eWxlIjpudWxsfSwiRGF0ZUZvcm1hdCI6eyIkaWQiOiI5Njc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OTY4IiwiRGF0ZVBhcnRJc1Zpc2libGUiOnRydWUsIlRpbWVQYXJ0SXNWaXNpYmxlIjpmYWxzZX19LCJXZWVrTnVtYmVyaW5nIjp7IiRpZCI6Ijk2OSIsIkZvcm1hdCI6MCwiSXNWaXNpYmxlIjpmYWxzZSwiTGFzdEtub3duVmlzaWJpbGl0eVN0YXRlIjpmYWxzZX0sIklzVmlzaWJsZSI6dHJ1ZSwiUGFyZW50U3R5bGUiOm51bGx9LCJEZWZhdWx0VGFza1N0eWxlIjp7IiRpZCI6Ijk3MCIsIlNoYXBlIjowLCJTaGFwZVRoaWNrbmVzcyI6MSwiRHVyYXRpb25Gb3JtYXQiOjAsIkluY2x1ZGVOb25Xb3JraW5nRGF5c0luRHVyYXRpb24iOmZhbHNlLCJQZXJjZW50YWdlQ29tcGxldGVTdHlsZSI6eyIkaWQiOiI5NzEiLCJGb250U2V0dGluZ3MiOnsiJGlkIjoiOTcyIiwiRm9udFNpemUiOjEwLCJGb250TmFtZSI6IkNhbGlicmkiLCJJc0JvbGQiOmZhbHNlLCJJc0l0YWxpYyI6ZmFsc2UsIklzVW5kZXJsaW5lZCI6ZmFsc2UsIlBhcmVudFN0eWxlIjpudWxsfSwiQXV0b1NpemUiOjAsIkZvcmVncm91bmQiOnsiJGlkIjoiOTczIiwiQ29sb3IiOnsiJGlkIjoiOTc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zUiLCJUb3AiOjAuMCwiTGVmdCI6MC4wLCJSaWdodCI6MC4wLCJCb3R0b20iOjAuMH0sIlBhZGRpbmciOnsiJGlkIjoiOTc2IiwiVG9wIjowLjAsIkxlZnQiOjAuMCwiUmlnaHQiOjAuMCwiQm90dG9tIjowLjB9LCJCYWNrZ3JvdW5kIjp7IiRyZWYiOiIxNCJ9LCJJc1Zpc2libGUiOnRydWUsIldpZHRoIjowLjAsIkhlaWdodCI6MC4wLCJCb3JkZXJTdHlsZSI6bnVsbCwiUGFyZW50U3R5bGUiOm51bGx9LCJEdXJhdGlvblN0eWxlIjp7IiRpZCI6Ijk3NyIsIkZvbnRTZXR0aW5ncyI6eyIkaWQiOiI5NzgiLCJGb250U2l6ZSI6MTAsIkZvbnROYW1lIjoiQ2FsaWJyaSIsIklzQm9sZCI6ZmFsc2UsIklzSXRhbGljIjpmYWxzZSwiSXNVbmRlcmxpbmVkIjpmYWxzZSwiUGFyZW50U3R5bGUiOm51bGx9LCJBdXRvU2l6ZSI6MCwiRm9yZWdyb3VuZCI6eyIkaWQiOiI5NzkiLCJDb2xvciI6eyIkcmVmIjoiNDY4In19LCJNYXhXaWR0aCI6MjAwLjAsIk1heEhlaWdodCI6IkluZmluaXR5IiwiU21hcnRGb3JlZ3JvdW5kSXNBY3RpdmUiOmZhbHNlLCJIb3Jpem9udGFsQWxpZ25tZW50IjowLCJWZXJ0aWNhbEFsaWdubWVudCI6MCwiU21hcnRGb3JlZ3JvdW5kIjpudWxsLCJCYWNrZ3JvdW5kRmlsbFR5cGUiOjAsIk1hcmdpbiI6eyIkaWQiOiI5ODAiLCJUb3AiOjAuMCwiTGVmdCI6MC4wLCJSaWdodCI6MC4wLCJCb3R0b20iOjAuMH0sIlBhZGRpbmciOnsiJGlkIjoiOTgxIiwiVG9wIjowLjAsIkxlZnQiOjAuMCwiUmlnaHQiOjAuMCwiQm90dG9tIjowLjB9LCJCYWNrZ3JvdW5kIjp7IiRyZWYiOiIyMyJ9LCJJc1Zpc2libGUiOnRydWUsIldpZHRoIjowLjAsIkhlaWdodCI6MC4wLCJCb3JkZXJTdHlsZSI6bnVsbCwiUGFyZW50U3R5bGUiOm51bGx9LCJIb3Jpem9udGFsQ29ubmVjdG9yU3R5bGUiOnsiJGlkIjoiOTgyIiwiTGluZUNvbG9yIjp7IiRyZWYiOiIyNiJ9LCJMaW5lV2VpZ2h0IjoxLjAsIkxpbmVUeXBlIjowLCJQYXJlbnRTdHlsZSI6bnVsbH0sIlZlcnRpY2FsQ29ubmVjdG9yU3R5bGUiOnsiJGlkIjoiOTgzIiwiTGluZUNvbG9yIjp7IiRyZWYiOiIyOSJ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OTg0IiwiTWFyZ2luIjp7IiRpZCI6Ijk4NSIsIlRvcCI6MC4wLCJMZWZ0Ijo0LjAsIlJpZ2h0Ijo0LjAsIkJvdHRvbSI6MC4wfSwiUGFkZGluZyI6eyIkaWQiOiI5ODYiLCJUb3AiOjAuMCwiTGVmdCI6MC4wLCJSaWdodCI6MC4wLCJCb3R0b20iOjAuMH0sIkJhY2tncm91bmQiOnsiJGlkIjoiOTg3IiwiQ29sb3IiOnsiJGlkIjoiOTg4IiwiQSI6MjU1LCJSIjowLCJHIjoxMTQsIkIiOjE4OH19LCJJc1Zpc2libGUiOnRydWUsIldpZHRoIjowLjAsIkhlaWdodCI6MTYuMCwiQm9yZGVyU3R5bGUiOnsiJGlkIjoiOTg5IiwiTGluZUNvbG9yIjp7IiRyZWYiOiIzNyJ9LCJMaW5lV2VpZ2h0IjowLjAsIkxpbmVUeXBlIjowLCJQYXJlbnRTdHlsZSI6bnVsbH0sIlBhcmVudFN0eWxlIjpudWxsfSwiVGl0bGVTdHlsZSI6eyIkaWQiOiI5OTAiLCJGb250U2V0dGluZ3MiOnsiJGlkIjoiOTkxIiwiRm9udFNpemUiOjExLCJGb250TmFtZSI6IkNhbGlicmkiLCJJc0JvbGQiOnRydWUsIklzSXRhbGljIjpmYWxzZSwiSXNVbmRlcmxpbmVkIjpmYWxzZSwiUGFyZW50U3R5bGUiOm51bGx9LCJBdXRvU2l6ZSI6MCwiRm9yZWdyb3VuZCI6eyIkaWQiOiI5OTIiLCJDb2xvciI6eyIkaWQiOiI5OTM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OTk0IiwiVG9wIjowLjAsIkxlZnQiOjAuMCwiUmlnaHQiOjAuMCwiQm90dG9tIjowLjB9LCJQYWRkaW5nIjp7IiRpZCI6Ijk5NSIsIlRvcCI6MC4wLCJMZWZ0IjowLjAsIlJpZ2h0IjowLjAsIkJvdHRvbSI6MC4wfSwiQmFja2dyb3VuZCI6eyIkcmVmIjoiNDUifSwiSXNWaXNpYmxlIjp0cnVlLCJXaWR0aCI6MC4wLCJIZWlnaHQiOjAuMCwiQm9yZGVyU3R5bGUiOm51bGwsIlBhcmVudFN0eWxlIjpudWxsfSwiRGF0ZVN0eWxlIjp7IiRpZCI6Ijk5NiIsIkZvbnRTZXR0aW5ncyI6eyIkaWQiOiI5OTciLCJGb250U2l6ZSI6MTAsIkZvbnROYW1lIjoiQ2FsaWJyaSIsIklzQm9sZCI6ZmFsc2UsIklzSXRhbGljIjpmYWxzZSwiSXNVbmRlcmxpbmVkIjpmYWxzZSwiUGFyZW50U3R5bGUiOm51bGx9LCJBdXRvU2l6ZSI6MCwiRm9yZWdyb3VuZCI6eyIkaWQiOiI5OTgiLCJDb2xvciI6eyIkaWQiOiI5O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cmVmIjoiNTMifSwiSXNWaXNpYmxlIjp0cnVlLCJXaWR0aCI6MC4wLCJIZWlnaHQiOjAuMCwiQm9yZGVyU3R5bGUiOm51bGwsIlBhcmVudFN0eWxlIjpudWxsfSwiRGF0ZUZvcm1hdCI6eyIkaWQiOiIxMD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DMiLCJGb3JtYXQiOjAsIklzVmlzaWJsZSI6ZmFsc2UsIkxhc3RLbm93blZpc2liaWxpdHlTdGF0ZSI6ZmFsc2V9LCJJc1Zpc2libGUiOnRydWUsIlBhcmVudFN0eWxlIjpudWxsLCJfZXhwbGljaXRseVNldCI6eyIkaWQiOiIxMDA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DA1IiwiR3JpZGxpbmVTdHlsZSI6eyIkaWQiOiIxMDA2IiwiTGluZUNvbG9yIjp7IiRpZCI6IjEwMDciLCIkdHlwZSI6Ik5MUkUuQ29tbW9uLkRvbS5Tb2xpZENvbG9yQnJ1c2gsIE5MUkUuQ29tbW9uIiwiQ29sb3IiOnsiJGlkIjoiMTAwOCIsIkEiOjM4LCJSIjo5MSwiRyI6MTU1LCJCIjoyMTN9fSwiTGluZVdlaWdodCI6MS4wLCJMaW5lVHlwZSI6MCwiUGFyZW50U3R5bGUiOm51bGx9LCJNYXJnaW4iOnsiJGlkIjoiMTAwOSIsIlRvcCI6MC4wLCJMZWZ0IjowLjAsIlJpZ2h0IjowLjAsIkJvdHRvbSI6MC4wfSwiUGFkZGluZyI6eyIkaWQiOiIxMDEwIiwiVG9wIjowLjAsIkxlZnQiOjAuMCwiUmlnaHQiOjAuMCwiQm90dG9tIjowLjB9LCJCYWNrZ3JvdW5kIjpudWxsLCJJc1Zpc2libGUiOnRydWUsIldpZHRoIjowLjAsIkhlaWdodCI6MC4wLCJCb3JkZXJTdHlsZSI6eyIkaWQiOiIxMDExIiwiTGluZUNvbG9yIjpudWxsLCJMaW5lV2VpZ2h0IjowLjAsIkxpbmVUeXBlIjowLCJQYXJlbnRTdHlsZSI6bnVsbH0sIlBhcmVudFN0eWxlIjpudWxsfSwiQWN0aXZpdHlMaW5lUGFuZWxTdHlsZSI6eyIkaWQiOiIxMDEyIiwiQWN0aXZpdHlMaW5lU3R5bGUiOnsiJGlkIjoiMTAxMyIsIkxpbmVDb2xvciI6eyIkaWQiOiIxMDE0IiwiJHR5cGUiOiJOTFJFLkNvbW1vbi5Eb20uU29saWRDb2xvckJydXNoLCBOTFJFLkNvbW1vbiIsIkNvbG9yIjp7IiRpZCI6IjEwMTUiLCJBIjozOCwiUiI6OTEsIkciOjE1NSwiQiI6MjEzfX0sIkxpbmVXZWlnaHQiOjEuMCwiTGluZVR5cGUiOjAsIlBhcmVudFN0eWxlIjpudWxsfSwiTWFyZ2luIjp7IiRpZCI6IjEwMTYiLCJUb3AiOjAuMCwiTGVmdCI6MC4wLCJSaWdodCI6MC4wLCJCb3R0b20iOjAuMH0sIlBhZGRpbmciOnsiJGlkIjoiMTAxN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wMTgiLCJBY3Rpdml0eUhlYWRlcldpZHRoIjowLjAsIklzU2V0IjpmYWxzZX0sIkRlZmF1bHRTd2ltbGFuZVN0eWxlIjp7IiRpZCI6IjEwMTkiLCJIZWFkZXJTdHlsZSI6eyIkaWQiOiIxMDIwIiwiVGV4dFN0eWxlIjp7IiRpZCI6IjEwMjEiLCJGb250U2V0dGluZ3MiOnsiJGlkIjoiMTAyMiIsIkZvbnRTaXplIjoxMiwiRm9udE5hbWUiOiJDYWxpYnJpIiwiSXNCb2xkIjpmYWxzZSwiSXNJdGFsaWMiOmZhbHNlLCJJc1VuZGVybGluZWQiOmZhbHNlLCJQYXJlbnRTdHlsZSI6bnVsbH0sIkF1dG9TaXplIjowLCJGb3JlZ3JvdW5kIjp7IiRpZCI6IjEwMjMiLCJDb2xvciI6eyIkaWQiOiIxMDI0IiwiQSI6MjU1LCJSIjozMiwiRyI6NTYsIkIiOjEwMH19LCJNYXhXaWR0aCI6MC4wLCJNYXhIZWlnaHQiOjAuMCwiU21hcnRGb3JlZ3JvdW5kSXNBY3RpdmUiOmZhbHNlLCJIb3Jpem9udGFsQWxpZ25tZW50IjowLCJWZXJ0aWNhbEFsaWdubWVudCI6MCwiU21hcnRGb3JlZ3JvdW5kIjpudWxsLCJCYWNrZ3JvdW5kRmlsbFR5cGUiOjAsIk1hcmdpbiI6eyIkaWQiOiIxMDI1IiwiVG9wIjowLjAsIkxlZnQiOjAuMCwiUmlnaHQiOjAuMCwiQm90dG9tIjowLjB9LCJQYWRkaW5nIjp7IiRpZCI6IjEwMjYiLCJUb3AiOjAuMCwiTGVmdCI6MC4wLCJSaWdodCI6MC4wLCJCb3R0b20iOjAuMH0sIkJhY2tncm91bmQiOm51bGwsIklzVmlzaWJsZSI6ZmFsc2UsIldpZHRoIjowLjAsIkhlaWdodCI6MC4wLCJCb3JkZXJTdHlsZSI6bnVsbCwiUGFyZW50U3R5bGUiOm51bGx9LCJSZWN0YW5nbGVTdHlsZSI6eyIkaWQiOiIxMDI3IiwiTWFyZ2luIjp7IiRpZCI6IjEwMjgiLCJUb3AiOjAuMCwiTGVmdCI6MC4wLCJSaWdodCI6MC4wLCJCb3R0b20iOjAuMH0sIlBhZGRpbmciOnsiJGlkIjoiMTAyOSIsIlRvcCI6MC4wLCJMZWZ0IjowLjAsIlJpZ2h0IjowLjAsIkJvdHRvbSI6MC4wfSwiQmFja2dyb3VuZCI6eyIkaWQiOiIxMDMwIiwiQ29sb3IiOnsiJGlkIjoiMTAzMSIsIkEiOjEyNywiUiI6OTEsIkciOjE1NSwiQiI6MjEzfX0sIklzVmlzaWJsZSI6ZmFsc2UsIldpZHRoIjowLjAsIkhlaWdodCI6MC4wLCJCb3JkZXJTdHlsZSI6eyIkaWQiOiIxMDMyIiwiTGluZUNvbG9yIjp7IiRyZWYiOiIzMTAifSwiTGluZVdlaWdodCI6MC4wLCJMaW5lVHlwZSI6MCwiUGFyZW50U3R5bGUiOm51bGx9LCJQYXJlbnRTdHlsZSI6bnVsbH0sIk1hcmdpbiI6eyIkaWQiOiIxMDMzIiwiVG9wIjowLjAsIkxlZnQiOjAuMCwiUmlnaHQiOjAuMCwiQm90dG9tIjowLjB9LCJQYWRkaW5nIjp7IiRpZCI6IjEwMzQiLCJUb3AiOjAuMCwiTGVmdCI6MC4wLCJSaWdodCI6MC4wLCJCb3R0b20iOjAuMH0sIkJhY2tncm91bmQiOm51bGwsIklzVmlzaWJsZSI6dHJ1ZSwiV2lkdGgiOjAuMCwiSGVpZ2h0IjowLjAsIkJvcmRlclN0eWxlIjpudWxsLCJQYXJlbnRTdHlsZSI6bnVsbH0sIkJhY2tncm91bmRTdHlsZSI6eyIkaWQiOiIxMDM1IiwiTWFyZ2luIjp7IiRpZCI6IjEwMzYiLCJUb3AiOjAuMCwiTGVmdCI6MC4wLCJSaWdodCI6MC4wLCJCb3R0b20iOjAuMH0sIlBhZGRpbmciOnsiJGlkIjoiMTAzNyIsIlRvcCI6MC4wLCJMZWZ0IjowLjAsIlJpZ2h0IjowLjAsIkJvdHRvbSI6MC4wfSwiQmFja2dyb3VuZCI6eyIkaWQiOiIxMDM4IiwiQ29sb3IiOnsiJGlkIjoiMTAzOSIsIkEiOjM4LCJSIjo5MSwiRyI6MTU1LCJCIjoyMTN9fSwiSXNWaXNpYmxlIjp0cnVlLCJXaWR0aCI6MC4wLCJIZWlnaHQiOjAuMCwiQm9yZGVyU3R5bGUiOnsiJGlkIjoiMTA0MCIsIkxpbmVDb2xvciI6eyIkcmVmIjoiMzIwIn0sIkxpbmVXZWlnaHQiOjAuMCwiTGluZVR5cGUiOjAsIlBhcmVudFN0eWxlIjpudWxsfSwiUGFyZW50U3R5bGUiOm51bGx9LCJJc0Fib3ZlVGltZWJhbmQiOmZhbHNlLCJNYXJnaW4iOnsiJGlkIjoiMTA0MSIsIlRvcCI6MC4wLCJMZWZ0IjowLjAsIlJpZ2h0IjowLjAsIkJvdHRvbSI6MC4wfSwiUGFkZGluZyI6eyIkaWQiOiIxMDQyIiwiVG9wIjowLjAsIkxlZnQiOjAuMCwiUmlnaHQiOjAuMCwiQm90dG9tIjowLjB9LCJJc1Zpc2libGUiOnRydWUsIldpZHRoIjowLjAsIkhlaWdodCI6MC4wLCJCb3JkZXJTdHlsZSI6bnVsbCwiUGFyZW50U3R5bGUiOm51bGx9fSwiU2NhbGUiOnsiJGlkIjoiMTA0MyIsIlN0YXJ0RGF0ZSI6IjAwMDEtMDEtMDFUMDA6MDA6MDAiLCJFbmREYXRlIjoiMjAyMC0xMS0wMVQyMzo1OTowMCIsIkZvcm1hdCI6Ik1NTSIsIlR5cGUiOjIsIkF1dG9EYXRlUmFuZ2UiOnRydWUsIldvcmtpbmdEYXlzIjozMSwiRmlzY2FsWWVhciI6eyIkaWQiOiIxMDQ0IiwiU3RhcnRNb250aCI6MSwiVXNlU3RhcnRpbmdZZWFyRm9yTnVtYmVyaW5nIjp0cnVlLCJTaG93RmlzY2FsWWVhckxhYmVsIjp0cnVlfSwiVG9kYXlNYXJrZXJUZXh0IjoiVG9kYXkiLCJBdXRvU2NhbGVUeXBlIjp0cnVlfSwiU2NhbGVWMiI6eyIkaWQiOiIxMDQ1IiwiU3RhcnREYXRlIjoiMDAwMS0wMS0wMVQwMDowMDowMCIsIkVuZERhdGUiOiIyMDIwLTExLTAxVDIzOjU5OjAwIiwiQXV0b0RhdGVSYW5nZSI6dHJ1ZSwiV29ya2luZ0RheXMiOjMxLCJGaXNjYWxZZWFyIjp7IiRyZWYiOiIxMDQ0In0sIlRvZGF5TWFya2VyVGV4dCI6IlRvZGF5IiwiQXV0b1NjYWxlVHlwZSI6dHJ1ZSwiVGltZWJhbmRTY2FsZXMiOnsiJGlkIjoiMTA0NiIsIlRvcFNjYWxlTGF5ZXIiOnsiJGlkIjoiMTA0NyIsIkZvcm1hdCI6Ik1NTSIsIlR5cGUiOjJ9LCJNaWRkbGVTY2FsZUxheWVyIjp7IiRpZCI6IjEwNDgiLCJGb3JtYXQiOm51bGwsIlR5cGUiOjB9LCJCb3R0b21TY2FsZUxheWVyIjp7IiRpZCI6IjEwNDkiLCJGb3JtYXQiOm51bGwsIlR5cGUiOjB9fX0sIk1pbGVzdG9uZXMiOlt7IiRpZCI6IjEwNTAiLCJEYXRlIjoiMjAyMC0wMS0yNVQyMzo1OTowMFoiLCJTdHlsZSI6eyIkaWQiOiIxMDUxIiwiU2hhcGUiOjEzLCJDb25uZWN0b3JNYXJnaW4iOnsiJHJlZiI6Ijk0NiJ9LCJDb25uZWN0b3JTdHlsZSI6eyIkaWQiOiIxMDUyIiwiTGluZUNvbG9yIjp7IiRpZCI6IjEwNTMiLCIkdHlwZSI6Ik5MUkUuQ29tbW9uLkRvbS5Tb2xpZENvbG9yQnJ1c2gsIE5MUkUuQ29tbW9uIiwiQ29sb3IiOnsiJGlkIjoiMTA1NCIsIkEiOjEyNywiUiI6NzksIkciOjEyOSwiQiI6MTg5fX0sIkxpbmVXZWlnaHQiOjEuMCwiTGluZVR5cGUiOjAsIlBhcmVudFN0eWxlIjpudWxsfSwiSXNCZWxvd1RpbWViYW5kIjpmYWxzZSwiUG9zaXRpb25PblRhc2siOjAsIkhpZGVEYXRlIjpmYWxzZSwiU2hhcGVTaXplIjoxLCJTcGFjaW5nIjoxLjAsIlBhZGRpbmciOnsiJHJlZiI6Ijk1MCJ9LCJTaGFwZVN0eWxlIjp7IiRpZCI6IjEwNTUiLCJNYXJnaW4iOnsiJHJlZiI6Ijk1MiJ9LCJQYWRkaW5nIjp7IiRyZWYiOiI5NTMifSwiQmFja2dyb3VuZCI6eyIkaWQiOiIxMDU2IiwiQ29sb3IiOnsiJGlkIjoiMTA1NyIsIkEiOjI1NSwiUiI6MTEyLCJHIjoxNzMsIkIiOjcxfX0sIklzVmlzaWJsZSI6dHJ1ZSwiV2lkdGgiOjE4LjAsIkhlaWdodCI6MjAuMCwiQm9yZGVyU3R5bGUiOnsiJGlkIjoiMTA1OCIsIkxpbmVDb2xvciI6eyIkcmVmIjoiMjUwIn0sIkxpbmVXZWlnaHQiOjAuMCwiTGluZVR5cGUiOjAsIlBhcmVudFN0eWxlIjpudWxsfSwiUGFyZW50U3R5bGUiOm51bGx9LCJUaXRsZVN0eWxlIjp7IiRpZCI6IjEwNTkiLCJGb250U2V0dGluZ3MiOnsiJGlkIjoiMTA2MCIsIkZvbnRTaXplIjoxMSwiRm9udE5hbWUiOiJDYWxpYnJpIiwiSXNCb2xkIjp0cnVlLCJJc0l0YWxpYyI6ZmFsc2UsIklzVW5kZXJsaW5lZCI6ZmFsc2UsIlBhcmVudFN0eWxlIjpudWxsfSwiQXV0b1NpemUiOjIsIkZvcmVncm91bmQiOnsiJGlkIjoiMTA2MSIsIkNvbG9yIjp7IiRpZCI6IjEwNjIiLCJBIjoyNTUsIlIiOjAsIkciOjAsIkIiOjB9fSwiTWF4V2lkdGgiOjY1LjYwMDAwMDAwMDAwMDAwOSwiTWF4SGVpZ2h0IjoiSW5maW5pdHkiLCJTbWFydEZvcmVncm91bmRJc0FjdGl2ZSI6ZmFsc2UsIkhvcml6b250YWxBbGlnbm1lbnQiOjEsIlZlcnRpY2FsQWxpZ25tZW50IjowLCJTbWFydEZvcmVncm91bmQiOm51bGwsIkJhY2tncm91bmRGaWxsVHlwZSI6MCwiTWFyZ2luIjp7IiRyZWYiOiI5NjEifSwiUGFkZGluZyI6eyIkcmVmIjoiOTYyIn0sIkJhY2tncm91bmQiOnsiJHJlZiI6IjEyMSJ9LCJJc1Zpc2libGUiOnRydWUsIldpZHRoIjowLjAsIkhlaWdodCI6MC4wLCJCb3JkZXJTdHlsZSI6eyIkaWQiOiIxMDYzIiwiTGluZUNvbG9yIjpudWxsLCJMaW5lV2VpZ2h0IjowLjAsIkxpbmVUeXBlIjowLCJQYXJlbnRTdHlsZSI6bnVsbH0sIlBhcmVudFN0eWxlIjpudWxsfSwiRGF0ZVN0eWxlIjp7IiRpZCI6IjEwNjQiLCJGb250U2V0dGluZ3MiOnsiJGlkIjoiMTA2NSIsIkZvbnRTaXplIjo5LCJGb250TmFtZSI6IkNhbGlicmkiLCJJc0JvbGQiOmZhbHNlLCJJc0l0YWxpYyI6ZmFsc2UsIklzVW5kZXJsaW5lZCI6ZmFsc2UsIlBhcmVudFN0eWxlIjpudWxsfSwiQXV0b1NpemUiOjAsIkZvcmVncm91bmQiOnsiJGlkIjoiMTA2NiIsIkNvbG9yIjp7IiRpZCI6IjEwNj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5NjUifSwiUGFkZGluZyI6eyIkcmVmIjoiOTY2In0sIkJhY2tncm91bmQiOnsiJHJlZiI6IjEyOSJ9LCJJc1Zpc2libGUiOnRydWUsIldpZHRoIjowLjAsIkhlaWdodCI6MC4wLCJCb3JkZXJTdHlsZSI6eyIkaWQiOiIxMDY4IiwiTGluZUNvbG9yIjpudWxsLCJMaW5lV2VpZ2h0IjowLjAsIkxpbmVUeXBlIjowLCJQYXJlbnRTdHlsZSI6bnVsbH0sIlBhcmVudFN0eWxlIjpudWxsfSwiRGF0ZUZvcm1hdCI6eyIkaWQiOiIxMDY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A3MCIsIkRhdGVQYXJ0SXNWaXNpYmxlIjp0cnVlLCJUaW1lUGFydElzVmlzaWJsZSI6ZmFsc2V9fSwiV2Vla051bWJlcmluZyI6eyIkaWQiOiIxMDcxIiwiRm9ybWF0IjowLCJJc1Zpc2libGUiOmZhbHNlLCJMYXN0S25vd25WaXNpYmlsaXR5U3RhdGUiOmZhbHNlfSwiSXNWaXNpYmxlIjp0cnVlLCJQYXJlbnRTdHlsZSI6bnVsbH0sIkluZGV4IjowLCJQZXJjZW50YWdlQ29tcGxldGUiOm51bGwsIlBvc2l0aW9uIjp7IlJhdGlvIjowLjA4NzcxMTg3MTExMTgzNDUsIklzQ3VzdG9tIjpmYWxzZX0sIkRhdGVGb3JtYXQiOnsiJHJlZiI6IjEwNjkifSwiV2Vla051bWJlcmluZyI6eyIkaWQiOiIxMDcyIiwiRm9ybWF0IjowLCJJc1Zpc2libGUiOmZhbHNlLCJMYXN0S25vd25WaXNpYmlsaXR5U3RhdGUiOmZhbHNlfSwiUmVsYXRlZFRhc2tJZCI6IjAwMDAwMDAwLTAwMDAtMDAwMC0wMDAwLTAwMDAwMDAwMDAwMCIsIklkIjoiMTc3MTg4NzAtN2U1NC00ODMwLWI4Y2UtODg0YTQ1YjE0ZDNhIiwiSW1wb3J0SWQiOm51bGwsIlRpdGxlIjoiUHJvamVjdCBLaWNrb2ZmIiwiTm90ZSI6bnVsbCwiSHlwZXJsaW5rIjp7IiRpZCI6IjEwNzMiLCJBZGRyZXNzIjoiIiwiU3ViQWRkcmVzcyI6IiJ9LCJJc0NoYW5nZWQiOmZhbHNlLCJJc05ldyI6ZmFsc2V9LHsiJGlkIjoiMTA3NCIsIkRhdGUiOiIyMDIwLTA2LTMwVDIzOjU5OjAwWiIsIlN0eWxlIjp7IiRpZCI6IjEwNzUiLCJTaGFwZSI6MTMsIkNvbm5lY3Rvck1hcmdpbiI6eyIkaWQiOiIxMDc2IiwiVG9wIjowLjAsIkxlZnQiOjIuMCwiUmlnaHQiOjIuMCwiQm90dG9tIjowLjB9LCJDb25uZWN0b3JTdHlsZSI6eyIkaWQiOiIxMDc3IiwiTGluZUNvbG9yIjp7IiRpZCI6IjEwNzgiLCIkdHlwZSI6Ik5MUkUuQ29tbW9uLkRvbS5Tb2xpZENvbG9yQnJ1c2gsIE5MUkUuQ29tbW9uIiwiQ29sb3IiOnsiJGlkIjoiMTA3OSIsIkEiOjEyNywiUiI6NzksIkciOjEyOSwiQiI6MTg5fX0sIkxpbmVXZWlnaHQiOjEuMCwiTGluZVR5cGUiOjAsIlBhcmVudFN0eWxlIjpudWxsfSwiSXNCZWxvd1RpbWViYW5kIjpmYWxzZSwiUG9zaXRpb25PblRhc2siOjAsIkhpZGVEYXRlIjpmYWxzZSwiU2hhcGVTaXplIjoxLCJTcGFjaW5nIjoxLjAsIlBhZGRpbmciOnsiJGlkIjoiMTA4MCIsIlRvcCI6Ny4wLCJMZWZ0IjozLjAsIlJpZ2h0IjowLjAsIkJvdHRvbSI6Mi4wfSwiU2hhcGVTdHlsZSI6eyIkaWQiOiIxMDgxIiwiTWFyZ2luIjp7IiRyZWYiOiI5NTIifSwiUGFkZGluZyI6eyIkcmVmIjoiOTUzIn0sIkJhY2tncm91bmQiOnsiJGlkIjoiMTA4MiIsIkNvbG9yIjp7IiRpZCI6IjEwODMiLCJBIjoyNTUsIlIiOjIzNywiRyI6MTI1LCJCIjo0OX19LCJJc1Zpc2libGUiOnRydWUsIldpZHRoIjoxOC4wLCJIZWlnaHQiOjIwLjAsIkJvcmRlclN0eWxlIjp7IiRpZCI6IjEwODQiLCJMaW5lQ29sb3IiOm51bGwsIkxpbmVXZWlnaHQiOjAuMCwiTGluZVR5cGUiOjAsIlBhcmVudFN0eWxlIjpudWxsfSwiUGFyZW50U3R5bGUiOm51bGx9LCJUaXRsZVN0eWxlIjp7IiRpZCI6IjEwODUiLCJGb250U2V0dGluZ3MiOnsiJGlkIjoiMTA4NiIsIkZvbnRTaXplIjoxMSwiRm9udE5hbWUiOiJDYWxpYnJpIiwiSXNCb2xkIjp0cnVlLCJJc0l0YWxpYyI6ZmFsc2UsIklzVW5kZXJsaW5lZCI6ZmFsc2UsIlBhcmVudFN0eWxlIjpudWxsfSwiQXV0b1NpemUiOjIsIkZvcmVncm91bmQiOnsiJGlkIjoiMTA4NyIsIkNvbG9yIjp7IiRpZCI6IjEwODgiLCJBIjoyNTUsIlIiOjAsIkciOjAsIkIiOjB9fSwiTWF4V2lkdGgiOjg4LjU2MzMzMzMzMzMzMzMzMywiTWF4SGVpZ2h0IjoiSW5maW5pdHkiLCJTbWFydEZvcmVncm91bmRJc0FjdGl2ZSI6ZmFsc2UsIkhvcml6b250YWxBbGlnbm1lbnQiOjEsIlZlcnRpY2FsQWxpZ25tZW50IjowLCJTbWFydEZvcmVncm91bmQiOm51bGwsIkJhY2tncm91bmRGaWxsVHlwZSI6MCwiTWFyZ2luIjp7IiRyZWYiOiI5NjEifSwiUGFkZGluZyI6eyIkcmVmIjoiOTYyIn0sIkJhY2tncm91bmQiOnsiJHJlZiI6IjEyMSJ9LCJJc1Zpc2libGUiOnRydWUsIldpZHRoIjowLjAsIkhlaWdodCI6MC4wLCJCb3JkZXJTdHlsZSI6eyIkaWQiOiIxMDg5IiwiTGluZUNvbG9yIjpudWxsLCJMaW5lV2VpZ2h0IjowLjAsIkxpbmVUeXBlIjowLCJQYXJlbnRTdHlsZSI6bnVsbH0sIlBhcmVudFN0eWxlIjpudWxsfSwiRGF0ZVN0eWxlIjp7IiRpZCI6IjEwOTAiLCJGb250U2V0dGluZ3MiOnsiJGlkIjoiMTA5MSIsIkZvbnRTaXplIjo5LCJGb250TmFtZSI6IkNhbGlicmkiLCJJc0JvbGQiOmZhbHNlLCJJc0l0YWxpYyI6ZmFsc2UsIklzVW5kZXJsaW5lZCI6ZmFsc2UsIlBhcmVudFN0eWxlIjpudWxsfSwiQXV0b1NpemUiOjAsIkZvcmVncm91bmQiOnsiJGlkIjoiMTA5MiIsIkNvbG9yIjp7IiRpZCI6IjEwO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5NjUifSwiUGFkZGluZyI6eyIkcmVmIjoiOTY2In0sIkJhY2tncm91bmQiOnsiJHJlZiI6IjEyOSJ9LCJJc1Zpc2libGUiOnRydWUsIldpZHRoIjowLjAsIkhlaWdodCI6MC4wLCJCb3JkZXJTdHlsZSI6eyIkaWQiOiIxMDk0IiwiTGluZUNvbG9yIjpudWxsLCJMaW5lV2VpZ2h0IjowLjAsIkxpbmVUeXBlIjowLCJQYXJlbnRTdHlsZSI6bnVsbH0sIlBhcmVudFN0eWxlIjpudWxsfSwiRGF0ZUZvcm1hdCI6eyIkaWQiOiIxMDk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A5NiIsIkRhdGVQYXJ0SXNWaXNpYmxlIjp0cnVlLCJUaW1lUGFydElzVmlzaWJsZSI6ZmFsc2V9fSwiV2Vla051bWJlcmluZyI6eyIkaWQiOiIxMDk3IiwiRm9ybWF0IjowLCJJc1Zpc2libGUiOmZhbHNlLCJMYXN0S25vd25WaXNpYmlsaXR5U3RhdGUiOmZhbHNlfSwiSXNWaXNpYmxlIjpmYWxzZSwiUGFyZW50U3R5bGUiOm51bGx9LCJJbmRleCI6MSwiUGVyY2VudGFnZUNvbXBsZXRlIjpudWxsLCJQb3NpdGlvbiI6eyJSYXRpbyI6MC4wLCJJc0N1c3RvbSI6ZmFsc2V9LCJEYXRlRm9ybWF0Ijp7IiRyZWYiOiIxMDk1In0sIldlZWtOdW1iZXJpbmciOnsiJGlkIjoiMTA5OCIsIkZvcm1hdCI6MCwiSXNWaXNpYmxlIjpmYWxzZSwiTGFzdEtub3duVmlzaWJpbGl0eVN0YXRlIjpmYWxzZX0sIlJlbGF0ZWRUYXNrSWQiOiIwMDAwMDAwMC0wMDAwLTAwMDAtMDAwMC0wMDAwMDAwMDAwMDAiLCJJZCI6ImI4YzYwMzI2LTk5NTItNDM5Yi05NzdjLWIxMDNlNWY3NmJkYiIsIkltcG9ydElkIjpudWxsLCJUaXRsZSI6IlB1YmxpYyBCZXRhIFJlbGVhc2UiLCJOb3RlIjpudWxsLCJIeXBlcmxpbmsiOnsiJGlkIjoiMTA5OSIsIkFkZHJlc3MiOiIiLCJTdWJBZGRyZXNzIjoiIn0sIklzQ2hhbmdlZCI6ZmFsc2UsIklzTmV3IjpmYWxzZX0seyIkaWQiOiIxMTAwIiwiRGF0ZSI6IjIwMjAtMDMtMTBUMjM6NTk6MDBaIiwiU3R5bGUiOnsiJGlkIjoiMTEwMSIsIlNoYXBlIjoyLCJDb25uZWN0b3JNYXJnaW4iOnsiJHJlZiI6Ijk0NiJ9LCJDb25uZWN0b3JTdHlsZSI6eyIkaWQiOiIxMTAyIiwiTGluZUNvbG9yIjp7IiRpZCI6IjExMDMiLCIkdHlwZSI6Ik5MUkUuQ29tbW9uLkRvbS5Tb2xpZENvbG9yQnJ1c2gsIE5MUkUuQ29tbW9uIiwiQ29sb3IiOnsiJGlkIjoiMTEwNCIsIkEiOjEyNywiUiI6NzksIkciOjEyOSwiQiI6MTg5fX0sIkxpbmVXZWlnaHQiOjEuMCwiTGluZVR5cGUiOjAsIlBhcmVudFN0eWxlIjpudWxsfSwiSXNCZWxvd1RpbWViYW5kIjpmYWxzZSwiUG9zaXRpb25PblRhc2siOjAsIkhpZGVEYXRlIjpmYWxzZSwiU2hhcGVTaXplIjoxLCJTcGFjaW5nIjoxLjAsIlBhZGRpbmciOnsiJHJlZiI6Ijk1MCJ9LCJTaGFwZVN0eWxlIjp7IiRpZCI6IjExMDUiLCJNYXJnaW4iOnsiJHJlZiI6Ijk1MiJ9LCJQYWRkaW5nIjp7IiRyZWYiOiI5NTMifSwiQmFja2dyb3VuZCI6eyIkaWQiOiIxMTA2IiwiQ29sb3IiOnsiJGlkIjoiMTEwNyIsIkEiOjI1NSwiUiI6MjM0LCJHIjo4MywiQiI6OTN9fSwiSXNWaXNpYmxlIjp0cnVlLCJXaWR0aCI6MTguMCwiSGVpZ2h0IjoyMC4wLCJCb3JkZXJTdHlsZSI6eyIkaWQiOiIxMTA4IiwiTGluZUNvbG9yIjp7IiRyZWYiOiIyNTAifSwiTGluZVdlaWdodCI6MC4wLCJMaW5lVHlwZSI6MCwiUGFyZW50U3R5bGUiOm51bGx9LCJQYXJlbnRTdHlsZSI6bnVsbH0sIlRpdGxlU3R5bGUiOnsiJGlkIjoiMTEwOSIsIkZvbnRTZXR0aW5ncyI6eyIkaWQiOiIxMTEwIiwiRm9udFNpemUiOjExLCJGb250TmFtZSI6IkNhbGlicmkiLCJJc0JvbGQiOnRydWUsIklzSXRhbGljIjpmYWxzZSwiSXNVbmRlcmxpbmVkIjpmYWxzZSwiUGFyZW50U3R5bGUiOm51bGx9LCJBdXRvU2l6ZSI6MiwiRm9yZWdyb3VuZCI6eyIkaWQiOiIxMTExIiwiQ29sb3IiOnsiJGlkIjoiMTExMiIsIkEiOjI1NSwiUiI6MCwiRyI6MCwiQiI6MH19LCJNYXhXaWR0aCI6NzguODY2NjY2NjY2NjY2Njc0LCJNYXhIZWlnaHQiOiJJbmZpbml0eSIsIlNtYXJ0Rm9yZWdyb3VuZElzQWN0aXZlIjpmYWxzZSwiSG9yaXpvbnRhbEFsaWdubWVudCI6MCwiVmVydGljYWxBbGlnbm1lbnQiOjAsIlNtYXJ0Rm9yZWdyb3VuZCI6bnVsbCwiQmFja2dyb3VuZEZpbGxUeXBlIjowLCJNYXJnaW4iOnsiJHJlZiI6Ijk2MSJ9LCJQYWRkaW5nIjp7IiRyZWYiOiI5NjIifSwiQmFja2dyb3VuZCI6eyIkcmVmIjoiMTIxIn0sIklzVmlzaWJsZSI6dHJ1ZSwiV2lkdGgiOjAuMCwiSGVpZ2h0IjowLjAsIkJvcmRlclN0eWxlIjp7IiRpZCI6IjExMTMiLCJMaW5lQ29sb3IiOm51bGwsIkxpbmVXZWlnaHQiOjAuMCwiTGluZVR5cGUiOjAsIlBhcmVudFN0eWxlIjpudWxsfSwiUGFyZW50U3R5bGUiOm51bGx9LCJEYXRlU3R5bGUiOnsiJGlkIjoiMTExNCIsIkZvbnRTZXR0aW5ncyI6eyIkaWQiOiIxMTE1IiwiRm9udFNpemUiOjksIkZvbnROYW1lIjoiQ2FsaWJyaSIsIklzQm9sZCI6ZmFsc2UsIklzSXRhbGljIjpmYWxzZSwiSXNVbmRlcmxpbmVkIjpmYWxzZSwiUGFyZW50U3R5bGUiOm51bGx9LCJBdXRvU2l6ZSI6MCwiRm9yZWdyb3VuZCI6eyIkaWQiOiIxMTE2IiwiQ29sb3IiOnsiJGlkIjoiMTEx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k2NSJ9LCJQYWRkaW5nIjp7IiRyZWYiOiI5NjYifSwiQmFja2dyb3VuZCI6eyIkcmVmIjoiMTI5In0sIklzVmlzaWJsZSI6dHJ1ZSwiV2lkdGgiOjAuMCwiSGVpZ2h0IjowLjAsIkJvcmRlclN0eWxlIjp7IiRpZCI6IjExMTgiLCJMaW5lQ29sb3IiOm51bGwsIkxpbmVXZWlnaHQiOjAuMCwiTGluZVR5cGUiOjAsIlBhcmVudFN0eWxlIjpudWxsfSwiUGFyZW50U3R5bGUiOm51bGx9LCJEYXRlRm9ybWF0Ijp7IiRpZCI6IjExMT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TIwIiwiRGF0ZVBhcnRJc1Zpc2libGUiOnRydWUsIlRpbWVQYXJ0SXNWaXNpYmxlIjpmYWxzZX19LCJXZWVrTnVtYmVyaW5nIjp7IiRpZCI6IjExMjEiLCJGb3JtYXQiOjAsIklzVmlzaWJsZSI6ZmFsc2UsIkxhc3RLbm93blZpc2liaWxpdHlTdGF0ZSI6ZmFsc2V9LCJJc1Zpc2libGUiOnRydWUsIlBhcmVudFN0eWxlIjpudWxsfSwiSW5kZXgiOjIsIlBlcmNlbnRhZ2VDb21wbGV0ZSI6bnVsbCwiUG9zaXRpb24iOnsiUmF0aW8iOjAuMCwiSXNDdXN0b20iOmZhbHNlfSwiRGF0ZUZvcm1hdCI6eyIkcmVmIjoiMTExOSJ9LCJXZWVrTnVtYmVyaW5nIjp7IiRpZCI6IjExMjIiLCJGb3JtYXQiOjAsIklzVmlzaWJsZSI6ZmFsc2UsIkxhc3RLbm93blZpc2liaWxpdHlTdGF0ZSI6ZmFsc2V9LCJSZWxhdGVkVGFza0lkIjoiMDAwMDAwMDAtMDAwMC0wMDAwLTAwMDAtMDAwMDAwMDAwMDAwIiwiSWQiOiJlN2Q0MjQyMS1kOWU2LTQwYTItYTEwNy1hZmE0MjMxNDFjNDYiLCJJbXBvcnRJZCI6bnVsbCwiVGl0bGUiOiJFeGVjdXRpdmUgUmV2aWV3IiwiTm90ZSI6bnVsbCwiSHlwZXJsaW5rIjp7IiRpZCI6IjExMjMiLCJBZGRyZXNzIjoiIiwiU3ViQWRkcmVzcyI6IiJ9LCJJc0NoYW5nZWQiOmZhbHNlLCJJc05ldyI6ZmFsc2V9LHsiJGlkIjoiMTEyNCIsIkRhdGUiOiIyMDIwLTAzLTIxVDIzOjU5OjAwWiIsIlN0eWxlIjp7IiRpZCI6IjExMjUiLCJTaGFwZSI6MiwiQ29ubmVjdG9yTWFyZ2luIjp7IiRyZWYiOiI5NDYifSwiQ29ubmVjdG9yU3R5bGUiOnsiJGlkIjoiMTEyNiIsIkxpbmVDb2xvciI6eyIkaWQiOiIxMTI3IiwiJHR5cGUiOiJOTFJFLkNvbW1vbi5Eb20uU29saWRDb2xvckJydXNoLCBOTFJFLkNvbW1vbiIsIkNvbG9yIjp7IiRpZCI6IjExMjgiLCJBIjoxMjcsIlIiOjc5LCJHIjoxMjksIkIiOjE4OX19LCJMaW5lV2VpZ2h0IjoxLjAsIkxpbmVUeXBlIjowLCJQYXJlbnRTdHlsZSI6bnVsbH0sIklzQmVsb3dUaW1lYmFuZCI6ZmFsc2UsIlBvc2l0aW9uT25UYXNrIjowLCJIaWRlRGF0ZSI6ZmFsc2UsIlNoYXBlU2l6ZSI6MSwiU3BhY2luZyI6MS4wLCJQYWRkaW5nIjp7IiRyZWYiOiI5NTAifSwiU2hhcGVTdHlsZSI6eyIkaWQiOiIxMTI5IiwiTWFyZ2luIjp7IiRyZWYiOiI5NTIifSwiUGFkZGluZyI6eyIkcmVmIjoiOTUzIn0sIkJhY2tncm91bmQiOnsiJGlkIjoiMTEzMCIsIkNvbG9yIjp7IiRpZCI6IjExMzEiLCJBIjoyNTUsIlIiOjIzNCwiRyI6ODMsIkIiOjkzfX0sIklzVmlzaWJsZSI6dHJ1ZSwiV2lkdGgiOjE4LjAsIkhlaWdodCI6MjAuMCwiQm9yZGVyU3R5bGUiOnsiJGlkIjoiMTEzMiIsIkxpbmVDb2xvciI6eyIkcmVmIjoiMjUwIn0sIkxpbmVXZWlnaHQiOjAuMCwiTGluZVR5cGUiOjAsIlBhcmVudFN0eWxlIjpudWxsfSwiUGFyZW50U3R5bGUiOm51bGx9LCJUaXRsZVN0eWxlIjp7IiRpZCI6IjExMzMiLCJGb250U2V0dGluZ3MiOnsiJGlkIjoiMTEzNCIsIkZvbnRTaXplIjoxMSwiRm9udE5hbWUiOiJDYWxpYnJpIiwiSXNCb2xkIjp0cnVlLCJJc0l0YWxpYyI6ZmFsc2UsIklzVW5kZXJsaW5lZCI6ZmFsc2UsIlBhcmVudFN0eWxlIjpudWxsfSwiQXV0b1NpemUiOjIsIkZvcmVncm91bmQiOnsiJGlkIjoiMTEzNSIsIkNvbG9yIjp7IiRpZCI6IjExMzYiLCJBIjoyNTUsIlIiOjAsIkciOjAsIkIiOjB9fSwiTWF4V2lkdGgiOjg0LjQ0MzMzMzMzMzMzMzM0MiwiTWF4SGVpZ2h0IjoiSW5maW5pdHkiLCJTbWFydEZvcmVncm91bmRJc0FjdGl2ZSI6ZmFsc2UsIkhvcml6b250YWxBbGlnbm1lbnQiOjAsIlZlcnRpY2FsQWxpZ25tZW50IjowLCJTbWFydEZvcmVncm91bmQiOm51bGwsIkJhY2tncm91bmRGaWxsVHlwZSI6MCwiTWFyZ2luIjp7IiRyZWYiOiI5NjEifSwiUGFkZGluZyI6eyIkcmVmIjoiOTYyIn0sIkJhY2tncm91bmQiOnsiJHJlZiI6IjEyMSJ9LCJJc1Zpc2libGUiOnRydWUsIldpZHRoIjowLjAsIkhlaWdodCI6MC4wLCJCb3JkZXJTdHlsZSI6eyIkaWQiOiIxMTM3IiwiTGluZUNvbG9yIjpudWxsLCJMaW5lV2VpZ2h0IjowLjAsIkxpbmVUeXBlIjowLCJQYXJlbnRTdHlsZSI6bnVsbH0sIlBhcmVudFN0eWxlIjpudWxsfSwiRGF0ZVN0eWxlIjp7IiRpZCI6IjExMzgiLCJGb250U2V0dGluZ3MiOnsiJGlkIjoiMTEzOSIsIkZvbnRTaXplIjo5LCJGb250TmFtZSI6IkNhbGlicmkiLCJJc0JvbGQiOmZhbHNlLCJJc0l0YWxpYyI6ZmFsc2UsIklzVW5kZXJsaW5lZCI6ZmFsc2UsIlBhcmVudFN0eWxlIjpudWxsfSwiQXV0b1NpemUiOjAsIkZvcmVncm91bmQiOnsiJGlkIjoiMTE0MCIsIkNvbG9yIjp7IiRpZCI6IjEx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5NjUifSwiUGFkZGluZyI6eyIkcmVmIjoiOTY2In0sIkJhY2tncm91bmQiOnsiJHJlZiI6IjEyOSJ9LCJJc1Zpc2libGUiOnRydWUsIldpZHRoIjowLjAsIkhlaWdodCI6MC4wLCJCb3JkZXJTdHlsZSI6eyIkaWQiOiIxMTQyIiwiTGluZUNvbG9yIjpudWxsLCJMaW5lV2VpZ2h0IjowLjAsIkxpbmVUeXBlIjowLCJQYXJlbnRTdHlsZSI6bnVsbH0sIlBhcmVudFN0eWxlIjpudWxsfSwiRGF0ZUZvcm1hdCI6eyIkaWQiOiIxMTQz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E0NCIsIkRhdGVQYXJ0SXNWaXNpYmxlIjp0cnVlLCJUaW1lUGFydElzVmlzaWJsZSI6ZmFsc2V9fSwiV2Vla051bWJlcmluZyI6eyIkaWQiOiIxMTQ1IiwiRm9ybWF0IjowLCJJc1Zpc2libGUiOmZhbHNlLCJMYXN0S25vd25WaXNpYmlsaXR5U3RhdGUiOmZhbHNlfSwiSXNWaXNpYmxlIjp0cnVlLCJQYXJlbnRTdHlsZSI6bnVsbH0sIkluZGV4IjozLCJQZXJjZW50YWdlQ29tcGxldGUiOm51bGwsIlBvc2l0aW9uIjp7IlJhdGlvIjowLjAsIklzQ3VzdG9tIjpmYWxzZX0sIkRhdGVGb3JtYXQiOnsiJHJlZiI6IjExNDMifSwiV2Vla051bWJlcmluZyI6eyIkaWQiOiIxMTQ2IiwiRm9ybWF0IjowLCJJc1Zpc2libGUiOmZhbHNlLCJMYXN0S25vd25WaXNpYmlsaXR5U3RhdGUiOmZhbHNlfSwiUmVsYXRlZFRhc2tJZCI6IjAwMDAwMDAwLTAwMDAtMDAwMC0wMDAwLTAwMDAwMDAwMDAwMCIsIklkIjoiMGUyOGE4NGMtZjY3Mi00ZTAwLWEwODktOTY0YmUwZDI0YjBjIiwiSW1wb3J0SWQiOm51bGwsIlRpdGxlIjoiRXhlY3V0aXZlIERlY2lzaW9uIiwiTm90ZSI6bnVsbCwiSHlwZXJsaW5rIjp7IiRpZCI6IjExNDciLCJBZGRyZXNzIjoiIiwiU3ViQWRkcmVzcyI6IiJ9LCJJc0NoYW5nZWQiOmZhbHNlLCJJc05ldyI6ZmFsc2V9LHsiJGlkIjoiMTE0OCIsIkRhdGUiOiIyMDIwLTEwLTIwVDIzOjU5OjAwWiIsIlN0eWxlIjp7IiRpZCI6IjExNDkiLCJTaGFwZSI6MTMsIkNvbm5lY3Rvck1hcmdpbiI6eyIkcmVmIjoiOTQ2In0sIkNvbm5lY3RvclN0eWxlIjp7IiRpZCI6IjExNTAiLCJMaW5lQ29sb3IiOnsiJGlkIjoiMTE1MSIsIiR0eXBlIjoiTkxSRS5Db21tb24uRG9tLlNvbGlkQ29sb3JCcnVzaCwgTkxSRS5Db21tb24iLCJDb2xvciI6eyIkaWQiOiIxMTUyIiwiQSI6MTI3LCJSIjo3OSwiRyI6MTI5LCJCIjoxODl9fSwiTGluZVdlaWdodCI6MS4wLCJMaW5lVHlwZSI6MCwiUGFyZW50U3R5bGUiOm51bGx9LCJJc0JlbG93VGltZWJhbmQiOmZhbHNlLCJQb3NpdGlvbk9uVGFzayI6MCwiSGlkZURhdGUiOmZhbHNlLCJTaGFwZVNpemUiOjEsIlNwYWNpbmciOjEuMCwiUGFkZGluZyI6eyIkcmVmIjoiOTUwIn0sIlNoYXBlU3R5bGUiOnsiJGlkIjoiMTE1MyIsIk1hcmdpbiI6eyIkcmVmIjoiOTUyIn0sIlBhZGRpbmciOnsiJHJlZiI6Ijk1MyJ9LCJCYWNrZ3JvdW5kIjp7IiRpZCI6IjExNTQiLCJDb2xvciI6eyIkaWQiOiIxMTU1IiwiQSI6MjU1LCJSIjoxMTIsIkciOjE3MywiQiI6NzF9fSwiSXNWaXNpYmxlIjp0cnVlLCJXaWR0aCI6MTguMCwiSGVpZ2h0IjoyMC4wLCJCb3JkZXJTdHlsZSI6eyIkaWQiOiIxMTU2IiwiTGluZUNvbG9yIjp7IiRyZWYiOiIyNTAifSwiTGluZVdlaWdodCI6MC4wLCJMaW5lVHlwZSI6MCwiUGFyZW50U3R5bGUiOm51bGx9LCJQYXJlbnRTdHlsZSI6bnVsbH0sIlRpdGxlU3R5bGUiOnsiJGlkIjoiMTE1NyIsIkZvbnRTZXR0aW5ncyI6eyIkaWQiOiIxMTU4IiwiRm9udFNpemUiOjExLCJGb250TmFtZSI6IkNhbGlicmkiLCJJc0JvbGQiOnRydWUsIklzSXRhbGljIjpmYWxzZSwiSXNVbmRlcmxpbmVkIjpmYWxzZSwiUGFyZW50U3R5bGUiOm51bGx9LCJBdXRvU2l6ZSI6MiwiRm9yZWdyb3VuZCI6eyIkaWQiOiIxMTU5IiwiQ29sb3IiOnsiJGlkIjoiMTE2MCIsIkEiOjI1NSwiUiI6MCwiRyI6MCwiQiI6MH19LCJNYXhXaWR0aCI6NTkuNDMwMDAwMDAwMDAwMDA3LCJNYXhIZWlnaHQiOiJJbmZpbml0eSIsIlNtYXJ0Rm9yZWdyb3VuZElzQWN0aXZlIjpmYWxzZSwiSG9yaXpvbnRhbEFsaWdubWVudCI6MSwiVmVydGljYWxBbGlnbm1lbnQiOjAsIlNtYXJ0Rm9yZWdyb3VuZCI6bnVsbCwiQmFja2dyb3VuZEZpbGxUeXBlIjowLCJNYXJnaW4iOnsiJHJlZiI6Ijk2MSJ9LCJQYWRkaW5nIjp7IiRyZWYiOiI5NjIifSwiQmFja2dyb3VuZCI6eyIkcmVmIjoiMTIxIn0sIklzVmlzaWJsZSI6dHJ1ZSwiV2lkdGgiOjAuMCwiSGVpZ2h0IjowLjAsIkJvcmRlclN0eWxlIjp7IiRpZCI6IjExNjEiLCJMaW5lQ29sb3IiOm51bGwsIkxpbmVXZWlnaHQiOjAuMCwiTGluZVR5cGUiOjAsIlBhcmVudFN0eWxlIjpudWxsfSwiUGFyZW50U3R5bGUiOm51bGx9LCJEYXRlU3R5bGUiOnsiJGlkIjoiMTE2MiIsIkZvbnRTZXR0aW5ncyI6eyIkaWQiOiIxMTYzIiwiRm9udFNpemUiOjksIkZvbnROYW1lIjoiQ2FsaWJyaSIsIklzQm9sZCI6ZmFsc2UsIklzSXRhbGljIjpmYWxzZSwiSXNVbmRlcmxpbmVkIjpmYWxzZSwiUGFyZW50U3R5bGUiOm51bGx9LCJBdXRvU2l6ZSI6MCwiRm9yZWdyb3VuZCI6eyIkaWQiOiIxMTY0IiwiQ29sb3IiOnsiJGlkIjoiMTE2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k2NSJ9LCJQYWRkaW5nIjp7IiRyZWYiOiI5NjYifSwiQmFja2dyb3VuZCI6eyIkcmVmIjoiMTI5In0sIklzVmlzaWJsZSI6dHJ1ZSwiV2lkdGgiOjAuMCwiSGVpZ2h0IjowLjAsIkJvcmRlclN0eWxlIjp7IiRpZCI6IjExNjYiLCJMaW5lQ29sb3IiOm51bGwsIkxpbmVXZWlnaHQiOjAuMCwiTGluZVR5cGUiOjAsIlBhcmVudFN0eWxlIjpudWxsfSwiUGFyZW50U3R5bGUiOm51bGx9LCJEYXRlRm9ybWF0Ijp7IiRpZCI6IjExNj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TY4IiwiRGF0ZVBhcnRJc1Zpc2libGUiOnRydWUsIlRpbWVQYXJ0SXNWaXNpYmxlIjpmYWxzZX19LCJXZWVrTnVtYmVyaW5nIjp7IiRpZCI6IjExNjkiLCJGb3JtYXQiOjAsIklzVmlzaWJsZSI6ZmFsc2UsIkxhc3RLbm93blZpc2liaWxpdHlTdGF0ZSI6ZmFsc2V9LCJJc1Zpc2libGUiOnRydWUsIlBhcmVudFN0eWxlIjpudWxsfSwiSW5kZXgiOjQsIlBlcmNlbnRhZ2VDb21wbGV0ZSI6bnVsbCwiUG9zaXRpb24iOnsiUmF0aW8iOjAuMDg3NzExODcxMTExODM0NSwiSXNDdXN0b20iOmZhbHNlfSwiRGF0ZUZvcm1hdCI6eyIkcmVmIjoiMTE2NyJ9LCJXZWVrTnVtYmVyaW5nIjp7IiRpZCI6IjExNzAiLCJGb3JtYXQiOjAsIklzVmlzaWJsZSI6ZmFsc2UsIkxhc3RLbm93blZpc2liaWxpdHlTdGF0ZSI6ZmFsc2V9LCJSZWxhdGVkVGFza0lkIjoiMDAwMDAwMDAtMDAwMC0wMDAwLTAwMDAtMDAwMDAwMDAwMDAwIiwiSWQiOiJiMWEyYjBhZC01MGM1LTRmM2QtYjI0Yi0zYWFiNjlkNjhmYzUiLCJJbXBvcnRJZCI6bnVsbCwiVGl0bGUiOiJGaW5hbCBSZWxlYXNlIiwiTm90ZSI6bnVsbCwiSHlwZXJsaW5rIjp7IiRpZCI6IjExNzEiLCJBZGRyZXNzIjoiIiwiU3ViQWRkcmVzcyI6IiJ9LCJJc0NoYW5nZWQiOmZhbHNlLCJJc05ldyI6ZmFsc2V9XSwiVGFza3MiOltdLCJTd2ltbGFuZXMiOltdLCJNc1Byb2plY3RJdGVtc1RyZWUiOm51bGwsIk1ldGFkYXRhIjp7IiRpZCI6IjExNzIiLCJSZWNlbnRDb2xvcnNDb2xsZWN0aW9uIjoiW1wiI0ZGNTI5M0NEXCIsXCIjRkZDRTkyMDBcIixcIiNGRjc0QUQ0OVwiLFwiI0ZGNzM3MzczXCIsXCIjRkY0NDU0NkFcIixcIiNGRkZFQkEwQVwiLFwiI0ZGNzBBRDQ3XCIsXCIjRkZCMjBFMTJ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xMTczIiwiSW1wYU9wdGlvbnMiOnsiJGlkIjoiMTE3N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NzUiLCJVc2VUaW1lIjp0cnVlLCJXb3JrRGF5U3RhcnQiOiIwMDowMDowMCIsIldvcmtEYXlFbmQiOiIyMzo1OTowMCJ9LCJMYXN0VXNlZFRlbXBsYXRlSWQiOiJmMzc0NjA2My0wMDRjLTQ0NWQtOTE4Ny1jZWRmN2FjZTE0M2I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1T23:59:00.0000000Z"/>
  <p:tag name="OTLENDDATE" val="2020-03-02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3-01T23:59:00.0000000Z"/>
  <p:tag name="OTLENDDATE" val="2020-05-16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5-17T23:59:00.0000000Z"/>
  <p:tag name="OTLENDDATE" val="2020-07-20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4-01T23:59:00.0000000Z"/>
  <p:tag name="OTLENDDATE" val="2020-05-13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3-01T23:59:00.0000000Z"/>
  <p:tag name="OTLENDDATE" val="2020-04-04T01:27:00.00000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30T23:59:00.0000000Z"/>
  <p:tag name="OTLENDDATE" val="2020-08-21T03:37:00.00000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8-18T23:59:00.0000000Z"/>
  <p:tag name="OTLENDDATE" val="2020-10-21T08:33:00.0000000Z"/>
  <p:tag name="OTLDURATIONFORMAT" val="day"/>
  <p:tag name="OTLSPACING" val="10"/>
  <p:tag name="OTLSHAPETHICKNESSTYPE" val="Thin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4-01T23:59:00.0000000Z"/>
  <p:tag name="OTLENDDATE" val="2020-10-21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ELAPSEDSTYLE" val="Thi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R2 Begin"/>
  <p:tag name="OTLDATE" val="2020-08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rformance Validation"/>
  <p:tag name="OTLDATE" val="2020-06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Sync"/>
  <p:tag name="OTLDATE" val="2020-08-18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TW Deployment"/>
  <p:tag name="OTLDATE" val="2020-10-2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W Launch Event"/>
  <p:tag name="OTLDATE" val="2020-10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ta Blog Launch"/>
  <p:tag name="OTLDATE" val="2020-08-0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ess Release"/>
  <p:tag name="OTLDATE" val="2020-08-0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blic Website Live"/>
  <p:tag name="OTLDATE" val="2020-10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0-11-01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  <p:tag name="OTLTIMEBANDSHAPEPADDINGLEF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Kickoff"/>
  <p:tag name="OTLDATE" val="2020-01-25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Release"/>
  <p:tag name="OTLDATE" val="2020-10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ecutive Review"/>
  <p:tag name="OTLDATE" val="2020-03-1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ecutive Decision"/>
  <p:tag name="OTLDATE" val="2020-03-2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Checkin"/>
  <p:tag name="OTLDATE" val="2020-05-29T23:59:00.0000000"/>
  <p:tag name="OTLPOSITIONONTASK" val="Center"/>
  <p:tag name="OTLRELATEDTASKID" val="7ca32acd-5908-471a-9042-96b070111595"/>
  <p:tag name="OTLWEEKNUMBERINGFORMAT" val="WNFormat1"/>
  <p:tag name="OTLWEEKNUMBERINGISVISIBLE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Checkin"/>
  <p:tag name="OTLDATE" val="2020-06-19T23:59:00.0000000"/>
  <p:tag name="OTLPOSITIONONTASK" val="Center"/>
  <p:tag name="OTLRELATEDTASKID" val="7ca32acd-5908-471a-9042-96b070111595"/>
  <p:tag name="OTLWEEKNUMBERINGFORMAT" val="WNFormat1"/>
  <p:tag name="OTLWEEKNUMBERINGISVISIBLE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Checkin"/>
  <p:tag name="OTLDATE" val="2020-07-10T23:59:00.0000000"/>
  <p:tag name="OTLPOSITIONONTASK" val="Center"/>
  <p:tag name="OTLRELATEDTASKID" val="7ca32acd-5908-471a-9042-96b070111595"/>
  <p:tag name="OTLWEEKNUMBERINGFORMAT" val="WNFormat1"/>
  <p:tag name="OTLWEEKNUMBERINGISVISIBLE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Cross-functional Swimlane Flowchart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2020-11-11T20:37:01Z</dcterms:created>
  <dcterms:modified xsi:type="dcterms:W3CDTF">2022-06-28T13:43:09Z</dcterms:modified>
</cp:coreProperties>
</file>