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5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35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201B-ED88-4FDA-9CD3-606A71FF88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8162C5-4ADA-4CCD-A99E-FBC3E5C6CC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3C9A3-E5A9-415C-B849-E0FCD9FF0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CD101-6293-4EE0-922C-E7CEFCEFD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98765-7D1A-4912-8C38-343B35C88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82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BE72-8974-4636-95E4-6C7BB5420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44FD7D-B61C-40E9-99F9-9F4E32731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700AD-F1AF-437E-94B8-7D9C59EF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629DF2-BF13-4F90-B095-3D6100D1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7239B-9245-4F71-8DEF-3BBA5572D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290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765F41-3490-4CF2-8B41-AAFCD3D46A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068E2-26AE-4D28-BEF3-ED6C0F024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5A269-9974-4D43-B3AF-ABFD8C6E3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8A4ED-4E61-41E7-A48F-D6088B8E0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16931-C77A-438C-A3FC-13A02051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497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ED24B-6EC8-442D-9711-584B47D2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D0494-5814-468F-9833-CB8E5E8AF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F8281-2126-4B4A-B318-73EE498F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0BB5-F583-4412-8B64-92AAABF2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B66B2-641B-46FD-BD02-9CD8FD95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64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B5C6A-A365-487D-A04E-B8851CF9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7CC9D7-1023-48A5-AE8D-F427ACF24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E7EA60-F1C1-4619-A661-9450432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F4C57-A948-48BF-A14E-C9EE731D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44712-422E-4E4F-9180-3CEE478AE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88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32E24-65BA-4994-9003-D0D70FF1B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13C73-52AE-4800-8DEA-511D6CC881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932335-A129-45E0-8BF7-093B3D7DA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80BC8-9AFE-4F22-9ED7-6D275AAA2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238D86-362F-4381-9994-B2E7DDB8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D9C5F6-E0B0-4C35-B422-D5B8714FA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798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2ECCC-7481-42CF-A197-990667486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4AF09-3ED0-481E-9E6D-D320A518B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E4F9DE-D8C9-4564-9AA8-7ABDCE23A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0231D-8023-4833-8F6E-075B5264D9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25E81E-5302-4676-8916-EF1E98EBD7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342689-6848-470D-B8E7-CF58C380B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7352AB-8B9B-45F7-99AC-87B28F7A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D255EA-8C60-484D-AB49-C5218DB3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58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408F1-3A8B-451C-9456-9CCBF4673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1F488-6002-4D6B-8333-0FCA58519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DEB39-FEEE-43D5-AC12-24608AC87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77ECF-8BB6-437B-BD51-B7EA4EAE7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7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24D0AB-89A0-4214-BAC7-B480B433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4C2DD-EC85-4E03-BF4F-47BE6819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424E8-4617-4C59-93E1-8EE82A76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34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51721-F2AD-4C0F-8F48-DB9EC21D7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B3EDC-7455-497C-82A5-09DC32967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967725-FB0A-4969-8ADA-E34F0E4819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BC9A1-12D1-4309-B83D-1CF6C6775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435E0-F353-43D9-9A8A-C59223D68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7A1C9-2B7B-4B19-9234-894EDD5F3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3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5B2DB-023D-4C48-BDC7-2AB48E82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92A63-DA87-487C-B81E-02DD7129C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51B7ED-86F9-4022-BD04-AD30910E1D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FA2579-0511-4214-8AA9-58419326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AA8A1-0C28-4C9C-BA50-588F115AE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DFD68C-6429-4B7D-B642-9A0AA2C1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84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5388DA-4501-46CE-881A-50DA2FCF2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9C103-5BF9-4CD3-813C-CD92BD19F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F5196-D6FE-4440-8DF5-BB67F4F6D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33D40-B786-4F80-86E0-B0FA15C46F6B}" type="datetimeFigureOut">
              <a:rPr lang="en-GB" smtClean="0"/>
              <a:t>24/10/2024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7B8E1-8D46-4062-BD8B-F4663509E4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73A3D1-EBB7-41AF-AA6D-6BD521BF6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0946-17C3-4065-AEF6-B6970A355B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48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63" Type="http://schemas.openxmlformats.org/officeDocument/2006/relationships/tags" Target="../tags/tag63.xml"/><Relationship Id="rId84" Type="http://schemas.openxmlformats.org/officeDocument/2006/relationships/tags" Target="../tags/tag84.xml"/><Relationship Id="rId138" Type="http://schemas.openxmlformats.org/officeDocument/2006/relationships/tags" Target="../tags/tag138.xml"/><Relationship Id="rId159" Type="http://schemas.openxmlformats.org/officeDocument/2006/relationships/tags" Target="../tags/tag159.xml"/><Relationship Id="rId170" Type="http://schemas.openxmlformats.org/officeDocument/2006/relationships/tags" Target="../tags/tag170.xml"/><Relationship Id="rId191" Type="http://schemas.openxmlformats.org/officeDocument/2006/relationships/tags" Target="../tags/tag191.xml"/><Relationship Id="rId205" Type="http://schemas.openxmlformats.org/officeDocument/2006/relationships/tags" Target="../tags/tag205.xml"/><Relationship Id="rId226" Type="http://schemas.openxmlformats.org/officeDocument/2006/relationships/tags" Target="../tags/tag22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53" Type="http://schemas.openxmlformats.org/officeDocument/2006/relationships/tags" Target="../tags/tag53.xml"/><Relationship Id="rId74" Type="http://schemas.openxmlformats.org/officeDocument/2006/relationships/tags" Target="../tags/tag74.xml"/><Relationship Id="rId128" Type="http://schemas.openxmlformats.org/officeDocument/2006/relationships/tags" Target="../tags/tag128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5" Type="http://schemas.openxmlformats.org/officeDocument/2006/relationships/tags" Target="../tags/tag95.xml"/><Relationship Id="rId160" Type="http://schemas.openxmlformats.org/officeDocument/2006/relationships/tags" Target="../tags/tag160.xml"/><Relationship Id="rId181" Type="http://schemas.openxmlformats.org/officeDocument/2006/relationships/tags" Target="../tags/tag181.xml"/><Relationship Id="rId216" Type="http://schemas.openxmlformats.org/officeDocument/2006/relationships/tags" Target="../tags/tag216.xml"/><Relationship Id="rId237" Type="http://schemas.openxmlformats.org/officeDocument/2006/relationships/slideLayout" Target="../slideLayouts/slideLayout7.xml"/><Relationship Id="rId22" Type="http://schemas.openxmlformats.org/officeDocument/2006/relationships/tags" Target="../tags/tag22.xml"/><Relationship Id="rId43" Type="http://schemas.openxmlformats.org/officeDocument/2006/relationships/tags" Target="../tags/tag43.xml"/><Relationship Id="rId64" Type="http://schemas.openxmlformats.org/officeDocument/2006/relationships/tags" Target="../tags/tag64.xml"/><Relationship Id="rId118" Type="http://schemas.openxmlformats.org/officeDocument/2006/relationships/tags" Target="../tags/tag118.xml"/><Relationship Id="rId139" Type="http://schemas.openxmlformats.org/officeDocument/2006/relationships/tags" Target="../tags/tag139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71" Type="http://schemas.openxmlformats.org/officeDocument/2006/relationships/tags" Target="../tags/tag171.xml"/><Relationship Id="rId192" Type="http://schemas.openxmlformats.org/officeDocument/2006/relationships/tags" Target="../tags/tag192.xml"/><Relationship Id="rId206" Type="http://schemas.openxmlformats.org/officeDocument/2006/relationships/tags" Target="../tags/tag206.xml"/><Relationship Id="rId227" Type="http://schemas.openxmlformats.org/officeDocument/2006/relationships/tags" Target="../tags/tag227.xml"/><Relationship Id="rId12" Type="http://schemas.openxmlformats.org/officeDocument/2006/relationships/tags" Target="../tags/tag12.xml"/><Relationship Id="rId33" Type="http://schemas.openxmlformats.org/officeDocument/2006/relationships/tags" Target="../tags/tag33.xml"/><Relationship Id="rId108" Type="http://schemas.openxmlformats.org/officeDocument/2006/relationships/tags" Target="../tags/tag108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5" Type="http://schemas.openxmlformats.org/officeDocument/2006/relationships/tags" Target="../tags/tag75.xml"/><Relationship Id="rId96" Type="http://schemas.openxmlformats.org/officeDocument/2006/relationships/tags" Target="../tags/tag96.xml"/><Relationship Id="rId140" Type="http://schemas.openxmlformats.org/officeDocument/2006/relationships/tags" Target="../tags/tag140.xml"/><Relationship Id="rId161" Type="http://schemas.openxmlformats.org/officeDocument/2006/relationships/tags" Target="../tags/tag161.xml"/><Relationship Id="rId182" Type="http://schemas.openxmlformats.org/officeDocument/2006/relationships/tags" Target="../tags/tag182.xml"/><Relationship Id="rId217" Type="http://schemas.openxmlformats.org/officeDocument/2006/relationships/tags" Target="../tags/tag217.xml"/><Relationship Id="rId6" Type="http://schemas.openxmlformats.org/officeDocument/2006/relationships/tags" Target="../tags/tag6.xml"/><Relationship Id="rId238" Type="http://schemas.openxmlformats.org/officeDocument/2006/relationships/image" Target="../media/image3.png"/><Relationship Id="rId23" Type="http://schemas.openxmlformats.org/officeDocument/2006/relationships/tags" Target="../tags/tag23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5" Type="http://schemas.openxmlformats.org/officeDocument/2006/relationships/tags" Target="../tags/tag65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51" Type="http://schemas.openxmlformats.org/officeDocument/2006/relationships/tags" Target="../tags/tag151.xml"/><Relationship Id="rId172" Type="http://schemas.openxmlformats.org/officeDocument/2006/relationships/tags" Target="../tags/tag172.xml"/><Relationship Id="rId193" Type="http://schemas.openxmlformats.org/officeDocument/2006/relationships/tags" Target="../tags/tag193.xml"/><Relationship Id="rId207" Type="http://schemas.openxmlformats.org/officeDocument/2006/relationships/tags" Target="../tags/tag207.xml"/><Relationship Id="rId228" Type="http://schemas.openxmlformats.org/officeDocument/2006/relationships/tags" Target="../tags/tag228.xml"/><Relationship Id="rId13" Type="http://schemas.openxmlformats.org/officeDocument/2006/relationships/tags" Target="../tags/tag13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20" Type="http://schemas.openxmlformats.org/officeDocument/2006/relationships/tags" Target="../tags/tag120.xml"/><Relationship Id="rId141" Type="http://schemas.openxmlformats.org/officeDocument/2006/relationships/tags" Target="../tags/tag141.xml"/><Relationship Id="rId7" Type="http://schemas.openxmlformats.org/officeDocument/2006/relationships/tags" Target="../tags/tag7.xml"/><Relationship Id="rId162" Type="http://schemas.openxmlformats.org/officeDocument/2006/relationships/tags" Target="../tags/tag162.xml"/><Relationship Id="rId183" Type="http://schemas.openxmlformats.org/officeDocument/2006/relationships/tags" Target="../tags/tag183.xml"/><Relationship Id="rId218" Type="http://schemas.openxmlformats.org/officeDocument/2006/relationships/tags" Target="../tags/tag218.xml"/><Relationship Id="rId24" Type="http://schemas.openxmlformats.org/officeDocument/2006/relationships/tags" Target="../tags/tag24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31" Type="http://schemas.openxmlformats.org/officeDocument/2006/relationships/tags" Target="../tags/tag131.xml"/><Relationship Id="rId152" Type="http://schemas.openxmlformats.org/officeDocument/2006/relationships/tags" Target="../tags/tag152.xml"/><Relationship Id="rId173" Type="http://schemas.openxmlformats.org/officeDocument/2006/relationships/tags" Target="../tags/tag173.xml"/><Relationship Id="rId194" Type="http://schemas.openxmlformats.org/officeDocument/2006/relationships/tags" Target="../tags/tag194.xml"/><Relationship Id="rId208" Type="http://schemas.openxmlformats.org/officeDocument/2006/relationships/tags" Target="../tags/tag208.xml"/><Relationship Id="rId229" Type="http://schemas.openxmlformats.org/officeDocument/2006/relationships/tags" Target="../tags/tag229.xml"/><Relationship Id="rId14" Type="http://schemas.openxmlformats.org/officeDocument/2006/relationships/tags" Target="../tags/tag14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8" Type="http://schemas.openxmlformats.org/officeDocument/2006/relationships/tags" Target="../tags/tag8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163" Type="http://schemas.openxmlformats.org/officeDocument/2006/relationships/tags" Target="../tags/tag163.xml"/><Relationship Id="rId184" Type="http://schemas.openxmlformats.org/officeDocument/2006/relationships/tags" Target="../tags/tag184.xml"/><Relationship Id="rId219" Type="http://schemas.openxmlformats.org/officeDocument/2006/relationships/tags" Target="../tags/tag219.xml"/><Relationship Id="rId230" Type="http://schemas.openxmlformats.org/officeDocument/2006/relationships/tags" Target="../tags/tag230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53" Type="http://schemas.openxmlformats.org/officeDocument/2006/relationships/tags" Target="../tags/tag153.xml"/><Relationship Id="rId174" Type="http://schemas.openxmlformats.org/officeDocument/2006/relationships/tags" Target="../tags/tag174.xml"/><Relationship Id="rId195" Type="http://schemas.openxmlformats.org/officeDocument/2006/relationships/tags" Target="../tags/tag195.xml"/><Relationship Id="rId209" Type="http://schemas.openxmlformats.org/officeDocument/2006/relationships/tags" Target="../tags/tag209.xml"/><Relationship Id="rId190" Type="http://schemas.openxmlformats.org/officeDocument/2006/relationships/tags" Target="../tags/tag190.xml"/><Relationship Id="rId204" Type="http://schemas.openxmlformats.org/officeDocument/2006/relationships/tags" Target="../tags/tag204.xml"/><Relationship Id="rId220" Type="http://schemas.openxmlformats.org/officeDocument/2006/relationships/tags" Target="../tags/tag220.xml"/><Relationship Id="rId225" Type="http://schemas.openxmlformats.org/officeDocument/2006/relationships/tags" Target="../tags/tag225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64" Type="http://schemas.openxmlformats.org/officeDocument/2006/relationships/tags" Target="../tags/tag164.xml"/><Relationship Id="rId169" Type="http://schemas.openxmlformats.org/officeDocument/2006/relationships/tags" Target="../tags/tag169.xml"/><Relationship Id="rId185" Type="http://schemas.openxmlformats.org/officeDocument/2006/relationships/tags" Target="../tags/tag185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80" Type="http://schemas.openxmlformats.org/officeDocument/2006/relationships/tags" Target="../tags/tag180.xml"/><Relationship Id="rId210" Type="http://schemas.openxmlformats.org/officeDocument/2006/relationships/tags" Target="../tags/tag210.xml"/><Relationship Id="rId215" Type="http://schemas.openxmlformats.org/officeDocument/2006/relationships/tags" Target="../tags/tag215.xml"/><Relationship Id="rId236" Type="http://schemas.openxmlformats.org/officeDocument/2006/relationships/tags" Target="../tags/tag236.xml"/><Relationship Id="rId26" Type="http://schemas.openxmlformats.org/officeDocument/2006/relationships/tags" Target="../tags/tag26.xml"/><Relationship Id="rId231" Type="http://schemas.openxmlformats.org/officeDocument/2006/relationships/tags" Target="../tags/tag231.xml"/><Relationship Id="rId47" Type="http://schemas.openxmlformats.org/officeDocument/2006/relationships/tags" Target="../tags/tag47.xml"/><Relationship Id="rId68" Type="http://schemas.openxmlformats.org/officeDocument/2006/relationships/tags" Target="../tags/tag68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54" Type="http://schemas.openxmlformats.org/officeDocument/2006/relationships/tags" Target="../tags/tag154.xml"/><Relationship Id="rId175" Type="http://schemas.openxmlformats.org/officeDocument/2006/relationships/tags" Target="../tags/tag175.xml"/><Relationship Id="rId196" Type="http://schemas.openxmlformats.org/officeDocument/2006/relationships/tags" Target="../tags/tag196.xml"/><Relationship Id="rId200" Type="http://schemas.openxmlformats.org/officeDocument/2006/relationships/tags" Target="../tags/tag200.xml"/><Relationship Id="rId16" Type="http://schemas.openxmlformats.org/officeDocument/2006/relationships/tags" Target="../tags/tag16.xml"/><Relationship Id="rId221" Type="http://schemas.openxmlformats.org/officeDocument/2006/relationships/tags" Target="../tags/tag221.xml"/><Relationship Id="rId37" Type="http://schemas.openxmlformats.org/officeDocument/2006/relationships/tags" Target="../tags/tag37.xml"/><Relationship Id="rId58" Type="http://schemas.openxmlformats.org/officeDocument/2006/relationships/tags" Target="../tags/tag58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44" Type="http://schemas.openxmlformats.org/officeDocument/2006/relationships/tags" Target="../tags/tag144.xml"/><Relationship Id="rId90" Type="http://schemas.openxmlformats.org/officeDocument/2006/relationships/tags" Target="../tags/tag90.xml"/><Relationship Id="rId165" Type="http://schemas.openxmlformats.org/officeDocument/2006/relationships/tags" Target="../tags/tag165.xml"/><Relationship Id="rId186" Type="http://schemas.openxmlformats.org/officeDocument/2006/relationships/tags" Target="../tags/tag186.xml"/><Relationship Id="rId211" Type="http://schemas.openxmlformats.org/officeDocument/2006/relationships/tags" Target="../tags/tag211.xml"/><Relationship Id="rId232" Type="http://schemas.openxmlformats.org/officeDocument/2006/relationships/tags" Target="../tags/tag232.xml"/><Relationship Id="rId27" Type="http://schemas.openxmlformats.org/officeDocument/2006/relationships/tags" Target="../tags/tag27.xml"/><Relationship Id="rId48" Type="http://schemas.openxmlformats.org/officeDocument/2006/relationships/tags" Target="../tags/tag48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34" Type="http://schemas.openxmlformats.org/officeDocument/2006/relationships/tags" Target="../tags/tag134.xml"/><Relationship Id="rId80" Type="http://schemas.openxmlformats.org/officeDocument/2006/relationships/tags" Target="../tags/tag80.xml"/><Relationship Id="rId155" Type="http://schemas.openxmlformats.org/officeDocument/2006/relationships/tags" Target="../tags/tag155.xml"/><Relationship Id="rId176" Type="http://schemas.openxmlformats.org/officeDocument/2006/relationships/tags" Target="../tags/tag176.xml"/><Relationship Id="rId197" Type="http://schemas.openxmlformats.org/officeDocument/2006/relationships/tags" Target="../tags/tag197.xml"/><Relationship Id="rId201" Type="http://schemas.openxmlformats.org/officeDocument/2006/relationships/tags" Target="../tags/tag201.xml"/><Relationship Id="rId222" Type="http://schemas.openxmlformats.org/officeDocument/2006/relationships/tags" Target="../tags/tag222.xml"/><Relationship Id="rId17" Type="http://schemas.openxmlformats.org/officeDocument/2006/relationships/tags" Target="../tags/tag17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24" Type="http://schemas.openxmlformats.org/officeDocument/2006/relationships/tags" Target="../tags/tag124.xml"/><Relationship Id="rId70" Type="http://schemas.openxmlformats.org/officeDocument/2006/relationships/tags" Target="../tags/tag70.xml"/><Relationship Id="rId91" Type="http://schemas.openxmlformats.org/officeDocument/2006/relationships/tags" Target="../tags/tag91.xml"/><Relationship Id="rId145" Type="http://schemas.openxmlformats.org/officeDocument/2006/relationships/tags" Target="../tags/tag145.xml"/><Relationship Id="rId166" Type="http://schemas.openxmlformats.org/officeDocument/2006/relationships/tags" Target="../tags/tag166.xml"/><Relationship Id="rId187" Type="http://schemas.openxmlformats.org/officeDocument/2006/relationships/tags" Target="../tags/tag187.xml"/><Relationship Id="rId1" Type="http://schemas.openxmlformats.org/officeDocument/2006/relationships/tags" Target="../tags/tag1.xml"/><Relationship Id="rId212" Type="http://schemas.openxmlformats.org/officeDocument/2006/relationships/tags" Target="../tags/tag212.xml"/><Relationship Id="rId233" Type="http://schemas.openxmlformats.org/officeDocument/2006/relationships/tags" Target="../tags/tag23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60" Type="http://schemas.openxmlformats.org/officeDocument/2006/relationships/tags" Target="../tags/tag60.xml"/><Relationship Id="rId81" Type="http://schemas.openxmlformats.org/officeDocument/2006/relationships/tags" Target="../tags/tag81.xml"/><Relationship Id="rId135" Type="http://schemas.openxmlformats.org/officeDocument/2006/relationships/tags" Target="../tags/tag135.xml"/><Relationship Id="rId156" Type="http://schemas.openxmlformats.org/officeDocument/2006/relationships/tags" Target="../tags/tag156.xml"/><Relationship Id="rId177" Type="http://schemas.openxmlformats.org/officeDocument/2006/relationships/tags" Target="../tags/tag177.xml"/><Relationship Id="rId198" Type="http://schemas.openxmlformats.org/officeDocument/2006/relationships/tags" Target="../tags/tag198.xml"/><Relationship Id="rId202" Type="http://schemas.openxmlformats.org/officeDocument/2006/relationships/tags" Target="../tags/tag202.xml"/><Relationship Id="rId223" Type="http://schemas.openxmlformats.org/officeDocument/2006/relationships/tags" Target="../tags/tag22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50" Type="http://schemas.openxmlformats.org/officeDocument/2006/relationships/tags" Target="../tags/tag50.xml"/><Relationship Id="rId104" Type="http://schemas.openxmlformats.org/officeDocument/2006/relationships/tags" Target="../tags/tag104.xml"/><Relationship Id="rId125" Type="http://schemas.openxmlformats.org/officeDocument/2006/relationships/tags" Target="../tags/tag125.xml"/><Relationship Id="rId146" Type="http://schemas.openxmlformats.org/officeDocument/2006/relationships/tags" Target="../tags/tag146.xml"/><Relationship Id="rId167" Type="http://schemas.openxmlformats.org/officeDocument/2006/relationships/tags" Target="../tags/tag167.xml"/><Relationship Id="rId188" Type="http://schemas.openxmlformats.org/officeDocument/2006/relationships/tags" Target="../tags/tag188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13" Type="http://schemas.openxmlformats.org/officeDocument/2006/relationships/tags" Target="../tags/tag213.xml"/><Relationship Id="rId234" Type="http://schemas.openxmlformats.org/officeDocument/2006/relationships/tags" Target="../tags/tag234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40" Type="http://schemas.openxmlformats.org/officeDocument/2006/relationships/tags" Target="../tags/tag40.xml"/><Relationship Id="rId115" Type="http://schemas.openxmlformats.org/officeDocument/2006/relationships/tags" Target="../tags/tag115.xml"/><Relationship Id="rId136" Type="http://schemas.openxmlformats.org/officeDocument/2006/relationships/tags" Target="../tags/tag136.xml"/><Relationship Id="rId157" Type="http://schemas.openxmlformats.org/officeDocument/2006/relationships/tags" Target="../tags/tag157.xml"/><Relationship Id="rId178" Type="http://schemas.openxmlformats.org/officeDocument/2006/relationships/tags" Target="../tags/tag178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9" Type="http://schemas.openxmlformats.org/officeDocument/2006/relationships/tags" Target="../tags/tag199.xml"/><Relationship Id="rId203" Type="http://schemas.openxmlformats.org/officeDocument/2006/relationships/tags" Target="../tags/tag203.xml"/><Relationship Id="rId19" Type="http://schemas.openxmlformats.org/officeDocument/2006/relationships/tags" Target="../tags/tag19.xml"/><Relationship Id="rId224" Type="http://schemas.openxmlformats.org/officeDocument/2006/relationships/tags" Target="../tags/tag224.xml"/><Relationship Id="rId30" Type="http://schemas.openxmlformats.org/officeDocument/2006/relationships/tags" Target="../tags/tag3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168" Type="http://schemas.openxmlformats.org/officeDocument/2006/relationships/tags" Target="../tags/tag16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189" Type="http://schemas.openxmlformats.org/officeDocument/2006/relationships/tags" Target="../tags/tag189.xml"/><Relationship Id="rId3" Type="http://schemas.openxmlformats.org/officeDocument/2006/relationships/tags" Target="../tags/tag3.xml"/><Relationship Id="rId214" Type="http://schemas.openxmlformats.org/officeDocument/2006/relationships/tags" Target="../tags/tag214.xml"/><Relationship Id="rId235" Type="http://schemas.openxmlformats.org/officeDocument/2006/relationships/tags" Target="../tags/tag235.xml"/><Relationship Id="rId116" Type="http://schemas.openxmlformats.org/officeDocument/2006/relationships/tags" Target="../tags/tag116.xml"/><Relationship Id="rId137" Type="http://schemas.openxmlformats.org/officeDocument/2006/relationships/tags" Target="../tags/tag137.xml"/><Relationship Id="rId158" Type="http://schemas.openxmlformats.org/officeDocument/2006/relationships/tags" Target="../tags/tag158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179" Type="http://schemas.openxmlformats.org/officeDocument/2006/relationships/tags" Target="../tags/tag17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100000">
              <a:srgbClr val="F7F7F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OTLSHAPE_SL_0fc77891fc7c4ec287ba36bc2363c7e5_BackgroundRectangle">
            <a:extLst>
              <a:ext uri="{FF2B5EF4-FFF2-40B4-BE49-F238E27FC236}">
                <a16:creationId xmlns:a16="http://schemas.microsoft.com/office/drawing/2014/main" id="{59A896D5-B087-49A7-BC05-6B62EB8BAA8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195743"/>
            <a:ext cx="11264900" cy="1680591"/>
          </a:xfrm>
          <a:prstGeom prst="rect">
            <a:avLst/>
          </a:prstGeom>
          <a:solidFill>
            <a:srgbClr val="9DA9A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3" name="OTLSHAPE_SL_58a0aac4aec34f0b95b8c785bf652a75_BackgroundRectangle">
            <a:extLst>
              <a:ext uri="{FF2B5EF4-FFF2-40B4-BE49-F238E27FC236}">
                <a16:creationId xmlns:a16="http://schemas.microsoft.com/office/drawing/2014/main" id="{6CFF0831-6A81-4AF8-A5BF-687F5BCF80ED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939835"/>
            <a:ext cx="11264900" cy="1680591"/>
          </a:xfrm>
          <a:prstGeom prst="rect">
            <a:avLst/>
          </a:prstGeom>
          <a:solidFill>
            <a:srgbClr val="9DA9A0">
              <a:alpha val="1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TLSHAPE_SL2A_d797ce9a45ad41388440821da5b155a3_BackgroundRectangle" hidden="1">
            <a:extLst>
              <a:ext uri="{FF2B5EF4-FFF2-40B4-BE49-F238E27FC236}">
                <a16:creationId xmlns:a16="http://schemas.microsoft.com/office/drawing/2014/main" id="{D44DC7F7-D202-D1D7-A9B8-65F3A9922B8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742865" y="3195743"/>
            <a:ext cx="10591800" cy="168059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2" name="OTLSHAPE_SL2A_7ca7836dee884f2e8c1c968d9832a447_BackgroundRectangle" hidden="1">
            <a:extLst>
              <a:ext uri="{FF2B5EF4-FFF2-40B4-BE49-F238E27FC236}">
                <a16:creationId xmlns:a16="http://schemas.microsoft.com/office/drawing/2014/main" id="{29315698-5F15-D14B-F901-0D8D0A5984F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742865" y="4939835"/>
            <a:ext cx="10591800" cy="1680591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5356CF9D-5443-AF85-4274-6E9C6FFC36A0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BD3A30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68B17503-6E29-1DB2-276E-1E33055C751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rgbClr val="BD3A30"/>
                </a:solidFill>
                <a:latin typeface="Calibri" panose="020F0502020204030204" pitchFamily="34" charset="0"/>
              </a:rPr>
              <a:t>2025</a:t>
            </a:r>
          </a:p>
        </p:txBody>
      </p:sp>
      <p:cxnSp>
        <p:nvCxnSpPr>
          <p:cNvPr id="468" name="OTLSHAPE_M_ce2baea0373841e59d64442bfab3fcd0_Connector1">
            <a:extLst>
              <a:ext uri="{FF2B5EF4-FFF2-40B4-BE49-F238E27FC236}">
                <a16:creationId xmlns:a16="http://schemas.microsoft.com/office/drawing/2014/main" id="{A4315722-22B1-478B-9204-92F418FDDA97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5930942" y="1615228"/>
            <a:ext cx="0" cy="442172"/>
          </a:xfrm>
          <a:prstGeom prst="line">
            <a:avLst/>
          </a:prstGeom>
          <a:ln w="9525" cap="flat" cmpd="sng" algn="ctr">
            <a:solidFill>
              <a:srgbClr val="43AA8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OTLSHAPE_M_b3cb0dee30a941b595aaa6af70cd9f04_Connector1">
            <a:extLst>
              <a:ext uri="{FF2B5EF4-FFF2-40B4-BE49-F238E27FC236}">
                <a16:creationId xmlns:a16="http://schemas.microsoft.com/office/drawing/2014/main" id="{125A45A9-8620-4340-91E4-B6F687CE578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242752" y="1615228"/>
            <a:ext cx="0" cy="442172"/>
          </a:xfrm>
          <a:prstGeom prst="line">
            <a:avLst/>
          </a:prstGeom>
          <a:ln w="9525" cap="flat" cmpd="sng" algn="ctr">
            <a:solidFill>
              <a:srgbClr val="43AA8B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6" name="OTLSHAPE_M_6e1bbe3303c84389a6c6927150b74804_Connector1">
            <a:extLst>
              <a:ext uri="{FF2B5EF4-FFF2-40B4-BE49-F238E27FC236}">
                <a16:creationId xmlns:a16="http://schemas.microsoft.com/office/drawing/2014/main" id="{9A60D7B0-8AC7-4089-8136-6E0996C8CDC5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5416896" y="1162685"/>
            <a:ext cx="0" cy="894715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OTLSHAPE_M_6dc2965cfa71454c820c588bc9d487de_Connector1">
            <a:extLst>
              <a:ext uri="{FF2B5EF4-FFF2-40B4-BE49-F238E27FC236}">
                <a16:creationId xmlns:a16="http://schemas.microsoft.com/office/drawing/2014/main" id="{6F86383C-7D40-45E6-9FEE-1F3C6A1D6FB4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10471683" y="1162685"/>
            <a:ext cx="0" cy="894715"/>
          </a:xfrm>
          <a:prstGeom prst="line">
            <a:avLst/>
          </a:prstGeom>
          <a:ln w="9525" cap="flat" cmpd="sng" algn="ctr">
            <a:solidFill>
              <a:srgbClr val="B44C41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OTLSHAPE_M_6fb7ee9d9c86477dbb03785e5085955d_Connector1">
            <a:extLst>
              <a:ext uri="{FF2B5EF4-FFF2-40B4-BE49-F238E27FC236}">
                <a16:creationId xmlns:a16="http://schemas.microsoft.com/office/drawing/2014/main" id="{95D0FF4F-812C-4B22-A4D5-ED508DEAD32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961830" y="1544701"/>
            <a:ext cx="0" cy="512699"/>
          </a:xfrm>
          <a:prstGeom prst="line">
            <a:avLst/>
          </a:prstGeom>
          <a:ln w="9525" cap="flat" cmpd="sng" algn="ctr">
            <a:solidFill>
              <a:srgbClr val="EF9A1A">
                <a:alpha val="4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OTLSHAPE_TB_00000000000000000000000000000000_ScaleContainer">
            <a:extLst>
              <a:ext uri="{FF2B5EF4-FFF2-40B4-BE49-F238E27FC236}">
                <a16:creationId xmlns:a16="http://schemas.microsoft.com/office/drawing/2014/main" id="{1DB3E54E-C1B9-45A1-A2CF-F4062875291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869865" y="2057400"/>
            <a:ext cx="10464800" cy="381000"/>
          </a:xfrm>
          <a:prstGeom prst="rect">
            <a:avLst/>
          </a:prstGeom>
          <a:solidFill>
            <a:srgbClr val="C0CA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1" name="OTLSHAPE_SL_0fc77891fc7c4ec287ba36bc2363c7e5_HeaderRectangle">
            <a:extLst>
              <a:ext uri="{FF2B5EF4-FFF2-40B4-BE49-F238E27FC236}">
                <a16:creationId xmlns:a16="http://schemas.microsoft.com/office/drawing/2014/main" id="{8FAFF7C4-5C5D-43E4-8CBA-E9B05E39A2D7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3195743"/>
            <a:ext cx="685800" cy="1680591"/>
          </a:xfrm>
          <a:prstGeom prst="rect">
            <a:avLst/>
          </a:prstGeom>
          <a:solidFill>
            <a:srgbClr val="9DA9A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OTLSHAPE_SL_58a0aac4aec34f0b95b8c785bf652a75_HeaderRectangle">
            <a:extLst>
              <a:ext uri="{FF2B5EF4-FFF2-40B4-BE49-F238E27FC236}">
                <a16:creationId xmlns:a16="http://schemas.microsoft.com/office/drawing/2014/main" id="{9E9716FF-5F90-47AA-8B24-DD9A57B4E398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4939835"/>
            <a:ext cx="685800" cy="1680591"/>
          </a:xfrm>
          <a:prstGeom prst="rect">
            <a:avLst/>
          </a:prstGeom>
          <a:solidFill>
            <a:srgbClr val="9DA9A0">
              <a:alpha val="49804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TLSHAPE_SL2A_d797ce9a45ad41388440821da5b155a3_HeaderRectangle" hidden="1">
            <a:extLst>
              <a:ext uri="{FF2B5EF4-FFF2-40B4-BE49-F238E27FC236}">
                <a16:creationId xmlns:a16="http://schemas.microsoft.com/office/drawing/2014/main" id="{5D0050D4-3F95-4AA5-98B0-A047E4959148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742865" y="3195743"/>
            <a:ext cx="0" cy="0"/>
          </a:xfrm>
          <a:prstGeom prst="rect">
            <a:avLst/>
          </a:prstGeom>
          <a:solidFill>
            <a:srgbClr val="9DA9A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9" name="OTLSHAPE_SL2A_7ca7836dee884f2e8c1c968d9832a447_HeaderRectangle" hidden="1">
            <a:extLst>
              <a:ext uri="{FF2B5EF4-FFF2-40B4-BE49-F238E27FC236}">
                <a16:creationId xmlns:a16="http://schemas.microsoft.com/office/drawing/2014/main" id="{BB56E8E4-5301-CB4B-81AD-DD9EDC55A3CA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742865" y="4939835"/>
            <a:ext cx="0" cy="0"/>
          </a:xfrm>
          <a:prstGeom prst="rect">
            <a:avLst/>
          </a:prstGeom>
          <a:solidFill>
            <a:srgbClr val="9DA9A0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OTLSHAPE_G_00000000000000000000000000000000_ShapeBelow0">
            <a:extLst>
              <a:ext uri="{FF2B5EF4-FFF2-40B4-BE49-F238E27FC236}">
                <a16:creationId xmlns:a16="http://schemas.microsoft.com/office/drawing/2014/main" id="{25F9DE89-DEE1-42A9-845E-CABB3332C350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440095" y="2438400"/>
            <a:ext cx="0" cy="418202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OTLSHAPE_G_00000000000000000000000000000000_ShapeBelow1">
            <a:extLst>
              <a:ext uri="{FF2B5EF4-FFF2-40B4-BE49-F238E27FC236}">
                <a16:creationId xmlns:a16="http://schemas.microsoft.com/office/drawing/2014/main" id="{8314E2B5-ACD4-4C59-A0D5-ECEFDA56AEDC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096000" y="2438400"/>
            <a:ext cx="0" cy="418202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OTLSHAPE_G_00000000000000000000000000000000_ShapeBelow2">
            <a:extLst>
              <a:ext uri="{FF2B5EF4-FFF2-40B4-BE49-F238E27FC236}">
                <a16:creationId xmlns:a16="http://schemas.microsoft.com/office/drawing/2014/main" id="{5F7DAE24-8119-4D5F-9910-28F901661A8E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751905" y="2438400"/>
            <a:ext cx="0" cy="4182025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0" name="OTLSHAPE_SLT_08e0bedf0de5468bb66850337b8fdc6a_Shape">
            <a:extLst>
              <a:ext uri="{FF2B5EF4-FFF2-40B4-BE49-F238E27FC236}">
                <a16:creationId xmlns:a16="http://schemas.microsoft.com/office/drawing/2014/main" id="{399A1925-8A27-43AD-8C07-146537992409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869865" y="3388868"/>
            <a:ext cx="25781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2" name="OTLSHAPE_SLT_1b0e56a2e8c6404a875d0007c4a3b646_Shape">
            <a:extLst>
              <a:ext uri="{FF2B5EF4-FFF2-40B4-BE49-F238E27FC236}">
                <a16:creationId xmlns:a16="http://schemas.microsoft.com/office/drawing/2014/main" id="{D0367A70-8619-43D3-9C5E-59CD910B232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525770" y="3388868"/>
            <a:ext cx="24892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0" name="OTLSHAPE_SLT_6d6be110b01f42148831f9d5e736b478_Shape">
            <a:extLst>
              <a:ext uri="{FF2B5EF4-FFF2-40B4-BE49-F238E27FC236}">
                <a16:creationId xmlns:a16="http://schemas.microsoft.com/office/drawing/2014/main" id="{4105997E-72EF-4B91-AFDB-3570F5BADAA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869865" y="4618207"/>
            <a:ext cx="5143500" cy="186055"/>
          </a:xfrm>
          <a:prstGeom prst="chevron">
            <a:avLst/>
          </a:prstGeom>
          <a:solidFill>
            <a:srgbClr val="F4B8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4" name="OTLSHAPE_SLT_af1e3d0a3492408f847e4063645d2402_Shape">
            <a:extLst>
              <a:ext uri="{FF2B5EF4-FFF2-40B4-BE49-F238E27FC236}">
                <a16:creationId xmlns:a16="http://schemas.microsoft.com/office/drawing/2014/main" id="{D819F0C8-9B1E-4B65-9715-7A0A37429A92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096000" y="5132959"/>
            <a:ext cx="25781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6" name="OTLSHAPE_SLT_294fe748a7124b39a3acbcb66a8d913c_Shape">
            <a:extLst>
              <a:ext uri="{FF2B5EF4-FFF2-40B4-BE49-F238E27FC236}">
                <a16:creationId xmlns:a16="http://schemas.microsoft.com/office/drawing/2014/main" id="{BFCFA7F2-678A-4621-B80A-98D600D57B5C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751905" y="5132959"/>
            <a:ext cx="2489200" cy="186055"/>
          </a:xfrm>
          <a:prstGeom prst="rect">
            <a:avLst/>
          </a:prstGeom>
          <a:solidFill>
            <a:srgbClr val="325D59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2" name="OTLSHAPE_SLT_ad9b37afa3564cfa92005eda350aded8_Shape">
            <a:extLst>
              <a:ext uri="{FF2B5EF4-FFF2-40B4-BE49-F238E27FC236}">
                <a16:creationId xmlns:a16="http://schemas.microsoft.com/office/drawing/2014/main" id="{85D919FA-6863-4B25-9417-0E7BC999FFD4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096000" y="6362298"/>
            <a:ext cx="5143500" cy="186055"/>
          </a:xfrm>
          <a:prstGeom prst="chevron">
            <a:avLst/>
          </a:prstGeom>
          <a:solidFill>
            <a:srgbClr val="F4B8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8" name="OTLSHAPE_SLT_964dd225bc794dbcb1404edfa86e4dfb_Shape">
            <a:extLst>
              <a:ext uri="{FF2B5EF4-FFF2-40B4-BE49-F238E27FC236}">
                <a16:creationId xmlns:a16="http://schemas.microsoft.com/office/drawing/2014/main" id="{F9EE9A7A-9C83-4DEE-95C2-754D3419DF2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3440096" y="4391109"/>
            <a:ext cx="8890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0" name="OTLSHAPE_SLT_b50d9a604bff4bec94209a69119bbc05_Shape">
            <a:extLst>
              <a:ext uri="{FF2B5EF4-FFF2-40B4-BE49-F238E27FC236}">
                <a16:creationId xmlns:a16="http://schemas.microsoft.com/office/drawing/2014/main" id="{D3026AE7-EE0B-4D55-9975-BBEB7E54404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4271851" y="4391109"/>
            <a:ext cx="8509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2" name="OTLSHAPE_SLT_18540a1b169243c79c1025e99fb61372_Shape">
            <a:extLst>
              <a:ext uri="{FF2B5EF4-FFF2-40B4-BE49-F238E27FC236}">
                <a16:creationId xmlns:a16="http://schemas.microsoft.com/office/drawing/2014/main" id="{DD2D19BB-8A0F-4973-A64F-F7B4D6A2C84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069634" y="4391109"/>
            <a:ext cx="8636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4" name="OTLSHAPE_SLT_55f2cbcc513a455d8b16209a6b1b04be_Shape">
            <a:extLst>
              <a:ext uri="{FF2B5EF4-FFF2-40B4-BE49-F238E27FC236}">
                <a16:creationId xmlns:a16="http://schemas.microsoft.com/office/drawing/2014/main" id="{D6C2D8E7-9AF8-4231-ABCC-B4BE5B04879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096000" y="6135201"/>
            <a:ext cx="9017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0" name="OTLSHAPE_SLT_b35a27552cbe4f0f872da8baec125766_Shape">
            <a:extLst>
              <a:ext uri="{FF2B5EF4-FFF2-40B4-BE49-F238E27FC236}">
                <a16:creationId xmlns:a16="http://schemas.microsoft.com/office/drawing/2014/main" id="{1A7B979B-895F-4F5E-9578-F08DACA7B86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8751905" y="6135201"/>
            <a:ext cx="8763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2" name="OTLSHAPE_SLT_819d9bc8b0984a6cb22f5d2395cf1ac6_Shape">
            <a:extLst>
              <a:ext uri="{FF2B5EF4-FFF2-40B4-BE49-F238E27FC236}">
                <a16:creationId xmlns:a16="http://schemas.microsoft.com/office/drawing/2014/main" id="{AFF11734-DED4-4708-80FB-45566A5156E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9563016" y="6135201"/>
            <a:ext cx="8763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6" name="OTLSHAPE_SLT_619e7a35b09e4de7abc305b745fc1c2a_Shape">
            <a:extLst>
              <a:ext uri="{FF2B5EF4-FFF2-40B4-BE49-F238E27FC236}">
                <a16:creationId xmlns:a16="http://schemas.microsoft.com/office/drawing/2014/main" id="{DC6495D4-A4B0-4CD5-A5C9-C3E1F4B32568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938941" y="6135201"/>
            <a:ext cx="9144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34" name="OTLSHAPE_SLT_e5e316d20582456a824fe0c8cafeb5ab_Shape">
            <a:extLst>
              <a:ext uri="{FF2B5EF4-FFF2-40B4-BE49-F238E27FC236}">
                <a16:creationId xmlns:a16="http://schemas.microsoft.com/office/drawing/2014/main" id="{B10024CB-5BD7-4CEF-A60B-CB5852A7DEAF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0374661" y="6135201"/>
            <a:ext cx="8636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28" name="OTLSHAPE_SLT_c780a31ff7244e5db7abb8ca024055fc_Shape">
            <a:extLst>
              <a:ext uri="{FF2B5EF4-FFF2-40B4-BE49-F238E27FC236}">
                <a16:creationId xmlns:a16="http://schemas.microsoft.com/office/drawing/2014/main" id="{82E8227A-262A-43CC-92E3-34B4BB1FA5A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7790746" y="6135201"/>
            <a:ext cx="8763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88" name="OTLSHAPE_SLT_ac44d9f697c54a83972a706bc7447ec1_Shape">
            <a:extLst>
              <a:ext uri="{FF2B5EF4-FFF2-40B4-BE49-F238E27FC236}">
                <a16:creationId xmlns:a16="http://schemas.microsoft.com/office/drawing/2014/main" id="{3DB40FF5-3C65-4862-A9B8-380F55D406E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869865" y="4391109"/>
            <a:ext cx="850900" cy="155025"/>
          </a:xfrm>
          <a:prstGeom prst="chevron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4" name="OTLSHAPE_SLT_3e70bf38690448959be5b2c025350527_Shape">
            <a:extLst>
              <a:ext uri="{FF2B5EF4-FFF2-40B4-BE49-F238E27FC236}">
                <a16:creationId xmlns:a16="http://schemas.microsoft.com/office/drawing/2014/main" id="{6308EA7B-C134-4995-90EA-B86078CC9AE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652298" y="4391109"/>
            <a:ext cx="901700" cy="155025"/>
          </a:xfrm>
          <a:prstGeom prst="chevron">
            <a:avLst/>
          </a:prstGeom>
          <a:solidFill>
            <a:srgbClr val="3A9278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6" name="OTLSHAPE_SLT_07ff7467c4d541e38bf25b21977006a9_Shape">
            <a:extLst>
              <a:ext uri="{FF2B5EF4-FFF2-40B4-BE49-F238E27FC236}">
                <a16:creationId xmlns:a16="http://schemas.microsoft.com/office/drawing/2014/main" id="{5B66D3C4-8FF9-49D2-BE34-5D870C6B4119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487564" y="4391109"/>
            <a:ext cx="876300" cy="155025"/>
          </a:xfrm>
          <a:prstGeom prst="chevron">
            <a:avLst/>
          </a:prstGeom>
          <a:solidFill>
            <a:srgbClr val="2F756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OTLSHAPE_SLM_4dce5c1223684d08953a4a462ea1b76c_Shape">
            <a:extLst>
              <a:ext uri="{FF2B5EF4-FFF2-40B4-BE49-F238E27FC236}">
                <a16:creationId xmlns:a16="http://schemas.microsoft.com/office/drawing/2014/main" id="{2E1CB3A2-1D87-497B-8C46-2E3B7175C039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 rot="5400000">
            <a:off x="3271812" y="369324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TLSHAPE_SLM_da97de9db41f41debf3ca8e35f0ef0b0_Shape">
            <a:extLst>
              <a:ext uri="{FF2B5EF4-FFF2-40B4-BE49-F238E27FC236}">
                <a16:creationId xmlns:a16="http://schemas.microsoft.com/office/drawing/2014/main" id="{AF4B9855-38F6-4202-A7C3-A5BA897487A9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 rot="5400000">
            <a:off x="5842042" y="4082288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TLSHAPE_SLM_c2f71ac1311540508947d12439ad3d9c_Shape">
            <a:extLst>
              <a:ext uri="{FF2B5EF4-FFF2-40B4-BE49-F238E27FC236}">
                <a16:creationId xmlns:a16="http://schemas.microsoft.com/office/drawing/2014/main" id="{CB362A9A-71EA-4B3B-8631-97C9EDAACC06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 rot="5400000">
            <a:off x="8583621" y="5437336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TLSHAPE_SLM_87864714589d40ac853417c5c3a0f561_Shape">
            <a:extLst>
              <a:ext uri="{FF2B5EF4-FFF2-40B4-BE49-F238E27FC236}">
                <a16:creationId xmlns:a16="http://schemas.microsoft.com/office/drawing/2014/main" id="{CC911F10-3736-4AB0-AB75-9E1AF5DA2754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 rot="5400000">
            <a:off x="11153852" y="5826379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TLSHAPE_TB_00000000000000000000000000000000_ElapsedTime" hidden="1">
            <a:extLst>
              <a:ext uri="{FF2B5EF4-FFF2-40B4-BE49-F238E27FC236}">
                <a16:creationId xmlns:a16="http://schemas.microsoft.com/office/drawing/2014/main" id="{C61ED871-46C7-7151-EC22-077D0726F886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69865" y="2057400"/>
            <a:ext cx="0" cy="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T_08e0bedf0de5468bb66850337b8fdc6a_ShapePercentage" hidden="1">
            <a:extLst>
              <a:ext uri="{FF2B5EF4-FFF2-40B4-BE49-F238E27FC236}">
                <a16:creationId xmlns:a16="http://schemas.microsoft.com/office/drawing/2014/main" id="{35A4854A-CE2F-C3CF-07CF-4897377A6A57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869865" y="338886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TLSHAPE_SLT_1b0e56a2e8c6404a875d0007c4a3b646_ShapePercentage" hidden="1">
            <a:extLst>
              <a:ext uri="{FF2B5EF4-FFF2-40B4-BE49-F238E27FC236}">
                <a16:creationId xmlns:a16="http://schemas.microsoft.com/office/drawing/2014/main" id="{7B071169-C756-EA3F-EF4B-05B813F3F57F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525770" y="3388868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T_ac44d9f697c54a83972a706bc7447ec1_ShapePercentage" hidden="1">
            <a:extLst>
              <a:ext uri="{FF2B5EF4-FFF2-40B4-BE49-F238E27FC236}">
                <a16:creationId xmlns:a16="http://schemas.microsoft.com/office/drawing/2014/main" id="{BC34DC67-8CDE-3A0C-474B-185358B9B2EE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869865" y="439110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OTLSHAPE_SLT_3e70bf38690448959be5b2c025350527_ShapePercentage" hidden="1">
            <a:extLst>
              <a:ext uri="{FF2B5EF4-FFF2-40B4-BE49-F238E27FC236}">
                <a16:creationId xmlns:a16="http://schemas.microsoft.com/office/drawing/2014/main" id="{C37BF827-208A-4D1D-F69A-77831ACD904B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1652298" y="439110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9" name="OTLSHAPE_SLT_07ff7467c4d541e38bf25b21977006a9_ShapePercentage" hidden="1">
            <a:extLst>
              <a:ext uri="{FF2B5EF4-FFF2-40B4-BE49-F238E27FC236}">
                <a16:creationId xmlns:a16="http://schemas.microsoft.com/office/drawing/2014/main" id="{6151C743-A973-6235-E684-55E23D0232F0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2487564" y="439110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55" name="OTLSHAPE_SLT_964dd225bc794dbcb1404edfa86e4dfb_ShapePercentage" hidden="1">
            <a:extLst>
              <a:ext uri="{FF2B5EF4-FFF2-40B4-BE49-F238E27FC236}">
                <a16:creationId xmlns:a16="http://schemas.microsoft.com/office/drawing/2014/main" id="{18462CA3-0F2F-84E0-9F76-C3BC76B9988D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3440096" y="439110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1" name="OTLSHAPE_SLT_b50d9a604bff4bec94209a69119bbc05_ShapePercentage" hidden="1">
            <a:extLst>
              <a:ext uri="{FF2B5EF4-FFF2-40B4-BE49-F238E27FC236}">
                <a16:creationId xmlns:a16="http://schemas.microsoft.com/office/drawing/2014/main" id="{73E9A87E-BA97-9B08-ED50-76EB8003D8CC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4271851" y="439110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7" name="OTLSHAPE_SLT_18540a1b169243c79c1025e99fb61372_ShapePercentage" hidden="1">
            <a:extLst>
              <a:ext uri="{FF2B5EF4-FFF2-40B4-BE49-F238E27FC236}">
                <a16:creationId xmlns:a16="http://schemas.microsoft.com/office/drawing/2014/main" id="{2383F231-3A47-74F1-9D4A-C5D7C6347862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069634" y="4391109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7" name="OTLSHAPE_SLT_6d6be110b01f42148831f9d5e736b478_ShapePercentage" hidden="1">
            <a:extLst>
              <a:ext uri="{FF2B5EF4-FFF2-40B4-BE49-F238E27FC236}">
                <a16:creationId xmlns:a16="http://schemas.microsoft.com/office/drawing/2014/main" id="{4BF66B12-94BB-FF31-8835-8C151C47FD5C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69865" y="4618207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3" name="OTLSHAPE_SLT_294fe748a7124b39a3acbcb66a8d913c_ShapePercentage" hidden="1">
            <a:extLst>
              <a:ext uri="{FF2B5EF4-FFF2-40B4-BE49-F238E27FC236}">
                <a16:creationId xmlns:a16="http://schemas.microsoft.com/office/drawing/2014/main" id="{AD545BB7-5949-B1E9-80FB-039B56082C91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8751905" y="513295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9" name="OTLSHAPE_SLT_af1e3d0a3492408f847e4063645d2402_ShapePercentage" hidden="1">
            <a:extLst>
              <a:ext uri="{FF2B5EF4-FFF2-40B4-BE49-F238E27FC236}">
                <a16:creationId xmlns:a16="http://schemas.microsoft.com/office/drawing/2014/main" id="{545270ED-D572-804E-CA27-1CB1F904A0A2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6096000" y="5132959"/>
            <a:ext cx="0" cy="0"/>
          </a:xfrm>
          <a:prstGeom prst="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OTLSHAPE_SLT_55f2cbcc513a455d8b16209a6b1b04be_ShapePercentage" hidden="1">
            <a:extLst>
              <a:ext uri="{FF2B5EF4-FFF2-40B4-BE49-F238E27FC236}">
                <a16:creationId xmlns:a16="http://schemas.microsoft.com/office/drawing/2014/main" id="{AE5D341F-8289-A40A-A6A9-FB448F7EC2FD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096000" y="61352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1" name="OTLSHAPE_SLT_619e7a35b09e4de7abc305b745fc1c2a_ShapePercentage" hidden="1">
            <a:extLst>
              <a:ext uri="{FF2B5EF4-FFF2-40B4-BE49-F238E27FC236}">
                <a16:creationId xmlns:a16="http://schemas.microsoft.com/office/drawing/2014/main" id="{5DAC9F2D-F887-96B4-DDAD-BC8BD22EAFB7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6938941" y="61352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28" name="OTLSHAPE_SLT_c780a31ff7244e5db7abb8ca024055fc_ShapePercentage" hidden="1">
            <a:extLst>
              <a:ext uri="{FF2B5EF4-FFF2-40B4-BE49-F238E27FC236}">
                <a16:creationId xmlns:a16="http://schemas.microsoft.com/office/drawing/2014/main" id="{FE606089-BF47-DB1D-192D-652FF51941FA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7790746" y="61352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34" name="OTLSHAPE_SLT_b35a27552cbe4f0f872da8baec125766_ShapePercentage" hidden="1">
            <a:extLst>
              <a:ext uri="{FF2B5EF4-FFF2-40B4-BE49-F238E27FC236}">
                <a16:creationId xmlns:a16="http://schemas.microsoft.com/office/drawing/2014/main" id="{BEDA1400-8758-1D20-BB66-3F6A5A81BFB7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8751905" y="61352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0" name="OTLSHAPE_SLT_819d9bc8b0984a6cb22f5d2395cf1ac6_ShapePercentage" hidden="1">
            <a:extLst>
              <a:ext uri="{FF2B5EF4-FFF2-40B4-BE49-F238E27FC236}">
                <a16:creationId xmlns:a16="http://schemas.microsoft.com/office/drawing/2014/main" id="{5B9EAE2C-D7E5-3067-4794-8F68560C1D1F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9563016" y="61352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6" name="OTLSHAPE_SLT_e5e316d20582456a824fe0c8cafeb5ab_ShapePercentage" hidden="1">
            <a:extLst>
              <a:ext uri="{FF2B5EF4-FFF2-40B4-BE49-F238E27FC236}">
                <a16:creationId xmlns:a16="http://schemas.microsoft.com/office/drawing/2014/main" id="{BA808DBD-2017-5761-1AEA-03C8681AF4BD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0374661" y="6135201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2" name="OTLSHAPE_SLT_ad9b37afa3564cfa92005eda350aded8_ShapePercentage" hidden="1">
            <a:extLst>
              <a:ext uri="{FF2B5EF4-FFF2-40B4-BE49-F238E27FC236}">
                <a16:creationId xmlns:a16="http://schemas.microsoft.com/office/drawing/2014/main" id="{1B01EBEF-FB3C-6DCE-779A-B0C84EB439CF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6096000" y="6362298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2" name="OTLSHAPE_SL_0fc77891fc7c4ec287ba36bc2363c7e5_Header">
            <a:extLst>
              <a:ext uri="{FF2B5EF4-FFF2-40B4-BE49-F238E27FC236}">
                <a16:creationId xmlns:a16="http://schemas.microsoft.com/office/drawing/2014/main" id="{D62A49DD-90C6-4D22-BA10-81EBD9495210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63500" y="3943011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rgbClr val="1C211E"/>
                </a:solidFill>
                <a:latin typeface="Calibri" panose="020F0502020204030204" pitchFamily="34" charset="0"/>
              </a:rPr>
              <a:t>Release 1 </a:t>
            </a:r>
          </a:p>
        </p:txBody>
      </p:sp>
      <p:sp>
        <p:nvSpPr>
          <p:cNvPr id="215" name="OTLSHAPE_SL_58a0aac4aec34f0b95b8c785bf652a75_Header">
            <a:extLst>
              <a:ext uri="{FF2B5EF4-FFF2-40B4-BE49-F238E27FC236}">
                <a16:creationId xmlns:a16="http://schemas.microsoft.com/office/drawing/2014/main" id="{003C13D2-3734-4CFD-9035-016DC13B97D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63500" y="5687102"/>
            <a:ext cx="6858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dirty="0">
                <a:solidFill>
                  <a:srgbClr val="1C211E"/>
                </a:solidFill>
                <a:latin typeface="Calibri" panose="020F0502020204030204" pitchFamily="34" charset="0"/>
              </a:rPr>
              <a:t>Release 2</a:t>
            </a:r>
          </a:p>
        </p:txBody>
      </p:sp>
      <p:sp>
        <p:nvSpPr>
          <p:cNvPr id="22" name="OTLSHAPE_SL2A_d797ce9a45ad41388440821da5b155a3_Header" hidden="1">
            <a:extLst>
              <a:ext uri="{FF2B5EF4-FFF2-40B4-BE49-F238E27FC236}">
                <a16:creationId xmlns:a16="http://schemas.microsoft.com/office/drawing/2014/main" id="{286A09F1-15B7-5B4E-5A96-A4F8F6F3838C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-1807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500" name="OTLSHAPE_SL2A_7ca7836dee884f2e8c1c968d9832a447_Header" hidden="1">
            <a:extLst>
              <a:ext uri="{FF2B5EF4-FFF2-40B4-BE49-F238E27FC236}">
                <a16:creationId xmlns:a16="http://schemas.microsoft.com/office/drawing/2014/main" id="{69E0CB08-5FF8-D904-ABDE-5B0C907B06D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-18077"/>
            <a:ext cx="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9AEA2A58-326F-B14E-52C2-CA22CB2020CC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815437" y="24384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F731358F-69C5-48D1-9C16-18940D306AB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33365" y="2154873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 dirty="0">
                <a:solidFill>
                  <a:srgbClr val="0B0C08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D2E7BA9A-5756-4CCA-A08B-0B3E63699898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3503596" y="2154873"/>
            <a:ext cx="158185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rgbClr val="0B0C08"/>
                </a:solidFill>
                <a:latin typeface="Calibri" panose="020F0502020204030204" pitchFamily="34" charset="0"/>
              </a:rPr>
              <a:t>Jul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CFE396CA-5C0F-43F2-A9C6-D9A8B9F293E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159500" y="2154873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20">
                <a:solidFill>
                  <a:srgbClr val="0B0C08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931D9177-C2D1-4281-BAD1-78B17716F3C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815405" y="2154873"/>
            <a:ext cx="227626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GB" sz="1200" spc="-18">
                <a:solidFill>
                  <a:srgbClr val="0B0C08"/>
                </a:solidFill>
                <a:latin typeface="Calibri" panose="020F0502020204030204" pitchFamily="34" charset="0"/>
              </a:rPr>
              <a:t>Sep</a:t>
            </a:r>
          </a:p>
        </p:txBody>
      </p:sp>
      <p:sp>
        <p:nvSpPr>
          <p:cNvPr id="230" name="OTLSHAPE_SLT_08e0bedf0de5468bb66850337b8fdc6a_Duration">
            <a:extLst>
              <a:ext uri="{FF2B5EF4-FFF2-40B4-BE49-F238E27FC236}">
                <a16:creationId xmlns:a16="http://schemas.microsoft.com/office/drawing/2014/main" id="{8A54C924-DF48-4235-AC0B-0152E4239CE4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69865" y="323384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  <a:endParaRPr lang="en-GB" sz="1000" i="1" spc="-6" dirty="0">
              <a:solidFill>
                <a:srgbClr val="4B201B"/>
              </a:solidFill>
              <a:latin typeface="Calibri" panose="020F0502020204030204" pitchFamily="34" charset="0"/>
            </a:endParaRPr>
          </a:p>
        </p:txBody>
      </p:sp>
      <p:sp>
        <p:nvSpPr>
          <p:cNvPr id="235" name="OTLSHAPE_SLT_08e0bedf0de5468bb66850337b8fdc6a_Title">
            <a:extLst>
              <a:ext uri="{FF2B5EF4-FFF2-40B4-BE49-F238E27FC236}">
                <a16:creationId xmlns:a16="http://schemas.microsoft.com/office/drawing/2014/main" id="{498B98C0-961E-4259-B13B-CC3999CBCE9B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909777" y="3388868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 dirty="0">
                <a:solidFill>
                  <a:srgbClr val="F2F8F7"/>
                </a:solidFill>
                <a:latin typeface="Calibri" panose="020F0502020204030204" pitchFamily="34" charset="0"/>
              </a:rPr>
              <a:t>Sprint 1</a:t>
            </a:r>
          </a:p>
        </p:txBody>
      </p:sp>
      <p:sp>
        <p:nvSpPr>
          <p:cNvPr id="238" name="OTLSHAPE_SLT_1b0e56a2e8c6404a875d0007c4a3b646_Duration">
            <a:extLst>
              <a:ext uri="{FF2B5EF4-FFF2-40B4-BE49-F238E27FC236}">
                <a16:creationId xmlns:a16="http://schemas.microsoft.com/office/drawing/2014/main" id="{245CAAC2-C765-42D9-8175-62ED620D7D59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525770" y="323384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  <a:endParaRPr lang="en-GB" sz="1000" i="1" spc="-6" dirty="0">
              <a:solidFill>
                <a:srgbClr val="4B201B"/>
              </a:solidFill>
              <a:latin typeface="Calibri" panose="020F0502020204030204" pitchFamily="34" charset="0"/>
            </a:endParaRPr>
          </a:p>
        </p:txBody>
      </p:sp>
      <p:sp>
        <p:nvSpPr>
          <p:cNvPr id="243" name="OTLSHAPE_SLT_1b0e56a2e8c6404a875d0007c4a3b646_Title">
            <a:extLst>
              <a:ext uri="{FF2B5EF4-FFF2-40B4-BE49-F238E27FC236}">
                <a16:creationId xmlns:a16="http://schemas.microsoft.com/office/drawing/2014/main" id="{73E50C58-0778-43CD-BA20-698D54889CA7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4522845" y="3388868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 dirty="0">
                <a:solidFill>
                  <a:srgbClr val="F2F8F7"/>
                </a:solidFill>
                <a:latin typeface="Calibri" panose="020F0502020204030204" pitchFamily="34" charset="0"/>
              </a:rPr>
              <a:t>Sprint 2</a:t>
            </a:r>
          </a:p>
        </p:txBody>
      </p:sp>
      <p:sp>
        <p:nvSpPr>
          <p:cNvPr id="270" name="OTLSHAPE_SLT_6d6be110b01f42148831f9d5e736b478_Duration">
            <a:extLst>
              <a:ext uri="{FF2B5EF4-FFF2-40B4-BE49-F238E27FC236}">
                <a16:creationId xmlns:a16="http://schemas.microsoft.com/office/drawing/2014/main" id="{61E898A5-C892-414C-96E9-8C410A37A3F4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061066" y="4633722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43 days</a:t>
            </a:r>
            <a:endParaRPr lang="en-GB" sz="1000" i="1" spc="-6" dirty="0">
              <a:solidFill>
                <a:srgbClr val="4B201B"/>
              </a:solidFill>
              <a:latin typeface="Calibri" panose="020F0502020204030204" pitchFamily="34" charset="0"/>
            </a:endParaRPr>
          </a:p>
        </p:txBody>
      </p:sp>
      <p:sp>
        <p:nvSpPr>
          <p:cNvPr id="275" name="OTLSHAPE_SLT_6d6be110b01f42148831f9d5e736b478_Title">
            <a:extLst>
              <a:ext uri="{FF2B5EF4-FFF2-40B4-BE49-F238E27FC236}">
                <a16:creationId xmlns:a16="http://schemas.microsoft.com/office/drawing/2014/main" id="{0F8F505F-8EC2-4224-8221-C9D65702A068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2913122" y="4618207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8" dirty="0">
                <a:solidFill>
                  <a:srgbClr val="4B3006"/>
                </a:solidFill>
                <a:latin typeface="Calibri" panose="020F0502020204030204" pitchFamily="34" charset="0"/>
              </a:rPr>
              <a:t>QA + Refinement</a:t>
            </a:r>
          </a:p>
        </p:txBody>
      </p:sp>
      <p:sp>
        <p:nvSpPr>
          <p:cNvPr id="278" name="OTLSHAPE_SLT_af1e3d0a3492408f847e4063645d2402_Duration">
            <a:extLst>
              <a:ext uri="{FF2B5EF4-FFF2-40B4-BE49-F238E27FC236}">
                <a16:creationId xmlns:a16="http://schemas.microsoft.com/office/drawing/2014/main" id="{89A2F7DB-F1EE-4D13-80E7-DF19506EB9B3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6096000" y="497793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283" name="OTLSHAPE_SLT_af1e3d0a3492408f847e4063645d2402_Title">
            <a:extLst>
              <a:ext uri="{FF2B5EF4-FFF2-40B4-BE49-F238E27FC236}">
                <a16:creationId xmlns:a16="http://schemas.microsoft.com/office/drawing/2014/main" id="{9966DC66-65B4-44BA-B2F4-8CC05CC1CC1A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135912" y="513295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>
                <a:solidFill>
                  <a:srgbClr val="F2F8F7"/>
                </a:solidFill>
                <a:latin typeface="Calibri" panose="020F0502020204030204" pitchFamily="34" charset="0"/>
              </a:rPr>
              <a:t>Sprint 3</a:t>
            </a:r>
          </a:p>
        </p:txBody>
      </p:sp>
      <p:sp>
        <p:nvSpPr>
          <p:cNvPr id="286" name="OTLSHAPE_SLT_294fe748a7124b39a3acbcb66a8d913c_Duration">
            <a:extLst>
              <a:ext uri="{FF2B5EF4-FFF2-40B4-BE49-F238E27FC236}">
                <a16:creationId xmlns:a16="http://schemas.microsoft.com/office/drawing/2014/main" id="{05F5E352-3767-4A25-9B85-2734959F239C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751905" y="4977935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21 days</a:t>
            </a:r>
          </a:p>
        </p:txBody>
      </p:sp>
      <p:sp>
        <p:nvSpPr>
          <p:cNvPr id="291" name="OTLSHAPE_SLT_294fe748a7124b39a3acbcb66a8d913c_Title">
            <a:extLst>
              <a:ext uri="{FF2B5EF4-FFF2-40B4-BE49-F238E27FC236}">
                <a16:creationId xmlns:a16="http://schemas.microsoft.com/office/drawing/2014/main" id="{A8DA6985-CDA6-4D74-95B7-40B662E71949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9748980" y="5132959"/>
            <a:ext cx="495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b="1" spc="-12">
                <a:solidFill>
                  <a:srgbClr val="F2F8F7"/>
                </a:solidFill>
                <a:latin typeface="Calibri" panose="020F0502020204030204" pitchFamily="34" charset="0"/>
              </a:rPr>
              <a:t>Sprint 4</a:t>
            </a:r>
          </a:p>
        </p:txBody>
      </p:sp>
      <p:sp>
        <p:nvSpPr>
          <p:cNvPr id="318" name="OTLSHAPE_SLT_ad9b37afa3564cfa92005eda350aded8_Duration">
            <a:extLst>
              <a:ext uri="{FF2B5EF4-FFF2-40B4-BE49-F238E27FC236}">
                <a16:creationId xmlns:a16="http://schemas.microsoft.com/office/drawing/2014/main" id="{04C6E515-E7FF-45EE-9CC6-5BF12374B5E0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650950" y="6377813"/>
            <a:ext cx="406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i="1" spc="-6">
                <a:solidFill>
                  <a:srgbClr val="4B201B"/>
                </a:solidFill>
                <a:latin typeface="Calibri" panose="020F0502020204030204" pitchFamily="34" charset="0"/>
              </a:rPr>
              <a:t>42 days</a:t>
            </a:r>
            <a:endParaRPr lang="en-GB" sz="1000" i="1" spc="-6" dirty="0">
              <a:solidFill>
                <a:srgbClr val="4B201B"/>
              </a:solidFill>
              <a:latin typeface="Calibri" panose="020F0502020204030204" pitchFamily="34" charset="0"/>
            </a:endParaRPr>
          </a:p>
        </p:txBody>
      </p:sp>
      <p:sp>
        <p:nvSpPr>
          <p:cNvPr id="323" name="OTLSHAPE_SLT_ad9b37afa3564cfa92005eda350aded8_Title">
            <a:extLst>
              <a:ext uri="{FF2B5EF4-FFF2-40B4-BE49-F238E27FC236}">
                <a16:creationId xmlns:a16="http://schemas.microsoft.com/office/drawing/2014/main" id="{80D13803-0A09-4997-8923-1B47F8D9A500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139257" y="6362298"/>
            <a:ext cx="10541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200" spc="-8" dirty="0">
                <a:solidFill>
                  <a:srgbClr val="4B3006"/>
                </a:solidFill>
                <a:latin typeface="Calibri" panose="020F0502020204030204" pitchFamily="34" charset="0"/>
              </a:rPr>
              <a:t>QA + Refinement</a:t>
            </a:r>
          </a:p>
        </p:txBody>
      </p:sp>
      <p:sp>
        <p:nvSpPr>
          <p:cNvPr id="44" name="OTLSHAPE_SLT_964dd225bc794dbcb1404edfa86e4dfb_Title">
            <a:extLst>
              <a:ext uri="{FF2B5EF4-FFF2-40B4-BE49-F238E27FC236}">
                <a16:creationId xmlns:a16="http://schemas.microsoft.com/office/drawing/2014/main" id="{27A2FD74-67E9-4FC5-8B3E-499554E34B6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564790" y="439110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60" name="OTLSHAPE_SLT_b50d9a604bff4bec94209a69119bbc05_Title">
            <a:extLst>
              <a:ext uri="{FF2B5EF4-FFF2-40B4-BE49-F238E27FC236}">
                <a16:creationId xmlns:a16="http://schemas.microsoft.com/office/drawing/2014/main" id="{1601DFD9-1954-41DB-A755-747947F8E7A1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4378696" y="439110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</a:p>
        </p:txBody>
      </p:sp>
      <p:sp>
        <p:nvSpPr>
          <p:cNvPr id="204" name="OTLSHAPE_SLT_18540a1b169243c79c1025e99fb61372_Title">
            <a:extLst>
              <a:ext uri="{FF2B5EF4-FFF2-40B4-BE49-F238E27FC236}">
                <a16:creationId xmlns:a16="http://schemas.microsoft.com/office/drawing/2014/main" id="{F8447417-6383-49D4-856F-A960315A883D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5178978" y="439110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</a:p>
        </p:txBody>
      </p:sp>
      <p:sp>
        <p:nvSpPr>
          <p:cNvPr id="300" name="OTLSHAPE_SLT_55f2cbcc513a455d8b16209a6b1b04be_Title">
            <a:extLst>
              <a:ext uri="{FF2B5EF4-FFF2-40B4-BE49-F238E27FC236}">
                <a16:creationId xmlns:a16="http://schemas.microsoft.com/office/drawing/2014/main" id="{49540070-C94F-48A4-89AE-8891B017A2FD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227001" y="613520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</a:p>
        </p:txBody>
      </p:sp>
      <p:sp>
        <p:nvSpPr>
          <p:cNvPr id="308" name="OTLSHAPE_SLT_b35a27552cbe4f0f872da8baec125766_Title">
            <a:extLst>
              <a:ext uri="{FF2B5EF4-FFF2-40B4-BE49-F238E27FC236}">
                <a16:creationId xmlns:a16="http://schemas.microsoft.com/office/drawing/2014/main" id="{64BD48D5-5499-4EA6-9894-D3BD82C1B916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866991" y="613520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</a:p>
        </p:txBody>
      </p:sp>
      <p:sp>
        <p:nvSpPr>
          <p:cNvPr id="324" name="OTLSHAPE_SLT_819d9bc8b0984a6cb22f5d2395cf1ac6_Title">
            <a:extLst>
              <a:ext uri="{FF2B5EF4-FFF2-40B4-BE49-F238E27FC236}">
                <a16:creationId xmlns:a16="http://schemas.microsoft.com/office/drawing/2014/main" id="{CA952BD5-3070-41BA-8BB3-8CE5A744BA89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9680153" y="613520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</a:p>
        </p:txBody>
      </p:sp>
      <p:sp>
        <p:nvSpPr>
          <p:cNvPr id="332" name="OTLSHAPE_SLT_619e7a35b09e4de7abc305b745fc1c2a_Title">
            <a:extLst>
              <a:ext uri="{FF2B5EF4-FFF2-40B4-BE49-F238E27FC236}">
                <a16:creationId xmlns:a16="http://schemas.microsoft.com/office/drawing/2014/main" id="{8293984A-187B-4E2A-90D9-5BE52B7EB65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077557" y="6135201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</a:p>
        </p:txBody>
      </p:sp>
      <p:sp>
        <p:nvSpPr>
          <p:cNvPr id="340" name="OTLSHAPE_SLT_e5e316d20582456a824fe0c8cafeb5ab_Title">
            <a:extLst>
              <a:ext uri="{FF2B5EF4-FFF2-40B4-BE49-F238E27FC236}">
                <a16:creationId xmlns:a16="http://schemas.microsoft.com/office/drawing/2014/main" id="{3CD866F7-D6B5-4BC4-ABC7-DFD8F52F4949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0487396" y="613520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</a:p>
        </p:txBody>
      </p:sp>
      <p:sp>
        <p:nvSpPr>
          <p:cNvPr id="348" name="OTLSHAPE_SLT_c780a31ff7244e5db7abb8ca024055fc_Title">
            <a:extLst>
              <a:ext uri="{FF2B5EF4-FFF2-40B4-BE49-F238E27FC236}">
                <a16:creationId xmlns:a16="http://schemas.microsoft.com/office/drawing/2014/main" id="{50B723ED-7E91-45F6-8ADC-5B095400D6E7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7910324" y="6135201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</a:p>
        </p:txBody>
      </p:sp>
      <p:sp>
        <p:nvSpPr>
          <p:cNvPr id="397" name="OTLSHAPE_SLT_ac44d9f697c54a83972a706bc7447ec1_Title">
            <a:extLst>
              <a:ext uri="{FF2B5EF4-FFF2-40B4-BE49-F238E27FC236}">
                <a16:creationId xmlns:a16="http://schemas.microsoft.com/office/drawing/2014/main" id="{E3896608-65A6-4404-8765-0954697D38D1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76889" y="439110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1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405" name="OTLSHAPE_SLT_3e70bf38690448959be5b2c025350527_Title">
            <a:extLst>
              <a:ext uri="{FF2B5EF4-FFF2-40B4-BE49-F238E27FC236}">
                <a16:creationId xmlns:a16="http://schemas.microsoft.com/office/drawing/2014/main" id="{63159FDB-8E1E-42B4-9ED6-EB5A9B6F62CD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783894" y="439110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2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413" name="OTLSHAPE_SLT_07ff7467c4d541e38bf25b21977006a9_Title">
            <a:extLst>
              <a:ext uri="{FF2B5EF4-FFF2-40B4-BE49-F238E27FC236}">
                <a16:creationId xmlns:a16="http://schemas.microsoft.com/office/drawing/2014/main" id="{D1453D2E-95CD-4194-AA5A-F0E09BE07B0B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2602828" y="4391109"/>
            <a:ext cx="635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000" spc="-8">
                <a:solidFill>
                  <a:srgbClr val="F2F8F7"/>
                </a:solidFill>
                <a:latin typeface="Calibri" panose="020F0502020204030204" pitchFamily="34" charset="0"/>
              </a:rPr>
              <a:t>Work Item 3</a:t>
            </a:r>
            <a:endParaRPr lang="en-GB" sz="1000" spc="-8" dirty="0">
              <a:solidFill>
                <a:srgbClr val="F2F8F7"/>
              </a:solidFill>
              <a:latin typeface="Calibri" panose="020F0502020204030204" pitchFamily="34" charset="0"/>
            </a:endParaRPr>
          </a:p>
        </p:txBody>
      </p:sp>
      <p:sp>
        <p:nvSpPr>
          <p:cNvPr id="31" name="OTLSHAPE_SLM_4dce5c1223684d08953a4a462ea1b76c_Title">
            <a:extLst>
              <a:ext uri="{FF2B5EF4-FFF2-40B4-BE49-F238E27FC236}">
                <a16:creationId xmlns:a16="http://schemas.microsoft.com/office/drawing/2014/main" id="{0F5D1207-8D39-42CF-AB6F-87BC9D8B1EF0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753231" y="3613023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32" name="OTLSHAPE_SLM_4dce5c1223684d08953a4a462ea1b76c_Date">
            <a:extLst>
              <a:ext uri="{FF2B5EF4-FFF2-40B4-BE49-F238E27FC236}">
                <a16:creationId xmlns:a16="http://schemas.microsoft.com/office/drawing/2014/main" id="{004F6064-E29F-4816-9A5F-E8709B646CC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2889584" y="3783542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Jun 29</a:t>
            </a:r>
          </a:p>
        </p:txBody>
      </p:sp>
      <p:sp>
        <p:nvSpPr>
          <p:cNvPr id="34" name="OTLSHAPE_SLM_da97de9db41f41debf3ca8e35f0ef0b0_Title">
            <a:extLst>
              <a:ext uri="{FF2B5EF4-FFF2-40B4-BE49-F238E27FC236}">
                <a16:creationId xmlns:a16="http://schemas.microsoft.com/office/drawing/2014/main" id="{C2FB0B80-AEDD-4B37-9EAA-312E55E3A66F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4323461" y="4002066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35" name="OTLSHAPE_SLM_da97de9db41f41debf3ca8e35f0ef0b0_Date">
            <a:extLst>
              <a:ext uri="{FF2B5EF4-FFF2-40B4-BE49-F238E27FC236}">
                <a16:creationId xmlns:a16="http://schemas.microsoft.com/office/drawing/2014/main" id="{0DD8991A-B81A-442B-B17E-48DC1570D737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497407" y="417258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Jul 29</a:t>
            </a:r>
          </a:p>
        </p:txBody>
      </p:sp>
      <p:sp>
        <p:nvSpPr>
          <p:cNvPr id="52" name="OTLSHAPE_SLM_c2f71ac1311540508947d12439ad3d9c_Title">
            <a:extLst>
              <a:ext uri="{FF2B5EF4-FFF2-40B4-BE49-F238E27FC236}">
                <a16:creationId xmlns:a16="http://schemas.microsoft.com/office/drawing/2014/main" id="{C5B1A914-2889-46EF-8A2B-8272DB1BAD34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065040" y="5357114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53" name="OTLSHAPE_SLM_c2f71ac1311540508947d12439ad3d9c_Date">
            <a:extLst>
              <a:ext uri="{FF2B5EF4-FFF2-40B4-BE49-F238E27FC236}">
                <a16:creationId xmlns:a16="http://schemas.microsoft.com/office/drawing/2014/main" id="{9A5C8095-2452-4DDD-9DE7-0331163788DE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175359" y="5527633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Aug 30</a:t>
            </a:r>
          </a:p>
        </p:txBody>
      </p:sp>
      <p:sp>
        <p:nvSpPr>
          <p:cNvPr id="61" name="OTLSHAPE_SLM_87864714589d40ac853417c5c3a0f561_Title">
            <a:extLst>
              <a:ext uri="{FF2B5EF4-FFF2-40B4-BE49-F238E27FC236}">
                <a16:creationId xmlns:a16="http://schemas.microsoft.com/office/drawing/2014/main" id="{FF139E5A-E15B-471E-B7C9-EDF5AC7E0F8A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635271" y="5746157"/>
            <a:ext cx="1473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6">
                <a:solidFill>
                  <a:srgbClr val="222518"/>
                </a:solidFill>
                <a:latin typeface="Calibri" panose="020F0502020204030204" pitchFamily="34" charset="0"/>
              </a:rPr>
              <a:t>Review Agile Project Plan</a:t>
            </a:r>
          </a:p>
        </p:txBody>
      </p:sp>
      <p:sp>
        <p:nvSpPr>
          <p:cNvPr id="62" name="OTLSHAPE_SLM_87864714589d40ac853417c5c3a0f561_Date">
            <a:extLst>
              <a:ext uri="{FF2B5EF4-FFF2-40B4-BE49-F238E27FC236}">
                <a16:creationId xmlns:a16="http://schemas.microsoft.com/office/drawing/2014/main" id="{4B13E29A-5755-46C2-BD31-56154F7E5086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757315" y="5916676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Sep 29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3A731DCD-E7C9-A7A2-504E-C49E5AEE8E1B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25" name="OTLSHAPE_SLT_08e0bedf0de5468bb66850337b8fdc6a_TextPercentage" hidden="1">
            <a:extLst>
              <a:ext uri="{FF2B5EF4-FFF2-40B4-BE49-F238E27FC236}">
                <a16:creationId xmlns:a16="http://schemas.microsoft.com/office/drawing/2014/main" id="{A06F5F2C-6935-0E54-8AFD-1441FCB14787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37" name="OTLSHAPE_SLT_08e0bedf0de5468bb66850337b8fdc6a_JoinedDate" hidden="1">
            <a:extLst>
              <a:ext uri="{FF2B5EF4-FFF2-40B4-BE49-F238E27FC236}">
                <a16:creationId xmlns:a16="http://schemas.microsoft.com/office/drawing/2014/main" id="{7CCB2B24-3AC3-2B92-F019-260F12761264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46435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Jun 1 - Jun 30</a:t>
            </a:r>
          </a:p>
        </p:txBody>
      </p:sp>
      <p:sp>
        <p:nvSpPr>
          <p:cNvPr id="38" name="OTLSHAPE_SLT_08e0bedf0de5468bb66850337b8fdc6a_StartDate" hidden="1">
            <a:extLst>
              <a:ext uri="{FF2B5EF4-FFF2-40B4-BE49-F238E27FC236}">
                <a16:creationId xmlns:a16="http://schemas.microsoft.com/office/drawing/2014/main" id="{64BA4381-C2B2-A77C-4D28-2CFE397B37C1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39" name="OTLSHAPE_SLT_08e0bedf0de5468bb66850337b8fdc6a_EndDate" hidden="1">
            <a:extLst>
              <a:ext uri="{FF2B5EF4-FFF2-40B4-BE49-F238E27FC236}">
                <a16:creationId xmlns:a16="http://schemas.microsoft.com/office/drawing/2014/main" id="{AC2AE575-4230-888F-23CE-150C17C29E47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1" name="OTLSHAPE_SLT_1b0e56a2e8c6404a875d0007c4a3b646_TextPercentage" hidden="1">
            <a:extLst>
              <a:ext uri="{FF2B5EF4-FFF2-40B4-BE49-F238E27FC236}">
                <a16:creationId xmlns:a16="http://schemas.microsoft.com/office/drawing/2014/main" id="{D8E42A84-CC7B-7323-2CE7-16B9DA57EAB7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OTLSHAPE_SLT_1b0e56a2e8c6404a875d0007c4a3b646_JoinedDate" hidden="1">
            <a:extLst>
              <a:ext uri="{FF2B5EF4-FFF2-40B4-BE49-F238E27FC236}">
                <a16:creationId xmlns:a16="http://schemas.microsoft.com/office/drawing/2014/main" id="{BA4D05F4-08B0-DA01-59E1-190244B470B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-464353"/>
            <a:ext cx="508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Jul 2 - Jul 30</a:t>
            </a:r>
          </a:p>
        </p:txBody>
      </p:sp>
      <p:sp>
        <p:nvSpPr>
          <p:cNvPr id="43" name="OTLSHAPE_SLT_1b0e56a2e8c6404a875d0007c4a3b646_StartDate" hidden="1">
            <a:extLst>
              <a:ext uri="{FF2B5EF4-FFF2-40B4-BE49-F238E27FC236}">
                <a16:creationId xmlns:a16="http://schemas.microsoft.com/office/drawing/2014/main" id="{2864F57B-017F-295E-3F43-25A083AEC309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5" name="OTLSHAPE_SLT_1b0e56a2e8c6404a875d0007c4a3b646_EndDate" hidden="1">
            <a:extLst>
              <a:ext uri="{FF2B5EF4-FFF2-40B4-BE49-F238E27FC236}">
                <a16:creationId xmlns:a16="http://schemas.microsoft.com/office/drawing/2014/main" id="{F24B6FC8-70C4-071F-E7FE-94CCABB40AF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7" name="OTLSHAPE_SLT_ac44d9f697c54a83972a706bc7447ec1_Duration" hidden="1">
            <a:extLst>
              <a:ext uri="{FF2B5EF4-FFF2-40B4-BE49-F238E27FC236}">
                <a16:creationId xmlns:a16="http://schemas.microsoft.com/office/drawing/2014/main" id="{18B2BB52-7118-D765-D40C-04651841B4D1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6.9 days</a:t>
            </a:r>
          </a:p>
        </p:txBody>
      </p:sp>
      <p:sp>
        <p:nvSpPr>
          <p:cNvPr id="48" name="OTLSHAPE_SLT_ac44d9f697c54a83972a706bc7447ec1_TextPercentage" hidden="1">
            <a:extLst>
              <a:ext uri="{FF2B5EF4-FFF2-40B4-BE49-F238E27FC236}">
                <a16:creationId xmlns:a16="http://schemas.microsoft.com/office/drawing/2014/main" id="{D4CF0CA7-BAD1-B713-C30C-134EDBD2C9C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SLT_ac44d9f697c54a83972a706bc7447ec1_JoinedDate" hidden="1">
            <a:extLst>
              <a:ext uri="{FF2B5EF4-FFF2-40B4-BE49-F238E27FC236}">
                <a16:creationId xmlns:a16="http://schemas.microsoft.com/office/drawing/2014/main" id="{6F5D4A7E-099C-CD5D-25A6-A3E0A207D084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-464353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Jun 1 - Jun 10</a:t>
            </a:r>
          </a:p>
        </p:txBody>
      </p:sp>
      <p:sp>
        <p:nvSpPr>
          <p:cNvPr id="50" name="OTLSHAPE_SLT_ac44d9f697c54a83972a706bc7447ec1_StartDate" hidden="1">
            <a:extLst>
              <a:ext uri="{FF2B5EF4-FFF2-40B4-BE49-F238E27FC236}">
                <a16:creationId xmlns:a16="http://schemas.microsoft.com/office/drawing/2014/main" id="{259A56B4-219F-DE99-032C-5E0DC4083192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OTLSHAPE_SLT_ac44d9f697c54a83972a706bc7447ec1_EndDate" hidden="1">
            <a:extLst>
              <a:ext uri="{FF2B5EF4-FFF2-40B4-BE49-F238E27FC236}">
                <a16:creationId xmlns:a16="http://schemas.microsoft.com/office/drawing/2014/main" id="{D162E0EB-D58C-1650-BE01-8DF7E1E6C802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OTLSHAPE_SLT_3e70bf38690448959be5b2c025350527_Duration" hidden="1">
            <a:extLst>
              <a:ext uri="{FF2B5EF4-FFF2-40B4-BE49-F238E27FC236}">
                <a16:creationId xmlns:a16="http://schemas.microsoft.com/office/drawing/2014/main" id="{18BCA7B4-DE88-3B5F-DC68-B8A9E4BCC2EE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8.5 days</a:t>
            </a:r>
          </a:p>
        </p:txBody>
      </p:sp>
      <p:sp>
        <p:nvSpPr>
          <p:cNvPr id="58" name="OTLSHAPE_SLT_3e70bf38690448959be5b2c025350527_TextPercentage" hidden="1">
            <a:extLst>
              <a:ext uri="{FF2B5EF4-FFF2-40B4-BE49-F238E27FC236}">
                <a16:creationId xmlns:a16="http://schemas.microsoft.com/office/drawing/2014/main" id="{22DDDCBC-ED00-475A-2B83-D5118365F4D1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9" name="OTLSHAPE_SLT_3e70bf38690448959be5b2c025350527_JoinedDate" hidden="1">
            <a:extLst>
              <a:ext uri="{FF2B5EF4-FFF2-40B4-BE49-F238E27FC236}">
                <a16:creationId xmlns:a16="http://schemas.microsoft.com/office/drawing/2014/main" id="{E67A87B1-BAF4-0187-BB01-628CDCB5EE9C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Jun 10 - Jun 20</a:t>
            </a:r>
          </a:p>
        </p:txBody>
      </p:sp>
      <p:sp>
        <p:nvSpPr>
          <p:cNvPr id="63" name="OTLSHAPE_SLT_3e70bf38690448959be5b2c025350527_StartDate" hidden="1">
            <a:extLst>
              <a:ext uri="{FF2B5EF4-FFF2-40B4-BE49-F238E27FC236}">
                <a16:creationId xmlns:a16="http://schemas.microsoft.com/office/drawing/2014/main" id="{FE348838-5194-DA38-2B8E-34FC0C6C6B84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48" name="OTLSHAPE_SLT_3e70bf38690448959be5b2c025350527_EndDate" hidden="1">
            <a:extLst>
              <a:ext uri="{FF2B5EF4-FFF2-40B4-BE49-F238E27FC236}">
                <a16:creationId xmlns:a16="http://schemas.microsoft.com/office/drawing/2014/main" id="{754D40E5-BA33-6687-00E4-11A060E7A122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50" name="OTLSHAPE_SLT_07ff7467c4d541e38bf25b21977006a9_Duration" hidden="1">
            <a:extLst>
              <a:ext uri="{FF2B5EF4-FFF2-40B4-BE49-F238E27FC236}">
                <a16:creationId xmlns:a16="http://schemas.microsoft.com/office/drawing/2014/main" id="{DA298248-8BC8-DBFA-89A6-7DB0B57A136B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6.1 days</a:t>
            </a:r>
          </a:p>
        </p:txBody>
      </p:sp>
      <p:sp>
        <p:nvSpPr>
          <p:cNvPr id="451" name="OTLSHAPE_SLT_07ff7467c4d541e38bf25b21977006a9_TextPercentage" hidden="1">
            <a:extLst>
              <a:ext uri="{FF2B5EF4-FFF2-40B4-BE49-F238E27FC236}">
                <a16:creationId xmlns:a16="http://schemas.microsoft.com/office/drawing/2014/main" id="{9EF1593F-C6BF-E693-5700-93E52F15C2E7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2" name="OTLSHAPE_SLT_07ff7467c4d541e38bf25b21977006a9_JoinedDate" hidden="1">
            <a:extLst>
              <a:ext uri="{FF2B5EF4-FFF2-40B4-BE49-F238E27FC236}">
                <a16:creationId xmlns:a16="http://schemas.microsoft.com/office/drawing/2014/main" id="{ED147788-B028-9A4B-6B17-E830817CFA74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-525909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Jun 19 - Jun 29</a:t>
            </a:r>
          </a:p>
        </p:txBody>
      </p:sp>
      <p:sp>
        <p:nvSpPr>
          <p:cNvPr id="453" name="OTLSHAPE_SLT_07ff7467c4d541e38bf25b21977006a9_StartDate" hidden="1">
            <a:extLst>
              <a:ext uri="{FF2B5EF4-FFF2-40B4-BE49-F238E27FC236}">
                <a16:creationId xmlns:a16="http://schemas.microsoft.com/office/drawing/2014/main" id="{47457C4C-0832-419C-F83C-49549478D4A6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54" name="OTLSHAPE_SLT_07ff7467c4d541e38bf25b21977006a9_EndDate" hidden="1">
            <a:extLst>
              <a:ext uri="{FF2B5EF4-FFF2-40B4-BE49-F238E27FC236}">
                <a16:creationId xmlns:a16="http://schemas.microsoft.com/office/drawing/2014/main" id="{0696B3EE-1E4F-FDDB-EDD6-C9B179FF86D0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56" name="OTLSHAPE_SLT_964dd225bc794dbcb1404edfa86e4dfb_Duration" hidden="1">
            <a:extLst>
              <a:ext uri="{FF2B5EF4-FFF2-40B4-BE49-F238E27FC236}">
                <a16:creationId xmlns:a16="http://schemas.microsoft.com/office/drawing/2014/main" id="{02845AA5-1A5C-CB3D-6937-A00CBEFF94D0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8.3 days</a:t>
            </a:r>
          </a:p>
        </p:txBody>
      </p:sp>
      <p:sp>
        <p:nvSpPr>
          <p:cNvPr id="457" name="OTLSHAPE_SLT_964dd225bc794dbcb1404edfa86e4dfb_TextPercentage" hidden="1">
            <a:extLst>
              <a:ext uri="{FF2B5EF4-FFF2-40B4-BE49-F238E27FC236}">
                <a16:creationId xmlns:a16="http://schemas.microsoft.com/office/drawing/2014/main" id="{5BB2AA9C-4F75-90B8-552F-4B16ED4550D2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58" name="OTLSHAPE_SLT_964dd225bc794dbcb1404edfa86e4dfb_JoinedDate" hidden="1">
            <a:extLst>
              <a:ext uri="{FF2B5EF4-FFF2-40B4-BE49-F238E27FC236}">
                <a16:creationId xmlns:a16="http://schemas.microsoft.com/office/drawing/2014/main" id="{63C40BDD-7F26-34FE-2A5E-6B62F232D60F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12700" y="-464353"/>
            <a:ext cx="508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Jul 1 - Jul 11</a:t>
            </a:r>
          </a:p>
        </p:txBody>
      </p:sp>
      <p:sp>
        <p:nvSpPr>
          <p:cNvPr id="459" name="OTLSHAPE_SLT_964dd225bc794dbcb1404edfa86e4dfb_StartDate" hidden="1">
            <a:extLst>
              <a:ext uri="{FF2B5EF4-FFF2-40B4-BE49-F238E27FC236}">
                <a16:creationId xmlns:a16="http://schemas.microsoft.com/office/drawing/2014/main" id="{0F7B1D70-D666-AA4B-AF1F-730287306B83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60" name="OTLSHAPE_SLT_964dd225bc794dbcb1404edfa86e4dfb_EndDate" hidden="1">
            <a:extLst>
              <a:ext uri="{FF2B5EF4-FFF2-40B4-BE49-F238E27FC236}">
                <a16:creationId xmlns:a16="http://schemas.microsoft.com/office/drawing/2014/main" id="{8B9A8242-F35A-5CC2-BF0B-CFE568BF3C17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62" name="OTLSHAPE_SLT_b50d9a604bff4bec94209a69119bbc05_Duration" hidden="1">
            <a:extLst>
              <a:ext uri="{FF2B5EF4-FFF2-40B4-BE49-F238E27FC236}">
                <a16:creationId xmlns:a16="http://schemas.microsoft.com/office/drawing/2014/main" id="{AE986387-E9B9-AA48-1B3D-2D42E9786F44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6.3 days</a:t>
            </a:r>
          </a:p>
        </p:txBody>
      </p:sp>
      <p:sp>
        <p:nvSpPr>
          <p:cNvPr id="463" name="OTLSHAPE_SLT_b50d9a604bff4bec94209a69119bbc05_TextPercentage" hidden="1">
            <a:extLst>
              <a:ext uri="{FF2B5EF4-FFF2-40B4-BE49-F238E27FC236}">
                <a16:creationId xmlns:a16="http://schemas.microsoft.com/office/drawing/2014/main" id="{22CE0589-B3C6-97F7-60DA-30A6C57C7C2F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64" name="OTLSHAPE_SLT_b50d9a604bff4bec94209a69119bbc05_JoinedDate" hidden="1">
            <a:extLst>
              <a:ext uri="{FF2B5EF4-FFF2-40B4-BE49-F238E27FC236}">
                <a16:creationId xmlns:a16="http://schemas.microsoft.com/office/drawing/2014/main" id="{5DC831C9-4BE0-ABE9-9B97-BCDAD4B4E707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Jul 10 - Jul 20</a:t>
            </a:r>
          </a:p>
        </p:txBody>
      </p:sp>
      <p:sp>
        <p:nvSpPr>
          <p:cNvPr id="465" name="OTLSHAPE_SLT_b50d9a604bff4bec94209a69119bbc05_StartDate" hidden="1">
            <a:extLst>
              <a:ext uri="{FF2B5EF4-FFF2-40B4-BE49-F238E27FC236}">
                <a16:creationId xmlns:a16="http://schemas.microsoft.com/office/drawing/2014/main" id="{9EDF47BB-AFAC-20BD-4BB8-ED74045ED68D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66" name="OTLSHAPE_SLT_b50d9a604bff4bec94209a69119bbc05_EndDate" hidden="1">
            <a:extLst>
              <a:ext uri="{FF2B5EF4-FFF2-40B4-BE49-F238E27FC236}">
                <a16:creationId xmlns:a16="http://schemas.microsoft.com/office/drawing/2014/main" id="{3C59EDE5-A136-FF2D-DE22-8DDDA7ADC251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73" name="OTLSHAPE_SLT_18540a1b169243c79c1025e99fb61372_Duration" hidden="1">
            <a:extLst>
              <a:ext uri="{FF2B5EF4-FFF2-40B4-BE49-F238E27FC236}">
                <a16:creationId xmlns:a16="http://schemas.microsoft.com/office/drawing/2014/main" id="{D075FFEE-1FC0-DF23-2ECC-1BD534E44D68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12700" y="-233521"/>
            <a:ext cx="3302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7 days</a:t>
            </a:r>
          </a:p>
        </p:txBody>
      </p:sp>
      <p:sp>
        <p:nvSpPr>
          <p:cNvPr id="475" name="OTLSHAPE_SLT_18540a1b169243c79c1025e99fb61372_TextPercentage" hidden="1">
            <a:extLst>
              <a:ext uri="{FF2B5EF4-FFF2-40B4-BE49-F238E27FC236}">
                <a16:creationId xmlns:a16="http://schemas.microsoft.com/office/drawing/2014/main" id="{EEB99976-B67F-532C-90EB-2F63C85B640D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84" name="OTLSHAPE_SLT_18540a1b169243c79c1025e99fb61372_JoinedDate" hidden="1">
            <a:extLst>
              <a:ext uri="{FF2B5EF4-FFF2-40B4-BE49-F238E27FC236}">
                <a16:creationId xmlns:a16="http://schemas.microsoft.com/office/drawing/2014/main" id="{335727B6-8B9E-2F1B-4358-409BD3A838F8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12700" y="-525909"/>
            <a:ext cx="5588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Jul 20 - Jul 29</a:t>
            </a:r>
          </a:p>
        </p:txBody>
      </p:sp>
      <p:sp>
        <p:nvSpPr>
          <p:cNvPr id="485" name="OTLSHAPE_SLT_18540a1b169243c79c1025e99fb61372_StartDate" hidden="1">
            <a:extLst>
              <a:ext uri="{FF2B5EF4-FFF2-40B4-BE49-F238E27FC236}">
                <a16:creationId xmlns:a16="http://schemas.microsoft.com/office/drawing/2014/main" id="{C25B356A-DAB3-DCE3-D3BA-512EB87A8CA0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86" name="OTLSHAPE_SLT_18540a1b169243c79c1025e99fb61372_EndDate" hidden="1">
            <a:extLst>
              <a:ext uri="{FF2B5EF4-FFF2-40B4-BE49-F238E27FC236}">
                <a16:creationId xmlns:a16="http://schemas.microsoft.com/office/drawing/2014/main" id="{956977CB-27A0-07C0-D9C5-6BEA8894A1B5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88" name="OTLSHAPE_SLT_6d6be110b01f42148831f9d5e736b478_TextPercentage" hidden="1">
            <a:extLst>
              <a:ext uri="{FF2B5EF4-FFF2-40B4-BE49-F238E27FC236}">
                <a16:creationId xmlns:a16="http://schemas.microsoft.com/office/drawing/2014/main" id="{3AE95C7A-86E9-D8AB-2EE9-35D82941118D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489" name="OTLSHAPE_SLT_6d6be110b01f42148831f9d5e736b478_JoinedDate" hidden="1">
            <a:extLst>
              <a:ext uri="{FF2B5EF4-FFF2-40B4-BE49-F238E27FC236}">
                <a16:creationId xmlns:a16="http://schemas.microsoft.com/office/drawing/2014/main" id="{8DEBED2F-008D-200E-C826-B767489A9ED7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12700" y="-464353"/>
            <a:ext cx="533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Jun 1 - Jul 30</a:t>
            </a:r>
          </a:p>
        </p:txBody>
      </p:sp>
      <p:sp>
        <p:nvSpPr>
          <p:cNvPr id="490" name="OTLSHAPE_SLT_6d6be110b01f42148831f9d5e736b478_StartDate" hidden="1">
            <a:extLst>
              <a:ext uri="{FF2B5EF4-FFF2-40B4-BE49-F238E27FC236}">
                <a16:creationId xmlns:a16="http://schemas.microsoft.com/office/drawing/2014/main" id="{27E484FC-9F50-9988-A686-DDAADFBA5965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491" name="OTLSHAPE_SLT_6d6be110b01f42148831f9d5e736b478_EndDate" hidden="1">
            <a:extLst>
              <a:ext uri="{FF2B5EF4-FFF2-40B4-BE49-F238E27FC236}">
                <a16:creationId xmlns:a16="http://schemas.microsoft.com/office/drawing/2014/main" id="{55F92990-768C-FDE4-24EB-63512FFD90B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04" name="OTLSHAPE_SLT_294fe748a7124b39a3acbcb66a8d913c_TextPercentage" hidden="1">
            <a:extLst>
              <a:ext uri="{FF2B5EF4-FFF2-40B4-BE49-F238E27FC236}">
                <a16:creationId xmlns:a16="http://schemas.microsoft.com/office/drawing/2014/main" id="{6E0EB324-C07A-4D38-4BED-7AF75E825A46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06" name="OTLSHAPE_SLT_294fe748a7124b39a3acbcb66a8d913c_JoinedDate" hidden="1">
            <a:extLst>
              <a:ext uri="{FF2B5EF4-FFF2-40B4-BE49-F238E27FC236}">
                <a16:creationId xmlns:a16="http://schemas.microsoft.com/office/drawing/2014/main" id="{F1379579-4A84-E6E6-2A3F-6FF0ADD8B63C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2700" y="-464353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Sep 1 - Sep 29</a:t>
            </a:r>
          </a:p>
        </p:txBody>
      </p:sp>
      <p:sp>
        <p:nvSpPr>
          <p:cNvPr id="507" name="OTLSHAPE_SLT_294fe748a7124b39a3acbcb66a8d913c_StartDate" hidden="1">
            <a:extLst>
              <a:ext uri="{FF2B5EF4-FFF2-40B4-BE49-F238E27FC236}">
                <a16:creationId xmlns:a16="http://schemas.microsoft.com/office/drawing/2014/main" id="{414D291F-7BD4-0CD3-5357-39601740CCB4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08" name="OTLSHAPE_SLT_294fe748a7124b39a3acbcb66a8d913c_EndDate" hidden="1">
            <a:extLst>
              <a:ext uri="{FF2B5EF4-FFF2-40B4-BE49-F238E27FC236}">
                <a16:creationId xmlns:a16="http://schemas.microsoft.com/office/drawing/2014/main" id="{55A366BA-F3F1-2DCA-C13D-6D4AE63EB223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10" name="OTLSHAPE_SLT_af1e3d0a3492408f847e4063645d2402_TextPercentage" hidden="1">
            <a:extLst>
              <a:ext uri="{FF2B5EF4-FFF2-40B4-BE49-F238E27FC236}">
                <a16:creationId xmlns:a16="http://schemas.microsoft.com/office/drawing/2014/main" id="{1CEB06BE-2250-C994-D955-897531B2C5F5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1" name="OTLSHAPE_SLT_af1e3d0a3492408f847e4063645d2402_JoinedDate" hidden="1">
            <a:extLst>
              <a:ext uri="{FF2B5EF4-FFF2-40B4-BE49-F238E27FC236}">
                <a16:creationId xmlns:a16="http://schemas.microsoft.com/office/drawing/2014/main" id="{9F8323E2-72C3-995D-E65D-7FAB77F9CD51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2700" y="-464353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Aug 1 - Aug 30</a:t>
            </a:r>
          </a:p>
        </p:txBody>
      </p:sp>
      <p:sp>
        <p:nvSpPr>
          <p:cNvPr id="512" name="OTLSHAPE_SLT_af1e3d0a3492408f847e4063645d2402_StartDate" hidden="1">
            <a:extLst>
              <a:ext uri="{FF2B5EF4-FFF2-40B4-BE49-F238E27FC236}">
                <a16:creationId xmlns:a16="http://schemas.microsoft.com/office/drawing/2014/main" id="{B0CBADCB-0EF1-162F-AEAF-A7F5569206A6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13" name="OTLSHAPE_SLT_af1e3d0a3492408f847e4063645d2402_EndDate" hidden="1">
            <a:extLst>
              <a:ext uri="{FF2B5EF4-FFF2-40B4-BE49-F238E27FC236}">
                <a16:creationId xmlns:a16="http://schemas.microsoft.com/office/drawing/2014/main" id="{70BBB4EB-2EBB-3EB9-ACAE-ECBB7BFF48A1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15" name="OTLSHAPE_SLT_55f2cbcc513a455d8b16209a6b1b04be_Duration" hidden="1">
            <a:extLst>
              <a:ext uri="{FF2B5EF4-FFF2-40B4-BE49-F238E27FC236}">
                <a16:creationId xmlns:a16="http://schemas.microsoft.com/office/drawing/2014/main" id="{99E349EE-F9AB-3B14-6212-9F74A77D7FC7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6.5 days</a:t>
            </a:r>
          </a:p>
        </p:txBody>
      </p:sp>
      <p:sp>
        <p:nvSpPr>
          <p:cNvPr id="516" name="OTLSHAPE_SLT_55f2cbcc513a455d8b16209a6b1b04be_TextPercentage" hidden="1">
            <a:extLst>
              <a:ext uri="{FF2B5EF4-FFF2-40B4-BE49-F238E27FC236}">
                <a16:creationId xmlns:a16="http://schemas.microsoft.com/office/drawing/2014/main" id="{A1B3C480-9439-EAE3-68CD-7BB2FFA7C617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17" name="OTLSHAPE_SLT_55f2cbcc513a455d8b16209a6b1b04be_JoinedDate" hidden="1">
            <a:extLst>
              <a:ext uri="{FF2B5EF4-FFF2-40B4-BE49-F238E27FC236}">
                <a16:creationId xmlns:a16="http://schemas.microsoft.com/office/drawing/2014/main" id="{28B7A3DC-29B4-4F78-286A-24224FEE9AEE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12700" y="-464353"/>
            <a:ext cx="6096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Aug 1 - Aug 11</a:t>
            </a:r>
          </a:p>
        </p:txBody>
      </p:sp>
      <p:sp>
        <p:nvSpPr>
          <p:cNvPr id="518" name="OTLSHAPE_SLT_55f2cbcc513a455d8b16209a6b1b04be_StartDate" hidden="1">
            <a:extLst>
              <a:ext uri="{FF2B5EF4-FFF2-40B4-BE49-F238E27FC236}">
                <a16:creationId xmlns:a16="http://schemas.microsoft.com/office/drawing/2014/main" id="{B4852385-1DD2-5BB8-E1A8-1B69D7A434AE}"/>
              </a:ext>
            </a:extLst>
          </p:cNvPr>
          <p:cNvSpPr txBox="1"/>
          <p:nvPr>
            <p:custDataLst>
              <p:tags r:id="rId15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19" name="OTLSHAPE_SLT_55f2cbcc513a455d8b16209a6b1b04be_EndDate" hidden="1">
            <a:extLst>
              <a:ext uri="{FF2B5EF4-FFF2-40B4-BE49-F238E27FC236}">
                <a16:creationId xmlns:a16="http://schemas.microsoft.com/office/drawing/2014/main" id="{193BE289-7C10-53D0-716C-0C6E786B774B}"/>
              </a:ext>
            </a:extLst>
          </p:cNvPr>
          <p:cNvSpPr txBox="1"/>
          <p:nvPr>
            <p:custDataLst>
              <p:tags r:id="rId15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23" name="OTLSHAPE_SLT_619e7a35b09e4de7abc305b745fc1c2a_Duration" hidden="1">
            <a:extLst>
              <a:ext uri="{FF2B5EF4-FFF2-40B4-BE49-F238E27FC236}">
                <a16:creationId xmlns:a16="http://schemas.microsoft.com/office/drawing/2014/main" id="{104D8D45-0D6F-170A-9193-89488AA30D31}"/>
              </a:ext>
            </a:extLst>
          </p:cNvPr>
          <p:cNvSpPr txBox="1"/>
          <p:nvPr>
            <p:custDataLst>
              <p:tags r:id="rId159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8.5 days</a:t>
            </a:r>
          </a:p>
        </p:txBody>
      </p:sp>
      <p:sp>
        <p:nvSpPr>
          <p:cNvPr id="524" name="OTLSHAPE_SLT_619e7a35b09e4de7abc305b745fc1c2a_TextPercentage" hidden="1">
            <a:extLst>
              <a:ext uri="{FF2B5EF4-FFF2-40B4-BE49-F238E27FC236}">
                <a16:creationId xmlns:a16="http://schemas.microsoft.com/office/drawing/2014/main" id="{D2D681B0-153F-323D-93CE-2C6B4ECBEC7A}"/>
              </a:ext>
            </a:extLst>
          </p:cNvPr>
          <p:cNvSpPr txBox="1"/>
          <p:nvPr>
            <p:custDataLst>
              <p:tags r:id="rId16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25" name="OTLSHAPE_SLT_619e7a35b09e4de7abc305b745fc1c2a_JoinedDate" hidden="1">
            <a:extLst>
              <a:ext uri="{FF2B5EF4-FFF2-40B4-BE49-F238E27FC236}">
                <a16:creationId xmlns:a16="http://schemas.microsoft.com/office/drawing/2014/main" id="{7106DFEC-CE86-15AB-80F3-BC825AF3F13A}"/>
              </a:ext>
            </a:extLst>
          </p:cNvPr>
          <p:cNvSpPr txBox="1"/>
          <p:nvPr>
            <p:custDataLst>
              <p:tags r:id="rId161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Aug 10 - Aug 21</a:t>
            </a:r>
          </a:p>
        </p:txBody>
      </p:sp>
      <p:sp>
        <p:nvSpPr>
          <p:cNvPr id="526" name="OTLSHAPE_SLT_619e7a35b09e4de7abc305b745fc1c2a_StartDate" hidden="1">
            <a:extLst>
              <a:ext uri="{FF2B5EF4-FFF2-40B4-BE49-F238E27FC236}">
                <a16:creationId xmlns:a16="http://schemas.microsoft.com/office/drawing/2014/main" id="{6B506B50-5B28-AD60-D522-84A654594FF3}"/>
              </a:ext>
            </a:extLst>
          </p:cNvPr>
          <p:cNvSpPr txBox="1"/>
          <p:nvPr>
            <p:custDataLst>
              <p:tags r:id="rId16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27" name="OTLSHAPE_SLT_619e7a35b09e4de7abc305b745fc1c2a_EndDate" hidden="1">
            <a:extLst>
              <a:ext uri="{FF2B5EF4-FFF2-40B4-BE49-F238E27FC236}">
                <a16:creationId xmlns:a16="http://schemas.microsoft.com/office/drawing/2014/main" id="{390DAD29-1B45-E438-D4D3-A74840A317ED}"/>
              </a:ext>
            </a:extLst>
          </p:cNvPr>
          <p:cNvSpPr txBox="1"/>
          <p:nvPr>
            <p:custDataLst>
              <p:tags r:id="rId16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29" name="OTLSHAPE_SLT_c780a31ff7244e5db7abb8ca024055fc_Duration" hidden="1">
            <a:extLst>
              <a:ext uri="{FF2B5EF4-FFF2-40B4-BE49-F238E27FC236}">
                <a16:creationId xmlns:a16="http://schemas.microsoft.com/office/drawing/2014/main" id="{79D1087C-0192-A73D-CBAE-9F78662A2413}"/>
              </a:ext>
            </a:extLst>
          </p:cNvPr>
          <p:cNvSpPr txBox="1"/>
          <p:nvPr>
            <p:custDataLst>
              <p:tags r:id="rId164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7.2 days</a:t>
            </a:r>
          </a:p>
        </p:txBody>
      </p:sp>
      <p:sp>
        <p:nvSpPr>
          <p:cNvPr id="530" name="OTLSHAPE_SLT_c780a31ff7244e5db7abb8ca024055fc_TextPercentage" hidden="1">
            <a:extLst>
              <a:ext uri="{FF2B5EF4-FFF2-40B4-BE49-F238E27FC236}">
                <a16:creationId xmlns:a16="http://schemas.microsoft.com/office/drawing/2014/main" id="{7ED19976-E5A0-6FBA-21E3-368D0A27E7BB}"/>
              </a:ext>
            </a:extLst>
          </p:cNvPr>
          <p:cNvSpPr txBox="1"/>
          <p:nvPr>
            <p:custDataLst>
              <p:tags r:id="rId16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31" name="OTLSHAPE_SLT_c780a31ff7244e5db7abb8ca024055fc_JoinedDate" hidden="1">
            <a:extLst>
              <a:ext uri="{FF2B5EF4-FFF2-40B4-BE49-F238E27FC236}">
                <a16:creationId xmlns:a16="http://schemas.microsoft.com/office/drawing/2014/main" id="{4B9EB036-2A59-9114-2732-59C7F662FC45}"/>
              </a:ext>
            </a:extLst>
          </p:cNvPr>
          <p:cNvSpPr txBox="1"/>
          <p:nvPr>
            <p:custDataLst>
              <p:tags r:id="rId166"/>
            </p:custDataLst>
          </p:nvPr>
        </p:nvSpPr>
        <p:spPr>
          <a:xfrm>
            <a:off x="12700" y="-525909"/>
            <a:ext cx="6604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Aug 20 - Aug 30</a:t>
            </a:r>
          </a:p>
        </p:txBody>
      </p:sp>
      <p:sp>
        <p:nvSpPr>
          <p:cNvPr id="532" name="OTLSHAPE_SLT_c780a31ff7244e5db7abb8ca024055fc_StartDate" hidden="1">
            <a:extLst>
              <a:ext uri="{FF2B5EF4-FFF2-40B4-BE49-F238E27FC236}">
                <a16:creationId xmlns:a16="http://schemas.microsoft.com/office/drawing/2014/main" id="{1DAADBCB-AE53-E56B-C54C-81C461C4891D}"/>
              </a:ext>
            </a:extLst>
          </p:cNvPr>
          <p:cNvSpPr txBox="1"/>
          <p:nvPr>
            <p:custDataLst>
              <p:tags r:id="rId16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33" name="OTLSHAPE_SLT_c780a31ff7244e5db7abb8ca024055fc_EndDate" hidden="1">
            <a:extLst>
              <a:ext uri="{FF2B5EF4-FFF2-40B4-BE49-F238E27FC236}">
                <a16:creationId xmlns:a16="http://schemas.microsoft.com/office/drawing/2014/main" id="{C100E3CA-49C7-FA52-4F9B-6B261F9825BB}"/>
              </a:ext>
            </a:extLst>
          </p:cNvPr>
          <p:cNvSpPr txBox="1"/>
          <p:nvPr>
            <p:custDataLst>
              <p:tags r:id="rId16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35" name="OTLSHAPE_SLT_b35a27552cbe4f0f872da8baec125766_Duration" hidden="1">
            <a:extLst>
              <a:ext uri="{FF2B5EF4-FFF2-40B4-BE49-F238E27FC236}">
                <a16:creationId xmlns:a16="http://schemas.microsoft.com/office/drawing/2014/main" id="{87F77F9D-5631-26BA-A6C7-44E60F6AC794}"/>
              </a:ext>
            </a:extLst>
          </p:cNvPr>
          <p:cNvSpPr txBox="1"/>
          <p:nvPr>
            <p:custDataLst>
              <p:tags r:id="rId169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8.1 days</a:t>
            </a:r>
          </a:p>
        </p:txBody>
      </p:sp>
      <p:sp>
        <p:nvSpPr>
          <p:cNvPr id="536" name="OTLSHAPE_SLT_b35a27552cbe4f0f872da8baec125766_TextPercentage" hidden="1">
            <a:extLst>
              <a:ext uri="{FF2B5EF4-FFF2-40B4-BE49-F238E27FC236}">
                <a16:creationId xmlns:a16="http://schemas.microsoft.com/office/drawing/2014/main" id="{E19E3B13-1DC5-AE57-00E4-0A3891AA92A1}"/>
              </a:ext>
            </a:extLst>
          </p:cNvPr>
          <p:cNvSpPr txBox="1"/>
          <p:nvPr>
            <p:custDataLst>
              <p:tags r:id="rId17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37" name="OTLSHAPE_SLT_b35a27552cbe4f0f872da8baec125766_JoinedDate" hidden="1">
            <a:extLst>
              <a:ext uri="{FF2B5EF4-FFF2-40B4-BE49-F238E27FC236}">
                <a16:creationId xmlns:a16="http://schemas.microsoft.com/office/drawing/2014/main" id="{DCA99FE4-5C61-7407-CF5E-E4F4199C1587}"/>
              </a:ext>
            </a:extLst>
          </p:cNvPr>
          <p:cNvSpPr txBox="1"/>
          <p:nvPr>
            <p:custDataLst>
              <p:tags r:id="rId171"/>
            </p:custDataLst>
          </p:nvPr>
        </p:nvSpPr>
        <p:spPr>
          <a:xfrm>
            <a:off x="12700" y="-464353"/>
            <a:ext cx="5842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Sep 1 - Sep 11</a:t>
            </a:r>
          </a:p>
        </p:txBody>
      </p:sp>
      <p:sp>
        <p:nvSpPr>
          <p:cNvPr id="538" name="OTLSHAPE_SLT_b35a27552cbe4f0f872da8baec125766_StartDate" hidden="1">
            <a:extLst>
              <a:ext uri="{FF2B5EF4-FFF2-40B4-BE49-F238E27FC236}">
                <a16:creationId xmlns:a16="http://schemas.microsoft.com/office/drawing/2014/main" id="{5D0DADEE-FCE8-A4C8-A648-FE91D52ED72D}"/>
              </a:ext>
            </a:extLst>
          </p:cNvPr>
          <p:cNvSpPr txBox="1"/>
          <p:nvPr>
            <p:custDataLst>
              <p:tags r:id="rId17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39" name="OTLSHAPE_SLT_b35a27552cbe4f0f872da8baec125766_EndDate" hidden="1">
            <a:extLst>
              <a:ext uri="{FF2B5EF4-FFF2-40B4-BE49-F238E27FC236}">
                <a16:creationId xmlns:a16="http://schemas.microsoft.com/office/drawing/2014/main" id="{092FE7BA-9B0E-CE84-30E0-85855B33C771}"/>
              </a:ext>
            </a:extLst>
          </p:cNvPr>
          <p:cNvSpPr txBox="1"/>
          <p:nvPr>
            <p:custDataLst>
              <p:tags r:id="rId17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41" name="OTLSHAPE_SLT_819d9bc8b0984a6cb22f5d2395cf1ac6_Duration" hidden="1">
            <a:extLst>
              <a:ext uri="{FF2B5EF4-FFF2-40B4-BE49-F238E27FC236}">
                <a16:creationId xmlns:a16="http://schemas.microsoft.com/office/drawing/2014/main" id="{02A4B299-003C-8395-B813-1B6DF79AD88C}"/>
              </a:ext>
            </a:extLst>
          </p:cNvPr>
          <p:cNvSpPr txBox="1"/>
          <p:nvPr>
            <p:custDataLst>
              <p:tags r:id="rId174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7.5 days</a:t>
            </a:r>
          </a:p>
        </p:txBody>
      </p:sp>
      <p:sp>
        <p:nvSpPr>
          <p:cNvPr id="542" name="OTLSHAPE_SLT_819d9bc8b0984a6cb22f5d2395cf1ac6_TextPercentage" hidden="1">
            <a:extLst>
              <a:ext uri="{FF2B5EF4-FFF2-40B4-BE49-F238E27FC236}">
                <a16:creationId xmlns:a16="http://schemas.microsoft.com/office/drawing/2014/main" id="{5419BEF8-BB05-BA89-D37F-F003CD31B310}"/>
              </a:ext>
            </a:extLst>
          </p:cNvPr>
          <p:cNvSpPr txBox="1"/>
          <p:nvPr>
            <p:custDataLst>
              <p:tags r:id="rId175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43" name="OTLSHAPE_SLT_819d9bc8b0984a6cb22f5d2395cf1ac6_JoinedDate" hidden="1">
            <a:extLst>
              <a:ext uri="{FF2B5EF4-FFF2-40B4-BE49-F238E27FC236}">
                <a16:creationId xmlns:a16="http://schemas.microsoft.com/office/drawing/2014/main" id="{269F82F9-B670-E4D3-4415-0AD76FCF353E}"/>
              </a:ext>
            </a:extLst>
          </p:cNvPr>
          <p:cNvSpPr txBox="1"/>
          <p:nvPr>
            <p:custDataLst>
              <p:tags r:id="rId176"/>
            </p:custDataLst>
          </p:nvPr>
        </p:nvSpPr>
        <p:spPr>
          <a:xfrm>
            <a:off x="12700" y="-525909"/>
            <a:ext cx="635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Sep 10 - Sep 20</a:t>
            </a:r>
          </a:p>
        </p:txBody>
      </p:sp>
      <p:sp>
        <p:nvSpPr>
          <p:cNvPr id="544" name="OTLSHAPE_SLT_819d9bc8b0984a6cb22f5d2395cf1ac6_StartDate" hidden="1">
            <a:extLst>
              <a:ext uri="{FF2B5EF4-FFF2-40B4-BE49-F238E27FC236}">
                <a16:creationId xmlns:a16="http://schemas.microsoft.com/office/drawing/2014/main" id="{F386823A-9121-A72F-163C-C0DDABBBD13A}"/>
              </a:ext>
            </a:extLst>
          </p:cNvPr>
          <p:cNvSpPr txBox="1"/>
          <p:nvPr>
            <p:custDataLst>
              <p:tags r:id="rId17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45" name="OTLSHAPE_SLT_819d9bc8b0984a6cb22f5d2395cf1ac6_EndDate" hidden="1">
            <a:extLst>
              <a:ext uri="{FF2B5EF4-FFF2-40B4-BE49-F238E27FC236}">
                <a16:creationId xmlns:a16="http://schemas.microsoft.com/office/drawing/2014/main" id="{C2C91A1F-67E1-3AD9-8269-69F337BB3A94}"/>
              </a:ext>
            </a:extLst>
          </p:cNvPr>
          <p:cNvSpPr txBox="1"/>
          <p:nvPr>
            <p:custDataLst>
              <p:tags r:id="rId178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47" name="OTLSHAPE_SLT_e5e316d20582456a824fe0c8cafeb5ab_Duration" hidden="1">
            <a:extLst>
              <a:ext uri="{FF2B5EF4-FFF2-40B4-BE49-F238E27FC236}">
                <a16:creationId xmlns:a16="http://schemas.microsoft.com/office/drawing/2014/main" id="{1E877714-9B11-3785-1456-4D6EC7F941BA}"/>
              </a:ext>
            </a:extLst>
          </p:cNvPr>
          <p:cNvSpPr txBox="1"/>
          <p:nvPr>
            <p:custDataLst>
              <p:tags r:id="rId179"/>
            </p:custDataLst>
          </p:nvPr>
        </p:nvSpPr>
        <p:spPr>
          <a:xfrm>
            <a:off x="12700" y="-387410"/>
            <a:ext cx="431800" cy="1651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i="1">
                <a:solidFill>
                  <a:srgbClr val="737373"/>
                </a:solidFill>
                <a:latin typeface="Calibri" panose="020F0502020204030204" pitchFamily="34" charset="0"/>
              </a:rPr>
              <a:t>6.1 days</a:t>
            </a:r>
          </a:p>
        </p:txBody>
      </p:sp>
      <p:sp>
        <p:nvSpPr>
          <p:cNvPr id="548" name="OTLSHAPE_SLT_e5e316d20582456a824fe0c8cafeb5ab_TextPercentage" hidden="1">
            <a:extLst>
              <a:ext uri="{FF2B5EF4-FFF2-40B4-BE49-F238E27FC236}">
                <a16:creationId xmlns:a16="http://schemas.microsoft.com/office/drawing/2014/main" id="{7CE5811B-26BC-0DB0-2B5F-4BD0073AA143}"/>
              </a:ext>
            </a:extLst>
          </p:cNvPr>
          <p:cNvSpPr txBox="1"/>
          <p:nvPr>
            <p:custDataLst>
              <p:tags r:id="rId180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49" name="OTLSHAPE_SLT_e5e316d20582456a824fe0c8cafeb5ab_JoinedDate" hidden="1">
            <a:extLst>
              <a:ext uri="{FF2B5EF4-FFF2-40B4-BE49-F238E27FC236}">
                <a16:creationId xmlns:a16="http://schemas.microsoft.com/office/drawing/2014/main" id="{ECC132CB-5543-B439-2581-3985883C273C}"/>
              </a:ext>
            </a:extLst>
          </p:cNvPr>
          <p:cNvSpPr txBox="1"/>
          <p:nvPr>
            <p:custDataLst>
              <p:tags r:id="rId181"/>
            </p:custDataLst>
          </p:nvPr>
        </p:nvSpPr>
        <p:spPr>
          <a:xfrm>
            <a:off x="12700" y="-525909"/>
            <a:ext cx="6350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Sep 19 - Sep 29</a:t>
            </a:r>
          </a:p>
        </p:txBody>
      </p:sp>
      <p:sp>
        <p:nvSpPr>
          <p:cNvPr id="550" name="OTLSHAPE_SLT_e5e316d20582456a824fe0c8cafeb5ab_StartDate" hidden="1">
            <a:extLst>
              <a:ext uri="{FF2B5EF4-FFF2-40B4-BE49-F238E27FC236}">
                <a16:creationId xmlns:a16="http://schemas.microsoft.com/office/drawing/2014/main" id="{2578A712-87F3-1D4D-7297-A844F52AE4E6}"/>
              </a:ext>
            </a:extLst>
          </p:cNvPr>
          <p:cNvSpPr txBox="1"/>
          <p:nvPr>
            <p:custDataLst>
              <p:tags r:id="rId182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51" name="OTLSHAPE_SLT_e5e316d20582456a824fe0c8cafeb5ab_EndDate" hidden="1">
            <a:extLst>
              <a:ext uri="{FF2B5EF4-FFF2-40B4-BE49-F238E27FC236}">
                <a16:creationId xmlns:a16="http://schemas.microsoft.com/office/drawing/2014/main" id="{F4C3FA46-9E9C-6F95-A9DD-4A8BFAC73CA1}"/>
              </a:ext>
            </a:extLst>
          </p:cNvPr>
          <p:cNvSpPr txBox="1"/>
          <p:nvPr>
            <p:custDataLst>
              <p:tags r:id="rId183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53" name="OTLSHAPE_SLT_ad9b37afa3564cfa92005eda350aded8_TextPercentage" hidden="1">
            <a:extLst>
              <a:ext uri="{FF2B5EF4-FFF2-40B4-BE49-F238E27FC236}">
                <a16:creationId xmlns:a16="http://schemas.microsoft.com/office/drawing/2014/main" id="{32DB49A7-2097-FC05-074C-5CDCB4801A7C}"/>
              </a:ext>
            </a:extLst>
          </p:cNvPr>
          <p:cNvSpPr txBox="1"/>
          <p:nvPr>
            <p:custDataLst>
              <p:tags r:id="rId184"/>
            </p:custDataLst>
          </p:nvPr>
        </p:nvSpPr>
        <p:spPr>
          <a:xfrm>
            <a:off x="12700" y="74255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000">
              <a:solidFill>
                <a:srgbClr val="C0504D"/>
              </a:solidFill>
              <a:latin typeface="Calibri" panose="020F0502020204030204" pitchFamily="34" charset="0"/>
            </a:endParaRPr>
          </a:p>
        </p:txBody>
      </p:sp>
      <p:sp>
        <p:nvSpPr>
          <p:cNvPr id="554" name="OTLSHAPE_SLT_ad9b37afa3564cfa92005eda350aded8_JoinedDate" hidden="1">
            <a:extLst>
              <a:ext uri="{FF2B5EF4-FFF2-40B4-BE49-F238E27FC236}">
                <a16:creationId xmlns:a16="http://schemas.microsoft.com/office/drawing/2014/main" id="{7711BADF-1BF9-3A07-9884-965043AE10C0}"/>
              </a:ext>
            </a:extLst>
          </p:cNvPr>
          <p:cNvSpPr txBox="1"/>
          <p:nvPr>
            <p:custDataLst>
              <p:tags r:id="rId185"/>
            </p:custDataLst>
          </p:nvPr>
        </p:nvSpPr>
        <p:spPr>
          <a:xfrm>
            <a:off x="12700" y="-464353"/>
            <a:ext cx="596900" cy="1270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800">
                <a:solidFill>
                  <a:srgbClr val="09213B"/>
                </a:solidFill>
                <a:latin typeface="Calibri" panose="020F0502020204030204" pitchFamily="34" charset="0"/>
              </a:rPr>
              <a:t>Aug 1 - Sep 29</a:t>
            </a:r>
          </a:p>
        </p:txBody>
      </p:sp>
      <p:sp>
        <p:nvSpPr>
          <p:cNvPr id="555" name="OTLSHAPE_SLT_ad9b37afa3564cfa92005eda350aded8_StartDate" hidden="1">
            <a:extLst>
              <a:ext uri="{FF2B5EF4-FFF2-40B4-BE49-F238E27FC236}">
                <a16:creationId xmlns:a16="http://schemas.microsoft.com/office/drawing/2014/main" id="{F3698D5F-D001-4DFA-6A7C-FE44613960C4}"/>
              </a:ext>
            </a:extLst>
          </p:cNvPr>
          <p:cNvSpPr txBox="1"/>
          <p:nvPr>
            <p:custDataLst>
              <p:tags r:id="rId186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sp>
        <p:nvSpPr>
          <p:cNvPr id="556" name="OTLSHAPE_SLT_ad9b37afa3564cfa92005eda350aded8_EndDate" hidden="1">
            <a:extLst>
              <a:ext uri="{FF2B5EF4-FFF2-40B4-BE49-F238E27FC236}">
                <a16:creationId xmlns:a16="http://schemas.microsoft.com/office/drawing/2014/main" id="{443D80D9-57FD-E96D-581C-256E7EA1497F}"/>
              </a:ext>
            </a:extLst>
          </p:cNvPr>
          <p:cNvSpPr txBox="1"/>
          <p:nvPr>
            <p:custDataLst>
              <p:tags r:id="rId187"/>
            </p:custDataLst>
          </p:nvPr>
        </p:nvSpPr>
        <p:spPr>
          <a:xfrm>
            <a:off x="12700" y="8964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800">
              <a:solidFill>
                <a:srgbClr val="09213B"/>
              </a:solidFill>
              <a:latin typeface="Calibri" panose="020F0502020204030204" pitchFamily="34" charset="0"/>
            </a:endParaRPr>
          </a:p>
        </p:txBody>
      </p:sp>
      <p:cxnSp>
        <p:nvCxnSpPr>
          <p:cNvPr id="358" name="OTLSHAPE_TB_00000000000000000000000000000000_Separator1">
            <a:extLst>
              <a:ext uri="{FF2B5EF4-FFF2-40B4-BE49-F238E27FC236}">
                <a16:creationId xmlns:a16="http://schemas.microsoft.com/office/drawing/2014/main" id="{D84D8199-3530-4C5D-AC58-2E7B8E466373}"/>
              </a:ext>
            </a:extLst>
          </p:cNvPr>
          <p:cNvCxnSpPr/>
          <p:nvPr>
            <p:custDataLst>
              <p:tags r:id="rId188"/>
            </p:custDataLst>
          </p:nvPr>
        </p:nvCxnSpPr>
        <p:spPr>
          <a:xfrm>
            <a:off x="3440095" y="214630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OTLSHAPE_TB_00000000000000000000000000000000_Separator2">
            <a:extLst>
              <a:ext uri="{FF2B5EF4-FFF2-40B4-BE49-F238E27FC236}">
                <a16:creationId xmlns:a16="http://schemas.microsoft.com/office/drawing/2014/main" id="{695B5D12-C3AF-429B-90EB-CC9C5D2FF507}"/>
              </a:ext>
            </a:extLst>
          </p:cNvPr>
          <p:cNvCxnSpPr/>
          <p:nvPr>
            <p:custDataLst>
              <p:tags r:id="rId189"/>
            </p:custDataLst>
          </p:nvPr>
        </p:nvCxnSpPr>
        <p:spPr>
          <a:xfrm>
            <a:off x="6096000" y="214630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OTLSHAPE_TB_00000000000000000000000000000000_Separator3">
            <a:extLst>
              <a:ext uri="{FF2B5EF4-FFF2-40B4-BE49-F238E27FC236}">
                <a16:creationId xmlns:a16="http://schemas.microsoft.com/office/drawing/2014/main" id="{715603C0-B23D-4BE9-A602-875C0D683380}"/>
              </a:ext>
            </a:extLst>
          </p:cNvPr>
          <p:cNvCxnSpPr/>
          <p:nvPr>
            <p:custDataLst>
              <p:tags r:id="rId190"/>
            </p:custDataLst>
          </p:nvPr>
        </p:nvCxnSpPr>
        <p:spPr>
          <a:xfrm>
            <a:off x="8751905" y="2146300"/>
            <a:ext cx="0" cy="203200"/>
          </a:xfrm>
          <a:prstGeom prst="line">
            <a:avLst/>
          </a:prstGeom>
          <a:ln w="9525" cap="flat" cmpd="sng" algn="ctr">
            <a:solidFill>
              <a:srgbClr val="0B0C08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0" name="OTLSHAPE_M_ce2baea0373841e59d64442bfab3fcd0_Shape">
            <a:extLst>
              <a:ext uri="{FF2B5EF4-FFF2-40B4-BE49-F238E27FC236}">
                <a16:creationId xmlns:a16="http://schemas.microsoft.com/office/drawing/2014/main" id="{C5C4CE93-4788-43C4-B5E0-931E1EA33701}"/>
              </a:ext>
            </a:extLst>
          </p:cNvPr>
          <p:cNvSpPr/>
          <p:nvPr>
            <p:custDataLst>
              <p:tags r:id="rId191"/>
            </p:custDataLst>
          </p:nvPr>
        </p:nvSpPr>
        <p:spPr>
          <a:xfrm rot="16200000">
            <a:off x="5956342" y="1615228"/>
            <a:ext cx="165100" cy="165100"/>
          </a:xfrm>
          <a:prstGeom prst="flowChartMerge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1" name="OTLSHAPE_M_b3cb0dee30a941b595aaa6af70cd9f04_Shape">
            <a:extLst>
              <a:ext uri="{FF2B5EF4-FFF2-40B4-BE49-F238E27FC236}">
                <a16:creationId xmlns:a16="http://schemas.microsoft.com/office/drawing/2014/main" id="{35A84654-D27C-459F-9308-88408C074A3C}"/>
              </a:ext>
            </a:extLst>
          </p:cNvPr>
          <p:cNvSpPr/>
          <p:nvPr>
            <p:custDataLst>
              <p:tags r:id="rId192"/>
            </p:custDataLst>
          </p:nvPr>
        </p:nvSpPr>
        <p:spPr>
          <a:xfrm rot="16200000">
            <a:off x="11268152" y="1615228"/>
            <a:ext cx="165100" cy="165100"/>
          </a:xfrm>
          <a:prstGeom prst="flowChartMerge">
            <a:avLst/>
          </a:prstGeom>
          <a:solidFill>
            <a:srgbClr val="43AA8B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2" name="OTLSHAPE_M_8b370620bb764b8e8cc5cc7c274a3175_Shape">
            <a:extLst>
              <a:ext uri="{FF2B5EF4-FFF2-40B4-BE49-F238E27FC236}">
                <a16:creationId xmlns:a16="http://schemas.microsoft.com/office/drawing/2014/main" id="{93DFC95E-3E3D-4C86-947C-E0464E8270D7}"/>
              </a:ext>
            </a:extLst>
          </p:cNvPr>
          <p:cNvSpPr/>
          <p:nvPr>
            <p:custDataLst>
              <p:tags r:id="rId193"/>
            </p:custDataLst>
          </p:nvPr>
        </p:nvSpPr>
        <p:spPr>
          <a:xfrm>
            <a:off x="3325736" y="2374900"/>
            <a:ext cx="228600" cy="254000"/>
          </a:xfrm>
          <a:prstGeom prst="diamond">
            <a:avLst/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4" name="OTLSHAPE_M_380d31cd42614ca689b841b9ae525c0a_Shape">
            <a:extLst>
              <a:ext uri="{FF2B5EF4-FFF2-40B4-BE49-F238E27FC236}">
                <a16:creationId xmlns:a16="http://schemas.microsoft.com/office/drawing/2014/main" id="{3F7E021F-39E2-46EE-9DE1-A0218E475CC3}"/>
              </a:ext>
            </a:extLst>
          </p:cNvPr>
          <p:cNvSpPr/>
          <p:nvPr>
            <p:custDataLst>
              <p:tags r:id="rId194"/>
            </p:custDataLst>
          </p:nvPr>
        </p:nvSpPr>
        <p:spPr>
          <a:xfrm>
            <a:off x="8637546" y="2374900"/>
            <a:ext cx="228600" cy="254000"/>
          </a:xfrm>
          <a:prstGeom prst="diamond">
            <a:avLst/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0" name="OTLSHAPE_M_6e1bbe3303c84389a6c6927150b74804_Shape">
            <a:extLst>
              <a:ext uri="{FF2B5EF4-FFF2-40B4-BE49-F238E27FC236}">
                <a16:creationId xmlns:a16="http://schemas.microsoft.com/office/drawing/2014/main" id="{7BDDEC3C-C6AE-4314-B719-86712BE2F9FD}"/>
              </a:ext>
            </a:extLst>
          </p:cNvPr>
          <p:cNvSpPr/>
          <p:nvPr>
            <p:custDataLst>
              <p:tags r:id="rId195"/>
            </p:custDataLst>
          </p:nvPr>
        </p:nvSpPr>
        <p:spPr>
          <a:xfrm rot="16200000">
            <a:off x="5442296" y="116268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3" name="OTLSHAPE_M_6dc2965cfa71454c820c588bc9d487de_Shape">
            <a:extLst>
              <a:ext uri="{FF2B5EF4-FFF2-40B4-BE49-F238E27FC236}">
                <a16:creationId xmlns:a16="http://schemas.microsoft.com/office/drawing/2014/main" id="{EE6B4411-346E-42E5-B35D-47675A07A678}"/>
              </a:ext>
            </a:extLst>
          </p:cNvPr>
          <p:cNvSpPr/>
          <p:nvPr>
            <p:custDataLst>
              <p:tags r:id="rId196"/>
            </p:custDataLst>
          </p:nvPr>
        </p:nvSpPr>
        <p:spPr>
          <a:xfrm rot="16200000">
            <a:off x="10497083" y="1162685"/>
            <a:ext cx="165100" cy="165100"/>
          </a:xfrm>
          <a:prstGeom prst="flowChartMerge">
            <a:avLst/>
          </a:prstGeom>
          <a:solidFill>
            <a:srgbClr val="B44C4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TLSHAPE_M_6fb7ee9d9c86477dbb03785e5085955d_Shape">
            <a:extLst>
              <a:ext uri="{FF2B5EF4-FFF2-40B4-BE49-F238E27FC236}">
                <a16:creationId xmlns:a16="http://schemas.microsoft.com/office/drawing/2014/main" id="{09846A28-E9A9-4E9D-8232-B4A047A13881}"/>
              </a:ext>
            </a:extLst>
          </p:cNvPr>
          <p:cNvSpPr/>
          <p:nvPr>
            <p:custDataLst>
              <p:tags r:id="rId197"/>
            </p:custDataLst>
          </p:nvPr>
        </p:nvSpPr>
        <p:spPr>
          <a:xfrm rot="16200000">
            <a:off x="987230" y="1544701"/>
            <a:ext cx="228600" cy="228600"/>
          </a:xfrm>
          <a:prstGeom prst="flowChartMerge">
            <a:avLst/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TLSHAPE_M_ac3778eeb4084cca91c7d624c29f2218_Shape">
            <a:extLst>
              <a:ext uri="{FF2B5EF4-FFF2-40B4-BE49-F238E27FC236}">
                <a16:creationId xmlns:a16="http://schemas.microsoft.com/office/drawing/2014/main" id="{CE8EF39C-B61F-4DCA-AEEC-ECAC48275CF6}"/>
              </a:ext>
            </a:extLst>
          </p:cNvPr>
          <p:cNvSpPr/>
          <p:nvPr>
            <p:custDataLst>
              <p:tags r:id="rId198"/>
            </p:custDataLst>
          </p:nvPr>
        </p:nvSpPr>
        <p:spPr>
          <a:xfrm>
            <a:off x="5810292" y="23749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8" name="OTLSHAPE_M_b11d0bcfe6014f559de0e23012b499f0_Shape">
            <a:extLst>
              <a:ext uri="{FF2B5EF4-FFF2-40B4-BE49-F238E27FC236}">
                <a16:creationId xmlns:a16="http://schemas.microsoft.com/office/drawing/2014/main" id="{63B907C2-D00A-474B-956F-C127A83E9913}"/>
              </a:ext>
            </a:extLst>
          </p:cNvPr>
          <p:cNvSpPr/>
          <p:nvPr>
            <p:custDataLst>
              <p:tags r:id="rId199"/>
            </p:custDataLst>
          </p:nvPr>
        </p:nvSpPr>
        <p:spPr>
          <a:xfrm>
            <a:off x="11122102" y="2374900"/>
            <a:ext cx="228600" cy="254000"/>
          </a:xfrm>
          <a:prstGeom prst="chevron">
            <a:avLst>
              <a:gd name="adj" fmla="val 30000"/>
            </a:avLst>
          </a:prstGeom>
          <a:solidFill>
            <a:srgbClr val="0B314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96" name="OTLSHAPE_SLA_010f4d795af3404ab449cad7cec02b6c_Shape">
            <a:extLst>
              <a:ext uri="{FF2B5EF4-FFF2-40B4-BE49-F238E27FC236}">
                <a16:creationId xmlns:a16="http://schemas.microsoft.com/office/drawing/2014/main" id="{5DA58979-4024-C5A5-3315-562EE266DBC8}"/>
              </a:ext>
            </a:extLst>
          </p:cNvPr>
          <p:cNvSpPr/>
          <p:nvPr>
            <p:custDataLst>
              <p:tags r:id="rId200"/>
            </p:custDataLst>
          </p:nvPr>
        </p:nvSpPr>
        <p:spPr>
          <a:xfrm>
            <a:off x="9922661" y="6328325"/>
            <a:ext cx="228600" cy="254000"/>
          </a:xfrm>
          <a:prstGeom prst="chevron">
            <a:avLst>
              <a:gd name="adj" fmla="val 30000"/>
            </a:avLst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1" name="OTLSHAPE_SLA_fb0d3c051b444fc3bd4f6535d78f46b0_Shape">
            <a:extLst>
              <a:ext uri="{FF2B5EF4-FFF2-40B4-BE49-F238E27FC236}">
                <a16:creationId xmlns:a16="http://schemas.microsoft.com/office/drawing/2014/main" id="{52A2EE14-872F-AC33-D43F-1A3BA8365A57}"/>
              </a:ext>
            </a:extLst>
          </p:cNvPr>
          <p:cNvSpPr/>
          <p:nvPr>
            <p:custDataLst>
              <p:tags r:id="rId201"/>
            </p:custDataLst>
          </p:nvPr>
        </p:nvSpPr>
        <p:spPr>
          <a:xfrm>
            <a:off x="10351033" y="6328325"/>
            <a:ext cx="228600" cy="254000"/>
          </a:xfrm>
          <a:prstGeom prst="chevron">
            <a:avLst>
              <a:gd name="adj" fmla="val 30000"/>
            </a:avLst>
          </a:prstGeom>
          <a:solidFill>
            <a:srgbClr val="D2840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05" name="OTLSHAPE_SLA_ff3b76a45a05483abcf7e2177b7e4e67_Shape">
            <a:extLst>
              <a:ext uri="{FF2B5EF4-FFF2-40B4-BE49-F238E27FC236}">
                <a16:creationId xmlns:a16="http://schemas.microsoft.com/office/drawing/2014/main" id="{84BF2C23-AB38-8CE7-F66B-A04C739BDB16}"/>
              </a:ext>
            </a:extLst>
          </p:cNvPr>
          <p:cNvSpPr/>
          <p:nvPr>
            <p:custDataLst>
              <p:tags r:id="rId202"/>
            </p:custDataLst>
          </p:nvPr>
        </p:nvSpPr>
        <p:spPr>
          <a:xfrm>
            <a:off x="10779404" y="6328325"/>
            <a:ext cx="228600" cy="254000"/>
          </a:xfrm>
          <a:prstGeom prst="chevron">
            <a:avLst>
              <a:gd name="adj" fmla="val 30000"/>
            </a:avLst>
          </a:prstGeom>
          <a:solidFill>
            <a:srgbClr val="AC6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7" name="OTLSHAPE_SLA_0d2dbc1ed30b4f539c4a4b4610d45b4b_Shape">
            <a:extLst>
              <a:ext uri="{FF2B5EF4-FFF2-40B4-BE49-F238E27FC236}">
                <a16:creationId xmlns:a16="http://schemas.microsoft.com/office/drawing/2014/main" id="{CD2E799E-3701-8E6F-AD69-48E7985E97D7}"/>
              </a:ext>
            </a:extLst>
          </p:cNvPr>
          <p:cNvSpPr/>
          <p:nvPr>
            <p:custDataLst>
              <p:tags r:id="rId203"/>
            </p:custDataLst>
          </p:nvPr>
        </p:nvSpPr>
        <p:spPr>
          <a:xfrm>
            <a:off x="4610852" y="4584235"/>
            <a:ext cx="228600" cy="254000"/>
          </a:xfrm>
          <a:prstGeom prst="chevron">
            <a:avLst>
              <a:gd name="adj" fmla="val 30000"/>
            </a:avLst>
          </a:prstGeom>
          <a:solidFill>
            <a:srgbClr val="EF9A1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0" name="OTLSHAPE_SLA_b686ecd16cd04193bf72ba62cc8db071_Shape">
            <a:extLst>
              <a:ext uri="{FF2B5EF4-FFF2-40B4-BE49-F238E27FC236}">
                <a16:creationId xmlns:a16="http://schemas.microsoft.com/office/drawing/2014/main" id="{B60B2A51-A676-62A1-8CA1-2B1F304A4541}"/>
              </a:ext>
            </a:extLst>
          </p:cNvPr>
          <p:cNvSpPr/>
          <p:nvPr>
            <p:custDataLst>
              <p:tags r:id="rId204"/>
            </p:custDataLst>
          </p:nvPr>
        </p:nvSpPr>
        <p:spPr>
          <a:xfrm>
            <a:off x="5039223" y="4584235"/>
            <a:ext cx="228600" cy="254000"/>
          </a:xfrm>
          <a:prstGeom prst="chevron">
            <a:avLst>
              <a:gd name="adj" fmla="val 30000"/>
            </a:avLst>
          </a:prstGeom>
          <a:solidFill>
            <a:srgbClr val="D2840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3" name="OTLSHAPE_SLA_e1c8d611e8cd44029d0747333207b65d_Shape">
            <a:extLst>
              <a:ext uri="{FF2B5EF4-FFF2-40B4-BE49-F238E27FC236}">
                <a16:creationId xmlns:a16="http://schemas.microsoft.com/office/drawing/2014/main" id="{A2BF7E33-0142-75B4-687F-C0A8D8506D83}"/>
              </a:ext>
            </a:extLst>
          </p:cNvPr>
          <p:cNvSpPr/>
          <p:nvPr>
            <p:custDataLst>
              <p:tags r:id="rId205"/>
            </p:custDataLst>
          </p:nvPr>
        </p:nvSpPr>
        <p:spPr>
          <a:xfrm>
            <a:off x="5467595" y="4584235"/>
            <a:ext cx="228600" cy="254000"/>
          </a:xfrm>
          <a:prstGeom prst="chevron">
            <a:avLst>
              <a:gd name="adj" fmla="val 30000"/>
            </a:avLst>
          </a:prstGeom>
          <a:solidFill>
            <a:srgbClr val="AC6C0C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OTLSHAPE_M_6fb7ee9d9c86477dbb03785e5085955d_Title">
            <a:extLst>
              <a:ext uri="{FF2B5EF4-FFF2-40B4-BE49-F238E27FC236}">
                <a16:creationId xmlns:a16="http://schemas.microsoft.com/office/drawing/2014/main" id="{3AD60F58-BCAA-4BBF-9491-7E2347AD9453}"/>
              </a:ext>
            </a:extLst>
          </p:cNvPr>
          <p:cNvSpPr txBox="1"/>
          <p:nvPr>
            <p:custDataLst>
              <p:tags r:id="rId206"/>
            </p:custDataLst>
          </p:nvPr>
        </p:nvSpPr>
        <p:spPr>
          <a:xfrm>
            <a:off x="1247580" y="1425702"/>
            <a:ext cx="584200" cy="21704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400" b="1" u="sng" spc="-18" dirty="0">
                <a:solidFill>
                  <a:srgbClr val="714809"/>
                </a:solidFill>
                <a:latin typeface="Calibri" panose="020F0502020204030204" pitchFamily="34" charset="0"/>
              </a:rPr>
              <a:t>Kick-Off</a:t>
            </a:r>
          </a:p>
        </p:txBody>
      </p:sp>
      <p:sp>
        <p:nvSpPr>
          <p:cNvPr id="13" name="OTLSHAPE_M_6fb7ee9d9c86477dbb03785e5085955d_Date">
            <a:extLst>
              <a:ext uri="{FF2B5EF4-FFF2-40B4-BE49-F238E27FC236}">
                <a16:creationId xmlns:a16="http://schemas.microsoft.com/office/drawing/2014/main" id="{B3A9CB97-7283-47F4-9C0D-975BAF3142BB}"/>
              </a:ext>
            </a:extLst>
          </p:cNvPr>
          <p:cNvSpPr txBox="1"/>
          <p:nvPr>
            <p:custDataLst>
              <p:tags r:id="rId207"/>
            </p:custDataLst>
          </p:nvPr>
        </p:nvSpPr>
        <p:spPr>
          <a:xfrm>
            <a:off x="1247580" y="1655445"/>
            <a:ext cx="3302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200" spc="-14" dirty="0">
                <a:solidFill>
                  <a:srgbClr val="975F0C"/>
                </a:solidFill>
                <a:latin typeface="Calibri" panose="020F0502020204030204" pitchFamily="34" charset="0"/>
              </a:rPr>
              <a:t>Jun 1</a:t>
            </a:r>
          </a:p>
        </p:txBody>
      </p:sp>
      <p:sp>
        <p:nvSpPr>
          <p:cNvPr id="26" name="OTLSHAPE_M_ce2baea0373841e59d64442bfab3fcd0_Title">
            <a:extLst>
              <a:ext uri="{FF2B5EF4-FFF2-40B4-BE49-F238E27FC236}">
                <a16:creationId xmlns:a16="http://schemas.microsoft.com/office/drawing/2014/main" id="{2A24773E-2949-4E8E-8638-960B7FB8F74B}"/>
              </a:ext>
            </a:extLst>
          </p:cNvPr>
          <p:cNvSpPr txBox="1"/>
          <p:nvPr>
            <p:custDataLst>
              <p:tags r:id="rId208"/>
            </p:custDataLst>
          </p:nvPr>
        </p:nvSpPr>
        <p:spPr>
          <a:xfrm>
            <a:off x="6153192" y="150325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Release 1</a:t>
            </a:r>
          </a:p>
        </p:txBody>
      </p:sp>
      <p:sp>
        <p:nvSpPr>
          <p:cNvPr id="27" name="OTLSHAPE_M_ce2baea0373841e59d64442bfab3fcd0_Date">
            <a:extLst>
              <a:ext uri="{FF2B5EF4-FFF2-40B4-BE49-F238E27FC236}">
                <a16:creationId xmlns:a16="http://schemas.microsoft.com/office/drawing/2014/main" id="{7F7117A4-2C6D-4A1D-9F86-DAE8668D8B62}"/>
              </a:ext>
            </a:extLst>
          </p:cNvPr>
          <p:cNvSpPr txBox="1"/>
          <p:nvPr>
            <p:custDataLst>
              <p:tags r:id="rId209"/>
            </p:custDataLst>
          </p:nvPr>
        </p:nvSpPr>
        <p:spPr>
          <a:xfrm>
            <a:off x="6153192" y="1686475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Jul 29</a:t>
            </a:r>
          </a:p>
        </p:txBody>
      </p:sp>
      <p:sp>
        <p:nvSpPr>
          <p:cNvPr id="29" name="OTLSHAPE_M_b3cb0dee30a941b595aaa6af70cd9f04_Title">
            <a:extLst>
              <a:ext uri="{FF2B5EF4-FFF2-40B4-BE49-F238E27FC236}">
                <a16:creationId xmlns:a16="http://schemas.microsoft.com/office/drawing/2014/main" id="{C31E0B2F-F543-4825-9C2D-AF9039BDA06B}"/>
              </a:ext>
            </a:extLst>
          </p:cNvPr>
          <p:cNvSpPr txBox="1"/>
          <p:nvPr>
            <p:custDataLst>
              <p:tags r:id="rId210"/>
            </p:custDataLst>
          </p:nvPr>
        </p:nvSpPr>
        <p:spPr>
          <a:xfrm>
            <a:off x="11465002" y="1503257"/>
            <a:ext cx="558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Release 2</a:t>
            </a:r>
          </a:p>
        </p:txBody>
      </p:sp>
      <p:sp>
        <p:nvSpPr>
          <p:cNvPr id="30" name="OTLSHAPE_M_b3cb0dee30a941b595aaa6af70cd9f04_Date">
            <a:extLst>
              <a:ext uri="{FF2B5EF4-FFF2-40B4-BE49-F238E27FC236}">
                <a16:creationId xmlns:a16="http://schemas.microsoft.com/office/drawing/2014/main" id="{5AA3F43C-B8F7-4E7B-A60B-187C1FF2BE69}"/>
              </a:ext>
            </a:extLst>
          </p:cNvPr>
          <p:cNvSpPr txBox="1"/>
          <p:nvPr>
            <p:custDataLst>
              <p:tags r:id="rId211"/>
            </p:custDataLst>
          </p:nvPr>
        </p:nvSpPr>
        <p:spPr>
          <a:xfrm>
            <a:off x="11465002" y="1686475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Sep 29</a:t>
            </a:r>
          </a:p>
        </p:txBody>
      </p:sp>
      <p:sp>
        <p:nvSpPr>
          <p:cNvPr id="15" name="OTLSHAPE_M_8b370620bb764b8e8cc5cc7c274a3175_Title">
            <a:extLst>
              <a:ext uri="{FF2B5EF4-FFF2-40B4-BE49-F238E27FC236}">
                <a16:creationId xmlns:a16="http://schemas.microsoft.com/office/drawing/2014/main" id="{46FB75B3-B3EE-4680-8E24-707FD00817A1}"/>
              </a:ext>
            </a:extLst>
          </p:cNvPr>
          <p:cNvSpPr txBox="1"/>
          <p:nvPr>
            <p:custDataLst>
              <p:tags r:id="rId212"/>
            </p:custDataLst>
          </p:nvPr>
        </p:nvSpPr>
        <p:spPr>
          <a:xfrm>
            <a:off x="2866589" y="282202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Stakeholder Review</a:t>
            </a:r>
            <a:endParaRPr lang="en-US" sz="1100" b="1" spc="-8" dirty="0">
              <a:solidFill>
                <a:srgbClr val="222518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OTLSHAPE_M_8b370620bb764b8e8cc5cc7c274a3175_Date">
            <a:extLst>
              <a:ext uri="{FF2B5EF4-FFF2-40B4-BE49-F238E27FC236}">
                <a16:creationId xmlns:a16="http://schemas.microsoft.com/office/drawing/2014/main" id="{19730C39-E1D8-41F5-B5DE-5A0B88ED6202}"/>
              </a:ext>
            </a:extLst>
          </p:cNvPr>
          <p:cNvSpPr txBox="1"/>
          <p:nvPr>
            <p:custDataLst>
              <p:tags r:id="rId213"/>
            </p:custDataLst>
          </p:nvPr>
        </p:nvSpPr>
        <p:spPr>
          <a:xfrm>
            <a:off x="3274322" y="2654300"/>
            <a:ext cx="342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Jun 30</a:t>
            </a:r>
          </a:p>
        </p:txBody>
      </p:sp>
      <p:sp>
        <p:nvSpPr>
          <p:cNvPr id="19" name="OTLSHAPE_M_ac3778eeb4084cca91c7d624c29f2218_Title">
            <a:extLst>
              <a:ext uri="{FF2B5EF4-FFF2-40B4-BE49-F238E27FC236}">
                <a16:creationId xmlns:a16="http://schemas.microsoft.com/office/drawing/2014/main" id="{BA642F68-1937-4A4F-AEA9-0D4BF9024B74}"/>
              </a:ext>
            </a:extLst>
          </p:cNvPr>
          <p:cNvSpPr txBox="1"/>
          <p:nvPr>
            <p:custDataLst>
              <p:tags r:id="rId214"/>
            </p:custDataLst>
          </p:nvPr>
        </p:nvSpPr>
        <p:spPr>
          <a:xfrm>
            <a:off x="5427303" y="282202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Strategy Meeting</a:t>
            </a:r>
          </a:p>
        </p:txBody>
      </p:sp>
      <p:sp>
        <p:nvSpPr>
          <p:cNvPr id="20" name="OTLSHAPE_M_ac3778eeb4084cca91c7d624c29f2218_Date">
            <a:extLst>
              <a:ext uri="{FF2B5EF4-FFF2-40B4-BE49-F238E27FC236}">
                <a16:creationId xmlns:a16="http://schemas.microsoft.com/office/drawing/2014/main" id="{2B23785B-2DEB-4572-8F6D-70732DFB2E4F}"/>
              </a:ext>
            </a:extLst>
          </p:cNvPr>
          <p:cNvSpPr txBox="1"/>
          <p:nvPr>
            <p:custDataLst>
              <p:tags r:id="rId215"/>
            </p:custDataLst>
          </p:nvPr>
        </p:nvSpPr>
        <p:spPr>
          <a:xfrm>
            <a:off x="5777674" y="2654300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Jul 29</a:t>
            </a:r>
          </a:p>
        </p:txBody>
      </p:sp>
      <p:sp>
        <p:nvSpPr>
          <p:cNvPr id="246" name="OTLSHAPE_M_380d31cd42614ca689b841b9ae525c0a_Title">
            <a:extLst>
              <a:ext uri="{FF2B5EF4-FFF2-40B4-BE49-F238E27FC236}">
                <a16:creationId xmlns:a16="http://schemas.microsoft.com/office/drawing/2014/main" id="{AD83B188-A4E0-4F86-A7DD-0AA4CF47F94B}"/>
              </a:ext>
            </a:extLst>
          </p:cNvPr>
          <p:cNvSpPr txBox="1"/>
          <p:nvPr>
            <p:custDataLst>
              <p:tags r:id="rId216"/>
            </p:custDataLst>
          </p:nvPr>
        </p:nvSpPr>
        <p:spPr>
          <a:xfrm>
            <a:off x="8178398" y="2822025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Stakeholder Review</a:t>
            </a:r>
            <a:endParaRPr lang="en-US" sz="1100" b="1" spc="-8" dirty="0">
              <a:solidFill>
                <a:srgbClr val="222518"/>
              </a:solidFill>
              <a:latin typeface="Calibri" panose="020F0502020204030204" pitchFamily="34" charset="0"/>
            </a:endParaRPr>
          </a:p>
        </p:txBody>
      </p:sp>
      <p:sp>
        <p:nvSpPr>
          <p:cNvPr id="247" name="OTLSHAPE_M_380d31cd42614ca689b841b9ae525c0a_Date">
            <a:extLst>
              <a:ext uri="{FF2B5EF4-FFF2-40B4-BE49-F238E27FC236}">
                <a16:creationId xmlns:a16="http://schemas.microsoft.com/office/drawing/2014/main" id="{DD610AC1-6845-41DA-A060-6DAEC1F8ED3F}"/>
              </a:ext>
            </a:extLst>
          </p:cNvPr>
          <p:cNvSpPr txBox="1"/>
          <p:nvPr>
            <p:custDataLst>
              <p:tags r:id="rId217"/>
            </p:custDataLst>
          </p:nvPr>
        </p:nvSpPr>
        <p:spPr>
          <a:xfrm>
            <a:off x="8573115" y="2654300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Aug 31</a:t>
            </a:r>
          </a:p>
        </p:txBody>
      </p:sp>
      <p:sp>
        <p:nvSpPr>
          <p:cNvPr id="249" name="OTLSHAPE_M_b11d0bcfe6014f559de0e23012b499f0_Title">
            <a:extLst>
              <a:ext uri="{FF2B5EF4-FFF2-40B4-BE49-F238E27FC236}">
                <a16:creationId xmlns:a16="http://schemas.microsoft.com/office/drawing/2014/main" id="{FBA953D0-6532-4C4C-836B-B09B3E679E10}"/>
              </a:ext>
            </a:extLst>
          </p:cNvPr>
          <p:cNvSpPr txBox="1"/>
          <p:nvPr>
            <p:custDataLst>
              <p:tags r:id="rId218"/>
            </p:custDataLst>
          </p:nvPr>
        </p:nvSpPr>
        <p:spPr>
          <a:xfrm>
            <a:off x="10739112" y="2822025"/>
            <a:ext cx="990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>
                <a:solidFill>
                  <a:srgbClr val="222518"/>
                </a:solidFill>
                <a:latin typeface="Calibri" panose="020F0502020204030204" pitchFamily="34" charset="0"/>
              </a:rPr>
              <a:t>Strategy Meeting</a:t>
            </a:r>
          </a:p>
        </p:txBody>
      </p:sp>
      <p:sp>
        <p:nvSpPr>
          <p:cNvPr id="252" name="OTLSHAPE_M_b11d0bcfe6014f559de0e23012b499f0_Date">
            <a:extLst>
              <a:ext uri="{FF2B5EF4-FFF2-40B4-BE49-F238E27FC236}">
                <a16:creationId xmlns:a16="http://schemas.microsoft.com/office/drawing/2014/main" id="{2AAC010D-F946-4D7A-9507-E38308E90400}"/>
              </a:ext>
            </a:extLst>
          </p:cNvPr>
          <p:cNvSpPr txBox="1"/>
          <p:nvPr>
            <p:custDataLst>
              <p:tags r:id="rId219"/>
            </p:custDataLst>
          </p:nvPr>
        </p:nvSpPr>
        <p:spPr>
          <a:xfrm>
            <a:off x="11063534" y="2654300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>
                <a:solidFill>
                  <a:srgbClr val="434931"/>
                </a:solidFill>
                <a:latin typeface="Calibri" panose="020F0502020204030204" pitchFamily="34" charset="0"/>
              </a:rPr>
              <a:t>Sep 29</a:t>
            </a:r>
          </a:p>
        </p:txBody>
      </p:sp>
      <p:sp>
        <p:nvSpPr>
          <p:cNvPr id="478" name="OTLSHAPE_M_6e1bbe3303c84389a6c6927150b74804_Title">
            <a:extLst>
              <a:ext uri="{FF2B5EF4-FFF2-40B4-BE49-F238E27FC236}">
                <a16:creationId xmlns:a16="http://schemas.microsoft.com/office/drawing/2014/main" id="{A593BACB-3A3C-4870-BEA7-AB5ED1A518B8}"/>
              </a:ext>
            </a:extLst>
          </p:cNvPr>
          <p:cNvSpPr txBox="1"/>
          <p:nvPr>
            <p:custDataLst>
              <p:tags r:id="rId220"/>
            </p:custDataLst>
          </p:nvPr>
        </p:nvSpPr>
        <p:spPr>
          <a:xfrm>
            <a:off x="5639146" y="105071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rgbClr val="222518"/>
                </a:solidFill>
                <a:latin typeface="Calibri" panose="020F0502020204030204" pitchFamily="34" charset="0"/>
              </a:rPr>
              <a:t>Staging R1</a:t>
            </a:r>
          </a:p>
        </p:txBody>
      </p:sp>
      <p:sp>
        <p:nvSpPr>
          <p:cNvPr id="479" name="OTLSHAPE_M_6e1bbe3303c84389a6c6927150b74804_Date">
            <a:extLst>
              <a:ext uri="{FF2B5EF4-FFF2-40B4-BE49-F238E27FC236}">
                <a16:creationId xmlns:a16="http://schemas.microsoft.com/office/drawing/2014/main" id="{C2AF4CA2-D759-4F85-A074-F7035469858F}"/>
              </a:ext>
            </a:extLst>
          </p:cNvPr>
          <p:cNvSpPr txBox="1"/>
          <p:nvPr>
            <p:custDataLst>
              <p:tags r:id="rId221"/>
            </p:custDataLst>
          </p:nvPr>
        </p:nvSpPr>
        <p:spPr>
          <a:xfrm>
            <a:off x="5639146" y="1233932"/>
            <a:ext cx="304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 dirty="0">
                <a:solidFill>
                  <a:srgbClr val="434931"/>
                </a:solidFill>
                <a:latin typeface="Calibri" panose="020F0502020204030204" pitchFamily="34" charset="0"/>
              </a:rPr>
              <a:t>Jul 23</a:t>
            </a:r>
          </a:p>
        </p:txBody>
      </p:sp>
      <p:sp>
        <p:nvSpPr>
          <p:cNvPr id="481" name="OTLSHAPE_M_6dc2965cfa71454c820c588bc9d487de_Title">
            <a:extLst>
              <a:ext uri="{FF2B5EF4-FFF2-40B4-BE49-F238E27FC236}">
                <a16:creationId xmlns:a16="http://schemas.microsoft.com/office/drawing/2014/main" id="{54BA08DE-C858-4C43-B93A-ED028AA963DE}"/>
              </a:ext>
            </a:extLst>
          </p:cNvPr>
          <p:cNvSpPr txBox="1"/>
          <p:nvPr>
            <p:custDataLst>
              <p:tags r:id="rId222"/>
            </p:custDataLst>
          </p:nvPr>
        </p:nvSpPr>
        <p:spPr>
          <a:xfrm>
            <a:off x="10693933" y="1050713"/>
            <a:ext cx="60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100" b="1" spc="-8" dirty="0">
                <a:solidFill>
                  <a:srgbClr val="222518"/>
                </a:solidFill>
                <a:latin typeface="Calibri" panose="020F0502020204030204" pitchFamily="34" charset="0"/>
              </a:rPr>
              <a:t>Staging R2</a:t>
            </a:r>
          </a:p>
        </p:txBody>
      </p:sp>
      <p:sp>
        <p:nvSpPr>
          <p:cNvPr id="482" name="OTLSHAPE_M_6dc2965cfa71454c820c588bc9d487de_Date">
            <a:extLst>
              <a:ext uri="{FF2B5EF4-FFF2-40B4-BE49-F238E27FC236}">
                <a16:creationId xmlns:a16="http://schemas.microsoft.com/office/drawing/2014/main" id="{C323111F-98A8-4E0A-B1F8-2638D3982F13}"/>
              </a:ext>
            </a:extLst>
          </p:cNvPr>
          <p:cNvSpPr txBox="1"/>
          <p:nvPr>
            <p:custDataLst>
              <p:tags r:id="rId223"/>
            </p:custDataLst>
          </p:nvPr>
        </p:nvSpPr>
        <p:spPr>
          <a:xfrm>
            <a:off x="10693933" y="1233932"/>
            <a:ext cx="355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GB" sz="1000" spc="-6">
                <a:solidFill>
                  <a:srgbClr val="434931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492" name="OTLSHAPE_SLA_0d2dbc1ed30b4f539c4a4b4610d45b4b_Title" hidden="1">
            <a:extLst>
              <a:ext uri="{FF2B5EF4-FFF2-40B4-BE49-F238E27FC236}">
                <a16:creationId xmlns:a16="http://schemas.microsoft.com/office/drawing/2014/main" id="{E6104411-036B-6A34-CD9A-E2569FC4A895}"/>
              </a:ext>
            </a:extLst>
          </p:cNvPr>
          <p:cNvSpPr txBox="1"/>
          <p:nvPr>
            <p:custDataLst>
              <p:tags r:id="rId224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rgbClr val="222518"/>
                </a:solidFill>
                <a:latin typeface="Calibri" panose="020F0502020204030204" pitchFamily="34" charset="0"/>
              </a:rPr>
              <a:t>T1</a:t>
            </a:r>
          </a:p>
        </p:txBody>
      </p:sp>
      <p:sp>
        <p:nvSpPr>
          <p:cNvPr id="493" name="OTLSHAPE_SLA_0d2dbc1ed30b4f539c4a4b4610d45b4b_Date" hidden="1">
            <a:extLst>
              <a:ext uri="{FF2B5EF4-FFF2-40B4-BE49-F238E27FC236}">
                <a16:creationId xmlns:a16="http://schemas.microsoft.com/office/drawing/2014/main" id="{F9DD1149-526B-0D0C-9014-3BD106F688F8}"/>
              </a:ext>
            </a:extLst>
          </p:cNvPr>
          <p:cNvSpPr txBox="1"/>
          <p:nvPr>
            <p:custDataLst>
              <p:tags r:id="rId22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34931"/>
                </a:solidFill>
                <a:latin typeface="Calibri" panose="020F0502020204030204" pitchFamily="34" charset="0"/>
              </a:rPr>
              <a:t>Jul 15</a:t>
            </a:r>
          </a:p>
        </p:txBody>
      </p:sp>
      <p:sp>
        <p:nvSpPr>
          <p:cNvPr id="494" name="OTLSHAPE_SLA_b686ecd16cd04193bf72ba62cc8db071_Title" hidden="1">
            <a:extLst>
              <a:ext uri="{FF2B5EF4-FFF2-40B4-BE49-F238E27FC236}">
                <a16:creationId xmlns:a16="http://schemas.microsoft.com/office/drawing/2014/main" id="{AC0B375E-2C72-117D-5A93-BA702E6F3BF5}"/>
              </a:ext>
            </a:extLst>
          </p:cNvPr>
          <p:cNvSpPr txBox="1"/>
          <p:nvPr>
            <p:custDataLst>
              <p:tags r:id="rId226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rgbClr val="222518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495" name="OTLSHAPE_SLA_b686ecd16cd04193bf72ba62cc8db071_Date" hidden="1">
            <a:extLst>
              <a:ext uri="{FF2B5EF4-FFF2-40B4-BE49-F238E27FC236}">
                <a16:creationId xmlns:a16="http://schemas.microsoft.com/office/drawing/2014/main" id="{8AD341C1-AF36-2E40-DE26-D3F407BB3F28}"/>
              </a:ext>
            </a:extLst>
          </p:cNvPr>
          <p:cNvSpPr txBox="1"/>
          <p:nvPr>
            <p:custDataLst>
              <p:tags r:id="rId227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34931"/>
                </a:solidFill>
                <a:latin typeface="Calibri" panose="020F0502020204030204" pitchFamily="34" charset="0"/>
              </a:rPr>
              <a:t>Jul 20</a:t>
            </a:r>
          </a:p>
        </p:txBody>
      </p:sp>
      <p:sp>
        <p:nvSpPr>
          <p:cNvPr id="497" name="OTLSHAPE_SLA_e1c8d611e8cd44029d0747333207b65d_Title" hidden="1">
            <a:extLst>
              <a:ext uri="{FF2B5EF4-FFF2-40B4-BE49-F238E27FC236}">
                <a16:creationId xmlns:a16="http://schemas.microsoft.com/office/drawing/2014/main" id="{C61FA977-C3CA-1F53-2970-1724396A18EC}"/>
              </a:ext>
            </a:extLst>
          </p:cNvPr>
          <p:cNvSpPr txBox="1"/>
          <p:nvPr>
            <p:custDataLst>
              <p:tags r:id="rId228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rgbClr val="222518"/>
                </a:solidFill>
                <a:latin typeface="Calibri" panose="020F0502020204030204" pitchFamily="34" charset="0"/>
              </a:rPr>
              <a:t>T3</a:t>
            </a:r>
          </a:p>
        </p:txBody>
      </p:sp>
      <p:sp>
        <p:nvSpPr>
          <p:cNvPr id="498" name="OTLSHAPE_SLA_e1c8d611e8cd44029d0747333207b65d_Date" hidden="1">
            <a:extLst>
              <a:ext uri="{FF2B5EF4-FFF2-40B4-BE49-F238E27FC236}">
                <a16:creationId xmlns:a16="http://schemas.microsoft.com/office/drawing/2014/main" id="{660C579D-DE1A-35B3-43BD-C6EA607EA38B}"/>
              </a:ext>
            </a:extLst>
          </p:cNvPr>
          <p:cNvSpPr txBox="1"/>
          <p:nvPr>
            <p:custDataLst>
              <p:tags r:id="rId229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34931"/>
                </a:solidFill>
                <a:latin typeface="Calibri" panose="020F0502020204030204" pitchFamily="34" charset="0"/>
              </a:rPr>
              <a:t>Jul 25</a:t>
            </a:r>
          </a:p>
        </p:txBody>
      </p:sp>
      <p:sp>
        <p:nvSpPr>
          <p:cNvPr id="558" name="OTLSHAPE_SLA_010f4d795af3404ab449cad7cec02b6c_Title" hidden="1">
            <a:extLst>
              <a:ext uri="{FF2B5EF4-FFF2-40B4-BE49-F238E27FC236}">
                <a16:creationId xmlns:a16="http://schemas.microsoft.com/office/drawing/2014/main" id="{5DB253C8-4983-B260-2619-95496B3B5C8D}"/>
              </a:ext>
            </a:extLst>
          </p:cNvPr>
          <p:cNvSpPr txBox="1"/>
          <p:nvPr>
            <p:custDataLst>
              <p:tags r:id="rId230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rgbClr val="222518"/>
                </a:solidFill>
                <a:latin typeface="Calibri" panose="020F0502020204030204" pitchFamily="34" charset="0"/>
              </a:rPr>
              <a:t>T1</a:t>
            </a:r>
          </a:p>
        </p:txBody>
      </p:sp>
      <p:sp>
        <p:nvSpPr>
          <p:cNvPr id="559" name="OTLSHAPE_SLA_010f4d795af3404ab449cad7cec02b6c_Date" hidden="1">
            <a:extLst>
              <a:ext uri="{FF2B5EF4-FFF2-40B4-BE49-F238E27FC236}">
                <a16:creationId xmlns:a16="http://schemas.microsoft.com/office/drawing/2014/main" id="{36103646-D894-9F40-792C-68EB5894BBFC}"/>
              </a:ext>
            </a:extLst>
          </p:cNvPr>
          <p:cNvSpPr txBox="1"/>
          <p:nvPr>
            <p:custDataLst>
              <p:tags r:id="rId231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34931"/>
                </a:solidFill>
                <a:latin typeface="Calibri" panose="020F0502020204030204" pitchFamily="34" charset="0"/>
              </a:rPr>
              <a:t>Sep 15</a:t>
            </a:r>
          </a:p>
        </p:txBody>
      </p:sp>
      <p:sp>
        <p:nvSpPr>
          <p:cNvPr id="561" name="OTLSHAPE_SLA_fb0d3c051b444fc3bd4f6535d78f46b0_Title" hidden="1">
            <a:extLst>
              <a:ext uri="{FF2B5EF4-FFF2-40B4-BE49-F238E27FC236}">
                <a16:creationId xmlns:a16="http://schemas.microsoft.com/office/drawing/2014/main" id="{7ABEDDF7-F6E3-089F-FD26-F66BA4E6DFCE}"/>
              </a:ext>
            </a:extLst>
          </p:cNvPr>
          <p:cNvSpPr txBox="1"/>
          <p:nvPr>
            <p:custDataLst>
              <p:tags r:id="rId232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rgbClr val="222518"/>
                </a:solidFill>
                <a:latin typeface="Calibri" panose="020F0502020204030204" pitchFamily="34" charset="0"/>
              </a:rPr>
              <a:t>T2</a:t>
            </a:r>
          </a:p>
        </p:txBody>
      </p:sp>
      <p:sp>
        <p:nvSpPr>
          <p:cNvPr id="562" name="OTLSHAPE_SLA_fb0d3c051b444fc3bd4f6535d78f46b0_Date" hidden="1">
            <a:extLst>
              <a:ext uri="{FF2B5EF4-FFF2-40B4-BE49-F238E27FC236}">
                <a16:creationId xmlns:a16="http://schemas.microsoft.com/office/drawing/2014/main" id="{CF7BD337-B6B3-91AC-EB1F-B27082236CE5}"/>
              </a:ext>
            </a:extLst>
          </p:cNvPr>
          <p:cNvSpPr txBox="1"/>
          <p:nvPr>
            <p:custDataLst>
              <p:tags r:id="rId233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34931"/>
                </a:solidFill>
                <a:latin typeface="Calibri" panose="020F0502020204030204" pitchFamily="34" charset="0"/>
              </a:rPr>
              <a:t>Sep 20</a:t>
            </a:r>
          </a:p>
        </p:txBody>
      </p:sp>
      <p:sp>
        <p:nvSpPr>
          <p:cNvPr id="564" name="OTLSHAPE_SLA_ff3b76a45a05483abcf7e2177b7e4e67_Title" hidden="1">
            <a:extLst>
              <a:ext uri="{FF2B5EF4-FFF2-40B4-BE49-F238E27FC236}">
                <a16:creationId xmlns:a16="http://schemas.microsoft.com/office/drawing/2014/main" id="{7F4E9590-C4CB-295F-A513-427A40037E04}"/>
              </a:ext>
            </a:extLst>
          </p:cNvPr>
          <p:cNvSpPr txBox="1"/>
          <p:nvPr>
            <p:custDataLst>
              <p:tags r:id="rId234"/>
            </p:custDataLst>
          </p:nvPr>
        </p:nvSpPr>
        <p:spPr>
          <a:xfrm>
            <a:off x="12700" y="-1807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>
                <a:solidFill>
                  <a:srgbClr val="222518"/>
                </a:solidFill>
                <a:latin typeface="Calibri" panose="020F0502020204030204" pitchFamily="34" charset="0"/>
              </a:rPr>
              <a:t>S3</a:t>
            </a:r>
          </a:p>
        </p:txBody>
      </p:sp>
      <p:sp>
        <p:nvSpPr>
          <p:cNvPr id="565" name="OTLSHAPE_SLA_ff3b76a45a05483abcf7e2177b7e4e67_Date" hidden="1">
            <a:extLst>
              <a:ext uri="{FF2B5EF4-FFF2-40B4-BE49-F238E27FC236}">
                <a16:creationId xmlns:a16="http://schemas.microsoft.com/office/drawing/2014/main" id="{D868504A-BC15-571F-F534-554F31782041}"/>
              </a:ext>
            </a:extLst>
          </p:cNvPr>
          <p:cNvSpPr txBox="1"/>
          <p:nvPr>
            <p:custDataLst>
              <p:tags r:id="rId235"/>
            </p:custDataLst>
          </p:nvPr>
        </p:nvSpPr>
        <p:spPr>
          <a:xfrm>
            <a:off x="12700" y="-23352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>
                <a:solidFill>
                  <a:srgbClr val="434931"/>
                </a:solidFill>
                <a:latin typeface="Calibri" panose="020F0502020204030204" pitchFamily="34" charset="0"/>
              </a:rPr>
              <a:t>Sep 25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395F385B-96D2-462F-B824-F0FC9E4F3C96}"/>
              </a:ext>
            </a:extLst>
          </p:cNvPr>
          <p:cNvSpPr txBox="1"/>
          <p:nvPr>
            <p:custDataLst>
              <p:tags r:id="rId236"/>
            </p:custDataLst>
          </p:nvPr>
        </p:nvSpPr>
        <p:spPr>
          <a:xfrm>
            <a:off x="4271851" y="185858"/>
            <a:ext cx="3656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222518"/>
                </a:solidFill>
                <a:latin typeface="+mj-lt"/>
              </a:rPr>
              <a:t>Agile Project Plan</a:t>
            </a:r>
          </a:p>
        </p:txBody>
      </p:sp>
      <p:pic>
        <p:nvPicPr>
          <p:cNvPr id="36" name="Picture 35" descr="Icon&#10;&#10;Description automatically generated">
            <a:extLst>
              <a:ext uri="{FF2B5EF4-FFF2-40B4-BE49-F238E27FC236}">
                <a16:creationId xmlns:a16="http://schemas.microsoft.com/office/drawing/2014/main" id="{1077B91D-76A1-A23F-4764-462B8A16C1C8}"/>
              </a:ext>
            </a:extLst>
          </p:cNvPr>
          <p:cNvPicPr>
            <a:picLocks noChangeAspect="1"/>
          </p:cNvPicPr>
          <p:nvPr/>
        </p:nvPicPr>
        <p:blipFill>
          <a:blip r:embed="rId2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520971" y="4711080"/>
            <a:ext cx="2333128" cy="33050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28566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oiOTdmNmI0MTUtYjgzMy00Mzc4LWI1OTEtYmFmNzVkYWVhMzM1IiwiU3RhcnREYXRlIjoiMjAyNS0wNi0wMVQwMDowMDowMFoiLCJFbmREYXRlIjoiMjAyNS0wNi0zMFQyMzo1OTowMFoiLCJQZXJjZW50YWdlQ29tcGxldGUiOm51bGwsIlN0eWxlIjp7IiRpZCI6IjciLCJTaGFwZSI6MCwiU2hhcGVUaGlja25lc3MiOjA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iLCJUb3AiOjAuMCwiTGVmdCI6MC4wLCJSaWdodCI6MC4wLCJCb3R0b20iOjAuMH0sIlBhZGRpbmciOnsiJGlkIjoiMTMiLCJUb3AiOjAuMCwiTGVmdCI6MC4wLCJSaWdodCI6MC4wLCJCb3R0b20iOjAuMH0sIkJhY2tncm91bmQiOnsiJGlkIjoiMTQiLCJDb2xvciI6eyIkaWQiOiIxNSIsIkEiOjg5LCJSIjowLCJHIjowLCJCIjowfX0sIklzVmlzaWJsZSI6dHJ1ZSwiV2lkdGgiOjAuMCwiSGVpZ2h0IjowLjAsIkJvcmRlclN0eWxlIjp7IiRpZCI6IjE2IiwiTGluZUNvbG9yIjpudWxsLCJMaW5lV2VpZ2h0IjowLjAsIkxpbmVUeXBlIjowLCJQYXJlbnRTdHlsZSI6bnVsbH0sIlBhcmVudFN0eWxlIjpudWxsfSwiRHVyYXRpb25TdHlsZSI6eyIkaWQiOiIxNyIsIkZvbnRTZXR0aW5ncyI6eyIkaWQiOiIxOCIsIkZvbnRTaXplIjoxMCwiRm9udE5hbWUiOiJDYWxpYnJpIiwiSXNCb2xkIjpmYWxzZSwiSXNJdGFsaWMiOnRydWUsIklzVW5kZXJsaW5lZCI6ZmFsc2UsIlBhcmVudFN0eWxlIjpudWxsfSwiQXV0b1NpemUiOjAsIkZvcmVncm91bmQiOnsiJGlkIjoiMTkiLCJDb2xvciI6eyIkaWQiOiIyMC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MCwiUiI6MjU1LCJHIjoyNTUsIkIiOjI1NX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1MCwiRyI6OTMsIkIiOjg5fX0sIklzVmlzaWJsZSI6dHJ1ZSwiV2lkdGgiOjE5Ni4wLCJIZWlnaHQiOjEw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IsIkZvbnROYW1lIjoiQ2FsaWJyaSIsIklzQm9sZCI6dHJ1ZSwiSXNJdGFsaWMiOmZhbHNlLCJJc1VuZGVybGluZWQiOmZhbHNlLCJQYXJlbnRTdHlsZSI6bnVsbH0sIkF1dG9TaXplIjoyLCJGb3JlZ3JvdW5kIjp7IiRpZCI6IjQyIiwiQ29sb3IiOnsiJGlkIjoiNDMiLCJBIjoyNTUsIlIiOjI0MiwiRyI6MjQ4LCJCIjoyNDd9fSwiTWF4V2lkdGgiOjEyMDAuMCwiTWF4SGVpZ2h0IjoiSW5maW5pdHkiLCJTbWFydEZvcmVncm91bmRJc0FjdGl2ZSI6ZmFsc2UsIkhvcml6b250YWxBbGlnbm1lbnQiOjE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gsIkZvbnROYW1lIjoiQ2FsaWJyaSIsIklzQm9sZCI6ZmFsc2UsIklzSXRhbGljIjpmYWxzZSwiSXNVbmRlcmxpbmVkIjpmYWxzZSwiUGFyZW50U3R5bGUiOm51bGx9LCJBdXRvU2l6ZSI6MCwiRm9yZWdyb3VuZCI6eyIkaWQiOiI1MSIsIkNvbG9yIjp7IiRpZCI6IjUy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NTMiLCJUb3AiOjAuMCwiTGVmdCI6MC4wLCJSaWdodCI6MC4wLCJCb3R0b20iOjAuMH0sIlBhZGRpbmciOnsiJGlkIjoiNTQiLCJUb3AiOjAuMCwiTGVmdCI6MC4wLCJSaWdodCI6MC4wLCJCb3R0b20iOjAuMH0sIkJhY2tncm91bmQiOnsiJGlkIjoiNTUiLCJDb2xvciI6eyIkcmVmIjoiMTUifX0sIklzVmlzaWJsZSI6dHJ1ZSwiV2lkdGgiOjAuMCwiSGVpZ2h0IjowLjAsIkJvcmRlclN0eWxlIjp7IiRpZCI6IjU2IiwiTGluZUNvbG9yIjpudWxsLCJMaW5lV2VpZ2h0IjowLjAsIkxpbmVUeXBlIjowLCJQYXJlbnRTdHlsZSI6bnVsbH0sIlBhcmVudFN0eWxlIjpudWxsfSwiRGF0ZUZvcm1hdCI6eyIkaWQiOiI1Ny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CIsIkZvcm1hdCI6MCwiSXNWaXNpYmxlIjpmYWxzZSwiTGFzdEtub3duVmlzaWJpbGl0eVN0YXRlIjpmYWxzZX0sIklzVmlzaWJsZSI6dHJ1ZSwiUGFyZW50U3R5bGUiOm51bGx9LCJJbmRleCI6MCwiU21hcnREdXJhdGlvbkFjdGl2YXRlZCI6ZmFsc2UsIkRhdGVGb3JtYXQiOnsiJHJlZiI6IjU3In0sIldlZWtOdW1iZXJpbmciOnsiJGlkIjoiNTkiLCJGb3JtYXQiOjAsIklzVmlzaWJsZSI6ZmFsc2UsIkxhc3RLbm93blZpc2liaWxpdHlTdGF0ZSI6ZmFsc2V9LCJJZCI6IjA4ZTBiZWRmLTBkZTUtNDY4Yi1iNjY4LTUwMzM3YjhmZGM2YSIsIkltcG9ydElkIjpudWxsLCJUaXRsZSI6IlNwcmludCAxIiwiTm90ZSI6bnVsbCwiSHlwZXJsaW5rIjp7IiRpZCI6IjYwIiwiQWRkcmVzcyI6bnVsbCwiU3ViQWRkcmVzcyI6bnVsbH0sIklzQ2hhbmdlZCI6ZmFsc2UsIklzTmV3IjpmYWxzZX19LHsiJGlkIjoiNjEiLCJfYXR0YWNoZWRNaWxlc3RvbmVzIjpbXSwiVGFza0RlZmluaXRpb24iOnsiJGlkIjoiNjIiLCJHcm91cE5hbWUiOiI5N2Y2YjQxNS1iODMzLTQzNzgtYjU5MS1iYWY3NWRhZWEzMzUiLCJTdGFydERhdGUiOiIyMDI1LTA3LTAyVDAwOjAwOjAwWiIsIkVuZERhdGUiOiIyMDI1LTA3LTMwVDIzOjU5OjAwWiIsIlBlcmNlbnRhZ2VDb21wbGV0ZSI6bnVsbCwiU3R5bGUiOnsiJGlkIjoiNjMiLCJTaGFwZSI6MCwiU2hhcGVUaGlja25lc3MiOjAsIkR1cmF0aW9uRm9ybWF0IjowLCJJbmNsdWRlTm9uV29ya2luZ0RheXNJbkR1cmF0aW9uIjpmYWxzZSwiUGVyY2VudGFnZUNvbXBsZXRlU3R5bGUiOnsiJGlkIjoiNjQiLCJGb250U2V0dGluZ3MiOnsiJGlkIjoiNjU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GlkIjoiNjYiLCJUb3AiOjAuMCwiTGVmdCI6MC4wLCJSaWdodCI6MC4wLCJCb3R0b20iOjAuMH0sIlBhZGRpbmciOnsiJGlkIjoiNjciLCJUb3AiOjAuMCwiTGVmdCI6MC4wLCJSaWdodCI6MC4wLCJCb3R0b20iOjAuMH0sIkJhY2tncm91bmQiOnsiJHJlZiI6IjE0In0sIklzVmlzaWJsZSI6dHJ1ZSwiV2lkdGgiOjAuMCwiSGVpZ2h0IjowLjAsIkJvcmRlclN0eWxlIjp7IiRpZCI6IjY4IiwiTGluZUNvbG9yIjpudWxsLCJMaW5lV2VpZ2h0IjowLjAsIkxpbmVUeXBlIjowLCJQYXJlbnRTdHlsZSI6bnVsbH0sIlBhcmVudFN0eWxlIjpudWxsfSwiRHVyYXRpb25TdHlsZSI6eyIkaWQiOiI2OSIsIkZvbnRTZXR0aW5ncyI6eyIkaWQiOiI3MCIsIkZvbnRTaXplIjoxMCwiRm9udE5hbWUiOiJDYWxpYnJpIiwiSXNCb2xkIjpmYWxzZSwiSXNJdGFsaWMiOnRydWUsIklzVW5kZXJsaW5lZCI6ZmFsc2UsIlBhcmVudFN0eWxlIjpudWxsfSwiQXV0b1NpemUiOjAsIkZvcmVncm91bmQiOnsiJGlkIjoiNzEiLCJDb2xvciI6eyIkaWQiOiI3Mi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3MyIsIlRvcCI6MC4wLCJMZWZ0IjowLjAsIlJpZ2h0IjowLjAsIkJvdHRvbSI6MC4wfSwiUGFkZGluZyI6eyIkaWQiOiI3NCIsIlRvcCI6MC4wLCJMZWZ0IjowLjAsIlJpZ2h0IjowLjAsIkJvdHRvbSI6MC4wfSwiQmFja2dyb3VuZCI6eyIkaWQiOiI3NSIsIkNvbG9yIjp7IiRpZCI6Ijc2IiwiQSI6MCwiUiI6MjU1LCJHIjoyNTUsIkIiOjI1NX19LCJJc1Zpc2libGUiOnRydWUsIldpZHRoIjowLjAsIkhlaWdodCI6MC4wLCJCb3JkZXJTdHlsZSI6eyIkaWQiOiI3NyIsIkxpbmVDb2xvciI6bnVsbCwiTGluZVdlaWdodCI6MC4wLCJMaW5lVHlwZSI6MCwiUGFyZW50U3R5bGUiOm51bGx9LCJQYXJlbnRTdHlsZSI6bnVsbH0sIkhvcml6b250YWxDb25uZWN0b3JTdHlsZSI6eyIkaWQiOiI3OCIsIkxpbmVDb2xvciI6eyIkcmVmIjoiMjcifSwiTGluZVdlaWdodCI6MS4wLCJMaW5lVHlwZSI6MCwiUGFyZW50U3R5bGUiOm51bGx9LCJWZXJ0aWNhbENvbm5lY3RvclN0eWxlIjp7IiRpZCI6Ijc5IiwiTGluZUNvbG9yIjp7IiRyZWYiOiIzMCJ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gwIiwiTWFyZ2luIjp7IiRpZCI6IjgxIiwiVG9wIjowLjAsIkxlZnQiOjQuMCwiUmlnaHQiOjQuMCwiQm90dG9tIjowLjB9LCJQYWRkaW5nIjp7IiRpZCI6IjgyIiwiVG9wIjowLjAsIkxlZnQiOjAuMCwiUmlnaHQiOjAuMCwiQm90dG9tIjowLjB9LCJCYWNrZ3JvdW5kIjp7IiRpZCI6IjgzIiwiQ29sb3IiOnsiJGlkIjoiODQiLCJBIjoyNTUsIlIiOjUwLCJHIjo5MywiQiI6ODl9fSwiSXNWaXNpYmxlIjp0cnVlLCJXaWR0aCI6MC4wLCJIZWlnaHQiOjEwLjAsIkJvcmRlclN0eWxlIjp7IiRpZCI6Ijg1IiwiTGluZUNvbG9yIjp7IiRyZWYiOiIzOCJ9LCJMaW5lV2VpZ2h0IjowLjAsIkxpbmVUeXBlIjowLCJQYXJlbnRTdHlsZSI6bnVsbH0sIlBhcmVudFN0eWxlIjpudWxsfSwiVGl0bGVTdHlsZSI6eyIkaWQiOiI4NiIsIkZvbnRTZXR0aW5ncyI6eyIkaWQiOiI4NyIsIkZvbnRTaXplIjoxMiwiRm9udE5hbWUiOiJDYWxpYnJpIiwiSXNCb2xkIjp0cnVlLCJJc0l0YWxpYyI6ZmFsc2UsIklzVW5kZXJsaW5lZCI6ZmFsc2UsIlBhcmVudFN0eWxlIjpudWxsfSwiQXV0b1NpemUiOjIsIkZvcmVncm91bmQiOnsiJGlkIjoiODgiLCJDb2xvciI6eyIkaWQiOiI4OSIsIkEiOjI1NSwiUiI6MjQyLCJHIjoyNDgsIkIiOjI0N319LCJNYXhXaWR0aCI6MTIwMC4wLCJNYXhIZWlnaHQiOiJJbmZpbml0eSIsIlNtYXJ0Rm9yZWdyb3VuZElzQWN0aXZlIjpmYWxzZSwiSG9yaXpvbnRhbEFsaWdubWVudCI6MSwiVmVydGljYWxBbGlnbm1lbnQiOjAsIlNtYXJ0Rm9yZWdyb3VuZCI6bnVsbCwiQmFja2dyb3VuZEZpbGxUeXBlIjowLCJNYXJnaW4iOnsiJGlkIjoiOTAiLCJUb3AiOjAuMCwiTGVmdCI6MC4wLCJSaWdodCI6MC4wLCJCb3R0b20iOjAuMH0sIlBhZGRpbmciOnsiJGlkIjoiOTEiLCJUb3AiOjAuMCwiTGVmdCI6MC4wLCJSaWdodCI6MC4wLCJCb3R0b20iOjAuMH0sIkJhY2tncm91bmQiOnsiJGlkIjoiOTIiLCJDb2xvciI6eyIkaWQiOiI5MyIsIkEiOjAsIlIiOjI1NSwiRyI6MjU1LCJCIjoyNTV9fSwiSXNWaXNpYmxlIjp0cnVlLCJXaWR0aCI6MC4wLCJIZWlnaHQiOjAuMCwiQm9yZGVyU3R5bGUiOnsiJGlkIjoiOTQiLCJMaW5lQ29sb3IiOm51bGwsIkxpbmVXZWlnaHQiOjAuMCwiTGluZVR5cGUiOjAsIlBhcmVudFN0eWxlIjpudWxsfSwiUGFyZW50U3R5bGUiOm51bGx9LCJEYXRlU3R5bGUiOnsiJGlkIjoiOTUiLCJGb250U2V0dGluZ3MiOnsiJGlkIjoiOTYiLCJGb250U2l6ZSI6OCwiRm9udE5hbWUiOiJDYWxpYnJpIiwiSXNCb2xkIjpmYWxzZSwiSXNJdGFsaWMiOmZhbHNlLCJJc1VuZGVybGluZWQiOmZhbHNlLCJQYXJlbnRTdHlsZSI6bnVsbH0sIkF1dG9TaXplIjowLCJGb3JlZ3JvdW5kIjp7IiRpZCI6Ijk3IiwiQ29sb3IiOnsiJHJlZiI6IjUyIn19LCJNYXhXaWR0aCI6MjAwLjAsIk1heEhlaWdodCI6IkluZmluaXR5IiwiU21hcnRGb3JlZ3JvdW5kSXNBY3RpdmUiOmZhbHNlLCJIb3Jpem9udGFsQWxpZ25tZW50IjowLCJWZXJ0aWNhbEFsaWdubWVudCI6MCwiU21hcnRGb3JlZ3JvdW5kIjpudWxsLCJCYWNrZ3JvdW5kRmlsbFR5cGUiOjAsIk1hcmdpbiI6eyIkaWQiOiI5OCIsIlRvcCI6MC4wLCJMZWZ0IjowLjAsIlJpZ2h0IjowLjAsIkJvdHRvbSI6MC4wfSwiUGFkZGluZyI6eyIkaWQiOiI5OSIsIlRvcCI6MC4wLCJMZWZ0IjowLjAsIlJpZ2h0IjowLjAsIkJvdHRvbSI6MC4wfSwiQmFja2dyb3VuZCI6eyIkcmVmIjoiNTUifSwiSXNWaXNpYmxlIjp0cnVlLCJXaWR0aCI6MC4wLCJIZWlnaHQiOjAuMCwiQm9yZGVyU3R5bGUiOnsiJGlkIjoiMTAwIiwiTGluZUNvbG9yIjpudWxsLCJMaW5lV2VpZ2h0IjowLjAsIkxpbmVUeXBlIjowLCJQYXJlbnRTdHlsZSI6bnVsbH0sIlBhcmVudFN0eWxlIjpudWxsfSwiRGF0ZUZvcm1hdCI6eyIkaWQiOiIxMD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AyIiwiRm9ybWF0IjowLCJJc1Zpc2libGUiOmZhbHNlLCJMYXN0S25vd25WaXNpYmlsaXR5U3RhdGUiOmZhbHNlfSwiSXNWaXNpYmxlIjp0cnVlLCJQYXJlbnRTdHlsZSI6bnVsbH0sIkluZGV4IjoxLCJTbWFydER1cmF0aW9uQWN0aXZhdGVkIjpmYWxzZSwiRGF0ZUZvcm1hdCI6eyIkcmVmIjoiMTAxIn0sIldlZWtOdW1iZXJpbmciOnsiJGlkIjoiMTAzIiwiRm9ybWF0IjowLCJJc1Zpc2libGUiOmZhbHNlLCJMYXN0S25vd25WaXNpYmlsaXR5U3RhdGUiOmZhbHNlfSwiSWQiOiIxYjBlNTZhMi1lOGM2LTQwNGEtODc1ZC0wMDA3YzRhM2I2NDYiLCJJbXBvcnRJZCI6bnVsbCwiVGl0bGUiOiJTcHJpbnQgMiIsIk5vdGUiOm51bGwsIkh5cGVybGluayI6eyIkaWQiOiIxMDQiLCJBZGRyZXNzIjpudWxsLCJTdWJBZGRyZXNzIjpudWxsfSwiSXNDaGFuZ2VkIjpmYWxzZSwiSXNOZXciOmZhbHNlfX1dLCJfbWlsZXN0b25lcyI6W10sIklkIjoiOTdmNmI0MTUtYjgzMy00Mzc4LWI1OTEtYmFmNzVkYWVhMzM1IiwiSXNTaW5nbGVJdGVtUm93IjpmYWxzZX0seyIkaWQiOiIxMDUiLCJfdGFza3MiOltdLCJfbWlsZXN0b25lcyI6W3siJGlkIjoiMTA2IiwiSWQiOiI0ZGNlNWMxMi0yMzY4LTRkMDgtOTUzYS00YTQ2MmVhMWI3NmMiLCJJbmRleCI6MiwiR3JvdXBJZCI6bnVsbCwiVGl0bGUiOiJSZXZpZXcgQWdpbGUgUHJvamVjdCBQbGFuIiwiRGF0ZVRpbWUiOiIyMDI1LTA2LTI5VDIzOjU5OjAwIiwiUGVyY2VudGFnZUNvbXBsZXRlIjpudWxsLCJOb3RlIjpudWxsLCJTdHlsZSI6eyIkaWQiOiIxMDciLCJUaXRsZVBvc2l0aW9uIjoiTGVmdCIsIkRhdGVQb3NpdGlvbiI6IkxlZnQiLCJTaGFwZVR5cGUiOjE4LCJTaGFwZVNpemUiOjEsIlNwYWNpbmciOjUsIlNoYXBlU3R5bGUiOnsiJGlkIjoiMTA4IiwiTWFyZ2luIjp7IiRpZCI6IjEwOSIsIlRvcCI6MC4wLCJMZWZ0IjowLjAsIlJpZ2h0IjowLjAsIkJvdHRvbSI6MC4wfSwiUGFkZGluZyI6eyIkaWQiOiIxMTAiLCJUb3AiOjAuMCwiTGVmdCI6MC4wLCJSaWdodCI6MC4wLCJCb3R0b20iOjAuMH0sIkJhY2tncm91bmQiOnsiJGlkIjoiMTExIiwiQ29sb3IiOnsiJGlkIjoiMTEyIiwiQSI6MjU1LCJSIjoxODAsIkciOjc2LCJCIjo2NX19LCJJc1Zpc2libGUiOnRydWUsIldpZHRoIjoxMy4wLCJIZWlnaHQiOjEzLjAsIkJvcmRlclN0eWxlIjp7IiRpZCI6IjExMyIsIkxpbmVDb2xvciI6bnVsbCwiTGluZVdlaWdodCI6MC4wLCJMaW5lVHlwZSI6MCwiUGFyZW50U3R5bGUiOm51bGx9LCJQYXJlbnRTdHlsZSI6bnVsbH0sIlRpdGxlU3R5bGUiOnsiJGlkIjoiMTE0IiwiRm9udFNldHRpbmdzIjp7IiRpZCI6IjExNSIsIkZvbnRTaXplIjoxMSwiRm9udE5hbWUiOiJDYWxpYnJpIiwiSXNCb2xkIjp0cnVlLCJJc0l0YWxpYyI6ZmFsc2UsIklzVW5kZXJsaW5lZCI6ZmFsc2UsIlBhcmVudFN0eWxlIjpudWxsfSwiQXV0b1NpemUiOjAsIkZvcmVncm91bmQiOnsiJGlkIjoiMTE2IiwiQ29sb3IiOnsiJGlkIjoiMTE3IiwiQSI6MjU1LCJSIjozNCwiRyI6MzcsIkIiOjI0fX0sIk1heFdpZHRoIjoyMDAuMCwiTWF4SGVpZ2h0IjoiSW5maW5pdHkiLCJTbWFydEZvcmVncm91bmRJc0FjdGl2ZSI6ZmFsc2UsIkhvcml6b250YWxBbGlnbm1lbnQiOjIsIlZlcnRpY2FsQWxpZ25tZW50IjowLCJTbWFydEZvcmVncm91bmQiOm51bGwsIkJhY2tncm91bmRGaWxsVHlwZSI6MCwiTWFyZ2luIjp7IiRpZCI6IjExOCIsIlRvcCI6MC4wLCJMZWZ0IjowLjAsIlJpZ2h0IjowLjAsIkJvdHRvbSI6MC4wfSwiUGFkZGluZyI6eyIkaWQiOiIxMTkiLCJUb3AiOjAuMCwiTGVmdCI6MC4wLCJSaWdodCI6MC4wLCJCb3R0b20iOjAuMH0sIkJhY2tncm91bmQiOnsiJGlkIjoiMTIwIiwiQ29sb3IiOnsiJGlkIjoiMTIxIiwiQSI6MCwiUiI6MjU1LCJHIjoyNTUsIkIiOjI1NX19LCJJc1Zpc2libGUiOnRydWUsIldpZHRoIjowLjAsIkhlaWdodCI6MC4wLCJCb3JkZXJTdHlsZSI6bnVsbCwiUGFyZW50U3R5bGUiOm51bGx9LCJEYXRlU3R5bGUiOnsiJGlkIjoiMTIyIiwiRm9udFNldHRpbmdzIjp7IiRpZCI6IjEyMyIsIkZvbnRTaXplIjoxMCwiRm9udE5hbWUiOiJDYWxpYnJpIiwiSXNCb2xkIjpmYWxzZSwiSXNJdGFsaWMiOmZhbHNlLCJJc1VuZGVybGluZWQiOmZhbHNlLCJQYXJlbnRTdHlsZSI6bnVsbH0sIkF1dG9TaXplIjowLCJGb3JlZ3JvdW5kIjp7IiRpZCI6IjEyNCIsIkNvbG9yIjp7IiRpZCI6IjEyNSIsIkEiOjI1NSwiUiI6NjcsIkciOjczLCJCIjo0OX19LCJNYXhXaWR0aCI6MjAwLjAsIk1heEhlaWdodCI6IkluZmluaXR5IiwiU21hcnRGb3JlZ3JvdW5kSXNBY3RpdmUiOmZhbHNlLCJIb3Jpem9udGFsQWxpZ25tZW50IjoyLCJWZXJ0aWNhbEFsaWdubWVudCI6MCwiU21hcnRGb3JlZ3JvdW5kIjpudWxsLCJCYWNrZ3JvdW5kRmlsbFR5cGUiOjAsIk1hcmdpbiI6eyIkaWQiOiIxMjYiLCJUb3AiOjAuMCwiTGVmdCI6MC4wLCJSaWdodCI6MC4wLCJCb3R0b20iOjAuMH0sIlBhZGRpbmciOnsiJGlkIjoiMTI3IiwiVG9wIjowLjAsIkxlZnQiOjAuMCwiUmlnaHQiOjAuMCwiQm90dG9tIjowLjB9LCJCYWNrZ3JvdW5kIjp7IiRpZCI6IjEyOCIsIkNvbG9yIjp7IiRpZCI6IjEyOSIsIkEiOjAsIlIiOjI1NSwiRyI6MjU1LCJCIjoyNTV9fSwiSXNWaXNpYmxlIjp0cnVlLCJXaWR0aCI6MC4wLCJIZWlnaHQiOjAuMCwiQm9yZGVyU3R5bGUiOm51bGwsIlBhcmVudFN0eWxlIjpudWxsfSwiRGF0ZUZvcm1hdCI6eyIkaWQiOiIxMz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Mx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TMyIiwiX3Rhc2tzIjpbXSwiX21pbGVzdG9uZXMiOlt7IiRpZCI6IjEzMyIsIklkIjoiZGE5N2RlOWQtYjQxZi00MWRlLWJmM2MtYThlMzVmMGVmMGIwIiwiSW5kZXgiOjMsIkdyb3VwSWQiOm51bGwsIlRpdGxlIjoiUmV2aWV3IEFnaWxlIFByb2plY3QgUGxhbiIsIkRhdGVUaW1lIjoiMjAyNS0wNy0yOVQyMzo1OTowMCIsIlBlcmNlbnRhZ2VDb21wbGV0ZSI6bnVsbCwiTm90ZSI6bnVsbCwiU3R5bGUiOnsiJGlkIjoiMTM0IiwiVGl0bGVQb3NpdGlvbiI6IkxlZnQiLCJEYXRlUG9zaXRpb24iOiJMZWZ0IiwiU2hhcGVUeXBlIjoxOCwiU2hhcGVTaXplIjoxLCJTcGFjaW5nIjo1LCJTaGFwZVN0eWxlIjp7IiRpZCI6IjEzNSIsIk1hcmdpbiI6eyIkcmVmIjoiMTA5In0sIlBhZGRpbmciOnsiJHJlZiI6IjExMCJ9LCJCYWNrZ3JvdW5kIjp7IiRpZCI6IjEzNiIsIkNvbG9yIjp7IiRpZCI6IjEzNyIsIkEiOjI1NSwiUiI6MTgwLCJHIjo3NiwiQiI6NjV9fSwiSXNWaXNpYmxlIjp0cnVlLCJXaWR0aCI6MTMuMCwiSGVpZ2h0IjoxMy4wLCJCb3JkZXJTdHlsZSI6eyIkaWQiOiIxMzgiLCJMaW5lQ29sb3IiOm51bGwsIkxpbmVXZWlnaHQiOjAuMCwiTGluZVR5cGUiOjAsIlBhcmVudFN0eWxlIjpudWxsfSwiUGFyZW50U3R5bGUiOm51bGx9LCJUaXRsZVN0eWxlIjp7IiRpZCI6IjEzOSIsIkZvbnRTZXR0aW5ncyI6eyIkaWQiOiIxNDAiLCJGb250U2l6ZSI6MTEsIkZvbnROYW1lIjoiQ2FsaWJyaSIsIklzQm9sZCI6dHJ1ZSwiSXNJdGFsaWMiOmZhbHNlLCJJc1VuZGVybGluZWQiOmZhbHNlLCJQYXJlbnRTdHlsZSI6bnVsbH0sIkF1dG9TaXplIjowLCJGb3JlZ3JvdW5kIjp7IiRpZCI6IjE0MSIsIkNvbG9yIjp7IiRpZCI6IjE0MiIsIkEiOjI1NSwiUiI6MzQsIkciOjM3LCJCIjoyNH19LCJNYXhXaWR0aCI6MjAwLjA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pZCI6IjE0MyIsIkNvbG9yIjp7IiRpZCI6IjE0NCIsIkEiOjAsIlIiOjI1NSwiRyI6MjU1LCJCIjoyNTV9fSwiSXNWaXNpYmxlIjp0cnVlLCJXaWR0aCI6MC4wLCJIZWlnaHQiOjAuMCwiQm9yZGVyU3R5bGUiOm51bGwsIlBhcmVudFN0eWxlIjpudWxsfSwiRGF0ZVN0eWxlIjp7IiRpZCI6IjE0NSIsIkZvbnRTZXR0aW5ncyI6eyIkaWQiOiIxNDYiLCJGb250U2l6ZSI6MTAsIkZvbnROYW1lIjoiQ2FsaWJyaSIsIklzQm9sZCI6ZmFsc2UsIklzSXRhbGljIjpmYWxzZSwiSXNVbmRlcmxpbmVkIjpmYWxzZSwiUGFyZW50U3R5bGUiOm51bGx9LCJBdXRvU2l6ZSI6MCwiRm9yZWdyb3VuZCI6eyIkaWQiOiIxNDciLCJDb2xvciI6eyIkaWQiOiIxNDg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EyNiJ9LCJQYWRkaW5nIjp7IiRyZWYiOiIxMjcifSwiQmFja2dyb3VuZCI6eyIkaWQiOiIxNDkiLCJDb2xvciI6eyIkaWQiOiIxNTAiLCJBIjowLCJSIjoyNTUsIkciOjI1NSwiQiI6MjU1fX0sIklzVmlzaWJsZSI6dHJ1ZSwiV2lkdGgiOjAuMCwiSGVpZ2h0IjowLjAsIkJvcmRlclN0eWxlIjpudWxsLCJQYXJlbnRTdHlsZSI6bnVsbH0sIkRhdGVGb3JtYXQiOnsiJHJlZiI6IjEzMCJ9LCJXZWVrTnVtYmVyaW5nIjp7IiRpZCI6IjE1MS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E1MiIsIl90YXNrcyI6W3siJGlkIjoiMTUzIiwiX2F0dGFjaGVkTWlsZXN0b25lcyI6W10sIlRhc2tEZWZpbml0aW9uIjp7IiRpZCI6IjE1NCIsIkdyb3VwTmFtZSI6IjgxOTA5MWZkLWI0NjctNGRmYi05YzlkLTk1NTMxMjNlMmNkMCIsIlN0YXJ0RGF0ZSI6IjIwMjUtMDYtMDFUMDA6MDA6MDBaIiwiRW5kRGF0ZSI6IjIwMjUtMDYtMTBUMjI6MTI6MDBaIiwiUGVyY2VudGFnZUNvbXBsZXRlIjpudWxsLCJTdHlsZSI6eyIkaWQiOiIxNTUiLCJTaGFwZSI6NCwiU2hhcGVUaGlja25lc3MiOjAsIkR1cmF0aW9uRm9ybWF0IjowLCJJbmNsdWRlTm9uV29ya2luZ0RheXNJbkR1cmF0aW9uIjpmYWxzZSwiUGVyY2VudGFnZUNvbXBsZXRlU3R5bGUiOnsiJGlkIjoiMTU2IiwiRm9udFNldHRpbmdzIjp7IiRpZCI6IjE1Ny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aWQiOiIxNTgiLCJUb3AiOjAuMCwiTGVmdCI6MC4wLCJSaWdodCI6MC4wLCJCb3R0b20iOjAuMH0sIlBhZGRpbmciOnsiJGlkIjoiMTU5IiwiVG9wIjowLjAsIkxlZnQiOjAuMCwiUmlnaHQiOjAuMCwiQm90dG9tIjowLjB9LCJCYWNrZ3JvdW5kIjp7IiRyZWYiOiIxNCJ9LCJJc1Zpc2libGUiOnRydWUsIldpZHRoIjowLjAsIkhlaWdodCI6MC4wLCJCb3JkZXJTdHlsZSI6eyIkaWQiOiIxNjAiLCJMaW5lQ29sb3IiOm51bGwsIkxpbmVXZWlnaHQiOjAuMCwiTGluZVR5cGUiOjAsIlBhcmVudFN0eWxlIjpudWxsfSwiUGFyZW50U3R5bGUiOm51bGx9LCJEdXJhdGlvblN0eWxlIjp7IiRpZCI6IjE2MSIsIkZvbnRTZXR0aW5ncyI6eyIkaWQiOiIxNjIiLCJGb250U2l6ZSI6MTAsIkZvbnROYW1lIjoiQ2FsaWJyaSIsIklzQm9sZCI6ZmFsc2UsIklzSXRhbGljIjp0cnVlLCJJc1VuZGVybGluZWQiOmZhbHNlLCJQYXJlbnRTdHlsZSI6bnVsbH0sIkF1dG9TaXplIjowLCJGb3JlZ3JvdW5kIjp7IiRpZCI6IjE2MyIsIkNvbG9yIjp7IiRpZCI6IjE2NC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xNjUiLCJUb3AiOjAuMCwiTGVmdCI6MC4wLCJSaWdodCI6MC4wLCJCb3R0b20iOjAuMH0sIlBhZGRpbmciOnsiJGlkIjoiMTY2IiwiVG9wIjowLjAsIkxlZnQiOjAuMCwiUmlnaHQiOjAuMCwiQm90dG9tIjowLjB9LCJCYWNrZ3JvdW5kIjp7IiRpZCI6IjE2NyIsIkNvbG9yIjp7IiRyZWYiOiIxNSJ9fSwiSXNWaXNpYmxlIjp0cnVlLCJXaWR0aCI6MC4wLCJIZWlnaHQiOjAuMCwiQm9yZGVyU3R5bGUiOnsiJGlkIjoiMTY4IiwiTGluZUNvbG9yIjpudWxsLCJMaW5lV2VpZ2h0IjowLjAsIkxpbmVUeXBlIjowLCJQYXJlbnRTdHlsZSI6bnVsbH0sIlBhcmVudFN0eWxlIjpudWxsfSwiSG9yaXpvbnRhbENvbm5lY3RvclN0eWxlIjp7IiRpZCI6IjE2OSIsIkxpbmVDb2xvciI6eyIkcmVmIjoiMjcifSwiTGluZVdlaWdodCI6MS4wLCJMaW5lVHlwZSI6MCwiUGFyZW50U3R5bGUiOm51bGx9LCJWZXJ0aWNhbENvbm5lY3RvclN0eWxlIjp7IiRpZCI6IjE3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xNzEiLCJNYXJnaW4iOnsiJGlkIjoiMTcyIiwiVG9wIjowLjAsIkxlZnQiOjQuMCwiUmlnaHQiOjQuMCwiQm90dG9tIjowLjB9LCJQYWRkaW5nIjp7IiRpZCI6IjE3MyIsIlRvcCI6MC4wLCJMZWZ0IjowLjAsIlJpZ2h0IjowLjAsIkJvdHRvbSI6MC4wfSwiQmFja2dyb3VuZCI6eyIkaWQiOiIxNzQiLCJDb2xvciI6eyIkaWQiOiIxNzUiLCJBIjoyNTUsIlIiOjY3LCJHIjoxNzAsIkIiOjEzOX19LCJJc1Zpc2libGUiOnRydWUsIldpZHRoIjo2Ni4wLCJIZWlnaHQiOjEwLjAsIkJvcmRlclN0eWxlIjp7IiRpZCI6IjE3NiIsIkxpbmVDb2xvciI6eyIkcmVmIjoiMzgifSwiTGluZVdlaWdodCI6MC4wLCJMaW5lVHlwZSI6MCwiUGFyZW50U3R5bGUiOm51bGx9LCJQYXJlbnRTdHlsZSI6bnVsbH0sIlRpdGxlU3R5bGUiOnsiJGlkIjoiMTc3IiwiRm9udFNldHRpbmdzIjp7IiRpZCI6IjE3OCIsIkZvbnRTaXplIjoxMCwiRm9udE5hbWUiOiJDYWxpYnJpIiwiSXNCb2xkIjpmYWxzZSwiSXNJdGFsaWMiOmZhbHNlLCJJc1VuZGVybGluZWQiOmZhbHNlLCJQYXJlbnRTdHlsZSI6bnVsbH0sIkF1dG9TaXplIjoyLCJGb3JlZ3JvdW5kIjp7IiRpZCI6IjE3OSIsIkNvbG9yIjp7IiRpZCI6IjE4MCIsIkEiOjI1NSwiUiI6MjQyLCJHIjoyNDgsIkIiOjI0N319LCJNYXhXaWR0aCI6NTguOTM1NzQxMTIzMjQxOCwiTWF4SGVpZ2h0IjoiSW5maW5pdHkiLCJTbWFydEZvcmVncm91bmRJc0FjdGl2ZSI6ZmFsc2UsIkhvcml6b250YWxBbGlnbm1lbnQiOjEsIlZlcnRpY2FsQWxpZ25tZW50IjowLCJTbWFydEZvcmVncm91bmQiOm51bGwsIkJhY2tncm91bmRGaWxsVHlwZSI6MCwiTWFyZ2luIjp7IiRpZCI6IjE4MSIsIlRvcCI6MC4wLCJMZWZ0IjowLjAsIlJpZ2h0IjowLjAsIkJvdHRvbSI6MC4wfSwiUGFkZGluZyI6eyIkaWQiOiIxODIiLCJUb3AiOjAuMCwiTGVmdCI6MC4wLCJSaWdodCI6MC4wLCJCb3R0b20iOjAuMH0sIkJhY2tncm91bmQiOnsiJGlkIjoiMTgzIiwiQ29sb3IiOnsiJGlkIjoiMTg0IiwiQSI6MCwiUiI6MjU1LCJHIjoyNTUsIkIiOjI1NX19LCJJc1Zpc2libGUiOnRydWUsIldpZHRoIjowLjAsIkhlaWdodCI6MC4wLCJCb3JkZXJTdHlsZSI6eyIkaWQiOiIxODUiLCJMaW5lQ29sb3IiOm51bGwsIkxpbmVXZWlnaHQiOjAuMCwiTGluZVR5cGUiOjAsIlBhcmVudFN0eWxlIjpudWxsfSwiUGFyZW50U3R5bGUiOm51bGx9LCJEYXRlU3R5bGUiOnsiJGlkIjoiMTg2IiwiRm9udFNldHRpbmdzIjp7IiRpZCI6IjE4NyIsIkZvbnRTaXplIjo4LCJGb250TmFtZSI6IkNhbGlicmkiLCJJc0JvbGQiOmZhbHNlLCJJc0l0YWxpYyI6ZmFsc2UsIklzVW5kZXJsaW5lZCI6ZmFsc2UsIlBhcmVudFN0eWxlIjpudWxsfSwiQXV0b1NpemUiOjAsIkZvcmVncm91bmQiOnsiJGlkIjoiMTg4IiwiQ29sb3IiOnsiJHJlZiI6IjUyIn19LCJNYXhXaWR0aCI6MjAwLjAsIk1heEhlaWdodCI6IkluZmluaXR5IiwiU21hcnRGb3JlZ3JvdW5kSXNBY3RpdmUiOmZhbHNlLCJIb3Jpem9udGFsQWxpZ25tZW50IjoyLCJWZXJ0aWNhbEFsaWdubWVudCI6MCwiU21hcnRGb3JlZ3JvdW5kIjpudWxsLCJCYWNrZ3JvdW5kRmlsbFR5cGUiOjAsIk1hcmdpbiI6eyIkaWQiOiIxODkiLCJUb3AiOjAuMCwiTGVmdCI6MC4wLCJSaWdodCI6MC4wLCJCb3R0b20iOjAuMH0sIlBhZGRpbmciOnsiJGlkIjoiMTkwIiwiVG9wIjowLjAsIkxlZnQiOjAuMCwiUmlnaHQiOjAuMCwiQm90dG9tIjowLjB9LCJCYWNrZ3JvdW5kIjp7IiRyZWYiOiI1NSJ9LCJJc1Zpc2libGUiOnRydWUsIldpZHRoIjowLjAsIkhlaWdodCI6MC4wLCJCb3JkZXJTdHlsZSI6eyIkaWQiOiIxOTEiLCJMaW5lQ29sb3IiOm51bGwsIkxpbmVXZWlnaHQiOjAuMCwiTGluZVR5cGUiOjAsIlBhcmVudFN0eWxlIjpudWxsfSwiUGFyZW50U3R5bGUiOm51bGx9LCJEYXRlRm9ybWF0Ijp7IiRpZCI6IjE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OTMiLCJGb3JtYXQiOjAsIklzVmlzaWJsZSI6ZmFsc2UsIkxhc3RLbm93blZpc2liaWxpdHlTdGF0ZSI6ZmFsc2V9LCJJc1Zpc2libGUiOnRydWUsIlBhcmVudFN0eWxlIjpudWxsfSwiSW5kZXgiOjQsIlNtYXJ0RHVyYXRpb25BY3RpdmF0ZWQiOmZhbHNlLCJEYXRlRm9ybWF0Ijp7IiRyZWYiOiIxOTIifSwiV2Vla051bWJlcmluZyI6eyIkaWQiOiIxOTQiLCJGb3JtYXQiOjAsIklzVmlzaWJsZSI6ZmFsc2UsIkxhc3RLbm93blZpc2liaWxpdHlTdGF0ZSI6ZmFsc2V9LCJJZCI6ImFjNDRkOWY2LTk3YzUtNGE4My05NzJhLTcwNmJjNzQ0N2VjMSIsIkltcG9ydElkIjpudWxsLCJUaXRsZSI6IldvcmsgSXRlbSAxIiwiTm90ZSI6bnVsbCwiSHlwZXJsaW5rIjp7IiRpZCI6IjE5NSIsIkFkZHJlc3MiOm51bGwsIlN1YkFkZHJlc3MiOm51bGx9LCJJc0NoYW5nZWQiOmZhbHNlLCJJc05ldyI6ZmFsc2V9fSx7IiRpZCI6IjE5NiIsIl9hdHRhY2hlZE1pbGVzdG9uZXMiOltdLCJUYXNrRGVmaW5pdGlvbiI6eyIkaWQiOiIxOTciLCJHcm91cE5hbWUiOiI4MTkwOTFmZC1iNDY3LTRkZmItOWM5ZC05NTUzMTIzZTJjZDAiLCJTdGFydERhdGUiOiIyMDI1LTA2LTEwVDAzOjExOjAwWiIsIkVuZERhdGUiOiIyMDI1LTA2LTIwVDE1OjA5OjAwWiIsIlBlcmNlbnRhZ2VDb21wbGV0ZSI6bnVsbCwiU3R5bGUiOnsiJGlkIjoiMTk4IiwiU2hhcGUiOjQsIlNoYXBlVGhpY2tuZXNzIjowLCJEdXJhdGlvbkZvcm1hdCI6MCwiSW5jbHVkZU5vbldvcmtpbmdEYXlzSW5EdXJhdGlvbiI6ZmFsc2UsIlBlcmNlbnRhZ2VDb21wbGV0ZVN0eWxlIjp7IiRpZCI6IjE5OSIsIkZvbnRTZXR0aW5ncyI6eyIkaWQiOiIyMDA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1OCJ9LCJQYWRkaW5nIjp7IiRyZWYiOiIxNTkifSwiQmFja2dyb3VuZCI6eyIkcmVmIjoiMTQifSwiSXNWaXNpYmxlIjp0cnVlLCJXaWR0aCI6MC4wLCJIZWlnaHQiOjAuMCwiQm9yZGVyU3R5bGUiOnsiJGlkIjoiMjAxIiwiTGluZUNvbG9yIjpudWxsLCJMaW5lV2VpZ2h0IjowLjAsIkxpbmVUeXBlIjowLCJQYXJlbnRTdHlsZSI6bnVsbH0sIlBhcmVudFN0eWxlIjpudWxsfSwiRHVyYXRpb25TdHlsZSI6eyIkaWQiOiIyMDIiLCJGb250U2V0dGluZ3MiOnsiJGlkIjoiMjAzIiwiRm9udFNpemUiOjEwLCJGb250TmFtZSI6IkNhbGlicmkiLCJJc0JvbGQiOmZhbHNlLCJJc0l0YWxpYyI6dHJ1ZSwiSXNVbmRlcmxpbmVkIjpmYWxzZSwiUGFyZW50U3R5bGUiOm51bGx9LCJBdXRvU2l6ZSI6MCwiRm9yZWdyb3VuZCI6eyIkcmVmIjoiMTYzIn0sIk1heFdpZHRoIjoyMDAuMCwiTWF4SGVpZ2h0IjoiSW5maW5pdHkiLCJTbWFydEZvcmVncm91bmRJc0FjdGl2ZSI6ZmFsc2UsIkhvcml6b250YWxBbGlnbm1lbnQiOjAsIlZlcnRpY2FsQWxpZ25tZW50IjowLCJTbWFydEZvcmVncm91bmQiOm51bGwsIkJhY2tncm91bmRGaWxsVHlwZSI6MCwiTWFyZ2luIjp7IiRyZWYiOiIxNjUifSwiUGFkZGluZyI6eyIkcmVmIjoiMTY2In0sIkJhY2tncm91bmQiOnsiJHJlZiI6IjE2NyJ9LCJJc1Zpc2libGUiOnRydWUsIldpZHRoIjowLjAsIkhlaWdodCI6MC4wLCJCb3JkZXJTdHlsZSI6eyIkaWQiOiIyMDQiLCJMaW5lQ29sb3IiOm51bGwsIkxpbmVXZWlnaHQiOjAuMCwiTGluZVR5cGUiOjAsIlBhcmVudFN0eWxlIjpudWxsfSwiUGFyZW50U3R5bGUiOm51bGx9LCJIb3Jpem9udGFsQ29ubmVjdG9yU3R5bGUiOnsiJGlkIjoiMjA1IiwiTGluZUNvbG9yIjp7IiRyZWYiOiIyNyJ9LCJMaW5lV2VpZ2h0IjoxLjAsIkxpbmVUeXBlIjowLCJQYXJlbnRTdHlsZSI6bnVsbH0sIlZlcnRpY2FsQ29ubmVjdG9yU3R5bGUiOnsiJGlkIjoiMjA2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wNyIsIk1hcmdpbiI6eyIkcmVmIjoiMTcyIn0sIlBhZGRpbmciOnsiJHJlZiI6IjE3MyJ9LCJCYWNrZ3JvdW5kIjp7IiRpZCI6IjIwOCIsIkNvbG9yIjp7IiRpZCI6IjIwOSIsIkEiOjI1NSwiUiI6NTgsIkciOjE0NiwiQiI6MTIwfX0sIklzVmlzaWJsZSI6dHJ1ZSwiV2lkdGgiOjAuMCwiSGVpZ2h0IjoxMC4wLCJCb3JkZXJTdHlsZSI6eyIkaWQiOiIyMTAiLCJMaW5lQ29sb3IiOnsiJHJlZiI6IjM4In0sIkxpbmVXZWlnaHQiOjAuMCwiTGluZVR5cGUiOjAsIlBhcmVudFN0eWxlIjpudWxsfSwiUGFyZW50U3R5bGUiOm51bGx9LCJUaXRsZVN0eWxlIjp7IiRpZCI6IjIxMSIsIkZvbnRTZXR0aW5ncyI6eyIkaWQiOiIyMTIiLCJGb250U2l6ZSI6MTAsIkZvbnROYW1lIjoiQ2FsaWJyaSIsIklzQm9sZCI6ZmFsc2UsIklzSXRhbGljIjpmYWxzZSwiSXNVbmRlcmxpbmVkIjpmYWxzZSwiUGFyZW50U3R5bGUiOm51bGx9LCJBdXRvU2l6ZSI6MCwiRm9yZWdyb3VuZCI6eyIkaWQiOiIyMTMiLCJDb2xvciI6eyIkaWQiOiIyMTQiLCJBIjoyNTUsIlIiOjI0MiwiRyI6MjQ4LCJCIjoyNDd9fSwiTWF4V2lkdGgiOjk2MC4w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yMTUiLCJDb2xvciI6eyIkaWQiOiIyMTYiLCJBIjowLCJSIjoyNTUsIkciOjI1NSwiQiI6MjU1fX0sIklzVmlzaWJsZSI6dHJ1ZSwiV2lkdGgiOjAuMCwiSGVpZ2h0IjowLjAsIkJvcmRlclN0eWxlIjp7IiRpZCI6IjIxNyIsIkxpbmVDb2xvciI6bnVsbCwiTGluZVdlaWdodCI6MC4wLCJMaW5lVHlwZSI6MCwiUGFyZW50U3R5bGUiOm51bGx9LCJQYXJlbnRTdHlsZSI6bnVsbH0sIkRhdGVTdHlsZSI6eyIkaWQiOiIyMTgiLCJGb250U2V0dGluZ3MiOnsiJGlkIjoiMjE5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IsIlZlcnRpY2FsQWxpZ25tZW50IjowLCJTbWFydEZvcmVncm91bmQiOm51bGwsIkJhY2tncm91bmRGaWxsVHlwZSI6MCwiTWFyZ2luIjp7IiRyZWYiOiIxODkifSwiUGFkZGluZyI6eyIkcmVmIjoiMTkwIn0sIkJhY2tncm91bmQiOnsiJHJlZiI6IjU1In0sIklzVmlzaWJsZSI6dHJ1ZSwiV2lkdGgiOjAuMCwiSGVpZ2h0IjowLjAsIkJvcmRlclN0eWxlIjp7IiRpZCI6IjIyMCIsIkxpbmVDb2xvciI6bnVsbCwiTGluZVdlaWdodCI6MC4wLCJMaW5lVHlwZSI6MCwiUGFyZW50U3R5bGUiOm51bGx9LCJQYXJlbnRTdHlsZSI6bnVsbH0sIkRhdGVGb3JtYXQiOnsiJHJlZiI6IjE5MiJ9LCJXZWVrTnVtYmVyaW5nIjp7IiRpZCI6IjIyMSIsIkZvcm1hdCI6MCwiSXNWaXNpYmxlIjpmYWxzZSwiTGFzdEtub3duVmlzaWJpbGl0eVN0YXRlIjpmYWxzZX0sIklzVmlzaWJsZSI6dHJ1ZSwiUGFyZW50U3R5bGUiOm51bGx9LCJJbmRleCI6NSwiU21hcnREdXJhdGlvbkFjdGl2YXRlZCI6ZmFsc2UsIkRhdGVGb3JtYXQiOnsiJHJlZiI6IjE5MiJ9LCJXZWVrTnVtYmVyaW5nIjp7IiRpZCI6IjIyMiIsIkZvcm1hdCI6MCwiSXNWaXNpYmxlIjpmYWxzZSwiTGFzdEtub3duVmlzaWJpbGl0eVN0YXRlIjpmYWxzZX0sIklkIjoiM2U3MGJmMzgtNjkwNC00ODk1LTliZTUtYjJjMDI1MzUwNTI3IiwiSW1wb3J0SWQiOm51bGwsIlRpdGxlIjoiV29yayBJdGVtIDIiLCJOb3RlIjpudWxsLCJIeXBlcmxpbmsiOnsiJGlkIjoiMjIzIiwiQWRkcmVzcyI6bnVsbCwiU3ViQWRkcmVzcyI6bnVsbH0sIklzQ2hhbmdlZCI6ZmFsc2UsIklzTmV3IjpmYWxzZX19LHsiJGlkIjoiMjI0IiwiX2F0dGFjaGVkTWlsZXN0b25lcyI6W10sIlRhc2tEZWZpbml0aW9uIjp7IiRpZCI6IjIyNSIsIkdyb3VwTmFtZSI6IjgxOTA5MWZkLWI0NjctNGRmYi05YzlkLTk1NTMxMjNlMmNkMCIsIlN0YXJ0RGF0ZSI6IjIwMjUtMDYtMTlUMjE6MTA6MDBaIiwiRW5kRGF0ZSI6IjIwMjUtMDYtMjlUMjM6NTk6MDBaIiwiUGVyY2VudGFnZUNvbXBsZXRlIjpudWxsLCJTdHlsZSI6eyIkaWQiOiIyMjYiLCJTaGFwZSI6NCwiU2hhcGVUaGlja25lc3MiOjAsIkR1cmF0aW9uRm9ybWF0IjowLCJJbmNsdWRlTm9uV29ya2luZ0RheXNJbkR1cmF0aW9uIjpmYWxzZSwiUGVyY2VudGFnZUNvbXBsZXRlU3R5bGUiOnsiJGlkIjoiMjI3IiwiRm9udFNldHRpbmdzIjp7IiRpZCI6IjIyO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U4In0sIlBhZGRpbmciOnsiJHJlZiI6IjE1OSJ9LCJCYWNrZ3JvdW5kIjp7IiRyZWYiOiIxNCJ9LCJJc1Zpc2libGUiOnRydWUsIldpZHRoIjowLjAsIkhlaWdodCI6MC4wLCJCb3JkZXJTdHlsZSI6eyIkaWQiOiIyMjkiLCJMaW5lQ29sb3IiOm51bGwsIkxpbmVXZWlnaHQiOjAuMCwiTGluZVR5cGUiOjAsIlBhcmVudFN0eWxlIjpudWxsfSwiUGFyZW50U3R5bGUiOm51bGx9LCJEdXJhdGlvblN0eWxlIjp7IiRpZCI6IjIzMCIsIkZvbnRTZXR0aW5ncyI6eyIkaWQiOiIyMzE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cmVmIjoiMTY3In0sIklzVmlzaWJsZSI6dHJ1ZSwiV2lkdGgiOjAuMCwiSGVpZ2h0IjowLjAsIkJvcmRlclN0eWxlIjp7IiRpZCI6IjIzMiIsIkxpbmVDb2xvciI6bnVsbCwiTGluZVdlaWdodCI6MC4wLCJMaW5lVHlwZSI6MCwiUGFyZW50U3R5bGUiOm51bGx9LCJQYXJlbnRTdHlsZSI6bnVsbH0sIkhvcml6b250YWxDb25uZWN0b3JTdHlsZSI6eyIkaWQiOiIyMzMiLCJMaW5lQ29sb3IiOnsiJHJlZiI6IjI3In0sIkxpbmVXZWlnaHQiOjEuMCwiTGluZVR5cGUiOjAsIlBhcmVudFN0eWxlIjpudWxsfSwiVmVydGljYWxDb25uZWN0b3JTdHlsZSI6eyIkaWQiOiIyMzQ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M1IiwiTWFyZ2luIjp7IiRyZWYiOiIxNzIifSwiUGFkZGluZyI6eyIkcmVmIjoiMTczIn0sIkJhY2tncm91bmQiOnsiJGlkIjoiMjM2IiwiQ29sb3IiOnsiJGlkIjoiMjM3IiwiQSI6MjU1LCJSIjo0NywiRyI6MTE3LCJCIjo5Nn19LCJJc1Zpc2libGUiOnRydWUsIldpZHRoIjowLjAsIkhlaWdodCI6MTAuMCwiQm9yZGVyU3R5bGUiOnsiJGlkIjoiMjM4IiwiTGluZUNvbG9yIjp7IiRyZWYiOiIzOCJ9LCJMaW5lV2VpZ2h0IjowLjAsIkxpbmVUeXBlIjowLCJQYXJlbnRTdHlsZSI6bnVsbH0sIlBhcmVudFN0eWxlIjpudWxsfSwiVGl0bGVTdHlsZSI6eyIkaWQiOiIyMzkiLCJGb250U2V0dGluZ3MiOnsiJGlkIjoiMjQwIiwiRm9udFNpemUiOjEwLCJGb250TmFtZSI6IkNhbGlicmkiLCJJc0JvbGQiOmZhbHNlLCJJc0l0YWxpYyI6ZmFsc2UsIklzVW5kZXJsaW5lZCI6ZmFsc2UsIlBhcmVudFN0eWxlIjpudWxsfSwiQXV0b1NpemUiOjAsIkZvcmVncm91bmQiOnsiJGlkIjoiMjQxIiwiQ29sb3IiOnsiJGlkIjoiMjQy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MjQzIiwiQ29sb3IiOnsiJGlkIjoiMjQ0IiwiQSI6MCwiUiI6MjU1LCJHIjoyNTUsIkIiOjI1NX19LCJJc1Zpc2libGUiOnRydWUsIldpZHRoIjowLjAsIkhlaWdodCI6MC4wLCJCb3JkZXJTdHlsZSI6eyIkaWQiOiIyNDUiLCJMaW5lQ29sb3IiOm51bGwsIkxpbmVXZWlnaHQiOjAuMCwiTGluZVR5cGUiOjAsIlBhcmVudFN0eWxlIjpudWxsfSwiUGFyZW50U3R5bGUiOm51bGx9LCJEYXRlU3R5bGUiOnsiJGlkIjoiMjQ2IiwiRm9udFNldHRpbmdzIjp7IiRpZCI6IjI0Ny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yNDgiLCJMaW5lQ29sb3IiOm51bGwsIkxpbmVXZWlnaHQiOjAuMCwiTGluZVR5cGUiOjAsIlBhcmVudFN0eWxlIjpudWxsfSwiUGFyZW50U3R5bGUiOm51bGx9LCJEYXRlRm9ybWF0Ijp7IiRyZWYiOiIxOTIifSwiV2Vla051bWJlcmluZyI6eyIkaWQiOiIyNDkiLCJGb3JtYXQiOjAsIklzVmlzaWJsZSI6ZmFsc2UsIkxhc3RLbm93blZpc2liaWxpdHlTdGF0ZSI6ZmFsc2V9LCJJc1Zpc2libGUiOnRydWUsIlBhcmVudFN0eWxlIjpudWxsfSwiSW5kZXgiOjYsIlNtYXJ0RHVyYXRpb25BY3RpdmF0ZWQiOmZhbHNlLCJEYXRlRm9ybWF0Ijp7IiRyZWYiOiIxOTIifSwiV2Vla051bWJlcmluZyI6eyIkaWQiOiIyNTAiLCJGb3JtYXQiOjAsIklzVmlzaWJsZSI6ZmFsc2UsIkxhc3RLbm93blZpc2liaWxpdHlTdGF0ZSI6ZmFsc2V9LCJJZCI6IjA3ZmY3NDY3LWM0ZDUtNDFlMy04YmYyLTViMjE5NzcwMDZhOSIsIkltcG9ydElkIjpudWxsLCJUaXRsZSI6IldvcmsgSXRlbSAzIiwiTm90ZSI6bnVsbCwiSHlwZXJsaW5rIjp7IiRpZCI6IjI1MSIsIkFkZHJlc3MiOm51bGwsIlN1YkFkZHJlc3MiOm51bGx9LCJJc0NoYW5nZWQiOmZhbHNlLCJJc05ldyI6ZmFsc2V9fSx7IiRpZCI6IjI1MiIsIl9hdHRhY2hlZE1pbGVzdG9uZXMiOltdLCJUYXNrRGVmaW5pdGlvbiI6eyIkaWQiOiIyNTMiLCJHcm91cE5hbWUiOiI4MTkwOTFmZC1iNDY3LTRkZmItOWM5ZC05NTUzMTIzZTJjZDAiLCJTdGFydERhdGUiOiIyMDI1LTA3LTAxVDAwOjAwOjAwWiIsIkVuZERhdGUiOiIyMDI1LTA3LTExVDA4OjA2OjAwWiIsIlBlcmNlbnRhZ2VDb21wbGV0ZSI6bnVsbCwiU3R5bGUiOnsiJGlkIjoiMjU0IiwiU2hhcGUiOjQsIlNoYXBlVGhpY2tuZXNzIjowLCJEdXJhdGlvbkZvcm1hdCI6MCwiSW5jbHVkZU5vbldvcmtpbmdEYXlzSW5EdXJhdGlvbiI6ZmFsc2UsIlBlcmNlbnRhZ2VDb21wbGV0ZVN0eWxlIjp7IiRpZCI6IjI1NSIsIkZvbnRTZXR0aW5ncyI6eyIkaWQiOiIyNTY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1OCJ9LCJQYWRkaW5nIjp7IiRyZWYiOiIxNTkifSwiQmFja2dyb3VuZCI6eyIkcmVmIjoiMTQifSwiSXNWaXNpYmxlIjp0cnVlLCJXaWR0aCI6MC4wLCJIZWlnaHQiOjAuMCwiQm9yZGVyU3R5bGUiOnsiJGlkIjoiMjU3IiwiTGluZUNvbG9yIjpudWxsLCJMaW5lV2VpZ2h0IjowLjAsIkxpbmVUeXBlIjowLCJQYXJlbnRTdHlsZSI6bnVsbH0sIlBhcmVudFN0eWxlIjpudWxsfSwiRHVyYXRpb25TdHlsZSI6eyIkaWQiOiIyNTgiLCJGb250U2V0dGluZ3MiOnsiJGlkIjoiMjU5IiwiRm9udFNpemUiOjEwLCJGb250TmFtZSI6IkNhbGlicmkiLCJJc0JvbGQiOmZhbHNlLCJJc0l0YWxpYyI6dHJ1ZSwiSXNVbmRlcmxpbmVkIjpmYWxzZSwiUGFyZW50U3R5bGUiOm51bGx9LCJBdXRvU2l6ZSI6MCwiRm9yZWdyb3VuZCI6eyIkcmVmIjoiMTYzIn0sIk1heFdpZHRoIjoyMDAuMCwiTWF4SGVpZ2h0IjoiSW5maW5pdHkiLCJTbWFydEZvcmVncm91bmRJc0FjdGl2ZSI6ZmFsc2UsIkhvcml6b250YWxBbGlnbm1lbnQiOjAsIlZlcnRpY2FsQWxpZ25tZW50IjowLCJTbWFydEZvcmVncm91bmQiOm51bGwsIkJhY2tncm91bmRGaWxsVHlwZSI6MCwiTWFyZ2luIjp7IiRyZWYiOiIxNjUifSwiUGFkZGluZyI6eyIkcmVmIjoiMTY2In0sIkJhY2tncm91bmQiOnsiJHJlZiI6IjE2NyJ9LCJJc1Zpc2libGUiOnRydWUsIldpZHRoIjowLjAsIkhlaWdodCI6MC4wLCJCb3JkZXJTdHlsZSI6eyIkaWQiOiIyNjAiLCJMaW5lQ29sb3IiOm51bGwsIkxpbmVXZWlnaHQiOjAuMCwiTGluZVR5cGUiOjAsIlBhcmVudFN0eWxlIjpudWxsfSwiUGFyZW50U3R5bGUiOm51bGx9LCJIb3Jpem9udGFsQ29ubmVjdG9yU3R5bGUiOnsiJGlkIjoiMjYxIiwiTGluZUNvbG9yIjp7IiRyZWYiOiIyNyJ9LCJMaW5lV2VpZ2h0IjoxLjAsIkxpbmVUeXBlIjowLCJQYXJlbnRTdHlsZSI6bnVsbH0sIlZlcnRpY2FsQ29ubmVjdG9yU3R5bGUiOnsiJGlkIjoiMjYy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I2MyIsIk1hcmdpbiI6eyIkcmVmIjoiMTcyIn0sIlBhZGRpbmciOnsiJHJlZiI6IjE3MyJ9LCJCYWNrZ3JvdW5kIjp7IiRpZCI6IjI2NCIsIkNvbG9yIjp7IiRpZCI6IjI2NSIsIkEiOjI1NSwiUiI6NjcsIkciOjE3MCwiQiI6MTM5fX0sIklzVmlzaWJsZSI6dHJ1ZSwiV2lkdGgiOjAuMCwiSGVpZ2h0IjoxMC4wLCJCb3JkZXJTdHlsZSI6eyIkaWQiOiIyNjYiLCJMaW5lQ29sb3IiOnsiJHJlZiI6IjM4In0sIkxpbmVXZWlnaHQiOjAuMCwiTGluZVR5cGUiOjAsIlBhcmVudFN0eWxlIjpudWxsfSwiUGFyZW50U3R5bGUiOm51bGx9LCJUaXRsZVN0eWxlIjp7IiRpZCI6IjI2NyIsIkZvbnRTZXR0aW5ncyI6eyIkaWQiOiIyNjgiLCJGb250U2l6ZSI6MTAsIkZvbnROYW1lIjoiQ2FsaWJyaSIsIklzQm9sZCI6ZmFsc2UsIklzSXRhbGljIjpmYWxzZSwiSXNVbmRlcmxpbmVkIjpmYWxzZSwiUGFyZW50U3R5bGUiOm51bGx9LCJBdXRvU2l6ZSI6MCwiRm9yZWdyb3VuZCI6eyIkaWQiOiIyNjkiLCJDb2xvciI6eyIkaWQiOiIyNzAiLCJBIjoyNTUsIlIiOjI0MiwiRyI6MjQ4LCJCIjoyNDd9fSwiTWF4V2lkdGgiOjk2MC4w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yNzEiLCJDb2xvciI6eyIkaWQiOiIyNzIiLCJBIjowLCJSIjoyNTUsIkciOjI1NSwiQiI6MjU1fX0sIklzVmlzaWJsZSI6dHJ1ZSwiV2lkdGgiOjAuMCwiSGVpZ2h0IjowLjAsIkJvcmRlclN0eWxlIjp7IiRpZCI6IjI3MyIsIkxpbmVDb2xvciI6bnVsbCwiTGluZVdlaWdodCI6MC4wLCJMaW5lVHlwZSI6MCwiUGFyZW50U3R5bGUiOm51bGx9LCJQYXJlbnRTdHlsZSI6bnVsbH0sIkRhdGVTdHlsZSI6eyIkaWQiOiIyNzQiLCJGb250U2V0dGluZ3MiOnsiJGlkIjoiMjc1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IsIlZlcnRpY2FsQWxpZ25tZW50IjowLCJTbWFydEZvcmVncm91bmQiOm51bGwsIkJhY2tncm91bmRGaWxsVHlwZSI6MCwiTWFyZ2luIjp7IiRyZWYiOiIxODkifSwiUGFkZGluZyI6eyIkcmVmIjoiMTkwIn0sIkJhY2tncm91bmQiOnsiJHJlZiI6IjU1In0sIklzVmlzaWJsZSI6dHJ1ZSwiV2lkdGgiOjAuMCwiSGVpZ2h0IjowLjAsIkJvcmRlclN0eWxlIjp7IiRpZCI6IjI3NiIsIkxpbmVDb2xvciI6bnVsbCwiTGluZVdlaWdodCI6MC4wLCJMaW5lVHlwZSI6MCwiUGFyZW50U3R5bGUiOm51bGx9LCJQYXJlbnRTdHlsZSI6bnVsbH0sIkRhdGVGb3JtYXQiOnsiJHJlZiI6IjEwMSJ9LCJXZWVrTnVtYmVyaW5nIjp7IiRpZCI6IjI3NyIsIkZvcm1hdCI6MCwiSXNWaXNpYmxlIjpmYWxzZSwiTGFzdEtub3duVmlzaWJpbGl0eVN0YXRlIjpmYWxzZX0sIklzVmlzaWJsZSI6dHJ1ZSwiUGFyZW50U3R5bGUiOm51bGx9LCJJbmRleCI6NywiU21hcnREdXJhdGlvbkFjdGl2YXRlZCI6ZmFsc2UsIkRhdGVGb3JtYXQiOnsiJHJlZiI6IjEwMSJ9LCJXZWVrTnVtYmVyaW5nIjp7IiRpZCI6IjI3OCIsIkZvcm1hdCI6MCwiSXNWaXNpYmxlIjpmYWxzZSwiTGFzdEtub3duVmlzaWJpbGl0eVN0YXRlIjpmYWxzZX0sIklkIjoiOTY0ZGQyMjUtYmM3OS00ZGJjLWIxNDAtNGVkZmE4NmU0ZGZiIiwiSW1wb3J0SWQiOm51bGwsIlRpdGxlIjoiV29yayBJdGVtIDEiLCJOb3RlIjpudWxsLCJIeXBlcmxpbmsiOnsiJGlkIjoiMjc5IiwiQWRkcmVzcyI6bnVsbCwiU3ViQWRkcmVzcyI6bnVsbH0sIklzQ2hhbmdlZCI6ZmFsc2UsIklzTmV3IjpmYWxzZX19LHsiJGlkIjoiMjgwIiwiX2F0dGFjaGVkTWlsZXN0b25lcyI6W10sIlRhc2tEZWZpbml0aW9uIjp7IiRpZCI6IjI4MSIsIkdyb3VwTmFtZSI6IjgxOTA5MWZkLWI0NjctNGRmYi05YzlkLTk1NTMxMjNlMmNkMCIsIlN0YXJ0RGF0ZSI6IjIwMjUtMDctMTBUMTc6MDA6MDBaIiwiRW5kRGF0ZSI6IjIwMjUtMDctMjBUMTU6MDY6MDBaIiwiUGVyY2VudGFnZUNvbXBsZXRlIjpudWxsLCJTdHlsZSI6eyIkaWQiOiIyODIiLCJTaGFwZSI6NCwiU2hhcGVUaGlja25lc3MiOjAsIkR1cmF0aW9uRm9ybWF0IjowLCJJbmNsdWRlTm9uV29ya2luZ0RheXNJbkR1cmF0aW9uIjpmYWxzZSwiUGVyY2VudGFnZUNvbXBsZXRlU3R5bGUiOnsiJGlkIjoiMjgzIiwiRm9udFNldHRpbmdzIjp7IiRpZCI6IjI4NC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U4In0sIlBhZGRpbmciOnsiJHJlZiI6IjE1OSJ9LCJCYWNrZ3JvdW5kIjp7IiRyZWYiOiIxNCJ9LCJJc1Zpc2libGUiOnRydWUsIldpZHRoIjowLjAsIkhlaWdodCI6MC4wLCJCb3JkZXJTdHlsZSI6eyIkaWQiOiIyODUiLCJMaW5lQ29sb3IiOm51bGwsIkxpbmVXZWlnaHQiOjAuMCwiTGluZVR5cGUiOjAsIlBhcmVudFN0eWxlIjpudWxsfSwiUGFyZW50U3R5bGUiOm51bGx9LCJEdXJhdGlvblN0eWxlIjp7IiRpZCI6IjI4NiIsIkZvbnRTZXR0aW5ncyI6eyIkaWQiOiIyODc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cmVmIjoiMTY3In0sIklzVmlzaWJsZSI6dHJ1ZSwiV2lkdGgiOjAuMCwiSGVpZ2h0IjowLjAsIkJvcmRlclN0eWxlIjp7IiRpZCI6IjI4OCIsIkxpbmVDb2xvciI6bnVsbCwiTGluZVdlaWdodCI6MC4wLCJMaW5lVHlwZSI6MCwiUGFyZW50U3R5bGUiOm51bGx9LCJQYXJlbnRTdHlsZSI6bnVsbH0sIkhvcml6b250YWxDb25uZWN0b3JTdHlsZSI6eyIkaWQiOiIyODkiLCJMaW5lQ29sb3IiOnsiJHJlZiI6IjI3In0sIkxpbmVXZWlnaHQiOjEuMCwiTGluZVR5cGUiOjAsIlBhcmVudFN0eWxlIjpudWxsfSwiVmVydGljYWxDb25uZWN0b3JTdHlsZSI6eyIkaWQiOiIyOTA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MjkxIiwiTWFyZ2luIjp7IiRyZWYiOiIxNzIifSwiUGFkZGluZyI6eyIkcmVmIjoiMTczIn0sIkJhY2tncm91bmQiOnsiJGlkIjoiMjkyIiwiQ29sb3IiOnsiJGlkIjoiMjkzIiwiQSI6MjU1LCJSIjo1OCwiRyI6MTQ2LCJCIjoxMjB9fSwiSXNWaXNpYmxlIjp0cnVlLCJXaWR0aCI6MC4wLCJIZWlnaHQiOjEwLjAsIkJvcmRlclN0eWxlIjp7IiRpZCI6IjI5NCIsIkxpbmVDb2xvciI6eyIkcmVmIjoiMzgifSwiTGluZVdlaWdodCI6MC4wLCJMaW5lVHlwZSI6MCwiUGFyZW50U3R5bGUiOm51bGx9LCJQYXJlbnRTdHlsZSI6bnVsbH0sIlRpdGxlU3R5bGUiOnsiJGlkIjoiMjk1IiwiRm9udFNldHRpbmdzIjp7IiRpZCI6IjI5NiIsIkZvbnRTaXplIjoxMCwiRm9udE5hbWUiOiJDYWxpYnJpIiwiSXNCb2xkIjpmYWxzZSwiSXNJdGFsaWMiOmZhbHNlLCJJc1VuZGVybGluZWQiOmZhbHNlLCJQYXJlbnRTdHlsZSI6bnVsbH0sIkF1dG9TaXplIjoyLCJGb3JlZ3JvdW5kIjp7IiRpZCI6IjI5NyIsIkNvbG9yIjp7IiRpZCI6IjI5OCIsIkEiOjI1NSwiUiI6MjQyLCJHIjoyNDgsIkIiOjI0N319LCJNYXhXaWR0aCI6NjYuNDA0NzU4NTMyNTA3MjM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I5OSIsIkNvbG9yIjp7IiRpZCI6IjMwMCIsIkEiOjAsIlIiOjI1NSwiRyI6MjU1LCJCIjoyNTV9fSwiSXNWaXNpYmxlIjp0cnVlLCJXaWR0aCI6MC4wLCJIZWlnaHQiOjAuMCwiQm9yZGVyU3R5bGUiOnsiJGlkIjoiMzAxIiwiTGluZUNvbG9yIjpudWxsLCJMaW5lV2VpZ2h0IjowLjAsIkxpbmVUeXBlIjowLCJQYXJlbnRTdHlsZSI6bnVsbH0sIlBhcmVudFN0eWxlIjpudWxsfSwiRGF0ZVN0eWxlIjp7IiRpZCI6IjMwMiIsIkZvbnRTZXR0aW5ncyI6eyIkaWQiOiIzMDMiLCJGb250U2l6ZSI6OCwiRm9udE5hbWUiOiJDYWxpYnJpIiwiSXNCb2xkIjpmYWxzZSwiSXNJdGFsaWMiOmZhbHNlLCJJc1VuZGVybGluZWQiOmZhbHNlLCJQYXJlbnRTdHlsZSI6bnVsbH0sIkF1dG9TaXplIjowLCJGb3JlZ3JvdW5kIjp7IiRyZWYiOiIxODgi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cmVmIjoiNTUifSwiSXNWaXNpYmxlIjp0cnVlLCJXaWR0aCI6MC4wLCJIZWlnaHQiOjAuMCwiQm9yZGVyU3R5bGUiOnsiJGlkIjoiMzA0IiwiTGluZUNvbG9yIjpudWxsLCJMaW5lV2VpZ2h0IjowLjAsIkxpbmVUeXBlIjowLCJQYXJlbnRTdHlsZSI6bnVsbH0sIlBhcmVudFN0eWxlIjpudWxsfSwiRGF0ZUZvcm1hdCI6eyIkcmVmIjoiMTAxIn0sIldlZWtOdW1iZXJpbmciOnsiJGlkIjoiMzA1IiwiRm9ybWF0IjowLCJJc1Zpc2libGUiOmZhbHNlLCJMYXN0S25vd25WaXNpYmlsaXR5U3RhdGUiOmZhbHNlfSwiSXNWaXNpYmxlIjp0cnVlLCJQYXJlbnRTdHlsZSI6bnVsbH0sIkluZGV4Ijo4LCJTbWFydER1cmF0aW9uQWN0aXZhdGVkIjpmYWxzZSwiRGF0ZUZvcm1hdCI6eyIkcmVmIjoiMTAxIn0sIldlZWtOdW1iZXJpbmciOnsiJGlkIjoiMzA2IiwiRm9ybWF0IjowLCJJc1Zpc2libGUiOmZhbHNlLCJMYXN0S25vd25WaXNpYmlsaXR5U3RhdGUiOmZhbHNlfSwiSWQiOiJiNTBkOWE2MC00YmZmLTRiZWMtOTQyMC05YTY5MTE5YmJjMDUiLCJJbXBvcnRJZCI6bnVsbCwiVGl0bGUiOiJXb3JrIEl0ZW0gMiIsIk5vdGUiOm51bGwsIkh5cGVybGluayI6eyIkaWQiOiIzMDciLCJBZGRyZXNzIjpudWxsLCJTdWJBZGRyZXNzIjpudWxsfSwiSXNDaGFuZ2VkIjpmYWxzZSwiSXNOZXciOmZhbHNlfX0seyIkaWQiOiIzMDgiLCJfYXR0YWNoZWRNaWxlc3RvbmVzIjpbXSwiVGFza0RlZmluaXRpb24iOnsiJGlkIjoiMzA5IiwiR3JvdXBOYW1lIjoiODE5MDkxZmQtYjQ2Ny00ZGZiLTljOWQtOTU1MzEyM2UyY2QwIiwiU3RhcnREYXRlIjoiMjAyNS0wNy0yMFQwMDoyOTowMFoiLCJFbmREYXRlIjoiMjAyNS0wNy0yOVQyMzo1OTowMFoiLCJQZXJjZW50YWdlQ29tcGxldGUiOm51bGwsIlN0eWxlIjp7IiRpZCI6IjMxMCIsIlNoYXBlIjo0LCJTaGFwZVRoaWNrbmVzcyI6MCwiRHVyYXRpb25Gb3JtYXQiOjAsIkluY2x1ZGVOb25Xb3JraW5nRGF5c0luRHVyYXRpb24iOmZhbHNlLCJQZXJjZW50YWdlQ29tcGxldGVTdHlsZSI6eyIkaWQiOiIzMTEiLCJGb250U2V0dGluZ3MiOnsiJGlkIjoiMzE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MxMyIsIkxpbmVDb2xvciI6bnVsbCwiTGluZVdlaWdodCI6MC4wLCJMaW5lVHlwZSI6MCwiUGFyZW50U3R5bGUiOm51bGx9LCJQYXJlbnRTdHlsZSI6bnVsbH0sIkR1cmF0aW9uU3R5bGUiOnsiJGlkIjoiMzE0IiwiRm9udFNldHRpbmdzIjp7IiRpZCI6IjMxN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MzE2IiwiTGluZUNvbG9yIjpudWxsLCJMaW5lV2VpZ2h0IjowLjAsIkxpbmVUeXBlIjowLCJQYXJlbnRTdHlsZSI6bnVsbH0sIlBhcmVudFN0eWxlIjpudWxsfSwiSG9yaXpvbnRhbENvbm5lY3RvclN0eWxlIjp7IiRpZCI6IjMxNyIsIkxpbmVDb2xvciI6eyIkcmVmIjoiMjcifSwiTGluZVdlaWdodCI6MS4wLCJMaW5lVHlwZSI6MCwiUGFyZW50U3R5bGUiOm51bGx9LCJWZXJ0aWNhbENvbm5lY3RvclN0eWxlIjp7IiRpZCI6IjMxO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zMTkiLCJNYXJnaW4iOnsiJHJlZiI6IjE3MiJ9LCJQYWRkaW5nIjp7IiRyZWYiOiIxNzMifSwiQmFja2dyb3VuZCI6eyIkaWQiOiIzMjAiLCJDb2xvciI6eyIkaWQiOiIzMjEiLCJBIjoyNTUsIlIiOjQ3LCJHIjoxMTcsIkIiOjk2fX0sIklzVmlzaWJsZSI6dHJ1ZSwiV2lkdGgiOjAuMCwiSGVpZ2h0IjoxMC4wLCJCb3JkZXJTdHlsZSI6eyIkaWQiOiIzMjIiLCJMaW5lQ29sb3IiOnsiJHJlZiI6IjM4In0sIkxpbmVXZWlnaHQiOjAuMCwiTGluZVR5cGUiOjAsIlBhcmVudFN0eWxlIjpudWxsfSwiUGFyZW50U3R5bGUiOm51bGx9LCJUaXRsZVN0eWxlIjp7IiRpZCI6IjMyMyIsIkZvbnRTZXR0aW5ncyI6eyIkaWQiOiIzMjQiLCJGb250U2l6ZSI6MTAsIkZvbnROYW1lIjoiQ2FsaWJyaSIsIklzQm9sZCI6ZmFsc2UsIklzSXRhbGljIjpmYWxzZSwiSXNVbmRlcmxpbmVkIjpmYWxzZSwiUGFyZW50U3R5bGUiOm51bGx9LCJBdXRvU2l6ZSI6MCwiRm9yZWdyb3VuZCI6eyIkaWQiOiIzMjUiLCJDb2xvciI6eyIkaWQiOiIzMjYiLCJBIjoyNTUsIlIiOjI0MiwiRyI6MjQ4LCJCIjoyNDd9fSwiTWF4V2lkdGgiOjk2MC4w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zMjciLCJDb2xvciI6eyIkaWQiOiIzMjgiLCJBIjowLCJSIjoyNTUsIkciOjI1NSwiQiI6MjU1fX0sIklzVmlzaWJsZSI6dHJ1ZSwiV2lkdGgiOjAuMCwiSGVpZ2h0IjowLjAsIkJvcmRlclN0eWxlIjp7IiRpZCI6IjMyOSIsIkxpbmVDb2xvciI6bnVsbCwiTGluZVdlaWdodCI6MC4wLCJMaW5lVHlwZSI6MCwiUGFyZW50U3R5bGUiOm51bGx9LCJQYXJlbnRTdHlsZSI6bnVsbH0sIkRhdGVTdHlsZSI6eyIkaWQiOiIzMzAiLCJGb250U2V0dGluZ3MiOnsiJGlkIjoiMzMx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IsIlZlcnRpY2FsQWxpZ25tZW50IjowLCJTbWFydEZvcmVncm91bmQiOm51bGwsIkJhY2tncm91bmRGaWxsVHlwZSI6MCwiTWFyZ2luIjp7IiRyZWYiOiIxODkifSwiUGFkZGluZyI6eyIkcmVmIjoiMTkwIn0sIkJhY2tncm91bmQiOnsiJHJlZiI6IjU1In0sIklzVmlzaWJsZSI6dHJ1ZSwiV2lkdGgiOjAuMCwiSGVpZ2h0IjowLjAsIkJvcmRlclN0eWxlIjp7IiRpZCI6IjMzMiIsIkxpbmVDb2xvciI6bnVsbCwiTGluZVdlaWdodCI6MC4wLCJMaW5lVHlwZSI6MCwiUGFyZW50U3R5bGUiOm51bGx9LCJQYXJlbnRTdHlsZSI6bnVsbH0sIkRhdGVGb3JtYXQiOnsiJHJlZiI6IjEwMSJ9LCJXZWVrTnVtYmVyaW5nIjp7IiRpZCI6IjMzMyIsIkZvcm1hdCI6MCwiSXNWaXNpYmxlIjpmYWxzZSwiTGFzdEtub3duVmlzaWJpbGl0eVN0YXRlIjpmYWxzZX0sIklzVmlzaWJsZSI6dHJ1ZSwiUGFyZW50U3R5bGUiOm51bGx9LCJJbmRleCI6OSwiU21hcnREdXJhdGlvbkFjdGl2YXRlZCI6ZmFsc2UsIkRhdGVGb3JtYXQiOnsiJHJlZiI6IjEwMSJ9LCJXZWVrTnVtYmVyaW5nIjp7IiRpZCI6IjMzNCIsIkZvcm1hdCI6MCwiSXNWaXNpYmxlIjpmYWxzZSwiTGFzdEtub3duVmlzaWJpbGl0eVN0YXRlIjpmYWxzZX0sIklkIjoiMTg1NDBhMWItMTY5Mi00M2M3LTljMTAtMjVlOTlmYjYxMzcyIiwiSW1wb3J0SWQiOm51bGwsIlRpdGxlIjoiV29yayBJdGVtIDMiLCJOb3RlIjpudWxsLCJIeXBlcmxpbmsiOnsiJGlkIjoiMzM1IiwiQWRkcmVzcyI6bnVsbCwiU3ViQWRkcmVzcyI6bnVsbH0sIklzQ2hhbmdlZCI6ZmFsc2UsIklzTmV3IjpmYWxzZX19XSwiX21pbGVzdG9uZXMiOltdLCJJZCI6IjgxOTA5MWZkLWI0NjctNGRmYi05YzlkLTk1NTMxMjNlMmNkMCIsIklzU2luZ2xlSXRlbVJvdyI6ZmFsc2V9LHsiJGlkIjoiMzM2IiwiX3Rhc2tzIjpbeyIkaWQiOiIzMzciLCJfYXR0YWNoZWRNaWxlc3RvbmVzIjpbeyIkaWQiOiIzMzgiLCJEYXRlIjoiMjAyNS0wNy0xNVQyMzo1OTowMCIsIlN0eWxlIjp7IiRpZCI6IjMzOSIsIlNoYXBlIjo3LCJDb25uZWN0b3JNYXJnaW4iOnsiJGlkIjoiMzQwIiwiVG9wIjowLjAsIkxlZnQiOjIuMCwiUmlnaHQiOjIuMCwiQm90dG9tIjowLjB9LCJDb25uZWN0b3JTdHlsZSI6eyIkaWQiOiIzNDEiLCJMaW5lQ29sb3IiOnsiJGlkIjoiMzQyIiwiJHR5cGUiOiJOTFJFLkNvbW1vbi5Eb20uU29saWRDb2xvckJydXNoLCBOTFJFLkNvbW1vbiIsIkNvbG9yIjp7IiRpZCI6IjM0MyIsIkEiOjEyNywiUiI6MjM5LCJHIjoxNTQsIkIiOjI2fX0sIkxpbmVXZWlnaHQiOjEuMCwiTGluZVR5cGUiOjAsIlBhcmVudFN0eWxlIjpudWxsfSwiSXNCZWxvd1RpbWViYW5kIjp0cnVlLCJQb3NpdGlvbk9uVGFzayI6MywiSGlkZURhdGUiOmZhbHNlLCJTaGFwZVNpemUiOjEsIlNwYWNpbmciOjEuMCwiUGFkZGluZyI6eyIkaWQiOiIzNDQiLCJUb3AiOjcuMCwiTGVmdCI6My4wLCJSaWdodCI6MC4wLCJCb3R0b20iOjIuMH0sIlNoYXBlU3R5bGUiOnsiJGlkIjoiMzQ1IiwiTWFyZ2luIjp7IiRpZCI6IjM0NiIsIlRvcCI6MC4wLCJMZWZ0IjowLjAsIlJpZ2h0IjowLjAsIkJvdHRvbSI6MC4wfSwiUGFkZGluZyI6eyIkaWQiOiIzNDciLCJUb3AiOjAuMCwiTGVmdCI6MC4wLCJSaWdodCI6MC4wLCJCb3R0b20iOjAuMH0sIkJhY2tncm91bmQiOnsiJGlkIjoiMzQ4IiwiQ29sb3IiOnsiJGlkIjoiMzQ5IiwiQSI6MjU1LCJSIjoyMzksIkciOjE1NCwiQiI6MjZ9fSwiSXNWaXNpYmxlIjp0cnVlLCJXaWR0aCI6MTguMCwiSGVpZ2h0IjoyMC4wLCJCb3JkZXJTdHlsZSI6eyIkaWQiOiIzNTAiLCJMaW5lQ29sb3IiOnsiJGlkIjoiMzUxIiwiJHR5cGUiOiJOTFJFLkNvbW1vbi5Eb20uU29saWRDb2xvckJydXNoLCBOTFJFLkNvbW1vbiIsIkNvbG9yIjp7IiRpZCI6IjM1MiIsIkEiOjI1NSwiUiI6MjU1LCJHIjowLCJCIjowfX0sIkxpbmVXZWlnaHQiOjAuMCwiTGluZVR5cGUiOjAsIlBhcmVudFN0eWxlIjpudWxsfSwiUGFyZW50U3R5bGUiOm51bGx9LCJUaXRsZVN0eWxlIjp7IiRpZCI6IjM1MyIsIkZvbnRTZXR0aW5ncyI6eyIkaWQiOiIzNTQiLCJGb250U2l6ZSI6MTEsIkZvbnROYW1lIjoiQ2FsaWJyaSIsIklzQm9sZCI6dHJ1ZSwiSXNJdGFsaWMiOmZhbHNlLCJJc1VuZGVybGluZWQiOmZhbHNlLCJQYXJlbnRTdHlsZSI6bnVsbH0sIkF1dG9TaXplIjowLCJGb3JlZ3JvdW5kIjp7IiRpZCI6IjM1NSIsIkNvbG9yIjp7IiRpZCI6IjM1NiIsIkEiOjI1NSwiUiI6MzQsIkciOjM3LCJCIjoyNH19LCJNYXhXaWR0aCI6MjAwLjAsIk1heEhlaWdodCI6IkluZmluaXR5IiwiU21hcnRGb3JlZ3JvdW5kSXNBY3RpdmUiOmZhbHNlLCJIb3Jpem9udGFsQWxpZ25tZW50IjowLCJWZXJ0aWNhbEFsaWdubWVudCI6MCwiU21hcnRGb3JlZ3JvdW5kIjpudWxsLCJCYWNrZ3JvdW5kRmlsbFR5cGUiOjAsIk1hcmdpbiI6eyIkaWQiOiIzNTciLCJUb3AiOjAuMCwiTGVmdCI6MC4wLCJSaWdodCI6MC4wLCJCb3R0b20iOjAuMH0sIlBhZGRpbmciOnsiJGlkIjoiMzU4IiwiVG9wIjowLjAsIkxlZnQiOjAuMCwiUmlnaHQiOjAuMCwiQm90dG9tIjowLjB9LCJCYWNrZ3JvdW5kIjp7IiRpZCI6IjM1OSIsIkNvbG9yIjp7IiRpZCI6IjM2MCIsIkEiOjAsIlIiOjI1NSwiRyI6MjU1LCJCIjoyNTV9fSwiSXNWaXNpYmxlIjpmYWxzZSwiV2lkdGgiOjAuMCwiSGVpZ2h0IjowLjAsIkJvcmRlclN0eWxlIjp7IiRpZCI6IjM2MSIsIkxpbmVDb2xvciI6bnVsbCwiTGluZVdlaWdodCI6MC4wLCJMaW5lVHlwZSI6MCwiUGFyZW50U3R5bGUiOm51bGx9LCJQYXJlbnRTdHlsZSI6bnVsbH0sIkRhdGVTdHlsZSI6eyIkaWQiOiIzNjIiLCJGb250U2V0dGluZ3MiOnsiJGlkIjoiMzYzIiwiRm9udFNpemUiOjEwLCJGb250TmFtZSI6IkNhbGlicmkiLCJJc0JvbGQiOmZhbHNlLCJJc0l0YWxpYyI6ZmFsc2UsIklzVW5kZXJsaW5lZCI6ZmFsc2UsIlBhcmVudFN0eWxlIjpudWxsfSwiQXV0b1NpemUiOjAsIkZvcmVncm91bmQiOnsiJGlkIjoiMzY0IiwiQ29sb3IiOnsiJGlkIjoiMzY1IiwiQSI6MjU1LCJSIjo2NywiRyI6NzMsIkIiOjQ5fX0sIk1heFdpZHRoIjoyMDAuMCwiTWF4SGVpZ2h0IjoiSW5maW5pdHkiLCJTbWFydEZvcmVncm91bmRJc0FjdGl2ZSI6ZmFsc2UsIkhvcml6b250YWxBbGlnbm1lbnQiOjIsIlZlcnRpY2FsQWxpZ25tZW50IjowLCJTbWFydEZvcmVncm91bmQiOm51bGwsIkJhY2tncm91bmRGaWxsVHlwZSI6MCwiTWFyZ2luIjp7IiRpZCI6IjM2NiIsIlRvcCI6MC4wLCJMZWZ0IjowLjAsIlJpZ2h0IjowLjAsIkJvdHRvbSI6MC4wfSwiUGFkZGluZyI6eyIkaWQiOiIzNjciLCJUb3AiOjAuMCwiTGVmdCI6MC4wLCJSaWdodCI6MC4wLCJCb3R0b20iOjAuMH0sIkJhY2tncm91bmQiOnsiJGlkIjoiMzY4IiwiQ29sb3IiOnsiJGlkIjoiMzY5IiwiQSI6MCwiUiI6MjU1LCJHIjoyNTUsIkIiOjI1NX19LCJJc1Zpc2libGUiOmZhbHNlLCJXaWR0aCI6MC4wLCJIZWlnaHQiOjAuMCwiQm9yZGVyU3R5bGUiOnsiJGlkIjoiMzcwIiwiTGluZUNvbG9yIjpudWxsLCJMaW5lV2VpZ2h0IjowLjAsIkxpbmVUeXBlIjowLCJQYXJlbnRTdHlsZSI6bnVsbH0sIlBhcmVudFN0eWxlIjpudWxsfSwiRGF0ZUZvcm1hdCI6eyIkaWQiOiIzNz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cyIiwiRm9ybWF0IjowLCJJc1Zpc2libGUiOmZhbHNlLCJMYXN0S25vd25WaXNpYmlsaXR5U3RhdGUiOmZhbHNlfSwiSXNWaXNpYmxlIjp0cnVlLCJQYXJlbnRTdHlsZSI6bnVsbH0sIkluZGV4IjoxNCwiUGVyY2VudGFnZUNvbXBsZXRlIjpudWxsLCJQb3NpdGlvbiI6eyJSYXRpbyI6MC4wLCJJc0N1c3RvbSI6ZmFsc2V9LCJEYXRlRm9ybWF0Ijp7IiRyZWYiOiIzNzEifSwiV2Vla051bWJlcmluZyI6eyIkaWQiOiIzNzMiLCJGb3JtYXQiOjAsIklzVmlzaWJsZSI6ZmFsc2UsIkxhc3RLbm93blZpc2liaWxpdHlTdGF0ZSI6ZmFsc2V9LCJSZWxhdGVkVGFza0lkIjoiNmQ2YmUxMTAtYjAxZi00MjE0LTg4MzEtZjlkNWU3MzZiNDc4IiwiSWQiOiIwZDJkYmMxZS1kMzBiLTRmNTMtOWM0YS00YjQ2MTBkNDViNGIiLCJJbXBvcnRJZCI6bnVsbCwiVGl0bGUiOiJUMSIsIk5vdGUiOm51bGwsIkh5cGVybGluayI6eyIkaWQiOiIzNzQiLCJBZGRyZXNzIjoiIiwiU3ViQWRkcmVzcyI6IiJ9LCJJc0NoYW5nZWQiOmZhbHNlLCJJc05ldyI6ZmFsc2V9LHsiJGlkIjoiMzc1IiwiRGF0ZSI6IjIwMjUtMDctMjBUMjM6NTk6MDAiLCJTdHlsZSI6eyIkaWQiOiIzNzYiLCJTaGFwZSI6NywiQ29ubmVjdG9yTWFyZ2luIjp7IiRpZCI6IjM3NyIsIlRvcCI6MC4wLCJMZWZ0IjoyLjAsIlJpZ2h0IjoyLjAsIkJvdHRvbSI6MC4wfSwiQ29ubmVjdG9yU3R5bGUiOnsiJGlkIjoiMzc4IiwiTGluZUNvbG9yIjp7IiRpZCI6IjM3OSIsIiR0eXBlIjoiTkxSRS5Db21tb24uRG9tLlNvbGlkQ29sb3JCcnVzaCwgTkxSRS5Db21tb24iLCJDb2xvciI6eyIkaWQiOiIzODAiLCJBIjoxMjcsIlIiOjIxMCwiRyI6MTMyLCJCIjoxNX19LCJMaW5lV2VpZ2h0IjoxLjAsIkxpbmVUeXBlIjowLCJQYXJlbnRTdHlsZSI6bnVsbH0sIklzQmVsb3dUaW1lYmFuZCI6dHJ1ZSwiUG9zaXRpb25PblRhc2siOjMsIkhpZGVEYXRlIjpmYWxzZSwiU2hhcGVTaXplIjoxLCJTcGFjaW5nIjoxLjAsIlBhZGRpbmciOnsiJHJlZiI6IjM0NCJ9LCJTaGFwZVN0eWxlIjp7IiRpZCI6IjM4MSIsIk1hcmdpbiI6eyIkcmVmIjoiMzQ2In0sIlBhZGRpbmciOnsiJHJlZiI6IjM0NyJ9LCJCYWNrZ3JvdW5kIjp7IiRpZCI6IjM4MiIsIkNvbG9yIjp7IiRpZCI6IjM4MyIsIkEiOjI1NSwiUiI6MjEwLCJHIjoxMzIsIkIiOjE1fX0sIklzVmlzaWJsZSI6dHJ1ZSwiV2lkdGgiOjE4LjAsIkhlaWdodCI6MjAuMCwiQm9yZGVyU3R5bGUiOnsiJGlkIjoiMzg0IiwiTGluZUNvbG9yIjp7IiRyZWYiOiIzNTEifSwiTGluZVdlaWdodCI6MC4wLCJMaW5lVHlwZSI6MCwiUGFyZW50U3R5bGUiOm51bGx9LCJQYXJlbnRTdHlsZSI6bnVsbH0sIlRpdGxlU3R5bGUiOnsiJGlkIjoiMzg1IiwiRm9udFNldHRpbmdzIjp7IiRpZCI6IjM4NiIsIkZvbnRTaXplIjoxMSwiRm9udE5hbWUiOiJDYWxpYnJpIiwiSXNCb2xkIjp0cnVlLCJJc0l0YWxpYyI6ZmFsc2UsIklzVW5kZXJsaW5lZCI6ZmFsc2UsIlBhcmVudFN0eWxlIjpudWxsfSwiQXV0b1NpemUiOjAsIkZvcmVncm91bmQiOnsiJGlkIjoiMzg3IiwiQ29sb3IiOnsiJGlkIjoiMzg4IiwiQSI6MjU1LCJSIjozNCwiRyI6MzcsIkIiOjI0fX0sIk1heFdpZHRoIjoyMDAuMC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zg5IiwiQ29sb3IiOnsiJGlkIjoiMzkwIiwiQSI6MCwiUiI6MjU1LCJHIjoyNTUsIkIiOjI1NX19LCJJc1Zpc2libGUiOmZhbHNlLCJXaWR0aCI6MC4wLCJIZWlnaHQiOjAuMCwiQm9yZGVyU3R5bGUiOnsiJGlkIjoiMzkxIiwiTGluZUNvbG9yIjpudWxsLCJMaW5lV2VpZ2h0IjowLjAsIkxpbmVUeXBlIjowLCJQYXJlbnRTdHlsZSI6bnVsbH0sIlBhcmVudFN0eWxlIjpudWxsfSwiRGF0ZVN0eWxlIjp7IiRpZCI6IjM5MiIsIkZvbnRTZXR0aW5ncyI6eyIkaWQiOiIzOTMiLCJGb250U2l6ZSI6MTAsIkZvbnROYW1lIjoiQ2FsaWJyaSIsIklzQm9sZCI6ZmFsc2UsIklzSXRhbGljIjpmYWxzZSwiSXNVbmRlcmxpbmVkIjpmYWxzZSwiUGFyZW50U3R5bGUiOm51bGx9LCJBdXRvU2l6ZSI6MCwiRm9yZWdyb3VuZCI6eyIkaWQiOiIzOTQiLCJDb2xvciI6eyIkaWQiOiIzOTU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M2NiJ9LCJQYWRkaW5nIjp7IiRyZWYiOiIzNjcifSwiQmFja2dyb3VuZCI6eyIkaWQiOiIzOTYiLCJDb2xvciI6eyIkaWQiOiIzOTciLCJBIjowLCJSIjoyNTUsIkciOjI1NSwiQiI6MjU1fX0sIklzVmlzaWJsZSI6ZmFsc2UsIldpZHRoIjowLjAsIkhlaWdodCI6MC4wLCJCb3JkZXJTdHlsZSI6eyIkaWQiOiIzOTgiLCJMaW5lQ29sb3IiOm51bGwsIkxpbmVXZWlnaHQiOjAuMCwiTGluZVR5cGUiOjAsIlBhcmVudFN0eWxlIjpudWxsfSwiUGFyZW50U3R5bGUiOm51bGx9LCJEYXRlRm9ybWF0Ijp7IiRyZWYiOiIzNzEifSwiV2Vla051bWJlcmluZyI6eyIkaWQiOiIzOTkiLCJGb3JtYXQiOjAsIklzVmlzaWJsZSI6ZmFsc2UsIkxhc3RLbm93blZpc2liaWxpdHlTdGF0ZSI6ZmFsc2V9LCJJc1Zpc2libGUiOnRydWUsIlBhcmVudFN0eWxlIjpudWxsfSwiSW5kZXgiOjE1LCJQZXJjZW50YWdlQ29tcGxldGUiOm51bGwsIlBvc2l0aW9uIjp7IlJhdGlvIjowLjAsIklzQ3VzdG9tIjpmYWxzZX0sIkRhdGVGb3JtYXQiOnsiJHJlZiI6IjM3MSJ9LCJXZWVrTnVtYmVyaW5nIjp7IiRpZCI6IjQwMCIsIkZvcm1hdCI6MCwiSXNWaXNpYmxlIjpmYWxzZSwiTGFzdEtub3duVmlzaWJpbGl0eVN0YXRlIjpmYWxzZX0sIlJlbGF0ZWRUYXNrSWQiOiI2ZDZiZTExMC1iMDFmLTQyMTQtODgzMS1mOWQ1ZTczNmI0NzgiLCJJZCI6ImI2ODZlY2QxLTZjZDAtNDE5My1iZjcyLWJhNjJjYzhkYjA3MSIsIkltcG9ydElkIjpudWxsLCJUaXRsZSI6IlQyIiwiTm90ZSI6bnVsbCwiSHlwZXJsaW5rIjp7IiRpZCI6IjQwMSIsIkFkZHJlc3MiOiIiLCJTdWJBZGRyZXNzIjoiIn0sIklzQ2hhbmdlZCI6ZmFsc2UsIklzTmV3IjpmYWxzZX0seyIkaWQiOiI0MDIiLCJEYXRlIjoiMjAyNS0wNy0yNVQyMzo1OTowMCIsIlN0eWxlIjp7IiRpZCI6IjQwMyIsIlNoYXBlIjo3LCJDb25uZWN0b3JNYXJnaW4iOnsiJGlkIjoiNDA0IiwiVG9wIjowLjAsIkxlZnQiOjIuMCwiUmlnaHQiOjIuMCwiQm90dG9tIjowLjB9LCJDb25uZWN0b3JTdHlsZSI6eyIkaWQiOiI0MDUiLCJMaW5lQ29sb3IiOnsiJGlkIjoiNDA2IiwiJHR5cGUiOiJOTFJFLkNvbW1vbi5Eb20uU29saWRDb2xvckJydXNoLCBOTFJFLkNvbW1vbiIsIkNvbG9yIjp7IiRpZCI6IjQwNyIsIkEiOjEyNywiUiI6MTcyLCJHIjoxMDgsIkIiOjEyfX0sIkxpbmVXZWlnaHQiOjEuMCwiTGluZVR5cGUiOjAsIlBhcmVudFN0eWxlIjpudWxsfSwiSXNCZWxvd1RpbWViYW5kIjp0cnVlLCJQb3NpdGlvbk9uVGFzayI6MywiSGlkZURhdGUiOmZhbHNlLCJTaGFwZVNpemUiOjEsIlNwYWNpbmciOjEuMCwiUGFkZGluZyI6eyIkcmVmIjoiMzQ0In0sIlNoYXBlU3R5bGUiOnsiJGlkIjoiNDA4IiwiTWFyZ2luIjp7IiRyZWYiOiIzNDYifSwiUGFkZGluZyI6eyIkcmVmIjoiMzQ3In0sIkJhY2tncm91bmQiOnsiJGlkIjoiNDA5IiwiQ29sb3IiOnsiJGlkIjoiNDEwIiwiQSI6MjU1LCJSIjoxNzIsIkciOjEwOCwiQiI6MTJ9fSwiSXNWaXNpYmxlIjp0cnVlLCJXaWR0aCI6MTguMCwiSGVpZ2h0IjoyMC4wLCJCb3JkZXJTdHlsZSI6eyIkaWQiOiI0MTEiLCJMaW5lQ29sb3IiOnsiJHJlZiI6IjM1MSJ9LCJMaW5lV2VpZ2h0IjowLjAsIkxpbmVUeXBlIjowLCJQYXJlbnRTdHlsZSI6bnVsbH0sIlBhcmVudFN0eWxlIjpudWxsfSwiVGl0bGVTdHlsZSI6eyIkaWQiOiI0MTIiLCJGb250U2V0dGluZ3MiOnsiJGlkIjoiNDEzIiwiRm9udFNpemUiOjExLCJGb250TmFtZSI6IkNhbGlicmkiLCJJc0JvbGQiOnRydWUsIklzSXRhbGljIjpmYWxzZSwiSXNVbmRlcmxpbmVkIjpmYWxzZSwiUGFyZW50U3R5bGUiOm51bGx9LCJBdXRvU2l6ZSI6MCwiRm9yZWdyb3VuZCI6eyIkaWQiOiI0MTQiLCJDb2xvciI6eyIkaWQiOiI0MTUiLCJBIjoyNTUsIlIiOjM0LCJHIjozNywiQiI6MjR9fSwiTWF4V2lkdGgiOjIwMC4wLCJNYXhIZWlnaHQiOiJJbmZpbml0eSIsIlNtYXJ0Rm9yZWdyb3VuZElzQWN0aXZlIjpmYWxzZSwiSG9yaXpvbnRhbEFsaWdubWVudCI6MCwiVmVydGljYWxBbGlnbm1lbnQiOjAsIlNtYXJ0Rm9yZWdyb3VuZCI6bnVsbCwiQmFja2dyb3VuZEZpbGxUeXBlIjowLCJNYXJnaW4iOnsiJHJlZiI6IjM1NyJ9LCJQYWRkaW5nIjp7IiRyZWYiOiIzNTgifSwiQmFja2dyb3VuZCI6eyIkaWQiOiI0MTYiLCJDb2xvciI6eyIkaWQiOiI0MTciLCJBIjowLCJSIjoyNTUsIkciOjI1NSwiQiI6MjU1fX0sIklzVmlzaWJsZSI6ZmFsc2UsIldpZHRoIjowLjAsIkhlaWdodCI6MC4wLCJCb3JkZXJTdHlsZSI6eyIkaWQiOiI0MTgiLCJMaW5lQ29sb3IiOm51bGwsIkxpbmVXZWlnaHQiOjAuMCwiTGluZVR5cGUiOjAsIlBhcmVudFN0eWxlIjpudWxsfSwiUGFyZW50U3R5bGUiOm51bGx9LCJEYXRlU3R5bGUiOnsiJGlkIjoiNDE5IiwiRm9udFNldHRpbmdzIjp7IiRpZCI6IjQyMCIsIkZvbnRTaXplIjoxMCwiRm9udE5hbWUiOiJDYWxpYnJpIiwiSXNCb2xkIjpmYWxzZSwiSXNJdGFsaWMiOmZhbHNlLCJJc1VuZGVybGluZWQiOmZhbHNlLCJQYXJlbnRTdHlsZSI6bnVsbH0sIkF1dG9TaXplIjowLCJGb3JlZ3JvdW5kIjp7IiRpZCI6IjQyMSIsIkNvbG9yIjp7IiRpZCI6IjQyMi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zY2In0sIlBhZGRpbmciOnsiJHJlZiI6IjM2NyJ9LCJCYWNrZ3JvdW5kIjp7IiRpZCI6IjQyMyIsIkNvbG9yIjp7IiRpZCI6IjQyNCIsIkEiOjAsIlIiOjI1NSwiRyI6MjU1LCJCIjoyNTV9fSwiSXNWaXNpYmxlIjpmYWxzZSwiV2lkdGgiOjAuMCwiSGVpZ2h0IjowLjAsIkJvcmRlclN0eWxlIjp7IiRpZCI6IjQyNSIsIkxpbmVDb2xvciI6bnVsbCwiTGluZVdlaWdodCI6MC4wLCJMaW5lVHlwZSI6MCwiUGFyZW50U3R5bGUiOm51bGx9LCJQYXJlbnRTdHlsZSI6bnVsbH0sIkRhdGVGb3JtYXQiOnsiJHJlZiI6IjM3MSJ9LCJXZWVrTnVtYmVyaW5nIjp7IiRpZCI6IjQyNiIsIkZvcm1hdCI6MCwiSXNWaXNpYmxlIjpmYWxzZSwiTGFzdEtub3duVmlzaWJpbGl0eVN0YXRlIjpmYWxzZX0sIklzVmlzaWJsZSI6dHJ1ZSwiUGFyZW50U3R5bGUiOm51bGx9LCJJbmRleCI6MTYsIlBlcmNlbnRhZ2VDb21wbGV0ZSI6bnVsbCwiUG9zaXRpb24iOnsiUmF0aW8iOjAuMCwiSXNDdXN0b20iOmZhbHNlfSwiRGF0ZUZvcm1hdCI6eyIkcmVmIjoiMzcxIn0sIldlZWtOdW1iZXJpbmciOnsiJGlkIjoiNDI3IiwiRm9ybWF0IjowLCJJc1Zpc2libGUiOmZhbHNlLCJMYXN0S25vd25WaXNpYmlsaXR5U3RhdGUiOmZhbHNlfSwiUmVsYXRlZFRhc2tJZCI6IjZkNmJlMTEwLWIwMWYtNDIxNC04ODMxLWY5ZDVlNzM2YjQ3OCIsIklkIjoiZTFjOGQ2MTEtZThjZC00NDAyLTlkMDctNDczMzMyMDdiNjVkIiwiSW1wb3J0SWQiOm51bGwsIlRpdGxlIjoiVDMiLCJOb3RlIjpudWxsLCJIeXBlcmxpbmsiOnsiJGlkIjoiNDI4IiwiQWRkcmVzcyI6IiIsIlN1YkFkZHJlc3MiOiIifSwiSXNDaGFuZ2VkIjpmYWxzZSwiSXNOZXciOmZhbHNlfV0sIlRhc2tEZWZpbml0aW9uIjp7IiRpZCI6IjQyOSIsIkdyb3VwTmFtZSI6bnVsbCwiU3RhcnREYXRlIjoiMjAyNS0wNi0wMVQwMDowMDowMFoiLCJFbmREYXRlIjoiMjAyNS0wNy0zMFQyMzo1OTowMFoiLCJQZXJjZW50YWdlQ29tcGxldGUiOm51bGwsIlN0eWxlIjp7IiRpZCI6IjQzMCIsIlNoYXBlIjo0LCJTaGFwZVRoaWNrbmVzcyI6MCwiRHVyYXRpb25Gb3JtYXQiOjAsIkluY2x1ZGVOb25Xb3JraW5nRGF5c0luRHVyYXRpb24iOmZhbHNlLCJQZXJjZW50YWdlQ29tcGxldGVTdHlsZSI6eyIkaWQiOiI0MzEiLCJGb250U2V0dGluZ3MiOnsiJGlkIjoiNDM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QzMyIsIlRvcCI6MC4wLCJMZWZ0IjowLjAsIlJpZ2h0IjowLjAsIkJvdHRvbSI6MC4wfSwiUGFkZGluZyI6eyIkaWQiOiI0MzQiLCJUb3AiOjAuMCwiTGVmdCI6MC4wLCJSaWdodCI6MC4wLCJCb3R0b20iOjAuMH0sIkJhY2tncm91bmQiOnsiJHJlZiI6IjE0In0sIklzVmlzaWJsZSI6dHJ1ZSwiV2lkdGgiOjAuMCwiSGVpZ2h0IjowLjAsIkJvcmRlclN0eWxlIjp7IiRpZCI6IjQzNSIsIkxpbmVDb2xvciI6bnVsbCwiTGluZVdlaWdodCI6MC4wLCJMaW5lVHlwZSI6MCwiUGFyZW50U3R5bGUiOm51bGx9LCJQYXJlbnRTdHlsZSI6bnVsbH0sIkR1cmF0aW9uU3R5bGUiOnsiJGlkIjoiNDM2IiwiRm9udFNldHRpbmdzIjp7IiRpZCI6IjQzNyIsIkZvbnRTaXplIjoxMCwiRm9udE5hbWUiOiJDYWxpYnJpIiwiSXNCb2xkIjpmYWxzZSwiSXNJdGFsaWMiOnRydWUsIklzVW5kZXJsaW5lZCI6ZmFsc2UsIlBhcmVudFN0eWxlIjpudWxsfSwiQXV0b1NpemUiOjAsIkZvcmVncm91bmQiOnsiJGlkIjoiNDM4IiwiQ29sb3IiOnsiJGlkIjoiNDM5IiwiQSI6MjU1LCJSIjo3NSwiRyI6MzIsIkIiOjI3fX0sIk1heFdpZHRoIjoyMDAuMCwiTWF4SGVpZ2h0IjoiSW5maW5pdHkiLCJTbWFydEZvcmVncm91bmRJc0FjdGl2ZSI6ZmFsc2UsIkhvcml6b250YWxBbGlnbm1lbnQiOjAsIlZlcnRpY2FsQWxpZ25tZW50IjowLCJTbWFydEZvcmVncm91bmQiOm51bGwsIkJhY2tncm91bmRGaWxsVHlwZSI6MCwiTWFyZ2luIjp7IiRpZCI6IjQ0MCIsIlRvcCI6MC4wLCJMZWZ0IjowLjAsIlJpZ2h0IjowLjAsIkJvdHRvbSI6MC4wfSwiUGFkZGluZyI6eyIkaWQiOiI0NDEiLCJUb3AiOjAuMCwiTGVmdCI6MC4wLCJSaWdodCI6MC4wLCJCb3R0b20iOjAuMH0sIkJhY2tncm91bmQiOnsiJGlkIjoiNDQyIiwiQ29sb3IiOnsiJGlkIjoiNDQzIiwiQSI6MCwiUiI6MjU1LCJHIjoyNTUsIkIiOjI1NX19LCJJc1Zpc2libGUiOnRydWUsIldpZHRoIjowLjAsIkhlaWdodCI6MC4wLCJCb3JkZXJTdHlsZSI6eyIkaWQiOiI0NDQiLCJMaW5lQ29sb3IiOm51bGwsIkxpbmVXZWlnaHQiOjAuMCwiTGluZVR5cGUiOjAsIlBhcmVudFN0eWxlIjpudWxsfSwiUGFyZW50U3R5bGUiOm51bGx9LCJIb3Jpem9udGFsQ29ubmVjdG9yU3R5bGUiOnsiJGlkIjoiNDQ1IiwiTGluZUNvbG9yIjp7IiRyZWYiOiIyNyJ9LCJMaW5lV2VpZ2h0IjoxLjAsIkxpbmVUeXBlIjowLCJQYXJlbnRTdHlsZSI6bnVsbH0sIlZlcnRpY2FsQ29ubmVjdG9yU3R5bGUiOnsiJGlkIjoiNDQ2IiwiTGluZUNvbG9yIjp7IiRyZWYiOiIzMCJ9LCJMaW5lV2VpZ2h0IjowLjAsIkxpbmVUeXBlIjowLCJQYXJlbnRTdHlsZSI6bnVsbH0sIk1hcmdpbiI6bnVsbCwiU3RhcnREYXRlUG9zaXRpb24iOjYsIkVuZERhdGVQb3NpdGlvbiI6NiwiRGF0ZUlzVmlzaWJsZSI6ZmFsc2UsIlRpdGxlUG9zaXRpb24iOjIsIkR1cmF0aW9uUG9zaXRpb24iOjQsIlBlcmNlbnRhZ2VDb21wbGV0ZWRQb3NpdGlvbiI6NiwiU3BhY2luZyI6MywiSXNCZWxvd1RpbWViYW5kIjp0cnVlLCJQZXJjZW50YWdlQ29tcGxldGVTaGFwZU9wYWNpdHkiOjM1LCJTaGFwZVN0eWxlIjp7IiRpZCI6IjQ0NyIsIk1hcmdpbiI6eyIkaWQiOiI0NDgiLCJUb3AiOjAuMCwiTGVmdCI6NC4wLCJSaWdodCI6NC4wLCJCb3R0b20iOjAuMH0sIlBhZGRpbmciOnsiJGlkIjoiNDQ5IiwiVG9wIjowLjAsIkxlZnQiOjAuMCwiUmlnaHQiOjAuMCwiQm90dG9tIjowLjB9LCJCYWNrZ3JvdW5kIjp7IiRpZCI6IjQ1MCIsIkNvbG9yIjp7IiRpZCI6IjQ1MSIsIkEiOjI1NSwiUiI6MjQ0LCJHIjoxODQsIkIiOjk2fX0sIklzVmlzaWJsZSI6dHJ1ZSwiV2lkdGgiOjAuMCwiSGVpZ2h0IjoxMC4wLCJCb3JkZXJTdHlsZSI6eyIkaWQiOiI0NTIiLCJMaW5lQ29sb3IiOnsiJHJlZiI6IjM4In0sIkxpbmVXZWlnaHQiOjAuMCwiTGluZVR5cGUiOjAsIlBhcmVudFN0eWxlIjpudWxsfSwiUGFyZW50U3R5bGUiOm51bGx9LCJUaXRsZVN0eWxlIjp7IiRpZCI6IjQ1MyIsIkZvbnRTZXR0aW5ncyI6eyIkaWQiOiI0NTQiLCJGb250U2l6ZSI6MTIsIkZvbnROYW1lIjoiQ2FsaWJyaSIsIklzQm9sZCI6ZmFsc2UsIklzSXRhbGljIjpmYWxzZSwiSXNVbmRlcmxpbmVkIjpmYWxzZSwiUGFyZW50U3R5bGUiOm51bGx9LCJBdXRvU2l6ZSI6MiwiRm9yZWdyb3VuZCI6eyIkaWQiOiI0NTUiLCJDb2xvciI6eyIkaWQiOiI0NTYiLCJBIjoyNTUsIlIiOjc1LCJHIjo0OCwiQiI6Nn19LCJNYXhXaWR0aCI6MTQyLjc5MjUyMDUyMzA3MTI5LCJNYXhIZWlnaHQiOiJJbmZpbml0eSIsIlNtYXJ0Rm9yZWdyb3VuZElzQWN0aXZlIjpmYWxzZSwiSG9yaXpvbnRhbEFsaWdubWVudCI6MSwiVmVydGljYWxBbGlnbm1lbnQiOjAsIlNtYXJ0Rm9yZWdyb3VuZCI6bnVsbCwiQmFja2dyb3VuZEZpbGxUeXBlIjowLCJNYXJnaW4iOnsiJGlkIjoiNDU3IiwiVG9wIjowLjAsIkxlZnQiOjAuMCwiUmlnaHQiOjAuMCwiQm90dG9tIjowLjB9LCJQYWRkaW5nIjp7IiRpZCI6IjQ1OCIsIlRvcCI6MC4wLCJMZWZ0IjowLjAsIlJpZ2h0IjowLjAsIkJvdHRvbSI6MC4wfSwiQmFja2dyb3VuZCI6eyIkaWQiOiI0NTkiLCJDb2xvciI6eyIkaWQiOiI0NjAiLCJBIjowLCJSIjoyNTUsIkciOjI1NSwiQiI6MjU1fX0sIklzVmlzaWJsZSI6dHJ1ZSwiV2lkdGgiOjAuMCwiSGVpZ2h0IjowLjAsIkJvcmRlclN0eWxlIjp7IiRpZCI6IjQ2MSIsIkxpbmVDb2xvciI6bnVsbCwiTGluZVdlaWdodCI6MC4wLCJMaW5lVHlwZSI6MCwiUGFyZW50U3R5bGUiOm51bGx9LCJQYXJlbnRTdHlsZSI6bnVsbH0sIkRhdGVTdHlsZSI6eyIkaWQiOiI0NjIiLCJGb250U2V0dGluZ3MiOnsiJGlkIjoiNDYzIiwiRm9udFNpemUiOjgsIkZvbnROYW1lIjoiQ2FsaWJyaSIsIklzQm9sZCI6ZmFsc2UsIklzSXRhbGljIjpmYWxzZSwiSXNVbmRlcmxpbmVkIjpmYWxzZSwiUGFyZW50U3R5bGUiOm51bGx9LCJBdXRvU2l6ZSI6MCwiRm9yZWdyb3VuZCI6eyIkaWQiOiI0NjQiLCJDb2xvciI6eyIkcmVmIjoiNTIifX0sIk1heFdpZHRoIjoyMDAuMCwiTWF4SGVpZ2h0IjoiSW5maW5pdHkiLCJTbWFydEZvcmVncm91bmRJc0FjdGl2ZSI6ZmFsc2UsIkhvcml6b250YWxBbGlnbm1lbnQiOjAsIlZlcnRpY2FsQWxpZ25tZW50IjowLCJTbWFydEZvcmVncm91bmQiOm51bGwsIkJhY2tncm91bmRGaWxsVHlwZSI6MCwiTWFyZ2luIjp7IiRpZCI6IjQ2NSIsIlRvcCI6MC4wLCJMZWZ0IjowLjAsIlJpZ2h0IjowLjAsIkJvdHRvbSI6MC4wfSwiUGFkZGluZyI6eyIkaWQiOiI0NjYiLCJUb3AiOjAuMCwiTGVmdCI6MC4wLCJSaWdodCI6MC4wLCJCb3R0b20iOjAuMH0sIkJhY2tncm91bmQiOnsiJHJlZiI6IjU1In0sIklzVmlzaWJsZSI6ZmFsc2UsIldpZHRoIjowLjAsIkhlaWdodCI6MC4wLCJCb3JkZXJTdHlsZSI6eyIkaWQiOiI0NjciLCJMaW5lQ29sb3IiOm51bGwsIkxpbmVXZWlnaHQiOjAuMCwiTGluZVR5cGUiOjAsIlBhcmVudFN0eWxlIjpudWxsfSwiUGFyZW50U3R5bGUiOm51bGx9LCJEYXRlRm9ybWF0Ijp7IiRpZCI6IjQ2O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jkiLCJGb3JtYXQiOjAsIklzVmlzaWJsZSI6ZmFsc2UsIkxhc3RLbm93blZpc2liaWxpdHlTdGF0ZSI6ZmFsc2V9LCJJc1Zpc2libGUiOnRydWUsIlBhcmVudFN0eWxlIjpudWxsfSwiSW5kZXgiOjEzLCJTbWFydER1cmF0aW9uQWN0aXZhdGVkIjpmYWxzZSwiRGF0ZUZvcm1hdCI6eyIkcmVmIjoiNDY4In0sIldlZWtOdW1iZXJpbmciOnsiJGlkIjoiNDcwIiwiRm9ybWF0IjowLCJJc1Zpc2libGUiOmZhbHNlLCJMYXN0S25vd25WaXNpYmlsaXR5U3RhdGUiOmZhbHNlfSwiSWQiOiI2ZDZiZTExMC1iMDFmLTQyMTQtODgzMS1mOWQ1ZTczNmI0NzgiLCJJbXBvcnRJZCI6bnVsbCwiVGl0bGUiOiJRQSArIFJlZmluZW1lbnQiLCJOb3RlIjpudWxsLCJIeXBlcmxpbmsiOnsiJGlkIjoiNDcxIiwiQWRkcmVzcyI6bnVsbCwiU3ViQWRkcmVzcyI6bnVsbH0sIklzQ2hhbmdlZCI6ZmFsc2UsIklzTmV3IjpmYWxzZX19XSwiX21pbGVzdG9uZXMiOltdLCJJZCI6IjAwMDAwMDAwLTAwMDAtMDAwMC0wMDAwLTAwMDAwMDAwMDAwMCIsIklzU2luZ2xlSXRlbVJvdyI6dHJ1ZX1dLCJJbmRleCI6MCwiSWQiOiJkNzk3Y2U5YS00NWFkLTQxMzgtODQ0MC04MjFkYTViMTU1YTMiLCJIZWFkZXJUZXh0IjpudWxsLCJJc0RlZmF1bHQiOnRydWUsIlN0eWxlIjp7IiRpZCI6IjQ3MiIsIkhlYWRlclN0eWxlIjp7IiRpZCI6IjQ3MyIsIlRleHRTdHlsZSI6eyIkaWQiOiI0NzQiLCJGb250U2V0dGluZ3MiOnsiJGlkIjoiNDc1IiwiRm9udFNpemUiOjExLCJGb250TmFtZSI6IkNhbGlicmkiLCJJc0JvbGQiOmZhbHNlLCJJc0l0YWxpYyI6ZmFsc2UsIklzVW5kZXJsaW5lZCI6ZmFsc2UsIlBhcmVudFN0eWxlIjpudWxsfSwiQXV0b1NpemUiOjAsIkZvcmVncm91bmQiOnsiJGlkIjoiNDc2IiwiQ29sb3IiOnsiJGlkIjoiNDc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c4IiwiVG9wIjowLjAsIkxlZnQiOjAuMCwiUmlnaHQiOjAuMCwiQm90dG9tIjowLjB9LCJQYWRkaW5nIjp7IiRpZCI6IjQ3OSIsIlRvcCI6MC4wLCJMZWZ0IjowLjAsIlJpZ2h0IjowLjAsIkJvdHRvbSI6MC4wfSwiQmFja2dyb3VuZCI6bnVsbCwiSXNWaXNpYmxlIjp0cnVlLCJXaWR0aCI6MC4wLCJIZWlnaHQiOjAuMCwiQm9yZGVyU3R5bGUiOm51bGwsIlBhcmVudFN0eWxlIjpudWxsfSwiUmVjdGFuZ2xlU3R5bGUiOnsiJGlkIjoiNDgwIiwiTWFyZ2luIjp7IiRpZCI6IjQ4MSIsIlRvcCI6MC4wLCJMZWZ0IjowLjAsIlJpZ2h0IjowLjAsIkJvdHRvbSI6MC4wfSwiUGFkZGluZyI6eyIkaWQiOiI0ODIiLCJUb3AiOjAuMCwiTGVmdCI6MC4wLCJSaWdodCI6MC4wLCJCb3R0b20iOjAuMH0sIkJhY2tncm91bmQiOnsiJGlkIjoiNDgzIiwiQ29sb3IiOnsiJGlkIjoiNDg0IiwiQSI6NjMsIlIiOjE1NywiRyI6MTY5LCJCIjoxNjB9fSwiSXNWaXNpYmxlIjp0cnVlLCJXaWR0aCI6MC4wLCJIZWlnaHQiOjAuMCwiQm9yZGVyU3R5bGUiOnsiJGlkIjoiNDg1IiwiTGluZUNvbG9yIjp7IiRpZCI6IjQ4NiIsIiR0eXBlIjoiTkxSRS5Db21tb24uRG9tLlNvbGlkQ29sb3JCcnVzaCwgTkxSRS5Db21tb24iLCJDb2xvciI6eyIkaWQiOiI0ODciLCJBIjoyNTUsIlIiOjI1NSwiRyI6MCwiQiI6MH19LCJMaW5lV2VpZ2h0IjowLjAsIkxpbmVUeXBlIjowLCJQYXJlbnRTdHlsZSI6bnVsbH0sIlBhcmVudFN0eWxlIjpudWxsfSwiTWFyZ2luIjp7IiRpZCI6IjQ4OCIsIlRvcCI6MC4wLCJMZWZ0IjowLjAsIlJpZ2h0IjowLjAsIkJvdHRvbSI6MC4wfSwiUGFkZGluZyI6eyIkaWQiOiI0ODkiLCJUb3AiOjAuMCwiTGVmdCI6MC4wLCJSaWdodCI6MC4wLCJCb3R0b20iOjAuMH0sIkJhY2tncm91bmQiOm51bGwsIklzVmlzaWJsZSI6dHJ1ZSwiV2lkdGgiOjAuMCwiSGVpZ2h0IjowLjAsIkJvcmRlclN0eWxlIjpudWxsLCJQYXJlbnRTdHlsZSI6bnVsbH0sIkJhY2tncm91bmRTdHlsZSI6eyIkaWQiOiI0OTAiLCJNYXJnaW4iOnsiJGlkIjoiNDkxIiwiVG9wIjowLjAsIkxlZnQiOjAuMCwiUmlnaHQiOjAuMCwiQm90dG9tIjowLjB9LCJQYWRkaW5nIjp7IiRpZCI6IjQ5MiIsIlRvcCI6MC4wLCJMZWZ0IjowLjAsIlJpZ2h0IjowLjAsIkJvdHRvbSI6MC4wfSwiQmFja2dyb3VuZCI6eyIkaWQiOiI0OTMiLCJDb2xvciI6eyIkaWQiOiI0OTQiLCJBIjo1MSwiUiI6MTY1LCJHIjoxNjUsIkIiOjE2NX19LCJJc1Zpc2libGUiOnRydWUsIldpZHRoIjowLjAsIkhlaWdodCI6MC4wLCJCb3JkZXJTdHlsZSI6eyIkaWQiOiI0OTUiLCJMaW5lQ29sb3IiOnsiJGlkIjoiNDk2IiwiJHR5cGUiOiJOTFJFLkNvbW1vbi5Eb20uU29saWRDb2xvckJydXNoLCBOTFJFLkNvbW1vbiIsIkNvbG9yIjp7IiRpZCI6IjQ5NyIsIkEiOjI1NSwiUiI6MjU1LCJHIjowLCJCIjowfX0sIkxpbmVXZWlnaHQiOjAuMCwiTGluZVR5cGUiOjAsIlBhcmVudFN0eWxlIjpudWxsfSwiUGFyZW50U3R5bGUiOm51bGx9LCJNYXJnaW4iOnsiJGlkIjoiNDk4IiwiVG9wIjowLjAsIkxlZnQiOjAuMCwiUmlnaHQiOjAuMCwiQm90dG9tIjowLjB9LCJQYWRkaW5nIjp7IiRpZCI6IjQ5OSIsIlRvcCI6MC4wLCJMZWZ0IjowLjAsIlJpZ2h0IjowLjAsIkJvdHRvbSI6MC4wfSwiSXNWaXNpYmxlIjpmYWxzZSwiV2lkdGgiOjAuMCwiSGVpZ2h0IjowLjAsIkJvcmRlclN0eWxlIjpudWxsLCJQYXJlbnRTdHlsZSI6bnVsbH19XSwiSWQiOiIwZmM3Nzg5MS1mYzdjLTRlYzItODdiYS0zNmJjMjM2M2M3ZTUiLCJJbmRleCI6MCwiSGVhZGVyVGV4dCI6IlJlbGVhc2UgMSAiLCJTdHlsZSI6eyIkaWQiOiI1MDAiLCJTdHlsZUlkIjoiMDAwMDAwMDAtMDAwMC0wMDAwLTAwMDAtMDAwMDAwMDAwMDAwIiwiSGVhZGVyU3R5bGUiOnsiJGlkIjoiNTAxIiwiVGV4dElzVmVydGljYWwiOmZhbHNlLCJUZXh0U3R5bGUiOnsiJGlkIjoiNTAyIiwiRm9udFNldHRpbmdzIjp7IiRpZCI6IjUwMyIsIkZvbnRTaXplIjoxMiwiRm9udE5hbWUiOiJDYWxpYnJpIiwiSXNCb2xkIjp0cnVlLCJJc0l0YWxpYyI6ZmFsc2UsIklzVW5kZXJsaW5lZCI6ZmFsc2UsIlBhcmVudFN0eWxlIjpudWxsfSwiQXV0b1NpemUiOjAsIkZvcmVncm91bmQiOnsiJGlkIjoiNTA0IiwiQ29sb3IiOnsiJGlkIjoiNTA1IiwiQSI6MjU1LCJSIjoyOCwiRyI6MzMsIkIiOjMwfX0sIk1heFdpZHRoIjowLjAsIk1heEhlaWdodCI6MC4wLCJTbWFydEZvcmVncm91bmRJc0FjdGl2ZSI6ZmFsc2UsIkhvcml6b250YWxBbGlnbm1lbnQiOjAsIlZlcnRpY2FsQWxpZ25tZW50IjowLCJTbWFydEZvcmVncm91bmQiOm51bGwsIkJhY2tncm91bmRGaWxsVHlwZSI6MCwiTWFyZ2luIjp7IiRpZCI6IjUwNiIsIlRvcCI6MC4wLCJMZWZ0IjowLjAsIlJpZ2h0IjowLjAsIkJvdHRvbSI6MC4wfSwiUGFkZGluZyI6eyIkaWQiOiI1MDciLCJUb3AiOjAuMCwiTGVmdCI6MC4wLCJSaWdodCI6MC4wLCJCb3R0b20iOjAuMH0sIkJhY2tncm91bmQiOm51bGwsIklzVmlzaWJsZSI6ZmFsc2UsIldpZHRoIjowLjAsIkhlaWdodCI6MC4wLCJCb3JkZXJTdHlsZSI6bnVsbCwiUGFyZW50U3R5bGUiOm51bGx9LCJSZWN0YW5nbGVTdHlsZSI6eyIkaWQiOiI1MDgiLCJNYXJnaW4iOnsiJGlkIjoiNTA5IiwiVG9wIjowLjAsIkxlZnQiOjAuMCwiUmlnaHQiOjAuMCwiQm90dG9tIjowLjB9LCJQYWRkaW5nIjp7IiRpZCI6IjUxMCIsIlRvcCI6MC4wLCJMZWZ0IjowLjAsIlJpZ2h0IjowLjAsIkJvdHRvbSI6MC4wfSwiQmFja2dyb3VuZCI6eyIkaWQiOiI1MTEiLCJDb2xvciI6eyIkaWQiOiI1MTIiLCJBIjoxMjcsIlIiOjE1NywiRyI6MTY5LCJCIjoxNjB9fSwiSXNWaXNpYmxlIjpmYWxzZSwiV2lkdGgiOjAuMCwiSGVpZ2h0IjowLjAsIkJvcmRlclN0eWxlIjp7IiRpZCI6IjUxMyIsIkxpbmVDb2xvciI6eyIkaWQiOiI1MTQiLCIkdHlwZSI6Ik5MUkUuQ29tbW9uLkRvbS5Tb2xpZENvbG9yQnJ1c2gsIE5MUkUuQ29tbW9uIiwiQ29sb3IiOnsiJGlkIjoiNTE1IiwiQSI6MjU1LCJSIjoyMiwiRyI6MjgsIkIiOjM1fX0sIkxpbmVXZWlnaHQiOjAuMCwiTGluZVR5cGUiOjAsIlBhcmVudFN0eWxlIjpudWxsfSwiUGFyZW50U3R5bGUiOm51bGx9LCJNYXJnaW4iOnsiJGlkIjoiNTE2IiwiVG9wIjowLjAsIkxlZnQiOjAuMCwiUmlnaHQiOjAuMCwiQm90dG9tIjowLjB9LCJQYWRkaW5nIjp7IiRpZCI6IjUxNyIsIlRvcCI6MC4wLCJMZWZ0IjowLjAsIlJpZ2h0IjowLjAsIkJvdHRvbSI6MC4wfSwiQmFja2dyb3VuZCI6bnVsbCwiSXNWaXNpYmxlIjp0cnVlLCJXaWR0aCI6MC4wLCJIZWlnaHQiOjAuMCwiQm9yZGVyU3R5bGUiOm51bGwsIlBhcmVudFN0eWxlIjpudWxsfSwiQmFja2dyb3VuZFN0eWxlIjp7IiRpZCI6IjUxOCIsIk1hcmdpbiI6eyIkaWQiOiI1MTkiLCJUb3AiOjAuMCwiTGVmdCI6MC4wLCJSaWdodCI6MC4wLCJCb3R0b20iOjAuMH0sIlBhZGRpbmciOnsiJGlkIjoiNTIwIiwiVG9wIjowLjAsIkxlZnQiOjAuMCwiUmlnaHQiOjAuMCwiQm90dG9tIjowLjB9LCJCYWNrZ3JvdW5kIjp7IiRpZCI6IjUyMSIsIkNvbG9yIjp7IiRpZCI6IjUyMiIsIkEiOjM4LCJSIjoxNTcsIkciOjE2OSwiQiI6MTYwfX0sIklzVmlzaWJsZSI6dHJ1ZSwiV2lkdGgiOjAuMCwiSGVpZ2h0IjowLjAsIkJvcmRlclN0eWxlIjp7IiRpZCI6IjUyMyIsIkxpbmVDb2xvciI6eyIkaWQiOiI1MjQiLCIkdHlwZSI6Ik5MUkUuQ29tbW9uLkRvbS5Tb2xpZENvbG9yQnJ1c2gsIE5MUkUuQ29tbW9uIiwiQ29sb3IiOnsiJGlkIjoiNTI1IiwiQSI6MjU1LCJSIjoyMiwiRyI6MjgsIkIiOjM1fX0sIkxpbmVXZWlnaHQiOjAuMCwiTGluZVR5cGUiOjAsIlBhcmVudFN0eWxlIjpudWxsfSwiUGFyZW50U3R5bGUiOm51bGx9LCJJc0Fib3ZlVGltZWJhbmQiOmZhbHNlLCJTcGFjaW5nIjo1LCJEZWZhdWx0U3dpbWxhbmVUYXNrU3R5bGUiOnsiJGlkIjoiNTI2IiwiJHR5cGUiOiJOTFJFLkNvbW1vbi5Eb20uU3R5bGVzLkV4cGxpY2l0U2V0YWJsZVRhc2tTdHlsZSwgTkxSRS5Db21tb24iLCJTaGFwZSI6MCwiU2hhcGVUaGlja25lc3MiOjAsIkR1cmF0aW9uRm9ybWF0IjowLCJJbmNsdWRlTm9uV29ya2luZ0RheXNJbkR1cmF0aW9uIjpmYWxzZSwiUGVyY2VudGFnZUNvbXBsZXRlU3R5bGUiOnsiJGlkIjoiNTI3IiwiRm9udFNldHRpbmdzIjp7IiRpZCI6IjUyOCIsIkZvbnRTaXplIjoxMCwiRm9udE5hbWUiOiJDYWxpYnJpIiwiSXNCb2xkIjpmYWxzZSwiSXNJdGFsaWMiOmZhbHNlLCJJc1VuZGVybGluZWQiOmZhbHNlLCJQYXJlbnRTdHlsZSI6bnVsbH0sIkF1dG9TaXplIjowLCJGb3JlZ3JvdW5kIjp7IiRpZCI6IjUyOSIsIkNvbG9yIjp7IiRpZCI6IjUzMC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NTMxIiwiVG9wIjowLjAsIkxlZnQiOjAuMCwiUmlnaHQiOjAuMCwiQm90dG9tIjowLjB9LCJQYWRkaW5nIjp7IiRpZCI6IjUzMiIsIlRvcCI6MC4wLCJMZWZ0IjowLjAsIlJpZ2h0IjowLjAsIkJvdHRvbSI6MC4wfSwiQmFja2dyb3VuZCI6eyIkaWQiOiI1MzMiLCJDb2xvciI6eyIkaWQiOiI1MzQiLCJBIjo4OSwiUiI6MCwiRyI6MCwiQiI6MH19LCJJc1Zpc2libGUiOnRydWUsIldpZHRoIjowLjAsIkhlaWdodCI6MC4wLCJCb3JkZXJTdHlsZSI6bnVsbCwiUGFyZW50U3R5bGUiOm51bGx9LCJEdXJhdGlvblN0eWxlIjp7IiRpZCI6IjUzNSIsIkZvbnRTZXR0aW5ncyI6eyIkaWQiOiI1MzYiLCJGb250U2l6ZSI6MTAsIkZvbnROYW1lIjoiQ2FsaWJyaSIsIklzQm9sZCI6ZmFsc2UsIklzSXRhbGljIjp0cnVlLCJJc1VuZGVybGluZWQiOmZhbHNlLCJQYXJlbnRTdHlsZSI6bnVsbH0sIkF1dG9TaXplIjowLCJGb3JlZ3JvdW5kIjp7IiRpZCI6IjUzNyIsIkNvbG9yIjp7IiRpZCI6IjUzOC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1MzkiLCJUb3AiOjAuMCwiTGVmdCI6MC4wLCJSaWdodCI6MC4wLCJCb3R0b20iOjAuMH0sIlBhZGRpbmciOnsiJGlkIjoiNTQwIiwiVG9wIjowLjAsIkxlZnQiOjAuMCwiUmlnaHQiOjAuMCwiQm90dG9tIjowLjB9LCJCYWNrZ3JvdW5kIjp7IiRpZCI6IjU0MSIsIkNvbG9yIjp7IiRpZCI6IjU0MiIsIkEiOjAsIlIiOjI1NSwiRyI6MjU1LCJCIjoyNTV9fSwiSXNWaXNpYmxlIjp0cnVlLCJXaWR0aCI6MC4wLCJIZWlnaHQiOjAuMCwiQm9yZGVyU3R5bGUiOm51bGwsIlBhcmVudFN0eWxlIjpudWxsfSwiSG9yaXpvbnRhbENvbm5lY3RvclN0eWxlIjp7IiRpZCI6IjU0MyIsIkxpbmVDb2xvciI6eyIkaWQiOiI1NDQiLCIkdHlwZSI6Ik5MUkUuQ29tbW9uLkRvbS5Tb2xpZENvbG9yQnJ1c2gsIE5MUkUuQ29tbW9uIiwiQ29sb3IiOnsiJGlkIjoiNTQ1IiwiQSI6MjU1LCJSIjoyMDQsIkciOjIwNCwiQiI6MjA0fX0sIkxpbmVXZWlnaHQiOjEuMCwiTGluZVR5cGUiOjAsIlBhcmVudFN0eWxlIjpudWxsfSwiVmVydGljYWxDb25uZWN0b3JTdHlsZSI6eyIkaWQiOiI1NDYiLCJMaW5lQ29sb3IiOnsiJGlkIjoiNTQ3IiwiJHR5cGUiOiJOTFJFLkNvbW1vbi5Eb20uU29saWRDb2xvckJydXNoLCBOTFJFLkNvbW1vbiIsIkNvbG9yIjp7IiRpZCI6IjU0OCIsIkEiOjI1NSwiUiI6MjA0LCJHIjoyMDQsIkIiOjIwNH1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U0OSIsIk1hcmdpbiI6eyIkaWQiOiI1NTAiLCJUb3AiOjAuMCwiTGVmdCI6NC4wLCJSaWdodCI6NC4wLCJCb3R0b20iOjAuMH0sIlBhZGRpbmciOnsiJGlkIjoiNTUxIiwiVG9wIjowLjAsIkxlZnQiOjAuMCwiUmlnaHQiOjAuMCwiQm90dG9tIjowLjB9LCJCYWNrZ3JvdW5kIjp7IiRpZCI6IjU1MiIsIkNvbG9yIjp7IiRpZCI6IjU1MyIsIkEiOjI1NSwiUiI6NTAsIkciOjkzLCJCIjo4OX19LCJJc1Zpc2libGUiOnRydWUsIldpZHRoIjoxOTYuMCwiSGVpZ2h0IjoxMC4wLCJCb3JkZXJTdHlsZSI6eyIkaWQiOiI1NTQiLCJMaW5lQ29sb3IiOnsiJGlkIjoiNTU1IiwiJHR5cGUiOiJOTFJFLkNvbW1vbi5Eb20uU29saWRDb2xvckJydXNoLCBOTFJFLkNvbW1vbiIsIkNvbG9yIjp7IiRpZCI6IjU1NiIsIkEiOjI1NSwiUiI6MjM0LCJHIjoyMiwiQiI6MzB9fSwiTGluZVdlaWdodCI6MC4wLCJMaW5lVHlwZSI6MCwiUGFyZW50U3R5bGUiOm51bGx9LCJQYXJlbnRTdHlsZSI6bnVsbH0sIlRpdGxlU3R5bGUiOnsiJGlkIjoiNTU3IiwiRm9udFNldHRpbmdzIjp7IiRpZCI6IjU1OCIsIkZvbnRTaXplIjoxMiwiRm9udE5hbWUiOiJDYWxpYnJpIiwiSXNCb2xkIjp0cnVlLCJJc0l0YWxpYyI6ZmFsc2UsIklzVW5kZXJsaW5lZCI6ZmFsc2UsIlBhcmVudFN0eWxlIjpudWxsfSwiQXV0b1NpemUiOjAsIkZvcmVncm91bmQiOnsiJGlkIjoiNTU5IiwiQ29sb3IiOnsiJGlkIjoiNTYwIiwiQSI6MjU1LCJSIjoyNDIsIkciOjI0OCwiQiI6MjQ3fX0sIk1heFdpZHRoIjoyMDAuMCwiTWF4SGVpZ2h0IjoiSW5maW5pdHkiLCJTbWFydEZvcmVncm91bmRJc0FjdGl2ZSI6ZmFsc2UsIkhvcml6b250YWxBbGlnbm1lbnQiOjEsIlZlcnRpY2FsQWxpZ25tZW50IjowLCJTbWFydEZvcmVncm91bmQiOm51bGwsIkJhY2tncm91bmRGaWxsVHlwZSI6MCwiTWFyZ2luIjp7IiRpZCI6IjU2MSIsIlRvcCI6MC4wLCJMZWZ0IjowLjAsIlJpZ2h0IjowLjAsIkJvdHRvbSI6MC4wfSwiUGFkZGluZyI6eyIkaWQiOiI1NjIiLCJUb3AiOjAuMCwiTGVmdCI6MC4wLCJSaWdodCI6MC4wLCJCb3R0b20iOjAuMH0sIkJhY2tncm91bmQiOnsiJGlkIjoiNTYzIiwiQ29sb3IiOnsiJGlkIjoiNTY0IiwiQSI6MCwiUiI6MjU1LCJHIjoyNTUsIkIiOjI1NX19LCJJc1Zpc2libGUiOnRydWUsIldpZHRoIjowLjAsIkhlaWdodCI6MC4wLCJCb3JkZXJTdHlsZSI6bnVsbCwiUGFyZW50U3R5bGUiOm51bGx9LCJEYXRlU3R5bGUiOnsiJGlkIjoiNTY1IiwiRm9udFNldHRpbmdzIjp7IiRpZCI6IjU2NiIsIkZvbnRTaXplIjo4LCJGb250TmFtZSI6IkNhbGlicmkiLCJJc0JvbGQiOmZhbHNlLCJJc0l0YWxpYyI6ZmFsc2UsIklzVW5kZXJsaW5lZCI6ZmFsc2UsIlBhcmVudFN0eWxlIjpudWxsfSwiQXV0b1NpemUiOjAsIkZvcmVncm91bmQiOnsiJGlkIjoiNTY3IiwiQ29sb3IiOnsiJGlkIjoiNTY4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NTY5IiwiVG9wIjowLjAsIkxlZnQiOjAuMCwiUmlnaHQiOjAuMCwiQm90dG9tIjowLjB9LCJQYWRkaW5nIjp7IiRpZCI6IjU3MCIsIlRvcCI6MC4wLCJMZWZ0IjowLjAsIlJpZ2h0IjowLjAsIkJvdHRvbSI6MC4wfSwiQmFja2dyb3VuZCI6eyIkaWQiOiI1NzEiLCJDb2xvciI6eyIkcmVmIjoiNTM0In19LCJJc1Zpc2libGUiOnRydWUsIldpZHRoIjowLjAsIkhlaWdodCI6MC4wLCJCb3JkZXJTdHlsZSI6bnVsbCwiUGFyZW50U3R5bGUiOm51bGx9LCJEYXRlRm9ybWF0Ijp7IiRpZCI6IjU3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MiLCJGb3JtYXQiOjAsIklzVmlzaWJsZSI6ZmFsc2UsIkxhc3RLbm93blZpc2liaWxpdHlTdGF0ZSI6ZmFsc2V9LCJJc1Zpc2libGUiOnRydWUsIlBhcmVudFN0eWxlIjpudWxsLCJfZXhwbGljaXRseVNldCI6eyIkaWQiOiI1Nz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90U3R5bGUiOnsiJGlkIjoiNTc1IiwiU2hhcGUiOjcsIkNvbm5lY3Rvck1hcmdpbiI6eyIkaWQiOiI1NzYiLCJUb3AiOjAuMCwiTGVmdCI6Mi4wLCJSaWdodCI6Mi4wLCJCb3R0b20iOjAuMH0sIkNvbm5lY3RvclN0eWxlIjp7IiRpZCI6IjU3NyIsIkxpbmVDb2xvciI6eyIkaWQiOiI1NzgiLCIkdHlwZSI6Ik5MUkUuQ29tbW9uLkRvbS5Tb2xpZENvbG9yQnJ1c2gsIE5MUkUuQ29tbW9uIiwiQ29sb3IiOnsiJGlkIjoiNTc5IiwiQSI6MTI3LCJSIjoyMzksIkciOjE1NCwiQiI6MjZ9fSwiTGluZVdlaWdodCI6MS4wLCJMaW5lVHlwZSI6MCwiUGFyZW50U3R5bGUiOm51bGx9LCJJc0JlbG93VGltZWJhbmQiOnRydWUsIlBvc2l0aW9uT25UYXNrIjozLCJIaWRlRGF0ZSI6ZmFsc2UsIlNoYXBlU2l6ZSI6MSwiU3BhY2luZyI6MS4wLCJQYWRkaW5nIjp7IiRpZCI6IjU4MCIsIlRvcCI6Ny4wLCJMZWZ0IjozLjAsIlJpZ2h0IjowLjAsIkJvdHRvbSI6Mi4wfSwiU2hhcGVTdHlsZSI6eyIkaWQiOiI1ODEiLCJNYXJnaW4iOnsiJGlkIjoiNTgyIiwiVG9wIjowLjAsIkxlZnQiOjAuMCwiUmlnaHQiOjAuMCwiQm90dG9tIjowLjB9LCJQYWRkaW5nIjp7IiRpZCI6IjU4MyIsIlRvcCI6MC4wLCJMZWZ0IjowLjAsIlJpZ2h0IjowLjAsIkJvdHRvbSI6MC4wfSwiQmFja2dyb3VuZCI6eyIkaWQiOiI1ODQiLCJDb2xvciI6eyIkaWQiOiI1ODUiLCJBIjoyNTUsIlIiOjIzOSwiRyI6MTU0LCJCIjoyNn19LCJJc1Zpc2libGUiOnRydWUsIldpZHRoIjoxOC4wLCJIZWlnaHQiOjIwLjAsIkJvcmRlclN0eWxlIjp7IiRpZCI6IjU4NiIsIkxpbmVDb2xvciI6eyIkaWQiOiI1ODciLCIkdHlwZSI6Ik5MUkUuQ29tbW9uLkRvbS5Tb2xpZENvbG9yQnJ1c2gsIE5MUkUuQ29tbW9uIiwiQ29sb3IiOnsiJGlkIjoiNTg4IiwiQSI6MjU1LCJSIjoyMzQsIkciOjIyLCJCIjozMH19LCJMaW5lV2VpZ2h0IjowLjAsIkxpbmVUeXBlIjowLCJQYXJlbnRTdHlsZSI6bnVsbH0sIlBhcmVudFN0eWxlIjpudWxsfSwiVGl0bGVTdHlsZSI6eyIkaWQiOiI1ODkiLCJGb250U2V0dGluZ3MiOnsiJGlkIjoiNTkwIiwiRm9udFNpemUiOjExLCJGb250TmFtZSI6IkNhbGlicmkiLCJJc0JvbGQiOnRydWUsIklzSXRhbGljIjpmYWxzZSwiSXNVbmRlcmxpbmVkIjpmYWxzZSwiUGFyZW50U3R5bGUiOm51bGx9LCJBdXRvU2l6ZSI6MCwiRm9yZWdyb3VuZCI6eyIkaWQiOiI1OTEiLCJDb2xvciI6eyIkaWQiOiI1OTIiLCJBIjoyNTUsIlIiOjM0LCJHIjozNywiQiI6MjR9fSwiTWF4V2lkdGgiOjIwMC4wLCJNYXhIZWlnaHQiOiJJbmZpbml0eSIsIlNtYXJ0Rm9yZWdyb3VuZElzQWN0aXZlIjpmYWxzZSwiSG9yaXpvbnRhbEFsaWdubWVudCI6MCwiVmVydGljYWxBbGlnbm1lbnQiOjAsIlNtYXJ0Rm9yZWdyb3VuZCI6bnVsbCwiQmFja2dyb3VuZEZpbGxUeXBlIjowLCJNYXJnaW4iOnsiJGlkIjoiNTkzIiwiVG9wIjowLjAsIkxlZnQiOjAuMCwiUmlnaHQiOjAuMCwiQm90dG9tIjowLjB9LCJQYWRkaW5nIjp7IiRpZCI6IjU5NCIsIlRvcCI6MC4wLCJMZWZ0IjowLjAsIlJpZ2h0IjowLjAsIkJvdHRvbSI6MC4wfSwiQmFja2dyb3VuZCI6eyIkaWQiOiI1OTUiLCJDb2xvciI6eyIkaWQiOiI1OTYiLCJBIjowLCJSIjoyNTUsIkciOjI1NSwiQiI6MjU1fX0sIklzVmlzaWJsZSI6ZmFsc2UsIldpZHRoIjowLjAsIkhlaWdodCI6MC4wLCJCb3JkZXJTdHlsZSI6bnVsbCwiUGFyZW50U3R5bGUiOm51bGx9LCJEYXRlU3R5bGUiOnsiJGlkIjoiNTk3IiwiRm9udFNldHRpbmdzIjp7IiRpZCI6IjU5OCIsIkZvbnRTaXplIjoxMCwiRm9udE5hbWUiOiJDYWxpYnJpIiwiSXNCb2xkIjpmYWxzZSwiSXNJdGFsaWMiOmZhbHNlLCJJc1VuZGVybGluZWQiOmZhbHNlLCJQYXJlbnRTdHlsZSI6bnVsbH0sIkF1dG9TaXplIjowLCJGb3JlZ3JvdW5kIjp7IiRpZCI6IjU5OSIsIkNvbG9yIjp7IiRpZCI6IjYwMCIsIkEiOjI1NSwiUiI6NjcsIkciOjczLCJCIjo0OX19LCJNYXhXaWR0aCI6MjAwLjAsIk1heEhlaWdodCI6IkluZmluaXR5IiwiU21hcnRGb3JlZ3JvdW5kSXNBY3RpdmUiOmZhbHNlLCJIb3Jpem9udGFsQWxpZ25tZW50IjoyLCJWZXJ0aWNhbEFsaWdubWVudCI6MCwiU21hcnRGb3JlZ3JvdW5kIjpudWxsLCJCYWNrZ3JvdW5kRmlsbFR5cGUiOjAsIk1hcmdpbiI6eyIkaWQiOiI2MDEiLCJUb3AiOjAuMCwiTGVmdCI6MC4wLCJSaWdodCI6MC4wLCJCb3R0b20iOjAuMH0sIlBhZGRpbmciOnsiJGlkIjoiNjAyIiwiVG9wIjowLjAsIkxlZnQiOjAuMCwiUmlnaHQiOjAuMCwiQm90dG9tIjowLjB9LCJCYWNrZ3JvdW5kIjp7IiRpZCI6IjYwMyIsIkNvbG9yIjp7IiRpZCI6IjYwNCIsIkEiOjAsIlIiOjI1NSwiRyI6MjU1LCJCIjoyNTV9fSwiSXNWaXNpYmxlIjpmYWxzZSwiV2lkdGgiOjAuMCwiSGVpZ2h0IjowLjAsIkJvcmRlclN0eWxlIjpudWxsLCJQYXJlbnRTdHlsZSI6bnVsbH0sIkRhdGVGb3JtYXQiOnsiJGlkIjoiNjA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wNiIsIkZvcm1hdCI6MCwiSXNWaXNpYmxlIjpmYWxzZSwiTGFzdEtub3duVmlzaWJpbGl0eVN0YXRlIjpmYWxzZX0sIklzVmlzaWJsZSI6dHJ1ZSwiUGFyZW50U3R5bGUiOm51bGx9LCJEZWZhdWx0U3dpbWxhbmVNaWxlc3RvbmVTdHlsZSI6eyIkaWQiOiI2MDciLCJUaXRsZVBvc2l0aW9uIjoiTGVmdCIsIkRhdGVQb3NpdGlvbiI6IkxlZnQiLCJTaGFwZVR5cGUiOjE4LCJTaGFwZVNpemUiOjEsIlNwYWNpbmciOjUsIlNoYXBlU3R5bGUiOnsiJGlkIjoiNjA4IiwiTWFyZ2luIjp7IiRpZCI6IjYwOSIsIlRvcCI6MC4wLCJMZWZ0IjowLjAsIlJpZ2h0IjowLjAsIkJvdHRvbSI6MC4wfSwiUGFkZGluZyI6eyIkaWQiOiI2MTAiLCJUb3AiOjAuMCwiTGVmdCI6MC4wLCJSaWdodCI6MC4wLCJCb3R0b20iOjAuMH0sIkJhY2tncm91bmQiOnsiJGlkIjoiNjExIiwiQ29sb3IiOnsiJGlkIjoiNjEyIiwiQSI6MjU1LCJSIjoxODAsIkciOjc2LCJCIjo2NX19LCJJc1Zpc2libGUiOnRydWUsIldpZHRoIjoxMy4wLCJIZWlnaHQiOjEzLjAsIkJvcmRlclN0eWxlIjp7IiRpZCI6IjYxMyIsIkxpbmVDb2xvciI6eyIkaWQiOiI2MTQiLCIkdHlwZSI6Ik5MUkUuQ29tbW9uLkRvbS5Tb2xpZENvbG9yQnJ1c2gsIE5MUkUuQ29tbW9uIiwiQ29sb3IiOnsiJGlkIjoiNjE1IiwiQSI6MjU1LCJSIjoyMzQsIkciOjIyLCJCIjozMH19LCJMaW5lV2VpZ2h0IjowLjAsIkxpbmVUeXBlIjowLCJQYXJlbnRTdHlsZSI6bnVsbH0sIlBhcmVudFN0eWxlIjpudWxsfSwiVGl0bGVTdHlsZSI6eyIkaWQiOiI2MTYiLCJGb250U2V0dGluZ3MiOnsiJGlkIjoiNjE3IiwiRm9udFNpemUiOjExLCJGb250TmFtZSI6IkNhbGlicmkiLCJJc0JvbGQiOnRydWUsIklzSXRhbGljIjpmYWxzZSwiSXNVbmRlcmxpbmVkIjpmYWxzZSwiUGFyZW50U3R5bGUiOm51bGx9LCJBdXRvU2l6ZSI6MCwiRm9yZWdyb3VuZCI6eyIkaWQiOiI2MTgiLCJDb2xvciI6eyIkaWQiOiI2MTkiLCJBIjoyNTUsIlIiOjM0LCJHIjozNywiQiI6MjR9fSwiTWF4V2lkdGgiOjIwMC4wLCJNYXhIZWlnaHQiOiJJbmZpbml0eSIsIlNtYXJ0Rm9yZWdyb3VuZElzQWN0aXZlIjpmYWxzZSwiSG9yaXpvbnRhbEFsaWdubWVudCI6MiwiVmVydGljYWxBbGlnbm1lbnQiOjAsIlNtYXJ0Rm9yZWdyb3VuZCI6bnVsbCwiQmFja2dyb3VuZEZpbGxUeXBlIjowLCJNYXJnaW4iOnsiJGlkIjoiNjIwIiwiVG9wIjowLjAsIkxlZnQiOjAuMCwiUmlnaHQiOjAuMCwiQm90dG9tIjowLjB9LCJQYWRkaW5nIjp7IiRpZCI6IjYyMSIsIlRvcCI6MC4wLCJMZWZ0IjowLjAsIlJpZ2h0IjowLjAsIkJvdHRvbSI6MC4wfSwiQmFja2dyb3VuZCI6eyIkaWQiOiI2MjIiLCJDb2xvciI6eyIkaWQiOiI2MjMiLCJBIjowLCJSIjoyNTUsIkciOjI1NSwiQiI6MjU1fX0sIklzVmlzaWJsZSI6dHJ1ZSwiV2lkdGgiOjAuMCwiSGVpZ2h0IjowLjAsIkJvcmRlclN0eWxlIjpudWxsLCJQYXJlbnRTdHlsZSI6bnVsbH0sIkRhdGVTdHlsZSI6eyIkaWQiOiI2MjQiLCJGb250U2V0dGluZ3MiOnsiJGlkIjoiNjI1IiwiRm9udFNpemUiOjEwLCJGb250TmFtZSI6IkNhbGlicmkiLCJJc0JvbGQiOmZhbHNlLCJJc0l0YWxpYyI6ZmFsc2UsIklzVW5kZXJsaW5lZCI6ZmFsc2UsIlBhcmVudFN0eWxlIjpudWxsfSwiQXV0b1NpemUiOjAsIkZvcmVncm91bmQiOnsiJGlkIjoiNjI2IiwiQ29sb3IiOnsiJGlkIjoiNjI3IiwiQSI6MjU1LCJSIjo2NywiRyI6NzMsIkIiOjQ5fX0sIk1heFdpZHRoIjoyMDAuMCwiTWF4SGVpZ2h0IjoiSW5maW5pdHkiLCJTbWFydEZvcmVncm91bmRJc0FjdGl2ZSI6ZmFsc2UsIkhvcml6b250YWxBbGlnbm1lbnQiOjIsIlZlcnRpY2FsQWxpZ25tZW50IjowLCJTbWFydEZvcmVncm91bmQiOm51bGwsIkJhY2tncm91bmRGaWxsVHlwZSI6MCwiTWFyZ2luIjp7IiRpZCI6IjYyOCIsIlRvcCI6MC4wLCJMZWZ0IjowLjAsIlJpZ2h0IjowLjAsIkJvdHRvbSI6MC4wfSwiUGFkZGluZyI6eyIkaWQiOiI2MjkiLCJUb3AiOjAuMCwiTGVmdCI6MC4wLCJSaWdodCI6MC4wLCJCb3R0b20iOjAuMH0sIkJhY2tncm91bmQiOnsiJGlkIjoiNjMwIiwiQ29sb3IiOnsiJGlkIjoiNjMxIiwiQSI6MCwiUiI6MjU1LCJHIjoyNTUsIkIiOjI1NX19LCJJc1Zpc2libGUiOnRydWUsIldpZHRoIjowLjAsIkhlaWdodCI6MC4wLCJCb3JkZXJTdHlsZSI6bnVsbCwiUGFyZW50U3R5bGUiOm51bGx9LCJEYXRlRm9ybWF0Ijp7IiRpZCI6IjYz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zMiLCJGb3JtYXQiOjAsIklzVmlzaWJsZSI6ZmFsc2UsIkxhc3RLbm93blZpc2liaWxpdHlTdGF0ZSI6ZmFsc2V9LCJJc1Zpc2libGUiOnRydWUsIlBhcmVudFN0eWxlIjpudWxsfSwiRGVmYXVsdFN3aW1sYW5lQWN0aXZpdHlTdHlsZSI6eyIkaWQiOiI2MzQiLCJIZWFkZXJTdHlsZSI6eyIkaWQiOiI2MzUiLCJUZXh0U3R5bGUiOnsiJGlkIjoiNjM2IiwiRm9udFNldHRpbmdzIjp7IiRpZCI6IjYzNyIsIkZvbnRTaXplIjoxMSwiRm9udE5hbWUiOiJDYWxpYnJpIiwiSXNCb2xkIjpmYWxzZSwiSXNJdGFsaWMiOmZhbHNlLCJJc1VuZGVybGluZWQiOmZhbHNlLCJQYXJlbnRTdHlsZSI6bnVsbH0sIkF1dG9TaXplIjowLCJGb3JlZ3JvdW5kIjp7IiRpZCI6IjYzOCIsIkNvbG9yIjp7IiRpZCI6IjYzO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Y0MCIsIlRvcCI6MC4wLCJMZWZ0IjowLjAsIlJpZ2h0IjowLjAsIkJvdHRvbSI6MC4wfSwiUGFkZGluZyI6eyIkaWQiOiI2NDEiLCJUb3AiOjAuMCwiTGVmdCI6MC4wLCJSaWdodCI6MC4wLCJCb3R0b20iOjAuMH0sIkJhY2tncm91bmQiOm51bGwsIklzVmlzaWJsZSI6dHJ1ZSwiV2lkdGgiOjAuMCwiSGVpZ2h0IjowLjAsIkJvcmRlclN0eWxlIjpudWxsLCJQYXJlbnRTdHlsZSI6bnVsbH0sIlJlY3RhbmdsZVN0eWxlIjp7IiRpZCI6IjY0MiIsIk1hcmdpbiI6eyIkaWQiOiI2NDMiLCJUb3AiOjAuMCwiTGVmdCI6MC4wLCJSaWdodCI6MC4wLCJCb3R0b20iOjAuMH0sIlBhZGRpbmciOnsiJGlkIjoiNjQ0IiwiVG9wIjowLjAsIkxlZnQiOjAuMCwiUmlnaHQiOjAuMCwiQm90dG9tIjowLjB9LCJCYWNrZ3JvdW5kIjp7IiRpZCI6IjY0NSIsIkNvbG9yIjp7IiRpZCI6IjY0NiIsIkEiOjYzLCJSIjoxNTcsIkciOjE2OSwiQiI6MTYwfX0sIklzVmlzaWJsZSI6dHJ1ZSwiV2lkdGgiOjAuMCwiSGVpZ2h0IjowLjAsIkJvcmRlclN0eWxlIjp7IiRpZCI6IjY0NyIsIkxpbmVDb2xvciI6eyIkaWQiOiI2NDgiLCIkdHlwZSI6Ik5MUkUuQ29tbW9uLkRvbS5Tb2xpZENvbG9yQnJ1c2gsIE5MUkUuQ29tbW9uIiwiQ29sb3IiOnsiJGlkIjoiNjQ5IiwiQSI6MjU1LCJSIjoyNTUsIkciOjAsIkIiOjB9fSwiTGluZVdlaWdodCI6MC4wLCJMaW5lVHlwZSI6MCwiUGFyZW50U3R5bGUiOm51bGx9LCJQYXJlbnRTdHlsZSI6bnVsbH0sIk1hcmdpbiI6eyIkaWQiOiI2NTAiLCJUb3AiOjAuMCwiTGVmdCI6MC4wLCJSaWdodCI6MC4wLCJCb3R0b20iOjAuMH0sIlBhZGRpbmciOnsiJGlkIjoiNjUxIiwiVG9wIjowLjAsIkxlZnQiOjAuMCwiUmlnaHQiOjAuMCwiQm90dG9tIjowLjB9LCJCYWNrZ3JvdW5kIjpudWxsLCJJc1Zpc2libGUiOnRydWUsIldpZHRoIjowLjAsIkhlaWdodCI6MC4wLCJCb3JkZXJTdHlsZSI6bnVsbCwiUGFyZW50U3R5bGUiOm51bGx9LCJCYWNrZ3JvdW5kU3R5bGUiOnsiJGlkIjoiNjUyIiwiTWFyZ2luIjp7IiRpZCI6IjY1MyIsIlRvcCI6MC4wLCJMZWZ0IjowLjAsIlJpZ2h0IjowLjAsIkJvdHRvbSI6MC4wfSwiUGFkZGluZyI6eyIkaWQiOiI2NTQiLCJUb3AiOjAuMCwiTGVmdCI6MC4wLCJSaWdodCI6MC4wLCJCb3R0b20iOjAuMH0sIkJhY2tncm91bmQiOnsiJHJlZiI6IjUyMSJ9LCJJc1Zpc2libGUiOnRydWUsIldpZHRoIjowLjAsIkhlaWdodCI6MC4wLCJCb3JkZXJTdHlsZSI6eyIkaWQiOiI2NTUiLCJMaW5lQ29sb3IiOnsiJGlkIjoiNjU2IiwiJHR5cGUiOiJOTFJFLkNvbW1vbi5Eb20uU29saWRDb2xvckJydXNoLCBOTFJFLkNvbW1vbiIsIkNvbG9yIjp7IiRpZCI6IjY1NyIsIkEiOjI1NSwiUiI6MjM0LCJHIjoyMiwiQiI6MzB9fSwiTGluZVdlaWdodCI6MC4wLCJMaW5lVHlwZSI6MCwiUGFyZW50U3R5bGUiOm51bGx9LCJQYXJlbnRTdHlsZSI6bnVsbH0sIk1hcmdpbiI6eyIkaWQiOiI2NTgiLCJUb3AiOjAuMCwiTGVmdCI6MC4wLCJSaWdodCI6MC4wLCJCb3R0b20iOjAuMH0sIlBhZGRpbmciOnsiJGlkIjoiNjU5IiwiVG9wIjowLjAsIkxlZnQiOjAuMCwiUmlnaHQiOjAuMCwiQm90dG9tIjowLjB9LCJJc1Zpc2libGUiOnRydWUsIldpZHRoIjowLjAsIkhlaWdodCI6MC4wLCJCb3JkZXJTdHlsZSI6bnVsbCwiUGFyZW50U3R5bGUiOm51bGx9LCJNYXJnaW4iOnsiJGlkIjoiNjYwIiwiVG9wIjowLjAsIkxlZnQiOjAuMCwiUmlnaHQiOjAuMCwiQm90dG9tIjowLjB9LCJQYWRkaW5nIjp7IiRpZCI6IjY2MSIsIlRvcCI6MC4wLCJMZWZ0IjowLjAsIlJpZ2h0IjowLjAsIkJvdHRvbSI6MC4wfSwiSXNWaXNpYmxlIjp0cnVlLCJXaWR0aCI6MC4wLCJIZWlnaHQiOjAuMCwiQm9yZGVyU3R5bGUiOnsiJGlkIjoiNjYyIiwiTGluZUNvbG9yIjpudWxsLCJMaW5lV2VpZ2h0IjowLjAsIkxpbmVUeXBlIjowLCJQYXJlbnRTdHlsZSI6bnVsbH0sIlBhcmVudFN0eWxlIjpudWxsfX0seyIkaWQiOiI2NjMiLCJfYWN0aXZpdGllcyI6W3siJGlkIjoiNjY0IiwiX3Jvd3MiOlt7IiRpZCI6IjY2NSIsIl90YXNrcyI6W3siJGlkIjoiNjY2IiwiX2F0dGFjaGVkTWlsZXN0b25lcyI6W10sIlRhc2tEZWZpbml0aW9uIjp7IiRpZCI6IjY2NyIsIkdyb3VwTmFtZSI6ImE5ODExYjE2LTNmYTEtNDJmYy1hMmViLTE0YzZiYWUyMmVmZiIsIlN0YXJ0RGF0ZSI6IjIwMjUtMDktMDFUMDA6MDA6MDBaIiwiRW5kRGF0ZSI6IjIwMjUtMDktMjlUMjM6NTk6MDBaIiwiUGVyY2VudGFnZUNvbXBsZXRlIjpudWxsLCJTdHlsZSI6eyIkaWQiOiI2NjgiLCJTaGFwZSI6MCwiU2hhcGVUaGlja25lc3MiOjAsIkR1cmF0aW9uRm9ybWF0IjowLCJJbmNsdWRlTm9uV29ya2luZ0RheXNJbkR1cmF0aW9uIjpmYWxzZSwiUGVyY2VudGFnZUNvbXBsZXRlU3R5bGUiOnsiJGlkIjoiNjY5IiwiRm9udFNldHRpbmdzIjp7IiRpZCI6IjY3MCIsIkZvbnRTaXplIjoxMCwiRm9udE5hbWUiOiJDYWxpYnJpIiwiSXNCb2xkIjpmYWxzZSwiSXNJdGFsaWMiOmZhbHNlLCJJc1VuZGVybGluZWQiOmZhbHNlLCJQYXJlbnRTdHlsZSI6bnVsbH0sIkF1dG9TaXplIjowLCJGb3JlZ3JvdW5kIjp7IiRpZCI6IjY3MSIsIkNvbG9yIjp7IiRpZCI6IjY3Mi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jczIiwiVG9wIjowLjAsIkxlZnQiOjAuMCwiUmlnaHQiOjAuMCwiQm90dG9tIjowLjB9LCJQYWRkaW5nIjp7IiRpZCI6IjY3NCIsIlRvcCI6MC4wLCJMZWZ0IjowLjAsIlJpZ2h0IjowLjAsIkJvdHRvbSI6MC4wfSwiQmFja2dyb3VuZCI6eyIkaWQiOiI2NzUiLCJDb2xvciI6eyIkaWQiOiI2NzYiLCJBIjo4OSwiUiI6MCwiRyI6MCwiQiI6MH19LCJJc1Zpc2libGUiOnRydWUsIldpZHRoIjowLjAsIkhlaWdodCI6MC4wLCJCb3JkZXJTdHlsZSI6eyIkaWQiOiI2NzciLCJMaW5lQ29sb3IiOm51bGwsIkxpbmVXZWlnaHQiOjAuMCwiTGluZVR5cGUiOjAsIlBhcmVudFN0eWxlIjpudWxsfSwiUGFyZW50U3R5bGUiOm51bGx9LCJEdXJhdGlvblN0eWxlIjp7IiRpZCI6IjY3OCIsIkZvbnRTZXR0aW5ncyI6eyIkaWQiOiI2NzkiLCJGb250U2l6ZSI6MTAsIkZvbnROYW1lIjoiQ2FsaWJyaSIsIklzQm9sZCI6ZmFsc2UsIklzSXRhbGljIjp0cnVlLCJJc1VuZGVybGluZWQiOmZhbHNlLCJQYXJlbnRTdHlsZSI6bnVsbH0sIkF1dG9TaXplIjowLCJGb3JlZ3JvdW5kIjp7IiRpZCI6IjY4MCIsIkNvbG9yIjp7IiRpZCI6IjY4MS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2ODIiLCJUb3AiOjAuMCwiTGVmdCI6MC4wLCJSaWdodCI6MC4wLCJCb3R0b20iOjAuMH0sIlBhZGRpbmciOnsiJGlkIjoiNjgzIiwiVG9wIjowLjAsIkxlZnQiOjAuMCwiUmlnaHQiOjAuMCwiQm90dG9tIjowLjB9LCJCYWNrZ3JvdW5kIjp7IiRpZCI6IjY4NCIsIkNvbG9yIjp7IiRpZCI6IjY4NSIsIkEiOjAsIlIiOjI1NSwiRyI6MjU1LCJCIjoyNTV9fSwiSXNWaXNpYmxlIjp0cnVlLCJXaWR0aCI6MC4wLCJIZWlnaHQiOjAuMCwiQm9yZGVyU3R5bGUiOnsiJGlkIjoiNjg2IiwiTGluZUNvbG9yIjpudWxsLCJMaW5lV2VpZ2h0IjowLjAsIkxpbmVUeXBlIjowLCJQYXJlbnRTdHlsZSI6bnVsbH0sIlBhcmVudFN0eWxlIjpudWxsfSwiSG9yaXpvbnRhbENvbm5lY3RvclN0eWxlIjp7IiRpZCI6IjY4NyIsIkxpbmVDb2xvciI6eyIkcmVmIjoiMjcifSwiTGluZVdlaWdodCI6MS4wLCJMaW5lVHlwZSI6MCwiUGFyZW50U3R5bGUiOm51bGx9LCJWZXJ0aWNhbENvbm5lY3RvclN0eWxlIjp7IiRpZCI6IjY4OCIsIkxpbmVDb2xvciI6eyIkcmVmIjoiMzA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2ODkiLCJNYXJnaW4iOnsiJGlkIjoiNjkwIiwiVG9wIjowLjAsIkxlZnQiOjQuMCwiUmlnaHQiOjQuMCwiQm90dG9tIjowLjB9LCJQYWRkaW5nIjp7IiRpZCI6IjY5MSIsIlRvcCI6MC4wLCJMZWZ0IjowLjAsIlJpZ2h0IjowLjAsIkJvdHRvbSI6MC4wfSwiQmFja2dyb3VuZCI6eyIkaWQiOiI2OTIiLCJDb2xvciI6eyIkaWQiOiI2OTMiLCJBIjoyNTUsIlIiOjUwLCJHIjo5MywiQiI6ODl9fSwiSXNWaXNpYmxlIjp0cnVlLCJXaWR0aCI6MC4wLCJIZWlnaHQiOjEwLjAsIkJvcmRlclN0eWxlIjp7IiRpZCI6IjY5NCIsIkxpbmVDb2xvciI6eyIkcmVmIjoiMzgifSwiTGluZVdlaWdodCI6MC4wLCJMaW5lVHlwZSI6MCwiUGFyZW50U3R5bGUiOm51bGx9LCJQYXJlbnRTdHlsZSI6bnVsbH0sIlRpdGxlU3R5bGUiOnsiJGlkIjoiNjk1IiwiRm9udFNldHRpbmdzIjp7IiRpZCI6IjY5NiIsIkZvbnRTaXplIjoxMiwiRm9udE5hbWUiOiJDYWxpYnJpIiwiSXNCb2xkIjp0cnVlLCJJc0l0YWxpYyI6ZmFsc2UsIklzVW5kZXJsaW5lZCI6ZmFsc2UsIlBhcmVudFN0eWxlIjpudWxsfSwiQXV0b1NpemUiOjIsIkZvcmVncm91bmQiOnsiJGlkIjoiNjk3IiwiQ29sb3IiOnsiJGlkIjoiNjk4IiwiQSI6MjU1LCJSIjoyNDIsIkciOjI0OCwiQiI6MjQ3fX0sIk1heFdpZHRoIjo5MDAuMCwiTWF4SGVpZ2h0IjoiSW5maW5pdHkiLCJTbWFydEZvcmVncm91bmRJc0FjdGl2ZSI6ZmFsc2UsIkhvcml6b250YWxBbGlnbm1lbnQiOjEsIlZlcnRpY2FsQWxpZ25tZW50IjowLCJTbWFydEZvcmVncm91bmQiOm51bGwsIkJhY2tncm91bmRGaWxsVHlwZSI6MCwiTWFyZ2luIjp7IiRpZCI6IjY5OSIsIlRvcCI6MC4wLCJMZWZ0IjowLjAsIlJpZ2h0IjowLjAsIkJvdHRvbSI6MC4wfSwiUGFkZGluZyI6eyIkaWQiOiI3MDAiLCJUb3AiOjAuMCwiTGVmdCI6MC4wLCJSaWdodCI6MC4wLCJCb3R0b20iOjAuMH0sIkJhY2tncm91bmQiOnsiJGlkIjoiNzAxIiwiQ29sb3IiOnsiJGlkIjoiNzAyIiwiQSI6MCwiUiI6MjU1LCJHIjoyNTUsIkIiOjI1NX19LCJJc1Zpc2libGUiOnRydWUsIldpZHRoIjowLjAsIkhlaWdodCI6MC4wLCJCb3JkZXJTdHlsZSI6eyIkaWQiOiI3MDMiLCJMaW5lQ29sb3IiOm51bGwsIkxpbmVXZWlnaHQiOjAuMCwiTGluZVR5cGUiOjAsIlBhcmVudFN0eWxlIjpudWxsfSwiUGFyZW50U3R5bGUiOm51bGx9LCJEYXRlU3R5bGUiOnsiJGlkIjoiNzA0IiwiRm9udFNldHRpbmdzIjp7IiRpZCI6IjcwNSIsIkZvbnRTaXplIjo4LCJGb250TmFtZSI6IkNhbGlicmkiLCJJc0JvbGQiOmZhbHNlLCJJc0l0YWxpYyI6ZmFsc2UsIklzVW5kZXJsaW5lZCI6ZmFsc2UsIlBhcmVudFN0eWxlIjpudWxsfSwiQXV0b1NpemUiOjAsIkZvcmVncm91bmQiOnsiJGlkIjoiNzA2IiwiQ29sb3IiOnsiJGlkIjoiNzA3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NzA4IiwiVG9wIjowLjAsIkxlZnQiOjAuMCwiUmlnaHQiOjAuMCwiQm90dG9tIjowLjB9LCJQYWRkaW5nIjp7IiRpZCI6IjcwOSIsIlRvcCI6MC4wLCJMZWZ0IjowLjAsIlJpZ2h0IjowLjAsIkJvdHRvbSI6MC4wfSwiQmFja2dyb3VuZCI6eyIkcmVmIjoiNTUifSwiSXNWaXNpYmxlIjp0cnVlLCJXaWR0aCI6MC4wLCJIZWlnaHQiOjAuMCwiQm9yZGVyU3R5bGUiOnsiJGlkIjoiNzEwIiwiTGluZUNvbG9yIjpudWxsLCJMaW5lV2VpZ2h0IjowLjAsIkxpbmVUeXBlIjowLCJQYXJlbnRTdHlsZSI6bnVsbH0sIlBhcmVudFN0eWxlIjpudWxsfSwiRGF0ZUZvcm1hdCI6eyIkaWQiOiI3MTE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zEyIiwiRm9ybWF0IjowLCJJc1Zpc2libGUiOmZhbHNlLCJMYXN0S25vd25WaXNpYmlsaXR5U3RhdGUiOmZhbHNlfSwiSXNWaXNpYmxlIjp0cnVlLCJQYXJlbnRTdHlsZSI6bnVsbH0sIkluZGV4IjoxNCwiU21hcnREdXJhdGlvbkFjdGl2YXRlZCI6ZmFsc2UsIkRhdGVGb3JtYXQiOnsiJHJlZiI6IjcxMSJ9LCJXZWVrTnVtYmVyaW5nIjp7IiRpZCI6IjcxMyIsIkZvcm1hdCI6MCwiSXNWaXNpYmxlIjpmYWxzZSwiTGFzdEtub3duVmlzaWJpbGl0eVN0YXRlIjpmYWxzZX0sIklkIjoiMjk0ZmU3NDgtYTcxMi00YjM5LWEzYWMtYmNiNjZhOGQ5MTNjIiwiSW1wb3J0SWQiOm51bGwsIlRpdGxlIjoiU3ByaW50IDQiLCJOb3RlIjpudWxsLCJIeXBlcmxpbmsiOnsiJGlkIjoiNzE0IiwiQWRkcmVzcyI6bnVsbCwiU3ViQWRkcmVzcyI6bnVsbH0sIklzQ2hhbmdlZCI6ZmFsc2UsIklzTmV3IjpmYWxzZX19LHsiJGlkIjoiNzE1IiwiX2F0dGFjaGVkTWlsZXN0b25lcyI6W10sIlRhc2tEZWZpbml0aW9uIjp7IiRpZCI6IjcxNiIsIkdyb3VwTmFtZSI6ImE5ODExYjE2LTNmYTEtNDJmYy1hMmViLTE0YzZiYWUyMmVmZiIsIlN0YXJ0RGF0ZSI6IjIwMjUtMDgtMDFUMDA6MDA6MDBaIiwiRW5kRGF0ZSI6IjIwMjUtMDgtMzBUMjM6NTk6MDBaIiwiUGVyY2VudGFnZUNvbXBsZXRlIjpudWxsLCJTdHlsZSI6eyIkaWQiOiI3MTciLCJTaGFwZSI6MCwiU2hhcGVUaGlja25lc3MiOjAsIkR1cmF0aW9uRm9ybWF0IjowLCJJbmNsdWRlTm9uV29ya2luZ0RheXNJbkR1cmF0aW9uIjpmYWxzZSwiUGVyY2VudGFnZUNvbXBsZXRlU3R5bGUiOnsiJGlkIjoiNzE4IiwiRm9udFNldHRpbmdzIjp7IiRpZCI6IjcxOSIsIkZvbnRTaXplIjoxMCwiRm9udE5hbWUiOiJDYWxpYnJpIiwiSXNCb2xkIjpmYWxzZSwiSXNJdGFsaWMiOmZhbHNlLCJJc1VuZGVybGluZWQiOmZhbHNlLCJQYXJlbnRTdHlsZSI6bnVsbH0sIkF1dG9TaXplIjowLCJGb3JlZ3JvdW5kIjp7IiRpZCI6IjcyMCIsIkNvbG9yIjp7IiRpZCI6IjcyMS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NzIyIiwiVG9wIjowLjAsIkxlZnQiOjAuMCwiUmlnaHQiOjAuMCwiQm90dG9tIjowLjB9LCJQYWRkaW5nIjp7IiRpZCI6IjcyMyIsIlRvcCI6MC4wLCJMZWZ0IjowLjAsIlJpZ2h0IjowLjAsIkJvdHRvbSI6MC4wfSwiQmFja2dyb3VuZCI6eyIkaWQiOiI3MjQiLCJDb2xvciI6eyIkcmVmIjoiNjc2In19LCJJc1Zpc2libGUiOnRydWUsIldpZHRoIjowLjAsIkhlaWdodCI6MC4wLCJCb3JkZXJTdHlsZSI6eyIkaWQiOiI3MjUiLCJMaW5lQ29sb3IiOm51bGwsIkxpbmVXZWlnaHQiOjAuMCwiTGluZVR5cGUiOjAsIlBhcmVudFN0eWxlIjpudWxsfSwiUGFyZW50U3R5bGUiOm51bGx9LCJEdXJhdGlvblN0eWxlIjp7IiRpZCI6IjcyNiIsIkZvbnRTZXR0aW5ncyI6eyIkaWQiOiI3MjciLCJGb250U2l6ZSI6MTAsIkZvbnROYW1lIjoiQ2FsaWJyaSIsIklzQm9sZCI6ZmFsc2UsIklzSXRhbGljIjp0cnVlLCJJc1VuZGVybGluZWQiOmZhbHNlLCJQYXJlbnRTdHlsZSI6bnVsbH0sIkF1dG9TaXplIjowLCJGb3JlZ3JvdW5kIjp7IiRpZCI6IjcyOCIsIkNvbG9yIjp7IiRpZCI6IjcyOSIsIkEiOjI1NSwiUiI6NzUsIkciOjMyLCJCIjoyN319LCJNYXhXaWR0aCI6MjAwLjAsIk1heEhlaWdodCI6IkluZmluaXR5IiwiU21hcnRGb3JlZ3JvdW5kSXNBY3RpdmUiOmZhbHNlLCJIb3Jpem9udGFsQWxpZ25tZW50IjowLCJWZXJ0aWNhbEFsaWdubWVudCI6MCwiU21hcnRGb3JlZ3JvdW5kIjpudWxsLCJCYWNrZ3JvdW5kRmlsbFR5cGUiOjAsIk1hcmdpbiI6eyIkaWQiOiI3MzAiLCJUb3AiOjAuMCwiTGVmdCI6MC4wLCJSaWdodCI6MC4wLCJCb3R0b20iOjAuMH0sIlBhZGRpbmciOnsiJGlkIjoiNzMxIiwiVG9wIjowLjAsIkxlZnQiOjAuMCwiUmlnaHQiOjAuMCwiQm90dG9tIjowLjB9LCJCYWNrZ3JvdW5kIjp7IiRpZCI6IjczMiIsIkNvbG9yIjp7IiRpZCI6IjczMyIsIkEiOjAsIlIiOjI1NSwiRyI6MjU1LCJCIjoyNTV9fSwiSXNWaXNpYmxlIjp0cnVlLCJXaWR0aCI6MC4wLCJIZWlnaHQiOjAuMCwiQm9yZGVyU3R5bGUiOnsiJGlkIjoiNzM0IiwiTGluZUNvbG9yIjpudWxsLCJMaW5lV2VpZ2h0IjowLjAsIkxpbmVUeXBlIjowLCJQYXJlbnRTdHlsZSI6bnVsbH0sIlBhcmVudFN0eWxlIjpudWxsfSwiSG9yaXpvbnRhbENvbm5lY3RvclN0eWxlIjp7IiRpZCI6IjczNSIsIkxpbmVDb2xvciI6eyIkcmVmIjoiMjcifSwiTGluZVdlaWdodCI6MS4wLCJMaW5lVHlwZSI6MCwiUGFyZW50U3R5bGUiOm51bGx9LCJWZXJ0aWNhbENvbm5lY3RvclN0eWxlIjp7IiRpZCI6IjczNiIsIkxpbmVDb2xvciI6eyIkcmVmIjoiMzA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3MzciLCJNYXJnaW4iOnsiJGlkIjoiNzM4IiwiVG9wIjowLjAsIkxlZnQiOjQuMCwiUmlnaHQiOjQuMCwiQm90dG9tIjowLjB9LCJQYWRkaW5nIjp7IiRpZCI6IjczOSIsIlRvcCI6MC4wLCJMZWZ0IjowLjAsIlJpZ2h0IjowLjAsIkJvdHRvbSI6MC4wfSwiQmFja2dyb3VuZCI6eyIkaWQiOiI3NDAiLCJDb2xvciI6eyIkaWQiOiI3NDEiLCJBIjoyNTUsIlIiOjUwLCJHIjo5MywiQiI6ODl9fSwiSXNWaXNpYmxlIjp0cnVlLCJXaWR0aCI6MC4wLCJIZWlnaHQiOjEwLjAsIkJvcmRlclN0eWxlIjp7IiRpZCI6Ijc0MiIsIkxpbmVDb2xvciI6eyIkcmVmIjoiMzgifSwiTGluZVdlaWdodCI6MC4wLCJMaW5lVHlwZSI6MCwiUGFyZW50U3R5bGUiOm51bGx9LCJQYXJlbnRTdHlsZSI6bnVsbH0sIlRpdGxlU3R5bGUiOnsiJGlkIjoiNzQzIiwiRm9udFNldHRpbmdzIjp7IiRpZCI6Ijc0NCIsIkZvbnRTaXplIjoxMiwiRm9udE5hbWUiOiJDYWxpYnJpIiwiSXNCb2xkIjp0cnVlLCJJc0l0YWxpYyI6ZmFsc2UsIklzVW5kZXJsaW5lZCI6ZmFsc2UsIlBhcmVudFN0eWxlIjpudWxsfSwiQXV0b1NpemUiOjIsIkZvcmVncm91bmQiOnsiJGlkIjoiNzQ1IiwiQ29sb3IiOnsiJGlkIjoiNzQ2IiwiQSI6MjU1LCJSIjoyNDIsIkciOjI0OCwiQiI6MjQ3fX0sIk1heFdpZHRoIjo1Ny41ODIzNjkxMzUzMjMzOSwiTWF4SGVpZ2h0IjoiSW5maW5pdHkiLCJTbWFydEZvcmVncm91bmRJc0FjdGl2ZSI6ZmFsc2UsIkhvcml6b250YWxBbGlnbm1lbnQiOjEsIlZlcnRpY2FsQWxpZ25tZW50IjowLCJTbWFydEZvcmVncm91bmQiOm51bGwsIkJhY2tncm91bmRGaWxsVHlwZSI6MCwiTWFyZ2luIjp7IiRpZCI6Ijc0NyIsIlRvcCI6MC4wLCJMZWZ0IjowLjAsIlJpZ2h0IjowLjAsIkJvdHRvbSI6MC4wfSwiUGFkZGluZyI6eyIkaWQiOiI3NDgiLCJUb3AiOjAuMCwiTGVmdCI6MC4wLCJSaWdodCI6MC4wLCJCb3R0b20iOjAuMH0sIkJhY2tncm91bmQiOnsiJGlkIjoiNzQ5IiwiQ29sb3IiOnsiJGlkIjoiNzUwIiwiQSI6MCwiUiI6MjU1LCJHIjoyNTUsIkIiOjI1NX19LCJJc1Zpc2libGUiOnRydWUsIldpZHRoIjowLjAsIkhlaWdodCI6MC4wLCJCb3JkZXJTdHlsZSI6eyIkaWQiOiI3NTEiLCJMaW5lQ29sb3IiOm51bGwsIkxpbmVXZWlnaHQiOjAuMCwiTGluZVR5cGUiOjAsIlBhcmVudFN0eWxlIjpudWxsfSwiUGFyZW50U3R5bGUiOm51bGx9LCJEYXRlU3R5bGUiOnsiJGlkIjoiNzUyIiwiRm9udFNldHRpbmdzIjp7IiRpZCI6Ijc1MyIsIkZvbnRTaXplIjo4LCJGb250TmFtZSI6IkNhbGlicmkiLCJJc0JvbGQiOmZhbHNlLCJJc0l0YWxpYyI6ZmFsc2UsIklzVW5kZXJsaW5lZCI6ZmFsc2UsIlBhcmVudFN0eWxlIjpudWxsfSwiQXV0b1NpemUiOjAsIkZvcmVncm91bmQiOnsiJGlkIjoiNzU0IiwiQ29sb3IiOnsiJHJlZiI6IjUyIn19LCJNYXhXaWR0aCI6MjAwLjAsIk1heEhlaWdodCI6IkluZmluaXR5IiwiU21hcnRGb3JlZ3JvdW5kSXNBY3RpdmUiOmZhbHNlLCJIb3Jpem9udGFsQWxpZ25tZW50IjowLCJWZXJ0aWNhbEFsaWdubWVudCI6MCwiU21hcnRGb3JlZ3JvdW5kIjpudWxsLCJCYWNrZ3JvdW5kRmlsbFR5cGUiOjAsIk1hcmdpbiI6eyIkaWQiOiI3NTUiLCJUb3AiOjAuMCwiTGVmdCI6MC4wLCJSaWdodCI6MC4wLCJCb3R0b20iOjAuMH0sIlBhZGRpbmciOnsiJGlkIjoiNzU2IiwiVG9wIjowLjAsIkxlZnQiOjAuMCwiUmlnaHQiOjAuMCwiQm90dG9tIjowLjB9LCJCYWNrZ3JvdW5kIjp7IiRyZWYiOiI1NSJ9LCJJc1Zpc2libGUiOnRydWUsIldpZHRoIjowLjAsIkhlaWdodCI6MC4wLCJCb3JkZXJTdHlsZSI6eyIkaWQiOiI3NTciLCJMaW5lQ29sb3IiOm51bGwsIkxpbmVXZWlnaHQiOjAuMCwiTGluZVR5cGUiOjAsIlBhcmVudFN0eWxlIjpudWxsfSwiUGFyZW50U3R5bGUiOm51bGx9LCJEYXRlRm9ybWF0Ijp7IiRyZWYiOiIxOTIifSwiV2Vla051bWJlcmluZyI6eyIkaWQiOiI3NTgiLCJGb3JtYXQiOjAsIklzVmlzaWJsZSI6ZmFsc2UsIkxhc3RLbm93blZpc2liaWxpdHlTdGF0ZSI6ZmFsc2V9LCJJc1Zpc2libGUiOnRydWUsIlBhcmVudFN0eWxlIjpudWxsfSwiSW5kZXgiOjE1LCJTbWFydER1cmF0aW9uQWN0aXZhdGVkIjpmYWxzZSwiRGF0ZUZvcm1hdCI6eyIkcmVmIjoiMTkyIn0sIldlZWtOdW1iZXJpbmciOnsiJGlkIjoiNzU5IiwiRm9ybWF0IjowLCJJc1Zpc2libGUiOmZhbHNlLCJMYXN0S25vd25WaXNpYmlsaXR5U3RhdGUiOmZhbHNlfSwiSWQiOiJhZjFlM2QwYS0zNDkyLTQwOGYtODQ3ZS00MDYzNjQ1ZDI0MDIiLCJJbXBvcnRJZCI6bnVsbCwiVGl0bGUiOiJTcHJpbnQgMyIsIk5vdGUiOm51bGwsIkh5cGVybGluayI6eyIkaWQiOiI3NjAiLCJBZGRyZXNzIjpudWxsLCJTdWJBZGRyZXNzIjpudWxsfSwiSXNDaGFuZ2VkIjpmYWxzZSwiSXNOZXciOmZhbHNlfX1dLCJfbWlsZXN0b25lcyI6W10sIklkIjoiYTk4MTFiMTYtM2ZhMS00MmZjLWEyZWItMTRjNmJhZTIyZWZmIiwiSXNTaW5nbGVJdGVtUm93IjpmYWxzZX0seyIkaWQiOiI3NjEiLCJfdGFza3MiOltdLCJfbWlsZXN0b25lcyI6W3siJGlkIjoiNzYyIiwiSWQiOiJjMmY3MWFjMS0zMTE1LTQwNTAtODk0Ny1kMTI0MzlhZDNkOWMiLCJJbmRleCI6MTYsIkdyb3VwSWQiOm51bGwsIlRpdGxlIjoiUmV2aWV3IEFnaWxlIFByb2plY3QgUGxhbiIsIkRhdGVUaW1lIjoiMjAyNS0wOC0zMFQyMzo1OTowMCIsIlBlcmNlbnRhZ2VDb21wbGV0ZSI6bnVsbCwiTm90ZSI6bnVsbCwiU3R5bGUiOnsiJGlkIjoiNzYzIiwiVGl0bGVQb3NpdGlvbiI6IkxlZnQiLCJEYXRlUG9zaXRpb24iOiJMZWZ0IiwiU2hhcGVUeXBlIjoxOCwiU2hhcGVTaXplIjoxLCJTcGFjaW5nIjo1LCJTaGFwZVN0eWxlIjp7IiRpZCI6Ijc2NCIsIk1hcmdpbiI6eyIkcmVmIjoiMTA5In0sIlBhZGRpbmciOnsiJHJlZiI6IjExMCJ9LCJCYWNrZ3JvdW5kIjp7IiRpZCI6Ijc2NSIsIkNvbG9yIjp7IiRpZCI6Ijc2NiIsIkEiOjI1NSwiUiI6MTgwLCJHIjo3NiwiQiI6NjV9fSwiSXNWaXNpYmxlIjp0cnVlLCJXaWR0aCI6MTMuMCwiSGVpZ2h0IjoxMy4wLCJCb3JkZXJTdHlsZSI6eyIkaWQiOiI3NjciLCJMaW5lQ29sb3IiOm51bGwsIkxpbmVXZWlnaHQiOjAuMCwiTGluZVR5cGUiOjAsIlBhcmVudFN0eWxlIjpudWxsfSwiUGFyZW50U3R5bGUiOm51bGx9LCJUaXRsZVN0eWxlIjp7IiRpZCI6Ijc2OCIsIkZvbnRTZXR0aW5ncyI6eyIkaWQiOiI3NjkiLCJGb250U2l6ZSI6MTEsIkZvbnROYW1lIjoiQ2FsaWJyaSIsIklzQm9sZCI6dHJ1ZSwiSXNJdGFsaWMiOmZhbHNlLCJJc1VuZGVybGluZWQiOmZhbHNlLCJQYXJlbnRTdHlsZSI6bnVsbH0sIkF1dG9TaXplIjowLCJGb3JlZ3JvdW5kIjp7IiRpZCI6Ijc3MCIsIkNvbG9yIjp7IiRpZCI6Ijc3MSIsIkEiOjI1NSwiUiI6MzQsIkciOjM3LCJCIjoyNH19LCJNYXhXaWR0aCI6MjAwLjAsIk1heEhlaWdodCI6IkluZmluaXR5IiwiU21hcnRGb3JlZ3JvdW5kSXNBY3RpdmUiOmZhbHNlLCJIb3Jpem9udGFsQWxpZ25tZW50IjoyLCJWZXJ0aWNhbEFsaWdubWVudCI6MCwiU21hcnRGb3JlZ3JvdW5kIjpudWxsLCJCYWNrZ3JvdW5kRmlsbFR5cGUiOjAsIk1hcmdpbiI6eyIkcmVmIjoiMTE4In0sIlBhZGRpbmciOnsiJHJlZiI6IjExOSJ9LCJCYWNrZ3JvdW5kIjp7IiRpZCI6Ijc3MiIsIkNvbG9yIjp7IiRpZCI6Ijc3MyIsIkEiOjAsIlIiOjI1NSwiRyI6MjU1LCJCIjoyNTV9fSwiSXNWaXNpYmxlIjp0cnVlLCJXaWR0aCI6MC4wLCJIZWlnaHQiOjAuMCwiQm9yZGVyU3R5bGUiOm51bGwsIlBhcmVudFN0eWxlIjpudWxsfSwiRGF0ZVN0eWxlIjp7IiRpZCI6Ijc3NCIsIkZvbnRTZXR0aW5ncyI6eyIkaWQiOiI3NzUiLCJGb250U2l6ZSI6MTAsIkZvbnROYW1lIjoiQ2FsaWJyaSIsIklzQm9sZCI6ZmFsc2UsIklzSXRhbGljIjpmYWxzZSwiSXNVbmRlcmxpbmVkIjpmYWxzZSwiUGFyZW50U3R5bGUiOm51bGx9LCJBdXRvU2l6ZSI6MCwiRm9yZWdyb3VuZCI6eyIkaWQiOiI3NzYiLCJDb2xvciI6eyIkaWQiOiI3NzciLCJBIjoyNTUsIlIiOjY3LCJHIjo3MywiQiI6NDl9fSwiTWF4V2lkdGgiOjIwMC4wLCJNYXhIZWlnaHQiOiJJbmZpbml0eSIsIlNtYXJ0Rm9yZWdyb3VuZElzQWN0aXZlIjpmYWxzZSwiSG9yaXpvbnRhbEFsaWdubWVudCI6MiwiVmVydGljYWxBbGlnbm1lbnQiOjAsIlNtYXJ0Rm9yZWdyb3VuZCI6bnVsbCwiQmFja2dyb3VuZEZpbGxUeXBlIjowLCJNYXJnaW4iOnsiJHJlZiI6IjEyNiJ9LCJQYWRkaW5nIjp7IiRyZWYiOiIxMjcifSwiQmFja2dyb3VuZCI6eyIkaWQiOiI3NzgiLCJDb2xvciI6eyIkaWQiOiI3NzkiLCJBIjowLCJSIjoyNTUsIkciOjI1NSwiQiI6MjU1fX0sIklzVmlzaWJsZSI6dHJ1ZSwiV2lkdGgiOjAuMCwiSGVpZ2h0IjowLjAsIkJvcmRlclN0eWxlIjpudWxsLCJQYXJlbnRTdHlsZSI6bnVsbH0sIkRhdGVGb3JtYXQiOnsiJHJlZiI6IjEzMCJ9LCJXZWVrTnVtYmVyaW5nIjp7IiRpZCI6Ijc4MC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c4MSIsIl90YXNrcyI6W10sIl9taWxlc3RvbmVzIjpbeyIkaWQiOiI3ODIiLCJJZCI6Ijg3ODY0NzE0LTU4OWQtNDBhYy04NTM0LTE3YzVjM2EwZjU2MSIsIkluZGV4IjoxNywiR3JvdXBJZCI6bnVsbCwiVGl0bGUiOiJSZXZpZXcgQWdpbGUgUHJvamVjdCBQbGFuIiwiRGF0ZVRpbWUiOiIyMDI1LTA5LTI5VDIzOjU5OjAwIiwiUGVyY2VudGFnZUNvbXBsZXRlIjpudWxsLCJOb3RlIjpudWxsLCJTdHlsZSI6eyIkaWQiOiI3ODMiLCJUaXRsZVBvc2l0aW9uIjoiTGVmdCIsIkRhdGVQb3NpdGlvbiI6IkxlZnQiLCJTaGFwZVR5cGUiOjE4LCJTaGFwZVNpemUiOjEsIlNwYWNpbmciOjUsIlNoYXBlU3R5bGUiOnsiJGlkIjoiNzg0IiwiTWFyZ2luIjp7IiRyZWYiOiIxMDkifSwiUGFkZGluZyI6eyIkcmVmIjoiMTEwIn0sIkJhY2tncm91bmQiOnsiJGlkIjoiNzg1IiwiQ29sb3IiOnsiJGlkIjoiNzg2IiwiQSI6MjU1LCJSIjoxODAsIkciOjc2LCJCIjo2NX19LCJJc1Zpc2libGUiOnRydWUsIldpZHRoIjoxMy4wLCJIZWlnaHQiOjEzLjAsIkJvcmRlclN0eWxlIjp7IiRpZCI6Ijc4NyIsIkxpbmVDb2xvciI6bnVsbCwiTGluZVdlaWdodCI6MC4wLCJMaW5lVHlwZSI6MCwiUGFyZW50U3R5bGUiOm51bGx9LCJQYXJlbnRTdHlsZSI6bnVsbH0sIlRpdGxlU3R5bGUiOnsiJGlkIjoiNzg4IiwiRm9udFNldHRpbmdzIjp7IiRpZCI6Ijc4OSIsIkZvbnRTaXplIjoxMSwiRm9udE5hbWUiOiJDYWxpYnJpIiwiSXNCb2xkIjp0cnVlLCJJc0l0YWxpYyI6ZmFsc2UsIklzVW5kZXJsaW5lZCI6ZmFsc2UsIlBhcmVudFN0eWxlIjpudWxsfSwiQXV0b1NpemUiOjAsIkZvcmVncm91bmQiOnsiJGlkIjoiNzkwIiwiQ29sb3IiOnsiJGlkIjoiNzkxIiwiQSI6MjU1LCJSIjozNCwiRyI6MzcsIkIiOjI0fX0sIk1heFdpZHRoIjoyMDAuMCwiTWF4SGVpZ2h0IjoiSW5maW5pdHkiLCJTbWFydEZvcmVncm91bmRJc0FjdGl2ZSI6ZmFsc2UsIkhvcml6b250YWxBbGlnbm1lbnQiOjIsIlZlcnRpY2FsQWxpZ25tZW50IjowLCJTbWFydEZvcmVncm91bmQiOm51bGwsIkJhY2tncm91bmRGaWxsVHlwZSI6MCwiTWFyZ2luIjp7IiRyZWYiOiIxMTgifSwiUGFkZGluZyI6eyIkcmVmIjoiMTE5In0sIkJhY2tncm91bmQiOnsiJGlkIjoiNzkyIiwiQ29sb3IiOnsiJGlkIjoiNzkzIiwiQSI6MCwiUiI6MjU1LCJHIjoyNTUsIkIiOjI1NX19LCJJc1Zpc2libGUiOnRydWUsIldpZHRoIjowLjAsIkhlaWdodCI6MC4wLCJCb3JkZXJTdHlsZSI6bnVsbCwiUGFyZW50U3R5bGUiOm51bGx9LCJEYXRlU3R5bGUiOnsiJGlkIjoiNzk0IiwiRm9udFNldHRpbmdzIjp7IiRpZCI6Ijc5NSIsIkZvbnRTaXplIjoxMCwiRm9udE5hbWUiOiJDYWxpYnJpIiwiSXNCb2xkIjpmYWxzZSwiSXNJdGFsaWMiOmZhbHNlLCJJc1VuZGVybGluZWQiOmZhbHNlLCJQYXJlbnRTdHlsZSI6bnVsbH0sIkF1dG9TaXplIjowLCJGb3JlZ3JvdW5kIjp7IiRpZCI6Ijc5NiIsIkNvbG9yIjp7IiRpZCI6Ijc5Ny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TI2In0sIlBhZGRpbmciOnsiJHJlZiI6IjEyNyJ9LCJCYWNrZ3JvdW5kIjp7IiRpZCI6Ijc5OCIsIkNvbG9yIjp7IiRpZCI6Ijc5OSIsIkEiOjAsIlIiOjI1NSwiRyI6MjU1LCJCIjoyNTV9fSwiSXNWaXNpYmxlIjp0cnVlLCJXaWR0aCI6MC4wLCJIZWlnaHQiOjAuMCwiQm9yZGVyU3R5bGUiOm51bGwsIlBhcmVudFN0eWxlIjpudWxsfSwiRGF0ZUZvcm1hdCI6eyIkcmVmIjoiMTMwIn0sIldlZWtOdW1iZXJpbmciOnsiJGlkIjoiODAw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ODAxIiwiX3Rhc2tzIjpbeyIkaWQiOiI4MDIiLCJfYXR0YWNoZWRNaWxlc3RvbmVzIjpbXSwiVGFza0RlZmluaXRpb24iOnsiJGlkIjoiODAzIiwiR3JvdXBOYW1lIjoiOTBkODgxZDMtMDE5ZC00M2U3LWFmMzktYmNkNzk3ZTg4YzhkIiwiU3RhcnREYXRlIjoiMjAyNS0wOC0wMVQwMDowMDowMFoiLCJFbmREYXRlIjoiMjAyNS0wOC0xMVQxMTozODowMFoiLCJQZXJjZW50YWdlQ29tcGxldGUiOm51bGwsIlN0eWxlIjp7IiRpZCI6IjgwNCIsIlNoYXBlIjo0LCJTaGFwZVRoaWNrbmVzcyI6MCwiRHVyYXRpb25Gb3JtYXQiOjAsIkluY2x1ZGVOb25Xb3JraW5nRGF5c0luRHVyYXRpb24iOmZhbHNlLCJQZXJjZW50YWdlQ29tcGxldGVTdHlsZSI6eyIkaWQiOiI4MDUiLCJGb250U2V0dGluZ3MiOnsiJGlkIjoiODA2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gwNyIsIkxpbmVDb2xvciI6bnVsbCwiTGluZVdlaWdodCI6MC4wLCJMaW5lVHlwZSI6MCwiUGFyZW50U3R5bGUiOm51bGx9LCJQYXJlbnRTdHlsZSI6bnVsbH0sIkR1cmF0aW9uU3R5bGUiOnsiJGlkIjoiODA4IiwiRm9udFNldHRpbmdzIjp7IiRpZCI6IjgwO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ODEwIiwiTGluZUNvbG9yIjpudWxsLCJMaW5lV2VpZ2h0IjowLjAsIkxpbmVUeXBlIjowLCJQYXJlbnRTdHlsZSI6bnVsbH0sIlBhcmVudFN0eWxlIjpudWxsfSwiSG9yaXpvbnRhbENvbm5lY3RvclN0eWxlIjp7IiRpZCI6IjgxMSIsIkxpbmVDb2xvciI6eyIkcmVmIjoiMjcifSwiTGluZVdlaWdodCI6MS4wLCJMaW5lVHlwZSI6MCwiUGFyZW50U3R5bGUiOm51bGx9LCJWZXJ0aWNhbENvbm5lY3RvclN0eWxlIjp7IiRpZCI6IjgxMi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MTMiLCJNYXJnaW4iOnsiJHJlZiI6IjE3MiJ9LCJQYWRkaW5nIjp7IiRyZWYiOiIxNzMifSwiQmFja2dyb3VuZCI6eyIkaWQiOiI4MTQiLCJDb2xvciI6eyIkaWQiOiI4MTUiLCJBIjoyNTUsIlIiOjY3LCJHIjoxNzAsIkIiOjEzOX19LCJJc1Zpc2libGUiOnRydWUsIldpZHRoIjowLjAsIkhlaWdodCI6MTAuMCwiQm9yZGVyU3R5bGUiOnsiJGlkIjoiODE2IiwiTGluZUNvbG9yIjp7IiRyZWYiOiIzOCJ9LCJMaW5lV2VpZ2h0IjowLjAsIkxpbmVUeXBlIjowLCJQYXJlbnRTdHlsZSI6bnVsbH0sIlBhcmVudFN0eWxlIjpudWxsfSwiVGl0bGVTdHlsZSI6eyIkaWQiOiI4MTciLCJGb250U2V0dGluZ3MiOnsiJGlkIjoiODE4IiwiRm9udFNpemUiOjEwLCJGb250TmFtZSI6IkNhbGlicmkiLCJJc0JvbGQiOmZhbHNlLCJJc0l0YWxpYyI6ZmFsc2UsIklzVW5kZXJsaW5lZCI6ZmFsc2UsIlBhcmVudFN0eWxlIjpudWxsfSwiQXV0b1NpemUiOjAsIkZvcmVncm91bmQiOnsiJGlkIjoiODE5IiwiQ29sb3IiOnsiJGlkIjoiODIw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ODIxIiwiQ29sb3IiOnsiJGlkIjoiODIyIiwiQSI6MCwiUiI6MjU1LCJHIjoyNTUsIkIiOjI1NX19LCJJc1Zpc2libGUiOnRydWUsIldpZHRoIjowLjAsIkhlaWdodCI6MC4wLCJCb3JkZXJTdHlsZSI6eyIkaWQiOiI4MjMiLCJMaW5lQ29sb3IiOm51bGwsIkxpbmVXZWlnaHQiOjAuMCwiTGluZVR5cGUiOjAsIlBhcmVudFN0eWxlIjpudWxsfSwiUGFyZW50U3R5bGUiOm51bGx9LCJEYXRlU3R5bGUiOnsiJGlkIjoiODI0IiwiRm9udFNldHRpbmdzIjp7IiRpZCI6IjgyN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4MjYiLCJMaW5lQ29sb3IiOm51bGwsIkxpbmVXZWlnaHQiOjAuMCwiTGluZVR5cGUiOjAsIlBhcmVudFN0eWxlIjpudWxsfSwiUGFyZW50U3R5bGUiOm51bGx9LCJEYXRlRm9ybWF0Ijp7IiRyZWYiOiIxOTIifSwiV2Vla051bWJlcmluZyI6eyIkaWQiOiI4MjciLCJGb3JtYXQiOjAsIklzVmlzaWJsZSI6ZmFsc2UsIkxhc3RLbm93blZpc2liaWxpdHlTdGF0ZSI6ZmFsc2V9LCJJc1Zpc2libGUiOnRydWUsIlBhcmVudFN0eWxlIjpudWxsfSwiSW5kZXgiOjE4LCJTbWFydER1cmF0aW9uQWN0aXZhdGVkIjpmYWxzZSwiRGF0ZUZvcm1hdCI6eyIkcmVmIjoiMTkyIn0sIldlZWtOdW1iZXJpbmciOnsiJGlkIjoiODI4IiwiRm9ybWF0IjowLCJJc1Zpc2libGUiOmZhbHNlLCJMYXN0S25vd25WaXNpYmlsaXR5U3RhdGUiOmZhbHNlfSwiSWQiOiI1NWYyY2JjYy01MTNhLTQ1NWQtOGIxNi0yMDlhNmIxYjA0YmUiLCJJbXBvcnRJZCI6bnVsbCwiVGl0bGUiOiJXb3JrIEl0ZW0gMSIsIk5vdGUiOm51bGwsIkh5cGVybGluayI6eyIkaWQiOiI4MjkiLCJBZGRyZXNzIjpudWxsLCJTdWJBZGRyZXNzIjpudWxsfSwiSXNDaGFuZ2VkIjpmYWxzZSwiSXNOZXciOmZhbHNlfX0seyIkaWQiOiI4MzAiLCJfYXR0YWNoZWRNaWxlc3RvbmVzIjpbXSwiVGFza0RlZmluaXRpb24iOnsiJGlkIjoiODMxIiwiR3JvdXBOYW1lIjoiOTBkODgxZDMtMDE5ZC00M2U3LWFmMzktYmNkNzk3ZTg4YzhkIiwiU3RhcnREYXRlIjoiMjAyNS0wOC0xMFQyMDowODowMFoiLCJFbmREYXRlIjoiMjAyNS0wOC0yMVQxMjowMjowMFoiLCJQZXJjZW50YWdlQ29tcGxldGUiOm51bGwsIlN0eWxlIjp7IiRpZCI6IjgzMiIsIlNoYXBlIjo0LCJTaGFwZVRoaWNrbmVzcyI6MCwiRHVyYXRpb25Gb3JtYXQiOjAsIkluY2x1ZGVOb25Xb3JraW5nRGF5c0luRHVyYXRpb24iOmZhbHNlLCJQZXJjZW50YWdlQ29tcGxldGVTdHlsZSI6eyIkaWQiOiI4MzMiLCJGb250U2V0dGluZ3MiOnsiJGlkIjoiODM0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gzNSIsIkxpbmVDb2xvciI6bnVsbCwiTGluZVdlaWdodCI6MC4wLCJMaW5lVHlwZSI6MCwiUGFyZW50U3R5bGUiOm51bGx9LCJQYXJlbnRTdHlsZSI6bnVsbH0sIkR1cmF0aW9uU3R5bGUiOnsiJGlkIjoiODM2IiwiRm9udFNldHRpbmdzIjp7IiRpZCI6IjgzNy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ODM4IiwiTGluZUNvbG9yIjpudWxsLCJMaW5lV2VpZ2h0IjowLjAsIkxpbmVUeXBlIjowLCJQYXJlbnRTdHlsZSI6bnVsbH0sIlBhcmVudFN0eWxlIjpudWxsfSwiSG9yaXpvbnRhbENvbm5lY3RvclN0eWxlIjp7IiRpZCI6IjgzOSIsIkxpbmVDb2xvciI6eyIkcmVmIjoiMjcifSwiTGluZVdlaWdodCI6MS4wLCJMaW5lVHlwZSI6MCwiUGFyZW50U3R5bGUiOm51bGx9LCJWZXJ0aWNhbENvbm5lY3RvclN0eWxlIjp7IiRpZCI6Ijg0M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DEiLCJNYXJnaW4iOnsiJHJlZiI6IjE3MiJ9LCJQYWRkaW5nIjp7IiRyZWYiOiIxNzMifSwiQmFja2dyb3VuZCI6eyIkaWQiOiI4NDIiLCJDb2xvciI6eyIkaWQiOiI4NDMiLCJBIjoyNTUsIlIiOjU4LCJHIjoxNDYsIkIiOjEyMH19LCJJc1Zpc2libGUiOnRydWUsIldpZHRoIjowLjAsIkhlaWdodCI6MTAuMCwiQm9yZGVyU3R5bGUiOnsiJGlkIjoiODQ0IiwiTGluZUNvbG9yIjp7IiRyZWYiOiIzOCJ9LCJMaW5lV2VpZ2h0IjowLjAsIkxpbmVUeXBlIjowLCJQYXJlbnRTdHlsZSI6bnVsbH0sIlBhcmVudFN0eWxlIjpudWxsfSwiVGl0bGVTdHlsZSI6eyIkaWQiOiI4NDUiLCJGb250U2V0dGluZ3MiOnsiJGlkIjoiODQ2IiwiRm9udFNpemUiOjEwLCJGb250TmFtZSI6IkNhbGlicmkiLCJJc0JvbGQiOmZhbHNlLCJJc0l0YWxpYyI6ZmFsc2UsIklzVW5kZXJsaW5lZCI6ZmFsc2UsIlBhcmVudFN0eWxlIjpudWxsfSwiQXV0b1NpemUiOjAsIkZvcmVncm91bmQiOnsiJGlkIjoiODQ3IiwiQ29sb3IiOnsiJGlkIjoiODQ4IiwiQSI6MjU1LCJSIjoyNDIsIkciOjI0OCwiQiI6MjQ3fX0sIk1heFdpZHRoIjo5NjAuMC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ODQ5IiwiQ29sb3IiOnsiJGlkIjoiODUwIiwiQSI6MCwiUiI6MjU1LCJHIjoyNTUsIkIiOjI1NX19LCJJc1Zpc2libGUiOnRydWUsIldpZHRoIjowLjAsIkhlaWdodCI6MC4wLCJCb3JkZXJTdHlsZSI6eyIkaWQiOiI4NTEiLCJMaW5lQ29sb3IiOm51bGwsIkxpbmVXZWlnaHQiOjAuMCwiTGluZVR5cGUiOjAsIlBhcmVudFN0eWxlIjpudWxsfSwiUGFyZW50U3R5bGUiOm51bGx9LCJEYXRlU3R5bGUiOnsiJGlkIjoiODUyIiwiRm9udFNldHRpbmdzIjp7IiRpZCI6Ijg1My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4NTQiLCJMaW5lQ29sb3IiOm51bGwsIkxpbmVXZWlnaHQiOjAuMCwiTGluZVR5cGUiOjAsIlBhcmVudFN0eWxlIjpudWxsfSwiUGFyZW50U3R5bGUiOm51bGx9LCJEYXRlRm9ybWF0Ijp7IiRyZWYiOiIxOTIifSwiV2Vla051bWJlcmluZyI6eyIkaWQiOiI4NTUiLCJGb3JtYXQiOjAsIklzVmlzaWJsZSI6ZmFsc2UsIkxhc3RLbm93blZpc2liaWxpdHlTdGF0ZSI6ZmFsc2V9LCJJc1Zpc2libGUiOnRydWUsIlBhcmVudFN0eWxlIjpudWxsfSwiSW5kZXgiOjE5LCJTbWFydER1cmF0aW9uQWN0aXZhdGVkIjpmYWxzZSwiRGF0ZUZvcm1hdCI6eyIkcmVmIjoiMTkyIn0sIldlZWtOdW1iZXJpbmciOnsiJGlkIjoiODU2IiwiRm9ybWF0IjowLCJJc1Zpc2libGUiOmZhbHNlLCJMYXN0S25vd25WaXNpYmlsaXR5U3RhdGUiOmZhbHNlfSwiSWQiOiI2MTllN2EzNS1iMDllLTRkZTctYWJjMy0wNWI3NDVmYzFjMmEiLCJJbXBvcnRJZCI6bnVsbCwiVGl0bGUiOiJXb3JrIEl0ZW0gMiIsIk5vdGUiOm51bGwsIkh5cGVybGluayI6eyIkaWQiOiI4NTciLCJBZGRyZXNzIjpudWxsLCJTdWJBZGRyZXNzIjpudWxsfSwiSXNDaGFuZ2VkIjpmYWxzZSwiSXNOZXciOmZhbHNlfX0seyIkaWQiOiI4NTgiLCJfYXR0YWNoZWRNaWxlc3RvbmVzIjpbXSwiVGFza0RlZmluaXRpb24iOnsiJGlkIjoiODU5IiwiR3JvdXBOYW1lIjoiOTBkODgxZDMtMDE5ZC00M2U3LWFmMzktYmNkNzk3ZTg4YzhkIiwiU3RhcnREYXRlIjoiMjAyNS0wOC0yMFQxODo0NTowMFoiLCJFbmREYXRlIjoiMjAyNS0wOC0zMFQyMzo1OTowMFoiLCJQZXJjZW50YWdlQ29tcGxldGUiOm51bGwsIlN0eWxlIjp7IiRpZCI6Ijg2MCIsIlNoYXBlIjo0LCJTaGFwZVRoaWNrbmVzcyI6MCwiRHVyYXRpb25Gb3JtYXQiOjAsIkluY2x1ZGVOb25Xb3JraW5nRGF5c0luRHVyYXRpb24iOmZhbHNlLCJQZXJjZW50YWdlQ29tcGxldGVTdHlsZSI6eyIkaWQiOiI4NjEiLCJGb250U2V0dGluZ3MiOnsiJGlkIjoiODYy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g2MyIsIkxpbmVDb2xvciI6bnVsbCwiTGluZVdlaWdodCI6MC4wLCJMaW5lVHlwZSI6MCwiUGFyZW50U3R5bGUiOm51bGx9LCJQYXJlbnRTdHlsZSI6bnVsbH0sIkR1cmF0aW9uU3R5bGUiOnsiJGlkIjoiODY0IiwiRm9udFNldHRpbmdzIjp7IiRpZCI6Ijg2N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ODY2IiwiTGluZUNvbG9yIjpudWxsLCJMaW5lV2VpZ2h0IjowLjAsIkxpbmVUeXBlIjowLCJQYXJlbnRTdHlsZSI6bnVsbH0sIlBhcmVudFN0eWxlIjpudWxsfSwiSG9yaXpvbnRhbENvbm5lY3RvclN0eWxlIjp7IiRpZCI6Ijg2NyIsIkxpbmVDb2xvciI6eyIkcmVmIjoiMjcifSwiTGluZVdlaWdodCI6MS4wLCJMaW5lVHlwZSI6MCwiUGFyZW50U3R5bGUiOm51bGx9LCJWZXJ0aWNhbENvbm5lY3RvclN0eWxlIjp7IiRpZCI6Ijg2O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4NjkiLCJNYXJnaW4iOnsiJHJlZiI6IjE3MiJ9LCJQYWRkaW5nIjp7IiRyZWYiOiIxNzMifSwiQmFja2dyb3VuZCI6eyIkaWQiOiI4NzAiLCJDb2xvciI6eyIkaWQiOiI4NzEiLCJBIjoyNTUsIlIiOjQ3LCJHIjoxMTcsIkIiOjk2fX0sIklzVmlzaWJsZSI6dHJ1ZSwiV2lkdGgiOjAuMCwiSGVpZ2h0IjoxMC4wLCJCb3JkZXJTdHlsZSI6eyIkaWQiOiI4NzIiLCJMaW5lQ29sb3IiOnsiJHJlZiI6IjM4In0sIkxpbmVXZWlnaHQiOjAuMCwiTGluZVR5cGUiOjAsIlBhcmVudFN0eWxlIjpudWxsfSwiUGFyZW50U3R5bGUiOm51bGx9LCJUaXRsZVN0eWxlIjp7IiRpZCI6Ijg3MyIsIkZvbnRTZXR0aW5ncyI6eyIkaWQiOiI4NzQiLCJGb250U2l6ZSI6MTAsIkZvbnROYW1lIjoiQ2FsaWJyaSIsIklzQm9sZCI6ZmFsc2UsIklzSXRhbGljIjpmYWxzZSwiSXNVbmRlcmxpbmVkIjpmYWxzZSwiUGFyZW50U3R5bGUiOm51bGx9LCJBdXRvU2l6ZSI6MiwiRm9yZWdyb3VuZCI6eyIkaWQiOiI4NzUiLCJDb2xvciI6eyIkaWQiOiI4NzYiLCJBIjoyNTUsIlIiOjI0MiwiRyI6MjQ4LCJCIjoyNDd9fSwiTWF4V2lkdGgiOjU3LjU4MjM2OTEzNTMyMzM5LCJNYXhIZWlnaHQiOiJJbmZpbml0eSIsIlNtYXJ0Rm9yZWdyb3VuZElzQWN0aXZlIjpmYWxzZSwiSG9yaXpvbnRhbEFsaWdubWVudCI6MSwiVmVydGljYWxBbGlnbm1lbnQiOjAsIlNtYXJ0Rm9yZWdyb3VuZCI6bnVsbCwiQmFja2dyb3VuZEZpbGxUeXBlIjowLCJNYXJnaW4iOnsiJHJlZiI6IjE4MSJ9LCJQYWRkaW5nIjp7IiRyZWYiOiIxODIifSwiQmFja2dyb3VuZCI6eyIkaWQiOiI4NzciLCJDb2xvciI6eyIkaWQiOiI4NzgiLCJBIjowLCJSIjoyNTUsIkciOjI1NSwiQiI6MjU1fX0sIklzVmlzaWJsZSI6dHJ1ZSwiV2lkdGgiOjAuMCwiSGVpZ2h0IjowLjAsIkJvcmRlclN0eWxlIjp7IiRpZCI6Ijg3OSIsIkxpbmVDb2xvciI6bnVsbCwiTGluZVdlaWdodCI6MC4wLCJMaW5lVHlwZSI6MCwiUGFyZW50U3R5bGUiOm51bGx9LCJQYXJlbnRTdHlsZSI6bnVsbH0sIkRhdGVTdHlsZSI6eyIkaWQiOiI4ODAiLCJGb250U2V0dGluZ3MiOnsiJGlkIjoiODgx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IsIlZlcnRpY2FsQWxpZ25tZW50IjowLCJTbWFydEZvcmVncm91bmQiOm51bGwsIkJhY2tncm91bmRGaWxsVHlwZSI6MCwiTWFyZ2luIjp7IiRyZWYiOiIxODkifSwiUGFkZGluZyI6eyIkcmVmIjoiMTkwIn0sIkJhY2tncm91bmQiOnsiJHJlZiI6IjU1In0sIklzVmlzaWJsZSI6dHJ1ZSwiV2lkdGgiOjAuMCwiSGVpZ2h0IjowLjAsIkJvcmRlclN0eWxlIjp7IiRpZCI6Ijg4MiIsIkxpbmVDb2xvciI6bnVsbCwiTGluZVdlaWdodCI6MC4wLCJMaW5lVHlwZSI6MCwiUGFyZW50U3R5bGUiOm51bGx9LCJQYXJlbnRTdHlsZSI6bnVsbH0sIkRhdGVGb3JtYXQiOnsiJHJlZiI6IjE5MiJ9LCJXZWVrTnVtYmVyaW5nIjp7IiRpZCI6Ijg4MyIsIkZvcm1hdCI6MCwiSXNWaXNpYmxlIjpmYWxzZSwiTGFzdEtub3duVmlzaWJpbGl0eVN0YXRlIjpmYWxzZX0sIklzVmlzaWJsZSI6dHJ1ZSwiUGFyZW50U3R5bGUiOm51bGx9LCJJbmRleCI6MjAsIlNtYXJ0RHVyYXRpb25BY3RpdmF0ZWQiOmZhbHNlLCJEYXRlRm9ybWF0Ijp7IiRyZWYiOiIxOTIifSwiV2Vla051bWJlcmluZyI6eyIkaWQiOiI4ODQiLCJGb3JtYXQiOjAsIklzVmlzaWJsZSI6ZmFsc2UsIkxhc3RLbm93blZpc2liaWxpdHlTdGF0ZSI6ZmFsc2V9LCJJZCI6ImM3ODBhMzFmLWY3MjQtNGU1ZC1iN2FiLWI4Y2EwMjQwNTVmYyIsIkltcG9ydElkIjpudWxsLCJUaXRsZSI6IldvcmsgSXRlbSAzIiwiTm90ZSI6bnVsbCwiSHlwZXJsaW5rIjp7IiRpZCI6Ijg4NSIsIkFkZHJlc3MiOm51bGwsIlN1YkFkZHJlc3MiOm51bGx9LCJJc0NoYW5nZWQiOmZhbHNlLCJJc05ldyI6ZmFsc2V9fSx7IiRpZCI6Ijg4NiIsIl9hdHRhY2hlZE1pbGVzdG9uZXMiOltdLCJUYXNrRGVmaW5pdGlvbiI6eyIkaWQiOiI4ODciLCJHcm91cE5hbWUiOiI5MGQ4ODFkMy0wMTlkLTQzZTctYWYzOS1iY2Q3OTdlODhjOGQiLCJTdGFydERhdGUiOiIyMDI1LTA5LTAxVDAwOjAwOjAwWiIsIkVuZERhdGUiOiIyMDI1LTA5LTExVDAyOjQzOjAwWiIsIlBlcmNlbnRhZ2VDb21wbGV0ZSI6bnVsbCwiU3R5bGUiOnsiJGlkIjoiODg4IiwiU2hhcGUiOjQsIlNoYXBlVGhpY2tuZXNzIjowLCJEdXJhdGlvbkZvcm1hdCI6MCwiSW5jbHVkZU5vbldvcmtpbmdEYXlzSW5EdXJhdGlvbiI6ZmFsc2UsIlBlcmNlbnRhZ2VDb21wbGV0ZVN0eWxlIjp7IiRpZCI6Ijg4OSIsIkZvbnRTZXR0aW5ncyI6eyIkaWQiOiI4OTAiLCJGb250U2l6ZSI6MTAsIkZvbnROYW1lIjoiQ2FsaWJyaSIsIklzQm9sZCI6ZmFsc2UsIklzSXRhbGljIjpmYWxzZSwiSXNVbmRlcmxpbmVkIjpmYWxzZSwiUGFyZW50U3R5bGUiOm51bGx9LCJBdXRvU2l6ZSI6MCwiRm9yZWdyb3VuZCI6eyIkcmVmIjoiMTAifSwiTWF4V2lkdGgiOjIwMC4wLCJNYXhIZWlnaHQiOiJJbmZpbml0eSIsIlNtYXJ0Rm9yZWdyb3VuZElzQWN0aXZlIjpmYWxzZSwiSG9yaXpvbnRhbEFsaWdubWVudCI6MCwiVmVydGljYWxBbGlnbm1lbnQiOjAsIlNtYXJ0Rm9yZWdyb3VuZCI6bnVsbCwiQmFja2dyb3VuZEZpbGxUeXBlIjowLCJNYXJnaW4iOnsiJHJlZiI6IjE1OCJ9LCJQYWRkaW5nIjp7IiRyZWYiOiIxNTkifSwiQmFja2dyb3VuZCI6eyIkcmVmIjoiMTQifSwiSXNWaXNpYmxlIjp0cnVlLCJXaWR0aCI6MC4wLCJIZWlnaHQiOjAuMCwiQm9yZGVyU3R5bGUiOnsiJGlkIjoiODkxIiwiTGluZUNvbG9yIjpudWxsLCJMaW5lV2VpZ2h0IjowLjAsIkxpbmVUeXBlIjowLCJQYXJlbnRTdHlsZSI6bnVsbH0sIlBhcmVudFN0eWxlIjpudWxsfSwiRHVyYXRpb25TdHlsZSI6eyIkaWQiOiI4OTIiLCJGb250U2V0dGluZ3MiOnsiJGlkIjoiODkzIiwiRm9udFNpemUiOjEwLCJGb250TmFtZSI6IkNhbGlicmkiLCJJc0JvbGQiOmZhbHNlLCJJc0l0YWxpYyI6dHJ1ZSwiSXNVbmRlcmxpbmVkIjpmYWxzZSwiUGFyZW50U3R5bGUiOm51bGx9LCJBdXRvU2l6ZSI6MCwiRm9yZWdyb3VuZCI6eyIkcmVmIjoiMTYzIn0sIk1heFdpZHRoIjoyMDAuMCwiTWF4SGVpZ2h0IjoiSW5maW5pdHkiLCJTbWFydEZvcmVncm91bmRJc0FjdGl2ZSI6ZmFsc2UsIkhvcml6b250YWxBbGlnbm1lbnQiOjAsIlZlcnRpY2FsQWxpZ25tZW50IjowLCJTbWFydEZvcmVncm91bmQiOm51bGwsIkJhY2tncm91bmRGaWxsVHlwZSI6MCwiTWFyZ2luIjp7IiRyZWYiOiIxNjUifSwiUGFkZGluZyI6eyIkcmVmIjoiMTY2In0sIkJhY2tncm91bmQiOnsiJHJlZiI6IjE2NyJ9LCJJc1Zpc2libGUiOnRydWUsIldpZHRoIjowLjAsIkhlaWdodCI6MC4wLCJCb3JkZXJTdHlsZSI6eyIkaWQiOiI4OTQiLCJMaW5lQ29sb3IiOm51bGwsIkxpbmVXZWlnaHQiOjAuMCwiTGluZVR5cGUiOjAsIlBhcmVudFN0eWxlIjpudWxsfSwiUGFyZW50U3R5bGUiOm51bGx9LCJIb3Jpem9udGFsQ29ubmVjdG9yU3R5bGUiOnsiJGlkIjoiODk1IiwiTGluZUNvbG9yIjp7IiRyZWYiOiIyNyJ9LCJMaW5lV2VpZ2h0IjoxLjAsIkxpbmVUeXBlIjowLCJQYXJlbnRTdHlsZSI6bnVsbH0sIlZlcnRpY2FsQ29ubmVjdG9yU3R5bGUiOnsiJGlkIjoiODk2IiwiTGluZUNvbG9yIjp7IiRyZWYiOiIzMCJ9LCJMaW5lV2VpZ2h0IjowLjAsIkxpbmVUeXBlIjowLCJQYXJlbnRTdHlsZSI6bnVsbH0sIk1hcmdpbiI6bnVsbCwiU3RhcnREYXRlUG9zaXRpb24iOjYsIkVuZERhdGVQb3NpdGlvbiI6NiwiRGF0ZUlzVmlzaWJsZSI6ZmFsc2UsIlRpdGxlUG9zaXRpb24iOjIsIkR1cmF0aW9uUG9zaXRpb24iOjYsIlBlcmNlbnRhZ2VDb21wbGV0ZWRQb3NpdGlvbiI6NiwiU3BhY2luZyI6MywiSXNCZWxvd1RpbWViYW5kIjp0cnVlLCJQZXJjZW50YWdlQ29tcGxldGVTaGFwZU9wYWNpdHkiOjM1LCJTaGFwZVN0eWxlIjp7IiRpZCI6Ijg5NyIsIk1hcmdpbiI6eyIkcmVmIjoiMTcyIn0sIlBhZGRpbmciOnsiJHJlZiI6IjE3MyJ9LCJCYWNrZ3JvdW5kIjp7IiRpZCI6Ijg5OCIsIkNvbG9yIjp7IiRpZCI6Ijg5OSIsIkEiOjI1NSwiUiI6NjcsIkciOjE3MCwiQiI6MTM5fX0sIklzVmlzaWJsZSI6dHJ1ZSwiV2lkdGgiOjAuMCwiSGVpZ2h0IjoxMC4wLCJCb3JkZXJTdHlsZSI6eyIkaWQiOiI5MDAiLCJMaW5lQ29sb3IiOnsiJHJlZiI6IjM4In0sIkxpbmVXZWlnaHQiOjAuMCwiTGluZVR5cGUiOjAsIlBhcmVudFN0eWxlIjpudWxsfSwiUGFyZW50U3R5bGUiOm51bGx9LCJUaXRsZVN0eWxlIjp7IiRpZCI6IjkwMSIsIkZvbnRTZXR0aW5ncyI6eyIkaWQiOiI5MDIiLCJGb250U2l6ZSI6MTAsIkZvbnROYW1lIjoiQ2FsaWJyaSIsIklzQm9sZCI6ZmFsc2UsIklzSXRhbGljIjpmYWxzZSwiSXNVbmRlcmxpbmVkIjpmYWxzZSwiUGFyZW50U3R5bGUiOm51bGx9LCJBdXRvU2l6ZSI6MiwiRm9yZWdyb3VuZCI6eyIkaWQiOiI5MDMiLCJDb2xvciI6eyIkaWQiOiI5MDQiLCJBIjoyNTUsIlIiOjI0MiwiRyI6MjQ4LCJCIjoyNDd9fSwiTWF4V2lkdGgiOjY3Ljg1MDgwNTU0NzM1OTExNiwiTWF4SGVpZ2h0IjoiSW5maW5pdHkiLCJTbWFydEZvcmVncm91bmRJc0FjdGl2ZSI6ZmFsc2UsIkhvcml6b250YWxBbGlnbm1lbnQiOjEsIlZlcnRpY2FsQWxpZ25tZW50IjowLCJTbWFydEZvcmVncm91bmQiOm51bGwsIkJhY2tncm91bmRGaWxsVHlwZSI6MCwiTWFyZ2luIjp7IiRyZWYiOiIxODEifSwiUGFkZGluZyI6eyIkcmVmIjoiMTgyIn0sIkJhY2tncm91bmQiOnsiJGlkIjoiOTA1IiwiQ29sb3IiOnsiJGlkIjoiOTA2IiwiQSI6MCwiUiI6MjU1LCJHIjoyNTUsIkIiOjI1NX19LCJJc1Zpc2libGUiOnRydWUsIldpZHRoIjowLjAsIkhlaWdodCI6MC4wLCJCb3JkZXJTdHlsZSI6eyIkaWQiOiI5MDciLCJMaW5lQ29sb3IiOm51bGwsIkxpbmVXZWlnaHQiOjAuMCwiTGluZVR5cGUiOjAsIlBhcmVudFN0eWxlIjpudWxsfSwiUGFyZW50U3R5bGUiOm51bGx9LCJEYXRlU3R5bGUiOnsiJGlkIjoiOTA4IiwiRm9udFNldHRpbmdzIjp7IiRpZCI6IjkwOSIsIkZvbnRTaXplIjo4LCJGb250TmFtZSI6IkNhbGlicmkiLCJJc0JvbGQiOmZhbHNlLCJJc0l0YWxpYyI6ZmFsc2UsIklzVW5kZXJsaW5lZCI6ZmFsc2UsIlBhcmVudFN0eWxlIjpudWxsfSwiQXV0b1NpemUiOjAsIkZvcmVncm91bmQiOnsiJHJlZiI6IjE4OCJ9LCJNYXhXaWR0aCI6MjAwLjAsIk1heEhlaWdodCI6IkluZmluaXR5IiwiU21hcnRGb3JlZ3JvdW5kSXNBY3RpdmUiOmZhbHNlLCJIb3Jpem9udGFsQWxpZ25tZW50IjoyLCJWZXJ0aWNhbEFsaWdubWVudCI6MCwiU21hcnRGb3JlZ3JvdW5kIjpudWxsLCJCYWNrZ3JvdW5kRmlsbFR5cGUiOjAsIk1hcmdpbiI6eyIkcmVmIjoiMTg5In0sIlBhZGRpbmciOnsiJHJlZiI6IjE5MCJ9LCJCYWNrZ3JvdW5kIjp7IiRyZWYiOiI1NSJ9LCJJc1Zpc2libGUiOnRydWUsIldpZHRoIjowLjAsIkhlaWdodCI6MC4wLCJCb3JkZXJTdHlsZSI6eyIkaWQiOiI5MTAiLCJMaW5lQ29sb3IiOm51bGwsIkxpbmVXZWlnaHQiOjAuMCwiTGluZVR5cGUiOjAsIlBhcmVudFN0eWxlIjpudWxsfSwiUGFyZW50U3R5bGUiOm51bGx9LCJEYXRlRm9ybWF0Ijp7IiRyZWYiOiIxOTIifSwiV2Vla051bWJlcmluZyI6eyIkaWQiOiI5MTEiLCJGb3JtYXQiOjAsIklzVmlzaWJsZSI6ZmFsc2UsIkxhc3RLbm93blZpc2liaWxpdHlTdGF0ZSI6ZmFsc2V9LCJJc1Zpc2libGUiOnRydWUsIlBhcmVudFN0eWxlIjpudWxsfSwiSW5kZXgiOjIxLCJTbWFydER1cmF0aW9uQWN0aXZhdGVkIjpmYWxzZSwiRGF0ZUZvcm1hdCI6eyIkcmVmIjoiMTkyIn0sIldlZWtOdW1iZXJpbmciOnsiJGlkIjoiOTEyIiwiRm9ybWF0IjowLCJJc1Zpc2libGUiOmZhbHNlLCJMYXN0S25vd25WaXNpYmlsaXR5U3RhdGUiOmZhbHNlfSwiSWQiOiJiMzVhMjc1NS0yY2JlLTRmMGYtODcyZC1hOGJhZWMxMjU3NjYiLCJJbXBvcnRJZCI6bnVsbCwiVGl0bGUiOiJXb3JrIEl0ZW0gMSIsIk5vdGUiOm51bGwsIkh5cGVybGluayI6eyIkaWQiOiI5MTMiLCJBZGRyZXNzIjpudWxsLCJTdWJBZGRyZXNzIjpudWxsfSwiSXNDaGFuZ2VkIjpmYWxzZSwiSXNOZXciOmZhbHNlfX0seyIkaWQiOiI5MTQiLCJfYXR0YWNoZWRNaWxlc3RvbmVzIjpbXSwiVGFza0RlZmluaXRpb24iOnsiJGlkIjoiOTE1IiwiR3JvdXBOYW1lIjoiOTBkODgxZDMtMDE5ZC00M2U3LWFmMzktYmNkNzk3ZTg4YzhkIiwiU3RhcnREYXRlIjoiMjAyNS0wOS0xMFQxMToxMzowMFoiLCJFbmREYXRlIjoiMjAyNS0wOS0yMFQxNTowNTowMFoiLCJQZXJjZW50YWdlQ29tcGxldGUiOm51bGwsIlN0eWxlIjp7IiRpZCI6IjkxNiIsIlNoYXBlIjo0LCJTaGFwZVRoaWNrbmVzcyI6MCwiRHVyYXRpb25Gb3JtYXQiOjAsIkluY2x1ZGVOb25Xb3JraW5nRGF5c0luRHVyYXRpb24iOmZhbHNlLCJQZXJjZW50YWdlQ29tcGxldGVTdHlsZSI6eyIkaWQiOiI5MTciLCJGb250U2V0dGluZ3MiOnsiJGlkIjoiOTE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yZWYiOiIxNTgifSwiUGFkZGluZyI6eyIkcmVmIjoiMTU5In0sIkJhY2tncm91bmQiOnsiJHJlZiI6IjE0In0sIklzVmlzaWJsZSI6dHJ1ZSwiV2lkdGgiOjAuMCwiSGVpZ2h0IjowLjAsIkJvcmRlclN0eWxlIjp7IiRpZCI6IjkxOSIsIkxpbmVDb2xvciI6bnVsbCwiTGluZVdlaWdodCI6MC4wLCJMaW5lVHlwZSI6MCwiUGFyZW50U3R5bGUiOm51bGx9LCJQYXJlbnRTdHlsZSI6bnVsbH0sIkR1cmF0aW9uU3R5bGUiOnsiJGlkIjoiOTIwIiwiRm9udFNldHRpbmdzIjp7IiRpZCI6IjkyMSIsIkZvbnRTaXplIjoxMCwiRm9udE5hbWUiOiJDYWxpYnJpIiwiSXNCb2xkIjpmYWxzZSwiSXNJdGFsaWMiOnRydWUsIklzVW5kZXJsaW5lZCI6ZmFsc2UsIlBhcmVudFN0eWxlIjpudWxsfSwiQXV0b1NpemUiOjAsIkZvcmVncm91bmQiOnsiJHJlZiI6IjE2MyJ9LCJNYXhXaWR0aCI6MjAwLjAsIk1heEhlaWdodCI6IkluZmluaXR5IiwiU21hcnRGb3JlZ3JvdW5kSXNBY3RpdmUiOmZhbHNlLCJIb3Jpem9udGFsQWxpZ25tZW50IjowLCJWZXJ0aWNhbEFsaWdubWVudCI6MCwiU21hcnRGb3JlZ3JvdW5kIjpudWxsLCJCYWNrZ3JvdW5kRmlsbFR5cGUiOjAsIk1hcmdpbiI6eyIkcmVmIjoiMTY1In0sIlBhZGRpbmciOnsiJHJlZiI6IjE2NiJ9LCJCYWNrZ3JvdW5kIjp7IiRyZWYiOiIxNjcifSwiSXNWaXNpYmxlIjp0cnVlLCJXaWR0aCI6MC4wLCJIZWlnaHQiOjAuMCwiQm9yZGVyU3R5bGUiOnsiJGlkIjoiOTIyIiwiTGluZUNvbG9yIjpudWxsLCJMaW5lV2VpZ2h0IjowLjAsIkxpbmVUeXBlIjowLCJQYXJlbnRTdHlsZSI6bnVsbH0sIlBhcmVudFN0eWxlIjpudWxsfSwiSG9yaXpvbnRhbENvbm5lY3RvclN0eWxlIjp7IiRpZCI6IjkyMyIsIkxpbmVDb2xvciI6eyIkcmVmIjoiMjcifSwiTGluZVdlaWdodCI6MS4wLCJMaW5lVHlwZSI6MCwiUGFyZW50U3R5bGUiOm51bGx9LCJWZXJ0aWNhbENvbm5lY3RvclN0eWxlIjp7IiRpZCI6IjkyNCIsIkxpbmVDb2xvciI6eyIkcmVmIjoiMzAifSwiTGluZVdlaWdodCI6MC4wLCJMaW5lVHlwZSI6MCwiUGFyZW50U3R5bGUiOm51bGx9LCJNYXJnaW4iOm51bGwsIlN0YXJ0RGF0ZVBvc2l0aW9uIjo2LCJFbmREYXRlUG9zaXRpb24iOjYsIkRhdGVJc1Zpc2libGUiOmZhbHNlLCJUaXRsZVBvc2l0aW9uIjoyLCJEdXJhdGlvblBvc2l0aW9uIjo2LCJQZXJjZW50YWdlQ29tcGxldGVkUG9zaXRpb24iOjYsIlNwYWNpbmciOjMsIklzQmVsb3dUaW1lYmFuZCI6dHJ1ZSwiUGVyY2VudGFnZUNvbXBsZXRlU2hhcGVPcGFjaXR5IjozNSwiU2hhcGVTdHlsZSI6eyIkaWQiOiI5MjUiLCJNYXJnaW4iOnsiJHJlZiI6IjE3MiJ9LCJQYWRkaW5nIjp7IiRyZWYiOiIxNzMifSwiQmFja2dyb3VuZCI6eyIkaWQiOiI5MjYiLCJDb2xvciI6eyIkaWQiOiI5MjciLCJBIjoyNTUsIlIiOjU4LCJHIjoxNDYsIkIiOjEyMH19LCJJc1Zpc2libGUiOnRydWUsIldpZHRoIjowLjAsIkhlaWdodCI6MTAuMCwiQm9yZGVyU3R5bGUiOnsiJGlkIjoiOTI4IiwiTGluZUNvbG9yIjp7IiRyZWYiOiIzOCJ9LCJMaW5lV2VpZ2h0IjowLjAsIkxpbmVUeXBlIjowLCJQYXJlbnRTdHlsZSI6bnVsbH0sIlBhcmVudFN0eWxlIjpudWxsfSwiVGl0bGVTdHlsZSI6eyIkaWQiOiI5MjkiLCJGb250U2V0dGluZ3MiOnsiJGlkIjoiOTMwIiwiRm9udFNpemUiOjEwLCJGb250TmFtZSI6IkNhbGlicmkiLCJJc0JvbGQiOmZhbHNlLCJJc0l0YWxpYyI6ZmFsc2UsIklzVW5kZXJsaW5lZCI6ZmFsc2UsIlBhcmVudFN0eWxlIjpudWxsfSwiQXV0b1NpemUiOjIsIkZvcmVncm91bmQiOnsiJGlkIjoiOTMxIiwiQ29sb3IiOnsiJGlkIjoiOTMyIiwiQSI6MjU1LCJSIjoyNDIsIkciOjI0OCwiQiI6MjQ3fX0sIk1heFdpZHRoIjo1OC4xNzQ2MDczMDI3OTAwNzk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kzMyIsIkNvbG9yIjp7IiRpZCI6IjkzNCIsIkEiOjAsIlIiOjI1NSwiRyI6MjU1LCJCIjoyNTV9fSwiSXNWaXNpYmxlIjp0cnVlLCJXaWR0aCI6MC4wLCJIZWlnaHQiOjAuMCwiQm9yZGVyU3R5bGUiOnsiJGlkIjoiOTM1IiwiTGluZUNvbG9yIjpudWxsLCJMaW5lV2VpZ2h0IjowLjAsIkxpbmVUeXBlIjowLCJQYXJlbnRTdHlsZSI6bnVsbH0sIlBhcmVudFN0eWxlIjpudWxsfSwiRGF0ZVN0eWxlIjp7IiRpZCI6IjkzNiIsIkZvbnRTZXR0aW5ncyI6eyIkaWQiOiI5MzciLCJGb250U2l6ZSI6OCwiRm9udE5hbWUiOiJDYWxpYnJpIiwiSXNCb2xkIjpmYWxzZSwiSXNJdGFsaWMiOmZhbHNlLCJJc1VuZGVybGluZWQiOmZhbHNlLCJQYXJlbnRTdHlsZSI6bnVsbH0sIkF1dG9TaXplIjowLCJGb3JlZ3JvdW5kIjp7IiRyZWYiOiIxODgi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cmVmIjoiNTUifSwiSXNWaXNpYmxlIjp0cnVlLCJXaWR0aCI6MC4wLCJIZWlnaHQiOjAuMCwiQm9yZGVyU3R5bGUiOnsiJGlkIjoiOTM4IiwiTGluZUNvbG9yIjpudWxsLCJMaW5lV2VpZ2h0IjowLjAsIkxpbmVUeXBlIjowLCJQYXJlbnRTdHlsZSI6bnVsbH0sIlBhcmVudFN0eWxlIjpudWxsfSwiRGF0ZUZvcm1hdCI6eyIkcmVmIjoiMTkyIn0sIldlZWtOdW1iZXJpbmciOnsiJGlkIjoiOTM5IiwiRm9ybWF0IjowLCJJc1Zpc2libGUiOmZhbHNlLCJMYXN0S25vd25WaXNpYmlsaXR5U3RhdGUiOmZhbHNlfSwiSXNWaXNpYmxlIjp0cnVlLCJQYXJlbnRTdHlsZSI6bnVsbH0sIkluZGV4IjoyMiwiU21hcnREdXJhdGlvbkFjdGl2YXRlZCI6ZmFsc2UsIkRhdGVGb3JtYXQiOnsiJHJlZiI6IjE5MiJ9LCJXZWVrTnVtYmVyaW5nIjp7IiRpZCI6Ijk0MCIsIkZvcm1hdCI6MCwiSXNWaXNpYmxlIjpmYWxzZSwiTGFzdEtub3duVmlzaWJpbGl0eVN0YXRlIjpmYWxzZX0sIklkIjoiODE5ZDliYzgtYjA5OC00YTZjLWIyMmYtNWQyMzk1Y2YxYWM2IiwiSW1wb3J0SWQiOm51bGwsIlRpdGxlIjoiV29yayBJdGVtIDIiLCJOb3RlIjpudWxsLCJIeXBlcmxpbmsiOnsiJGlkIjoiOTQxIiwiQWRkcmVzcyI6bnVsbCwiU3ViQWRkcmVzcyI6bnVsbH0sIklzQ2hhbmdlZCI6ZmFsc2UsIklzTmV3IjpmYWxzZX19LHsiJGlkIjoiOTQyIiwiX2F0dGFjaGVkTWlsZXN0b25lcyI6W10sIlRhc2tEZWZpbml0aW9uIjp7IiRpZCI6Ijk0MyIsIkdyb3VwTmFtZSI6IjkwZDg4MWQzLTAxOWQtNDNlNy1hZjM5LWJjZDc5N2U4OGM4ZCIsIlN0YXJ0RGF0ZSI6IjIwMjUtMDktMTlUMjI6MzU6MDBaIiwiRW5kRGF0ZSI6IjIwMjUtMDktMjlUMjM6NTk6MDBaIiwiUGVyY2VudGFnZUNvbXBsZXRlIjpudWxsLCJTdHlsZSI6eyIkaWQiOiI5NDQiLCJTaGFwZSI6NCwiU2hhcGVUaGlja25lc3MiOjAsIkR1cmF0aW9uRm9ybWF0IjowLCJJbmNsdWRlTm9uV29ya2luZ0RheXNJbkR1cmF0aW9uIjpmYWxzZSwiUGVyY2VudGFnZUNvbXBsZXRlU3R5bGUiOnsiJGlkIjoiOTQ1IiwiRm9udFNldHRpbmdzIjp7IiRpZCI6Ijk0NiIsIkZvbnRTaXplIjoxMCwiRm9udE5hbWUiOiJDYWxpYnJpIiwiSXNCb2xkIjpmYWxzZSwiSXNJdGFsaWMiOmZhbHNlLCJJc1VuZGVybGluZWQiOmZhbHNlLCJQYXJlbnRTdHlsZSI6bnVsbH0sIkF1dG9TaXplIjowLCJGb3JlZ3JvdW5kIjp7IiRyZWYiOiIxMCJ9LCJNYXhXaWR0aCI6MjAwLjAsIk1heEhlaWdodCI6IkluZmluaXR5IiwiU21hcnRGb3JlZ3JvdW5kSXNBY3RpdmUiOmZhbHNlLCJIb3Jpem9udGFsQWxpZ25tZW50IjowLCJWZXJ0aWNhbEFsaWdubWVudCI6MCwiU21hcnRGb3JlZ3JvdW5kIjpudWxsLCJCYWNrZ3JvdW5kRmlsbFR5cGUiOjAsIk1hcmdpbiI6eyIkcmVmIjoiMTU4In0sIlBhZGRpbmciOnsiJHJlZiI6IjE1OSJ9LCJCYWNrZ3JvdW5kIjp7IiRyZWYiOiIxNCJ9LCJJc1Zpc2libGUiOnRydWUsIldpZHRoIjowLjAsIkhlaWdodCI6MC4wLCJCb3JkZXJTdHlsZSI6eyIkaWQiOiI5NDciLCJMaW5lQ29sb3IiOm51bGwsIkxpbmVXZWlnaHQiOjAuMCwiTGluZVR5cGUiOjAsIlBhcmVudFN0eWxlIjpudWxsfSwiUGFyZW50U3R5bGUiOm51bGx9LCJEdXJhdGlvblN0eWxlIjp7IiRpZCI6Ijk0OCIsIkZvbnRTZXR0aW5ncyI6eyIkaWQiOiI5NDk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CwiVmVydGljYWxBbGlnbm1lbnQiOjAsIlNtYXJ0Rm9yZWdyb3VuZCI6bnVsbCwiQmFja2dyb3VuZEZpbGxUeXBlIjowLCJNYXJnaW4iOnsiJHJlZiI6IjE2NSJ9LCJQYWRkaW5nIjp7IiRyZWYiOiIxNjYifSwiQmFja2dyb3VuZCI6eyIkcmVmIjoiMTY3In0sIklzVmlzaWJsZSI6dHJ1ZSwiV2lkdGgiOjAuMCwiSGVpZ2h0IjowLjAsIkJvcmRlclN0eWxlIjp7IiRpZCI6Ijk1MCIsIkxpbmVDb2xvciI6bnVsbCwiTGluZVdlaWdodCI6MC4wLCJMaW5lVHlwZSI6MCwiUGFyZW50U3R5bGUiOm51bGx9LCJQYXJlbnRTdHlsZSI6bnVsbH0sIkhvcml6b250YWxDb25uZWN0b3JTdHlsZSI6eyIkaWQiOiI5NTEiLCJMaW5lQ29sb3IiOnsiJHJlZiI6IjI3In0sIkxpbmVXZWlnaHQiOjEuMCwiTGluZVR5cGUiOjAsIlBhcmVudFN0eWxlIjpudWxsfSwiVmVydGljYWxDb25uZWN0b3JTdHlsZSI6eyIkaWQiOiI5NTIiLCJMaW5lQ29sb3IiOnsiJHJlZiI6IjMwIn0sIkxpbmVXZWlnaHQiOjAuMCwiTGluZVR5cGUiOjAsIlBhcmVudFN0eWxlIjpudWxsfSwiTWFyZ2luIjpudWxsLCJTdGFydERhdGVQb3NpdGlvbiI6NiwiRW5kRGF0ZVBvc2l0aW9uIjo2LCJEYXRlSXNWaXNpYmxlIjpmYWxzZSwiVGl0bGVQb3NpdGlvbiI6MiwiRHVyYXRpb25Qb3NpdGlvbiI6NiwiUGVyY2VudGFnZUNvbXBsZXRlZFBvc2l0aW9uIjo2LCJTcGFjaW5nIjozLCJJc0JlbG93VGltZWJhbmQiOnRydWUsIlBlcmNlbnRhZ2VDb21wbGV0ZVNoYXBlT3BhY2l0eSI6MzUsIlNoYXBlU3R5bGUiOnsiJGlkIjoiOTUzIiwiTWFyZ2luIjp7IiRyZWYiOiIxNzIifSwiUGFkZGluZyI6eyIkcmVmIjoiMTczIn0sIkJhY2tncm91bmQiOnsiJGlkIjoiOTU0IiwiQ29sb3IiOnsiJGlkIjoiOTU1IiwiQSI6MjU1LCJSIjo0NywiRyI6MTE3LCJCIjo5Nn19LCJJc1Zpc2libGUiOnRydWUsIldpZHRoIjo2OC4wLCJIZWlnaHQiOjEwLjAsIkJvcmRlclN0eWxlIjp7IiRpZCI6Ijk1NiIsIkxpbmVDb2xvciI6eyIkcmVmIjoiMzgifSwiTGluZVdlaWdodCI6MC4wLCJMaW5lVHlwZSI6MCwiUGFyZW50U3R5bGUiOm51bGx9LCJQYXJlbnRTdHlsZSI6bnVsbH0sIlRpdGxlU3R5bGUiOnsiJGlkIjoiOTU3IiwiRm9udFNldHRpbmdzIjp7IiRpZCI6Ijk1OCIsIkZvbnRTaXplIjoxMCwiRm9udE5hbWUiOiJDYWxpYnJpIiwiSXNCb2xkIjpmYWxzZSwiSXNJdGFsaWMiOmZhbHNlLCJJc1VuZGVybGluZWQiOmZhbHNlLCJQYXJlbnRTdHlsZSI6bnVsbH0sIkF1dG9TaXplIjowLCJGb3JlZ3JvdW5kIjp7IiRpZCI6Ijk1OSIsIkNvbG9yIjp7IiRpZCI6Ijk2MCIsIkEiOjI1NSwiUiI6MjQyLCJHIjoyNDgsIkIiOjI0N319LCJNYXhXaWR0aCI6OTYwLjAsIk1heEhlaWdodCI6IkluZmluaXR5IiwiU21hcnRGb3JlZ3JvdW5kSXNBY3RpdmUiOmZhbHNlLCJIb3Jpem9udGFsQWxpZ25tZW50IjoxLCJWZXJ0aWNhbEFsaWdubWVudCI6MCwiU21hcnRGb3JlZ3JvdW5kIjpudWxsLCJCYWNrZ3JvdW5kRmlsbFR5cGUiOjAsIk1hcmdpbiI6eyIkcmVmIjoiMTgxIn0sIlBhZGRpbmciOnsiJHJlZiI6IjE4MiJ9LCJCYWNrZ3JvdW5kIjp7IiRpZCI6Ijk2MSIsIkNvbG9yIjp7IiRpZCI6Ijk2MiIsIkEiOjAsIlIiOjI1NSwiRyI6MjU1LCJCIjoyNTV9fSwiSXNWaXNpYmxlIjp0cnVlLCJXaWR0aCI6MC4wLCJIZWlnaHQiOjAuMCwiQm9yZGVyU3R5bGUiOnsiJGlkIjoiOTYzIiwiTGluZUNvbG9yIjpudWxsLCJMaW5lV2VpZ2h0IjowLjAsIkxpbmVUeXBlIjowLCJQYXJlbnRTdHlsZSI6bnVsbH0sIlBhcmVudFN0eWxlIjpudWxsfSwiRGF0ZVN0eWxlIjp7IiRpZCI6Ijk2NCIsIkZvbnRTZXR0aW5ncyI6eyIkaWQiOiI5NjUiLCJGb250U2l6ZSI6OCwiRm9udE5hbWUiOiJDYWxpYnJpIiwiSXNCb2xkIjpmYWxzZSwiSXNJdGFsaWMiOmZhbHNlLCJJc1VuZGVybGluZWQiOmZhbHNlLCJQYXJlbnRTdHlsZSI6bnVsbH0sIkF1dG9TaXplIjowLCJGb3JlZ3JvdW5kIjp7IiRyZWYiOiIxODgifSwiTWF4V2lkdGgiOjIwMC4wLCJNYXhIZWlnaHQiOiJJbmZpbml0eSIsIlNtYXJ0Rm9yZWdyb3VuZElzQWN0aXZlIjpmYWxzZSwiSG9yaXpvbnRhbEFsaWdubWVudCI6MiwiVmVydGljYWxBbGlnbm1lbnQiOjAsIlNtYXJ0Rm9yZWdyb3VuZCI6bnVsbCwiQmFja2dyb3VuZEZpbGxUeXBlIjowLCJNYXJnaW4iOnsiJHJlZiI6IjE4OSJ9LCJQYWRkaW5nIjp7IiRyZWYiOiIxOTAifSwiQmFja2dyb3VuZCI6eyIkcmVmIjoiNTUifSwiSXNWaXNpYmxlIjp0cnVlLCJXaWR0aCI6MC4wLCJIZWlnaHQiOjAuMCwiQm9yZGVyU3R5bGUiOnsiJGlkIjoiOTY2IiwiTGluZUNvbG9yIjpudWxsLCJMaW5lV2VpZ2h0IjowLjAsIkxpbmVUeXBlIjowLCJQYXJlbnRTdHlsZSI6bnVsbH0sIlBhcmVudFN0eWxlIjpudWxsfSwiRGF0ZUZvcm1hdCI6eyIkcmVmIjoiMTkyIn0sIldlZWtOdW1iZXJpbmciOnsiJGlkIjoiOTY3IiwiRm9ybWF0IjowLCJJc1Zpc2libGUiOmZhbHNlLCJMYXN0S25vd25WaXNpYmlsaXR5U3RhdGUiOmZhbHNlfSwiSXNWaXNpYmxlIjp0cnVlLCJQYXJlbnRTdHlsZSI6bnVsbH0sIkluZGV4IjoyMywiU21hcnREdXJhdGlvbkFjdGl2YXRlZCI6ZmFsc2UsIkRhdGVGb3JtYXQiOnsiJHJlZiI6IjE5MiJ9LCJXZWVrTnVtYmVyaW5nIjp7IiRpZCI6Ijk2OCIsIkZvcm1hdCI6MCwiSXNWaXNpYmxlIjpmYWxzZSwiTGFzdEtub3duVmlzaWJpbGl0eVN0YXRlIjpmYWxzZX0sIklkIjoiZTVlMzE2ZDItMDU4Mi00NTZhLTgyNGYtZTBjOGNhZmViNWFiIiwiSW1wb3J0SWQiOm51bGwsIlRpdGxlIjoiV29yayBJdGVtIDMiLCJOb3RlIjpudWxsLCJIeXBlcmxpbmsiOnsiJGlkIjoiOTY5IiwiQWRkcmVzcyI6bnVsbCwiU3ViQWRkcmVzcyI6bnVsbH0sIklzQ2hhbmdlZCI6ZmFsc2UsIklzTmV3IjpmYWxzZX19XSwiX21pbGVzdG9uZXMiOltdLCJJZCI6IjkwZDg4MWQzLTAxOWQtNDNlNy1hZjM5LWJjZDc5N2U4OGM4ZCIsIklzU2luZ2xlSXRlbVJvdyI6ZmFsc2V9LHsiJGlkIjoiOTcwIiwiX3Rhc2tzIjpbeyIkaWQiOiI5NzEiLCJfYXR0YWNoZWRNaWxlc3RvbmVzIjpbeyIkaWQiOiI5NzIiLCJEYXRlIjoiMjAyNS0wOS0xNVQyMzo1OTowMCIsIlN0eWxlIjp7IiRpZCI6Ijk3MyIsIlNoYXBlIjo3LCJDb25uZWN0b3JNYXJnaW4iOnsiJGlkIjoiOTc0IiwiVG9wIjowLjAsIkxlZnQiOjIuMCwiUmlnaHQiOjIuMCwiQm90dG9tIjowLjB9LCJDb25uZWN0b3JTdHlsZSI6eyIkaWQiOiI5NzUiLCJMaW5lQ29sb3IiOnsiJGlkIjoiOTc2IiwiJHR5cGUiOiJOTFJFLkNvbW1vbi5Eb20uU29saWRDb2xvckJydXNoLCBOTFJFLkNvbW1vbiIsIkNvbG9yIjp7IiRpZCI6Ijk3NyIsIkEiOjEyNywiUiI6MjM5LCJHIjoxNTQsIkIiOjI2fX0sIkxpbmVXZWlnaHQiOjEuMCwiTGluZVR5cGUiOjAsIlBhcmVudFN0eWxlIjpudWxsfSwiSXNCZWxvd1RpbWViYW5kIjp0cnVlLCJQb3NpdGlvbk9uVGFzayI6MywiSGlkZURhdGUiOmZhbHNlLCJTaGFwZVNpemUiOjEsIlNwYWNpbmciOjEuMCwiUGFkZGluZyI6eyIkaWQiOiI5NzgiLCJUb3AiOjcuMCwiTGVmdCI6My4wLCJSaWdodCI6MC4wLCJCb3R0b20iOjIuMH0sIlNoYXBlU3R5bGUiOnsiJGlkIjoiOTc5IiwiTWFyZ2luIjp7IiRyZWYiOiIzNDYifSwiUGFkZGluZyI6eyIkcmVmIjoiMzQ3In0sIkJhY2tncm91bmQiOnsiJGlkIjoiOTgwIiwiQ29sb3IiOnsiJGlkIjoiOTgxIiwiQSI6MjU1LCJSIjoyMzksIkciOjE1NCwiQiI6MjZ9fSwiSXNWaXNpYmxlIjp0cnVlLCJXaWR0aCI6MTguMCwiSGVpZ2h0IjoyMC4wLCJCb3JkZXJTdHlsZSI6eyIkaWQiOiI5ODIiLCJMaW5lQ29sb3IiOnsiJHJlZiI6IjM1MSJ9LCJMaW5lV2VpZ2h0IjowLjAsIkxpbmVUeXBlIjowLCJQYXJlbnRTdHlsZSI6bnVsbH0sIlBhcmVudFN0eWxlIjpudWxsfSwiVGl0bGVTdHlsZSI6eyIkaWQiOiI5ODMiLCJGb250U2V0dGluZ3MiOnsiJGlkIjoiOTg0IiwiRm9udFNpemUiOjExLCJGb250TmFtZSI6IkNhbGlicmkiLCJJc0JvbGQiOnRydWUsIklzSXRhbGljIjpmYWxzZSwiSXNVbmRlcmxpbmVkIjpmYWxzZSwiUGFyZW50U3R5bGUiOm51bGx9LCJBdXRvU2l6ZSI6MCwiRm9yZWdyb3VuZCI6eyIkaWQiOiI5ODUiLCJDb2xvciI6eyIkaWQiOiI5ODYiLCJBIjoyNTUsIlIiOjM0LCJHIjozNywiQiI6MjR9fSwiTWF4V2lkdGgiOjIwMC4wLCJNYXhIZWlnaHQiOiJJbmZpbml0eSIsIlNtYXJ0Rm9yZWdyb3VuZElzQWN0aXZlIjpmYWxzZSwiSG9yaXpvbnRhbEFsaWdubWVudCI6MCwiVmVydGljYWxBbGlnbm1lbnQiOjAsIlNtYXJ0Rm9yZWdyb3VuZCI6bnVsbCwiQmFja2dyb3VuZEZpbGxUeXBlIjowLCJNYXJnaW4iOnsiJHJlZiI6IjM1NyJ9LCJQYWRkaW5nIjp7IiRyZWYiOiIzNTgifSwiQmFja2dyb3VuZCI6eyIkaWQiOiI5ODciLCJDb2xvciI6eyIkaWQiOiI5ODgiLCJBIjowLCJSIjoyNTUsIkciOjI1NSwiQiI6MjU1fX0sIklzVmlzaWJsZSI6ZmFsc2UsIldpZHRoIjowLjAsIkhlaWdodCI6MC4wLCJCb3JkZXJTdHlsZSI6eyIkaWQiOiI5ODkiLCJMaW5lQ29sb3IiOm51bGwsIkxpbmVXZWlnaHQiOjAuMCwiTGluZVR5cGUiOjAsIlBhcmVudFN0eWxlIjpudWxsfSwiUGFyZW50U3R5bGUiOm51bGx9LCJEYXRlU3R5bGUiOnsiJGlkIjoiOTkwIiwiRm9udFNldHRpbmdzIjp7IiRpZCI6Ijk5MSIsIkZvbnRTaXplIjoxMCwiRm9udE5hbWUiOiJDYWxpYnJpIiwiSXNCb2xkIjpmYWxzZSwiSXNJdGFsaWMiOmZhbHNlLCJJc1VuZGVybGluZWQiOmZhbHNlLCJQYXJlbnRTdHlsZSI6bnVsbH0sIkF1dG9TaXplIjowLCJGb3JlZ3JvdW5kIjp7IiRpZCI6Ijk5MiIsIkNvbG9yIjp7IiRpZCI6Ijk5My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zY2In0sIlBhZGRpbmciOnsiJHJlZiI6IjM2NyJ9LCJCYWNrZ3JvdW5kIjp7IiRpZCI6Ijk5NCIsIkNvbG9yIjp7IiRpZCI6Ijk5NSIsIkEiOjAsIlIiOjI1NSwiRyI6MjU1LCJCIjoyNTV9fSwiSXNWaXNpYmxlIjpmYWxzZSwiV2lkdGgiOjAuMCwiSGVpZ2h0IjowLjAsIkJvcmRlclN0eWxlIjp7IiRpZCI6Ijk5NiIsIkxpbmVDb2xvciI6bnVsbCwiTGluZVdlaWdodCI6MC4wLCJMaW5lVHlwZSI6MCwiUGFyZW50U3R5bGUiOm51bGx9LCJQYXJlbnRTdHlsZSI6bnVsbH0sIkRhdGVGb3JtYXQiOnsiJGlkIjoiOT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k5OCIsIkZvcm1hdCI6MCwiSXNWaXNpYmxlIjpmYWxzZSwiTGFzdEtub3duVmlzaWJpbGl0eVN0YXRlIjpmYWxzZX0sIklzVmlzaWJsZSI6dHJ1ZSwiUGFyZW50U3R5bGUiOm51bGx9LCJJbmRleCI6MjgsIlBlcmNlbnRhZ2VDb21wbGV0ZSI6bnVsbCwiUG9zaXRpb24iOnsiUmF0aW8iOjAuMCwiSXNDdXN0b20iOmZhbHNlfSwiRGF0ZUZvcm1hdCI6eyIkcmVmIjoiOTk3In0sIldlZWtOdW1iZXJpbmciOnsiJGlkIjoiOTk5IiwiRm9ybWF0IjowLCJJc1Zpc2libGUiOmZhbHNlLCJMYXN0S25vd25WaXNpYmlsaXR5U3RhdGUiOmZhbHNlfSwiUmVsYXRlZFRhc2tJZCI6ImFkOWIzN2FmLWEzNTYtNGNmYS05MjAwLTVlZGEzNTBhZGVkOCIsIklkIjoiMDEwZjRkNzktNWFmMy00MDRhLWI0NDktY2FkN2NlYzAyYjZjIiwiSW1wb3J0SWQiOm51bGwsIlRpdGxlIjoiVDEiLCJOb3RlIjpudWxsLCJIeXBlcmxpbmsiOnsiJGlkIjoiMTAwMCIsIkFkZHJlc3MiOiIiLCJTdWJBZGRyZXNzIjoiIn0sIklzQ2hhbmdlZCI6ZmFsc2UsIklzTmV3IjpmYWxzZX0seyIkaWQiOiIxMDAxIiwiRGF0ZSI6IjIwMjUtMDktMjBUMjM6NTk6MDAiLCJTdHlsZSI6eyIkaWQiOiIxMDAyIiwiU2hhcGUiOjcsIkNvbm5lY3Rvck1hcmdpbiI6eyIkaWQiOiIxMDAzIiwiVG9wIjowLjAsIkxlZnQiOjIuMCwiUmlnaHQiOjIuMCwiQm90dG9tIjowLjB9LCJDb25uZWN0b3JTdHlsZSI6eyIkaWQiOiIxMDA0IiwiTGluZUNvbG9yIjp7IiRpZCI6IjEwMDUiLCIkdHlwZSI6Ik5MUkUuQ29tbW9uLkRvbS5Tb2xpZENvbG9yQnJ1c2gsIE5MUkUuQ29tbW9uIiwiQ29sb3IiOnsiJGlkIjoiMTAwNiIsIkEiOjEyNywiUiI6MjEwLCJHIjoxMzIsIkIiOjE1fX0sIkxpbmVXZWlnaHQiOjEuMCwiTGluZVR5cGUiOjAsIlBhcmVudFN0eWxlIjpudWxsfSwiSXNCZWxvd1RpbWViYW5kIjp0cnVlLCJQb3NpdGlvbk9uVGFzayI6MywiSGlkZURhdGUiOmZhbHNlLCJTaGFwZVNpemUiOjEsIlNwYWNpbmciOjEuMCwiUGFkZGluZyI6eyIkcmVmIjoiOTc4In0sIlNoYXBlU3R5bGUiOnsiJGlkIjoiMTAwNyIsIk1hcmdpbiI6eyIkcmVmIjoiMzQ2In0sIlBhZGRpbmciOnsiJHJlZiI6IjM0NyJ9LCJCYWNrZ3JvdW5kIjp7IiRpZCI6IjEwMDgiLCJDb2xvciI6eyIkaWQiOiIxMDA5IiwiQSI6MjU1LCJSIjoyMTAsIkciOjEzMiwiQiI6MTV9fSwiSXNWaXNpYmxlIjp0cnVlLCJXaWR0aCI6MTguMCwiSGVpZ2h0IjoyMC4wLCJCb3JkZXJTdHlsZSI6eyIkaWQiOiIxMDEwIiwiTGluZUNvbG9yIjp7IiRyZWYiOiIzNTEifSwiTGluZVdlaWdodCI6MC4wLCJMaW5lVHlwZSI6MCwiUGFyZW50U3R5bGUiOm51bGx9LCJQYXJlbnRTdHlsZSI6bnVsbH0sIlRpdGxlU3R5bGUiOnsiJGlkIjoiMTAxMSIsIkZvbnRTZXR0aW5ncyI6eyIkaWQiOiIxMDEyIiwiRm9udFNpemUiOjExLCJGb250TmFtZSI6IkNhbGlicmkiLCJJc0JvbGQiOnRydWUsIklzSXRhbGljIjpmYWxzZSwiSXNVbmRlcmxpbmVkIjpmYWxzZSwiUGFyZW50U3R5bGUiOm51bGx9LCJBdXRvU2l6ZSI6MCwiRm9yZWdyb3VuZCI6eyIkaWQiOiIxMDEzIiwiQ29sb3IiOnsiJGlkIjoiMTAxNCIsIkEiOjI1NSwiUiI6MzQsIkciOjM3LCJCIjoyNH19LCJNYXhXaWR0aCI6MjAwLjAsIk1heEhlaWdodCI6IkluZmluaXR5IiwiU21hcnRGb3JlZ3JvdW5kSXNBY3RpdmUiOmZhbHNlLCJIb3Jpem9udGFsQWxpZ25tZW50IjowLCJWZXJ0aWNhbEFsaWdubWVudCI6MCwiU21hcnRGb3JlZ3JvdW5kIjpudWxsLCJCYWNrZ3JvdW5kRmlsbFR5cGUiOjAsIk1hcmdpbiI6eyIkcmVmIjoiMzU3In0sIlBhZGRpbmciOnsiJHJlZiI6IjM1OCJ9LCJCYWNrZ3JvdW5kIjp7IiRpZCI6IjEwMTUiLCJDb2xvciI6eyIkaWQiOiIxMDE2IiwiQSI6MCwiUiI6MjU1LCJHIjoyNTUsIkIiOjI1NX19LCJJc1Zpc2libGUiOmZhbHNlLCJXaWR0aCI6MC4wLCJIZWlnaHQiOjAuMCwiQm9yZGVyU3R5bGUiOnsiJGlkIjoiMTAxNyIsIkxpbmVDb2xvciI6bnVsbCwiTGluZVdlaWdodCI6MC4wLCJMaW5lVHlwZSI6MCwiUGFyZW50U3R5bGUiOm51bGx9LCJQYXJlbnRTdHlsZSI6bnVsbH0sIkRhdGVTdHlsZSI6eyIkaWQiOiIxMDE4IiwiRm9udFNldHRpbmdzIjp7IiRpZCI6IjEwMTkiLCJGb250U2l6ZSI6MTAsIkZvbnROYW1lIjoiQ2FsaWJyaSIsIklzQm9sZCI6ZmFsc2UsIklzSXRhbGljIjpmYWxzZSwiSXNVbmRlcmxpbmVkIjpmYWxzZSwiUGFyZW50U3R5bGUiOm51bGx9LCJBdXRvU2l6ZSI6MCwiRm9yZWdyb3VuZCI6eyIkaWQiOiIxMDIwIiwiQ29sb3IiOnsiJGlkIjoiMTAyMSIsIkEiOjI1NSwiUiI6NjcsIkciOjczLCJCIjo0OX19LCJNYXhXaWR0aCI6MjAwLjAsIk1heEhlaWdodCI6IkluZmluaXR5IiwiU21hcnRGb3JlZ3JvdW5kSXNBY3RpdmUiOmZhbHNlLCJIb3Jpem9udGFsQWxpZ25tZW50IjoyLCJWZXJ0aWNhbEFsaWdubWVudCI6MCwiU21hcnRGb3JlZ3JvdW5kIjpudWxsLCJCYWNrZ3JvdW5kRmlsbFR5cGUiOjAsIk1hcmdpbiI6eyIkcmVmIjoiMzY2In0sIlBhZGRpbmciOnsiJHJlZiI6IjM2NyJ9LCJCYWNrZ3JvdW5kIjp7IiRpZCI6IjEwMjIiLCJDb2xvciI6eyIkaWQiOiIxMDIzIiwiQSI6MCwiUiI6MjU1LCJHIjoyNTUsIkIiOjI1NX19LCJJc1Zpc2libGUiOmZhbHNlLCJXaWR0aCI6MC4wLCJIZWlnaHQiOjAuMCwiQm9yZGVyU3R5bGUiOnsiJGlkIjoiMTAyNCIsIkxpbmVDb2xvciI6bnVsbCwiTGluZVdlaWdodCI6MC4wLCJMaW5lVHlwZSI6MCwiUGFyZW50U3R5bGUiOm51bGx9LCJQYXJlbnRTdHlsZSI6bnVsbH0sIkRhdGVGb3JtYXQiOnsiJHJlZiI6Ijk5NyJ9LCJXZWVrTnVtYmVyaW5nIjp7IiRpZCI6IjEwMjUiLCJGb3JtYXQiOjAsIklzVmlzaWJsZSI6ZmFsc2UsIkxhc3RLbm93blZpc2liaWxpdHlTdGF0ZSI6ZmFsc2V9LCJJc1Zpc2libGUiOnRydWUsIlBhcmVudFN0eWxlIjpudWxsfSwiSW5kZXgiOjI5LCJQZXJjZW50YWdlQ29tcGxldGUiOm51bGwsIlBvc2l0aW9uIjp7IlJhdGlvIjowLjAsIklzQ3VzdG9tIjpmYWxzZX0sIkRhdGVGb3JtYXQiOnsiJHJlZiI6Ijk5NyJ9LCJXZWVrTnVtYmVyaW5nIjp7IiRpZCI6IjEwMjYiLCJGb3JtYXQiOjAsIklzVmlzaWJsZSI6ZmFsc2UsIkxhc3RLbm93blZpc2liaWxpdHlTdGF0ZSI6ZmFsc2V9LCJSZWxhdGVkVGFza0lkIjoiYWQ5YjM3YWYtYTM1Ni00Y2ZhLTkyMDAtNWVkYTM1MGFkZWQ4IiwiSWQiOiJmYjBkM2MwNS0xYjQ0LTRmYzMtYmQ0Zi02NTM1ZDc4ZjQ2YjAiLCJJbXBvcnRJZCI6bnVsbCwiVGl0bGUiOiJUMiIsIk5vdGUiOm51bGwsIkh5cGVybGluayI6eyIkaWQiOiIxMDI3IiwiQWRkcmVzcyI6IiIsIlN1YkFkZHJlc3MiOiIifSwiSXNDaGFuZ2VkIjpmYWxzZSwiSXNOZXciOmZhbHNlfSx7IiRpZCI6IjEwMjgiLCJEYXRlIjoiMjAyNS0wOS0yNVQyMzo1OTowMCIsIlN0eWxlIjp7IiRpZCI6IjEwMjkiLCJTaGFwZSI6NywiQ29ubmVjdG9yTWFyZ2luIjp7IiRpZCI6IjEwMzAiLCJUb3AiOjAuMCwiTGVmdCI6Mi4wLCJSaWdodCI6Mi4wLCJCb3R0b20iOjAuMH0sIkNvbm5lY3RvclN0eWxlIjp7IiRpZCI6IjEwMzEiLCJMaW5lQ29sb3IiOnsiJGlkIjoiMTAzMiIsIiR0eXBlIjoiTkxSRS5Db21tb24uRG9tLlNvbGlkQ29sb3JCcnVzaCwgTkxSRS5Db21tb24iLCJDb2xvciI6eyIkaWQiOiIxMDMzIiwiQSI6MTI3LCJSIjoxNzIsIkciOjEwOCwiQiI6MTJ9fSwiTGluZVdlaWdodCI6MS4wLCJMaW5lVHlwZSI6MCwiUGFyZW50U3R5bGUiOm51bGx9LCJJc0JlbG93VGltZWJhbmQiOnRydWUsIlBvc2l0aW9uT25UYXNrIjozLCJIaWRlRGF0ZSI6ZmFsc2UsIlNoYXBlU2l6ZSI6MSwiU3BhY2luZyI6MS4wLCJQYWRkaW5nIjp7IiRyZWYiOiI5NzgifSwiU2hhcGVTdHlsZSI6eyIkaWQiOiIxMDM0IiwiTWFyZ2luIjp7IiRyZWYiOiIzNDYifSwiUGFkZGluZyI6eyIkcmVmIjoiMzQ3In0sIkJhY2tncm91bmQiOnsiJGlkIjoiMTAzNSIsIkNvbG9yIjp7IiRpZCI6IjEwMzYiLCJBIjoyNTUsIlIiOjE3MiwiRyI6MTA4LCJCIjoxMn19LCJJc1Zpc2libGUiOnRydWUsIldpZHRoIjoxOC4wLCJIZWlnaHQiOjIwLjAsIkJvcmRlclN0eWxlIjp7IiRpZCI6IjEwMzciLCJMaW5lQ29sb3IiOnsiJHJlZiI6IjM1MSJ9LCJMaW5lV2VpZ2h0IjowLjAsIkxpbmVUeXBlIjowLCJQYXJlbnRTdHlsZSI6bnVsbH0sIlBhcmVudFN0eWxlIjpudWxsfSwiVGl0bGVTdHlsZSI6eyIkaWQiOiIxMDM4IiwiRm9udFNldHRpbmdzIjp7IiRpZCI6IjEwMzkiLCJGb250U2l6ZSI6MTEsIkZvbnROYW1lIjoiQ2FsaWJyaSIsIklzQm9sZCI6dHJ1ZSwiSXNJdGFsaWMiOmZhbHNlLCJJc1VuZGVybGluZWQiOmZhbHNlLCJQYXJlbnRTdHlsZSI6bnVsbH0sIkF1dG9TaXplIjowLCJGb3JlZ3JvdW5kIjp7IiRpZCI6IjEwNDAiLCJDb2xvciI6eyIkaWQiOiIxMDQxIiwiQSI6MjU1LCJSIjozNCwiRyI6MzcsIkIiOjI0fX0sIk1heFdpZHRoIjoyMDAuMC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TA0MiIsIkNvbG9yIjp7IiRpZCI6IjEwNDMiLCJBIjowLCJSIjoyNTUsIkciOjI1NSwiQiI6MjU1fX0sIklzVmlzaWJsZSI6ZmFsc2UsIldpZHRoIjowLjAsIkhlaWdodCI6MC4wLCJCb3JkZXJTdHlsZSI6eyIkaWQiOiIxMDQ0IiwiTGluZUNvbG9yIjpudWxsLCJMaW5lV2VpZ2h0IjowLjAsIkxpbmVUeXBlIjowLCJQYXJlbnRTdHlsZSI6bnVsbH0sIlBhcmVudFN0eWxlIjpudWxsfSwiRGF0ZVN0eWxlIjp7IiRpZCI6IjEwNDUiLCJGb250U2V0dGluZ3MiOnsiJGlkIjoiMTA0NiIsIkZvbnRTaXplIjoxMCwiRm9udE5hbWUiOiJDYWxpYnJpIiwiSXNCb2xkIjpmYWxzZSwiSXNJdGFsaWMiOmZhbHNlLCJJc1VuZGVybGluZWQiOmZhbHNlLCJQYXJlbnRTdHlsZSI6bnVsbH0sIkF1dG9TaXplIjowLCJGb3JlZ3JvdW5kIjp7IiRpZCI6IjEwNDciLCJDb2xvciI6eyIkaWQiOiIxMDQ4IiwiQSI6MjU1LCJSIjo2NywiRyI6NzMsIkIiOjQ5fX0sIk1heFdpZHRoIjoyMDAuMCwiTWF4SGVpZ2h0IjoiSW5maW5pdHkiLCJTbWFydEZvcmVncm91bmRJc0FjdGl2ZSI6ZmFsc2UsIkhvcml6b250YWxBbGlnbm1lbnQiOjIsIlZlcnRpY2FsQWxpZ25tZW50IjowLCJTbWFydEZvcmVncm91bmQiOm51bGwsIkJhY2tncm91bmRGaWxsVHlwZSI6MCwiTWFyZ2luIjp7IiRyZWYiOiIzNjYifSwiUGFkZGluZyI6eyIkcmVmIjoiMzY3In0sIkJhY2tncm91bmQiOnsiJGlkIjoiMTA0OSIsIkNvbG9yIjp7IiRpZCI6IjEwNTAiLCJBIjowLCJSIjoyNTUsIkciOjI1NSwiQiI6MjU1fX0sIklzVmlzaWJsZSI6ZmFsc2UsIldpZHRoIjowLjAsIkhlaWdodCI6MC4wLCJCb3JkZXJTdHlsZSI6eyIkaWQiOiIxMDUxIiwiTGluZUNvbG9yIjpudWxsLCJMaW5lV2VpZ2h0IjowLjAsIkxpbmVUeXBlIjowLCJQYXJlbnRTdHlsZSI6bnVsbH0sIlBhcmVudFN0eWxlIjpudWxsfSwiRGF0ZUZvcm1hdCI6eyIkcmVmIjoiOTk3In0sIldlZWtOdW1iZXJpbmciOnsiJGlkIjoiMTA1MiIsIkZvcm1hdCI6MCwiSXNWaXNpYmxlIjpmYWxzZSwiTGFzdEtub3duVmlzaWJpbGl0eVN0YXRlIjpmYWxzZX0sIklzVmlzaWJsZSI6dHJ1ZSwiUGFyZW50U3R5bGUiOm51bGx9LCJJbmRleCI6MzAsIlBlcmNlbnRhZ2VDb21wbGV0ZSI6bnVsbCwiUG9zaXRpb24iOnsiUmF0aW8iOjAuMCwiSXNDdXN0b20iOmZhbHNlfSwiRGF0ZUZvcm1hdCI6eyIkcmVmIjoiOTk3In0sIldlZWtOdW1iZXJpbmciOnsiJGlkIjoiMTA1MyIsIkZvcm1hdCI6MCwiSXNWaXNpYmxlIjpmYWxzZSwiTGFzdEtub3duVmlzaWJpbGl0eVN0YXRlIjpmYWxzZX0sIlJlbGF0ZWRUYXNrSWQiOiJhZDliMzdhZi1hMzU2LTRjZmEtOTIwMC01ZWRhMzUwYWRlZDgiLCJJZCI6ImZmM2I3NmE0LTVhMDUtNDgzYS1iY2Y3LWUyMTc3YjdlNGU2NyIsIkltcG9ydElkIjpudWxsLCJUaXRsZSI6IlMzIiwiTm90ZSI6bnVsbCwiSHlwZXJsaW5rIjp7IiRpZCI6IjEwNTQiLCJBZGRyZXNzIjoiIiwiU3ViQWRkcmVzcyI6IiJ9LCJJc0NoYW5nZWQiOmZhbHNlLCJJc05ldyI6ZmFsc2V9XSwiVGFza0RlZmluaXRpb24iOnsiJGlkIjoiMTA1NSIsIkdyb3VwTmFtZSI6bnVsbCwiU3RhcnREYXRlIjoiMjAyNS0wOC0wMVQwMDowMDowMFoiLCJFbmREYXRlIjoiMjAyNS0wOS0yOVQyMzo1OTowMFoiLCJQZXJjZW50YWdlQ29tcGxldGUiOm51bGwsIlN0eWxlIjp7IiRpZCI6IjEwNTYiLCJTaGFwZSI6NCwiU2hhcGVUaGlja25lc3MiOjAsIkR1cmF0aW9uRm9ybWF0IjowLCJJbmNsdWRlTm9uV29ya2luZ0RheXNJbkR1cmF0aW9uIjpmYWxzZSwiUGVyY2VudGFnZUNvbXBsZXRlU3R5bGUiOnsiJGlkIjoiMTA1NyIsIkZvbnRTZXR0aW5ncyI6eyIkaWQiOiIxMDU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wNTkiLCJUb3AiOjAuMCwiTGVmdCI6MC4wLCJSaWdodCI6MC4wLCJCb3R0b20iOjAuMH0sIlBhZGRpbmciOnsiJGlkIjoiMTA2MCIsIlRvcCI6MC4wLCJMZWZ0IjowLjAsIlJpZ2h0IjowLjAsIkJvdHRvbSI6MC4wfSwiQmFja2dyb3VuZCI6eyIkcmVmIjoiMTQifSwiSXNWaXNpYmxlIjp0cnVlLCJXaWR0aCI6MC4wLCJIZWlnaHQiOjAuMCwiQm9yZGVyU3R5bGUiOnsiJGlkIjoiMTA2MSIsIkxpbmVDb2xvciI6bnVsbCwiTGluZVdlaWdodCI6MC4wLCJMaW5lVHlwZSI6MCwiUGFyZW50U3R5bGUiOm51bGx9LCJQYXJlbnRTdHlsZSI6bnVsbH0sIkR1cmF0aW9uU3R5bGUiOnsiJGlkIjoiMTA2MiIsIkZvbnRTZXR0aW5ncyI6eyIkaWQiOiIxMDYzIiwiRm9udFNpemUiOjEwLCJGb250TmFtZSI6IkNhbGlicmkiLCJJc0JvbGQiOmZhbHNlLCJJc0l0YWxpYyI6dHJ1ZSwiSXNVbmRlcmxpbmVkIjpmYWxzZSwiUGFyZW50U3R5bGUiOm51bGx9LCJBdXRvU2l6ZSI6MCwiRm9yZWdyb3VuZCI6eyIkaWQiOiIxMDY0IiwiQ29sb3IiOnsiJGlkIjoiMTA2NSIsIkEiOjI1NSwiUiI6NzUsIkciOjMyLCJCIjoyN319LCJNYXhXaWR0aCI6MjAwLjAsIk1heEhlaWdodCI6IkluZmluaXR5IiwiU21hcnRGb3JlZ3JvdW5kSXNBY3RpdmUiOmZhbHNlLCJIb3Jpem9udGFsQWxpZ25tZW50IjoyLCJWZXJ0aWNhbEFsaWdubWVudCI6MCwiU21hcnRGb3JlZ3JvdW5kIjpudWxsLCJCYWNrZ3JvdW5kRmlsbFR5cGUiOjAsIk1hcmdpbiI6eyIkaWQiOiIxMDY2IiwiVG9wIjowLjAsIkxlZnQiOjAuMCwiUmlnaHQiOjAuMCwiQm90dG9tIjowLjB9LCJQYWRkaW5nIjp7IiRpZCI6IjEwNjciLCJUb3AiOjAuMCwiTGVmdCI6MC4wLCJSaWdodCI6MC4wLCJCb3R0b20iOjAuMH0sIkJhY2tncm91bmQiOnsiJGlkIjoiMTA2OCIsIkNvbG9yIjp7IiRpZCI6IjEwNjkiLCJBIjowLCJSIjoyNTUsIkciOjI1NSwiQiI6MjU1fX0sIklzVmlzaWJsZSI6dHJ1ZSwiV2lkdGgiOjAuMCwiSGVpZ2h0IjowLjAsIkJvcmRlclN0eWxlIjp7IiRpZCI6IjEwNzAiLCJMaW5lQ29sb3IiOm51bGwsIkxpbmVXZWlnaHQiOjAuMCwiTGluZVR5cGUiOjAsIlBhcmVudFN0eWxlIjpudWxsfSwiUGFyZW50U3R5bGUiOm51bGx9LCJIb3Jpem9udGFsQ29ubmVjdG9yU3R5bGUiOnsiJGlkIjoiMTA3MSIsIkxpbmVDb2xvciI6eyIkcmVmIjoiMjcifSwiTGluZVdlaWdodCI6MS4wLCJMaW5lVHlwZSI6MCwiUGFyZW50U3R5bGUiOm51bGx9LCJWZXJ0aWNhbENvbm5lY3RvclN0eWxlIjp7IiRpZCI6IjEwNzIiLCJMaW5lQ29sb3IiOnsiJHJlZiI6IjMwIn0sIkxpbmVXZWlnaHQiOjAuMCwiTGluZVR5cGUiOjAsIlBhcmVudFN0eWxlIjpudWxsfSwiTWFyZ2luIjpudWxsLCJTdGFydERhdGVQb3NpdGlvbiI6NiwiRW5kRGF0ZVBvc2l0aW9uIjo2LCJEYXRlSXNWaXNpYmxlIjpmYWxzZSwiVGl0bGVQb3NpdGlvbiI6MiwiRHVyYXRpb25Qb3NpdGlvbiI6MywiUGVyY2VudGFnZUNvbXBsZXRlZFBvc2l0aW9uIjo2LCJTcGFjaW5nIjozLCJJc0JlbG93VGltZWJhbmQiOnRydWUsIlBlcmNlbnRhZ2VDb21wbGV0ZVNoYXBlT3BhY2l0eSI6MzUsIlNoYXBlU3R5bGUiOnsiJGlkIjoiMTA3MyIsIk1hcmdpbiI6eyIkaWQiOiIxMDc0IiwiVG9wIjowLjAsIkxlZnQiOjQuMCwiUmlnaHQiOjQuMCwiQm90dG9tIjowLjB9LCJQYWRkaW5nIjp7IiRpZCI6IjEwNzUiLCJUb3AiOjAuMCwiTGVmdCI6MC4wLCJSaWdodCI6MC4wLCJCb3R0b20iOjAuMH0sIkJhY2tncm91bmQiOnsiJGlkIjoiMTA3NiIsIkNvbG9yIjp7IiRpZCI6IjEwNzciLCJBIjoyNTUsIlIiOjI0NCwiRyI6MTg0LCJCIjo5Nn19LCJJc1Zpc2libGUiOnRydWUsIldpZHRoIjo0MDYuNzM5MjI3Mjk0OTIxODgsIkhlaWdodCI6MTAuMCwiQm9yZGVyU3R5bGUiOnsiJGlkIjoiMTA3OCIsIkxpbmVDb2xvciI6eyIkcmVmIjoiMzgifSwiTGluZVdlaWdodCI6MC4wLCJMaW5lVHlwZSI6MCwiUGFyZW50U3R5bGUiOm51bGx9LCJQYXJlbnRTdHlsZSI6bnVsbH0sIlRpdGxlU3R5bGUiOnsiJGlkIjoiMTA3OSIsIkZvbnRTZXR0aW5ncyI6eyIkaWQiOiIxMDgwIiwiRm9udFNpemUiOjEyLCJGb250TmFtZSI6IkNhbGlicmkiLCJJc0JvbGQiOmZhbHNlLCJJc0l0YWxpYyI6ZmFsc2UsIklzVW5kZXJsaW5lZCI6ZmFsc2UsIlBhcmVudFN0eWxlIjpudWxsfSwiQXV0b1NpemUiOjIsIkZvcmVncm91bmQiOnsiJGlkIjoiMTA4MSIsIkNvbG9yIjp7IiRpZCI6IjEwODIiLCJBIjoyNTUsIlIiOjc1LCJHIjo0OCwiQiI6Nn19LCJNYXhXaWR0aCI6MTQ2LjI3MDQ3NTM4NzU3MzI0LCJNYXhIZWlnaHQiOiJJbmZpbml0eSIsIlNtYXJ0Rm9yZWdyb3VuZElzQWN0aXZlIjpmYWxzZSwiSG9yaXpvbnRhbEFsaWdubWVudCI6MSwiVmVydGljYWxBbGlnbm1lbnQiOjAsIlNtYXJ0Rm9yZWdyb3VuZCI6bnVsbCwiQmFja2dyb3VuZEZpbGxUeXBlIjowLCJNYXJnaW4iOnsiJGlkIjoiMTA4MyIsIlRvcCI6MC4wLCJMZWZ0IjowLjAsIlJpZ2h0IjowLjAsIkJvdHRvbSI6MC4wfSwiUGFkZGluZyI6eyIkaWQiOiIxMDg0IiwiVG9wIjowLjAsIkxlZnQiOjAuMCwiUmlnaHQiOjAuMCwiQm90dG9tIjowLjB9LCJCYWNrZ3JvdW5kIjp7IiRpZCI6IjEwODUiLCJDb2xvciI6eyIkaWQiOiIxMDg2IiwiQSI6MCwiUiI6MjU1LCJHIjoyNTUsIkIiOjI1NX19LCJJc1Zpc2libGUiOnRydWUsIldpZHRoIjowLjAsIkhlaWdodCI6MC4wLCJCb3JkZXJTdHlsZSI6eyIkaWQiOiIxMDg3IiwiTGluZUNvbG9yIjpudWxsLCJMaW5lV2VpZ2h0IjowLjAsIkxpbmVUeXBlIjowLCJQYXJlbnRTdHlsZSI6bnVsbH0sIlBhcmVudFN0eWxlIjpudWxsfSwiRGF0ZVN0eWxlIjp7IiRpZCI6IjEwODgiLCJGb250U2V0dGluZ3MiOnsiJGlkIjoiMTA4OSIsIkZvbnRTaXplIjo4LCJGb250TmFtZSI6IkNhbGlicmkiLCJJc0JvbGQiOmZhbHNlLCJJc0l0YWxpYyI6ZmFsc2UsIklzVW5kZXJsaW5lZCI6ZmFsc2UsIlBhcmVudFN0eWxlIjpudWxsfSwiQXV0b1NpemUiOjAsIkZvcmVncm91bmQiOnsiJGlkIjoiMTA5MCIsIkNvbG9yIjp7IiRyZWYiOiI1MiJ9fSwiTWF4V2lkdGgiOjIwMC4wLCJNYXhIZWlnaHQiOiJJbmZpbml0eSIsIlNtYXJ0Rm9yZWdyb3VuZElzQWN0aXZlIjpmYWxzZSwiSG9yaXpvbnRhbEFsaWdubWVudCI6MCwiVmVydGljYWxBbGlnbm1lbnQiOjAsIlNtYXJ0Rm9yZWdyb3VuZCI6bnVsbCwiQmFja2dyb3VuZEZpbGxUeXBlIjowLCJNYXJnaW4iOnsiJGlkIjoiMTA5MSIsIlRvcCI6MC4wLCJMZWZ0IjowLjAsIlJpZ2h0IjowLjAsIkJvdHRvbSI6MC4wfSwiUGFkZGluZyI6eyIkaWQiOiIxMDkyIiwiVG9wIjowLjAsIkxlZnQiOjAuMCwiUmlnaHQiOjAuMCwiQm90dG9tIjowLjB9LCJCYWNrZ3JvdW5kIjp7IiRyZWYiOiI1NSJ9LCJJc1Zpc2libGUiOmZhbHNlLCJXaWR0aCI6MC4wLCJIZWlnaHQiOjAuMCwiQm9yZGVyU3R5bGUiOnsiJGlkIjoiMTA5MyIsIkxpbmVDb2xvciI6bnVsbCwiTGluZVdlaWdodCI6MC4wLCJMaW5lVHlwZSI6MCwiUGFyZW50U3R5bGUiOm51bGx9LCJQYXJlbnRTdHlsZSI6bnVsbH0sIkRhdGVGb3JtYXQiOnsiJGlkIjoiMTA5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k1IiwiRm9ybWF0IjowLCJJc1Zpc2libGUiOmZhbHNlLCJMYXN0S25vd25WaXNpYmlsaXR5U3RhdGUiOmZhbHNlfSwiSXNWaXNpYmxlIjp0cnVlLCJQYXJlbnRTdHlsZSI6bnVsbH0sIkluZGV4IjoyNywiU21hcnREdXJhdGlvbkFjdGl2YXRlZCI6ZmFsc2UsIkRhdGVGb3JtYXQiOnsiJHJlZiI6IjEwOTQifSwiV2Vla051bWJlcmluZyI6eyIkaWQiOiIxMDk2IiwiRm9ybWF0IjowLCJJc1Zpc2libGUiOmZhbHNlLCJMYXN0S25vd25WaXNpYmlsaXR5U3RhdGUiOmZhbHNlfSwiSWQiOiJhZDliMzdhZi1hMzU2LTRjZmEtOTIwMC01ZWRhMzUwYWRlZDgiLCJJbXBvcnRJZCI6bnVsbCwiVGl0bGUiOiJRQSArIFJlZmluZW1lbnQiLCJOb3RlIjpudWxsLCJIeXBlcmxpbmsiOnsiJGlkIjoiMTA5NyIsIkFkZHJlc3MiOm51bGwsIlN1YkFkZHJlc3MiOm51bGx9LCJJc0NoYW5nZWQiOmZhbHNlLCJJc05ldyI6ZmFsc2V9fV0sIl9taWxlc3RvbmVzIjpbXSwiSWQiOiIwMDAwMDAwMC0wMDAwLTAwMDAtMDAwMC0wMDAwMDAwMDAwMDAiLCJJc1NpbmdsZUl0ZW1Sb3ciOnRydWV9XSwiSW5kZXgiOjAsIklkIjoiN2NhNzgzNmQtZWU4OC00ZjJlLThjMWMtOTY4ZDk4MzJhNDQ3IiwiSGVhZGVyVGV4dCI6bnVsbCwiSXNEZWZhdWx0Ijp0cnVlLCJTdHlsZSI6eyIkaWQiOiIxMDk4IiwiSGVhZGVyU3R5bGUiOnsiJGlkIjoiMTA5OSIsIlRleHRTdHlsZSI6eyIkaWQiOiIxMTAwIiwiRm9udFNldHRpbmdzIjp7IiRpZCI6IjExMDEiLCJGb250U2l6ZSI6MTEsIkZvbnROYW1lIjoiQ2FsaWJyaSIsIklzQm9sZCI6ZmFsc2UsIklzSXRhbGljIjpmYWxzZSwiSXNVbmRlcmxpbmVkIjpmYWxzZSwiUGFyZW50U3R5bGUiOm51bGx9LCJBdXRvU2l6ZSI6MCwiRm9yZWdyb3VuZCI6eyIkaWQiOiIxMTAyIiwiQ29sb3IiOnsiJGlkIjoiMTEwM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xMDQiLCJUb3AiOjAuMCwiTGVmdCI6MC4wLCJSaWdodCI6MC4wLCJCb3R0b20iOjAuMH0sIlBhZGRpbmciOnsiJGlkIjoiMTEwNSIsIlRvcCI6MC4wLCJMZWZ0IjowLjAsIlJpZ2h0IjowLjAsIkJvdHRvbSI6MC4wfSwiQmFja2dyb3VuZCI6bnVsbCwiSXNWaXNpYmxlIjp0cnVlLCJXaWR0aCI6MC4wLCJIZWlnaHQiOjAuMCwiQm9yZGVyU3R5bGUiOm51bGwsIlBhcmVudFN0eWxlIjpudWxsfSwiUmVjdGFuZ2xlU3R5bGUiOnsiJGlkIjoiMTEwNiIsIk1hcmdpbiI6eyIkaWQiOiIxMTA3IiwiVG9wIjowLjAsIkxlZnQiOjAuMCwiUmlnaHQiOjAuMCwiQm90dG9tIjowLjB9LCJQYWRkaW5nIjp7IiRpZCI6IjExMDgiLCJUb3AiOjAuMCwiTGVmdCI6MC4wLCJSaWdodCI6MC4wLCJCb3R0b20iOjAuMH0sIkJhY2tncm91bmQiOnsiJGlkIjoiMTEwOSIsIkNvbG9yIjp7IiRpZCI6IjExMTAiLCJBIjo2MywiUiI6MTU3LCJHIjoxNjksIkIiOjE2MH19LCJJc1Zpc2libGUiOnRydWUsIldpZHRoIjowLjAsIkhlaWdodCI6MC4wLCJCb3JkZXJTdHlsZSI6eyIkaWQiOiIxMTExIiwiTGluZUNvbG9yIjp7IiRpZCI6IjExMTIiLCIkdHlwZSI6Ik5MUkUuQ29tbW9uLkRvbS5Tb2xpZENvbG9yQnJ1c2gsIE5MUkUuQ29tbW9uIiwiQ29sb3IiOnsiJGlkIjoiMTExMyIsIkEiOjI1NSwiUiI6MjU1LCJHIjowLCJCIjowfX0sIkxpbmVXZWlnaHQiOjAuMCwiTGluZVR5cGUiOjAsIlBhcmVudFN0eWxlIjpudWxsfSwiUGFyZW50U3R5bGUiOm51bGx9LCJNYXJnaW4iOnsiJGlkIjoiMTExNCIsIlRvcCI6MC4wLCJMZWZ0IjowLjAsIlJpZ2h0IjowLjAsIkJvdHRvbSI6MC4wfSwiUGFkZGluZyI6eyIkaWQiOiIxMTE1IiwiVG9wIjowLjAsIkxlZnQiOjAuMCwiUmlnaHQiOjAuMCwiQm90dG9tIjowLjB9LCJCYWNrZ3JvdW5kIjpudWxsLCJJc1Zpc2libGUiOnRydWUsIldpZHRoIjowLjAsIkhlaWdodCI6MC4wLCJCb3JkZXJTdHlsZSI6bnVsbCwiUGFyZW50U3R5bGUiOm51bGx9LCJCYWNrZ3JvdW5kU3R5bGUiOnsiJGlkIjoiMTExNiIsIk1hcmdpbiI6eyIkaWQiOiIxMTE3IiwiVG9wIjowLjAsIkxlZnQiOjAuMCwiUmlnaHQiOjAuMCwiQm90dG9tIjowLjB9LCJQYWRkaW5nIjp7IiRpZCI6IjExMTgiLCJUb3AiOjAuMCwiTGVmdCI6MC4wLCJSaWdodCI6MC4wLCJCb3R0b20iOjAuMH0sIkJhY2tncm91bmQiOnsiJGlkIjoiMTExOSIsIkNvbG9yIjp7IiRpZCI6IjExMjAiLCJBIjo1MSwiUiI6MTY1LCJHIjoxNjUsIkIiOjE2NX19LCJJc1Zpc2libGUiOnRydWUsIldpZHRoIjowLjAsIkhlaWdodCI6MC4wLCJCb3JkZXJTdHlsZSI6eyIkaWQiOiIxMTIxIiwiTGluZUNvbG9yIjp7IiRpZCI6IjExMjIiLCIkdHlwZSI6Ik5MUkUuQ29tbW9uLkRvbS5Tb2xpZENvbG9yQnJ1c2gsIE5MUkUuQ29tbW9uIiwiQ29sb3IiOnsiJGlkIjoiMTEyMyIsIkEiOjI1NSwiUiI6MjU1LCJHIjowLCJCIjowfX0sIkxpbmVXZWlnaHQiOjAuMCwiTGluZVR5cGUiOjAsIlBhcmVudFN0eWxlIjpudWxsfSwiUGFyZW50U3R5bGUiOm51bGx9LCJNYXJnaW4iOnsiJGlkIjoiMTEyNCIsIlRvcCI6MC4wLCJMZWZ0IjowLjAsIlJpZ2h0IjowLjAsIkJvdHRvbSI6MC4wfSwiUGFkZGluZyI6eyIkaWQiOiIxMTI1IiwiVG9wIjowLjAsIkxlZnQiOjAuMCwiUmlnaHQiOjAuMCwiQm90dG9tIjowLjB9LCJJc1Zpc2libGUiOmZhbHNlLCJXaWR0aCI6MC4wLCJIZWlnaHQiOjAuMCwiQm9yZGVyU3R5bGUiOm51bGwsIlBhcmVudFN0eWxlIjpudWxsfX1dLCJJZCI6IjU4YTBhYWM0LWFlYzMtNGYwYi05NWI4LWM3ODViZjY1MmE3NSIsIkluZGV4IjoxLCJIZWFkZXJUZXh0IjoiUmVsZWFzZSAyIiwiU3R5bGUiOnsiJGlkIjoiMTEyNiIsIlN0eWxlSWQiOiIwMDAwMDAwMC0wMDAwLTAwMDAtMDAwMC0wMDAwMDAwMDAwMDAiLCJIZWFkZXJTdHlsZSI6eyIkaWQiOiIxMTI3IiwiVGV4dElzVmVydGljYWwiOmZhbHNlLCJUZXh0U3R5bGUiOnsiJGlkIjoiMTEyOCIsIkZvbnRTZXR0aW5ncyI6eyIkaWQiOiIxMTI5IiwiRm9udFNpemUiOjEyLCJGb250TmFtZSI6IkNhbGlicmkiLCJJc0JvbGQiOnRydWUsIklzSXRhbGljIjpmYWxzZSwiSXNVbmRlcmxpbmVkIjpmYWxzZSwiUGFyZW50U3R5bGUiOm51bGx9LCJBdXRvU2l6ZSI6MCwiRm9yZWdyb3VuZCI6eyIkaWQiOiIxMTMwIiwiQ29sb3IiOnsiJGlkIjoiMTEzMSIsIkEiOjI1NSwiUiI6MjgsIkciOjMzLCJCIjozMH19LCJNYXhXaWR0aCI6MC4wLCJNYXhIZWlnaHQiOjAuMCwiU21hcnRGb3JlZ3JvdW5kSXNBY3RpdmUiOmZhbHNlLCJIb3Jpem9udGFsQWxpZ25tZW50IjowLCJWZXJ0aWNhbEFsaWdubWVudCI6MCwiU21hcnRGb3JlZ3JvdW5kIjpudWxsLCJCYWNrZ3JvdW5kRmlsbFR5cGUiOjAsIk1hcmdpbiI6eyIkcmVmIjoiNTA2In0sIlBhZGRpbmciOnsiJHJlZiI6IjUwNyJ9LCJCYWNrZ3JvdW5kIjpudWxsLCJJc1Zpc2libGUiOmZhbHNlLCJXaWR0aCI6MC4wLCJIZWlnaHQiOjAuMCwiQm9yZGVyU3R5bGUiOm51bGwsIlBhcmVudFN0eWxlIjpudWxsfSwiUmVjdGFuZ2xlU3R5bGUiOnsiJGlkIjoiMTEzMiIsIk1hcmdpbiI6eyIkcmVmIjoiNTA5In0sIlBhZGRpbmciOnsiJHJlZiI6IjUxMCJ9LCJCYWNrZ3JvdW5kIjp7IiRpZCI6IjExMzMiLCJDb2xvciI6eyIkaWQiOiIxMTM0IiwiQSI6MTI3LCJSIjoxNTcsIkciOjE2OSwiQiI6MTYwfX0sIklzVmlzaWJsZSI6ZmFsc2UsIldpZHRoIjowLjAsIkhlaWdodCI6MC4wLCJCb3JkZXJTdHlsZSI6eyIkaWQiOiIxMTM1IiwiTGluZUNvbG9yIjp7IiRpZCI6IjExMzYiLCIkdHlwZSI6Ik5MUkUuQ29tbW9uLkRvbS5Tb2xpZENvbG9yQnJ1c2gsIE5MUkUuQ29tbW9uIiwiQ29sb3IiOnsiJGlkIjoiMTEzNyIsIkEiOjI1NSwiUiI6MjEsIkciOjM3LCJCIjo2Nn19LCJMaW5lV2VpZ2h0IjowLjAsIkxpbmVUeXBlIjowLCJQYXJlbnRTdHlsZSI6bnVsbH0sIlBhcmVudFN0eWxlIjpudWxsfSwiTWFyZ2luIjp7IiRyZWYiOiI1MTYifSwiUGFkZGluZyI6eyIkcmVmIjoiNTE3In0sIkJhY2tncm91bmQiOm51bGwsIklzVmlzaWJsZSI6dHJ1ZSwiV2lkdGgiOjAuMCwiSGVpZ2h0IjowLjAsIkJvcmRlclN0eWxlIjpudWxsLCJQYXJlbnRTdHlsZSI6bnVsbH0sIkJhY2tncm91bmRTdHlsZSI6eyIkaWQiOiIxMTM4IiwiTWFyZ2luIjp7IiRyZWYiOiI1MTkifSwiUGFkZGluZyI6eyIkcmVmIjoiNTIwIn0sIkJhY2tncm91bmQiOnsiJGlkIjoiMTEzOSIsIkNvbG9yIjp7IiRpZCI6IjExNDAiLCJBIjozOCwiUiI6MTU3LCJHIjoxNjksIkIiOjE2MH19LCJJc1Zpc2libGUiOnRydWUsIldpZHRoIjowLjAsIkhlaWdodCI6MC4wLCJCb3JkZXJTdHlsZSI6eyIkaWQiOiIxMTQxIiwiTGluZUNvbG9yIjp7IiRpZCI6IjExNDIiLCIkdHlwZSI6Ik5MUkUuQ29tbW9uLkRvbS5Tb2xpZENvbG9yQnJ1c2gsIE5MUkUuQ29tbW9uIiwiQ29sb3IiOnsiJGlkIjoiMTE0MyIsIkEiOjI1NSwiUiI6MjEsIkciOjM3LCJCIjo2Nn19LCJMaW5lV2VpZ2h0IjowLjAsIkxpbmVUeXBlIjowLCJQYXJlbnRTdHlsZSI6bnVsbH0sIlBhcmVudFN0eWxlIjpudWxsfSwiSXNBYm92ZVRpbWViYW5kIjpmYWxzZSwiU3BhY2luZyI6NSwiRGVmYXVsdFN3aW1sYW5lVGFza1N0eWxlIjp7IiRpZCI6IjExNDQiLCIkdHlwZSI6Ik5MUkUuQ29tbW9uLkRvbS5TdHlsZXMuRXhwbGljaXRTZXRhYmxlVGFza1N0eWxlLCBOTFJFLkNvbW1vbiIsIlNoYXBlIjowLCJTaGFwZVRoaWNrbmVzcyI6MCwiRHVyYXRpb25Gb3JtYXQiOjAsIkluY2x1ZGVOb25Xb3JraW5nRGF5c0luRHVyYXRpb24iOmZhbHNlLCJQZXJjZW50YWdlQ29tcGxldGVTdHlsZSI6eyIkaWQiOiIxMTQ1IiwiRm9udFNldHRpbmdzIjp7IiRpZCI6IjExNDYiLCJGb250U2l6ZSI6MTAsIkZvbnROYW1lIjoiQ2FsaWJyaSIsIklzQm9sZCI6ZmFsc2UsIklzSXRhbGljIjpmYWxzZSwiSXNVbmRlcmxpbmVkIjpmYWxzZSwiUGFyZW50U3R5bGUiOm51bGx9LCJBdXRvU2l6ZSI6MCwiRm9yZWdyb3VuZCI6eyIkaWQiOiIxMTQ3IiwiQ29sb3IiOnsiJGlkIjoiMTE0OCIsIkEiOjI1NSwiUiI6MTkyLCJHIjo4MCwiQiI6Nzd9fSwiTWF4V2lkdGgiOjIwMC4wLCJNYXhIZWlnaHQiOiJJbmZpbml0eSIsIlNtYXJ0Rm9yZWdyb3VuZElzQWN0aXZlIjpmYWxzZSwiSG9yaXpvbnRhbEFsaWdubWVudCI6MSwiVmVydGljYWxBbGlnbm1lbnQiOjAsIlNtYXJ0Rm9yZWdyb3VuZCI6bnVsbCwiQmFja2dyb3VuZEZpbGxUeXBlIjowLCJNYXJnaW4iOnsiJGlkIjoiMTE0OSIsIlRvcCI6MC4wLCJMZWZ0IjowLjAsIlJpZ2h0IjowLjAsIkJvdHRvbSI6MC4wfSwiUGFkZGluZyI6eyIkaWQiOiIxMTUwIiwiVG9wIjowLjAsIkxlZnQiOjAuMCwiUmlnaHQiOjAuMCwiQm90dG9tIjowLjB9LCJCYWNrZ3JvdW5kIjp7IiRpZCI6IjExNTEiLCJDb2xvciI6eyIkaWQiOiIxMTUyIiwiQSI6ODksIlIiOjAsIkciOjAsIkIiOjB9fSwiSXNWaXNpYmxlIjp0cnVlLCJXaWR0aCI6MC4wLCJIZWlnaHQiOjAuMCwiQm9yZGVyU3R5bGUiOm51bGwsIlBhcmVudFN0eWxlIjpudWxsfSwiRHVyYXRpb25TdHlsZSI6eyIkaWQiOiIxMTUzIiwiRm9udFNldHRpbmdzIjp7IiRpZCI6IjExNTQiLCJGb250U2l6ZSI6MTAsIkZvbnROYW1lIjoiQ2FsaWJyaSIsIklzQm9sZCI6ZmFsc2UsIklzSXRhbGljIjp0cnVlLCJJc1VuZGVybGluZWQiOmZhbHNlLCJQYXJlbnRTdHlsZSI6bnVsbH0sIkF1dG9TaXplIjowLCJGb3JlZ3JvdW5kIjp7IiRpZCI6IjExNTUiLCJDb2xvciI6eyIkaWQiOiIxMTU2IiwiQSI6MjU1LCJSIjo3NSwiRyI6MzIsIkIiOjI3fX0sIk1heFdpZHRoIjoyMDAuMCwiTWF4SGVpZ2h0IjoiSW5maW5pdHkiLCJTbWFydEZvcmVncm91bmRJc0FjdGl2ZSI6ZmFsc2UsIkhvcml6b250YWxBbGlnbm1lbnQiOjAsIlZlcnRpY2FsQWxpZ25tZW50IjowLCJTbWFydEZvcmVncm91bmQiOm51bGwsIkJhY2tncm91bmRGaWxsVHlwZSI6MCwiTWFyZ2luIjp7IiRpZCI6IjExNTciLCJUb3AiOjAuMCwiTGVmdCI6MC4wLCJSaWdodCI6MC4wLCJCb3R0b20iOjAuMH0sIlBhZGRpbmciOnsiJGlkIjoiMTE1OCIsIlRvcCI6MC4wLCJMZWZ0IjowLjAsIlJpZ2h0IjowLjAsIkJvdHRvbSI6MC4wfSwiQmFja2dyb3VuZCI6eyIkaWQiOiIxMTU5IiwiQ29sb3IiOnsiJGlkIjoiMTE2MCIsIkEiOjAsIlIiOjI1NSwiRyI6MjU1LCJCIjoyNTV9fSwiSXNWaXNpYmxlIjp0cnVlLCJXaWR0aCI6MC4wLCJIZWlnaHQiOjAuMCwiQm9yZGVyU3R5bGUiOm51bGwsIlBhcmVudFN0eWxlIjpudWxsfSwiSG9yaXpvbnRhbENvbm5lY3RvclN0eWxlIjp7IiRpZCI6IjExNjEiLCJMaW5lQ29sb3IiOnsiJGlkIjoiMTE2MiIsIiR0eXBlIjoiTkxSRS5Db21tb24uRG9tLlNvbGlkQ29sb3JCcnVzaCwgTkxSRS5Db21tb24iLCJDb2xvciI6eyIkaWQiOiIxMTYzIiwiQSI6MjU1LCJSIjoyMDQsIkciOjIwNCwiQiI6MjA0fX0sIkxpbmVXZWlnaHQiOjEuMCwiTGluZVR5cGUiOjAsIlBhcmVudFN0eWxlIjpudWxsfSwiVmVydGljYWxDb25uZWN0b3JTdHlsZSI6eyIkaWQiOiIxMTY0IiwiTGluZUNvbG9yIjp7IiRpZCI6IjExNjUiLCIkdHlwZSI6Ik5MUkUuQ29tbW9uLkRvbS5Tb2xpZENvbG9yQnJ1c2gsIE5MUkUuQ29tbW9uIiwiQ29sb3IiOnsiJGlkIjoiMTE2NiIsIkEiOjI1NSwiUiI6MjA0LCJHIjoyMDQsIkIiOjIwNH19LCJMaW5lV2VpZ2h0IjowLjAsIkxpbmVUeXBlIjowLCJQYXJlbnRTdHlsZSI6bnVsbH0sIk1hcmdpbiI6bnVsbCwiU3RhcnREYXRlUG9zaXRpb24iOjYsIkVuZERhdGVQb3NpdGlvbiI6NiwiRGF0ZUlzVmlzaWJsZSI6ZmFsc2UsIlRpdGxlUG9zaXRpb24iOjIsIkR1cmF0aW9uUG9zaXRpb24iOjAsIlBlcmNlbnRhZ2VDb21wbGV0ZWRQb3NpdGlvbiI6NiwiU3BhY2luZyI6MywiSXNCZWxvd1RpbWViYW5kIjp0cnVlLCJQZXJjZW50YWdlQ29tcGxldGVTaGFwZU9wYWNpdHkiOjM1LCJTaGFwZVN0eWxlIjp7IiRpZCI6IjExNjciLCJNYXJnaW4iOnsiJGlkIjoiMTE2OCIsIlRvcCI6MC4wLCJMZWZ0Ijo0LjAsIlJpZ2h0Ijo0LjAsIkJvdHRvbSI6MC4wfSwiUGFkZGluZyI6eyIkaWQiOiIxMTY5IiwiVG9wIjowLjAsIkxlZnQiOjAuMCwiUmlnaHQiOjAuMCwiQm90dG9tIjowLjB9LCJCYWNrZ3JvdW5kIjp7IiRpZCI6IjExNzAiLCJDb2xvciI6eyIkaWQiOiIxMTcxIiwiQSI6MjU1LCJSIjo1MCwiRyI6OTMsIkIiOjg5fX0sIklzVmlzaWJsZSI6dHJ1ZSwiV2lkdGgiOjAuMCwiSGVpZ2h0IjoxMC4wLCJCb3JkZXJTdHlsZSI6eyIkaWQiOiIxMTcyIiwiTGluZUNvbG9yIjp7IiRpZCI6IjExNzMiLCIkdHlwZSI6Ik5MUkUuQ29tbW9uLkRvbS5Tb2xpZENvbG9yQnJ1c2gsIE5MUkUuQ29tbW9uIiwiQ29sb3IiOnsiJGlkIjoiMTE3NCIsIkEiOjI1NSwiUiI6MjM0LCJHIjoyMiwiQiI6MzB9fSwiTGluZVdlaWdodCI6MC4wLCJMaW5lVHlwZSI6MCwiUGFyZW50U3R5bGUiOm51bGx9LCJQYXJlbnRTdHlsZSI6bnVsbH0sIlRpdGxlU3R5bGUiOnsiJGlkIjoiMTE3NSIsIkZvbnRTZXR0aW5ncyI6eyIkaWQiOiIxMTc2IiwiRm9udFNpemUiOjEyLCJGb250TmFtZSI6IkNhbGlicmkiLCJJc0JvbGQiOnRydWUsIklzSXRhbGljIjpmYWxzZSwiSXNVbmRlcmxpbmVkIjpmYWxzZSwiUGFyZW50U3R5bGUiOm51bGx9LCJBdXRvU2l6ZSI6MCwiRm9yZWdyb3VuZCI6eyIkaWQiOiIxMTc3IiwiQ29sb3IiOnsiJGlkIjoiMTE3OCIsIkEiOjI1NSwiUiI6MjQyLCJHIjoyNDgsIkIiOjI0N319LCJNYXhXaWR0aCI6MjAwLjAsIk1heEhlaWdodCI6IkluZmluaXR5IiwiU21hcnRGb3JlZ3JvdW5kSXNBY3RpdmUiOmZhbHNlLCJIb3Jpem9udGFsQWxpZ25tZW50IjoxLCJWZXJ0aWNhbEFsaWdubWVudCI6MCwiU21hcnRGb3JlZ3JvdW5kIjpudWxsLCJCYWNrZ3JvdW5kRmlsbFR5cGUiOjAsIk1hcmdpbiI6eyIkaWQiOiIxMTc5IiwiVG9wIjowLjAsIkxlZnQiOjAuMCwiUmlnaHQiOjAuMCwiQm90dG9tIjowLjB9LCJQYWRkaW5nIjp7IiRpZCI6IjExODAiLCJUb3AiOjAuMCwiTGVmdCI6MC4wLCJSaWdodCI6MC4wLCJCb3R0b20iOjAuMH0sIkJhY2tncm91bmQiOnsiJGlkIjoiMTE4MSIsIkNvbG9yIjp7IiRpZCI6IjExODIiLCJBIjowLCJSIjoyNTUsIkciOjI1NSwiQiI6MjU1fX0sIklzVmlzaWJsZSI6dHJ1ZSwiV2lkdGgiOjAuMCwiSGVpZ2h0IjowLjAsIkJvcmRlclN0eWxlIjpudWxsLCJQYXJlbnRTdHlsZSI6bnVsbH0sIkRhdGVTdHlsZSI6eyIkaWQiOiIxMTgzIiwiRm9udFNldHRpbmdzIjp7IiRpZCI6IjExODQiLCJGb250U2l6ZSI6OCwiRm9udE5hbWUiOiJDYWxpYnJpIiwiSXNCb2xkIjpmYWxzZSwiSXNJdGFsaWMiOmZhbHNlLCJJc1VuZGVybGluZWQiOmZhbHNlLCJQYXJlbnRTdHlsZSI6bnVsbH0sIkF1dG9TaXplIjowLCJGb3JlZ3JvdW5kIjp7IiRpZCI6IjExODUiLCJDb2xvciI6eyIkaWQiOiIxMTg2IiwiQSI6MjU1LCJSIjo5LCJHIjozMywiQiI6NTl9fSwiTWF4V2lkdGgiOjIwMC4wLCJNYXhIZWlnaHQiOiJJbmZpbml0eSIsIlNtYXJ0Rm9yZWdyb3VuZElzQWN0aXZlIjpmYWxzZSwiSG9yaXpvbnRhbEFsaWdubWVudCI6MCwiVmVydGljYWxBbGlnbm1lbnQiOjAsIlNtYXJ0Rm9yZWdyb3VuZCI6bnVsbCwiQmFja2dyb3VuZEZpbGxUeXBlIjowLCJNYXJnaW4iOnsiJGlkIjoiMTE4NyIsIlRvcCI6MC4wLCJMZWZ0IjowLjAsIlJpZ2h0IjowLjAsIkJvdHRvbSI6MC4wfSwiUGFkZGluZyI6eyIkaWQiOiIxMTg4IiwiVG9wIjowLjAsIkxlZnQiOjAuMCwiUmlnaHQiOjAuMCwiQm90dG9tIjowLjB9LCJCYWNrZ3JvdW5kIjp7IiRpZCI6IjExODkiLCJDb2xvciI6eyIkaWQiOiIxMTkwIiwiQSI6ODksIlIiOjAsIkciOjAsIkIiOjB9fSwiSXNWaXNpYmxlIjp0cnVlLCJXaWR0aCI6MC4wLCJIZWlnaHQiOjAuMCwiQm9yZGVyU3R5bGUiOm51bGwsIlBhcmVudFN0eWxlIjpudWxsfSwiRGF0ZUZvcm1hdCI6eyIkaWQiOiIxMTk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OTIiLCJGb3JtYXQiOjAsIklzVmlzaWJsZSI6ZmFsc2UsIkxhc3RLbm93blZpc2liaWxpdHlTdGF0ZSI6ZmFsc2V9LCJJc1Zpc2libGUiOnRydWUsIlBhcmVudFN0eWxlIjpudWxsLCJfZXhwbGljaXRseVNldCI6eyIkaWQiOiIxMTkz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xOTQiLCJTaGFwZSI6NywiQ29ubmVjdG9yTWFyZ2luIjp7IiRpZCI6IjExOTUiLCJUb3AiOjAuMCwiTGVmdCI6Mi4wLCJSaWdodCI6Mi4wLCJCb3R0b20iOjAuMH0sIkNvbm5lY3RvclN0eWxlIjp7IiRpZCI6IjExOTYiLCJMaW5lQ29sb3IiOnsiJGlkIjoiMTE5NyIsIiR0eXBlIjoiTkxSRS5Db21tb24uRG9tLlNvbGlkQ29sb3JCcnVzaCwgTkxSRS5Db21tb24iLCJDb2xvciI6eyIkaWQiOiIxMTk4IiwiQSI6MTI3LCJSIjoyMzksIkciOjE1NCwiQiI6MjZ9fSwiTGluZVdlaWdodCI6MS4wLCJMaW5lVHlwZSI6MCwiUGFyZW50U3R5bGUiOm51bGx9LCJJc0JlbG93VGltZWJhbmQiOnRydWUsIlBvc2l0aW9uT25UYXNrIjozLCJIaWRlRGF0ZSI6ZmFsc2UsIlNoYXBlU2l6ZSI6MSwiU3BhY2luZyI6MS4wLCJQYWRkaW5nIjp7IiRpZCI6IjExOTkiLCJUb3AiOjcuMCwiTGVmdCI6My4wLCJSaWdodCI6MC4wLCJCb3R0b20iOjIuMH0sIlNoYXBlU3R5bGUiOnsiJGlkIjoiMTIwMCIsIk1hcmdpbiI6eyIkaWQiOiIxMjAxIiwiVG9wIjowLjAsIkxlZnQiOjAuMCwiUmlnaHQiOjAuMCwiQm90dG9tIjowLjB9LCJQYWRkaW5nIjp7IiRpZCI6IjEyMDIiLCJUb3AiOjAuMCwiTGVmdCI6MC4wLCJSaWdodCI6MC4wLCJCb3R0b20iOjAuMH0sIkJhY2tncm91bmQiOnsiJGlkIjoiMTIwMyIsIkNvbG9yIjp7IiRpZCI6IjEyMDQiLCJBIjoyNTUsIlIiOjIzOSwiRyI6MTU0LCJCIjoyNn19LCJJc1Zpc2libGUiOnRydWUsIldpZHRoIjoxOC4wLCJIZWlnaHQiOjIwLjAsIkJvcmRlclN0eWxlIjp7IiRpZCI6IjEyMDUiLCJMaW5lQ29sb3IiOnsiJGlkIjoiMTIwNiIsIiR0eXBlIjoiTkxSRS5Db21tb24uRG9tLlNvbGlkQ29sb3JCcnVzaCwgTkxSRS5Db21tb24iLCJDb2xvciI6eyIkaWQiOiIxMjA3IiwiQSI6MjU1LCJSIjoyMzQsIkciOjIyLCJCIjozMH19LCJMaW5lV2VpZ2h0IjowLjAsIkxpbmVUeXBlIjowLCJQYXJlbnRTdHlsZSI6bnVsbH0sIlBhcmVudFN0eWxlIjpudWxsfSwiVGl0bGVTdHlsZSI6eyIkaWQiOiIxMjA4IiwiRm9udFNldHRpbmdzIjp7IiRpZCI6IjEyMDkiLCJGb250U2l6ZSI6MTEsIkZvbnROYW1lIjoiQ2FsaWJyaSIsIklzQm9sZCI6dHJ1ZSwiSXNJdGFsaWMiOmZhbHNlLCJJc1VuZGVybGluZWQiOmZhbHNlLCJQYXJlbnRTdHlsZSI6bnVsbH0sIkF1dG9TaXplIjowLCJGb3JlZ3JvdW5kIjp7IiRpZCI6IjEyMTAiLCJDb2xvciI6eyIkaWQiOiIxMjExIiwiQSI6MjU1LCJSIjozNCwiRyI6MzcsIkIiOjI0fX0sIk1heFdpZHRoIjoyMDAuMCwiTWF4SGVpZ2h0IjoiSW5maW5pdHkiLCJTbWFydEZvcmVncm91bmRJc0FjdGl2ZSI6ZmFsc2UsIkhvcml6b250YWxBbGlnbm1lbnQiOjAsIlZlcnRpY2FsQWxpZ25tZW50IjowLCJTbWFydEZvcmVncm91bmQiOm51bGwsIkJhY2tncm91bmRGaWxsVHlwZSI6MCwiTWFyZ2luIjp7IiRpZCI6IjEyMTIiLCJUb3AiOjAuMCwiTGVmdCI6MC4wLCJSaWdodCI6MC4wLCJCb3R0b20iOjAuMH0sIlBhZGRpbmciOnsiJGlkIjoiMTIxMyIsIlRvcCI6MC4wLCJMZWZ0IjowLjAsIlJpZ2h0IjowLjAsIkJvdHRvbSI6MC4wfSwiQmFja2dyb3VuZCI6eyIkaWQiOiIxMjE0IiwiQ29sb3IiOnsiJGlkIjoiMTIxNSIsIkEiOjAsIlIiOjI1NSwiRyI6MjU1LCJCIjoyNTV9fSwiSXNWaXNpYmxlIjpmYWxzZSwiV2lkdGgiOjAuMCwiSGVpZ2h0IjowLjAsIkJvcmRlclN0eWxlIjpudWxsLCJQYXJlbnRTdHlsZSI6bnVsbH0sIkRhdGVTdHlsZSI6eyIkaWQiOiIxMjE2IiwiRm9udFNldHRpbmdzIjp7IiRpZCI6IjEyMTciLCJGb250U2l6ZSI6MTAsIkZvbnROYW1lIjoiQ2FsaWJyaSIsIklzQm9sZCI6ZmFsc2UsIklzSXRhbGljIjpmYWxzZSwiSXNVbmRlcmxpbmVkIjpmYWxzZSwiUGFyZW50U3R5bGUiOm51bGx9LCJBdXRvU2l6ZSI6MCwiRm9yZWdyb3VuZCI6eyIkaWQiOiIxMjE4IiwiQ29sb3IiOnsiJGlkIjoiMTIxOSIsIkEiOjI1NSwiUiI6NjcsIkciOjczLCJCIjo0OX19LCJNYXhXaWR0aCI6MjAwLjAsIk1heEhlaWdodCI6IkluZmluaXR5IiwiU21hcnRGb3JlZ3JvdW5kSXNBY3RpdmUiOmZhbHNlLCJIb3Jpem9udGFsQWxpZ25tZW50IjoyLCJWZXJ0aWNhbEFsaWdubWVudCI6MCwiU21hcnRGb3JlZ3JvdW5kIjpudWxsLCJCYWNrZ3JvdW5kRmlsbFR5cGUiOjAsIk1hcmdpbiI6eyIkaWQiOiIxMjIwIiwiVG9wIjowLjAsIkxlZnQiOjAuMCwiUmlnaHQiOjAuMCwiQm90dG9tIjowLjB9LCJQYWRkaW5nIjp7IiRpZCI6IjEyMjEiLCJUb3AiOjAuMCwiTGVmdCI6MC4wLCJSaWdodCI6MC4wLCJCb3R0b20iOjAuMH0sIkJhY2tncm91bmQiOnsiJGlkIjoiMTIyMiIsIkNvbG9yIjp7IiRpZCI6IjEyMjMiLCJBIjowLCJSIjoyNTUsIkciOjI1NSwiQiI6MjU1fX0sIklzVmlzaWJsZSI6ZmFsc2UsIldpZHRoIjowLjAsIkhlaWdodCI6MC4wLCJCb3JkZXJTdHlsZSI6bnVsbCwiUGFyZW50U3R5bGUiOm51bGx9LCJEYXRlRm9ybWF0Ijp7IiRpZCI6IjEy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yNSIsIkZvcm1hdCI6MCwiSXNWaXNpYmxlIjpmYWxzZSwiTGFzdEtub3duVmlzaWJpbGl0eVN0YXRlIjpmYWxzZX0sIklzVmlzaWJsZSI6dHJ1ZSwiUGFyZW50U3R5bGUiOm51bGx9LCJEZWZhdWx0U3dpbWxhbmVNaWxlc3RvbmVTdHlsZSI6eyIkaWQiOiIxMjI2IiwiVGl0bGVQb3NpdGlvbiI6IkxlZnQiLCJEYXRlUG9zaXRpb24iOiJMZWZ0IiwiU2hhcGVUeXBlIjoxOCwiU2hhcGVTaXplIjoxLCJTcGFjaW5nIjo1LCJTaGFwZVN0eWxlIjp7IiRpZCI6IjEyMjciLCJNYXJnaW4iOnsiJGlkIjoiMTIyOCIsIlRvcCI6MC4wLCJMZWZ0IjowLjAsIlJpZ2h0IjowLjAsIkJvdHRvbSI6MC4wfSwiUGFkZGluZyI6eyIkaWQiOiIxMjI5IiwiVG9wIjowLjAsIkxlZnQiOjAuMCwiUmlnaHQiOjAuMCwiQm90dG9tIjowLjB9LCJCYWNrZ3JvdW5kIjp7IiRpZCI6IjEyMzAiLCJDb2xvciI6eyIkaWQiOiIxMjMxIiwiQSI6MjU1LCJSIjoxODAsIkciOjc2LCJCIjo2NX19LCJJc1Zpc2libGUiOnRydWUsIldpZHRoIjoxMy4wLCJIZWlnaHQiOjEzLjAsIkJvcmRlclN0eWxlIjp7IiRpZCI6IjEyMzIiLCJMaW5lQ29sb3IiOnsiJGlkIjoiMTIzMyIsIiR0eXBlIjoiTkxSRS5Db21tb24uRG9tLlNvbGlkQ29sb3JCcnVzaCwgTkxSRS5Db21tb24iLCJDb2xvciI6eyIkaWQiOiIxMjM0IiwiQSI6MjU1LCJSIjoyMzQsIkciOjIyLCJCIjozMH19LCJMaW5lV2VpZ2h0IjowLjAsIkxpbmVUeXBlIjowLCJQYXJlbnRTdHlsZSI6bnVsbH0sIlBhcmVudFN0eWxlIjpudWxsfSwiVGl0bGVTdHlsZSI6eyIkaWQiOiIxMjM1IiwiRm9udFNldHRpbmdzIjp7IiRpZCI6IjEyMzYiLCJGb250U2l6ZSI6MTEsIkZvbnROYW1lIjoiQ2FsaWJyaSIsIklzQm9sZCI6dHJ1ZSwiSXNJdGFsaWMiOmZhbHNlLCJJc1VuZGVybGluZWQiOmZhbHNlLCJQYXJlbnRTdHlsZSI6bnVsbH0sIkF1dG9TaXplIjowLCJGb3JlZ3JvdW5kIjp7IiRpZCI6IjEyMzciLCJDb2xvciI6eyIkaWQiOiIxMjM4IiwiQSI6MjU1LCJSIjozNCwiRyI6MzcsIkIiOjI0fX0sIk1heFdpZHRoIjoyMDAuMCwiTWF4SGVpZ2h0IjoiSW5maW5pdHkiLCJTbWFydEZvcmVncm91bmRJc0FjdGl2ZSI6ZmFsc2UsIkhvcml6b250YWxBbGlnbm1lbnQiOjIsIlZlcnRpY2FsQWxpZ25tZW50IjowLCJTbWFydEZvcmVncm91bmQiOm51bGwsIkJhY2tncm91bmRGaWxsVHlwZSI6MCwiTWFyZ2luIjp7IiRpZCI6IjEyMzkiLCJUb3AiOjAuMCwiTGVmdCI6MC4wLCJSaWdodCI6MC4wLCJCb3R0b20iOjAuMH0sIlBhZGRpbmciOnsiJGlkIjoiMTI0MCIsIlRvcCI6MC4wLCJMZWZ0IjowLjAsIlJpZ2h0IjowLjAsIkJvdHRvbSI6MC4wfSwiQmFja2dyb3VuZCI6eyIkaWQiOiIxMjQxIiwiQ29sb3IiOnsiJGlkIjoiMTI0MiIsIkEiOjAsIlIiOjI1NSwiRyI6MjU1LCJCIjoyNTV9fSwiSXNWaXNpYmxlIjp0cnVlLCJXaWR0aCI6MC4wLCJIZWlnaHQiOjAuMCwiQm9yZGVyU3R5bGUiOm51bGwsIlBhcmVudFN0eWxlIjpudWxsfSwiRGF0ZVN0eWxlIjp7IiRpZCI6IjEyNDMiLCJGb250U2V0dGluZ3MiOnsiJGlkIjoiMTI0NCIsIkZvbnRTaXplIjoxMCwiRm9udE5hbWUiOiJDYWxpYnJpIiwiSXNCb2xkIjpmYWxzZSwiSXNJdGFsaWMiOmZhbHNlLCJJc1VuZGVybGluZWQiOmZhbHNlLCJQYXJlbnRTdHlsZSI6bnVsbH0sIkF1dG9TaXplIjowLCJGb3JlZ3JvdW5kIjp7IiRpZCI6IjEyNDUiLCJDb2xvciI6eyIkaWQiOiIxMjQ2IiwiQSI6MjU1LCJSIjo2NywiRyI6NzMsIkIiOjQ5fX0sIk1heFdpZHRoIjoyMDAuMCwiTWF4SGVpZ2h0IjoiSW5maW5pdHkiLCJTbWFydEZvcmVncm91bmRJc0FjdGl2ZSI6ZmFsc2UsIkhvcml6b250YWxBbGlnbm1lbnQiOjIsIlZlcnRpY2FsQWxpZ25tZW50IjowLCJTbWFydEZvcmVncm91bmQiOm51bGwsIkJhY2tncm91bmRGaWxsVHlwZSI6MCwiTWFyZ2luIjp7IiRpZCI6IjEyNDciLCJUb3AiOjAuMCwiTGVmdCI6MC4wLCJSaWdodCI6MC4wLCJCb3R0b20iOjAuMH0sIlBhZGRpbmciOnsiJGlkIjoiMTI0OCIsIlRvcCI6MC4wLCJMZWZ0IjowLjAsIlJpZ2h0IjowLjAsIkJvdHRvbSI6MC4wfSwiQmFja2dyb3VuZCI6eyIkaWQiOiIxMjQ5IiwiQ29sb3IiOnsiJGlkIjoiMTI1MCIsIkEiOjAsIlIiOjI1NSwiRyI6MjU1LCJCIjoyNTV9fSwiSXNWaXNpYmxlIjp0cnVlLCJXaWR0aCI6MC4wLCJIZWlnaHQiOjAuMCwiQm9yZGVyU3R5bGUiOm51bGwsIlBhcmVudFN0eWxlIjpudWxsfSwiRGF0ZUZvcm1hdCI6eyIkaWQiOiIxMjU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NTIiLCJGb3JtYXQiOjAsIklzVmlzaWJsZSI6ZmFsc2UsIkxhc3RLbm93blZpc2liaWxpdHlTdGF0ZSI6ZmFsc2V9LCJJc1Zpc2libGUiOnRydWUsIlBhcmVudFN0eWxlIjpudWxsfSwiRGVmYXVsdFN3aW1sYW5lQWN0aXZpdHlTdHlsZSI6eyIkaWQiOiIxMjUzIiwiSGVhZGVyU3R5bGUiOnsiJGlkIjoiMTI1NCIsIlRleHRTdHlsZSI6eyIkaWQiOiIxMjU1IiwiRm9udFNldHRpbmdzIjp7IiRpZCI6IjEyNTYiLCJGb250U2l6ZSI6MTEsIkZvbnROYW1lIjoiQ2FsaWJyaSIsIklzQm9sZCI6ZmFsc2UsIklzSXRhbGljIjpmYWxzZSwiSXNVbmRlcmxpbmVkIjpmYWxzZSwiUGFyZW50U3R5bGUiOm51bGx9LCJBdXRvU2l6ZSI6MCwiRm9yZWdyb3VuZCI6eyIkaWQiOiIxMjU3IiwiQ29sb3IiOnsiJGlkIjoiMTI1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yNTkiLCJUb3AiOjAuMCwiTGVmdCI6MC4wLCJSaWdodCI6MC4wLCJCb3R0b20iOjAuMH0sIlBhZGRpbmciOnsiJGlkIjoiMTI2MCIsIlRvcCI6MC4wLCJMZWZ0IjowLjAsIlJpZ2h0IjowLjAsIkJvdHRvbSI6MC4wfSwiQmFja2dyb3VuZCI6bnVsbCwiSXNWaXNpYmxlIjp0cnVlLCJXaWR0aCI6MC4wLCJIZWlnaHQiOjAuMCwiQm9yZGVyU3R5bGUiOm51bGwsIlBhcmVudFN0eWxlIjpudWxsfSwiUmVjdGFuZ2xlU3R5bGUiOnsiJGlkIjoiMTI2MSIsIk1hcmdpbiI6eyIkaWQiOiIxMjYyIiwiVG9wIjowLjAsIkxlZnQiOjAuMCwiUmlnaHQiOjAuMCwiQm90dG9tIjowLjB9LCJQYWRkaW5nIjp7IiRpZCI6IjEyNjMiLCJUb3AiOjAuMCwiTGVmdCI6MC4wLCJSaWdodCI6MC4wLCJCb3R0b20iOjAuMH0sIkJhY2tncm91bmQiOnsiJGlkIjoiMTI2NCIsIkNvbG9yIjp7IiRpZCI6IjEyNjUiLCJBIjo2MywiUiI6MTU3LCJHIjoxNjksIkIiOjE2MH19LCJJc1Zpc2libGUiOnRydWUsIldpZHRoIjowLjAsIkhlaWdodCI6MC4wLCJCb3JkZXJTdHlsZSI6eyIkaWQiOiIxMjY2IiwiTGluZUNvbG9yIjp7IiRpZCI6IjEyNjciLCIkdHlwZSI6Ik5MUkUuQ29tbW9uLkRvbS5Tb2xpZENvbG9yQnJ1c2gsIE5MUkUuQ29tbW9uIiwiQ29sb3IiOnsiJGlkIjoiMTI2OCIsIkEiOjI1NSwiUiI6MjU1LCJHIjowLCJCIjowfX0sIkxpbmVXZWlnaHQiOjAuMCwiTGluZVR5cGUiOjAsIlBhcmVudFN0eWxlIjpudWxsfSwiUGFyZW50U3R5bGUiOm51bGx9LCJNYXJnaW4iOnsiJGlkIjoiMTI2OSIsIlRvcCI6MC4wLCJMZWZ0IjowLjAsIlJpZ2h0IjowLjAsIkJvdHRvbSI6MC4wfSwiUGFkZGluZyI6eyIkaWQiOiIxMjcwIiwiVG9wIjowLjAsIkxlZnQiOjAuMCwiUmlnaHQiOjAuMCwiQm90dG9tIjowLjB9LCJCYWNrZ3JvdW5kIjpudWxsLCJJc1Zpc2libGUiOnRydWUsIldpZHRoIjowLjAsIkhlaWdodCI6MC4wLCJCb3JkZXJTdHlsZSI6bnVsbCwiUGFyZW50U3R5bGUiOm51bGx9LCJCYWNrZ3JvdW5kU3R5bGUiOnsiJGlkIjoiMTI3MSIsIk1hcmdpbiI6eyIkaWQiOiIxMjcyIiwiVG9wIjowLjAsIkxlZnQiOjAuMCwiUmlnaHQiOjAuMCwiQm90dG9tIjowLjB9LCJQYWRkaW5nIjp7IiRpZCI6IjEyNzMiLCJUb3AiOjAuMCwiTGVmdCI6MC4wLCJSaWdodCI6MC4wLCJCb3R0b20iOjAuMH0sIkJhY2tncm91bmQiOnsiJHJlZiI6IjExMzkifSwiSXNWaXNpYmxlIjp0cnVlLCJXaWR0aCI6MC4wLCJIZWlnaHQiOjAuMCwiQm9yZGVyU3R5bGUiOnsiJGlkIjoiMTI3NCIsIkxpbmVDb2xvciI6eyIkaWQiOiIxMjc1IiwiJHR5cGUiOiJOTFJFLkNvbW1vbi5Eb20uU29saWRDb2xvckJydXNoLCBOTFJFLkNvbW1vbiIsIkNvbG9yIjp7IiRpZCI6IjEyNzYiLCJBIjoyNTUsIlIiOjIzNCwiRyI6MjIsIkIiOjMwfX0sIkxpbmVXZWlnaHQiOjAuMCwiTGluZVR5cGUiOjAsIlBhcmVudFN0eWxlIjpudWxsfSwiUGFyZW50U3R5bGUiOm51bGx9LCJNYXJnaW4iOnsiJGlkIjoiMTI3NyIsIlRvcCI6MC4wLCJMZWZ0IjowLjAsIlJpZ2h0IjowLjAsIkJvdHRvbSI6MC4wfSwiUGFkZGluZyI6eyIkaWQiOiIxMjc4IiwiVG9wIjowLjAsIkxlZnQiOjAuMCwiUmlnaHQiOjAuMCwiQm90dG9tIjowLjB9LCJJc1Zpc2libGUiOnRydWUsIldpZHRoIjowLjAsIkhlaWdodCI6MC4wLCJCb3JkZXJTdHlsZSI6bnVsbCwiUGFyZW50U3R5bGUiOm51bGx9LCJNYXJnaW4iOnsiJGlkIjoiMTI3OSIsIlRvcCI6MC4wLCJMZWZ0IjowLjAsIlJpZ2h0IjowLjAsIkJvdHRvbSI6MC4wfSwiUGFkZGluZyI6eyIkaWQiOiIxMjgwIiwiVG9wIjowLjAsIkxlZnQiOjAuMCwiUmlnaHQiOjAuMCwiQm90dG9tIjowLjB9LCJJc1Zpc2libGUiOnRydWUsIldpZHRoIjowLjAsIkhlaWdodCI6MC4wLCJCb3JkZXJTdHlsZSI6eyIkaWQiOiIxMjgxIiwiTGluZUNvbG9yIjpudWxsLCJMaW5lV2VpZ2h0IjowLjAsIkxpbmVUeXBlIjowLCJQYXJlbnRTdHlsZSI6bnVsbH0sIlBhcmVudFN0eWxlIjpudWxsfX1dLCJDdWx0dXJlSW5mb05hbWUiOiJlbi1VUyIsIlN0eWxlTmFtZSI6bnVsbCwiVmVyc2lvbiI6eyIkaWQiOiIxMjgyIiwiVmVyc2lvbiI6IjQuMS4wIiwiT3JpZ2luYWxBc3NlbWJseVZlcnNpb24iOiI1LjAwLjAxLjAwIiwiRWRpdGlvbiI6IlBybyIsIkxhc3RTYXZlZEVkaXRpb24iOjQsIklzUGx1c0VkaXRpb24iOnRydWUsIklzUHJvRWRpdGlvbiI6dHJ1ZX0sIkVmZmVjdCI6MCwiU3R5bGUiOnsiJGlkIjoiMTI4MyIsIkRlZmF1bHREZXBlbmRlbmN5U3R5bGUiOnsiJGlkIjoiMTI4NCIsIkxpbmVTdHlsZSI6eyIkaWQiOiIxMjg1IiwiTGluZUNvbG9yIjp7IiRpZCI6IjEyODYiLCIkdHlwZSI6Ik5MUkUuQ29tbW9uLkRvbS5Tb2xpZENvbG9yQnJ1c2gsIE5MUkUuQ29tbW9uIiwiQ29sb3IiOnsiJGlkIjoiMTI4NyIsIkEiOjI1NSwiUiI6MCwiRyI6MCwiQiI6MH19LCJMaW5lV2VpZ2h0IjoxLjAsIkxpbmVUeXBlIjowLCJQYXJlbnRTdHlsZSI6bnVsbH0sIkVuZEFycm93aGVhZExpbmVTdHlsZSI6eyIkaWQiOiIxMjg4IiwiS2luZCI6MSwiV2lkdGgiOjEsIkxlbmd0aCI6MCwiUGFyZW50U3R5bGUiOm51bGx9LCJCcmluZ1RvRnJvbnQiOnRydWUsIkVsYm93UmFkaXVzIjowLjAsIk1hcmdpbiI6eyIkaWQiOiIxMjg5IiwiVG9wIjowLjAsIkxlZnQiOjAuMCwiUmlnaHQiOjAuMCwiQm90dG9tIjowLjB9LCJQYWRkaW5nIjp7IiRpZCI6IjEyOTAiLCJUb3AiOjAuMCwiTGVmdCI6MC4wLCJSaWdodCI6MC4wLCJCb3R0b20iOjAuMH0sIkJhY2tncm91bmQiOm51bGwsIklzVmlzaWJsZSI6dHJ1ZSwiV2lkdGgiOjAuMCwiSGVpZ2h0IjowLjAsIkJvcmRlclN0eWxlIjpudWxsLCJQYXJlbnRTdHlsZSI6bnVsbH0sIkNyaXRpY2FsUGF0aFN0eWxlIjp7IiRpZCI6IjEyOTEiLCJDcml0aWNhbFBhdGhTdHlsZU9wdGlvbnMiOjE1LCJMaW5lU3R5bGUiOnsiJGlkIjoiMTI5MiIsIkxpbmVDb2xvciI6eyIkaWQiOiIxMjkzIiwiJHR5cGUiOiJOTFJFLkNvbW1vbi5Eb20uU29saWRDb2xvckJydXNoLCBOTFJFLkNvbW1vbiIsIkNvbG9yIjp7IiRpZCI6IjEyOTQiLCJBIjoyNTUsIlIiOjIyMiwiRyI6NTAsIkIiOjUwfX0sIkxpbmVXZWlnaHQiOjEuMCwiTGluZVR5cGUiOjAsIlBhcmVudFN0eWxlIjpudWxsfSwiVGl0bGVGb3JlZ3JvdW5kIjp7IiRpZCI6IjEyOTUiLCJDb2xvciI6eyIkaWQiOiIxMjk2IiwiQSI6MjU1LCJSIjoxNzYsIkciOjE5LCJCIjoyNX19LCJTaGFwZXNCYWNrZ3JvdW5kIjp7IiRpZCI6IjEyOTciLCJDb2xvciI6eyIkaWQiOiIxMjk4IiwiQSI6MjU1LCJSIjoyNTMsIkciOjIwMywiQiI6MjA4fX0sIlNoYXBlc0JvcmRlclN0eWxlIjp7IiRpZCI6IjEyOTkiLCJMaW5lQ29sb3IiOnsiJGlkIjoiMTMwMCIsIiR0eXBlIjoiTkxSRS5Db21tb24uRG9tLlNvbGlkQ29sb3JCcnVzaCwgTkxSRS5Db21tb24iLCJDb2xvciI6eyIkaWQiOiIxMzAxIiwiQSI6MjU1LCJSIjoyMjIsIkciOjUwLCJCIjo1MH19LCJMaW5lV2VpZ2h0IjoxLjUsIkxpbmVUeXBlIjowLCJQYXJlbnRTdHlsZSI6bnVsbH0sIk1hcmdpbiI6eyIkaWQiOiIxMzAyIiwiVG9wIjowLjAsIkxlZnQiOjAuMCwiUmlnaHQiOjAuMCwiQm90dG9tIjowLjB9LCJQYWRkaW5nIjp7IiRpZCI6IjEzMDMiLCJUb3AiOjAuMCwiTGVmdCI6MC4wLCJSaWdodCI6MC4wLCJCb3R0b20iOjAuMH0sIkJhY2tncm91bmQiOm51bGwsIklzVmlzaWJsZSI6ZmFsc2UsIldpZHRoIjowLjAsIkhlaWdodCI6MC4wLCJCb3JkZXJTdHlsZSI6bnVsbCwiUGFyZW50U3R5bGUiOm51bGx9LCJQYW5lbHNTcGFjaW5nRGVmaW5pdGlvbiI6eyIkaWQiOiIxMzA0IiwiU3BhY2luZ0Fib3ZlVGltZWJhbmQiOjE2LCJTcGFjaW5nQmVsb3dUaW1lYmFuZCI6MTYsIlNwYWNpbmdBYm92ZUJldHdlZW5Td2ltbGFuZXNBbmRUYXNrcyI6MTYsIlNwYWNpbmdCZWxvd0JldHdlZW5Td2ltbGFuZXNBbmRUYXNrcyI6MTZ9LCJUaW1lYmFuZFN0eWxlIjp7IiRpZCI6IjEzMDUiLCJTY2FsZU1hcmtpbmciOjAsIlNoYXBlIjowLCJTaGFwZVN0eWxlIjp7IiRpZCI6IjEzMDYiLCJNYXJnaW4iOnsiJGlkIjoiMTMwNyIsIlRvcCI6MC4wLCJMZWZ0IjoxMi4wLCJSaWdodCI6MTIuMCwiQm90dG9tIjowLjB9LCJQYWRkaW5nIjp7IiRpZCI6IjEzMDgiLCJUb3AiOjcuMCwiTGVmdCI6MC4wLCJSaWdodCI6MC4wLCJCb3R0b20iOjcuMH0sIkJhY2tncm91bmQiOnsiJGlkIjoiMTMwOSIsIkNvbG9yIjp7IiRpZCI6IjEzMTAiLCJBIjoyNTUsIlIiOjE5MiwiRyI6MjAyLCJCIjoxNzN9fSwiSXNWaXNpYmxlIjp0cnVlLCJXaWR0aCI6ODU4LjAsIkhlaWdodCI6MzAuMCwiQm9yZGVyU3R5bGUiOnsiJGlkIjoiMTMxMSIsIkxpbmVDb2xvciI6eyIkaWQiOiIxMzEyIiwiJHR5cGUiOiJOTFJFLkNvbW1vbi5Eb20uU29saWRDb2xvckJydXNoLCBOTFJFLkNvbW1vbiIsIkNvbG9yIjp7IiRpZCI6IjEzMTMiLCJBIjoyNTUsIlIiOjI1NSwiRyI6MCwiQiI6MH19LCJMaW5lV2VpZ2h0IjowLjAsIkxpbmVUeXBlIjowLCJQYXJlbnRTdHlsZSI6bnVsbH0sIlBhcmVudFN0eWxlIjpudWxsfSwiTWlkZGxlVGllclNoYXBlU3R5bGUiOnsiJGlkIjoiMTMxNCIsIk1hcmdpbiI6eyIkcmVmIjoiMTMwNyJ9LCJQYWRkaW5nIjp7IiRyZWYiOiIxMzA4In0sIkJhY2tncm91bmQiOnsiJHJlZiI6IjEzMDkifSwiSXNWaXNpYmxlIjp0cnVlLCJXaWR0aCI6ODU4LjAsIkhlaWdodCI6MzAuMCwiQm9yZGVyU3R5bGUiOnsiJGlkIjoiMTMxNSIsIkxpbmVDb2xvciI6bnVsbCwiTGluZVdlaWdodCI6MC4wLCJMaW5lVHlwZSI6MCwiUGFyZW50U3R5bGUiOm51bGx9LCJQYXJlbnRTdHlsZSI6bnVsbH0sIkJvdHRvbVRpZXJTaGFwZVN0eWxlIjp7IiRpZCI6IjEzMTYiLCJNYXJnaW4iOnsiJHJlZiI6IjEzMDcifSwiUGFkZGluZyI6eyIkcmVmIjoiMTMwOCJ9LCJCYWNrZ3JvdW5kIjp7IiRyZWYiOiIxMzA5In0sIklzVmlzaWJsZSI6dHJ1ZSwiV2lkdGgiOjg1OC4wLCJIZWlnaHQiOjMwLjAsIkJvcmRlclN0eWxlIjp7IiRpZCI6IjEzMTciLCJMaW5lQ29sb3IiOm51bGwsIkxpbmVXZWlnaHQiOjAuMCwiTGluZVR5cGUiOjAsIlBhcmVudFN0eWxlIjpudWxsfSwiUGFyZW50U3R5bGUiOm51bGx9LCJSaWdodEVuZENhcHNTdHlsZSI6eyIkaWQiOiIxMzE4IiwiRm9udFNldHRpbmdzIjp7IiRpZCI6IjEzMTkiLCJGb250U2l6ZSI6MTgsIkZvbnROYW1lIjoiQ2FsaWJyaSIsIklzQm9sZCI6dHJ1ZSwiSXNJdGFsaWMiOmZhbHNlLCJJc1VuZGVybGluZWQiOmZhbHNlLCJQYXJlbnRTdHlsZSI6bnVsbH0sIkF1dG9TaXplIjowLCJGb3JlZ3JvdW5kIjp7IiRpZCI6IjEzMjAiLCJDb2xvciI6eyIkaWQiOiIxMzIxIiwiQSI6MjU1LCJSIjoxODksIkciOjU4LCJCIjo0OH19LCJNYXhXaWR0aCI6IkluZmluaXR5IiwiTWF4SGVpZ2h0IjoiSW5maW5pdHkiLCJTbWFydEZvcmVncm91bmRJc0FjdGl2ZSI6ZmFsc2UsIkhvcml6b250YWxBbGlnbm1lbnQiOjAsIlZlcnRpY2FsQWxpZ25tZW50IjowLCJTbWFydEZvcmVncm91bmQiOm51bGwsIkJhY2tncm91bmRGaWxsVHlwZSI6MCwiTWFyZ2luIjp7IiRpZCI6IjEzMjIiLCJUb3AiOjAuMCwiTGVmdCI6MC4wLCJSaWdodCI6MjAuMCwiQm90dG9tIjowLjB9LCJQYWRkaW5nIjp7IiRpZCI6IjEzMjMiLCJUb3AiOjAuMCwiTGVmdCI6MC4wLCJSaWdodCI6MC4wLCJCb3R0b20iOjAuMH0sIkJhY2tncm91bmQiOnsiJGlkIjoiMTMyNCIsIkNvbG9yIjp7IiRyZWYiOiIxNSJ9fSwiSXNWaXNpYmxlIjpmYWxzZSwiV2lkdGgiOjAuMCwiSGVpZ2h0IjowLjAsIkJvcmRlclN0eWxlIjpudWxsLCJQYXJlbnRTdHlsZSI6bnVsbH0sIkxlZnRFbmRDYXBzU3R5bGUiOnsiJGlkIjoiMTMyNSIsIkZvbnRTZXR0aW5ncyI6eyIkaWQiOiIxMzI2IiwiRm9udFNpemUiOjE4LCJGb250TmFtZSI6IkNhbGlicmkiLCJJc0JvbGQiOnRydWUsIklzSXRhbGljIjpmYWxzZSwiSXNVbmRlcmxpbmVkIjpmYWxzZSwiUGFyZW50U3R5bGUiOm51bGx9LCJBdXRvU2l6ZSI6MCwiRm9yZWdyb3VuZCI6eyIkaWQiOiIxMzI3IiwiQ29sb3IiOnsiJGlkIjoiMTMyOCIsIkEiOjI1NSwiUiI6MTg5LCJHIjo1OCwiQiI6NDh9fSwiTWF4V2lkdGgiOiJJbmZpbml0eSIsIk1heEhlaWdodCI6IkluZmluaXR5IiwiU21hcnRGb3JlZ3JvdW5kSXNBY3RpdmUiOmZhbHNlLCJIb3Jpem9udGFsQWxpZ25tZW50IjowLCJWZXJ0aWNhbEFsaWdubWVudCI6MCwiU21hcnRGb3JlZ3JvdW5kIjpudWxsLCJCYWNrZ3JvdW5kRmlsbFR5cGUiOjAsIk1hcmdpbiI6eyIkaWQiOiIxMzI5IiwiVG9wIjowLjAsIkxlZnQiOjIwLjAsIlJpZ2h0IjowLjAsIkJvdHRvbSI6MC4wfSwiUGFkZGluZyI6eyIkaWQiOiIxMzMwIiwiVG9wIjowLjAsIkxlZnQiOjAuMCwiUmlnaHQiOjAuMCwiQm90dG9tIjowLjB9LCJCYWNrZ3JvdW5kIjp7IiRpZCI6IjEzMzEiLCJDb2xvciI6eyIkcmVmIjoiMTUifX0sIklzVmlzaWJsZSI6ZmFsc2UsIldpZHRoIjowLjAsIkhlaWdodCI6MC4wLCJCb3JkZXJTdHlsZSI6bnVsbCwiUGFyZW50U3R5bGUiOm51bGx9LCJUb2RheVRleHRTdHlsZSI6eyIkaWQiOiIxMzMyIiwiRm9udFNldHRpbmdzIjp7IiRpZCI6IjEzMzMiLCJGb250U2l6ZSI6MTIsIkZvbnROYW1lIjoiQ2FsaWJyaSIsIklzQm9sZCI6ZmFsc2UsIklzSXRhbGljIjpmYWxzZSwiSXNVbmRlcmxpbmVkIjpmYWxzZSwiUGFyZW50U3R5bGUiOm51bGx9LCJBdXRvU2l6ZSI6MCwiRm9yZWdyb3VuZCI6eyIkaWQiOiIxMzM0IiwiQ29sb3IiOnsiJGlkIjoiMTMzNS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M2IiwiVG9wIjowLjAsIkxlZnQiOjAuMCwiUmlnaHQiOjAuMCwiQm90dG9tIjowLjB9LCJQYWRkaW5nIjp7IiRpZCI6IjEzMzciLCJUb3AiOjAuMCwiTGVmdCI6MC4wLCJSaWdodCI6MC4wLCJCb3R0b20iOjAuMH0sIkJhY2tncm91bmQiOnsiJGlkIjoiMTMzOCIsIkNvbG9yIjp7IiRyZWYiOiIxNSJ9fSwiSXNWaXNpYmxlIjp0cnVlLCJXaWR0aCI6MC4wLCJIZWlnaHQiOjAuMCwiQm9yZGVyU3R5bGUiOm51bGwsIlBhcmVudFN0eWxlIjpudWxsfSwiVG9kYXlNYXJrZXJTdHlsZSI6eyIkaWQiOiIxMzM5IiwiTWFyZ2luIjp7IiRpZCI6IjEzNDAiLCJUb3AiOjAuMCwiTGVmdCI6MC4wLCJSaWdodCI6MC4wLCJCb3R0b20iOjAuMH0sIlBhZGRpbmciOnsiJGlkIjoiMTM0MSIsIlRvcCI6MC4wLCJMZWZ0IjowLjAsIlJpZ2h0IjowLjAsIkJvdHRvbSI6MC4wfSwiQmFja2dyb3VuZCI6eyIkaWQiOiIxMzQyIiwiQ29sb3IiOnsiJGlkIjoiMTM0MyIsIkEiOjI1NSwiUiI6MjU1LCJHIjowLCJCIjowfX0sIklzVmlzaWJsZSI6dHJ1ZSwiV2lkdGgiOjAuMCwiSGVpZ2h0IjowLjAsIkJvcmRlclN0eWxlIjpudWxsLCJQYXJlbnRTdHlsZSI6bnVsbH0sIlNjYWxlU3R5bGUiOnsiJGlkIjoiMTM0NCIsIlNoYXBlIjowLCJTaG93U2VnbWVudFNlcGFyYXRvcnMiOnRydWUsIlNlZ21lbnRTZXBhcmF0b3JPcGFjaXR5IjozMCwiSGFzQmVlblZpc2libGVCZWZvcmUiOnRydWUsIkZvbnRTZXR0aW5ncyI6eyIkaWQiOiIxMzQ1IiwiRm9udFNpemUiOjEyLCJGb250TmFtZSI6IkNhbGlicmkiLCJJc0JvbGQiOmZhbHNlLCJJc0l0YWxpYyI6ZmFsc2UsIklzVW5kZXJsaW5lZCI6ZmFsc2UsIlBhcmVudFN0eWxlIjpudWxsfSwiQXV0b1NpemUiOjAsIkZvcmVncm91bmQiOnsiJGlkIjoiMTM0NiIsIkNvbG9yIjp7IiRpZCI6IjEzNDciLCJBIjoyNTUsIlIiOjExLCJHIjoxMiwiQiI6OH19LCJNYXhXaWR0aCI6MjAwLjAsIk1heEhlaWdodCI6IkluZmluaXR5IiwiU21hcnRGb3JlZ3JvdW5kSXNBY3RpdmUiOmZhbHNlLCJIb3Jpem9udGFsQWxpZ25tZW50IjowLCJWZXJ0aWNhbEFsaWdubWVudCI6MSwiU21hcnRGb3JlZ3JvdW5kIjpudWxsLCJCYWNrZ3JvdW5kRmlsbFR5cGUiOjAsIk1hcmdpbiI6eyIkaWQiOiIxMzQ4IiwiVG9wIjowLjAsIkxlZnQiOjUuMCwiUmlnaHQiOjAuMCwiQm90dG9tIjowLjB9LCJQYWRkaW5nIjp7IiRpZCI6IjEzNDkiLCJUb3AiOjAuMCwiTGVmdCI6MC4wLCJSaWdodCI6MC4wLCJCb3R0b20iOjAuMH0sIkJhY2tncm91bmQiOnsiJGlkIjoiMTM1MCIsIkNvbG9yIjp7IiRyZWYiOiIxNSJ9fSwiSXNWaXNpYmxlIjp0cnVlLCJXaWR0aCI6MC4wLCJIZWlnaHQiOjAuMCwiQm9yZGVyU3R5bGUiOm51bGwsIlBhcmVudFN0eWxlIjpudWxsfSwiU2luZ2xlU2NhbGVTaGFwZVN0eWxlIjp7IiRpZCI6IjEzNTEiLCJTaGFwZSI6MCwiSGVpZ2h0IjozMC4wfSwiTWlkZGxlVGllclNjYWxlU3R5bGUiOnsiJGlkIjoiMTM1MiIsIlNoYXBlIjowLCJTaG93U2VnbWVudFNlcGFyYXRvcnMiOnRydWUsIlNlZ21lbnRTZXBhcmF0b3JPcGFjaXR5IjozMCwiSGFzQmVlblZpc2libGVCZWZvcmUiOmZhbHNlLCJGb250U2V0dGluZ3MiOnsiJGlkIjoiMTM1MyIsIkZvbnRTaXplIjoxMiwiRm9udE5hbWUiOiJDYWxpYnJpIiwiSXNCb2xkIjpmYWxzZSwiSXNJdGFsaWMiOmZhbHNlLCJJc1VuZGVybGluZWQiOmZhbHNlLCJQYXJlbnRTdHlsZSI6bnVsbH0sIkF1dG9TaXplIjowLCJGb3JlZ3JvdW5kIjp7IiRyZWYiOiIxMzQ2In0sIk1heFdpZHRoIjoyMDAuMCwiTWF4SGVpZ2h0IjoiSW5maW5pdHkiLCJTbWFydEZvcmVncm91bmRJc0FjdGl2ZSI6ZmFsc2UsIkhvcml6b250YWxBbGlnbm1lbnQiOjAsIlZlcnRpY2FsQWxpZ25tZW50IjoxLCJTbWFydEZvcmVncm91bmQiOm51bGwsIkJhY2tncm91bmRGaWxsVHlwZSI6MCwiTWFyZ2luIjp7IiRyZWYiOiIxMzQ4In0sIlBhZGRpbmciOnsiJHJlZiI6IjEzNDkifSwiQmFja2dyb3VuZCI6eyIkcmVmIjoiMTM1MCJ9LCJJc1Zpc2libGUiOmZhbHNlLCJXaWR0aCI6MC4wLCJIZWlnaHQiOjAuMCwiQm9yZGVyU3R5bGUiOm51bGwsIlBhcmVudFN0eWxlIjpudWxsfSwiQm90dG9tVGllclNjYWxlU3R5bGUiOnsiJGlkIjoiMTM1NCIsIlNoYXBlIjowLCJTaG93U2VnbWVudFNlcGFyYXRvcnMiOnRydWUsIlNlZ21lbnRTZXBhcmF0b3JPcGFjaXR5IjozMCwiSGFzQmVlblZpc2libGVCZWZvcmUiOmZhbHNlLCJGb250U2V0dGluZ3MiOnsiJGlkIjoiMTM1NSIsIkZvbnRTaXplIjoxMiwiRm9udE5hbWUiOiJDYWxpYnJpIiwiSXNCb2xkIjpmYWxzZSwiSXNJdGFsaWMiOmZhbHNlLCJJc1VuZGVybGluZWQiOmZhbHNlLCJQYXJlbnRTdHlsZSI6bnVsbH0sIkF1dG9TaXplIjowLCJGb3JlZ3JvdW5kIjp7IiRyZWYiOiIxMzQ2In0sIk1heFdpZHRoIjoyMDAuMCwiTWF4SGVpZ2h0IjoiSW5maW5pdHkiLCJTbWFydEZvcmVncm91bmRJc0FjdGl2ZSI6ZmFsc2UsIkhvcml6b250YWxBbGlnbm1lbnQiOjAsIlZlcnRpY2FsQWxpZ25tZW50IjoxLCJTbWFydEZvcmVncm91bmQiOm51bGwsIkJhY2tncm91bmRGaWxsVHlwZSI6MCwiTWFyZ2luIjp7IiRyZWYiOiIxMzQ4In0sIlBhZGRpbmciOnsiJHJlZiI6IjEzNDkifSwiQmFja2dyb3VuZCI6eyIkcmVmIjoiMTM1MCJ9LCJJc1Zpc2libGUiOmZhbHNlLCJXaWR0aCI6MC4wLCJIZWlnaHQiOjAuMCwiQm9yZGVyU3R5bGUiOm51bGwsIlBhcmVudFN0eWxlIjpudWxsfSwiRWxhcHNlZFRpbWVCYWNrZ3JvdW5kIjp7IiRpZCI6IjEzNTYiLCJDb2xvciI6eyIkaWQiOiIxMzU3IiwiQSI6MTkxLCJSIjoyNTUsIkciOjAsIkIiOjB9fSwiQXBwZW5kWWVhck9uWWVhckNoYW5nZSI6dHJ1ZSwiRWxhcHNlZFRpbWVGb3JtYXQiOjIsIlRvZGF5TWFya2VyUG9zaXRpb24iOjMsIlF1aWNrUG9zaXRpb24iOjMsIkFic29sdXRlUG9zaXRpb24iOjE2Mi4wLCJNYXJnaW4iOnsiJGlkIjoiMTM1OCIsIlRvcCI6MC4wLCJMZWZ0IjoxMC4wLCJSaWdodCI6MTAuMCwiQm90dG9tIjowLjB9LCJQYWRkaW5nIjp7IiRpZCI6IjEzNTkiLCJUb3AiOjAuMCwiTGVmdCI6MC4wLCJSaWdodCI6MC4wLCJCb3R0b20iOjAuMH0sIkJhY2tncm91bmQiOnsiJGlkIjoiMTM2MCIsIkNvbG9yIjp7IiRpZCI6IjEzNjEiLCJBIjoyNTUsIlIiOjExNSwiRyI6MTE1LCJCIjoxMTV9fSwiSXNWaXNpYmxlIjp0cnVlLCJXaWR0aCI6MC4wLCJIZWlnaHQiOjAuMCwiQm9yZGVyU3R5bGUiOm51bGwsIlBhcmVudFN0eWxlIjpudWxsfSwiRGVmYXVsdE1pbGVzdG9uZVN0eWxlIjp7IiRpZCI6IjEzNjIiLCJTaGFwZSI6MiwiQ29ubmVjdG9yTWFyZ2luIjp7IiRpZCI6IjEzNjMiLCJUb3AiOjAuMCwiTGVmdCI6Mi4wLCJSaWdodCI6Mi4wLCJCb3R0b20iOjAuMH0sIkNvbm5lY3RvclN0eWxlIjp7IiRpZCI6IjEzNjQiLCJMaW5lQ29sb3IiOnsiJGlkIjoiMTM2NSIsIiR0eXBlIjoiTkxSRS5Db21tb24uRG9tLlNvbGlkQ29sb3JCcnVzaCwgTkxSRS5Db21tb24iLCJDb2xvciI6eyIkaWQiOiIxMzY2IiwiQSI6MTI3LCJSIjoyMzksIkciOjE1NCwiQiI6MjZ9fSwiTGluZVdlaWdodCI6MS4wLCJMaW5lVHlwZSI6MCwiUGFyZW50U3R5bGUiOm51bGx9LCJJc0JlbG93VGltZWJhbmQiOmZhbHNlLCJQb3NpdGlvbk9uVGFzayI6MCwiSGlkZURhdGUiOmZhbHNlLCJTaGFwZVNpemUiOjIsIlNwYWNpbmciOjEuMCwiUGFkZGluZyI6eyIkaWQiOiIxMzY3IiwiVG9wIjo3LjAsIkxlZnQiOjMuMCwiUmlnaHQiOjAuMCwiQm90dG9tIjoyLjB9LCJTaGFwZVN0eWxlIjp7IiRpZCI6IjEzNjgiLCJNYXJnaW4iOnsiJGlkIjoiMTM2OSIsIlRvcCI6MC4wLCJMZWZ0IjowLjAsIlJpZ2h0IjowLjAsIkJvdHRvbSI6MC4wfSwiUGFkZGluZyI6eyIkaWQiOiIxMzcwIiwiVG9wIjowLjAsIkxlZnQiOjAuMCwiUmlnaHQiOjAuMCwiQm90dG9tIjowLjB9LCJCYWNrZ3JvdW5kIjp7IiRpZCI6IjEzNzEiLCJDb2xvciI6eyIkaWQiOiIxMzcyIiwiQSI6MjU1LCJSIjoyMzksIkciOjE1NCwiQiI6MjZ9fSwiSXNWaXNpYmxlIjp0cnVlLCJXaWR0aCI6MTguMCwiSGVpZ2h0IjoxOC4wLCJCb3JkZXJTdHlsZSI6eyIkaWQiOiIxMzczIiwiTGluZUNvbG9yIjp7IiRpZCI6IjEzNzQiLCIkdHlwZSI6Ik5MUkUuQ29tbW9uLkRvbS5Tb2xpZENvbG9yQnJ1c2gsIE5MUkUuQ29tbW9uIiwiQ29sb3IiOnsiJGlkIjoiMTM3NSIsIkEiOjI1NSwiUiI6MjM0LCJHIjoyMiwiQiI6MzB9fSwiTGluZVdlaWdodCI6MC4wLCJMaW5lVHlwZSI6MCwiUGFyZW50U3R5bGUiOm51bGx9LCJQYXJlbnRTdHlsZSI6bnVsbH0sIlRpdGxlU3R5bGUiOnsiJGlkIjoiMTM3NiIsIkZvbnRTZXR0aW5ncyI6eyIkaWQiOiIxMzc3IiwiRm9udFNpemUiOjE0LCJGb250TmFtZSI6IkNhbGlicmkiLCJJc0JvbGQiOnRydWUsIklzSXRhbGljIjpmYWxzZSwiSXNVbmRlcmxpbmVkIjp0cnVlLCJQYXJlbnRTdHlsZSI6bnVsbH0sIkF1dG9TaXplIjowLCJGb3JlZ3JvdW5kIjp7IiRpZCI6IjEzNzgiLCJDb2xvciI6eyIkaWQiOiIxMzc5IiwiQSI6MjU1LCJSIjoxMTMsIkciOjcyLCJCIjo5fX0sIk1heFdpZHRoIjoyMDAuMCwiTWF4SGVpZ2h0IjoiSW5maW5pdHkiLCJTbWFydEZvcmVncm91bmRJc0FjdGl2ZSI6ZmFsc2UsIkhvcml6b250YWxBbGlnbm1lbnQiOjAsIlZlcnRpY2FsQWxpZ25tZW50IjowLCJTbWFydEZvcmVncm91bmQiOm51bGwsIkJhY2tncm91bmRGaWxsVHlwZSI6MCwiTWFyZ2luIjp7IiRpZCI6IjEzODAiLCJUb3AiOjAuMCwiTGVmdCI6MC4wLCJSaWdodCI6MC4wLCJCb3R0b20iOjAuMH0sIlBhZGRpbmciOnsiJGlkIjoiMTM4MSIsIlRvcCI6MC4wLCJMZWZ0IjowLjAsIlJpZ2h0IjowLjAsIkJvdHRvbSI6MC4wfSwiQmFja2dyb3VuZCI6eyIkaWQiOiIxMzgyIiwiQ29sb3IiOnsiJGlkIjoiMTM4MyIsIkEiOjAsIlIiOjI1NSwiRyI6MjU1LCJCIjoyNTV9fSwiSXNWaXNpYmxlIjp0cnVlLCJXaWR0aCI6MC4wLCJIZWlnaHQiOjAuMCwiQm9yZGVyU3R5bGUiOm51bGwsIlBhcmVudFN0eWxlIjpudWxsfSwiRGF0ZVN0eWxlIjp7IiRpZCI6IjEzODQiLCJGb250U2V0dGluZ3MiOnsiJGlkIjoiMTM4NSIsIkZvbnRTaXplIjoxMiwiRm9udE5hbWUiOiJDYWxpYnJpIiwiSXNCb2xkIjpmYWxzZSwiSXNJdGFsaWMiOmZhbHNlLCJJc1VuZGVybGluZWQiOmZhbHNlLCJQYXJlbnRTdHlsZSI6bnVsbH0sIkF1dG9TaXplIjowLCJGb3JlZ3JvdW5kIjp7IiRpZCI6IjEzODYiLCJDb2xvciI6eyIkaWQiOiIxMzg3IiwiQSI6MjU1LCJSIjoxNTEsIkciOjk1LCJCIjoxMn19LCJNYXhXaWR0aCI6MjAwLjAsIk1heEhlaWdodCI6IkluZmluaXR5IiwiU21hcnRGb3JlZ3JvdW5kSXNBY3RpdmUiOmZhbHNlLCJIb3Jpem9udGFsQWxpZ25tZW50IjowLCJWZXJ0aWNhbEFsaWdubWVudCI6MCwiU21hcnRGb3JlZ3JvdW5kIjpudWxsLCJCYWNrZ3JvdW5kRmlsbFR5cGUiOjAsIk1hcmdpbiI6eyIkaWQiOiIxMzg4IiwiVG9wIjowLjAsIkxlZnQiOjAuMCwiUmlnaHQiOjAuMCwiQm90dG9tIjowLjB9LCJQYWRkaW5nIjp7IiRpZCI6IjEzODkiLCJUb3AiOjAuMCwiTGVmdCI6MC4wLCJSaWdodCI6MC4wLCJCb3R0b20iOjAuMH0sIkJhY2tncm91bmQiOnsiJGlkIjoiMTM5MCIsIkNvbG9yIjp7IiRpZCI6IjEzOTEiLCJBIjowLCJSIjoyNTUsIkciOjI1NSwiQiI6MjU1fX0sIklzVmlzaWJsZSI6dHJ1ZSwiV2lkdGgiOjAuMCwiSGVpZ2h0IjowLjAsIkJvcmRlclN0eWxlIjpudWxsLCJQYXJlbnRTdHlsZSI6bnVsbH0sIkRhdGVGb3JtYXQiOnsiJGlkIjoiMTM5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kzIiwiRm9ybWF0IjowLCJJc1Zpc2libGUiOmZhbHNlLCJMYXN0S25vd25WaXNpYmlsaXR5U3RhdGUiOmZhbHNlfSwiSXNWaXNpYmxlIjp0cnVlLCJQYXJlbnRTdHlsZSI6bnVsbH0sIkRlZmF1bHRNb3RTdHlsZSI6eyIkaWQiOiIxMzk0IiwiU2hhcGUiOjIsIkNvbm5lY3Rvck1hcmdpbiI6eyIkaWQiOiIxMzk1IiwiVG9wIjowLjAsIkxlZnQiOjIuMCwiUmlnaHQiOjIuMCwiQm90dG9tIjowLjB9LCJDb25uZWN0b3JTdHlsZSI6eyIkaWQiOiIxMzk2IiwiTGluZUNvbG9yIjp7IiRpZCI6IjEzOTciLCIkdHlwZSI6Ik5MUkUuQ29tbW9uLkRvbS5Tb2xpZENvbG9yQnJ1c2gsIE5MUkUuQ29tbW9uIiwiQ29sb3IiOnsiJGlkIjoiMTM5OCIsIkEiOjEyNywiUiI6MjM5LCJHIjoxNTQsIkIiOjI2fX0sIkxpbmVXZWlnaHQiOjEuMCwiTGluZVR5cGUiOjAsIlBhcmVudFN0eWxlIjpudWxsfSwiSXNCZWxvd1RpbWViYW5kIjpmYWxzZSwiUG9zaXRpb25PblRhc2siOjEsIkhpZGVEYXRlIjpmYWxzZSwiU2hhcGVTaXplIjoyLCJTcGFjaW5nIjoxLjAsIlBhZGRpbmciOnsiJGlkIjoiMTM5OSIsIlRvcCI6Ny4wLCJMZWZ0IjozLjAsIlJpZ2h0IjowLjAsIkJvdHRvbSI6Mi4wfSwiU2hhcGVTdHlsZSI6eyIkaWQiOiIxNDAwIiwiTWFyZ2luIjp7IiRpZCI6IjE0MDEiLCJUb3AiOjAuMCwiTGVmdCI6MC4wLCJSaWdodCI6MC4wLCJCb3R0b20iOjAuMH0sIlBhZGRpbmciOnsiJGlkIjoiMTQwMiIsIlRvcCI6MC4wLCJMZWZ0IjowLjAsIlJpZ2h0IjowLjAsIkJvdHRvbSI6MC4wfSwiQmFja2dyb3VuZCI6eyIkaWQiOiIxNDAzIiwiQ29sb3IiOnsiJGlkIjoiMTQwNCIsIkEiOjI1NSwiUiI6MjM5LCJHIjoxNTQsIkIiOjI2fX0sIklzVmlzaWJsZSI6dHJ1ZSwiV2lkdGgiOjE4LjAsIkhlaWdodCI6MTguMCwiQm9yZGVyU3R5bGUiOnsiJGlkIjoiMTQwNSIsIkxpbmVDb2xvciI6eyIkaWQiOiIxNDA2IiwiJHR5cGUiOiJOTFJFLkNvbW1vbi5Eb20uU29saWRDb2xvckJydXNoLCBOTFJFLkNvbW1vbiIsIkNvbG9yIjp7IiRpZCI6IjE0MDciLCJBIjoyNTUsIlIiOjIzNCwiRyI6MjIsIkIiOjMwfX0sIkxpbmVXZWlnaHQiOjAuMCwiTGluZVR5cGUiOjAsIlBhcmVudFN0eWxlIjpudWxsfSwiUGFyZW50U3R5bGUiOm51bGx9LCJUaXRsZVN0eWxlIjp7IiRpZCI6IjE0MDgiLCJGb250U2V0dGluZ3MiOnsiJGlkIjoiMTQwOSIsIkZvbnRTaXplIjoxNCwiRm9udE5hbWUiOiJDYWxpYnJpIiwiSXNCb2xkIjp0cnVlLCJJc0l0YWxpYyI6ZmFsc2UsIklzVW5kZXJsaW5lZCI6dHJ1ZSwiUGFyZW50U3R5bGUiOm51bGx9LCJBdXRvU2l6ZSI6MCwiRm9yZWdyb3VuZCI6eyIkaWQiOiIxNDEwIiwiQ29sb3IiOnsiJGlkIjoiMTQxMSIsIkEiOjI1NSwiUiI6MTEzLCJHIjo3MiwiQiI6OX19LCJNYXhXaWR0aCI6MjAwLjAsIk1heEhlaWdodCI6IkluZmluaXR5IiwiU21hcnRGb3JlZ3JvdW5kSXNBY3RpdmUiOmZhbHNlLCJIb3Jpem9udGFsQWxpZ25tZW50IjowLCJWZXJ0aWNhbEFsaWdubWVudCI6MCwiU21hcnRGb3JlZ3JvdW5kIjpudWxsLCJCYWNrZ3JvdW5kRmlsbFR5cGUiOjAsIk1hcmdpbiI6eyIkaWQiOiIxNDEyIiwiVG9wIjowLjAsIkxlZnQiOjAuMCwiUmlnaHQiOjAuMCwiQm90dG9tIjowLjB9LCJQYWRkaW5nIjp7IiRpZCI6IjE0MTMiLCJUb3AiOjAuMCwiTGVmdCI6MC4wLCJSaWdodCI6MC4wLCJCb3R0b20iOjAuMH0sIkJhY2tncm91bmQiOnsiJGlkIjoiMTQxNCIsIkNvbG9yIjp7IiRpZCI6IjE0MTUiLCJBIjowLCJSIjoyNTUsIkciOjI1NSwiQiI6MjU1fX0sIklzVmlzaWJsZSI6dHJ1ZSwiV2lkdGgiOjAuMCwiSGVpZ2h0IjowLjAsIkJvcmRlclN0eWxlIjpudWxsLCJQYXJlbnRTdHlsZSI6bnVsbH0sIkRhdGVTdHlsZSI6eyIkaWQiOiIxNDE2IiwiRm9udFNldHRpbmdzIjp7IiRpZCI6IjE0MTciLCJGb250U2l6ZSI6MTIsIkZvbnROYW1lIjoiQ2FsaWJyaSIsIklzQm9sZCI6ZmFsc2UsIklzSXRhbGljIjpmYWxzZSwiSXNVbmRlcmxpbmVkIjpmYWxzZSwiUGFyZW50U3R5bGUiOm51bGx9LCJBdXRvU2l6ZSI6MCwiRm9yZWdyb3VuZCI6eyIkaWQiOiIxNDE4IiwiQ29sb3IiOnsiJGlkIjoiMTQxOSIsIkEiOjI1NSwiUiI6MTUxLCJHIjo5NSwiQiI6MTJ9fSwiTWF4V2lkdGgiOjIwMC4wLCJNYXhIZWlnaHQiOiJJbmZpbml0eSIsIlNtYXJ0Rm9yZWdyb3VuZElzQWN0aXZlIjpmYWxzZSwiSG9yaXpvbnRhbEFsaWdubWVudCI6MCwiVmVydGljYWxBbGlnbm1lbnQiOjAsIlNtYXJ0Rm9yZWdyb3VuZCI6bnVsbCwiQmFja2dyb3VuZEZpbGxUeXBlIjowLCJNYXJnaW4iOnsiJGlkIjoiMTQyMCIsIlRvcCI6MC4wLCJMZWZ0IjowLjAsIlJpZ2h0IjowLjAsIkJvdHRvbSI6MC4wfSwiUGFkZGluZyI6eyIkaWQiOiIxNDIxIiwiVG9wIjowLjAsIkxlZnQiOjAuMCwiUmlnaHQiOjAuMCwiQm90dG9tIjowLjB9LCJCYWNrZ3JvdW5kIjp7IiRpZCI6IjE0MjIiLCJDb2xvciI6eyIkaWQiOiIxNDIzIiwiQSI6MCwiUiI6MjU1LCJHIjoyNTUsIkIiOjI1NX19LCJJc1Zpc2libGUiOnRydWUsIldpZHRoIjowLjAsIkhlaWdodCI6MC4wLCJCb3JkZXJTdHlsZSI6bnVsbCwiUGFyZW50U3R5bGUiOm51bGx9LCJEYXRlRm9ybWF0Ijp7IiRpZCI6IjE0Mj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yNSIsIkZvcm1hdCI6MCwiSXNWaXNpYmxlIjpmYWxzZSwiTGFzdEtub3duVmlzaWJpbGl0eVN0YXRlIjpmYWxzZX0sIklzVmlzaWJsZSI6dHJ1ZSwiUGFyZW50U3R5bGUiOm51bGx9LCJEZWZhdWx0VGFza1N0eWxlIjp7IiRpZCI6IjE0MjYiLCJTaGFwZSI6MCwiU2hhcGVUaGlja25lc3MiOjAsIkR1cmF0aW9uRm9ybWF0IjowLCJJbmNsdWRlTm9uV29ya2luZ0RheXNJbkR1cmF0aW9uIjpmYWxzZSwiUGVyY2VudGFnZUNvbXBsZXRlU3R5bGUiOnsiJGlkIjoiMTQyNyIsIkZvbnRTZXR0aW5ncyI6eyIkaWQiOiIxNDI4IiwiRm9udFNpemUiOjEwLCJGb250TmFtZSI6IkNhbGlicmkiLCJJc0JvbGQiOmZhbHNlLCJJc0l0YWxpYyI6ZmFsc2UsIklzVW5kZXJsaW5lZCI6ZmFsc2UsIlBhcmVudFN0eWxlIjpudWxsfSwiQXV0b1NpemUiOjAsIkZvcmVncm91bmQiOnsiJHJlZiI6IjEwIn0sIk1heFdpZHRoIjoyMDAuMCwiTWF4SGVpZ2h0IjoiSW5maW5pdHkiLCJTbWFydEZvcmVncm91bmRJc0FjdGl2ZSI6ZmFsc2UsIkhvcml6b250YWxBbGlnbm1lbnQiOjAsIlZlcnRpY2FsQWxpZ25tZW50IjowLCJTbWFydEZvcmVncm91bmQiOm51bGwsIkJhY2tncm91bmRGaWxsVHlwZSI6MCwiTWFyZ2luIjp7IiRpZCI6IjE0MjkiLCJUb3AiOjAuMCwiTGVmdCI6MC4wLCJSaWdodCI6MC4wLCJCb3R0b20iOjAuMH0sIlBhZGRpbmciOnsiJGlkIjoiMTQzMCIsIlRvcCI6MC4wLCJMZWZ0IjowLjAsIlJpZ2h0IjowLjAsIkJvdHRvbSI6MC4wfSwiQmFja2dyb3VuZCI6eyIkcmVmIjoiMTQifSwiSXNWaXNpYmxlIjp0cnVlLCJXaWR0aCI6MC4wLCJIZWlnaHQiOjAuMCwiQm9yZGVyU3R5bGUiOm51bGwsIlBhcmVudFN0eWxlIjpudWxsfSwiRHVyYXRpb25TdHlsZSI6eyIkaWQiOiIxNDMxIiwiRm9udFNldHRpbmdzIjp7IiRpZCI6IjE0MzIiLCJGb250U2l6ZSI6MTAsIkZvbnROYW1lIjoiQ2FsaWJyaSIsIklzQm9sZCI6ZmFsc2UsIklzSXRhbGljIjp0cnVlLCJJc1VuZGVybGluZWQiOmZhbHNlLCJQYXJlbnRTdHlsZSI6bnVsbH0sIkF1dG9TaXplIjowLCJGb3JlZ3JvdW5kIjp7IiRyZWYiOiIxNjMifSwiTWF4V2lkdGgiOjIwMC4wLCJNYXhIZWlnaHQiOiJJbmZpbml0eSIsIlNtYXJ0Rm9yZWdyb3VuZElzQWN0aXZlIjpmYWxzZSwiSG9yaXpvbnRhbEFsaWdubWVudCI6MSwiVmVydGljYWxBbGlnbm1lbnQiOjAsIlNtYXJ0Rm9yZWdyb3VuZCI6bnVsbCwiQmFja2dyb3VuZEZpbGxUeXBlIjowLCJNYXJnaW4iOnsiJGlkIjoiMTQzMyIsIlRvcCI6MC4wLCJMZWZ0IjowLjAsIlJpZ2h0IjowLjAsIkJvdHRvbSI6MC4wfSwiUGFkZGluZyI6eyIkaWQiOiIxNDM0IiwiVG9wIjowLjAsIkxlZnQiOjAuMCwiUmlnaHQiOjAuMCwiQm90dG9tIjowLjB9LCJCYWNrZ3JvdW5kIjp7IiRyZWYiOiIxNjcifSwiSXNWaXNpYmxlIjp0cnVlLCJXaWR0aCI6MC4wLCJIZWlnaHQiOjAuMCwiQm9yZGVyU3R5bGUiOm51bGwsIlBhcmVudFN0eWxlIjpudWxsfSwiSG9yaXpvbnRhbENvbm5lY3RvclN0eWxlIjp7IiRpZCI6IjE0MzUiLCJMaW5lQ29sb3IiOnsiJHJlZiI6IjI3In0sIkxpbmVXZWlnaHQiOjEuMCwiTGluZVR5cGUiOjAsIlBhcmVudFN0eWxlIjpudWxsfSwiVmVydGljYWxDb25uZWN0b3JTdHlsZSI6eyIkaWQiOiIxNDM2IiwiTGluZUNvbG9yIjp7IiRyZWYiOiIzMCJ9LCJMaW5lV2VpZ2h0IjowLjAsIkxpbmVUeXBlIjowLCJQYXJlbnRTdHlsZSI6bnVsbH0sIk1hcmdpbiI6bnVsbCwiU3RhcnREYXRlUG9zaXRpb24iOjQsIkVuZERhdGVQb3NpdGlvbiI6NCwiRGF0ZUlzVmlzaWJsZSI6dHJ1ZSwiVGl0bGVQb3NpdGlvbiI6NSwiRHVyYXRpb25Qb3NpdGlvbiI6MiwiUGVyY2VudGFnZUNvbXBsZXRlZFBvc2l0aW9uIjo2LCJTcGFjaW5nIjozLCJJc0JlbG93VGltZWJhbmQiOnRydWUsIlBlcmNlbnRhZ2VDb21wbGV0ZVNoYXBlT3BhY2l0eSI6MzUsIlNoYXBlU3R5bGUiOnsiJGlkIjoiMTQzNyIsIk1hcmdpbiI6eyIkaWQiOiIxNDM4IiwiVG9wIjowLjAsIkxlZnQiOjQuMCwiUmlnaHQiOjQuMCwiQm90dG9tIjowLjB9LCJQYWRkaW5nIjp7IiRpZCI6IjE0MzkiLCJUb3AiOjAuMCwiTGVmdCI6MC4wLCJSaWdodCI6MC4wLCJCb3R0b20iOjAuMH0sIkJhY2tncm91bmQiOnsiJGlkIjoiMTQ0MCIsIkNvbG9yIjp7IiRpZCI6IjE0NDEiLCJBIjoxMjcsIlIiOjE1NywiRyI6MTY5LCJCIjoxNjB9fSwiSXNWaXNpYmxlIjp0cnVlLCJXaWR0aCI6MC4wLCJIZWlnaHQiOjEwLjAsIkJvcmRlclN0eWxlIjp7IiRpZCI6IjE0NDIiLCJMaW5lQ29sb3IiOnsiJGlkIjoiMTQ0MyIsIiR0eXBlIjoiTkxSRS5Db21tb24uRG9tLlNvbGlkQ29sb3JCcnVzaCwgTkxSRS5Db21tb24iLCJDb2xvciI6eyIkaWQiOiIxNDQ0IiwiQSI6MjU1LCJSIjoyMzQsIkciOjIyLCJCIjozMH19LCJMaW5lV2VpZ2h0IjowLjAsIkxpbmVUeXBlIjowLCJQYXJlbnRTdHlsZSI6bnVsbH0sIlBhcmVudFN0eWxlIjpudWxsfSwiVGl0bGVTdHlsZSI6eyIkaWQiOiIxNDQ1IiwiRm9udFNldHRpbmdzIjp7IiRpZCI6IjE0NDYiLCJGb250U2l6ZSI6MTAsIkZvbnROYW1lIjoiQ2FsaWJyaSIsIklzQm9sZCI6dHJ1ZSwiSXNJdGFsaWMiOmZhbHNlLCJJc1VuZGVybGluZWQiOmZhbHNlLCJQYXJlbnRTdHlsZSI6bnVsbH0sIkF1dG9TaXplIjowLCJGb3JlZ3JvdW5kIjp7IiRpZCI6IjE0NDciLCJDb2xvciI6eyIkaWQiOiIxNDQ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E0NDkiLCJUb3AiOjAuMCwiTGVmdCI6MC4wLCJSaWdodCI6MC4wLCJCb3R0b20iOjAuMH0sIlBhZGRpbmciOnsiJGlkIjoiMTQ1MCIsIlRvcCI6MC4wLCJMZWZ0IjowLjAsIlJpZ2h0IjowLjAsIkJvdHRvbSI6MC4wfSwiQmFja2dyb3VuZCI6eyIkaWQiOiIxNDUxIiwiQ29sb3IiOnsiJHJlZiI6IjE1In19LCJJc1Zpc2libGUiOnRydWUsIldpZHRoIjowLjAsIkhlaWdodCI6MC4wLCJCb3JkZXJTdHlsZSI6bnVsbCwiUGFyZW50U3R5bGUiOm51bGx9LCJEYXRlU3R5bGUiOnsiJGlkIjoiMTQ1MiIsIkZvbnRTZXR0aW5ncyI6eyIkaWQiOiIxNDUzIiwiRm9udFNpemUiOjgsIkZvbnROYW1lIjoiQ2FsaWJyaSIsIklzQm9sZCI6ZmFsc2UsIklzSXRhbGljIjpmYWxzZSwiSXNVbmRlcmxpbmVkIjpmYWxzZSwiUGFyZW50U3R5bGUiOm51bGx9LCJBdXRvU2l6ZSI6MCwiRm9yZWdyb3VuZCI6eyIkcmVmIjoiMTg4In0sIk1heFdpZHRoIjoyMDAuMCwiTWF4SGVpZ2h0IjoiSW5maW5pdHkiLCJTbWFydEZvcmVncm91bmRJc0FjdGl2ZSI6ZmFsc2UsIkhvcml6b250YWxBbGlnbm1lbnQiOjAsIlZlcnRpY2FsQWxpZ25tZW50IjowLCJTbWFydEZvcmVncm91bmQiOm51bGwsIkJhY2tncm91bmRGaWxsVHlwZSI6MCwiTWFyZ2luIjp7IiRpZCI6IjE0NTQiLCJUb3AiOjAuMCwiTGVmdCI6MC4wLCJSaWdodCI6MC4wLCJCb3R0b20iOjAuMH0sIlBhZGRpbmciOnsiJGlkIjoiMTQ1NSIsIlRvcCI6MC4wLCJMZWZ0IjowLjAsIlJpZ2h0IjowLjAsIkJvdHRvbSI6MC4wfSwiQmFja2dyb3VuZCI6eyIkcmVmIjoiNTUifSwiSXNWaXNpYmxlIjp0cnVlLCJXaWR0aCI6MC4wLCJIZWlnaHQiOjAuMCwiQm9yZGVyU3R5bGUiOm51bGwsIlBhcmVudFN0eWxlIjpudWxsfSwiRGF0ZUZvcm1hdCI6eyIkaWQiOiIxNDU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TciLCJGb3JtYXQiOjAsIklzVmlzaWJsZSI6ZmFsc2UsIkxhc3RLbm93blZpc2liaWxpdHlTdGF0ZSI6ZmFsc2V9LCJJc1Zpc2libGUiOnRydWUsIlBhcmVudFN0eWxlIjpudWxsLCJfZXhwbGljaXRseVNldCI6eyIkaWQiOiIxNDU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pbGVzdG9uZVN0eWxlIjp7IiRpZCI6IjE0NTkiLCJUaXRsZVBvc2l0aW9uIjoiUmlnaHQiLCJEYXRlUG9zaXRpb24iOiJMZWZ0IiwiU2hhcGVUeXBlIjowLCJTaGFwZVNpemUiOjEsIlNwYWNpbmciOjUsIlNoYXBlU3R5bGUiOnsiJGlkIjoiMTQ2MCIsIk1hcmdpbiI6eyIkaWQiOiIxNDYxIiwiVG9wIjowLjAsIkxlZnQiOjAuMCwiUmlnaHQiOjAuMCwiQm90dG9tIjowLjB9LCJQYWRkaW5nIjp7IiRpZCI6IjE0NjIiLCJUb3AiOjAuMCwiTGVmdCI6MC4wLCJSaWdodCI6MC4wLCJCb3R0b20iOjAuMH0sIkJhY2tncm91bmQiOnsiJGlkIjoiMTQ2MyIsIkNvbG9yIjp7IiRpZCI6IjE0NjQiLCJBIjoyNTUsIlIiOjAsIkciOjExNCwiQiI6MTg4fX0sIklzVmlzaWJsZSI6dHJ1ZSwiV2lkdGgiOjE4LjAsIkhlaWdodCI6MjAuMCwiQm9yZGVyU3R5bGUiOnsiJGlkIjoiMTQ2NSIsIkxpbmVDb2xvciI6eyIkaWQiOiIxNDY2IiwiJHR5cGUiOiJOTFJFLkNvbW1vbi5Eb20uU29saWRDb2xvckJydXNoLCBOTFJFLkNvbW1vbiIsIkNvbG9yIjp7IiRpZCI6IjE0NjciLCJBIjoyNTUsIlIiOjI1NSwiRyI6MCwiQiI6MH19LCJMaW5lV2VpZ2h0IjowLjAsIkxpbmVUeXBlIjowLCJQYXJlbnRTdHlsZSI6bnVsbH0sIlBhcmVudFN0eWxlIjpudWxsfSwiVGl0bGVTdHlsZSI6eyIkaWQiOiIxNDY4IiwiRm9udFNldHRpbmdzIjp7IiRpZCI6IjE0NjkiLCJGb250U2l6ZSI6MTEsIkZvbnROYW1lIjoiQ2FsaWJyaSIsIklzQm9sZCI6dHJ1ZSwiSXNJdGFsaWMiOmZhbHNlLCJJc1VuZGVybGluZWQiOmZhbHNlLCJQYXJlbnRTdHlsZSI6bnVsbH0sIkF1dG9TaXplIjowLCJGb3JlZ3JvdW5kIjp7IiRpZCI6IjE0NzAiLCJDb2xvciI6eyIkaWQiOiIxNDcxIiwiQSI6MjU1LCJSIjozNCwiRyI6MzcsIkIiOjI0fX0sIk1heFdpZHRoIjoyMDAuMCwiTWF4SGVpZ2h0IjoiSW5maW5pdHkiLCJTbWFydEZvcmVncm91bmRJc0FjdGl2ZSI6ZmFsc2UsIkhvcml6b250YWxBbGlnbm1lbnQiOjEsIlZlcnRpY2FsQWxpZ25tZW50IjowLCJTbWFydEZvcmVncm91bmQiOm51bGwsIkJhY2tncm91bmRGaWxsVHlwZSI6MCwiTWFyZ2luIjp7IiRpZCI6IjE0NzIiLCJUb3AiOjAuMCwiTGVmdCI6MC4wLCJSaWdodCI6MC4wLCJCb3R0b20iOjAuMH0sIlBhZGRpbmciOnsiJGlkIjoiMTQ3MyIsIlRvcCI6MC4wLCJMZWZ0IjowLjAsIlJpZ2h0IjowLjAsIkJvdHRvbSI6MC4wfSwiQmFja2dyb3VuZCI6eyIkaWQiOiIxNDc0IiwiQ29sb3IiOnsiJGlkIjoiMTQ3NSIsIkEiOjg5LCJSIjowLCJHIjowLCJCIjowfX0sIklzVmlzaWJsZSI6dHJ1ZSwiV2lkdGgiOjAuMCwiSGVpZ2h0IjowLjAsIkJvcmRlclN0eWxlIjpudWxsLCJQYXJlbnRTdHlsZSI6bnVsbH0sIkRhdGVTdHlsZSI6eyIkaWQiOiIxNDc2IiwiRm9udFNldHRpbmdzIjp7IiRpZCI6IjE0NzciLCJGb250U2l6ZSI6MTAsIkZvbnROYW1lIjoiQ2FsaWJyaSIsIklzQm9sZCI6ZmFsc2UsIklzSXRhbGljIjpmYWxzZSwiSXNVbmRlcmxpbmVkIjpmYWxzZSwiUGFyZW50U3R5bGUiOm51bGx9LCJBdXRvU2l6ZSI6MCwiRm9yZWdyb3VuZCI6eyIkaWQiOiIxNDc4IiwiQ29sb3IiOnsiJGlkIjoiMTQ3OSIsIkEiOjI1NSwiUiI6NjcsIkciOjczLCJCIjo0OX19LCJNYXhXaWR0aCI6MjAwLjAsIk1heEhlaWdodCI6IkluZmluaXR5IiwiU21hcnRGb3JlZ3JvdW5kSXNBY3RpdmUiOmZhbHNlLCJIb3Jpem9udGFsQWxpZ25tZW50IjowLCJWZXJ0aWNhbEFsaWdubWVudCI6MCwiU21hcnRGb3JlZ3JvdW5kIjpudWxsLCJCYWNrZ3JvdW5kRmlsbFR5cGUiOjAsIk1hcmdpbiI6eyIkaWQiOiIxNDgwIiwiVG9wIjowLjAsIkxlZnQiOjAuMCwiUmlnaHQiOjAuMCwiQm90dG9tIjowLjB9LCJQYWRkaW5nIjp7IiRpZCI6IjE0ODEiLCJUb3AiOjAuMCwiTGVmdCI6MC4wLCJSaWdodCI6MC4wLCJCb3R0b20iOjAuMH0sIkJhY2tncm91bmQiOnsiJGlkIjoiMTQ4MiIsIkNvbG9yIjp7IiRpZCI6IjE0ODMiLCJBIjo4OSwiUiI6MCwiRyI6MCwiQiI6MH19LCJJc1Zpc2libGUiOnRydWUsIldpZHRoIjowLjAsIkhlaWdodCI6MC4wLCJCb3JkZXJTdHlsZSI6bnVsbCwiUGFyZW50U3R5bGUiOm51bGx9LCJEYXRlRm9ybWF0Ijp7IiRpZCI6IjE0OD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Q4NSIsIkZvcm1hdCI6MCwiSXNWaXNpYmxlIjpmYWxzZSwiTGFzdEtub3duVmlzaWJpbGl0eVN0YXRlIjpmYWxzZX0sIklzVmlzaWJsZSI6dHJ1ZSwiUGFyZW50U3R5bGUiOm51bGx9LCJHcmlkbGluZVBhbmVsU3R5bGUiOnsiJGlkIjoiMTQ4NiIsIkdyaWRsaW5lU3R5bGUiOnsiJGlkIjoiMTQ4NyIsIkxpbmVDb2xvciI6eyIkaWQiOiIxNDg4IiwiJHR5cGUiOiJOTFJFLkNvbW1vbi5Eb20uU29saWRDb2xvckJydXNoLCBOTFJFLkNvbW1vbiIsIkNvbG9yIjp7IiRpZCI6IjE0ODkiLCJBIjozOCwiUiI6OTEsIkciOjE1NSwiQiI6MjEzfX0sIkxpbmVXZWlnaHQiOjEuMCwiTGluZVR5cGUiOjAsIlBhcmVudFN0eWxlIjpudWxsfSwiTWFyZ2luIjp7IiRpZCI6IjE0OTAiLCJUb3AiOjAuMCwiTGVmdCI6MC4wLCJSaWdodCI6MC4wLCJCb3R0b20iOjAuMH0sIlBhZGRpbmciOnsiJGlkIjoiMTQ5MSIsIlRvcCI6MC4wLCJMZWZ0IjowLjAsIlJpZ2h0IjowLjAsIkJvdHRvbSI6MC4wfSwiQmFja2dyb3VuZCI6bnVsbCwiSXNWaXNpYmxlIjp0cnVlLCJXaWR0aCI6MC4wLCJIZWlnaHQiOjAuMCwiQm9yZGVyU3R5bGUiOnsiJGlkIjoiMTQ5MiIsIkxpbmVDb2xvciI6bnVsbCwiTGluZVdlaWdodCI6MC4wLCJMaW5lVHlwZSI6MCwiUGFyZW50U3R5bGUiOm51bGx9LCJQYXJlbnRTdHlsZSI6bnVsbH0sIkFjdGl2aXR5TGluZVBhbmVsU3R5bGUiOnsiJGlkIjoiMTQ5MyIsIkFjdGl2aXR5TGluZVN0eWxlIjp7IiRpZCI6IjE0OTQiLCJMaW5lQ29sb3IiOnsiJGlkIjoiMTQ5NSIsIiR0eXBlIjoiTkxSRS5Db21tb24uRG9tLlNvbGlkQ29sb3JCcnVzaCwgTkxSRS5Db21tb24iLCJDb2xvciI6eyIkaWQiOiIxNDk2IiwiQSI6MzgsIlIiOjY4LCJHIjoxMTQsIkIiOjE5Nn19LCJMaW5lV2VpZ2h0IjoxLjAsIkxpbmVUeXBlIjowLCJQYXJlbnRTdHlsZSI6bnVsbH0sIk1hcmdpbiI6eyIkaWQiOiIxNDk3IiwiVG9wIjowLjAsIkxlZnQiOjAuMCwiUmlnaHQiOjAuMCwiQm90dG9tIjowLjB9LCJQYWRkaW5nIjp7IiRpZCI6IjE0OTgiLCJUb3AiOjAuMCwiTGVmdCI6MC4wLCJSaWdodCI6MC4wLCJCb3R0b20iOjAuMH0sIkJhY2tncm91bmQiOm51bGwsIklzVmlzaWJsZSI6dHJ1ZSwiV2lkdGgiOjAuMCwiSGVpZ2h0IjowLjAsIkJvcmRlclN0eWxlIjpudWxsLCJQYXJlbnRTdHlsZSI6bnVsbH0sIl9zZWxlY3RlZFRoZW1lUHJlc2V0Q29sb3JzIjp7IiRpZCI6IjE0OTkiLCJUZXh0TGlnaHQiOnsiJGlkIjoiMTUwMCIsIkEiOjI1NSwiUiI6MjU1LCJHIjoyNTUsIkIiOjI1NX0sIlRleHREYXJrIjp7IiRpZCI6IjE1MDEiLCJBIjoyNTUsIlIiOjAsIkciOjAsIkIiOjB9LCJBY2NlbnQxIjp7IiRyZWYiOiIxMzQ3In0sIkFjY2VudDIiOnsiJHJlZiI6IjEzMTAifSwiQWNjZW50MyI6eyIkcmVmIjoiNTEyIn0sIkFjY2VudDQiOnsiJHJlZiI6IjExMzQifSwiQWNjZW50NSI6eyIkaWQiOiIxNTAyIiwiQSI6MjU1LCJSIjoyNSwiRyI6MTA3LCJCIjozNn0sIkFjY2VudDYiOnsiJGlkIjoiMTUwMyIsIkEiOjI1NSwiUiI6MTUsIkciOjE1OCwiQiI6MjEzfSwiQWNjZW50NyI6eyIkaWQiOiIxNTA0IiwiQSI6MjU1LCJSIjoxNjAsIkciOjQzLCJCIjoxNDd9LCJBY2NlbnQ4Ijp7IiRpZCI6IjE1MDUiLCJBIjoyNTUsIlIiOjc4LCJHIjoxNjcsIkIiOjQ2fX0sIlNob3dFbGFwc2VkVGltZUdyYWRpZW50U3R5bGUiOmZhbHNlLCJUaW1lYmFuZFJlc2VydmVkTGVmdEFyZWFTdHlsZSI6eyIkaWQiOiIxNTA2IiwiQWN0aXZpdHlIZWFkZXJXaWR0aCI6MC4wLCJJc1NldCI6ZmFsc2V9LCJEZWZhdWx0U3dpbWxhbmVTdHlsZSI6eyIkaWQiOiIxNTA3IiwiSGVhZGVyU3R5bGUiOnsiJGlkIjoiMTUwOCIsIlRleHRTdHlsZSI6eyIkaWQiOiIxNTA5IiwiRm9udFNldHRpbmdzIjp7IiRpZCI6IjE1MTAiLCJGb250U2l6ZSI6MTIsIkZvbnROYW1lIjoiQ2FsaWJyaSIsIklzQm9sZCI6ZmFsc2UsIklzSXRhbGljIjpmYWxzZSwiSXNVbmRlcmxpbmVkIjpmYWxzZSwiUGFyZW50U3R5bGUiOm51bGx9LCJBdXRvU2l6ZSI6MCwiRm9yZWdyb3VuZCI6eyIkaWQiOiIxNTExIiwiQ29sb3IiOnsiJGlkIjoiMTUxMiIsIkEiOjI1NSwiUiI6MzIsIkciOjU2LCJCIjoxMDB9fSwiTWF4V2lkdGgiOjAuMCwiTWF4SGVpZ2h0IjowLjAsIlNtYXJ0Rm9yZWdyb3VuZElzQWN0aXZlIjpmYWxzZSwiSG9yaXpvbnRhbEFsaWdubWVudCI6MCwiVmVydGljYWxBbGlnbm1lbnQiOjAsIlNtYXJ0Rm9yZWdyb3VuZCI6bnVsbCwiQmFja2dyb3VuZEZpbGxUeXBlIjowLCJNYXJnaW4iOnsiJGlkIjoiMTUxMyIsIlRvcCI6MC4wLCJMZWZ0IjowLjAsIlJpZ2h0IjowLjAsIkJvdHRvbSI6MC4wfSwiUGFkZGluZyI6eyIkaWQiOiIxNTE0IiwiVG9wIjowLjAsIkxlZnQiOjAuMCwiUmlnaHQiOjAuMCwiQm90dG9tIjowLjB9LCJCYWNrZ3JvdW5kIjpudWxsLCJJc1Zpc2libGUiOmZhbHNlLCJXaWR0aCI6MC4wLCJIZWlnaHQiOjAuMCwiQm9yZGVyU3R5bGUiOm51bGwsIlBhcmVudFN0eWxlIjpudWxsfSwiUmVjdGFuZ2xlU3R5bGUiOnsiJGlkIjoiMTUxNSIsIk1hcmdpbiI6eyIkaWQiOiIxNTE2IiwiVG9wIjowLjAsIkxlZnQiOjAuMCwiUmlnaHQiOjAuMCwiQm90dG9tIjowLjB9LCJQYWRkaW5nIjp7IiRpZCI6IjE1MTciLCJUb3AiOjAuMCwiTGVmdCI6MC4wLCJSaWdodCI6MC4wLCJCb3R0b20iOjAuMH0sIkJhY2tncm91bmQiOnsiJGlkIjoiMTUxOCIsIkNvbG9yIjp7IiRpZCI6IjE1MTkiLCJBIjoxMjcsIlIiOjkxLCJHIjoxNTUsIkIiOjIxM319LCJJc1Zpc2libGUiOmZhbHNlLCJXaWR0aCI6MC4wLCJIZWlnaHQiOjAuMCwiQm9yZGVyU3R5bGUiOnsiJGlkIjoiMTUyMCIsIkxpbmVDb2xvciI6eyIkaWQiOiIxNTIxIiwiJHR5cGUiOiJOTFJFLkNvbW1vbi5Eb20uU29saWRDb2xvckJydXNoLCBOTFJFLkNvbW1vbiIsIkNvbG9yIjp7IiRpZCI6IjE1MjIiLCJBIjoyNTUsIlIiOjI1NSwiRyI6MCwiQiI6MH19LCJMaW5lV2VpZ2h0IjowLjAsIkxpbmVUeXBlIjowLCJQYXJlbnRTdHlsZSI6bnVsbH0sIlBhcmVudFN0eWxlIjpudWxsfSwiTWFyZ2luIjp7IiRpZCI6IjE1MjMiLCJUb3AiOjAuMCwiTGVmdCI6MC4wLCJSaWdodCI6MC4wLCJCb3R0b20iOjAuMH0sIlBhZGRpbmciOnsiJGlkIjoiMTUyNCIsIlRvcCI6MC4wLCJMZWZ0IjowLjAsIlJpZ2h0IjowLjAsIkJvdHRvbSI6MC4wfSwiQmFja2dyb3VuZCI6bnVsbCwiSXNWaXNpYmxlIjp0cnVlLCJXaWR0aCI6MC4wLCJIZWlnaHQiOjAuMCwiQm9yZGVyU3R5bGUiOm51bGwsIlBhcmVudFN0eWxlIjpudWxsfSwiQmFja2dyb3VuZFN0eWxlIjp7IiRpZCI6IjE1MjUiLCJNYXJnaW4iOnsiJGlkIjoiMTUyNiIsIlRvcCI6MC4wLCJMZWZ0IjowLjAsIlJpZ2h0IjowLjAsIkJvdHRvbSI6MC4wfSwiUGFkZGluZyI6eyIkaWQiOiIxNTI3IiwiVG9wIjowLjAsIkxlZnQiOjAuMCwiUmlnaHQiOjAuMCwiQm90dG9tIjowLjB9LCJCYWNrZ3JvdW5kIjp7IiRpZCI6IjE1MjgiLCJDb2xvciI6eyIkaWQiOiIxNTI5IiwiQSI6MzgsIlIiOjkxLCJHIjoxNTUsIkIiOjIxM319LCJJc1Zpc2libGUiOnRydWUsIldpZHRoIjowLjAsIkhlaWdodCI6MC4wLCJCb3JkZXJTdHlsZSI6eyIkaWQiOiIxNTMwIiwiTGluZUNvbG9yIjp7IiRpZCI6IjE1MzEiLCIkdHlwZSI6Ik5MUkUuQ29tbW9uLkRvbS5Tb2xpZENvbG9yQnJ1c2gsIE5MUkUuQ29tbW9uIiwiQ29sb3IiOnsiJGlkIjoiMTUzMiIsIkEiOjI1NSwiUiI6MjU1LCJHIjowLCJCIjowfX0sIkxpbmVXZWlnaHQiOjAuMCwiTGluZVR5cGUiOjAsIlBhcmVudFN0eWxlIjpudWxsfSwiUGFyZW50U3R5bGUiOm51bGx9LCJJc0Fib3ZlVGltZWJhbmQiOmZhbHNlLCJNYXJnaW4iOnsiJGlkIjoiMTUzMyIsIlRvcCI6MC4wLCJMZWZ0IjowLjAsIlJpZ2h0IjowLjAsIkJvdHRvbSI6MC4wfSwiUGFkZGluZyI6eyIkaWQiOiIxNTM0IiwiVG9wIjowLjAsIkxlZnQiOjAuMCwiUmlnaHQiOjAuMCwiQm90dG9tIjowLjB9LCJJc1Zpc2libGUiOnRydWUsIldpZHRoIjowLjAsIkhlaWdodCI6MC4wLCJCb3JkZXJTdHlsZSI6bnVsbCwiUGFyZW50U3R5bGUiOm51bGx9LCJEZWZhdWx0U3dpbWxhbmVWMlN0eWxlIjp7IiRpZCI6IjE1MzUiLCJTdHlsZUlkIjoiMDAwMDAwMDAtMDAwMC0wMDAwLTAwMDAtMDAwMDAwMDAwMDAwIiwiSGVhZGVyU3R5bGUiOnsiJGlkIjoiMTUzNiIsIlRleHRJc1ZlcnRpY2FsIjpmYWxzZSwiVGV4dFN0eWxlIjp7IiRpZCI6IjE1MzciLCJGb250U2V0dGluZ3MiOnsiJGlkIjoiMTUzOCIsIkZvbnRTaXplIjoxMiwiRm9udE5hbWUiOiJDYWxpYnJpIiwiSXNCb2xkIjp0cnVlLCJJc0l0YWxpYyI6ZmFsc2UsIklzVW5kZXJsaW5lZCI6ZmFsc2UsIlBhcmVudFN0eWxlIjpudWxsfSwiQXV0b1NpemUiOjIsIkZvcmVncm91bmQiOnsiJGlkIjoiMTUzOSIsIkNvbG9yIjp7IiRpZCI6IjE1NDAiLCJBIjoyNTUsIlIiOjI4LCJHIjozMywiQiI6MzB9fSwiTWF4V2lkdGgiOiJJbmZpbml0eSIsIk1heEhlaWdodCI6IkluZmluaXR5IiwiU21hcnRGb3JlZ3JvdW5kSXNBY3RpdmUiOmZhbHNlLCJIb3Jpem9udGFsQWxpZ25tZW50IjowLCJWZXJ0aWNhbEFsaWdubWVudCI6MCwiU21hcnRGb3JlZ3JvdW5kIjpudWxsLCJCYWNrZ3JvdW5kRmlsbFR5cGUiOjAsIk1hcmdpbiI6eyIkaWQiOiIxNTQxIiwiVG9wIjowLjAsIkxlZnQiOjAuMCwiUmlnaHQiOjAuMCwiQm90dG9tIjowLjB9LCJQYWRkaW5nIjp7IiRpZCI6IjE1NDIiLCJUb3AiOjAuMCwiTGVmdCI6MC4wLCJSaWdodCI6MC4wLCJCb3R0b20iOjAuMH0sIkJhY2tncm91bmQiOm51bGwsIklzVmlzaWJsZSI6ZmFsc2UsIldpZHRoIjowLjAsIkhlaWdodCI6MC4wLCJCb3JkZXJTdHlsZSI6bnVsbCwiUGFyZW50U3R5bGUiOm51bGx9LCJSZWN0YW5nbGVTdHlsZSI6eyIkaWQiOiIxNTQzIiwiTWFyZ2luIjp7IiRpZCI6IjE1NDQiLCJUb3AiOjAuMCwiTGVmdCI6MC4wLCJSaWdodCI6MC4wLCJCb3R0b20iOjAuMH0sIlBhZGRpbmciOnsiJGlkIjoiMTU0NSIsIlRvcCI6MC4wLCJMZWZ0IjowLjAsIlJpZ2h0IjowLjAsIkJvdHRvbSI6MC4wfSwiQmFja2dyb3VuZCI6eyIkaWQiOiIxNTQ2IiwiQ29sb3IiOnsiJGlkIjoiMTU0NyIsIkEiOjEyNywiUiI6MTU3LCJHIjoxNjksIkIiOjE2MH19LCJJc1Zpc2libGUiOnRydWUsIldpZHRoIjowLjAsIkhlaWdodCI6MC4wLCJCb3JkZXJTdHlsZSI6eyIkaWQiOiIxNTQ4IiwiTGluZUNvbG9yIjp7IiRpZCI6IjE1NDkiLCIkdHlwZSI6Ik5MUkUuQ29tbW9uLkRvbS5Tb2xpZENvbG9yQnJ1c2gsIE5MUkUuQ29tbW9uIiwiQ29sb3IiOnsiJGlkIjoiMTU1MCIsIkEiOjI1NSwiUiI6MjIsIkciOjI4LCJCIjozNX19LCJMaW5lV2VpZ2h0IjowLjAsIkxpbmVUeXBlIjowLCJQYXJlbnRTdHlsZSI6bnVsbH0sIlBhcmVudFN0eWxlIjpudWxsfSwiTWFyZ2luIjp7IiRpZCI6IjE1NTEiLCJUb3AiOjAuMCwiTGVmdCI6MC4wLCJSaWdodCI6MC4wLCJCb3R0b20iOjAuMH0sIlBhZGRpbmciOnsiJGlkIjoiMTU1MiIsIlRvcCI6MC4wLCJMZWZ0IjowLjAsIlJpZ2h0IjowLjAsIkJvdHRvbSI6MC4wfSwiQmFja2dyb3VuZCI6bnVsbCwiSXNWaXNpYmxlIjp0cnVlLCJXaWR0aCI6MC4wLCJIZWlnaHQiOjAuMCwiQm9yZGVyU3R5bGUiOm51bGwsIlBhcmVudFN0eWxlIjpudWxsfSwiQmFja2dyb3VuZFN0eWxlIjp7IiRpZCI6IjE1NTMiLCJNYXJnaW4iOnsiJGlkIjoiMTU1NCIsIlRvcCI6MC4wLCJMZWZ0IjowLjAsIlJpZ2h0IjowLjAsIkJvdHRvbSI6MC4wfSwiUGFkZGluZyI6eyIkaWQiOiIxNTU1IiwiVG9wIjowLjAsIkxlZnQiOjAuMCwiUmlnaHQiOjAuMCwiQm90dG9tIjowLjB9LCJCYWNrZ3JvdW5kIjp7IiRpZCI6IjE1NTYiLCJDb2xvciI6eyIkaWQiOiIxNTU3IiwiQSI6MzgsIlIiOjE1NywiRyI6MTY5LCJCIjoxNjB9fSwiSXNWaXNpYmxlIjp0cnVlLCJXaWR0aCI6MC4wLCJIZWlnaHQiOjAuMCwiQm9yZGVyU3R5bGUiOnsiJGlkIjoiMTU1OCIsIkxpbmVDb2xvciI6eyIkaWQiOiIxNTU5IiwiJHR5cGUiOiJOTFJFLkNvbW1vbi5Eb20uU29saWRDb2xvckJydXNoLCBOTFJFLkNvbW1vbiIsIkNvbG9yIjp7IiRpZCI6IjE1NjAiLCJBIjoyNTUsIlIiOjIzNCwiRyI6MjIsIkIiOjMwfX0sIkxpbmVXZWlnaHQiOjAuMCwiTGluZVR5cGUiOjAsIlBhcmVudFN0eWxlIjpudWxsfSwiUGFyZW50U3R5bGUiOm51bGx9LCJJc0Fib3ZlVGltZWJhbmQiOmZhbHNlLCJTcGFjaW5nIjo1LCJEZWZhdWx0U3dpbWxhbmVUYXNrU3R5bGUiOnsiJGlkIjoiMTU2MSIsIiR0eXBlIjoiTkxSRS5Db21tb24uRG9tLlN0eWxlcy5FeHBsaWNpdFNldGFibGVUYXNrU3R5bGUsIE5MUkUuQ29tbW9uIiwiU2hhcGUiOjAsIlNoYXBlVGhpY2tuZXNzIjowLCJEdXJhdGlvbkZvcm1hdCI6MCwiSW5jbHVkZU5vbldvcmtpbmdEYXlzSW5EdXJhdGlvbiI6ZmFsc2UsIlBlcmNlbnRhZ2VDb21wbGV0ZVN0eWxlIjp7IiRpZCI6IjE1NjIiLCJGb250U2V0dGluZ3MiOnsiJGlkIjoiMTU2MyIsIkZvbnRTaXplIjoxMCwiRm9udE5hbWUiOiJDYWxpYnJpIiwiSXNCb2xkIjpmYWxzZSwiSXNJdGFsaWMiOmZhbHNlLCJJc1VuZGVybGluZWQiOmZhbHNlLCJQYXJlbnRTdHlsZSI6bnVsbH0sIkF1dG9TaXplIjowLCJGb3JlZ3JvdW5kIjp7IiRyZWYiOiI1MjkifSwiTWF4V2lkdGgiOjIwMC4wLCJNYXhIZWlnaHQiOiJJbmZpbml0eSIsIlNtYXJ0Rm9yZWdyb3VuZElzQWN0aXZlIjpmYWxzZSwiSG9yaXpvbnRhbEFsaWdubWVudCI6MCwiVmVydGljYWxBbGlnbm1lbnQiOjAsIlNtYXJ0Rm9yZWdyb3VuZCI6bnVsbCwiQmFja2dyb3VuZEZpbGxUeXBlIjowLCJNYXJnaW4iOnsiJHJlZiI6IjUzMSJ9LCJQYWRkaW5nIjp7IiRyZWYiOiI1MzIifSwiQmFja2dyb3VuZCI6eyIkcmVmIjoiNTMzIn0sIklzVmlzaWJsZSI6dHJ1ZSwiV2lkdGgiOjAuMCwiSGVpZ2h0IjowLjAsIkJvcmRlclN0eWxlIjpudWxsLCJQYXJlbnRTdHlsZSI6bnVsbH0sIkR1cmF0aW9uU3R5bGUiOnsiJGlkIjoiMTU2NCIsIkZvbnRTZXR0aW5ncyI6eyIkaWQiOiIxNTY1IiwiRm9udFNpemUiOjEwLCJGb250TmFtZSI6IkNhbGlicmkiLCJJc0JvbGQiOmZhbHNlLCJJc0l0YWxpYyI6dHJ1ZSwiSXNVbmRlcmxpbmVkIjpmYWxzZSwiUGFyZW50U3R5bGUiOm51bGx9LCJBdXRvU2l6ZSI6MCwiRm9yZWdyb3VuZCI6eyIkcmVmIjoiNTM3In0sIk1heFdpZHRoIjoyMDAuMCwiTWF4SGVpZ2h0IjoiSW5maW5pdHkiLCJTbWFydEZvcmVncm91bmRJc0FjdGl2ZSI6ZmFsc2UsIkhvcml6b250YWxBbGlnbm1lbnQiOjAsIlZlcnRpY2FsQWxpZ25tZW50IjowLCJTbWFydEZvcmVncm91bmQiOm51bGwsIkJhY2tncm91bmRGaWxsVHlwZSI6MCwiTWFyZ2luIjp7IiRyZWYiOiI1MzkifSwiUGFkZGluZyI6eyIkcmVmIjoiNTQwIn0sIkJhY2tncm91bmQiOnsiJHJlZiI6IjU0MSJ9LCJJc1Zpc2libGUiOnRydWUsIldpZHRoIjowLjAsIkhlaWdodCI6MC4wLCJCb3JkZXJTdHlsZSI6bnVsbCwiUGFyZW50U3R5bGUiOm51bGx9LCJIb3Jpem9udGFsQ29ubmVjdG9yU3R5bGUiOnsiJGlkIjoiMTU2NiIsIkxpbmVDb2xvciI6eyIkcmVmIjoiNTQ0In0sIkxpbmVXZWlnaHQiOjEuMCwiTGluZVR5cGUiOjAsIlBhcmVudFN0eWxlIjpudWxsfSwiVmVydGljYWxDb25uZWN0b3JTdHlsZSI6eyIkaWQiOiIxNTY3IiwiTGluZUNvbG9yIjp7IiRyZWYiOiI1NDc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xNTY4IiwiTWFyZ2luIjp7IiRyZWYiOiI1NTAifSwiUGFkZGluZyI6eyIkcmVmIjoiNTUxIn0sIkJhY2tncm91bmQiOnsiJHJlZiI6IjU1MiJ9LCJJc1Zpc2libGUiOnRydWUsIldpZHRoIjoxOTYuMCwiSGVpZ2h0IjoxMC4wLCJCb3JkZXJTdHlsZSI6eyIkaWQiOiIxNTY5IiwiTGluZUNvbG9yIjp7IiRyZWYiOiI1NTUifSwiTGluZVdlaWdodCI6MC4wLCJMaW5lVHlwZSI6MCwiUGFyZW50U3R5bGUiOm51bGx9LCJQYXJlbnRTdHlsZSI6bnVsbH0sIlRpdGxlU3R5bGUiOnsiJGlkIjoiMTU3MCIsIkZvbnRTZXR0aW5ncyI6eyIkaWQiOiIxNTcxIiwiRm9udFNpemUiOjEyLCJGb250TmFtZSI6IkNhbGlicmkiLCJJc0JvbGQiOnRydWUsIklzSXRhbGljIjpmYWxzZSwiSXNVbmRlcmxpbmVkIjpmYWxzZSwiUGFyZW50U3R5bGUiOm51bGx9LCJBdXRvU2l6ZSI6MCwiRm9yZWdyb3VuZCI6eyIkcmVmIjoiNTU5In0sIk1heFdpZHRoIjoyMDAuMCwiTWF4SGVpZ2h0IjoiSW5maW5pdHkiLCJTbWFydEZvcmVncm91bmRJc0FjdGl2ZSI6ZmFsc2UsIkhvcml6b250YWxBbGlnbm1lbnQiOjEsIlZlcnRpY2FsQWxpZ25tZW50IjowLCJTbWFydEZvcmVncm91bmQiOm51bGwsIkJhY2tncm91bmRGaWxsVHlwZSI6MCwiTWFyZ2luIjp7IiRyZWYiOiI1NjEifSwiUGFkZGluZyI6eyIkcmVmIjoiNTYyIn0sIkJhY2tncm91bmQiOnsiJHJlZiI6IjU2MyJ9LCJJc1Zpc2libGUiOnRydWUsIldpZHRoIjowLjAsIkhlaWdodCI6MC4wLCJCb3JkZXJTdHlsZSI6bnVsbCwiUGFyZW50U3R5bGUiOm51bGx9LCJEYXRlU3R5bGUiOnsiJGlkIjoiMTU3MiIsIkZvbnRTZXR0aW5ncyI6eyIkaWQiOiIxNTczIiwiRm9udFNpemUiOjgsIkZvbnROYW1lIjoiQ2FsaWJyaSIsIklzQm9sZCI6ZmFsc2UsIklzSXRhbGljIjpmYWxzZSwiSXNVbmRlcmxpbmVkIjpmYWxzZSwiUGFyZW50U3R5bGUiOm51bGx9LCJBdXRvU2l6ZSI6MCwiRm9yZWdyb3VuZCI6eyIkcmVmIjoiNTY3In0sIk1heFdpZHRoIjoyMDAuMCwiTWF4SGVpZ2h0IjoiSW5maW5pdHkiLCJTbWFydEZvcmVncm91bmRJc0FjdGl2ZSI6ZmFsc2UsIkhvcml6b250YWxBbGlnbm1lbnQiOjAsIlZlcnRpY2FsQWxpZ25tZW50IjowLCJTbWFydEZvcmVncm91bmQiOm51bGwsIkJhY2tncm91bmRGaWxsVHlwZSI6MCwiTWFyZ2luIjp7IiRyZWYiOiI1NjkifSwiUGFkZGluZyI6eyIkcmVmIjoiNTcwIn0sIkJhY2tncm91bmQiOnsiJHJlZiI6IjU3MSJ9LCJJc1Zpc2libGUiOnRydWUsIldpZHRoIjowLjAsIkhlaWdodCI6MC4wLCJCb3JkZXJTdHlsZSI6bnVsbCwiUGFyZW50U3R5bGUiOm51bGx9LCJEYXRlRm9ybWF0Ijp7IiRyZWYiOiI1NzIifSwiV2Vla051bWJlcmluZyI6eyIkaWQiOiIxNTc0IiwiRm9ybWF0IjowLCJJc1Zpc2libGUiOmZhbHNlLCJMYXN0S25vd25WaXNpYmlsaXR5U3RhdGUiOmZhbHNlfSwiSXNWaXNpYmxlIjp0cnVlLCJQYXJlbnRTdHlsZSI6bnVsbCwiX2V4cGxpY2l0bHlTZXQiOnsiJGlkIjoiMTU3N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EZWZhdWx0U3dpbWxhbmVNb3RTdHlsZSI6eyIkaWQiOiIxNTc2IiwiU2hhcGUiOjcsIkNvbm5lY3Rvck1hcmdpbiI6eyIkcmVmIjoiNTc2In0sIkNvbm5lY3RvclN0eWxlIjp7IiRpZCI6IjE1NzciLCJMaW5lQ29sb3IiOnsiJHJlZiI6IjU3OCJ9LCJMaW5lV2VpZ2h0IjoxLjAsIkxpbmVUeXBlIjowLCJQYXJlbnRTdHlsZSI6bnVsbH0sIklzQmVsb3dUaW1lYmFuZCI6dHJ1ZSwiUG9zaXRpb25PblRhc2siOjMsIkhpZGVEYXRlIjpmYWxzZSwiU2hhcGVTaXplIjoxLCJTcGFjaW5nIjoxLjAsIlBhZGRpbmciOnsiJHJlZiI6IjU4MCJ9LCJTaGFwZVN0eWxlIjp7IiRpZCI6IjE1NzgiLCJNYXJnaW4iOnsiJHJlZiI6IjU4MiJ9LCJQYWRkaW5nIjp7IiRyZWYiOiI1ODMifSwiQmFja2dyb3VuZCI6eyIkcmVmIjoiNTg0In0sIklzVmlzaWJsZSI6dHJ1ZSwiV2lkdGgiOjE4LjAsIkhlaWdodCI6MjAuMCwiQm9yZGVyU3R5bGUiOnsiJGlkIjoiMTU3OSIsIkxpbmVDb2xvciI6eyIkcmVmIjoiNTg3In0sIkxpbmVXZWlnaHQiOjAuMCwiTGluZVR5cGUiOjAsIlBhcmVudFN0eWxlIjpudWxsfSwiUGFyZW50U3R5bGUiOm51bGx9LCJUaXRsZVN0eWxlIjp7IiRpZCI6IjE1ODAiLCJGb250U2V0dGluZ3MiOnsiJGlkIjoiMTU4MSIsIkZvbnRTaXplIjoxMSwiRm9udE5hbWUiOiJDYWxpYnJpIiwiSXNCb2xkIjp0cnVlLCJJc0l0YWxpYyI6ZmFsc2UsIklzVW5kZXJsaW5lZCI6ZmFsc2UsIlBhcmVudFN0eWxlIjpudWxsfSwiQXV0b1NpemUiOjAsIkZvcmVncm91bmQiOnsiJHJlZiI6IjU5MSJ9LCJNYXhXaWR0aCI6MjAwLjAsIk1heEhlaWdodCI6IkluZmluaXR5IiwiU21hcnRGb3JlZ3JvdW5kSXNBY3RpdmUiOmZhbHNlLCJIb3Jpem9udGFsQWxpZ25tZW50IjowLCJWZXJ0aWNhbEFsaWdubWVudCI6MCwiU21hcnRGb3JlZ3JvdW5kIjpudWxsLCJCYWNrZ3JvdW5kRmlsbFR5cGUiOjAsIk1hcmdpbiI6eyIkcmVmIjoiNTkzIn0sIlBhZGRpbmciOnsiJHJlZiI6IjU5NCJ9LCJCYWNrZ3JvdW5kIjp7IiRyZWYiOiI1OTUifSwiSXNWaXNpYmxlIjpmYWxzZSwiV2lkdGgiOjAuMCwiSGVpZ2h0IjowLjAsIkJvcmRlclN0eWxlIjpudWxsLCJQYXJlbnRTdHlsZSI6bnVsbH0sIkRhdGVTdHlsZSI6eyIkaWQiOiIxNTgyIiwiRm9udFNldHRpbmdzIjp7IiRpZCI6IjE1ODMiLCJGb250U2l6ZSI6MTAsIkZvbnROYW1lIjoiQ2FsaWJyaSIsIklzQm9sZCI6ZmFsc2UsIklzSXRhbGljIjpmYWxzZSwiSXNVbmRlcmxpbmVkIjpmYWxzZSwiUGFyZW50U3R5bGUiOm51bGx9LCJBdXRvU2l6ZSI6MCwiRm9yZWdyb3VuZCI6eyIkcmVmIjoiNTk5In0sIk1heFdpZHRoIjoyMDAuMCwiTWF4SGVpZ2h0IjoiSW5maW5pdHkiLCJTbWFydEZvcmVncm91bmRJc0FjdGl2ZSI6ZmFsc2UsIkhvcml6b250YWxBbGlnbm1lbnQiOjIsIlZlcnRpY2FsQWxpZ25tZW50IjowLCJTbWFydEZvcmVncm91bmQiOm51bGwsIkJhY2tncm91bmRGaWxsVHlwZSI6MCwiTWFyZ2luIjp7IiRyZWYiOiI2MDEifSwiUGFkZGluZyI6eyIkcmVmIjoiNjAyIn0sIkJhY2tncm91bmQiOnsiJHJlZiI6IjYwMyJ9LCJJc1Zpc2libGUiOmZhbHNlLCJXaWR0aCI6MC4wLCJIZWlnaHQiOjAuMCwiQm9yZGVyU3R5bGUiOm51bGwsIlBhcmVudFN0eWxlIjpudWxsfSwiRGF0ZUZvcm1hdCI6eyIkcmVmIjoiNjA1In0sIldlZWtOdW1iZXJpbmciOnsiJGlkIjoiMTU4NCIsIkZvcm1hdCI6MCwiSXNWaXNpYmxlIjpmYWxzZSwiTGFzdEtub3duVmlzaWJpbGl0eVN0YXRlIjpmYWxzZX0sIklzVmlzaWJsZSI6dHJ1ZSwiUGFyZW50U3R5bGUiOm51bGx9LCJEZWZhdWx0U3dpbWxhbmVNaWxlc3RvbmVTdHlsZSI6eyIkaWQiOiIxNTg1IiwiVGl0bGVQb3NpdGlvbiI6IkxlZnQiLCJEYXRlUG9zaXRpb24iOiJMZWZ0IiwiU2hhcGVUeXBlIjoxOCwiU2hhcGVTaXplIjoxLCJTcGFjaW5nIjo1LCJTaGFwZVN0eWxlIjp7IiRpZCI6IjE1ODYiLCJNYXJnaW4iOnsiJHJlZiI6IjYwOSJ9LCJQYWRkaW5nIjp7IiRyZWYiOiI2MTAifSwiQmFja2dyb3VuZCI6eyIkcmVmIjoiNjExIn0sIklzVmlzaWJsZSI6dHJ1ZSwiV2lkdGgiOjEzLjAsIkhlaWdodCI6MTMuMCwiQm9yZGVyU3R5bGUiOnsiJGlkIjoiMTU4NyIsIkxpbmVDb2xvciI6eyIkcmVmIjoiNjE0In0sIkxpbmVXZWlnaHQiOjAuMCwiTGluZVR5cGUiOjAsIlBhcmVudFN0eWxlIjpudWxsfSwiUGFyZW50U3R5bGUiOm51bGx9LCJUaXRsZVN0eWxlIjp7IiRpZCI6IjE1ODgiLCJGb250U2V0dGluZ3MiOnsiJGlkIjoiMTU4OSIsIkZvbnRTaXplIjoxMSwiRm9udE5hbWUiOiJDYWxpYnJpIiwiSXNCb2xkIjp0cnVlLCJJc0l0YWxpYyI6ZmFsc2UsIklzVW5kZXJsaW5lZCI6ZmFsc2UsIlBhcmVudFN0eWxlIjpudWxsfSwiQXV0b1NpemUiOjAsIkZvcmVncm91bmQiOnsiJHJlZiI6IjYxOCJ9LCJNYXhXaWR0aCI6MjAwLjAsIk1heEhlaWdodCI6IkluZmluaXR5IiwiU21hcnRGb3JlZ3JvdW5kSXNBY3RpdmUiOmZhbHNlLCJIb3Jpem9udGFsQWxpZ25tZW50IjoyLCJWZXJ0aWNhbEFsaWdubWVudCI6MCwiU21hcnRGb3JlZ3JvdW5kIjpudWxsLCJCYWNrZ3JvdW5kRmlsbFR5cGUiOjAsIk1hcmdpbiI6eyIkcmVmIjoiNjIwIn0sIlBhZGRpbmciOnsiJHJlZiI6IjYyMSJ9LCJCYWNrZ3JvdW5kIjp7IiRyZWYiOiI2MjIifSwiSXNWaXNpYmxlIjp0cnVlLCJXaWR0aCI6MC4wLCJIZWlnaHQiOjAuMCwiQm9yZGVyU3R5bGUiOm51bGwsIlBhcmVudFN0eWxlIjpudWxsfSwiRGF0ZVN0eWxlIjp7IiRpZCI6IjE1OTAiLCJGb250U2V0dGluZ3MiOnsiJGlkIjoiMTU5MSIsIkZvbnRTaXplIjoxMCwiRm9udE5hbWUiOiJDYWxpYnJpIiwiSXNCb2xkIjpmYWxzZSwiSXNJdGFsaWMiOmZhbHNlLCJJc1VuZGVybGluZWQiOmZhbHNlLCJQYXJlbnRTdHlsZSI6bnVsbH0sIkF1dG9TaXplIjowLCJGb3JlZ3JvdW5kIjp7IiRyZWYiOiI2MjYifSwiTWF4V2lkdGgiOjIwMC4wLCJNYXhIZWlnaHQiOiJJbmZpbml0eSIsIlNtYXJ0Rm9yZWdyb3VuZElzQWN0aXZlIjpmYWxzZSwiSG9yaXpvbnRhbEFsaWdubWVudCI6MiwiVmVydGljYWxBbGlnbm1lbnQiOjAsIlNtYXJ0Rm9yZWdyb3VuZCI6bnVsbCwiQmFja2dyb3VuZEZpbGxUeXBlIjowLCJNYXJnaW4iOnsiJHJlZiI6IjYyOCJ9LCJQYWRkaW5nIjp7IiRyZWYiOiI2MjkifSwiQmFja2dyb3VuZCI6eyIkcmVmIjoiNjMwIn0sIklzVmlzaWJsZSI6dHJ1ZSwiV2lkdGgiOjAuMCwiSGVpZ2h0IjowLjAsIkJvcmRlclN0eWxlIjpudWxsLCJQYXJlbnRTdHlsZSI6bnVsbH0sIkRhdGVGb3JtYXQiOnsiJHJlZiI6IjYzMiJ9LCJXZWVrTnVtYmVyaW5nIjp7IiRpZCI6IjE1OTIiLCJGb3JtYXQiOjAsIklzVmlzaWJsZSI6ZmFsc2UsIkxhc3RLbm93blZpc2liaWxpdHlTdGF0ZSI6ZmFsc2V9LCJJc1Zpc2libGUiOnRydWUsIlBhcmVudFN0eWxlIjpudWxsfSwiRGVmYXVsdFN3aW1sYW5lQWN0aXZpdHlTdHlsZSI6eyIkaWQiOiIxNTkzIiwiSGVhZGVyU3R5bGUiOnsiJGlkIjoiMTU5NCIsIlRleHRTdHlsZSI6eyIkaWQiOiIxNTk1IiwiRm9udFNldHRpbmdzIjp7IiRpZCI6IjE1OTYiLCJGb250U2l6ZSI6MTEsIkZvbnROYW1lIjoiQ2FsaWJyaSIsIklzQm9sZCI6ZmFsc2UsIklzSXRhbGljIjpmYWxzZSwiSXNVbmRlcmxpbmVkIjpmYWxzZSwiUGFyZW50U3R5bGUiOm51bGx9LCJBdXRvU2l6ZSI6MCwiRm9yZWdyb3VuZCI6eyIkcmVmIjoiNjM4In0sIk1heFdpZHRoIjoiSW5maW5pdHkiLCJNYXhIZWlnaHQiOiJJbmZpbml0eSIsIlNtYXJ0Rm9yZWdyb3VuZElzQWN0aXZlIjpmYWxzZSwiSG9yaXpvbnRhbEFsaWdubWVudCI6MCwiVmVydGljYWxBbGlnbm1lbnQiOjAsIlNtYXJ0Rm9yZWdyb3VuZCI6bnVsbCwiQmFja2dyb3VuZEZpbGxUeXBlIjowLCJNYXJnaW4iOnsiJHJlZiI6IjY0MCJ9LCJQYWRkaW5nIjp7IiRyZWYiOiI2NDEifSwiQmFja2dyb3VuZCI6bnVsbCwiSXNWaXNpYmxlIjp0cnVlLCJXaWR0aCI6MC4wLCJIZWlnaHQiOjAuMCwiQm9yZGVyU3R5bGUiOm51bGwsIlBhcmVudFN0eWxlIjpudWxsfSwiUmVjdGFuZ2xlU3R5bGUiOnsiJGlkIjoiMTU5NyIsIk1hcmdpbiI6eyIkcmVmIjoiNjQzIn0sIlBhZGRpbmciOnsiJHJlZiI6IjY0NCJ9LCJCYWNrZ3JvdW5kIjp7IiRyZWYiOiI2NDUifSwiSXNWaXNpYmxlIjp0cnVlLCJXaWR0aCI6MC4wLCJIZWlnaHQiOjAuMCwiQm9yZGVyU3R5bGUiOnsiJGlkIjoiMTU5OCIsIkxpbmVDb2xvciI6eyIkcmVmIjoiNjQ4In0sIkxpbmVXZWlnaHQiOjAuMCwiTGluZVR5cGUiOjAsIlBhcmVudFN0eWxlIjpudWxsfSwiUGFyZW50U3R5bGUiOm51bGx9LCJNYXJnaW4iOnsiJHJlZiI6IjY1MCJ9LCJQYWRkaW5nIjp7IiRyZWYiOiI2NTEifSwiQmFja2dyb3VuZCI6bnVsbCwiSXNWaXNpYmxlIjp0cnVlLCJXaWR0aCI6MC4wLCJIZWlnaHQiOjAuMCwiQm9yZGVyU3R5bGUiOm51bGwsIlBhcmVudFN0eWxlIjpudWxsfSwiQmFja2dyb3VuZFN0eWxlIjp7IiRpZCI6IjE1OTkiLCJNYXJnaW4iOnsiJHJlZiI6IjY1MyJ9LCJQYWRkaW5nIjp7IiRyZWYiOiI2NTQifSwiQmFja2dyb3VuZCI6eyIkcmVmIjoiNTIxIn0sIklzVmlzaWJsZSI6dHJ1ZSwiV2lkdGgiOjAuMCwiSGVpZ2h0IjowLjAsIkJvcmRlclN0eWxlIjp7IiRpZCI6IjE2MDAiLCJMaW5lQ29sb3IiOnsiJHJlZiI6IjY1NiJ9LCJMaW5lV2VpZ2h0IjowLjAsIkxpbmVUeXBlIjowLCJQYXJlbnRTdHlsZSI6bnVsbH0sIlBhcmVudFN0eWxlIjpudWxsfSwiTWFyZ2luIjp7IiRyZWYiOiI2NTgifSwiUGFkZGluZyI6eyIkcmVmIjoiNjU5In0sIklzVmlzaWJsZSI6dHJ1ZSwiV2lkdGgiOjAuMCwiSGVpZ2h0IjowLjAsIkJvcmRlclN0eWxlIjpudWxsLCJQYXJlbnRTdHlsZSI6bnVsbH0sIk1hcmdpbiI6eyIkaWQiOiIxNjAxIiwiVG9wIjowLjAsIkxlZnQiOjAuMCwiUmlnaHQiOjAuMCwiQm90dG9tIjowLjB9LCJQYWRkaW5nIjp7IiRpZCI6IjE2MDIiLCJUb3AiOjAuMCwiTGVmdCI6MC4wLCJSaWdodCI6MC4wLCJCb3R0b20iOjAuMH0sIklzVmlzaWJsZSI6dHJ1ZSwiV2lkdGgiOjAuMCwiSGVpZ2h0IjowLjAsIkJvcmRlclN0eWxlIjp7IiRpZCI6IjE2MDMiLCJMaW5lQ29sb3IiOm51bGwsIkxpbmVXZWlnaHQiOjAuMCwiTGluZVR5cGUiOjAsIlBhcmVudFN0eWxlIjpudWxsfSwiUGFyZW50U3R5bGUiOm51bGx9LCJfYWRkaXRpb25hbFN3aW1sYW5lVjJTdHlsZXMiOlt7IiRpZCI6IjE2MDQiLCJTdHlsZUlkIjoiMDAwMDAwMDAtMDAwMC0wMDAwLTAwMDAtMDAwMDAwMDAwMDAwIiwiSGVhZGVyU3R5bGUiOnsiJGlkIjoiMTYwNSIsIlRleHRJc1ZlcnRpY2FsIjpmYWxzZSwiVGV4dFN0eWxlIjp7IiRpZCI6IjE2MDYiLCJGb250U2V0dGluZ3MiOnsiJGlkIjoiMTYwNyIsIkZvbnRTaXplIjoxMiwiRm9udE5hbWUiOiJDYWxpYnJpIiwiSXNCb2xkIjp0cnVlLCJJc0l0YWxpYyI6ZmFsc2UsIklzVW5kZXJsaW5lZCI6ZmFsc2UsIlBhcmVudFN0eWxlIjpudWxsfSwiQXV0b1NpemUiOjAsIkZvcmVncm91bmQiOnsiJGlkIjoiMTYwOCIsIkNvbG9yIjp7IiRpZCI6IjE2MDkiLCJBIjoyNTUsIlIiOjI4LCJHIjozMywiQiI6MzB9fSwiTWF4V2lkdGgiOjAuMCwiTWF4SGVpZ2h0IjowLjAsIlNtYXJ0Rm9yZWdyb3VuZElzQWN0aXZlIjpmYWxzZSwiSG9yaXpvbnRhbEFsaWdubWVudCI6MCwiVmVydGljYWxBbGlnbm1lbnQiOjAsIlNtYXJ0Rm9yZWdyb3VuZCI6bnVsbCwiQmFja2dyb3VuZEZpbGxUeXBlIjowLCJNYXJnaW4iOnsiJGlkIjoiMTYxMCIsIlRvcCI6MC4wLCJMZWZ0IjowLjAsIlJpZ2h0IjowLjAsIkJvdHRvbSI6MC4wfSwiUGFkZGluZyI6eyIkaWQiOiIxNjExIiwiVG9wIjowLjAsIkxlZnQiOjAuMCwiUmlnaHQiOjAuMCwiQm90dG9tIjowLjB9LCJCYWNrZ3JvdW5kIjpudWxsLCJJc1Zpc2libGUiOmZhbHNlLCJXaWR0aCI6MC4wLCJIZWlnaHQiOjAuMCwiQm9yZGVyU3R5bGUiOm51bGwsIlBhcmVudFN0eWxlIjpudWxsfSwiUmVjdGFuZ2xlU3R5bGUiOnsiJGlkIjoiMTYxMiIsIk1hcmdpbiI6eyIkaWQiOiIxNjEzIiwiVG9wIjowLjAsIkxlZnQiOjAuMCwiUmlnaHQiOjAuMCwiQm90dG9tIjowLjB9LCJQYWRkaW5nIjp7IiRpZCI6IjE2MTQiLCJUb3AiOjAuMCwiTGVmdCI6MC4wLCJSaWdodCI6MC4wLCJCb3R0b20iOjAuMH0sIkJhY2tncm91bmQiOnsiJGlkIjoiMTYxNSIsIkNvbG9yIjp7IiRpZCI6IjE2MTYiLCJBIjoxMjcsIlIiOjE1NywiRyI6MTY5LCJCIjoxNjB9fSwiSXNWaXNpYmxlIjpmYWxzZSwiV2lkdGgiOjAuMCwiSGVpZ2h0IjowLjAsIkJvcmRlclN0eWxlIjp7IiRpZCI6IjE2MTciLCJMaW5lQ29sb3IiOnsiJGlkIjoiMTYxOCIsIiR0eXBlIjoiTkxSRS5Db21tb24uRG9tLlNvbGlkQ29sb3JCcnVzaCwgTkxSRS5Db21tb24iLCJDb2xvciI6eyIkaWQiOiIxNjE5IiwiQSI6MjU1LCJSIjoyMSwiRyI6MzcsIkIiOjY2fX0sIkxpbmVXZWlnaHQiOjAuMCwiTGluZVR5cGUiOjAsIlBhcmVudFN0eWxlIjpudWxsfSwiUGFyZW50U3R5bGUiOm51bGx9LCJNYXJnaW4iOnsiJGlkIjoiMTYyMCIsIlRvcCI6MC4wLCJMZWZ0IjowLjAsIlJpZ2h0IjowLjAsIkJvdHRvbSI6MC4wfSwiUGFkZGluZyI6eyIkaWQiOiIxNjIxIiwiVG9wIjowLjAsIkxlZnQiOjAuMCwiUmlnaHQiOjAuMCwiQm90dG9tIjowLjB9LCJCYWNrZ3JvdW5kIjpudWxsLCJJc1Zpc2libGUiOnRydWUsIldpZHRoIjowLjAsIkhlaWdodCI6MC4wLCJCb3JkZXJTdHlsZSI6bnVsbCwiUGFyZW50U3R5bGUiOm51bGx9LCJCYWNrZ3JvdW5kU3R5bGUiOnsiJGlkIjoiMTYyMiIsIk1hcmdpbiI6eyIkaWQiOiIxNjIzIiwiVG9wIjowLjAsIkxlZnQiOjAuMCwiUmlnaHQiOjAuMCwiQm90dG9tIjowLjB9LCJQYWRkaW5nIjp7IiRpZCI6IjE2MjQiLCJUb3AiOjAuMCwiTGVmdCI6MC4wLCJSaWdodCI6MC4wLCJCb3R0b20iOjAuMH0sIkJhY2tncm91bmQiOnsiJGlkIjoiMTYyNSIsIkNvbG9yIjp7IiRpZCI6IjE2MjYiLCJBIjozOCwiUiI6MTU3LCJHIjoxNjksIkIiOjE2MH19LCJJc1Zpc2libGUiOnRydWUsIldpZHRoIjowLjAsIkhlaWdodCI6MC4wLCJCb3JkZXJTdHlsZSI6eyIkaWQiOiIxNjI3IiwiTGluZUNvbG9yIjp7IiRpZCI6IjE2MjgiLCIkdHlwZSI6Ik5MUkUuQ29tbW9uLkRvbS5Tb2xpZENvbG9yQnJ1c2gsIE5MUkUuQ29tbW9uIiwiQ29sb3IiOnsiJGlkIjoiMTYyOSIsIkEiOjI1NSwiUiI6MjM0LCJHIjoyMiwiQiI6MzB9fSwiTGluZVdlaWdodCI6MC4wLCJMaW5lVHlwZSI6MCwiUGFyZW50U3R5bGUiOm51bGx9LCJQYXJlbnRTdHlsZSI6bnVsbH0sIklzQWJvdmVUaW1lYmFuZCI6ZmFsc2UsIlNwYWNpbmciOjUsIkRlZmF1bHRTd2ltbGFuZVRhc2tTdHlsZSI6eyIkaWQiOiIxNjMwIiwiJHR5cGUiOiJOTFJFLkNvbW1vbi5Eb20uU3R5bGVzLkV4cGxpY2l0U2V0YWJsZVRhc2tTdHlsZSwgTkxSRS5Db21tb24iLCJTaGFwZSI6MCwiU2hhcGVUaGlja25lc3MiOjAsIkR1cmF0aW9uRm9ybWF0IjowLCJJbmNsdWRlTm9uV29ya2luZ0RheXNJbkR1cmF0aW9uIjpmYWxzZSwiUGVyY2VudGFnZUNvbXBsZXRlU3R5bGUiOnsiJGlkIjoiMTYzMSIsIkZvbnRTZXR0aW5ncyI6eyIkaWQiOiIxNjMyIiwiRm9udFNpemUiOjEwLCJGb250TmFtZSI6IkNhbGlicmkiLCJJc0JvbGQiOmZhbHNlLCJJc0l0YWxpYyI6ZmFsc2UsIklzVW5kZXJsaW5lZCI6ZmFsc2UsIlBhcmVudFN0eWxlIjpudWxsfSwiQXV0b1NpemUiOjAsIkZvcmVncm91bmQiOnsiJHJlZiI6IjExNDcifSwiTWF4V2lkdGgiOjIwMC4wLCJNYXhIZWlnaHQiOiJJbmZpbml0eSIsIlNtYXJ0Rm9yZWdyb3VuZElzQWN0aXZlIjpmYWxzZSwiSG9yaXpvbnRhbEFsaWdubWVudCI6MSwiVmVydGljYWxBbGlnbm1lbnQiOjAsIlNtYXJ0Rm9yZWdyb3VuZCI6bnVsbCwiQmFja2dyb3VuZEZpbGxUeXBlIjowLCJNYXJnaW4iOnsiJHJlZiI6IjExNDkifSwiUGFkZGluZyI6eyIkcmVmIjoiMTE1MCJ9LCJCYWNrZ3JvdW5kIjp7IiRyZWYiOiIxMTUxIn0sIklzVmlzaWJsZSI6dHJ1ZSwiV2lkdGgiOjAuMCwiSGVpZ2h0IjowLjAsIkJvcmRlclN0eWxlIjpudWxsLCJQYXJlbnRTdHlsZSI6bnVsbH0sIkR1cmF0aW9uU3R5bGUiOnsiJGlkIjoiMTYzMyIsIkZvbnRTZXR0aW5ncyI6eyIkaWQiOiIxNjM0IiwiRm9udFNpemUiOjEwLCJGb250TmFtZSI6IkNhbGlicmkiLCJJc0JvbGQiOmZhbHNlLCJJc0l0YWxpYyI6dHJ1ZSwiSXNVbmRlcmxpbmVkIjpmYWxzZSwiUGFyZW50U3R5bGUiOm51bGx9LCJBdXRvU2l6ZSI6MCwiRm9yZWdyb3VuZCI6eyIkcmVmIjoiMTE1NSJ9LCJNYXhXaWR0aCI6MjAwLjAsIk1heEhlaWdodCI6IkluZmluaXR5IiwiU21hcnRGb3JlZ3JvdW5kSXNBY3RpdmUiOmZhbHNlLCJIb3Jpem9udGFsQWxpZ25tZW50IjowLCJWZXJ0aWNhbEFsaWdubWVudCI6MCwiU21hcnRGb3JlZ3JvdW5kIjpudWxsLCJCYWNrZ3JvdW5kRmlsbFR5cGUiOjAsIk1hcmdpbiI6eyIkcmVmIjoiMTE1NyJ9LCJQYWRkaW5nIjp7IiRyZWYiOiIxMTU4In0sIkJhY2tncm91bmQiOnsiJHJlZiI6IjExNTkifSwiSXNWaXNpYmxlIjp0cnVlLCJXaWR0aCI6MC4wLCJIZWlnaHQiOjAuMCwiQm9yZGVyU3R5bGUiOm51bGwsIlBhcmVudFN0eWxlIjpudWxsfSwiSG9yaXpvbnRhbENvbm5lY3RvclN0eWxlIjp7IiRpZCI6IjE2MzUiLCJMaW5lQ29sb3IiOnsiJHJlZiI6IjExNjIifSwiTGluZVdlaWdodCI6MS4wLCJMaW5lVHlwZSI6MCwiUGFyZW50U3R5bGUiOm51bGx9LCJWZXJ0aWNhbENvbm5lY3RvclN0eWxlIjp7IiRpZCI6IjE2MzYiLCJMaW5lQ29sb3IiOnsiJHJlZiI6IjExNjUifSwiTGluZVdlaWdodCI6MC4wLCJMaW5lVHlwZSI6MCwiUGFyZW50U3R5bGUiOm51bGx9LCJNYXJnaW4iOm51bGwsIlN0YXJ0RGF0ZVBvc2l0aW9uIjo2LCJFbmREYXRlUG9zaXRpb24iOjYsIkRhdGVJc1Zpc2libGUiOmZhbHNlLCJUaXRsZVBvc2l0aW9uIjoyLCJEdXJhdGlvblBvc2l0aW9uIjowLCJQZXJjZW50YWdlQ29tcGxldGVkUG9zaXRpb24iOjYsIlNwYWNpbmciOjMsIklzQmVsb3dUaW1lYmFuZCI6dHJ1ZSwiUGVyY2VudGFnZUNvbXBsZXRlU2hhcGVPcGFjaXR5IjozNSwiU2hhcGVTdHlsZSI6eyIkaWQiOiIxNjM3IiwiTWFyZ2luIjp7IiRyZWYiOiIxMTY4In0sIlBhZGRpbmciOnsiJHJlZiI6IjExNjkifSwiQmFja2dyb3VuZCI6eyIkcmVmIjoiMTE3MCJ9LCJJc1Zpc2libGUiOnRydWUsIldpZHRoIjowLjAsIkhlaWdodCI6MTAuMCwiQm9yZGVyU3R5bGUiOnsiJGlkIjoiMTYzOCIsIkxpbmVDb2xvciI6eyIkcmVmIjoiMTE3MyJ9LCJMaW5lV2VpZ2h0IjowLjAsIkxpbmVUeXBlIjowLCJQYXJlbnRTdHlsZSI6bnVsbH0sIlBhcmVudFN0eWxlIjpudWxsfSwiVGl0bGVTdHlsZSI6eyIkaWQiOiIxNjM5IiwiRm9udFNldHRpbmdzIjp7IiRpZCI6IjE2NDAiLCJGb250U2l6ZSI6MTIsIkZvbnROYW1lIjoiQ2FsaWJyaSIsIklzQm9sZCI6dHJ1ZSwiSXNJdGFsaWMiOmZhbHNlLCJJc1VuZGVybGluZWQiOmZhbHNlLCJQYXJlbnRTdHlsZSI6bnVsbH0sIkF1dG9TaXplIjowLCJGb3JlZ3JvdW5kIjp7IiRyZWYiOiIxMTc3In0sIk1heFdpZHRoIjoyMDAuMCwiTWF4SGVpZ2h0IjoiSW5maW5pdHkiLCJTbWFydEZvcmVncm91bmRJc0FjdGl2ZSI6ZmFsc2UsIkhvcml6b250YWxBbGlnbm1lbnQiOjEsIlZlcnRpY2FsQWxpZ25tZW50IjowLCJTbWFydEZvcmVncm91bmQiOm51bGwsIkJhY2tncm91bmRGaWxsVHlwZSI6MCwiTWFyZ2luIjp7IiRyZWYiOiIxMTc5In0sIlBhZGRpbmciOnsiJHJlZiI6IjExODAifSwiQmFja2dyb3VuZCI6eyIkcmVmIjoiMTE4MSJ9LCJJc1Zpc2libGUiOnRydWUsIldpZHRoIjowLjAsIkhlaWdodCI6MC4wLCJCb3JkZXJTdHlsZSI6bnVsbCwiUGFyZW50U3R5bGUiOm51bGx9LCJEYXRlU3R5bGUiOnsiJGlkIjoiMTY0MSIsIkZvbnRTZXR0aW5ncyI6eyIkaWQiOiIxNjQyIiwiRm9udFNpemUiOjgsIkZvbnROYW1lIjoiQ2FsaWJyaSIsIklzQm9sZCI6ZmFsc2UsIklzSXRhbGljIjpmYWxzZSwiSXNVbmRlcmxpbmVkIjpmYWxzZSwiUGFyZW50U3R5bGUiOm51bGx9LCJBdXRvU2l6ZSI6MCwiRm9yZWdyb3VuZCI6eyIkcmVmIjoiMTE4NSJ9LCJNYXhXaWR0aCI6MjAwLjAsIk1heEhlaWdodCI6IkluZmluaXR5IiwiU21hcnRGb3JlZ3JvdW5kSXNBY3RpdmUiOmZhbHNlLCJIb3Jpem9udGFsQWxpZ25tZW50IjowLCJWZXJ0aWNhbEFsaWdubWVudCI6MCwiU21hcnRGb3JlZ3JvdW5kIjpudWxsLCJCYWNrZ3JvdW5kRmlsbFR5cGUiOjAsIk1hcmdpbiI6eyIkcmVmIjoiMTE4NyJ9LCJQYWRkaW5nIjp7IiRyZWYiOiIxMTg4In0sIkJhY2tncm91bmQiOnsiJHJlZiI6IjExODkifSwiSXNWaXNpYmxlIjp0cnVlLCJXaWR0aCI6MC4wLCJIZWlnaHQiOjAuMCwiQm9yZGVyU3R5bGUiOm51bGwsIlBhcmVudFN0eWxlIjpudWxsfSwiRGF0ZUZvcm1hdCI6eyIkcmVmIjoiMTE5MSJ9LCJXZWVrTnVtYmVyaW5nIjp7IiRpZCI6IjE2NDMiLCJGb3JtYXQiOjAsIklzVmlzaWJsZSI6ZmFsc2UsIkxhc3RLbm93blZpc2liaWxpdHlTdGF0ZSI6ZmFsc2V9LCJJc1Zpc2libGUiOnRydWUsIlBhcmVudFN0eWxlIjpudWxsLCJfZXhwbGljaXRseVNldCI6eyIkaWQiOiIxNjQ0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RlZmF1bHRTd2ltbGFuZU1vdFN0eWxlIjp7IiRpZCI6IjE2NDUiLCJTaGFwZSI6NywiQ29ubmVjdG9yTWFyZ2luIjp7IiRyZWYiOiIxMTk1In0sIkNvbm5lY3RvclN0eWxlIjp7IiRpZCI6IjE2NDYiLCJMaW5lQ29sb3IiOnsiJHJlZiI6IjExOTcifSwiTGluZVdlaWdodCI6MS4wLCJMaW5lVHlwZSI6MCwiUGFyZW50U3R5bGUiOm51bGx9LCJJc0JlbG93VGltZWJhbmQiOnRydWUsIlBvc2l0aW9uT25UYXNrIjozLCJIaWRlRGF0ZSI6ZmFsc2UsIlNoYXBlU2l6ZSI6MSwiU3BhY2luZyI6MS4wLCJQYWRkaW5nIjp7IiRyZWYiOiIxMTk5In0sIlNoYXBlU3R5bGUiOnsiJGlkIjoiMTY0NyIsIk1hcmdpbiI6eyIkcmVmIjoiMTIwMSJ9LCJQYWRkaW5nIjp7IiRyZWYiOiIxMjAyIn0sIkJhY2tncm91bmQiOnsiJHJlZiI6IjEyMDMifSwiSXNWaXNpYmxlIjp0cnVlLCJXaWR0aCI6MTguMCwiSGVpZ2h0IjoyMC4wLCJCb3JkZXJTdHlsZSI6eyIkaWQiOiIxNjQ4IiwiTGluZUNvbG9yIjp7IiRyZWYiOiIxMjA2In0sIkxpbmVXZWlnaHQiOjAuMCwiTGluZVR5cGUiOjAsIlBhcmVudFN0eWxlIjpudWxsfSwiUGFyZW50U3R5bGUiOm51bGx9LCJUaXRsZVN0eWxlIjp7IiRpZCI6IjE2NDkiLCJGb250U2V0dGluZ3MiOnsiJGlkIjoiMTY1MCIsIkZvbnRTaXplIjoxMSwiRm9udE5hbWUiOiJDYWxpYnJpIiwiSXNCb2xkIjp0cnVlLCJJc0l0YWxpYyI6ZmFsc2UsIklzVW5kZXJsaW5lZCI6ZmFsc2UsIlBhcmVudFN0eWxlIjpudWxsfSwiQXV0b1NpemUiOjAsIkZvcmVncm91bmQiOnsiJHJlZiI6IjEyMTAifSwiTWF4V2lkdGgiOjIwMC4wLCJNYXhIZWlnaHQiOiJJbmZpbml0eSIsIlNtYXJ0Rm9yZWdyb3VuZElzQWN0aXZlIjpmYWxzZSwiSG9yaXpvbnRhbEFsaWdubWVudCI6MCwiVmVydGljYWxBbGlnbm1lbnQiOjAsIlNtYXJ0Rm9yZWdyb3VuZCI6bnVsbCwiQmFja2dyb3VuZEZpbGxUeXBlIjowLCJNYXJnaW4iOnsiJHJlZiI6IjEyMTIifSwiUGFkZGluZyI6eyIkcmVmIjoiMTIxMyJ9LCJCYWNrZ3JvdW5kIjp7IiRyZWYiOiIxMjE0In0sIklzVmlzaWJsZSI6ZmFsc2UsIldpZHRoIjowLjAsIkhlaWdodCI6MC4wLCJCb3JkZXJTdHlsZSI6bnVsbCwiUGFyZW50U3R5bGUiOm51bGx9LCJEYXRlU3R5bGUiOnsiJGlkIjoiMTY1MSIsIkZvbnRTZXR0aW5ncyI6eyIkaWQiOiIxNjUyIiwiRm9udFNpemUiOjEwLCJGb250TmFtZSI6IkNhbGlicmkiLCJJc0JvbGQiOmZhbHNlLCJJc0l0YWxpYyI6ZmFsc2UsIklzVW5kZXJsaW5lZCI6ZmFsc2UsIlBhcmVudFN0eWxlIjpudWxsfSwiQXV0b1NpemUiOjAsIkZvcmVncm91bmQiOnsiJHJlZiI6IjEyMTgifSwiTWF4V2lkdGgiOjIwMC4wLCJNYXhIZWlnaHQiOiJJbmZpbml0eSIsIlNtYXJ0Rm9yZWdyb3VuZElzQWN0aXZlIjpmYWxzZSwiSG9yaXpvbnRhbEFsaWdubWVudCI6MiwiVmVydGljYWxBbGlnbm1lbnQiOjAsIlNtYXJ0Rm9yZWdyb3VuZCI6bnVsbCwiQmFja2dyb3VuZEZpbGxUeXBlIjowLCJNYXJnaW4iOnsiJHJlZiI6IjEyMjAifSwiUGFkZGluZyI6eyIkcmVmIjoiMTIyMSJ9LCJCYWNrZ3JvdW5kIjp7IiRyZWYiOiIxMjIyIn0sIklzVmlzaWJsZSI6ZmFsc2UsIldpZHRoIjowLjAsIkhlaWdodCI6MC4wLCJCb3JkZXJTdHlsZSI6bnVsbCwiUGFyZW50U3R5bGUiOm51bGx9LCJEYXRlRm9ybWF0Ijp7IiRyZWYiOiIxMjI0In0sIldlZWtOdW1iZXJpbmciOnsiJGlkIjoiMTY1MyIsIkZvcm1hdCI6MCwiSXNWaXNpYmxlIjpmYWxzZSwiTGFzdEtub3duVmlzaWJpbGl0eVN0YXRlIjpmYWxzZX0sIklzVmlzaWJsZSI6dHJ1ZSwiUGFyZW50U3R5bGUiOm51bGx9LCJEZWZhdWx0U3dpbWxhbmVNaWxlc3RvbmVTdHlsZSI6eyIkaWQiOiIxNjU0IiwiVGl0bGVQb3NpdGlvbiI6IkxlZnQiLCJEYXRlUG9zaXRpb24iOiJMZWZ0IiwiU2hhcGVUeXBlIjoxOCwiU2hhcGVTaXplIjoxLCJTcGFjaW5nIjo1LCJTaGFwZVN0eWxlIjp7IiRpZCI6IjE2NTUiLCJNYXJnaW4iOnsiJHJlZiI6IjEyMjgifSwiUGFkZGluZyI6eyIkcmVmIjoiMTIyOSJ9LCJCYWNrZ3JvdW5kIjp7IiRyZWYiOiIxMjMwIn0sIklzVmlzaWJsZSI6dHJ1ZSwiV2lkdGgiOjEzLjAsIkhlaWdodCI6MTMuMCwiQm9yZGVyU3R5bGUiOnsiJGlkIjoiMTY1NiIsIkxpbmVDb2xvciI6eyIkcmVmIjoiMTIzMyJ9LCJMaW5lV2VpZ2h0IjowLjAsIkxpbmVUeXBlIjowLCJQYXJlbnRTdHlsZSI6bnVsbH0sIlBhcmVudFN0eWxlIjpudWxsfSwiVGl0bGVTdHlsZSI6eyIkaWQiOiIxNjU3IiwiRm9udFNldHRpbmdzIjp7IiRpZCI6IjE2NTgiLCJGb250U2l6ZSI6MTEsIkZvbnROYW1lIjoiQ2FsaWJyaSIsIklzQm9sZCI6dHJ1ZSwiSXNJdGFsaWMiOmZhbHNlLCJJc1VuZGVybGluZWQiOmZhbHNlLCJQYXJlbnRTdHlsZSI6bnVsbH0sIkF1dG9TaXplIjowLCJGb3JlZ3JvdW5kIjp7IiRyZWYiOiIxMjM3In0sIk1heFdpZHRoIjoyMDAuMCwiTWF4SGVpZ2h0IjoiSW5maW5pdHkiLCJTbWFydEZvcmVncm91bmRJc0FjdGl2ZSI6ZmFsc2UsIkhvcml6b250YWxBbGlnbm1lbnQiOjIsIlZlcnRpY2FsQWxpZ25tZW50IjowLCJTbWFydEZvcmVncm91bmQiOm51bGwsIkJhY2tncm91bmRGaWxsVHlwZSI6MCwiTWFyZ2luIjp7IiRyZWYiOiIxMjM5In0sIlBhZGRpbmciOnsiJHJlZiI6IjEyNDAifSwiQmFja2dyb3VuZCI6eyIkcmVmIjoiMTI0MSJ9LCJJc1Zpc2libGUiOnRydWUsIldpZHRoIjowLjAsIkhlaWdodCI6MC4wLCJCb3JkZXJTdHlsZSI6bnVsbCwiUGFyZW50U3R5bGUiOm51bGx9LCJEYXRlU3R5bGUiOnsiJGlkIjoiMTY1OSIsIkZvbnRTZXR0aW5ncyI6eyIkaWQiOiIxNjYwIiwiRm9udFNpemUiOjEwLCJGb250TmFtZSI6IkNhbGlicmkiLCJJc0JvbGQiOmZhbHNlLCJJc0l0YWxpYyI6ZmFsc2UsIklzVW5kZXJsaW5lZCI6ZmFsc2UsIlBhcmVudFN0eWxlIjpudWxsfSwiQXV0b1NpemUiOjAsIkZvcmVncm91bmQiOnsiJHJlZiI6IjEyNDUifSwiTWF4V2lkdGgiOjIwMC4wLCJNYXhIZWlnaHQiOiJJbmZpbml0eSIsIlNtYXJ0Rm9yZWdyb3VuZElzQWN0aXZlIjpmYWxzZSwiSG9yaXpvbnRhbEFsaWdubWVudCI6MiwiVmVydGljYWxBbGlnbm1lbnQiOjAsIlNtYXJ0Rm9yZWdyb3VuZCI6bnVsbCwiQmFja2dyb3VuZEZpbGxUeXBlIjowLCJNYXJnaW4iOnsiJHJlZiI6IjEyNDcifSwiUGFkZGluZyI6eyIkcmVmIjoiMTI0OCJ9LCJCYWNrZ3JvdW5kIjp7IiRyZWYiOiIxMjQ5In0sIklzVmlzaWJsZSI6dHJ1ZSwiV2lkdGgiOjAuMCwiSGVpZ2h0IjowLjAsIkJvcmRlclN0eWxlIjpudWxsLCJQYXJlbnRTdHlsZSI6bnVsbH0sIkRhdGVGb3JtYXQiOnsiJHJlZiI6IjEyNTEifSwiV2Vla051bWJlcmluZyI6eyIkaWQiOiIxNjYxIiwiRm9ybWF0IjowLCJJc1Zpc2libGUiOmZhbHNlLCJMYXN0S25vd25WaXNpYmlsaXR5U3RhdGUiOmZhbHNlfSwiSXNWaXNpYmxlIjp0cnVlLCJQYXJlbnRTdHlsZSI6bnVsbH0sIkRlZmF1bHRTd2ltbGFuZUFjdGl2aXR5U3R5bGUiOnsiJGlkIjoiMTY2MiIsIkhlYWRlclN0eWxlIjp7IiRpZCI6IjE2NjMiLCJUZXh0U3R5bGUiOnsiJGlkIjoiMTY2NCIsIkZvbnRTZXR0aW5ncyI6eyIkaWQiOiIxNjY1IiwiRm9udFNpemUiOjExLCJGb250TmFtZSI6IkNhbGlicmkiLCJJc0JvbGQiOmZhbHNlLCJJc0l0YWxpYyI6ZmFsc2UsIklzVW5kZXJsaW5lZCI6ZmFsc2UsIlBhcmVudFN0eWxlIjpudWxsfSwiQXV0b1NpemUiOjAsIkZvcmVncm91bmQiOnsiJHJlZiI6IjEyNTcifSwiTWF4V2lkdGgiOiJJbmZpbml0eSIsIk1heEhlaWdodCI6IkluZmluaXR5IiwiU21hcnRGb3JlZ3JvdW5kSXNBY3RpdmUiOmZhbHNlLCJIb3Jpem9udGFsQWxpZ25tZW50IjowLCJWZXJ0aWNhbEFsaWdubWVudCI6MCwiU21hcnRGb3JlZ3JvdW5kIjpudWxsLCJCYWNrZ3JvdW5kRmlsbFR5cGUiOjAsIk1hcmdpbiI6eyIkcmVmIjoiMTI1OSJ9LCJQYWRkaW5nIjp7IiRyZWYiOiIxMjYwIn0sIkJhY2tncm91bmQiOm51bGwsIklzVmlzaWJsZSI6dHJ1ZSwiV2lkdGgiOjAuMCwiSGVpZ2h0IjowLjAsIkJvcmRlclN0eWxlIjpudWxsLCJQYXJlbnRTdHlsZSI6bnVsbH0sIlJlY3RhbmdsZVN0eWxlIjp7IiRpZCI6IjE2NjYiLCJNYXJnaW4iOnsiJHJlZiI6IjEyNjIifSwiUGFkZGluZyI6eyIkcmVmIjoiMTI2MyJ9LCJCYWNrZ3JvdW5kIjp7IiRyZWYiOiIxMjY0In0sIklzVmlzaWJsZSI6dHJ1ZSwiV2lkdGgiOjAuMCwiSGVpZ2h0IjowLjAsIkJvcmRlclN0eWxlIjp7IiRpZCI6IjE2NjciLCJMaW5lQ29sb3IiOnsiJHJlZiI6IjEyNjcifSwiTGluZVdlaWdodCI6MC4wLCJMaW5lVHlwZSI6MCwiUGFyZW50U3R5bGUiOm51bGx9LCJQYXJlbnRTdHlsZSI6bnVsbH0sIk1hcmdpbiI6eyIkcmVmIjoiMTI2OSJ9LCJQYWRkaW5nIjp7IiRyZWYiOiIxMjcwIn0sIkJhY2tncm91bmQiOm51bGwsIklzVmlzaWJsZSI6dHJ1ZSwiV2lkdGgiOjAuMCwiSGVpZ2h0IjowLjAsIkJvcmRlclN0eWxlIjpudWxsLCJQYXJlbnRTdHlsZSI6bnVsbH0sIkJhY2tncm91bmRTdHlsZSI6eyIkaWQiOiIxNjY4IiwiTWFyZ2luIjp7IiRyZWYiOiIxMjcyIn0sIlBhZGRpbmciOnsiJHJlZiI6IjEyNzMifSwiQmFja2dyb3VuZCI6eyIkcmVmIjoiMTEzOSJ9LCJJc1Zpc2libGUiOnRydWUsIldpZHRoIjowLjAsIkhlaWdodCI6MC4wLCJCb3JkZXJTdHlsZSI6eyIkaWQiOiIxNjY5IiwiTGluZUNvbG9yIjp7IiRyZWYiOiIxMjc1In0sIkxpbmVXZWlnaHQiOjAuMCwiTGluZVR5cGUiOjAsIlBhcmVudFN0eWxlIjpudWxsfSwiUGFyZW50U3R5bGUiOm51bGx9LCJNYXJnaW4iOnsiJHJlZiI6IjEyNzcifSwiUGFkZGluZyI6eyIkcmVmIjoiMTI3OCJ9LCJJc1Zpc2libGUiOnRydWUsIldpZHRoIjowLjAsIkhlaWdodCI6MC4wLCJCb3JkZXJTdHlsZSI6bnVsbCwiUGFyZW50U3R5bGUiOm51bGx9LCJNYXJnaW4iOnsiJGlkIjoiMTY3MCIsIlRvcCI6MC4wLCJMZWZ0IjowLjAsIlJpZ2h0IjowLjAsIkJvdHRvbSI6MC4wfSwiUGFkZGluZyI6eyIkaWQiOiIxNjcxIiwiVG9wIjowLjAsIkxlZnQiOjAuMCwiUmlnaHQiOjAuMCwiQm90dG9tIjowLjB9LCJJc1Zpc2libGUiOnRydWUsIldpZHRoIjowLjAsIkhlaWdodCI6MC4wLCJCb3JkZXJTdHlsZSI6eyIkaWQiOiIxNjcyIiwiTGluZUNvbG9yIjpudWxsLCJMaW5lV2VpZ2h0IjowLjAsIkxpbmVUeXBlIjowLCJQYXJlbnRTdHlsZSI6bnVsbH0sIlBhcmVudFN0eWxlIjpudWxsfV19LCJTY2FsZSI6eyIkaWQiOiIxNjczIiwiU3RhcnREYXRlIjoiMjAxNi0wNS0yM1QwMDowMDowMFoiLCJFbmREYXRlIjoiMjAyMS0wOS0zMFQyMzo1OTowMCIsIkZvcm1hdCI6Ik1NTSIsIlR5cGUiOjIsIkF1dG9EYXRlUmFuZ2UiOnRydWUsIldvcmtpbmdEYXlzIjozMSwiRmlzY2FsWWVhciI6eyIkaWQiOiIxNjc0IiwiU3RhcnRNb250aCI6MSwiVXNlU3RhcnRpbmdZZWFyRm9yTnVtYmVyaW5nIjp0cnVlLCJTaG93RmlzY2FsWWVhckxhYmVsIjp0cnVlfSwiVG9kYXlNYXJrZXJUZXh0IjoiVG9kYXkiLCJBdXRvU2NhbGVUeXBlIjpmYWxzZX0sIlNjYWxlVjIiOnsiJGlkIjoiMTY3NSIsIlN0YXJ0RGF0ZSI6IjIwMTYtMDUtMjNUMDA6MDA6MDBaIiwiRW5kRGF0ZSI6IjIwMjUtMDktMjlUMjM6NTk6MDAiLCJBdXRvRGF0ZVJhbmdlIjp0cnVlLCJXb3JraW5nRGF5cyI6MzEsIkZpc2NhbFllYXIiOnsiJHJlZiI6IjE2NzQifSwiVG9kYXlNYXJrZXJUZXh0IjoiVG9kYXkiLCJBdXRvU2NhbGVUeXBlIjpmYWxzZSwiVGltZWJhbmRTY2FsZXMiOnsiJGlkIjoiMTY3NiIsIlRvcFNjYWxlTGF5ZXIiOnsiJGlkIjoiMTY3NyIsIkZvcm1hdCI6Ik1NTSIsIlR5cGUiOjJ9LCJNaWRkbGVTY2FsZUxheWVyIjp7IiRpZCI6IjE2NzgiLCJGb3JtYXQiOm51bGwsIlR5cGUiOjB9LCJCb3R0b21TY2FsZUxheWVyIjp7IiRpZCI6IjE2NzkiLCJGb3JtYXQiOm51bGwsIlR5cGUiOjB9fX0sIk1pbGVzdG9uZXMiOlt7IiRpZCI6IjE2ODAiLCJEYXRlIjoiMjAyNS0wNi0wMVQyMzo1OTowMCIsIlN0eWxlIjp7IiRpZCI6IjE2ODEiLCJTaGFwZSI6MiwiQ29ubmVjdG9yTWFyZ2luIjp7IiRpZCI6IjE2ODIiLCJUb3AiOjAuMCwiTGVmdCI6Mi4wLCJSaWdodCI6Mi4wLCJCb3R0b20iOjAuMH0sIkNvbm5lY3RvclN0eWxlIjp7IiRpZCI6IjE2ODMiLCJMaW5lQ29sb3IiOnsiJGlkIjoiMTY4NCIsIiR0eXBlIjoiTkxSRS5Db21tb24uRG9tLlNvbGlkQ29sb3JCcnVzaCwgTkxSRS5Db21tb24iLCJDb2xvciI6eyIkaWQiOiIxNjg1IiwiQSI6MTI3LCJSIjoyMzksIkciOjE1NCwiQiI6MjZ9fSwiTGluZVdlaWdodCI6MS4wLCJMaW5lVHlwZSI6MCwiUGFyZW50U3R5bGUiOm51bGx9LCJJc0JlbG93VGltZWJhbmQiOmZhbHNlLCJQb3NpdGlvbk9uVGFzayI6MCwiSGlkZURhdGUiOmZhbHNlLCJTaGFwZVNpemUiOjIsIlNwYWNpbmciOjEuMCwiUGFkZGluZyI6eyIkaWQiOiIxNjg2IiwiVG9wIjo3LjAsIkxlZnQiOjMuMCwiUmlnaHQiOjAuMCwiQm90dG9tIjoyLjB9LCJTaGFwZVN0eWxlIjp7IiRpZCI6IjE2ODciLCJNYXJnaW4iOnsiJHJlZiI6IjM0NiJ9LCJQYWRkaW5nIjp7IiRyZWYiOiIzNDcifSwiQmFja2dyb3VuZCI6eyIkaWQiOiIxNjg4IiwiQ29sb3IiOnsiJGlkIjoiMTY4OSIsIkEiOjI1NSwiUiI6MjM5LCJHIjoxNTQsIkIiOjI2fX0sIklzVmlzaWJsZSI6dHJ1ZSwiV2lkdGgiOjE4LjAsIkhlaWdodCI6MTguMCwiQm9yZGVyU3R5bGUiOnsiJGlkIjoiMTY5MCIsIkxpbmVDb2xvciI6eyIkcmVmIjoiMzUxIn0sIkxpbmVXZWlnaHQiOjAuMCwiTGluZVR5cGUiOjAsIlBhcmVudFN0eWxlIjpudWxsfSwiUGFyZW50U3R5bGUiOm51bGx9LCJUaXRsZVN0eWxlIjp7IiRpZCI6IjE2OTEiLCJGb250U2V0dGluZ3MiOnsiJGlkIjoiMTY5MiIsIkZvbnRTaXplIjoxNCwiRm9udE5hbWUiOiJDYWxpYnJpIiwiSXNCb2xkIjp0cnVlLCJJc0l0YWxpYyI6ZmFsc2UsIklzVW5kZXJsaW5lZCI6dHJ1ZSwiUGFyZW50U3R5bGUiOm51bGx9LCJBdXRvU2l6ZSI6MCwiRm9yZWdyb3VuZCI6eyIkaWQiOiIxNjkzIiwiQ29sb3IiOnsiJGlkIjoiMTY5NCIsIkEiOjI1NSwiUiI6MTEzLCJHIjo3MiwiQiI6OX19LCJNYXhXaWR0aCI6ODYuNzEwMjM1NTk1NzAzMTI1LCJNYXhIZWlnaHQiOiJJbmZpbml0eSIsIlNtYXJ0Rm9yZWdyb3VuZElzQWN0aXZlIjpmYWxzZSwiSG9yaXpvbnRhbEFsaWdubWVudCI6MCwiVmVydGljYWxBbGlnbm1lbnQiOjAsIlNtYXJ0Rm9yZWdyb3VuZCI6bnVsbCwiQmFja2dyb3VuZEZpbGxUeXBlIjowLCJNYXJnaW4iOnsiJHJlZiI6IjM1NyJ9LCJQYWRkaW5nIjp7IiRyZWYiOiIzNTgifSwiQmFja2dyb3VuZCI6eyIkaWQiOiIxNjk1IiwiQ29sb3IiOnsiJGlkIjoiMTY5NiIsIkEiOjAsIlIiOjI1NSwiRyI6MjU1LCJCIjoyNTV9fSwiSXNWaXNpYmxlIjp0cnVlLCJXaWR0aCI6MC4wLCJIZWlnaHQiOjAuMCwiQm9yZGVyU3R5bGUiOnsiJGlkIjoiMTY5NyIsIkxpbmVDb2xvciI6bnVsbCwiTGluZVdlaWdodCI6MC4wLCJMaW5lVHlwZSI6MCwiUGFyZW50U3R5bGUiOm51bGx9LCJQYXJlbnRTdHlsZSI6bnVsbH0sIkRhdGVTdHlsZSI6eyIkaWQiOiIxNjk4IiwiRm9udFNldHRpbmdzIjp7IiRpZCI6IjE2OTkiLCJGb250U2l6ZSI6MTIsIkZvbnROYW1lIjoiQ2FsaWJyaSIsIklzQm9sZCI6ZmFsc2UsIklzSXRhbGljIjpmYWxzZSwiSXNVbmRlcmxpbmVkIjpmYWxzZSwiUGFyZW50U3R5bGUiOm51bGx9LCJBdXRvU2l6ZSI6MCwiRm9yZWdyb3VuZCI6eyIkaWQiOiIxNzAwIiwiQ29sb3IiOnsiJGlkIjoiMTcwMSIsIkEiOjI1NSwiUiI6MTUxLCJHIjo5NSwiQiI6MTJ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NzAyIiwiQ29sb3IiOnsiJGlkIjoiMTcwMyIsIkEiOjAsIlIiOjI1NSwiRyI6MjU1LCJCIjoyNTV9fSwiSXNWaXNpYmxlIjp0cnVlLCJXaWR0aCI6MC4wLCJIZWlnaHQiOjAuMCwiQm9yZGVyU3R5bGUiOnsiJGlkIjoiMTcwNCIsIkxpbmVDb2xvciI6bnVsbCwiTGluZVdlaWdodCI6MC4wLCJMaW5lVHlwZSI6MCwiUGFyZW50U3R5bGUiOm51bGx9LCJQYXJlbnRTdHlsZSI6bnVsbH0sIkRhdGVGb3JtYXQiOnsiJGlkIjoiMTcw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zA2IiwiRm9ybWF0IjowLCJJc1Zpc2libGUiOmZhbHNlLCJMYXN0S25vd25WaXNpYmlsaXR5U3RhdGUiOmZhbHNlfSwiSXNWaXNpYmxlIjp0cnVlLCJQYXJlbnRTdHlsZSI6bnVsbH0sIkluZGV4IjowLCJQZXJjZW50YWdlQ29tcGxldGUiOm51bGwsIlBvc2l0aW9uIjp7IlJhdGlvIjowLjEyMjc2MjQ2ODEyNjA4NTA3LCJJc0N1c3RvbSI6ZmFsc2V9LCJEYXRlRm9ybWF0Ijp7IiRyZWYiOiIxNzA1In0sIldlZWtOdW1iZXJpbmciOnsiJGlkIjoiMTcwNyIsIkZvcm1hdCI6MCwiSXNWaXNpYmxlIjpmYWxzZSwiTGFzdEtub3duVmlzaWJpbGl0eVN0YXRlIjpmYWxzZX0sIlJlbGF0ZWRUYXNrSWQiOiIwMDAwMDAwMC0wMDAwLTAwMDAtMDAwMC0wMDAwMDAwMDAwMDAiLCJJZCI6IjZmYjdlZTlkLTljODYtNDc3ZC1iYjAzLTc4NWU1MDg1OTU1ZCIsIkltcG9ydElkIjpudWxsLCJUaXRsZSI6IktpY2stT2ZmIiwiTm90ZSI6bnVsbCwiSHlwZXJsaW5rIjp7IiRpZCI6IjE3MDgiLCJBZGRyZXNzIjpudWxsLCJTdWJBZGRyZXNzIjpudWxsfSwiSXNDaGFuZ2VkIjpmYWxzZSwiSXNOZXciOmZhbHNlfSx7IiRpZCI6IjE3MDkiLCJEYXRlIjoiMjAyNS0wNy0yM1QyMzo1OTowMCIsIlN0eWxlIjp7IiRpZCI6IjE3MTAiLCJTaGFwZSI6MiwiQ29ubmVjdG9yTWFyZ2luIjp7IiRyZWYiOiIxNjgyIn0sIkNvbm5lY3RvclN0eWxlIjp7IiRpZCI6IjE3MTEiLCJMaW5lQ29sb3IiOnsiJGlkIjoiMTcxMiIsIiR0eXBlIjoiTkxSRS5Db21tb24uRG9tLlNvbGlkQ29sb3JCcnVzaCwgTkxSRS5Db21tb24iLCJDb2xvciI6eyIkaWQiOiIxNzEzIiwiQSI6MTI3LCJSIjoxODAsIkciOjc2LCJCIjo2NX19LCJMaW5lV2VpZ2h0IjoxLjAsIkxpbmVUeXBlIjowLCJQYXJlbnRTdHlsZSI6bnVsbH0sIklzQmVsb3dUaW1lYmFuZCI6ZmFsc2UsIlBvc2l0aW9uT25UYXNrIjowLCJIaWRlRGF0ZSI6ZmFsc2UsIlNoYXBlU2l6ZSI6MSwiU3BhY2luZyI6MS4wLCJQYWRkaW5nIjp7IiRyZWYiOiIxNjg2In0sIlNoYXBlU3R5bGUiOnsiJGlkIjoiMTcxNCIsIk1hcmdpbiI6eyIkcmVmIjoiMzQ2In0sIlBhZGRpbmciOnsiJHJlZiI6IjM0NyJ9LCJCYWNrZ3JvdW5kIjp7IiRpZCI6IjE3MTUiLCJDb2xvciI6eyIkaWQiOiIxNzE2IiwiQSI6MjU1LCJSIjoxODAsIkciOjc2LCJCIjo2NX19LCJJc1Zpc2libGUiOnRydWUsIldpZHRoIjoxMy4wLCJIZWlnaHQiOjEzLjAsIkJvcmRlclN0eWxlIjp7IiRpZCI6IjE3MTciLCJMaW5lQ29sb3IiOnsiJHJlZiI6IjM1MSJ9LCJMaW5lV2VpZ2h0IjowLjAsIkxpbmVUeXBlIjowLCJQYXJlbnRTdHlsZSI6bnVsbH0sIlBhcmVudFN0eWxlIjpudWxsfSwiVGl0bGVTdHlsZSI6eyIkaWQiOiIxNzE4IiwiRm9udFNldHRpbmdzIjp7IiRpZCI6IjE3MTkiLCJGb250U2l6ZSI6MTEsIkZvbnROYW1lIjoiQ2FsaWJyaSIsIklzQm9sZCI6dHJ1ZSwiSXNJdGFsaWMiOmZhbHNlLCJJc1VuZGVybGluZWQiOmZhbHNlLCJQYXJlbnRTdHlsZSI6bnVsbH0sIkF1dG9TaXplIjowLCJGb3JlZ3JvdW5kIjp7IiRpZCI6IjE3MjAiLCJDb2xvciI6eyIkaWQiOiIxNzIxIiwiQSI6MjU1LCJSIjozNCwiRyI6MzcsIkIiOjI0fX0sIk1heFdpZHRoIjoyMDAuMC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TcyMiIsIkNvbG9yIjp7IiRpZCI6IjE3MjMiLCJBIjowLCJSIjoyNTUsIkciOjI1NSwiQiI6MjU1fX0sIklzVmlzaWJsZSI6dHJ1ZSwiV2lkdGgiOjAuMCwiSGVpZ2h0IjowLjAsIkJvcmRlclN0eWxlIjp7IiRpZCI6IjE3MjQiLCJMaW5lQ29sb3IiOm51bGwsIkxpbmVXZWlnaHQiOjAuMCwiTGluZVR5cGUiOjAsIlBhcmVudFN0eWxlIjpudWxsfSwiUGFyZW50U3R5bGUiOm51bGx9LCJEYXRlU3R5bGUiOnsiJGlkIjoiMTcyNSIsIkZvbnRTZXR0aW5ncyI6eyIkaWQiOiIxNzI2IiwiRm9udFNpemUiOjEwLCJGb250TmFtZSI6IkNhbGlicmkiLCJJc0JvbGQiOmZhbHNlLCJJc0l0YWxpYyI6ZmFsc2UsIklzVW5kZXJsaW5lZCI6ZmFsc2UsIlBhcmVudFN0eWxlIjpudWxsfSwiQXV0b1NpemUiOjAsIkZvcmVncm91bmQiOnsiJGlkIjoiMTcyNyIsIkNvbG9yIjp7IiRpZCI6IjE3MjgiLCJBIjoyNTUsIlIiOjY3LCJHIjo3MywiQiI6NDl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NzI5IiwiQ29sb3IiOnsiJGlkIjoiMTczMCIsIkEiOjAsIlIiOjI1NSwiRyI6MjU1LCJCIjoyNTV9fSwiSXNWaXNpYmxlIjp0cnVlLCJXaWR0aCI6MC4wLCJIZWlnaHQiOjAuMCwiQm9yZGVyU3R5bGUiOnsiJGlkIjoiMTczMSIsIkxpbmVDb2xvciI6bnVsbCwiTGluZVdlaWdodCI6MC4wLCJMaW5lVHlwZSI6MCwiUGFyZW50U3R5bGUiOm51bGx9LCJQYXJlbnRTdHlsZSI6bnVsbH0sIkRhdGVGb3JtYXQiOnsiJHJlZiI6IjE3MDUifSwiV2Vla051bWJlcmluZyI6eyIkaWQiOiIxNzMyIiwiRm9ybWF0IjowLCJJc1Zpc2libGUiOmZhbHNlLCJMYXN0S25vd25WaXNpYmlsaXR5U3RhdGUiOmZhbHNlfSwiSXNWaXNpYmxlIjp0cnVlLCJQYXJlbnRTdHlsZSI6bnVsbH0sIkluZGV4IjoxLCJQZXJjZW50YWdlQ29tcGxldGUiOm51bGwsIlBvc2l0aW9uIjp7IlJhdGlvIjowLjAsIklzQ3VzdG9tIjpmYWxzZX0sIkRhdGVGb3JtYXQiOnsiJHJlZiI6IjE3MDUifSwiV2Vla051bWJlcmluZyI6eyIkaWQiOiIxNzMzIiwiRm9ybWF0IjowLCJJc1Zpc2libGUiOmZhbHNlLCJMYXN0S25vd25WaXNpYmlsaXR5U3RhdGUiOmZhbHNlfSwiUmVsYXRlZFRhc2tJZCI6IjAwMDAwMDAwLTAwMDAtMDAwMC0wMDAwLTAwMDAwMDAwMDAwMCIsIklkIjoiNmUxYmJlMzMtMDNjOC00Mzg5LWE2YzYtOTI3MTUwYjc0ODA0IiwiSW1wb3J0SWQiOm51bGwsIlRpdGxlIjoiU3RhZ2luZyBSMSIsIk5vdGUiOm51bGwsIkh5cGVybGluayI6eyIkaWQiOiIxNzM0IiwiQWRkcmVzcyI6IiIsIlN1YkFkZHJlc3MiOiIifSwiSXNDaGFuZ2VkIjpmYWxzZSwiSXNOZXciOmZhbHNlfSx7IiRpZCI6IjE3MzUiLCJEYXRlIjoiMjAyNS0wOS0yMFQyMzo1OTowMCIsIlN0eWxlIjp7IiRpZCI6IjE3MzYiLCJTaGFwZSI6MiwiQ29ubmVjdG9yTWFyZ2luIjp7IiRyZWYiOiIxNjgyIn0sIkNvbm5lY3RvclN0eWxlIjp7IiRpZCI6IjE3MzciLCJMaW5lQ29sb3IiOnsiJGlkIjoiMTczOCIsIiR0eXBlIjoiTkxSRS5Db21tb24uRG9tLlNvbGlkQ29sb3JCcnVzaCwgTkxSRS5Db21tb24iLCJDb2xvciI6eyIkaWQiOiIxNzM5IiwiQSI6MTI3LCJSIjoxODAsIkciOjc2LCJCIjo2NX19LCJMaW5lV2VpZ2h0IjoxLjAsIkxpbmVUeXBlIjowLCJQYXJlbnRTdHlsZSI6bnVsbH0sIklzQmVsb3dUaW1lYmFuZCI6ZmFsc2UsIlBvc2l0aW9uT25UYXNrIjowLCJIaWRlRGF0ZSI6ZmFsc2UsIlNoYXBlU2l6ZSI6MSwiU3BhY2luZyI6MS4wLCJQYWRkaW5nIjp7IiRyZWYiOiIxNjg2In0sIlNoYXBlU3R5bGUiOnsiJGlkIjoiMTc0MCIsIk1hcmdpbiI6eyIkcmVmIjoiMzQ2In0sIlBhZGRpbmciOnsiJHJlZiI6IjM0NyJ9LCJCYWNrZ3JvdW5kIjp7IiRpZCI6IjE3NDEiLCJDb2xvciI6eyIkaWQiOiIxNzQyIiwiQSI6MjU1LCJSIjoxODAsIkciOjc2LCJCIjo2NX19LCJJc1Zpc2libGUiOnRydWUsIldpZHRoIjoxMy4wLCJIZWlnaHQiOjEzLjAsIkJvcmRlclN0eWxlIjp7IiRpZCI6IjE3NDMiLCJMaW5lQ29sb3IiOnsiJHJlZiI6IjM1MSJ9LCJMaW5lV2VpZ2h0IjowLjAsIkxpbmVUeXBlIjowLCJQYXJlbnRTdHlsZSI6bnVsbH0sIlBhcmVudFN0eWxlIjpudWxsfSwiVGl0bGVTdHlsZSI6eyIkaWQiOiIxNzQ0IiwiRm9udFNldHRpbmdzIjp7IiRpZCI6IjE3NDUiLCJGb250U2l6ZSI6MTEsIkZvbnROYW1lIjoiQ2FsaWJyaSIsIklzQm9sZCI6dHJ1ZSwiSXNJdGFsaWMiOmZhbHNlLCJJc1VuZGVybGluZWQiOmZhbHNlLCJQYXJlbnRTdHlsZSI6bnVsbH0sIkF1dG9TaXplIjowLCJGb3JlZ3JvdW5kIjp7IiRpZCI6IjE3NDYiLCJDb2xvciI6eyIkaWQiOiIxNzQ3IiwiQSI6MjU1LCJSIjozNCwiRyI6MzcsIkIiOjI0fX0sIk1heFdpZHRoIjoyMDAuMC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Tc0OCIsIkNvbG9yIjp7IiRpZCI6IjE3NDkiLCJBIjowLCJSIjoyNTUsIkciOjI1NSwiQiI6MjU1fX0sIklzVmlzaWJsZSI6dHJ1ZSwiV2lkdGgiOjAuMCwiSGVpZ2h0IjowLjAsIkJvcmRlclN0eWxlIjp7IiRpZCI6IjE3NTAiLCJMaW5lQ29sb3IiOm51bGwsIkxpbmVXZWlnaHQiOjAuMCwiTGluZVR5cGUiOjAsIlBhcmVudFN0eWxlIjpudWxsfSwiUGFyZW50U3R5bGUiOm51bGx9LCJEYXRlU3R5bGUiOnsiJGlkIjoiMTc1MSIsIkZvbnRTZXR0aW5ncyI6eyIkaWQiOiIxNzUyIiwiRm9udFNpemUiOjEwLCJGb250TmFtZSI6IkNhbGlicmkiLCJJc0JvbGQiOmZhbHNlLCJJc0l0YWxpYyI6ZmFsc2UsIklzVW5kZXJsaW5lZCI6ZmFsc2UsIlBhcmVudFN0eWxlIjpudWxsfSwiQXV0b1NpemUiOjAsIkZvcmVncm91bmQiOnsiJGlkIjoiMTc1MyIsIkNvbG9yIjp7IiRpZCI6IjE3NTQiLCJBIjoyNTUsIlIiOjY3LCJHIjo3MywiQiI6NDl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NzU1IiwiQ29sb3IiOnsiJGlkIjoiMTc1NiIsIkEiOjAsIlIiOjI1NSwiRyI6MjU1LCJCIjoyNTV9fSwiSXNWaXNpYmxlIjp0cnVlLCJXaWR0aCI6MC4wLCJIZWlnaHQiOjAuMCwiQm9yZGVyU3R5bGUiOnsiJGlkIjoiMTc1NyIsIkxpbmVDb2xvciI6bnVsbCwiTGluZVdlaWdodCI6MC4wLCJMaW5lVHlwZSI6MCwiUGFyZW50U3R5bGUiOm51bGx9LCJQYXJlbnRTdHlsZSI6bnVsbH0sIkRhdGVGb3JtYXQiOnsiJHJlZiI6IjE3MDUifSwiV2Vla051bWJlcmluZyI6eyIkaWQiOiIxNzU4IiwiRm9ybWF0IjowLCJJc1Zpc2libGUiOmZhbHNlLCJMYXN0S25vd25WaXNpYmlsaXR5U3RhdGUiOmZhbHNlfSwiSXNWaXNpYmxlIjp0cnVlLCJQYXJlbnRTdHlsZSI6bnVsbH0sIkluZGV4IjoyLCJQZXJjZW50YWdlQ29tcGxldGUiOm51bGwsIlBvc2l0aW9uIjp7IlJhdGlvIjowLjAsIklzQ3VzdG9tIjpmYWxzZX0sIkRhdGVGb3JtYXQiOnsiJHJlZiI6IjE3MDUifSwiV2Vla051bWJlcmluZyI6eyIkaWQiOiIxNzU5IiwiRm9ybWF0IjowLCJJc1Zpc2libGUiOmZhbHNlLCJMYXN0S25vd25WaXNpYmlsaXR5U3RhdGUiOmZhbHNlfSwiUmVsYXRlZFRhc2tJZCI6IjAwMDAwMDAwLTAwMDAtMDAwMC0wMDAwLTAwMDAwMDAwMDAwMCIsIklkIjoiNmRjMjk2NWMtZmE3MS00NTRjLTgyMGMtNTg4YmM5ZDQ4N2RlIiwiSW1wb3J0SWQiOm51bGwsIlRpdGxlIjoiU3RhZ2luZyBSMiIsIk5vdGUiOm51bGwsIkh5cGVybGluayI6eyIkaWQiOiIxNzYwIiwiQWRkcmVzcyI6IiIsIlN1YkFkZHJlc3MiOiIifSwiSXNDaGFuZ2VkIjpmYWxzZSwiSXNOZXciOmZhbHNlfSx7IiRpZCI6IjE3NjEiLCJEYXRlIjoiMjAyNS0wNy0yOVQyMzo1OTowMCIsIlN0eWxlIjp7IiRpZCI6IjE3NjIiLCJTaGFwZSI6MiwiQ29ubmVjdG9yTWFyZ2luIjp7IiRyZWYiOiIxNjgyIn0sIkNvbm5lY3RvclN0eWxlIjp7IiRpZCI6IjE3NjMiLCJMaW5lQ29sb3IiOnsiJGlkIjoiMTc2NCIsIiR0eXBlIjoiTkxSRS5Db21tb24uRG9tLlNvbGlkQ29sb3JCcnVzaCwgTkxSRS5Db21tb24iLCJDb2xvciI6eyIkaWQiOiIxNzY1IiwiQSI6MTI3LCJSIjo2NywiRyI6MTcwLCJCIjoxMzl9fSwiTGluZVdlaWdodCI6MS4wLCJMaW5lVHlwZSI6MCwiUGFyZW50U3R5bGUiOm51bGx9LCJJc0JlbG93VGltZWJhbmQiOmZhbHNlLCJQb3NpdGlvbk9uVGFzayI6MCwiSGlkZURhdGUiOmZhbHNlLCJTaGFwZVNpemUiOjEsIlNwYWNpbmciOjEuMCwiUGFkZGluZyI6eyIkcmVmIjoiMTY4NiJ9LCJTaGFwZVN0eWxlIjp7IiRpZCI6IjE3NjYiLCJNYXJnaW4iOnsiJHJlZiI6IjM0NiJ9LCJQYWRkaW5nIjp7IiRyZWYiOiIzNDcifSwiQmFja2dyb3VuZCI6eyIkaWQiOiIxNzY3IiwiQ29sb3IiOnsiJGlkIjoiMTc2OCIsIkEiOjI1NSwiUiI6NjcsIkciOjE3MCwiQiI6MTM5fX0sIklzVmlzaWJsZSI6dHJ1ZSwiV2lkdGgiOjEzLjAsIkhlaWdodCI6MTMuMCwiQm9yZGVyU3R5bGUiOnsiJGlkIjoiMTc2OSIsIkxpbmVDb2xvciI6eyIkcmVmIjoiMzUxIn0sIkxpbmVXZWlnaHQiOjAuMCwiTGluZVR5cGUiOjAsIlBhcmVudFN0eWxlIjpudWxsfSwiUGFyZW50U3R5bGUiOm51bGx9LCJUaXRsZVN0eWxlIjp7IiRpZCI6IjE3NzAiLCJGb250U2V0dGluZ3MiOnsiJGlkIjoiMTc3MSIsIkZvbnRTaXplIjoxMSwiRm9udE5hbWUiOiJDYWxpYnJpIiwiSXNCb2xkIjp0cnVlLCJJc0l0YWxpYyI6ZmFsc2UsIklzVW5kZXJsaW5lZCI6ZmFsc2UsIlBhcmVudFN0eWxlIjpudWxsfSwiQXV0b1NpemUiOjAsIkZvcmVncm91bmQiOnsiJGlkIjoiMTc3MiIsIkNvbG9yIjp7IiRpZCI6IjE3NzMiLCJBIjoyNTUsIlIiOjM0LCJHIjozNywiQiI6MjR9fSwiTWF4V2lkdGgiOjg2LjcxMDIzNTU5NTcwMzEyNS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Tc3NCIsIkNvbG9yIjp7IiRpZCI6IjE3NzUiLCJBIjowLCJSIjoyNTUsIkciOjI1NSwiQiI6MjU1fX0sIklzVmlzaWJsZSI6dHJ1ZSwiV2lkdGgiOjAuMCwiSGVpZ2h0IjowLjAsIkJvcmRlclN0eWxlIjp7IiRpZCI6IjE3NzYiLCJMaW5lQ29sb3IiOm51bGwsIkxpbmVXZWlnaHQiOjAuMCwiTGluZVR5cGUiOjAsIlBhcmVudFN0eWxlIjpudWxsfSwiUGFyZW50U3R5bGUiOm51bGx9LCJEYXRlU3R5bGUiOnsiJGlkIjoiMTc3NyIsIkZvbnRTZXR0aW5ncyI6eyIkaWQiOiIxNzc4IiwiRm9udFNpemUiOjEwLCJGb250TmFtZSI6IkNhbGlicmkiLCJJc0JvbGQiOmZhbHNlLCJJc0l0YWxpYyI6ZmFsc2UsIklzVW5kZXJsaW5lZCI6ZmFsc2UsIlBhcmVudFN0eWxlIjpudWxsfSwiQXV0b1NpemUiOjAsIkZvcmVncm91bmQiOnsiJGlkIjoiMTc3OSIsIkNvbG9yIjp7IiRpZCI6IjE3ODAiLCJBIjoyNTUsIlIiOjY3LCJHIjo3MywiQiI6NDl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NzgxIiwiQ29sb3IiOnsiJGlkIjoiMTc4MiIsIkEiOjAsIlIiOjI1NSwiRyI6MjU1LCJCIjoyNTV9fSwiSXNWaXNpYmxlIjp0cnVlLCJXaWR0aCI6MC4wLCJIZWlnaHQiOjAuMCwiQm9yZGVyU3R5bGUiOnsiJGlkIjoiMTc4MyIsIkxpbmVDb2xvciI6bnVsbCwiTGluZVdlaWdodCI6MC4wLCJMaW5lVHlwZSI6MCwiUGFyZW50U3R5bGUiOm51bGx9LCJQYXJlbnRTdHlsZSI6bnVsbH0sIkRhdGVGb3JtYXQiOnsiJHJlZiI6IjE3MDUifSwiV2Vla051bWJlcmluZyI6eyIkaWQiOiIxNzg0IiwiRm9ybWF0IjowLCJJc1Zpc2libGUiOmZhbHNlLCJMYXN0S25vd25WaXNpYmlsaXR5U3RhdGUiOmZhbHNlfSwiSXNWaXNpYmxlIjp0cnVlLCJQYXJlbnRTdHlsZSI6bnVsbH0sIkluZGV4IjozLCJQZXJjZW50YWdlQ29tcGxldGUiOm51bGwsIlBvc2l0aW9uIjp7IlJhdGlvIjowLjAsIklzQ3VzdG9tIjpmYWxzZX0sIkRhdGVGb3JtYXQiOnsiJHJlZiI6IjE3MDUifSwiV2Vla051bWJlcmluZyI6eyIkaWQiOiIxNzg1IiwiRm9ybWF0IjowLCJJc1Zpc2libGUiOmZhbHNlLCJMYXN0S25vd25WaXNpYmlsaXR5U3RhdGUiOmZhbHNlfSwiUmVsYXRlZFRhc2tJZCI6IjAwMDAwMDAwLTAwMDAtMDAwMC0wMDAwLTAwMDAwMDAwMDAwMCIsIklkIjoiY2UyYmFlYTAtMzczOC00MWU1LTlkNjQtNDQyYmZhYjNmY2QwIiwiSW1wb3J0SWQiOm51bGwsIlRpdGxlIjoiUmVsZWFzZSAxIiwiTm90ZSI6bnVsbCwiSHlwZXJsaW5rIjp7IiRpZCI6IjE3ODYiLCJBZGRyZXNzIjoiIiwiU3ViQWRkcmVzcyI6IiJ9LCJJc0NoYW5nZWQiOmZhbHNlLCJJc05ldyI6ZmFsc2V9LHsiJGlkIjoiMTc4NyIsIkRhdGUiOiIyMDI1LTA2LTMwVDIzOjU5OjAwIiwiU3R5bGUiOnsiJGlkIjoiMTc4OCIsIlNoYXBlIjoxLCJDb25uZWN0b3JNYXJnaW4iOnsiJHJlZiI6IjE2ODIifSwiQ29ubmVjdG9yU3R5bGUiOnsiJGlkIjoiMTc4OSIsIkxpbmVDb2xvciI6eyIkaWQiOiIxNzkwIiwiJHR5cGUiOiJOTFJFLkNvbW1vbi5Eb20uU29saWRDb2xvckJydXNoLCBOTFJFLkNvbW1vbiIsIkNvbG9yIjp7IiRpZCI6IjE3OTEiLCJBIjoxMjcsIlIiOjE5MiwiRyI6MjAyLCJCIjoxNzN9fSwiTGluZVdlaWdodCI6MS4wLCJMaW5lVHlwZSI6MCwiUGFyZW50U3R5bGUiOm51bGx9LCJJc0JlbG93VGltZWJhbmQiOnRydWUsIlBvc2l0aW9uT25UYXNrIjowLCJIaWRlRGF0ZSI6ZmFsc2UsIlNoYXBlU2l6ZSI6MSwiU3BhY2luZyI6MS4wLCJQYWRkaW5nIjp7IiRyZWYiOiIxNjg2In0sIlNoYXBlU3R5bGUiOnsiJGlkIjoiMTc5MiIsIk1hcmdpbiI6eyIkcmVmIjoiMzQ2In0sIlBhZGRpbmciOnsiJHJlZiI6IjM0NyJ9LCJCYWNrZ3JvdW5kIjp7IiRpZCI6IjE3OTMiLCJDb2xvciI6eyIkaWQiOiIxNzk0IiwiQSI6MjU1LCJSIjoxMSwiRyI6NDksIkIiOjY2fX0sIklzVmlzaWJsZSI6dHJ1ZSwiV2lkdGgiOjE4LjAsIkhlaWdodCI6MjAuMCwiQm9yZGVyU3R5bGUiOnsiJGlkIjoiMTc5NSIsIkxpbmVDb2xvciI6eyIkcmVmIjoiMzUxIn0sIkxpbmVXZWlnaHQiOjAuMCwiTGluZVR5cGUiOjAsIlBhcmVudFN0eWxlIjpudWxsfSwiUGFyZW50U3R5bGUiOm51bGx9LCJUaXRsZVN0eWxlIjp7IiRpZCI6IjE3OTYiLCJGb250U2V0dGluZ3MiOnsiJGlkIjoiMTc5NyIsIkZvbnRTaXplIjoxMSwiRm9udE5hbWUiOiJDYWxpYnJpIiwiSXNCb2xkIjp0cnVlLCJJc0l0YWxpYyI6ZmFsc2UsIklzVW5kZXJsaW5lZCI6ZmFsc2UsIlBhcmVudFN0eWxlIjpudWxsfSwiQXV0b1NpemUiOjAsIkZvcmVncm91bmQiOnsiJGlkIjoiMTc5OCIsIkNvbG9yIjp7IiRpZCI6IjE3OTkiLCJBIjoyNTUsIlIiOjM0LCJHIjozNywiQiI6MjR9fSwiTWF4V2lkdGgiOjIwMC4wLCJNYXhIZWlnaHQiOiJJbmZpbml0eSIsIlNtYXJ0Rm9yZWdyb3VuZElzQWN0aXZlIjpmYWxzZSwiSG9yaXpvbnRhbEFsaWdubWVudCI6MSwiVmVydGljYWxBbGlnbm1lbnQiOjAsIlNtYXJ0Rm9yZWdyb3VuZCI6bnVsbCwiQmFja2dyb3VuZEZpbGxUeXBlIjowLCJNYXJnaW4iOnsiJHJlZiI6IjM1NyJ9LCJQYWRkaW5nIjp7IiRyZWYiOiIzNTgifSwiQmFja2dyb3VuZCI6eyIkaWQiOiIxODAwIiwiQ29sb3IiOnsiJGlkIjoiMTgwMSIsIkEiOjAsIlIiOjI1NSwiRyI6MjU1LCJCIjoyNTV9fSwiSXNWaXNpYmxlIjp0cnVlLCJXaWR0aCI6MC4wLCJIZWlnaHQiOjAuMCwiQm9yZGVyU3R5bGUiOnsiJGlkIjoiMTgwMiIsIkxpbmVDb2xvciI6bnVsbCwiTGluZVdlaWdodCI6MC4wLCJMaW5lVHlwZSI6MCwiUGFyZW50U3R5bGUiOm51bGx9LCJQYXJlbnRTdHlsZSI6bnVsbH0sIkRhdGVTdHlsZSI6eyIkaWQiOiIxODAzIiwiRm9udFNldHRpbmdzIjp7IiRpZCI6IjE4MDQiLCJGb250U2l6ZSI6MTAsIkZvbnROYW1lIjoiQ2FsaWJyaSIsIklzQm9sZCI6ZmFsc2UsIklzSXRhbGljIjpmYWxzZSwiSXNVbmRlcmxpbmVkIjpmYWxzZSwiUGFyZW50U3R5bGUiOm51bGx9LCJBdXRvU2l6ZSI6MCwiRm9yZWdyb3VuZCI6eyIkaWQiOiIxODA1IiwiQ29sb3IiOnsiJGlkIjoiMTgwNiIsIkEiOjI1NSwiUiI6NjcsIkciOjczLCJCIjo0OX19LCJNYXhXaWR0aCI6MjAwLjAsIk1heEhlaWdodCI6IkluZmluaXR5IiwiU21hcnRGb3JlZ3JvdW5kSXNBY3RpdmUiOmZhbHNlLCJIb3Jpem9udGFsQWxpZ25tZW50IjoxLCJWZXJ0aWNhbEFsaWdubWVudCI6MCwiU21hcnRGb3JlZ3JvdW5kIjpudWxsLCJCYWNrZ3JvdW5kRmlsbFR5cGUiOjAsIk1hcmdpbiI6eyIkcmVmIjoiMzY2In0sIlBhZGRpbmciOnsiJHJlZiI6IjM2NyJ9LCJCYWNrZ3JvdW5kIjp7IiRpZCI6IjE4MDciLCJDb2xvciI6eyIkaWQiOiIxODA4IiwiQSI6MCwiUiI6MjU1LCJHIjoyNTUsIkIiOjI1NX19LCJJc1Zpc2libGUiOnRydWUsIldpZHRoIjowLjAsIkhlaWdodCI6MC4wLCJCb3JkZXJTdHlsZSI6eyIkaWQiOiIxODA5IiwiTGluZUNvbG9yIjpudWxsLCJMaW5lV2VpZ2h0IjowLjAsIkxpbmVUeXBlIjowLCJQYXJlbnRTdHlsZSI6bnVsbH0sIlBhcmVudFN0eWxlIjpudWxsfSwiRGF0ZUZvcm1hdCI6eyIkcmVmIjoiMTcwNSJ9LCJXZWVrTnVtYmVyaW5nIjp7IiRpZCI6IjE4MTAiLCJGb3JtYXQiOjAsIklzVmlzaWJsZSI6ZmFsc2UsIkxhc3RLbm93blZpc2liaWxpdHlTdGF0ZSI6ZmFsc2V9LCJJc1Zpc2libGUiOnRydWUsIlBhcmVudFN0eWxlIjpudWxsfSwiSW5kZXgiOjQsIlBlcmNlbnRhZ2VDb21wbGV0ZSI6bnVsbCwiUG9zaXRpb24iOnsiUmF0aW8iOjAuMCwiSXNDdXN0b20iOmZhbHNlfSwiRGF0ZUZvcm1hdCI6eyIkcmVmIjoiMTcwNSJ9LCJXZWVrTnVtYmVyaW5nIjp7IiRpZCI6IjE4MTEiLCJGb3JtYXQiOjAsIklzVmlzaWJsZSI6ZmFsc2UsIkxhc3RLbm93blZpc2liaWxpdHlTdGF0ZSI6ZmFsc2V9LCJSZWxhdGVkVGFza0lkIjoiMDAwMDAwMDAtMDAwMC0wMDAwLTAwMDAtMDAwMDAwMDAwMDAwIiwiSWQiOiI4YjM3MDYyMC1iYjc2LTRiOGUtOGNjNS1jYzdjMjc0YTMxNzUiLCJJbXBvcnRJZCI6bnVsbCwiVGl0bGUiOiJTdGFrZWhvbGRlciBSZXZpZXciLCJOb3RlIjpudWxsLCJIeXBlcmxpbmsiOnsiJGlkIjoiMTgxMiIsIkFkZHJlc3MiOiIiLCJTdWJBZGRyZXNzIjoiIn0sIklzQ2hhbmdlZCI6ZmFsc2UsIklzTmV3IjpmYWxzZX0seyIkaWQiOiIxODEzIiwiRGF0ZSI6IjIwMjUtMDctMjlUMjM6NTk6MDAiLCJTdHlsZSI6eyIkaWQiOiIxODE0IiwiU2hhcGUiOjcsIkNvbm5lY3Rvck1hcmdpbiI6eyIkcmVmIjoiMTY4MiJ9LCJDb25uZWN0b3JTdHlsZSI6eyIkaWQiOiIxODE1IiwiTGluZUNvbG9yIjp7IiRpZCI6IjE4MTYiLCIkdHlwZSI6Ik5MUkUuQ29tbW9uLkRvbS5Tb2xpZENvbG9yQnJ1c2gsIE5MUkUuQ29tbW9uIiwiQ29sb3IiOnsiJGlkIjoiMTgxNyIsIkEiOjEyNywiUiI6MTkyLCJHIjoyMDIsIkIiOjE3M319LCJMaW5lV2VpZ2h0IjoxLjAsIkxpbmVUeXBlIjowLCJQYXJlbnRTdHlsZSI6bnVsbH0sIklzQmVsb3dUaW1lYmFuZCI6dHJ1ZSwiUG9zaXRpb25PblRhc2siOjAsIkhpZGVEYXRlIjpmYWxzZSwiU2hhcGVTaXplIjoxLCJTcGFjaW5nIjoxLjAsIlBhZGRpbmciOnsiJHJlZiI6IjE2ODYifSwiU2hhcGVTdHlsZSI6eyIkaWQiOiIxODE4IiwiTWFyZ2luIjp7IiRyZWYiOiIzNDYifSwiUGFkZGluZyI6eyIkcmVmIjoiMzQ3In0sIkJhY2tncm91bmQiOnsiJGlkIjoiMTgxOSIsIkNvbG9yIjp7IiRpZCI6IjE4MjAiLCJBIjoyNTUsIlIiOjExLCJHIjo0OSwiQiI6NjZ9fSwiSXNWaXNpYmxlIjp0cnVlLCJXaWR0aCI6MTguMCwiSGVpZ2h0IjoyMC4wLCJCb3JkZXJTdHlsZSI6eyIkaWQiOiIxODIxIiwiTGluZUNvbG9yIjp7IiRyZWYiOiIzNTEifSwiTGluZVdlaWdodCI6MC4wLCJMaW5lVHlwZSI6MCwiUGFyZW50U3R5bGUiOm51bGx9LCJQYXJlbnRTdHlsZSI6bnVsbH0sIlRpdGxlU3R5bGUiOnsiJGlkIjoiMTgyMiIsIkZvbnRTZXR0aW5ncyI6eyIkaWQiOiIxODIzIiwiRm9udFNpemUiOjExLCJGb250TmFtZSI6IkNhbGlicmkiLCJJc0JvbGQiOnRydWUsIklzSXRhbGljIjpmYWxzZSwiSXNVbmRlcmxpbmVkIjpmYWxzZSwiUGFyZW50U3R5bGUiOm51bGx9LCJBdXRvU2l6ZSI6MCwiRm9yZWdyb3VuZCI6eyIkaWQiOiIxODI0IiwiQ29sb3IiOnsiJGlkIjoiMTgyNSIsIkEiOjI1NSwiUiI6MzQsIkciOjM3LCJCIjoyNH19LCJNYXhXaWR0aCI6MjAwLjAsIk1heEhlaWdodCI6IkluZmluaXR5IiwiU21hcnRGb3JlZ3JvdW5kSXNBY3RpdmUiOmZhbHNlLCJIb3Jpem9udGFsQWxpZ25tZW50IjoxLCJWZXJ0aWNhbEFsaWdubWVudCI6MCwiU21hcnRGb3JlZ3JvdW5kIjpudWxsLCJCYWNrZ3JvdW5kRmlsbFR5cGUiOjAsIk1hcmdpbiI6eyIkcmVmIjoiMzU3In0sIlBhZGRpbmciOnsiJHJlZiI6IjM1OCJ9LCJCYWNrZ3JvdW5kIjp7IiRpZCI6IjE4MjYiLCJDb2xvciI6eyIkaWQiOiIxODI3IiwiQSI6MCwiUiI6MjU1LCJHIjoyNTUsIkIiOjI1NX19LCJJc1Zpc2libGUiOnRydWUsIldpZHRoIjowLjAsIkhlaWdodCI6MC4wLCJCb3JkZXJTdHlsZSI6eyIkaWQiOiIxODI4IiwiTGluZUNvbG9yIjpudWxsLCJMaW5lV2VpZ2h0IjowLjAsIkxpbmVUeXBlIjowLCJQYXJlbnRTdHlsZSI6bnVsbH0sIlBhcmVudFN0eWxlIjpudWxsfSwiRGF0ZVN0eWxlIjp7IiRpZCI6IjE4MjkiLCJGb250U2V0dGluZ3MiOnsiJGlkIjoiMTgzMCIsIkZvbnRTaXplIjoxMCwiRm9udE5hbWUiOiJDYWxpYnJpIiwiSXNCb2xkIjpmYWxzZSwiSXNJdGFsaWMiOmZhbHNlLCJJc1VuZGVybGluZWQiOmZhbHNlLCJQYXJlbnRTdHlsZSI6bnVsbH0sIkF1dG9TaXplIjowLCJGb3JlZ3JvdW5kIjp7IiRpZCI6IjE4MzEiLCJDb2xvciI6eyIkaWQiOiIxODMyIiwiQSI6MjU1LCJSIjo2NywiRyI6NzMsIkIiOjQ5fX0sIk1heFdpZHRoIjoyMDAuMCwiTWF4SGVpZ2h0IjoiSW5maW5pdHkiLCJTbWFydEZvcmVncm91bmRJc0FjdGl2ZSI6ZmFsc2UsIkhvcml6b250YWxBbGlnbm1lbnQiOjEsIlZlcnRpY2FsQWxpZ25tZW50IjowLCJTbWFydEZvcmVncm91bmQiOm51bGwsIkJhY2tncm91bmRGaWxsVHlwZSI6MCwiTWFyZ2luIjp7IiRyZWYiOiIzNjYifSwiUGFkZGluZyI6eyIkcmVmIjoiMzY3In0sIkJhY2tncm91bmQiOnsiJGlkIjoiMTgzMyIsIkNvbG9yIjp7IiRpZCI6IjE4MzQiLCJBIjowLCJSIjoyNTUsIkciOjI1NSwiQiI6MjU1fX0sIklzVmlzaWJsZSI6dHJ1ZSwiV2lkdGgiOjAuMCwiSGVpZ2h0IjowLjAsIkJvcmRlclN0eWxlIjp7IiRpZCI6IjE4MzUiLCJMaW5lQ29sb3IiOm51bGwsIkxpbmVXZWlnaHQiOjAuMCwiTGluZVR5cGUiOjAsIlBhcmVudFN0eWxlIjpudWxsfSwiUGFyZW50U3R5bGUiOm51bGx9LCJEYXRlRm9ybWF0Ijp7IiRyZWYiOiIxNzA1In0sIldlZWtOdW1iZXJpbmciOnsiJGlkIjoiMTgzNiIsIkZvcm1hdCI6MCwiSXNWaXNpYmxlIjpmYWxzZSwiTGFzdEtub3duVmlzaWJpbGl0eVN0YXRlIjpmYWxzZX0sIklzVmlzaWJsZSI6dHJ1ZSwiUGFyZW50U3R5bGUiOm51bGx9LCJJbmRleCI6NSwiUGVyY2VudGFnZUNvbXBsZXRlIjpudWxsLCJQb3NpdGlvbiI6eyJSYXRpbyI6MC4wLCJJc0N1c3RvbSI6ZmFsc2V9LCJEYXRlRm9ybWF0Ijp7IiRyZWYiOiIxNzA1In0sIldlZWtOdW1iZXJpbmciOnsiJGlkIjoiMTgzNyIsIkZvcm1hdCI6MCwiSXNWaXNpYmxlIjpmYWxzZSwiTGFzdEtub3duVmlzaWJpbGl0eVN0YXRlIjpmYWxzZX0sIlJlbGF0ZWRUYXNrSWQiOiIwMDAwMDAwMC0wMDAwLTAwMDAtMDAwMC0wMDAwMDAwMDAwMDAiLCJJZCI6ImFjMzc3OGVlLWI0MDgtNGNjYS05MWM3LWQ2MjRjMjlmMjIxOCIsIkltcG9ydElkIjpudWxsLCJUaXRsZSI6IlN0cmF0ZWd5IE1lZXRpbmciLCJOb3RlIjpudWxsLCJIeXBlcmxpbmsiOnsiJGlkIjoiMTgzOCIsIkFkZHJlc3MiOiIiLCJTdWJBZGRyZXNzIjoiIn0sIklzQ2hhbmdlZCI6ZmFsc2UsIklzTmV3IjpmYWxzZX0seyIkaWQiOiIxODM5IiwiRGF0ZSI6IjIwMjUtMDgtMzFUMjM6NTk6MDAiLCJTdHlsZSI6eyIkaWQiOiIxODQwIiwiU2hhcGUiOjEsIkNvbm5lY3Rvck1hcmdpbiI6eyIkcmVmIjoiMTY4MiJ9LCJDb25uZWN0b3JTdHlsZSI6eyIkaWQiOiIxODQxIiwiTGluZUNvbG9yIjp7IiRpZCI6IjE4NDIiLCIkdHlwZSI6Ik5MUkUuQ29tbW9uLkRvbS5Tb2xpZENvbG9yQnJ1c2gsIE5MUkUuQ29tbW9uIiwiQ29sb3IiOnsiJGlkIjoiMTg0MyIsIkEiOjEyNywiUiI6MTkyLCJHIjoyMDIsIkIiOjE3M319LCJMaW5lV2VpZ2h0IjoxLjAsIkxpbmVUeXBlIjowLCJQYXJlbnRTdHlsZSI6bnVsbH0sIklzQmVsb3dUaW1lYmFuZCI6dHJ1ZSwiUG9zaXRpb25PblRhc2siOjAsIkhpZGVEYXRlIjpmYWxzZSwiU2hhcGVTaXplIjoxLCJTcGFjaW5nIjoxLjAsIlBhZGRpbmciOnsiJHJlZiI6IjE2ODYifSwiU2hhcGVTdHlsZSI6eyIkaWQiOiIxODQ0IiwiTWFyZ2luIjp7IiRyZWYiOiIzNDYifSwiUGFkZGluZyI6eyIkcmVmIjoiMzQ3In0sIkJhY2tncm91bmQiOnsiJGlkIjoiMTg0NSIsIkNvbG9yIjp7IiRpZCI6IjE4NDYiLCJBIjoyNTUsIlIiOjExLCJHIjo0OSwiQiI6NjZ9fSwiSXNWaXNpYmxlIjp0cnVlLCJXaWR0aCI6MTguMCwiSGVpZ2h0IjoyMC4wLCJCb3JkZXJTdHlsZSI6eyIkaWQiOiIxODQ3IiwiTGluZUNvbG9yIjp7IiRyZWYiOiIzNTEifSwiTGluZVdlaWdodCI6MC4wLCJMaW5lVHlwZSI6MCwiUGFyZW50U3R5bGUiOm51bGx9LCJQYXJlbnRTdHlsZSI6bnVsbH0sIlRpdGxlU3R5bGUiOnsiJGlkIjoiMTg0OCIsIkZvbnRTZXR0aW5ncyI6eyIkaWQiOiIxODQ5IiwiRm9udFNpemUiOjExLCJGb250TmFtZSI6IkNhbGlicmkiLCJJc0JvbGQiOnRydWUsIklzSXRhbGljIjpmYWxzZSwiSXNVbmRlcmxpbmVkIjpmYWxzZSwiUGFyZW50U3R5bGUiOm51bGx9LCJBdXRvU2l6ZSI6MCwiRm9yZWdyb3VuZCI6eyIkaWQiOiIxODUwIiwiQ29sb3IiOnsiJGlkIjoiMTg1MSIsIkEiOjI1NSwiUiI6MzQsIkciOjM3LCJCIjoyNH19LCJNYXhXaWR0aCI6MjAwLjAsIk1heEhlaWdodCI6IkluZmluaXR5IiwiU21hcnRGb3JlZ3JvdW5kSXNBY3RpdmUiOmZhbHNlLCJIb3Jpem9udGFsQWxpZ25tZW50IjoxLCJWZXJ0aWNhbEFsaWdubWVudCI6MCwiU21hcnRGb3JlZ3JvdW5kIjpudWxsLCJCYWNrZ3JvdW5kRmlsbFR5cGUiOjAsIk1hcmdpbiI6eyIkcmVmIjoiMzU3In0sIlBhZGRpbmciOnsiJHJlZiI6IjM1OCJ9LCJCYWNrZ3JvdW5kIjp7IiRpZCI6IjE4NTIiLCJDb2xvciI6eyIkaWQiOiIxODUzIiwiQSI6MCwiUiI6MjU1LCJHIjoyNTUsIkIiOjI1NX19LCJJc1Zpc2libGUiOnRydWUsIldpZHRoIjowLjAsIkhlaWdodCI6MC4wLCJCb3JkZXJTdHlsZSI6eyIkaWQiOiIxODU0IiwiTGluZUNvbG9yIjpudWxsLCJMaW5lV2VpZ2h0IjowLjAsIkxpbmVUeXBlIjowLCJQYXJlbnRTdHlsZSI6bnVsbH0sIlBhcmVudFN0eWxlIjpudWxsfSwiRGF0ZVN0eWxlIjp7IiRpZCI6IjE4NTUiLCJGb250U2V0dGluZ3MiOnsiJGlkIjoiMTg1NiIsIkZvbnRTaXplIjoxMCwiRm9udE5hbWUiOiJDYWxpYnJpIiwiSXNCb2xkIjpmYWxzZSwiSXNJdGFsaWMiOmZhbHNlLCJJc1VuZGVybGluZWQiOmZhbHNlLCJQYXJlbnRTdHlsZSI6bnVsbH0sIkF1dG9TaXplIjowLCJGb3JlZ3JvdW5kIjp7IiRpZCI6IjE4NTciLCJDb2xvciI6eyIkaWQiOiIxODU4IiwiQSI6MjU1LCJSIjo2NywiRyI6NzMsIkIiOjQ5fX0sIk1heFdpZHRoIjoyMDAuMCwiTWF4SGVpZ2h0IjoiSW5maW5pdHkiLCJTbWFydEZvcmVncm91bmRJc0FjdGl2ZSI6ZmFsc2UsIkhvcml6b250YWxBbGlnbm1lbnQiOjEsIlZlcnRpY2FsQWxpZ25tZW50IjowLCJTbWFydEZvcmVncm91bmQiOm51bGwsIkJhY2tncm91bmRGaWxsVHlwZSI6MCwiTWFyZ2luIjp7IiRyZWYiOiIzNjYifSwiUGFkZGluZyI6eyIkcmVmIjoiMzY3In0sIkJhY2tncm91bmQiOnsiJGlkIjoiMTg1OSIsIkNvbG9yIjp7IiRpZCI6IjE4NjAiLCJBIjowLCJSIjoyNTUsIkciOjI1NSwiQiI6MjU1fX0sIklzVmlzaWJsZSI6dHJ1ZSwiV2lkdGgiOjAuMCwiSGVpZ2h0IjowLjAsIkJvcmRlclN0eWxlIjp7IiRpZCI6IjE4NjEiLCJMaW5lQ29sb3IiOm51bGwsIkxpbmVXZWlnaHQiOjAuMCwiTGluZVR5cGUiOjAsIlBhcmVudFN0eWxlIjpudWxsfSwiUGFyZW50U3R5bGUiOm51bGx9LCJEYXRlRm9ybWF0Ijp7IiRyZWYiOiIxNzA1In0sIldlZWtOdW1iZXJpbmciOnsiJGlkIjoiMTg2MiIsIkZvcm1hdCI6MCwiSXNWaXNpYmxlIjpmYWxzZSwiTGFzdEtub3duVmlzaWJpbGl0eVN0YXRlIjpmYWxzZX0sIklzVmlzaWJsZSI6dHJ1ZSwiUGFyZW50U3R5bGUiOm51bGx9LCJJbmRleCI6NiwiUGVyY2VudGFnZUNvbXBsZXRlIjpudWxsLCJQb3NpdGlvbiI6eyJSYXRpbyI6MC4wLCJJc0N1c3RvbSI6ZmFsc2V9LCJEYXRlRm9ybWF0Ijp7IiRyZWYiOiIxNzA1In0sIldlZWtOdW1iZXJpbmciOnsiJGlkIjoiMTg2MyIsIkZvcm1hdCI6MCwiSXNWaXNpYmxlIjpmYWxzZSwiTGFzdEtub3duVmlzaWJpbGl0eVN0YXRlIjpmYWxzZX0sIlJlbGF0ZWRUYXNrSWQiOiIwMDAwMDAwMC0wMDAwLTAwMDAtMDAwMC0wMDAwMDAwMDAwMDAiLCJJZCI6IjM4MGQzMWNkLTQyNjEtNGNhNi04OWI4LTQxYjlhZTUyNWMwYSIsIkltcG9ydElkIjpudWxsLCJUaXRsZSI6IlN0YWtlaG9sZGVyIFJldmlldyIsIk5vdGUiOm51bGwsIkh5cGVybGluayI6eyIkaWQiOiIxODY0IiwiQWRkcmVzcyI6IiIsIlN1YkFkZHJlc3MiOiIifSwiSXNDaGFuZ2VkIjpmYWxzZSwiSXNOZXciOmZhbHNlfSx7IiRpZCI6IjE4NjUiLCJEYXRlIjoiMjAyNS0wOS0yOVQyMzo1OTowMCIsIlN0eWxlIjp7IiRpZCI6IjE4NjYiLCJTaGFwZSI6NywiQ29ubmVjdG9yTWFyZ2luIjp7IiRyZWYiOiIxNjgyIn0sIkNvbm5lY3RvclN0eWxlIjp7IiRpZCI6IjE4NjciLCJMaW5lQ29sb3IiOnsiJGlkIjoiMTg2OCIsIiR0eXBlIjoiTkxSRS5Db21tb24uRG9tLlNvbGlkQ29sb3JCcnVzaCwgTkxSRS5Db21tb24iLCJDb2xvciI6eyIkaWQiOiIxODY5IiwiQSI6MTI3LCJSIjoxOTIsIkciOjIwMiwiQiI6MTczfX0sIkxpbmVXZWlnaHQiOjEuMCwiTGluZVR5cGUiOjAsIlBhcmVudFN0eWxlIjpudWxsfSwiSXNCZWxvd1RpbWViYW5kIjp0cnVlLCJQb3NpdGlvbk9uVGFzayI6MCwiSGlkZURhdGUiOmZhbHNlLCJTaGFwZVNpemUiOjEsIlNwYWNpbmciOjEuMCwiUGFkZGluZyI6eyIkcmVmIjoiMTY4NiJ9LCJTaGFwZVN0eWxlIjp7IiRpZCI6IjE4NzAiLCJNYXJnaW4iOnsiJHJlZiI6IjM0NiJ9LCJQYWRkaW5nIjp7IiRyZWYiOiIzNDcifSwiQmFja2dyb3VuZCI6eyIkaWQiOiIxODcxIiwiQ29sb3IiOnsiJGlkIjoiMTg3MiIsIkEiOjI1NSwiUiI6MTEsIkciOjQ5LCJCIjo2Nn19LCJJc1Zpc2libGUiOnRydWUsIldpZHRoIjoxOC4wLCJIZWlnaHQiOjIwLjAsIkJvcmRlclN0eWxlIjp7IiRpZCI6IjE4NzMiLCJMaW5lQ29sb3IiOnsiJHJlZiI6IjM1MSJ9LCJMaW5lV2VpZ2h0IjowLjAsIkxpbmVUeXBlIjowLCJQYXJlbnRTdHlsZSI6bnVsbH0sIlBhcmVudFN0eWxlIjpudWxsfSwiVGl0bGVTdHlsZSI6eyIkaWQiOiIxODc0IiwiRm9udFNldHRpbmdzIjp7IiRpZCI6IjE4NzUiLCJGb250U2l6ZSI6MTEsIkZvbnROYW1lIjoiQ2FsaWJyaSIsIklzQm9sZCI6dHJ1ZSwiSXNJdGFsaWMiOmZhbHNlLCJJc1VuZGVybGluZWQiOmZhbHNlLCJQYXJlbnRTdHlsZSI6bnVsbH0sIkF1dG9TaXplIjowLCJGb3JlZ3JvdW5kIjp7IiRpZCI6IjE4NzYiLCJDb2xvciI6eyIkaWQiOiIxODc3IiwiQSI6MjU1LCJSIjozNCwiRyI6MzcsIkIiOjI0fX0sIk1heFdpZHRoIjoyMDAuMCwiTWF4SGVpZ2h0IjoiSW5maW5pdHkiLCJTbWFydEZvcmVncm91bmRJc0FjdGl2ZSI6ZmFsc2UsIkhvcml6b250YWxBbGlnbm1lbnQiOjEsIlZlcnRpY2FsQWxpZ25tZW50IjowLCJTbWFydEZvcmVncm91bmQiOm51bGwsIkJhY2tncm91bmRGaWxsVHlwZSI6MCwiTWFyZ2luIjp7IiRyZWYiOiIzNTcifSwiUGFkZGluZyI6eyIkcmVmIjoiMzU4In0sIkJhY2tncm91bmQiOnsiJGlkIjoiMTg3OCIsIkNvbG9yIjp7IiRpZCI6IjE4NzkiLCJBIjowLCJSIjoyNTUsIkciOjI1NSwiQiI6MjU1fX0sIklzVmlzaWJsZSI6dHJ1ZSwiV2lkdGgiOjAuMCwiSGVpZ2h0IjowLjAsIkJvcmRlclN0eWxlIjp7IiRpZCI6IjE4ODAiLCJMaW5lQ29sb3IiOm51bGwsIkxpbmVXZWlnaHQiOjAuMCwiTGluZVR5cGUiOjAsIlBhcmVudFN0eWxlIjpudWxsfSwiUGFyZW50U3R5bGUiOm51bGx9LCJEYXRlU3R5bGUiOnsiJGlkIjoiMTg4MSIsIkZvbnRTZXR0aW5ncyI6eyIkaWQiOiIxODgyIiwiRm9udFNpemUiOjEwLCJGb250TmFtZSI6IkNhbGlicmkiLCJJc0JvbGQiOmZhbHNlLCJJc0l0YWxpYyI6ZmFsc2UsIklzVW5kZXJsaW5lZCI6ZmFsc2UsIlBhcmVudFN0eWxlIjpudWxsfSwiQXV0b1NpemUiOjAsIkZvcmVncm91bmQiOnsiJGlkIjoiMTg4MyIsIkNvbG9yIjp7IiRpZCI6IjE4ODQiLCJBIjoyNTUsIlIiOjY3LCJHIjo3MywiQiI6NDl9fSwiTWF4V2lkdGgiOjIwMC4wLCJNYXhIZWlnaHQiOiJJbmZpbml0eSIsIlNtYXJ0Rm9yZWdyb3VuZElzQWN0aXZlIjpmYWxzZSwiSG9yaXpvbnRhbEFsaWdubWVudCI6MSwiVmVydGljYWxBbGlnbm1lbnQiOjAsIlNtYXJ0Rm9yZWdyb3VuZCI6bnVsbCwiQmFja2dyb3VuZEZpbGxUeXBlIjowLCJNYXJnaW4iOnsiJHJlZiI6IjM2NiJ9LCJQYWRkaW5nIjp7IiRyZWYiOiIzNjcifSwiQmFja2dyb3VuZCI6eyIkaWQiOiIxODg1IiwiQ29sb3IiOnsiJGlkIjoiMTg4NiIsIkEiOjAsIlIiOjI1NSwiRyI6MjU1LCJCIjoyNTV9fSwiSXNWaXNpYmxlIjp0cnVlLCJXaWR0aCI6MC4wLCJIZWlnaHQiOjAuMCwiQm9yZGVyU3R5bGUiOnsiJGlkIjoiMTg4NyIsIkxpbmVDb2xvciI6bnVsbCwiTGluZVdlaWdodCI6MC4wLCJMaW5lVHlwZSI6MCwiUGFyZW50U3R5bGUiOm51bGx9LCJQYXJlbnRTdHlsZSI6bnVsbH0sIkRhdGVGb3JtYXQiOnsiJHJlZiI6IjE3MDUifSwiV2Vla051bWJlcmluZyI6eyIkaWQiOiIxODg4IiwiRm9ybWF0IjowLCJJc1Zpc2libGUiOmZhbHNlLCJMYXN0S25vd25WaXNpYmlsaXR5U3RhdGUiOmZhbHNlfSwiSXNWaXNpYmxlIjp0cnVlLCJQYXJlbnRTdHlsZSI6bnVsbH0sIkluZGV4Ijo3LCJQZXJjZW50YWdlQ29tcGxldGUiOm51bGwsIlBvc2l0aW9uIjp7IlJhdGlvIjowLjAsIklzQ3VzdG9tIjpmYWxzZX0sIkRhdGVGb3JtYXQiOnsiJHJlZiI6IjE3MDUifSwiV2Vla051bWJlcmluZyI6eyIkaWQiOiIxODg5IiwiRm9ybWF0IjowLCJJc1Zpc2libGUiOmZhbHNlLCJMYXN0S25vd25WaXNpYmlsaXR5U3RhdGUiOmZhbHNlfSwiUmVsYXRlZFRhc2tJZCI6IjAwMDAwMDAwLTAwMDAtMDAwMC0wMDAwLTAwMDAwMDAwMDAwMCIsIklkIjoiYjExZDBiY2YtZTYwMS00ZjU1LTlkZTAtZTIzMDEyYjQ5OWYwIiwiSW1wb3J0SWQiOm51bGwsIlRpdGxlIjoiU3RyYXRlZ3kgTWVldGluZyIsIk5vdGUiOm51bGwsIkh5cGVybGluayI6eyIkaWQiOiIxODkwIiwiQWRkcmVzcyI6IiIsIlN1YkFkZHJlc3MiOiIifSwiSXNDaGFuZ2VkIjpmYWxzZSwiSXNOZXciOmZhbHNlfSx7IiRpZCI6IjE4OTEiLCJEYXRlIjoiMjAyNS0wOS0yOVQyMzo1OTowMCIsIlN0eWxlIjp7IiRpZCI6IjE4OTIiLCJTaGFwZSI6MiwiQ29ubmVjdG9yTWFyZ2luIjp7IiRyZWYiOiIxNjgyIn0sIkNvbm5lY3RvclN0eWxlIjp7IiRpZCI6IjE4OTMiLCJMaW5lQ29sb3IiOnsiJGlkIjoiMTg5NCIsIiR0eXBlIjoiTkxSRS5Db21tb24uRG9tLlNvbGlkQ29sb3JCcnVzaCwgTkxSRS5Db21tb24iLCJDb2xvciI6eyIkaWQiOiIxODk1IiwiQSI6MTI3LCJSIjo2NywiRyI6MTcwLCJCIjoxMzl9fSwiTGluZVdlaWdodCI6MS4wLCJMaW5lVHlwZSI6MCwiUGFyZW50U3R5bGUiOm51bGx9LCJJc0JlbG93VGltZWJhbmQiOmZhbHNlLCJQb3NpdGlvbk9uVGFzayI6MCwiSGlkZURhdGUiOmZhbHNlLCJTaGFwZVNpemUiOjEsIlNwYWNpbmciOjEuMCwiUGFkZGluZyI6eyIkcmVmIjoiMTY4NiJ9LCJTaGFwZVN0eWxlIjp7IiRpZCI6IjE4OTYiLCJNYXJnaW4iOnsiJHJlZiI6IjM0NiJ9LCJQYWRkaW5nIjp7IiRyZWYiOiIzNDcifSwiQmFja2dyb3VuZCI6eyIkaWQiOiIxODk3IiwiQ29sb3IiOnsiJGlkIjoiMTg5OCIsIkEiOjI1NSwiUiI6NjcsIkciOjE3MCwiQiI6MTM5fX0sIklzVmlzaWJsZSI6dHJ1ZSwiV2lkdGgiOjEzLjAsIkhlaWdodCI6MTMuMCwiQm9yZGVyU3R5bGUiOnsiJGlkIjoiMTg5OSIsIkxpbmVDb2xvciI6eyIkcmVmIjoiMzUxIn0sIkxpbmVXZWlnaHQiOjAuMCwiTGluZVR5cGUiOjAsIlBhcmVudFN0eWxlIjpudWxsfSwiUGFyZW50U3R5bGUiOm51bGx9LCJUaXRsZVN0eWxlIjp7IiRpZCI6IjE5MDAiLCJGb250U2V0dGluZ3MiOnsiJGlkIjoiMTkwMSIsIkZvbnRTaXplIjoxMSwiRm9udE5hbWUiOiJDYWxpYnJpIiwiSXNCb2xkIjp0cnVlLCJJc0l0YWxpYyI6ZmFsc2UsIklzVW5kZXJsaW5lZCI6ZmFsc2UsIlBhcmVudFN0eWxlIjpudWxsfSwiQXV0b1NpemUiOjAsIkZvcmVncm91bmQiOnsiJGlkIjoiMTkwMiIsIkNvbG9yIjp7IiRpZCI6IjE5MDMiLCJBIjoyNTUsIlIiOjM0LCJHIjozNywiQiI6MjR9fSwiTWF4V2lkdGgiOjg2LjcxMDIzNTU5NTcwMzEyNSwiTWF4SGVpZ2h0IjoiSW5maW5pdHkiLCJTbWFydEZvcmVncm91bmRJc0FjdGl2ZSI6ZmFsc2UsIkhvcml6b250YWxBbGlnbm1lbnQiOjAsIlZlcnRpY2FsQWxpZ25tZW50IjowLCJTbWFydEZvcmVncm91bmQiOm51bGwsIkJhY2tncm91bmRGaWxsVHlwZSI6MCwiTWFyZ2luIjp7IiRyZWYiOiIzNTcifSwiUGFkZGluZyI6eyIkcmVmIjoiMzU4In0sIkJhY2tncm91bmQiOnsiJGlkIjoiMTkwNCIsIkNvbG9yIjp7IiRpZCI6IjE5MDUiLCJBIjowLCJSIjoyNTUsIkciOjI1NSwiQiI6MjU1fX0sIklzVmlzaWJsZSI6dHJ1ZSwiV2lkdGgiOjAuMCwiSGVpZ2h0IjowLjAsIkJvcmRlclN0eWxlIjp7IiRpZCI6IjE5MDYiLCJMaW5lQ29sb3IiOm51bGwsIkxpbmVXZWlnaHQiOjAuMCwiTGluZVR5cGUiOjAsIlBhcmVudFN0eWxlIjpudWxsfSwiUGFyZW50U3R5bGUiOm51bGx9LCJEYXRlU3R5bGUiOnsiJGlkIjoiMTkwNyIsIkZvbnRTZXR0aW5ncyI6eyIkaWQiOiIxOTA4IiwiRm9udFNpemUiOjEwLCJGb250TmFtZSI6IkNhbGlicmkiLCJJc0JvbGQiOmZhbHNlLCJJc0l0YWxpYyI6ZmFsc2UsIklzVW5kZXJsaW5lZCI6ZmFsc2UsIlBhcmVudFN0eWxlIjpudWxsfSwiQXV0b1NpemUiOjAsIkZvcmVncm91bmQiOnsiJGlkIjoiMTkwOSIsIkNvbG9yIjp7IiRpZCI6IjE5MTAiLCJBIjoyNTUsIlIiOjY3LCJHIjo3MywiQiI6NDl9fSwiTWF4V2lkdGgiOjIwMC4wLCJNYXhIZWlnaHQiOiJJbmZpbml0eSIsIlNtYXJ0Rm9yZWdyb3VuZElzQWN0aXZlIjpmYWxzZSwiSG9yaXpvbnRhbEFsaWdubWVudCI6MCwiVmVydGljYWxBbGlnbm1lbnQiOjAsIlNtYXJ0Rm9yZWdyb3VuZCI6bnVsbCwiQmFja2dyb3VuZEZpbGxUeXBlIjowLCJNYXJnaW4iOnsiJHJlZiI6IjM2NiJ9LCJQYWRkaW5nIjp7IiRyZWYiOiIzNjcifSwiQmFja2dyb3VuZCI6eyIkaWQiOiIxOTExIiwiQ29sb3IiOnsiJGlkIjoiMTkxMiIsIkEiOjAsIlIiOjI1NSwiRyI6MjU1LCJCIjoyNTV9fSwiSXNWaXNpYmxlIjp0cnVlLCJXaWR0aCI6MC4wLCJIZWlnaHQiOjAuMCwiQm9yZGVyU3R5bGUiOnsiJGlkIjoiMTkxMyIsIkxpbmVDb2xvciI6bnVsbCwiTGluZVdlaWdodCI6MC4wLCJMaW5lVHlwZSI6MCwiUGFyZW50U3R5bGUiOm51bGx9LCJQYXJlbnRTdHlsZSI6bnVsbH0sIkRhdGVGb3JtYXQiOnsiJHJlZiI6IjE3MDUifSwiV2Vla051bWJlcmluZyI6eyIkaWQiOiIxOTE0IiwiRm9ybWF0IjowLCJJc1Zpc2libGUiOmZhbHNlLCJMYXN0S25vd25WaXNpYmlsaXR5U3RhdGUiOmZhbHNlfSwiSXNWaXNpYmxlIjp0cnVlLCJQYXJlbnRTdHlsZSI6bnVsbH0sIkluZGV4Ijo4LCJQZXJjZW50YWdlQ29tcGxldGUiOm51bGwsIlBvc2l0aW9uIjp7IlJhdGlvIjowLjAsIklzQ3VzdG9tIjpmYWxzZX0sIkRhdGVGb3JtYXQiOnsiJHJlZiI6IjE3MDUifSwiV2Vla051bWJlcmluZyI6eyIkaWQiOiIxOTE1IiwiRm9ybWF0IjowLCJJc1Zpc2libGUiOmZhbHNlLCJMYXN0S25vd25WaXNpYmlsaXR5U3RhdGUiOmZhbHNlfSwiUmVsYXRlZFRhc2tJZCI6IjAwMDAwMDAwLTAwMDAtMDAwMC0wMDAwLTAwMDAwMDAwMDAwMCIsIklkIjoiYjNjYjBkZWUtMzBhOS00MWI1LTk1YWEtYTZhZjcwY2Q5ZjA0IiwiSW1wb3J0SWQiOm51bGwsIlRpdGxlIjoiUmVsZWFzZSAyIiwiTm90ZSI6bnVsbCwiSHlwZXJsaW5rIjp7IiRpZCI6IjE5MTYiLCJBZGRyZXNzIjoiIiwiU3ViQWRkcmVzcyI6IiJ9LCJJc0NoYW5nZWQiOmZhbHNlLCJJc05ldyI6ZmFsc2V9XSwiVGFza3MiOltdLCJTd2ltbGFuZXMiOltdLCJNc1Byb2plY3RJdGVtc1RyZWUiOnsiJGlkIjoiMTkxNyIsIlJvb3QiOnsiSW1wb3J0SWQiOm51bGwsIklzSW1wb3J0ZWQiOmZhbHNlLCJDaGlsZHJlbiI6W119fSwiTWV0YWRhdGEiOnsiJGlkIjoiMTkxOCIsIlJlY2VudENvbG9yc0NvbGxlY3Rpb24iOiJbXCIjRkY1QjlCRDVcIixcIiNGRkVEN0QzMVwiLFwiI0ZGNTk1OTU5XCIsXCIjRkY5NkQ2NDJcIl0iLCJTb3VyY2VUaGVtZSI6IntcIiRpZFwiOlwiMVwiLFwiSWRcIjpcIjYzNjM4ZmYwLTE1MDEtNDdlNS1iNzhjLTcyNjkzOTE1NTNjMFwiLFwiQ2F0ZWdvcnlcIjoyLFwiQ3VsdHVyZUluZm9OYW1lXCI6XCJlbi1VU1wiLFwiVmVyc2lvblwiOntcIiRpZFwiOlwiMlwiLFwiVGhlbWVEb21WZXJzaW9uXCI6XCIxLjEuMFwifSxcIlN0eWxlXCI6e1wiJGlkXCI6XCIzXCIsXCJUaW1lYmFuZFN0eWxlXCI6e1wiJGlkXCI6XCI0XCIsXCJSaWdodEVuZENhcHNTdHlsZVwiOntcIiRpZFwiOlwiNVwiLFwiRm9udFNldHRpbmdzXCI6e1wiJGlkXCI6XCI2XCIsXCJGb250U2l6ZVwiOjE4LFwiRm9udE5hbWVcIjpcIkNhbGlicmlcIixcIklzQm9sZFwiOnRydWUsXCJJc0l0YWxpY1wiOmZhbHNlLFwiSXNVbmRlcmxpbmVkXCI6ZmFsc2V9LFwiRm9yZWdyb3VuZFwiOntcIiRpZFwiOlwiN1wiLFwiQ29sb3JcIjp7XCIkaWRcIjpcIjhcIixcIkFcIjoyNTUsXCJSXCI6MTg5LFwiR1wiOjU4LFwiQlwiOjQ4fX0sXCJIb3Jpem9udGFsQWxpZ25tZW50XCI6MCxcIklzVmlzaWJsZVwiOmZhbHNlfSxcIkxlZnRFbmRDYXBzU3R5bGVcIjp7XCIkaWRcIjpcIjlcIixcIkZvbnRTZXR0aW5nc1wiOntcIiRpZFwiOlwiMTBcIixcIkZvbnRTaXplXCI6MTgsXCJGb250TmFtZVwiOlwiQ2FsaWJyaVwiLFwiSXNCb2xkXCI6dHJ1ZSxcIklzSXRhbGljXCI6ZmFsc2UsXCJJc1VuZGVybGluZWRcIjpmYWxzZX0sXCJGb3JlZ3JvdW5kXCI6e1wiJGlkXCI6XCIxMVwiLFwiQ29sb3JcIjp7XCIkaWRcIjpcIjEyXCIsXCJBXCI6MjU1LFwiUlwiOjE4OSxcIkdcIjo1OCxcIkJcIjo0OH19LFwiSG9yaXpvbnRhbEFsaWdubWVudFwiOjAsXCJJc1Zpc2libGVcIjpmYWxzZX0sXCJUb2RheU1hcmtlclN0eWxlXCI6e1wiJGlkXCI6XCIxM1wiLFwiVG9kYXlUZXh0U3R5bGVcIjp7XCIkaWRcIjpcIjE0XCIsXCJGb250U2V0dGluZ3NcIjp7XCIkaWRcIjpcIjE1XCIsXCJGb250U2l6ZVwiOjEyLFwiRm9udE5hbWVcIjpcIkNhbGlicmlcIixcIklzQm9sZFwiOmZhbHNlLFwiSXNJdGFsaWNcIjpmYWxzZSxcIklzVW5kZXJsaW5lZFwiOmZhbHNlfSxcIkZvcmVncm91bmRcIjp7XCIkaWRcIjpcIjE2XCIsXCJDb2xvclwiOntcIiRpZFwiOlwiMTdcIixcIkFcIjoyNTUsXCJSXCI6MCxcIkdcIjowLFwiQlwiOjB9fSxcIkhvcml6b250YWxBbGlnbm1lbnRcIjowLFwiSXNWaXNpYmxlXCI6dHJ1ZX0sXCJUb2RheU1hcmtlclNoYXBlU3R5bGVcIjp7XCIkaWRcIjpcIjE4XCIsXCJNYXJnaW5cIjp7XCIkaWRcIjpcIjE5XCIsXCJUb3BcIjowLjAsXCJMZWZ0XCI6MC4wLFwiUmlnaHRcIjowLjAsXCJCb3R0b21cIjowLjB9LFwiUGFkZGluZ1wiOntcIiRpZFwiOlwiMjBcIixcIlRvcFwiOjAuMCxcIkxlZnRcIjowLjAsXCJSaWdodFwiOjAuMCxcIkJvdHRvbVwiOjAuMH0sXCJCYWNrZ3JvdW5kXCI6e1wiJGlkXCI6XCIyMVwiLFwiQ29sb3JcIjp7XCIkaWRcIjpcIjIyXCIsXCJBXCI6MjU1LFwiUlwiOjI1NSxcIkdcIjowLFwiQlwiOjB9fSxcIklzVmlzaWJsZVwiOnRydWUsXCJXaWR0aFwiOjAuMCxcIkhlaWdodFwiOjAuMCxcIkJvcmRlclN0eWxlXCI6bnVsbH0sXCJUb2RheU1hcmtlclBvc2l0aW9uXCI6MyxcIklzVmlzaWJsZVwiOnRydWV9LFwiU2NhbGVTdHlsZVwiOntcIiRpZFwiOlwiMjNcIixcIlNob3dTZWdtZW50U2VwYXJhdG9yc1wiOnRydWUsXCJTZWdtZW50U2VwYXJhdG9yT3BhY2l0eVwiOjMwLFwiU2hhcGVcIjowLFwiU2VnbWVudFRleHRTdHlsZVwiOntcIiRpZFwiOlwiMjRcIixcIkZvbnRTZXR0aW5nc1wiOntcIiRpZFwiOlwiMjVcIixcIkZvbnRTaXplXCI6MTIsXCJGb250TmFtZVwiOlwiQ2FsaWJyaVwiLFwiSXNCb2xkXCI6ZmFsc2UsXCJJc0l0YWxpY1wiOmZhbHNlLFwiSXNVbmRlcmxpbmVkXCI6ZmFsc2V9LFwiRm9yZWdyb3VuZFwiOntcIiRpZFwiOlwiMjZcIixcIkNvbG9yXCI6e1wiJGlkXCI6XCIyN1wiLFwiQVwiOjI1NSxcIlJcIjoxMSxcIkdcIjoxMixcIkJcIjo4fX0sXCJIb3Jpem9udGFsQWxpZ25tZW50XCI6MCxcIklzVmlzaWJsZVwiOnRydWV9LFwiU2hhcGVTdHlsZVwiOntcIiRpZFwiOlwiMjhcIixcIk1hcmdpblwiOntcIiRpZFwiOlwiMjlcIixcIlRvcFwiOjAuMCxcIkxlZnRcIjoxMi4wLFwiUmlnaHRcIjoxMi4wLFwiQm90dG9tXCI6MC4wfSxcIlBhZGRpbmdcIjp7XCIkaWRcIjpcIjMwXCIsXCJUb3BcIjo3LjAsXCJMZWZ0XCI6MC4wLFwiUmlnaHRcIjowLjAsXCJCb3R0b21cIjo3LjB9LFwiQmFja2dyb3VuZFwiOntcIiRpZFwiOlwiMzFcIixcIkNvbG9yXCI6e1wiJGlkXCI6XCIzMlwiLFwiQVwiOjI1NSxcIlJcIjoxOTIsXCJHXCI6MjAyLFwiQlwiOjE3M319LFwiSXNWaXNpYmxlXCI6dHJ1ZSxcIldpZHRoXCI6ODU4LjAsXCJIZWlnaHRcIjozMC4wLFwiQm9yZGVyU3R5bGVcIjp7XCIkaWRcIjpcIjMzXCIsXCJMaW5lU3R5bGVcIjp7XCIkaWRcIjpcIjM0XCIsXCJMaW5lQ29sb3JcIjp7XCIkaWRcIjpcIjM1XCIsXCJDb2xvclwiOntcIiRpZFwiOlwiMzZcIixcIkFcIjoyNTUsXCJSXCI6MjU1LFwiR1wiOjAsXCJCXCI6MH19LFwiTGluZVdlaWdodFwiOjAuMCxcIkxpbmVUeXBlXCI6MH0sXCJJc1Zpc2libGVcIjpmYWxzZX19fSxcIkVsYXBzZWRUaW1lU3R5bGVcIjp7XCIkaWRcIjpcIjM3XCIsXCJFbGFwc2VkVGltZUJhY2tncm91bmRcIjp7XCIkaWRcIjpcIjM4XCIsXCJDb2xvclwiOntcIiRpZFwiOlwiMzlcIixcIkFcIjoxOTEsXCJSXCI6MjU1LFwiR1wiOjAsXCJCXCI6MH19LFwiRWxhcHNlZFRpbWVGb3JtYXRcIjoxLFwiSXNWaXNpYmxlXCI6dHJ1ZX0sXCJNYXJnaW5cIjp7XCIkaWRcIjpcIjQwXCIsXCJUb3BcIjowLjAsXCJMZWZ0XCI6MTAuMCxcIlJpZ2h0XCI6MTAuMCxcIkJvdHRvbVwiOjAuMH0sXCJQYWRkaW5nXCI6e1wiJGlkXCI6XCI0MVwiLFwiVG9wXCI6MC4wLFwiTGVmdFwiOjAuMCxcIlJpZ2h0XCI6MC4wLFwiQm90dG9tXCI6MC4wfSxcIkJhY2tncm91bmRcIjp7XCIkaWRcIjpcIjQyXCIsXCJDb2xvclwiOntcIiRpZFwiOlwiNDNcIixcIkFcIjoyNTUsXCJSXCI6MTE1LFwiR1wiOjExNSxcIkJcIjoxMTV9fSxcIklzVmlzaWJsZVwiOmZhbHNlLFwiV2lkdGhcIjowLjAsXCJIZWlnaHRcIjowLjAsXCJCb3JkZXJTdHlsZVwiOm51bGx9LFwiVGFza1N0eWxlXCI6e1wiJGlkXCI6XCI0NFwiLFwiU2hhcGVcIjowLFwiU2hhcGVUaGlja25lc3NcIjowLFwiRHVyYXRpb25Gb3JtYXRcIjowLFwiUGVyY2VudGFnZUNvbXBsZXRlVGV4dFN0eWxlXCI6e1wiJGlkXCI6XCI0NVwiLFwiRm9udFNldHRpbmdzXCI6e1wiJGlkXCI6XCI0NlwiLFwiRm9udFNpemVcIjoxMCxcIkZvbnROYW1lXCI6XCJDYWxpYnJpXCIsXCJJc0JvbGRcIjpmYWxzZSxcIklzSXRhbGljXCI6ZmFsc2UsXCJJc1VuZGVybGluZWRcIjpmYWxzZX0sXCJGb3JlZ3JvdW5kXCI6e1wiJGlkXCI6XCI0N1wiLFwiQ29sb3JcIjp7XCIkaWRcIjpcIjQ4XCIsXCJBXCI6MjU1LFwiUlwiOjE5MixcIkdcIjo4MCxcIkJcIjo3N319LFwiSG9yaXpvbnRhbEFsaWdubWVudFwiOjAsXCJJc1Zpc2libGVcIjpmYWxzZX0sXCJQZXJjZW50YWdlQ29tcGxldGVIaWdobGlnaHRTdHlsZVwiOntcIiRpZFwiOlwiNDlcIixcIkJhY2tncm91bmRcIjp7XCIkaWRcIjpcIjUwXCIsXCJDb2xvclwiOntcIiRpZFwiOlwiNTFcIixcIkFcIjo4OSxcIlJcIjowLFwiR1wiOjAsXCJCXCI6MH19fSxcIkR1cmF0aW9uU3R5bGVcIjp7XCIkaWRcIjpcIjUyXCIsXCJGb250U2V0dGluZ3NcIjp7XCIkaWRcIjpcIjUzXCIsXCJGb250U2l6ZVwiOjEwLFwiRm9udE5hbWVcIjpcIkNhbGlicmlcIixcIklzQm9sZFwiOmZhbHNlLFwiSXNJdGFsaWNcIjp0cnVlLFwiSXNVbmRlcmxpbmVkXCI6dHJ1ZX0sXCJGb3JlZ3JvdW5kXCI6e1wiJGlkXCI6XCI1NFwiLFwiQ29sb3JcIjp7XCIkaWRcIjpcIjU1XCIsXCJBXCI6MjU1LFwiUlwiOjExNSxcIkdcIjoxMTUsXCJCXCI6MTE1fX0sXCJIb3Jpem9udGFsQWxpZ25tZW50XCI6MSxcIklzVmlzaWJsZVwiOnRydWV9LFwiSG9yaXpvbnRhbENvbm5lY3RvclN0eWxlXCI6e1wiJGlkXCI6XCI1NlwiLFwiTGluZVN0eWxlXCI6e1wiJGlkXCI6XCI1N1wiLFwiTGluZUNvbG9yXCI6e1wiJGlkXCI6XCI1OFwiLFwiQ29sb3JcIjp7XCIkaWRcIjpcIjU5XCIsXCJBXCI6MjU1LFwiUlwiOjIwNCxcIkdcIjoyMDQsXCJCXCI6MjA0fX0sXCJMaW5lV2VpZ2h0XCI6MS4wLFwiTGluZVR5cGVcIjowfSxcIklzVmlzaWJsZVwiOnRydWV9LFwiVmVydGljYWxDb25uZWN0b3JTdHlsZVwiOntcIiRpZFwiOlwiNjBcIixcIkxpbmVTdHlsZVwiOntcIiRpZFwiOlwiNjFcIixcIkxpbmVDb2xvclwiOntcIiRpZFwiOlwiNjJcIixcIkNvbG9yXCI6e1wiJGlkXCI6XCI2M1wiLFwiQVwiOjI1NSxcIlJcIjoyMDQsXCJHXCI6MjA0LFwiQlwiOjIwNH19LFwiTGluZVdlaWdodFwiOjAuMCxcIkxpbmVUeXBlXCI6MH0sXCJJc1Zpc2libGVcIjpmYWxzZX0sXCJNYXJnaW5cIjp7XCIkaWRcIjpcIjY0XCIsXCJUb3BcIjowLjAsXCJMZWZ0XCI6MC4wLFwiUmlnaHRcIjowLjAsXCJCb3R0b21cIjowLjB9LFwiU3RhcnREYXRlUG9zaXRpb25cIjo0LFwiRW5kRGF0ZVBvc2l0aW9uXCI6NCxcIlRpdGxlUG9zaXRpb25cIjo1LFwiRHVyYXRpb25Qb3NpdGlvblwiOjIsXCJQZXJjZW50YWdlQ29tcGxldGVkUG9zaXRpb25cIjowLFwiU3BhY2luZ1wiOjMsXCJJc0JlbG93VGltZWJhbmRcIjp0cnVlLFwiU2hhcGVTdHlsZVwiOntcIiRpZFwiOlwiNjVcIixcIk1hcmdpblwiOntcIiRpZFwiOlwiNjZcIixcIlRvcFwiOjAuMCxcIkxlZnRcIjo0LjAsXCJSaWdodFwiOjQuMCxcIkJvdHRvbVwiOjAuMH0sXCJQYWRkaW5nXCI6e1wiJGlkXCI6XCI2N1wiLFwiVG9wXCI6MC4wLFwiTGVmdFwiOjAuMCxcIlJpZ2h0XCI6MC4wLFwiQm90dG9tXCI6MC4wfSxcIkJhY2tncm91bmRcIjp7XCIkaWRcIjpcIjY4XCIsXCJDb2xvclwiOntcIiRpZFwiOlwiNjlcIixcIkFcIjoxMjcsXCJSXCI6MTU3LFwiR1wiOjE2OSxcIkJcIjoxNjB9fSxcIklzVmlzaWJsZVwiOnRydWUsXCJXaWR0aFwiOjAuMCxcIkhlaWdodFwiOjEwLjAsXCJCb3JkZXJTdHlsZVwiOntcIiRpZFwiOlwiNzBcIixcIkxpbmVTdHlsZVwiOntcIiRpZFwiOlwiNzFcIixcIkxpbmVDb2xvclwiOntcIiRpZFwiOlwiNzJcIixcIkNvbG9yXCI6e1wiJGlkXCI6XCI3M1wiLFwiQVwiOjI1NSxcIlJcIjoyMzQsXCJHXCI6MjIsXCJCXCI6MzB9fSxcIkxpbmVXZWlnaHRcIjoyLjAsXCJMaW5lVHlwZVwiOjB9LFwiSXNWaXNpYmxlXCI6ZmFsc2V9fSxcIlRpdGxlU3R5bGVcIjp7XCIkaWRcIjpcIjc0XCIsXCJGb250U2V0dGluZ3NcIjp7XCIkaWRcIjpcIjc1XCIsXCJGb250U2l6ZVwiOjEwLFwiRm9udE5hbWVcIjpcIkNhbGlicmlcIixcIklzQm9sZFwiOnRydWUsXCJJc0l0YWxpY1wiOmZhbHNlLFwiSXNVbmRlcmxpbmVkXCI6ZmFsc2V9LFwiRm9yZWdyb3VuZFwiOntcIiRpZFwiOlwiNzZcIixcIkNvbG9yXCI6e1wiJGlkXCI6XCI3N1wiLFwiQVwiOjI1NSxcIlJcIjoyNTUsXCJHXCI6MjU1LFwiQlwiOjI1NX19LFwiSG9yaXpvbnRhbEFsaWdubWVudFwiOjAsXCJJc1Zpc2libGVcIjp0cnVlfSxcIkRhdGVTdHlsZVwiOntcIiRpZFwiOlwiNzhcIixcIkZvbnRTZXR0aW5nc1wiOntcIiRpZFwiOlwiNzlcIixcIkZvbnRTaXplXCI6OCxcIkZvbnROYW1lXCI6XCJDYWxpYnJpXCIsXCJJc0JvbGRcIjpmYWxzZSxcIklzSXRhbGljXCI6ZmFsc2UsXCJJc1VuZGVybGluZWRcIjpmYWxzZX0sXCJGb3JlZ3JvdW5kXCI6e1wiJGlkXCI6XCI4MFwiLFwiQ29sb3JcIjp7XCIkaWRcIjpcIjgxXCIsXCJBXCI6MjU1LFwiUlwiOjksXCJHXCI6MzMsXCJCXCI6NTl9fSxcIkhvcml6b250YWxBbGlnbm1lbnRcIjowLFwiSXNWaXNpYmxlXCI6dHJ1ZX0sXCJEYXRlRm9ybWF0XCI6e1wiJGlkXCI6XCI4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4M1wiLFwiRm9ybWF0XCI6MCxcIklzVmlzaWJsZVwiOmZhbHNlLFwiTGFzdEtub3duVmlzaWJpbGl0eVN0YXRlXCI6ZmFsc2V9fSxcIk1pbGVzdG9uZVN0eWxlXCI6e1wiJGlkXCI6XCI4NFwiLFwiU2hhcGVcIjoyLFwiSXNCZWxvd1RpbWViYW5kXCI6ZmFsc2UsXCJTaGFwZVNpemVcIjoyLFwiUGFkZGluZ1wiOntcIiRpZFwiOlwiODVcIixcIlRvcFwiOjcuMCxcIkxlZnRcIjozLjAsXCJSaWdodFwiOjAuMCxcIkJvdHRvbVwiOjIuMH0sXCJTaGFwZVN0eWxlXCI6e1wiJGlkXCI6XCI4NlwiLFwiTWFyZ2luXCI6e1wiJGlkXCI6XCI4N1wiLFwiVG9wXCI6MC4wLFwiTGVmdFwiOjAuMCxcIlJpZ2h0XCI6MC4wLFwiQm90dG9tXCI6MC4wfSxcIlBhZGRpbmdcIjp7XCIkaWRcIjpcIjg4XCIsXCJUb3BcIjowLjAsXCJMZWZ0XCI6MC4wLFwiUmlnaHRcIjowLjAsXCJCb3R0b21cIjowLjB9LFwiQmFja2dyb3VuZFwiOntcIiRpZFwiOlwiODlcIixcIkNvbG9yXCI6e1wiJGlkXCI6XCI5MFwiLFwiQVwiOjI1NSxcIlJcIjoyMzksXCJHXCI6MTU0LFwiQlwiOjI2fX0sXCJJc1Zpc2libGVcIjp0cnVlLFwiV2lkdGhcIjoxOC4wLFwiSGVpZ2h0XCI6MTguMCxcIkJvcmRlclN0eWxlXCI6e1wiJGlkXCI6XCI5MVwiLFwiTGluZVN0eWxlXCI6e1wiJGlkXCI6XCI5MlwiLFwiTGluZUNvbG9yXCI6e1wiJGlkXCI6XCI5M1wiLFwiQ29sb3JcIjp7XCIkaWRcIjpcIjk0XCIsXCJBXCI6MjU1LFwiUlwiOjIzNCxcIkdcIjoyMixcIkJcIjozMH19LFwiTGluZVdlaWdodFwiOjIuMCxcIkxpbmVUeXBlXCI6MH0sXCJJc1Zpc2libGVcIjpmYWxzZX19LFwiVGl0bGVTdHlsZVwiOntcIiRpZFwiOlwiOTVcIixcIkZvbnRTZXR0aW5nc1wiOntcIiRpZFwiOlwiOTZcIixcIkZvbnRTaXplXCI6MTQsXCJGb250TmFtZVwiOlwiQ2FsaWJyaVwiLFwiSXNCb2xkXCI6dHJ1ZSxcIklzSXRhbGljXCI6ZmFsc2UsXCJJc1VuZGVybGluZWRcIjpmYWxzZX0sXCJGb3JlZ3JvdW5kXCI6e1wiJGlkXCI6XCI5N1wiLFwiQ29sb3JcIjp7XCIkaWRcIjpcIjk4XCIsXCJBXCI6MjU1LFwiUlwiOjExMyxcIkdcIjo3MixcIkJcIjo5fX0sXCJIb3Jpem9udGFsQWxpZ25tZW50XCI6MCxcIklzVmlzaWJsZVwiOnRydWV9LFwiRGF0ZVN0eWxlXCI6e1wiJGlkXCI6XCI5OVwiLFwiRm9udFNldHRpbmdzXCI6e1wiJGlkXCI6XCIxMDBcIixcIkZvbnRTaXplXCI6MTIsXCJGb250TmFtZVwiOlwiQ2FsaWJyaVwiLFwiSXNCb2xkXCI6ZmFsc2UsXCJJc0l0YWxpY1wiOmZhbHNlLFwiSXNVbmRlcmxpbmVkXCI6ZmFsc2V9LFwiRm9yZWdyb3VuZFwiOntcIiRpZFwiOlwiMTAxXCIsXCJDb2xvclwiOntcIiRpZFwiOlwiMTAyXCIsXCJBXCI6MjU1LFwiUlwiOjE1MSxcIkdcIjo5NSxcIkJcIjoxMn19LFwiSG9yaXpvbnRhbEFsaWdubWVudFwiOjAsXCJJc1Zpc2libGVcIjp0cnVlfSxcIkRhdGVGb3JtYXRcIjp7XCIkaWRcIjpcIjEwM1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MDRcIixcIkZvcm1hdFwiOjAsXCJJc1Zpc2libGVcIjpmYWxzZSxcIkxhc3RLbm93blZpc2liaWxpdHlTdGF0ZVwiOmZhbHNlfX0sXCJNb3RTdHlsZVwiOntcIiRpZFwiOlwiMTA1XCIsXCJTaGFwZVwiOjIsXCJTaGFwZVNpemVcIjoyLFwiRGV0YWlsc1NwYWNpbmdcIjoxLjAsXCJQYWRkaW5nXCI6e1wiJGlkXCI6XCIxMDZcIixcIlRvcFwiOjcuMCxcIkxlZnRcIjozLjAsXCJSaWdodFwiOjAuMCxcIkJvdHRvbVwiOjIuMH0sXCJQb3NpdGlvbk9uVGFza1wiOjEsXCJTaGFwZVN0eWxlXCI6e1wiJGlkXCI6XCIxMDdcIixcIk1hcmdpblwiOntcIiRpZFwiOlwiMTA4XCIsXCJUb3BcIjowLjAsXCJMZWZ0XCI6MC4wLFwiUmlnaHRcIjowLjAsXCJCb3R0b21cIjowLjB9LFwiUGFkZGluZ1wiOntcIiRpZFwiOlwiMTA5XCIsXCJUb3BcIjowLjAsXCJMZWZ0XCI6MC4wLFwiUmlnaHRcIjowLjAsXCJCb3R0b21cIjowLjB9LFwiQmFja2dyb3VuZFwiOntcIiRpZFwiOlwiMTEwXCIsXCJDb2xvclwiOntcIiRpZFwiOlwiMTExXCIsXCJBXCI6MjU1LFwiUlwiOjIzOSxcIkdcIjoxNTQsXCJCXCI6MjZ9fSxcIklzVmlzaWJsZVwiOnRydWUsXCJXaWR0aFwiOjE4LjAsXCJIZWlnaHRcIjoxOC4wLFwiQm9yZGVyU3R5bGVcIjp7XCIkaWRcIjpcIjExMlwiLFwiTGluZVN0eWxlXCI6e1wiJGlkXCI6XCIxMTNcIixcIkxpbmVDb2xvclwiOntcIiRpZFwiOlwiMTE0XCIsXCJDb2xvclwiOntcIiRpZFwiOlwiMTE1XCIsXCJBXCI6MjU1LFwiUlwiOjIzNCxcIkdcIjoyMixcIkJcIjozMH19LFwiTGluZVdlaWdodFwiOjAuMCxcIkxpbmVUeXBlXCI6MH0sXCJJc1Zpc2libGVcIjpmYWxzZX19LFwiVGl0bGVTdHlsZVwiOntcIiRpZFwiOlwiMTE2XCIsXCJGb250U2V0dGluZ3NcIjp7XCIkaWRcIjpcIjExN1wiLFwiRm9udFNpemVcIjoxNCxcIkZvbnROYW1lXCI6XCJDYWxpYnJpXCIsXCJJc0JvbGRcIjp0cnVlLFwiSXNJdGFsaWNcIjpmYWxzZSxcIklzVW5kZXJsaW5lZFwiOmZhbHNlfSxcIkZvcmVncm91bmRcIjp7XCIkaWRcIjpcIjExOFwiLFwiQ29sb3JcIjp7XCIkaWRcIjpcIjExOVwiLFwiQVwiOjI1NSxcIlJcIjoxMTMsXCJHXCI6NzIsXCJCXCI6OX19LFwiSG9yaXpvbnRhbEFsaWdubWVudFwiOjAsXCJJc1Zpc2libGVcIjp0cnVlfSxcIkRhdGVTdHlsZVwiOntcIiRpZFwiOlwiMTIwXCIsXCJGb250U2V0dGluZ3NcIjp7XCIkaWRcIjpcIjEyMVwiLFwiRm9udFNpemVcIjoxMixcIkZvbnROYW1lXCI6XCJDYWxpYnJpXCIsXCJJc0JvbGRcIjpmYWxzZSxcIklzSXRhbGljXCI6ZmFsc2UsXCJJc1VuZGVybGluZWRcIjpmYWxzZX0sXCJGb3JlZ3JvdW5kXCI6e1wiJGlkXCI6XCIxMjJcIixcIkNvbG9yXCI6e1wiJGlkXCI6XCIxMjNcIixcIkFcIjoyNTUsXCJSXCI6MTUxLFwiR1wiOjk1LFwiQlwiOjEyfX0sXCJIb3Jpem9udGFsQWxpZ25tZW50XCI6MCxcIklzVmlzaWJsZVwiOnRydWV9LFwiRGF0ZUZvcm1hdFwiOntcIiRpZFwiOlwiMTI0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EyNVwiLFwiRm9ybWF0XCI6MCxcIklzVmlzaWJsZVwiOmZhbHNlLFwiTGFzdEtub3duVmlzaWJpbGl0eVN0YXRlXCI6ZmFsc2V9fSxcIlN3aW1sYW5lVjJTdHlsZVwiOntcIiRpZFwiOlwiMTI2XCIsXCJTdHlsZUlkXCI6XCI2MTg0N2QwYS0zN2E2LTQxNTEtYTZjNi0wODkyNjU4MGUyYmVcIixcIk5hbWVcIjpcIlN3aW1sYW5lIFN0eWxlIDFcIixcIkhlYWRlclN0eWxlXCI6e1wiJGlkXCI6XCIxMjdcIixcIlRleHRTdHlsZVwiOntcIiRpZFwiOlwiMTI4XCIsXCJGb250U2V0dGluZ3NcIjp7XCIkaWRcIjpcIjEyOVwiLFwiRm9udFNpemVcIjoxMixcIkZvbnROYW1lXCI6XCJDYWxpYnJpXCIsXCJJc0JvbGRcIjp0cnVlLFwiSXNJdGFsaWNcIjpmYWxzZSxcIklzVW5kZXJsaW5lZFwiOmZhbHNlfSxcIkZvcmVncm91bmRcIjp7XCIkaWRcIjpcIjEzMFwiLFwiQ29sb3JcIjp7XCIkaWRcIjpcIjEzMVwiLFwiQVwiOjI1NSxcIlJcIjoyOCxcIkdcIjozMyxcIkJcIjozMH19LFwiSG9yaXpvbnRhbEFsaWdubWVudFwiOjAsXCJJc1Zpc2libGVcIjpmYWxzZX0sXCJSZWN0YW5nbGVTdHlsZVwiOntcIiRpZFwiOlwiMTMyXCIsXCJNYXJnaW5cIjp7XCIkaWRcIjpcIjEzM1wiLFwiVG9wXCI6MC4wLFwiTGVmdFwiOjAuMCxcIlJpZ2h0XCI6MC4wLFwiQm90dG9tXCI6MC4wfSxcIlBhZGRpbmdcIjp7XCIkaWRcIjpcIjEzNFwiLFwiVG9wXCI6MC4wLFwiTGVmdFwiOjAuMCxcIlJpZ2h0XCI6MC4wLFwiQm90dG9tXCI6MC4wfSxcIkJhY2tncm91bmRcIjp7XCIkaWRcIjpcIjEzNVwiLFwiQ29sb3JcIjp7XCIkaWRcIjpcIjEzNlwiLFwiQVwiOjEyNyxcIlJcIjoxNTcsXCJHXCI6MTY5LFwiQlwiOjE2MH19LFwiSXNWaXNpYmxlXCI6dHJ1ZSxcIldpZHRoXCI6MC4wLFwiSGVpZ2h0XCI6MC4wLFwiQm9yZGVyU3R5bGVcIjp7XCIkaWRcIjpcIjEzN1wiLFwiTGluZVN0eWxlXCI6e1wiJGlkXCI6XCIxMzhcIixcIkxpbmVDb2xvclwiOntcIiRpZFwiOlwiMTM5XCIsXCJDb2xvclwiOntcIiRpZFwiOlwiMTQwXCIsXCJBXCI6MjU1LFwiUlwiOjIyLFwiR1wiOjI4LFwiQlwiOjM1fX0sXCJMaW5lV2VpZ2h0XCI6MC4wLFwiTGluZVR5cGVcIjowfSxcIklzVmlzaWJsZVwiOmZhbHNlfX19LFwiQmFja2dyb3VuZFN0eWxlXCI6e1wiJGlkXCI6XCIxNDFcIixcIk1hcmdpblwiOntcIiRpZFwiOlwiMTQyXCIsXCJUb3BcIjowLjAsXCJMZWZ0XCI6MC4wLFwiUmlnaHRcIjowLjAsXCJCb3R0b21cIjowLjB9LFwiUGFkZGluZ1wiOntcIiRpZFwiOlwiMTQzXCIsXCJUb3BcIjowLjAsXCJMZWZ0XCI6MC4wLFwiUmlnaHRcIjowLjAsXCJCb3R0b21cIjowLjB9LFwiQmFja2dyb3VuZFwiOntcIiRpZFwiOlwiMTQ0XCIsXCJDb2xvclwiOntcIiRpZFwiOlwiMTQ1XCIsXCJBXCI6MzgsXCJSXCI6MTU3LFwiR1wiOjE2OSxcIkJcIjoxNjB9fSxcIklzVmlzaWJsZVwiOnRydWUsXCJXaWR0aFwiOjAuMCxcIkhlaWdodFwiOjAuMCxcIkJvcmRlclN0eWxlXCI6e1wiJGlkXCI6XCIxNDZcIixcIkxpbmVTdHlsZVwiOntcIiRpZFwiOlwiMTQ3XCIsXCJMaW5lQ29sb3JcIjp7XCIkaWRcIjpcIjE0OFwiLFwiQ29sb3JcIjp7XCIkaWRcIjpcIjE0OVwiLFwiQVwiOjI1NSxcIlJcIjoyMzQsXCJHXCI6MjIsXCJCXCI6MzB9fSxcIkxpbmVXZWlnaHRcIjowLjAsXCJMaW5lVHlwZVwiOjB9LFwiSXNWaXNpYmxlXCI6ZmFsc2V9fSxcIklzQWJvdmVUaW1lYmFuZFwiOmZhbHNlLFwiU3BhY2luZ1wiOjUsXCJEZWZhdWx0U3dpbWxhbmVBY3Rpdml0eVN0eWxlXCI6e1wiJGlkXCI6XCIxNTBcIixcIkhlYWRlclN0eWxlXCI6e1wiJGlkXCI6XCIxNTFcIixcIlRleHRTdHlsZVwiOntcIiRpZFwiOlwiMTUyXCIsXCJGb250U2V0dGluZ3NcIjp7XCIkaWRcIjpcIjE1M1wiLFwiRm9udFNpemVcIjoxMSxcIkZvbnROYW1lXCI6XCJDYWxpYnJpXCIsXCJJc0JvbGRcIjpmYWxzZSxcIklzSXRhbGljXCI6ZmFsc2UsXCJJc1VuZGVybGluZWRcIjpmYWxzZX0sXCJGb3JlZ3JvdW5kXCI6e1wiJGlkXCI6XCIxNTRcIixcIkNvbG9yXCI6e1wiJGlkXCI6XCIxNTVcIixcIkFcIjoyNTUsXCJSXCI6MCxcIkdcIjowLFwiQlwiOjB9fSxcIkhvcml6b250YWxBbGlnbm1lbnRcIjowLFwiSXNWaXNpYmxlXCI6dHJ1ZX0sXCJSZWN0YW5nbGVTdHlsZVwiOntcIiRpZFwiOlwiMTU2XCIsXCJNYXJnaW5cIjp7XCIkaWRcIjpcIjE1N1wiLFwiVG9wXCI6MC4wLFwiTGVmdFwiOjAuMCxcIlJpZ2h0XCI6MC4wLFwiQm90dG9tXCI6MC4wfSxcIlBhZGRpbmdcIjp7XCIkaWRcIjpcIjE1OFwiLFwiVG9wXCI6MC4wLFwiTGVmdFwiOjAuMCxcIlJpZ2h0XCI6MC4wLFwiQm90dG9tXCI6MC4wfSxcIkJhY2tncm91bmRcIjp7XCIkaWRcIjpcIjE1OVwiLFwiQ29sb3JcIjp7XCIkaWRcIjpcIjE2MFwiLFwiQVwiOjYzLFwiUlwiOjE1NyxcIkdcIjoxNjksXCJCXCI6MTYwfX0sXCJJc1Zpc2libGVcIjp0cnVlLFwiV2lkdGhcIjowLjAsXCJIZWlnaHRcIjowLjAsXCJCb3JkZXJTdHlsZVwiOntcIiRpZFwiOlwiMTYxXCIsXCJMaW5lU3R5bGVcIjp7XCIkaWRcIjpcIjE2MlwiLFwiTGluZUNvbG9yXCI6e1wiJGlkXCI6XCIxNjNcIixcIkNvbG9yXCI6e1wiJGlkXCI6XCIxNjRcIixcIkFcIjoyNTUsXCJSXCI6MjU1LFwiR1wiOjAsXCJCXCI6MH19LFwiTGluZVdlaWdodFwiOjAuMCxcIkxpbmVUeXBlXCI6MH0sXCJJc1Zpc2libGVcIjpmYWxzZX19fSxcIkJhY2tncm91bmRTdHlsZVwiOntcIiRpZFwiOlwiMTY1XCIsXCJNYXJnaW5cIjp7XCIkaWRcIjpcIjE2NlwiLFwiVG9wXCI6MC4wLFwiTGVmdFwiOjAuMCxcIlJpZ2h0XCI6MC4wLFwiQm90dG9tXCI6MC4wfSxcIlBhZGRpbmdcIjp7XCIkaWRcIjpcIjE2N1wiLFwiVG9wXCI6MC4wLFwiTGVmdFwiOjAuMCxcIlJpZ2h0XCI6MC4wLFwiQm90dG9tXCI6MC4wfSxcIkJhY2tncm91bmRcIjp7XCIkaWRcIjpcIjE2OFwiLFwiQ29sb3JcIjp7XCIkaWRcIjpcIjE2OVwiLFwiQVwiOjM4LFwiUlwiOjE1NyxcIkdcIjoxNjksXCJCXCI6MTYwfX0sXCJJc1Zpc2libGVcIjp0cnVlLFwiV2lkdGhcIjowLjAsXCJIZWlnaHRcIjowLjAsXCJCb3JkZXJTdHlsZVwiOntcIiRpZFwiOlwiMTcwXCIsXCJMaW5lU3R5bGVcIjp7XCIkaWRcIjpcIjE3MVwiLFwiTGluZUNvbG9yXCI6e1wiJGlkXCI6XCIxNzJcIixcIkNvbG9yXCI6e1wiJGlkXCI6XCIxNzNcIixcIkFcIjoyNTUsXCJSXCI6MjM0LFwiR1wiOjIyLFwiQlwiOjMwfX0sXCJMaW5lV2VpZ2h0XCI6MC4wLFwiTGluZVR5cGVcIjowfSxcIklzVmlzaWJsZVwiOmZhbHNlfX19LFwiRGVmYXVsdFN3aW1sYW5lTWlsZXN0b25lU3R5bGVcIjp7XCIkaWRcIjpcIjE3NFwiLFwiVGl0bGVQb3NpdGlvblwiOjAsXCJEYXRlUG9zaXRpb25cIjowLFwiU2hhcGVUeXBlXCI6MTgsXCJTaGFwZVNpemVcIjoxLFwiU3BhY2luZ1wiOjUsXCJTaGFwZVN0eWxlXCI6e1wiJGlkXCI6XCIxNzVcIixcIk1hcmdpblwiOntcIiRpZFwiOlwiMTc2XCIsXCJUb3BcIjowLjAsXCJMZWZ0XCI6MC4wLFwiUmlnaHRcIjowLjAsXCJCb3R0b21cIjowLjB9LFwiUGFkZGluZ1wiOntcIiRpZFwiOlwiMTc3XCIsXCJUb3BcIjowLjAsXCJMZWZ0XCI6MC4wLFwiUmlnaHRcIjowLjAsXCJCb3R0b21cIjowLjB9LFwiQmFja2dyb3VuZFwiOntcIiRpZFwiOlwiMTc4XCIsXCJDb2xvclwiOntcIiRpZFwiOlwiMTc5XCIsXCJBXCI6MjU1LFwiUlwiOjE4MCxcIkdcIjo3NixcIkJcIjo2NX19LFwiSXNWaXNpYmxlXCI6dHJ1ZSxcIldpZHRoXCI6MTMuMCxcIkhlaWdodFwiOjEzLjAsXCJCb3JkZXJTdHlsZVwiOntcIiRpZFwiOlwiMTgwXCIsXCJMaW5lU3R5bGVcIjp7XCIkaWRcIjpcIjE4MVwiLFwiTGluZUNvbG9yXCI6e1wiJGlkXCI6XCIxODJcIixcIkNvbG9yXCI6e1wiJGlkXCI6XCIxODNcIixcIkFcIjoyNTUsXCJSXCI6MjM0LFwiR1wiOjIyLFwiQlwiOjMwfX0sXCJMaW5lV2VpZ2h0XCI6Mi4wLFwiTGluZVR5cGVcIjowfSxcIklzVmlzaWJsZVwiOmZhbHNlfX0sXCJUaXRsZVN0eWxlXCI6e1wiJGlkXCI6XCIxODRcIixcIkZvbnRTZXR0aW5nc1wiOntcIiRpZFwiOlwiMTg1XCIsXCJGb250U2l6ZVwiOjExLFwiRm9udE5hbWVcIjpcIkNhbGlicmlcIixcIklzQm9sZFwiOnRydWUsXCJJc0l0YWxpY1wiOmZhbHNlLFwiSXNVbmRlcmxpbmVkXCI6ZmFsc2V9LFwiRm9yZWdyb3VuZFwiOntcIiRpZFwiOlwiMTg2XCIsXCJDb2xvclwiOntcIiRpZFwiOlwiMTg3XCIsXCJBXCI6MjU1LFwiUlwiOjM0LFwiR1wiOjM3LFwiQlwiOjI0fX0sXCJIb3Jpem9udGFsQWxpZ25tZW50XCI6MixcIklzVmlzaWJsZVwiOnRydWV9LFwiRGF0ZVN0eWxlXCI6e1wiJGlkXCI6XCIxODhcIixcIkZvbnRTZXR0aW5nc1wiOntcIiRpZFwiOlwiMTg5XCIsXCJGb250U2l6ZVwiOjEwLFwiRm9udE5hbWVcIjpcIkNhbGlicmlcIixcIklzQm9sZFwiOmZhbHNlLFwiSXNJdGFsaWNcIjpmYWxzZSxcIklzVW5kZXJsaW5lZFwiOmZhbHNlfSxcIkZvcmVncm91bmRcIjp7XCIkaWRcIjpcIjE5MFwiLFwiQ29sb3JcIjp7XCIkaWRcIjpcIjE5MVwiLFwiQVwiOjI1NSxcIlJcIjo2NyxcIkdcIjo3MyxcIkJcIjo0OX19LFwiSG9yaXpvbnRhbEFsaWdubWVudFwiOjIsXCJJc1Zpc2libGVcIjp0cnVlfSxcIkRhdGVGb3JtYXRcIjp7XCIkaWRcIjpcIjE5Ml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xOTNcIixcIkZvcm1hdFwiOjAsXCJJc1Zpc2libGVcIjpmYWxzZSxcIkxhc3RLbm93blZpc2liaWxpdHlTdGF0ZVwiOmZhbHNlfX0sXCJEZWZhdWx0U3dpbWxhbmVUYXNrU3R5bGVcIjp7XCIkaWRcIjpcIjE5NFwiLFwiU2hhcGVcIjowLFwiU2hhcGVUaGlja25lc3NcIjowLFwiRHVyYXRpb25Gb3JtYXRcIjowLFwiUGVyY2VudGFnZUNvbXBsZXRlVGV4dFN0eWxlXCI6e1wiJGlkXCI6XCIxOTVcIixcIkZvbnRTZXR0aW5nc1wiOntcIiRpZFwiOlwiMTk2XCIsXCJGb250U2l6ZVwiOjEwLFwiRm9udE5hbWVcIjpcIkNhbGlicmlcIixcIklzQm9sZFwiOmZhbHNlLFwiSXNJdGFsaWNcIjpmYWxzZSxcIklzVW5kZXJsaW5lZFwiOmZhbHNlfSxcIkZvcmVncm91bmRcIjp7XCIkaWRcIjpcIjE5N1wiLFwiQ29sb3JcIjp7XCIkaWRcIjpcIjE5OFwiLFwiQVwiOjI1NSxcIlJcIjoxOTIsXCJHXCI6ODAsXCJCXCI6Nzd9fSxcIkhvcml6b250YWxBbGlnbm1lbnRcIjowLFwiSXNWaXNpYmxlXCI6ZmFsc2V9LFwiUGVyY2VudGFnZUNvbXBsZXRlSGlnaGxpZ2h0U3R5bGVcIjp7XCIkaWRcIjpcIjE5OVwiLFwiQmFja2dyb3VuZFwiOntcIiRpZFwiOlwiMjAwXCIsXCJDb2xvclwiOntcIiRpZFwiOlwiMjAxXCIsXCJBXCI6ODksXCJSXCI6MCxcIkdcIjowLFwiQlwiOjB9fX0sXCJEdXJhdGlvblN0eWxlXCI6e1wiJGlkXCI6XCIyMDJcIixcIkZvbnRTZXR0aW5nc1wiOntcIiRpZFwiOlwiMjAzXCIsXCJGb250U2l6ZVwiOjEwLFwiRm9udE5hbWVcIjpcIkNhbGlicmlcIixcIklzQm9sZFwiOmZhbHNlLFwiSXNJdGFsaWNcIjp0cnVlLFwiSXNVbmRlcmxpbmVkXCI6dHJ1ZX0sXCJGb3JlZ3JvdW5kXCI6e1wiJGlkXCI6XCIyMDRcIixcIkNvbG9yXCI6e1wiJGlkXCI6XCIyMDVcIixcIkFcIjoyNTUsXCJSXCI6NzUsXCJHXCI6MzIsXCJCXCI6Mjd9fSxcIkhvcml6b250YWxBbGlnbm1lbnRcIjowLFwiSXNWaXNpYmxlXCI6dHJ1ZX0sXCJNYXJnaW5cIjp7XCIkaWRcIjpcIjIwNlwiLFwiVG9wXCI6MC4wLFwiTGVmdFwiOjAuMCxcIlJpZ2h0XCI6MC4wLFwiQm90dG9tXCI6MC4wfSxcIlN0YXJ0RGF0ZVBvc2l0aW9uXCI6MCxcIkVuZERhdGVQb3NpdGlvblwiOjAsXCJUaXRsZVBvc2l0aW9uXCI6MixcIkR1cmF0aW9uUG9zaXRpb25cIjowLFwiUGVyY2VudGFnZUNvbXBsZXRlZFBvc2l0aW9uXCI6MCxcIlNwYWNpbmdcIjozLFwiU2hhcGVTdHlsZVwiOntcIiRpZFwiOlwiMjA3XCIsXCJNYXJnaW5cIjp7XCIkaWRcIjpcIjIwOFwiLFwiVG9wXCI6MC4wLFwiTGVmdFwiOjQuMCxcIlJpZ2h0XCI6NC4wLFwiQm90dG9tXCI6MC4wfSxcIlBhZGRpbmdcIjp7XCIkaWRcIjpcIjIwOVwiLFwiVG9wXCI6MC4wLFwiTGVmdFwiOjAuMCxcIlJpZ2h0XCI6MC4wLFwiQm90dG9tXCI6MC4wfSxcIkJhY2tncm91bmRcIjp7XCIkaWRcIjpcIjIxMFwiLFwiQ29sb3JcIjp7XCIkaWRcIjpcIjIxMVwiLFwiQVwiOjI1NSxcIlJcIjo1MCxcIkdcIjo5MyxcIkJcIjo4OX19LFwiSXNWaXNpYmxlXCI6dHJ1ZSxcIldpZHRoXCI6MTk2LjAsXCJIZWlnaHRcIjoxMC4wLFwiQm9yZGVyU3R5bGVcIjp7XCIkaWRcIjpcIjIxMlwiLFwiTGluZVN0eWxlXCI6e1wiJGlkXCI6XCIyMTNcIixcIkxpbmVDb2xvclwiOntcIiRpZFwiOlwiMjE0XCIsXCJDb2xvclwiOntcIiRpZFwiOlwiMjE1XCIsXCJBXCI6MjU1LFwiUlwiOjIzNCxcIkdcIjoyMixcIkJcIjozMH19LFwiTGluZVdlaWdodFwiOjIuMCxcIkxpbmVUeXBlXCI6MH0sXCJJc1Zpc2libGVcIjpmYWxzZX19LFwiVGl0bGVTdHlsZVwiOntcIiRpZFwiOlwiMjE2XCIsXCJGb250U2V0dGluZ3NcIjp7XCIkaWRcIjpcIjIxN1wiLFwiRm9udFNpemVcIjoxMixcIkZvbnROYW1lXCI6XCJDYWxpYnJpXCIsXCJJc0JvbGRcIjp0cnVlLFwiSXNJdGFsaWNcIjpmYWxzZSxcIklzVW5kZXJsaW5lZFwiOmZhbHNlfSxcIkZvcmVncm91bmRcIjp7XCIkaWRcIjpcIjIxOFwiLFwiQ29sb3JcIjp7XCIkaWRcIjpcIjIxOVwiLFwiQVwiOjI1NSxcIlJcIjoyNDIsXCJHXCI6MjQ4LFwiQlwiOjI0N319LFwiSG9yaXpvbnRhbEFsaWdubWVudFwiOjEsXCJJc1Zpc2libGVcIjp0cnVlfSxcIkRhdGVTdHlsZVwiOntcIiRpZFwiOlwiMjIwXCIsXCJGb250U2V0dGluZ3NcIjp7XCIkaWRcIjpcIjIyMVwiLFwiRm9udFNpemVcIjo4LFwiRm9udE5hbWVcIjpcIkNhbGlicmlcIixcIklzQm9sZFwiOmZhbHNlLFwiSXNJdGFsaWNcIjpmYWxzZSxcIklzVW5kZXJsaW5lZFwiOmZhbHNlfSxcIkZvcmVncm91bmRcIjp7XCIkaWRcIjpcIjIyMlwiLFwiQ29sb3JcIjp7XCIkaWRcIjpcIjIyM1wiLFwiQVwiOjI1NSxcIlJcIjo5LFwiR1wiOjMzLFwiQlwiOjU5fX0sXCJIb3Jpem9udGFsQWxpZ25tZW50XCI6MCxcIklzVmlzaWJsZVwiOmZhbHNlfSxcIkRhdGVGb3JtYXRcIjp7XCIkaWRcIjpcIjIyNF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MjVcIixcIkZvcm1hdFwiOjAsXCJJc1Zpc2libGVcIjpmYWxzZSxcIkxhc3RLbm93blZpc2liaWxpdHlTdGF0ZVwiOmZhbHNlfX0sXCJEZWZhdWx0U3dpbWxhbmVNb3RTdHlsZVwiOntcIiRpZFwiOlwiMjI2XCIsXCJTaGFwZVwiOjcsXCJTaGFwZVNpemVcIjoxLFwiRGV0YWlsc1NwYWNpbmdcIjoxLjAsXCJQYWRkaW5nXCI6e1wiJGlkXCI6XCIyMjdcIixcIlRvcFwiOjcuMCxcIkxlZnRcIjozLjAsXCJSaWdodFwiOjAuMCxcIkJvdHRvbVwiOjIuMH0sXCJQb3NpdGlvbk9uVGFza1wiOjMsXCJTaGFwZVN0eWxlXCI6e1wiJGlkXCI6XCIyMjhcIixcIk1hcmdpblwiOntcIiRpZFwiOlwiMjI5XCIsXCJUb3BcIjowLjAsXCJMZWZ0XCI6MC4wLFwiUmlnaHRcIjowLjAsXCJCb3R0b21cIjowLjB9LFwiUGFkZGluZ1wiOntcIiRpZFwiOlwiMjMwXCIsXCJUb3BcIjowLjAsXCJMZWZ0XCI6MC4wLFwiUmlnaHRcIjowLjAsXCJCb3R0b21cIjowLjB9LFwiQmFja2dyb3VuZFwiOntcIiRpZFwiOlwiMjMxXCIsXCJDb2xvclwiOntcIiRpZFwiOlwiMjMyXCIsXCJBXCI6MjU1LFwiUlwiOjIzOSxcIkdcIjoxNTQsXCJCXCI6MjZ9fSxcIklzVmlzaWJsZVwiOnRydWUsXCJXaWR0aFwiOjE4LjAsXCJIZWlnaHRcIjoyMC4wLFwiQm9yZGVyU3R5bGVcIjp7XCIkaWRcIjpcIjIzM1wiLFwiTGluZVN0eWxlXCI6e1wiJGlkXCI6XCIyMzRcIixcIkxpbmVDb2xvclwiOntcIiRpZFwiOlwiMjM1XCIsXCJDb2xvclwiOntcIiRpZFwiOlwiMjM2XCIsXCJBXCI6MjU1LFwiUlwiOjIzNCxcIkdcIjoyMixcIkJcIjozMH19LFwiTGluZVdlaWdodFwiOjAuMCxcIkxpbmVUeXBlXCI6MH0sXCJJc1Zpc2libGVcIjpmYWxzZX19LFwiVGl0bGVTdHlsZVwiOntcIiRpZFwiOlwiMjM3XCIsXCJGb250U2V0dGluZ3NcIjp7XCIkaWRcIjpcIjIzOFwiLFwiRm9udFNpemVcIjoxMSxcIkZvbnROYW1lXCI6XCJDYWxpYnJpXCIsXCJJc0JvbGRcIjp0cnVlLFwiSXNJdGFsaWNcIjpmYWxzZSxcIklzVW5kZXJsaW5lZFwiOmZhbHNlfSxcIkZvcmVncm91bmRcIjp7XCIkaWRcIjpcIjIzOVwiLFwiQ29sb3JcIjp7XCIkaWRcIjpcIjI0MFwiLFwiQVwiOjI1NSxcIlJcIjozNCxcIkdcIjozNyxcIkJcIjoyNH19LFwiSG9yaXpvbnRhbEFsaWdubWVudFwiOjAsXCJJc1Zpc2libGVcIjpmYWxzZX0sXCJEYXRlU3R5bGVcIjp7XCIkaWRcIjpcIjI0MVwiLFwiRm9udFNldHRpbmdzXCI6e1wiJGlkXCI6XCIyNDJcIixcIkZvbnRTaXplXCI6MTAsXCJGb250TmFtZVwiOlwiQ2FsaWJyaVwiLFwiSXNCb2xkXCI6ZmFsc2UsXCJJc0l0YWxpY1wiOmZhbHNlLFwiSXNVbmRlcmxpbmVkXCI6ZmFsc2V9LFwiRm9yZWdyb3VuZFwiOntcIiRpZFwiOlwiMjQzXCIsXCJDb2xvclwiOntcIiRpZFwiOlwiMjQ0XCIsXCJBXCI6MjU1LFwiUlwiOjY3LFwiR1wiOjczLFwiQlwiOjQ5fX0sXCJIb3Jpem9udGFsQWxpZ25tZW50XCI6MixcIklzVmlzaWJsZVwiOmZhbHNlfSxcIkRhdGVGb3JtYXRcIjp7XCIkaWRcIjpcIjI0NVwiLFwiRm9ybWF0U3RyaW5nXCI6XCJNTU0gZFwiLFwiU2VwYXJhdG9yXCI6XCIvXCIsXCJVc2VJbnRlcm5hdGlvbmFsRGF0ZUZvcm1hdFwiOmZhbHNlLFwiRGF0ZUlzVmlzaWJsZVwiOnRydWUsXCJUaW1lSXNWaXNpYmxlXCI6ZmFsc2UsXCJIb3VyRGlnaXRzXCI6MSxcIkFtUG1EZXNpZ25hdG9yXCI6MixcIlRyaW0wME1pbnV0ZXNcIjpmYWxzZX0sXCJXZWVrTnVtYmVyaW5nXCI6e1wiJGlkXCI6XCIyNDZcIixcIkZvcm1hdFwiOjAsXCJJc1Zpc2libGVcIjpmYWxzZSxcIkxhc3RLbm93blZpc2liaWxpdHlTdGF0ZVwiOmZhbHNlfX19LFwiX2FkZGl0aW9uYWxTd2ltbGFuZVYyU3R5bGVzXCI6W3tcIiRpZFwiOlwiMjQ3XCIsXCJTdHlsZUlkXCI6XCJjYWMzN2JkYS03YmMwLTQ0ZGUtOTk4Ny04NDJjMmVmNzkzMmNcIixcIk5hbWVcIjpcIlN3aW1sYW5lIFN0eWxlIDJcIixcIkhlYWRlclN0eWxlXCI6e1wiJGlkXCI6XCIyNDhcIixcIlRleHRTdHlsZVwiOntcIiRpZFwiOlwiMjQ5XCIsXCJGb250U2V0dGluZ3NcIjp7XCIkaWRcIjpcIjI1MFwiLFwiRm9udFNpemVcIjoxMixcIkZvbnROYW1lXCI6XCJDYWxpYnJpXCIsXCJJc0JvbGRcIjp0cnVlLFwiSXNJdGFsaWNcIjpmYWxzZSxcIklzVW5kZXJsaW5lZFwiOmZhbHNlfSxcIkZvcmVncm91bmRcIjp7XCIkaWRcIjpcIjI1MVwiLFwiQ29sb3JcIjp7XCIkaWRcIjpcIjI1MlwiLFwiQVwiOjI1NSxcIlJcIjoyOCxcIkdcIjozMyxcIkJcIjozMH19LFwiSG9yaXpvbnRhbEFsaWdubWVudFwiOjAsXCJJc1Zpc2libGVcIjpmYWxzZX0sXCJSZWN0YW5nbGVTdHlsZVwiOntcIiRpZFwiOlwiMjUzXCIsXCJNYXJnaW5cIjp7XCIkaWRcIjpcIjI1NFwiLFwiVG9wXCI6MC4wLFwiTGVmdFwiOjAuMCxcIlJpZ2h0XCI6MC4wLFwiQm90dG9tXCI6MC4wfSxcIlBhZGRpbmdcIjp7XCIkaWRcIjpcIjI1NVwiLFwiVG9wXCI6MC4wLFwiTGVmdFwiOjAuMCxcIlJpZ2h0XCI6MC4wLFwiQm90dG9tXCI6MC4wfSxcIkJhY2tncm91bmRcIjp7XCIkaWRcIjpcIjI1NlwiLFwiQ29sb3JcIjp7XCIkaWRcIjpcIjI1N1wiLFwiQVwiOjEyNyxcIlJcIjoxNTcsXCJHXCI6MTY5LFwiQlwiOjE2MH19LFwiSXNWaXNpYmxlXCI6ZmFsc2UsXCJXaWR0aFwiOjAuMCxcIkhlaWdodFwiOjAuMCxcIkJvcmRlclN0eWxlXCI6e1wiJGlkXCI6XCIyNThcIixcIkxpbmVTdHlsZVwiOntcIiRpZFwiOlwiMjU5XCIsXCJMaW5lQ29sb3JcIjp7XCIkaWRcIjpcIjI2MFwiLFwiQ29sb3JcIjp7XCIkaWRcIjpcIjI2MVwiLFwiQVwiOjI1NSxcIlJcIjoyMSxcIkdcIjozNyxcIkJcIjo2Nn19LFwiTGluZVdlaWdodFwiOjAuMCxcIkxpbmVUeXBlXCI6MH0sXCJJc1Zpc2libGVcIjpmYWxzZX19fSxcIkJhY2tncm91bmRTdHlsZVwiOntcIiRpZFwiOlwiMjYyXCIsXCJNYXJnaW5cIjp7XCIkaWRcIjpcIjI2M1wiLFwiVG9wXCI6MC4wLFwiTGVmdFwiOjAuMCxcIlJpZ2h0XCI6MC4wLFwiQm90dG9tXCI6MC4wfSxcIlBhZGRpbmdcIjp7XCIkaWRcIjpcIjI2NFwiLFwiVG9wXCI6MC4wLFwiTGVmdFwiOjAuMCxcIlJpZ2h0XCI6MC4wLFwiQm90dG9tXCI6MC4wfSxcIkJhY2tncm91bmRcIjp7XCIkaWRcIjpcIjI2NVwiLFwiQ29sb3JcIjp7XCIkaWRcIjpcIjI2NlwiLFwiQVwiOjM4LFwiUlwiOjE1NyxcIkdcIjoxNjksXCJCXCI6MTYwfX0sXCJJc1Zpc2libGVcIjp0cnVlLFwiV2lkdGhcIjowLjAsXCJIZWlnaHRcIjowLjAsXCJCb3JkZXJTdHlsZVwiOntcIiRpZFwiOlwiMjY3XCIsXCJMaW5lU3R5bGVcIjp7XCIkaWRcIjpcIjI2OFwiLFwiTGluZUNvbG9yXCI6e1wiJGlkXCI6XCIyNjlcIixcIkNvbG9yXCI6e1wiJGlkXCI6XCIyNzBcIixcIkFcIjoyNTUsXCJSXCI6MjM0LFwiR1wiOjIyLFwiQlwiOjMwfX0sXCJMaW5lV2VpZ2h0XCI6MC4wLFwiTGluZVR5cGVcIjowfSxcIklzVmlzaWJsZVwiOmZhbHNlfX0sXCJJc0Fib3ZlVGltZWJhbmRcIjpmYWxzZSxcIlNwYWNpbmdcIjo1LFwiRGVmYXVsdFN3aW1sYW5lQWN0aXZpdHlTdHlsZVwiOntcIiRpZFwiOlwiMjcxXCIsXCJIZWFkZXJTdHlsZVwiOntcIiRpZFwiOlwiMjcyXCIsXCJUZXh0U3R5bGVcIjp7XCIkaWRcIjpcIjI3M1wiLFwiRm9udFNldHRpbmdzXCI6e1wiJGlkXCI6XCIyNzRcIixcIkZvbnRTaXplXCI6MTEsXCJGb250TmFtZVwiOlwiQ2FsaWJyaVwiLFwiSXNCb2xkXCI6ZmFsc2UsXCJJc0l0YWxpY1wiOmZhbHNlLFwiSXNVbmRlcmxpbmVkXCI6ZmFsc2V9LFwiRm9yZWdyb3VuZFwiOntcIiRpZFwiOlwiMjc1XCIsXCJDb2xvclwiOntcIiRpZFwiOlwiMjc2XCIsXCJBXCI6MjU1LFwiUlwiOjAsXCJHXCI6MCxcIkJcIjowfX0sXCJIb3Jpem9udGFsQWxpZ25tZW50XCI6MCxcIklzVmlzaWJsZVwiOnRydWV9LFwiUmVjdGFuZ2xlU3R5bGVcIjp7XCIkaWRcIjpcIjI3N1wiLFwiTWFyZ2luXCI6e1wiJGlkXCI6XCIyNzhcIixcIlRvcFwiOjAuMCxcIkxlZnRcIjowLjAsXCJSaWdodFwiOjAuMCxcIkJvdHRvbVwiOjAuMH0sXCJQYWRkaW5nXCI6e1wiJGlkXCI6XCIyNzlcIixcIlRvcFwiOjAuMCxcIkxlZnRcIjowLjAsXCJSaWdodFwiOjAuMCxcIkJvdHRvbVwiOjAuMH0sXCJCYWNrZ3JvdW5kXCI6e1wiJGlkXCI6XCIyODBcIixcIkNvbG9yXCI6e1wiJGlkXCI6XCIyODFcIixcIkFcIjo2MyxcIlJcIjoxNTcsXCJHXCI6MTY5LFwiQlwiOjE2MH19LFwiSXNWaXNpYmxlXCI6dHJ1ZSxcIldpZHRoXCI6MC4wLFwiSGVpZ2h0XCI6MC4wLFwiQm9yZGVyU3R5bGVcIjp7XCIkaWRcIjpcIjI4MlwiLFwiTGluZVN0eWxlXCI6e1wiJGlkXCI6XCIyODNcIixcIkxpbmVDb2xvclwiOntcIiRpZFwiOlwiMjg0XCIsXCJDb2xvclwiOntcIiRpZFwiOlwiMjg1XCIsXCJBXCI6MjU1LFwiUlwiOjI1NSxcIkdcIjowLFwiQlwiOjB9fSxcIkxpbmVXZWlnaHRcIjowLjAsXCJMaW5lVHlwZVwiOjB9LFwiSXNWaXNpYmxlXCI6ZmFsc2V9fX0sXCJCYWNrZ3JvdW5kU3R5bGVcIjp7XCIkaWRcIjpcIjI4NlwiLFwiTWFyZ2luXCI6e1wiJGlkXCI6XCIyODdcIixcIlRvcFwiOjAuMCxcIkxlZnRcIjowLjAsXCJSaWdodFwiOjAuMCxcIkJvdHRvbVwiOjAuMH0sXCJQYWRkaW5nXCI6e1wiJGlkXCI6XCIyODhcIixcIlRvcFwiOjAuMCxcIkxlZnRcIjowLjAsXCJSaWdodFwiOjAuMCxcIkJvdHRvbVwiOjAuMH0sXCJCYWNrZ3JvdW5kXCI6e1wiJGlkXCI6XCIyODlcIixcIkNvbG9yXCI6e1wiJGlkXCI6XCIyOTBcIixcIkFcIjozOCxcIlJcIjoxNTcsXCJHXCI6MTY5LFwiQlwiOjE2MH19LFwiSXNWaXNpYmxlXCI6dHJ1ZSxcIldpZHRoXCI6MC4wLFwiSGVpZ2h0XCI6MC4wLFwiQm9yZGVyU3R5bGVcIjp7XCIkaWRcIjpcIjI5MVwiLFwiTGluZVN0eWxlXCI6e1wiJGlkXCI6XCIyOTJcIixcIkxpbmVDb2xvclwiOntcIiRpZFwiOlwiMjkzXCIsXCJDb2xvclwiOntcIiRpZFwiOlwiMjk0XCIsXCJBXCI6MjU1LFwiUlwiOjIzNCxcIkdcIjoyMixcIkJcIjozMH19LFwiTGluZVdlaWdodFwiOjAuMCxcIkxpbmVUeXBlXCI6MH0sXCJJc1Zpc2libGVcIjpmYWxzZX19fSxcIkRlZmF1bHRTd2ltbGFuZU1pbGVzdG9uZVN0eWxlXCI6e1wiJGlkXCI6XCIyOTVcIixcIlRpdGxlUG9zaXRpb25cIjowLFwiRGF0ZVBvc2l0aW9uXCI6MCxcIlNoYXBlVHlwZVwiOjE4LFwiU2hhcGVTaXplXCI6MSxcIlNwYWNpbmdcIjo1LFwiU2hhcGVTdHlsZVwiOntcIiRpZFwiOlwiMjk2XCIsXCJNYXJnaW5cIjp7XCIkaWRcIjpcIjI5N1wiLFwiVG9wXCI6MC4wLFwiTGVmdFwiOjAuMCxcIlJpZ2h0XCI6MC4wLFwiQm90dG9tXCI6MC4wfSxcIlBhZGRpbmdcIjp7XCIkaWRcIjpcIjI5OFwiLFwiVG9wXCI6MC4wLFwiTGVmdFwiOjAuMCxcIlJpZ2h0XCI6MC4wLFwiQm90dG9tXCI6MC4wfSxcIkJhY2tncm91bmRcIjp7XCIkaWRcIjpcIjI5OVwiLFwiQ29sb3JcIjp7XCIkaWRcIjpcIjMwMFwiLFwiQVwiOjI1NSxcIlJcIjoxODAsXCJHXCI6NzYsXCJCXCI6NjV9fSxcIklzVmlzaWJsZVwiOnRydWUsXCJXaWR0aFwiOjEzLjAsXCJIZWlnaHRcIjoxMy4wLFwiQm9yZGVyU3R5bGVcIjp7XCIkaWRcIjpcIjMwMVwiLFwiTGluZVN0eWxlXCI6e1wiJGlkXCI6XCIzMDJcIixcIkxpbmVDb2xvclwiOntcIiRpZFwiOlwiMzAzXCIsXCJDb2xvclwiOntcIiRpZFwiOlwiMzA0XCIsXCJBXCI6MjU1LFwiUlwiOjIzNCxcIkdcIjoyMixcIkJcIjozMH19LFwiTGluZVdlaWdodFwiOjIuMCxcIkxpbmVUeXBlXCI6MH0sXCJJc1Zpc2libGVcIjpmYWxzZX19LFwiVGl0bGVTdHlsZVwiOntcIiRpZFwiOlwiMzA1XCIsXCJGb250U2V0dGluZ3NcIjp7XCIkaWRcIjpcIjMwNlwiLFwiRm9udFNpemVcIjoxMSxcIkZvbnROYW1lXCI6XCJDYWxpYnJpXCIsXCJJc0JvbGRcIjp0cnVlLFwiSXNJdGFsaWNcIjpmYWxzZSxcIklzVW5kZXJsaW5lZFwiOmZhbHNlfSxcIkZvcmVncm91bmRcIjp7XCIkaWRcIjpcIjMwN1wiLFwiQ29sb3JcIjp7XCIkaWRcIjpcIjMwOFwiLFwiQVwiOjI1NSxcIlJcIjozNCxcIkdcIjozNyxcIkJcIjoyNH19LFwiSG9yaXpvbnRhbEFsaWdubWVudFwiOjIsXCJJc1Zpc2libGVcIjp0cnVlfSxcIkRhdGVTdHlsZVwiOntcIiRpZFwiOlwiMzA5XCIsXCJGb250U2V0dGluZ3NcIjp7XCIkaWRcIjpcIjMxMFwiLFwiRm9udFNpemVcIjoxMCxcIkZvbnROYW1lXCI6XCJDYWxpYnJpXCIsXCJJc0JvbGRcIjpmYWxzZSxcIklzSXRhbGljXCI6ZmFsc2UsXCJJc1VuZGVybGluZWRcIjpmYWxzZX0sXCJGb3JlZ3JvdW5kXCI6e1wiJGlkXCI6XCIzMTFcIixcIkNvbG9yXCI6e1wiJGlkXCI6XCIzMTJcIixcIkFcIjoyNTUsXCJSXCI6NjcsXCJHXCI6NzMsXCJCXCI6NDl9fSxcIkhvcml6b250YWxBbGlnbm1lbnRcIjoyLFwiSXNWaXNpYmxlXCI6dHJ1ZX0sXCJEYXRlRm9ybWF0XCI6e1wiJGlkXCI6XCIzMTNcIixcIkZvcm1hdFN0cmluZ1wiOlwiTU1NIGRcIixcIlNlcGFyYXRvclwiOlwiL1wiLFwiVXNlSW50ZXJuYXRpb25hbERhdGVGb3JtYXRcIjpmYWxzZSxcIkRhdGVJc1Zpc2libGVcIjp0cnVlLFwiVGltZUlzVmlzaWJsZVwiOmZhbHNlLFwiSG91ckRpZ2l0c1wiOjEsXCJBbVBtRGVzaWduYXRvclwiOjIsXCJUcmltMDBNaW51dGVzXCI6ZmFsc2V9LFwiV2Vla051bWJlcmluZ1wiOntcIiRpZFwiOlwiMzE0XCIsXCJGb3JtYXRcIjowLFwiSXNWaXNpYmxlXCI6ZmFsc2UsXCJMYXN0S25vd25WaXNpYmlsaXR5U3RhdGVcIjpmYWxzZX19LFwiRGVmYXVsdFN3aW1sYW5lVGFza1N0eWxlXCI6e1wiJGlkXCI6XCIzMTVcIixcIlNoYXBlXCI6MCxcIlNoYXBlVGhpY2tuZXNzXCI6MCxcIkR1cmF0aW9uRm9ybWF0XCI6MCxcIlBlcmNlbnRhZ2VDb21wbGV0ZVRleHRTdHlsZVwiOntcIiRpZFwiOlwiMzE2XCIsXCJGb250U2V0dGluZ3NcIjp7XCIkaWRcIjpcIjMxN1wiLFwiRm9udFNpemVcIjoxMCxcIkZvbnROYW1lXCI6XCJDYWxpYnJpXCIsXCJJc0JvbGRcIjpmYWxzZSxcIklzSXRhbGljXCI6ZmFsc2UsXCJJc1VuZGVybGluZWRcIjpmYWxzZX0sXCJGb3JlZ3JvdW5kXCI6e1wiJGlkXCI6XCIzMThcIixcIkNvbG9yXCI6e1wiJGlkXCI6XCIzMTlcIixcIkFcIjoyNTUsXCJSXCI6MTkyLFwiR1wiOjgwLFwiQlwiOjc3fX0sXCJIb3Jpem9udGFsQWxpZ25tZW50XCI6MSxcIklzVmlzaWJsZVwiOmZhbHNlfSxcIlBlcmNlbnRhZ2VDb21wbGV0ZUhpZ2hsaWdodFN0eWxlXCI6e1wiJGlkXCI6XCIzMjBcIixcIkJhY2tncm91bmRcIjp7XCIkaWRcIjpcIjMyMVwiLFwiQ29sb3JcIjp7XCIkaWRcIjpcIjMyMlwiLFwiQVwiOjg5LFwiUlwiOjAsXCJHXCI6MCxcIkJcIjowfX19LFwiRHVyYXRpb25TdHlsZVwiOntcIiRpZFwiOlwiMzIzXCIsXCJGb250U2V0dGluZ3NcIjp7XCIkaWRcIjpcIjMyNFwiLFwiRm9udFNpemVcIjoxMCxcIkZvbnROYW1lXCI6XCJDYWxpYnJpXCIsXCJJc0JvbGRcIjpmYWxzZSxcIklzSXRhbGljXCI6dHJ1ZSxcIklzVW5kZXJsaW5lZFwiOnRydWV9LFwiRm9yZWdyb3VuZFwiOntcIiRpZFwiOlwiMzI1XCIsXCJDb2xvclwiOntcIiRpZFwiOlwiMzI2XCIsXCJBXCI6MjU1LFwiUlwiOjc1LFwiR1wiOjMyLFwiQlwiOjI3fX0sXCJIb3Jpem9udGFsQWxpZ25tZW50XCI6MCxcIklzVmlzaWJsZVwiOnRydWV9LFwiTWFyZ2luXCI6e1wiJGlkXCI6XCIzMjdcIixcIlRvcFwiOjAuMCxcIkxlZnRcIjowLjAsXCJSaWdodFwiOjAuMCxcIkJvdHRvbVwiOjAuMH0sXCJTdGFydERhdGVQb3NpdGlvblwiOjAsXCJFbmREYXRlUG9zaXRpb25cIjowLFwiVGl0bGVQb3NpdGlvblwiOjIsXCJEdXJhdGlvblBvc2l0aW9uXCI6MCxcIlBlcmNlbnRhZ2VDb21wbGV0ZWRQb3NpdGlvblwiOjAsXCJTcGFjaW5nXCI6MyxcIlNoYXBlU3R5bGVcIjp7XCIkaWRcIjpcIjMyOFwiLFwiTWFyZ2luXCI6e1wiJGlkXCI6XCIzMjlcIixcIlRvcFwiOjAuMCxcIkxlZnRcIjo0LjAsXCJSaWdodFwiOjQuMCxcIkJvdHRvbVwiOjAuMH0sXCJQYWRkaW5nXCI6e1wiJGlkXCI6XCIzMzBcIixcIlRvcFwiOjAuMCxcIkxlZnRcIjowLjAsXCJSaWdodFwiOjAuMCxcIkJvdHRvbVwiOjAuMH0sXCJCYWNrZ3JvdW5kXCI6e1wiJGlkXCI6XCIzMzFcIixcIkNvbG9yXCI6e1wiJGlkXCI6XCIzMzJcIixcIkFcIjoyNTUsXCJSXCI6NTAsXCJHXCI6OTMsXCJCXCI6ODl9fSxcIklzVmlzaWJsZVwiOnRydWUsXCJXaWR0aFwiOjAuMCxcIkhlaWdodFwiOjEwLjAsXCJCb3JkZXJTdHlsZVwiOntcIiRpZFwiOlwiMzMzXCIsXCJMaW5lU3R5bGVcIjp7XCIkaWRcIjpcIjMzNFwiLFwiTGluZUNvbG9yXCI6e1wiJGlkXCI6XCIzMzVcIixcIkNvbG9yXCI6e1wiJGlkXCI6XCIzMzZcIixcIkFcIjoyNTUsXCJSXCI6MjM0LFwiR1wiOjIyLFwiQlwiOjMwfX0sXCJMaW5lV2VpZ2h0XCI6Mi4wLFwiTGluZVR5cGVcIjowfSxcIklzVmlzaWJsZVwiOmZhbHNlfX0sXCJUaXRsZVN0eWxlXCI6e1wiJGlkXCI6XCIzMzdcIixcIkZvbnRTZXR0aW5nc1wiOntcIiRpZFwiOlwiMzM4XCIsXCJGb250U2l6ZVwiOjEyLFwiRm9udE5hbWVcIjpcIkNhbGlicmlcIixcIklzQm9sZFwiOnRydWUsXCJJc0l0YWxpY1wiOmZhbHNlLFwiSXNVbmRlcmxpbmVkXCI6ZmFsc2V9LFwiRm9yZWdyb3VuZFwiOntcIiRpZFwiOlwiMzM5XCIsXCJDb2xvclwiOntcIiRpZFwiOlwiMzQwXCIsXCJBXCI6MjU1LFwiUlwiOjI0MixcIkdcIjoyNDgsXCJCXCI6MjQ3fX0sXCJIb3Jpem9udGFsQWxpZ25tZW50XCI6MSxcIklzVmlzaWJsZVwiOnRydWV9LFwiRGF0ZVN0eWxlXCI6e1wiJGlkXCI6XCIzNDFcIixcIkZvbnRTZXR0aW5nc1wiOntcIiRpZFwiOlwiMzQyXCIsXCJGb250U2l6ZVwiOjgsXCJGb250TmFtZVwiOlwiQ2FsaWJyaVwiLFwiSXNCb2xkXCI6ZmFsc2UsXCJJc0l0YWxpY1wiOmZhbHNlLFwiSXNVbmRlcmxpbmVkXCI6ZmFsc2V9LFwiRm9yZWdyb3VuZFwiOntcIiRpZFwiOlwiMzQzXCIsXCJDb2xvclwiOntcIiRpZFwiOlwiMzQ0XCIsXCJBXCI6MjU1LFwiUlwiOjksXCJHXCI6MzMsXCJCXCI6NTl9fSxcIkhvcml6b250YWxBbGlnbm1lbnRcIjowLFwiSXNWaXNpYmxlXCI6ZmFsc2V9LFwiRGF0ZUZvcm1hdFwiOntcIiRpZFwiOlwiMzQ1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0NlwiLFwiRm9ybWF0XCI6MCxcIklzVmlzaWJsZVwiOmZhbHNlLFwiTGFzdEtub3duVmlzaWJpbGl0eVN0YXRlXCI6ZmFsc2V9fSxcIkRlZmF1bHRTd2ltbGFuZU1vdFN0eWxlXCI6e1wiJGlkXCI6XCIzNDdcIixcIlNoYXBlXCI6NyxcIlNoYXBlU2l6ZVwiOjEsXCJEZXRhaWxzU3BhY2luZ1wiOjEuMCxcIlBhZGRpbmdcIjp7XCIkaWRcIjpcIjM0OFwiLFwiVG9wXCI6Ny4wLFwiTGVmdFwiOjMuMCxcIlJpZ2h0XCI6MC4wLFwiQm90dG9tXCI6Mi4wfSxcIlBvc2l0aW9uT25UYXNrXCI6MyxcIlNoYXBlU3R5bGVcIjp7XCIkaWRcIjpcIjM0OVwiLFwiTWFyZ2luXCI6e1wiJGlkXCI6XCIzNTBcIixcIlRvcFwiOjAuMCxcIkxlZnRcIjowLjAsXCJSaWdodFwiOjAuMCxcIkJvdHRvbVwiOjAuMH0sXCJQYWRkaW5nXCI6e1wiJGlkXCI6XCIzNTFcIixcIlRvcFwiOjAuMCxcIkxlZnRcIjowLjAsXCJSaWdodFwiOjAuMCxcIkJvdHRvbVwiOjAuMH0sXCJCYWNrZ3JvdW5kXCI6e1wiJGlkXCI6XCIzNTJcIixcIkNvbG9yXCI6e1wiJGlkXCI6XCIzNTNcIixcIkFcIjoyNTUsXCJSXCI6MjM5LFwiR1wiOjE1NCxcIkJcIjoyNn19LFwiSXNWaXNpYmxlXCI6dHJ1ZSxcIldpZHRoXCI6MTguMCxcIkhlaWdodFwiOjIwLjAsXCJCb3JkZXJTdHlsZVwiOntcIiRpZFwiOlwiMzU0XCIsXCJMaW5lU3R5bGVcIjp7XCIkaWRcIjpcIjM1NVwiLFwiTGluZUNvbG9yXCI6e1wiJGlkXCI6XCIzNTZcIixcIkNvbG9yXCI6e1wiJGlkXCI6XCIzNTdcIixcIkFcIjoyNTUsXCJSXCI6MjM0LFwiR1wiOjIyLFwiQlwiOjMwfX0sXCJMaW5lV2VpZ2h0XCI6MC4wLFwiTGluZVR5cGVcIjowfSxcIklzVmlzaWJsZVwiOmZhbHNlfX0sXCJUaXRsZVN0eWxlXCI6e1wiJGlkXCI6XCIzNThcIixcIkZvbnRTZXR0aW5nc1wiOntcIiRpZFwiOlwiMzU5XCIsXCJGb250U2l6ZVwiOjExLFwiRm9udE5hbWVcIjpcIkNhbGlicmlcIixcIklzQm9sZFwiOnRydWUsXCJJc0l0YWxpY1wiOmZhbHNlLFwiSXNVbmRlcmxpbmVkXCI6ZmFsc2V9LFwiRm9yZWdyb3VuZFwiOntcIiRpZFwiOlwiMzYwXCIsXCJDb2xvclwiOntcIiRpZFwiOlwiMzYxXCIsXCJBXCI6MjU1LFwiUlwiOjM0LFwiR1wiOjM3LFwiQlwiOjI0fX0sXCJIb3Jpem9udGFsQWxpZ25tZW50XCI6MCxcIklzVmlzaWJsZVwiOmZhbHNlfSxcIkRhdGVTdHlsZVwiOntcIiRpZFwiOlwiMzYyXCIsXCJGb250U2V0dGluZ3NcIjp7XCIkaWRcIjpcIjM2M1wiLFwiRm9udFNpemVcIjoxMCxcIkZvbnROYW1lXCI6XCJDYWxpYnJpXCIsXCJJc0JvbGRcIjpmYWxzZSxcIklzSXRhbGljXCI6ZmFsc2UsXCJJc1VuZGVybGluZWRcIjpmYWxzZX0sXCJGb3JlZ3JvdW5kXCI6e1wiJGlkXCI6XCIzNjRcIixcIkNvbG9yXCI6e1wiJGlkXCI6XCIzNjVcIixcIkFcIjoyNTUsXCJSXCI6NjcsXCJHXCI6NzMsXCJCXCI6NDl9fSxcIkhvcml6b250YWxBbGlnbm1lbnRcIjoyLFwiSXNWaXNpYmxlXCI6ZmFsc2V9LFwiRGF0ZUZvcm1hdFwiOntcIiRpZFwiOlwiMzY2XCIsXCJGb3JtYXRTdHJpbmdcIjpcIk1NTSBkXCIsXCJTZXBhcmF0b3JcIjpcIi9cIixcIlVzZUludGVybmF0aW9uYWxEYXRlRm9ybWF0XCI6ZmFsc2UsXCJEYXRlSXNWaXNpYmxlXCI6dHJ1ZSxcIlRpbWVJc1Zpc2libGVcIjpmYWxzZSxcIkhvdXJEaWdpdHNcIjoxLFwiQW1QbURlc2lnbmF0b3JcIjoyLFwiVHJpbTAwTWludXRlc1wiOmZhbHNlfSxcIldlZWtOdW1iZXJpbmdcIjp7XCIkaWRcIjpcIjM2N1wiLFwiRm9ybWF0XCI6MCxcIklzVmlzaWJsZVwiOmZhbHNlLFwiTGFzdEtub3duVmlzaWJpbGl0eVN0YXRlXCI6ZmFsc2V9fX1dLFwiR3JpZGxpbmVQYW5lbFN0eWxlXCI6e1wiJGlkXCI6XCIzNjhcIixcIkdyaWRsaW5lU3R5bGVcIjp7XCIkaWRcIjpcIjM2OVwiLFwiTGluZUNvbG9yXCI6e1wiJGlkXCI6XCIzNzBcIixcIkNvbG9yXCI6e1wiJGlkXCI6XCIzNzFcIixcIkFcIjozOCxcIlJcIjo5MSxcIkdcIjoxNTUsXCJCXCI6MjEzfX0sXCJMaW5lV2VpZ2h0XCI6MS4wLFwiTGluZVR5cGVcIjowfSxcIklzVmlzaWJsZVwiOnRydWV9LFwiQWN0aXZpdHlMaW5lUGFuZWxTdHlsZVwiOntcIiRpZFwiOlwiMzcyXCIsXCJBY3Rpdml0eUxpbmVTdHlsZVwiOntcIiRpZFwiOlwiMzczXCIsXCJMaW5lQ29sb3JcIjp7XCIkaWRcIjpcIjM3NFwiLFwiQ29sb3JcIjp7XCIkaWRcIjpcIjM3NVwiLFwiQVwiOjM4LFwiUlwiOjY4LFwiR1wiOjExNCxcIkJcIjoxOTZ9fSxcIkxpbmVXZWlnaHRcIjoxLjAsXCJMaW5lVHlwZVwiOjB9LFwiSXNWaXNpYmxlXCI6dHJ1ZX0sXCJEZWZhdWx0RGVwZW5kZW5jeVN0eWxlXCI6e1wiJGlkXCI6XCIzNzZcIixcIkxpbmVTdHlsZVwiOntcIiRpZFwiOlwiMzc3XCIsXCJMaW5lQ29sb3JcIjp7XCIkaWRcIjpcIjM3OFwiLFwiQ29sb3JcIjp7XCIkaWRcIjpcIjM3OVwiLFwiQVwiOjI1NSxcIlJcIjowLFwiR1wiOjAsXCJCXCI6MH19LFwiTGluZVdlaWdodFwiOjEuMCxcIkxpbmVUeXBlXCI6MH0sXCJFbmRBcnJvd2hlYWRMaW5lU3R5bGVcIjp7XCIkaWRcIjpcIjM4MFwiLFwiS2luZFwiOjEsXCJXaWR0aFwiOjEsXCJMZW5ndGhcIjowfSxcIkJyaW5nVG9Gcm9udFwiOnRydWUsXCJSYWRpdXNcIjowLjB9LFwiQ3JpdGljYWxQYXRoU3R5bGVcIjp7XCIkaWRcIjpcIjM4MVwiLFwiQ3JpdGljYWxQYXRoU3R5bGVPcHRpb25zXCI6MTUsXCJMaW5lU3R5bGVcIjp7XCIkaWRcIjpcIjM4MlwiLFwiTGluZUNvbG9yXCI6e1wiJGlkXCI6XCIzODNcIixcIkNvbG9yXCI6e1wiJGlkXCI6XCIzODRcIixcIkFcIjoyNTUsXCJSXCI6MjIyLFwiR1wiOjUwLFwiQlwiOjUwfX0sXCJMaW5lV2VpZ2h0XCI6MS4wLFwiTGluZVR5cGVcIjowfSxcIlRpdGxlRm9yZWdyb3VuZFwiOntcIiRpZFwiOlwiMzg1XCIsXCJDb2xvclwiOntcIiRpZFwiOlwiMzg2XCIsXCJBXCI6MjU1LFwiUlwiOjE3NixcIkdcIjoxOSxcIkJcIjoyNX19LFwiU2hhcGVzQmFja2dyb3VuZFwiOntcIiRpZFwiOlwiMzg3XCIsXCJDb2xvclwiOntcIiRpZFwiOlwiMzg4XCIsXCJBXCI6MjU1LFwiUlwiOjI1MyxcIkdcIjoyMDMsXCJCXCI6MjA4fX0sXCJTaGFwZXNCb3JkZXJTdHlsZVwiOntcIiRpZFwiOlwiMzg5XCIsXCJMaW5lQ29sb3JcIjp7XCIkaWRcIjpcIjM5MFwiLFwiQ29sb3JcIjp7XCIkaWRcIjpcIjM5MVwiLFwiQVwiOjI1NSxcIlJcIjoyMjIsXCJHXCI6NTAsXCJCXCI6NTB9fSxcIkxpbmVXZWlnaHRcIjoyLjAsXCJMaW5lVHlwZVwiOjB9fSxcIlBhbmVsc1NwYWNpbmdEZWZpbml0aW9uXCI6e1wiJGlkXCI6XCIzOTJcIixcIlNwYWNpbmdBYm92ZVRpbWViYW5kXCI6MTYsXCJTcGFjaW5nQmVsb3dUaW1lYmFuZFwiOjE2LFwiU3BhY2luZ0Fib3ZlQmV0d2VlblN3aW1sYW5lc0FuZFRhc2tzXCI6MTYsXCJTcGFjaW5nQmVsb3dCZXR3ZWVuU3dpbWxhbmVzQW5kVGFza3NcIjoxNn0sXCJfc2VsZWN0ZWRUaGVtZVByZXNldENvbG9yc1wiOntcIiRpZFwiOlwiMzkzXCIsXCJUZXh0TGlnaHRcIjp7XCIkaWRcIjpcIjM5NFwiLFwiQVwiOjI1NSxcIlJcIjoyNTUsXCJHXCI6MjU1LFwiQlwiOjI1NX0sXCJUZXh0RGFya1wiOntcIiRpZFwiOlwiMzk1XCIsXCJBXCI6MjU1LFwiUlwiOjAsXCJHXCI6MCxcIkJcIjowfSxcIkFjY2VudDFcIjp7XCIkaWRcIjpcIjM5NlwiLFwiQVwiOjI1NSxcIlJcIjoxMSxcIkdcIjoxMixcIkJcIjo4fSxcIkFjY2VudDJcIjp7XCIkaWRcIjpcIjM5N1wiLFwiQVwiOjI1NSxcIlJcIjoxOTIsXCJHXCI6MjAyLFwiQlwiOjE3M30sXCJBY2NlbnQzXCI6e1wiJGlkXCI6XCIzOThcIixcIkFcIjoxMjcsXCJSXCI6MTU3LFwiR1wiOjE2OSxcIkJcIjoxNjB9LFwiQWNjZW50NFwiOntcIiRpZFwiOlwiMzk5XCIsXCJBXCI6MTI3LFwiUlwiOjE1NyxcIkdcIjoxNjksXCJCXCI6MTYwfSxcIkFjY2VudDVcIjp7XCIkaWRcIjpcIjQwMFwiLFwiQVwiOjI1NSxcIlJcIjoyNSxcIkdcIjoxMDcsXCJCXCI6MzZ9LFwiQWNjZW50NlwiOntcIiRpZFwiOlwiNDAxXCIsXCJBXCI6MjU1LFwiUlwiOjE1LFwiR1wiOjE1OCxcIkJcIjoyMTN9LFwiQWNjZW50N1wiOntcIiRpZFwiOlwiNDAyXCIsXCJBXCI6MjU1LFwiUlwiOjE2MCxcIkdcIjo0MyxcIkJcIjoxNDd9LFwiQWNjZW50OFwiOntcIiRpZFwiOlwiNDAzXCIsXCJBXCI6MjU1LFwiUlwiOjc4LFwiR1wiOjE2NyxcIkJcIjo0Nn19LFwiX2N1c3RvbVByZXNldENvbG9yc1wiOntcIiRpZFwiOlwiNDA0XCJ9fX0ifSwiU2V0dGluZ3MiOnsiJGlkIjoiMTkxOSIsIkltcGFPcHRpb25zIjp7IiRpZCI6IjE5MjA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xOTIxIiwiVXNlVGltZSI6dHJ1ZSwiV29ya0RheVN0YXJ0IjoiMDA6MDA6MDAiLCJXb3JrRGF5RW5kIjoiMjM6NTk6MDAifSwiTGFzdFVzZWRUZW1wbGF0ZUlkIjoiYjg5ZmFmODAtMDQ4ZS00NTljLWI2NmUtMDgxYWY2ZTQ4NTc3IiwiTGFzdFVzZWRUaGVtZURldGFpbHMiOnsiJGlkIjoiMTkyMiIsIklkIjoiNjM2MzhmZjAtMTUwMS00N2U1LWI3OGMtNzI2OTM5MTU1M2MwIiwiVGl0bGUiOiJVbnRpdGxlZCB0aGVtZSIsIkNhdGVnb3J5IjoyfSwiRmlyc3RXZWVrT2ZZZWFyIjowLCJQbGFjZU1pbGVzdG9uZUF0VGhlQmVnaW5uaW5nT2ZUaGVEYXkiOmZhbHNlLCJEZXBlbmRlbmN5U2NoZWR1bGluZ1NldHRpbmdzIjp7IiRpZCI6IjE5MjM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7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2016-05-23T00:00:00.0000000Z"/>
  <p:tag name="OTLTIMEBANDWORKINGDAYS" val="Standard"/>
  <p:tag name="OTLTIMEBANDELAPSEDTIMEEXTENSION" val="False"/>
  <p:tag name="OTLTIMEBANDUSETIME" val="Tru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Months"/>
  <p:tag name="OTLTIMEBANDSHAPETYPE" val="RectangleTimeband"/>
  <p:tag name="OTLTIMEBANDSHAPEHEIGHT" val="30"/>
  <p:tag name="OTLTIMEBANDSHAPEPADDINGLEFT" val="0"/>
  <p:tag name="OTLTIMEBANDENDDATE" val="2025-09-29T23:59:00.0000000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1"/>
  <p:tag name="OTLPOSITIONONTASK" val="None"/>
  <p:tag name="OTLRELATEDTASKID" val="00000000-0000-0000-0000-000000000000"/>
  <p:tag name="OTLWEEKNUMBERINGFORMAT" val="WNFormat1"/>
  <p:tag name="OTLWEEKNUMBERINGISVISIBLE" val="False"/>
  <p:tag name="OTLDATE" val="2025-07-29T23:59:00.0000000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lease 2"/>
  <p:tag name="OTLPOSITIONONTASK" val="None"/>
  <p:tag name="OTLRELATEDTASKID" val="00000000-0000-0000-0000-000000000000"/>
  <p:tag name="OTLWEEKNUMBERINGFORMAT" val="WNFormat1"/>
  <p:tag name="OTLWEEKNUMBERINGISVISIBLE" val="False"/>
  <p:tag name="OTLDATE" val="2025-09-29T23:59:00.0000000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5-06-30T23:59:00.0000000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keholder Review"/>
  <p:tag name="OTLPOSITIONONTASK" val="None"/>
  <p:tag name="OTLRELATEDTASKID" val="00000000-0000-0000-0000-000000000000"/>
  <p:tag name="OTLWEEKNUMBERINGFORMAT" val="WNFormat1"/>
  <p:tag name="OTLWEEKNUMBERINGISVISIBLE" val="False"/>
  <p:tag name="OTLDATE" val="2025-08-31T23:59:00.0000000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 R1"/>
  <p:tag name="OTLPOSITIONONTASK" val="None"/>
  <p:tag name="OTLRELATEDTASKID" val="00000000-0000-0000-0000-000000000000"/>
  <p:tag name="OTLWEEKNUMBERINGFORMAT" val="WNFormat1"/>
  <p:tag name="OTLWEEKNUMBERINGISVISIBLE" val="False"/>
  <p:tag name="OTLDATE" val="2025-07-23T23:59:00.0000000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ging R2"/>
  <p:tag name="OTLPOSITIONONTASK" val="None"/>
  <p:tag name="OTLRELATEDTASKID" val="00000000-0000-0000-0000-000000000000"/>
  <p:tag name="OTLWEEKNUMBERINGFORMAT" val="WNFormat1"/>
  <p:tag name="OTLWEEKNUMBERINGISVISIBLE" val="False"/>
  <p:tag name="OTLDATE" val="2025-09-20T23:59:00.0000000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Kick-Off"/>
  <p:tag name="OTLPOSITIONONTASK" val="None"/>
  <p:tag name="OTLRELATEDTASKID" val="00000000-0000-0000-0000-000000000000"/>
  <p:tag name="OTLWEEKNUMBERINGFORMAT" val="WNFormat1"/>
  <p:tag name="OTLWEEKNUMBERINGISVISIBLE" val="False"/>
  <p:tag name="OTLDATE" val="2025-06-01T23:59:00.0000000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rategy Meeting"/>
  <p:tag name="OTLPOSITIONONTASK" val="None"/>
  <p:tag name="OTLRELATEDTASKID" val="00000000-0000-0000-0000-000000000000"/>
  <p:tag name="OTLWEEKNUMBERINGFORMAT" val="WNFormat1"/>
  <p:tag name="OTLWEEKNUMBERINGISVISIBLE" val="False"/>
  <p:tag name="OTLDATE" val="2025-07-29T23:59:00.0000000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rategy Meeting"/>
  <p:tag name="OTLPOSITIONONTASK" val="None"/>
  <p:tag name="OTLRELATEDTASKID" val="00000000-0000-0000-0000-000000000000"/>
  <p:tag name="OTLWEEKNUMBERINGFORMAT" val="WNFormat1"/>
  <p:tag name="OTLWEEKNUMBERINGISVISIBLE" val="False"/>
  <p:tag name="OTLDATE" val="2025-09-29T23:59:00.00000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1"/>
  <p:tag name="OTLDATE" val="2025-09-15T23:59:00.0000000"/>
  <p:tag name="OTLPOSITIONONTASK" val="Center"/>
  <p:tag name="OTLRELATEDTASKID" val="ad9b37af-a356-4cfa-9200-5eda350aded8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2"/>
  <p:tag name="OTLDATE" val="2025-09-20T23:59:00.0000000"/>
  <p:tag name="OTLPOSITIONONTASK" val="Center"/>
  <p:tag name="OTLRELATEDTASKID" val="ad9b37af-a356-4cfa-9200-5eda350aded8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3"/>
  <p:tag name="OTLDATE" val="2025-09-25T23:59:00.0000000"/>
  <p:tag name="OTLPOSITIONONTASK" val="Center"/>
  <p:tag name="OTLRELATEDTASKID" val="ad9b37af-a356-4cfa-9200-5eda350aded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1"/>
  <p:tag name="OTLDATE" val="2025-07-15T23:59:00.0000000"/>
  <p:tag name="OTLPOSITIONONTASK" val="Center"/>
  <p:tag name="OTLRELATEDTASKID" val="6d6be110-b01f-4214-8831-f9d5e736b478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2"/>
  <p:tag name="OTLDATE" val="2025-07-20T23:59:00.0000000"/>
  <p:tag name="OTLPOSITIONONTASK" val="Center"/>
  <p:tag name="OTLRELATEDTASKID" val="6d6be110-b01f-4214-8831-f9d5e736b478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3"/>
  <p:tag name="OTLDATE" val="2025-07-25T23:59:00.0000000"/>
  <p:tag name="OTLPOSITIONONTASK" val="Center"/>
  <p:tag name="OTLRELATEDTASKID" val="6d6be110-b01f-4214-8831-f9d5e736b478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6-01T00:00:00.0000000Z"/>
  <p:tag name="OTLENDDATE" val="2025-06-30T23:59:00.0000000Z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7-02T00:00:00.0000000Z"/>
  <p:tag name="OTLENDDATE" val="2025-07-30T23:59:00.0000000Z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6-01T00:00:00.0000000Z"/>
  <p:tag name="OTLENDDATE" val="2025-07-30T23:59:00.0000000Z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8-01T00:00:00.0000000Z"/>
  <p:tag name="OTLENDDATE" val="2025-08-30T23:59:00.0000000Z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9-01T00:00:00.0000000Z"/>
  <p:tag name="OTLENDDATE" val="2025-09-29T23:59:00.0000000Z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8-01T00:00:00.0000000Z"/>
  <p:tag name="OTLENDDATE" val="2025-09-29T23:59:00.0000000Z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7-01T00:00:00.0000000Z"/>
  <p:tag name="OTLENDDATE" val="2025-07-11T08:06:00.0000000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7-10T17:00:00.0000000Z"/>
  <p:tag name="OTLENDDATE" val="2025-07-20T15:06:00.0000000Z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7-20T00:29:00.0000000Z"/>
  <p:tag name="OTLENDDATE" val="2025-07-29T23:59:00.0000000Z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8-01T00:00:00.0000000Z"/>
  <p:tag name="OTLENDDATE" val="2025-08-11T11:38:00.0000000Z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9-01T00:00:00.0000000Z"/>
  <p:tag name="OTLENDDATE" val="2025-09-11T02:43:00.0000000Z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9-10T11:13:00.0000000Z"/>
  <p:tag name="OTLENDDATE" val="2025-09-20T15:05:00.0000000Z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8-10T20:08:00.0000000Z"/>
  <p:tag name="OTLENDDATE" val="2025-08-21T12:02:00.0000000Z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9-19T22:35:00.0000000Z"/>
  <p:tag name="OTLENDDATE" val="2025-09-29T23:59:00.0000000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8-20T18:45:00.0000000Z"/>
  <p:tag name="OTLENDDATE" val="2025-08-30T23:59:00.0000000Z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6-01T00:00:00.0000000Z"/>
  <p:tag name="OTLENDDATE" val="2025-06-10T22:12:00.0000000Z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6-10T03:11:00.0000000Z"/>
  <p:tag name="OTLENDDATE" val="2025-06-20T15:09:00.0000000Z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URATIONFORMAT" val="day"/>
  <p:tag name="OTLSPACING" val="3"/>
  <p:tag name="OTLSHAPETHICKNESSTYPE" val="Thin"/>
  <p:tag name="OTLWEEKNUMBERINGFORMAT" val="WNFormat1"/>
  <p:tag name="OTLWEEKNUMBERINGISVISIBLE" val="False"/>
  <p:tag name="OTLSTARTDATE" val="2025-06-19T21:10:00.0000000Z"/>
  <p:tag name="OTLENDDATE" val="2025-06-29T23:59:00.0000000Z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5-06-29T23:59:00.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5-07-29T23:59:00.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5-08-30T23:59:00.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eview Agile Project Plan"/>
  <p:tag name="OTLPOSITIONONTASK" val="None"/>
  <p:tag name="OTLRELATEDTASKID" val="00000000-0000-0000-0000-000000000000"/>
  <p:tag name="OTLWEEKNUMBERINGFORMAT" val="WNFormat1"/>
  <p:tag name="OTLWEEKNUMBERINGISVISIBLE" val="False"/>
  <p:tag name="OTLMILESTONESPACING" val="5"/>
  <p:tag name="OTLDATE" val="2025-09-29T23:59:00.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Thin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Auto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Widescreen</PresentationFormat>
  <Paragraphs>111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2024-07-05T14:31:32Z</dcterms:created>
  <dcterms:modified xsi:type="dcterms:W3CDTF">2024-10-24T10:20:33Z</dcterms:modified>
</cp:coreProperties>
</file>