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  <p:sldMasterId id="2147483672" r:id="rId2"/>
  </p:sldMasterIdLst>
  <p:sldIdLst>
    <p:sldId id="273" r:id="rId3"/>
    <p:sldId id="271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515"/>
    <a:srgbClr val="FF9615"/>
    <a:srgbClr val="D24726"/>
    <a:srgbClr val="D24626"/>
    <a:srgbClr val="EEEE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72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6/24/2021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1902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6/24/2021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2711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6/24/2021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3165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DC3B84-77A7-4254-BE3E-C107E752A8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F720975-6472-415B-B96D-32DB3860EC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B8AB60-DD20-42EA-9015-BFC2E57C8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E7B1E-CA59-4482-8455-3865AE20A970}" type="datetimeFigureOut">
              <a:rPr lang="en-GB" smtClean="0"/>
              <a:t>24/06/2021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72EDA6-0F53-4174-ABDF-FE1F37E5C2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149E7B-6FF8-4956-AFA6-90920FAB6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49478-735E-4F69-8277-18143B2BB1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8735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4ED51B-2D7F-4E78-BABB-5DF0B052B5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541063-0725-4410-AC50-FF6E3751A4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A4674D-D13F-4EBE-A6C7-61AB08E596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E7B1E-CA59-4482-8455-3865AE20A970}" type="datetimeFigureOut">
              <a:rPr lang="en-GB" smtClean="0"/>
              <a:t>24/06/2021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F1CE7D-E2AF-4C82-BEB2-807414BB61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C240DC-5F7B-4705-87E5-826945071A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49478-735E-4F69-8277-18143B2BB1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07188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354700-4F48-406C-9A63-8126782A41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1B1AA3-D714-4B94-B197-75799D6937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9F0A96-0202-4629-8B8E-BFF404A230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E7B1E-CA59-4482-8455-3865AE20A970}" type="datetimeFigureOut">
              <a:rPr lang="en-GB" smtClean="0"/>
              <a:t>24/06/2021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ED3C80-DA3A-4C50-BFD3-703C1AF0DF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E4B151-2AB2-4B05-8F0A-FD5CCBC1B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49478-735E-4F69-8277-18143B2BB1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52557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80352-51F5-4578-8ED8-FC5E52610E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0BFCE3-10FB-4355-BDC4-96E60FF072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2D536B-9E8C-49D8-B5E4-B00933B432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CD69F0-961E-4646-A2A4-47F1F3C6EF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E7B1E-CA59-4482-8455-3865AE20A970}" type="datetimeFigureOut">
              <a:rPr lang="en-GB" smtClean="0"/>
              <a:t>24/06/2021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576735-17DB-499D-8990-5407BCE2A7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630F19-A0EE-4A66-9219-550FE6590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49478-735E-4F69-8277-18143B2BB1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62842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5B69BC-CAC6-4248-8B51-81808C52E6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324BD6-9A86-4CB8-BD56-EE5C302084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0BF861-F942-42D2-8BC0-8525FA2514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69E132B-8F9F-4B4E-85DE-E3BA9526C8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A0E2D59-9B6F-4D5E-9C13-A3EF9218400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765DE9A-FC5A-4DE8-AFEC-D2307DB71F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E7B1E-CA59-4482-8455-3865AE20A970}" type="datetimeFigureOut">
              <a:rPr lang="en-GB" smtClean="0"/>
              <a:t>24/06/2021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7412D75-7261-42B6-9CAF-6EAB6995F1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21FFD4F-93DD-4971-8463-AD1C5BEEB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49478-735E-4F69-8277-18143B2BB1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39684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D185E9-B8F0-4A17-9FCE-4788A03517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C964450-3416-4A09-A124-38DBEA263D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E7B1E-CA59-4482-8455-3865AE20A970}" type="datetimeFigureOut">
              <a:rPr lang="en-GB" smtClean="0"/>
              <a:t>24/06/2021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34A3A8-E3EE-4705-B274-A745085D6B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D6B7EFE-C0EE-4D7F-8373-50AC82B74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49478-735E-4F69-8277-18143B2BB1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83728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B541DB4-4D34-43CA-9203-CE828DA048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E7B1E-CA59-4482-8455-3865AE20A970}" type="datetimeFigureOut">
              <a:rPr lang="en-GB" smtClean="0"/>
              <a:t>24/06/2021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C5AC919-F0CB-46CB-9638-F3FC9C9F2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B9083E-DEF4-41A9-AD7A-A59000CFC4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49478-735E-4F69-8277-18143B2BB1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866332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DB07D9-2D90-4449-B110-4CAA8EE8FF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16D824-D0A5-4753-9188-A849F52FB0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003206-9606-4D72-BC4C-7C80F0304F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AC9B94-C182-4410-871C-33E3535D98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E7B1E-CA59-4482-8455-3865AE20A970}" type="datetimeFigureOut">
              <a:rPr lang="en-GB" smtClean="0"/>
              <a:t>24/06/2021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51C5FE-F9C3-44C6-AA90-785AFEDFEE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0A5239-328A-41E9-A3E2-B7B6736DC4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49478-735E-4F69-8277-18143B2BB1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8257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6/24/2021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995359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638E52-33A9-4C9D-A30D-E52D3A2F18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7BD9675-73FA-451C-BF0B-742018BEBF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CD2BB1-E1E8-4AA9-BE55-80EBC43E0E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975D15-D210-4749-A987-44C6FB48DD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E7B1E-CA59-4482-8455-3865AE20A970}" type="datetimeFigureOut">
              <a:rPr lang="en-GB" smtClean="0"/>
              <a:t>24/06/2021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58A530-CA00-488B-8F73-034EDCF44F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AC0D0D-77AF-4636-B8B2-A96F4AEEE9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49478-735E-4F69-8277-18143B2BB1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421804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9A19A6-477D-47A1-A135-1A4D3030A6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6F5B62-1C2D-461E-963C-9435C124A0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0042F1-81F8-4921-9123-E2883B8200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E7B1E-CA59-4482-8455-3865AE20A970}" type="datetimeFigureOut">
              <a:rPr lang="en-GB" smtClean="0"/>
              <a:t>24/06/2021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3BFAB5-97DF-4D66-84A5-1A9DFBEAB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2C7648-6FD7-47B7-8765-42C30B6BE0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49478-735E-4F69-8277-18143B2BB1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362769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3C10299-A53D-47AF-9901-45D86679A7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927EFD-9109-4EC7-920F-48B901514A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B77DBD-4CD1-4080-B651-D4CFDFE72C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E7B1E-CA59-4482-8455-3865AE20A970}" type="datetimeFigureOut">
              <a:rPr lang="en-GB" smtClean="0"/>
              <a:t>24/06/2021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8F05FA-1FA1-42A6-96B5-A091EAB46C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9CEA3B-B15A-4CFD-9FCA-BA7B3E2AC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49478-735E-4F69-8277-18143B2BB1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0035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6/24/2021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0737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6/24/2021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3253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6/24/2021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8220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6/24/2021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9926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6/24/2021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0236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6/24/2021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3687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6/24/2021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1330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164158-0CE9-4349-B3F5-2F2E57F0D0CB}" type="datetimeFigureOut">
              <a:rPr lang="en-US" smtClean="0"/>
              <a:t>6/24/2021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59CC6-7B72-4137-928D-D85C24DCBB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7854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8306145-F12B-4CA4-9B73-21311D4313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1A08C8-8132-400B-BCEE-97A4A3259E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BBBF45-8256-4B2A-BC83-A7BCE753D6D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8E7B1E-CA59-4482-8455-3865AE20A970}" type="datetimeFigureOut">
              <a:rPr lang="en-GB" smtClean="0"/>
              <a:t>24/06/2021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142EC8-B43E-4396-AA1D-1F1BDAAE9E4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315C4B-29F9-4BAA-B7D7-3EBCE47356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149478-735E-4F69-8277-18143B2BB1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7711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fficetimeline.com/14-days-tria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17" Type="http://schemas.openxmlformats.org/officeDocument/2006/relationships/tags" Target="../tags/tag117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63" Type="http://schemas.openxmlformats.org/officeDocument/2006/relationships/tags" Target="../tags/tag63.xml"/><Relationship Id="rId84" Type="http://schemas.openxmlformats.org/officeDocument/2006/relationships/tags" Target="../tags/tag84.xml"/><Relationship Id="rId138" Type="http://schemas.openxmlformats.org/officeDocument/2006/relationships/tags" Target="../tags/tag138.xml"/><Relationship Id="rId159" Type="http://schemas.openxmlformats.org/officeDocument/2006/relationships/tags" Target="../tags/tag159.xml"/><Relationship Id="rId170" Type="http://schemas.openxmlformats.org/officeDocument/2006/relationships/tags" Target="../tags/tag170.xml"/><Relationship Id="rId191" Type="http://schemas.openxmlformats.org/officeDocument/2006/relationships/tags" Target="../tags/tag191.xml"/><Relationship Id="rId107" Type="http://schemas.openxmlformats.org/officeDocument/2006/relationships/tags" Target="../tags/tag107.xml"/><Relationship Id="rId11" Type="http://schemas.openxmlformats.org/officeDocument/2006/relationships/tags" Target="../tags/tag11.xml"/><Relationship Id="rId32" Type="http://schemas.openxmlformats.org/officeDocument/2006/relationships/tags" Target="../tags/tag32.xml"/><Relationship Id="rId53" Type="http://schemas.openxmlformats.org/officeDocument/2006/relationships/tags" Target="../tags/tag53.xml"/><Relationship Id="rId74" Type="http://schemas.openxmlformats.org/officeDocument/2006/relationships/tags" Target="../tags/tag74.xml"/><Relationship Id="rId128" Type="http://schemas.openxmlformats.org/officeDocument/2006/relationships/tags" Target="../tags/tag128.xml"/><Relationship Id="rId149" Type="http://schemas.openxmlformats.org/officeDocument/2006/relationships/tags" Target="../tags/tag149.xml"/><Relationship Id="rId5" Type="http://schemas.openxmlformats.org/officeDocument/2006/relationships/tags" Target="../tags/tag5.xml"/><Relationship Id="rId95" Type="http://schemas.openxmlformats.org/officeDocument/2006/relationships/tags" Target="../tags/tag95.xml"/><Relationship Id="rId160" Type="http://schemas.openxmlformats.org/officeDocument/2006/relationships/tags" Target="../tags/tag160.xml"/><Relationship Id="rId181" Type="http://schemas.openxmlformats.org/officeDocument/2006/relationships/tags" Target="../tags/tag181.xml"/><Relationship Id="rId22" Type="http://schemas.openxmlformats.org/officeDocument/2006/relationships/tags" Target="../tags/tag22.xml"/><Relationship Id="rId43" Type="http://schemas.openxmlformats.org/officeDocument/2006/relationships/tags" Target="../tags/tag43.xml"/><Relationship Id="rId64" Type="http://schemas.openxmlformats.org/officeDocument/2006/relationships/tags" Target="../tags/tag64.xml"/><Relationship Id="rId118" Type="http://schemas.openxmlformats.org/officeDocument/2006/relationships/tags" Target="../tags/tag118.xml"/><Relationship Id="rId139" Type="http://schemas.openxmlformats.org/officeDocument/2006/relationships/tags" Target="../tags/tag139.xml"/><Relationship Id="rId85" Type="http://schemas.openxmlformats.org/officeDocument/2006/relationships/tags" Target="../tags/tag85.xml"/><Relationship Id="rId150" Type="http://schemas.openxmlformats.org/officeDocument/2006/relationships/tags" Target="../tags/tag150.xml"/><Relationship Id="rId171" Type="http://schemas.openxmlformats.org/officeDocument/2006/relationships/tags" Target="../tags/tag171.xml"/><Relationship Id="rId192" Type="http://schemas.openxmlformats.org/officeDocument/2006/relationships/tags" Target="../tags/tag192.xml"/><Relationship Id="rId12" Type="http://schemas.openxmlformats.org/officeDocument/2006/relationships/tags" Target="../tags/tag12.xml"/><Relationship Id="rId33" Type="http://schemas.openxmlformats.org/officeDocument/2006/relationships/tags" Target="../tags/tag33.xml"/><Relationship Id="rId108" Type="http://schemas.openxmlformats.org/officeDocument/2006/relationships/tags" Target="../tags/tag108.xml"/><Relationship Id="rId129" Type="http://schemas.openxmlformats.org/officeDocument/2006/relationships/tags" Target="../tags/tag129.xml"/><Relationship Id="rId54" Type="http://schemas.openxmlformats.org/officeDocument/2006/relationships/tags" Target="../tags/tag54.xml"/><Relationship Id="rId75" Type="http://schemas.openxmlformats.org/officeDocument/2006/relationships/tags" Target="../tags/tag75.xml"/><Relationship Id="rId96" Type="http://schemas.openxmlformats.org/officeDocument/2006/relationships/tags" Target="../tags/tag96.xml"/><Relationship Id="rId140" Type="http://schemas.openxmlformats.org/officeDocument/2006/relationships/tags" Target="../tags/tag140.xml"/><Relationship Id="rId161" Type="http://schemas.openxmlformats.org/officeDocument/2006/relationships/tags" Target="../tags/tag161.xml"/><Relationship Id="rId182" Type="http://schemas.openxmlformats.org/officeDocument/2006/relationships/tags" Target="../tags/tag182.xml"/><Relationship Id="rId6" Type="http://schemas.openxmlformats.org/officeDocument/2006/relationships/tags" Target="../tags/tag6.xml"/><Relationship Id="rId23" Type="http://schemas.openxmlformats.org/officeDocument/2006/relationships/tags" Target="../tags/tag23.xml"/><Relationship Id="rId119" Type="http://schemas.openxmlformats.org/officeDocument/2006/relationships/tags" Target="../tags/tag119.xml"/><Relationship Id="rId44" Type="http://schemas.openxmlformats.org/officeDocument/2006/relationships/tags" Target="../tags/tag44.xml"/><Relationship Id="rId65" Type="http://schemas.openxmlformats.org/officeDocument/2006/relationships/tags" Target="../tags/tag65.xml"/><Relationship Id="rId86" Type="http://schemas.openxmlformats.org/officeDocument/2006/relationships/tags" Target="../tags/tag86.xml"/><Relationship Id="rId130" Type="http://schemas.openxmlformats.org/officeDocument/2006/relationships/tags" Target="../tags/tag130.xml"/><Relationship Id="rId151" Type="http://schemas.openxmlformats.org/officeDocument/2006/relationships/tags" Target="../tags/tag151.xml"/><Relationship Id="rId172" Type="http://schemas.openxmlformats.org/officeDocument/2006/relationships/tags" Target="../tags/tag172.xml"/><Relationship Id="rId193" Type="http://schemas.openxmlformats.org/officeDocument/2006/relationships/tags" Target="../tags/tag193.xml"/><Relationship Id="rId13" Type="http://schemas.openxmlformats.org/officeDocument/2006/relationships/tags" Target="../tags/tag13.xml"/><Relationship Id="rId109" Type="http://schemas.openxmlformats.org/officeDocument/2006/relationships/tags" Target="../tags/tag109.xml"/><Relationship Id="rId34" Type="http://schemas.openxmlformats.org/officeDocument/2006/relationships/tags" Target="../tags/tag34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97" Type="http://schemas.openxmlformats.org/officeDocument/2006/relationships/tags" Target="../tags/tag97.xml"/><Relationship Id="rId120" Type="http://schemas.openxmlformats.org/officeDocument/2006/relationships/tags" Target="../tags/tag120.xml"/><Relationship Id="rId141" Type="http://schemas.openxmlformats.org/officeDocument/2006/relationships/tags" Target="../tags/tag141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92" Type="http://schemas.openxmlformats.org/officeDocument/2006/relationships/tags" Target="../tags/tag92.xml"/><Relationship Id="rId162" Type="http://schemas.openxmlformats.org/officeDocument/2006/relationships/tags" Target="../tags/tag162.xml"/><Relationship Id="rId183" Type="http://schemas.openxmlformats.org/officeDocument/2006/relationships/tags" Target="../tags/tag183.xml"/><Relationship Id="rId2" Type="http://schemas.openxmlformats.org/officeDocument/2006/relationships/tags" Target="../tags/tag2.xml"/><Relationship Id="rId29" Type="http://schemas.openxmlformats.org/officeDocument/2006/relationships/tags" Target="../tags/tag29.xml"/><Relationship Id="rId24" Type="http://schemas.openxmlformats.org/officeDocument/2006/relationships/tags" Target="../tags/tag24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66" Type="http://schemas.openxmlformats.org/officeDocument/2006/relationships/tags" Target="../tags/tag66.xml"/><Relationship Id="rId87" Type="http://schemas.openxmlformats.org/officeDocument/2006/relationships/tags" Target="../tags/tag87.xml"/><Relationship Id="rId110" Type="http://schemas.openxmlformats.org/officeDocument/2006/relationships/tags" Target="../tags/tag110.xml"/><Relationship Id="rId115" Type="http://schemas.openxmlformats.org/officeDocument/2006/relationships/tags" Target="../tags/tag115.xml"/><Relationship Id="rId131" Type="http://schemas.openxmlformats.org/officeDocument/2006/relationships/tags" Target="../tags/tag131.xml"/><Relationship Id="rId136" Type="http://schemas.openxmlformats.org/officeDocument/2006/relationships/tags" Target="../tags/tag136.xml"/><Relationship Id="rId157" Type="http://schemas.openxmlformats.org/officeDocument/2006/relationships/tags" Target="../tags/tag157.xml"/><Relationship Id="rId178" Type="http://schemas.openxmlformats.org/officeDocument/2006/relationships/tags" Target="../tags/tag178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152" Type="http://schemas.openxmlformats.org/officeDocument/2006/relationships/tags" Target="../tags/tag152.xml"/><Relationship Id="rId173" Type="http://schemas.openxmlformats.org/officeDocument/2006/relationships/tags" Target="../tags/tag173.xml"/><Relationship Id="rId194" Type="http://schemas.openxmlformats.org/officeDocument/2006/relationships/tags" Target="../tags/tag194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56" Type="http://schemas.openxmlformats.org/officeDocument/2006/relationships/tags" Target="../tags/tag56.xml"/><Relationship Id="rId77" Type="http://schemas.openxmlformats.org/officeDocument/2006/relationships/tags" Target="../tags/tag77.xml"/><Relationship Id="rId100" Type="http://schemas.openxmlformats.org/officeDocument/2006/relationships/tags" Target="../tags/tag100.xml"/><Relationship Id="rId105" Type="http://schemas.openxmlformats.org/officeDocument/2006/relationships/tags" Target="../tags/tag105.xml"/><Relationship Id="rId126" Type="http://schemas.openxmlformats.org/officeDocument/2006/relationships/tags" Target="../tags/tag126.xml"/><Relationship Id="rId147" Type="http://schemas.openxmlformats.org/officeDocument/2006/relationships/tags" Target="../tags/tag147.xml"/><Relationship Id="rId168" Type="http://schemas.openxmlformats.org/officeDocument/2006/relationships/tags" Target="../tags/tag168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93" Type="http://schemas.openxmlformats.org/officeDocument/2006/relationships/tags" Target="../tags/tag93.xml"/><Relationship Id="rId98" Type="http://schemas.openxmlformats.org/officeDocument/2006/relationships/tags" Target="../tags/tag98.xml"/><Relationship Id="rId121" Type="http://schemas.openxmlformats.org/officeDocument/2006/relationships/tags" Target="../tags/tag121.xml"/><Relationship Id="rId142" Type="http://schemas.openxmlformats.org/officeDocument/2006/relationships/tags" Target="../tags/tag142.xml"/><Relationship Id="rId163" Type="http://schemas.openxmlformats.org/officeDocument/2006/relationships/tags" Target="../tags/tag163.xml"/><Relationship Id="rId184" Type="http://schemas.openxmlformats.org/officeDocument/2006/relationships/tags" Target="../tags/tag184.xml"/><Relationship Id="rId189" Type="http://schemas.openxmlformats.org/officeDocument/2006/relationships/tags" Target="../tags/tag189.xml"/><Relationship Id="rId3" Type="http://schemas.openxmlformats.org/officeDocument/2006/relationships/tags" Target="../tags/tag3.xml"/><Relationship Id="rId25" Type="http://schemas.openxmlformats.org/officeDocument/2006/relationships/tags" Target="../tags/tag25.xml"/><Relationship Id="rId46" Type="http://schemas.openxmlformats.org/officeDocument/2006/relationships/tags" Target="../tags/tag46.xml"/><Relationship Id="rId67" Type="http://schemas.openxmlformats.org/officeDocument/2006/relationships/tags" Target="../tags/tag67.xml"/><Relationship Id="rId116" Type="http://schemas.openxmlformats.org/officeDocument/2006/relationships/tags" Target="../tags/tag116.xml"/><Relationship Id="rId137" Type="http://schemas.openxmlformats.org/officeDocument/2006/relationships/tags" Target="../tags/tag137.xml"/><Relationship Id="rId158" Type="http://schemas.openxmlformats.org/officeDocument/2006/relationships/tags" Target="../tags/tag158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62" Type="http://schemas.openxmlformats.org/officeDocument/2006/relationships/tags" Target="../tags/tag62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111" Type="http://schemas.openxmlformats.org/officeDocument/2006/relationships/tags" Target="../tags/tag111.xml"/><Relationship Id="rId132" Type="http://schemas.openxmlformats.org/officeDocument/2006/relationships/tags" Target="../tags/tag132.xml"/><Relationship Id="rId153" Type="http://schemas.openxmlformats.org/officeDocument/2006/relationships/tags" Target="../tags/tag153.xml"/><Relationship Id="rId174" Type="http://schemas.openxmlformats.org/officeDocument/2006/relationships/tags" Target="../tags/tag174.xml"/><Relationship Id="rId179" Type="http://schemas.openxmlformats.org/officeDocument/2006/relationships/tags" Target="../tags/tag179.xml"/><Relationship Id="rId195" Type="http://schemas.openxmlformats.org/officeDocument/2006/relationships/tags" Target="../tags/tag195.xml"/><Relationship Id="rId190" Type="http://schemas.openxmlformats.org/officeDocument/2006/relationships/tags" Target="../tags/tag190.xml"/><Relationship Id="rId15" Type="http://schemas.openxmlformats.org/officeDocument/2006/relationships/tags" Target="../tags/tag15.xml"/><Relationship Id="rId36" Type="http://schemas.openxmlformats.org/officeDocument/2006/relationships/tags" Target="../tags/tag36.xml"/><Relationship Id="rId57" Type="http://schemas.openxmlformats.org/officeDocument/2006/relationships/tags" Target="../tags/tag57.xml"/><Relationship Id="rId106" Type="http://schemas.openxmlformats.org/officeDocument/2006/relationships/tags" Target="../tags/tag106.xml"/><Relationship Id="rId127" Type="http://schemas.openxmlformats.org/officeDocument/2006/relationships/tags" Target="../tags/tag127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52" Type="http://schemas.openxmlformats.org/officeDocument/2006/relationships/tags" Target="../tags/tag52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94" Type="http://schemas.openxmlformats.org/officeDocument/2006/relationships/tags" Target="../tags/tag94.xml"/><Relationship Id="rId99" Type="http://schemas.openxmlformats.org/officeDocument/2006/relationships/tags" Target="../tags/tag99.xml"/><Relationship Id="rId101" Type="http://schemas.openxmlformats.org/officeDocument/2006/relationships/tags" Target="../tags/tag101.xml"/><Relationship Id="rId122" Type="http://schemas.openxmlformats.org/officeDocument/2006/relationships/tags" Target="../tags/tag122.xml"/><Relationship Id="rId143" Type="http://schemas.openxmlformats.org/officeDocument/2006/relationships/tags" Target="../tags/tag143.xml"/><Relationship Id="rId148" Type="http://schemas.openxmlformats.org/officeDocument/2006/relationships/tags" Target="../tags/tag148.xml"/><Relationship Id="rId164" Type="http://schemas.openxmlformats.org/officeDocument/2006/relationships/tags" Target="../tags/tag164.xml"/><Relationship Id="rId169" Type="http://schemas.openxmlformats.org/officeDocument/2006/relationships/tags" Target="../tags/tag169.xml"/><Relationship Id="rId185" Type="http://schemas.openxmlformats.org/officeDocument/2006/relationships/tags" Target="../tags/tag185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80" Type="http://schemas.openxmlformats.org/officeDocument/2006/relationships/tags" Target="../tags/tag180.xml"/><Relationship Id="rId26" Type="http://schemas.openxmlformats.org/officeDocument/2006/relationships/tags" Target="../tags/tag26.xml"/><Relationship Id="rId47" Type="http://schemas.openxmlformats.org/officeDocument/2006/relationships/tags" Target="../tags/tag47.xml"/><Relationship Id="rId68" Type="http://schemas.openxmlformats.org/officeDocument/2006/relationships/tags" Target="../tags/tag68.xml"/><Relationship Id="rId89" Type="http://schemas.openxmlformats.org/officeDocument/2006/relationships/tags" Target="../tags/tag89.xml"/><Relationship Id="rId112" Type="http://schemas.openxmlformats.org/officeDocument/2006/relationships/tags" Target="../tags/tag112.xml"/><Relationship Id="rId133" Type="http://schemas.openxmlformats.org/officeDocument/2006/relationships/tags" Target="../tags/tag133.xml"/><Relationship Id="rId154" Type="http://schemas.openxmlformats.org/officeDocument/2006/relationships/tags" Target="../tags/tag154.xml"/><Relationship Id="rId175" Type="http://schemas.openxmlformats.org/officeDocument/2006/relationships/tags" Target="../tags/tag175.xml"/><Relationship Id="rId196" Type="http://schemas.openxmlformats.org/officeDocument/2006/relationships/tags" Target="../tags/tag196.xml"/><Relationship Id="rId16" Type="http://schemas.openxmlformats.org/officeDocument/2006/relationships/tags" Target="../tags/tag16.xml"/><Relationship Id="rId37" Type="http://schemas.openxmlformats.org/officeDocument/2006/relationships/tags" Target="../tags/tag37.xml"/><Relationship Id="rId58" Type="http://schemas.openxmlformats.org/officeDocument/2006/relationships/tags" Target="../tags/tag58.xml"/><Relationship Id="rId79" Type="http://schemas.openxmlformats.org/officeDocument/2006/relationships/tags" Target="../tags/tag79.xml"/><Relationship Id="rId102" Type="http://schemas.openxmlformats.org/officeDocument/2006/relationships/tags" Target="../tags/tag102.xml"/><Relationship Id="rId123" Type="http://schemas.openxmlformats.org/officeDocument/2006/relationships/tags" Target="../tags/tag123.xml"/><Relationship Id="rId144" Type="http://schemas.openxmlformats.org/officeDocument/2006/relationships/tags" Target="../tags/tag144.xml"/><Relationship Id="rId90" Type="http://schemas.openxmlformats.org/officeDocument/2006/relationships/tags" Target="../tags/tag90.xml"/><Relationship Id="rId165" Type="http://schemas.openxmlformats.org/officeDocument/2006/relationships/tags" Target="../tags/tag165.xml"/><Relationship Id="rId186" Type="http://schemas.openxmlformats.org/officeDocument/2006/relationships/tags" Target="../tags/tag186.xml"/><Relationship Id="rId27" Type="http://schemas.openxmlformats.org/officeDocument/2006/relationships/tags" Target="../tags/tag27.xml"/><Relationship Id="rId48" Type="http://schemas.openxmlformats.org/officeDocument/2006/relationships/tags" Target="../tags/tag48.xml"/><Relationship Id="rId69" Type="http://schemas.openxmlformats.org/officeDocument/2006/relationships/tags" Target="../tags/tag69.xml"/><Relationship Id="rId113" Type="http://schemas.openxmlformats.org/officeDocument/2006/relationships/tags" Target="../tags/tag113.xml"/><Relationship Id="rId134" Type="http://schemas.openxmlformats.org/officeDocument/2006/relationships/tags" Target="../tags/tag134.xml"/><Relationship Id="rId80" Type="http://schemas.openxmlformats.org/officeDocument/2006/relationships/tags" Target="../tags/tag80.xml"/><Relationship Id="rId155" Type="http://schemas.openxmlformats.org/officeDocument/2006/relationships/tags" Target="../tags/tag155.xml"/><Relationship Id="rId176" Type="http://schemas.openxmlformats.org/officeDocument/2006/relationships/tags" Target="../tags/tag176.xml"/><Relationship Id="rId197" Type="http://schemas.openxmlformats.org/officeDocument/2006/relationships/tags" Target="../tags/tag197.xml"/><Relationship Id="rId17" Type="http://schemas.openxmlformats.org/officeDocument/2006/relationships/tags" Target="../tags/tag17.xml"/><Relationship Id="rId38" Type="http://schemas.openxmlformats.org/officeDocument/2006/relationships/tags" Target="../tags/tag38.xml"/><Relationship Id="rId59" Type="http://schemas.openxmlformats.org/officeDocument/2006/relationships/tags" Target="../tags/tag59.xml"/><Relationship Id="rId103" Type="http://schemas.openxmlformats.org/officeDocument/2006/relationships/tags" Target="../tags/tag103.xml"/><Relationship Id="rId124" Type="http://schemas.openxmlformats.org/officeDocument/2006/relationships/tags" Target="../tags/tag124.xml"/><Relationship Id="rId70" Type="http://schemas.openxmlformats.org/officeDocument/2006/relationships/tags" Target="../tags/tag70.xml"/><Relationship Id="rId91" Type="http://schemas.openxmlformats.org/officeDocument/2006/relationships/tags" Target="../tags/tag91.xml"/><Relationship Id="rId145" Type="http://schemas.openxmlformats.org/officeDocument/2006/relationships/tags" Target="../tags/tag145.xml"/><Relationship Id="rId166" Type="http://schemas.openxmlformats.org/officeDocument/2006/relationships/tags" Target="../tags/tag166.xml"/><Relationship Id="rId187" Type="http://schemas.openxmlformats.org/officeDocument/2006/relationships/tags" Target="../tags/tag187.xml"/><Relationship Id="rId1" Type="http://schemas.openxmlformats.org/officeDocument/2006/relationships/tags" Target="../tags/tag1.xml"/><Relationship Id="rId28" Type="http://schemas.openxmlformats.org/officeDocument/2006/relationships/tags" Target="../tags/tag28.xml"/><Relationship Id="rId49" Type="http://schemas.openxmlformats.org/officeDocument/2006/relationships/tags" Target="../tags/tag49.xml"/><Relationship Id="rId114" Type="http://schemas.openxmlformats.org/officeDocument/2006/relationships/tags" Target="../tags/tag114.xml"/><Relationship Id="rId60" Type="http://schemas.openxmlformats.org/officeDocument/2006/relationships/tags" Target="../tags/tag60.xml"/><Relationship Id="rId81" Type="http://schemas.openxmlformats.org/officeDocument/2006/relationships/tags" Target="../tags/tag81.xml"/><Relationship Id="rId135" Type="http://schemas.openxmlformats.org/officeDocument/2006/relationships/tags" Target="../tags/tag135.xml"/><Relationship Id="rId156" Type="http://schemas.openxmlformats.org/officeDocument/2006/relationships/tags" Target="../tags/tag156.xml"/><Relationship Id="rId177" Type="http://schemas.openxmlformats.org/officeDocument/2006/relationships/tags" Target="../tags/tag177.xml"/><Relationship Id="rId198" Type="http://schemas.openxmlformats.org/officeDocument/2006/relationships/slideLayout" Target="../slideLayouts/slideLayout6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50" Type="http://schemas.openxmlformats.org/officeDocument/2006/relationships/tags" Target="../tags/tag50.xml"/><Relationship Id="rId104" Type="http://schemas.openxmlformats.org/officeDocument/2006/relationships/tags" Target="../tags/tag104.xml"/><Relationship Id="rId125" Type="http://schemas.openxmlformats.org/officeDocument/2006/relationships/tags" Target="../tags/tag125.xml"/><Relationship Id="rId146" Type="http://schemas.openxmlformats.org/officeDocument/2006/relationships/tags" Target="../tags/tag146.xml"/><Relationship Id="rId167" Type="http://schemas.openxmlformats.org/officeDocument/2006/relationships/tags" Target="../tags/tag167.xml"/><Relationship Id="rId188" Type="http://schemas.openxmlformats.org/officeDocument/2006/relationships/tags" Target="../tags/tag18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D2004412-62E7-4E6E-A8BF-A187E40011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48"/>
            <a:ext cx="9144000" cy="6851904"/>
          </a:xfrm>
          <a:prstGeom prst="rect">
            <a:avLst/>
          </a:prstGeom>
        </p:spPr>
      </p:pic>
      <p:sp>
        <p:nvSpPr>
          <p:cNvPr id="8" name="TextBox 1">
            <a:extLst>
              <a:ext uri="{FF2B5EF4-FFF2-40B4-BE49-F238E27FC236}">
                <a16:creationId xmlns:a16="http://schemas.microsoft.com/office/drawing/2014/main" id="{1426B9E2-5CC7-4A0D-A99E-E16E38F65CEC}"/>
              </a:ext>
            </a:extLst>
          </p:cNvPr>
          <p:cNvSpPr txBox="1"/>
          <p:nvPr/>
        </p:nvSpPr>
        <p:spPr>
          <a:xfrm>
            <a:off x="6110316" y="968571"/>
            <a:ext cx="303368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"/>
                <a:ea typeface="+mn-ea"/>
                <a:cs typeface="Segoe UI Semibold" panose="020B0702040204020203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https://www.officetimeline.com/14-days-trial</a:t>
            </a:r>
            <a:endParaRPr kumimoji="0" lang="en-US" sz="1100" b="0" i="0" u="sng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 "/>
              <a:ea typeface="+mn-ea"/>
              <a:cs typeface="Segoe UI Semibold" panose="020B07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04127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45" name="OTLSHAPE_TB_00000000000000000000000000000000_LeftEndCaps" hidden="1"/>
          <p:cNvSpPr txBox="1"/>
          <p:nvPr>
            <p:custDataLst>
              <p:tags r:id="rId2"/>
            </p:custDataLst>
          </p:nvPr>
        </p:nvSpPr>
        <p:spPr>
          <a:xfrm>
            <a:off x="254000" y="1520994"/>
            <a:ext cx="469900" cy="27906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b="1">
                <a:solidFill>
                  <a:srgbClr val="C0504D"/>
                </a:solidFill>
                <a:latin typeface="Calibri" panose="020F0502020204030204" pitchFamily="34" charset="0"/>
              </a:rPr>
              <a:t>2021</a:t>
            </a:r>
          </a:p>
        </p:txBody>
      </p:sp>
      <p:sp>
        <p:nvSpPr>
          <p:cNvPr id="6446" name="OTLSHAPE_TB_00000000000000000000000000000000_RightEndCaps"/>
          <p:cNvSpPr txBox="1"/>
          <p:nvPr>
            <p:custDataLst>
              <p:tags r:id="rId3"/>
            </p:custDataLst>
          </p:nvPr>
        </p:nvSpPr>
        <p:spPr>
          <a:xfrm>
            <a:off x="8555228" y="1559751"/>
            <a:ext cx="339837" cy="20154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sz="1300" b="1" spc="-24">
                <a:solidFill>
                  <a:srgbClr val="C0504D"/>
                </a:solidFill>
                <a:latin typeface="Calibri" panose="020F0502020204030204" pitchFamily="34" charset="0"/>
              </a:rPr>
              <a:t>2021</a:t>
            </a:r>
          </a:p>
        </p:txBody>
      </p:sp>
      <p:cxnSp>
        <p:nvCxnSpPr>
          <p:cNvPr id="6473" name="OTLSHAPE_T_699df404212043dfbedb85d84723cef1_RightVerticalConnector1"/>
          <p:cNvCxnSpPr/>
          <p:nvPr>
            <p:custDataLst>
              <p:tags r:id="rId4"/>
            </p:custDataLst>
          </p:nvPr>
        </p:nvCxnSpPr>
        <p:spPr>
          <a:xfrm flipV="1">
            <a:off x="7669817" y="1787525"/>
            <a:ext cx="0" cy="3244003"/>
          </a:xfrm>
          <a:prstGeom prst="line">
            <a:avLst/>
          </a:prstGeom>
          <a:ln w="9525" cap="flat" cmpd="sng" algn="ctr">
            <a:solidFill>
              <a:schemeClr val="accent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72" name="OTLSHAPE_T_699df404212043dfbedb85d84723cef1_LeftVerticalConnector2"/>
          <p:cNvCxnSpPr/>
          <p:nvPr>
            <p:custDataLst>
              <p:tags r:id="rId5"/>
            </p:custDataLst>
          </p:nvPr>
        </p:nvCxnSpPr>
        <p:spPr>
          <a:xfrm>
            <a:off x="5799191" y="4078182"/>
            <a:ext cx="0" cy="915247"/>
          </a:xfrm>
          <a:prstGeom prst="line">
            <a:avLst/>
          </a:prstGeom>
          <a:ln w="9525" cap="flat" cmpd="sng" algn="ctr">
            <a:solidFill>
              <a:schemeClr val="accent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71" name="OTLSHAPE_T_699df404212043dfbedb85d84723cef1_LeftVerticalConnector1"/>
          <p:cNvCxnSpPr/>
          <p:nvPr>
            <p:custDataLst>
              <p:tags r:id="rId6"/>
            </p:custDataLst>
          </p:nvPr>
        </p:nvCxnSpPr>
        <p:spPr>
          <a:xfrm>
            <a:off x="5799191" y="1787525"/>
            <a:ext cx="0" cy="2138257"/>
          </a:xfrm>
          <a:prstGeom prst="line">
            <a:avLst/>
          </a:prstGeom>
          <a:ln w="9525" cap="flat" cmpd="sng" algn="ctr">
            <a:solidFill>
              <a:schemeClr val="accent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70" name="OTLSHAPE_T_1e84a81592054b29ad1eb95cf7ef727f_RightVerticalConnector1"/>
          <p:cNvCxnSpPr/>
          <p:nvPr>
            <p:custDataLst>
              <p:tags r:id="rId7"/>
            </p:custDataLst>
          </p:nvPr>
        </p:nvCxnSpPr>
        <p:spPr>
          <a:xfrm flipV="1">
            <a:off x="6254181" y="1787525"/>
            <a:ext cx="0" cy="2214457"/>
          </a:xfrm>
          <a:prstGeom prst="line">
            <a:avLst/>
          </a:prstGeom>
          <a:ln w="9525" cap="flat" cmpd="sng" algn="ctr">
            <a:solidFill>
              <a:srgbClr val="B20E1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68" name="OTLSHAPE_T_1e84a81592054b29ad1eb95cf7ef727f_LeftVerticalConnector5"/>
          <p:cNvCxnSpPr/>
          <p:nvPr>
            <p:custDataLst>
              <p:tags r:id="rId8"/>
            </p:custDataLst>
          </p:nvPr>
        </p:nvCxnSpPr>
        <p:spPr>
          <a:xfrm>
            <a:off x="3827412" y="3409315"/>
            <a:ext cx="0" cy="592667"/>
          </a:xfrm>
          <a:prstGeom prst="line">
            <a:avLst/>
          </a:prstGeom>
          <a:ln w="9525" cap="flat" cmpd="sng" algn="ctr">
            <a:solidFill>
              <a:srgbClr val="B20E1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67" name="OTLSHAPE_T_1e84a81592054b29ad1eb95cf7ef727f_LeftVerticalConnector4"/>
          <p:cNvCxnSpPr/>
          <p:nvPr>
            <p:custDataLst>
              <p:tags r:id="rId9"/>
            </p:custDataLst>
          </p:nvPr>
        </p:nvCxnSpPr>
        <p:spPr>
          <a:xfrm>
            <a:off x="3827412" y="2985135"/>
            <a:ext cx="0" cy="328930"/>
          </a:xfrm>
          <a:prstGeom prst="line">
            <a:avLst/>
          </a:prstGeom>
          <a:ln w="9525" cap="flat" cmpd="sng" algn="ctr">
            <a:solidFill>
              <a:srgbClr val="B20E1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66" name="OTLSHAPE_T_1e84a81592054b29ad1eb95cf7ef727f_LeftVerticalConnector3"/>
          <p:cNvCxnSpPr/>
          <p:nvPr>
            <p:custDataLst>
              <p:tags r:id="rId10"/>
            </p:custDataLst>
          </p:nvPr>
        </p:nvCxnSpPr>
        <p:spPr>
          <a:xfrm>
            <a:off x="3827412" y="2503804"/>
            <a:ext cx="0" cy="328930"/>
          </a:xfrm>
          <a:prstGeom prst="line">
            <a:avLst/>
          </a:prstGeom>
          <a:ln w="9525" cap="flat" cmpd="sng" algn="ctr">
            <a:solidFill>
              <a:srgbClr val="B20E1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65" name="OTLSHAPE_T_1e84a81592054b29ad1eb95cf7ef727f_LeftVerticalConnector2"/>
          <p:cNvCxnSpPr/>
          <p:nvPr>
            <p:custDataLst>
              <p:tags r:id="rId11"/>
            </p:custDataLst>
          </p:nvPr>
        </p:nvCxnSpPr>
        <p:spPr>
          <a:xfrm>
            <a:off x="3827412" y="2330662"/>
            <a:ext cx="0" cy="77893"/>
          </a:xfrm>
          <a:prstGeom prst="line">
            <a:avLst/>
          </a:prstGeom>
          <a:ln w="9525" cap="flat" cmpd="sng" algn="ctr">
            <a:solidFill>
              <a:srgbClr val="B20E1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64" name="OTLSHAPE_T_1e84a81592054b29ad1eb95cf7ef727f_LeftVerticalConnector1"/>
          <p:cNvCxnSpPr/>
          <p:nvPr>
            <p:custDataLst>
              <p:tags r:id="rId12"/>
            </p:custDataLst>
          </p:nvPr>
        </p:nvCxnSpPr>
        <p:spPr>
          <a:xfrm>
            <a:off x="3827412" y="1787525"/>
            <a:ext cx="0" cy="203200"/>
          </a:xfrm>
          <a:prstGeom prst="line">
            <a:avLst/>
          </a:prstGeom>
          <a:ln w="9525" cap="flat" cmpd="sng" algn="ctr">
            <a:solidFill>
              <a:srgbClr val="B20E1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62" name="OTLSHAPE_T_715c0b03aa2f4bc0980a60820ba415d3_RightVerticalConnector3"/>
          <p:cNvCxnSpPr/>
          <p:nvPr>
            <p:custDataLst>
              <p:tags r:id="rId13"/>
            </p:custDataLst>
          </p:nvPr>
        </p:nvCxnSpPr>
        <p:spPr>
          <a:xfrm>
            <a:off x="3979052" y="2518198"/>
            <a:ext cx="0" cy="390737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61" name="OTLSHAPE_T_715c0b03aa2f4bc0980a60820ba415d3_RightVerticalConnector1"/>
          <p:cNvCxnSpPr/>
          <p:nvPr>
            <p:custDataLst>
              <p:tags r:id="rId14"/>
            </p:custDataLst>
          </p:nvPr>
        </p:nvCxnSpPr>
        <p:spPr>
          <a:xfrm>
            <a:off x="3979052" y="1787525"/>
            <a:ext cx="0" cy="203200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60" name="OTLSHAPE_T_715c0b03aa2f4bc0980a60820ba415d3_LeftVerticalConnector2"/>
          <p:cNvCxnSpPr/>
          <p:nvPr>
            <p:custDataLst>
              <p:tags r:id="rId15"/>
            </p:custDataLst>
          </p:nvPr>
        </p:nvCxnSpPr>
        <p:spPr>
          <a:xfrm>
            <a:off x="1602842" y="2121175"/>
            <a:ext cx="0" cy="787760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59" name="OTLSHAPE_T_715c0b03aa2f4bc0980a60820ba415d3_LeftVerticalConnector1"/>
          <p:cNvCxnSpPr/>
          <p:nvPr>
            <p:custDataLst>
              <p:tags r:id="rId16"/>
            </p:custDataLst>
          </p:nvPr>
        </p:nvCxnSpPr>
        <p:spPr>
          <a:xfrm>
            <a:off x="1602842" y="1787525"/>
            <a:ext cx="0" cy="225150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58" name="OTLSHAPE_T_03d1fcab754f4300ae77143ea508dc50_RightVerticalConnector1"/>
          <p:cNvCxnSpPr/>
          <p:nvPr>
            <p:custDataLst>
              <p:tags r:id="rId17"/>
            </p:custDataLst>
          </p:nvPr>
        </p:nvCxnSpPr>
        <p:spPr>
          <a:xfrm flipV="1">
            <a:off x="4434078" y="1787525"/>
            <a:ext cx="0" cy="279400"/>
          </a:xfrm>
          <a:prstGeom prst="line">
            <a:avLst/>
          </a:prstGeom>
          <a:ln w="9525" cap="flat" cmpd="sng" algn="ctr">
            <a:solidFill>
              <a:schemeClr val="dk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57" name="OTLSHAPE_T_03d1fcab754f4300ae77143ea508dc50_LeftVerticalConnector1"/>
          <p:cNvCxnSpPr/>
          <p:nvPr>
            <p:custDataLst>
              <p:tags r:id="rId18"/>
            </p:custDataLst>
          </p:nvPr>
        </p:nvCxnSpPr>
        <p:spPr>
          <a:xfrm flipV="1">
            <a:off x="1956751" y="1787525"/>
            <a:ext cx="0" cy="279400"/>
          </a:xfrm>
          <a:prstGeom prst="line">
            <a:avLst/>
          </a:prstGeom>
          <a:ln w="9525" cap="flat" cmpd="sng" algn="ctr">
            <a:solidFill>
              <a:schemeClr val="dk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" name="OTLSHAPE_T_715c0b03aa2f4bc0980a60820ba415d3_RightVerticalConnector2">
            <a:extLst>
              <a:ext uri="{FF2B5EF4-FFF2-40B4-BE49-F238E27FC236}">
                <a16:creationId xmlns:a16="http://schemas.microsoft.com/office/drawing/2014/main" id="{6E0C00C9-CDB9-4A83-8B51-DB230AA4084A}"/>
              </a:ext>
            </a:extLst>
          </p:cNvPr>
          <p:cNvCxnSpPr/>
          <p:nvPr>
            <p:custDataLst>
              <p:tags r:id="rId19"/>
            </p:custDataLst>
          </p:nvPr>
        </p:nvCxnSpPr>
        <p:spPr>
          <a:xfrm>
            <a:off x="3979052" y="2330662"/>
            <a:ext cx="0" cy="63500"/>
          </a:xfrm>
          <a:prstGeom prst="line">
            <a:avLst/>
          </a:prstGeom>
          <a:ln w="9525"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47" name="OTLSHAPE_TB_00000000000000000000000000000000_ScaleContainer"/>
          <p:cNvSpPr/>
          <p:nvPr>
            <p:custDataLst>
              <p:tags r:id="rId20"/>
            </p:custDataLst>
          </p:nvPr>
        </p:nvSpPr>
        <p:spPr>
          <a:xfrm>
            <a:off x="844465" y="1533525"/>
            <a:ext cx="7594600" cy="254000"/>
          </a:xfrm>
          <a:prstGeom prst="roundRect">
            <a:avLst/>
          </a:prstGeom>
          <a:gradFill flip="none" rotWithShape="1">
            <a:gsLst>
              <a:gs pos="0">
                <a:srgbClr val="44546A"/>
              </a:gs>
              <a:gs pos="100000">
                <a:srgbClr val="52667F"/>
              </a:gs>
            </a:gsLst>
            <a:lin ang="5400000" scaled="1"/>
            <a:tileRect/>
          </a:gradFill>
          <a:ln w="12700" cap="flat" cmpd="sng" algn="ctr">
            <a:noFill/>
            <a:prstDash val="solid"/>
            <a:miter lim="800000"/>
          </a:ln>
          <a:effectLst>
            <a:reflection blurRad="6350" stA="50000" endA="300" endPos="55500" dist="50800" dir="5400000" sy="-100000" algn="bl" rotWithShape="0"/>
          </a:effectLst>
          <a:scene3d>
            <a:camera prst="orthographicFront"/>
            <a:lightRig rig="threePt" dir="t">
              <a:rot lat="0" lon="0" rev="8700000"/>
            </a:lightRig>
          </a:scene3d>
          <a:sp3d>
            <a:bevelT w="165100" h="1905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48" name="OTLSHAPE_TB_00000000000000000000000000000000_ElapsedTime" hidden="1"/>
          <p:cNvSpPr/>
          <p:nvPr>
            <p:custDataLst>
              <p:tags r:id="rId21"/>
            </p:custDataLst>
          </p:nvPr>
        </p:nvSpPr>
        <p:spPr>
          <a:xfrm>
            <a:off x="0" y="0"/>
            <a:ext cx="0" cy="0"/>
          </a:xfrm>
          <a:prstGeom prst="roundRect">
            <a:avLst/>
          </a:prstGeom>
          <a:solidFill>
            <a:schemeClr val="lt2">
              <a:alpha val="30196"/>
            </a:schemeClr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w="12700" h="139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49" name="OTLSHAPE_TB_00000000000000000000000000000000_TodayMarkerShape" hidden="1"/>
          <p:cNvSpPr/>
          <p:nvPr>
            <p:custDataLst>
              <p:tags r:id="rId22"/>
            </p:custDataLst>
          </p:nvPr>
        </p:nvSpPr>
        <p:spPr>
          <a:xfrm flipV="1">
            <a:off x="808180" y="1448858"/>
            <a:ext cx="76200" cy="84667"/>
          </a:xfrm>
          <a:prstGeom prst="triangle">
            <a:avLst/>
          </a:prstGeom>
          <a:solidFill>
            <a:srgbClr val="FF00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50" name="OTLSHAPE_TB_00000000000000000000000000000000_TodayMarkerText" hidden="1"/>
          <p:cNvSpPr txBox="1"/>
          <p:nvPr>
            <p:custDataLst>
              <p:tags r:id="rId23"/>
            </p:custDataLst>
          </p:nvPr>
        </p:nvSpPr>
        <p:spPr>
          <a:xfrm>
            <a:off x="844465" y="1448858"/>
            <a:ext cx="0" cy="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sz="900">
                <a:solidFill>
                  <a:schemeClr val="dk1"/>
                </a:solidFill>
                <a:latin typeface="Calibri" panose="020F0502020204030204" pitchFamily="34" charset="0"/>
              </a:rPr>
              <a:t>Today</a:t>
            </a:r>
          </a:p>
        </p:txBody>
      </p:sp>
      <p:sp>
        <p:nvSpPr>
          <p:cNvPr id="6451" name="OTLSHAPE_TB_00000000000000000000000000000000_TimescaleInterval1"/>
          <p:cNvSpPr txBox="1"/>
          <p:nvPr>
            <p:custDataLst>
              <p:tags r:id="rId24"/>
            </p:custDataLst>
          </p:nvPr>
        </p:nvSpPr>
        <p:spPr>
          <a:xfrm>
            <a:off x="907965" y="1590760"/>
            <a:ext cx="170752" cy="13953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900" spc="-6">
                <a:solidFill>
                  <a:schemeClr val="lt1"/>
                </a:solidFill>
                <a:latin typeface="Calibri" panose="020F0502020204030204" pitchFamily="34" charset="0"/>
              </a:rPr>
              <a:t>Feb</a:t>
            </a:r>
          </a:p>
        </p:txBody>
      </p:sp>
      <p:sp>
        <p:nvSpPr>
          <p:cNvPr id="6452" name="OTLSHAPE_TB_00000000000000000000000000000000_TimescaleInterval2"/>
          <p:cNvSpPr txBox="1"/>
          <p:nvPr>
            <p:custDataLst>
              <p:tags r:id="rId25"/>
            </p:custDataLst>
          </p:nvPr>
        </p:nvSpPr>
        <p:spPr>
          <a:xfrm>
            <a:off x="2323601" y="1590760"/>
            <a:ext cx="193964" cy="13953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900">
                <a:solidFill>
                  <a:schemeClr val="lt1"/>
                </a:solidFill>
                <a:latin typeface="Calibri" panose="020F0502020204030204" pitchFamily="34" charset="0"/>
              </a:rPr>
              <a:t>Mar</a:t>
            </a:r>
          </a:p>
        </p:txBody>
      </p:sp>
      <p:sp>
        <p:nvSpPr>
          <p:cNvPr id="6453" name="OTLSHAPE_TB_00000000000000000000000000000000_TimescaleInterval3"/>
          <p:cNvSpPr txBox="1"/>
          <p:nvPr>
            <p:custDataLst>
              <p:tags r:id="rId26"/>
            </p:custDataLst>
          </p:nvPr>
        </p:nvSpPr>
        <p:spPr>
          <a:xfrm>
            <a:off x="3890912" y="1590760"/>
            <a:ext cx="168316" cy="13953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900" spc="-2">
                <a:solidFill>
                  <a:schemeClr val="lt1"/>
                </a:solidFill>
                <a:latin typeface="Calibri" panose="020F0502020204030204" pitchFamily="34" charset="0"/>
              </a:rPr>
              <a:t>Apr</a:t>
            </a:r>
          </a:p>
        </p:txBody>
      </p:sp>
      <p:sp>
        <p:nvSpPr>
          <p:cNvPr id="6454" name="OTLSHAPE_TB_00000000000000000000000000000000_TimescaleInterval4"/>
          <p:cNvSpPr txBox="1"/>
          <p:nvPr>
            <p:custDataLst>
              <p:tags r:id="rId27"/>
            </p:custDataLst>
          </p:nvPr>
        </p:nvSpPr>
        <p:spPr>
          <a:xfrm>
            <a:off x="5407665" y="1590760"/>
            <a:ext cx="206788" cy="13953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900" spc="-6">
                <a:solidFill>
                  <a:schemeClr val="lt1"/>
                </a:solidFill>
                <a:latin typeface="Calibri" panose="020F0502020204030204" pitchFamily="34" charset="0"/>
              </a:rPr>
              <a:t>May</a:t>
            </a:r>
          </a:p>
        </p:txBody>
      </p:sp>
      <p:sp>
        <p:nvSpPr>
          <p:cNvPr id="6455" name="OTLSHAPE_TB_00000000000000000000000000000000_TimescaleInterval5"/>
          <p:cNvSpPr txBox="1"/>
          <p:nvPr>
            <p:custDataLst>
              <p:tags r:id="rId28"/>
            </p:custDataLst>
          </p:nvPr>
        </p:nvSpPr>
        <p:spPr>
          <a:xfrm>
            <a:off x="6974976" y="1590760"/>
            <a:ext cx="158698" cy="13953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900" spc="-2">
                <a:solidFill>
                  <a:schemeClr val="lt1"/>
                </a:solidFill>
                <a:latin typeface="Calibri" panose="020F0502020204030204" pitchFamily="34" charset="0"/>
              </a:rPr>
              <a:t>Jun</a:t>
            </a:r>
          </a:p>
        </p:txBody>
      </p:sp>
      <p:sp>
        <p:nvSpPr>
          <p:cNvPr id="6456" name="OTLSHAPE_TB_00000000000000000000000000000000_ScaleMarking1"/>
          <p:cNvSpPr txBox="1"/>
          <p:nvPr>
            <p:custDataLst>
              <p:tags r:id="rId29"/>
            </p:custDataLst>
          </p:nvPr>
        </p:nvSpPr>
        <p:spPr>
          <a:xfrm>
            <a:off x="907965" y="1393994"/>
            <a:ext cx="230832" cy="13953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900">
                <a:solidFill>
                  <a:schemeClr val="dk2"/>
                </a:solidFill>
                <a:latin typeface="Calibri" panose="020F0502020204030204" pitchFamily="34" charset="0"/>
              </a:rPr>
              <a:t>2021</a:t>
            </a:r>
          </a:p>
        </p:txBody>
      </p:sp>
      <p:sp>
        <p:nvSpPr>
          <p:cNvPr id="6474" name="OTLSHAPE_T_03d1fcab754f4300ae77143ea508dc50_Shape"/>
          <p:cNvSpPr/>
          <p:nvPr>
            <p:custDataLst>
              <p:tags r:id="rId30"/>
            </p:custDataLst>
          </p:nvPr>
        </p:nvSpPr>
        <p:spPr>
          <a:xfrm>
            <a:off x="1956751" y="1990725"/>
            <a:ext cx="2489200" cy="152400"/>
          </a:xfrm>
          <a:prstGeom prst="leftRightArrow">
            <a:avLst>
              <a:gd name="adj1" fmla="val 75000"/>
              <a:gd name="adj2" fmla="val 50000"/>
            </a:avLst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82" name="OTLSHAPE_T_446c941dd64349d0b559aa5607f9cd60_Shape"/>
          <p:cNvSpPr/>
          <p:nvPr>
            <p:custDataLst>
              <p:tags r:id="rId31"/>
            </p:custDataLst>
          </p:nvPr>
        </p:nvSpPr>
        <p:spPr>
          <a:xfrm>
            <a:off x="3422945" y="2221018"/>
            <a:ext cx="50800" cy="95250"/>
          </a:xfrm>
          <a:prstGeom prst="leftRightArrow">
            <a:avLst>
              <a:gd name="adj1" fmla="val 75000"/>
              <a:gd name="adj2" fmla="val 50000"/>
            </a:avLst>
          </a:prstGeom>
          <a:solidFill>
            <a:srgbClr val="737373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90" name="OTLSHAPE_T_f87b86ed52484f31960515abb0e40e1a_Shape"/>
          <p:cNvSpPr/>
          <p:nvPr>
            <p:custDataLst>
              <p:tags r:id="rId32"/>
            </p:custDataLst>
          </p:nvPr>
        </p:nvSpPr>
        <p:spPr>
          <a:xfrm>
            <a:off x="3776854" y="2408555"/>
            <a:ext cx="50800" cy="95250"/>
          </a:xfrm>
          <a:prstGeom prst="leftRightArrow">
            <a:avLst>
              <a:gd name="adj1" fmla="val 75000"/>
              <a:gd name="adj2" fmla="val 50000"/>
            </a:avLst>
          </a:prstGeom>
          <a:solidFill>
            <a:srgbClr val="737373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98" name="OTLSHAPE_T_c39c434d9c504038a27dc3ff8bfaa9ad_Shape"/>
          <p:cNvSpPr/>
          <p:nvPr>
            <p:custDataLst>
              <p:tags r:id="rId33"/>
            </p:custDataLst>
          </p:nvPr>
        </p:nvSpPr>
        <p:spPr>
          <a:xfrm>
            <a:off x="4383555" y="2596092"/>
            <a:ext cx="50800" cy="95250"/>
          </a:xfrm>
          <a:prstGeom prst="leftRightArrow">
            <a:avLst>
              <a:gd name="adj1" fmla="val 75000"/>
              <a:gd name="adj2" fmla="val 50000"/>
            </a:avLst>
          </a:prstGeom>
          <a:solidFill>
            <a:srgbClr val="737373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06" name="OTLSHAPE_T_715c0b03aa2f4bc0980a60820ba415d3_Shape"/>
          <p:cNvSpPr/>
          <p:nvPr>
            <p:custDataLst>
              <p:tags r:id="rId34"/>
            </p:custDataLst>
          </p:nvPr>
        </p:nvSpPr>
        <p:spPr>
          <a:xfrm>
            <a:off x="1602842" y="2832735"/>
            <a:ext cx="2387600" cy="152400"/>
          </a:xfrm>
          <a:prstGeom prst="roundRect">
            <a:avLst/>
          </a:prstGeom>
          <a:solidFill>
            <a:srgbClr val="0072BC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14" name="OTLSHAPE_T_a1ee8c043b3d4f7aaa0f693a23f7bee9_Shape"/>
          <p:cNvSpPr/>
          <p:nvPr>
            <p:custDataLst>
              <p:tags r:id="rId35"/>
            </p:custDataLst>
          </p:nvPr>
        </p:nvSpPr>
        <p:spPr>
          <a:xfrm>
            <a:off x="2967919" y="3126528"/>
            <a:ext cx="50800" cy="95250"/>
          </a:xfrm>
          <a:prstGeom prst="leftRightArrow">
            <a:avLst>
              <a:gd name="adj1" fmla="val 75000"/>
              <a:gd name="adj2" fmla="val 50000"/>
            </a:avLst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22" name="OTLSHAPE_T_e42d4f75cb0e46a193d337123e4b35c5_Shape"/>
          <p:cNvSpPr/>
          <p:nvPr>
            <p:custDataLst>
              <p:tags r:id="rId36"/>
            </p:custDataLst>
          </p:nvPr>
        </p:nvSpPr>
        <p:spPr>
          <a:xfrm>
            <a:off x="3372386" y="3314065"/>
            <a:ext cx="609600" cy="95250"/>
          </a:xfrm>
          <a:prstGeom prst="leftRightArrow">
            <a:avLst>
              <a:gd name="adj1" fmla="val 75000"/>
              <a:gd name="adj2" fmla="val 50000"/>
            </a:avLst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30" name="OTLSHAPE_T_546320563ea241a88c976b4f2800d2e1_Shape"/>
          <p:cNvSpPr/>
          <p:nvPr>
            <p:custDataLst>
              <p:tags r:id="rId37"/>
            </p:custDataLst>
          </p:nvPr>
        </p:nvSpPr>
        <p:spPr>
          <a:xfrm>
            <a:off x="2260101" y="3501602"/>
            <a:ext cx="50800" cy="95250"/>
          </a:xfrm>
          <a:prstGeom prst="leftRightArrow">
            <a:avLst>
              <a:gd name="adj1" fmla="val 75000"/>
              <a:gd name="adj2" fmla="val 50000"/>
            </a:avLst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38" name="OTLSHAPE_T_569173f07ce24179a7471952a7ef46f5_Shape"/>
          <p:cNvSpPr/>
          <p:nvPr>
            <p:custDataLst>
              <p:tags r:id="rId38"/>
            </p:custDataLst>
          </p:nvPr>
        </p:nvSpPr>
        <p:spPr>
          <a:xfrm>
            <a:off x="2614010" y="3689138"/>
            <a:ext cx="50800" cy="95250"/>
          </a:xfrm>
          <a:prstGeom prst="leftRightArrow">
            <a:avLst>
              <a:gd name="adj1" fmla="val 75000"/>
              <a:gd name="adj2" fmla="val 50000"/>
            </a:avLst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46" name="OTLSHAPE_T_1e84a81592054b29ad1eb95cf7ef727f_Shape"/>
          <p:cNvSpPr/>
          <p:nvPr>
            <p:custDataLst>
              <p:tags r:id="rId39"/>
            </p:custDataLst>
          </p:nvPr>
        </p:nvSpPr>
        <p:spPr>
          <a:xfrm>
            <a:off x="3827412" y="3925782"/>
            <a:ext cx="2438400" cy="152400"/>
          </a:xfrm>
          <a:prstGeom prst="roundRect">
            <a:avLst/>
          </a:prstGeom>
          <a:solidFill>
            <a:srgbClr val="B20E1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54" name="OTLSHAPE_T_a5c76b9318994896b15fa0bcee64ddc5_Shape"/>
          <p:cNvSpPr/>
          <p:nvPr>
            <p:custDataLst>
              <p:tags r:id="rId40"/>
            </p:custDataLst>
          </p:nvPr>
        </p:nvSpPr>
        <p:spPr>
          <a:xfrm>
            <a:off x="5394723" y="4156075"/>
            <a:ext cx="406400" cy="95250"/>
          </a:xfrm>
          <a:prstGeom prst="leftRightArrow">
            <a:avLst>
              <a:gd name="adj1" fmla="val 75000"/>
              <a:gd name="adj2" fmla="val 50000"/>
            </a:avLst>
          </a:prstGeom>
          <a:solidFill>
            <a:srgbClr val="EA161E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62" name="OTLSHAPE_T_3d079393d2534b39b3fed3eff15ef5e1_Shape"/>
          <p:cNvSpPr/>
          <p:nvPr>
            <p:custDataLst>
              <p:tags r:id="rId41"/>
            </p:custDataLst>
          </p:nvPr>
        </p:nvSpPr>
        <p:spPr>
          <a:xfrm>
            <a:off x="4080204" y="4343612"/>
            <a:ext cx="50800" cy="95250"/>
          </a:xfrm>
          <a:prstGeom prst="leftRightArrow">
            <a:avLst>
              <a:gd name="adj1" fmla="val 75000"/>
              <a:gd name="adj2" fmla="val 50000"/>
            </a:avLst>
          </a:prstGeom>
          <a:solidFill>
            <a:srgbClr val="EA161E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70" name="OTLSHAPE_T_eccbba0343444d858c9aa00066d27493_Shape"/>
          <p:cNvSpPr/>
          <p:nvPr>
            <p:custDataLst>
              <p:tags r:id="rId42"/>
            </p:custDataLst>
          </p:nvPr>
        </p:nvSpPr>
        <p:spPr>
          <a:xfrm>
            <a:off x="4282438" y="4531148"/>
            <a:ext cx="50800" cy="95250"/>
          </a:xfrm>
          <a:prstGeom prst="leftRightArrow">
            <a:avLst>
              <a:gd name="adj1" fmla="val 75000"/>
              <a:gd name="adj2" fmla="val 50000"/>
            </a:avLst>
          </a:prstGeom>
          <a:solidFill>
            <a:srgbClr val="EA161E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78" name="OTLSHAPE_T_33028105fe624b2b88453c5da5c420ac_Shape"/>
          <p:cNvSpPr/>
          <p:nvPr>
            <p:custDataLst>
              <p:tags r:id="rId43"/>
            </p:custDataLst>
          </p:nvPr>
        </p:nvSpPr>
        <p:spPr>
          <a:xfrm>
            <a:off x="5698074" y="4718685"/>
            <a:ext cx="50800" cy="95250"/>
          </a:xfrm>
          <a:prstGeom prst="leftRightArrow">
            <a:avLst>
              <a:gd name="adj1" fmla="val 75000"/>
              <a:gd name="adj2" fmla="val 50000"/>
            </a:avLst>
          </a:prstGeom>
          <a:solidFill>
            <a:srgbClr val="EA161E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86" name="OTLSHAPE_T_699df404212043dfbedb85d84723cef1_Shape"/>
          <p:cNvSpPr/>
          <p:nvPr>
            <p:custDataLst>
              <p:tags r:id="rId44"/>
            </p:custDataLst>
          </p:nvPr>
        </p:nvSpPr>
        <p:spPr>
          <a:xfrm>
            <a:off x="5799191" y="4955328"/>
            <a:ext cx="1879600" cy="152400"/>
          </a:xfrm>
          <a:prstGeom prst="rightArrow">
            <a:avLst>
              <a:gd name="adj1" fmla="val 75000"/>
              <a:gd name="adj2" fmla="val 50000"/>
            </a:avLst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94" name="OTLSHAPE_T_6a2871f920a7493292685b7a6e1716d0_Shape"/>
          <p:cNvSpPr/>
          <p:nvPr>
            <p:custDataLst>
              <p:tags r:id="rId45"/>
            </p:custDataLst>
          </p:nvPr>
        </p:nvSpPr>
        <p:spPr>
          <a:xfrm>
            <a:off x="6153100" y="5185622"/>
            <a:ext cx="50800" cy="95250"/>
          </a:xfrm>
          <a:prstGeom prst="leftRightArrow">
            <a:avLst>
              <a:gd name="adj1" fmla="val 75000"/>
              <a:gd name="adj2" fmla="val 50000"/>
            </a:avLst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02" name="OTLSHAPE_T_60e952e64d1f4db799e60bedc83ea61d_Shape"/>
          <p:cNvSpPr/>
          <p:nvPr>
            <p:custDataLst>
              <p:tags r:id="rId46"/>
            </p:custDataLst>
          </p:nvPr>
        </p:nvSpPr>
        <p:spPr>
          <a:xfrm>
            <a:off x="6153100" y="5373158"/>
            <a:ext cx="50800" cy="95250"/>
          </a:xfrm>
          <a:prstGeom prst="leftRightArrow">
            <a:avLst>
              <a:gd name="adj1" fmla="val 75000"/>
              <a:gd name="adj2" fmla="val 50000"/>
            </a:avLst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10" name="OTLSHAPE_T_d40f01ca4ca049c19d7ed499310fe490_Shape"/>
          <p:cNvSpPr/>
          <p:nvPr>
            <p:custDataLst>
              <p:tags r:id="rId47"/>
            </p:custDataLst>
          </p:nvPr>
        </p:nvSpPr>
        <p:spPr>
          <a:xfrm>
            <a:off x="6507008" y="5560695"/>
            <a:ext cx="50800" cy="95250"/>
          </a:xfrm>
          <a:prstGeom prst="leftRightArrow">
            <a:avLst>
              <a:gd name="adj1" fmla="val 75000"/>
              <a:gd name="adj2" fmla="val 50000"/>
            </a:avLst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18" name="OTLSHAPE_T_efb2de05a7a549e7b21d665814e4ffd6_Shape"/>
          <p:cNvSpPr/>
          <p:nvPr>
            <p:custDataLst>
              <p:tags r:id="rId48"/>
            </p:custDataLst>
          </p:nvPr>
        </p:nvSpPr>
        <p:spPr>
          <a:xfrm>
            <a:off x="6658683" y="5748232"/>
            <a:ext cx="50800" cy="95250"/>
          </a:xfrm>
          <a:prstGeom prst="leftRightArrow">
            <a:avLst>
              <a:gd name="adj1" fmla="val 75000"/>
              <a:gd name="adj2" fmla="val 50000"/>
            </a:avLst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26" name="OTLSHAPE_T_3f3f517cb93e432aaa44683f057ef93e_Shape"/>
          <p:cNvSpPr/>
          <p:nvPr>
            <p:custDataLst>
              <p:tags r:id="rId49"/>
            </p:custDataLst>
          </p:nvPr>
        </p:nvSpPr>
        <p:spPr>
          <a:xfrm>
            <a:off x="7012593" y="5935768"/>
            <a:ext cx="50800" cy="95250"/>
          </a:xfrm>
          <a:prstGeom prst="leftRightArrow">
            <a:avLst>
              <a:gd name="adj1" fmla="val 75000"/>
              <a:gd name="adj2" fmla="val 50000"/>
            </a:avLst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34" name="OTLSHAPE_T_92d649af5d6b427ca9714290e3d3ee2c_Shape"/>
          <p:cNvSpPr/>
          <p:nvPr>
            <p:custDataLst>
              <p:tags r:id="rId50"/>
            </p:custDataLst>
          </p:nvPr>
        </p:nvSpPr>
        <p:spPr>
          <a:xfrm>
            <a:off x="7568736" y="6123305"/>
            <a:ext cx="50800" cy="95250"/>
          </a:xfrm>
          <a:prstGeom prst="leftRightArrow">
            <a:avLst>
              <a:gd name="adj1" fmla="val 75000"/>
              <a:gd name="adj2" fmla="val 50000"/>
            </a:avLst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75" name="OTLSHAPE_T_03d1fcab754f4300ae77143ea508dc50_ShapePercentage" hidden="1"/>
          <p:cNvSpPr/>
          <p:nvPr>
            <p:custDataLst>
              <p:tags r:id="rId51"/>
            </p:custDataLst>
          </p:nvPr>
        </p:nvSpPr>
        <p:spPr>
          <a:xfrm>
            <a:off x="1956751" y="1990725"/>
            <a:ext cx="0" cy="0"/>
          </a:xfrm>
          <a:prstGeom prst="leftRightArrow">
            <a:avLst>
              <a:gd name="adj1" fmla="val 75000"/>
              <a:gd name="adj2" fmla="val 50000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83" name="OTLSHAPE_T_446c941dd64349d0b559aa5607f9cd60_ShapePercentage" hidden="1"/>
          <p:cNvSpPr/>
          <p:nvPr>
            <p:custDataLst>
              <p:tags r:id="rId52"/>
            </p:custDataLst>
          </p:nvPr>
        </p:nvSpPr>
        <p:spPr>
          <a:xfrm>
            <a:off x="3422945" y="2221018"/>
            <a:ext cx="0" cy="0"/>
          </a:xfrm>
          <a:prstGeom prst="leftRightArrow">
            <a:avLst>
              <a:gd name="adj1" fmla="val 75000"/>
              <a:gd name="adj2" fmla="val 50000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91" name="OTLSHAPE_T_f87b86ed52484f31960515abb0e40e1a_ShapePercentage" hidden="1"/>
          <p:cNvSpPr/>
          <p:nvPr>
            <p:custDataLst>
              <p:tags r:id="rId53"/>
            </p:custDataLst>
          </p:nvPr>
        </p:nvSpPr>
        <p:spPr>
          <a:xfrm>
            <a:off x="3776854" y="2408555"/>
            <a:ext cx="0" cy="0"/>
          </a:xfrm>
          <a:prstGeom prst="leftRightArrow">
            <a:avLst>
              <a:gd name="adj1" fmla="val 75000"/>
              <a:gd name="adj2" fmla="val 50000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99" name="OTLSHAPE_T_c39c434d9c504038a27dc3ff8bfaa9ad_ShapePercentage" hidden="1"/>
          <p:cNvSpPr/>
          <p:nvPr>
            <p:custDataLst>
              <p:tags r:id="rId54"/>
            </p:custDataLst>
          </p:nvPr>
        </p:nvSpPr>
        <p:spPr>
          <a:xfrm>
            <a:off x="4383555" y="2596092"/>
            <a:ext cx="0" cy="0"/>
          </a:xfrm>
          <a:prstGeom prst="leftRightArrow">
            <a:avLst>
              <a:gd name="adj1" fmla="val 75000"/>
              <a:gd name="adj2" fmla="val 50000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07" name="OTLSHAPE_T_715c0b03aa2f4bc0980a60820ba415d3_ShapePercentage" hidden="1"/>
          <p:cNvSpPr/>
          <p:nvPr>
            <p:custDataLst>
              <p:tags r:id="rId55"/>
            </p:custDataLst>
          </p:nvPr>
        </p:nvSpPr>
        <p:spPr>
          <a:xfrm>
            <a:off x="1602842" y="2832735"/>
            <a:ext cx="0" cy="0"/>
          </a:xfrm>
          <a:prstGeom prst="round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15" name="OTLSHAPE_T_a1ee8c043b3d4f7aaa0f693a23f7bee9_ShapePercentage" hidden="1"/>
          <p:cNvSpPr/>
          <p:nvPr>
            <p:custDataLst>
              <p:tags r:id="rId56"/>
            </p:custDataLst>
          </p:nvPr>
        </p:nvSpPr>
        <p:spPr>
          <a:xfrm>
            <a:off x="2967919" y="3126528"/>
            <a:ext cx="0" cy="0"/>
          </a:xfrm>
          <a:prstGeom prst="leftRightArrow">
            <a:avLst>
              <a:gd name="adj1" fmla="val 75000"/>
              <a:gd name="adj2" fmla="val 50000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23" name="OTLSHAPE_T_e42d4f75cb0e46a193d337123e4b35c5_ShapePercentage" hidden="1"/>
          <p:cNvSpPr/>
          <p:nvPr>
            <p:custDataLst>
              <p:tags r:id="rId57"/>
            </p:custDataLst>
          </p:nvPr>
        </p:nvSpPr>
        <p:spPr>
          <a:xfrm>
            <a:off x="3372386" y="3314065"/>
            <a:ext cx="0" cy="0"/>
          </a:xfrm>
          <a:prstGeom prst="leftRightArrow">
            <a:avLst>
              <a:gd name="adj1" fmla="val 75000"/>
              <a:gd name="adj2" fmla="val 50000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31" name="OTLSHAPE_T_546320563ea241a88c976b4f2800d2e1_ShapePercentage" hidden="1"/>
          <p:cNvSpPr/>
          <p:nvPr>
            <p:custDataLst>
              <p:tags r:id="rId58"/>
            </p:custDataLst>
          </p:nvPr>
        </p:nvSpPr>
        <p:spPr>
          <a:xfrm>
            <a:off x="2260101" y="3501602"/>
            <a:ext cx="0" cy="0"/>
          </a:xfrm>
          <a:prstGeom prst="leftRightArrow">
            <a:avLst>
              <a:gd name="adj1" fmla="val 75000"/>
              <a:gd name="adj2" fmla="val 50000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39" name="OTLSHAPE_T_569173f07ce24179a7471952a7ef46f5_ShapePercentage" hidden="1"/>
          <p:cNvSpPr/>
          <p:nvPr>
            <p:custDataLst>
              <p:tags r:id="rId59"/>
            </p:custDataLst>
          </p:nvPr>
        </p:nvSpPr>
        <p:spPr>
          <a:xfrm>
            <a:off x="2614010" y="3689138"/>
            <a:ext cx="0" cy="0"/>
          </a:xfrm>
          <a:prstGeom prst="leftRightArrow">
            <a:avLst>
              <a:gd name="adj1" fmla="val 75000"/>
              <a:gd name="adj2" fmla="val 50000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47" name="OTLSHAPE_T_1e84a81592054b29ad1eb95cf7ef727f_ShapePercentage" hidden="1"/>
          <p:cNvSpPr/>
          <p:nvPr>
            <p:custDataLst>
              <p:tags r:id="rId60"/>
            </p:custDataLst>
          </p:nvPr>
        </p:nvSpPr>
        <p:spPr>
          <a:xfrm>
            <a:off x="3827412" y="3925782"/>
            <a:ext cx="0" cy="0"/>
          </a:xfrm>
          <a:prstGeom prst="round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55" name="OTLSHAPE_T_a5c76b9318994896b15fa0bcee64ddc5_ShapePercentage" hidden="1"/>
          <p:cNvSpPr/>
          <p:nvPr>
            <p:custDataLst>
              <p:tags r:id="rId61"/>
            </p:custDataLst>
          </p:nvPr>
        </p:nvSpPr>
        <p:spPr>
          <a:xfrm>
            <a:off x="5394723" y="4156075"/>
            <a:ext cx="0" cy="0"/>
          </a:xfrm>
          <a:prstGeom prst="leftRightArrow">
            <a:avLst>
              <a:gd name="adj1" fmla="val 75000"/>
              <a:gd name="adj2" fmla="val 50000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63" name="OTLSHAPE_T_3d079393d2534b39b3fed3eff15ef5e1_ShapePercentage" hidden="1"/>
          <p:cNvSpPr/>
          <p:nvPr>
            <p:custDataLst>
              <p:tags r:id="rId62"/>
            </p:custDataLst>
          </p:nvPr>
        </p:nvSpPr>
        <p:spPr>
          <a:xfrm>
            <a:off x="4080204" y="4343612"/>
            <a:ext cx="0" cy="0"/>
          </a:xfrm>
          <a:prstGeom prst="leftRightArrow">
            <a:avLst>
              <a:gd name="adj1" fmla="val 75000"/>
              <a:gd name="adj2" fmla="val 50000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71" name="OTLSHAPE_T_eccbba0343444d858c9aa00066d27493_ShapePercentage" hidden="1"/>
          <p:cNvSpPr/>
          <p:nvPr>
            <p:custDataLst>
              <p:tags r:id="rId63"/>
            </p:custDataLst>
          </p:nvPr>
        </p:nvSpPr>
        <p:spPr>
          <a:xfrm>
            <a:off x="4282438" y="4531148"/>
            <a:ext cx="0" cy="0"/>
          </a:xfrm>
          <a:prstGeom prst="leftRightArrow">
            <a:avLst>
              <a:gd name="adj1" fmla="val 75000"/>
              <a:gd name="adj2" fmla="val 50000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79" name="OTLSHAPE_T_33028105fe624b2b88453c5da5c420ac_ShapePercentage" hidden="1"/>
          <p:cNvSpPr/>
          <p:nvPr>
            <p:custDataLst>
              <p:tags r:id="rId64"/>
            </p:custDataLst>
          </p:nvPr>
        </p:nvSpPr>
        <p:spPr>
          <a:xfrm>
            <a:off x="5698074" y="4718685"/>
            <a:ext cx="0" cy="0"/>
          </a:xfrm>
          <a:prstGeom prst="leftRightArrow">
            <a:avLst>
              <a:gd name="adj1" fmla="val 75000"/>
              <a:gd name="adj2" fmla="val 50000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87" name="OTLSHAPE_T_699df404212043dfbedb85d84723cef1_ShapePercentage" hidden="1"/>
          <p:cNvSpPr/>
          <p:nvPr>
            <p:custDataLst>
              <p:tags r:id="rId65"/>
            </p:custDataLst>
          </p:nvPr>
        </p:nvSpPr>
        <p:spPr>
          <a:xfrm>
            <a:off x="5799191" y="4955328"/>
            <a:ext cx="0" cy="0"/>
          </a:xfrm>
          <a:prstGeom prst="rightArrow">
            <a:avLst>
              <a:gd name="adj1" fmla="val 75000"/>
              <a:gd name="adj2" fmla="val 50000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95" name="OTLSHAPE_T_6a2871f920a7493292685b7a6e1716d0_ShapePercentage" hidden="1"/>
          <p:cNvSpPr/>
          <p:nvPr>
            <p:custDataLst>
              <p:tags r:id="rId66"/>
            </p:custDataLst>
          </p:nvPr>
        </p:nvSpPr>
        <p:spPr>
          <a:xfrm>
            <a:off x="6153100" y="5185622"/>
            <a:ext cx="0" cy="0"/>
          </a:xfrm>
          <a:prstGeom prst="leftRightArrow">
            <a:avLst>
              <a:gd name="adj1" fmla="val 75000"/>
              <a:gd name="adj2" fmla="val 50000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03" name="OTLSHAPE_T_60e952e64d1f4db799e60bedc83ea61d_ShapePercentage" hidden="1"/>
          <p:cNvSpPr/>
          <p:nvPr>
            <p:custDataLst>
              <p:tags r:id="rId67"/>
            </p:custDataLst>
          </p:nvPr>
        </p:nvSpPr>
        <p:spPr>
          <a:xfrm>
            <a:off x="6153100" y="5373158"/>
            <a:ext cx="0" cy="0"/>
          </a:xfrm>
          <a:prstGeom prst="leftRightArrow">
            <a:avLst>
              <a:gd name="adj1" fmla="val 75000"/>
              <a:gd name="adj2" fmla="val 50000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11" name="OTLSHAPE_T_d40f01ca4ca049c19d7ed499310fe490_ShapePercentage" hidden="1"/>
          <p:cNvSpPr/>
          <p:nvPr>
            <p:custDataLst>
              <p:tags r:id="rId68"/>
            </p:custDataLst>
          </p:nvPr>
        </p:nvSpPr>
        <p:spPr>
          <a:xfrm>
            <a:off x="6507008" y="5560695"/>
            <a:ext cx="0" cy="0"/>
          </a:xfrm>
          <a:prstGeom prst="leftRightArrow">
            <a:avLst>
              <a:gd name="adj1" fmla="val 75000"/>
              <a:gd name="adj2" fmla="val 50000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19" name="OTLSHAPE_T_efb2de05a7a549e7b21d665814e4ffd6_ShapePercentage" hidden="1"/>
          <p:cNvSpPr/>
          <p:nvPr>
            <p:custDataLst>
              <p:tags r:id="rId69"/>
            </p:custDataLst>
          </p:nvPr>
        </p:nvSpPr>
        <p:spPr>
          <a:xfrm>
            <a:off x="6658683" y="5748232"/>
            <a:ext cx="0" cy="0"/>
          </a:xfrm>
          <a:prstGeom prst="leftRightArrow">
            <a:avLst>
              <a:gd name="adj1" fmla="val 75000"/>
              <a:gd name="adj2" fmla="val 50000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27" name="OTLSHAPE_T_3f3f517cb93e432aaa44683f057ef93e_ShapePercentage" hidden="1"/>
          <p:cNvSpPr/>
          <p:nvPr>
            <p:custDataLst>
              <p:tags r:id="rId70"/>
            </p:custDataLst>
          </p:nvPr>
        </p:nvSpPr>
        <p:spPr>
          <a:xfrm>
            <a:off x="7012593" y="5935768"/>
            <a:ext cx="0" cy="0"/>
          </a:xfrm>
          <a:prstGeom prst="leftRightArrow">
            <a:avLst>
              <a:gd name="adj1" fmla="val 75000"/>
              <a:gd name="adj2" fmla="val 50000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35" name="OTLSHAPE_T_92d649af5d6b427ca9714290e3d3ee2c_ShapePercentage" hidden="1"/>
          <p:cNvSpPr/>
          <p:nvPr>
            <p:custDataLst>
              <p:tags r:id="rId71"/>
            </p:custDataLst>
          </p:nvPr>
        </p:nvSpPr>
        <p:spPr>
          <a:xfrm>
            <a:off x="7568736" y="6123305"/>
            <a:ext cx="0" cy="0"/>
          </a:xfrm>
          <a:prstGeom prst="leftRightArrow">
            <a:avLst>
              <a:gd name="adj1" fmla="val 75000"/>
              <a:gd name="adj2" fmla="val 50000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76" name="OTLSHAPE_T_03d1fcab754f4300ae77143ea508dc50_Duration" hidden="1"/>
          <p:cNvSpPr txBox="1"/>
          <p:nvPr>
            <p:custDataLst>
              <p:tags r:id="rId72"/>
            </p:custDataLst>
          </p:nvPr>
        </p:nvSpPr>
        <p:spPr>
          <a:xfrm>
            <a:off x="0" y="1990725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rgbClr val="C0504D"/>
                </a:solidFill>
                <a:latin typeface="Calibri" panose="020F0502020204030204" pitchFamily="34" charset="0"/>
              </a:rPr>
              <a:t>35 days</a:t>
            </a:r>
          </a:p>
        </p:txBody>
      </p:sp>
      <p:sp>
        <p:nvSpPr>
          <p:cNvPr id="6477" name="OTLSHAPE_T_03d1fcab754f4300ae77143ea508dc50_TextPercentage" hidden="1"/>
          <p:cNvSpPr txBox="1"/>
          <p:nvPr>
            <p:custDataLst>
              <p:tags r:id="rId73"/>
            </p:custDataLst>
          </p:nvPr>
        </p:nvSpPr>
        <p:spPr>
          <a:xfrm>
            <a:off x="0" y="214575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6478" name="OTLSHAPE_T_03d1fcab754f4300ae77143ea508dc50_JoinedDate" hidden="1"/>
          <p:cNvSpPr txBox="1"/>
          <p:nvPr>
            <p:custDataLst>
              <p:tags r:id="rId74"/>
            </p:custDataLst>
          </p:nvPr>
        </p:nvSpPr>
        <p:spPr>
          <a:xfrm>
            <a:off x="0" y="214575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US" sz="700" b="1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6479" name="OTLSHAPE_T_03d1fcab754f4300ae77143ea508dc50_StartDate"/>
          <p:cNvSpPr txBox="1"/>
          <p:nvPr>
            <p:custDataLst>
              <p:tags r:id="rId75"/>
            </p:custDataLst>
          </p:nvPr>
        </p:nvSpPr>
        <p:spPr>
          <a:xfrm>
            <a:off x="1452349" y="2012675"/>
            <a:ext cx="469900" cy="1085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r"/>
            <a:r>
              <a:rPr lang="en-US" sz="700" b="1">
                <a:solidFill>
                  <a:schemeClr val="dk2"/>
                </a:solidFill>
                <a:latin typeface="Calibri" panose="020F0502020204030204" pitchFamily="34" charset="0"/>
              </a:rPr>
              <a:t>Tue 2/23/21</a:t>
            </a:r>
          </a:p>
        </p:txBody>
      </p:sp>
      <p:sp>
        <p:nvSpPr>
          <p:cNvPr id="6480" name="OTLSHAPE_T_03d1fcab754f4300ae77143ea508dc50_EndDate"/>
          <p:cNvSpPr txBox="1"/>
          <p:nvPr>
            <p:custDataLst>
              <p:tags r:id="rId76"/>
            </p:custDataLst>
          </p:nvPr>
        </p:nvSpPr>
        <p:spPr>
          <a:xfrm>
            <a:off x="4484878" y="2012675"/>
            <a:ext cx="495300" cy="1085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r"/>
            <a:r>
              <a:rPr lang="en-US" sz="700" b="1">
                <a:solidFill>
                  <a:schemeClr val="dk2"/>
                </a:solidFill>
                <a:latin typeface="Calibri" panose="020F0502020204030204" pitchFamily="34" charset="0"/>
              </a:rPr>
              <a:t>Mon 4/12/21</a:t>
            </a:r>
          </a:p>
        </p:txBody>
      </p:sp>
      <p:sp>
        <p:nvSpPr>
          <p:cNvPr id="6481" name="OTLSHAPE_T_03d1fcab754f4300ae77143ea508dc50_Title"/>
          <p:cNvSpPr txBox="1"/>
          <p:nvPr>
            <p:custDataLst>
              <p:tags r:id="rId77"/>
            </p:custDataLst>
          </p:nvPr>
        </p:nvSpPr>
        <p:spPr>
          <a:xfrm>
            <a:off x="3107763" y="2004907"/>
            <a:ext cx="1778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 b="1">
                <a:solidFill>
                  <a:schemeClr val="lt1"/>
                </a:solidFill>
                <a:latin typeface="Calibri" panose="020F0502020204030204" pitchFamily="34" charset="0"/>
              </a:rPr>
              <a:t>RDP</a:t>
            </a:r>
          </a:p>
        </p:txBody>
      </p:sp>
      <p:sp>
        <p:nvSpPr>
          <p:cNvPr id="6484" name="OTLSHAPE_T_446c941dd64349d0b559aa5607f9cd60_Duration" hidden="1"/>
          <p:cNvSpPr txBox="1"/>
          <p:nvPr>
            <p:custDataLst>
              <p:tags r:id="rId78"/>
            </p:custDataLst>
          </p:nvPr>
        </p:nvSpPr>
        <p:spPr>
          <a:xfrm>
            <a:off x="0" y="2206625"/>
            <a:ext cx="2794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rgbClr val="C0504D"/>
                </a:solidFill>
                <a:latin typeface="Calibri" panose="020F0502020204030204" pitchFamily="34" charset="0"/>
              </a:rPr>
              <a:t>1 day</a:t>
            </a:r>
          </a:p>
        </p:txBody>
      </p:sp>
      <p:sp>
        <p:nvSpPr>
          <p:cNvPr id="6485" name="OTLSHAPE_T_446c941dd64349d0b559aa5607f9cd60_TextPercentage" hidden="1"/>
          <p:cNvSpPr txBox="1"/>
          <p:nvPr>
            <p:custDataLst>
              <p:tags r:id="rId79"/>
            </p:custDataLst>
          </p:nvPr>
        </p:nvSpPr>
        <p:spPr>
          <a:xfrm>
            <a:off x="0" y="236165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6486" name="OTLSHAPE_T_446c941dd64349d0b559aa5607f9cd60_StartDate" hidden="1"/>
          <p:cNvSpPr txBox="1"/>
          <p:nvPr>
            <p:custDataLst>
              <p:tags r:id="rId80"/>
            </p:custDataLst>
          </p:nvPr>
        </p:nvSpPr>
        <p:spPr>
          <a:xfrm>
            <a:off x="0" y="236165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US" sz="700">
              <a:solidFill>
                <a:schemeClr val="accent3"/>
              </a:solidFill>
              <a:latin typeface="Calibri" panose="020F0502020204030204" pitchFamily="34" charset="0"/>
            </a:endParaRPr>
          </a:p>
        </p:txBody>
      </p:sp>
      <p:sp>
        <p:nvSpPr>
          <p:cNvPr id="6487" name="OTLSHAPE_T_446c941dd64349d0b559aa5607f9cd60_EndDate" hidden="1"/>
          <p:cNvSpPr txBox="1"/>
          <p:nvPr>
            <p:custDataLst>
              <p:tags r:id="rId81"/>
            </p:custDataLst>
          </p:nvPr>
        </p:nvSpPr>
        <p:spPr>
          <a:xfrm>
            <a:off x="0" y="236165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US" sz="700">
              <a:solidFill>
                <a:schemeClr val="accent3"/>
              </a:solidFill>
              <a:latin typeface="Calibri" panose="020F0502020204030204" pitchFamily="34" charset="0"/>
            </a:endParaRPr>
          </a:p>
        </p:txBody>
      </p:sp>
      <p:sp>
        <p:nvSpPr>
          <p:cNvPr id="6488" name="OTLSHAPE_T_446c941dd64349d0b559aa5607f9cd60_JoinedDate"/>
          <p:cNvSpPr txBox="1"/>
          <p:nvPr>
            <p:custDataLst>
              <p:tags r:id="rId82"/>
            </p:custDataLst>
          </p:nvPr>
        </p:nvSpPr>
        <p:spPr>
          <a:xfrm>
            <a:off x="3112388" y="2214393"/>
            <a:ext cx="266700" cy="1085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r"/>
            <a:r>
              <a:rPr lang="en-US" sz="700">
                <a:solidFill>
                  <a:schemeClr val="accent3"/>
                </a:solidFill>
                <a:latin typeface="Calibri" panose="020F0502020204030204" pitchFamily="34" charset="0"/>
              </a:rPr>
              <a:t>Mar 24</a:t>
            </a:r>
          </a:p>
        </p:txBody>
      </p:sp>
      <p:sp>
        <p:nvSpPr>
          <p:cNvPr id="6489" name="OTLSHAPE_T_446c941dd64349d0b559aa5607f9cd60_Title"/>
          <p:cNvSpPr txBox="1"/>
          <p:nvPr>
            <p:custDataLst>
              <p:tags r:id="rId83"/>
            </p:custDataLst>
          </p:nvPr>
        </p:nvSpPr>
        <p:spPr>
          <a:xfrm>
            <a:off x="3524545" y="2206625"/>
            <a:ext cx="5334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800" b="1">
                <a:solidFill>
                  <a:schemeClr val="dk1"/>
                </a:solidFill>
                <a:latin typeface="Calibri" panose="020F0502020204030204" pitchFamily="34" charset="0"/>
              </a:rPr>
              <a:t>RDP Phase1 </a:t>
            </a:r>
          </a:p>
        </p:txBody>
      </p:sp>
      <p:sp>
        <p:nvSpPr>
          <p:cNvPr id="6492" name="OTLSHAPE_T_f87b86ed52484f31960515abb0e40e1a_Duration" hidden="1"/>
          <p:cNvSpPr txBox="1"/>
          <p:nvPr>
            <p:custDataLst>
              <p:tags r:id="rId84"/>
            </p:custDataLst>
          </p:nvPr>
        </p:nvSpPr>
        <p:spPr>
          <a:xfrm>
            <a:off x="0" y="2394162"/>
            <a:ext cx="2794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rgbClr val="C0504D"/>
                </a:solidFill>
                <a:latin typeface="Calibri" panose="020F0502020204030204" pitchFamily="34" charset="0"/>
              </a:rPr>
              <a:t>1 day</a:t>
            </a:r>
          </a:p>
        </p:txBody>
      </p:sp>
      <p:sp>
        <p:nvSpPr>
          <p:cNvPr id="6493" name="OTLSHAPE_T_f87b86ed52484f31960515abb0e40e1a_TextPercentage" hidden="1"/>
          <p:cNvSpPr txBox="1"/>
          <p:nvPr>
            <p:custDataLst>
              <p:tags r:id="rId85"/>
            </p:custDataLst>
          </p:nvPr>
        </p:nvSpPr>
        <p:spPr>
          <a:xfrm>
            <a:off x="0" y="2549186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6494" name="OTLSHAPE_T_f87b86ed52484f31960515abb0e40e1a_StartDate" hidden="1"/>
          <p:cNvSpPr txBox="1"/>
          <p:nvPr>
            <p:custDataLst>
              <p:tags r:id="rId86"/>
            </p:custDataLst>
          </p:nvPr>
        </p:nvSpPr>
        <p:spPr>
          <a:xfrm>
            <a:off x="0" y="2549186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US" sz="700">
              <a:solidFill>
                <a:schemeClr val="accent3"/>
              </a:solidFill>
              <a:latin typeface="Calibri" panose="020F0502020204030204" pitchFamily="34" charset="0"/>
            </a:endParaRPr>
          </a:p>
        </p:txBody>
      </p:sp>
      <p:sp>
        <p:nvSpPr>
          <p:cNvPr id="6495" name="OTLSHAPE_T_f87b86ed52484f31960515abb0e40e1a_EndDate" hidden="1"/>
          <p:cNvSpPr txBox="1"/>
          <p:nvPr>
            <p:custDataLst>
              <p:tags r:id="rId87"/>
            </p:custDataLst>
          </p:nvPr>
        </p:nvSpPr>
        <p:spPr>
          <a:xfrm>
            <a:off x="0" y="2549186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US" sz="700">
              <a:solidFill>
                <a:schemeClr val="accent3"/>
              </a:solidFill>
              <a:latin typeface="Calibri" panose="020F0502020204030204" pitchFamily="34" charset="0"/>
            </a:endParaRPr>
          </a:p>
        </p:txBody>
      </p:sp>
      <p:sp>
        <p:nvSpPr>
          <p:cNvPr id="6496" name="OTLSHAPE_T_f87b86ed52484f31960515abb0e40e1a_JoinedDate"/>
          <p:cNvSpPr txBox="1"/>
          <p:nvPr>
            <p:custDataLst>
              <p:tags r:id="rId88"/>
            </p:custDataLst>
          </p:nvPr>
        </p:nvSpPr>
        <p:spPr>
          <a:xfrm>
            <a:off x="3466297" y="2401930"/>
            <a:ext cx="266700" cy="1085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r"/>
            <a:r>
              <a:rPr lang="en-US" sz="700">
                <a:solidFill>
                  <a:schemeClr val="accent3"/>
                </a:solidFill>
                <a:latin typeface="Calibri" panose="020F0502020204030204" pitchFamily="34" charset="0"/>
              </a:rPr>
              <a:t>Mar 31</a:t>
            </a:r>
          </a:p>
        </p:txBody>
      </p:sp>
      <p:sp>
        <p:nvSpPr>
          <p:cNvPr id="6497" name="OTLSHAPE_T_f87b86ed52484f31960515abb0e40e1a_Title"/>
          <p:cNvSpPr txBox="1"/>
          <p:nvPr>
            <p:custDataLst>
              <p:tags r:id="rId89"/>
            </p:custDataLst>
          </p:nvPr>
        </p:nvSpPr>
        <p:spPr>
          <a:xfrm>
            <a:off x="3878454" y="2394162"/>
            <a:ext cx="5334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800" b="1">
                <a:solidFill>
                  <a:schemeClr val="dk1"/>
                </a:solidFill>
                <a:latin typeface="Calibri" panose="020F0502020204030204" pitchFamily="34" charset="0"/>
              </a:rPr>
              <a:t>RDP Phase2 </a:t>
            </a:r>
          </a:p>
        </p:txBody>
      </p:sp>
      <p:sp>
        <p:nvSpPr>
          <p:cNvPr id="6500" name="OTLSHAPE_T_c39c434d9c504038a27dc3ff8bfaa9ad_Duration" hidden="1"/>
          <p:cNvSpPr txBox="1"/>
          <p:nvPr>
            <p:custDataLst>
              <p:tags r:id="rId90"/>
            </p:custDataLst>
          </p:nvPr>
        </p:nvSpPr>
        <p:spPr>
          <a:xfrm>
            <a:off x="0" y="2581698"/>
            <a:ext cx="2794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rgbClr val="C0504D"/>
                </a:solidFill>
                <a:latin typeface="Calibri" panose="020F0502020204030204" pitchFamily="34" charset="0"/>
              </a:rPr>
              <a:t>1 day</a:t>
            </a:r>
          </a:p>
        </p:txBody>
      </p:sp>
      <p:sp>
        <p:nvSpPr>
          <p:cNvPr id="6501" name="OTLSHAPE_T_c39c434d9c504038a27dc3ff8bfaa9ad_TextPercentage" hidden="1"/>
          <p:cNvSpPr txBox="1"/>
          <p:nvPr>
            <p:custDataLst>
              <p:tags r:id="rId91"/>
            </p:custDataLst>
          </p:nvPr>
        </p:nvSpPr>
        <p:spPr>
          <a:xfrm>
            <a:off x="0" y="2736723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6502" name="OTLSHAPE_T_c39c434d9c504038a27dc3ff8bfaa9ad_StartDate" hidden="1"/>
          <p:cNvSpPr txBox="1"/>
          <p:nvPr>
            <p:custDataLst>
              <p:tags r:id="rId92"/>
            </p:custDataLst>
          </p:nvPr>
        </p:nvSpPr>
        <p:spPr>
          <a:xfrm>
            <a:off x="0" y="2736723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US" sz="700">
              <a:solidFill>
                <a:schemeClr val="accent3"/>
              </a:solidFill>
              <a:latin typeface="Calibri" panose="020F0502020204030204" pitchFamily="34" charset="0"/>
            </a:endParaRPr>
          </a:p>
        </p:txBody>
      </p:sp>
      <p:sp>
        <p:nvSpPr>
          <p:cNvPr id="6503" name="OTLSHAPE_T_c39c434d9c504038a27dc3ff8bfaa9ad_EndDate" hidden="1"/>
          <p:cNvSpPr txBox="1"/>
          <p:nvPr>
            <p:custDataLst>
              <p:tags r:id="rId93"/>
            </p:custDataLst>
          </p:nvPr>
        </p:nvSpPr>
        <p:spPr>
          <a:xfrm>
            <a:off x="0" y="2736723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US" sz="700">
              <a:solidFill>
                <a:schemeClr val="accent3"/>
              </a:solidFill>
              <a:latin typeface="Calibri" panose="020F0502020204030204" pitchFamily="34" charset="0"/>
            </a:endParaRPr>
          </a:p>
        </p:txBody>
      </p:sp>
      <p:sp>
        <p:nvSpPr>
          <p:cNvPr id="6504" name="OTLSHAPE_T_c39c434d9c504038a27dc3ff8bfaa9ad_JoinedDate"/>
          <p:cNvSpPr txBox="1"/>
          <p:nvPr>
            <p:custDataLst>
              <p:tags r:id="rId94"/>
            </p:custDataLst>
          </p:nvPr>
        </p:nvSpPr>
        <p:spPr>
          <a:xfrm>
            <a:off x="4093444" y="2589467"/>
            <a:ext cx="241300" cy="1085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r"/>
            <a:r>
              <a:rPr lang="en-US" sz="700">
                <a:solidFill>
                  <a:schemeClr val="accent3"/>
                </a:solidFill>
                <a:latin typeface="Calibri" panose="020F0502020204030204" pitchFamily="34" charset="0"/>
              </a:rPr>
              <a:t>Apr 12</a:t>
            </a:r>
          </a:p>
        </p:txBody>
      </p:sp>
      <p:sp>
        <p:nvSpPr>
          <p:cNvPr id="6505" name="OTLSHAPE_T_c39c434d9c504038a27dc3ff8bfaa9ad_Title"/>
          <p:cNvSpPr txBox="1"/>
          <p:nvPr>
            <p:custDataLst>
              <p:tags r:id="rId95"/>
            </p:custDataLst>
          </p:nvPr>
        </p:nvSpPr>
        <p:spPr>
          <a:xfrm>
            <a:off x="4485155" y="2581698"/>
            <a:ext cx="5461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800" b="1">
                <a:solidFill>
                  <a:schemeClr val="dk1"/>
                </a:solidFill>
                <a:latin typeface="Calibri" panose="020F0502020204030204" pitchFamily="34" charset="0"/>
              </a:rPr>
              <a:t>RTM Phase1 </a:t>
            </a:r>
          </a:p>
        </p:txBody>
      </p:sp>
      <p:sp>
        <p:nvSpPr>
          <p:cNvPr id="6508" name="OTLSHAPE_T_715c0b03aa2f4bc0980a60820ba415d3_Duration" hidden="1"/>
          <p:cNvSpPr txBox="1"/>
          <p:nvPr>
            <p:custDataLst>
              <p:tags r:id="rId96"/>
            </p:custDataLst>
          </p:nvPr>
        </p:nvSpPr>
        <p:spPr>
          <a:xfrm>
            <a:off x="0" y="2832735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rgbClr val="C0504D"/>
                </a:solidFill>
                <a:latin typeface="Calibri" panose="020F0502020204030204" pitchFamily="34" charset="0"/>
              </a:rPr>
              <a:t>34 days</a:t>
            </a:r>
          </a:p>
        </p:txBody>
      </p:sp>
      <p:sp>
        <p:nvSpPr>
          <p:cNvPr id="6509" name="OTLSHAPE_T_715c0b03aa2f4bc0980a60820ba415d3_TextPercentage" hidden="1"/>
          <p:cNvSpPr txBox="1"/>
          <p:nvPr>
            <p:custDataLst>
              <p:tags r:id="rId97"/>
            </p:custDataLst>
          </p:nvPr>
        </p:nvSpPr>
        <p:spPr>
          <a:xfrm>
            <a:off x="0" y="298776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6510" name="OTLSHAPE_T_715c0b03aa2f4bc0980a60820ba415d3_JoinedDate" hidden="1"/>
          <p:cNvSpPr txBox="1"/>
          <p:nvPr>
            <p:custDataLst>
              <p:tags r:id="rId98"/>
            </p:custDataLst>
          </p:nvPr>
        </p:nvSpPr>
        <p:spPr>
          <a:xfrm>
            <a:off x="0" y="298776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US" sz="700" b="1">
              <a:solidFill>
                <a:schemeClr val="accent5"/>
              </a:solidFill>
              <a:latin typeface="Calibri" panose="020F0502020204030204" pitchFamily="34" charset="0"/>
            </a:endParaRPr>
          </a:p>
        </p:txBody>
      </p:sp>
      <p:sp>
        <p:nvSpPr>
          <p:cNvPr id="6511" name="OTLSHAPE_T_715c0b03aa2f4bc0980a60820ba415d3_StartDate"/>
          <p:cNvSpPr txBox="1"/>
          <p:nvPr>
            <p:custDataLst>
              <p:tags r:id="rId99"/>
            </p:custDataLst>
          </p:nvPr>
        </p:nvSpPr>
        <p:spPr>
          <a:xfrm>
            <a:off x="1098440" y="2854685"/>
            <a:ext cx="469900" cy="1085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r"/>
            <a:r>
              <a:rPr lang="en-US" sz="700" b="1">
                <a:solidFill>
                  <a:schemeClr val="accent5"/>
                </a:solidFill>
                <a:latin typeface="Calibri" panose="020F0502020204030204" pitchFamily="34" charset="0"/>
              </a:rPr>
              <a:t>Tue 2/16/21</a:t>
            </a:r>
          </a:p>
        </p:txBody>
      </p:sp>
      <p:sp>
        <p:nvSpPr>
          <p:cNvPr id="6512" name="OTLSHAPE_T_715c0b03aa2f4bc0980a60820ba415d3_EndDate"/>
          <p:cNvSpPr txBox="1"/>
          <p:nvPr>
            <p:custDataLst>
              <p:tags r:id="rId100"/>
            </p:custDataLst>
          </p:nvPr>
        </p:nvSpPr>
        <p:spPr>
          <a:xfrm>
            <a:off x="4029852" y="2854685"/>
            <a:ext cx="393700" cy="1085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r"/>
            <a:r>
              <a:rPr lang="en-US" sz="700" b="1">
                <a:solidFill>
                  <a:schemeClr val="accent5"/>
                </a:solidFill>
                <a:latin typeface="Calibri" panose="020F0502020204030204" pitchFamily="34" charset="0"/>
              </a:rPr>
              <a:t>Sat 4/3/21</a:t>
            </a:r>
          </a:p>
        </p:txBody>
      </p:sp>
      <p:sp>
        <p:nvSpPr>
          <p:cNvPr id="6513" name="OTLSHAPE_T_715c0b03aa2f4bc0980a60820ba415d3_Title"/>
          <p:cNvSpPr txBox="1"/>
          <p:nvPr>
            <p:custDataLst>
              <p:tags r:id="rId101"/>
            </p:custDataLst>
          </p:nvPr>
        </p:nvSpPr>
        <p:spPr>
          <a:xfrm>
            <a:off x="2428066" y="2846917"/>
            <a:ext cx="7366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 b="1">
                <a:solidFill>
                  <a:schemeClr val="lt1"/>
                </a:solidFill>
                <a:latin typeface="Calibri" panose="020F0502020204030204" pitchFamily="34" charset="0"/>
              </a:rPr>
              <a:t>API development</a:t>
            </a:r>
          </a:p>
        </p:txBody>
      </p:sp>
      <p:sp>
        <p:nvSpPr>
          <p:cNvPr id="6516" name="OTLSHAPE_T_a1ee8c043b3d4f7aaa0f693a23f7bee9_Duration" hidden="1"/>
          <p:cNvSpPr txBox="1"/>
          <p:nvPr>
            <p:custDataLst>
              <p:tags r:id="rId102"/>
            </p:custDataLst>
          </p:nvPr>
        </p:nvSpPr>
        <p:spPr>
          <a:xfrm>
            <a:off x="0" y="3112135"/>
            <a:ext cx="2794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rgbClr val="C0504D"/>
                </a:solidFill>
                <a:latin typeface="Calibri" panose="020F0502020204030204" pitchFamily="34" charset="0"/>
              </a:rPr>
              <a:t>1 day</a:t>
            </a:r>
          </a:p>
        </p:txBody>
      </p:sp>
      <p:sp>
        <p:nvSpPr>
          <p:cNvPr id="6517" name="OTLSHAPE_T_a1ee8c043b3d4f7aaa0f693a23f7bee9_TextPercentage" hidden="1"/>
          <p:cNvSpPr txBox="1"/>
          <p:nvPr>
            <p:custDataLst>
              <p:tags r:id="rId103"/>
            </p:custDataLst>
          </p:nvPr>
        </p:nvSpPr>
        <p:spPr>
          <a:xfrm>
            <a:off x="0" y="3267159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6518" name="OTLSHAPE_T_a1ee8c043b3d4f7aaa0f693a23f7bee9_StartDate" hidden="1"/>
          <p:cNvSpPr txBox="1"/>
          <p:nvPr>
            <p:custDataLst>
              <p:tags r:id="rId104"/>
            </p:custDataLst>
          </p:nvPr>
        </p:nvSpPr>
        <p:spPr>
          <a:xfrm>
            <a:off x="0" y="3267159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US" sz="700">
              <a:solidFill>
                <a:schemeClr val="accent3"/>
              </a:solidFill>
              <a:latin typeface="Calibri" panose="020F0502020204030204" pitchFamily="34" charset="0"/>
            </a:endParaRPr>
          </a:p>
        </p:txBody>
      </p:sp>
      <p:sp>
        <p:nvSpPr>
          <p:cNvPr id="6519" name="OTLSHAPE_T_a1ee8c043b3d4f7aaa0f693a23f7bee9_EndDate" hidden="1"/>
          <p:cNvSpPr txBox="1"/>
          <p:nvPr>
            <p:custDataLst>
              <p:tags r:id="rId105"/>
            </p:custDataLst>
          </p:nvPr>
        </p:nvSpPr>
        <p:spPr>
          <a:xfrm>
            <a:off x="0" y="3267159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US" sz="700">
              <a:solidFill>
                <a:schemeClr val="accent3"/>
              </a:solidFill>
              <a:latin typeface="Calibri" panose="020F0502020204030204" pitchFamily="34" charset="0"/>
            </a:endParaRPr>
          </a:p>
        </p:txBody>
      </p:sp>
      <p:sp>
        <p:nvSpPr>
          <p:cNvPr id="6520" name="OTLSHAPE_T_a1ee8c043b3d4f7aaa0f693a23f7bee9_JoinedDate"/>
          <p:cNvSpPr txBox="1"/>
          <p:nvPr>
            <p:custDataLst>
              <p:tags r:id="rId106"/>
            </p:custDataLst>
          </p:nvPr>
        </p:nvSpPr>
        <p:spPr>
          <a:xfrm>
            <a:off x="2657362" y="3119903"/>
            <a:ext cx="266700" cy="1085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r"/>
            <a:r>
              <a:rPr lang="en-US" sz="700">
                <a:solidFill>
                  <a:schemeClr val="accent3"/>
                </a:solidFill>
                <a:latin typeface="Calibri" panose="020F0502020204030204" pitchFamily="34" charset="0"/>
              </a:rPr>
              <a:t>Mar 15</a:t>
            </a:r>
          </a:p>
        </p:txBody>
      </p:sp>
      <p:sp>
        <p:nvSpPr>
          <p:cNvPr id="6521" name="OTLSHAPE_T_a1ee8c043b3d4f7aaa0f693a23f7bee9_Title"/>
          <p:cNvSpPr txBox="1"/>
          <p:nvPr>
            <p:custDataLst>
              <p:tags r:id="rId107"/>
            </p:custDataLst>
          </p:nvPr>
        </p:nvSpPr>
        <p:spPr>
          <a:xfrm>
            <a:off x="3069519" y="3112135"/>
            <a:ext cx="4699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800" b="1">
                <a:solidFill>
                  <a:schemeClr val="dk1"/>
                </a:solidFill>
                <a:latin typeface="Calibri" panose="020F0502020204030204" pitchFamily="34" charset="0"/>
              </a:rPr>
              <a:t>YCFG MVP </a:t>
            </a:r>
          </a:p>
        </p:txBody>
      </p:sp>
      <p:sp>
        <p:nvSpPr>
          <p:cNvPr id="6524" name="OTLSHAPE_T_e42d4f75cb0e46a193d337123e4b35c5_Duration" hidden="1"/>
          <p:cNvSpPr txBox="1"/>
          <p:nvPr>
            <p:custDataLst>
              <p:tags r:id="rId108"/>
            </p:custDataLst>
          </p:nvPr>
        </p:nvSpPr>
        <p:spPr>
          <a:xfrm>
            <a:off x="0" y="3299672"/>
            <a:ext cx="330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rgbClr val="C0504D"/>
                </a:solidFill>
                <a:latin typeface="Calibri" panose="020F0502020204030204" pitchFamily="34" charset="0"/>
              </a:rPr>
              <a:t>9 days</a:t>
            </a:r>
          </a:p>
        </p:txBody>
      </p:sp>
      <p:sp>
        <p:nvSpPr>
          <p:cNvPr id="6525" name="OTLSHAPE_T_e42d4f75cb0e46a193d337123e4b35c5_TextPercentage" hidden="1"/>
          <p:cNvSpPr txBox="1"/>
          <p:nvPr>
            <p:custDataLst>
              <p:tags r:id="rId109"/>
            </p:custDataLst>
          </p:nvPr>
        </p:nvSpPr>
        <p:spPr>
          <a:xfrm>
            <a:off x="0" y="3454696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6526" name="OTLSHAPE_T_e42d4f75cb0e46a193d337123e4b35c5_StartDate" hidden="1"/>
          <p:cNvSpPr txBox="1"/>
          <p:nvPr>
            <p:custDataLst>
              <p:tags r:id="rId110"/>
            </p:custDataLst>
          </p:nvPr>
        </p:nvSpPr>
        <p:spPr>
          <a:xfrm>
            <a:off x="0" y="3454696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US" sz="700">
              <a:solidFill>
                <a:schemeClr val="accent3"/>
              </a:solidFill>
              <a:latin typeface="Calibri" panose="020F0502020204030204" pitchFamily="34" charset="0"/>
            </a:endParaRPr>
          </a:p>
        </p:txBody>
      </p:sp>
      <p:sp>
        <p:nvSpPr>
          <p:cNvPr id="6527" name="OTLSHAPE_T_e42d4f75cb0e46a193d337123e4b35c5_EndDate" hidden="1"/>
          <p:cNvSpPr txBox="1"/>
          <p:nvPr>
            <p:custDataLst>
              <p:tags r:id="rId111"/>
            </p:custDataLst>
          </p:nvPr>
        </p:nvSpPr>
        <p:spPr>
          <a:xfrm>
            <a:off x="0" y="3454696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US" sz="700">
              <a:solidFill>
                <a:schemeClr val="accent3"/>
              </a:solidFill>
              <a:latin typeface="Calibri" panose="020F0502020204030204" pitchFamily="34" charset="0"/>
            </a:endParaRPr>
          </a:p>
        </p:txBody>
      </p:sp>
      <p:sp>
        <p:nvSpPr>
          <p:cNvPr id="6528" name="OTLSHAPE_T_e42d4f75cb0e46a193d337123e4b35c5_JoinedDate"/>
          <p:cNvSpPr txBox="1"/>
          <p:nvPr>
            <p:custDataLst>
              <p:tags r:id="rId112"/>
            </p:custDataLst>
          </p:nvPr>
        </p:nvSpPr>
        <p:spPr>
          <a:xfrm>
            <a:off x="2800124" y="3307440"/>
            <a:ext cx="533400" cy="1085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r"/>
            <a:r>
              <a:rPr lang="en-US" sz="700">
                <a:solidFill>
                  <a:schemeClr val="accent3"/>
                </a:solidFill>
                <a:latin typeface="Calibri" panose="020F0502020204030204" pitchFamily="34" charset="0"/>
              </a:rPr>
              <a:t>Mar 23 - Apr 3</a:t>
            </a:r>
          </a:p>
        </p:txBody>
      </p:sp>
      <p:sp>
        <p:nvSpPr>
          <p:cNvPr id="6529" name="OTLSHAPE_T_e42d4f75cb0e46a193d337123e4b35c5_Title"/>
          <p:cNvSpPr txBox="1"/>
          <p:nvPr>
            <p:custDataLst>
              <p:tags r:id="rId113"/>
            </p:custDataLst>
          </p:nvPr>
        </p:nvSpPr>
        <p:spPr>
          <a:xfrm>
            <a:off x="4029852" y="3299672"/>
            <a:ext cx="4826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800" b="1">
                <a:solidFill>
                  <a:schemeClr val="dk1"/>
                </a:solidFill>
                <a:latin typeface="Calibri" panose="020F0502020204030204" pitchFamily="34" charset="0"/>
              </a:rPr>
              <a:t>API-Bundle</a:t>
            </a:r>
          </a:p>
        </p:txBody>
      </p:sp>
      <p:sp>
        <p:nvSpPr>
          <p:cNvPr id="6532" name="OTLSHAPE_T_546320563ea241a88c976b4f2800d2e1_Duration" hidden="1"/>
          <p:cNvSpPr txBox="1"/>
          <p:nvPr>
            <p:custDataLst>
              <p:tags r:id="rId114"/>
            </p:custDataLst>
          </p:nvPr>
        </p:nvSpPr>
        <p:spPr>
          <a:xfrm>
            <a:off x="0" y="3487208"/>
            <a:ext cx="2794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rgbClr val="C0504D"/>
                </a:solidFill>
                <a:latin typeface="Calibri" panose="020F0502020204030204" pitchFamily="34" charset="0"/>
              </a:rPr>
              <a:t>1 day</a:t>
            </a:r>
          </a:p>
        </p:txBody>
      </p:sp>
      <p:sp>
        <p:nvSpPr>
          <p:cNvPr id="6533" name="OTLSHAPE_T_546320563ea241a88c976b4f2800d2e1_TextPercentage" hidden="1"/>
          <p:cNvSpPr txBox="1"/>
          <p:nvPr>
            <p:custDataLst>
              <p:tags r:id="rId115"/>
            </p:custDataLst>
          </p:nvPr>
        </p:nvSpPr>
        <p:spPr>
          <a:xfrm>
            <a:off x="0" y="3642233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6534" name="OTLSHAPE_T_546320563ea241a88c976b4f2800d2e1_StartDate" hidden="1"/>
          <p:cNvSpPr txBox="1"/>
          <p:nvPr>
            <p:custDataLst>
              <p:tags r:id="rId116"/>
            </p:custDataLst>
          </p:nvPr>
        </p:nvSpPr>
        <p:spPr>
          <a:xfrm>
            <a:off x="0" y="3642233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US" sz="700">
              <a:solidFill>
                <a:schemeClr val="accent3"/>
              </a:solidFill>
              <a:latin typeface="Calibri" panose="020F0502020204030204" pitchFamily="34" charset="0"/>
            </a:endParaRPr>
          </a:p>
        </p:txBody>
      </p:sp>
      <p:sp>
        <p:nvSpPr>
          <p:cNvPr id="6535" name="OTLSHAPE_T_546320563ea241a88c976b4f2800d2e1_EndDate" hidden="1"/>
          <p:cNvSpPr txBox="1"/>
          <p:nvPr>
            <p:custDataLst>
              <p:tags r:id="rId117"/>
            </p:custDataLst>
          </p:nvPr>
        </p:nvSpPr>
        <p:spPr>
          <a:xfrm>
            <a:off x="0" y="3642233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US" sz="700">
              <a:solidFill>
                <a:schemeClr val="accent3"/>
              </a:solidFill>
              <a:latin typeface="Calibri" panose="020F0502020204030204" pitchFamily="34" charset="0"/>
            </a:endParaRPr>
          </a:p>
        </p:txBody>
      </p:sp>
      <p:sp>
        <p:nvSpPr>
          <p:cNvPr id="6536" name="OTLSHAPE_T_546320563ea241a88c976b4f2800d2e1_JoinedDate"/>
          <p:cNvSpPr txBox="1"/>
          <p:nvPr>
            <p:custDataLst>
              <p:tags r:id="rId118"/>
            </p:custDataLst>
          </p:nvPr>
        </p:nvSpPr>
        <p:spPr>
          <a:xfrm>
            <a:off x="1994586" y="3494977"/>
            <a:ext cx="215900" cy="1085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r"/>
            <a:r>
              <a:rPr lang="en-US" sz="700">
                <a:solidFill>
                  <a:schemeClr val="accent3"/>
                </a:solidFill>
                <a:latin typeface="Calibri" panose="020F0502020204030204" pitchFamily="34" charset="0"/>
              </a:rPr>
              <a:t>Mar 1</a:t>
            </a:r>
          </a:p>
        </p:txBody>
      </p:sp>
      <p:sp>
        <p:nvSpPr>
          <p:cNvPr id="6537" name="OTLSHAPE_T_546320563ea241a88c976b4f2800d2e1_Title"/>
          <p:cNvSpPr txBox="1"/>
          <p:nvPr>
            <p:custDataLst>
              <p:tags r:id="rId119"/>
            </p:custDataLst>
          </p:nvPr>
        </p:nvSpPr>
        <p:spPr>
          <a:xfrm>
            <a:off x="2361701" y="3487208"/>
            <a:ext cx="8128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800" b="1">
                <a:solidFill>
                  <a:schemeClr val="dk1"/>
                </a:solidFill>
                <a:latin typeface="Calibri" panose="020F0502020204030204" pitchFamily="34" charset="0"/>
              </a:rPr>
              <a:t>OC - Consolidation </a:t>
            </a:r>
          </a:p>
        </p:txBody>
      </p:sp>
      <p:sp>
        <p:nvSpPr>
          <p:cNvPr id="6540" name="OTLSHAPE_T_569173f07ce24179a7471952a7ef46f5_Duration" hidden="1"/>
          <p:cNvSpPr txBox="1"/>
          <p:nvPr>
            <p:custDataLst>
              <p:tags r:id="rId120"/>
            </p:custDataLst>
          </p:nvPr>
        </p:nvSpPr>
        <p:spPr>
          <a:xfrm>
            <a:off x="0" y="3674745"/>
            <a:ext cx="2794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rgbClr val="C0504D"/>
                </a:solidFill>
                <a:latin typeface="Calibri" panose="020F0502020204030204" pitchFamily="34" charset="0"/>
              </a:rPr>
              <a:t>1 day</a:t>
            </a:r>
          </a:p>
        </p:txBody>
      </p:sp>
      <p:sp>
        <p:nvSpPr>
          <p:cNvPr id="6541" name="OTLSHAPE_T_569173f07ce24179a7471952a7ef46f5_TextPercentage" hidden="1"/>
          <p:cNvSpPr txBox="1"/>
          <p:nvPr>
            <p:custDataLst>
              <p:tags r:id="rId121"/>
            </p:custDataLst>
          </p:nvPr>
        </p:nvSpPr>
        <p:spPr>
          <a:xfrm>
            <a:off x="0" y="382977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6542" name="OTLSHAPE_T_569173f07ce24179a7471952a7ef46f5_StartDate" hidden="1"/>
          <p:cNvSpPr txBox="1"/>
          <p:nvPr>
            <p:custDataLst>
              <p:tags r:id="rId122"/>
            </p:custDataLst>
          </p:nvPr>
        </p:nvSpPr>
        <p:spPr>
          <a:xfrm>
            <a:off x="0" y="382977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US" sz="700">
              <a:solidFill>
                <a:schemeClr val="accent3"/>
              </a:solidFill>
              <a:latin typeface="Calibri" panose="020F0502020204030204" pitchFamily="34" charset="0"/>
            </a:endParaRPr>
          </a:p>
        </p:txBody>
      </p:sp>
      <p:sp>
        <p:nvSpPr>
          <p:cNvPr id="6543" name="OTLSHAPE_T_569173f07ce24179a7471952a7ef46f5_EndDate" hidden="1"/>
          <p:cNvSpPr txBox="1"/>
          <p:nvPr>
            <p:custDataLst>
              <p:tags r:id="rId123"/>
            </p:custDataLst>
          </p:nvPr>
        </p:nvSpPr>
        <p:spPr>
          <a:xfrm>
            <a:off x="0" y="382977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US" sz="700">
              <a:solidFill>
                <a:schemeClr val="accent3"/>
              </a:solidFill>
              <a:latin typeface="Calibri" panose="020F0502020204030204" pitchFamily="34" charset="0"/>
            </a:endParaRPr>
          </a:p>
        </p:txBody>
      </p:sp>
      <p:sp>
        <p:nvSpPr>
          <p:cNvPr id="6544" name="OTLSHAPE_T_569173f07ce24179a7471952a7ef46f5_JoinedDate"/>
          <p:cNvSpPr txBox="1"/>
          <p:nvPr>
            <p:custDataLst>
              <p:tags r:id="rId124"/>
            </p:custDataLst>
          </p:nvPr>
        </p:nvSpPr>
        <p:spPr>
          <a:xfrm>
            <a:off x="2348495" y="3682513"/>
            <a:ext cx="215900" cy="1085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r"/>
            <a:r>
              <a:rPr lang="en-US" sz="700">
                <a:solidFill>
                  <a:schemeClr val="accent3"/>
                </a:solidFill>
                <a:latin typeface="Calibri" panose="020F0502020204030204" pitchFamily="34" charset="0"/>
              </a:rPr>
              <a:t>Mar 8</a:t>
            </a:r>
          </a:p>
        </p:txBody>
      </p:sp>
      <p:sp>
        <p:nvSpPr>
          <p:cNvPr id="6545" name="OTLSHAPE_T_569173f07ce24179a7471952a7ef46f5_Title"/>
          <p:cNvSpPr txBox="1"/>
          <p:nvPr>
            <p:custDataLst>
              <p:tags r:id="rId125"/>
            </p:custDataLst>
          </p:nvPr>
        </p:nvSpPr>
        <p:spPr>
          <a:xfrm>
            <a:off x="2715610" y="3674745"/>
            <a:ext cx="5461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800" b="1">
                <a:solidFill>
                  <a:schemeClr val="dk1"/>
                </a:solidFill>
                <a:latin typeface="Calibri" panose="020F0502020204030204" pitchFamily="34" charset="0"/>
              </a:rPr>
              <a:t>RTM Phase2 </a:t>
            </a:r>
          </a:p>
        </p:txBody>
      </p:sp>
      <p:sp>
        <p:nvSpPr>
          <p:cNvPr id="6548" name="OTLSHAPE_T_1e84a81592054b29ad1eb95cf7ef727f_Duration" hidden="1"/>
          <p:cNvSpPr txBox="1"/>
          <p:nvPr>
            <p:custDataLst>
              <p:tags r:id="rId126"/>
            </p:custDataLst>
          </p:nvPr>
        </p:nvSpPr>
        <p:spPr>
          <a:xfrm>
            <a:off x="0" y="3925782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rgbClr val="C0504D"/>
                </a:solidFill>
                <a:latin typeface="Calibri" panose="020F0502020204030204" pitchFamily="34" charset="0"/>
              </a:rPr>
              <a:t>34 days</a:t>
            </a:r>
          </a:p>
        </p:txBody>
      </p:sp>
      <p:sp>
        <p:nvSpPr>
          <p:cNvPr id="6549" name="OTLSHAPE_T_1e84a81592054b29ad1eb95cf7ef727f_TextPercentage" hidden="1"/>
          <p:cNvSpPr txBox="1"/>
          <p:nvPr>
            <p:custDataLst>
              <p:tags r:id="rId127"/>
            </p:custDataLst>
          </p:nvPr>
        </p:nvSpPr>
        <p:spPr>
          <a:xfrm>
            <a:off x="0" y="4080806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6550" name="OTLSHAPE_T_1e84a81592054b29ad1eb95cf7ef727f_JoinedDate" hidden="1"/>
          <p:cNvSpPr txBox="1"/>
          <p:nvPr>
            <p:custDataLst>
              <p:tags r:id="rId128"/>
            </p:custDataLst>
          </p:nvPr>
        </p:nvSpPr>
        <p:spPr>
          <a:xfrm>
            <a:off x="0" y="4080806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US" sz="700" b="1">
              <a:solidFill>
                <a:srgbClr val="B20E12"/>
              </a:solidFill>
              <a:latin typeface="Calibri" panose="020F0502020204030204" pitchFamily="34" charset="0"/>
            </a:endParaRPr>
          </a:p>
        </p:txBody>
      </p:sp>
      <p:sp>
        <p:nvSpPr>
          <p:cNvPr id="6551" name="OTLSHAPE_T_1e84a81592054b29ad1eb95cf7ef727f_StartDate"/>
          <p:cNvSpPr txBox="1"/>
          <p:nvPr>
            <p:custDataLst>
              <p:tags r:id="rId129"/>
            </p:custDataLst>
          </p:nvPr>
        </p:nvSpPr>
        <p:spPr>
          <a:xfrm>
            <a:off x="3360518" y="3947732"/>
            <a:ext cx="419100" cy="1085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r"/>
            <a:r>
              <a:rPr lang="en-US" sz="700" b="1">
                <a:solidFill>
                  <a:srgbClr val="B20E12"/>
                </a:solidFill>
                <a:latin typeface="Calibri" panose="020F0502020204030204" pitchFamily="34" charset="0"/>
              </a:rPr>
              <a:t>Thu 4/1/21</a:t>
            </a:r>
          </a:p>
        </p:txBody>
      </p:sp>
      <p:sp>
        <p:nvSpPr>
          <p:cNvPr id="6552" name="OTLSHAPE_T_1e84a81592054b29ad1eb95cf7ef727f_EndDate"/>
          <p:cNvSpPr txBox="1"/>
          <p:nvPr>
            <p:custDataLst>
              <p:tags r:id="rId130"/>
            </p:custDataLst>
          </p:nvPr>
        </p:nvSpPr>
        <p:spPr>
          <a:xfrm>
            <a:off x="6304981" y="3947732"/>
            <a:ext cx="469900" cy="1085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r"/>
            <a:r>
              <a:rPr lang="en-US" sz="700" b="1">
                <a:solidFill>
                  <a:srgbClr val="B20E12"/>
                </a:solidFill>
                <a:latin typeface="Calibri" panose="020F0502020204030204" pitchFamily="34" charset="0"/>
              </a:rPr>
              <a:t>Tue 5/18/21</a:t>
            </a:r>
          </a:p>
        </p:txBody>
      </p:sp>
      <p:sp>
        <p:nvSpPr>
          <p:cNvPr id="6553" name="OTLSHAPE_T_1e84a81592054b29ad1eb95cf7ef727f_Title"/>
          <p:cNvSpPr txBox="1"/>
          <p:nvPr>
            <p:custDataLst>
              <p:tags r:id="rId131"/>
            </p:custDataLst>
          </p:nvPr>
        </p:nvSpPr>
        <p:spPr>
          <a:xfrm>
            <a:off x="4697981" y="3939963"/>
            <a:ext cx="6858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 b="1" spc="-2">
                <a:solidFill>
                  <a:schemeClr val="lt1"/>
                </a:solidFill>
                <a:latin typeface="Calibri" panose="020F0502020204030204" pitchFamily="34" charset="0"/>
              </a:rPr>
              <a:t>YC development</a:t>
            </a:r>
          </a:p>
        </p:txBody>
      </p:sp>
      <p:sp>
        <p:nvSpPr>
          <p:cNvPr id="6556" name="OTLSHAPE_T_a5c76b9318994896b15fa0bcee64ddc5_Duration" hidden="1"/>
          <p:cNvSpPr txBox="1"/>
          <p:nvPr>
            <p:custDataLst>
              <p:tags r:id="rId132"/>
            </p:custDataLst>
          </p:nvPr>
        </p:nvSpPr>
        <p:spPr>
          <a:xfrm>
            <a:off x="0" y="4141682"/>
            <a:ext cx="330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rgbClr val="C0504D"/>
                </a:solidFill>
                <a:latin typeface="Calibri" panose="020F0502020204030204" pitchFamily="34" charset="0"/>
              </a:rPr>
              <a:t>5 days</a:t>
            </a:r>
          </a:p>
        </p:txBody>
      </p:sp>
      <p:sp>
        <p:nvSpPr>
          <p:cNvPr id="6557" name="OTLSHAPE_T_a5c76b9318994896b15fa0bcee64ddc5_TextPercentage" hidden="1"/>
          <p:cNvSpPr txBox="1"/>
          <p:nvPr>
            <p:custDataLst>
              <p:tags r:id="rId133"/>
            </p:custDataLst>
          </p:nvPr>
        </p:nvSpPr>
        <p:spPr>
          <a:xfrm>
            <a:off x="0" y="4296706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6558" name="OTLSHAPE_T_a5c76b9318994896b15fa0bcee64ddc5_StartDate" hidden="1"/>
          <p:cNvSpPr txBox="1"/>
          <p:nvPr>
            <p:custDataLst>
              <p:tags r:id="rId134"/>
            </p:custDataLst>
          </p:nvPr>
        </p:nvSpPr>
        <p:spPr>
          <a:xfrm>
            <a:off x="0" y="4296706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US" sz="700">
              <a:solidFill>
                <a:schemeClr val="accent3"/>
              </a:solidFill>
              <a:latin typeface="Calibri" panose="020F0502020204030204" pitchFamily="34" charset="0"/>
            </a:endParaRPr>
          </a:p>
        </p:txBody>
      </p:sp>
      <p:sp>
        <p:nvSpPr>
          <p:cNvPr id="6559" name="OTLSHAPE_T_a5c76b9318994896b15fa0bcee64ddc5_EndDate" hidden="1"/>
          <p:cNvSpPr txBox="1"/>
          <p:nvPr>
            <p:custDataLst>
              <p:tags r:id="rId135"/>
            </p:custDataLst>
          </p:nvPr>
        </p:nvSpPr>
        <p:spPr>
          <a:xfrm>
            <a:off x="0" y="4296706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US" sz="700">
              <a:solidFill>
                <a:schemeClr val="accent3"/>
              </a:solidFill>
              <a:latin typeface="Calibri" panose="020F0502020204030204" pitchFamily="34" charset="0"/>
            </a:endParaRPr>
          </a:p>
        </p:txBody>
      </p:sp>
      <p:sp>
        <p:nvSpPr>
          <p:cNvPr id="6560" name="OTLSHAPE_T_a5c76b9318994896b15fa0bcee64ddc5_JoinedDate"/>
          <p:cNvSpPr txBox="1"/>
          <p:nvPr>
            <p:custDataLst>
              <p:tags r:id="rId136"/>
            </p:custDataLst>
          </p:nvPr>
        </p:nvSpPr>
        <p:spPr>
          <a:xfrm>
            <a:off x="4831817" y="4149450"/>
            <a:ext cx="520700" cy="1085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r"/>
            <a:r>
              <a:rPr lang="en-US" sz="700">
                <a:solidFill>
                  <a:schemeClr val="accent3"/>
                </a:solidFill>
                <a:latin typeface="Calibri" panose="020F0502020204030204" pitchFamily="34" charset="0"/>
              </a:rPr>
              <a:t>May 2 - May 9</a:t>
            </a:r>
          </a:p>
        </p:txBody>
      </p:sp>
      <p:sp>
        <p:nvSpPr>
          <p:cNvPr id="6561" name="OTLSHAPE_T_a5c76b9318994896b15fa0bcee64ddc5_Title"/>
          <p:cNvSpPr txBox="1"/>
          <p:nvPr>
            <p:custDataLst>
              <p:tags r:id="rId137"/>
            </p:custDataLst>
          </p:nvPr>
        </p:nvSpPr>
        <p:spPr>
          <a:xfrm>
            <a:off x="5849956" y="4141682"/>
            <a:ext cx="2032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800" b="1">
                <a:solidFill>
                  <a:schemeClr val="dk1"/>
                </a:solidFill>
                <a:latin typeface="Calibri" panose="020F0502020204030204" pitchFamily="34" charset="0"/>
              </a:rPr>
              <a:t>Date</a:t>
            </a:r>
          </a:p>
        </p:txBody>
      </p:sp>
      <p:sp>
        <p:nvSpPr>
          <p:cNvPr id="6564" name="OTLSHAPE_T_3d079393d2534b39b3fed3eff15ef5e1_Duration" hidden="1"/>
          <p:cNvSpPr txBox="1"/>
          <p:nvPr>
            <p:custDataLst>
              <p:tags r:id="rId138"/>
            </p:custDataLst>
          </p:nvPr>
        </p:nvSpPr>
        <p:spPr>
          <a:xfrm>
            <a:off x="0" y="4329218"/>
            <a:ext cx="2794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rgbClr val="C0504D"/>
                </a:solidFill>
                <a:latin typeface="Calibri" panose="020F0502020204030204" pitchFamily="34" charset="0"/>
              </a:rPr>
              <a:t>1 day</a:t>
            </a:r>
          </a:p>
        </p:txBody>
      </p:sp>
      <p:sp>
        <p:nvSpPr>
          <p:cNvPr id="6565" name="OTLSHAPE_T_3d079393d2534b39b3fed3eff15ef5e1_TextPercentage" hidden="1"/>
          <p:cNvSpPr txBox="1"/>
          <p:nvPr>
            <p:custDataLst>
              <p:tags r:id="rId139"/>
            </p:custDataLst>
          </p:nvPr>
        </p:nvSpPr>
        <p:spPr>
          <a:xfrm>
            <a:off x="0" y="4484243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6566" name="OTLSHAPE_T_3d079393d2534b39b3fed3eff15ef5e1_StartDate" hidden="1"/>
          <p:cNvSpPr txBox="1"/>
          <p:nvPr>
            <p:custDataLst>
              <p:tags r:id="rId140"/>
            </p:custDataLst>
          </p:nvPr>
        </p:nvSpPr>
        <p:spPr>
          <a:xfrm>
            <a:off x="0" y="4484243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US" sz="700">
              <a:solidFill>
                <a:schemeClr val="accent3"/>
              </a:solidFill>
              <a:latin typeface="Calibri" panose="020F0502020204030204" pitchFamily="34" charset="0"/>
            </a:endParaRPr>
          </a:p>
        </p:txBody>
      </p:sp>
      <p:sp>
        <p:nvSpPr>
          <p:cNvPr id="6567" name="OTLSHAPE_T_3d079393d2534b39b3fed3eff15ef5e1_EndDate" hidden="1"/>
          <p:cNvSpPr txBox="1"/>
          <p:nvPr>
            <p:custDataLst>
              <p:tags r:id="rId141"/>
            </p:custDataLst>
          </p:nvPr>
        </p:nvSpPr>
        <p:spPr>
          <a:xfrm>
            <a:off x="0" y="4484243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US" sz="700">
              <a:solidFill>
                <a:schemeClr val="accent3"/>
              </a:solidFill>
              <a:latin typeface="Calibri" panose="020F0502020204030204" pitchFamily="34" charset="0"/>
            </a:endParaRPr>
          </a:p>
        </p:txBody>
      </p:sp>
      <p:sp>
        <p:nvSpPr>
          <p:cNvPr id="6568" name="OTLSHAPE_T_3d079393d2534b39b3fed3eff15ef5e1_JoinedDate"/>
          <p:cNvSpPr txBox="1"/>
          <p:nvPr>
            <p:custDataLst>
              <p:tags r:id="rId142"/>
            </p:custDataLst>
          </p:nvPr>
        </p:nvSpPr>
        <p:spPr>
          <a:xfrm>
            <a:off x="3835137" y="4336986"/>
            <a:ext cx="203200" cy="1085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700">
                <a:solidFill>
                  <a:schemeClr val="accent3"/>
                </a:solidFill>
                <a:latin typeface="Calibri" panose="020F0502020204030204" pitchFamily="34" charset="0"/>
              </a:rPr>
              <a:t>Apr 6</a:t>
            </a:r>
          </a:p>
        </p:txBody>
      </p:sp>
      <p:sp>
        <p:nvSpPr>
          <p:cNvPr id="6569" name="OTLSHAPE_T_3d079393d2534b39b3fed3eff15ef5e1_Title"/>
          <p:cNvSpPr txBox="1"/>
          <p:nvPr>
            <p:custDataLst>
              <p:tags r:id="rId143"/>
            </p:custDataLst>
          </p:nvPr>
        </p:nvSpPr>
        <p:spPr>
          <a:xfrm>
            <a:off x="4181804" y="4329218"/>
            <a:ext cx="6350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800" b="1">
                <a:solidFill>
                  <a:schemeClr val="dk1"/>
                </a:solidFill>
                <a:latin typeface="Calibri" panose="020F0502020204030204" pitchFamily="34" charset="0"/>
              </a:rPr>
              <a:t>DP API Bundle </a:t>
            </a:r>
          </a:p>
        </p:txBody>
      </p:sp>
      <p:sp>
        <p:nvSpPr>
          <p:cNvPr id="6572" name="OTLSHAPE_T_eccbba0343444d858c9aa00066d27493_Duration" hidden="1"/>
          <p:cNvSpPr txBox="1"/>
          <p:nvPr>
            <p:custDataLst>
              <p:tags r:id="rId144"/>
            </p:custDataLst>
          </p:nvPr>
        </p:nvSpPr>
        <p:spPr>
          <a:xfrm>
            <a:off x="0" y="4440379"/>
            <a:ext cx="330200" cy="3077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rgbClr val="C0504D"/>
                </a:solidFill>
                <a:latin typeface="Calibri" panose="020F0502020204030204" pitchFamily="34" charset="0"/>
              </a:rPr>
              <a:t>0 days</a:t>
            </a:r>
          </a:p>
        </p:txBody>
      </p:sp>
      <p:sp>
        <p:nvSpPr>
          <p:cNvPr id="6573" name="OTLSHAPE_T_eccbba0343444d858c9aa00066d27493_TextPercentage" hidden="1"/>
          <p:cNvSpPr txBox="1"/>
          <p:nvPr>
            <p:custDataLst>
              <p:tags r:id="rId145"/>
            </p:custDataLst>
          </p:nvPr>
        </p:nvSpPr>
        <p:spPr>
          <a:xfrm>
            <a:off x="0" y="467178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6574" name="OTLSHAPE_T_eccbba0343444d858c9aa00066d27493_StartDate" hidden="1"/>
          <p:cNvSpPr txBox="1"/>
          <p:nvPr>
            <p:custDataLst>
              <p:tags r:id="rId146"/>
            </p:custDataLst>
          </p:nvPr>
        </p:nvSpPr>
        <p:spPr>
          <a:xfrm>
            <a:off x="0" y="467178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US" sz="700">
              <a:solidFill>
                <a:schemeClr val="accent3"/>
              </a:solidFill>
              <a:latin typeface="Calibri" panose="020F0502020204030204" pitchFamily="34" charset="0"/>
            </a:endParaRPr>
          </a:p>
        </p:txBody>
      </p:sp>
      <p:sp>
        <p:nvSpPr>
          <p:cNvPr id="6575" name="OTLSHAPE_T_eccbba0343444d858c9aa00066d27493_EndDate" hidden="1"/>
          <p:cNvSpPr txBox="1"/>
          <p:nvPr>
            <p:custDataLst>
              <p:tags r:id="rId147"/>
            </p:custDataLst>
          </p:nvPr>
        </p:nvSpPr>
        <p:spPr>
          <a:xfrm>
            <a:off x="0" y="467178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US" sz="700">
              <a:solidFill>
                <a:schemeClr val="accent3"/>
              </a:solidFill>
              <a:latin typeface="Calibri" panose="020F0502020204030204" pitchFamily="34" charset="0"/>
            </a:endParaRPr>
          </a:p>
        </p:txBody>
      </p:sp>
      <p:sp>
        <p:nvSpPr>
          <p:cNvPr id="6576" name="OTLSHAPE_T_eccbba0343444d858c9aa00066d27493_JoinedDate"/>
          <p:cNvSpPr txBox="1"/>
          <p:nvPr>
            <p:custDataLst>
              <p:tags r:id="rId148"/>
            </p:custDataLst>
          </p:nvPr>
        </p:nvSpPr>
        <p:spPr>
          <a:xfrm>
            <a:off x="3992328" y="4524523"/>
            <a:ext cx="241300" cy="1085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r"/>
            <a:r>
              <a:rPr lang="en-US" sz="700">
                <a:solidFill>
                  <a:schemeClr val="accent3"/>
                </a:solidFill>
                <a:latin typeface="Calibri" panose="020F0502020204030204" pitchFamily="34" charset="0"/>
              </a:rPr>
              <a:t>Apr 10</a:t>
            </a:r>
          </a:p>
        </p:txBody>
      </p:sp>
      <p:sp>
        <p:nvSpPr>
          <p:cNvPr id="6577" name="OTLSHAPE_T_eccbba0343444d858c9aa00066d27493_Title"/>
          <p:cNvSpPr txBox="1"/>
          <p:nvPr>
            <p:custDataLst>
              <p:tags r:id="rId149"/>
            </p:custDataLst>
          </p:nvPr>
        </p:nvSpPr>
        <p:spPr>
          <a:xfrm>
            <a:off x="4384038" y="4516755"/>
            <a:ext cx="4699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800" b="1">
                <a:solidFill>
                  <a:schemeClr val="dk1"/>
                </a:solidFill>
                <a:latin typeface="Calibri" panose="020F0502020204030204" pitchFamily="34" charset="0"/>
              </a:rPr>
              <a:t>DP Phase4 </a:t>
            </a:r>
          </a:p>
        </p:txBody>
      </p:sp>
      <p:sp>
        <p:nvSpPr>
          <p:cNvPr id="6580" name="OTLSHAPE_T_33028105fe624b2b88453c5da5c420ac_Duration" hidden="1"/>
          <p:cNvSpPr txBox="1"/>
          <p:nvPr>
            <p:custDataLst>
              <p:tags r:id="rId150"/>
            </p:custDataLst>
          </p:nvPr>
        </p:nvSpPr>
        <p:spPr>
          <a:xfrm>
            <a:off x="0" y="4627916"/>
            <a:ext cx="330200" cy="3077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rgbClr val="C0504D"/>
                </a:solidFill>
                <a:latin typeface="Calibri" panose="020F0502020204030204" pitchFamily="34" charset="0"/>
              </a:rPr>
              <a:t>0 days</a:t>
            </a:r>
          </a:p>
        </p:txBody>
      </p:sp>
      <p:sp>
        <p:nvSpPr>
          <p:cNvPr id="6581" name="OTLSHAPE_T_33028105fe624b2b88453c5da5c420ac_TextPercentage" hidden="1"/>
          <p:cNvSpPr txBox="1"/>
          <p:nvPr>
            <p:custDataLst>
              <p:tags r:id="rId151"/>
            </p:custDataLst>
          </p:nvPr>
        </p:nvSpPr>
        <p:spPr>
          <a:xfrm>
            <a:off x="0" y="4859316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6582" name="OTLSHAPE_T_33028105fe624b2b88453c5da5c420ac_StartDate" hidden="1"/>
          <p:cNvSpPr txBox="1"/>
          <p:nvPr>
            <p:custDataLst>
              <p:tags r:id="rId152"/>
            </p:custDataLst>
          </p:nvPr>
        </p:nvSpPr>
        <p:spPr>
          <a:xfrm>
            <a:off x="0" y="4859316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US" sz="700">
              <a:solidFill>
                <a:schemeClr val="accent3"/>
              </a:solidFill>
              <a:latin typeface="Calibri" panose="020F0502020204030204" pitchFamily="34" charset="0"/>
            </a:endParaRPr>
          </a:p>
        </p:txBody>
      </p:sp>
      <p:sp>
        <p:nvSpPr>
          <p:cNvPr id="6583" name="OTLSHAPE_T_33028105fe624b2b88453c5da5c420ac_EndDate" hidden="1"/>
          <p:cNvSpPr txBox="1"/>
          <p:nvPr>
            <p:custDataLst>
              <p:tags r:id="rId153"/>
            </p:custDataLst>
          </p:nvPr>
        </p:nvSpPr>
        <p:spPr>
          <a:xfrm>
            <a:off x="0" y="4859316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US" sz="700">
              <a:solidFill>
                <a:schemeClr val="accent3"/>
              </a:solidFill>
              <a:latin typeface="Calibri" panose="020F0502020204030204" pitchFamily="34" charset="0"/>
            </a:endParaRPr>
          </a:p>
        </p:txBody>
      </p:sp>
      <p:sp>
        <p:nvSpPr>
          <p:cNvPr id="6584" name="OTLSHAPE_T_33028105fe624b2b88453c5da5c420ac_JoinedDate"/>
          <p:cNvSpPr txBox="1"/>
          <p:nvPr>
            <p:custDataLst>
              <p:tags r:id="rId154"/>
            </p:custDataLst>
          </p:nvPr>
        </p:nvSpPr>
        <p:spPr>
          <a:xfrm>
            <a:off x="5424939" y="4712060"/>
            <a:ext cx="228600" cy="1085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r"/>
            <a:r>
              <a:rPr lang="en-US" sz="700">
                <a:solidFill>
                  <a:schemeClr val="accent3"/>
                </a:solidFill>
                <a:latin typeface="Calibri" panose="020F0502020204030204" pitchFamily="34" charset="0"/>
              </a:rPr>
              <a:t>May 8</a:t>
            </a:r>
          </a:p>
        </p:txBody>
      </p:sp>
      <p:sp>
        <p:nvSpPr>
          <p:cNvPr id="6585" name="OTLSHAPE_T_33028105fe624b2b88453c5da5c420ac_Title"/>
          <p:cNvSpPr txBox="1"/>
          <p:nvPr>
            <p:custDataLst>
              <p:tags r:id="rId155"/>
            </p:custDataLst>
          </p:nvPr>
        </p:nvSpPr>
        <p:spPr>
          <a:xfrm>
            <a:off x="5799674" y="4704292"/>
            <a:ext cx="6985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800" b="1" spc="-2">
                <a:solidFill>
                  <a:schemeClr val="dk1"/>
                </a:solidFill>
                <a:latin typeface="Calibri" panose="020F0502020204030204" pitchFamily="34" charset="0"/>
              </a:rPr>
              <a:t>iPackage Phase1</a:t>
            </a:r>
          </a:p>
        </p:txBody>
      </p:sp>
      <p:sp>
        <p:nvSpPr>
          <p:cNvPr id="6588" name="OTLSHAPE_T_699df404212043dfbedb85d84723cef1_Duration" hidden="1"/>
          <p:cNvSpPr txBox="1"/>
          <p:nvPr>
            <p:custDataLst>
              <p:tags r:id="rId156"/>
            </p:custDataLst>
          </p:nvPr>
        </p:nvSpPr>
        <p:spPr>
          <a:xfrm>
            <a:off x="0" y="4955328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rgbClr val="C0504D"/>
                </a:solidFill>
                <a:latin typeface="Calibri" panose="020F0502020204030204" pitchFamily="34" charset="0"/>
              </a:rPr>
              <a:t>27 days</a:t>
            </a:r>
          </a:p>
        </p:txBody>
      </p:sp>
      <p:sp>
        <p:nvSpPr>
          <p:cNvPr id="6589" name="OTLSHAPE_T_699df404212043dfbedb85d84723cef1_TextPercentage" hidden="1"/>
          <p:cNvSpPr txBox="1"/>
          <p:nvPr>
            <p:custDataLst>
              <p:tags r:id="rId157"/>
            </p:custDataLst>
          </p:nvPr>
        </p:nvSpPr>
        <p:spPr>
          <a:xfrm>
            <a:off x="0" y="5110353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6590" name="OTLSHAPE_T_699df404212043dfbedb85d84723cef1_JoinedDate" hidden="1"/>
          <p:cNvSpPr txBox="1"/>
          <p:nvPr>
            <p:custDataLst>
              <p:tags r:id="rId158"/>
            </p:custDataLst>
          </p:nvPr>
        </p:nvSpPr>
        <p:spPr>
          <a:xfrm>
            <a:off x="0" y="5110353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US" sz="700" b="1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6591" name="OTLSHAPE_T_699df404212043dfbedb85d84723cef1_StartDate"/>
          <p:cNvSpPr txBox="1"/>
          <p:nvPr>
            <p:custDataLst>
              <p:tags r:id="rId159"/>
            </p:custDataLst>
          </p:nvPr>
        </p:nvSpPr>
        <p:spPr>
          <a:xfrm>
            <a:off x="5253514" y="4977278"/>
            <a:ext cx="495300" cy="1085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r"/>
            <a:r>
              <a:rPr lang="en-US" sz="700" b="1">
                <a:solidFill>
                  <a:schemeClr val="accent2"/>
                </a:solidFill>
                <a:latin typeface="Calibri" panose="020F0502020204030204" pitchFamily="34" charset="0"/>
              </a:rPr>
              <a:t>Mon 5/10/21</a:t>
            </a:r>
          </a:p>
        </p:txBody>
      </p:sp>
      <p:sp>
        <p:nvSpPr>
          <p:cNvPr id="6592" name="OTLSHAPE_T_699df404212043dfbedb85d84723cef1_EndDate"/>
          <p:cNvSpPr txBox="1"/>
          <p:nvPr>
            <p:custDataLst>
              <p:tags r:id="rId160"/>
            </p:custDataLst>
          </p:nvPr>
        </p:nvSpPr>
        <p:spPr>
          <a:xfrm>
            <a:off x="7720617" y="4977278"/>
            <a:ext cx="469900" cy="1085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r"/>
            <a:r>
              <a:rPr lang="en-US" sz="700" b="1">
                <a:solidFill>
                  <a:schemeClr val="accent2"/>
                </a:solidFill>
                <a:latin typeface="Calibri" panose="020F0502020204030204" pitchFamily="34" charset="0"/>
              </a:rPr>
              <a:t>Tue 6/15/21</a:t>
            </a:r>
          </a:p>
        </p:txBody>
      </p:sp>
      <p:sp>
        <p:nvSpPr>
          <p:cNvPr id="6593" name="OTLSHAPE_T_699df404212043dfbedb85d84723cef1_Title"/>
          <p:cNvSpPr txBox="1"/>
          <p:nvPr>
            <p:custDataLst>
              <p:tags r:id="rId161"/>
            </p:custDataLst>
          </p:nvPr>
        </p:nvSpPr>
        <p:spPr>
          <a:xfrm>
            <a:off x="6618172" y="4969510"/>
            <a:ext cx="2413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 b="1">
                <a:solidFill>
                  <a:schemeClr val="lt1"/>
                </a:solidFill>
                <a:latin typeface="Calibri" panose="020F0502020204030204" pitchFamily="34" charset="0"/>
              </a:rPr>
              <a:t>YC1.1</a:t>
            </a:r>
          </a:p>
        </p:txBody>
      </p:sp>
      <p:sp>
        <p:nvSpPr>
          <p:cNvPr id="6596" name="OTLSHAPE_T_6a2871f920a7493292685b7a6e1716d0_Duration" hidden="1"/>
          <p:cNvSpPr txBox="1"/>
          <p:nvPr>
            <p:custDataLst>
              <p:tags r:id="rId162"/>
            </p:custDataLst>
          </p:nvPr>
        </p:nvSpPr>
        <p:spPr>
          <a:xfrm>
            <a:off x="0" y="5171228"/>
            <a:ext cx="2794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rgbClr val="C0504D"/>
                </a:solidFill>
                <a:latin typeface="Calibri" panose="020F0502020204030204" pitchFamily="34" charset="0"/>
              </a:rPr>
              <a:t>1 day</a:t>
            </a:r>
          </a:p>
        </p:txBody>
      </p:sp>
      <p:sp>
        <p:nvSpPr>
          <p:cNvPr id="6597" name="OTLSHAPE_T_6a2871f920a7493292685b7a6e1716d0_TextPercentage" hidden="1"/>
          <p:cNvSpPr txBox="1"/>
          <p:nvPr>
            <p:custDataLst>
              <p:tags r:id="rId163"/>
            </p:custDataLst>
          </p:nvPr>
        </p:nvSpPr>
        <p:spPr>
          <a:xfrm>
            <a:off x="0" y="5326253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6598" name="OTLSHAPE_T_6a2871f920a7493292685b7a6e1716d0_StartDate" hidden="1"/>
          <p:cNvSpPr txBox="1"/>
          <p:nvPr>
            <p:custDataLst>
              <p:tags r:id="rId164"/>
            </p:custDataLst>
          </p:nvPr>
        </p:nvSpPr>
        <p:spPr>
          <a:xfrm>
            <a:off x="0" y="5326253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US" sz="700">
              <a:solidFill>
                <a:schemeClr val="accent3"/>
              </a:solidFill>
              <a:latin typeface="Calibri" panose="020F0502020204030204" pitchFamily="34" charset="0"/>
            </a:endParaRPr>
          </a:p>
        </p:txBody>
      </p:sp>
      <p:sp>
        <p:nvSpPr>
          <p:cNvPr id="6599" name="OTLSHAPE_T_6a2871f920a7493292685b7a6e1716d0_EndDate" hidden="1"/>
          <p:cNvSpPr txBox="1"/>
          <p:nvPr>
            <p:custDataLst>
              <p:tags r:id="rId165"/>
            </p:custDataLst>
          </p:nvPr>
        </p:nvSpPr>
        <p:spPr>
          <a:xfrm>
            <a:off x="0" y="5326253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US" sz="700">
              <a:solidFill>
                <a:schemeClr val="accent3"/>
              </a:solidFill>
              <a:latin typeface="Calibri" panose="020F0502020204030204" pitchFamily="34" charset="0"/>
            </a:endParaRPr>
          </a:p>
        </p:txBody>
      </p:sp>
      <p:sp>
        <p:nvSpPr>
          <p:cNvPr id="6600" name="OTLSHAPE_T_6a2871f920a7493292685b7a6e1716d0_JoinedDate"/>
          <p:cNvSpPr txBox="1"/>
          <p:nvPr>
            <p:custDataLst>
              <p:tags r:id="rId166"/>
            </p:custDataLst>
          </p:nvPr>
        </p:nvSpPr>
        <p:spPr>
          <a:xfrm>
            <a:off x="5834922" y="5178997"/>
            <a:ext cx="279400" cy="1085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r"/>
            <a:r>
              <a:rPr lang="en-US" sz="700">
                <a:solidFill>
                  <a:schemeClr val="accent3"/>
                </a:solidFill>
                <a:latin typeface="Calibri" panose="020F0502020204030204" pitchFamily="34" charset="0"/>
              </a:rPr>
              <a:t>May 17</a:t>
            </a:r>
          </a:p>
        </p:txBody>
      </p:sp>
      <p:sp>
        <p:nvSpPr>
          <p:cNvPr id="6601" name="OTLSHAPE_T_6a2871f920a7493292685b7a6e1716d0_Title"/>
          <p:cNvSpPr txBox="1"/>
          <p:nvPr>
            <p:custDataLst>
              <p:tags r:id="rId167"/>
            </p:custDataLst>
          </p:nvPr>
        </p:nvSpPr>
        <p:spPr>
          <a:xfrm>
            <a:off x="6254700" y="5171228"/>
            <a:ext cx="7366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800" b="1">
                <a:solidFill>
                  <a:schemeClr val="dk1"/>
                </a:solidFill>
                <a:latin typeface="Calibri" panose="020F0502020204030204" pitchFamily="34" charset="0"/>
              </a:rPr>
              <a:t>DP Phase4 (RTM)</a:t>
            </a:r>
          </a:p>
        </p:txBody>
      </p:sp>
      <p:sp>
        <p:nvSpPr>
          <p:cNvPr id="6604" name="OTLSHAPE_T_60e952e64d1f4db799e60bedc83ea61d_Duration" hidden="1"/>
          <p:cNvSpPr txBox="1"/>
          <p:nvPr>
            <p:custDataLst>
              <p:tags r:id="rId168"/>
            </p:custDataLst>
          </p:nvPr>
        </p:nvSpPr>
        <p:spPr>
          <a:xfrm>
            <a:off x="0" y="5358765"/>
            <a:ext cx="2794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rgbClr val="C0504D"/>
                </a:solidFill>
                <a:latin typeface="Calibri" panose="020F0502020204030204" pitchFamily="34" charset="0"/>
              </a:rPr>
              <a:t>1 day</a:t>
            </a:r>
          </a:p>
        </p:txBody>
      </p:sp>
      <p:sp>
        <p:nvSpPr>
          <p:cNvPr id="6605" name="OTLSHAPE_T_60e952e64d1f4db799e60bedc83ea61d_TextPercentage" hidden="1"/>
          <p:cNvSpPr txBox="1"/>
          <p:nvPr>
            <p:custDataLst>
              <p:tags r:id="rId169"/>
            </p:custDataLst>
          </p:nvPr>
        </p:nvSpPr>
        <p:spPr>
          <a:xfrm>
            <a:off x="0" y="551379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6606" name="OTLSHAPE_T_60e952e64d1f4db799e60bedc83ea61d_StartDate" hidden="1"/>
          <p:cNvSpPr txBox="1"/>
          <p:nvPr>
            <p:custDataLst>
              <p:tags r:id="rId170"/>
            </p:custDataLst>
          </p:nvPr>
        </p:nvSpPr>
        <p:spPr>
          <a:xfrm>
            <a:off x="0" y="551379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US" sz="700">
              <a:solidFill>
                <a:schemeClr val="accent3"/>
              </a:solidFill>
              <a:latin typeface="Calibri" panose="020F0502020204030204" pitchFamily="34" charset="0"/>
            </a:endParaRPr>
          </a:p>
        </p:txBody>
      </p:sp>
      <p:sp>
        <p:nvSpPr>
          <p:cNvPr id="6607" name="OTLSHAPE_T_60e952e64d1f4db799e60bedc83ea61d_EndDate" hidden="1"/>
          <p:cNvSpPr txBox="1"/>
          <p:nvPr>
            <p:custDataLst>
              <p:tags r:id="rId171"/>
            </p:custDataLst>
          </p:nvPr>
        </p:nvSpPr>
        <p:spPr>
          <a:xfrm>
            <a:off x="0" y="551379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US" sz="700">
              <a:solidFill>
                <a:schemeClr val="accent3"/>
              </a:solidFill>
              <a:latin typeface="Calibri" panose="020F0502020204030204" pitchFamily="34" charset="0"/>
            </a:endParaRPr>
          </a:p>
        </p:txBody>
      </p:sp>
      <p:sp>
        <p:nvSpPr>
          <p:cNvPr id="6608" name="OTLSHAPE_T_60e952e64d1f4db799e60bedc83ea61d_JoinedDate"/>
          <p:cNvSpPr txBox="1"/>
          <p:nvPr>
            <p:custDataLst>
              <p:tags r:id="rId172"/>
            </p:custDataLst>
          </p:nvPr>
        </p:nvSpPr>
        <p:spPr>
          <a:xfrm>
            <a:off x="5834922" y="5366533"/>
            <a:ext cx="279400" cy="1085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r"/>
            <a:r>
              <a:rPr lang="en-US" sz="700">
                <a:solidFill>
                  <a:schemeClr val="accent3"/>
                </a:solidFill>
                <a:latin typeface="Calibri" panose="020F0502020204030204" pitchFamily="34" charset="0"/>
              </a:rPr>
              <a:t>May 17</a:t>
            </a:r>
          </a:p>
        </p:txBody>
      </p:sp>
      <p:sp>
        <p:nvSpPr>
          <p:cNvPr id="6609" name="OTLSHAPE_T_60e952e64d1f4db799e60bedc83ea61d_Title"/>
          <p:cNvSpPr txBox="1"/>
          <p:nvPr>
            <p:custDataLst>
              <p:tags r:id="rId173"/>
            </p:custDataLst>
          </p:nvPr>
        </p:nvSpPr>
        <p:spPr>
          <a:xfrm>
            <a:off x="6254700" y="5358765"/>
            <a:ext cx="5207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800" b="1" spc="-2">
                <a:solidFill>
                  <a:schemeClr val="dk1"/>
                </a:solidFill>
                <a:latin typeface="Calibri" panose="020F0502020204030204" pitchFamily="34" charset="0"/>
              </a:rPr>
              <a:t>YC1.1 (RTM)</a:t>
            </a:r>
          </a:p>
        </p:txBody>
      </p:sp>
      <p:sp>
        <p:nvSpPr>
          <p:cNvPr id="6612" name="OTLSHAPE_T_d40f01ca4ca049c19d7ed499310fe490_Duration" hidden="1"/>
          <p:cNvSpPr txBox="1"/>
          <p:nvPr>
            <p:custDataLst>
              <p:tags r:id="rId174"/>
            </p:custDataLst>
          </p:nvPr>
        </p:nvSpPr>
        <p:spPr>
          <a:xfrm>
            <a:off x="0" y="5546302"/>
            <a:ext cx="2794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rgbClr val="C0504D"/>
                </a:solidFill>
                <a:latin typeface="Calibri" panose="020F0502020204030204" pitchFamily="34" charset="0"/>
              </a:rPr>
              <a:t>1 day</a:t>
            </a:r>
          </a:p>
        </p:txBody>
      </p:sp>
      <p:sp>
        <p:nvSpPr>
          <p:cNvPr id="6613" name="OTLSHAPE_T_d40f01ca4ca049c19d7ed499310fe490_TextPercentage" hidden="1"/>
          <p:cNvSpPr txBox="1"/>
          <p:nvPr>
            <p:custDataLst>
              <p:tags r:id="rId175"/>
            </p:custDataLst>
          </p:nvPr>
        </p:nvSpPr>
        <p:spPr>
          <a:xfrm>
            <a:off x="0" y="5701326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6614" name="OTLSHAPE_T_d40f01ca4ca049c19d7ed499310fe490_StartDate" hidden="1"/>
          <p:cNvSpPr txBox="1"/>
          <p:nvPr>
            <p:custDataLst>
              <p:tags r:id="rId176"/>
            </p:custDataLst>
          </p:nvPr>
        </p:nvSpPr>
        <p:spPr>
          <a:xfrm>
            <a:off x="0" y="5701326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US" sz="700">
              <a:solidFill>
                <a:schemeClr val="accent3"/>
              </a:solidFill>
              <a:latin typeface="Calibri" panose="020F0502020204030204" pitchFamily="34" charset="0"/>
            </a:endParaRPr>
          </a:p>
        </p:txBody>
      </p:sp>
      <p:sp>
        <p:nvSpPr>
          <p:cNvPr id="6615" name="OTLSHAPE_T_d40f01ca4ca049c19d7ed499310fe490_EndDate" hidden="1"/>
          <p:cNvSpPr txBox="1"/>
          <p:nvPr>
            <p:custDataLst>
              <p:tags r:id="rId177"/>
            </p:custDataLst>
          </p:nvPr>
        </p:nvSpPr>
        <p:spPr>
          <a:xfrm>
            <a:off x="0" y="5701326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US" sz="700">
              <a:solidFill>
                <a:schemeClr val="accent3"/>
              </a:solidFill>
              <a:latin typeface="Calibri" panose="020F0502020204030204" pitchFamily="34" charset="0"/>
            </a:endParaRPr>
          </a:p>
        </p:txBody>
      </p:sp>
      <p:sp>
        <p:nvSpPr>
          <p:cNvPr id="6616" name="OTLSHAPE_T_d40f01ca4ca049c19d7ed499310fe490_JoinedDate"/>
          <p:cNvSpPr txBox="1"/>
          <p:nvPr>
            <p:custDataLst>
              <p:tags r:id="rId178"/>
            </p:custDataLst>
          </p:nvPr>
        </p:nvSpPr>
        <p:spPr>
          <a:xfrm>
            <a:off x="6188831" y="5554070"/>
            <a:ext cx="279400" cy="1085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r"/>
            <a:r>
              <a:rPr lang="en-US" sz="700">
                <a:solidFill>
                  <a:schemeClr val="accent3"/>
                </a:solidFill>
                <a:latin typeface="Calibri" panose="020F0502020204030204" pitchFamily="34" charset="0"/>
              </a:rPr>
              <a:t>May 24</a:t>
            </a:r>
          </a:p>
        </p:txBody>
      </p:sp>
      <p:sp>
        <p:nvSpPr>
          <p:cNvPr id="6617" name="OTLSHAPE_T_d40f01ca4ca049c19d7ed499310fe490_Title"/>
          <p:cNvSpPr txBox="1"/>
          <p:nvPr>
            <p:custDataLst>
              <p:tags r:id="rId179"/>
            </p:custDataLst>
          </p:nvPr>
        </p:nvSpPr>
        <p:spPr>
          <a:xfrm>
            <a:off x="6608608" y="5546302"/>
            <a:ext cx="6985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800" b="1" spc="-2">
                <a:solidFill>
                  <a:schemeClr val="dk1"/>
                </a:solidFill>
                <a:latin typeface="Calibri" panose="020F0502020204030204" pitchFamily="34" charset="0"/>
              </a:rPr>
              <a:t>iPackage Phase2</a:t>
            </a:r>
          </a:p>
        </p:txBody>
      </p:sp>
      <p:sp>
        <p:nvSpPr>
          <p:cNvPr id="6620" name="OTLSHAPE_T_efb2de05a7a549e7b21d665814e4ffd6_Duration" hidden="1"/>
          <p:cNvSpPr txBox="1"/>
          <p:nvPr>
            <p:custDataLst>
              <p:tags r:id="rId180"/>
            </p:custDataLst>
          </p:nvPr>
        </p:nvSpPr>
        <p:spPr>
          <a:xfrm>
            <a:off x="0" y="5733838"/>
            <a:ext cx="2794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rgbClr val="C0504D"/>
                </a:solidFill>
                <a:latin typeface="Calibri" panose="020F0502020204030204" pitchFamily="34" charset="0"/>
              </a:rPr>
              <a:t>1 day</a:t>
            </a:r>
          </a:p>
        </p:txBody>
      </p:sp>
      <p:sp>
        <p:nvSpPr>
          <p:cNvPr id="6621" name="OTLSHAPE_T_efb2de05a7a549e7b21d665814e4ffd6_TextPercentage" hidden="1"/>
          <p:cNvSpPr txBox="1"/>
          <p:nvPr>
            <p:custDataLst>
              <p:tags r:id="rId181"/>
            </p:custDataLst>
          </p:nvPr>
        </p:nvSpPr>
        <p:spPr>
          <a:xfrm>
            <a:off x="0" y="5888863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6622" name="OTLSHAPE_T_efb2de05a7a549e7b21d665814e4ffd6_StartDate" hidden="1"/>
          <p:cNvSpPr txBox="1"/>
          <p:nvPr>
            <p:custDataLst>
              <p:tags r:id="rId182"/>
            </p:custDataLst>
          </p:nvPr>
        </p:nvSpPr>
        <p:spPr>
          <a:xfrm>
            <a:off x="0" y="5888863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US" sz="700">
              <a:solidFill>
                <a:schemeClr val="accent3"/>
              </a:solidFill>
              <a:latin typeface="Calibri" panose="020F0502020204030204" pitchFamily="34" charset="0"/>
            </a:endParaRPr>
          </a:p>
        </p:txBody>
      </p:sp>
      <p:sp>
        <p:nvSpPr>
          <p:cNvPr id="6623" name="OTLSHAPE_T_efb2de05a7a549e7b21d665814e4ffd6_EndDate" hidden="1"/>
          <p:cNvSpPr txBox="1"/>
          <p:nvPr>
            <p:custDataLst>
              <p:tags r:id="rId183"/>
            </p:custDataLst>
          </p:nvPr>
        </p:nvSpPr>
        <p:spPr>
          <a:xfrm>
            <a:off x="0" y="5888863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US" sz="700">
              <a:solidFill>
                <a:schemeClr val="accent3"/>
              </a:solidFill>
              <a:latin typeface="Calibri" panose="020F0502020204030204" pitchFamily="34" charset="0"/>
            </a:endParaRPr>
          </a:p>
        </p:txBody>
      </p:sp>
      <p:sp>
        <p:nvSpPr>
          <p:cNvPr id="6624" name="OTLSHAPE_T_efb2de05a7a549e7b21d665814e4ffd6_JoinedDate"/>
          <p:cNvSpPr txBox="1"/>
          <p:nvPr>
            <p:custDataLst>
              <p:tags r:id="rId184"/>
            </p:custDataLst>
          </p:nvPr>
        </p:nvSpPr>
        <p:spPr>
          <a:xfrm>
            <a:off x="6340506" y="5741607"/>
            <a:ext cx="279400" cy="1085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r"/>
            <a:r>
              <a:rPr lang="en-US" sz="700">
                <a:solidFill>
                  <a:schemeClr val="accent3"/>
                </a:solidFill>
                <a:latin typeface="Calibri" panose="020F0502020204030204" pitchFamily="34" charset="0"/>
              </a:rPr>
              <a:t>May 27</a:t>
            </a:r>
          </a:p>
        </p:txBody>
      </p:sp>
      <p:sp>
        <p:nvSpPr>
          <p:cNvPr id="6625" name="OTLSHAPE_T_efb2de05a7a549e7b21d665814e4ffd6_Title"/>
          <p:cNvSpPr txBox="1"/>
          <p:nvPr>
            <p:custDataLst>
              <p:tags r:id="rId185"/>
            </p:custDataLst>
          </p:nvPr>
        </p:nvSpPr>
        <p:spPr>
          <a:xfrm>
            <a:off x="6760283" y="5733838"/>
            <a:ext cx="4699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800" b="1">
                <a:solidFill>
                  <a:schemeClr val="dk1"/>
                </a:solidFill>
                <a:latin typeface="Calibri" panose="020F0502020204030204" pitchFamily="34" charset="0"/>
              </a:rPr>
              <a:t>DP Phase5 </a:t>
            </a:r>
          </a:p>
        </p:txBody>
      </p:sp>
      <p:sp>
        <p:nvSpPr>
          <p:cNvPr id="6628" name="OTLSHAPE_T_3f3f517cb93e432aaa44683f057ef93e_Duration" hidden="1"/>
          <p:cNvSpPr txBox="1"/>
          <p:nvPr>
            <p:custDataLst>
              <p:tags r:id="rId186"/>
            </p:custDataLst>
          </p:nvPr>
        </p:nvSpPr>
        <p:spPr>
          <a:xfrm>
            <a:off x="0" y="5921375"/>
            <a:ext cx="2794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rgbClr val="C0504D"/>
                </a:solidFill>
                <a:latin typeface="Calibri" panose="020F0502020204030204" pitchFamily="34" charset="0"/>
              </a:rPr>
              <a:t>1 day</a:t>
            </a:r>
          </a:p>
        </p:txBody>
      </p:sp>
      <p:sp>
        <p:nvSpPr>
          <p:cNvPr id="6629" name="OTLSHAPE_T_3f3f517cb93e432aaa44683f057ef93e_TextPercentage" hidden="1"/>
          <p:cNvSpPr txBox="1"/>
          <p:nvPr>
            <p:custDataLst>
              <p:tags r:id="rId187"/>
            </p:custDataLst>
          </p:nvPr>
        </p:nvSpPr>
        <p:spPr>
          <a:xfrm>
            <a:off x="0" y="607640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6630" name="OTLSHAPE_T_3f3f517cb93e432aaa44683f057ef93e_StartDate" hidden="1"/>
          <p:cNvSpPr txBox="1"/>
          <p:nvPr>
            <p:custDataLst>
              <p:tags r:id="rId188"/>
            </p:custDataLst>
          </p:nvPr>
        </p:nvSpPr>
        <p:spPr>
          <a:xfrm>
            <a:off x="0" y="607640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US" sz="700">
              <a:solidFill>
                <a:schemeClr val="accent3"/>
              </a:solidFill>
              <a:latin typeface="Calibri" panose="020F0502020204030204" pitchFamily="34" charset="0"/>
            </a:endParaRPr>
          </a:p>
        </p:txBody>
      </p:sp>
      <p:sp>
        <p:nvSpPr>
          <p:cNvPr id="6631" name="OTLSHAPE_T_3f3f517cb93e432aaa44683f057ef93e_EndDate" hidden="1"/>
          <p:cNvSpPr txBox="1"/>
          <p:nvPr>
            <p:custDataLst>
              <p:tags r:id="rId189"/>
            </p:custDataLst>
          </p:nvPr>
        </p:nvSpPr>
        <p:spPr>
          <a:xfrm>
            <a:off x="0" y="607640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US" sz="700">
              <a:solidFill>
                <a:schemeClr val="accent3"/>
              </a:solidFill>
              <a:latin typeface="Calibri" panose="020F0502020204030204" pitchFamily="34" charset="0"/>
            </a:endParaRPr>
          </a:p>
        </p:txBody>
      </p:sp>
      <p:sp>
        <p:nvSpPr>
          <p:cNvPr id="6632" name="OTLSHAPE_T_3f3f517cb93e432aaa44683f057ef93e_JoinedDate"/>
          <p:cNvSpPr txBox="1"/>
          <p:nvPr>
            <p:custDataLst>
              <p:tags r:id="rId190"/>
            </p:custDataLst>
          </p:nvPr>
        </p:nvSpPr>
        <p:spPr>
          <a:xfrm>
            <a:off x="6774891" y="5929143"/>
            <a:ext cx="190500" cy="1085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r"/>
            <a:r>
              <a:rPr lang="en-US" sz="700">
                <a:solidFill>
                  <a:schemeClr val="accent3"/>
                </a:solidFill>
                <a:latin typeface="Calibri" panose="020F0502020204030204" pitchFamily="34" charset="0"/>
              </a:rPr>
              <a:t>Jun 3</a:t>
            </a:r>
          </a:p>
        </p:txBody>
      </p:sp>
      <p:sp>
        <p:nvSpPr>
          <p:cNvPr id="6633" name="OTLSHAPE_T_3f3f517cb93e432aaa44683f057ef93e_Title"/>
          <p:cNvSpPr txBox="1"/>
          <p:nvPr>
            <p:custDataLst>
              <p:tags r:id="rId191"/>
            </p:custDataLst>
          </p:nvPr>
        </p:nvSpPr>
        <p:spPr>
          <a:xfrm>
            <a:off x="7114193" y="5921375"/>
            <a:ext cx="7874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800" b="1">
                <a:solidFill>
                  <a:schemeClr val="dk1"/>
                </a:solidFill>
                <a:latin typeface="Calibri" panose="020F0502020204030204" pitchFamily="34" charset="0"/>
              </a:rPr>
              <a:t>WND-CDG Phase 1</a:t>
            </a:r>
          </a:p>
        </p:txBody>
      </p:sp>
      <p:sp>
        <p:nvSpPr>
          <p:cNvPr id="6636" name="OTLSHAPE_T_92d649af5d6b427ca9714290e3d3ee2c_Duration" hidden="1"/>
          <p:cNvSpPr txBox="1"/>
          <p:nvPr>
            <p:custDataLst>
              <p:tags r:id="rId192"/>
            </p:custDataLst>
          </p:nvPr>
        </p:nvSpPr>
        <p:spPr>
          <a:xfrm>
            <a:off x="0" y="6108912"/>
            <a:ext cx="2794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rgbClr val="C0504D"/>
                </a:solidFill>
                <a:latin typeface="Calibri" panose="020F0502020204030204" pitchFamily="34" charset="0"/>
              </a:rPr>
              <a:t>1 day</a:t>
            </a:r>
          </a:p>
        </p:txBody>
      </p:sp>
      <p:sp>
        <p:nvSpPr>
          <p:cNvPr id="6637" name="OTLSHAPE_T_92d649af5d6b427ca9714290e3d3ee2c_TextPercentage" hidden="1"/>
          <p:cNvSpPr txBox="1"/>
          <p:nvPr>
            <p:custDataLst>
              <p:tags r:id="rId193"/>
            </p:custDataLst>
          </p:nvPr>
        </p:nvSpPr>
        <p:spPr>
          <a:xfrm>
            <a:off x="0" y="6263936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6638" name="OTLSHAPE_T_92d649af5d6b427ca9714290e3d3ee2c_StartDate" hidden="1"/>
          <p:cNvSpPr txBox="1"/>
          <p:nvPr>
            <p:custDataLst>
              <p:tags r:id="rId194"/>
            </p:custDataLst>
          </p:nvPr>
        </p:nvSpPr>
        <p:spPr>
          <a:xfrm>
            <a:off x="0" y="6263936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US" sz="700">
              <a:solidFill>
                <a:schemeClr val="accent3"/>
              </a:solidFill>
              <a:latin typeface="Calibri" panose="020F0502020204030204" pitchFamily="34" charset="0"/>
            </a:endParaRPr>
          </a:p>
        </p:txBody>
      </p:sp>
      <p:sp>
        <p:nvSpPr>
          <p:cNvPr id="6639" name="OTLSHAPE_T_92d649af5d6b427ca9714290e3d3ee2c_EndDate" hidden="1"/>
          <p:cNvSpPr txBox="1"/>
          <p:nvPr>
            <p:custDataLst>
              <p:tags r:id="rId195"/>
            </p:custDataLst>
          </p:nvPr>
        </p:nvSpPr>
        <p:spPr>
          <a:xfrm>
            <a:off x="0" y="6263936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US" sz="700">
              <a:solidFill>
                <a:schemeClr val="accent3"/>
              </a:solidFill>
              <a:latin typeface="Calibri" panose="020F0502020204030204" pitchFamily="34" charset="0"/>
            </a:endParaRPr>
          </a:p>
        </p:txBody>
      </p:sp>
      <p:sp>
        <p:nvSpPr>
          <p:cNvPr id="6640" name="OTLSHAPE_T_92d649af5d6b427ca9714290e3d3ee2c_JoinedDate"/>
          <p:cNvSpPr txBox="1"/>
          <p:nvPr>
            <p:custDataLst>
              <p:tags r:id="rId196"/>
            </p:custDataLst>
          </p:nvPr>
        </p:nvSpPr>
        <p:spPr>
          <a:xfrm>
            <a:off x="7285991" y="6116680"/>
            <a:ext cx="241300" cy="1085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r"/>
            <a:r>
              <a:rPr lang="en-US" sz="700">
                <a:solidFill>
                  <a:schemeClr val="accent3"/>
                </a:solidFill>
                <a:latin typeface="Calibri" panose="020F0502020204030204" pitchFamily="34" charset="0"/>
              </a:rPr>
              <a:t>Jun 14</a:t>
            </a:r>
          </a:p>
        </p:txBody>
      </p:sp>
      <p:sp>
        <p:nvSpPr>
          <p:cNvPr id="6641" name="OTLSHAPE_T_92d649af5d6b427ca9714290e3d3ee2c_Title"/>
          <p:cNvSpPr txBox="1"/>
          <p:nvPr>
            <p:custDataLst>
              <p:tags r:id="rId197"/>
            </p:custDataLst>
          </p:nvPr>
        </p:nvSpPr>
        <p:spPr>
          <a:xfrm>
            <a:off x="7670336" y="6108912"/>
            <a:ext cx="6985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800" b="1" spc="-2">
                <a:solidFill>
                  <a:schemeClr val="dk1"/>
                </a:solidFill>
                <a:latin typeface="Calibri" panose="020F0502020204030204" pitchFamily="34" charset="0"/>
              </a:rPr>
              <a:t>iPackage Phase3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8042795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MASTER" val="__part_0"/>
  <p:tag name="__PART_0" val="eyIkaWQiOiIxIiwiQ3VsdHVyZUluZm9OYW1lIjoiZW4tVVMiLCJTdHlsZU5hbWUiOiJHYW50dCIsIlZlcnNpb24iOnsiJGlkIjoiMiIsIlZlcnNpb24iOiIzLjMuMSIsIk9yaWdpbmFsQXNzZW1ibHlWZXJzaW9uIjoiMy4wMS4wNS4wMCIsIkVkaXRpb24iOiJQcm8iLCJJc1BsdXNFZGl0aW9uIjp0cnVlLCJJc1Byb0VkaXRpb24iOnRydWV9LCJFZmZlY3QiOjEsIlN0eWxlIjp7IiRpZCI6IjMiLCJUaW1lYmFuZFN0eWxlIjp7IiRpZCI6IjQiLCJTY2FsZU1hcmtpbmciOjEsIlNoYXBlIjoxMCwiU2hhcGVTdHlsZSI6eyIkaWQiOiI1IiwiTWFyZ2luIjp7IiRpZCI6IjYiLCJUb3AiOjAsIkxlZnQiOjEwLCJSaWdodCI6MTAsIkJvdHRvbSI6MH0sIlBhZGRpbmciOnsiJGlkIjoiNyIsIlRvcCI6MywiTGVmdCI6MCwiUmlnaHQiOjAsIkJvdHRvbSI6M30sIkJhY2tncm91bmQiOnsiJGlkIjoiOCIsIkNvbG9yIjp7IiRpZCI6IjkiLCJBIjoyNTUsIlIiOjY4LCJHIjo4NCwiQiI6MTA2fX0sIklzVmlzaWJsZSI6dHJ1ZSwiV2lkdGgiOjg1OC4wLCJIZWlnaHQiOjIwLjAsIkJvcmRlclN0eWxlIjp7IiRpZCI6IjEwIiwiTGluZUNvbG9yIjp7IiRpZCI6IjExIiwiJHR5cGUiOiJOTFJFLkNvbW1vbi5Eb20uU29saWRDb2xvckJydXNoLCBOTFJFLkNvbW1vbiIsIkNvbG9yIjp7IiRpZCI6IjEyIiwiQSI6MjU1LCJSIjoyNTUsIkciOjAsIkIiOjB9fSwiTGluZVdlaWdodCI6MC4wLCJMaW5lVHlwZSI6MCwiUGFyZW50U3R5bGUiOm51bGx9LCJQYXJlbnRTdHlsZSI6bnVsbH0sIlJpZ2h0RW5kQ2Fwc1N0eWxlIjp7IiRpZCI6IjEzIiwiRm9udFNldHRpbmdzIjp7IiRpZCI6IjE0IiwiRm9udFNpemUiOjEzLCJGb250TmFtZSI6IkNhbGlicmkiLCJJc0JvbGQiOnRydWUsIklzSXRhbGljIjpmYWxzZSwiSXNVbmRlcmxpbmVkIjpmYWxzZSwiUGFyZW50U3R5bGUiOm51bGx9LCJBdXRvU2l6ZSI6MCwiRm9yZWdyb3VuZCI6eyIkaWQiOiIxNSIsIkNvbG9yIjp7IiRpZCI6IjE2IiwiQSI6MjU1LCJSIjoxOTIsIkciOjgwLCJCIjo3N319LCJNYXhXaWR0aCI6IkluZmluaXR5IiwiTWF4SGVpZ2h0IjoiSW5maW5pdHkiLCJTbWFydEZvcmVncm91bmRJc0FjdGl2ZSI6ZmFsc2UsIkhvcml6b250YWxBbGlnbm1lbnQiOjAsIlZlcnRpY2FsQWxpZ25tZW50IjowLCJTbWFydEZvcmVncm91bmQiOm51bGwsIkJhY2tncm91bmRGaWxsVHlwZSI6MCwiTWFyZ2luIjp7IiRpZCI6IjE3IiwiVG9wIjowLCJMZWZ0IjowLCJSaWdodCI6MjAsIkJvdHRvbSI6MH0sIlBhZGRpbmciOnsiJGlkIjoiMTgiLCJUb3AiOjAsIkxlZnQiOjAsIlJpZ2h0IjowLCJCb3R0b20iOjB9LCJCYWNrZ3JvdW5kIjp7IiRpZCI6IjE5IiwiQ29sb3IiOnsiJGlkIjoiMjAiLCJBIjo4OSwiUiI6MCwiRyI6MCwiQiI6MH19LCJJc1Zpc2libGUiOnRydWUsIldpZHRoIjowLjAsIkhlaWdodCI6MC4wLCJCb3JkZXJTdHlsZSI6bnVsbCwiUGFyZW50U3R5bGUiOm51bGx9LCJMZWZ0RW5kQ2Fwc1N0eWxlIjp7IiRpZCI6IjIxIiwiRm9udFNldHRpbmdzIjp7IiRpZCI6IjIyIiwiRm9udFNpemUiOjE4LCJGb250TmFtZSI6IkNhbGlicmkiLCJJc0JvbGQiOnRydWUsIklzSXRhbGljIjpmYWxzZSwiSXNVbmRlcmxpbmVkIjpmYWxzZSwiUGFyZW50U3R5bGUiOm51bGx9LCJBdXRvU2l6ZSI6MCwiRm9yZWdyb3VuZCI6eyIkaWQiOiIyMyIsIkNvbG9yIjp7IiRpZCI6IjI0IiwiQSI6MjU1LCJSIjoxOTIsIkciOjgwLCJCIjo3N319LCJNYXhXaWR0aCI6IkluZmluaXR5IiwiTWF4SGVpZ2h0IjoiSW5maW5pdHkiLCJTbWFydEZvcmVncm91bmRJc0FjdGl2ZSI6ZmFsc2UsIkhvcml6b250YWxBbGlnbm1lbnQiOjAsIlZlcnRpY2FsQWxpZ25tZW50IjowLCJTbWFydEZvcmVncm91bmQiOm51bGwsIkJhY2tncm91bmRGaWxsVHlwZSI6MCwiTWFyZ2luIjp7IiRpZCI6IjI1IiwiVG9wIjowLCJMZWZ0IjoyMCwiUmlnaHQiOjAsIkJvdHRvbSI6MH0sIlBhZGRpbmciOnsiJGlkIjoiMjYiLCJUb3AiOjAsIkxlZnQiOjAsIlJpZ2h0IjowLCJCb3R0b20iOjB9LCJCYWNrZ3JvdW5kIjp7IiRpZCI6IjI3IiwiQ29sb3IiOnsiJHJlZiI6IjIwIn19LCJJc1Zpc2libGUiOmZhbHNlLCJXaWR0aCI6MC4wLCJIZWlnaHQiOjAuMCwiQm9yZGVyU3R5bGUiOm51bGwsIlBhcmVudFN0eWxlIjpudWxsfSwiVG9kYXlUZXh0U3R5bGUiOnsiJGlkIjoiMjgiLCJGb250U2V0dGluZ3MiOnsiJGlkIjoiMjkiLCJGb250U2l6ZSI6OSwiRm9udE5hbWUiOiJDYWxpYnJpIiwiSXNCb2xkIjpmYWxzZSwiSXNJdGFsaWMiOmZhbHNlLCJJc1VuZGVybGluZWQiOmZhbHNlLCJQYXJlbnRTdHlsZSI6bnVsbH0sIkF1dG9TaXplIjowLCJGb3JlZ3JvdW5kIjp7IiRpZCI6IjMwIiwiQ29sb3IiOnsiJGlkIjoiMzE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MzIiLCJUb3AiOjAsIkxlZnQiOjAsIlJpZ2h0IjowLCJCb3R0b20iOjB9LCJQYWRkaW5nIjp7IiRpZCI6IjMzIiwiVG9wIjowLCJMZWZ0IjowLCJSaWdodCI6MCwiQm90dG9tIjowfSwiQmFja2dyb3VuZCI6eyIkaWQiOiIzNCIsIkNvbG9yIjp7IiRyZWYiOiIyMCJ9fSwiSXNWaXNpYmxlIjp0cnVlLCJXaWR0aCI6MC4wLCJIZWlnaHQiOjAuMCwiQm9yZGVyU3R5bGUiOm51bGwsIlBhcmVudFN0eWxlIjpudWxsfSwiVG9kYXlNYXJrZXJTdHlsZSI6eyIkaWQiOiIzNSIsIk1hcmdpbiI6eyIkaWQiOiIzNiIsIlRvcCI6MCwiTGVmdCI6MCwiUmlnaHQiOjAsIkJvdHRvbSI6MH0sIlBhZGRpbmciOnsiJGlkIjoiMzciLCJUb3AiOjAsIkxlZnQiOjAsIlJpZ2h0IjowLCJCb3R0b20iOjB9LCJCYWNrZ3JvdW5kIjp7IiRpZCI6IjM4IiwiQ29sb3IiOnsiJGlkIjoiMzkiLCJBIjoyNTUsIlIiOjI1NSwiRyI6MCwiQiI6MH19LCJJc1Zpc2libGUiOnRydWUsIldpZHRoIjowLjAsIkhlaWdodCI6MC4wLCJCb3JkZXJTdHlsZSI6bnVsbCwiUGFyZW50U3R5bGUiOm51bGx9LCJTY2FsZVN0eWxlIjp7IiRpZCI6IjQwIiwiU2hvd1NlZ21lbnRTZXBhcmF0b3JzIjpmYWxzZSwiU2VnbWVudFNlcGFyYXRvck9wYWNpdHkiOjMwLCJGb250U2V0dGluZ3MiOnsiJGlkIjoiNDEiLCJGb250U2l6ZSI6OSwiRm9udE5hbWUiOiJDYWxpYnJpIiwiSXNCb2xkIjpmYWxzZSwiSXNJdGFsaWMiOmZhbHNlLCJJc1VuZGVybGluZWQiOmZhbHNlLCJQYXJlbnRTdHlsZSI6bnVsbH0sIkF1dG9TaXplIjowLCJGb3JlZ3JvdW5kIjp7IiRpZCI6IjQyIiwiQ29sb3IiOnsiJGlkIjoiNDMiLCJBIjoyNTUsIlIiOjI1NSwiRyI6MjU1LCJCIjoyNTV9fSwiTWF4V2lkdGgiOjIwMC4wLCJNYXhIZWlnaHQiOiJJbmZpbml0eSIsIlNtYXJ0Rm9yZWdyb3VuZElzQWN0aXZlIjpmYWxzZSwiSG9yaXpvbnRhbEFsaWdubWVudCI6MCwiVmVydGljYWxBbGlnbm1lbnQiOjEsIlNtYXJ0Rm9yZWdyb3VuZCI6bnVsbCwiQmFja2dyb3VuZEZpbGxUeXBlIjowLCJNYXJnaW4iOnsiJGlkIjoiNDQiLCJUb3AiOjAsIkxlZnQiOjUsIlJpZ2h0IjowLCJCb3R0b20iOjB9LCJQYWRkaW5nIjp7IiRpZCI6IjQ1IiwiVG9wIjowLCJMZWZ0IjowLCJSaWdodCI6MCwiQm90dG9tIjowfSwiQmFja2dyb3VuZCI6eyIkaWQiOiI0NiIsIkNvbG9yIjp7IiRyZWYiOiIyMCJ9fSwiSXNWaXNpYmxlIjp0cnVlLCJXaWR0aCI6MC4wLCJIZWlnaHQiOjAuMCwiQm9yZGVyU3R5bGUiOm51bGwsIlBhcmVudFN0eWxlIjpudWxsfSwiRWxhcHNlZFRpbWVCYWNrZ3JvdW5kIjp7IiRpZCI6IjQ3IiwiQ29sb3IiOnsiJGlkIjoiNDgiLCJBIjo3NywiUiI6MjMxLCJHIjoyMzAsIkIiOjIzMH19LCJBcHBlbmRZZWFyT25ZZWFyQ2hhbmdlIjpmYWxzZSwiRWxhcHNlZFRpbWVGb3JtYXQiOjEsIlRvZGF5TWFya2VyUG9zaXRpb24iOjEsIlF1aWNrUG9zaXRpb24iOjMsIkFic29sdXRlUG9zaXRpb24iOjEyMC43NSwiTWFyZ2luIjp7IiRpZCI6IjQ5IiwiVG9wIjowLCJMZWZ0IjoxMCwiUmlnaHQiOjEwLCJCb3R0b20iOjB9LCJQYWRkaW5nIjp7IiRpZCI6IjUwIiwiVG9wIjowLCJMZWZ0IjowLCJSaWdodCI6MCwiQm90dG9tIjowfSwiQmFja2dyb3VuZCI6eyIkaWQiOiI1MSIsIkNvbG9yIjp7IiRpZCI6IjUyIiwiQSI6MjU1LCJSIjozMSwiRyI6NzMsIkIiOjEyNX19LCJJc1Zpc2libGUiOnRydWUsIldpZHRoIjowLjAsIkhlaWdodCI6MC4wLCJCb3JkZXJTdHlsZSI6bnVsbCwiUGFyZW50U3R5bGUiOm51bGx9LCJEZWZhdWx0TWlsZXN0b25lU3R5bGUiOnsiJGlkIjoiNTMiLCJTaGFwZSI6MiwiQ29ubmVjdG9yTWFyZ2luIjp7IiRpZCI6IjU0IiwiVG9wIjowLCJMZWZ0IjoyLCJSaWdodCI6MiwiQm90dG9tIjowfSwiQ29ubmVjdG9yU3R5bGUiOnsiJGlkIjoiNTUiLCJMaW5lQ29sb3IiOnsiJGlkIjoiNTYiLCIkdHlwZSI6Ik5MUkUuQ29tbW9uLkRvbS5Tb2xpZENvbG9yQnJ1c2gsIE5MUkUuQ29tbW9uIiwiQ29sb3IiOnsiJGlkIjoiNTciLCJBIjoyNTUsIlIiOjMxLCJHIjo3MywiQiI6MTI2fX0sIkxpbmVXZWlnaHQiOjEuMCwiTGluZVR5cGUiOjAsIlBhcmVudFN0eWxlIjpudWxsfSwiSXNCZWxvd1RpbWViYW5kIjpmYWxzZSwiUG9zaXRpb25PblRhc2siOjAsIkhpZGVEYXRlIjpmYWxzZSwiU2hhcGVTaXplIjoxLCJTcGFjaW5nIjoyLjAsIlBhZGRpbmciOnsiJGlkIjoiNTgiLCJUb3AiOjcsIkxlZnQiOjMsIlJpZ2h0IjowLCJCb3R0b20iOjJ9LCJTaGFwZVN0eWxlIjp7IiRpZCI6IjU5IiwiTWFyZ2luIjp7IiRpZCI6IjYwIiwiVG9wIjowLCJMZWZ0IjowLCJSaWdodCI6MCwiQm90dG9tIjowfSwiUGFkZGluZyI6eyIkaWQiOiI2MSIsIlRvcCI6MCwiTGVmdCI6MCwiUmlnaHQiOjAsIkJvdHRvbSI6MH0sIkJhY2tncm91bmQiOnsiJGlkIjoiNjIiLCJDb2xvciI6eyIkaWQiOiI2MyIsIkEiOjI1NSwiUiI6MCwiRyI6MTE0LCJCIjoxODh9fSwiSXNWaXNpYmxlIjp0cnVlLCJXaWR0aCI6MTMuMCwiSGVpZ2h0IjoxMy4wLCJCb3JkZXJTdHlsZSI6eyIkaWQiOiI2NCIsIkxpbmVDb2xvciI6eyIkaWQiOiI2NSIsIiR0eXBlIjoiTkxSRS5Db21tb24uRG9tLlNvbGlkQ29sb3JCcnVzaCwgTkxSRS5Db21tb24iLCJDb2xvciI6eyIkaWQiOiI2NiIsIkEiOjI1NSwiUiI6MjU1LCJHIjowLCJCIjowfX0sIkxpbmVXZWlnaHQiOjAuMCwiTGluZVR5cGUiOjAsIlBhcmVudFN0eWxlIjpudWxsfSwiUGFyZW50U3R5bGUiOm51bGx9LCJUaXRsZVN0eWxlIjp7IiRpZCI6IjY3IiwiRm9udFNldHRpbmdzIjp7IiRpZCI6IjY4IiwiRm9udFNpemUiOjExLCJGb250TmFtZSI6IkNhbGlicmkiLCJJc0JvbGQiOnRydWUsIklzSXRhbGljIjpmYWxzZSwiSXNVbmRlcmxpbmVkIjpmYWxzZSwiUGFyZW50U3R5bGUiOm51bGx9LCJBdXRvU2l6ZSI6MCwiRm9yZWdyb3VuZCI6eyIkaWQiOiI2OSIsIkNvbG9yIjp7IiRpZCI6Ijcw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cxIiwiVG9wIjowLCJMZWZ0IjowLCJSaWdodCI6MCwiQm90dG9tIjowfSwiUGFkZGluZyI6eyIkaWQiOiI3MiIsIlRvcCI6MCwiTGVmdCI6MCwiUmlnaHQiOjAsIkJvdHRvbSI6MH0sIkJhY2tncm91bmQiOnsiJGlkIjoiNzMiLCJDb2xvciI6eyIkcmVmIjoiMjAifX0sIklzVmlzaWJsZSI6dHJ1ZSwiV2lkdGgiOjAuMCwiSGVpZ2h0IjowLjAsIkJvcmRlclN0eWxlIjpudWxsLCJQYXJlbnRTdHlsZSI6bnVsbH0sIkRhdGVTdHlsZSI6eyIkaWQiOiI3NCIsIkZvbnRTZXR0aW5ncyI6eyIkaWQiOiI3NSIsIkZvbnRTaXplIjoxMCwiRm9udE5hbWUiOiJDYWxpYnJpIiwiSXNCb2xkIjpmYWxzZSwiSXNJdGFsaWMiOmZhbHNlLCJJc1VuZGVybGluZWQiOmZhbHNlLCJQYXJlbnRTdHlsZSI6bnVsbH0sIkF1dG9TaXplIjowLCJGb3JlZ3JvdW5kIjp7IiRpZCI6Ijc2IiwiQ29sb3IiOnsiJGlkIjoiNzciLCJBIjoyNTUsIlIiOjMxLCJHIjo3MywiQiI6MTI2fX0sIk1heFdpZHRoIjoyMDAuMCwiTWF4SGVpZ2h0IjoiSW5maW5pdHkiLCJTbWFydEZvcmVncm91bmRJc0FjdGl2ZSI6ZmFsc2UsIkhvcml6b250YWxBbGlnbm1lbnQiOjAsIlZlcnRpY2FsQWxpZ25tZW50IjowLCJTbWFydEZvcmVncm91bmQiOm51bGwsIkJhY2tncm91bmRGaWxsVHlwZSI6MCwiTWFyZ2luIjp7IiRpZCI6Ijc4IiwiVG9wIjowLCJMZWZ0IjowLCJSaWdodCI6MCwiQm90dG9tIjowfSwiUGFkZGluZyI6eyIkaWQiOiI3OSIsIlRvcCI6MCwiTGVmdCI6MCwiUmlnaHQiOjAsIkJvdHRvbSI6MH0sIkJhY2tncm91bmQiOnsiJGlkIjoiODAiLCJDb2xvciI6eyIkcmVmIjoiMjAifX0sIklzVmlzaWJsZSI6dHJ1ZSwiV2lkdGgiOjAuMCwiSGVpZ2h0IjowLjAsIkJvcmRlclN0eWxlIjpudWxsLCJQYXJlbnRTdHlsZSI6bnVsbH0sIkRhdGVGb3JtYXQiOnsiJGlkIjoiODE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ODIiLCJGb3JtYXQiOjAsIklzVmlzaWJsZSI6ZmFsc2UsIkxhc3RLbm93blZpc2liaWxpdHlTdGF0ZSI6ZmFsc2V9LCJJc1Zpc2libGUiOnRydWUsIlBhcmVudFN0eWxlIjpudWxsfSwiRGVmYXVsdFRhc2tTdHlsZSI6eyIkaWQiOiI4MyIsIlNoYXBlIjoxLCJTaGFwZVRoaWNrbmVzcyI6MCwiRHVyYXRpb25Gb3JtYXQiOjAsIkluY2x1ZGVOb25Xb3JraW5nRGF5c0luRHVyYXRpb24iOmZhbHNlLCJQZXJjZW50YWdlQ29tcGxldGVTdHlsZSI6eyIkaWQiOiI4NCIsIkZvbnRTZXR0aW5ncyI6eyIkaWQiOiI4NSIsIkZvbnRTaXplIjoxMCwiRm9udE5hbWUiOiJDYWxpYnJpIiwiSXNCb2xkIjpmYWxzZSwiSXNJdGFsaWMiOmZhbHNlLCJJc1VuZGVybGluZWQiOmZhbHNlLCJQYXJlbnRTdHlsZSI6bnVsbH0sIkF1dG9TaXplIjowLCJGb3JlZ3JvdW5kIjp7IiRpZCI6Ijg2IiwiQ29sb3IiOnsiJGlkIjoiODciLCJBIjoyNTUsIlIiOjE5MiwiRyI6ODAsIkIiOjc3fX0sIk1heFdpZHRoIjoyMDAuMCwiTWF4SGVpZ2h0IjoiSW5maW5pdHkiLCJTbWFydEZvcmVncm91bmRJc0FjdGl2ZSI6ZmFsc2UsIkhvcml6b250YWxBbGlnbm1lbnQiOjAsIlZlcnRpY2FsQWxpZ25tZW50IjowLCJTbWFydEZvcmVncm91bmQiOm51bGwsIkJhY2tncm91bmRGaWxsVHlwZSI6MCwiTWFyZ2luIjp7IiRpZCI6Ijg4IiwiVG9wIjowLCJMZWZ0IjowLCJSaWdodCI6MCwiQm90dG9tIjowfSwiUGFkZGluZyI6eyIkaWQiOiI4OSIsIlRvcCI6MCwiTGVmdCI6MCwiUmlnaHQiOjAsIkJvdHRvbSI6MH0sIkJhY2tncm91bmQiOnsiJGlkIjoiOTAiLCJDb2xvciI6eyIkcmVmIjoiMjAifX0sIklzVmlzaWJsZSI6dHJ1ZSwiV2lkdGgiOjAuMCwiSGVpZ2h0IjowLjAsIkJvcmRlclN0eWxlIjpudWxsLCJQYXJlbnRTdHlsZSI6bnVsbH0sIkR1cmF0aW9uU3R5bGUiOnsiJGlkIjoiOTEiLCJGb250U2V0dGluZ3MiOnsiJGlkIjoiOTIiLCJGb250U2l6ZSI6MTAsIkZvbnROYW1lIjoiQ2FsaWJyaSIsIklzQm9sZCI6ZmFsc2UsIklzSXRhbGljIjpmYWxzZSwiSXNVbmRlcmxpbmVkIjpmYWxzZSwiUGFyZW50U3R5bGUiOm51bGx9LCJBdXRvU2l6ZSI6MCwiRm9yZWdyb3VuZCI6eyIkaWQiOiI5MyIsIkNvbG9yIjp7IiRpZCI6Ijk0IiwiQSI6MjU1LCJSIjoxOTIsIkciOjgwLCJCIjo3N319LCJNYXhXaWR0aCI6MjAwLjAsIk1heEhlaWdodCI6IkluZmluaXR5IiwiU21hcnRGb3JlZ3JvdW5kSXNBY3RpdmUiOmZhbHNlLCJIb3Jpem9udGFsQWxpZ25tZW50IjowLCJWZXJ0aWNhbEFsaWdubWVudCI6MCwiU21hcnRGb3JlZ3JvdW5kIjpudWxsLCJCYWNrZ3JvdW5kRmlsbFR5cGUiOjAsIk1hcmdpbiI6eyIkaWQiOiI5NSIsIlRvcCI6MCwiTGVmdCI6MCwiUmlnaHQiOjAsIkJvdHRvbSI6MH0sIlBhZGRpbmciOnsiJGlkIjoiOTYiLCJUb3AiOjAsIkxlZnQiOjAsIlJpZ2h0IjowLCJCb3R0b20iOjB9LCJCYWNrZ3JvdW5kIjp7IiRpZCI6Ijk3IiwiQ29sb3IiOnsiJHJlZiI6IjIwIn19LCJJc1Zpc2libGUiOnRydWUsIldpZHRoIjowLjAsIkhlaWdodCI6MC4wLCJCb3JkZXJTdHlsZSI6bnVsbCwiUGFyZW50U3R5bGUiOm51bGx9LCJIb3Jpem9udGFsQ29ubmVjdG9yU3R5bGUiOnsiJGlkIjoiOTgiLCJMaW5lQ29sb3IiOnsiJGlkIjoiOTkiLCIkdHlwZSI6Ik5MUkUuQ29tbW9uLkRvbS5Tb2xpZENvbG9yQnJ1c2gsIE5MUkUuQ29tbW9uIiwiQ29sb3IiOnsiJGlkIjoiMTAwIiwiQSI6MjU1LCJSIjoyMDQsIkciOjIwNCwiQiI6MjA0fX0sIkxpbmVXZWlnaHQiOjAuMCwiTGluZVR5cGUiOjAsIlBhcmVudFN0eWxlIjpudWxsfSwiVmVydGljYWxDb25uZWN0b3JTdHlsZSI6eyIkaWQiOiIxMDEiLCJMaW5lQ29sb3IiOnsiJGlkIjoiMTAyIiwiJHR5cGUiOiJOTFJFLkNvbW1vbi5Eb20uU29saWRDb2xvckJydXNoLCBOTFJFLkNvbW1vbiIsIkNvbG9yIjp7IiRpZCI6IjEwMyIsIkEiOjI1NSwiUiI6MjA0LCJHIjoyMDQsIkIiOjIwNH19LCJMaW5lV2VpZ2h0IjowLjAsIkxpbmVUeXBlIjowLCJQYXJlbnRTdHlsZSI6bnVsbH0sIk1hcmdpbiI6bnVsbCwiU3RhcnREYXRlUG9zaXRpb24iOjMsIkVuZERhdGVQb3NpdGlvbiI6MywiRGF0ZUlzVmlzaWJsZSI6dHJ1ZSwiVGl0bGVQb3NpdGlvbiI6NCwiRHVyYXRpb25Qb3NpdGlvbiI6NiwiUGVyY2VudGFnZUNvbXBsZXRlZFBvc2l0aW9uIjo2LCJTcGFjaW5nIjo1LCJJc0JlbG93VGltZWJhbmQiOnRydWUsIlBlcmNlbnRhZ2VDb21wbGV0ZVNoYXBlT3BhY2l0eSI6MzUsIlNoYXBlU3R5bGUiOnsiJGlkIjoiMTA0IiwiTWFyZ2luIjp7IiRpZCI6IjEwNSIsIlRvcCI6MCwiTGVmdCI6NCwiUmlnaHQiOjQsIkJvdHRvbSI6MH0sIlBhZGRpbmciOnsiJGlkIjoiMTA2IiwiVG9wIjowLCJMZWZ0IjowLCJSaWdodCI6MCwiQm90dG9tIjowfSwiQmFja2dyb3VuZCI6eyIkaWQiOiIxMDciLCJDb2xvciI6eyIkaWQiOiIxMDgiLCJBIjoyNTUsIlIiOjAsIkciOjExNCwiQiI6MTg4fX0sIklzVmlzaWJsZSI6dHJ1ZSwiV2lkdGgiOjAuMCwiSGVpZ2h0IjoxMC4wLCJCb3JkZXJTdHlsZSI6eyIkaWQiOiIxMDkiLCJMaW5lQ29sb3IiOnsiJGlkIjoiMTEwIiwiJHR5cGUiOiJOTFJFLkNvbW1vbi5Eb20uU29saWRDb2xvckJydXNoLCBOTFJFLkNvbW1vbiIsIkNvbG9yIjp7IiRpZCI6IjExMSIsIkEiOjI1NSwiUiI6MjU1LCJHIjowLCJCIjowfX0sIkxpbmVXZWlnaHQiOjAuMCwiTGluZVR5cGUiOjAsIlBhcmVudFN0eWxlIjpudWxsfSwiUGFyZW50U3R5bGUiOm51bGx9LCJUaXRsZVN0eWxlIjp7IiRpZCI6IjExMiIsIkZvbnRTZXR0aW5ncyI6eyIkaWQiOiIxMTMiLCJGb250U2l6ZSI6MTEsIkZvbnROYW1lIjoiQ2FsaWJyaSIsIklzQm9sZCI6dHJ1ZSwiSXNJdGFsaWMiOmZhbHNlLCJJc1VuZGVybGluZWQiOmZhbHNlLCJQYXJlbnRTdHlsZSI6bnVsbH0sIkF1dG9TaXplIjowLCJGb3JlZ3JvdW5kIjp7IiRpZCI6IjExNCIsIkNvbG9yIjp7IiRpZCI6IjExNSIsIkEiOjI1NSwiUiI6MCwiRyI6MCwiQiI6MH19LCJNYXhXaWR0aCI6OTYwLjAsIk1heEhlaWdodCI6IkluZmluaXR5IiwiU21hcnRGb3JlZ3JvdW5kSXNBY3RpdmUiOmZhbHNlLCJIb3Jpem9udGFsQWxpZ25tZW50IjowLCJWZXJ0aWNhbEFsaWdubWVudCI6MCwiU21hcnRGb3JlZ3JvdW5kIjpudWxsLCJCYWNrZ3JvdW5kRmlsbFR5cGUiOjAsIk1hcmdpbiI6eyIkaWQiOiIxMTYiLCJUb3AiOjAsIkxlZnQiOjAsIlJpZ2h0IjowLCJCb3R0b20iOjB9LCJQYWRkaW5nIjp7IiRpZCI6IjExNyIsIlRvcCI6MCwiTGVmdCI6MCwiUmlnaHQiOjAsIkJvdHRvbSI6MH0sIkJhY2tncm91bmQiOnsiJGlkIjoiMTE4IiwiQ29sb3IiOnsiJHJlZiI6IjIwIn19LCJJc1Zpc2libGUiOnRydWUsIldpZHRoIjowLjAsIkhlaWdodCI6MC4wLCJCb3JkZXJTdHlsZSI6bnVsbCwiUGFyZW50U3R5bGUiOm51bGx9LCJEYXRlU3R5bGUiOnsiJGlkIjoiMTE5IiwiRm9udFNldHRpbmdzIjp7IiRpZCI6IjEyMCIsIkZvbnRTaXplIjoxMCwiRm9udE5hbWUiOiJDYWxpYnJpIiwiSXNCb2xkIjpmYWxzZSwiSXNJdGFsaWMiOmZhbHNlLCJJc1VuZGVybGluZWQiOmZhbHNlLCJQYXJlbnRTdHlsZSI6bnVsbH0sIkF1dG9TaXplIjowLCJGb3JlZ3JvdW5kIjp7IiRpZCI6IjEyMSIsIkNvbG9yIjp7IiRpZCI6IjEyMiIsIkEiOjI1NSwiUiI6MTY1LCJHIjoxNjUsIkIiOjE2NX19LCJNYXhXaWR0aCI6MjAwLjAsIk1heEhlaWdodCI6IkluZmluaXR5IiwiU21hcnRGb3JlZ3JvdW5kSXNBY3RpdmUiOmZhbHNlLCJIb3Jpem9udGFsQWxpZ25tZW50IjowLCJWZXJ0aWNhbEFsaWdubWVudCI6MCwiU21hcnRGb3JlZ3JvdW5kIjpudWxsLCJCYWNrZ3JvdW5kRmlsbFR5cGUiOjAsIk1hcmdpbiI6eyIkaWQiOiIxMjMiLCJUb3AiOjAsIkxlZnQiOjAsIlJpZ2h0IjowLCJCb3R0b20iOjB9LCJQYWRkaW5nIjp7IiRpZCI6IjEyNCIsIlRvcCI6MCwiTGVmdCI6MCwiUmlnaHQiOjAsIkJvdHRvbSI6MH0sIkJhY2tncm91bmQiOnsiJGlkIjoiMTI1IiwiQ29sb3IiOnsiJHJlZiI6IjIwIn19LCJJc1Zpc2libGUiOnRydWUsIldpZHRoIjowLjAsIkhlaWdodCI6MC4wLCJCb3JkZXJTdHlsZSI6bnVsbCwiUGFyZW50U3R5bGUiOm51bGx9LCJEYXRlRm9ybWF0Ijp7IiRpZCI6IjEyNi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EyNyIsIkRhdGVQYXJ0SXNWaXNpYmxlIjpmYWxzZSwiVGltZVBhcnRJc1Zpc2libGUiOmZhbHNlfX0sIldlZWtOdW1iZXJpbmciOnsiJGlkIjoiMTI4IiwiRm9ybWF0IjowLCJJc1Zpc2libGUiOmZhbHNlLCJMYXN0S25vd25WaXNpYmlsaXR5U3RhdGUiOmZhbHNlfSwiSXNWaXNpYmxlIjp0cnVlLCJQYXJlbnRTdHlsZSI6bnVsbCwiX2V4cGxpY2l0bHlTZXQiOnsiJGlkIjoiMTI5IiwiU2hhcGVTdHlsZSI6ZmFsc2UsIlRpdGxlU3R5bGUiOmZhbHNlLCJEYXRlU3R5bGUiOmZhbHNlLCJIb3Jpem9udGFsQ29ubmVjdG9yU3R5bGUiOmZhbHNlLCJWZXJ0aWNhbENvbm5lY3RvclN0eWxlIjpmYWxzZSwiUGVyY2VudGFnZUNvbXBsZXRlU2hhcGVPcGFjaXR5IjpmYWxzZSwiU2hhcGUiOmZhbHNlLCJTaGFwZVRoaWNrbmVzcyI6ZmFsc2UsIkR1cmF0aW9uRm9ybWF0IjpmYWxzZSwiSW5jbHVkZU5vbldvcmtpbmdEYXlzSW5EdXJhdGlvbiI6ZmFsc2UsIk1hcmdpbiI6ZmFsc2UsIlN0YXJ0RGF0ZVBvc2l0aW9uIjpmYWxzZSwiRW5kRGF0ZVBvc2l0aW9uIjpmYWxzZSwiVGl0bGVQb3NpdGlvbiI6ZmFsc2UsIkR1cmF0aW9uUG9zaXRpb24iOmZhbHNlLCJQZXJjZW50YWdlQ29tcGxldGVkUG9zaXRpb24iOmZhbHNlLCJTcGFjaW5nIjpmYWxzZSwiSXNCZWxvd1RpbWViYW5kIjpmYWxzZSwiRGF0ZUZvcm1hdCI6ZmFsc2UsIklzVmlzaWJsZSI6ZmFsc2UsIldlZWtOdW1iZXJpbmciOmZhbHNlfX0sIkdyaWRsaW5lUGFuZWxTdHlsZSI6eyIkaWQiOiIxMzAiLCJHcmlkbGluZVN0eWxlIjp7IiRpZCI6IjEzMSIsIkxpbmVDb2xvciI6eyIkaWQiOiIxMzIiLCIkdHlwZSI6Ik5MUkUuQ29tbW9uLkRvbS5Tb2xpZENvbG9yQnJ1c2gsIE5MUkUuQ29tbW9uIiwiQ29sb3IiOnsiJGlkIjoiMTMzIiwiQSI6MzgsIlIiOjkxLCJHIjoxNTUsIkIiOjIxM319LCJMaW5lV2VpZ2h0IjoxLjAsIkxpbmVUeXBlIjowLCJQYXJlbnRTdHlsZSI6bnVsbH0sIk1hcmdpbiI6eyIkaWQiOiIxMzQiLCJUb3AiOjAsIkxlZnQiOjAsIlJpZ2h0IjowLCJCb3R0b20iOjB9LCJQYWRkaW5nIjp7IiRpZCI6IjEzNSIsIlRvcCI6MCwiTGVmdCI6MCwiUmlnaHQiOjAsIkJvdHRvbSI6MH0sIkJhY2tncm91bmQiOm51bGwsIklzVmlzaWJsZSI6dHJ1ZSwiV2lkdGgiOjAuMCwiSGVpZ2h0IjowLjAsIkJvcmRlclN0eWxlIjpudWxsLCJQYXJlbnRTdHlsZSI6bnVsbH0sIlNob3dFbGFwc2VkVGltZUdyYWRpZW50U3R5bGUiOmZhbHNlLCJEZWZhdWx0U3dpbWxhbmVTdHlsZSI6eyIkaWQiOiIxMzYiLCJIZWFkZXJTdHlsZSI6eyIkaWQiOiIxMzciLCJUZXh0U3R5bGUiOnsiJGlkIjoiMTM4IiwiRm9udFNldHRpbmdzIjp7IiRpZCI6IjEzOSIsIkZvbnRTaXplIjoxMiwiRm9udE5hbWUiOiJDYWxpYnJpIiwiSXNCb2xkIjpmYWxzZSwiSXNJdGFsaWMiOmZhbHNlLCJJc1VuZGVybGluZWQiOmZhbHNlLCJQYXJlbnRTdHlsZSI6bnVsbH0sIkF1dG9TaXplIjowLCJGb3JlZ3JvdW5kIjp7IiRpZCI6IjE0MCIsIkNvbG9yIjp7IiRpZCI6IjE0MSIsIkEiOjI1NSwiUiI6MzIsIkciOjU2LCJCIjoxMDB9fSwiTWF4V2lkdGgiOiJJbmZpbml0eSIsIk1heEhlaWdodCI6IkluZmluaXR5IiwiU21hcnRGb3JlZ3JvdW5kSXNBY3RpdmUiOmZhbHNlLCJIb3Jpem9udGFsQWxpZ25tZW50IjowLCJWZXJ0aWNhbEFsaWdubWVudCI6MCwiU21hcnRGb3JlZ3JvdW5kIjpudWxsLCJCYWNrZ3JvdW5kRmlsbFR5cGUiOjAsIk1hcmdpbiI6eyIkaWQiOiIxNDIiLCJUb3AiOjAsIkxlZnQiOjAsIlJpZ2h0IjowLCJCb3R0b20iOjB9LCJQYWRkaW5nIjp7IiRpZCI6IjE0MyIsIlRvcCI6MCwiTGVmdCI6MCwiUmlnaHQiOjAsIkJvdHRvbSI6MH0sIkJhY2tncm91bmQiOm51bGwsIklzVmlzaWJsZSI6dHJ1ZSwiV2lkdGgiOjAuMCwiSGVpZ2h0IjowLjAsIkJvcmRlclN0eWxlIjpudWxsLCJQYXJlbnRTdHlsZSI6bnVsbH0sIlJlY3RhbmdsZVN0eWxlIjp7IiRpZCI6IjE0NCIsIk1hcmdpbiI6eyIkaWQiOiIxNDUiLCJUb3AiOjAsIkxlZnQiOjAsIlJpZ2h0IjowLCJCb3R0b20iOjB9LCJQYWRkaW5nIjp7IiRpZCI6IjE0NiIsIlRvcCI6MCwiTGVmdCI6MCwiUmlnaHQiOjAsIkJvdHRvbSI6MH0sIkJhY2tncm91bmQiOnsiJGlkIjoiMTQ3IiwiQ29sb3IiOnsiJGlkIjoiMTQ4IiwiQSI6MTI3LCJSIjo5MSwiRyI6MTU1LCJCIjoyMTN9fSwiSXNWaXNpYmxlIjp0cnVlLCJXaWR0aCI6MC4wLCJIZWlnaHQiOjAuMCwiQm9yZGVyU3R5bGUiOnsiJGlkIjoiMTQ5IiwiTGluZUNvbG9yIjp7IiRpZCI6IjE1MCIsIiR0eXBlIjoiTkxSRS5Db21tb24uRG9tLlNvbGlkQ29sb3JCcnVzaCwgTkxSRS5Db21tb24iLCJDb2xvciI6eyIkaWQiOiIxNTEiLCJBIjoyNTUsIlIiOjI1NSwiRyI6MCwiQiI6MH19LCJMaW5lV2VpZ2h0IjowLjAsIkxpbmVUeXBlIjowLCJQYXJlbnRTdHlsZSI6bnVsbH0sIlBhcmVudFN0eWxlIjpudWxsfSwiTWFyZ2luIjp7IiRpZCI6IjE1MiIsIlRvcCI6MCwiTGVmdCI6MCwiUmlnaHQiOjAsIkJvdHRvbSI6MH0sIlBhZGRpbmciOnsiJGlkIjoiMTUzIiwiVG9wIjowLCJMZWZ0IjowLCJSaWdodCI6MCwiQm90dG9tIjowfSwiQmFja2dyb3VuZCI6bnVsbCwiSXNWaXNpYmxlIjp0cnVlLCJXaWR0aCI6MC4wLCJIZWlnaHQiOjAuMCwiQm9yZGVyU3R5bGUiOm51bGwsIlBhcmVudFN0eWxlIjpudWxsfSwiQmFja2dyb3VuZFN0eWxlIjp7IiRpZCI6IjE1NCIsIk1hcmdpbiI6eyIkaWQiOiIxNTUiLCJUb3AiOjAsIkxlZnQiOjAsIlJpZ2h0IjowLCJCb3R0b20iOjB9LCJQYWRkaW5nIjp7IiRpZCI6IjE1NiIsIlRvcCI6MCwiTGVmdCI6MCwiUmlnaHQiOjAsIkJvdHRvbSI6MH0sIkJhY2tncm91bmQiOnsiJGlkIjoiMTU3IiwiQ29sb3IiOnsiJGlkIjoiMTU4IiwiQSI6MzgsIlIiOjkxLCJHIjoxNTUsIkIiOjIxM319LCJJc1Zpc2libGUiOnRydWUsIldpZHRoIjowLjAsIkhlaWdodCI6MC4wLCJCb3JkZXJTdHlsZSI6eyIkaWQiOiIxNTkiLCJMaW5lQ29sb3IiOnsiJGlkIjoiMTYwIiwiJHR5cGUiOiJOTFJFLkNvbW1vbi5Eb20uU29saWRDb2xvckJydXNoLCBOTFJFLkNvbW1vbiIsIkNvbG9yIjp7IiRpZCI6IjE2MSIsIkEiOjI1NSwiUiI6MjU1LCJHIjowLCJCIjowfX0sIkxpbmVXZWlnaHQiOjAuMCwiTGluZVR5cGUiOjAsIlBhcmVudFN0eWxlIjpudWxsfSwiUGFyZW50U3R5bGUiOm51bGx9LCJJc0Fib3ZlVGltZWJhbmQiOmZhbHNlLCJNYXJnaW4iOnsiJGlkIjoiMTYyIiwiVG9wIjowLCJMZWZ0IjowLCJSaWdodCI6MCwiQm90dG9tIjowfSwiUGFkZGluZyI6eyIkaWQiOiIxNjMiLCJUb3AiOjAsIkxlZnQiOjAsIlJpZ2h0IjowLCJCb3R0b20iOjB9LCJJc1Zpc2libGUiOnRydWUsIldpZHRoIjowLjAsIkhlaWdodCI6MC4wLCJCb3JkZXJTdHlsZSI6bnVsbCwiUGFyZW50U3R5bGUiOm51bGx9fSwiU2NhbGUiOnsiJGlkIjoiMTY0IiwiU3RhcnREYXRlIjoiMjAxNy0wMi0xNlQwMDowMDowMFoiLCJFbmREYXRlIjoiMjAyMS0wNi0xNVQyMzo1OTowMCIsIkZvcm1hdCI6Ik1NTSIsIlR5cGUiOjIsIkF1dG9EYXRlUmFuZ2UiOnRydWUsIldvcmtpbmdEYXlzIjozMSwiRmlzY2FsWWVhciI6eyIkaWQiOiIxNjUiLCJTdGFydE1vbnRoIjoxLCJVc2VTdGFydGluZ1llYXJGb3JOdW1iZXJpbmciOnRydWUsIlNob3dGaXNjYWxZZWFyTGFiZWwiOnRydWV9LCJUb2RheU1hcmtlclRleHQiOiJUb2RheSIsIkF1dG9TY2FsZVR5cGUiOnRydWV9LCJNaWxlc3RvbmVzIjpbXSwiVGFza3MiOlt7IiRpZCI6IjE2NiIsIkdyb3VwTmFtZSI6bnVsbCwiU3RhcnREYXRlIjoiMjAyMS0wMi0yM1QwMDowMDowMFoiLCJFbmREYXRlIjoiMjAyMS0wNC0xMlQyMzo1OTowMFoiLCJQZXJjZW50YWdlQ29tcGxldGUiOm51bGwsIlN0eWxlIjp7IiRpZCI6IjE2NyIsIlNoYXBlIjo2LCJTaGFwZVRoaWNrbmVzcyI6MywiRHVyYXRpb25Gb3JtYXQiOjAsIkluY2x1ZGVOb25Xb3JraW5nRGF5c0luRHVyYXRpb24iOmZhbHNlLCJQZXJjZW50YWdlQ29tcGxldGVTdHlsZSI6eyIkaWQiOiIxNjgiLCJGb250U2V0dGluZ3MiOnsiJGlkIjoiMTY5IiwiRm9udFNpemUiOjEwLCJGb250TmFtZSI6IkNhbGlicmkiLCJJc0JvbGQiOmZhbHNlLCJJc0l0YWxpYyI6ZmFsc2UsIklzVW5kZXJsaW5lZCI6ZmFsc2UsIlBhcmVudFN0eWxlIjp7IiRyZWYiOiI4NSJ9fSwiQXV0b1NpemUiOjAsIkZvcmVncm91bmQiOnsiJHJlZiI6Ijg2In0sIk1heFdpZHRoIjoyMDAuMCwiTWF4SGVpZ2h0IjoiSW5maW5pdHkiLCJTbWFydEZvcmVncm91bmRJc0FjdGl2ZSI6ZmFsc2UsIkhvcml6b250YWxBbGlnbm1lbnQiOjAsIlZlcnRpY2FsQWxpZ25tZW50IjowLCJTbWFydEZvcmVncm91bmQiOm51bGwsIkJhY2tncm91bmRGaWxsVHlwZSI6MCwiTWFyZ2luIjp7IiRyZWYiOiI4OCJ9LCJQYWRkaW5nIjp7IiRyZWYiOiI4OSJ9LCJCYWNrZ3JvdW5kIjp7IiRyZWYiOiI5MCJ9LCJJc1Zpc2libGUiOnRydWUsIldpZHRoIjowLjAsIkhlaWdodCI6MC4wLCJCb3JkZXJTdHlsZSI6eyIkaWQiOiIxNzAiLCJMaW5lQ29sb3IiOm51bGwsIkxpbmVXZWlnaHQiOjAuMCwiTGluZVR5cGUiOjAsIlBhcmVudFN0eWxlIjpudWxsfSwiUGFyZW50U3R5bGUiOnsiJHJlZiI6Ijg0In19LCJEdXJhdGlvblN0eWxlIjp7IiRpZCI6IjE3MSIsIkZvbnRTZXR0aW5ncyI6eyIkaWQiOiIxNzIiLCJGb250U2l6ZSI6MTAsIkZvbnROYW1lIjoiQ2FsaWJyaSIsIklzQm9sZCI6ZmFsc2UsIklzSXRhbGljIjpmYWxzZSwiSXNVbmRlcmxpbmVkIjpmYWxzZSwiUGFyZW50U3R5bGUiOnsiJHJlZiI6IjkyIn19LCJBdXRvU2l6ZSI6MCwiRm9yZWdyb3VuZCI6eyIkcmVmIjoiOTMifSwiTWF4V2lkdGgiOjIwMC4wLCJNYXhIZWlnaHQiOiJJbmZpbml0eSIsIlNtYXJ0Rm9yZWdyb3VuZElzQWN0aXZlIjpmYWxzZSwiSG9yaXpvbnRhbEFsaWdubWVudCI6MCwiVmVydGljYWxBbGlnbm1lbnQiOjAsIlNtYXJ0Rm9yZWdyb3VuZCI6bnVsbCwiQmFja2dyb3VuZEZpbGxUeXBlIjowLCJNYXJnaW4iOnsiJHJlZiI6Ijk1In0sIlBhZGRpbmciOnsiJHJlZiI6Ijk2In0sIkJhY2tncm91bmQiOnsiJHJlZiI6Ijk3In0sIklzVmlzaWJsZSI6dHJ1ZSwiV2lkdGgiOjAuMCwiSGVpZ2h0IjowLjAsIkJvcmRlclN0eWxlIjp7IiRpZCI6IjE3MyIsIkxpbmVDb2xvciI6bnVsbCwiTGluZVdlaWdodCI6MC4wLCJMaW5lVHlwZSI6MCwiUGFyZW50U3R5bGUiOm51bGx9LCJQYXJlbnRTdHlsZSI6eyIkcmVmIjoiOTEifX0sIkhvcml6b250YWxDb25uZWN0b3JTdHlsZSI6eyIkaWQiOiIxNzQiLCJMaW5lQ29sb3IiOnsiJHJlZiI6Ijk5In0sIkxpbmVXZWlnaHQiOjAuOCwiTGluZVR5cGUiOjAsIlBhcmVudFN0eWxlIjp7IiRyZWYiOiI5OCJ9fSwiVmVydGljYWxDb25uZWN0b3JTdHlsZSI6eyIkaWQiOiIxNzUiLCJMaW5lQ29sb3IiOnsiJGlkIjoiMTc2IiwiJHR5cGUiOiJOTFJFLkNvbW1vbi5Eb20uU29saWRDb2xvckJydXNoLCBOTFJFLkNvbW1vbiIsIkNvbG9yIjp7IiRpZCI6IjE3NyIsIkEiOjI1NSwiUiI6NjgsIkciOjg0LCJCIjoxMDZ9fSwiTGluZVdlaWdodCI6MS4wLCJMaW5lVHlwZSI6MCwiUGFyZW50U3R5bGUiOnsiJHJlZiI6IjEwMSJ9fSwiTWFyZ2luIjpudWxsLCJTdGFydERhdGVQb3NpdGlvbiI6MywiRW5kRGF0ZVBvc2l0aW9uIjo0LCJEYXRlSXNWaXNpYmxlIjp0cnVlLCJUaXRsZVBvc2l0aW9uIjoyLCJEdXJhdGlvblBvc2l0aW9uIjo2LCJQZXJjZW50YWdlQ29tcGxldGVkUG9zaXRpb24iOjYsIlNwYWNpbmciOjUsIklzQmVsb3dUaW1lYmFuZCI6dHJ1ZSwiUGVyY2VudGFnZUNvbXBsZXRlU2hhcGVPcGFjaXR5IjozNSwiU2hhcGVTdHlsZSI6eyIkaWQiOiIxNzgiLCJNYXJnaW4iOnsiJHJlZiI6IjEwNSJ9LCJQYWRkaW5nIjp7IiRyZWYiOiIxMDYifSwiQmFja2dyb3VuZCI6eyIkaWQiOiIxNzkiLCJDb2xvciI6eyIkaWQiOiIxODAiLCJBIjoyNTUsIlIiOjY4LCJHIjo4NCwiQiI6MTA2fX0sIklzVmlzaWJsZSI6dHJ1ZSwiV2lkdGgiOjAuMCwiSGVpZ2h0IjoxMi4wLCJCb3JkZXJTdHlsZSI6eyIkaWQiOiIxODEiLCJMaW5lQ29sb3IiOnsiJHJlZiI6IjExMCJ9LCJMaW5lV2VpZ2h0IjowLjAsIkxpbmVUeXBlIjowLCJQYXJlbnRTdHlsZSI6eyIkcmVmIjoiMTA5In19LCJQYXJlbnRTdHlsZSI6eyIkcmVmIjoiMTA0In19LCJUaXRsZVN0eWxlIjp7IiRpZCI6IjE4MiIsIkZvbnRTZXR0aW5ncyI6eyIkaWQiOiIxODMiLCJGb250U2l6ZSI6OCwiRm9udE5hbWUiOiJDYWxpYnJpIiwiSXNCb2xkIjp0cnVlLCJJc0l0YWxpYyI6ZmFsc2UsIklzVW5kZXJsaW5lZCI6ZmFsc2UsIlBhcmVudFN0eWxlIjp7IiRyZWYiOiIxMTMifX0sIkF1dG9TaXplIjowLCJGb3JlZ3JvdW5kIjp7IiRpZCI6IjE4NCIsIkNvbG9yIjp7IiRpZCI6IjE4NSIsIkEiOjI1NSwiUiI6MjU1LCJHIjoyNTUsIkIiOjI1NX19LCJNYXhXaWR0aCI6NzIwLjAsIk1heEhlaWdodCI6IkluZmluaXR5IiwiU21hcnRGb3JlZ3JvdW5kSXNBY3RpdmUiOmZhbHNlLCJIb3Jpem9udGFsQWxpZ25tZW50IjoxLCJWZXJ0aWNhbEFsaWdubWVudCI6MCwiU21hcnRGb3JlZ3JvdW5kIjpudWxsLCJCYWNrZ3JvdW5kRmlsbFR5cGUiOjAsIk1hcmdpbiI6eyIkcmVmIjoiMTE2In0sIlBhZGRpbmciOnsiJHJlZiI6IjExNyJ9LCJCYWNrZ3JvdW5kIjp7IiRyZWYiOiIxMTgifSwiSXNWaXNpYmxlIjp0cnVlLCJXaWR0aCI6MC4wLCJIZWlnaHQiOjAuMCwiQm9yZGVyU3R5bGUiOnsiJGlkIjoiMTg2IiwiTGluZUNvbG9yIjpudWxsLCJMaW5lV2VpZ2h0IjowLjAsIkxpbmVUeXBlIjowLCJQYXJlbnRTdHlsZSI6bnVsbH0sIlBhcmVudFN0eWxlIjp7IiRyZWYiOiIxMTIifX0sIkRhdGVTdHlsZSI6eyIkaWQiOiIxODciLCJGb250U2V0dGluZ3MiOnsiJGlkIjoiMTg4IiwiRm9udFNpemUiOjcsIkZvbnROYW1lIjoiQ2FsaWJyaSIsIklzQm9sZCI6dHJ1ZSwiSXNJdGFsaWMiOmZhbHNlLCJJc1VuZGVybGluZWQiOmZhbHNlLCJQYXJlbnRTdHlsZSI6eyIkcmVmIjoiMTIwIn19LCJBdXRvU2l6ZSI6MiwiRm9yZWdyb3VuZCI6eyIkaWQiOiIxODkiLCJDb2xvciI6eyIkaWQiOiIxOTAiLCJBIjoyNTUsIlIiOjY4LCJHIjo4NCwiQiI6MTA2fX0sIk1heFdpZHRoIjozOS4wLCJNYXhIZWlnaHQiOiJJbmZpbml0eSIsIlNtYXJ0Rm9yZWdyb3VuZElzQWN0aXZlIjpmYWxzZSwiSG9yaXpvbnRhbEFsaWdubWVudCI6MiwiVmVydGljYWxBbGlnbm1lbnQiOjAsIlNtYXJ0Rm9yZWdyb3VuZCI6bnVsbCwiQmFja2dyb3VuZEZpbGxUeXBlIjowLCJNYXJnaW4iOnsiJHJlZiI6IjEyMyJ9LCJQYWRkaW5nIjp7IiRyZWYiOiIxMjQifSwiQmFja2dyb3VuZCI6eyIkcmVmIjoiMTI1In0sIklzVmlzaWJsZSI6dHJ1ZSwiV2lkdGgiOjAuMCwiSGVpZ2h0IjowLjAsIkJvcmRlclN0eWxlIjp7IiRpZCI6IjE5MSIsIkxpbmVDb2xvciI6bnVsbCwiTGluZVdlaWdodCI6MC4wLCJMaW5lVHlwZSI6MCwiUGFyZW50U3R5bGUiOm51bGx9LCJQYXJlbnRTdHlsZSI6eyIkcmVmIjoiMTE5In19LCJEYXRlRm9ybWF0Ijp7IiRpZCI6IjE5MiIsIkZvcm1hdFN0cmluZyI6ImRkZCBNL2QveXkiLCJTZXBhcmF0b3IiOiIvIiwiVXNlSW50ZXJuYXRpb25hbERhdGVGb3JtYXQiOmZhbHNlLCJEYXRlSXNWaXNpYmxlIjp0cnVlLCJUaW1lSXNWaXNpYmxlIjpmYWxzZSwiSG91ckRpZ2l0cyI6MSwiQW1QbURlc2lnbmF0b3IiOjIsIlRyaW0wME1pbnV0ZXMiOmZhbHNlLCJMYXN0S25vd25WaXNpYmlsaXR5U3RhdGUiOnsiJGlkIjoiMTkzIiwiRGF0ZVBhcnRJc1Zpc2libGUiOmZhbHNlLCJUaW1lUGFydElzVmlzaWJsZSI6ZmFsc2V9fSwiV2Vla051bWJlcmluZyI6eyIkaWQiOiIxOTQiLCJGb3JtYXQiOjAsIklzVmlzaWJsZSI6ZmFsc2UsIkxhc3RLbm93blZpc2liaWxpdHlTdGF0ZSI6ZmFsc2V9LCJJc1Zpc2libGUiOnRydWUsIlBhcmVudFN0eWxlIjp7IiRyZWYiOiI4MyJ9fSwiSW5kZXgiOjAsIlNtYXJ0RHVyYXRpb25BY3RpdmF0ZWQiOmZhbHNlLCJEYXRlRm9ybWF0Ijp7IiRyZWYiOiIxOTIifSwiV2Vla051bWJlcmluZyI6eyIkaWQiOiIxOTUiLCJGb3JtYXQiOjAsIklzVmlzaWJsZSI6ZmFsc2UsIkxhc3RLbm93blZpc2liaWxpdHlTdGF0ZSI6ZmFsc2V9LCJJZCI6IjAzZDFmY2FiLTc1NGYtNDMwMC1hZTc3LTE0M2VhNTA4ZGM1MCIsIkltcG9ydElkIjpudWxsLCJUaXRsZSI6IlJEUCIsIk5vdGUiOm51bGwsIkh5cGVybGluayI6eyIkaWQiOiIxOTYiLCJBZGRyZXNzIjpudWxsLCJTdWJBZGRyZXNzIjpudWxsfSwiSXNDaGFuZ2VkIjpmYWxzZSwiSXNOZXciOmZhbHNlfSx7IiRpZCI6IjE5NyIsIkdyb3VwTmFtZSI6bnVsbCwiU3RhcnREYXRlIjoiMjAyMS0wMy0yNFQwMDowMDowMFoiLCJFbmREYXRlIjoiMjAyMS0wMy0yNFQyMzo1OTowMFoiLCJQZXJjZW50YWdlQ29tcGxldGUiOm51bGwsIlN0eWxlIjp7IiRpZCI6IjE5OCIsIlNoYXBlIjo2LCJTaGFwZVRoaWNrbmVzcyI6MywiRHVyYXRpb25Gb3JtYXQiOjAsIkluY2x1ZGVOb25Xb3JraW5nRGF5c0luRHVyYXRpb24iOmZhbHNlLCJQZXJjZW50YWdlQ29tcGxldGVTdHlsZSI6eyIkaWQiOiIxOTkiLCJGb250U2V0dGluZ3MiOnsiJGlkIjoiMjAwIiwiRm9udFNpemUiOjEwLCJGb250TmFtZSI6IkNhbGlicmkiLCJJc0JvbGQiOmZhbHNlLCJJc0l0YWxpYyI6ZmFsc2UsIklzVW5kZXJsaW5lZCI6ZmFsc2UsIlBhcmVudFN0eWxlIjp7IiRyZWYiOiI4NSJ9fSwiQXV0b1NpemUiOjAsIkZvcmVncm91bmQiOnsiJHJlZiI6Ijg2In0sIk1heFdpZHRoIjoyMDAuMCwiTWF4SGVpZ2h0IjoiSW5maW5pdHkiLCJTbWFydEZvcmVncm91bmRJc0FjdGl2ZSI6ZmFsc2UsIkhvcml6b250YWxBbGlnbm1lbnQiOjAsIlZlcnRpY2FsQWxpZ25tZW50IjowLCJTbWFydEZvcmVncm91bmQiOm51bGwsIkJhY2tncm91bmRGaWxsVHlwZSI6MCwiTWFyZ2luIjp7IiRyZWYiOiI4OCJ9LCJQYWRkaW5nIjp7IiRyZWYiOiI4OSJ9LCJCYWNrZ3JvdW5kIjp7IiRyZWYiOiI5MCJ9LCJJc1Zpc2libGUiOnRydWUsIldpZHRoIjowLjAsIkhlaWdodCI6MC4wLCJCb3JkZXJTdHlsZSI6eyIkaWQiOiIyMDEiLCJMaW5lQ29sb3IiOm51bGwsIkxpbmVXZWlnaHQiOjAuMCwiTGluZVR5cGUiOjAsIlBhcmVudFN0eWxlIjpudWxsfSwiUGFyZW50U3R5bGUiOnsiJHJlZiI6Ijg0In19LCJEdXJhdGlvblN0eWxlIjp7IiRpZCI6IjIwMiIsIkZvbnRTZXR0aW5ncyI6eyIkaWQiOiIyMDMiLCJGb250U2l6ZSI6MTAsIkZvbnROYW1lIjoiQ2FsaWJyaSIsIklzQm9sZCI6ZmFsc2UsIklzSXRhbGljIjpmYWxzZSwiSXNVbmRlcmxpbmVkIjpmYWxzZSwiUGFyZW50U3R5bGUiOnsiJHJlZiI6IjkyIn19LCJBdXRvU2l6ZSI6MCwiRm9yZWdyb3VuZCI6eyIkcmVmIjoiOTMifSwiTWF4V2lkdGgiOjIwMC4wLCJNYXhIZWlnaHQiOiJJbmZpbml0eSIsIlNtYXJ0Rm9yZWdyb3VuZElzQWN0aXZlIjpmYWxzZSwiSG9yaXpvbnRhbEFsaWdubWVudCI6MCwiVmVydGljYWxBbGlnbm1lbnQiOjAsIlNtYXJ0Rm9yZWdyb3VuZCI6bnVsbCwiQmFja2dyb3VuZEZpbGxUeXBlIjowLCJNYXJnaW4iOnsiJHJlZiI6Ijk1In0sIlBhZGRpbmciOnsiJHJlZiI6Ijk2In0sIkJhY2tncm91bmQiOnsiJHJlZiI6Ijk3In0sIklzVmlzaWJsZSI6dHJ1ZSwiV2lkdGgiOjAuMCwiSGVpZ2h0IjowLjAsIkJvcmRlclN0eWxlIjp7IiRpZCI6IjIwNCIsIkxpbmVDb2xvciI6bnVsbCwiTGluZVdlaWdodCI6MC4wLCJMaW5lVHlwZSI6MCwiUGFyZW50U3R5bGUiOm51bGx9LCJQYXJlbnRTdHlsZSI6eyIkcmVmIjoiOTEifX0sIkhvcml6b250YWxDb25uZWN0b3JTdHlsZSI6eyIkaWQiOiIyMDUiLCJMaW5lQ29sb3IiOnsiJHJlZiI6Ijk5In0sIkxpbmVXZWlnaHQiOjAuMCwiTGluZVR5cGUiOjAsIlBhcmVudFN0eWxlIjp7IiRyZWYiOiI5OCJ9fSwiVmVydGljYWxDb25uZWN0b3JTdHlsZSI6eyIkaWQiOiIyMDYiLCJMaW5lQ29sb3IiOnsiJHJlZiI6IjEwMiJ9LCJMaW5lV2VpZ2h0IjowLjAsIkxpbmVUeXBlIjowLCJQYXJlbnRTdHlsZSI6eyIkcmVmIjoiMTAxIn19LCJNYXJnaW4iOm51bGwsIlN0YXJ0RGF0ZVBvc2l0aW9uIjozLCJFbmREYXRlUG9zaXRpb24iOjMsIkRhdGVJc1Zpc2libGUiOnRydWUsIlRpdGxlUG9zaXRpb24iOjQsIkR1cmF0aW9uUG9zaXRpb24iOjYsIlBlcmNlbnRhZ2VDb21wbGV0ZWRQb3NpdGlvbiI6NiwiU3BhY2luZyI6NSwiSXNCZWxvd1RpbWViYW5kIjp0cnVlLCJQZXJjZW50YWdlQ29tcGxldGVTaGFwZU9wYWNpdHkiOjM1LCJTaGFwZVN0eWxlIjp7IiRpZCI6IjIwNyIsIk1hcmdpbiI6eyIkcmVmIjoiMTA1In0sIlBhZGRpbmciOnsiJHJlZiI6IjEwNiJ9LCJCYWNrZ3JvdW5kIjp7IiRpZCI6IjIwOCIsIkNvbG9yIjp7IiRpZCI6IjIwOSIsIkEiOjI1NSwiUiI6MTE1LCJHIjoxMTUsIkIiOjExNX19LCJJc1Zpc2libGUiOnRydWUsIldpZHRoIjowLjAsIkhlaWdodCI6Ny41LCJCb3JkZXJTdHlsZSI6eyIkaWQiOiIyMTAiLCJMaW5lQ29sb3IiOnsiJHJlZiI6IjExMCJ9LCJMaW5lV2VpZ2h0IjowLjAsIkxpbmVUeXBlIjowLCJQYXJlbnRTdHlsZSI6eyIkcmVmIjoiMTA5In19LCJQYXJlbnRTdHlsZSI6eyIkcmVmIjoiMTA0In19LCJUaXRsZVN0eWxlIjp7IiRpZCI6IjIxMSIsIkZvbnRTZXR0aW5ncyI6eyIkaWQiOiIyMTIiLCJGb250U2l6ZSI6OCwiRm9udE5hbWUiOiJDYWxpYnJpIiwiSXNCb2xkIjp0cnVlLCJJc0l0YWxpYyI6ZmFsc2UsIklzVW5kZXJsaW5lZCI6ZmFsc2UsIlBhcmVudFN0eWxlIjp7IiRyZWYiOiIxMTMifX0sIkF1dG9TaXplIjowLCJGb3JlZ3JvdW5kIjp7IiRyZWYiOiIxMTQifSwiTWF4V2lkdGgiOjcyMC4wLCJNYXhIZWlnaHQiOiJJbmZpbml0eSIsIlNtYXJ0Rm9yZWdyb3VuZElzQWN0aXZlIjpmYWxzZSwiSG9yaXpvbnRhbEFsaWdubWVudCI6MCwiVmVydGljYWxBbGlnbm1lbnQiOjAsIlNtYXJ0Rm9yZWdyb3VuZCI6bnVsbCwiQmFja2dyb3VuZEZpbGxUeXBlIjowLCJNYXJnaW4iOnsiJHJlZiI6IjExNiJ9LCJQYWRkaW5nIjp7IiRyZWYiOiIxMTcifSwiQmFja2dyb3VuZCI6eyIkcmVmIjoiMTE4In0sIklzVmlzaWJsZSI6dHJ1ZSwiV2lkdGgiOjAuMCwiSGVpZ2h0IjowLjAsIkJvcmRlclN0eWxlIjp7IiRpZCI6IjIxMyIsIkxpbmVDb2xvciI6bnVsbCwiTGluZVdlaWdodCI6MC4wLCJMaW5lVHlwZSI6MCwiUGFyZW50U3R5bGUiOm51bGx9LCJQYXJlbnRTdHlsZSI6eyIkcmVmIjoiMTEyIn19LCJEYXRlU3R5bGUiOnsiJGlkIjoiMjE0IiwiRm9udFNldHRpbmdzIjp7IiRpZCI6IjIxNSIsIkZvbnRTaXplIjo3LCJGb250TmFtZSI6IkNhbGlicmkiLCJJc0JvbGQiOmZhbHNlLCJJc0l0YWxpYyI6ZmFsc2UsIklzVW5kZXJsaW5lZCI6ZmFsc2UsIlBhcmVudFN0eWxlIjp7IiRyZWYiOiIxMjAifX0sIkF1dG9TaXplIjoyLCJGb3JlZ3JvdW5kIjp7IiRyZWYiOiIxMjEifSwiTWF4V2lkdGgiOjIyLjUsIk1heEhlaWdodCI6IkluZmluaXR5IiwiU21hcnRGb3JlZ3JvdW5kSXNBY3RpdmUiOmZhbHNlLCJIb3Jpem9udGFsQWxpZ25tZW50IjoyLCJWZXJ0aWNhbEFsaWdubWVudCI6MCwiU21hcnRGb3JlZ3JvdW5kIjpudWxsLCJCYWNrZ3JvdW5kRmlsbFR5cGUiOjAsIk1hcmdpbiI6eyIkcmVmIjoiMTIzIn0sIlBhZGRpbmciOnsiJHJlZiI6IjEyNCJ9LCJCYWNrZ3JvdW5kIjp7IiRyZWYiOiIxMjUifSwiSXNWaXNpYmxlIjp0cnVlLCJXaWR0aCI6MC4wLCJIZWlnaHQiOjAuMCwiQm9yZGVyU3R5bGUiOnsiJGlkIjoiMjE2IiwiTGluZUNvbG9yIjpudWxsLCJMaW5lV2VpZ2h0IjowLjAsIkxpbmVUeXBlIjowLCJQYXJlbnRTdHlsZSI6bnVsbH0sIlBhcmVudFN0eWxlIjp7IiRyZWYiOiIxMTkifX0sIkRhdGVGb3JtYXQiOnsiJHJlZiI6IjEyNiJ9LCJXZWVrTnVtYmVyaW5nIjp7IiRpZCI6IjIxNyIsIkZvcm1hdCI6MCwiSXNWaXNpYmxlIjpmYWxzZSwiTGFzdEtub3duVmlzaWJpbGl0eVN0YXRlIjpmYWxzZX0sIklzVmlzaWJsZSI6dHJ1ZSwiUGFyZW50U3R5bGUiOnsiJHJlZiI6IjgzIn19LCJJbmRleCI6MSwiU21hcnREdXJhdGlvbkFjdGl2YXRlZCI6ZmFsc2UsIkRhdGVGb3JtYXQiOnsiJHJlZiI6IjEyNiJ9LCJXZWVrTnVtYmVyaW5nIjp7IiRpZCI6IjIxOCIsIkZvcm1hdCI6MCwiSXNWaXNpYmxlIjpmYWxzZSwiTGFzdEtub3duVmlzaWJpbGl0eVN0YXRlIjpmYWxzZX0sIklkIjoiNDQ2Yzk0MWQtZDY0My00OWQwLWI1NTktYWE1NjA3ZjljZDYwIiwiSW1wb3J0SWQiOm51bGwsIlRpdGxlIjoiUkRQIFBoYXNlMSAiLCJOb3RlIjpudWxsLCJIeXBlcmxpbmsiOnsiJGlkIjoiMjE5IiwiQWRkcmVzcyI6bnVsbCwiU3ViQWRkcmVzcyI6bnVsbH0sIklzQ2hhbmdlZCI6ZmFsc2UsIklzTmV3IjpmYWxzZX0seyIkaWQiOiIyMjAiLCJHcm91cE5hbWUiOm51bGwsIlN0YXJ0RGF0ZSI6IjIwMjEtMDMtMzFUMDA6MDA6MDBaIiwiRW5kRGF0ZSI6IjIwMjEtMDMtMzFUMjM6NTk6MDBaIiwiUGVyY2VudGFnZUNvbXBsZXRlIjpudWxsLCJTdHlsZSI6eyIkaWQiOiIyMjEiLCJTaGFwZSI6NiwiU2hhcGVUaGlja25lc3MiOjMsIkR1cmF0aW9uRm9ybWF0IjowLCJJbmNsdWRlTm9uV29ya2luZ0RheXNJbkR1cmF0aW9uIjpmYWxzZSwiUGVyY2VudGFnZUNvbXBsZXRlU3R5bGUiOnsiJGlkIjoiMjIyIiwiRm9udFNldHRpbmdzIjp7IiRpZCI6IjIyMyIsIkZvbnRTaXplIjoxMCwiRm9udE5hbWUiOiJDYWxpYnJpIiwiSXNCb2xkIjpmYWxzZSwiSXNJdGFsaWMiOmZhbHNlLCJJc1VuZGVybGluZWQiOmZhbHNlLCJQYXJlbnRTdHlsZSI6eyIkcmVmIjoiODUifX0sIkF1dG9TaXplIjowLCJGb3JlZ3JvdW5kIjp7IiRyZWYiOiI4NiJ9LCJNYXhXaWR0aCI6MjAwLjAsIk1heEhlaWdodCI6IkluZmluaXR5IiwiU21hcnRGb3JlZ3JvdW5kSXNBY3RpdmUiOmZhbHNlLCJIb3Jpem9udGFsQWxpZ25tZW50IjowLCJWZXJ0aWNhbEFsaWdubWVudCI6MCwiU21hcnRGb3JlZ3JvdW5kIjpudWxsLCJCYWNrZ3JvdW5kRmlsbFR5cGUiOjAsIk1hcmdpbiI6eyIkcmVmIjoiODgifSwiUGFkZGluZyI6eyIkcmVmIjoiODkifSwiQmFja2dyb3VuZCI6eyIkcmVmIjoiOTAifSwiSXNWaXNpYmxlIjp0cnVlLCJXaWR0aCI6MC4wLCJIZWlnaHQiOjAuMCwiQm9yZGVyU3R5bGUiOnsiJGlkIjoiMjI0IiwiTGluZUNvbG9yIjpudWxsLCJMaW5lV2VpZ2h0IjowLjAsIkxpbmVUeXBlIjowLCJQYXJlbnRTdHlsZSI6bnVsbH0sIlBhcmVudFN0eWxlIjp7IiRyZWYiOiI4NCJ9fSwiRHVyYXRpb25TdHlsZSI6eyIkaWQiOiIyMjUiLCJGb250U2V0dGluZ3MiOnsiJGlkIjoiMjI2IiwiRm9udFNpemUiOjEwLCJGb250TmFtZSI6IkNhbGlicmkiLCJJc0JvbGQiOmZhbHNlLCJJc0l0YWxpYyI6ZmFsc2UsIklzVW5kZXJsaW5lZCI6ZmFsc2UsIlBhcmVudFN0eWxlIjp7IiRyZWYiOiI5MiJ9fSwiQXV0b1NpemUiOjAsIkZvcmVncm91bmQiOnsiJHJlZiI6IjkzIn0sIk1heFdpZHRoIjoyMDAuMCwiTWF4SGVpZ2h0IjoiSW5maW5pdHkiLCJTbWFydEZvcmVncm91bmRJc0FjdGl2ZSI6ZmFsc2UsIkhvcml6b250YWxBbGlnbm1lbnQiOjAsIlZlcnRpY2FsQWxpZ25tZW50IjowLCJTbWFydEZvcmVncm91bmQiOm51bGwsIkJhY2tncm91bmRGaWxsVHlwZSI6MCwiTWFyZ2luIjp7IiRyZWYiOiI5NSJ9LCJQYWRkaW5nIjp7IiRyZWYiOiI5NiJ9LCJCYWNrZ3JvdW5kIjp7IiRyZWYiOiI5NyJ9LCJJc1Zpc2libGUiOnRydWUsIldpZHRoIjowLjAsIkhlaWdodCI6MC4wLCJCb3JkZXJTdHlsZSI6eyIkaWQiOiIyMjciLCJMaW5lQ29sb3IiOm51bGwsIkxpbmVXZWlnaHQiOjAuMCwiTGluZVR5cGUiOjAsIlBhcmVudFN0eWxlIjpudWxsfSwiUGFyZW50U3R5bGUiOnsiJHJlZiI6IjkxIn19LCJIb3Jpem9udGFsQ29ubmVjdG9yU3R5bGUiOnsiJGlkIjoiMjI4IiwiTGluZUNvbG9yIjp7IiRyZWYiOiI5OSJ9LCJMaW5lV2VpZ2h0IjowLjAsIkxpbmVUeXBlIjowLCJQYXJlbnRTdHlsZSI6eyIkcmVmIjoiOTgifX0sIlZlcnRpY2FsQ29ubmVjdG9yU3R5bGUiOnsiJGlkIjoiMjI5IiwiTGluZUNvbG9yIjp7IiRyZWYiOiIxMDIifSwiTGluZVdlaWdodCI6MC4wLCJMaW5lVHlwZSI6MCwiUGFyZW50U3R5bGUiOnsiJHJlZiI6IjEwMSJ9fSwiTWFyZ2luIjpudWxsLCJTdGFydERhdGVQb3NpdGlvbiI6MywiRW5kRGF0ZVBvc2l0aW9uIjozLCJEYXRlSXNWaXNpYmxlIjp0cnVlLCJUaXRsZVBvc2l0aW9uIjo0LCJEdXJhdGlvblBvc2l0aW9uIjo2LCJQZXJjZW50YWdlQ29tcGxldGVkUG9zaXRpb24iOjYsIlNwYWNpbmciOjUsIklzQmVsb3dUaW1lYmFuZCI6dHJ1ZSwiUGVyY2VudGFnZUNvbXBsZXRlU2hhcGVPcGFjaXR5IjozNSwiU2hhcGVTdHlsZSI6eyIkaWQiOiIyMzAiLCJNYXJnaW4iOnsiJHJlZiI6IjEwNSJ9LCJQYWRkaW5nIjp7IiRyZWYiOiIxMDYifSwiQmFja2dyb3VuZCI6eyIkaWQiOiIyMzEiLCJDb2xvciI6eyIkaWQiOiIyMzIiLCJBIjoyNTUsIlIiOjExNSwiRyI6MTE1LCJCIjoxMTV9fSwiSXNWaXNpYmxlIjp0cnVlLCJXaWR0aCI6MC4wLCJIZWlnaHQiOjcuNSwiQm9yZGVyU3R5bGUiOnsiJGlkIjoiMjMzIiwiTGluZUNvbG9yIjp7IiRyZWYiOiIxMTAifSwiTGluZVdlaWdodCI6MC4wLCJMaW5lVHlwZSI6MCwiUGFyZW50U3R5bGUiOnsiJHJlZiI6IjEwOSJ9fSwiUGFyZW50U3R5bGUiOnsiJHJlZiI6IjEwNCJ9fSwiVGl0bGVTdHlsZSI6eyIkaWQiOiIyMzQiLCJGb250U2V0dGluZ3MiOnsiJGlkIjoiMjM1IiwiRm9udFNpemUiOjgsIkZvbnROYW1lIjoiQ2FsaWJyaSIsIklzQm9sZCI6dHJ1ZSwiSXNJdGFsaWMiOmZhbHNlLCJJc1VuZGVybGluZWQiOmZhbHNlLCJQYXJlbnRTdHlsZSI6eyIkcmVmIjoiMTEzIn19LCJBdXRvU2l6ZSI6MCwiRm9yZWdyb3VuZCI6eyIkcmVmIjoiMTE0In0sIk1heFdpZHRoIjo3MjAuMCwiTWF4SGVpZ2h0IjoiSW5maW5pdHkiLCJTbWFydEZvcmVncm91bmRJc0FjdGl2ZSI6ZmFsc2UsIkhvcml6b250YWxBbGlnbm1lbnQiOjAsIlZlcnRpY2FsQWxpZ25tZW50IjowLCJTbWFydEZvcmVncm91bmQiOm51bGwsIkJhY2tncm91bmRGaWxsVHlwZSI6MCwiTWFyZ2luIjp7IiRyZWYiOiIxMTYifSwiUGFkZGluZyI6eyIkcmVmIjoiMTE3In0sIkJhY2tncm91bmQiOnsiJHJlZiI6IjExOCJ9LCJJc1Zpc2libGUiOnRydWUsIldpZHRoIjowLjAsIkhlaWdodCI6MC4wLCJCb3JkZXJTdHlsZSI6eyIkaWQiOiIyMzYiLCJMaW5lQ29sb3IiOm51bGwsIkxpbmVXZWlnaHQiOjAuMCwiTGluZVR5cGUiOjAsIlBhcmVudFN0eWxlIjpudWxsfSwiUGFyZW50U3R5bGUiOnsiJHJlZiI6IjExMiJ9fSwiRGF0ZVN0eWxlIjp7IiRpZCI6IjIzNyIsIkZvbnRTZXR0aW5ncyI6eyIkaWQiOiIyMzgiLCJGb250U2l6ZSI6NywiRm9udE5hbWUiOiJDYWxpYnJpIiwiSXNCb2xkIjpmYWxzZSwiSXNJdGFsaWMiOmZhbHNlLCJJc1VuZGVybGluZWQiOmZhbHNlLCJQYXJlbnRTdHlsZSI6eyIkcmVmIjoiMTIwIn19LCJBdXRvU2l6ZSI6MiwiRm9yZWdyb3VuZCI6eyIkcmVmIjoiMTIxIn0sIk1heFdpZHRoIjoyMi41LCJNYXhIZWlnaHQiOiJJbmZpbml0eSIsIlNtYXJ0Rm9yZWdyb3VuZElzQWN0aXZlIjpmYWxzZSwiSG9yaXpvbnRhbEFsaWdubWVudCI6MiwiVmVydGljYWxBbGlnbm1lbnQiOjAsIlNtYXJ0Rm9yZWdyb3VuZCI6bnVsbCwiQmFja2dyb3VuZEZpbGxUeXBlIjowLCJNYXJnaW4iOnsiJHJlZiI6IjEyMyJ9LCJQYWRkaW5nIjp7IiRyZWYiOiIxMjQifSwiQmFja2dyb3VuZCI6eyIkcmVmIjoiMTI1In0sIklzVmlzaWJsZSI6dHJ1ZSwiV2lkdGgiOjAuMCwiSGVpZ2h0IjowLjAsIkJvcmRlclN0eWxlIjp7IiRpZCI6IjIzOSIsIkxpbmVDb2xvciI6bnVsbCwiTGluZVdlaWdodCI6MC4wLCJMaW5lVHlwZSI6MCwiUGFyZW50U3R5bGUiOm51bGx9LCJQYXJlbnRTdHlsZSI6eyIkcmVmIjoiMTE5In19LCJEYXRlRm9ybWF0Ijp7IiRyZWYiOiIxMjYifSwiV2Vla051bWJlcmluZyI6eyIkaWQiOiIyNDAiLCJGb3JtYXQiOjAsIklzVmlzaWJsZSI6ZmFsc2UsIkxhc3RLbm93blZpc2liaWxpdHlTdGF0ZSI6ZmFsc2V9LCJJc1Zpc2libGUiOnRydWUsIlBhcmVudFN0eWxlIjp7IiRyZWYiOiI4MyJ9fSwiSW5kZXgiOjIsIlNtYXJ0RHVyYXRpb25BY3RpdmF0ZWQiOmZhbHNlLCJEYXRlRm9ybWF0Ijp7IiRyZWYiOiIxMjYifSwiV2Vla051bWJlcmluZyI6eyIkaWQiOiIyNDEiLCJGb3JtYXQiOjAsIklzVmlzaWJsZSI6ZmFsc2UsIkxhc3RLbm93blZpc2liaWxpdHlTdGF0ZSI6ZmFsc2V9LCJJZCI6ImY4N2I4NmVkLTUyNDgtNGYzMS05NjA1LTE1YWJiMGU0MGUxYSIsIkltcG9ydElkIjpudWxsLCJUaXRsZSI6IlJEUCBQaGFzZTIgIiwiTm90ZSI6bnVsbCwiSHlwZXJsaW5rIjp7IiRpZCI6IjI0MiIsIkFkZHJlc3MiOm51bGwsIlN1YkFkZHJlc3MiOm51bGx9LCJJc0NoYW5nZWQiOmZhbHNlLCJJc05ldyI6ZmFsc2V9LHsiJGlkIjoiMjQzIiwiR3JvdXBOYW1lIjpudWxsLCJTdGFydERhdGUiOiIyMDIxLTA0LTEyVDAwOjAwOjAwWiIsIkVuZERhdGUiOiIyMDIxLTA0LTEyVDIzOjU5OjAwWiIsIlBlcmNlbnRhZ2VDb21wbGV0ZSI6bnVsbCwiU3R5bGUiOnsiJGlkIjoiMjQ0IiwiU2hhcGUiOjYsIlNoYXBlVGhpY2tuZXNzIjozLCJEdXJhdGlvbkZvcm1hdCI6MCwiSW5jbHVkZU5vbldvcmtpbmdEYXlzSW5EdXJhdGlvbiI6ZmFsc2UsIlBlcmNlbnRhZ2VDb21wbGV0ZVN0eWxlIjp7IiRpZCI6IjI0NSIsIkZvbnRTZXR0aW5ncyI6eyIkaWQiOiIyNDYiLCJGb250U2l6ZSI6MTAsIkZvbnROYW1lIjoiQ2FsaWJyaSIsIklzQm9sZCI6ZmFsc2UsIklzSXRhbGljIjpmYWxzZSwiSXNVbmRlcmxpbmVkIjpmYWxzZSwiUGFyZW50U3R5bGUiOnsiJHJlZiI6Ijg1In19LCJBdXRvU2l6ZSI6MCwiRm9yZWdyb3VuZCI6eyIkcmVmIjoiODYifSwiTWF4V2lkdGgiOjIwMC4wLCJNYXhIZWlnaHQiOiJJbmZpbml0eSIsIlNtYXJ0Rm9yZWdyb3VuZElzQWN0aXZlIjpmYWxzZSwiSG9yaXpvbnRhbEFsaWdubWVudCI6MCwiVmVydGljYWxBbGlnbm1lbnQiOjAsIlNtYXJ0Rm9yZWdyb3VuZCI6bnVsbCwiQmFja2dyb3VuZEZpbGxUeXBlIjowLCJNYXJnaW4iOnsiJHJlZiI6Ijg4In0sIlBhZGRpbmciOnsiJHJlZiI6Ijg5In0sIkJhY2tncm91bmQiOnsiJHJlZiI6IjkwIn0sIklzVmlzaWJsZSI6dHJ1ZSwiV2lkdGgiOjAuMCwiSGVpZ2h0IjowLjAsIkJvcmRlclN0eWxlIjp7IiRpZCI6IjI0NyIsIkxpbmVDb2xvciI6bnVsbCwiTGluZVdlaWdodCI6MC4wLCJMaW5lVHlwZSI6MCwiUGFyZW50U3R5bGUiOm51bGx9LCJQYXJlbnRTdHlsZSI6eyIkcmVmIjoiODQifX0sIkR1cmF0aW9uU3R5bGUiOnsiJGlkIjoiMjQ4IiwiRm9udFNldHRpbmdzIjp7IiRpZCI6IjI0OSIsIkZvbnRTaXplIjoxMCwiRm9udE5hbWUiOiJDYWxpYnJpIiwiSXNCb2xkIjpmYWxzZSwiSXNJdGFsaWMiOmZhbHNlLCJJc1VuZGVybGluZWQiOmZhbHNlLCJQYXJlbnRTdHlsZSI6eyIkcmVmIjoiOTIifX0sIkF1dG9TaXplIjowLCJGb3JlZ3JvdW5kIjp7IiRyZWYiOiI5MyJ9LCJNYXhXaWR0aCI6MjAwLjAsIk1heEhlaWdodCI6IkluZmluaXR5IiwiU21hcnRGb3JlZ3JvdW5kSXNBY3RpdmUiOmZhbHNlLCJIb3Jpem9udGFsQWxpZ25tZW50IjowLCJWZXJ0aWNhbEFsaWdubWVudCI6MCwiU21hcnRGb3JlZ3JvdW5kIjpudWxsLCJCYWNrZ3JvdW5kRmlsbFR5cGUiOjAsIk1hcmdpbiI6eyIkcmVmIjoiOTUifSwiUGFkZGluZyI6eyIkcmVmIjoiOTYifSwiQmFja2dyb3VuZCI6eyIkcmVmIjoiOTcifSwiSXNWaXNpYmxlIjp0cnVlLCJXaWR0aCI6MC4wLCJIZWlnaHQiOjAuMCwiQm9yZGVyU3R5bGUiOnsiJGlkIjoiMjUwIiwiTGluZUNvbG9yIjpudWxsLCJMaW5lV2VpZ2h0IjowLjAsIkxpbmVUeXBlIjowLCJQYXJlbnRTdHlsZSI6bnVsbH0sIlBhcmVudFN0eWxlIjp7IiRyZWYiOiI5MSJ9fSwiSG9yaXpvbnRhbENvbm5lY3RvclN0eWxlIjp7IiRpZCI6IjI1MSIsIkxpbmVDb2xvciI6eyIkcmVmIjoiOTkifSwiTGluZVdlaWdodCI6MC4wLCJMaW5lVHlwZSI6MCwiUGFyZW50U3R5bGUiOnsiJHJlZiI6Ijk4In19LCJWZXJ0aWNhbENvbm5lY3RvclN0eWxlIjp7IiRpZCI6IjI1MiIsIkxpbmVDb2xvciI6eyIkcmVmIjoiMTAyIn0sIkxpbmVXZWlnaHQiOjAuMCwiTGluZVR5cGUiOjAsIlBhcmVudFN0eWxlIjp7IiRyZWYiOiIxMDEifX0sIk1hcmdpbiI6bnVsbCwiU3RhcnREYXRlUG9zaXRpb24iOjMsIkVuZERhdGVQb3NpdGlvbiI6MywiRGF0ZUlzVmlzaWJsZSI6dHJ1ZSwiVGl0bGVQb3NpdGlvbiI6NCwiRHVyYXRpb25Qb3NpdGlvbiI6NiwiUGVyY2VudGFnZUNvbXBsZXRlZFBvc2l0aW9uIjo2LCJTcGFjaW5nIjoxMCwiSXNCZWxvd1RpbWViYW5kIjp0cnVlLCJQZXJjZW50YWdlQ29tcGxldGVTaGFwZU9wYWNpdHkiOjM1LCJTaGFwZVN0eWxlIjp7IiRpZCI6IjI1MyIsIk1hcmdpbiI6eyIkcmVmIjoiMTA1In0sIlBhZGRpbmciOnsiJHJlZiI6IjEwNiJ9LCJCYWNrZ3JvdW5kIjp7IiRpZCI6IjI1NCIsIkNvbG9yIjp7IiRpZCI6IjI1NSIsIkEiOjI1NSwiUiI6MTE1LCJHIjoxMTUsIkIiOjExNX19LCJJc1Zpc2libGUiOnRydWUsIldpZHRoIjowLjAsIkhlaWdodCI6Ny41LCJCb3JkZXJTdHlsZSI6eyIkaWQiOiIyNTYiLCJMaW5lQ29sb3IiOnsiJHJlZiI6IjExMCJ9LCJMaW5lV2VpZ2h0IjowLjAsIkxpbmVUeXBlIjowLCJQYXJlbnRTdHlsZSI6eyIkcmVmIjoiMTA5In19LCJQYXJlbnRTdHlsZSI6eyIkcmVmIjoiMTA0In19LCJUaXRsZVN0eWxlIjp7IiRpZCI6IjI1NyIsIkZvbnRTZXR0aW5ncyI6eyIkaWQiOiIyNTgiLCJGb250U2l6ZSI6OCwiRm9udE5hbWUiOiJDYWxpYnJpIiwiSXNCb2xkIjp0cnVlLCJJc0l0YWxpYyI6ZmFsc2UsIklzVW5kZXJsaW5lZCI6ZmFsc2UsIlBhcmVudFN0eWxlIjp7IiRyZWYiOiIxMTMifX0sIkF1dG9TaXplIjowLCJGb3JlZ3JvdW5kIjp7IiRyZWYiOiIxMTQifSwiTWF4V2lkdGgiOjcyMC4wLCJNYXhIZWlnaHQiOiJJbmZpbml0eSIsIlNtYXJ0Rm9yZWdyb3VuZElzQWN0aXZlIjpmYWxzZSwiSG9yaXpvbnRhbEFsaWdubWVudCI6MCwiVmVydGljYWxBbGlnbm1lbnQiOjAsIlNtYXJ0Rm9yZWdyb3VuZCI6bnVsbCwiQmFja2dyb3VuZEZpbGxUeXBlIjowLCJNYXJnaW4iOnsiJHJlZiI6IjExNiJ9LCJQYWRkaW5nIjp7IiRyZWYiOiIxMTcifSwiQmFja2dyb3VuZCI6eyIkcmVmIjoiMTE4In0sIklzVmlzaWJsZSI6dHJ1ZSwiV2lkdGgiOjAuMCwiSGVpZ2h0IjowLjAsIkJvcmRlclN0eWxlIjp7IiRpZCI6IjI1OSIsIkxpbmVDb2xvciI6bnVsbCwiTGluZVdlaWdodCI6MC4wLCJMaW5lVHlwZSI6MCwiUGFyZW50U3R5bGUiOm51bGx9LCJQYXJlbnRTdHlsZSI6eyIkcmVmIjoiMTEyIn19LCJEYXRlU3R5bGUiOnsiJGlkIjoiMjYwIiwiRm9udFNldHRpbmdzIjp7IiRpZCI6IjI2MSIsIkZvbnRTaXplIjo3LCJGb250TmFtZSI6IkNhbGlicmkiLCJJc0JvbGQiOmZhbHNlLCJJc0l0YWxpYyI6ZmFsc2UsIklzVW5kZXJsaW5lZCI6ZmFsc2UsIlBhcmVudFN0eWxlIjp7IiRyZWYiOiIxMjAifX0sIkF1dG9TaXplIjoyLCJGb3JlZ3JvdW5kIjp7IiRyZWYiOiIxMjEifSwiTWF4V2lkdGgiOjIwLjI1LCJNYXhIZWlnaHQiOiJJbmZpbml0eSIsIlNtYXJ0Rm9yZWdyb3VuZElzQWN0aXZlIjpmYWxzZSwiSG9yaXpvbnRhbEFsaWdubWVudCI6MiwiVmVydGljYWxBbGlnbm1lbnQiOjAsIlNtYXJ0Rm9yZWdyb3VuZCI6bnVsbCwiQmFja2dyb3VuZEZpbGxUeXBlIjowLCJNYXJnaW4iOnsiJHJlZiI6IjEyMyJ9LCJQYWRkaW5nIjp7IiRyZWYiOiIxMjQifSwiQmFja2dyb3VuZCI6eyIkcmVmIjoiMTI1In0sIklzVmlzaWJsZSI6dHJ1ZSwiV2lkdGgiOjAuMCwiSGVpZ2h0IjowLjAsIkJvcmRlclN0eWxlIjp7IiRpZCI6IjI2MiIsIkxpbmVDb2xvciI6bnVsbCwiTGluZVdlaWdodCI6MC4wLCJMaW5lVHlwZSI6MCwiUGFyZW50U3R5bGUiOm51bGx9LCJQYXJlbnRTdHlsZSI6eyIkcmVmIjoiMTE5In19LCJEYXRlRm9ybWF0Ijp7IiRyZWYiOiIxMjYifSwiV2Vla051bWJlcmluZyI6eyIkaWQiOiIyNjMiLCJGb3JtYXQiOjAsIklzVmlzaWJsZSI6ZmFsc2UsIkxhc3RLbm93blZpc2liaWxpdHlTdGF0ZSI6ZmFsc2V9LCJJc1Zpc2libGUiOnRydWUsIlBhcmVudFN0eWxlIjp7IiRyZWYiOiI4MyJ9fSwiSW5kZXgiOjMsIlNtYXJ0RHVyYXRpb25BY3RpdmF0ZWQiOmZhbHNlLCJEYXRlRm9ybWF0Ijp7IiRyZWYiOiIxMjYifSwiV2Vla051bWJlcmluZyI6eyIkaWQiOiIyNjQiLCJGb3JtYXQiOjAsIklzVmlzaWJsZSI6ZmFsc2UsIkxhc3RLbm93blZpc2liaWxpdHlTdGF0ZSI6ZmFsc2V9LCJJZCI6ImMzOWM0MzRkLTljNTAtNDAzOC1hMjdkLWMzZmY4YmZhYTlhZCIsIkltcG9ydElkIjpudWxsLCJUaXRsZSI6IlJUTSBQaGFzZTEgIiwiTm90ZSI6bnVsbCwiSHlwZXJsaW5rIjp7IiRpZCI6IjI2NSIsIkFkZHJlc3MiOm51bGwsIlN1YkFkZHJlc3MiOm51bGx9LCJJc0NoYW5nZWQiOmZhbHNlLCJJc05ldyI6ZmFsc2V9LHsiJGlkIjoiMjY2IiwiR3JvdXBOYW1lIjpudWxsLCJTdGFydERhdGUiOiIyMDIxLTAyLTE2VDAwOjAwOjAwWiIsIkVuZERhdGUiOiIyMDIxLTA0LTAzVDIzOjU5OjAwWiIsIlBlcmNlbnRhZ2VDb21wbGV0ZSI6bnVsbCwiU3R5bGUiOnsiJGlkIjoiMjY3IiwiU2hhcGUiOjEsIlNoYXBlVGhpY2tuZXNzIjozLCJEdXJhdGlvbkZvcm1hdCI6MCwiSW5jbHVkZU5vbldvcmtpbmdEYXlzSW5EdXJhdGlvbiI6ZmFsc2UsIlBlcmNlbnRhZ2VDb21wbGV0ZVN0eWxlIjp7IiRpZCI6IjI2OCIsIkZvbnRTZXR0aW5ncyI6eyIkaWQiOiIyNjkiLCJGb250U2l6ZSI6MTAsIkZvbnROYW1lIjoiQ2FsaWJyaSIsIklzQm9sZCI6ZmFsc2UsIklzSXRhbGljIjpmYWxzZSwiSXNVbmRlcmxpbmVkIjpmYWxzZSwiUGFyZW50U3R5bGUiOnsiJHJlZiI6Ijg1In19LCJBdXRvU2l6ZSI6MCwiRm9yZWdyb3VuZCI6eyIkcmVmIjoiODYifSwiTWF4V2lkdGgiOjIwMC4wLCJNYXhIZWlnaHQiOiJJbmZpbml0eSIsIlNtYXJ0Rm9yZWdyb3VuZElzQWN0aXZlIjpmYWxzZSwiSG9yaXpvbnRhbEFsaWdubWVudCI6MCwiVmVydGljYWxBbGlnbm1lbnQiOjAsIlNtYXJ0Rm9yZWdyb3VuZCI6bnVsbCwiQmFja2dyb3VuZEZpbGxUeXBlIjowLCJNYXJnaW4iOnsiJHJlZiI6Ijg4In0sIlBhZGRpbmciOnsiJHJlZiI6Ijg5In0sIkJhY2tncm91bmQiOnsiJHJlZiI6IjkwIn0sIklzVmlzaWJsZSI6dHJ1ZSwiV2lkdGgiOjAuMCwiSGVpZ2h0IjowLjAsIkJvcmRlclN0eWxlIjp7IiRpZCI6IjI3MCIsIkxpbmVDb2xvciI6bnVsbCwiTGluZVdlaWdodCI6MC4wLCJMaW5lVHlwZSI6MCwiUGFyZW50U3R5bGUiOm51bGx9LCJQYXJlbnRTdHlsZSI6eyIkcmVmIjoiODQifX0sIkR1cmF0aW9uU3R5bGUiOnsiJGlkIjoiMjcxIiwiRm9udFNldHRpbmdzIjp7IiRpZCI6IjI3MiIsIkZvbnRTaXplIjoxMCwiRm9udE5hbWUiOiJDYWxpYnJpIiwiSXNCb2xkIjpmYWxzZSwiSXNJdGFsaWMiOmZhbHNlLCJJc1VuZGVybGluZWQiOmZhbHNlLCJQYXJlbnRTdHlsZSI6eyIkcmVmIjoiOTIifX0sIkF1dG9TaXplIjowLCJGb3JlZ3JvdW5kIjp7IiRyZWYiOiI5MyJ9LCJNYXhXaWR0aCI6MjAwLjAsIk1heEhlaWdodCI6IkluZmluaXR5IiwiU21hcnRGb3JlZ3JvdW5kSXNBY3RpdmUiOmZhbHNlLCJIb3Jpem9udGFsQWxpZ25tZW50IjowLCJWZXJ0aWNhbEFsaWdubWVudCI6MCwiU21hcnRGb3JlZ3JvdW5kIjpudWxsLCJCYWNrZ3JvdW5kRmlsbFR5cGUiOjAsIk1hcmdpbiI6eyIkcmVmIjoiOTUifSwiUGFkZGluZyI6eyIkcmVmIjoiOTYifSwiQmFja2dyb3VuZCI6eyIkcmVmIjoiOTcifSwiSXNWaXNpYmxlIjp0cnVlLCJXaWR0aCI6MC4wLCJIZWlnaHQiOjAuMCwiQm9yZGVyU3R5bGUiOnsiJGlkIjoiMjczIiwiTGluZUNvbG9yIjpudWxsLCJMaW5lV2VpZ2h0IjowLjAsIkxpbmVUeXBlIjowLCJQYXJlbnRTdHlsZSI6bnVsbH0sIlBhcmVudFN0eWxlIjp7IiRyZWYiOiI5MSJ9fSwiSG9yaXpvbnRhbENvbm5lY3RvclN0eWxlIjp7IiRpZCI6IjI3NCIsIkxpbmVDb2xvciI6eyIkcmVmIjoiOTkifSwiTGluZVdlaWdodCI6MC44LCJMaW5lVHlwZSI6MCwiUGFyZW50U3R5bGUiOnsiJHJlZiI6Ijk4In19LCJWZXJ0aWNhbENvbm5lY3RvclN0eWxlIjp7IiRpZCI6IjI3NSIsIkxpbmVDb2xvciI6eyIkaWQiOiIyNzYiLCIkdHlwZSI6Ik5MUkUuQ29tbW9uLkRvbS5Tb2xpZENvbG9yQnJ1c2gsIE5MUkUuQ29tbW9uIiwiQ29sb3IiOnsiJGlkIjoiMjc3IiwiQSI6MjU1LCJSIjo5MSwiRyI6MTU1LCJCIjoyMTN9fSwiTGluZVdlaWdodCI6MS4wLCJMaW5lVHlwZSI6MCwiUGFyZW50U3R5bGUiOnsiJHJlZiI6IjEwMSJ9fSwiTWFyZ2luIjpudWxsLCJTdGFydERhdGVQb3NpdGlvbiI6MywiRW5kRGF0ZVBvc2l0aW9uIjo0LCJEYXRlSXNWaXNpYmxlIjp0cnVlLCJUaXRsZVBvc2l0aW9uIjoyLCJEdXJhdGlvblBvc2l0aW9uIjo2LCJQZXJjZW50YWdlQ29tcGxldGVkUG9zaXRpb24iOjYsIlNwYWNpbmciOjEwLCJJc0JlbG93VGltZWJhbmQiOnRydWUsIlBlcmNlbnRhZ2VDb21wbGV0ZVNoYXBlT3BhY2l0eSI6MzUsIlNoYXBlU3R5bGUiOnsiJGlkIjoiMjc4IiwiTWFyZ2luIjp7IiRyZWYiOiIxMDUifSwiUGFkZGluZyI6eyIkcmVmIjoiMTA2In0sIkJhY2tncm91bmQiOnsiJGlkIjoiMjc5IiwiQ29sb3IiOnsiJGlkIjoiMjgwIiwiQSI6MjU1LCJSIjowLCJHIjoxMTQsIkIiOjE4OH19LCJJc1Zpc2libGUiOnRydWUsIldpZHRoIjowLjAsIkhlaWdodCI6MTIuMCwiQm9yZGVyU3R5bGUiOnsiJGlkIjoiMjgxIiwiTGluZUNvbG9yIjp7IiRyZWYiOiIxMTAifSwiTGluZVdlaWdodCI6MC4wLCJMaW5lVHlwZSI6MCwiUGFyZW50U3R5bGUiOnsiJHJlZiI6IjEwOSJ9fSwiUGFyZW50U3R5bGUiOnsiJHJlZiI6IjEwNCJ9fSwiVGl0bGVTdHlsZSI6eyIkaWQiOiIyODIiLCJGb250U2V0dGluZ3MiOnsiJGlkIjoiMjgzIiwiRm9udFNpemUiOjgsIkZvbnROYW1lIjoiQ2FsaWJyaSIsIklzQm9sZCI6dHJ1ZSwiSXNJdGFsaWMiOmZhbHNlLCJJc1VuZGVybGluZWQiOmZhbHNlLCJQYXJlbnRTdHlsZSI6eyIkcmVmIjoiMTEzIn19LCJBdXRvU2l6ZSI6MCwiRm9yZWdyb3VuZCI6eyIkaWQiOiIyODQiLCJDb2xvciI6eyIkaWQiOiIyODUiLCJBIjoyNTUsIlIiOjI1NSwiRyI6MjU1LCJCIjoyNTV9fSwiTWF4V2lkdGgiOjcyMC4wLCJNYXhIZWlnaHQiOiJJbmZpbml0eSIsIlNtYXJ0Rm9yZWdyb3VuZElzQWN0aXZlIjpmYWxzZSwiSG9yaXpvbnRhbEFsaWdubWVudCI6MSwiVmVydGljYWxBbGlnbm1lbnQiOjAsIlNtYXJ0Rm9yZWdyb3VuZCI6bnVsbCwiQmFja2dyb3VuZEZpbGxUeXBlIjowLCJNYXJnaW4iOnsiJHJlZiI6IjExNiJ9LCJQYWRkaW5nIjp7IiRyZWYiOiIxMTcifSwiQmFja2dyb3VuZCI6eyIkcmVmIjoiMTE4In0sIklzVmlzaWJsZSI6dHJ1ZSwiV2lkdGgiOjAuMCwiSGVpZ2h0IjowLjAsIkJvcmRlclN0eWxlIjp7IiRpZCI6IjI4NiIsIkxpbmVDb2xvciI6bnVsbCwiTGluZVdlaWdodCI6MC4wLCJMaW5lVHlwZSI6MCwiUGFyZW50U3R5bGUiOm51bGx9LCJQYXJlbnRTdHlsZSI6eyIkcmVmIjoiMTEyIn19LCJEYXRlU3R5bGUiOnsiJGlkIjoiMjg3IiwiRm9udFNldHRpbmdzIjp7IiRpZCI6IjI4OCIsIkZvbnRTaXplIjo3LCJGb250TmFtZSI6IkNhbGlicmkiLCJJc0JvbGQiOnRydWUsIklzSXRhbGljIjpmYWxzZSwiSXNVbmRlcmxpbmVkIjpmYWxzZSwiUGFyZW50U3R5bGUiOnsiJHJlZiI6IjEyMCJ9fSwiQXV0b1NpemUiOjIsIkZvcmVncm91bmQiOnsiJGlkIjoiMjg5IiwiQ29sb3IiOnsiJGlkIjoiMjkwIiwiQSI6MjU1LCJSIjo2OCwiRyI6MTE0LCJCIjoxOTZ9fSwiTWF4V2lkdGgiOjQ0LjE3NTU5MDUxNTEzNjcxOSwiTWF4SGVpZ2h0IjoiSW5maW5pdHkiLCJTbWFydEZvcmVncm91bmRJc0FjdGl2ZSI6ZmFsc2UsIkhvcml6b250YWxBbGlnbm1lbnQiOjIsIlZlcnRpY2FsQWxpZ25tZW50IjowLCJTbWFydEZvcmVncm91bmQiOm51bGwsIkJhY2tncm91bmRGaWxsVHlwZSI6MCwiTWFyZ2luIjp7IiRyZWYiOiIxMjMifSwiUGFkZGluZyI6eyIkcmVmIjoiMTI0In0sIkJhY2tncm91bmQiOnsiJHJlZiI6IjEyNSJ9LCJJc1Zpc2libGUiOnRydWUsIldpZHRoIjowLjAsIkhlaWdodCI6MC4wLCJCb3JkZXJTdHlsZSI6eyIkaWQiOiIyOTEiLCJMaW5lQ29sb3IiOm51bGwsIkxpbmVXZWlnaHQiOjAuMCwiTGluZVR5cGUiOjAsIlBhcmVudFN0eWxlIjpudWxsfSwiUGFyZW50U3R5bGUiOnsiJHJlZiI6IjExOSJ9fSwiRGF0ZUZvcm1hdCI6eyIkaWQiOiIyOTIiLCJGb3JtYXRTdHJpbmciOiJkZGQgTS9kL3l5IiwiU2VwYXJhdG9yIjoiLyIsIlVzZUludGVybmF0aW9uYWxEYXRlRm9ybWF0IjpmYWxzZSwiRGF0ZUlzVmlzaWJsZSI6dHJ1ZSwiVGltZUlzVmlzaWJsZSI6ZmFsc2UsIkhvdXJEaWdpdHMiOjEsIkFtUG1EZXNpZ25hdG9yIjoyLCJUcmltMDBNaW51dGVzIjpmYWxzZSwiTGFzdEtub3duVmlzaWJpbGl0eVN0YXRlIjp7IiRpZCI6IjI5MyIsIkRhdGVQYXJ0SXNWaXNpYmxlIjpmYWxzZSwiVGltZVBhcnRJc1Zpc2libGUiOmZhbHNlfX0sIldlZWtOdW1iZXJpbmciOnsiJGlkIjoiMjk0IiwiRm9ybWF0IjowLCJJc1Zpc2libGUiOmZhbHNlLCJMYXN0S25vd25WaXNpYmlsaXR5U3RhdGUiOmZhbHNlfSwiSXNWaXNpYmxlIjp0cnVlLCJQYXJlbnRTdHlsZSI6eyIkcmVmIjoiODMifX0sIkluZGV4Ijo0LCJTbWFydER1cmF0aW9uQWN0aXZhdGVkIjpmYWxzZSwiRGF0ZUZvcm1hdCI6eyIkcmVmIjoiMjkyIn0sIldlZWtOdW1iZXJpbmciOnsiJGlkIjoiMjk1IiwiRm9ybWF0IjowLCJJc1Zpc2libGUiOmZhbHNlLCJMYXN0S25vd25WaXNpYmlsaXR5U3RhdGUiOmZhbHNlfSwiSWQiOiI3MTVjMGIwMy1hYTJmLTRiYzAtOTgwYS02MDgyMGJhNDE1ZDMiLCJJbXBvcnRJZCI6bnVsbCwiVGl0bGUiOiJBUEkgZGV2ZWxvcG1lbnQiLCJOb3RlIjpudWxsLCJIeXBlcmxpbmsiOnsiJGlkIjoiMjk2IiwiQWRkcmVzcyI6bnVsbCwiU3ViQWRkcmVzcyI6bnVsbH0sIklzQ2hhbmdlZCI6ZmFsc2UsIklzTmV3IjpmYWxzZX0seyIkaWQiOiIyOTciLCJHcm91cE5hbWUiOm51bGwsIlN0YXJ0RGF0ZSI6IjIwMjEtMDMtMTVUMDA6MDA6MDBaIiwiRW5kRGF0ZSI6IjIwMjEtMDMtMTVUMjM6NTk6MDBaIiwiUGVyY2VudGFnZUNvbXBsZXRlIjpudWxsLCJTdHlsZSI6eyIkaWQiOiIyOTgiLCJTaGFwZSI6NiwiU2hhcGVUaGlja25lc3MiOjMsIkR1cmF0aW9uRm9ybWF0IjowLCJJbmNsdWRlTm9uV29ya2luZ0RheXNJbkR1cmF0aW9uIjpmYWxzZSwiUGVyY2VudGFnZUNvbXBsZXRlU3R5bGUiOnsiJGlkIjoiMjk5IiwiRm9udFNldHRpbmdzIjp7IiRpZCI6IjMwMCIsIkZvbnRTaXplIjoxMCwiRm9udE5hbWUiOiJDYWxpYnJpIiwiSXNCb2xkIjpmYWxzZSwiSXNJdGFsaWMiOmZhbHNlLCJJc1VuZGVybGluZWQiOmZhbHNlLCJQYXJlbnRTdHlsZSI6eyIkcmVmIjoiODUifX0sIkF1dG9TaXplIjowLCJGb3JlZ3JvdW5kIjp7IiRyZWYiOiI4NiJ9LCJNYXhXaWR0aCI6MjAwLjAsIk1heEhlaWdodCI6IkluZmluaXR5IiwiU21hcnRGb3JlZ3JvdW5kSXNBY3RpdmUiOmZhbHNlLCJIb3Jpem9udGFsQWxpZ25tZW50IjowLCJWZXJ0aWNhbEFsaWdubWVudCI6MCwiU21hcnRGb3JlZ3JvdW5kIjpudWxsLCJCYWNrZ3JvdW5kRmlsbFR5cGUiOjAsIk1hcmdpbiI6eyIkcmVmIjoiODgifSwiUGFkZGluZyI6eyIkcmVmIjoiODkifSwiQmFja2dyb3VuZCI6eyIkcmVmIjoiOTAifSwiSXNWaXNpYmxlIjp0cnVlLCJXaWR0aCI6MC4wLCJIZWlnaHQiOjAuMCwiQm9yZGVyU3R5bGUiOnsiJGlkIjoiMzAxIiwiTGluZUNvbG9yIjpudWxsLCJMaW5lV2VpZ2h0IjowLjAsIkxpbmVUeXBlIjowLCJQYXJlbnRTdHlsZSI6bnVsbH0sIlBhcmVudFN0eWxlIjp7IiRyZWYiOiI4NCJ9fSwiRHVyYXRpb25TdHlsZSI6eyIkaWQiOiIzMDIiLCJGb250U2V0dGluZ3MiOnsiJGlkIjoiMzAzIiwiRm9udFNpemUiOjEwLCJGb250TmFtZSI6IkNhbGlicmkiLCJJc0JvbGQiOmZhbHNlLCJJc0l0YWxpYyI6ZmFsc2UsIklzVW5kZXJsaW5lZCI6ZmFsc2UsIlBhcmVudFN0eWxlIjp7IiRyZWYiOiI5MiJ9fSwiQXV0b1NpemUiOjAsIkZvcmVncm91bmQiOnsiJHJlZiI6IjkzIn0sIk1heFdpZHRoIjoyMDAuMCwiTWF4SGVpZ2h0IjoiSW5maW5pdHkiLCJTbWFydEZvcmVncm91bmRJc0FjdGl2ZSI6ZmFsc2UsIkhvcml6b250YWxBbGlnbm1lbnQiOjAsIlZlcnRpY2FsQWxpZ25tZW50IjowLCJTbWFydEZvcmVncm91bmQiOm51bGwsIkJhY2tncm91bmRGaWxsVHlwZSI6MCwiTWFyZ2luIjp7IiRyZWYiOiI5NSJ9LCJQYWRkaW5nIjp7IiRyZWYiOiI5NiJ9LCJCYWNrZ3JvdW5kIjp7IiRyZWYiOiI5NyJ9LCJJc1Zpc2libGUiOnRydWUsIldpZHRoIjowLjAsIkhlaWdodCI6MC4wLCJCb3JkZXJTdHlsZSI6eyIkaWQiOiIzMDQiLCJMaW5lQ29sb3IiOm51bGwsIkxpbmVXZWlnaHQiOjAuMCwiTGluZVR5cGUiOjAsIlBhcmVudFN0eWxlIjpudWxsfSwiUGFyZW50U3R5bGUiOnsiJHJlZiI6IjkxIn19LCJIb3Jpem9udGFsQ29ubmVjdG9yU3R5bGUiOnsiJGlkIjoiMzA1IiwiTGluZUNvbG9yIjp7IiRyZWYiOiI5OSJ9LCJMaW5lV2VpZ2h0IjowLjAsIkxpbmVUeXBlIjowLCJQYXJlbnRTdHlsZSI6eyIkcmVmIjoiOTgifX0sIlZlcnRpY2FsQ29ubmVjdG9yU3R5bGUiOnsiJGlkIjoiMzA2IiwiTGluZUNvbG9yIjp7IiRyZWYiOiIxMDIifSwiTGluZVdlaWdodCI6MC4wLCJMaW5lVHlwZSI6MCwiUGFyZW50U3R5bGUiOnsiJHJlZiI6IjEwMSJ9fSwiTWFyZ2luIjpudWxsLCJTdGFydERhdGVQb3NpdGlvbiI6MywiRW5kRGF0ZVBvc2l0aW9uIjozLCJEYXRlSXNWaXNpYmxlIjp0cnVlLCJUaXRsZVBvc2l0aW9uIjo0LCJEdXJhdGlvblBvc2l0aW9uIjo2LCJQZXJjZW50YWdlQ29tcGxldGVkUG9zaXRpb24iOjYsIlNwYWNpbmciOjUsIklzQmVsb3dUaW1lYmFuZCI6dHJ1ZSwiUGVyY2VudGFnZUNvbXBsZXRlU2hhcGVPcGFjaXR5IjozNSwiU2hhcGVTdHlsZSI6eyIkaWQiOiIzMDciLCJNYXJnaW4iOnsiJHJlZiI6IjEwNSJ9LCJQYWRkaW5nIjp7IiRyZWYiOiIxMDYifSwiQmFja2dyb3VuZCI6eyIkaWQiOiIzMDgiLCJDb2xvciI6eyIkaWQiOiIzMDkiLCJBIjoyNTUsIlIiOjkxLCJHIjoxNTUsIkIiOjIxM319LCJJc1Zpc2libGUiOnRydWUsIldpZHRoIjowLjAsIkhlaWdodCI6Ny41LCJCb3JkZXJTdHlsZSI6eyIkaWQiOiIzMTAiLCJMaW5lQ29sb3IiOnsiJHJlZiI6IjExMCJ9LCJMaW5lV2VpZ2h0IjowLjAsIkxpbmVUeXBlIjowLCJQYXJlbnRTdHlsZSI6eyIkcmVmIjoiMTA5In19LCJQYXJlbnRTdHlsZSI6eyIkcmVmIjoiMTA0In19LCJUaXRsZVN0eWxlIjp7IiRpZCI6IjMxMSIsIkZvbnRTZXR0aW5ncyI6eyIkaWQiOiIzMTIiLCJGb250U2l6ZSI6OCwiRm9udE5hbWUiOiJDYWxpYnJpIiwiSXNCb2xkIjp0cnVlLCJJc0l0YWxpYyI6ZmFsc2UsIklzVW5kZXJsaW5lZCI6ZmFsc2UsIlBhcmVudFN0eWxlIjp7IiRyZWYiOiIxMTMifX0sIkF1dG9TaXplIjowLCJGb3JlZ3JvdW5kIjp7IiRyZWYiOiIxMTQifSwiTWF4V2lkdGgiOjcyMC4wLCJNYXhIZWlnaHQiOiJJbmZpbml0eSIsIlNtYXJ0Rm9yZWdyb3VuZElzQWN0aXZlIjpmYWxzZSwiSG9yaXpvbnRhbEFsaWdubWVudCI6MCwiVmVydGljYWxBbGlnbm1lbnQiOjAsIlNtYXJ0Rm9yZWdyb3VuZCI6bnVsbCwiQmFja2dyb3VuZEZpbGxUeXBlIjowLCJNYXJnaW4iOnsiJHJlZiI6IjExNiJ9LCJQYWRkaW5nIjp7IiRyZWYiOiIxMTcifSwiQmFja2dyb3VuZCI6eyIkcmVmIjoiMTE4In0sIklzVmlzaWJsZSI6dHJ1ZSwiV2lkdGgiOjAuMCwiSGVpZ2h0IjowLjAsIkJvcmRlclN0eWxlIjp7IiRpZCI6IjMxMyIsIkxpbmVDb2xvciI6bnVsbCwiTGluZVdlaWdodCI6MC4wLCJMaW5lVHlwZSI6MCwiUGFyZW50U3R5bGUiOm51bGx9LCJQYXJlbnRTdHlsZSI6eyIkcmVmIjoiMTEyIn19LCJEYXRlU3R5bGUiOnsiJGlkIjoiMzE0IiwiRm9udFNldHRpbmdzIjp7IiRpZCI6IjMxNSIsIkZvbnRTaXplIjo3LCJGb250TmFtZSI6IkNhbGlicmkiLCJJc0JvbGQiOmZhbHNlLCJJc0l0YWxpYyI6ZmFsc2UsIklzVW5kZXJsaW5lZCI6ZmFsc2UsIlBhcmVudFN0eWxlIjp7IiRyZWYiOiIxMjAifX0sIkF1dG9TaXplIjoyLCJGb3JlZ3JvdW5kIjp7IiRyZWYiOiIxMjEifSwiTWF4V2lkdGgiOjIyLjUsIk1heEhlaWdodCI6IkluZmluaXR5IiwiU21hcnRGb3JlZ3JvdW5kSXNBY3RpdmUiOmZhbHNlLCJIb3Jpem9udGFsQWxpZ25tZW50IjoyLCJWZXJ0aWNhbEFsaWdubWVudCI6MCwiU21hcnRGb3JlZ3JvdW5kIjpudWxsLCJCYWNrZ3JvdW5kRmlsbFR5cGUiOjAsIk1hcmdpbiI6eyIkcmVmIjoiMTIzIn0sIlBhZGRpbmciOnsiJHJlZiI6IjEyNCJ9LCJCYWNrZ3JvdW5kIjp7IiRyZWYiOiIxMjUifSwiSXNWaXNpYmxlIjp0cnVlLCJXaWR0aCI6MC4wLCJIZWlnaHQiOjAuMCwiQm9yZGVyU3R5bGUiOnsiJGlkIjoiMzE2IiwiTGluZUNvbG9yIjpudWxsLCJMaW5lV2VpZ2h0IjowLjAsIkxpbmVUeXBlIjowLCJQYXJlbnRTdHlsZSI6bnVsbH0sIlBhcmVudFN0eWxlIjp7IiRyZWYiOiIxMTkifX0sIkRhdGVGb3JtYXQiOnsiJHJlZiI6IjEyNiJ9LCJXZWVrTnVtYmVyaW5nIjp7IiRpZCI6IjMxNyIsIkZvcm1hdCI6MCwiSXNWaXNpYmxlIjpmYWxzZSwiTGFzdEtub3duVmlzaWJpbGl0eVN0YXRlIjpmYWxzZX0sIklzVmlzaWJsZSI6dHJ1ZSwiUGFyZW50U3R5bGUiOnsiJHJlZiI6IjgzIn19LCJJbmRleCI6NSwiU21hcnREdXJhdGlvbkFjdGl2YXRlZCI6ZmFsc2UsIkRhdGVGb3JtYXQiOnsiJHJlZiI6IjEyNiJ9LCJXZWVrTnVtYmVyaW5nIjp7IiRpZCI6IjMxOCIsIkZvcm1hdCI6MCwiSXNWaXNpYmxlIjpmYWxzZSwiTGFzdEtub3duVmlzaWJpbGl0eVN0YXRlIjpmYWxzZX0sIklkIjoiYTFlZThjMDQtM2IzZC00ZjdhLWFhMGYtNjkzYTIzZjdiZWU5IiwiSW1wb3J0SWQiOm51bGwsIlRpdGxlIjoiWUNGRyBNVlAgIiwiTm90ZSI6bnVsbCwiSHlwZXJsaW5rIjp7IiRpZCI6IjMxOSIsIkFkZHJlc3MiOm51bGwsIlN1YkFkZHJlc3MiOm51bGx9LCJJc0NoYW5nZWQiOmZhbHNlLCJJc05ldyI6ZmFsc2V9LHsiJGlkIjoiMzIwIiwiR3JvdXBOYW1lIjpudWxsLCJTdGFydERhdGUiOiIyMDIxLTAzLTIzVDAwOjAwOjAwWiIsIkVuZERhdGUiOiIyMDIxLTA0LTAzVDIzOjU5OjAwWiIsIlBlcmNlbnRhZ2VDb21wbGV0ZSI6bnVsbCwiU3R5bGUiOnsiJGlkIjoiMzIxIiwiU2hhcGUiOjYsIlNoYXBlVGhpY2tuZXNzIjozLCJEdXJhdGlvbkZvcm1hdCI6MCwiSW5jbHVkZU5vbldvcmtpbmdEYXlzSW5EdXJhdGlvbiI6ZmFsc2UsIlBlcmNlbnRhZ2VDb21wbGV0ZVN0eWxlIjp7IiRpZCI6IjMyMiIsIkZvbnRTZXR0aW5ncyI6eyIkaWQiOiIzMjMiLCJGb250U2l6ZSI6MTAsIkZvbnROYW1lIjoiQ2FsaWJyaSIsIklzQm9sZCI6ZmFsc2UsIklzSXRhbGljIjpmYWxzZSwiSXNVbmRlcmxpbmVkIjpmYWxzZSwiUGFyZW50U3R5bGUiOnsiJHJlZiI6Ijg1In19LCJBdXRvU2l6ZSI6MCwiRm9yZWdyb3VuZCI6eyIkcmVmIjoiODYifSwiTWF4V2lkdGgiOjIwMC4wLCJNYXhIZWlnaHQiOiJJbmZpbml0eSIsIlNtYXJ0Rm9yZWdyb3VuZElzQWN0aXZlIjpmYWxzZSwiSG9yaXpvbnRhbEFsaWdubWVudCI6MCwiVmVydGljYWxBbGlnbm1lbnQiOjAsIlNtYXJ0Rm9yZWdyb3VuZCI6bnVsbCwiQmFja2dyb3VuZEZpbGxUeXBlIjowLCJNYXJnaW4iOnsiJHJlZiI6Ijg4In0sIlBhZGRpbmciOnsiJHJlZiI6Ijg5In0sIkJhY2tncm91bmQiOnsiJHJlZiI6IjkwIn0sIklzVmlzaWJsZSI6dHJ1ZSwiV2lkdGgiOjAuMCwiSGVpZ2h0IjowLjAsIkJvcmRlclN0eWxlIjp7IiRpZCI6IjMyNCIsIkxpbmVDb2xvciI6bnVsbCwiTGluZVdlaWdodCI6MC4wLCJMaW5lVHlwZSI6MCwiUGFyZW50U3R5bGUiOm51bGx9LCJQYXJlbnRTdHlsZSI6eyIkcmVmIjoiODQifX0sIkR1cmF0aW9uU3R5bGUiOnsiJGlkIjoiMzI1IiwiRm9udFNldHRpbmdzIjp7IiRpZCI6IjMyNiIsIkZvbnRTaXplIjoxMCwiRm9udE5hbWUiOiJDYWxpYnJpIiwiSXNCb2xkIjpmYWxzZSwiSXNJdGFsaWMiOmZhbHNlLCJJc1VuZGVybGluZWQiOmZhbHNlLCJQYXJlbnRTdHlsZSI6eyIkcmVmIjoiOTIifX0sIkF1dG9TaXplIjowLCJGb3JlZ3JvdW5kIjp7IiRyZWYiOiI5MyJ9LCJNYXhXaWR0aCI6MjAwLjAsIk1heEhlaWdodCI6IkluZmluaXR5IiwiU21hcnRGb3JlZ3JvdW5kSXNBY3RpdmUiOmZhbHNlLCJIb3Jpem9udGFsQWxpZ25tZW50IjowLCJWZXJ0aWNhbEFsaWdubWVudCI6MCwiU21hcnRGb3JlZ3JvdW5kIjpudWxsLCJCYWNrZ3JvdW5kRmlsbFR5cGUiOjAsIk1hcmdpbiI6eyIkcmVmIjoiOTUifSwiUGFkZGluZyI6eyIkcmVmIjoiOTYifSwiQmFja2dyb3VuZCI6eyIkcmVmIjoiOTcifSwiSXNWaXNpYmxlIjp0cnVlLCJXaWR0aCI6MC4wLCJIZWlnaHQiOjAuMCwiQm9yZGVyU3R5bGUiOnsiJGlkIjoiMzI3IiwiTGluZUNvbG9yIjpudWxsLCJMaW5lV2VpZ2h0IjowLjAsIkxpbmVUeXBlIjowLCJQYXJlbnRTdHlsZSI6bnVsbH0sIlBhcmVudFN0eWxlIjp7IiRyZWYiOiI5MSJ9fSwiSG9yaXpvbnRhbENvbm5lY3RvclN0eWxlIjp7IiRpZCI6IjMyOCIsIkxpbmVDb2xvciI6eyIkcmVmIjoiOTkifSwiTGluZVdlaWdodCI6MC44LCJMaW5lVHlwZSI6MCwiUGFyZW50U3R5bGUiOnsiJHJlZiI6Ijk4In19LCJWZXJ0aWNhbENvbm5lY3RvclN0eWxlIjp7IiRpZCI6IjMyOSIsIkxpbmVDb2xvciI6eyIkcmVmIjoiMTAyIn0sIkxpbmVXZWlnaHQiOjAuMCwiTGluZVR5cGUiOjAsIlBhcmVudFN0eWxlIjp7IiRyZWYiOiIxMDEifX0sIk1hcmdpbiI6bnVsbCwiU3RhcnREYXRlUG9zaXRpb24iOjMsIkVuZERhdGVQb3NpdGlvbiI6MywiRGF0ZUlzVmlzaWJsZSI6dHJ1ZSwiVGl0bGVQb3NpdGlvbiI6NCwiRHVyYXRpb25Qb3NpdGlvbiI6NiwiUGVyY2VudGFnZUNvbXBsZXRlZFBvc2l0aW9uIjo2LCJTcGFjaW5nIjo1LCJJc0JlbG93VGltZWJhbmQiOnRydWUsIlBlcmNlbnRhZ2VDb21wbGV0ZVNoYXBlT3BhY2l0eSI6MzUsIlNoYXBlU3R5bGUiOnsiJGlkIjoiMzMwIiwiTWFyZ2luIjp7IiRyZWYiOiIxMDUifSwiUGFkZGluZyI6eyIkcmVmIjoiMTA2In0sIkJhY2tncm91bmQiOnsiJGlkIjoiMzMxIiwiQ29sb3IiOnsiJGlkIjoiMzMyIiwiQSI6MjU1LCJSIjo5MSwiRyI6MTU1LCJCIjoyMTN9fSwiSXNWaXNpYmxlIjp0cnVlLCJXaWR0aCI6MC4wLCJIZWlnaHQiOjcuNSwiQm9yZGVyU3R5bGUiOnsiJGlkIjoiMzMzIiwiTGluZUNvbG9yIjp7IiRyZWYiOiIxMTAifSwiTGluZVdlaWdodCI6MC4wLCJMaW5lVHlwZSI6MCwiUGFyZW50U3R5bGUiOnsiJHJlZiI6IjEwOSJ9fSwiUGFyZW50U3R5bGUiOnsiJHJlZiI6IjEwNCJ9fSwiVGl0bGVTdHlsZSI6eyIkaWQiOiIzMzQiLCJGb250U2V0dGluZ3MiOnsiJGlkIjoiMzM1IiwiRm9udFNpemUiOjgsIkZvbnROYW1lIjoiQ2FsaWJyaSIsIklzQm9sZCI6dHJ1ZSwiSXNJdGFsaWMiOmZhbHNlLCJJc1VuZGVybGluZWQiOmZhbHNlLCJQYXJlbnRTdHlsZSI6eyIkcmVmIjoiMTEzIn19LCJBdXRvU2l6ZSI6MCwiRm9yZWdyb3VuZCI6eyIkcmVmIjoiMTE0In0sIk1heFdpZHRoIjo3MjAuMCwiTWF4SGVpZ2h0IjoiSW5maW5pdHkiLCJTbWFydEZvcmVncm91bmRJc0FjdGl2ZSI6ZmFsc2UsIkhvcml6b250YWxBbGlnbm1lbnQiOjAsIlZlcnRpY2FsQWxpZ25tZW50IjowLCJTbWFydEZvcmVncm91bmQiOm51bGwsIkJhY2tncm91bmRGaWxsVHlwZSI6MCwiTWFyZ2luIjp7IiRyZWYiOiIxMTYifSwiUGFkZGluZyI6eyIkcmVmIjoiMTE3In0sIkJhY2tncm91bmQiOnsiJHJlZiI6IjExOCJ9LCJJc1Zpc2libGUiOnRydWUsIldpZHRoIjowLjAsIkhlaWdodCI6MC4wLCJCb3JkZXJTdHlsZSI6eyIkaWQiOiIzMzYiLCJMaW5lQ29sb3IiOm51bGwsIkxpbmVXZWlnaHQiOjAuMCwiTGluZVR5cGUiOjAsIlBhcmVudFN0eWxlIjpudWxsfSwiUGFyZW50U3R5bGUiOnsiJHJlZiI6IjExMiJ9fSwiRGF0ZVN0eWxlIjp7IiRpZCI6IjMzNyIsIkZvbnRTZXR0aW5ncyI6eyIkaWQiOiIzMzgiLCJGb250U2l6ZSI6NywiRm9udE5hbWUiOiJDYWxpYnJpIiwiSXNCb2xkIjpmYWxzZSwiSXNJdGFsaWMiOmZhbHNlLCJJc1VuZGVybGluZWQiOmZhbHNlLCJQYXJlbnRTdHlsZSI6eyIkcmVmIjoiMTIwIn19LCJBdXRvU2l6ZSI6MiwiRm9yZWdyb3VuZCI6eyIkcmVmIjoiMTIxIn0sIk1heFdpZHRoIjo0NC4yNSwiTWF4SGVpZ2h0IjoiSW5maW5pdHkiLCJTbWFydEZvcmVncm91bmRJc0FjdGl2ZSI6ZmFsc2UsIkhvcml6b250YWxBbGlnbm1lbnQiOjIsIlZlcnRpY2FsQWxpZ25tZW50IjowLCJTbWFydEZvcmVncm91bmQiOm51bGwsIkJhY2tncm91bmRGaWxsVHlwZSI6MCwiTWFyZ2luIjp7IiRyZWYiOiIxMjMifSwiUGFkZGluZyI6eyIkcmVmIjoiMTI0In0sIkJhY2tncm91bmQiOnsiJHJlZiI6IjEyNSJ9LCJJc1Zpc2libGUiOnRydWUsIldpZHRoIjowLjAsIkhlaWdodCI6MC4wLCJCb3JkZXJTdHlsZSI6eyIkaWQiOiIzMzkiLCJMaW5lQ29sb3IiOm51bGwsIkxpbmVXZWlnaHQiOjAuMCwiTGluZVR5cGUiOjAsIlBhcmVudFN0eWxlIjpudWxsfSwiUGFyZW50U3R5bGUiOnsiJHJlZiI6IjExOSJ9fSwiRGF0ZUZvcm1hdCI6eyIkcmVmIjoiMTI2In0sIldlZWtOdW1iZXJpbmciOnsiJGlkIjoiMzQwIiwiRm9ybWF0IjowLCJJc1Zpc2libGUiOmZhbHNlLCJMYXN0S25vd25WaXNpYmlsaXR5U3RhdGUiOmZhbHNlfSwiSXNWaXNpYmxlIjp0cnVlLCJQYXJlbnRTdHlsZSI6eyIkcmVmIjoiODMifX0sIkluZGV4Ijo2LCJTbWFydER1cmF0aW9uQWN0aXZhdGVkIjpmYWxzZSwiRGF0ZUZvcm1hdCI6eyIkcmVmIjoiMTI2In0sIldlZWtOdW1iZXJpbmciOnsiJGlkIjoiMzQxIiwiRm9ybWF0IjowLCJJc1Zpc2libGUiOmZhbHNlLCJMYXN0S25vd25WaXNpYmlsaXR5U3RhdGUiOmZhbHNlfSwiSWQiOiJlNDJkNGY3NS1jYjBlLTQ2YTEtOTNkMy0zNzEyM2U0YjM1YzUiLCJJbXBvcnRJZCI6bnVsbCwiVGl0bGUiOiJBUEktQnVuZGxlIiwiTm90ZSI6bnVsbCwiSHlwZXJsaW5rIjp7IiRpZCI6IjM0MiIsIkFkZHJlc3MiOm51bGwsIlN1YkFkZHJlc3MiOm51bGx9LCJJc0NoYW5nZWQiOmZhbHNlLCJJc05ldyI6ZmFsc2V9LHsiJGlkIjoiMzQzIiwiR3JvdXBOYW1lIjpudWxsLCJTdGFydERhdGUiOiIyMDIxLTAzLTAxVDAwOjAwOjAwWiIsIkVuZERhdGUiOiIyMDIxLTAzLTAxVDIzOjU5OjAwWiIsIlBlcmNlbnRhZ2VDb21wbGV0ZSI6bnVsbCwiU3R5bGUiOnsiJGlkIjoiMzQ0IiwiU2hhcGUiOjYsIlNoYXBlVGhpY2tuZXNzIjozLCJEdXJhdGlvbkZvcm1hdCI6MCwiSW5jbHVkZU5vbldvcmtpbmdEYXlzSW5EdXJhdGlvbiI6ZmFsc2UsIlBlcmNlbnRhZ2VDb21wbGV0ZVN0eWxlIjp7IiRpZCI6IjM0NSIsIkZvbnRTZXR0aW5ncyI6eyIkaWQiOiIzNDYiLCJGb250U2l6ZSI6MTAsIkZvbnROYW1lIjoiQ2FsaWJyaSIsIklzQm9sZCI6ZmFsc2UsIklzSXRhbGljIjpmYWxzZSwiSXNVbmRlcmxpbmVkIjpmYWxzZSwiUGFyZW50U3R5bGUiOnsiJHJlZiI6Ijg1In19LCJBdXRvU2l6ZSI6MCwiRm9yZWdyb3VuZCI6eyIkcmVmIjoiODYifSwiTWF4V2lkdGgiOjIwMC4wLCJNYXhIZWlnaHQiOiJJbmZpbml0eSIsIlNtYXJ0Rm9yZWdyb3VuZElzQWN0aXZlIjpmYWxzZSwiSG9yaXpvbnRhbEFsaWdubWVudCI6MCwiVmVydGljYWxBbGlnbm1lbnQiOjAsIlNtYXJ0Rm9yZWdyb3VuZCI6bnVsbCwiQmFja2dyb3VuZEZpbGxUeXBlIjowLCJNYXJnaW4iOnsiJHJlZiI6Ijg4In0sIlBhZGRpbmciOnsiJHJlZiI6Ijg5In0sIkJhY2tncm91bmQiOnsiJHJlZiI6IjkwIn0sIklzVmlzaWJsZSI6dHJ1ZSwiV2lkdGgiOjAuMCwiSGVpZ2h0IjowLjAsIkJvcmRlclN0eWxlIjp7IiRpZCI6IjM0NyIsIkxpbmVDb2xvciI6bnVsbCwiTGluZVdlaWdodCI6MC4wLCJMaW5lVHlwZSI6MCwiUGFyZW50U3R5bGUiOm51bGx9LCJQYXJlbnRTdHlsZSI6eyIkcmVmIjoiODQifX0sIkR1cmF0aW9uU3R5bGUiOnsiJGlkIjoiMzQ4IiwiRm9udFNldHRpbmdzIjp7IiRpZCI6IjM0OSIsIkZvbnRTaXplIjoxMCwiRm9udE5hbWUiOiJDYWxpYnJpIiwiSXNCb2xkIjpmYWxzZSwiSXNJdGFsaWMiOmZhbHNlLCJJc1VuZGVybGluZWQiOmZhbHNlLCJQYXJlbnRTdHlsZSI6eyIkcmVmIjoiOTIifX0sIkF1dG9TaXplIjowLCJGb3JlZ3JvdW5kIjp7IiRyZWYiOiI5MyJ9LCJNYXhXaWR0aCI6MjAwLjAsIk1heEhlaWdodCI6IkluZmluaXR5IiwiU21hcnRGb3JlZ3JvdW5kSXNBY3RpdmUiOmZhbHNlLCJIb3Jpem9udGFsQWxpZ25tZW50IjowLCJWZXJ0aWNhbEFsaWdubWVudCI6MCwiU21hcnRGb3JlZ3JvdW5kIjpudWxsLCJCYWNrZ3JvdW5kRmlsbFR5cGUiOjAsIk1hcmdpbiI6eyIkcmVmIjoiOTUifSwiUGFkZGluZyI6eyIkcmVmIjoiOTYifSwiQmFja2dyb3VuZCI6eyIkcmVmIjoiOTcifSwiSXNWaXNpYmxlIjp0cnVlLCJXaWR0aCI6MC4wLCJIZWlnaHQiOjAuMCwiQm9yZGVyU3R5bGUiOnsiJGlkIjoiMzUwIiwiTGluZUNvbG9yIjpudWxsLCJMaW5lV2VpZ2h0IjowLjAsIkxpbmVUeXBlIjowLCJQYXJlbnRTdHlsZSI6bnVsbH0sIlBhcmVudFN0eWxlIjp7IiRyZWYiOiI5MSJ9fSwiSG9yaXpvbnRhbENvbm5lY3RvclN0eWxlIjp7IiRpZCI6IjM1MSIsIkxpbmVDb2xvciI6eyIkcmVmIjoiOTkifSwiTGluZVdlaWdodCI6MC4wLCJMaW5lVHlwZSI6MCwiUGFyZW50U3R5bGUiOnsiJHJlZiI6Ijk4In19LCJWZXJ0aWNhbENvbm5lY3RvclN0eWxlIjp7IiRpZCI6IjM1MiIsIkxpbmVDb2xvciI6eyIkcmVmIjoiMTAyIn0sIkxpbmVXZWlnaHQiOjAuMCwiTGluZVR5cGUiOjAsIlBhcmVudFN0eWxlIjp7IiRyZWYiOiIxMDEifX0sIk1hcmdpbiI6bnVsbCwiU3RhcnREYXRlUG9zaXRpb24iOjMsIkVuZERhdGVQb3NpdGlvbiI6MywiRGF0ZUlzVmlzaWJsZSI6dHJ1ZSwiVGl0bGVQb3NpdGlvbiI6NCwiRHVyYXRpb25Qb3NpdGlvbiI6NiwiUGVyY2VudGFnZUNvbXBsZXRlZFBvc2l0aW9uIjo2LCJTcGFjaW5nIjo1LCJJc0JlbG93VGltZWJhbmQiOnRydWUsIlBlcmNlbnRhZ2VDb21wbGV0ZVNoYXBlT3BhY2l0eSI6MzUsIlNoYXBlU3R5bGUiOnsiJGlkIjoiMzUzIiwiTWFyZ2luIjp7IiRyZWYiOiIxMDUifSwiUGFkZGluZyI6eyIkcmVmIjoiMTA2In0sIkJhY2tncm91bmQiOnsiJGlkIjoiMzU0IiwiQ29sb3IiOnsiJGlkIjoiMzU1IiwiQSI6MjU1LCJSIjo5MSwiRyI6MTU1LCJCIjoyMTN9fSwiSXNWaXNpYmxlIjp0cnVlLCJXaWR0aCI6MC4wLCJIZWlnaHQiOjcuNSwiQm9yZGVyU3R5bGUiOnsiJGlkIjoiMzU2IiwiTGluZUNvbG9yIjp7IiRyZWYiOiIxMTAifSwiTGluZVdlaWdodCI6MC4wLCJMaW5lVHlwZSI6MCwiUGFyZW50U3R5bGUiOnsiJHJlZiI6IjEwOSJ9fSwiUGFyZW50U3R5bGUiOnsiJHJlZiI6IjEwNCJ9fSwiVGl0bGVTdHlsZSI6eyIkaWQiOiIzNTciLCJGb250U2V0dGluZ3MiOnsiJGlkIjoiMzU4IiwiRm9udFNpemUiOjgsIkZvbnROYW1lIjoiQ2FsaWJyaSIsIklzQm9sZCI6dHJ1ZSwiSXNJdGFsaWMiOmZhbHNlLCJJc1VuZGVybGluZWQiOmZhbHNlLCJQYXJlbnRTdHlsZSI6eyIkcmVmIjoiMTEzIn19LCJBdXRvU2l6ZSI6MCwiRm9yZWdyb3VuZCI6eyIkcmVmIjoiMTE0In0sIk1heFdpZHRoIjo3MjAuMCwiTWF4SGVpZ2h0IjoiSW5maW5pdHkiLCJTbWFydEZvcmVncm91bmRJc0FjdGl2ZSI6ZmFsc2UsIkhvcml6b250YWxBbGlnbm1lbnQiOjAsIlZlcnRpY2FsQWxpZ25tZW50IjowLCJTbWFydEZvcmVncm91bmQiOm51bGwsIkJhY2tncm91bmRGaWxsVHlwZSI6MCwiTWFyZ2luIjp7IiRyZWYiOiIxMTYifSwiUGFkZGluZyI6eyIkcmVmIjoiMTE3In0sIkJhY2tncm91bmQiOnsiJHJlZiI6IjExOCJ9LCJJc1Zpc2libGUiOnRydWUsIldpZHRoIjowLjAsIkhlaWdodCI6MC4wLCJCb3JkZXJTdHlsZSI6eyIkaWQiOiIzNTkiLCJMaW5lQ29sb3IiOm51bGwsIkxpbmVXZWlnaHQiOjAuMCwiTGluZVR5cGUiOjAsIlBhcmVudFN0eWxlIjpudWxsfSwiUGFyZW50U3R5bGUiOnsiJHJlZiI6IjExMiJ9fSwiRGF0ZVN0eWxlIjp7IiRpZCI6IjM2MCIsIkZvbnRTZXR0aW5ncyI6eyIkaWQiOiIzNjEiLCJGb250U2l6ZSI6NywiRm9udE5hbWUiOiJDYWxpYnJpIiwiSXNCb2xkIjpmYWxzZSwiSXNJdGFsaWMiOmZhbHNlLCJJc1VuZGVybGluZWQiOmZhbHNlLCJQYXJlbnRTdHlsZSI6eyIkcmVmIjoiMTIwIn19LCJBdXRvU2l6ZSI6MiwiRm9yZWdyb3VuZCI6eyIkcmVmIjoiMTIxIn0sIk1heFdpZHRoIjoxOC43NSwiTWF4SGVpZ2h0IjoiSW5maW5pdHkiLCJTbWFydEZvcmVncm91bmRJc0FjdGl2ZSI6ZmFsc2UsIkhvcml6b250YWxBbGlnbm1lbnQiOjIsIlZlcnRpY2FsQWxpZ25tZW50IjowLCJTbWFydEZvcmVncm91bmQiOm51bGwsIkJhY2tncm91bmRGaWxsVHlwZSI6MCwiTWFyZ2luIjp7IiRyZWYiOiIxMjMifSwiUGFkZGluZyI6eyIkcmVmIjoiMTI0In0sIkJhY2tncm91bmQiOnsiJHJlZiI6IjEyNSJ9LCJJc1Zpc2libGUiOnRydWUsIldpZHRoIjowLjAsIkhlaWdodCI6MC4wLCJCb3JkZXJTdHlsZSI6eyIkaWQiOiIzNjIiLCJMaW5lQ29sb3IiOm51bGwsIkxpbmVXZWlnaHQiOjAuMCwiTGluZVR5cGUiOjAsIlBhcmVudFN0eWxlIjpudWxsfSwiUGFyZW50U3R5bGUiOnsiJHJlZiI6IjExOSJ9fSwiRGF0ZUZvcm1hdCI6eyIkcmVmIjoiMTI2In0sIldlZWtOdW1iZXJpbmciOnsiJGlkIjoiMzYzIiwiRm9ybWF0IjowLCJJc1Zpc2libGUiOmZhbHNlLCJMYXN0S25vd25WaXNpYmlsaXR5U3RhdGUiOmZhbHNlfSwiSXNWaXNpYmxlIjp0cnVlLCJQYXJlbnRTdHlsZSI6eyIkcmVmIjoiODMifX0sIkluZGV4Ijo3LCJTbWFydER1cmF0aW9uQWN0aXZhdGVkIjpmYWxzZSwiRGF0ZUZvcm1hdCI6eyIkcmVmIjoiMTI2In0sIldlZWtOdW1iZXJpbmciOnsiJGlkIjoiMzY0IiwiRm9ybWF0IjowLCJJc1Zpc2libGUiOmZhbHNlLCJMYXN0S25vd25WaXNpYmlsaXR5U3RhdGUiOmZhbHNlfSwiSWQiOiI1NDYzMjA1Ni0zZWEyLTQxYTgtOGM5Ny02YjRmMjgwMGQyZTEiLCJJbXBvcnRJZCI6bnVsbCwiVGl0bGUiOiJPQyAtIENvbnNvbGlkYXRpb24gIiwiTm90ZSI6bnVsbCwiSHlwZXJsaW5rIjp7IiRpZCI6IjM2NSIsIkFkZHJlc3MiOm51bGwsIlN1YkFkZHJlc3MiOm51bGx9LCJJc0NoYW5nZWQiOmZhbHNlLCJJc05ldyI6ZmFsc2V9LHsiJGlkIjoiMzY2IiwiR3JvdXBOYW1lIjpudWxsLCJTdGFydERhdGUiOiIyMDIxLTAzLTA4VDAwOjAwOjAwWiIsIkVuZERhdGUiOiIyMDIxLTAzLTA4VDIzOjU5OjAwWiIsIlBlcmNlbnRhZ2VDb21wbGV0ZSI6bnVsbCwiU3R5bGUiOnsiJGlkIjoiMzY3IiwiU2hhcGUiOjYsIlNoYXBlVGhpY2tuZXNzIjozLCJEdXJhdGlvbkZvcm1hdCI6MCwiSW5jbHVkZU5vbldvcmtpbmdEYXlzSW5EdXJhdGlvbiI6ZmFsc2UsIlBlcmNlbnRhZ2VDb21wbGV0ZVN0eWxlIjp7IiRpZCI6IjM2OCIsIkZvbnRTZXR0aW5ncyI6eyIkaWQiOiIzNjkiLCJGb250U2l6ZSI6MTAsIkZvbnROYW1lIjoiQ2FsaWJyaSIsIklzQm9sZCI6ZmFsc2UsIklzSXRhbGljIjpmYWxzZSwiSXNVbmRlcmxpbmVkIjpmYWxzZSwiUGFyZW50U3R5bGUiOnsiJHJlZiI6Ijg1In19LCJBdXRvU2l6ZSI6MCwiRm9yZWdyb3VuZCI6eyIkcmVmIjoiODYifSwiTWF4V2lkdGgiOjIwMC4wLCJNYXhIZWlnaHQiOiJJbmZpbml0eSIsIlNtYXJ0Rm9yZWdyb3VuZElzQWN0aXZlIjpmYWxzZSwiSG9yaXpvbnRhbEFsaWdubWVudCI6MCwiVmVydGljYWxBbGlnbm1lbnQiOjAsIlNtYXJ0Rm9yZWdyb3VuZCI6bnVsbCwiQmFja2dyb3VuZEZpbGxUeXBlIjowLCJNYXJnaW4iOnsiJHJlZiI6Ijg4In0sIlBhZGRpbmciOnsiJHJlZiI6Ijg5In0sIkJhY2tncm91bmQiOnsiJHJlZiI6IjkwIn0sIklzVmlzaWJsZSI6dHJ1ZSwiV2lkdGgiOjAuMCwiSGVpZ2h0IjowLjAsIkJvcmRlclN0eWxlIjp7IiRpZCI6IjM3MCIsIkxpbmVDb2xvciI6bnVsbCwiTGluZVdlaWdodCI6MC4wLCJMaW5lVHlwZSI6MCwiUGFyZW50U3R5bGUiOm51bGx9LCJQYXJlbnRTdHlsZSI6eyIkcmVmIjoiODQifX0sIkR1cmF0aW9uU3R5bGUiOnsiJGlkIjoiMzcxIiwiRm9udFNldHRpbmdzIjp7IiRpZCI6IjM3MiIsIkZvbnRTaXplIjoxMCwiRm9udE5hbWUiOiJDYWxpYnJpIiwiSXNCb2xkIjpmYWxzZSwiSXNJdGFsaWMiOmZhbHNlLCJJc1VuZGVybGluZWQiOmZhbHNlLCJQYXJlbnRTdHlsZSI6eyIkcmVmIjoiOTIifX0sIkF1dG9TaXplIjowLCJGb3JlZ3JvdW5kIjp7IiRyZWYiOiI5MyJ9LCJNYXhXaWR0aCI6MjAwLjAsIk1heEhlaWdodCI6IkluZmluaXR5IiwiU21hcnRGb3JlZ3JvdW5kSXNBY3RpdmUiOmZhbHNlLCJIb3Jpem9udGFsQWxpZ25tZW50IjowLCJWZXJ0aWNhbEFsaWdubWVudCI6MCwiU21hcnRGb3JlZ3JvdW5kIjpudWxsLCJCYWNrZ3JvdW5kRmlsbFR5cGUiOjAsIk1hcmdpbiI6eyIkcmVmIjoiOTUifSwiUGFkZGluZyI6eyIkcmVmIjoiOTYifSwiQmFja2dyb3VuZCI6eyIkcmVmIjoiOTcifSwiSXNWaXNpYmxlIjp0cnVlLCJXaWR0aCI6MC4wLCJIZWlnaHQiOjAuMCwiQm9yZGVyU3R5bGUiOnsiJGlkIjoiMzczIiwiTGluZUNvbG9yIjpudWxsLCJMaW5lV2VpZ2h0IjowLjAsIkxpbmVUeXBlIjowLCJQYXJlbnRTdHlsZSI6bnVsbH0sIlBhcmVudFN0eWxlIjp7IiRyZWYiOiI5MSJ9fSwiSG9yaXpvbnRhbENvbm5lY3RvclN0eWxlIjp7IiRpZCI6IjM3NCIsIkxpbmVDb2xvciI6eyIkcmVmIjoiOTkifSwiTGluZVdlaWdodCI6MC4wLCJMaW5lVHlwZSI6MCwiUGFyZW50U3R5bGUiOnsiJHJlZiI6Ijk4In19LCJWZXJ0aWNhbENvbm5lY3RvclN0eWxlIjp7IiRpZCI6IjM3NSIsIkxpbmVDb2xvciI6eyIkcmVmIjoiMTAyIn0sIkxpbmVXZWlnaHQiOjAuMCwiTGluZVR5cGUiOjAsIlBhcmVudFN0eWxlIjp7IiRyZWYiOiIxMDEifX0sIk1hcmdpbiI6bnVsbCwiU3RhcnREYXRlUG9zaXRpb24iOjMsIkVuZERhdGVQb3NpdGlvbiI6MywiRGF0ZUlzVmlzaWJsZSI6dHJ1ZSwiVGl0bGVQb3NpdGlvbiI6NCwiRHVyYXRpb25Qb3NpdGlvbiI6NiwiUGVyY2VudGFnZUNvbXBsZXRlZFBvc2l0aW9uIjo2LCJTcGFjaW5nIjoxMCwiSXNCZWxvd1RpbWViYW5kIjp0cnVlLCJQZXJjZW50YWdlQ29tcGxldGVTaGFwZU9wYWNpdHkiOjM1LCJTaGFwZVN0eWxlIjp7IiRpZCI6IjM3NiIsIk1hcmdpbiI6eyIkcmVmIjoiMTA1In0sIlBhZGRpbmciOnsiJHJlZiI6IjEwNiJ9LCJCYWNrZ3JvdW5kIjp7IiRpZCI6IjM3NyIsIkNvbG9yIjp7IiRpZCI6IjM3OCIsIkEiOjI1NSwiUiI6OTEsIkciOjE1NSwiQiI6MjEzfX0sIklzVmlzaWJsZSI6dHJ1ZSwiV2lkdGgiOjAuMCwiSGVpZ2h0Ijo3LjUsIkJvcmRlclN0eWxlIjp7IiRpZCI6IjM3OSIsIkxpbmVDb2xvciI6eyIkcmVmIjoiMTEwIn0sIkxpbmVXZWlnaHQiOjAuMCwiTGluZVR5cGUiOjAsIlBhcmVudFN0eWxlIjp7IiRyZWYiOiIxMDkifX0sIlBhcmVudFN0eWxlIjp7IiRyZWYiOiIxMDQifX0sIlRpdGxlU3R5bGUiOnsiJGlkIjoiMzgwIiwiRm9udFNldHRpbmdzIjp7IiRpZCI6IjM4MSIsIkZvbnRTaXplIjo4LCJGb250TmFtZSI6IkNhbGlicmkiLCJJc0JvbGQiOnRydWUsIklzSXRhbGljIjpmYWxzZSwiSXNVbmRlcmxpbmVkIjpmYWxzZSwiUGFyZW50U3R5bGUiOnsiJHJlZiI6IjExMyJ9fSwiQXV0b1NpemUiOjAsIkZvcmVncm91bmQiOnsiJHJlZiI6IjExNCJ9LCJNYXhXaWR0aCI6NzIwLjAsIk1heEhlaWdodCI6IkluZmluaXR5IiwiU21hcnRGb3JlZ3JvdW5kSXNBY3RpdmUiOmZhbHNlLCJIb3Jpem9udGFsQWxpZ25tZW50IjowLCJWZXJ0aWNhbEFsaWdubWVudCI6MCwiU21hcnRGb3JlZ3JvdW5kIjpudWxsLCJCYWNrZ3JvdW5kRmlsbFR5cGUiOjAsIk1hcmdpbiI6eyIkcmVmIjoiMTE2In0sIlBhZGRpbmciOnsiJHJlZiI6IjExNyJ9LCJCYWNrZ3JvdW5kIjp7IiRyZWYiOiIxMTgifSwiSXNWaXNpYmxlIjp0cnVlLCJXaWR0aCI6MC4wLCJIZWlnaHQiOjAuMCwiQm9yZGVyU3R5bGUiOnsiJGlkIjoiMzgyIiwiTGluZUNvbG9yIjpudWxsLCJMaW5lV2VpZ2h0IjowLjAsIkxpbmVUeXBlIjowLCJQYXJlbnRTdHlsZSI6bnVsbH0sIlBhcmVudFN0eWxlIjp7IiRyZWYiOiIxMTIifX0sIkRhdGVTdHlsZSI6eyIkaWQiOiIzODMiLCJGb250U2V0dGluZ3MiOnsiJGlkIjoiMzg0IiwiRm9udFNpemUiOjcsIkZvbnROYW1lIjoiQ2FsaWJyaSIsIklzQm9sZCI6ZmFsc2UsIklzSXRhbGljIjpmYWxzZSwiSXNVbmRlcmxpbmVkIjpmYWxzZSwiUGFyZW50U3R5bGUiOnsiJHJlZiI6IjEyMCJ9fSwiQXV0b1NpemUiOjIsIkZvcmVncm91bmQiOnsiJHJlZiI6IjEyMSJ9LCJNYXhXaWR0aCI6MTguNzUsIk1heEhlaWdodCI6IkluZmluaXR5IiwiU21hcnRGb3JlZ3JvdW5kSXNBY3RpdmUiOmZhbHNlLCJIb3Jpem9udGFsQWxpZ25tZW50IjoyLCJWZXJ0aWNhbEFsaWdubWVudCI6MCwiU21hcnRGb3JlZ3JvdW5kIjpudWxsLCJCYWNrZ3JvdW5kRmlsbFR5cGUiOjAsIk1hcmdpbiI6eyIkcmVmIjoiMTIzIn0sIlBhZGRpbmciOnsiJHJlZiI6IjEyNCJ9LCJCYWNrZ3JvdW5kIjp7IiRyZWYiOiIxMjUifSwiSXNWaXNpYmxlIjp0cnVlLCJXaWR0aCI6MC4wLCJIZWlnaHQiOjAuMCwiQm9yZGVyU3R5bGUiOnsiJGlkIjoiMzg1IiwiTGluZUNvbG9yIjpudWxsLCJMaW5lV2VpZ2h0IjowLjAsIkxpbmVUeXBlIjowLCJQYXJlbnRTdHlsZSI6bnVsbH0sIlBhcmVudFN0eWxlIjp7IiRyZWYiOiIxMTkifX0sIkRhdGVGb3JtYXQiOnsiJHJlZiI6IjEyNiJ9LCJXZWVrTnVtYmVyaW5nIjp7IiRpZCI6IjM4NiIsIkZvcm1hdCI6MCwiSXNWaXNpYmxlIjpmYWxzZSwiTGFzdEtub3duVmlzaWJpbGl0eVN0YXRlIjpmYWxzZX0sIklzVmlzaWJsZSI6dHJ1ZSwiUGFyZW50U3R5bGUiOnsiJHJlZiI6IjgzIn19LCJJbmRleCI6OCwiU21hcnREdXJhdGlvbkFjdGl2YXRlZCI6ZmFsc2UsIkRhdGVGb3JtYXQiOnsiJHJlZiI6IjEyNiJ9LCJXZWVrTnVtYmVyaW5nIjp7IiRpZCI6IjM4NyIsIkZvcm1hdCI6MCwiSXNWaXNpYmxlIjpmYWxzZSwiTGFzdEtub3duVmlzaWJpbGl0eVN0YXRlIjpmYWxzZX0sIklkIjoiNTY5MTczZjAtN2NlMi00MTc5LWE3NDctMTk1MmE3ZWY0NmY1IiwiSW1wb3J0SWQiOm51bGwsIlRpdGxlIjoiUlRNIFBoYXNlMiAiLCJOb3RlIjpudWxsLCJIeXBlcmxpbmsiOnsiJGlkIjoiMzg4IiwiQWRkcmVzcyI6bnVsbCwiU3ViQWRkcmVzcyI6bnVsbH0sIklzQ2hhbmdlZCI6ZmFsc2UsIklzTmV3IjpmYWxzZX0seyIkaWQiOiIzODkiLCJHcm91cE5hbWUiOm51bGwsIlN0YXJ0RGF0ZSI6IjIwMjEtMDQtMDFUMDA6MDA6MDBaIiwiRW5kRGF0ZSI6IjIwMjEtMDUtMThUMjM6NTk6MDBaIiwiUGVyY2VudGFnZUNvbXBsZXRlIjpudWxsLCJTdHlsZSI6eyIkaWQiOiIzOTAiLCJTaGFwZSI6MSwiU2hhcGVUaGlja25lc3MiOjMsIkR1cmF0aW9uRm9ybWF0IjowLCJJbmNsdWRlTm9uV29ya2luZ0RheXNJbkR1cmF0aW9uIjpmYWxzZSwiUGVyY2VudGFnZUNvbXBsZXRlU3R5bGUiOnsiJGlkIjoiMzkxIiwiRm9udFNldHRpbmdzIjp7IiRpZCI6IjM5MiIsIkZvbnRTaXplIjoxMCwiRm9udE5hbWUiOiJDYWxpYnJpIiwiSXNCb2xkIjpmYWxzZSwiSXNJdGFsaWMiOmZhbHNlLCJJc1VuZGVybGluZWQiOmZhbHNlLCJQYXJlbnRTdHlsZSI6eyIkcmVmIjoiODUifX0sIkF1dG9TaXplIjowLCJGb3JlZ3JvdW5kIjp7IiRyZWYiOiI4NiJ9LCJNYXhXaWR0aCI6MjAwLjAsIk1heEhlaWdodCI6IkluZmluaXR5IiwiU21hcnRGb3JlZ3JvdW5kSXNBY3RpdmUiOmZhbHNlLCJIb3Jpem9udGFsQWxpZ25tZW50IjowLCJWZXJ0aWNhbEFsaWdubWVudCI6MCwiU21hcnRGb3JlZ3JvdW5kIjpudWxsLCJCYWNrZ3JvdW5kRmlsbFR5cGUiOjAsIk1hcmdpbiI6eyIkcmVmIjoiODgifSwiUGFkZGluZyI6eyIkcmVmIjoiODkifSwiQmFja2dyb3VuZCI6eyIkcmVmIjoiOTAifSwiSXNWaXNpYmxlIjp0cnVlLCJXaWR0aCI6MC4wLCJIZWlnaHQiOjAuMCwiQm9yZGVyU3R5bGUiOnsiJGlkIjoiMzkzIiwiTGluZUNvbG9yIjpudWxsLCJMaW5lV2VpZ2h0IjowLjAsIkxpbmVUeXBlIjowLCJQYXJlbnRTdHlsZSI6bnVsbH0sIlBhcmVudFN0eWxlIjp7IiRyZWYiOiI4NCJ9fSwiRHVyYXRpb25TdHlsZSI6eyIkaWQiOiIzOTQiLCJGb250U2V0dGluZ3MiOnsiJGlkIjoiMzk1IiwiRm9udFNpemUiOjEwLCJGb250TmFtZSI6IkNhbGlicmkiLCJJc0JvbGQiOmZhbHNlLCJJc0l0YWxpYyI6ZmFsc2UsIklzVW5kZXJsaW5lZCI6ZmFsc2UsIlBhcmVudFN0eWxlIjp7IiRyZWYiOiI5MiJ9fSwiQXV0b1NpemUiOjAsIkZvcmVncm91bmQiOnsiJHJlZiI6IjkzIn0sIk1heFdpZHRoIjoyMDAuMCwiTWF4SGVpZ2h0IjoiSW5maW5pdHkiLCJTbWFydEZvcmVncm91bmRJc0FjdGl2ZSI6ZmFsc2UsIkhvcml6b250YWxBbGlnbm1lbnQiOjAsIlZlcnRpY2FsQWxpZ25tZW50IjowLCJTbWFydEZvcmVncm91bmQiOm51bGwsIkJhY2tncm91bmRGaWxsVHlwZSI6MCwiTWFyZ2luIjp7IiRyZWYiOiI5NSJ9LCJQYWRkaW5nIjp7IiRyZWYiOiI5NiJ9LCJCYWNrZ3JvdW5kIjp7IiRyZWYiOiI5NyJ9LCJJc1Zpc2libGUiOnRydWUsIldpZHRoIjowLjAsIkhlaWdodCI6MC4wLCJCb3JkZXJTdHlsZSI6eyIkaWQiOiIzOTYiLCJMaW5lQ29sb3IiOm51bGwsIkxpbmVXZWlnaHQiOjAuMCwiTGluZVR5cGUiOjAsIlBhcmVudFN0eWxlIjpudWxsfSwiUGFyZW50U3R5bGUiOnsiJHJlZiI6IjkxIn19LCJIb3Jpem9udGFsQ29ubmVjdG9yU3R5bGUiOnsiJGlkIjoiMzk3IiwiTGluZUNvbG9yIjp7IiRyZWYiOiI5OSJ9LCJMaW5lV2VpZ2h0IjowLjgsIkxpbmVUeXBlIjowLCJQYXJlbnRTdHlsZSI6eyIkcmVmIjoiOTgifX0sIlZlcnRpY2FsQ29ubmVjdG9yU3R5bGUiOnsiJGlkIjoiMzk4IiwiTGluZUNvbG9yIjp7IiRpZCI6IjM5OSIsIiR0eXBlIjoiTkxSRS5Db21tb24uRG9tLlNvbGlkQ29sb3JCcnVzaCwgTkxSRS5Db21tb24iLCJDb2xvciI6eyIkaWQiOiI0MDAiLCJBIjoyNTUsIlIiOjE3OCwiRyI6MTQsIkIiOjE4fX0sIkxpbmVXZWlnaHQiOjEuMCwiTGluZVR5cGUiOjAsIlBhcmVudFN0eWxlIjp7IiRyZWYiOiIxMDEifX0sIk1hcmdpbiI6bnVsbCwiU3RhcnREYXRlUG9zaXRpb24iOjMsIkVuZERhdGVQb3NpdGlvbiI6NCwiRGF0ZUlzVmlzaWJsZSI6dHJ1ZSwiVGl0bGVQb3NpdGlvbiI6MiwiRHVyYXRpb25Qb3NpdGlvbiI6NiwiUGVyY2VudGFnZUNvbXBsZXRlZFBvc2l0aW9uIjo2LCJTcGFjaW5nIjo1LCJJc0JlbG93VGltZWJhbmQiOnRydWUsIlBlcmNlbnRhZ2VDb21wbGV0ZVNoYXBlT3BhY2l0eSI6MzUsIlNoYXBlU3R5bGUiOnsiJGlkIjoiNDAxIiwiTWFyZ2luIjp7IiRyZWYiOiIxMDUifSwiUGFkZGluZyI6eyIkcmVmIjoiMTA2In0sIkJhY2tncm91bmQiOnsiJGlkIjoiNDAyIiwiQ29sb3IiOnsiJGlkIjoiNDAzIiwiQSI6MjU1LCJSIjoxNzgsIkciOjE0LCJCIjoxOH19LCJJc1Zpc2libGUiOnRydWUsIldpZHRoIjowLjAsIkhlaWdodCI6MTIuMCwiQm9yZGVyU3R5bGUiOnsiJGlkIjoiNDA0IiwiTGluZUNvbG9yIjp7IiRyZWYiOiIxMTAifSwiTGluZVdlaWdodCI6MC4wLCJMaW5lVHlwZSI6MCwiUGFyZW50U3R5bGUiOnsiJHJlZiI6IjEwOSJ9fSwiUGFyZW50U3R5bGUiOnsiJHJlZiI6IjEwNCJ9fSwiVGl0bGVTdHlsZSI6eyIkaWQiOiI0MDUiLCJGb250U2V0dGluZ3MiOnsiJGlkIjoiNDA2IiwiRm9udFNpemUiOjgsIkZvbnROYW1lIjoiQ2FsaWJyaSIsIklzQm9sZCI6dHJ1ZSwiSXNJdGFsaWMiOmZhbHNlLCJJc1VuZGVybGluZWQiOmZhbHNlLCJQYXJlbnRTdHlsZSI6eyIkcmVmIjoiMTEzIn19LCJBdXRvU2l6ZSI6MCwiRm9yZWdyb3VuZCI6eyIkaWQiOiI0MDciLCJDb2xvciI6eyIkaWQiOiI0MDgiLCJBIjoyNTUsIlIiOjI1NSwiRyI6MjU1LCJCIjoyNTV9fSwiTWF4V2lkdGgiOjcyMC4wLCJNYXhIZWlnaHQiOiJJbmZpbml0eSIsIlNtYXJ0Rm9yZWdyb3VuZElzQWN0aXZlIjpmYWxzZSwiSG9yaXpvbnRhbEFsaWdubWVudCI6MSwiVmVydGljYWxBbGlnbm1lbnQiOjAsIlNtYXJ0Rm9yZWdyb3VuZCI6bnVsbCwiQmFja2dyb3VuZEZpbGxUeXBlIjowLCJNYXJnaW4iOnsiJHJlZiI6IjExNiJ9LCJQYWRkaW5nIjp7IiRyZWYiOiIxMTcifSwiQmFja2dyb3VuZCI6eyIkcmVmIjoiMTE4In0sIklzVmlzaWJsZSI6dHJ1ZSwiV2lkdGgiOjAuMCwiSGVpZ2h0IjowLjAsIkJvcmRlclN0eWxlIjp7IiRpZCI6IjQwOSIsIkxpbmVDb2xvciI6bnVsbCwiTGluZVdlaWdodCI6MC4wLCJMaW5lVHlwZSI6MCwiUGFyZW50U3R5bGUiOm51bGx9LCJQYXJlbnRTdHlsZSI6eyIkcmVmIjoiMTEyIn19LCJEYXRlU3R5bGUiOnsiJGlkIjoiNDEwIiwiRm9udFNldHRpbmdzIjp7IiRpZCI6IjQxMSIsIkZvbnRTaXplIjo3LCJGb250TmFtZSI6IkNhbGlicmkiLCJJc0JvbGQiOnRydWUsIklzSXRhbGljIjpmYWxzZSwiSXNVbmRlcmxpbmVkIjpmYWxzZSwiUGFyZW50U3R5bGUiOnsiJHJlZiI6IjEyMCJ9fSwiQXV0b1NpemUiOjIsIkZvcmVncm91bmQiOnsiJGlkIjoiNDEyIiwiQ29sb3IiOnsiJGlkIjoiNDEzIiwiQSI6MjU1LCJSIjoxNzgsIkciOjE0LCJCIjoxOH19LCJNYXhXaWR0aCI6NDIuMCwiTWF4SGVpZ2h0IjoiSW5maW5pdHkiLCJTbWFydEZvcmVncm91bmRJc0FjdGl2ZSI6ZmFsc2UsIkhvcml6b250YWxBbGlnbm1lbnQiOjIsIlZlcnRpY2FsQWxpZ25tZW50IjowLCJTbWFydEZvcmVncm91bmQiOm51bGwsIkJhY2tncm91bmRGaWxsVHlwZSI6MCwiTWFyZ2luIjp7IiRyZWYiOiIxMjMifSwiUGFkZGluZyI6eyIkcmVmIjoiMTI0In0sIkJhY2tncm91bmQiOnsiJHJlZiI6IjEyNSJ9LCJJc1Zpc2libGUiOnRydWUsIldpZHRoIjowLjAsIkhlaWdodCI6MC4wLCJCb3JkZXJTdHlsZSI6eyIkaWQiOiI0MTQiLCJMaW5lQ29sb3IiOm51bGwsIkxpbmVXZWlnaHQiOjAuMCwiTGluZVR5cGUiOjAsIlBhcmVudFN0eWxlIjpudWxsfSwiUGFyZW50U3R5bGUiOnsiJHJlZiI6IjExOSJ9fSwiRGF0ZUZvcm1hdCI6eyIkaWQiOiI0MTUiLCJGb3JtYXRTdHJpbmciOiJkZGQgTS9kL3l5IiwiU2VwYXJhdG9yIjoiLyIsIlVzZUludGVybmF0aW9uYWxEYXRlRm9ybWF0IjpmYWxzZSwiRGF0ZUlzVmlzaWJsZSI6dHJ1ZSwiVGltZUlzVmlzaWJsZSI6ZmFsc2UsIkhvdXJEaWdpdHMiOjEsIkFtUG1EZXNpZ25hdG9yIjoyLCJUcmltMDBNaW51dGVzIjpmYWxzZSwiTGFzdEtub3duVmlzaWJpbGl0eVN0YXRlIjp7IiRpZCI6IjQxNiIsIkRhdGVQYXJ0SXNWaXNpYmxlIjpmYWxzZSwiVGltZVBhcnRJc1Zpc2libGUiOmZhbHNlfX0sIldlZWtOdW1iZXJpbmciOnsiJGlkIjoiNDE3IiwiRm9ybWF0IjowLCJJc1Zpc2libGUiOmZhbHNlLCJMYXN0S25vd25WaXNpYmlsaXR5U3RhdGUiOmZhbHNlfSwiSXNWaXNpYmxlIjp0cnVlLCJQYXJlbnRTdHlsZSI6eyIkcmVmIjoiODMifX0sIkluZGV4Ijo5LCJTbWFydER1cmF0aW9uQWN0aXZhdGVkIjpmYWxzZSwiRGF0ZUZvcm1hdCI6eyIkcmVmIjoiNDE1In0sIldlZWtOdW1iZXJpbmciOnsiJGlkIjoiNDE4IiwiRm9ybWF0IjowLCJJc1Zpc2libGUiOmZhbHNlLCJMYXN0S25vd25WaXNpYmlsaXR5U3RhdGUiOmZhbHNlfSwiSWQiOiIxZTg0YTgxNS05MjA1LTRiMjktYWQxZS1iOTVjZjdlZjcyN2YiLCJJbXBvcnRJZCI6bnVsbCwiVGl0bGUiOiJZQyBkZXZlbG9wbWVudCIsIk5vdGUiOm51bGwsIkh5cGVybGluayI6eyIkaWQiOiI0MTkiLCJBZGRyZXNzIjpudWxsLCJTdWJBZGRyZXNzIjpudWxsfSwiSXNDaGFuZ2VkIjpmYWxzZSwiSXNOZXciOmZhbHNlfSx7IiRpZCI6IjQyMCIsIkdyb3VwTmFtZSI6bnVsbCwiU3RhcnREYXRlIjoiMjAyMS0wNS0wMlQwMDowMDowMFoiLCJFbmREYXRlIjoiMjAyMS0wNS0wOVQyMzo1OTowMFoiLCJQZXJjZW50YWdlQ29tcGxldGUiOm51bGwsIlN0eWxlIjp7IiRpZCI6IjQyMSIsIlNoYXBlIjo2LCJTaGFwZVRoaWNrbmVzcyI6MywiRHVyYXRpb25Gb3JtYXQiOjAsIkluY2x1ZGVOb25Xb3JraW5nRGF5c0luRHVyYXRpb24iOmZhbHNlLCJQZXJjZW50YWdlQ29tcGxldGVTdHlsZSI6eyIkaWQiOiI0MjIiLCJGb250U2V0dGluZ3MiOnsiJGlkIjoiNDIzIiwiRm9udFNpemUiOjEwLCJGb250TmFtZSI6IkNhbGlicmkiLCJJc0JvbGQiOmZhbHNlLCJJc0l0YWxpYyI6ZmFsc2UsIklzVW5kZXJsaW5lZCI6ZmFsc2UsIlBhcmVudFN0eWxlIjp7IiRyZWYiOiI4NSJ9fSwiQXV0b1NpemUiOjAsIkZvcmVncm91bmQiOnsiJHJlZiI6Ijg2In0sIk1heFdpZHRoIjoyMDAuMCwiTWF4SGVpZ2h0IjoiSW5maW5pdHkiLCJTbWFydEZvcmVncm91bmRJc0FjdGl2ZSI6ZmFsc2UsIkhvcml6b250YWxBbGlnbm1lbnQiOjAsIlZlcnRpY2FsQWxpZ25tZW50IjowLCJTbWFydEZvcmVncm91bmQiOm51bGwsIkJhY2tncm91bmRGaWxsVHlwZSI6MCwiTWFyZ2luIjp7IiRyZWYiOiI4OCJ9LCJQYWRkaW5nIjp7IiRyZWYiOiI4OSJ9LCJCYWNrZ3JvdW5kIjp7IiRyZWYiOiI5MCJ9LCJJc1Zpc2libGUiOnRydWUsIldpZHRoIjowLjAsIkhlaWdodCI6MC4wLCJCb3JkZXJTdHlsZSI6eyIkaWQiOiI0MjQiLCJMaW5lQ29sb3IiOm51bGwsIkxpbmVXZWlnaHQiOjAuMCwiTGluZVR5cGUiOjAsIlBhcmVudFN0eWxlIjpudWxsfSwiUGFyZW50U3R5bGUiOnsiJHJlZiI6Ijg0In19LCJEdXJhdGlvblN0eWxlIjp7IiRpZCI6IjQyNSIsIkZvbnRTZXR0aW5ncyI6eyIkaWQiOiI0MjYiLCJGb250U2l6ZSI6MTAsIkZvbnROYW1lIjoiQ2FsaWJyaSIsIklzQm9sZCI6ZmFsc2UsIklzSXRhbGljIjpmYWxzZSwiSXNVbmRlcmxpbmVkIjpmYWxzZSwiUGFyZW50U3R5bGUiOnsiJHJlZiI6IjkyIn19LCJBdXRvU2l6ZSI6MCwiRm9yZWdyb3VuZCI6eyIkcmVmIjoiOTMifSwiTWF4V2lkdGgiOjIwMC4wLCJNYXhIZWlnaHQiOiJJbmZpbml0eSIsIlNtYXJ0Rm9yZWdyb3VuZElzQWN0aXZlIjpmYWxzZSwiSG9yaXpvbnRhbEFsaWdubWVudCI6MCwiVmVydGljYWxBbGlnbm1lbnQiOjAsIlNtYXJ0Rm9yZWdyb3VuZCI6bnVsbCwiQmFja2dyb3VuZEZpbGxUeXBlIjowLCJNYXJnaW4iOnsiJHJlZiI6Ijk1In0sIlBhZGRpbmciOnsiJHJlZiI6Ijk2In0sIkJhY2tncm91bmQiOnsiJHJlZiI6Ijk3In0sIklzVmlzaWJsZSI6dHJ1ZSwiV2lkdGgiOjAuMCwiSGVpZ2h0IjowLjAsIkJvcmRlclN0eWxlIjp7IiRpZCI6IjQyNyIsIkxpbmVDb2xvciI6bnVsbCwiTGluZVdlaWdodCI6MC4wLCJMaW5lVHlwZSI6MCwiUGFyZW50U3R5bGUiOm51bGx9LCJQYXJlbnRTdHlsZSI6eyIkcmVmIjoiOTEifX0sIkhvcml6b250YWxDb25uZWN0b3JTdHlsZSI6eyIkaWQiOiI0MjgiLCJMaW5lQ29sb3IiOnsiJHJlZiI6Ijk5In0sIkxpbmVXZWlnaHQiOjAuMCwiTGluZVR5cGUiOjAsIlBhcmVudFN0eWxlIjp7IiRyZWYiOiI5OCJ9fSwiVmVydGljYWxDb25uZWN0b3JTdHlsZSI6eyIkaWQiOiI0MjkiLCJMaW5lQ29sb3IiOnsiJHJlZiI6IjEwMiJ9LCJMaW5lV2VpZ2h0IjowLjAsIkxpbmVUeXBlIjowLCJQYXJlbnRTdHlsZSI6eyIkcmVmIjoiMTAxIn19LCJNYXJnaW4iOm51bGwsIlN0YXJ0RGF0ZVBvc2l0aW9uIjozLCJFbmREYXRlUG9zaXRpb24iOjMsIkRhdGVJc1Zpc2libGUiOnRydWUsIlRpdGxlUG9zaXRpb24iOjQsIkR1cmF0aW9uUG9zaXRpb24iOjYsIlBlcmNlbnRhZ2VDb21wbGV0ZWRQb3NpdGlvbiI6NiwiU3BhY2luZyI6NSwiSXNCZWxvd1RpbWViYW5kIjp0cnVlLCJQZXJjZW50YWdlQ29tcGxldGVTaGFwZU9wYWNpdHkiOjM1LCJTaGFwZVN0eWxlIjp7IiRpZCI6IjQzMCIsIk1hcmdpbiI6eyIkcmVmIjoiMTA1In0sIlBhZGRpbmciOnsiJHJlZiI6IjEwNiJ9LCJCYWNrZ3JvdW5kIjp7IiRpZCI6IjQzMSIsIkNvbG9yIjp7IiRpZCI6IjQzMiIsIkEiOjI1NSwiUiI6MjM0LCJHIjoyMiwiQiI6MzB9fSwiSXNWaXNpYmxlIjp0cnVlLCJXaWR0aCI6MC4wLCJIZWlnaHQiOjcuNSwiQm9yZGVyU3R5bGUiOnsiJGlkIjoiNDMzIiwiTGluZUNvbG9yIjp7IiRyZWYiOiIxMTAifSwiTGluZVdlaWdodCI6MC4wLCJMaW5lVHlwZSI6MCwiUGFyZW50U3R5bGUiOnsiJHJlZiI6IjEwOSJ9fSwiUGFyZW50U3R5bGUiOnsiJHJlZiI6IjEwNCJ9fSwiVGl0bGVTdHlsZSI6eyIkaWQiOiI0MzQiLCJGb250U2V0dGluZ3MiOnsiJGlkIjoiNDM1IiwiRm9udFNpemUiOjgsIkZvbnROYW1lIjoiQ2FsaWJyaSIsIklzQm9sZCI6dHJ1ZSwiSXNJdGFsaWMiOmZhbHNlLCJJc1VuZGVybGluZWQiOmZhbHNlLCJQYXJlbnRTdHlsZSI6eyIkcmVmIjoiMTEzIn19LCJBdXRvU2l6ZSI6MiwiRm9yZWdyb3VuZCI6eyIkcmVmIjoiMTE0In0sIk1heFdpZHRoIjoxNi41LCJNYXhIZWlnaHQiOiJJbmZpbml0eSIsIlNtYXJ0Rm9yZWdyb3VuZElzQWN0aXZlIjpmYWxzZSwiSG9yaXpvbnRhbEFsaWdubWVudCI6MCwiVmVydGljYWxBbGlnbm1lbnQiOjAsIlNtYXJ0Rm9yZWdyb3VuZCI6bnVsbCwiQmFja2dyb3VuZEZpbGxUeXBlIjowLCJNYXJnaW4iOnsiJHJlZiI6IjExNiJ9LCJQYWRkaW5nIjp7IiRyZWYiOiIxMTcifSwiQmFja2dyb3VuZCI6eyIkcmVmIjoiMTE4In0sIklzVmlzaWJsZSI6dHJ1ZSwiV2lkdGgiOjAuMCwiSGVpZ2h0IjowLjAsIkJvcmRlclN0eWxlIjp7IiRpZCI6IjQzNiIsIkxpbmVDb2xvciI6bnVsbCwiTGluZVdlaWdodCI6MC4wLCJMaW5lVHlwZSI6MCwiUGFyZW50U3R5bGUiOm51bGx9LCJQYXJlbnRTdHlsZSI6eyIkcmVmIjoiMTEyIn19LCJEYXRlU3R5bGUiOnsiJGlkIjoiNDM3IiwiRm9udFNldHRpbmdzIjp7IiRpZCI6IjQzOCIsIkZvbnRTaXplIjo3LCJGb250TmFtZSI6IkNhbGlicmkiLCJJc0JvbGQiOmZhbHNlLCJJc0l0YWxpYyI6ZmFsc2UsIklzVW5kZXJsaW5lZCI6ZmFsc2UsIlBhcmVudFN0eWxlIjp7IiRyZWYiOiIxMjAifX0sIkF1dG9TaXplIjoyLCJGb3JlZ3JvdW5kIjp7IiRyZWYiOiIxMjEifSwiTWF4V2lkdGgiOjQzLjUsIk1heEhlaWdodCI6IkluZmluaXR5IiwiU21hcnRGb3JlZ3JvdW5kSXNBY3RpdmUiOmZhbHNlLCJIb3Jpem9udGFsQWxpZ25tZW50IjoyLCJWZXJ0aWNhbEFsaWdubWVudCI6MCwiU21hcnRGb3JlZ3JvdW5kIjpudWxsLCJCYWNrZ3JvdW5kRmlsbFR5cGUiOjAsIk1hcmdpbiI6eyIkcmVmIjoiMTIzIn0sIlBhZGRpbmciOnsiJHJlZiI6IjEyNCJ9LCJCYWNrZ3JvdW5kIjp7IiRyZWYiOiIxMjUifSwiSXNWaXNpYmxlIjp0cnVlLCJXaWR0aCI6MC4wLCJIZWlnaHQiOjAuMCwiQm9yZGVyU3R5bGUiOnsiJGlkIjoiNDM5IiwiTGluZUNvbG9yIjpudWxsLCJMaW5lV2VpZ2h0IjowLjAsIkxpbmVUeXBlIjowLCJQYXJlbnRTdHlsZSI6bnVsbH0sIlBhcmVudFN0eWxlIjp7IiRyZWYiOiIxMTkifX0sIkRhdGVGb3JtYXQiOnsiJHJlZiI6IjEyNiJ9LCJXZWVrTnVtYmVyaW5nIjp7IiRpZCI6IjQ0MCIsIkZvcm1hdCI6MCwiSXNWaXNpYmxlIjpmYWxzZSwiTGFzdEtub3duVmlzaWJpbGl0eVN0YXRlIjpmYWxzZX0sIklzVmlzaWJsZSI6dHJ1ZSwiUGFyZW50U3R5bGUiOnsiJHJlZiI6IjgzIn19LCJJbmRleCI6MTAsIlNtYXJ0RHVyYXRpb25BY3RpdmF0ZWQiOmZhbHNlLCJEYXRlRm9ybWF0Ijp7IiRyZWYiOiIxMjYifSwiV2Vla051bWJlcmluZyI6eyIkaWQiOiI0NDEiLCJGb3JtYXQiOjAsIklzVmlzaWJsZSI6ZmFsc2UsIkxhc3RLbm93blZpc2liaWxpdHlTdGF0ZSI6ZmFsc2V9LCJJZCI6ImE1Yzc2YjkzLTE4OTktNDg5Ni1iMTVmLWEwYmNlZTY0ZGRjNSIsIkltcG9ydElkIjpudWxsLCJUaXRsZSI6IkRhdGUiLCJOb3RlIjpudWxsLCJIeXBlcmxpbmsiOnsiJGlkIjoiNDQyIiwiQWRkcmVzcyI6bnVsbCwiU3ViQWRkcmVzcyI6bnVsbH0sIklzQ2hhbmdlZCI6ZmFsc2UsIklzTmV3IjpmYWxzZX0seyIkaWQiOiI0NDMiLCJHcm91cE5hbWUiOm51bGwsIlN0YXJ0RGF0ZSI6IjIwMjEtMDQtMDZUMDA6MDA6MDBaIiwiRW5kRGF0ZSI6IjIwMjEtMDQtMDZUMjM6NTk6MDBaIiwiUGVyY2VudGFnZUNvbXBsZXRlIjpudWxsLCJTdHlsZSI6eyIkaWQiOiI0NDQiLCJTaGFwZSI6NiwiU2hhcGVUaGlja25lc3MiOjMsIkR1cmF0aW9uRm9ybWF0IjowLCJJbmNsdWRlTm9uV29ya2luZ0RheXNJbkR1cmF0aW9uIjpmYWxzZSwiUGVyY2VudGFnZUNvbXBsZXRlU3R5bGUiOnsiJGlkIjoiNDQ1IiwiRm9udFNldHRpbmdzIjp7IiRpZCI6IjQ0NiIsIkZvbnRTaXplIjoxMCwiRm9udE5hbWUiOiJDYWxpYnJpIiwiSXNCb2xkIjpmYWxzZSwiSXNJdGFsaWMiOmZhbHNlLCJJc1VuZGVybGluZWQiOmZhbHNlLCJQYXJlbnRTdHlsZSI6eyIkcmVmIjoiODUifX0sIkF1dG9TaXplIjowLCJGb3JlZ3JvdW5kIjp7IiRyZWYiOiI4NiJ9LCJNYXhXaWR0aCI6MjAwLjAsIk1heEhlaWdodCI6IkluZmluaXR5IiwiU21hcnRGb3JlZ3JvdW5kSXNBY3RpdmUiOmZhbHNlLCJIb3Jpem9udGFsQWxpZ25tZW50IjowLCJWZXJ0aWNhbEFsaWdubWVudCI6MCwiU21hcnRGb3JlZ3JvdW5kIjpudWxsLCJCYWNrZ3JvdW5kRmlsbFR5cGUiOjAsIk1hcmdpbiI6eyIkcmVmIjoiODgifSwiUGFkZGluZyI6eyIkcmVmIjoiODkifSwiQmFja2dyb3VuZCI6eyIkcmVmIjoiOTAifSwiSXNWaXNpYmxlIjp0cnVlLCJXaWR0aCI6MC4wLCJIZWlnaHQiOjAuMCwiQm9yZGVyU3R5bGUiOnsiJGlkIjoiNDQ3IiwiTGluZUNvbG9yIjpudWxsLCJMaW5lV2VpZ2h0IjowLjAsIkxpbmVUeXBlIjowLCJQYXJlbnRTdHlsZSI6bnVsbH0sIlBhcmVudFN0eWxlIjp7IiRyZWYiOiI4NCJ9fSwiRHVyYXRpb25TdHlsZSI6eyIkaWQiOiI0NDgiLCJGb250U2V0dGluZ3MiOnsiJGlkIjoiNDQ5IiwiRm9udFNpemUiOjEwLCJGb250TmFtZSI6IkNhbGlicmkiLCJJc0JvbGQiOmZhbHNlLCJJc0l0YWxpYyI6ZmFsc2UsIklzVW5kZXJsaW5lZCI6ZmFsc2UsIlBhcmVudFN0eWxlIjp7IiRyZWYiOiI5MiJ9fSwiQXV0b1NpemUiOjAsIkZvcmVncm91bmQiOnsiJHJlZiI6IjkzIn0sIk1heFdpZHRoIjoyMDAuMCwiTWF4SGVpZ2h0IjoiSW5maW5pdHkiLCJTbWFydEZvcmVncm91bmRJc0FjdGl2ZSI6ZmFsc2UsIkhvcml6b250YWxBbGlnbm1lbnQiOjAsIlZlcnRpY2FsQWxpZ25tZW50IjowLCJTbWFydEZvcmVncm91bmQiOm51bGwsIkJhY2tncm91bmRGaWxsVHlwZSI6MCwiTWFyZ2luIjp7IiRyZWYiOiI5NSJ9LCJQYWRkaW5nIjp7IiRyZWYiOiI5NiJ9LCJCYWNrZ3JvdW5kIjp7IiRyZWYiOiI5NyJ9LCJJc1Zpc2libGUiOnRydWUsIldpZHRoIjowLjAsIkhlaWdodCI6MC4wLCJCb3JkZXJTdHlsZSI6eyIkaWQiOiI0NTAiLCJMaW5lQ29sb3IiOm51bGwsIkxpbmVXZWlnaHQiOjAuMCwiTGluZVR5cGUiOjAsIlBhcmVudFN0eWxlIjpudWxsfSwiUGFyZW50U3R5bGUiOnsiJHJlZiI6IjkxIn19LCJIb3Jpem9udGFsQ29ubmVjdG9yU3R5bGUiOnsiJGlkIjoiNDUxIiwiTGluZUNvbG9yIjp7IiRyZWYiOiI5OSJ9LCJMaW5lV2VpZ2h0IjowLjAsIkxpbmVUeXBlIjowLCJQYXJlbnRTdHlsZSI6eyIkcmVmIjoiOTgifX0sIlZlcnRpY2FsQ29ubmVjdG9yU3R5bGUiOnsiJGlkIjoiNDUyIiwiTGluZUNvbG9yIjp7IiRyZWYiOiIxMDIifSwiTGluZVdlaWdodCI6MC4wLCJMaW5lVHlwZSI6MCwiUGFyZW50U3R5bGUiOnsiJHJlZiI6IjEwMSJ9fSwiTWFyZ2luIjpudWxsLCJTdGFydERhdGVQb3NpdGlvbiI6MywiRW5kRGF0ZVBvc2l0aW9uIjozLCJEYXRlSXNWaXNpYmxlIjp0cnVlLCJUaXRsZVBvc2l0aW9uIjo0LCJEdXJhdGlvblBvc2l0aW9uIjo2LCJQZXJjZW50YWdlQ29tcGxldGVkUG9zaXRpb24iOjYsIlNwYWNpbmciOjUsIklzQmVsb3dUaW1lYmFuZCI6dHJ1ZSwiUGVyY2VudGFnZUNvbXBsZXRlU2hhcGVPcGFjaXR5IjozNSwiU2hhcGVTdHlsZSI6eyIkaWQiOiI0NTMiLCJNYXJnaW4iOnsiJHJlZiI6IjEwNSJ9LCJQYWRkaW5nIjp7IiRyZWYiOiIxMDYifSwiQmFja2dyb3VuZCI6eyIkaWQiOiI0NTQiLCJDb2xvciI6eyIkaWQiOiI0NTUiLCJBIjoyNTUsIlIiOjIzNCwiRyI6MjIsIkIiOjMwfX0sIklzVmlzaWJsZSI6dHJ1ZSwiV2lkdGgiOjAuMCwiSGVpZ2h0Ijo3LjUsIkJvcmRlclN0eWxlIjp7IiRpZCI6IjQ1NiIsIkxpbmVDb2xvciI6eyIkcmVmIjoiMTEwIn0sIkxpbmVXZWlnaHQiOjAuMCwiTGluZVR5cGUiOjAsIlBhcmVudFN0eWxlIjp7IiRyZWYiOiIxMDkifX0sIlBhcmVudFN0eWxlIjp7IiRyZWYiOiIxMDQifX0sIlRpdGxlU3R5bGUiOnsiJGlkIjoiNDU3IiwiRm9udFNldHRpbmdzIjp7IiRpZCI6IjQ1OCIsIkZvbnRTaXplIjo4LCJGb250TmFtZSI6IkNhbGlicmkiLCJJc0JvbGQiOnRydWUsIklzSXRhbGljIjpmYWxzZSwiSXNVbmRlcmxpbmVkIjpmYWxzZSwiUGFyZW50U3R5bGUiOnsiJHJlZiI6IjExMyJ9fSwiQXV0b1NpemUiOjAsIkZvcmVncm91bmQiOnsiJHJlZiI6IjExNCJ9LCJNYXhXaWR0aCI6NzIwLjAsIk1heEhlaWdodCI6IkluZmluaXR5IiwiU21hcnRGb3JlZ3JvdW5kSXNBY3RpdmUiOmZhbHNlLCJIb3Jpem9udGFsQWxpZ25tZW50IjowLCJWZXJ0aWNhbEFsaWdubWVudCI6MCwiU21hcnRGb3JlZ3JvdW5kIjpudWxsLCJCYWNrZ3JvdW5kRmlsbFR5cGUiOjAsIk1hcmdpbiI6eyIkcmVmIjoiMTE2In0sIlBhZGRpbmciOnsiJHJlZiI6IjExNyJ9LCJCYWNrZ3JvdW5kIjp7IiRyZWYiOiIxMTgifSwiSXNWaXNpYmxlIjp0cnVlLCJXaWR0aCI6MC4wLCJIZWlnaHQiOjAuMCwiQm9yZGVyU3R5bGUiOnsiJGlkIjoiNDU5IiwiTGluZUNvbG9yIjpudWxsLCJMaW5lV2VpZ2h0IjowLjAsIkxpbmVUeXBlIjowLCJQYXJlbnRTdHlsZSI6bnVsbH0sIlBhcmVudFN0eWxlIjp7IiRyZWYiOiIxMTIifX0sIkRhdGVTdHlsZSI6eyIkaWQiOiI0NjAiLCJGb250U2V0dGluZ3MiOnsiJGlkIjoiNDYxIiwiRm9udFNpemUiOjcsIkZvbnROYW1lIjoiQ2FsaWJyaSIsIklzQm9sZCI6ZmFsc2UsIklzSXRhbGljIjpmYWxzZSwiSXNVbmRlcmxpbmVkIjpmYWxzZSwiUGFyZW50U3R5bGUiOnsiJHJlZiI6IjEyMCJ9fSwiQXV0b1NpemUiOjAsIkZvcmVncm91bmQiOnsiJHJlZiI6IjEyMSJ9LCJNYXhXaWR0aCI6MjAwLjAsIk1heEhlaWdodCI6IkluZmluaXR5IiwiU21hcnRGb3JlZ3JvdW5kSXNBY3RpdmUiOmZhbHNlLCJIb3Jpem9udGFsQWxpZ25tZW50IjoyLCJWZXJ0aWNhbEFsaWdubWVudCI6MCwiU21hcnRGb3JlZ3JvdW5kIjpudWxsLCJCYWNrZ3JvdW5kRmlsbFR5cGUiOjAsIk1hcmdpbiI6eyIkcmVmIjoiMTIzIn0sIlBhZGRpbmciOnsiJHJlZiI6IjEyNCJ9LCJCYWNrZ3JvdW5kIjp7IiRyZWYiOiIxMjUifSwiSXNWaXNpYmxlIjp0cnVlLCJXaWR0aCI6MC4wLCJIZWlnaHQiOjAuMCwiQm9yZGVyU3R5bGUiOnsiJGlkIjoiNDYyIiwiTGluZUNvbG9yIjpudWxsLCJMaW5lV2VpZ2h0IjowLjAsIkxpbmVUeXBlIjowLCJQYXJlbnRTdHlsZSI6bnVsbH0sIlBhcmVudFN0eWxlIjp7IiRyZWYiOiIxMTkifX0sIkRhdGVGb3JtYXQiOnsiJHJlZiI6IjEyNiJ9LCJXZWVrTnVtYmVyaW5nIjp7IiRpZCI6IjQ2MyIsIkZvcm1hdCI6MCwiSXNWaXNpYmxlIjpmYWxzZSwiTGFzdEtub3duVmlzaWJpbGl0eVN0YXRlIjpmYWxzZX0sIklzVmlzaWJsZSI6dHJ1ZSwiUGFyZW50U3R5bGUiOnsiJHJlZiI6IjgzIn19LCJJbmRleCI6MTEsIlNtYXJ0RHVyYXRpb25BY3RpdmF0ZWQiOmZhbHNlLCJEYXRlRm9ybWF0Ijp7IiRyZWYiOiIxMjYifSwiV2Vla051bWJlcmluZyI6eyIkaWQiOiI0NjQiLCJGb3JtYXQiOjAsIklzVmlzaWJsZSI6ZmFsc2UsIkxhc3RLbm93blZpc2liaWxpdHlTdGF0ZSI6ZmFsc2V9LCJJZCI6IjNkMDc5MzkzLWQyNTMtNGIzOS1iM2ZlLWQzZWZmMTVlZjVlMSIsIkltcG9ydElkIjpudWxsLCJUaXRsZSI6IkRQIEFQSSBCdW5kbGUgIiwiTm90ZSI6bnVsbCwiSHlwZXJsaW5rIjp7IiRpZCI6IjQ2NSIsIkFkZHJlc3MiOm51bGwsIlN1YkFkZHJlc3MiOm51bGx9LCJJc0NoYW5nZWQiOmZhbHNlLCJJc05ldyI6ZmFsc2V9LHsiJGlkIjoiNDY2IiwiR3JvdXBOYW1lIjpudWxsLCJTdGFydERhdGUiOiIyMDIxLTA0LTEwVDAwOjAwOjAwWiIsIkVuZERhdGUiOiIyMDIxLTA0LTEwVDIzOjU5OjAwWiIsIlBlcmNlbnRhZ2VDb21wbGV0ZSI6bnVsbCwiU3R5bGUiOnsiJGlkIjoiNDY3IiwiU2hhcGUiOjYsIlNoYXBlVGhpY2tuZXNzIjozLCJEdXJhdGlvbkZvcm1hdCI6MCwiSW5jbHVkZU5vbldvcmtpbmdEYXlzSW5EdXJhdGlvbiI6ZmFsc2UsIlBlcmNlbnRhZ2VDb21wbGV0ZVN0eWxlIjp7IiRpZCI6IjQ2OCIsIkZvbnRTZXR0aW5ncyI6eyIkaWQiOiI0NjkiLCJGb250U2l6ZSI6MTAsIkZvbnROYW1lIjoiQ2FsaWJyaSIsIklzQm9sZCI6ZmFsc2UsIklzSXRhbGljIjpmYWxzZSwiSXNVbmRlcmxpbmVkIjpmYWxzZSwiUGFyZW50U3R5bGUiOnsiJHJlZiI6Ijg1In19LCJBdXRvU2l6ZSI6MCwiRm9yZWdyb3VuZCI6eyIkcmVmIjoiODYifSwiTWF4V2lkdGgiOjIwMC4wLCJNYXhIZWlnaHQiOiJJbmZpbml0eSIsIlNtYXJ0Rm9yZWdyb3VuZElzQWN0aXZlIjpmYWxzZSwiSG9yaXpvbnRhbEFsaWdubWVudCI6MCwiVmVydGljYWxBbGlnbm1lbnQiOjAsIlNtYXJ0Rm9yZWdyb3VuZCI6bnVsbCwiQmFja2dyb3VuZEZpbGxUeXBlIjowLCJNYXJnaW4iOnsiJHJlZiI6Ijg4In0sIlBhZGRpbmciOnsiJHJlZiI6Ijg5In0sIkJhY2tncm91bmQiOnsiJHJlZiI6IjkwIn0sIklzVmlzaWJsZSI6dHJ1ZSwiV2lkdGgiOjAuMCwiSGVpZ2h0IjowLjAsIkJvcmRlclN0eWxlIjp7IiRpZCI6IjQ3MCIsIkxpbmVDb2xvciI6bnVsbCwiTGluZVdlaWdodCI6MC4wLCJMaW5lVHlwZSI6MCwiUGFyZW50U3R5bGUiOm51bGx9LCJQYXJlbnRTdHlsZSI6eyIkcmVmIjoiODQifX0sIkR1cmF0aW9uU3R5bGUiOnsiJGlkIjoiNDcxIiwiRm9udFNldHRpbmdzIjp7IiRpZCI6IjQ3MiIsIkZvbnRTaXplIjoxMCwiRm9udE5hbWUiOiJDYWxpYnJpIiwiSXNCb2xkIjpmYWxzZSwiSXNJdGFsaWMiOmZhbHNlLCJJc1VuZGVybGluZWQiOmZhbHNlLCJQYXJlbnRTdHlsZSI6eyIkcmVmIjoiOTIifX0sIkF1dG9TaXplIjowLCJGb3JlZ3JvdW5kIjp7IiRyZWYiOiI5MyJ9LCJNYXhXaWR0aCI6MjAwLjAsIk1heEhlaWdodCI6IkluZmluaXR5IiwiU21hcnRGb3JlZ3JvdW5kSXNBY3RpdmUiOmZhbHNlLCJIb3Jpem9udGFsQWxpZ25tZW50IjowLCJWZXJ0aWNhbEFsaWdubWVudCI6MCwiU21hcnRGb3JlZ3JvdW5kIjpudWxsLCJCYWNrZ3JvdW5kRmlsbFR5cGUiOjAsIk1hcmdpbiI6eyIkcmVmIjoiOTUifSwiUGFkZGluZyI6eyIkcmVmIjoiOTYifSwiQmFja2dyb3VuZCI6eyIkcmVmIjoiOTcifSwiSXNWaXNpYmxlIjp0cnVlLCJXaWR0aCI6MC4wLCJIZWlnaHQiOjAuMCwiQm9yZGVyU3R5bGUiOnsiJGlkIjoiNDczIiwiTGluZUNvbG9yIjpudWxsLCJMaW5lV2VpZ2h0IjowLjAsIkxpbmVUeXBlIjowLCJQYXJlbnRTdHlsZSI6bnVsbH0sIlBhcmVudFN0eWxlIjp7IiRyZWYiOiI5MSJ9fSwiSG9yaXpvbnRhbENvbm5lY3RvclN0eWxlIjp7IiRpZCI6IjQ3NCIsIkxpbmVDb2xvciI6eyIkcmVmIjoiOTkifSwiTGluZVdlaWdodCI6MC4wLCJMaW5lVHlwZSI6MCwiUGFyZW50U3R5bGUiOnsiJHJlZiI6Ijk4In19LCJWZXJ0aWNhbENvbm5lY3RvclN0eWxlIjp7IiRpZCI6IjQ3NSIsIkxpbmVDb2xvciI6eyIkcmVmIjoiMTAyIn0sIkxpbmVXZWlnaHQiOjAuMCwiTGluZVR5cGUiOjAsIlBhcmVudFN0eWxlIjp7IiRyZWYiOiIxMDEifX0sIk1hcmdpbiI6bnVsbCwiU3RhcnREYXRlUG9zaXRpb24iOjMsIkVuZERhdGVQb3NpdGlvbiI6MywiRGF0ZUlzVmlzaWJsZSI6dHJ1ZSwiVGl0bGVQb3NpdGlvbiI6NCwiRHVyYXRpb25Qb3NpdGlvbiI6NiwiUGVyY2VudGFnZUNvbXBsZXRlZFBvc2l0aW9uIjo2LCJTcGFjaW5nIjo1LCJJc0JlbG93VGltZWJhbmQiOnRydWUsIlBlcmNlbnRhZ2VDb21wbGV0ZVNoYXBlT3BhY2l0eSI6MzUsIlNoYXBlU3R5bGUiOnsiJGlkIjoiNDc2IiwiTWFyZ2luIjp7IiRyZWYiOiIxMDUifSwiUGFkZGluZyI6eyIkcmVmIjoiMTA2In0sIkJhY2tncm91bmQiOnsiJGlkIjoiNDc3IiwiQ29sb3IiOnsiJGlkIjoiNDc4IiwiQSI6MjU1LCJSIjoyMzQsIkciOjIyLCJCIjozMH19LCJJc1Zpc2libGUiOnRydWUsIldpZHRoIjowLjAsIkhlaWdodCI6Ny41LCJCb3JkZXJTdHlsZSI6eyIkaWQiOiI0NzkiLCJMaW5lQ29sb3IiOnsiJHJlZiI6IjExMCJ9LCJMaW5lV2VpZ2h0IjowLjAsIkxpbmVUeXBlIjowLCJQYXJlbnRTdHlsZSI6eyIkcmVmIjoiMTA5In19LCJQYXJlbnRTdHlsZSI6eyIkcmVmIjoiMTA0In19LCJUaXRsZVN0eWxlIjp7IiRpZCI6IjQ4MCIsIkZvbnRTZXR0aW5ncyI6eyIkaWQiOiI0ODEiLCJGb250U2l6ZSI6OCwiRm9udE5hbWUiOiJDYWxpYnJpIiwiSXNCb2xkIjp0cnVlLCJJc0l0YWxpYyI6ZmFsc2UsIklzVW5kZXJsaW5lZCI6ZmFsc2UsIlBhcmVudFN0eWxlIjp7IiRyZWYiOiIxMTMifX0sIkF1dG9TaXplIjowLCJGb3JlZ3JvdW5kIjp7IiRyZWYiOiIxMTQifSwiTWF4V2lkdGgiOjcyMC4wLCJNYXhIZWlnaHQiOiJJbmZpbml0eSIsIlNtYXJ0Rm9yZWdyb3VuZElzQWN0aXZlIjpmYWxzZSwiSG9yaXpvbnRhbEFsaWdubWVudCI6MCwiVmVydGljYWxBbGlnbm1lbnQiOjAsIlNtYXJ0Rm9yZWdyb3VuZCI6bnVsbCwiQmFja2dyb3VuZEZpbGxUeXBlIjowLCJNYXJnaW4iOnsiJHJlZiI6IjExNiJ9LCJQYWRkaW5nIjp7IiRyZWYiOiIxMTcifSwiQmFja2dyb3VuZCI6eyIkcmVmIjoiMTE4In0sIklzVmlzaWJsZSI6dHJ1ZSwiV2lkdGgiOjAuMCwiSGVpZ2h0IjowLjAsIkJvcmRlclN0eWxlIjp7IiRpZCI6IjQ4MiIsIkxpbmVDb2xvciI6bnVsbCwiTGluZVdlaWdodCI6MC4wLCJMaW5lVHlwZSI6MCwiUGFyZW50U3R5bGUiOm51bGx9LCJQYXJlbnRTdHlsZSI6eyIkcmVmIjoiMTEyIn19LCJEYXRlU3R5bGUiOnsiJGlkIjoiNDgzIiwiRm9udFNldHRpbmdzIjp7IiRpZCI6IjQ4NCIsIkZvbnRTaXplIjo3LCJGb250TmFtZSI6IkNhbGlicmkiLCJJc0JvbGQiOmZhbHNlLCJJc0l0YWxpYyI6ZmFsc2UsIklzVW5kZXJsaW5lZCI6ZmFsc2UsIlBhcmVudFN0eWxlIjp7IiRyZWYiOiIxMjAifX0sIkF1dG9TaXplIjoyLCJGb3JlZ3JvdW5kIjp7IiRyZWYiOiIxMjEifSwiTWF4V2lkdGgiOjIwLjI1LCJNYXhIZWlnaHQiOiJJbmZpbml0eSIsIlNtYXJ0Rm9yZWdyb3VuZElzQWN0aXZlIjpmYWxzZSwiSG9yaXpvbnRhbEFsaWdubWVudCI6MiwiVmVydGljYWxBbGlnbm1lbnQiOjAsIlNtYXJ0Rm9yZWdyb3VuZCI6bnVsbCwiQmFja2dyb3VuZEZpbGxUeXBlIjowLCJNYXJnaW4iOnsiJHJlZiI6IjEyMyJ9LCJQYWRkaW5nIjp7IiRyZWYiOiIxMjQifSwiQmFja2dyb3VuZCI6eyIkcmVmIjoiMTI1In0sIklzVmlzaWJsZSI6dHJ1ZSwiV2lkdGgiOjAuMCwiSGVpZ2h0IjowLjAsIkJvcmRlclN0eWxlIjp7IiRpZCI6IjQ4NSIsIkxpbmVDb2xvciI6bnVsbCwiTGluZVdlaWdodCI6MC4wLCJMaW5lVHlwZSI6MCwiUGFyZW50U3R5bGUiOm51bGx9LCJQYXJlbnRTdHlsZSI6eyIkcmVmIjoiMTE5In19LCJEYXRlRm9ybWF0Ijp7IiRyZWYiOiIxMjYifSwiV2Vla051bWJlcmluZyI6eyIkaWQiOiI0ODYiLCJGb3JtYXQiOjAsIklzVmlzaWJsZSI6ZmFsc2UsIkxhc3RLbm93blZpc2liaWxpdHlTdGF0ZSI6ZmFsc2V9LCJJc1Zpc2libGUiOnRydWUsIlBhcmVudFN0eWxlIjp7IiRyZWYiOiI4MyJ9fSwiSW5kZXgiOjEyLCJTbWFydER1cmF0aW9uQWN0aXZhdGVkIjpmYWxzZSwiRGF0ZUZvcm1hdCI6eyIkcmVmIjoiMTI2In0sIldlZWtOdW1iZXJpbmciOnsiJGlkIjoiNDg3IiwiRm9ybWF0IjowLCJJc1Zpc2libGUiOmZhbHNlLCJMYXN0S25vd25WaXNpYmlsaXR5U3RhdGUiOmZhbHNlfSwiSWQiOiJlY2NiYmEwMy00MzQ0LTRkODUtOGM5YS1hMDAwNjZkMjc0OTMiLCJJbXBvcnRJZCI6bnVsbCwiVGl0bGUiOiJEUCBQaGFzZTQgIiwiTm90ZSI6bnVsbCwiSHlwZXJsaW5rIjp7IiRpZCI6IjQ4OCIsIkFkZHJlc3MiOm51bGwsIlN1YkFkZHJlc3MiOm51bGx9LCJJc0NoYW5nZWQiOmZhbHNlLCJJc05ldyI6ZmFsc2V9LHsiJGlkIjoiNDg5IiwiR3JvdXBOYW1lIjpudWxsLCJTdGFydERhdGUiOiIyMDIxLTA1LTA4VDAwOjAwOjAwWiIsIkVuZERhdGUiOiIyMDIxLTA1LTA4VDIzOjU5OjAwWiIsIlBlcmNlbnRhZ2VDb21wbGV0ZSI6bnVsbCwiU3R5bGUiOnsiJGlkIjoiNDkwIiwiU2hhcGUiOjYsIlNoYXBlVGhpY2tuZXNzIjozLCJEdXJhdGlvbkZvcm1hdCI6MCwiSW5jbHVkZU5vbldvcmtpbmdEYXlzSW5EdXJhdGlvbiI6ZmFsc2UsIlBlcmNlbnRhZ2VDb21wbGV0ZVN0eWxlIjp7IiRpZCI6IjQ5MSIsIkZvbnRTZXR0aW5ncyI6eyIkaWQiOiI0OTIiLCJGb250U2l6ZSI6MTAsIkZvbnROYW1lIjoiQ2FsaWJyaSIsIklzQm9sZCI6ZmFsc2UsIklzSXRhbGljIjpmYWxzZSwiSXNVbmRlcmxpbmVkIjpmYWxzZSwiUGFyZW50U3R5bGUiOnsiJHJlZiI6Ijg1In19LCJBdXRvU2l6ZSI6MCwiRm9yZWdyb3VuZCI6eyIkcmVmIjoiODYifSwiTWF4V2lkdGgiOjIwMC4wLCJNYXhIZWlnaHQiOiJJbmZpbml0eSIsIlNtYXJ0Rm9yZWdyb3VuZElzQWN0aXZlIjpmYWxzZSwiSG9yaXpvbnRhbEFsaWdubWVudCI6MCwiVmVydGljYWxBbGlnbm1lbnQiOjAsIlNtYXJ0Rm9yZWdyb3VuZCI6bnVsbCwiQmFja2dyb3VuZEZpbGxUeXBlIjowLCJNYXJnaW4iOnsiJHJlZiI6Ijg4In0sIlBhZGRpbmciOnsiJHJlZiI6Ijg5In0sIkJhY2tncm91bmQiOnsiJHJlZiI6IjkwIn0sIklzVmlzaWJsZSI6dHJ1ZSwiV2lkdGgiOjAuMCwiSGVpZ2h0IjowLjAsIkJvcmRlclN0eWxlIjp7IiRpZCI6IjQ5MyIsIkxpbmVDb2xvciI6bnVsbCwiTGluZVdlaWdodCI6MC4wLCJMaW5lVHlwZSI6MCwiUGFyZW50U3R5bGUiOm51bGx9LCJQYXJlbnRTdHlsZSI6eyIkcmVmIjoiODQifX0sIkR1cmF0aW9uU3R5bGUiOnsiJGlkIjoiNDk0IiwiRm9udFNldHRpbmdzIjp7IiRpZCI6IjQ5NSIsIkZvbnRTaXplIjoxMCwiRm9udE5hbWUiOiJDYWxpYnJpIiwiSXNCb2xkIjpmYWxzZSwiSXNJdGFsaWMiOmZhbHNlLCJJc1VuZGVybGluZWQiOmZhbHNlLCJQYXJlbnRTdHlsZSI6eyIkcmVmIjoiOTIifX0sIkF1dG9TaXplIjowLCJGb3JlZ3JvdW5kIjp7IiRyZWYiOiI5MyJ9LCJNYXhXaWR0aCI6MjAwLjAsIk1heEhlaWdodCI6IkluZmluaXR5IiwiU21hcnRGb3JlZ3JvdW5kSXNBY3RpdmUiOmZhbHNlLCJIb3Jpem9udGFsQWxpZ25tZW50IjowLCJWZXJ0aWNhbEFsaWdubWVudCI6MCwiU21hcnRGb3JlZ3JvdW5kIjpudWxsLCJCYWNrZ3JvdW5kRmlsbFR5cGUiOjAsIk1hcmdpbiI6eyIkcmVmIjoiOTUifSwiUGFkZGluZyI6eyIkcmVmIjoiOTYifSwiQmFja2dyb3VuZCI6eyIkcmVmIjoiOTcifSwiSXNWaXNpYmxlIjp0cnVlLCJXaWR0aCI6MC4wLCJIZWlnaHQiOjAuMCwiQm9yZGVyU3R5bGUiOnsiJGlkIjoiNDk2IiwiTGluZUNvbG9yIjpudWxsLCJMaW5lV2VpZ2h0IjowLjAsIkxpbmVUeXBlIjowLCJQYXJlbnRTdHlsZSI6bnVsbH0sIlBhcmVudFN0eWxlIjp7IiRyZWYiOiI5MSJ9fSwiSG9yaXpvbnRhbENvbm5lY3RvclN0eWxlIjp7IiRpZCI6IjQ5NyIsIkxpbmVDb2xvciI6eyIkcmVmIjoiOTkifSwiTGluZVdlaWdodCI6MC4wLCJMaW5lVHlwZSI6MCwiUGFyZW50U3R5bGUiOnsiJHJlZiI6Ijk4In19LCJWZXJ0aWNhbENvbm5lY3RvclN0eWxlIjp7IiRpZCI6IjQ5OCIsIkxpbmVDb2xvciI6eyIkcmVmIjoiMTAyIn0sIkxpbmVXZWlnaHQiOjAuMCwiTGluZVR5cGUiOjAsIlBhcmVudFN0eWxlIjp7IiRyZWYiOiIxMDEifX0sIk1hcmdpbiI6bnVsbCwiU3RhcnREYXRlUG9zaXRpb24iOjMsIkVuZERhdGVQb3NpdGlvbiI6MywiRGF0ZUlzVmlzaWJsZSI6dHJ1ZSwiVGl0bGVQb3NpdGlvbiI6NCwiRHVyYXRpb25Qb3NpdGlvbiI6NiwiUGVyY2VudGFnZUNvbXBsZXRlZFBvc2l0aW9uIjo2LCJTcGFjaW5nIjoxMCwiSXNCZWxvd1RpbWViYW5kIjp0cnVlLCJQZXJjZW50YWdlQ29tcGxldGVTaGFwZU9wYWNpdHkiOjM1LCJTaGFwZVN0eWxlIjp7IiRpZCI6IjQ5OSIsIk1hcmdpbiI6eyIkcmVmIjoiMTA1In0sIlBhZGRpbmciOnsiJHJlZiI6IjEwNiJ9LCJCYWNrZ3JvdW5kIjp7IiRpZCI6IjUwMCIsIkNvbG9yIjp7IiRpZCI6IjUwMSIsIkEiOjI1NSwiUiI6MjM0LCJHIjoyMiwiQiI6MzB9fSwiSXNWaXNpYmxlIjp0cnVlLCJXaWR0aCI6MC4wLCJIZWlnaHQiOjcuNSwiQm9yZGVyU3R5bGUiOnsiJGlkIjoiNTAyIiwiTGluZUNvbG9yIjp7IiRyZWYiOiIxMTAifSwiTGluZVdlaWdodCI6MC4wLCJMaW5lVHlwZSI6MCwiUGFyZW50U3R5bGUiOnsiJHJlZiI6IjEwOSJ9fSwiUGFyZW50U3R5bGUiOnsiJHJlZiI6IjEwNCJ9fSwiVGl0bGVTdHlsZSI6eyIkaWQiOiI1MDMiLCJGb250U2V0dGluZ3MiOnsiJGlkIjoiNTA0IiwiRm9udFNpemUiOjgsIkZvbnROYW1lIjoiQ2FsaWJyaSIsIklzQm9sZCI6dHJ1ZSwiSXNJdGFsaWMiOmZhbHNlLCJJc1VuZGVybGluZWQiOmZhbHNlLCJQYXJlbnRTdHlsZSI6eyIkcmVmIjoiMTEzIn19LCJBdXRvU2l6ZSI6MCwiRm9yZWdyb3VuZCI6eyIkcmVmIjoiMTE0In0sIk1heFdpZHRoIjo3MjAuMCwiTWF4SGVpZ2h0IjoiSW5maW5pdHkiLCJTbWFydEZvcmVncm91bmRJc0FjdGl2ZSI6ZmFsc2UsIkhvcml6b250YWxBbGlnbm1lbnQiOjAsIlZlcnRpY2FsQWxpZ25tZW50IjowLCJTbWFydEZvcmVncm91bmQiOm51bGwsIkJhY2tncm91bmRGaWxsVHlwZSI6MCwiTWFyZ2luIjp7IiRyZWYiOiIxMTYifSwiUGFkZGluZyI6eyIkcmVmIjoiMTE3In0sIkJhY2tncm91bmQiOnsiJHJlZiI6IjExOCJ9LCJJc1Zpc2libGUiOnRydWUsIldpZHRoIjowLjAsIkhlaWdodCI6MC4wLCJCb3JkZXJTdHlsZSI6eyIkaWQiOiI1MDUiLCJMaW5lQ29sb3IiOm51bGwsIkxpbmVXZWlnaHQiOjAuMCwiTGluZVR5cGUiOjAsIlBhcmVudFN0eWxlIjpudWxsfSwiUGFyZW50U3R5bGUiOnsiJHJlZiI6IjExMiJ9fSwiRGF0ZVN0eWxlIjp7IiRpZCI6IjUwNiIsIkZvbnRTZXR0aW5ncyI6eyIkaWQiOiI1MDciLCJGb250U2l6ZSI6NywiRm9udE5hbWUiOiJDYWxpYnJpIiwiSXNCb2xkIjpmYWxzZSwiSXNJdGFsaWMiOmZhbHNlLCJJc1VuZGVybGluZWQiOmZhbHNlLCJQYXJlbnRTdHlsZSI6eyIkcmVmIjoiMTIwIn19LCJBdXRvU2l6ZSI6MiwiRm9yZWdyb3VuZCI6eyIkcmVmIjoiMTIxIn0sIk1heFdpZHRoIjoxOS41LCJNYXhIZWlnaHQiOiJJbmZpbml0eSIsIlNtYXJ0Rm9yZWdyb3VuZElzQWN0aXZlIjpmYWxzZSwiSG9yaXpvbnRhbEFsaWdubWVudCI6MiwiVmVydGljYWxBbGlnbm1lbnQiOjAsIlNtYXJ0Rm9yZWdyb3VuZCI6bnVsbCwiQmFja2dyb3VuZEZpbGxUeXBlIjowLCJNYXJnaW4iOnsiJHJlZiI6IjEyMyJ9LCJQYWRkaW5nIjp7IiRyZWYiOiIxMjQifSwiQmFja2dyb3VuZCI6eyIkcmVmIjoiMTI1In0sIklzVmlzaWJsZSI6dHJ1ZSwiV2lkdGgiOjAuMCwiSGVpZ2h0IjowLjAsIkJvcmRlclN0eWxlIjp7IiRpZCI6IjUwOCIsIkxpbmVDb2xvciI6bnVsbCwiTGluZVdlaWdodCI6MC4wLCJMaW5lVHlwZSI6MCwiUGFyZW50U3R5bGUiOm51bGx9LCJQYXJlbnRTdHlsZSI6eyIkcmVmIjoiMTE5In19LCJEYXRlRm9ybWF0Ijp7IiRyZWYiOiIxMjYifSwiV2Vla051bWJlcmluZyI6eyIkaWQiOiI1MDkiLCJGb3JtYXQiOjAsIklzVmlzaWJsZSI6ZmFsc2UsIkxhc3RLbm93blZpc2liaWxpdHlTdGF0ZSI6ZmFsc2V9LCJJc1Zpc2libGUiOnRydWUsIlBhcmVudFN0eWxlIjp7IiRyZWYiOiI4MyJ9fSwiSW5kZXgiOjEzLCJTbWFydER1cmF0aW9uQWN0aXZhdGVkIjpmYWxzZSwiRGF0ZUZvcm1hdCI6eyIkcmVmIjoiMTI2In0sIldlZWtOdW1iZXJpbmciOnsiJGlkIjoiNTEwIiwiRm9ybWF0IjowLCJJc1Zpc2libGUiOmZhbHNlLCJMYXN0S25vd25WaXNpYmlsaXR5U3RhdGUiOmZhbHNlfSwiSWQiOiIzMzAyODEwNS1mZTYyLTRiMmItODg0NS0zYzVkYTVjNDIwYWMiLCJJbXBvcnRJZCI6bnVsbCwiVGl0bGUiOiJpUGFja2FnZSBQaGFzZTEiLCJOb3RlIjpudWxsLCJIeXBlcmxpbmsiOnsiJGlkIjoiNTExIiwiQWRkcmVzcyI6bnVsbCwiU3ViQWRkcmVzcyI6bnVsbH0sIklzQ2hhbmdlZCI6ZmFsc2UsIklzTmV3IjpmYWxzZX0seyIkaWQiOiI1MTIiLCJHcm91cE5hbWUiOm51bGwsIlN0YXJ0RGF0ZSI6IjIwMjEtMDUtMTBUMDA6MDA6MDBaIiwiRW5kRGF0ZSI6IjIwMjEtMDYtMTVUMjM6NTk6MDBaIiwiUGVyY2VudGFnZUNvbXBsZXRlIjpudWxsLCJTdHlsZSI6eyIkaWQiOiI1MTMiLCJTaGFwZSI6NSwiU2hhcGVUaGlja25lc3MiOjMsIkR1cmF0aW9uRm9ybWF0IjowLCJJbmNsdWRlTm9uV29ya2luZ0RheXNJbkR1cmF0aW9uIjpmYWxzZSwiUGVyY2VudGFnZUNvbXBsZXRlU3R5bGUiOnsiJGlkIjoiNTE0IiwiRm9udFNldHRpbmdzIjp7IiRpZCI6IjUxNSIsIkZvbnRTaXplIjoxMCwiRm9udE5hbWUiOiJDYWxpYnJpIiwiSXNCb2xkIjpmYWxzZSwiSXNJdGFsaWMiOmZhbHNlLCJJc1VuZGVybGluZWQiOmZhbHNlLCJQYXJlbnRTdHlsZSI6eyIkcmVmIjoiODUifX0sIkF1dG9TaXplIjowLCJGb3JlZ3JvdW5kIjp7IiRyZWYiOiI4NiJ9LCJNYXhXaWR0aCI6MjAwLjAsIk1heEhlaWdodCI6IkluZmluaXR5IiwiU21hcnRGb3JlZ3JvdW5kSXNBY3RpdmUiOmZhbHNlLCJIb3Jpem9udGFsQWxpZ25tZW50IjowLCJWZXJ0aWNhbEFsaWdubWVudCI6MCwiU21hcnRGb3JlZ3JvdW5kIjpudWxsLCJCYWNrZ3JvdW5kRmlsbFR5cGUiOjAsIk1hcmdpbiI6eyIkcmVmIjoiODgifSwiUGFkZGluZyI6eyIkcmVmIjoiODkifSwiQmFja2dyb3VuZCI6eyIkcmVmIjoiOTAifSwiSXNWaXNpYmxlIjp0cnVlLCJXaWR0aCI6MC4wLCJIZWlnaHQiOjAuMCwiQm9yZGVyU3R5bGUiOnsiJGlkIjoiNTE2IiwiTGluZUNvbG9yIjpudWxsLCJMaW5lV2VpZ2h0IjowLjAsIkxpbmVUeXBlIjowLCJQYXJlbnRTdHlsZSI6bnVsbH0sIlBhcmVudFN0eWxlIjp7IiRyZWYiOiI4NCJ9fSwiRHVyYXRpb25TdHlsZSI6eyIkaWQiOiI1MTciLCJGb250U2V0dGluZ3MiOnsiJGlkIjoiNTE4IiwiRm9udFNpemUiOjEwLCJGb250TmFtZSI6IkNhbGlicmkiLCJJc0JvbGQiOmZhbHNlLCJJc0l0YWxpYyI6ZmFsc2UsIklzVW5kZXJsaW5lZCI6ZmFsc2UsIlBhcmVudFN0eWxlIjp7IiRyZWYiOiI5MiJ9fSwiQXV0b1NpemUiOjAsIkZvcmVncm91bmQiOnsiJHJlZiI6IjkzIn0sIk1heFdpZHRoIjoyMDAuMCwiTWF4SGVpZ2h0IjoiSW5maW5pdHkiLCJTbWFydEZvcmVncm91bmRJc0FjdGl2ZSI6ZmFsc2UsIkhvcml6b250YWxBbGlnbm1lbnQiOjAsIlZlcnRpY2FsQWxpZ25tZW50IjowLCJTbWFydEZvcmVncm91bmQiOm51bGwsIkJhY2tncm91bmRGaWxsVHlwZSI6MCwiTWFyZ2luIjp7IiRyZWYiOiI5NSJ9LCJQYWRkaW5nIjp7IiRyZWYiOiI5NiJ9LCJCYWNrZ3JvdW5kIjp7IiRyZWYiOiI5NyJ9LCJJc1Zpc2libGUiOnRydWUsIldpZHRoIjowLjAsIkhlaWdodCI6MC4wLCJCb3JkZXJTdHlsZSI6eyIkaWQiOiI1MTkiLCJMaW5lQ29sb3IiOm51bGwsIkxpbmVXZWlnaHQiOjAuMCwiTGluZVR5cGUiOjAsIlBhcmVudFN0eWxlIjpudWxsfSwiUGFyZW50U3R5bGUiOnsiJHJlZiI6IjkxIn19LCJIb3Jpem9udGFsQ29ubmVjdG9yU3R5bGUiOnsiJGlkIjoiNTIwIiwiTGluZUNvbG9yIjp7IiRyZWYiOiI5OSJ9LCJMaW5lV2VpZ2h0IjowLjgsIkxpbmVUeXBlIjowLCJQYXJlbnRTdHlsZSI6eyIkcmVmIjoiOTgifX0sIlZlcnRpY2FsQ29ubmVjdG9yU3R5bGUiOnsiJGlkIjoiNTIxIiwiTGluZUNvbG9yIjp7IiRpZCI6IjUyMiIsIiR0eXBlIjoiTkxSRS5Db21tb24uRG9tLlNvbGlkQ29sb3JCcnVzaCwgTkxSRS5Db21tb24iLCJDb2xvciI6eyIkaWQiOiI1MjMiLCJBIjoyNTUsIlIiOjIzNywiRyI6MTI1LCJCIjo0OX19LCJMaW5lV2VpZ2h0IjoxLjAsIkxpbmVUeXBlIjowLCJQYXJlbnRTdHlsZSI6eyIkcmVmIjoiMTAxIn19LCJNYXJnaW4iOm51bGwsIlN0YXJ0RGF0ZVBvc2l0aW9uIjozLCJFbmREYXRlUG9zaXRpb24iOjQsIkRhdGVJc1Zpc2libGUiOnRydWUsIlRpdGxlUG9zaXRpb24iOjIsIkR1cmF0aW9uUG9zaXRpb24iOjYsIlBlcmNlbnRhZ2VDb21wbGV0ZWRQb3NpdGlvbiI6NiwiU3BhY2luZyI6NSwiSXNCZWxvd1RpbWViYW5kIjp0cnVlLCJQZXJjZW50YWdlQ29tcGxldGVTaGFwZU9wYWNpdHkiOjM1LCJTaGFwZVN0eWxlIjp7IiRpZCI6IjUyNCIsIk1hcmdpbiI6eyIkcmVmIjoiMTA1In0sIlBhZGRpbmciOnsiJHJlZiI6IjEwNiJ9LCJCYWNrZ3JvdW5kIjp7IiRpZCI6IjUyNSIsIkNvbG9yIjp7IiRpZCI6IjUyNiIsIkEiOjI1NSwiUiI6MjM3LCJHIjoxMjUsIkIiOjQ5fX0sIklzVmlzaWJsZSI6dHJ1ZSwiV2lkdGgiOjAuMCwiSGVpZ2h0IjoxMi4wLCJCb3JkZXJTdHlsZSI6eyIkaWQiOiI1MjciLCJMaW5lQ29sb3IiOnsiJHJlZiI6IjExMCJ9LCJMaW5lV2VpZ2h0IjowLjAsIkxpbmVUeXBlIjowLCJQYXJlbnRTdHlsZSI6eyIkcmVmIjoiMTA5In19LCJQYXJlbnRTdHlsZSI6eyIkcmVmIjoiMTA0In19LCJUaXRsZVN0eWxlIjp7IiRpZCI6IjUyOCIsIkZvbnRTZXR0aW5ncyI6eyIkaWQiOiI1MjkiLCJGb250U2l6ZSI6OCwiRm9udE5hbWUiOiJDYWxpYnJpIiwiSXNCb2xkIjp0cnVlLCJJc0l0YWxpYyI6ZmFsc2UsIklzVW5kZXJsaW5lZCI6ZmFsc2UsIlBhcmVudFN0eWxlIjp7IiRyZWYiOiIxMTMifX0sIkF1dG9TaXplIjowLCJGb3JlZ3JvdW5kIjp7IiRpZCI6IjUzMCIsIkNvbG9yIjp7IiRpZCI6IjUzMSIsIkEiOjI1NSwiUiI6MjU1LCJHIjoyNTUsIkIiOjI1NX19LCJNYXhXaWR0aCI6NzIwLjAsIk1heEhlaWdodCI6IkluZmluaXR5IiwiU21hcnRGb3JlZ3JvdW5kSXNBY3RpdmUiOmZhbHNlLCJIb3Jpem9udGFsQWxpZ25tZW50IjoxLCJWZXJ0aWNhbEFsaWdubWVudCI6MCwiU21hcnRGb3JlZ3JvdW5kIjpudWxsLCJCYWNrZ3JvdW5kRmlsbFR5cGUiOjAsIk1hcmdpbiI6eyIkcmVmIjoiMTE2In0sIlBhZGRpbmciOnsiJHJlZiI6IjExNyJ9LCJCYWNrZ3JvdW5kIjp7IiRyZWYiOiIxMTgifSwiSXNWaXNpYmxlIjp0cnVlLCJXaWR0aCI6MC4wLCJIZWlnaHQiOjAuMCwiQm9yZGVyU3R5bGUiOnsiJGlkIjoiNTMyIiwiTGluZUNvbG9yIjpudWxsLCJMaW5lV2VpZ2h0IjowLjAsIkxpbmVUeXBlIjowLCJQYXJlbnRTdHlsZSI6bnVsbH0sIlBhcmVudFN0eWxlIjp7IiRyZWYiOiIxMTIifX0sIkRhdGVTdHlsZSI6eyIkaWQiOiI1MzMiLCJGb250U2V0dGluZ3MiOnsiJGlkIjoiNTM0IiwiRm9udFNpemUiOjcsIkZvbnROYW1lIjoiQ2FsaWJyaSIsIklzQm9sZCI6dHJ1ZSwiSXNJdGFsaWMiOmZhbHNlLCJJc1VuZGVybGluZWQiOmZhbHNlLCJQYXJlbnRTdHlsZSI6eyIkcmVmIjoiMTIwIn19LCJBdXRvU2l6ZSI6MiwiRm9yZWdyb3VuZCI6eyIkaWQiOiI1MzUiLCJDb2xvciI6eyIkaWQiOiI1MzYiLCJBIjoyNTUsIlIiOjIzNywiRyI6MTI1LCJCIjo0OX19LCJNYXhXaWR0aCI6NDIuMCwiTWF4SGVpZ2h0IjoiSW5maW5pdHkiLCJTbWFydEZvcmVncm91bmRJc0FjdGl2ZSI6ZmFsc2UsIkhvcml6b250YWxBbGlnbm1lbnQiOjIsIlZlcnRpY2FsQWxpZ25tZW50IjowLCJTbWFydEZvcmVncm91bmQiOm51bGwsIkJhY2tncm91bmRGaWxsVHlwZSI6MCwiTWFyZ2luIjp7IiRyZWYiOiIxMjMifSwiUGFkZGluZyI6eyIkcmVmIjoiMTI0In0sIkJhY2tncm91bmQiOnsiJHJlZiI6IjEyNSJ9LCJJc1Zpc2libGUiOnRydWUsIldpZHRoIjowLjAsIkhlaWdodCI6MC4wLCJCb3JkZXJTdHlsZSI6eyIkaWQiOiI1MzciLCJMaW5lQ29sb3IiOm51bGwsIkxpbmVXZWlnaHQiOjAuMCwiTGluZVR5cGUiOjAsIlBhcmVudFN0eWxlIjpudWxsfSwiUGFyZW50U3R5bGUiOnsiJHJlZiI6IjExOSJ9fSwiRGF0ZUZvcm1hdCI6eyIkaWQiOiI1MzgiLCJGb3JtYXRTdHJpbmciOiJkZGQgTS9kL3l5IiwiU2VwYXJhdG9yIjoiLyIsIlVzZUludGVybmF0aW9uYWxEYXRlRm9ybWF0IjpmYWxzZSwiRGF0ZUlzVmlzaWJsZSI6dHJ1ZSwiVGltZUlzVmlzaWJsZSI6ZmFsc2UsIkhvdXJEaWdpdHMiOjEsIkFtUG1EZXNpZ25hdG9yIjoyLCJUcmltMDBNaW51dGVzIjpmYWxzZSwiTGFzdEtub3duVmlzaWJpbGl0eVN0YXRlIjp7IiRpZCI6IjUzOSIsIkRhdGVQYXJ0SXNWaXNpYmxlIjpmYWxzZSwiVGltZVBhcnRJc1Zpc2libGUiOmZhbHNlfX0sIldlZWtOdW1iZXJpbmciOnsiJGlkIjoiNTQwIiwiRm9ybWF0IjowLCJJc1Zpc2libGUiOmZhbHNlLCJMYXN0S25vd25WaXNpYmlsaXR5U3RhdGUiOmZhbHNlfSwiSXNWaXNpYmxlIjp0cnVlLCJQYXJlbnRTdHlsZSI6eyIkcmVmIjoiODMifX0sIkluZGV4IjoxNCwiU21hcnREdXJhdGlvbkFjdGl2YXRlZCI6ZmFsc2UsIkRhdGVGb3JtYXQiOnsiJHJlZiI6IjUzOCJ9LCJXZWVrTnVtYmVyaW5nIjp7IiRpZCI6IjU0MSIsIkZvcm1hdCI6MCwiSXNWaXNpYmxlIjpmYWxzZSwiTGFzdEtub3duVmlzaWJpbGl0eVN0YXRlIjpmYWxzZX0sIklkIjoiNjk5ZGY0MDQtMjEyMC00M2RmLWJlZGItODVkODQ3MjNjZWYxIiwiSW1wb3J0SWQiOm51bGwsIlRpdGxlIjoiWUMxLjEiLCJOb3RlIjpudWxsLCJIeXBlcmxpbmsiOnsiJGlkIjoiNTQyIiwiQWRkcmVzcyI6bnVsbCwiU3ViQWRkcmVzcyI6bnVsbH0sIklzQ2hhbmdlZCI6ZmFsc2UsIklzTmV3IjpmYWxzZX0seyIkaWQiOiI1NDMiLCJHcm91cE5hbWUiOm51bGwsIlN0YXJ0RGF0ZSI6IjIwMjEtMDUtMTdUMDA6MDA6MDBaIiwiRW5kRGF0ZSI6IjIwMjEtMDUtMTdUMjM6NTk6MDBaIiwiUGVyY2VudGFnZUNvbXBsZXRlIjpudWxsLCJTdHlsZSI6eyIkaWQiOiI1NDQiLCJTaGFwZSI6NiwiU2hhcGVUaGlja25lc3MiOjMsIkR1cmF0aW9uRm9ybWF0IjowLCJJbmNsdWRlTm9uV29ya2luZ0RheXNJbkR1cmF0aW9uIjpmYWxzZSwiUGVyY2VudGFnZUNvbXBsZXRlU3R5bGUiOnsiJGlkIjoiNTQ1IiwiRm9udFNldHRpbmdzIjp7IiRpZCI6IjU0NiIsIkZvbnRTaXplIjoxMCwiRm9udE5hbWUiOiJDYWxpYnJpIiwiSXNCb2xkIjpmYWxzZSwiSXNJdGFsaWMiOmZhbHNlLCJJc1VuZGVybGluZWQiOmZhbHNlLCJQYXJlbnRTdHlsZSI6eyIkcmVmIjoiODUifX0sIkF1dG9TaXplIjowLCJGb3JlZ3JvdW5kIjp7IiRyZWYiOiI4NiJ9LCJNYXhXaWR0aCI6MjAwLjAsIk1heEhlaWdodCI6IkluZmluaXR5IiwiU21hcnRGb3JlZ3JvdW5kSXNBY3RpdmUiOmZhbHNlLCJIb3Jpem9udGFsQWxpZ25tZW50IjowLCJWZXJ0aWNhbEFsaWdubWVudCI6MCwiU21hcnRGb3JlZ3JvdW5kIjpudWxsLCJCYWNrZ3JvdW5kRmlsbFR5cGUiOjAsIk1hcmdpbiI6eyIkcmVmIjoiODgifSwiUGFkZGluZyI6eyIkcmVmIjoiODkifSwiQmFja2dyb3VuZCI6eyIkcmVmIjoiOTAifSwiSXNWaXNpYmxlIjp0cnVlLCJXaWR0aCI6MC4wLCJIZWlnaHQiOjAuMCwiQm9yZGVyU3R5bGUiOnsiJGlkIjoiNTQ3IiwiTGluZUNvbG9yIjpudWxsLCJMaW5lV2VpZ2h0IjowLjAsIkxpbmVUeXBlIjowLCJQYXJlbnRTdHlsZSI6bnVsbH0sIlBhcmVudFN0eWxlIjp7IiRyZWYiOiI4NCJ9fSwiRHVyYXRpb25TdHlsZSI6eyIkaWQiOiI1NDgiLCJGb250U2V0dGluZ3MiOnsiJGlkIjoiNTQ5IiwiRm9udFNpemUiOjEwLCJGb250TmFtZSI6IkNhbGlicmkiLCJJc0JvbGQiOmZhbHNlLCJJc0l0YWxpYyI6ZmFsc2UsIklzVW5kZXJsaW5lZCI6ZmFsc2UsIlBhcmVudFN0eWxlIjp7IiRyZWYiOiI5MiJ9fSwiQXV0b1NpemUiOjAsIkZvcmVncm91bmQiOnsiJHJlZiI6IjkzIn0sIk1heFdpZHRoIjoyMDAuMCwiTWF4SGVpZ2h0IjoiSW5maW5pdHkiLCJTbWFydEZvcmVncm91bmRJc0FjdGl2ZSI6ZmFsc2UsIkhvcml6b250YWxBbGlnbm1lbnQiOjAsIlZlcnRpY2FsQWxpZ25tZW50IjowLCJTbWFydEZvcmVncm91bmQiOm51bGwsIkJhY2tncm91bmRGaWxsVHlwZSI6MCwiTWFyZ2luIjp7IiRyZWYiOiI5NSJ9LCJQYWRkaW5nIjp7IiRyZWYiOiI5NiJ9LCJCYWNrZ3JvdW5kIjp7IiRyZWYiOiI5NyJ9LCJJc1Zpc2libGUiOnRydWUsIldpZHRoIjowLjAsIkhlaWdodCI6MC4wLCJCb3JkZXJTdHlsZSI6eyIkaWQiOiI1NTAiLCJMaW5lQ29sb3IiOm51bGwsIkxpbmVXZWlnaHQiOjAuMCwiTGluZVR5cGUiOjAsIlBhcmVudFN0eWxlIjpudWxsfSwiUGFyZW50U3R5bGUiOnsiJHJlZiI6IjkxIn19LCJIb3Jpem9udGFsQ29ubmVjdG9yU3R5bGUiOnsiJGlkIjoiNTUxIiwiTGluZUNvbG9yIjp7IiRyZWYiOiI5OSJ9LCJMaW5lV2VpZ2h0IjowLjAsIkxpbmVUeXBlIjowLCJQYXJlbnRTdHlsZSI6eyIkcmVmIjoiOTgifX0sIlZlcnRpY2FsQ29ubmVjdG9yU3R5bGUiOnsiJGlkIjoiNTUyIiwiTGluZUNvbG9yIjp7IiRyZWYiOiIxMDIifSwiTGluZVdlaWdodCI6MC4wLCJMaW5lVHlwZSI6MCwiUGFyZW50U3R5bGUiOnsiJHJlZiI6IjEwMSJ9fSwiTWFyZ2luIjpudWxsLCJTdGFydERhdGVQb3NpdGlvbiI6MywiRW5kRGF0ZVBvc2l0aW9uIjozLCJEYXRlSXNWaXNpYmxlIjp0cnVlLCJUaXRsZVBvc2l0aW9uIjo0LCJEdXJhdGlvblBvc2l0aW9uIjo2LCJQZXJjZW50YWdlQ29tcGxldGVkUG9zaXRpb24iOjYsIlNwYWNpbmciOjUsIklzQmVsb3dUaW1lYmFuZCI6dHJ1ZSwiUGVyY2VudGFnZUNvbXBsZXRlU2hhcGVPcGFjaXR5IjozNSwiU2hhcGVTdHlsZSI6eyIkaWQiOiI1NTMiLCJNYXJnaW4iOnsiJHJlZiI6IjEwNSJ9LCJQYWRkaW5nIjp7IiRyZWYiOiIxMDYifSwiQmFja2dyb3VuZCI6eyIkaWQiOiI1NTQiLCJDb2xvciI6eyIkaWQiOiI1NTUiLCJBIjoyNTUsIlIiOjIzNywiRyI6MTI1LCJCIjo0OX19LCJJc1Zpc2libGUiOnRydWUsIldpZHRoIjowLjAsIkhlaWdodCI6Ny41LCJCb3JkZXJTdHlsZSI6eyIkaWQiOiI1NTYiLCJMaW5lQ29sb3IiOnsiJHJlZiI6IjExMCJ9LCJMaW5lV2VpZ2h0IjowLjAsIkxpbmVUeXBlIjowLCJQYXJlbnRTdHlsZSI6eyIkcmVmIjoiMTA5In19LCJQYXJlbnRTdHlsZSI6eyIkcmVmIjoiMTA0In19LCJUaXRsZVN0eWxlIjp7IiRpZCI6IjU1NyIsIkZvbnRTZXR0aW5ncyI6eyIkaWQiOiI1NTgiLCJGb250U2l6ZSI6OCwiRm9udE5hbWUiOiJDYWxpYnJpIiwiSXNCb2xkIjp0cnVlLCJJc0l0YWxpYyI6ZmFsc2UsIklzVW5kZXJsaW5lZCI6ZmFsc2UsIlBhcmVudFN0eWxlIjp7IiRyZWYiOiIxMTMifX0sIkF1dG9TaXplIjowLCJGb3JlZ3JvdW5kIjp7IiRyZWYiOiIxMTQifSwiTWF4V2lkdGgiOjcyMC4wLCJNYXhIZWlnaHQiOiJJbmZpbml0eSIsIlNtYXJ0Rm9yZWdyb3VuZElzQWN0aXZlIjpmYWxzZSwiSG9yaXpvbnRhbEFsaWdubWVudCI6MCwiVmVydGljYWxBbGlnbm1lbnQiOjAsIlNtYXJ0Rm9yZWdyb3VuZCI6bnVsbCwiQmFja2dyb3VuZEZpbGxUeXBlIjowLCJNYXJnaW4iOnsiJHJlZiI6IjExNiJ9LCJQYWRkaW5nIjp7IiRyZWYiOiIxMTcifSwiQmFja2dyb3VuZCI6eyIkcmVmIjoiMTE4In0sIklzVmlzaWJsZSI6dHJ1ZSwiV2lkdGgiOjAuMCwiSGVpZ2h0IjowLjAsIkJvcmRlclN0eWxlIjp7IiRpZCI6IjU1OSIsIkxpbmVDb2xvciI6bnVsbCwiTGluZVdlaWdodCI6MC4wLCJMaW5lVHlwZSI6MCwiUGFyZW50U3R5bGUiOm51bGx9LCJQYXJlbnRTdHlsZSI6eyIkcmVmIjoiMTEyIn19LCJEYXRlU3R5bGUiOnsiJGlkIjoiNTYwIiwiRm9udFNldHRpbmdzIjp7IiRpZCI6IjU2MSIsIkZvbnRTaXplIjo3LCJGb250TmFtZSI6IkNhbGlicmkiLCJJc0JvbGQiOmZhbHNlLCJJc0l0YWxpYyI6ZmFsc2UsIklzVW5kZXJsaW5lZCI6ZmFsc2UsIlBhcmVudFN0eWxlIjp7IiRyZWYiOiIxMjAifX0sIkF1dG9TaXplIjoyLCJGb3JlZ3JvdW5kIjp7IiRyZWYiOiIxMjEifSwiTWF4V2lkdGgiOjIzLjI1LCJNYXhIZWlnaHQiOiJJbmZpbml0eSIsIlNtYXJ0Rm9yZWdyb3VuZElzQWN0aXZlIjpmYWxzZSwiSG9yaXpvbnRhbEFsaWdubWVudCI6MiwiVmVydGljYWxBbGlnbm1lbnQiOjAsIlNtYXJ0Rm9yZWdyb3VuZCI6bnVsbCwiQmFja2dyb3VuZEZpbGxUeXBlIjowLCJNYXJnaW4iOnsiJHJlZiI6IjEyMyJ9LCJQYWRkaW5nIjp7IiRyZWYiOiIxMjQifSwiQmFja2dyb3VuZCI6eyIkcmVmIjoiMTI1In0sIklzVmlzaWJsZSI6dHJ1ZSwiV2lkdGgiOjAuMCwiSGVpZ2h0IjowLjAsIkJvcmRlclN0eWxlIjp7IiRpZCI6IjU2MiIsIkxpbmVDb2xvciI6bnVsbCwiTGluZVdlaWdodCI6MC4wLCJMaW5lVHlwZSI6MCwiUGFyZW50U3R5bGUiOm51bGx9LCJQYXJlbnRTdHlsZSI6eyIkcmVmIjoiMTE5In19LCJEYXRlRm9ybWF0Ijp7IiRyZWYiOiIxMjYifSwiV2Vla051bWJlcmluZyI6eyIkaWQiOiI1NjMiLCJGb3JtYXQiOjAsIklzVmlzaWJsZSI6ZmFsc2UsIkxhc3RLbm93blZpc2liaWxpdHlTdGF0ZSI6ZmFsc2V9LCJJc1Zpc2libGUiOnRydWUsIlBhcmVudFN0eWxlIjp7IiRyZWYiOiI4MyJ9fSwiSW5kZXgiOjE1LCJTbWFydER1cmF0aW9uQWN0aXZhdGVkIjpmYWxzZSwiRGF0ZUZvcm1hdCI6eyIkcmVmIjoiMTI2In0sIldlZWtOdW1iZXJpbmciOnsiJGlkIjoiNTY0IiwiRm9ybWF0IjowLCJJc1Zpc2libGUiOmZhbHNlLCJMYXN0S25vd25WaXNpYmlsaXR5U3RhdGUiOmZhbHNlfSwiSWQiOiI2YTI4NzFmOS0yMGE3LTQ5MzItOTI2OC01YjdhNmUxNzE2ZDAiLCJJbXBvcnRJZCI6bnVsbCwiVGl0bGUiOiJEUCBQaGFzZTQgKFJUTSkiLCJOb3RlIjpudWxsLCJIeXBlcmxpbmsiOnsiJGlkIjoiNTY1IiwiQWRkcmVzcyI6bnVsbCwiU3ViQWRkcmVzcyI6bnVsbH0sIklzQ2hhbmdlZCI6ZmFsc2UsIklzTmV3IjpmYWxzZX0seyIkaWQiOiI1NjYiLCJHcm91cE5hbWUiOm51bGwsIlN0YXJ0RGF0ZSI6IjIwMjEtMDUtMTdUMDA6MDA6MDBaIiwiRW5kRGF0ZSI6IjIwMjEtMDUtMTdUMjM6NTk6MDBaIiwiUGVyY2VudGFnZUNvbXBsZXRlIjpudWxsLCJTdHlsZSI6eyIkaWQiOiI1NjciLCJTaGFwZSI6NiwiU2hhcGVUaGlja25lc3MiOjMsIkR1cmF0aW9uRm9ybWF0IjowLCJJbmNsdWRlTm9uV29ya2luZ0RheXNJbkR1cmF0aW9uIjpmYWxzZSwiUGVyY2VudGFnZUNvbXBsZXRlU3R5bGUiOnsiJGlkIjoiNTY4IiwiRm9udFNldHRpbmdzIjp7IiRpZCI6IjU2OSIsIkZvbnRTaXplIjoxMCwiRm9udE5hbWUiOiJDYWxpYnJpIiwiSXNCb2xkIjpmYWxzZSwiSXNJdGFsaWMiOmZhbHNlLCJJc1VuZGVybGluZWQiOmZhbHNlLCJQYXJlbnRTdHlsZSI6eyIkcmVmIjoiODUifX0sIkF1dG9TaXplIjowLCJGb3JlZ3JvdW5kIjp7IiRyZWYiOiI4NiJ9LCJNYXhXaWR0aCI6MjAwLjAsIk1heEhlaWdodCI6IkluZmluaXR5IiwiU21hcnRGb3JlZ3JvdW5kSXNBY3RpdmUiOmZhbHNlLCJIb3Jpem9udGFsQWxpZ25tZW50IjowLCJWZXJ0aWNhbEFsaWdubWVudCI6MCwiU21hcnRGb3JlZ3JvdW5kIjpudWxsLCJCYWNrZ3JvdW5kRmlsbFR5cGUiOjAsIk1hcmdpbiI6eyIkcmVmIjoiODgifSwiUGFkZGluZyI6eyIkcmVmIjoiODkifSwiQmFja2dyb3VuZCI6eyIkcmVmIjoiOTAifSwiSXNWaXNpYmxlIjp0cnVlLCJXaWR0aCI6MC4wLCJIZWlnaHQiOjAuMCwiQm9yZGVyU3R5bGUiOnsiJGlkIjoiNTcwIiwiTGluZUNvbG9yIjpudWxsLCJMaW5lV2VpZ2h0IjowLjAsIkxpbmVUeXBlIjowLCJQYXJlbnRTdHlsZSI6bnVsbH0sIlBhcmVudFN0eWxlIjp7IiRyZWYiOiI4NCJ9fSwiRHVyYXRpb25TdHlsZSI6eyIkaWQiOiI1NzEiLCJGb250U2V0dGluZ3MiOnsiJGlkIjoiNTcyIiwiRm9udFNpemUiOjEwLCJGb250TmFtZSI6IkNhbGlicmkiLCJJc0JvbGQiOmZhbHNlLCJJc0l0YWxpYyI6ZmFsc2UsIklzVW5kZXJsaW5lZCI6ZmFsc2UsIlBhcmVudFN0eWxlIjp7IiRyZWYiOiI5MiJ9fSwiQXV0b1NpemUiOjAsIkZvcmVncm91bmQiOnsiJHJlZiI6IjkzIn0sIk1heFdpZHRoIjoyMDAuMCwiTWF4SGVpZ2h0IjoiSW5maW5pdHkiLCJTbWFydEZvcmVncm91bmRJc0FjdGl2ZSI6ZmFsc2UsIkhvcml6b250YWxBbGlnbm1lbnQiOjAsIlZlcnRpY2FsQWxpZ25tZW50IjowLCJTbWFydEZvcmVncm91bmQiOm51bGwsIkJhY2tncm91bmRGaWxsVHlwZSI6MCwiTWFyZ2luIjp7IiRyZWYiOiI5NSJ9LCJQYWRkaW5nIjp7IiRyZWYiOiI5NiJ9LCJCYWNrZ3JvdW5kIjp7IiRyZWYiOiI5NyJ9LCJJc1Zpc2libGUiOnRydWUsIldpZHRoIjowLjAsIkhlaWdodCI6MC4wLCJCb3JkZXJTdHlsZSI6eyIkaWQiOiI1NzMiLCJMaW5lQ29sb3IiOm51bGwsIkxpbmVXZWlnaHQiOjAuMCwiTGluZVR5cGUiOjAsIlBhcmVudFN0eWxlIjpudWxsfSwiUGFyZW50U3R5bGUiOnsiJHJlZiI6IjkxIn19LCJIb3Jpem9udGFsQ29ubmVjdG9yU3R5bGUiOnsiJGlkIjoiNTc0IiwiTGluZUNvbG9yIjp7IiRyZWYiOiI5OSJ9LCJMaW5lV2VpZ2h0IjowLjAsIkxpbmVUeXBlIjowLCJQYXJlbnRTdHlsZSI6eyIkcmVmIjoiOTgifX0sIlZlcnRpY2FsQ29ubmVjdG9yU3R5bGUiOnsiJGlkIjoiNTc1IiwiTGluZUNvbG9yIjp7IiRyZWYiOiIxMDIifSwiTGluZVdlaWdodCI6MC4wLCJMaW5lVHlwZSI6MCwiUGFyZW50U3R5bGUiOnsiJHJlZiI6IjEwMSJ9fSwiTWFyZ2luIjpudWxsLCJTdGFydERhdGVQb3NpdGlvbiI6MywiRW5kRGF0ZVBvc2l0aW9uIjozLCJEYXRlSXNWaXNpYmxlIjp0cnVlLCJUaXRsZVBvc2l0aW9uIjo0LCJEdXJhdGlvblBvc2l0aW9uIjo2LCJQZXJjZW50YWdlQ29tcGxldGVkUG9zaXRpb24iOjYsIlNwYWNpbmciOjUsIklzQmVsb3dUaW1lYmFuZCI6dHJ1ZSwiUGVyY2VudGFnZUNvbXBsZXRlU2hhcGVPcGFjaXR5IjozNSwiU2hhcGVTdHlsZSI6eyIkaWQiOiI1NzYiLCJNYXJnaW4iOnsiJHJlZiI6IjEwNSJ9LCJQYWRkaW5nIjp7IiRyZWYiOiIxMDYifSwiQmFja2dyb3VuZCI6eyIkaWQiOiI1NzciLCJDb2xvciI6eyIkaWQiOiI1NzgiLCJBIjoyNTUsIlIiOjIzNywiRyI6MTI1LCJCIjo0OX19LCJJc1Zpc2libGUiOnRydWUsIldpZHRoIjowLjAsIkhlaWdodCI6Ny41LCJCb3JkZXJTdHlsZSI6eyIkaWQiOiI1NzkiLCJMaW5lQ29sb3IiOnsiJHJlZiI6IjExMCJ9LCJMaW5lV2VpZ2h0IjowLjAsIkxpbmVUeXBlIjowLCJQYXJlbnRTdHlsZSI6eyIkcmVmIjoiMTA5In19LCJQYXJlbnRTdHlsZSI6eyIkcmVmIjoiMTA0In19LCJUaXRsZVN0eWxlIjp7IiRpZCI6IjU4MCIsIkZvbnRTZXR0aW5ncyI6eyIkaWQiOiI1ODEiLCJGb250U2l6ZSI6OCwiRm9udE5hbWUiOiJDYWxpYnJpIiwiSXNCb2xkIjp0cnVlLCJJc0l0YWxpYyI6ZmFsc2UsIklzVW5kZXJsaW5lZCI6ZmFsc2UsIlBhcmVudFN0eWxlIjp7IiRyZWYiOiIxMTMifX0sIkF1dG9TaXplIjowLCJGb3JlZ3JvdW5kIjp7IiRyZWYiOiIxMTQifSwiTWF4V2lkdGgiOjcyMC4wLCJNYXhIZWlnaHQiOiJJbmZpbml0eSIsIlNtYXJ0Rm9yZWdyb3VuZElzQWN0aXZlIjpmYWxzZSwiSG9yaXpvbnRhbEFsaWdubWVudCI6MCwiVmVydGljYWxBbGlnbm1lbnQiOjAsIlNtYXJ0Rm9yZWdyb3VuZCI6bnVsbCwiQmFja2dyb3VuZEZpbGxUeXBlIjowLCJNYXJnaW4iOnsiJHJlZiI6IjExNiJ9LCJQYWRkaW5nIjp7IiRyZWYiOiIxMTcifSwiQmFja2dyb3VuZCI6eyIkcmVmIjoiMTE4In0sIklzVmlzaWJsZSI6dHJ1ZSwiV2lkdGgiOjAuMCwiSGVpZ2h0IjowLjAsIkJvcmRlclN0eWxlIjp7IiRpZCI6IjU4MiIsIkxpbmVDb2xvciI6bnVsbCwiTGluZVdlaWdodCI6MC4wLCJMaW5lVHlwZSI6MCwiUGFyZW50U3R5bGUiOm51bGx9LCJQYXJlbnRTdHlsZSI6eyIkcmVmIjoiMTEyIn19LCJEYXRlU3R5bGUiOnsiJGlkIjoiNTgzIiwiRm9udFNldHRpbmdzIjp7IiRpZCI6IjU4NCIsIkZvbnRTaXplIjo3LCJGb250TmFtZSI6IkNhbGlicmkiLCJJc0JvbGQiOmZhbHNlLCJJc0l0YWxpYyI6ZmFsc2UsIklzVW5kZXJsaW5lZCI6ZmFsc2UsIlBhcmVudFN0eWxlIjp7IiRyZWYiOiIxMjAifX0sIkF1dG9TaXplIjoyLCJGb3JlZ3JvdW5kIjp7IiRyZWYiOiIxMjEifSwiTWF4V2lkdGgiOjIzLjI1LCJNYXhIZWlnaHQiOiJJbmZpbml0eSIsIlNtYXJ0Rm9yZWdyb3VuZElzQWN0aXZlIjpmYWxzZSwiSG9yaXpvbnRhbEFsaWdubWVudCI6MiwiVmVydGljYWxBbGlnbm1lbnQiOjAsIlNtYXJ0Rm9yZWdyb3VuZCI6bnVsbCwiQmFja2dyb3VuZEZpbGxUeXBlIjowLCJNYXJnaW4iOnsiJHJlZiI6IjEyMyJ9LCJQYWRkaW5nIjp7IiRyZWYiOiIxMjQifSwiQmFja2dyb3VuZCI6eyIkcmVmIjoiMTI1In0sIklzVmlzaWJsZSI6dHJ1ZSwiV2lkdGgiOjAuMCwiSGVpZ2h0IjowLjAsIkJvcmRlclN0eWxlIjp7IiRpZCI6IjU4NSIsIkxpbmVDb2xvciI6bnVsbCwiTGluZVdlaWdodCI6MC4wLCJMaW5lVHlwZSI6MCwiUGFyZW50U3R5bGUiOm51bGx9LCJQYXJlbnRTdHlsZSI6eyIkcmVmIjoiMTE5In19LCJEYXRlRm9ybWF0Ijp7IiRyZWYiOiIxMjYifSwiV2Vla051bWJlcmluZyI6eyIkaWQiOiI1ODYiLCJGb3JtYXQiOjAsIklzVmlzaWJsZSI6ZmFsc2UsIkxhc3RLbm93blZpc2liaWxpdHlTdGF0ZSI6ZmFsc2V9LCJJc1Zpc2libGUiOnRydWUsIlBhcmVudFN0eWxlIjp7IiRyZWYiOiI4MyJ9fSwiSW5kZXgiOjE2LCJTbWFydER1cmF0aW9uQWN0aXZhdGVkIjpmYWxzZSwiRGF0ZUZvcm1hdCI6eyIkcmVmIjoiMTI2In0sIldlZWtOdW1iZXJpbmciOnsiJGlkIjoiNTg3IiwiRm9ybWF0IjowLCJJc1Zpc2libGUiOmZhbHNlLCJMYXN0S25vd25WaXNpYmlsaXR5U3RhdGUiOmZhbHNlfSwiSWQiOiI2MGU5NTJlNi00ZDFmLTRkYjctOTllNi0wYmVkYzgzZWE2MWQiLCJJbXBvcnRJZCI6bnVsbCwiVGl0bGUiOiJZQzEuMSAoUlRNKSIsIk5vdGUiOm51bGwsIkh5cGVybGluayI6eyIkaWQiOiI1ODgiLCJBZGRyZXNzIjpudWxsLCJTdWJBZGRyZXNzIjpudWxsfSwiSXNDaGFuZ2VkIjpmYWxzZSwiSXNOZXciOmZhbHNlfSx7IiRpZCI6IjU4OSIsIkdyb3VwTmFtZSI6bnVsbCwiU3RhcnREYXRlIjoiMjAyMS0wNS0yNFQwMDowMDowMFoiLCJFbmREYXRlIjoiMjAyMS0wNS0yNFQyMzo1OTowMFoiLCJQZXJjZW50YWdlQ29tcGxldGUiOm51bGwsIlN0eWxlIjp7IiRpZCI6IjU5MCIsIlNoYXBlIjo2LCJTaGFwZVRoaWNrbmVzcyI6MywiRHVyYXRpb25Gb3JtYXQiOjAsIkluY2x1ZGVOb25Xb3JraW5nRGF5c0luRHVyYXRpb24iOmZhbHNlLCJQZXJjZW50YWdlQ29tcGxldGVTdHlsZSI6eyIkaWQiOiI1OTEiLCJGb250U2V0dGluZ3MiOnsiJGlkIjoiNTkyIiwiRm9udFNpemUiOjEwLCJGb250TmFtZSI6IkNhbGlicmkiLCJJc0JvbGQiOmZhbHNlLCJJc0l0YWxpYyI6ZmFsc2UsIklzVW5kZXJsaW5lZCI6ZmFsc2UsIlBhcmVudFN0eWxlIjp7IiRyZWYiOiI4NSJ9fSwiQXV0b1NpemUiOjAsIkZvcmVncm91bmQiOnsiJHJlZiI6Ijg2In0sIk1heFdpZHRoIjoyMDAuMCwiTWF4SGVpZ2h0IjoiSW5maW5pdHkiLCJTbWFydEZvcmVncm91bmRJc0FjdGl2ZSI6ZmFsc2UsIkhvcml6b250YWxBbGlnbm1lbnQiOjAsIlZlcnRpY2FsQWxpZ25tZW50IjowLCJTbWFydEZvcmVncm91bmQiOm51bGwsIkJhY2tncm91bmRGaWxsVHlwZSI6MCwiTWFyZ2luIjp7IiRyZWYiOiI4OCJ9LCJQYWRkaW5nIjp7IiRyZWYiOiI4OSJ9LCJCYWNrZ3JvdW5kIjp7IiRyZWYiOiI5MCJ9LCJJc1Zpc2libGUiOnRydWUsIldpZHRoIjowLjAsIkhlaWdodCI6MC4wLCJCb3JkZXJTdHlsZSI6eyIkaWQiOiI1OTMiLCJMaW5lQ29sb3IiOm51bGwsIkxpbmVXZWlnaHQiOjAuMCwiTGluZVR5cGUiOjAsIlBhcmVudFN0eWxlIjpudWxsfSwiUGFyZW50U3R5bGUiOnsiJHJlZiI6Ijg0In19LCJEdXJhdGlvblN0eWxlIjp7IiRpZCI6IjU5NCIsIkZvbnRTZXR0aW5ncyI6eyIkaWQiOiI1OTUiLCJGb250U2l6ZSI6MTAsIkZvbnROYW1lIjoiQ2FsaWJyaSIsIklzQm9sZCI6ZmFsc2UsIklzSXRhbGljIjpmYWxzZSwiSXNVbmRlcmxpbmVkIjpmYWxzZSwiUGFyZW50U3R5bGUiOnsiJHJlZiI6IjkyIn19LCJBdXRvU2l6ZSI6MCwiRm9yZWdyb3VuZCI6eyIkcmVmIjoiOTMifSwiTWF4V2lkdGgiOjIwMC4wLCJNYXhIZWlnaHQiOiJJbmZpbml0eSIsIlNtYXJ0Rm9yZWdyb3VuZElzQWN0aXZlIjpmYWxzZSwiSG9yaXpvbnRhbEFsaWdubWVudCI6MCwiVmVydGljYWxBbGlnbm1lbnQiOjAsIlNtYXJ0Rm9yZWdyb3VuZCI6bnVsbCwiQmFja2dyb3VuZEZpbGxUeXBlIjowLCJNYXJnaW4iOnsiJHJlZiI6Ijk1In0sIlBhZGRpbmciOnsiJHJlZiI6Ijk2In0sIkJhY2tncm91bmQiOnsiJHJlZiI6Ijk3In0sIklzVmlzaWJsZSI6dHJ1ZSwiV2lkdGgiOjAuMCwiSGVpZ2h0IjowLjAsIkJvcmRlclN0eWxlIjp7IiRpZCI6IjU5NiIsIkxpbmVDb2xvciI6bnVsbCwiTGluZVdlaWdodCI6MC4wLCJMaW5lVHlwZSI6MCwiUGFyZW50U3R5bGUiOm51bGx9LCJQYXJlbnRTdHlsZSI6eyIkcmVmIjoiOTEifX0sIkhvcml6b250YWxDb25uZWN0b3JTdHlsZSI6eyIkaWQiOiI1OTciLCJMaW5lQ29sb3IiOnsiJHJlZiI6Ijk5In0sIkxpbmVXZWlnaHQiOjAuMCwiTGluZVR5cGUiOjAsIlBhcmVudFN0eWxlIjp7IiRyZWYiOiI5OCJ9fSwiVmVydGljYWxDb25uZWN0b3JTdHlsZSI6eyIkaWQiOiI1OTgiLCJMaW5lQ29sb3IiOnsiJHJlZiI6IjEwMiJ9LCJMaW5lV2VpZ2h0IjowLjAsIkxpbmVUeXBlIjowLCJQYXJlbnRTdHlsZSI6eyIkcmVmIjoiMTAxIn19LCJNYXJnaW4iOm51bGwsIlN0YXJ0RGF0ZVBvc2l0aW9uIjozLCJFbmREYXRlUG9zaXRpb24iOjMsIkRhdGVJc1Zpc2libGUiOnRydWUsIlRpdGxlUG9zaXRpb24iOjQsIkR1cmF0aW9uUG9zaXRpb24iOjYsIlBlcmNlbnRhZ2VDb21wbGV0ZWRQb3NpdGlvbiI6NiwiU3BhY2luZyI6NSwiSXNCZWxvd1RpbWViYW5kIjp0cnVlLCJQZXJjZW50YWdlQ29tcGxldGVTaGFwZU9wYWNpdHkiOjM1LCJTaGFwZVN0eWxlIjp7IiRpZCI6IjU5OSIsIk1hcmdpbiI6eyIkcmVmIjoiMTA1In0sIlBhZGRpbmciOnsiJHJlZiI6IjEwNiJ9LCJCYWNrZ3JvdW5kIjp7IiRpZCI6IjYwMCIsIkNvbG9yIjp7IiRpZCI6IjYwMSIsIkEiOjI1NSwiUiI6MjM3LCJHIjoxMjUsIkIiOjQ5fX0sIklzVmlzaWJsZSI6dHJ1ZSwiV2lkdGgiOjAuMCwiSGVpZ2h0Ijo3LjUsIkJvcmRlclN0eWxlIjp7IiRpZCI6IjYwMiIsIkxpbmVDb2xvciI6eyIkcmVmIjoiMTEwIn0sIkxpbmVXZWlnaHQiOjAuMCwiTGluZVR5cGUiOjAsIlBhcmVudFN0eWxlIjp7IiRyZWYiOiIxMDkifX0sIlBhcmVudFN0eWxlIjp7IiRyZWYiOiIxMDQifX0sIlRpdGxlU3R5bGUiOnsiJGlkIjoiNjAzIiwiRm9udFNldHRpbmdzIjp7IiRpZCI6IjYwNCIsIkZvbnRTaXplIjo4LCJGb250TmFtZSI6IkNhbGlicmkiLCJJc0JvbGQiOnRydWUsIklzSXRhbGljIjpmYWxzZSwiSXNVbmRlcmxpbmVkIjpmYWxzZSwiUGFyZW50U3R5bGUiOnsiJHJlZiI6IjExMyJ9fSwiQXV0b1NpemUiOjAsIkZvcmVncm91bmQiOnsiJHJlZiI6IjExNCJ9LCJNYXhXaWR0aCI6NzIwLjAsIk1heEhlaWdodCI6IkluZmluaXR5IiwiU21hcnRGb3JlZ3JvdW5kSXNBY3RpdmUiOmZhbHNlLCJIb3Jpem9udGFsQWxpZ25tZW50IjowLCJWZXJ0aWNhbEFsaWdubWVudCI6MCwiU21hcnRGb3JlZ3JvdW5kIjpudWxsLCJCYWNrZ3JvdW5kRmlsbFR5cGUiOjAsIk1hcmdpbiI6eyIkcmVmIjoiMTE2In0sIlBhZGRpbmciOnsiJHJlZiI6IjExNyJ9LCJCYWNrZ3JvdW5kIjp7IiRyZWYiOiIxMTgifSwiSXNWaXNpYmxlIjp0cnVlLCJXaWR0aCI6MC4wLCJIZWlnaHQiOjAuMCwiQm9yZGVyU3R5bGUiOnsiJGlkIjoiNjA1IiwiTGluZUNvbG9yIjpudWxsLCJMaW5lV2VpZ2h0IjowLjAsIkxpbmVUeXBlIjowLCJQYXJlbnRTdHlsZSI6bnVsbH0sIlBhcmVudFN0eWxlIjp7IiRyZWYiOiIxMTIifX0sIkRhdGVTdHlsZSI6eyIkaWQiOiI2MDYiLCJGb250U2V0dGluZ3MiOnsiJGlkIjoiNjA3IiwiRm9udFNpemUiOjcsIkZvbnROYW1lIjoiQ2FsaWJyaSIsIklzQm9sZCI6ZmFsc2UsIklzSXRhbGljIjpmYWxzZSwiSXNVbmRlcmxpbmVkIjpmYWxzZSwiUGFyZW50U3R5bGUiOnsiJHJlZiI6IjEyMCJ9fSwiQXV0b1NpemUiOjIsIkZvcmVncm91bmQiOnsiJHJlZiI6IjEyMSJ9LCJNYXhXaWR0aCI6MjMuMjUsIk1heEhlaWdodCI6IkluZmluaXR5IiwiU21hcnRGb3JlZ3JvdW5kSXNBY3RpdmUiOmZhbHNlLCJIb3Jpem9udGFsQWxpZ25tZW50IjoyLCJWZXJ0aWNhbEFsaWdubWVudCI6MCwiU21hcnRGb3JlZ3JvdW5kIjpudWxsLCJCYWNrZ3JvdW5kRmlsbFR5cGUiOjAsIk1hcmdpbiI6eyIkcmVmIjoiMTIzIn0sIlBhZGRpbmciOnsiJHJlZiI6IjEyNCJ9LCJCYWNrZ3JvdW5kIjp7IiRyZWYiOiIxMjUifSwiSXNWaXNpYmxlIjp0cnVlLCJXaWR0aCI6MC4wLCJIZWlnaHQiOjAuMCwiQm9yZGVyU3R5bGUiOnsiJGlkIjoiNjA4IiwiTGluZUNvbG9yIjpudWxsLCJMaW5lV2VpZ2h0IjowLjAsIkxpbmVUeXBlIjowLCJQYXJlbnRTdHlsZSI6bnVsbH0sIlBhcmVudFN0eWxlIjp7IiRyZWYiOiIxMTkifX0sIkRhdGVGb3JtYXQiOnsiJHJlZiI6IjEyNiJ9LCJXZWVrTnVtYmVyaW5nIjp7IiRpZCI6IjYwOSIsIkZvcm1hdCI6MCwiSXNWaXNpYmxlIjpmYWxzZSwiTGFzdEtub3duVmlzaWJpbGl0eVN0YXRlIjpmYWxzZX0sIklzVmlzaWJsZSI6dHJ1ZSwiUGFyZW50U3R5bGUiOnsiJHJlZiI6IjgzIn19LCJJbmRleCI6MTcsIlNtYXJ0RHVyYXRpb25BY3RpdmF0ZWQiOmZhbHNlLCJEYXRlRm9ybWF0Ijp7IiRyZWYiOiIxMjYifSwiV2Vla051bWJlcmluZyI6eyIkaWQiOiI2MTAiLCJGb3JtYXQiOjAsIklzVmlzaWJsZSI6ZmFsc2UsIkxhc3RLbm93blZpc2liaWxpdHlTdGF0ZSI6ZmFsc2V9LCJJZCI6ImQ0MGYwMWNhLTRjYTAtNDljMS05ZDdlLWQ0OTkzMTBmZTQ5MCIsIkltcG9ydElkIjpudWxsLCJUaXRsZSI6ImlQYWNrYWdlIFBoYXNlMiIsIk5vdGUiOm51bGwsIkh5cGVybGluayI6eyIkaWQiOiI2MTEiLCJBZGRyZXNzIjpudWxsLCJTdWJBZGRyZXNzIjpudWxsfSwiSXNDaGFuZ2VkIjpmYWxzZSwiSXNOZXciOmZhbHNlfSx7IiRpZCI6IjYxMiIsIkdyb3VwTmFtZSI6bnVsbCwiU3RhcnREYXRlIjoiMjAyMS0wNS0yN1QwMDowMDowMFoiLCJFbmREYXRlIjoiMjAyMS0wNS0yN1QyMzo1OTowMFoiLCJQZXJjZW50YWdlQ29tcGxldGUiOm51bGwsIlN0eWxlIjp7IiRpZCI6IjYxMyIsIlNoYXBlIjo2LCJTaGFwZVRoaWNrbmVzcyI6MywiRHVyYXRpb25Gb3JtYXQiOjAsIkluY2x1ZGVOb25Xb3JraW5nRGF5c0luRHVyYXRpb24iOmZhbHNlLCJQZXJjZW50YWdlQ29tcGxldGVTdHlsZSI6eyIkaWQiOiI2MTQiLCJGb250U2V0dGluZ3MiOnsiJGlkIjoiNjE1IiwiRm9udFNpemUiOjEwLCJGb250TmFtZSI6IkNhbGlicmkiLCJJc0JvbGQiOmZhbHNlLCJJc0l0YWxpYyI6ZmFsc2UsIklzVW5kZXJsaW5lZCI6ZmFsc2UsIlBhcmVudFN0eWxlIjp7IiRyZWYiOiI4NSJ9fSwiQXV0b1NpemUiOjAsIkZvcmVncm91bmQiOnsiJHJlZiI6Ijg2In0sIk1heFdpZHRoIjoyMDAuMCwiTWF4SGVpZ2h0IjoiSW5maW5pdHkiLCJTbWFydEZvcmVncm91bmRJc0FjdGl2ZSI6ZmFsc2UsIkhvcml6b250YWxBbGlnbm1lbnQiOjAsIlZlcnRpY2FsQWxpZ25tZW50IjowLCJTbWFydEZvcmVncm91bmQiOm51bGwsIkJhY2tncm91bmRGaWxsVHlwZSI6MCwiTWFyZ2luIjp7IiRyZWYiOiI4OCJ9LCJQYWRkaW5nIjp7IiRyZWYiOiI4OSJ9LCJCYWNrZ3JvdW5kIjp7IiRyZWYiOiI5MCJ9LCJJc1Zpc2libGUiOnRydWUsIldpZHRoIjowLjAsIkhlaWdodCI6MC4wLCJCb3JkZXJTdHlsZSI6eyIkaWQiOiI2MTYiLCJMaW5lQ29sb3IiOm51bGwsIkxpbmVXZWlnaHQiOjAuMCwiTGluZVR5cGUiOjAsIlBhcmVudFN0eWxlIjpudWxsfSwiUGFyZW50U3R5bGUiOnsiJHJlZiI6Ijg0In19LCJEdXJhdGlvblN0eWxlIjp7IiRpZCI6IjYxNyIsIkZvbnRTZXR0aW5ncyI6eyIkaWQiOiI2MTgiLCJGb250U2l6ZSI6MTAsIkZvbnROYW1lIjoiQ2FsaWJyaSIsIklzQm9sZCI6ZmFsc2UsIklzSXRhbGljIjpmYWxzZSwiSXNVbmRlcmxpbmVkIjpmYWxzZSwiUGFyZW50U3R5bGUiOnsiJHJlZiI6IjkyIn19LCJBdXRvU2l6ZSI6MCwiRm9yZWdyb3VuZCI6eyIkcmVmIjoiOTMifSwiTWF4V2lkdGgiOjIwMC4wLCJNYXhIZWlnaHQiOiJJbmZpbml0eSIsIlNtYXJ0Rm9yZWdyb3VuZElzQWN0aXZlIjpmYWxzZSwiSG9yaXpvbnRhbEFsaWdubWVudCI6MCwiVmVydGljYWxBbGlnbm1lbnQiOjAsIlNtYXJ0Rm9yZWdyb3VuZCI6bnVsbCwiQmFja2dyb3VuZEZpbGxUeXBlIjowLCJNYXJnaW4iOnsiJHJlZiI6Ijk1In0sIlBhZGRpbmciOnsiJHJlZiI6Ijk2In0sIkJhY2tncm91bmQiOnsiJHJlZiI6Ijk3In0sIklzVmlzaWJsZSI6dHJ1ZSwiV2lkdGgiOjAuMCwiSGVpZ2h0IjowLjAsIkJvcmRlclN0eWxlIjp7IiRpZCI6IjYxOSIsIkxpbmVDb2xvciI6bnVsbCwiTGluZVdlaWdodCI6MC4wLCJMaW5lVHlwZSI6MCwiUGFyZW50U3R5bGUiOm51bGx9LCJQYXJlbnRTdHlsZSI6eyIkcmVmIjoiOTEifX0sIkhvcml6b250YWxDb25uZWN0b3JTdHlsZSI6eyIkaWQiOiI2MjAiLCJMaW5lQ29sb3IiOnsiJHJlZiI6Ijk5In0sIkxpbmVXZWlnaHQiOjAuMCwiTGluZVR5cGUiOjAsIlBhcmVudFN0eWxlIjp7IiRyZWYiOiI5OCJ9fSwiVmVydGljYWxDb25uZWN0b3JTdHlsZSI6eyIkaWQiOiI2MjEiLCJMaW5lQ29sb3IiOnsiJHJlZiI6IjEwMiJ9LCJMaW5lV2VpZ2h0IjowLjAsIkxpbmVUeXBlIjowLCJQYXJlbnRTdHlsZSI6eyIkcmVmIjoiMTAxIn19LCJNYXJnaW4iOm51bGwsIlN0YXJ0RGF0ZVBvc2l0aW9uIjozLCJFbmREYXRlUG9zaXRpb24iOjMsIkRhdGVJc1Zpc2libGUiOnRydWUsIlRpdGxlUG9zaXRpb24iOjQsIkR1cmF0aW9uUG9zaXRpb24iOjYsIlBlcmNlbnRhZ2VDb21wbGV0ZWRQb3NpdGlvbiI6NiwiU3BhY2luZyI6NSwiSXNCZWxvd1RpbWViYW5kIjp0cnVlLCJQZXJjZW50YWdlQ29tcGxldGVTaGFwZU9wYWNpdHkiOjM1LCJTaGFwZVN0eWxlIjp7IiRpZCI6IjYyMiIsIk1hcmdpbiI6eyIkcmVmIjoiMTA1In0sIlBhZGRpbmciOnsiJHJlZiI6IjEwNiJ9LCJCYWNrZ3JvdW5kIjp7IiRpZCI6IjYyMyIsIkNvbG9yIjp7IiRpZCI6IjYyNCIsIkEiOjI1NSwiUiI6MjM3LCJHIjoxMjUsIkIiOjQ5fX0sIklzVmlzaWJsZSI6dHJ1ZSwiV2lkdGgiOjAuMCwiSGVpZ2h0Ijo3LjUsIkJvcmRlclN0eWxlIjp7IiRpZCI6IjYyNSIsIkxpbmVDb2xvciI6eyIkcmVmIjoiMTEwIn0sIkxpbmVXZWlnaHQiOjAuMCwiTGluZVR5cGUiOjAsIlBhcmVudFN0eWxlIjp7IiRyZWYiOiIxMDkifX0sIlBhcmVudFN0eWxlIjp7IiRyZWYiOiIxMDQifX0sIlRpdGxlU3R5bGUiOnsiJGlkIjoiNjI2IiwiRm9udFNldHRpbmdzIjp7IiRpZCI6IjYyNyIsIkZvbnRTaXplIjo4LCJGb250TmFtZSI6IkNhbGlicmkiLCJJc0JvbGQiOnRydWUsIklzSXRhbGljIjpmYWxzZSwiSXNVbmRlcmxpbmVkIjpmYWxzZSwiUGFyZW50U3R5bGUiOnsiJHJlZiI6IjExMyJ9fSwiQXV0b1NpemUiOjAsIkZvcmVncm91bmQiOnsiJHJlZiI6IjExNCJ9LCJNYXhXaWR0aCI6NzIwLjAsIk1heEhlaWdodCI6IkluZmluaXR5IiwiU21hcnRGb3JlZ3JvdW5kSXNBY3RpdmUiOmZhbHNlLCJIb3Jpem9udGFsQWxpZ25tZW50IjowLCJWZXJ0aWNhbEFsaWdubWVudCI6MCwiU21hcnRGb3JlZ3JvdW5kIjpudWxsLCJCYWNrZ3JvdW5kRmlsbFR5cGUiOjAsIk1hcmdpbiI6eyIkcmVmIjoiMTE2In0sIlBhZGRpbmciOnsiJHJlZiI6IjExNyJ9LCJCYWNrZ3JvdW5kIjp7IiRyZWYiOiIxMTgifSwiSXNWaXNpYmxlIjp0cnVlLCJXaWR0aCI6MC4wLCJIZWlnaHQiOjAuMCwiQm9yZGVyU3R5bGUiOnsiJGlkIjoiNjI4IiwiTGluZUNvbG9yIjpudWxsLCJMaW5lV2VpZ2h0IjowLjAsIkxpbmVUeXBlIjowLCJQYXJlbnRTdHlsZSI6bnVsbH0sIlBhcmVudFN0eWxlIjp7IiRyZWYiOiIxMTIifX0sIkRhdGVTdHlsZSI6eyIkaWQiOiI2MjkiLCJGb250U2V0dGluZ3MiOnsiJGlkIjoiNjMwIiwiRm9udFNpemUiOjcsIkZvbnROYW1lIjoiQ2FsaWJyaSIsIklzQm9sZCI6ZmFsc2UsIklzSXRhbGljIjpmYWxzZSwiSXNVbmRlcmxpbmVkIjpmYWxzZSwiUGFyZW50U3R5bGUiOnsiJHJlZiI6IjEyMCJ9fSwiQXV0b1NpemUiOjIsIkZvcmVncm91bmQiOnsiJHJlZiI6IjEyMSJ9LCJNYXhXaWR0aCI6MjMuMjUsIk1heEhlaWdodCI6IkluZmluaXR5IiwiU21hcnRGb3JlZ3JvdW5kSXNBY3RpdmUiOmZhbHNlLCJIb3Jpem9udGFsQWxpZ25tZW50IjoyLCJWZXJ0aWNhbEFsaWdubWVudCI6MCwiU21hcnRGb3JlZ3JvdW5kIjpudWxsLCJCYWNrZ3JvdW5kRmlsbFR5cGUiOjAsIk1hcmdpbiI6eyIkcmVmIjoiMTIzIn0sIlBhZGRpbmciOnsiJHJlZiI6IjEyNCJ9LCJCYWNrZ3JvdW5kIjp7IiRyZWYiOiIxMjUifSwiSXNWaXNpYmxlIjp0cnVlLCJXaWR0aCI6MC4wLCJIZWlnaHQiOjAuMCwiQm9yZGVyU3R5bGUiOnsiJGlkIjoiNjMxIiwiTGluZUNvbG9yIjpudWxsLCJMaW5lV2VpZ2h0IjowLjAsIkxpbmVUeXBlIjowLCJQYXJlbnRTdHlsZSI6bnVsbH0sIlBhcmVudFN0eWxlIjp7IiRyZWYiOiIxMTkifX0sIkRhdGVGb3JtYXQiOnsiJHJlZiI6IjEyNiJ9LCJXZWVrTnVtYmVyaW5nIjp7IiRpZCI6IjYzMiIsIkZvcm1hdCI6MCwiSXNWaXNpYmxlIjpmYWxzZSwiTGFzdEtub3duVmlzaWJpbGl0eVN0YXRlIjpmYWxzZX0sIklzVmlzaWJsZSI6dHJ1ZSwiUGFyZW50U3R5bGUiOnsiJHJlZiI6IjgzIn19LCJJbmRleCI6MTgsIlNtYXJ0RHVyYXRpb25BY3RpdmF0ZWQiOmZhbHNlLCJEYXRlRm9ybWF0Ijp7IiRyZWYiOiIxMjYifSwiV2Vla051bWJlcmluZyI6eyIkaWQiOiI2MzMiLCJGb3JtYXQiOjAsIklzVmlzaWJsZSI6ZmFsc2UsIkxhc3RLbm93blZpc2liaWxpdHlTdGF0ZSI6ZmFsc2V9LCJJZCI6ImVmYjJkZTA1LWE3YTUtNDllNy1iMjFkLTY2NTgxNGU0ZmZkNiIsIkltcG9ydElkIjpudWxsLCJUaXRsZSI6IkRQIFBoYXNlNSAiLCJOb3RlIjpudWxsLCJIeXBlcmxpbmsiOnsiJGlkIjoiNjM0IiwiQWRkcmVzcyI6bnVsbCwiU3ViQWRkcmVzcyI6bnVsbH0sIklzQ2hhbmdlZCI6ZmFsc2UsIklzTmV3IjpmYWxzZX0seyIkaWQiOiI2MzUiLCJHcm91cE5hbWUiOm51bGwsIlN0YXJ0RGF0ZSI6IjIwMjEtMDYtMDNUMDA6MDA6MDBaIiwiRW5kRGF0ZSI6IjIwMjEtMDYtMDNUMjM6NTk6MDBaIiwiUGVyY2VudGFnZUNvbXBsZXRlIjpudWxsLCJTdHlsZSI6eyIkaWQiOiI2MzYiLCJTaGFwZSI6NiwiU2hhcGVUaGlja25lc3MiOjMsIkR1cmF0aW9uRm9ybWF0IjowLCJJbmNsdWRlTm9uV29ya2luZ0RheXNJbkR1cmF0aW9uIjpmYWxzZSwiUGVyY2VudGFnZUNvbXBsZXRlU3R5bGUiOnsiJGlkIjoiNjM3IiwiRm9udFNldHRpbmdzIjp7IiRpZCI6IjYzOCIsIkZvbnRTaXplIjoxMCwiRm9udE5hbWUiOiJDYWxpYnJpIiwiSXNCb2xkIjpmYWxzZSwiSXNJdGFsaWMiOmZhbHNlLCJJc1VuZGVybGluZWQiOmZhbHNlLCJQYXJlbnRTdHlsZSI6eyIkcmVmIjoiODUifX0sIkF1dG9TaXplIjowLCJGb3JlZ3JvdW5kIjp7IiRyZWYiOiI4NiJ9LCJNYXhXaWR0aCI6MjAwLjAsIk1heEhlaWdodCI6IkluZmluaXR5IiwiU21hcnRGb3JlZ3JvdW5kSXNBY3RpdmUiOmZhbHNlLCJIb3Jpem9udGFsQWxpZ25tZW50IjowLCJWZXJ0aWNhbEFsaWdubWVudCI6MCwiU21hcnRGb3JlZ3JvdW5kIjpudWxsLCJCYWNrZ3JvdW5kRmlsbFR5cGUiOjAsIk1hcmdpbiI6eyIkcmVmIjoiODgifSwiUGFkZGluZyI6eyIkcmVmIjoiODkifSwiQmFja2dyb3VuZCI6eyIkcmVmIjoiOTAifSwiSXNWaXNpYmxlIjp0cnVlLCJXaWR0aCI6MC4wLCJIZWlnaHQiOjAuMCwiQm9yZGVyU3R5bGUiOnsiJGlkIjoiNjM5IiwiTGluZUNvbG9yIjpudWxsLCJMaW5lV2VpZ2h0IjowLjAsIkxpbmVUeXBlIjowLCJQYXJlbnRTdHlsZSI6bnVsbH0sIlBhcmVudFN0eWxlIjp7IiRyZWYiOiI4NCJ9fSwiRHVyYXRpb25TdHlsZSI6eyIkaWQiOiI2NDAiLCJGb250U2V0dGluZ3MiOnsiJGlkIjoiNjQxIiwiRm9udFNpemUiOjEwLCJGb250TmFtZSI6IkNhbGlicmkiLCJJc0JvbGQiOmZhbHNlLCJJc0l0YWxpYyI6ZmFsc2UsIklzVW5kZXJsaW5lZCI6ZmFsc2UsIlBhcmVudFN0eWxlIjp7IiRyZWYiOiI5MiJ9fSwiQXV0b1NpemUiOjAsIkZvcmVncm91bmQiOnsiJHJlZiI6IjkzIn0sIk1heFdpZHRoIjoyMDAuMCwiTWF4SGVpZ2h0IjoiSW5maW5pdHkiLCJTbWFydEZvcmVncm91bmRJc0FjdGl2ZSI6ZmFsc2UsIkhvcml6b250YWxBbGlnbm1lbnQiOjAsIlZlcnRpY2FsQWxpZ25tZW50IjowLCJTbWFydEZvcmVncm91bmQiOm51bGwsIkJhY2tncm91bmRGaWxsVHlwZSI6MCwiTWFyZ2luIjp7IiRyZWYiOiI5NSJ9LCJQYWRkaW5nIjp7IiRyZWYiOiI5NiJ9LCJCYWNrZ3JvdW5kIjp7IiRyZWYiOiI5NyJ9LCJJc1Zpc2libGUiOnRydWUsIldpZHRoIjowLjAsIkhlaWdodCI6MC4wLCJCb3JkZXJTdHlsZSI6eyIkaWQiOiI2NDIiLCJMaW5lQ29sb3IiOm51bGwsIkxpbmVXZWlnaHQiOjAuMCwiTGluZVR5cGUiOjAsIlBhcmVudFN0eWxlIjpudWxsfSwiUGFyZW50U3R5bGUiOnsiJHJlZiI6IjkxIn19LCJIb3Jpem9udGFsQ29ubmVjdG9yU3R5bGUiOnsiJGlkIjoiNjQzIiwiTGluZUNvbG9yIjp7IiRyZWYiOiI5OSJ9LCJMaW5lV2VpZ2h0IjowLjAsIkxpbmVUeXBlIjowLCJQYXJlbnRTdHlsZSI6eyIkcmVmIjoiOTgifX0sIlZlcnRpY2FsQ29ubmVjdG9yU3R5bGUiOnsiJGlkIjoiNjQ0IiwiTGluZUNvbG9yIjp7IiRyZWYiOiIxMDIifSwiTGluZVdlaWdodCI6MC4wLCJMaW5lVHlwZSI6MCwiUGFyZW50U3R5bGUiOnsiJHJlZiI6IjEwMSJ9fSwiTWFyZ2luIjpudWxsLCJTdGFydERhdGVQb3NpdGlvbiI6MywiRW5kRGF0ZVBvc2l0aW9uIjozLCJEYXRlSXNWaXNpYmxlIjp0cnVlLCJUaXRsZVBvc2l0aW9uIjo0LCJEdXJhdGlvblBvc2l0aW9uIjo2LCJQZXJjZW50YWdlQ29tcGxldGVkUG9zaXRpb24iOjYsIlNwYWNpbmciOjUsIklzQmVsb3dUaW1lYmFuZCI6dHJ1ZSwiUGVyY2VudGFnZUNvbXBsZXRlU2hhcGVPcGFjaXR5IjozNSwiU2hhcGVTdHlsZSI6eyIkaWQiOiI2NDUiLCJNYXJnaW4iOnsiJHJlZiI6IjEwNSJ9LCJQYWRkaW5nIjp7IiRyZWYiOiIxMDYifSwiQmFja2dyb3VuZCI6eyIkaWQiOiI2NDYiLCJDb2xvciI6eyIkaWQiOiI2NDciLCJBIjoyNTUsIlIiOjIzNywiRyI6MTI1LCJCIjo0OX19LCJJc1Zpc2libGUiOnRydWUsIldpZHRoIjowLjAsIkhlaWdodCI6Ny41LCJCb3JkZXJTdHlsZSI6eyIkaWQiOiI2NDgiLCJMaW5lQ29sb3IiOnsiJHJlZiI6IjExMCJ9LCJMaW5lV2VpZ2h0IjowLjAsIkxpbmVUeXBlIjowLCJQYXJlbnRTdHlsZSI6eyIkcmVmIjoiMTA5In19LCJQYXJlbnRTdHlsZSI6eyIkcmVmIjoiMTA0In19LCJUaXRsZVN0eWxlIjp7IiRpZCI6IjY0OSIsIkZvbnRTZXR0aW5ncyI6eyIkaWQiOiI2NTAiLCJGb250U2l6ZSI6OCwiRm9udE5hbWUiOiJDYWxpYnJpIiwiSXNCb2xkIjp0cnVlLCJJc0l0YWxpYyI6ZmFsc2UsIklzVW5kZXJsaW5lZCI6ZmFsc2UsIlBhcmVudFN0eWxlIjp7IiRyZWYiOiIxMTMifX0sIkF1dG9TaXplIjowLCJGb3JlZ3JvdW5kIjp7IiRyZWYiOiIxMTQifSwiTWF4V2lkdGgiOjcyMC4wLCJNYXhIZWlnaHQiOiJJbmZpbml0eSIsIlNtYXJ0Rm9yZWdyb3VuZElzQWN0aXZlIjpmYWxzZSwiSG9yaXpvbnRhbEFsaWdubWVudCI6MCwiVmVydGljYWxBbGlnbm1lbnQiOjAsIlNtYXJ0Rm9yZWdyb3VuZCI6bnVsbCwiQmFja2dyb3VuZEZpbGxUeXBlIjowLCJNYXJnaW4iOnsiJHJlZiI6IjExNiJ9LCJQYWRkaW5nIjp7IiRyZWYiOiIxMTcifSwiQmFja2dyb3VuZCI6eyIkcmVmIjoiMTE4In0sIklzVmlzaWJsZSI6dHJ1ZSwiV2lkdGgiOjAuMCwiSGVpZ2h0IjowLjAsIkJvcmRlclN0eWxlIjp7IiRpZCI6IjY1MSIsIkxpbmVDb2xvciI6bnVsbCwiTGluZVdlaWdodCI6MC4wLCJMaW5lVHlwZSI6MCwiUGFyZW50U3R5bGUiOm51bGx9LCJQYXJlbnRTdHlsZSI6eyIkcmVmIjoiMTEyIn19LCJEYXRlU3R5bGUiOnsiJGlkIjoiNjUyIiwiRm9udFNldHRpbmdzIjp7IiRpZCI6IjY1MyIsIkZvbnRTaXplIjo3LCJGb250TmFtZSI6IkNhbGlicmkiLCJJc0JvbGQiOmZhbHNlLCJJc0l0YWxpYyI6ZmFsc2UsIklzVW5kZXJsaW5lZCI6ZmFsc2UsIlBhcmVudFN0eWxlIjp7IiRyZWYiOiIxMjAifX0sIkF1dG9TaXplIjoyLCJGb3JlZ3JvdW5kIjp7IiRyZWYiOiIxMjEifSwiTWF4V2lkdGgiOjE2LjUsIk1heEhlaWdodCI6IkluZmluaXR5IiwiU21hcnRGb3JlZ3JvdW5kSXNBY3RpdmUiOmZhbHNlLCJIb3Jpem9udGFsQWxpZ25tZW50IjoyLCJWZXJ0aWNhbEFsaWdubWVudCI6MCwiU21hcnRGb3JlZ3JvdW5kIjpudWxsLCJCYWNrZ3JvdW5kRmlsbFR5cGUiOjAsIk1hcmdpbiI6eyIkcmVmIjoiMTIzIn0sIlBhZGRpbmciOnsiJHJlZiI6IjEyNCJ9LCJCYWNrZ3JvdW5kIjp7IiRyZWYiOiIxMjUifSwiSXNWaXNpYmxlIjp0cnVlLCJXaWR0aCI6MC4wLCJIZWlnaHQiOjAuMCwiQm9yZGVyU3R5bGUiOnsiJGlkIjoiNjU0IiwiTGluZUNvbG9yIjpudWxsLCJMaW5lV2VpZ2h0IjowLjAsIkxpbmVUeXBlIjowLCJQYXJlbnRTdHlsZSI6bnVsbH0sIlBhcmVudFN0eWxlIjp7IiRyZWYiOiIxMTkifX0sIkRhdGVGb3JtYXQiOnsiJHJlZiI6IjEyNiJ9LCJXZWVrTnVtYmVyaW5nIjp7IiRpZCI6IjY1NSIsIkZvcm1hdCI6MCwiSXNWaXNpYmxlIjpmYWxzZSwiTGFzdEtub3duVmlzaWJpbGl0eVN0YXRlIjpmYWxzZX0sIklzVmlzaWJsZSI6dHJ1ZSwiUGFyZW50U3R5bGUiOnsiJHJlZiI6IjgzIn19LCJJbmRleCI6MTksIlNtYXJ0RHVyYXRpb25BY3RpdmF0ZWQiOmZhbHNlLCJEYXRlRm9ybWF0Ijp7IiRyZWYiOiIxMjYifSwiV2Vla051bWJlcmluZyI6eyIkaWQiOiI2NTYiLCJGb3JtYXQiOjAsIklzVmlzaWJsZSI6ZmFsc2UsIkxhc3RLbm93blZpc2liaWxpdHlTdGF0ZSI6ZmFsc2V9LCJJZCI6IjNmM2Y1MTdjLWI5M2UtNDMyYS1hYTQ0LTY4M2YwNTdlZjkzZSIsIkltcG9ydElkIjpudWxsLCJUaXRsZSI6IldORC1DREcgUGhhc2UgMSIsIk5vdGUiOm51bGwsIkh5cGVybGluayI6eyIkaWQiOiI2NTciLCJBZGRyZXNzIjpudWxsLCJTdWJBZGRyZXNzIjpudWxsfSwiSXNDaGFuZ2VkIjpmYWxzZSwiSXNOZXciOmZhbHNlfSx7IiRpZCI6IjY1OCIsIkdyb3VwTmFtZSI6bnVsbCwiU3RhcnREYXRlIjoiMjAyMS0wNi0xNFQwMDowMDowMFoiLCJFbmREYXRlIjoiMjAyMS0wNi0xNFQyMzo1OTowMFoiLCJQZXJjZW50YWdlQ29tcGxldGUiOm51bGwsIlN0eWxlIjp7IiRpZCI6IjY1OSIsIlNoYXBlIjo2LCJTaGFwZVRoaWNrbmVzcyI6MywiRHVyYXRpb25Gb3JtYXQiOjAsIkluY2x1ZGVOb25Xb3JraW5nRGF5c0luRHVyYXRpb24iOmZhbHNlLCJQZXJjZW50YWdlQ29tcGxldGVTdHlsZSI6eyIkaWQiOiI2NjAiLCJGb250U2V0dGluZ3MiOnsiJGlkIjoiNjYxIiwiRm9udFNpemUiOjEwLCJGb250TmFtZSI6IkNhbGlicmkiLCJJc0JvbGQiOmZhbHNlLCJJc0l0YWxpYyI6ZmFsc2UsIklzVW5kZXJsaW5lZCI6ZmFsc2UsIlBhcmVudFN0eWxlIjp7IiRyZWYiOiI4NSJ9fSwiQXV0b1NpemUiOjAsIkZvcmVncm91bmQiOnsiJHJlZiI6Ijg2In0sIk1heFdpZHRoIjoyMDAuMCwiTWF4SGVpZ2h0IjoiSW5maW5pdHkiLCJTbWFydEZvcmVncm91bmRJc0FjdGl2ZSI6ZmFsc2UsIkhvcml6b250YWxBbGlnbm1lbnQiOjAsIlZlcnRpY2FsQWxpZ25tZW50IjowLCJTbWFydEZvcmVncm91bmQiOm51bGwsIkJhY2tncm91bmRGaWxsVHlwZSI6MCwiTWFyZ2luIjp7IiRyZWYiOiI4OCJ9LCJQYWRkaW5nIjp7IiRyZWYiOiI4OSJ9LCJCYWNrZ3JvdW5kIjp7IiRyZWYiOiI5MCJ9LCJJc1Zpc2libGUiOnRydWUsIldpZHRoIjowLjAsIkhlaWdodCI6MC4wLCJCb3JkZXJTdHlsZSI6eyIkaWQiOiI2NjIiLCJMaW5lQ29sb3IiOm51bGwsIkxpbmVXZWlnaHQiOjAuMCwiTGluZVR5cGUiOjAsIlBhcmVudFN0eWxlIjpudWxsfSwiUGFyZW50U3R5bGUiOnsiJHJlZiI6Ijg0In19LCJEdXJhdGlvblN0eWxlIjp7IiRpZCI6IjY2MyIsIkZvbnRTZXR0aW5ncyI6eyIkaWQiOiI2NjQiLCJGb250U2l6ZSI6MTAsIkZvbnROYW1lIjoiQ2FsaWJyaSIsIklzQm9sZCI6ZmFsc2UsIklzSXRhbGljIjpmYWxzZSwiSXNVbmRlcmxpbmVkIjpmYWxzZSwiUGFyZW50U3R5bGUiOnsiJHJlZiI6IjkyIn19LCJBdXRvU2l6ZSI6MCwiRm9yZWdyb3VuZCI6eyIkcmVmIjoiOTMifSwiTWF4V2lkdGgiOjIwMC4wLCJNYXhIZWlnaHQiOiJJbmZpbml0eSIsIlNtYXJ0Rm9yZWdyb3VuZElzQWN0aXZlIjpmYWxzZSwiSG9yaXpvbnRhbEFsaWdubWVudCI6MCwiVmVydGljYWxBbGlnbm1lbnQiOjAsIlNtYXJ0Rm9yZWdyb3VuZCI6bnVsbCwiQmFja2dyb3VuZEZpbGxUeXBlIjowLCJNYXJnaW4iOnsiJHJlZiI6Ijk1In0sIlBhZGRpbmciOnsiJHJlZiI6Ijk2In0sIkJhY2tncm91bmQiOnsiJHJlZiI6Ijk3In0sIklzVmlzaWJsZSI6dHJ1ZSwiV2lkdGgiOjAuMCwiSGVpZ2h0IjowLjAsIkJvcmRlclN0eWxlIjp7IiRpZCI6IjY2NSIsIkxpbmVDb2xvciI6bnVsbCwiTGluZVdlaWdodCI6MC4wLCJMaW5lVHlwZSI6MCwiUGFyZW50U3R5bGUiOm51bGx9LCJQYXJlbnRTdHlsZSI6eyIkcmVmIjoiOTEifX0sIkhvcml6b250YWxDb25uZWN0b3JTdHlsZSI6eyIkaWQiOiI2NjYiLCJMaW5lQ29sb3IiOnsiJHJlZiI6Ijk5In0sIkxpbmVXZWlnaHQiOjAuMCwiTGluZVR5cGUiOjAsIlBhcmVudFN0eWxlIjp7IiRyZWYiOiI5OCJ9fSwiVmVydGljYWxDb25uZWN0b3JTdHlsZSI6eyIkaWQiOiI2NjciLCJMaW5lQ29sb3IiOnsiJHJlZiI6IjEwMiJ9LCJMaW5lV2VpZ2h0IjowLjAsIkxpbmVUeXBlIjowLCJQYXJlbnRTdHlsZSI6eyIkcmVmIjoiMTAxIn19LCJNYXJnaW4iOm51bGwsIlN0YXJ0RGF0ZVBvc2l0aW9uIjozLCJFbmREYXRlUG9zaXRpb24iOjMsIkRhdGVJc1Zpc2libGUiOnRydWUsIlRpdGxlUG9zaXRpb24iOjQsIkR1cmF0aW9uUG9zaXRpb24iOjYsIlBlcmNlbnRhZ2VDb21wbGV0ZWRQb3NpdGlvbiI6NiwiU3BhY2luZyI6NSwiSXNCZWxvd1RpbWViYW5kIjp0cnVlLCJQZXJjZW50YWdlQ29tcGxldGVTaGFwZU9wYWNpdHkiOjM1LCJTaGFwZVN0eWxlIjp7IiRpZCI6IjY2OCIsIk1hcmdpbiI6eyIkcmVmIjoiMTA1In0sIlBhZGRpbmciOnsiJHJlZiI6IjEwNiJ9LCJCYWNrZ3JvdW5kIjp7IiRpZCI6IjY2OSIsIkNvbG9yIjp7IiRpZCI6IjY3MCIsIkEiOjI1NSwiUiI6MjM3LCJHIjoxMjUsIkIiOjQ5fX0sIklzVmlzaWJsZSI6dHJ1ZSwiV2lkdGgiOjAuMCwiSGVpZ2h0Ijo3LjUsIkJvcmRlclN0eWxlIjp7IiRpZCI6IjY3MSIsIkxpbmVDb2xvciI6eyIkcmVmIjoiMTEwIn0sIkxpbmVXZWlnaHQiOjAuMCwiTGluZVR5cGUiOjAsIlBhcmVudFN0eWxlIjp7IiRyZWYiOiIxMDkifX0sIlBhcmVudFN0eWxlIjp7IiRyZWYiOiIxMDQifX0sIlRpdGxlU3R5bGUiOnsiJGlkIjoiNjcyIiwiRm9udFNldHRpbmdzIjp7IiRpZCI6IjY3MyIsIkZvbnRTaXplIjo4LCJGb250TmFtZSI6IkNhbGlicmkiLCJJc0JvbGQiOnRydWUsIklzSXRhbGljIjpmYWxzZSwiSXNVbmRlcmxpbmVkIjpmYWxzZSwiUGFyZW50U3R5bGUiOnsiJHJlZiI6IjExMyJ9fSwiQXV0b1NpemUiOjAsIkZvcmVncm91bmQiOnsiJHJlZiI6IjExNCJ9LCJNYXhXaWR0aCI6NzIwLjAsIk1heEhlaWdodCI6IkluZmluaXR5IiwiU21hcnRGb3JlZ3JvdW5kSXNBY3RpdmUiOmZhbHNlLCJIb3Jpem9udGFsQWxpZ25tZW50IjowLCJWZXJ0aWNhbEFsaWdubWVudCI6MCwiU21hcnRGb3JlZ3JvdW5kIjpudWxsLCJCYWNrZ3JvdW5kRmlsbFR5cGUiOjAsIk1hcmdpbiI6eyIkcmVmIjoiMTE2In0sIlBhZGRpbmciOnsiJHJlZiI6IjExNyJ9LCJCYWNrZ3JvdW5kIjp7IiRyZWYiOiIxMTgifSwiSXNWaXNpYmxlIjp0cnVlLCJXaWR0aCI6MC4wLCJIZWlnaHQiOjAuMCwiQm9yZGVyU3R5bGUiOnsiJGlkIjoiNjc0IiwiTGluZUNvbG9yIjpudWxsLCJMaW5lV2VpZ2h0IjowLjAsIkxpbmVUeXBlIjowLCJQYXJlbnRTdHlsZSI6bnVsbH0sIlBhcmVudFN0eWxlIjp7IiRyZWYiOiIxMTIifX0sIkRhdGVTdHlsZSI6eyIkaWQiOiI2NzUiLCJGb250U2V0dGluZ3MiOnsiJGlkIjoiNjc2IiwiRm9udFNpemUiOjcsIkZvbnROYW1lIjoiQ2FsaWJyaSIsIklzQm9sZCI6ZmFsc2UsIklzSXRhbGljIjpmYWxzZSwiSXNVbmRlcmxpbmVkIjpmYWxzZSwiUGFyZW50U3R5bGUiOnsiJHJlZiI6IjEyMCJ9fSwiQXV0b1NpemUiOjIsIkZvcmVncm91bmQiOnsiJHJlZiI6IjEyMSJ9LCJNYXhXaWR0aCI6MjAuMjUsIk1heEhlaWdodCI6IkluZmluaXR5IiwiU21hcnRGb3JlZ3JvdW5kSXNBY3RpdmUiOmZhbHNlLCJIb3Jpem9udGFsQWxpZ25tZW50IjoyLCJWZXJ0aWNhbEFsaWdubWVudCI6MCwiU21hcnRGb3JlZ3JvdW5kIjpudWxsLCJCYWNrZ3JvdW5kRmlsbFR5cGUiOjAsIk1hcmdpbiI6eyIkcmVmIjoiMTIzIn0sIlBhZGRpbmciOnsiJHJlZiI6IjEyNCJ9LCJCYWNrZ3JvdW5kIjp7IiRyZWYiOiIxMjUifSwiSXNWaXNpYmxlIjp0cnVlLCJXaWR0aCI6MC4wLCJIZWlnaHQiOjAuMCwiQm9yZGVyU3R5bGUiOnsiJGlkIjoiNjc3IiwiTGluZUNvbG9yIjpudWxsLCJMaW5lV2VpZ2h0IjowLjAsIkxpbmVUeXBlIjowLCJQYXJlbnRTdHlsZSI6bnVsbH0sIlBhcmVudFN0eWxlIjp7IiRyZWYiOiIxMTkifX0sIkRhdGVGb3JtYXQiOnsiJHJlZiI6IjEyNiJ9LCJXZWVrTnVtYmVyaW5nIjp7IiRpZCI6IjY3OCIsIkZvcm1hdCI6MCwiSXNWaXNpYmxlIjpmYWxzZSwiTGFzdEtub3duVmlzaWJpbGl0eVN0YXRlIjpmYWxzZX0sIklzVmlzaWJsZSI6dHJ1ZSwiUGFyZW50U3R5bGUiOnsiJHJlZiI6IjgzIn19LCJJbmRleCI6MjAsIlNtYXJ0RHVyYXRpb25BY3RpdmF0ZWQiOmZhbHNlLCJEYXRlRm9ybWF0Ijp7IiRyZWYiOiIxMjYifSwiV2Vla051bWJlcmluZyI6eyIkaWQiOiI2NzkiLCJGb3JtYXQiOjAsIklzVmlzaWJsZSI6ZmFsc2UsIkxhc3RLbm93blZpc2liaWxpdHlTdGF0ZSI6ZmFsc2V9LCJJZCI6IjkyZDY0OWFmLTVkNmItNDI3Yy1hOTcxLTQyOTBlM2QzZWUyYyIsIkltcG9ydElkIjpudWxsLCJUaXRsZSI6ImlQYWNrYWdlIFBoYXNlMyIsIk5vdGUiOm51bGwsIkh5cGVybGluayI6eyIkaWQiOiI2ODAiLCJBZGRyZXNzIjpudWxsLCJTdWJBZGRyZXNzIjpudWxsfSwiSXNDaGFuZ2VkIjpmYWxzZSwiSXNOZXciOmZhbHNlfV0sIlN3aW1sYW5lcyI6W10sIk1zUHJvamVjdEl0ZW1zVHJlZSI6eyIkaWQiOiI2ODEiLCJSb290Ijp7IkltcG9ydElkIjpudWxsLCJJc0ltcG9ydGVkIjpmYWxzZSwiQ2hpbGRyZW4iOltdfX0sIk1ldGFkYXRhIjp7IiRpZCI6IjY4MiIsIlJlY2VudENvbG9yc0NvbGxlY3Rpb24iOiJbXSJ9LCJTZXR0aW5ncyI6eyIkaWQiOiI2ODMiLCJJbXBhT3B0aW9ucyI6eyIkaWQiOiI2ODQiLCJMZWZ0VG9SaWdodCI6ZmFsc2UsIlBheWxvYWRPcHRpb25zIjoyfSwiVXNlQ29tcHJlc3Npb24iOmZhbHNlLCJDb21wcmVzaW9uUGVyY2VudGFnZSI6MC4wLCJJbmFjdGl2ZUludGVydmFsV2lkdGhUaHJlc2hvbGQiOjAuMCwiSW5hY3RpdmVJbnRlcnZhbFdpZHRoIjowLjAsIlNwbGl0VGFza3MiOmZhbHNlLCJVc2VDbHVzdGVyIjpmYWxzZSwiRXBzaWxvbiI6MC4wLCJNaW5Qb2ludHNUb0Zvcm1BQ2x1c3RlciI6MCwiR2VuZXJhdGVJbnZpc2libGVTaGFwZXMiOmZhbHNlLCJTbWFydFRpbWVsaW5lVGFza1BlcmNlbnRhZ2VGaXQiOmZhbHNlfSwiSXNOZXciOmZhbHNlLCJJbXBvcnRUeXBlIjowLCJGaWxlUGF0aCI6bnVsbCwiVGltZUNvbmZpZ3VyYXRpb24iOnsiJGlkIjoiNjg1IiwiVXNlVGltZSI6ZmFsc2UsIldvcmtEYXlTdGFydCI6IjAwOjAwOjAwIiwiV29ya0RheUVuZCI6IjIzOjU5OjAwIn0sIkxhc3RVc2VkVGVtcGxhdGVJZCI6ImNjMjZmODYzLTI3Y2UtNDgwZS1hNTg5LWIzZjEyZjJkNmViMCIsIkZpcnN0V2Vla09mWWVhciI6MH0=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TIMEBANDCULTUREINFO" val="en-US"/>
  <p:tag name="OTLTIMEBANDSCALEFORMAT" val="MMM"/>
  <p:tag name="OTLTIMEBANDSCALETYPE" val="Months"/>
  <p:tag name="OTLTIMEBANDQUICKPOSITION" val="Custom"/>
  <p:tag name="OTLTIMEBANDSHAPETYPE" val="RoundedCornerRectangleTimeband"/>
  <p:tag name="OTLTIMEBANDTHREEDEFFECTS" val="Gel"/>
  <p:tag name="OTLTIMEBANDAUTODATERANGE" val="True"/>
  <p:tag name="OTLTIMEBANDSTARTDATE" val="2017-02-16T00:00:00.0000000Z"/>
  <p:tag name="OTLTIMEBANDWORKINGDAYS" val="Standard"/>
  <p:tag name="OTLTIMEBANDELAPSEDTIMEEXTENSION" val="False"/>
  <p:tag name="OTLTIMEBANDUSETIME" val="False"/>
  <p:tag name="OTLTIMEBANDTIMECONFIGWORKDAYSTART" val="00:00:00"/>
  <p:tag name="OTLTIMEBANDTIMECONFIGWORKDAYEND" val="23:59:00"/>
  <p:tag name="OTLTIMEBANDAPPENDYEARONYEARCHANGE" val="False"/>
  <p:tag name="OTLTIMEBANDSCALEMARKING" val="Years"/>
  <p:tag name="OTLRIGHTENDCAPSMARGINRIGHT" val="20"/>
  <p:tag name="OTLLEFTENDCAPSMARGINLEFT" val="20"/>
  <p:tag name="OTLTIMEBANDSHAPEPADDINGTOP" val="3"/>
  <p:tag name="OTLTIMEBANDFYSTARTMONTH" val="January"/>
  <p:tag name="OTLTIMEBANDSHOWFYLABEL" val="True"/>
  <p:tag name="OTLTIMEBANDUSESTARTINGOFTHEYEARFORFYNUMBERING" val="True"/>
  <p:tag name="OTLMARKERSHAPE" val="OTL"/>
  <p:tag name="OTLTIMEBANDENDDATE" val="2021-06-15T23:59:00.0000000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ELAPSEDSTYLE" val="Thick"/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TODAYPOSITION" val="Above"/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ddd M/d/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5"/>
  <p:tag name="OTLSHAPETHICKNESSTYPE" val="Custom"/>
  <p:tag name="OTLWEEKNUMBERINGFORMAT" val="WNFormat1"/>
  <p:tag name="OTLWEEKNUMBERINGISVISIBLE" val="False"/>
  <p:tag name="OTLMARKERSHAPE" val="OTL"/>
  <p:tag name="OTLSTARTDATE" val="2021-02-23T00:00:00.0000000Z"/>
  <p:tag name="OTLENDDATE" val="2021-04-12T23:59:00.0000000Z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5"/>
  <p:tag name="OTLSHAPETHICKNESSTYPE" val="Custom"/>
  <p:tag name="OTLWEEKNUMBERINGFORMAT" val="WNFormat1"/>
  <p:tag name="OTLWEEKNUMBERINGISVISIBLE" val="False"/>
  <p:tag name="OTLMARKERSHAPE" val="OTL"/>
  <p:tag name="OTLSTARTDATE" val="2021-03-24T00:00:00.0000000Z"/>
  <p:tag name="OTLENDDATE" val="2021-03-24T23:59:00.0000000Z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5"/>
  <p:tag name="OTLSHAPETHICKNESSTYPE" val="Custom"/>
  <p:tag name="OTLWEEKNUMBERINGFORMAT" val="WNFormat1"/>
  <p:tag name="OTLWEEKNUMBERINGISVISIBLE" val="False"/>
  <p:tag name="OTLMARKERSHAPE" val="OTL"/>
  <p:tag name="OTLSTARTDATE" val="2021-03-31T00:00:00.0000000Z"/>
  <p:tag name="OTLENDDATE" val="2021-03-31T23:59:00.0000000Z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10"/>
  <p:tag name="OTLSHAPETHICKNESSTYPE" val="Custom"/>
  <p:tag name="OTLWEEKNUMBERINGFORMAT" val="WNFormat1"/>
  <p:tag name="OTLWEEKNUMBERINGISVISIBLE" val="False"/>
  <p:tag name="OTLMARKERSHAPE" val="OTL"/>
  <p:tag name="OTLSTARTDATE" val="2021-04-12T00:00:00.0000000Z"/>
  <p:tag name="OTLENDDATE" val="2021-04-12T23:59:00.0000000Z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ddd M/d/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10"/>
  <p:tag name="OTLSHAPETHICKNESSTYPE" val="Custom"/>
  <p:tag name="OTLWEEKNUMBERINGFORMAT" val="WNFormat1"/>
  <p:tag name="OTLWEEKNUMBERINGISVISIBLE" val="False"/>
  <p:tag name="OTLMARKERSHAPE" val="OTL"/>
  <p:tag name="OTLSTARTDATE" val="2021-02-16T00:00:00.0000000Z"/>
  <p:tag name="OTLENDDATE" val="2021-04-03T23:59:00.0000000Z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5"/>
  <p:tag name="OTLSHAPETHICKNESSTYPE" val="Custom"/>
  <p:tag name="OTLWEEKNUMBERINGFORMAT" val="WNFormat1"/>
  <p:tag name="OTLWEEKNUMBERINGISVISIBLE" val="False"/>
  <p:tag name="OTLMARKERSHAPE" val="OTL"/>
  <p:tag name="OTLSTARTDATE" val="2021-03-15T00:00:00.0000000Z"/>
  <p:tag name="OTLENDDATE" val="2021-03-15T23:59:00.0000000Z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5"/>
  <p:tag name="OTLSHAPETHICKNESSTYPE" val="Custom"/>
  <p:tag name="OTLWEEKNUMBERINGFORMAT" val="WNFormat1"/>
  <p:tag name="OTLWEEKNUMBERINGISVISIBLE" val="False"/>
  <p:tag name="OTLMARKERSHAPE" val="OTL"/>
  <p:tag name="OTLSTARTDATE" val="2021-03-23T00:00:00.0000000Z"/>
  <p:tag name="OTLENDDATE" val="2021-04-03T23:59:00.0000000Z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5"/>
  <p:tag name="OTLSHAPETHICKNESSTYPE" val="Custom"/>
  <p:tag name="OTLWEEKNUMBERINGFORMAT" val="WNFormat1"/>
  <p:tag name="OTLWEEKNUMBERINGISVISIBLE" val="False"/>
  <p:tag name="OTLMARKERSHAPE" val="OTL"/>
  <p:tag name="OTLSTARTDATE" val="2021-03-01T00:00:00.0000000Z"/>
  <p:tag name="OTLENDDATE" val="2021-03-01T23:59:00.0000000Z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10"/>
  <p:tag name="OTLSHAPETHICKNESSTYPE" val="Custom"/>
  <p:tag name="OTLWEEKNUMBERINGFORMAT" val="WNFormat1"/>
  <p:tag name="OTLWEEKNUMBERINGISVISIBLE" val="False"/>
  <p:tag name="OTLMARKERSHAPE" val="OTL"/>
  <p:tag name="OTLSTARTDATE" val="2021-03-08T00:00:00.0000000Z"/>
  <p:tag name="OTLENDDATE" val="2021-03-08T23:59:00.0000000Z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ddd M/d/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5"/>
  <p:tag name="OTLSHAPETHICKNESSTYPE" val="Custom"/>
  <p:tag name="OTLWEEKNUMBERINGFORMAT" val="WNFormat1"/>
  <p:tag name="OTLWEEKNUMBERINGISVISIBLE" val="False"/>
  <p:tag name="OTLMARKERSHAPE" val="OTL"/>
  <p:tag name="OTLSTARTDATE" val="2021-04-01T00:00:00.0000000Z"/>
  <p:tag name="OTLENDDATE" val="2021-05-18T23:59:00.0000000Z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5"/>
  <p:tag name="OTLSHAPETHICKNESSTYPE" val="Custom"/>
  <p:tag name="OTLWEEKNUMBERINGFORMAT" val="WNFormat1"/>
  <p:tag name="OTLWEEKNUMBERINGISVISIBLE" val="False"/>
  <p:tag name="OTLMARKERSHAPE" val="OTL"/>
  <p:tag name="OTLSTARTDATE" val="2021-05-02T00:00:00.0000000Z"/>
  <p:tag name="OTLENDDATE" val="2021-05-09T23:59:00.0000000Z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5"/>
  <p:tag name="OTLSHAPETHICKNESSTYPE" val="Custom"/>
  <p:tag name="OTLWEEKNUMBERINGFORMAT" val="WNFormat1"/>
  <p:tag name="OTLWEEKNUMBERINGISVISIBLE" val="False"/>
  <p:tag name="OTLMARKERSHAPE" val="OTL"/>
  <p:tag name="OTLSTARTDATE" val="2021-04-06T00:00:00.0000000Z"/>
  <p:tag name="OTLENDDATE" val="2021-04-06T23:59:00.0000000Z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5"/>
  <p:tag name="OTLSHAPETHICKNESSTYPE" val="Custom"/>
  <p:tag name="OTLWEEKNUMBERINGFORMAT" val="WNFormat1"/>
  <p:tag name="OTLWEEKNUMBERINGISVISIBLE" val="False"/>
  <p:tag name="OTLMARKERSHAPE" val="OTL"/>
  <p:tag name="OTLSTARTDATE" val="2021-04-10T00:00:00.0000000Z"/>
  <p:tag name="OTLENDDATE" val="2021-04-10T23:59:00.0000000Z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10"/>
  <p:tag name="OTLSHAPETHICKNESSTYPE" val="Custom"/>
  <p:tag name="OTLWEEKNUMBERINGFORMAT" val="WNFormat1"/>
  <p:tag name="OTLWEEKNUMBERINGISVISIBLE" val="False"/>
  <p:tag name="OTLMARKERSHAPE" val="OTL"/>
  <p:tag name="OTLSTARTDATE" val="2021-05-08T00:00:00.0000000Z"/>
  <p:tag name="OTLENDDATE" val="2021-05-08T23:59:00.0000000Z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ddd M/d/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5"/>
  <p:tag name="OTLSHAPETHICKNESSTYPE" val="Custom"/>
  <p:tag name="OTLWEEKNUMBERINGFORMAT" val="WNFormat1"/>
  <p:tag name="OTLWEEKNUMBERINGISVISIBLE" val="False"/>
  <p:tag name="OTLMARKERSHAPE" val="OTL"/>
  <p:tag name="OTLSTARTDATE" val="2021-05-10T00:00:00.0000000Z"/>
  <p:tag name="OTLENDDATE" val="2021-06-15T23:59:00.0000000Z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5"/>
  <p:tag name="OTLSHAPETHICKNESSTYPE" val="Custom"/>
  <p:tag name="OTLWEEKNUMBERINGFORMAT" val="WNFormat1"/>
  <p:tag name="OTLWEEKNUMBERINGISVISIBLE" val="False"/>
  <p:tag name="OTLMARKERSHAPE" val="OTL"/>
  <p:tag name="OTLSTARTDATE" val="2021-05-17T00:00:00.0000000Z"/>
  <p:tag name="OTLENDDATE" val="2021-05-17T23:59:00.0000000Z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5"/>
  <p:tag name="OTLSHAPETHICKNESSTYPE" val="Custom"/>
  <p:tag name="OTLWEEKNUMBERINGFORMAT" val="WNFormat1"/>
  <p:tag name="OTLWEEKNUMBERINGISVISIBLE" val="False"/>
  <p:tag name="OTLMARKERSHAPE" val="OTL"/>
  <p:tag name="OTLSTARTDATE" val="2021-05-17T00:00:00.0000000Z"/>
  <p:tag name="OTLENDDATE" val="2021-05-17T23:59:00.0000000Z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5"/>
  <p:tag name="OTLSHAPETHICKNESSTYPE" val="Custom"/>
  <p:tag name="OTLWEEKNUMBERINGFORMAT" val="WNFormat1"/>
  <p:tag name="OTLWEEKNUMBERINGISVISIBLE" val="False"/>
  <p:tag name="OTLMARKERSHAPE" val="OTL"/>
  <p:tag name="OTLSTARTDATE" val="2021-05-24T00:00:00.0000000Z"/>
  <p:tag name="OTLENDDATE" val="2021-05-24T23:59:00.0000000Z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5"/>
  <p:tag name="OTLSHAPETHICKNESSTYPE" val="Custom"/>
  <p:tag name="OTLWEEKNUMBERINGFORMAT" val="WNFormat1"/>
  <p:tag name="OTLWEEKNUMBERINGISVISIBLE" val="False"/>
  <p:tag name="OTLMARKERSHAPE" val="OTL"/>
  <p:tag name="OTLSTARTDATE" val="2021-05-27T00:00:00.0000000Z"/>
  <p:tag name="OTLENDDATE" val="2021-05-27T23:59:00.0000000Z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5"/>
  <p:tag name="OTLSHAPETHICKNESSTYPE" val="Custom"/>
  <p:tag name="OTLWEEKNUMBERINGFORMAT" val="WNFormat1"/>
  <p:tag name="OTLWEEKNUMBERINGISVISIBLE" val="False"/>
  <p:tag name="OTLMARKERSHAPE" val="OTL"/>
  <p:tag name="OTLSTARTDATE" val="2021-06-03T00:00:00.0000000Z"/>
  <p:tag name="OTLENDDATE" val="2021-06-03T23:59:00.0000000Z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5"/>
  <p:tag name="OTLSHAPETHICKNESSTYPE" val="Custom"/>
  <p:tag name="OTLWEEKNUMBERINGFORMAT" val="WNFormat1"/>
  <p:tag name="OTLWEEKNUMBERINGISVISIBLE" val="False"/>
  <p:tag name="OTLMARKERSHAPE" val="OTL"/>
  <p:tag name="OTLSTARTDATE" val="2021-06-14T00:00:00.0000000Z"/>
  <p:tag name="OTLENDDATE" val="2021-06-14T23:59:00.0000000Z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Office Theme">
  <a:themeElements>
    <a:clrScheme name="Custom 38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FFFFFF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162</Words>
  <Application>Microsoft Office PowerPoint</Application>
  <PresentationFormat>On-screen Show (4:3)</PresentationFormat>
  <Paragraphs>77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Segoe UI </vt:lpstr>
      <vt:lpstr>Office Theme</vt:lpstr>
      <vt:lpstr>1_Office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2014-05-09T16:36:07Z</dcterms:created>
  <dcterms:modified xsi:type="dcterms:W3CDTF">2021-06-24T14:32:11Z</dcterms:modified>
</cp:coreProperties>
</file>