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  <p:sldMasterId id="2147483696" r:id="rId2"/>
  </p:sldMasterIdLst>
  <p:sldIdLst>
    <p:sldId id="273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3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9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293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C3B84-77A7-4254-BE3E-C107E752A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720975-6472-415B-B96D-32DB3860E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8AB60-DD20-42EA-9015-BFC2E57C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2EDA6-0F53-4174-ABDF-FE1F37E5C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49E7B-6FF8-4956-AFA6-90920FAB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47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ED51B-2D7F-4E78-BABB-5DF0B052B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41063-0725-4410-AC50-FF6E3751A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4674D-D13F-4EBE-A6C7-61AB08E5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1CE7D-E2AF-4C82-BEB2-807414BB6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240DC-5F7B-4705-87E5-82694507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926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4700-4F48-406C-9A63-8126782A4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B1AA3-D714-4B94-B197-75799D693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F0A96-0202-4629-8B8E-BFF404A2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D3C80-DA3A-4C50-BFD3-703C1AF0D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4B151-2AB2-4B05-8F0A-FD5CCBC1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655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80352-51F5-4578-8ED8-FC5E5261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FCE3-10FB-4355-BDC4-96E60FF07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D536B-9E8C-49D8-B5E4-B00933B43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D69F0-961E-4646-A2A4-47F1F3C6E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76735-17DB-499D-8990-5407BCE2A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30F19-A0EE-4A66-9219-550FE6590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723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B69BC-CAC6-4248-8B51-81808C52E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24BD6-9A86-4CB8-BD56-EE5C30208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BF861-F942-42D2-8BC0-8525FA25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132B-8F9F-4B4E-85DE-E3BA9526C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0E2D59-9B6F-4D5E-9C13-A3EF92184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65DE9A-FC5A-4DE8-AFEC-D2307DB71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12D75-7261-42B6-9CAF-6EAB6995F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FFD4F-93DD-4971-8463-AD1C5BEEB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906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185E9-B8F0-4A17-9FCE-4788A0351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964450-3416-4A09-A124-38DBEA263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4A3A8-E3EE-4705-B274-A745085D6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B7EFE-C0EE-4D7F-8373-50AC82B7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312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41DB4-4D34-43CA-9203-CE828DA04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AC919-F0CB-46CB-9638-F3FC9C9F2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9083E-DEF4-41A9-AD7A-A59000CFC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321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B07D9-2D90-4449-B110-4CAA8EE8F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6D824-D0A5-4753-9188-A849F52F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003206-9606-4D72-BC4C-7C80F0304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C9B94-C182-4410-871C-33E3535D9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1C5FE-F9C3-44C6-AA90-785AFEDF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A5239-328A-41E9-A3E2-B7B6736D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35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71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38E52-33A9-4C9D-A30D-E52D3A2F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BD9675-73FA-451C-BF0B-742018BEB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D2BB1-E1E8-4AA9-BE55-80EBC43E0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75D15-D210-4749-A987-44C6FB48D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8A530-CA00-488B-8F73-034EDCF44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C0D0D-77AF-4636-B8B2-A96F4AEE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9257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A19A6-477D-47A1-A135-1A4D3030A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F5B62-1C2D-461E-963C-9435C124A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042F1-81F8-4921-9123-E2883B820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BFAB5-97DF-4D66-84A5-1A9DFBEA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C7648-6FD7-47B7-8765-42C30B6BE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040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C10299-A53D-47AF-9901-45D86679A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27EFD-9109-4EC7-920F-48B901514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77DBD-4CD1-4080-B651-D4CFDFE72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F05FA-1FA1-42A6-96B5-A091EAB46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CEA3B-B15A-4CFD-9FCA-BA7B3E2A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81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91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6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0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3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37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52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27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63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306145-F12B-4CA4-9B73-21311D431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A08C8-8132-400B-BCEE-97A4A3259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BBF45-8256-4B2A-BC83-A7BCE753D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42EC8-B43E-4396-AA1D-1F1BDAAE9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15C4B-29F9-4BAA-B7D7-3EBCE4735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28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slideLayout" Target="../slideLayouts/slideLayout6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2004412-62E7-4E6E-A8BF-A187E4001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1426B9E2-5CC7-4A0D-A99E-E16E38F65CEC}"/>
              </a:ext>
            </a:extLst>
          </p:cNvPr>
          <p:cNvSpPr txBox="1"/>
          <p:nvPr/>
        </p:nvSpPr>
        <p:spPr>
          <a:xfrm>
            <a:off x="6110316" y="968571"/>
            <a:ext cx="3033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"/>
                <a:ea typeface="+mn-ea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kumimoji="0" lang="en-US" sz="11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"/>
              <a:ea typeface="+mn-ea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1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2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4427682"/>
            <a:ext cx="342900" cy="20154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300" b="1">
                <a:solidFill>
                  <a:srgbClr val="FF4500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51283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8555228" y="4427682"/>
            <a:ext cx="342900" cy="20154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300" b="1">
                <a:solidFill>
                  <a:srgbClr val="FF4500"/>
                </a:solidFill>
                <a:latin typeface="Calibri" panose="020F0502020204030204" pitchFamily="34" charset="0"/>
              </a:rPr>
              <a:t>2022</a:t>
            </a:r>
          </a:p>
        </p:txBody>
      </p:sp>
      <p:cxnSp>
        <p:nvCxnSpPr>
          <p:cNvPr id="51314" name="OTLSHAPE_M_d86e152a27904588aa6294779e1dfbe9_Connector1"/>
          <p:cNvCxnSpPr/>
          <p:nvPr>
            <p:custDataLst>
              <p:tags r:id="rId4"/>
            </p:custDataLst>
          </p:nvPr>
        </p:nvCxnSpPr>
        <p:spPr>
          <a:xfrm>
            <a:off x="8428209" y="4782456"/>
            <a:ext cx="0" cy="424542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13" name="OTLSHAPE_M_63da6123fb43419aa85eb83df0c979f6_Connector1"/>
          <p:cNvCxnSpPr/>
          <p:nvPr>
            <p:custDataLst>
              <p:tags r:id="rId5"/>
            </p:custDataLst>
          </p:nvPr>
        </p:nvCxnSpPr>
        <p:spPr>
          <a:xfrm>
            <a:off x="5320626" y="4782457"/>
            <a:ext cx="0" cy="544283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12" name="OTLSHAPE_M_e1997830e9164f1897ba2794adf520f5_Connector1"/>
          <p:cNvCxnSpPr/>
          <p:nvPr>
            <p:custDataLst>
              <p:tags r:id="rId6"/>
            </p:custDataLst>
          </p:nvPr>
        </p:nvCxnSpPr>
        <p:spPr>
          <a:xfrm>
            <a:off x="1224266" y="4782456"/>
            <a:ext cx="0" cy="424542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11" name="OTLSHAPE_T_d45e8f651eb34241b7613d55f188f72e_RightVerticalConnector1"/>
          <p:cNvCxnSpPr/>
          <p:nvPr>
            <p:custDataLst>
              <p:tags r:id="rId7"/>
            </p:custDataLst>
          </p:nvPr>
        </p:nvCxnSpPr>
        <p:spPr>
          <a:xfrm>
            <a:off x="6083396" y="3598863"/>
            <a:ext cx="0" cy="739094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10" name="OTLSHAPE_T_d45e8f651eb34241b7613d55f188f72e_LeftVerticalConnector1"/>
          <p:cNvCxnSpPr/>
          <p:nvPr>
            <p:custDataLst>
              <p:tags r:id="rId8"/>
            </p:custDataLst>
          </p:nvPr>
        </p:nvCxnSpPr>
        <p:spPr>
          <a:xfrm>
            <a:off x="4953385" y="3598863"/>
            <a:ext cx="0" cy="739094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09" name="OTLSHAPE_T_9cde6d5d307b4df7b1464248cab7fef6_RightVerticalConnector2"/>
          <p:cNvCxnSpPr/>
          <p:nvPr>
            <p:custDataLst>
              <p:tags r:id="rId9"/>
            </p:custDataLst>
          </p:nvPr>
        </p:nvCxnSpPr>
        <p:spPr>
          <a:xfrm>
            <a:off x="4303599" y="3370263"/>
            <a:ext cx="0" cy="967694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08" name="OTLSHAPE_T_9cde6d5d307b4df7b1464248cab7fef6_RightVerticalConnector1"/>
          <p:cNvCxnSpPr/>
          <p:nvPr>
            <p:custDataLst>
              <p:tags r:id="rId10"/>
            </p:custDataLst>
          </p:nvPr>
        </p:nvCxnSpPr>
        <p:spPr>
          <a:xfrm>
            <a:off x="4303599" y="3040063"/>
            <a:ext cx="0" cy="127000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07" name="OTLSHAPE_T_9cde6d5d307b4df7b1464248cab7fef6_LeftVerticalConnector3"/>
          <p:cNvCxnSpPr/>
          <p:nvPr>
            <p:custDataLst>
              <p:tags r:id="rId11"/>
            </p:custDataLst>
          </p:nvPr>
        </p:nvCxnSpPr>
        <p:spPr>
          <a:xfrm>
            <a:off x="2975833" y="4005944"/>
            <a:ext cx="0" cy="332013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06" name="OTLSHAPE_T_9cde6d5d307b4df7b1464248cab7fef6_LeftVerticalConnector2"/>
          <p:cNvCxnSpPr/>
          <p:nvPr>
            <p:custDataLst>
              <p:tags r:id="rId12"/>
            </p:custDataLst>
          </p:nvPr>
        </p:nvCxnSpPr>
        <p:spPr>
          <a:xfrm>
            <a:off x="2975833" y="3338428"/>
            <a:ext cx="0" cy="480657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05" name="OTLSHAPE_T_9cde6d5d307b4df7b1464248cab7fef6_LeftVerticalConnector1"/>
          <p:cNvCxnSpPr/>
          <p:nvPr>
            <p:custDataLst>
              <p:tags r:id="rId13"/>
            </p:custDataLst>
          </p:nvPr>
        </p:nvCxnSpPr>
        <p:spPr>
          <a:xfrm>
            <a:off x="2975833" y="2938463"/>
            <a:ext cx="0" cy="260435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04" name="OTLSHAPE_T_c3d685d5ae854fb185925e527e534f28_RightVerticalConnector4"/>
          <p:cNvCxnSpPr/>
          <p:nvPr>
            <p:custDataLst>
              <p:tags r:id="rId14"/>
            </p:custDataLst>
          </p:nvPr>
        </p:nvCxnSpPr>
        <p:spPr>
          <a:xfrm>
            <a:off x="2665055" y="4005944"/>
            <a:ext cx="0" cy="332013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03" name="OTLSHAPE_T_c3d685d5ae854fb185925e527e534f28_RightVerticalConnector3"/>
          <p:cNvCxnSpPr/>
          <p:nvPr>
            <p:custDataLst>
              <p:tags r:id="rId15"/>
            </p:custDataLst>
          </p:nvPr>
        </p:nvCxnSpPr>
        <p:spPr>
          <a:xfrm>
            <a:off x="2665055" y="3008228"/>
            <a:ext cx="0" cy="810857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02" name="OTLSHAPE_T_c3d685d5ae854fb185925e527e534f28_RightVerticalConnector2"/>
          <p:cNvCxnSpPr/>
          <p:nvPr>
            <p:custDataLst>
              <p:tags r:id="rId16"/>
            </p:custDataLst>
          </p:nvPr>
        </p:nvCxnSpPr>
        <p:spPr>
          <a:xfrm>
            <a:off x="2665055" y="2709863"/>
            <a:ext cx="0" cy="158835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01" name="OTLSHAPE_T_c3d685d5ae854fb185925e527e534f28_RightVerticalConnector1"/>
          <p:cNvCxnSpPr/>
          <p:nvPr>
            <p:custDataLst>
              <p:tags r:id="rId17"/>
            </p:custDataLst>
          </p:nvPr>
        </p:nvCxnSpPr>
        <p:spPr>
          <a:xfrm>
            <a:off x="2665055" y="2278063"/>
            <a:ext cx="0" cy="228600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00" name="OTLSHAPE_T_c3d685d5ae854fb185925e527e534f28_LeftVerticalConnector1"/>
          <p:cNvCxnSpPr/>
          <p:nvPr>
            <p:custDataLst>
              <p:tags r:id="rId18"/>
            </p:custDataLst>
          </p:nvPr>
        </p:nvCxnSpPr>
        <p:spPr>
          <a:xfrm>
            <a:off x="1676298" y="2278063"/>
            <a:ext cx="0" cy="2059894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99" name="OTLSHAPE_M_dbb50f5633bf443f924a9b2a6c194bf9_Connector1"/>
          <p:cNvCxnSpPr/>
          <p:nvPr>
            <p:custDataLst>
              <p:tags r:id="rId19"/>
            </p:custDataLst>
          </p:nvPr>
        </p:nvCxnSpPr>
        <p:spPr>
          <a:xfrm>
            <a:off x="8060949" y="4001622"/>
            <a:ext cx="0" cy="31093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98" name="OTLSHAPE_M_f03de49e98d34b15881cebc29ed3eaf9_Connector1"/>
          <p:cNvCxnSpPr/>
          <p:nvPr>
            <p:custDataLst>
              <p:tags r:id="rId20"/>
            </p:custDataLst>
          </p:nvPr>
        </p:nvCxnSpPr>
        <p:spPr>
          <a:xfrm>
            <a:off x="2862810" y="4005944"/>
            <a:ext cx="0" cy="306613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84" name="OTLSHAPE_TB_00000000000000000000000000000000_ScaleContainer"/>
          <p:cNvSpPr/>
          <p:nvPr>
            <p:custDataLst>
              <p:tags r:id="rId21"/>
            </p:custDataLst>
          </p:nvPr>
        </p:nvSpPr>
        <p:spPr>
          <a:xfrm>
            <a:off x="715772" y="4337957"/>
            <a:ext cx="7721600" cy="381000"/>
          </a:xfrm>
          <a:prstGeom prst="rect">
            <a:avLst/>
          </a:prstGeom>
          <a:gradFill flip="none" rotWithShape="1">
            <a:gsLst>
              <a:gs pos="0">
                <a:srgbClr val="B2B2B2"/>
              </a:gs>
              <a:gs pos="50000">
                <a:srgbClr val="F2F2F2"/>
              </a:gs>
              <a:gs pos="100000">
                <a:srgbClr val="B2B2B2"/>
              </a:gs>
              <a:gs pos="100000">
                <a:srgbClr val="FFFFF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86" name="OTLSHAPE_TB_00000000000000000000000000000000_ElapsedTimeExtension"/>
          <p:cNvSpPr/>
          <p:nvPr>
            <p:custDataLst>
              <p:tags r:id="rId22"/>
            </p:custDataLst>
          </p:nvPr>
        </p:nvSpPr>
        <p:spPr>
          <a:xfrm>
            <a:off x="715772" y="2176463"/>
            <a:ext cx="0" cy="2161494"/>
          </a:xfrm>
          <a:prstGeom prst="rect">
            <a:avLst/>
          </a:prstGeom>
          <a:gradFill flip="none" rotWithShape="1">
            <a:gsLst>
              <a:gs pos="100000">
                <a:srgbClr val="EEECE1">
                  <a:alpha val="30196"/>
                </a:srgbClr>
              </a:gs>
              <a:gs pos="0">
                <a:srgbClr val="EEECE1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85" name="OTLSHAPE_TB_00000000000000000000000000000000_ElapsedTime" hidden="1"/>
          <p:cNvSpPr/>
          <p:nvPr>
            <p:custDataLst>
              <p:tags r:id="rId2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rgbClr val="EEECE1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87" name="OTLSHAPE_TB_00000000000000000000000000000000_TodayMarkerShape" hidden="1"/>
          <p:cNvSpPr/>
          <p:nvPr>
            <p:custDataLst>
              <p:tags r:id="rId24"/>
            </p:custDataLst>
          </p:nvPr>
        </p:nvSpPr>
        <p:spPr>
          <a:xfrm>
            <a:off x="661343" y="4718957"/>
            <a:ext cx="114300" cy="127000"/>
          </a:xfrm>
          <a:prstGeom prst="triangle">
            <a:avLst/>
          </a:prstGeom>
          <a:solidFill>
            <a:srgbClr val="E84C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88" name="OTLSHAPE_TB_00000000000000000000000000000000_TodayMarkerText" hidden="1"/>
          <p:cNvSpPr txBox="1"/>
          <p:nvPr>
            <p:custDataLst>
              <p:tags r:id="rId25"/>
            </p:custDataLst>
          </p:nvPr>
        </p:nvSpPr>
        <p:spPr>
          <a:xfrm>
            <a:off x="715772" y="4845957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700">
                <a:solidFill>
                  <a:schemeClr val="dk1"/>
                </a:solidFill>
                <a:latin typeface="Century Gothic" panose="020B0502020202020204" pitchFamily="34" charset="0"/>
              </a:rPr>
              <a:t>Today</a:t>
            </a:r>
          </a:p>
        </p:txBody>
      </p:sp>
      <p:sp>
        <p:nvSpPr>
          <p:cNvPr id="51289" name="OTLSHAPE_TB_00000000000000000000000000000000_TimescaleInterval1"/>
          <p:cNvSpPr txBox="1"/>
          <p:nvPr>
            <p:custDataLst>
              <p:tags r:id="rId26"/>
            </p:custDataLst>
          </p:nvPr>
        </p:nvSpPr>
        <p:spPr>
          <a:xfrm>
            <a:off x="779272" y="4450606"/>
            <a:ext cx="211148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22">
                <a:solidFill>
                  <a:schemeClr val="dk1"/>
                </a:solidFill>
                <a:latin typeface="Century Gothic" panose="020B0502020202020204" pitchFamily="34" charset="0"/>
              </a:rPr>
              <a:t>Jun</a:t>
            </a:r>
          </a:p>
        </p:txBody>
      </p:sp>
      <p:sp>
        <p:nvSpPr>
          <p:cNvPr id="51290" name="OTLSHAPE_TB_00000000000000000000000000000000_TimescaleInterval2"/>
          <p:cNvSpPr txBox="1"/>
          <p:nvPr>
            <p:custDataLst>
              <p:tags r:id="rId27"/>
            </p:custDataLst>
          </p:nvPr>
        </p:nvSpPr>
        <p:spPr>
          <a:xfrm>
            <a:off x="1626795" y="4450606"/>
            <a:ext cx="159787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22">
                <a:solidFill>
                  <a:schemeClr val="dk1"/>
                </a:solidFill>
                <a:latin typeface="Century Gothic" panose="020B0502020202020204" pitchFamily="34" charset="0"/>
              </a:rPr>
              <a:t>Jul</a:t>
            </a:r>
          </a:p>
        </p:txBody>
      </p:sp>
      <p:sp>
        <p:nvSpPr>
          <p:cNvPr id="51291" name="OTLSHAPE_TB_00000000000000000000000000000000_TimescaleInterval3"/>
          <p:cNvSpPr txBox="1"/>
          <p:nvPr>
            <p:custDataLst>
              <p:tags r:id="rId28"/>
            </p:custDataLst>
          </p:nvPr>
        </p:nvSpPr>
        <p:spPr>
          <a:xfrm>
            <a:off x="2502568" y="4450606"/>
            <a:ext cx="259686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20">
                <a:solidFill>
                  <a:schemeClr val="dk1"/>
                </a:solidFill>
                <a:latin typeface="Century Gothic" panose="020B0502020202020204" pitchFamily="34" charset="0"/>
              </a:rPr>
              <a:t>Aug</a:t>
            </a:r>
          </a:p>
        </p:txBody>
      </p:sp>
      <p:sp>
        <p:nvSpPr>
          <p:cNvPr id="51292" name="OTLSHAPE_TB_00000000000000000000000000000000_TimescaleInterval4"/>
          <p:cNvSpPr txBox="1"/>
          <p:nvPr>
            <p:custDataLst>
              <p:tags r:id="rId29"/>
            </p:custDataLst>
          </p:nvPr>
        </p:nvSpPr>
        <p:spPr>
          <a:xfrm>
            <a:off x="3378341" y="4450606"/>
            <a:ext cx="235642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22">
                <a:solidFill>
                  <a:schemeClr val="dk1"/>
                </a:solidFill>
                <a:latin typeface="Century Gothic" panose="020B0502020202020204" pitchFamily="34" charset="0"/>
              </a:rPr>
              <a:t>Sep</a:t>
            </a:r>
          </a:p>
        </p:txBody>
      </p:sp>
      <p:sp>
        <p:nvSpPr>
          <p:cNvPr id="51293" name="OTLSHAPE_TB_00000000000000000000000000000000_TimescaleInterval5"/>
          <p:cNvSpPr txBox="1"/>
          <p:nvPr>
            <p:custDataLst>
              <p:tags r:id="rId30"/>
            </p:custDataLst>
          </p:nvPr>
        </p:nvSpPr>
        <p:spPr>
          <a:xfrm>
            <a:off x="4225864" y="4450606"/>
            <a:ext cx="238848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22">
                <a:solidFill>
                  <a:schemeClr val="dk1"/>
                </a:solidFill>
                <a:latin typeface="Century Gothic" panose="020B0502020202020204" pitchFamily="34" charset="0"/>
              </a:rPr>
              <a:t>Oct</a:t>
            </a:r>
          </a:p>
        </p:txBody>
      </p:sp>
      <p:sp>
        <p:nvSpPr>
          <p:cNvPr id="51294" name="OTLSHAPE_TB_00000000000000000000000000000000_TimescaleInterval6"/>
          <p:cNvSpPr txBox="1"/>
          <p:nvPr>
            <p:custDataLst>
              <p:tags r:id="rId31"/>
            </p:custDataLst>
          </p:nvPr>
        </p:nvSpPr>
        <p:spPr>
          <a:xfrm>
            <a:off x="5101638" y="4450606"/>
            <a:ext cx="248466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dk1"/>
                </a:solidFill>
                <a:latin typeface="Century Gothic" panose="020B0502020202020204" pitchFamily="34" charset="0"/>
              </a:rPr>
              <a:t>Nov</a:t>
            </a:r>
          </a:p>
        </p:txBody>
      </p:sp>
      <p:sp>
        <p:nvSpPr>
          <p:cNvPr id="51295" name="OTLSHAPE_TB_00000000000000000000000000000000_TimescaleInterval7"/>
          <p:cNvSpPr txBox="1"/>
          <p:nvPr>
            <p:custDataLst>
              <p:tags r:id="rId32"/>
            </p:custDataLst>
          </p:nvPr>
        </p:nvSpPr>
        <p:spPr>
          <a:xfrm>
            <a:off x="5949160" y="4450606"/>
            <a:ext cx="262892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22">
                <a:solidFill>
                  <a:schemeClr val="dk1"/>
                </a:solidFill>
                <a:latin typeface="Century Gothic" panose="020B0502020202020204" pitchFamily="34" charset="0"/>
              </a:rPr>
              <a:t>Dec</a:t>
            </a:r>
          </a:p>
        </p:txBody>
      </p:sp>
      <p:sp>
        <p:nvSpPr>
          <p:cNvPr id="51296" name="OTLSHAPE_TB_00000000000000000000000000000000_TimescaleInterval8"/>
          <p:cNvSpPr txBox="1"/>
          <p:nvPr>
            <p:custDataLst>
              <p:tags r:id="rId33"/>
            </p:custDataLst>
          </p:nvPr>
        </p:nvSpPr>
        <p:spPr>
          <a:xfrm>
            <a:off x="6824934" y="4450606"/>
            <a:ext cx="280077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dk1"/>
                </a:solidFill>
                <a:latin typeface="Century Gothic" panose="020B0502020202020204" pitchFamily="34" charset="0"/>
              </a:rPr>
              <a:t>2022</a:t>
            </a:r>
          </a:p>
        </p:txBody>
      </p:sp>
      <p:sp>
        <p:nvSpPr>
          <p:cNvPr id="51297" name="OTLSHAPE_TB_00000000000000000000000000000000_TimescaleInterval9"/>
          <p:cNvSpPr txBox="1"/>
          <p:nvPr>
            <p:custDataLst>
              <p:tags r:id="rId34"/>
            </p:custDataLst>
          </p:nvPr>
        </p:nvSpPr>
        <p:spPr>
          <a:xfrm>
            <a:off x="7700707" y="4450606"/>
            <a:ext cx="234038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22">
                <a:solidFill>
                  <a:schemeClr val="dk1"/>
                </a:solidFill>
                <a:latin typeface="Century Gothic" panose="020B0502020202020204" pitchFamily="34" charset="0"/>
              </a:rPr>
              <a:t>Feb</a:t>
            </a:r>
          </a:p>
        </p:txBody>
      </p:sp>
      <p:sp>
        <p:nvSpPr>
          <p:cNvPr id="51330" name="OTLSHAPE_T_c3d685d5ae854fb185925e527e534f28_Shape"/>
          <p:cNvSpPr/>
          <p:nvPr>
            <p:custDataLst>
              <p:tags r:id="rId35"/>
            </p:custDataLst>
          </p:nvPr>
        </p:nvSpPr>
        <p:spPr>
          <a:xfrm>
            <a:off x="1676298" y="2176463"/>
            <a:ext cx="9906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38" name="OTLSHAPE_T_a521783cf3084313af760cd9c2923e3c_Shape"/>
          <p:cNvSpPr/>
          <p:nvPr>
            <p:custDataLst>
              <p:tags r:id="rId36"/>
            </p:custDataLst>
          </p:nvPr>
        </p:nvSpPr>
        <p:spPr>
          <a:xfrm>
            <a:off x="2382567" y="2506663"/>
            <a:ext cx="12827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46" name="OTLSHAPE_T_9cde6d5d307b4df7b1464248cab7fef6_Shape"/>
          <p:cNvSpPr/>
          <p:nvPr>
            <p:custDataLst>
              <p:tags r:id="rId37"/>
            </p:custDataLst>
          </p:nvPr>
        </p:nvSpPr>
        <p:spPr>
          <a:xfrm>
            <a:off x="2975833" y="2836863"/>
            <a:ext cx="13335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44444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54" name="OTLSHAPE_T_6a6e7149661c4d98ae22b9a84a20c0cd_Shape"/>
          <p:cNvSpPr/>
          <p:nvPr>
            <p:custDataLst>
              <p:tags r:id="rId38"/>
            </p:custDataLst>
          </p:nvPr>
        </p:nvSpPr>
        <p:spPr>
          <a:xfrm>
            <a:off x="3230089" y="3167063"/>
            <a:ext cx="13589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62" name="OTLSHAPE_T_d45e8f651eb34241b7613d55f188f72e_Shape"/>
          <p:cNvSpPr/>
          <p:nvPr>
            <p:custDataLst>
              <p:tags r:id="rId39"/>
            </p:custDataLst>
          </p:nvPr>
        </p:nvSpPr>
        <p:spPr>
          <a:xfrm>
            <a:off x="4953385" y="3497263"/>
            <a:ext cx="11303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31" name="OTLSHAPE_T_c3d685d5ae854fb185925e527e534f28_ShapePercentage" hidden="1"/>
          <p:cNvSpPr/>
          <p:nvPr>
            <p:custDataLst>
              <p:tags r:id="rId40"/>
            </p:custDataLst>
          </p:nvPr>
        </p:nvSpPr>
        <p:spPr>
          <a:xfrm>
            <a:off x="1676298" y="2176463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39" name="OTLSHAPE_T_a521783cf3084313af760cd9c2923e3c_ShapePercentage" hidden="1"/>
          <p:cNvSpPr/>
          <p:nvPr>
            <p:custDataLst>
              <p:tags r:id="rId41"/>
            </p:custDataLst>
          </p:nvPr>
        </p:nvSpPr>
        <p:spPr>
          <a:xfrm>
            <a:off x="2382567" y="2506663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47" name="OTLSHAPE_T_9cde6d5d307b4df7b1464248cab7fef6_ShapePercentage" hidden="1"/>
          <p:cNvSpPr/>
          <p:nvPr>
            <p:custDataLst>
              <p:tags r:id="rId42"/>
            </p:custDataLst>
          </p:nvPr>
        </p:nvSpPr>
        <p:spPr>
          <a:xfrm>
            <a:off x="2975833" y="2836863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55" name="OTLSHAPE_T_6a6e7149661c4d98ae22b9a84a20c0cd_ShapePercentage" hidden="1"/>
          <p:cNvSpPr/>
          <p:nvPr>
            <p:custDataLst>
              <p:tags r:id="rId43"/>
            </p:custDataLst>
          </p:nvPr>
        </p:nvSpPr>
        <p:spPr>
          <a:xfrm>
            <a:off x="3230089" y="3167063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63" name="OTLSHAPE_T_d45e8f651eb34241b7613d55f188f72e_ShapePercentage" hidden="1"/>
          <p:cNvSpPr/>
          <p:nvPr>
            <p:custDataLst>
              <p:tags r:id="rId44"/>
            </p:custDataLst>
          </p:nvPr>
        </p:nvSpPr>
        <p:spPr>
          <a:xfrm>
            <a:off x="4953385" y="3497263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32" name="OTLSHAPE_T_c3d685d5ae854fb185925e527e534f28_TextPercentage" hidden="1"/>
          <p:cNvSpPr txBox="1"/>
          <p:nvPr>
            <p:custDataLst>
              <p:tags r:id="rId45"/>
            </p:custDataLst>
          </p:nvPr>
        </p:nvSpPr>
        <p:spPr>
          <a:xfrm>
            <a:off x="0" y="21764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1333" name="OTLSHAPE_T_c3d685d5ae854fb185925e527e534f28_StartDate" hidden="1"/>
          <p:cNvSpPr txBox="1"/>
          <p:nvPr>
            <p:custDataLst>
              <p:tags r:id="rId46"/>
            </p:custDataLst>
          </p:nvPr>
        </p:nvSpPr>
        <p:spPr>
          <a:xfrm>
            <a:off x="0" y="21764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1334" name="OTLSHAPE_T_c3d685d5ae854fb185925e527e534f28_EndDate" hidden="1"/>
          <p:cNvSpPr txBox="1"/>
          <p:nvPr>
            <p:custDataLst>
              <p:tags r:id="rId47"/>
            </p:custDataLst>
          </p:nvPr>
        </p:nvSpPr>
        <p:spPr>
          <a:xfrm>
            <a:off x="0" y="21764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1335" name="OTLSHAPE_T_c3d685d5ae854fb185925e527e534f28_Duration"/>
          <p:cNvSpPr txBox="1"/>
          <p:nvPr>
            <p:custDataLst>
              <p:tags r:id="rId48"/>
            </p:custDataLst>
          </p:nvPr>
        </p:nvSpPr>
        <p:spPr>
          <a:xfrm>
            <a:off x="1275782" y="2208298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35 days</a:t>
            </a:r>
          </a:p>
        </p:txBody>
      </p:sp>
      <p:sp>
        <p:nvSpPr>
          <p:cNvPr id="51336" name="OTLSHAPE_T_c3d685d5ae854fb185925e527e534f28_JoinedDate"/>
          <p:cNvSpPr txBox="1"/>
          <p:nvPr>
            <p:custDataLst>
              <p:tags r:id="rId49"/>
            </p:custDataLst>
          </p:nvPr>
        </p:nvSpPr>
        <p:spPr>
          <a:xfrm>
            <a:off x="2715855" y="2208001"/>
            <a:ext cx="457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>
                <a:solidFill>
                  <a:srgbClr val="737373"/>
                </a:solidFill>
                <a:latin typeface="Century Gothic" panose="020B0502020202020204" pitchFamily="34" charset="0"/>
              </a:rPr>
              <a:t>7/5 - 8/8</a:t>
            </a:r>
          </a:p>
        </p:txBody>
      </p:sp>
      <p:sp>
        <p:nvSpPr>
          <p:cNvPr id="51337" name="OTLSHAPE_T_c3d685d5ae854fb185925e527e534f28_Title"/>
          <p:cNvSpPr txBox="1"/>
          <p:nvPr>
            <p:custDataLst>
              <p:tags r:id="rId50"/>
            </p:custDataLst>
          </p:nvPr>
        </p:nvSpPr>
        <p:spPr>
          <a:xfrm>
            <a:off x="1990950" y="2200212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entury Gothic" panose="020B0502020202020204" pitchFamily="34" charset="0"/>
              </a:rPr>
              <a:t>Task 1</a:t>
            </a:r>
          </a:p>
        </p:txBody>
      </p:sp>
      <p:sp>
        <p:nvSpPr>
          <p:cNvPr id="51340" name="OTLSHAPE_T_a521783cf3084313af760cd9c2923e3c_TextPercentage" hidden="1"/>
          <p:cNvSpPr txBox="1"/>
          <p:nvPr>
            <p:custDataLst>
              <p:tags r:id="rId51"/>
            </p:custDataLst>
          </p:nvPr>
        </p:nvSpPr>
        <p:spPr>
          <a:xfrm>
            <a:off x="0" y="25066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1341" name="OTLSHAPE_T_a521783cf3084313af760cd9c2923e3c_StartDate" hidden="1"/>
          <p:cNvSpPr txBox="1"/>
          <p:nvPr>
            <p:custDataLst>
              <p:tags r:id="rId52"/>
            </p:custDataLst>
          </p:nvPr>
        </p:nvSpPr>
        <p:spPr>
          <a:xfrm>
            <a:off x="0" y="25066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1342" name="OTLSHAPE_T_a521783cf3084313af760cd9c2923e3c_EndDate" hidden="1"/>
          <p:cNvSpPr txBox="1"/>
          <p:nvPr>
            <p:custDataLst>
              <p:tags r:id="rId53"/>
            </p:custDataLst>
          </p:nvPr>
        </p:nvSpPr>
        <p:spPr>
          <a:xfrm>
            <a:off x="0" y="25066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1343" name="OTLSHAPE_T_a521783cf3084313af760cd9c2923e3c_Duration"/>
          <p:cNvSpPr txBox="1"/>
          <p:nvPr>
            <p:custDataLst>
              <p:tags r:id="rId54"/>
            </p:custDataLst>
          </p:nvPr>
        </p:nvSpPr>
        <p:spPr>
          <a:xfrm>
            <a:off x="1982051" y="2538498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45 days</a:t>
            </a:r>
          </a:p>
        </p:txBody>
      </p:sp>
      <p:sp>
        <p:nvSpPr>
          <p:cNvPr id="51344" name="OTLSHAPE_T_a521783cf3084313af760cd9c2923e3c_JoinedDate"/>
          <p:cNvSpPr txBox="1"/>
          <p:nvPr>
            <p:custDataLst>
              <p:tags r:id="rId55"/>
            </p:custDataLst>
          </p:nvPr>
        </p:nvSpPr>
        <p:spPr>
          <a:xfrm>
            <a:off x="3704631" y="2538201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>
                <a:solidFill>
                  <a:srgbClr val="737373"/>
                </a:solidFill>
                <a:latin typeface="Century Gothic" panose="020B0502020202020204" pitchFamily="34" charset="0"/>
              </a:rPr>
              <a:t>7/30 - 9/12</a:t>
            </a:r>
          </a:p>
        </p:txBody>
      </p:sp>
      <p:sp>
        <p:nvSpPr>
          <p:cNvPr id="51345" name="OTLSHAPE_T_a521783cf3084313af760cd9c2923e3c_Title"/>
          <p:cNvSpPr txBox="1"/>
          <p:nvPr>
            <p:custDataLst>
              <p:tags r:id="rId56"/>
            </p:custDataLst>
          </p:nvPr>
        </p:nvSpPr>
        <p:spPr>
          <a:xfrm>
            <a:off x="2838473" y="2530412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entury Gothic" panose="020B0502020202020204" pitchFamily="34" charset="0"/>
              </a:rPr>
              <a:t>Task 2</a:t>
            </a:r>
          </a:p>
        </p:txBody>
      </p:sp>
      <p:sp>
        <p:nvSpPr>
          <p:cNvPr id="51348" name="OTLSHAPE_T_9cde6d5d307b4df7b1464248cab7fef6_TextPercentage" hidden="1"/>
          <p:cNvSpPr txBox="1"/>
          <p:nvPr>
            <p:custDataLst>
              <p:tags r:id="rId57"/>
            </p:custDataLst>
          </p:nvPr>
        </p:nvSpPr>
        <p:spPr>
          <a:xfrm>
            <a:off x="0" y="28368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1349" name="OTLSHAPE_T_9cde6d5d307b4df7b1464248cab7fef6_StartDate" hidden="1"/>
          <p:cNvSpPr txBox="1"/>
          <p:nvPr>
            <p:custDataLst>
              <p:tags r:id="rId58"/>
            </p:custDataLst>
          </p:nvPr>
        </p:nvSpPr>
        <p:spPr>
          <a:xfrm>
            <a:off x="0" y="28368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1350" name="OTLSHAPE_T_9cde6d5d307b4df7b1464248cab7fef6_EndDate" hidden="1"/>
          <p:cNvSpPr txBox="1"/>
          <p:nvPr>
            <p:custDataLst>
              <p:tags r:id="rId59"/>
            </p:custDataLst>
          </p:nvPr>
        </p:nvSpPr>
        <p:spPr>
          <a:xfrm>
            <a:off x="0" y="28368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1351" name="OTLSHAPE_T_9cde6d5d307b4df7b1464248cab7fef6_Duration"/>
          <p:cNvSpPr txBox="1"/>
          <p:nvPr>
            <p:custDataLst>
              <p:tags r:id="rId60"/>
            </p:custDataLst>
          </p:nvPr>
        </p:nvSpPr>
        <p:spPr>
          <a:xfrm>
            <a:off x="2575317" y="2868698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47 days</a:t>
            </a:r>
          </a:p>
        </p:txBody>
      </p:sp>
      <p:sp>
        <p:nvSpPr>
          <p:cNvPr id="51352" name="OTLSHAPE_T_9cde6d5d307b4df7b1464248cab7fef6_JoinedDate"/>
          <p:cNvSpPr txBox="1"/>
          <p:nvPr>
            <p:custDataLst>
              <p:tags r:id="rId61"/>
            </p:custDataLst>
          </p:nvPr>
        </p:nvSpPr>
        <p:spPr>
          <a:xfrm>
            <a:off x="4354399" y="2868401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>
                <a:solidFill>
                  <a:srgbClr val="737373"/>
                </a:solidFill>
                <a:latin typeface="Century Gothic" panose="020B0502020202020204" pitchFamily="34" charset="0"/>
              </a:rPr>
              <a:t>8/20 - 10/5</a:t>
            </a:r>
          </a:p>
        </p:txBody>
      </p:sp>
      <p:sp>
        <p:nvSpPr>
          <p:cNvPr id="51353" name="OTLSHAPE_T_9cde6d5d307b4df7b1464248cab7fef6_Title"/>
          <p:cNvSpPr txBox="1"/>
          <p:nvPr>
            <p:custDataLst>
              <p:tags r:id="rId62"/>
            </p:custDataLst>
          </p:nvPr>
        </p:nvSpPr>
        <p:spPr>
          <a:xfrm>
            <a:off x="3459989" y="2860612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entury Gothic" panose="020B0502020202020204" pitchFamily="34" charset="0"/>
              </a:rPr>
              <a:t>Task 3</a:t>
            </a:r>
          </a:p>
        </p:txBody>
      </p:sp>
      <p:sp>
        <p:nvSpPr>
          <p:cNvPr id="51356" name="OTLSHAPE_T_6a6e7149661c4d98ae22b9a84a20c0cd_TextPercentage" hidden="1"/>
          <p:cNvSpPr txBox="1"/>
          <p:nvPr>
            <p:custDataLst>
              <p:tags r:id="rId63"/>
            </p:custDataLst>
          </p:nvPr>
        </p:nvSpPr>
        <p:spPr>
          <a:xfrm>
            <a:off x="0" y="31670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1357" name="OTLSHAPE_T_6a6e7149661c4d98ae22b9a84a20c0cd_StartDate" hidden="1"/>
          <p:cNvSpPr txBox="1"/>
          <p:nvPr>
            <p:custDataLst>
              <p:tags r:id="rId64"/>
            </p:custDataLst>
          </p:nvPr>
        </p:nvSpPr>
        <p:spPr>
          <a:xfrm>
            <a:off x="0" y="31670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1358" name="OTLSHAPE_T_6a6e7149661c4d98ae22b9a84a20c0cd_EndDate" hidden="1"/>
          <p:cNvSpPr txBox="1"/>
          <p:nvPr>
            <p:custDataLst>
              <p:tags r:id="rId65"/>
            </p:custDataLst>
          </p:nvPr>
        </p:nvSpPr>
        <p:spPr>
          <a:xfrm>
            <a:off x="0" y="31670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1359" name="OTLSHAPE_T_6a6e7149661c4d98ae22b9a84a20c0cd_Duration"/>
          <p:cNvSpPr txBox="1"/>
          <p:nvPr>
            <p:custDataLst>
              <p:tags r:id="rId66"/>
            </p:custDataLst>
          </p:nvPr>
        </p:nvSpPr>
        <p:spPr>
          <a:xfrm>
            <a:off x="2829574" y="3198898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48 days</a:t>
            </a:r>
          </a:p>
        </p:txBody>
      </p:sp>
      <p:sp>
        <p:nvSpPr>
          <p:cNvPr id="51360" name="OTLSHAPE_T_6a6e7149661c4d98ae22b9a84a20c0cd_JoinedDate"/>
          <p:cNvSpPr txBox="1"/>
          <p:nvPr>
            <p:custDataLst>
              <p:tags r:id="rId67"/>
            </p:custDataLst>
          </p:nvPr>
        </p:nvSpPr>
        <p:spPr>
          <a:xfrm>
            <a:off x="4636906" y="3198601"/>
            <a:ext cx="647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>
                <a:solidFill>
                  <a:srgbClr val="737373"/>
                </a:solidFill>
                <a:latin typeface="Century Gothic" panose="020B0502020202020204" pitchFamily="34" charset="0"/>
              </a:rPr>
              <a:t>8/29 - 10/15</a:t>
            </a:r>
          </a:p>
        </p:txBody>
      </p:sp>
      <p:sp>
        <p:nvSpPr>
          <p:cNvPr id="51361" name="OTLSHAPE_T_6a6e7149661c4d98ae22b9a84a20c0cd_Title"/>
          <p:cNvSpPr txBox="1"/>
          <p:nvPr>
            <p:custDataLst>
              <p:tags r:id="rId68"/>
            </p:custDataLst>
          </p:nvPr>
        </p:nvSpPr>
        <p:spPr>
          <a:xfrm>
            <a:off x="3728371" y="3190812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entury Gothic" panose="020B0502020202020204" pitchFamily="34" charset="0"/>
              </a:rPr>
              <a:t>Task 4</a:t>
            </a:r>
          </a:p>
        </p:txBody>
      </p:sp>
      <p:sp>
        <p:nvSpPr>
          <p:cNvPr id="51364" name="OTLSHAPE_T_d45e8f651eb34241b7613d55f188f72e_TextPercentage" hidden="1"/>
          <p:cNvSpPr txBox="1"/>
          <p:nvPr>
            <p:custDataLst>
              <p:tags r:id="rId69"/>
            </p:custDataLst>
          </p:nvPr>
        </p:nvSpPr>
        <p:spPr>
          <a:xfrm>
            <a:off x="0" y="34972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1365" name="OTLSHAPE_T_d45e8f651eb34241b7613d55f188f72e_StartDate" hidden="1"/>
          <p:cNvSpPr txBox="1"/>
          <p:nvPr>
            <p:custDataLst>
              <p:tags r:id="rId70"/>
            </p:custDataLst>
          </p:nvPr>
        </p:nvSpPr>
        <p:spPr>
          <a:xfrm>
            <a:off x="0" y="34972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1366" name="OTLSHAPE_T_d45e8f651eb34241b7613d55f188f72e_EndDate" hidden="1"/>
          <p:cNvSpPr txBox="1"/>
          <p:nvPr>
            <p:custDataLst>
              <p:tags r:id="rId71"/>
            </p:custDataLst>
          </p:nvPr>
        </p:nvSpPr>
        <p:spPr>
          <a:xfrm>
            <a:off x="0" y="34972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1367" name="OTLSHAPE_T_d45e8f651eb34241b7613d55f188f72e_Duration"/>
          <p:cNvSpPr txBox="1"/>
          <p:nvPr>
            <p:custDataLst>
              <p:tags r:id="rId72"/>
            </p:custDataLst>
          </p:nvPr>
        </p:nvSpPr>
        <p:spPr>
          <a:xfrm>
            <a:off x="4552870" y="3529097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40 days</a:t>
            </a:r>
          </a:p>
        </p:txBody>
      </p:sp>
      <p:sp>
        <p:nvSpPr>
          <p:cNvPr id="51368" name="OTLSHAPE_T_d45e8f651eb34241b7613d55f188f72e_JoinedDate"/>
          <p:cNvSpPr txBox="1"/>
          <p:nvPr>
            <p:custDataLst>
              <p:tags r:id="rId73"/>
            </p:custDataLst>
          </p:nvPr>
        </p:nvSpPr>
        <p:spPr>
          <a:xfrm>
            <a:off x="6134196" y="3528801"/>
            <a:ext cx="647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>
                <a:solidFill>
                  <a:srgbClr val="737373"/>
                </a:solidFill>
                <a:latin typeface="Century Gothic" panose="020B0502020202020204" pitchFamily="34" charset="0"/>
              </a:rPr>
              <a:t>10/29 - 12/7</a:t>
            </a:r>
          </a:p>
        </p:txBody>
      </p:sp>
      <p:sp>
        <p:nvSpPr>
          <p:cNvPr id="51369" name="OTLSHAPE_T_d45e8f651eb34241b7613d55f188f72e_Title"/>
          <p:cNvSpPr txBox="1"/>
          <p:nvPr>
            <p:custDataLst>
              <p:tags r:id="rId74"/>
            </p:custDataLst>
          </p:nvPr>
        </p:nvSpPr>
        <p:spPr>
          <a:xfrm>
            <a:off x="5338664" y="3521012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entury Gothic" panose="020B0502020202020204" pitchFamily="34" charset="0"/>
              </a:rPr>
              <a:t>Task 5</a:t>
            </a:r>
          </a:p>
        </p:txBody>
      </p:sp>
      <p:sp>
        <p:nvSpPr>
          <p:cNvPr id="51317" name="OTLSHAPE_M_f03de49e98d34b15881cebc29ed3eaf9_Shape"/>
          <p:cNvSpPr/>
          <p:nvPr>
            <p:custDataLst>
              <p:tags r:id="rId75"/>
            </p:custDataLst>
          </p:nvPr>
        </p:nvSpPr>
        <p:spPr>
          <a:xfrm>
            <a:off x="2786610" y="4223657"/>
            <a:ext cx="152400" cy="1778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20" name="OTLSHAPE_M_dbb50f5633bf443f924a9b2a6c194bf9_Shape"/>
          <p:cNvSpPr/>
          <p:nvPr>
            <p:custDataLst>
              <p:tags r:id="rId76"/>
            </p:custDataLst>
          </p:nvPr>
        </p:nvSpPr>
        <p:spPr>
          <a:xfrm>
            <a:off x="7984749" y="4223657"/>
            <a:ext cx="152400" cy="177800"/>
          </a:xfrm>
          <a:prstGeom prst="parallelogram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23" name="OTLSHAPE_M_e1997830e9164f1897ba2794adf520f5_Shape"/>
          <p:cNvSpPr/>
          <p:nvPr>
            <p:custDataLst>
              <p:tags r:id="rId77"/>
            </p:custDataLst>
          </p:nvPr>
        </p:nvSpPr>
        <p:spPr>
          <a:xfrm>
            <a:off x="1109966" y="4655457"/>
            <a:ext cx="228600" cy="254000"/>
          </a:xfrm>
          <a:prstGeom prst="star8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26" name="OTLSHAPE_M_63da6123fb43419aa85eb83df0c979f6_Shape"/>
          <p:cNvSpPr/>
          <p:nvPr>
            <p:custDataLst>
              <p:tags r:id="rId78"/>
            </p:custDataLst>
          </p:nvPr>
        </p:nvSpPr>
        <p:spPr>
          <a:xfrm>
            <a:off x="5206326" y="4655457"/>
            <a:ext cx="228600" cy="254000"/>
          </a:xfrm>
          <a:prstGeom prst="parallelogram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29" name="OTLSHAPE_M_d86e152a27904588aa6294779e1dfbe9_Shape"/>
          <p:cNvSpPr/>
          <p:nvPr>
            <p:custDataLst>
              <p:tags r:id="rId79"/>
            </p:custDataLst>
          </p:nvPr>
        </p:nvSpPr>
        <p:spPr>
          <a:xfrm>
            <a:off x="8313909" y="4655457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315" name="OTLSHAPE_M_f03de49e98d34b15881cebc29ed3eaf9_Title"/>
          <p:cNvSpPr txBox="1"/>
          <p:nvPr>
            <p:custDataLst>
              <p:tags r:id="rId80"/>
            </p:custDataLst>
          </p:nvPr>
        </p:nvSpPr>
        <p:spPr>
          <a:xfrm>
            <a:off x="2448112" y="3819085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2"/>
                </a:solidFill>
                <a:latin typeface="Century Gothic" panose="020B0502020202020204" pitchFamily="34" charset="0"/>
              </a:rPr>
              <a:t>Milestone 2</a:t>
            </a:r>
          </a:p>
        </p:txBody>
      </p:sp>
      <p:sp>
        <p:nvSpPr>
          <p:cNvPr id="51316" name="OTLSHAPE_M_f03de49e98d34b15881cebc29ed3eaf9_Date" hidden="1"/>
          <p:cNvSpPr txBox="1"/>
          <p:nvPr>
            <p:custDataLst>
              <p:tags r:id="rId81"/>
            </p:custDataLst>
          </p:nvPr>
        </p:nvSpPr>
        <p:spPr>
          <a:xfrm>
            <a:off x="2862830" y="407519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B22600"/>
                </a:solidFill>
                <a:latin typeface="Century Gothic" panose="020B0502020202020204" pitchFamily="34" charset="0"/>
              </a:rPr>
              <a:t>Aug 15</a:t>
            </a:r>
          </a:p>
        </p:txBody>
      </p:sp>
      <p:sp>
        <p:nvSpPr>
          <p:cNvPr id="51318" name="OTLSHAPE_M_dbb50f5633bf443f924a9b2a6c194bf9_Title"/>
          <p:cNvSpPr txBox="1"/>
          <p:nvPr>
            <p:custDataLst>
              <p:tags r:id="rId82"/>
            </p:custDataLst>
          </p:nvPr>
        </p:nvSpPr>
        <p:spPr>
          <a:xfrm>
            <a:off x="7646252" y="3814763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2"/>
                </a:solidFill>
                <a:latin typeface="Century Gothic" panose="020B0502020202020204" pitchFamily="34" charset="0"/>
              </a:rPr>
              <a:t>Milestone 4</a:t>
            </a:r>
          </a:p>
        </p:txBody>
      </p:sp>
      <p:sp>
        <p:nvSpPr>
          <p:cNvPr id="51319" name="OTLSHAPE_M_dbb50f5633bf443f924a9b2a6c194bf9_Date" hidden="1"/>
          <p:cNvSpPr txBox="1"/>
          <p:nvPr>
            <p:custDataLst>
              <p:tags r:id="rId83"/>
            </p:custDataLst>
          </p:nvPr>
        </p:nvSpPr>
        <p:spPr>
          <a:xfrm>
            <a:off x="8060968" y="407087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>
                <a:solidFill>
                  <a:schemeClr val="dk1"/>
                </a:solidFill>
                <a:latin typeface="Century Gothic" panose="020B0502020202020204" pitchFamily="34" charset="0"/>
              </a:rPr>
              <a:t>Feb 15</a:t>
            </a:r>
          </a:p>
        </p:txBody>
      </p:sp>
      <p:sp>
        <p:nvSpPr>
          <p:cNvPr id="51321" name="OTLSHAPE_M_e1997830e9164f1897ba2794adf520f5_Title"/>
          <p:cNvSpPr txBox="1"/>
          <p:nvPr>
            <p:custDataLst>
              <p:tags r:id="rId84"/>
            </p:custDataLst>
          </p:nvPr>
        </p:nvSpPr>
        <p:spPr>
          <a:xfrm>
            <a:off x="809569" y="5362701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2"/>
                </a:solidFill>
                <a:latin typeface="Century Gothic" panose="020B0502020202020204" pitchFamily="34" charset="0"/>
              </a:rPr>
              <a:t>Milestone 1</a:t>
            </a:r>
          </a:p>
        </p:txBody>
      </p:sp>
      <p:sp>
        <p:nvSpPr>
          <p:cNvPr id="51322" name="OTLSHAPE_M_e1997830e9164f1897ba2794adf520f5_Date"/>
          <p:cNvSpPr txBox="1"/>
          <p:nvPr>
            <p:custDataLst>
              <p:tags r:id="rId85"/>
            </p:custDataLst>
          </p:nvPr>
        </p:nvSpPr>
        <p:spPr>
          <a:xfrm>
            <a:off x="1028326" y="5206998"/>
            <a:ext cx="3937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2">
                <a:solidFill>
                  <a:schemeClr val="accent3"/>
                </a:solidFill>
                <a:latin typeface="Century Gothic" panose="020B0502020202020204" pitchFamily="34" charset="0"/>
              </a:rPr>
              <a:t>Jun 18</a:t>
            </a:r>
          </a:p>
        </p:txBody>
      </p:sp>
      <p:sp>
        <p:nvSpPr>
          <p:cNvPr id="51324" name="OTLSHAPE_M_63da6123fb43419aa85eb83df0c979f6_Title"/>
          <p:cNvSpPr txBox="1"/>
          <p:nvPr>
            <p:custDataLst>
              <p:tags r:id="rId86"/>
            </p:custDataLst>
          </p:nvPr>
        </p:nvSpPr>
        <p:spPr>
          <a:xfrm>
            <a:off x="4905928" y="5326740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2"/>
                </a:solidFill>
                <a:latin typeface="Century Gothic" panose="020B0502020202020204" pitchFamily="34" charset="0"/>
              </a:rPr>
              <a:t>Milestone 3</a:t>
            </a:r>
          </a:p>
        </p:txBody>
      </p:sp>
      <p:sp>
        <p:nvSpPr>
          <p:cNvPr id="51325" name="OTLSHAPE_M_63da6123fb43419aa85eb83df0c979f6_Date" hidden="1"/>
          <p:cNvSpPr txBox="1"/>
          <p:nvPr>
            <p:custDataLst>
              <p:tags r:id="rId87"/>
            </p:custDataLst>
          </p:nvPr>
        </p:nvSpPr>
        <p:spPr>
          <a:xfrm>
            <a:off x="5320645" y="539599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B22600"/>
                </a:solidFill>
                <a:latin typeface="Century Gothic" panose="020B0502020202020204" pitchFamily="34" charset="0"/>
              </a:rPr>
              <a:t>Nov 10</a:t>
            </a:r>
          </a:p>
        </p:txBody>
      </p:sp>
      <p:sp>
        <p:nvSpPr>
          <p:cNvPr id="51327" name="OTLSHAPE_M_d86e152a27904588aa6294779e1dfbe9_Title"/>
          <p:cNvSpPr txBox="1"/>
          <p:nvPr>
            <p:custDataLst>
              <p:tags r:id="rId88"/>
            </p:custDataLst>
          </p:nvPr>
        </p:nvSpPr>
        <p:spPr>
          <a:xfrm>
            <a:off x="8013512" y="5362701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12">
                <a:solidFill>
                  <a:schemeClr val="dk2"/>
                </a:solidFill>
                <a:latin typeface="Century Gothic" panose="020B0502020202020204" pitchFamily="34" charset="0"/>
              </a:rPr>
              <a:t>Milestone 5</a:t>
            </a:r>
          </a:p>
        </p:txBody>
      </p:sp>
      <p:sp>
        <p:nvSpPr>
          <p:cNvPr id="51328" name="OTLSHAPE_M_d86e152a27904588aa6294779e1dfbe9_Date"/>
          <p:cNvSpPr txBox="1"/>
          <p:nvPr>
            <p:custDataLst>
              <p:tags r:id="rId89"/>
            </p:custDataLst>
          </p:nvPr>
        </p:nvSpPr>
        <p:spPr>
          <a:xfrm>
            <a:off x="8224839" y="5206998"/>
            <a:ext cx="4191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2">
                <a:solidFill>
                  <a:schemeClr val="accent3"/>
                </a:solidFill>
                <a:latin typeface="Century Gothic" panose="020B0502020202020204" pitchFamily="34" charset="0"/>
              </a:rPr>
              <a:t>Feb 28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41620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MATICUPGRADETODOMPROCESSRUN" val="True"/>
  <p:tag name="__PART_0" val="eyIkaWQiOiIxIiwiQ3VsdHVyZUluZm9OYW1lIjoiZW4tVVMiLCJTdHlsZU5hbWUiOiJQaGFzZXMiLCJWZXJzaW9uIjp7IiRpZCI6IjIiLCJWZXJzaW9uIjoiMy4zLjIiLCJPcmlnaW5hbEFzc2VtYmx5VmVyc2lvbiI6IjEuMDAuMDAuMDAiLCJFZGl0aW9uIjoiUHJvIiwiSXNQbHVzRWRpdGlvbiI6dHJ1ZSwiSXNQcm9FZGl0aW9uIjp0cnVlfSwiRWZmZWN0IjoxLCJTdHlsZSI6eyIkaWQiOiIzIiwiVGltZWJhbmRTdHlsZSI6eyIkaWQiOiI0IiwiU2NhbGVNYXJraW5nIjowLCJTaGFwZSI6MywiU2hhcGVTdHlsZSI6eyIkaWQiOiI1IiwiTWFyZ2luIjp7IiRpZCI6IjYiLCJUb3AiOjAsIkxlZnQiOjEwLCJSaWdodCI6MTAsIkJvdHRvbSI6MH0sIlBhZGRpbmciOnsiJGlkIjoiNyIsIlRvcCI6MywiTGVmdCI6MCwiUmlnaHQiOjAsIkJvdHRvbSI6M30sIkJhY2tncm91bmQiOnsiJGlkIjoiOCIsIkNvbG9yIjp7IiRpZCI6IjkiLCJBIjoyNTUsIlIiOjE3OCwiRyI6MTc4LCJCIjoxNzh9fSwiSXNWaXNpYmxlIjp0cnVlLCJXaWR0aCI6M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zLCJGb250TmFtZSI6IkNhbGlicmkiLCJJc0JvbGQiOnRydWUsIklzSXRhbGljIjpmYWxzZSwiSXNVbmRlcmxpbmVkIjpmYWxzZSwiUGFyZW50U3R5bGUiOm51bGx9LCJBdXRvU2l6ZSI6MCwiRm9yZWdyb3VuZCI6eyIkaWQiOiIxNSIsIkNvbG9yIjp7IiRpZCI6IjE2IiwiQSI6MjU1LCJSIjoyNTUsIkciOjY5LCJCIjow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zLCJGb250TmFtZSI6IkNhbGlicmkiLCJJc0JvbGQiOnRydWUsIklzSXRhbGljIjpmYWxzZSwiSXNVbmRlcmxpbmVkIjpmYWxzZSwiUGFyZW50U3R5bGUiOm51bGx9LCJBdXRvU2l6ZSI6MCwiRm9yZWdyb3VuZCI6eyIkaWQiOiIyMyIsIkNvbG9yIjp7IiRpZCI6IjI0IiwiQSI6MjU1LCJSIjoyNTUsIkciOjY5LCJCIjow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3LCJGb250TmFtZSI6IkNlbnR1cnkgR290aGlj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zMiwiRyI6NzYsIkIiOjM0fX0sIklzVmlzaWJsZSI6dHJ1ZSwiV2lkdGgiOjAuMCwiSGVpZ2h0IjowLjAsIkJvcmRlclN0eWxlIjpudWxsLCJQYXJlbnRTdHlsZSI6bnVsbH0sIlNjYWxlU3R5bGUiOnsiJGlkIjoiNDAiLCJTaG93U2VnbWVudFNlcGFyYXRvcnMiOmZhbHNlLCJTZWdtZW50U2VwYXJhdG9yT3BhY2l0eSI6MzAsIkZvbnRTZXR0aW5ncyI6eyIkaWQiOiI0MSIsIkZvbnRTaXplIjoxMCwiRm9udE5hbWUiOiJDZW50dXJ5IEdvdGhpYyIsIklzQm9sZCI6ZmFsc2UsIklzSXRhbGljIjpmYWxzZSwiSXNVbmRlcmxpbmVkIjpmYWxzZSwiUGFyZW50U3R5bGUiOm51bGx9LCJBdXRvU2l6ZSI6MCwiRm9yZWdyb3VuZCI6eyIkaWQiOiI0MiIsIkNvbG9yIjp7IiRpZCI6IjQz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IzOCwiRyI6MjM2LCJCIjoyMjV9fSwiQXBwZW5kWWVhck9uWWVhckNoYW5nZSI6dHJ1ZSwiRWxhcHNlZFRpbWVGb3JtYXQiOjEsIlRvZGF5TWFya2VyUG9zaXRpb24iOjMsIlF1aWNrUG9zaXRpb24iOjMsIkFic29sdXRlUG9zaXRpb24iOjM0MS41NzE0LCJNYXJnaW4iOnsiJGlkIjoiNDkiLCJUb3AiOjAsIkxlZnQiOjEwLCJSaWdodCI6MTAsIkJvdHRvbSI6MH0sIlBhZGRpbmciOnsiJGlkIjoiNTAiLCJUb3AiOjAsIkxlZnQiOjAsIlJpZ2h0IjowLCJCb3R0b20iOjB9LCJCYWNrZ3JvdW5kIjp7IiRpZCI6IjUxIiwiQ29sb3IiOnsiJGlkIjoiNTIiLCJBIjoyNTUsIlIiOjgwLCJHIjo4MCwiQiI6NzB9fSwiSXNWaXNpYmxlIjp0cnVlLCJXaWR0aCI6MC4wLCJIZWlnaHQiOjAuMCwiQm9yZGVyU3R5bGUiOm51bGwsIlBhcmVudFN0eWxlIjpudWxsfSwiRGVmYXVsdE1pbGVzdG9uZVN0eWxlIjp7IiRpZCI6IjUzIiwiU2hhcGUiOjc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wLCJHIjowLCJCIjowfX0sIkxpbmVXZWlnaHQiOjEuMCwiTGluZVR5cGUiOjAsIlBhcmVudFN0eWxlIjpudWxsfSwiSXNCZWxvd1RpbWViYW5kIjpmYWxzZSwiUG9zaXRpb25PblRhc2siOjA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guMCwiSGVpZ2h0Ijoy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lbnR1cnkgR290aGljIiwiSXNCb2xkIjpmYWxzZSwiSXNJdGFsaWMiOmZhbHNlLCJJc1VuZGVybGluZWQiOmZhbHNlLCJQYXJlbnRTdHlsZSI6bnVsbH0sIkF1dG9TaXplIjowLCJGb3JlZ3JvdW5kIjp7IiRpZCI6IjY5IiwiQ29sb3IiOnsiJGlkIjoiNz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kNlbnR1cnkgR290aGljIiwiSXNCb2xkIjpmYWxzZSwiSXNJdGFsaWMiOmZhbHNlLCJJc1VuZGVybGluZWQiOmZhbHNlLCJQYXJlbnRTdHlsZSI6bnVsbH0sIkF1dG9TaXplIjowLCJGb3JlZ3JvdW5kIjp7IiRpZCI6Ijc2IiwiQ29sb3IiOnsiJGlkIjoiNzciLCJBIjoyNTUsIlIiOjExMiwiRyI6MTczLCJCIjo3MX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IiLCJEYXRlUGFydElzVmlzaWJsZSI6ZmFsc2UsIlRpbWVQYXJ0SXNWaXNpYmxlIjpmYWxzZX19LCJXZWVrTnVtYmVyaW5nIjp7IiRpZCI6IjgzIiwiRm9ybWF0IjowLCJJc1Zpc2libGUiOmZhbHNlLCJMYXN0S25vd25WaXNpYmlsaXR5U3RhdGUiOmZhbHNlfSwiSXNWaXNpYmxlIjp0cnVlLCJQYXJlbnRTdHlsZSI6bnVsbH0sIkRlZmF1bHRUYXNrU3R5bGUiOnsiJGlkIjoiODQiLCJTaGFwZSI6MCwiU2hhcGVUaGlja25lc3MiOjIsIkR1cmF0aW9uRm9ybWF0IjowLCJJbmNsdWRlTm9uV29ya2luZ0RheXNJbkR1cmF0aW9uIjp0cnVlLCJQZXJjZW50YWdlQ29tcGxldGVTdHlsZSI6eyIkaWQiOiI4NSIsIkZvbnRTZXR0aW5ncyI6eyIkaWQiOiI4NiIsIkZvbnRTaXplIjoxMCwiRm9udE5hbWUiOiJDYWxpYnJpIiwiSXNCb2xkIjpmYWxzZSwiSXNJdGFsaWMiOmZhbHNlLCJJc1VuZGVybGluZWQiOmZhbHNlLCJQYXJlbnRTdHlsZSI6bnVsbH0sIkF1dG9TaXplIjowLCJGb3JlZ3JvdW5kIjp7IiRpZCI6Ijg3IiwiQ29sb3IiOnsiJGlkIjoiOD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g5IiwiVG9wIjowLCJMZWZ0IjowLCJSaWdodCI6MCwiQm90dG9tIjowfSwiUGFkZGluZyI6eyIkaWQiOiI5MCIsIlRvcCI6MCwiTGVmdCI6MCwiUmlnaHQiOjAsIkJvdHRvbSI6MH0sIkJhY2tncm91bmQiOnsiJGlkIjoiOTEiLCJDb2xvciI6eyIkcmVmIjoiMjAifX0sIklzVmlzaWJsZSI6dHJ1ZSwiV2lkdGgiOjAuMCwiSGVpZ2h0IjowLjAsIkJvcmRlclN0eWxlIjpudWxsLCJQYXJlbnRTdHlsZSI6bnVsbH0sIkR1cmF0aW9uU3R5bGUiOnsiJGlkIjoiOTIiLCJGb250U2V0dGluZ3MiOnsiJGlkIjoiOTMiLCJGb250U2l6ZSI6MTAsIkZvbnROYW1lIjoiQ2FsaWJyaSIsIklzQm9sZCI6ZmFsc2UsIklzSXRhbGljIjpmYWxzZSwiSXNVbmRlcmxpbmVkIjpmYWxzZSwiUGFyZW50U3R5bGUiOm51bGx9LCJBdXRvU2l6ZSI6MCwiRm9yZWdyb3VuZCI6eyIkaWQiOiI5NCIsIkNvbG9yIjp7IiRpZCI6Ijk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5NiIsIlRvcCI6MCwiTGVmdCI6MCwiUmlnaHQiOjAsIkJvdHRvbSI6MH0sIlBhZGRpbmciOnsiJGlkIjoiOTciLCJUb3AiOjAsIkxlZnQiOjAsIlJpZ2h0IjowLCJCb3R0b20iOjB9LCJCYWNrZ3JvdW5kIjp7IiRpZCI6Ijk4IiwiQ29sb3IiOnsiJHJlZiI6IjIwIn19LCJJc1Zpc2libGUiOnRydWUsIldpZHRoIjowLjAsIkhlaWdodCI6MC4wLCJCb3JkZXJTdHlsZSI6bnVsbCwiUGFyZW50U3R5bGUiOm51bGx9LCJIb3Jpem9udGFsQ29ubmVjdG9yU3R5bGUiOnsiJGlkIjoiOTkiLCJMaW5lQ29sb3IiOnsiJGlkIjoiMTAwIiwiJHR5cGUiOiJOTFJFLkNvbW1vbi5Eb20uU29saWRDb2xvckJydXNoLCBOTFJFLkNvbW1vbiIsIkNvbG9yIjp7IiRpZCI6IjEwMSIsIkEiOjI1NSwiUiI6MjEwLCJHIjoyMDYsIkIiOjIwNn19LCJMaW5lV2VpZ2h0IjoxLjAsIkxpbmVUeXBlIjowLCJQYXJlbnRTdHlsZSI6bnVsbH0sIlZlcnRpY2FsQ29ubmVjdG9yU3R5bGUiOnsiJGlkIjoiMTAyIiwiTGluZUNvbG9yIjp7IiRpZCI6IjEwMyIsIiR0eXBlIjoiTkxSRS5Db21tb24uRG9tLlNvbGlkQ29sb3JCcnVzaCwgTkxSRS5Db21tb24iLCJDb2xvciI6eyIkaWQiOiIxMDQiLCJBIjoyNTUsIlIiOjIxMywiRyI6MjEyLCJCIjoyMTF9fSwiTGluZVdlaWdodCI6MS4wLCJMaW5lVHlwZSI6MCwiUGFyZW50U3R5bGUiOm51bGx9LCJNYXJnaW4iOm51bGwsIlN0YXJ0RGF0ZVBvc2l0aW9uIjo0LCJFbmREYXRlUG9zaXRpb24iOjQsIkRhdGVJc1Zpc2libGUiOnRydWUsIlRpdGxlUG9zaXRpb24iOjIsIkR1cmF0aW9uUG9zaXRpb24iOjMsIlBlcmNlbnRhZ2VDb21wbGV0ZWRQb3NpdGlvbiI6NiwiU3BhY2luZyI6NSwiSXNCZWxvd1RpbWViYW5kIjpmYWxzZSwiUGVyY2VudGFnZUNvbXBsZXRlU2hhcGVPcGFjaXR5IjozNSwiU2hhcGVTdHlsZSI6eyIkaWQiOiIxMDUiLCJNYXJnaW4iOnsiJGlkIjoiMTA2IiwiVG9wIjowLCJMZWZ0Ijo0LCJSaWdodCI6NCwiQm90dG9tIjowfSwiUGFkZGluZyI6eyIkaWQiOiIxMDciLCJUb3AiOjAsIkxlZnQiOjAsIlJpZ2h0IjowLCJCb3R0b20iOjB9LCJCYWNrZ3JvdW5kIjp7IiRpZCI6IjEwOCIsIkNvbG9yIjp7IiRpZCI6IjEwOSIsIkEiOjI1NSwiUiI6MCwiRyI6MTE0LCJCIjoxODh9fSwiSXNWaXNpYmxlIjp0cnVlLCJXaWR0aCI6MC4wLCJIZWlnaHQiOjIyLjAsIkJvcmRlclN0eWxlIjp7IiRpZCI6IjExMCIsIkxpbmVDb2xvciI6eyIkaWQiOiIxMTEiLCIkdHlwZSI6Ik5MUkUuQ29tbW9uLkRvbS5Tb2xpZENvbG9yQnJ1c2gsIE5MUkUuQ29tbW9uIiwiQ29sb3IiOnsiJGlkIjoiMTEyIiwiQSI6MjU1LCJSIjoyNTUsIkciOjAsIkIiOjB9fSwiTGluZVdlaWdodCI6MC4wLCJMaW5lVHlwZSI6MCwiUGFyZW50U3R5bGUiOm51bGx9LCJQYXJlbnRTdHlsZSI6bnVsbH0sIlRpdGxlU3R5bGUiOnsiJGlkIjoiMTEzIiwiRm9udFNldHRpbmdzIjp7IiRpZCI6IjExNCIsIkZvbnRTaXplIjoxMCwiRm9udE5hbWUiOiJDZW50dXJ5IEdvdGhpYyIsIklzQm9sZCI6ZmFsc2UsIklzSXRhbGljIjpmYWxzZSwiSXNVbmRlcmxpbmVkIjpmYWxzZSwiUGFyZW50U3R5bGUiOm51bGx9LCJBdXRvU2l6ZSI6MCwiRm9yZWdyb3VuZCI6eyIkaWQiOiIxMTUiLCJDb2xvciI6eyIkaWQiOiIxMTY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MTE3IiwiVG9wIjowLCJMZWZ0IjowLCJSaWdodCI6MCwiQm90dG9tIjowfSwiUGFkZGluZyI6eyIkaWQiOiIxMTgiLCJUb3AiOjAsIkxlZnQiOjAsIlJpZ2h0IjowLCJCb3R0b20iOjB9LCJCYWNrZ3JvdW5kIjp7IiRpZCI6IjExOSIsIkNvbG9yIjp7IiRyZWYiOiIyMCJ9fSwiSXNWaXNpYmxlIjp0cnVlLCJXaWR0aCI6MC4wLCJIZWlnaHQiOjAuMCwiQm9yZGVyU3R5bGUiOm51bGwsIlBhcmVudFN0eWxlIjpudWxsfSwiRGF0ZVN0eWxlIjp7IiRpZCI6IjEyMCIsIkZvbnRTZXR0aW5ncyI6eyIkaWQiOiIxMjEiLCJGb250U2l6ZSI6MTIsIkZvbnROYW1lIjoiQ2FsaWJyaSIsIklzQm9sZCI6ZmFsc2UsIklzSXRhbGljIjpmYWxzZSwiSXNVbmRlcmxpbmVkIjpmYWxzZSwiUGFyZW50U3R5bGUiOm51bGx9LCJBdXRvU2l6ZSI6MCwiRm9yZWdyb3VuZCI6eyIkaWQiOiIxMjIiLCJDb2xvciI6eyIkaWQiOiIxMjM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I0IiwiVG9wIjowLCJMZWZ0IjowLCJSaWdodCI6MCwiQm90dG9tIjowfSwiUGFkZGluZyI6eyIkaWQiOiIxMjUiLCJUb3AiOjAsIkxlZnQiOjAsIlJpZ2h0IjowLCJCb3R0b20iOjB9LCJCYWNrZ3JvdW5kIjp7IiRpZCI6IjEyNiIsIkNvbG9yIjp7IiRyZWYiOiIyMCJ9fSwiSXNWaXNpYmxlIjp0cnVlLCJXaWR0aCI6MC4wLCJIZWlnaHQiOjAuMCwiQm9yZGVyU3R5bGUiOm51bGwsIlBhcmVudFN0eWxlIjpudWxsfSwiRGF0ZUZvcm1hdCI6eyIkaWQiOiIx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4IiwiRm9ybWF0IjowLCJJc1Zpc2libGUiOmZhbHNlLCJMYXN0S25vd25WaXNpYmlsaXR5U3RhdGUiOmZhbHNlfSwiSXNWaXNpYmxlIjp0cnVlLCJQYXJlbnRTdHlsZSI6bnVsbCwiX2V4cGxpY2l0bHlTZXQiOnsiJGlkIjoiMTI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AiLCJHcmlkbGluZVN0eWxlIjp7IiRpZCI6IjEzMSIsIkxpbmVDb2xvciI6eyIkaWQiOiIxMzIiLCIkdHlwZSI6Ik5MUkUuQ29tbW9uLkRvbS5Tb2xpZENvbG9yQnJ1c2gsIE5MUkUuQ29tbW9uIiwiQ29sb3IiOnsiJGlkIjoiMTMzIiwiQSI6MzgsIlIiOjkxLCJHIjoxNTUsIkIiOjIxM319LCJMaW5lV2VpZ2h0IjoxLjAsIkxpbmVUeXBlIjowLCJQYXJlbnRTdHlsZSI6bnVsbH0sIk1hcmdpbiI6eyIkaWQiOiIxMzQiLCJUb3AiOjAsIkxlZnQiOjAsIlJpZ2h0IjowLCJCb3R0b20iOjB9LCJQYWRkaW5nIjp7IiRpZCI6IjEzNSIsIlRvcCI6MCwiTGVmdCI6MCwiUmlnaHQiOjAsIkJvdHRvbSI6MH0sIkJhY2tncm91bmQiOm51bGwsIklzVmlzaWJsZSI6dHJ1ZSwiV2lkdGgiOjAuMCwiSGVpZ2h0IjowLjAsIkJvcmRlclN0eWxlIjpudWxsLCJQYXJlbnRTdHlsZSI6bnVsbH0sIlNob3dFbGFwc2VkVGltZUdyYWRpZW50U3R5bGUiOnRydWUsIkRlZmF1bHRTd2ltbGFuZVN0eWxlIjp7IiRpZCI6IjEzNiIsIkhlYWRlclN0eWxlIjp7IiRpZCI6IjEzNyIsIlRleHRTdHlsZSI6eyIkaWQiOiIxMzgiLCJGb250U2V0dGluZ3MiOnsiJGlkIjoiMTM5IiwiRm9udFNpemUiOjEyLCJGb250TmFtZSI6IkNhbGlicmkiLCJJc0JvbGQiOmZhbHNlLCJJc0l0YWxpYyI6ZmFsc2UsIklzVW5kZXJsaW5lZCI6ZmFsc2UsIlBhcmVudFN0eWxlIjpudWxsfSwiQXV0b1NpemUiOjAsIkZvcmVncm91bmQiOnsiJGlkIjoiMTQwIiwiQ29sb3IiOnsiJGlkIjoiMTQx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0MiIsIlRvcCI6MCwiTGVmdCI6MCwiUmlnaHQiOjAsIkJvdHRvbSI6MH0sIlBhZGRpbmciOnsiJGlkIjoiMTQzIiwiVG9wIjowLCJMZWZ0IjowLCJSaWdodCI6MCwiQm90dG9tIjowfSwiQmFja2dyb3VuZCI6bnVsbCwiSXNWaXNpYmxlIjp0cnVlLCJXaWR0aCI6MC4wLCJIZWlnaHQiOjAuMCwiQm9yZGVyU3R5bGUiOm51bGwsIlBhcmVudFN0eWxlIjpudWxsfSwiUmVjdGFuZ2xlU3R5bGUiOnsiJGlkIjoiMTQ0IiwiTWFyZ2luIjp7IiRpZCI6IjE0NSIsIlRvcCI6MCwiTGVmdCI6MCwiUmlnaHQiOjAsIkJvdHRvbSI6MH0sIlBhZGRpbmciOnsiJGlkIjoiMTQ2IiwiVG9wIjowLCJMZWZ0IjowLCJSaWdodCI6MCwiQm90dG9tIjowfSwiQmFja2dyb3VuZCI6eyIkaWQiOiIxNDciLCJDb2xvciI6eyIkaWQiOiIxNDgiLCJBIjoxMjcsIlIiOjkxLCJHIjoxNTUsIkIiOjIxM319LCJJc1Zpc2libGUiOnRydWUsIldpZHRoIjowLjAsIkhlaWdodCI6M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NYXJnaW4iOnsiJGlkIjoiMTUyIiwiVG9wIjowLCJMZWZ0IjowLCJSaWdodCI6MCwiQm90dG9tIjowfSwiUGFkZGluZyI6eyIkaWQiOiIxNTMiLCJUb3AiOjAsIkxlZnQiOjAsIlJpZ2h0IjowLCJCb3R0b20iOjB9LCJCYWNrZ3JvdW5kIjpudWxsLCJJc1Zpc2libGUiOnRydWUsIldpZHRoIjowLjAsIkhlaWdodCI6MC4wLCJCb3JkZXJTdHlsZSI6bnVsbCwiUGFyZW50U3R5bGUiOm51bGx9LCJCYWNrZ3JvdW5kU3R5bGUiOnsiJGlkIjoiMTU0IiwiTWFyZ2luIjp7IiRpZCI6IjE1NSIsIlRvcCI6MCwiTGVmdCI6MCwiUmlnaHQiOjAsIkJvdHRvbSI6MH0sIlBhZGRpbmciOnsiJGlkIjoiMTU2IiwiVG9wIjowLCJMZWZ0IjowLCJSaWdodCI6MCwiQm90dG9tIjowfSwiQmFja2dyb3VuZCI6eyIkaWQiOiIxNTciLCJDb2xvciI6eyIkaWQiOiIxNTgiLCJBIjozOCwiUiI6OTEsIkciOjE1NSwiQiI6MjEzfX0sIklzVmlzaWJsZSI6dHJ1ZSwiV2lkdGgiOjAuMCwiSGVpZ2h0IjowLjAsIkJvcmRlclN0eWxlIjp7IiRpZCI6IjE1OSIsIkxpbmVDb2xvciI6eyIkaWQiOiIxNjAiLCIkdHlwZSI6Ik5MUkUuQ29tbW9uLkRvbS5Tb2xpZENvbG9yQnJ1c2gsIE5MUkUuQ29tbW9uIiwiQ29sb3IiOnsiJGlkIjoiMTYxIiwiQSI6MjU1LCJSIjoyNTUsIkciOjAsIkIiOjB9fSwiTGluZVdlaWdodCI6MC4wLCJMaW5lVHlwZSI6MCwiUGFyZW50U3R5bGUiOm51bGx9LCJQYXJlbnRTdHlsZSI6bnVsbH0sIklzQWJvdmVUaW1lYmFuZCI6ZmFsc2UsIk1hcmdpbiI6eyIkaWQiOiIxNjIiLCJUb3AiOjAsIkxlZnQiOjAsIlJpZ2h0IjowLCJCb3R0b20iOjB9LCJQYWRkaW5nIjp7IiRpZCI6IjE2MyIsIlRvcCI6MCwiTGVmdCI6MCwiUmlnaHQiOjAsIkJvdHRvbSI6MH0sIklzVmlzaWJsZSI6dHJ1ZSwiV2lkdGgiOjAuMCwiSGVpZ2h0IjowLjAsIkJvcmRlclN0eWxlIjpudWxsLCJQYXJlbnRTdHlsZSI6bnVsbH19LCJTY2FsZSI6eyIkaWQiOiIxNjQiLCJTdGFydERhdGUiOiIyMDE3LTA2LTE4VDIzOjU5OjU5Ljk5OVoiLCJFbmREYXRlIjoiMjAyMi0wMi0yOFQyMzo1OTowMCIsIkZvcm1hdCI6Ik1NTSIsIlR5cGUiOjIsIkF1dG9EYXRlUmFuZ2UiOnRydWUsIldvcmtpbmdEYXlzIjoxMjcsIkZpc2NhbFllYXIiOnsiJGlkIjoiMTY1IiwiU3RhcnRNb250aCI6MSwiVXNlU3RhcnRpbmdZZWFyRm9yTnVtYmVyaW5nIjp0cnVlLCJTaG93RmlzY2FsWWVhckxhYmVsIjp0cnVlfSwiVG9kYXlNYXJrZXJUZXh0IjoiVG9kYXkiLCJBdXRvU2NhbGVUeXBlIjp0cnVlfSwiTWlsZXN0b25lcyI6W3siJGlkIjoiMTY2IiwiRGF0ZSI6IjIwMjEtMDYtMThUMjM6NTk6MDAiLCJTdHlsZSI6eyIkaWQiOiIxNjciLCJTaGFwZSI6MTQsIkNvbm5lY3Rvck1hcmdpbiI6eyIkcmVmIjoiNTQifSwiQ29ubmVjdG9yU3R5bGUiOnsiJGlkIjoiMTY4IiwiTGluZUNvbG9yIjp7IiRpZCI6IjE2OSIsIiR0eXBlIjoiTkxSRS5Db21tb24uRG9tLlNvbGlkQ29sb3JCcnVzaCwgTkxSRS5Db21tb24iLCJDb2xvciI6eyIkaWQiOiIxNzAiLCJBIjoyNTUsIlIiOjIzMSwiRyI6MjMwLCJCIjoyMzB9fSwiTGluZVdlaWdodCI6MS4wLCJMaW5lVHlwZSI6MCwiUGFyZW50U3R5bGUiOnsiJHJlZiI6IjU1In19LCJJc0JlbG93VGltZWJhbmQiOnRydWUsIlBvc2l0aW9uT25UYXNrIjowLCJIaWRlRGF0ZSI6ZmFsc2UsIlNoYXBlU2l6ZSI6MSwiU3BhY2luZyI6MC4wLCJQYWRkaW5nIjp7IiRpZCI6IjE3MSIsIlRvcCI6MCwiTGVmdCI6MCwiUmlnaHQiOjAsIkJvdHRvbSI6MH0sIlNoYXBlU3R5bGUiOnsiJGlkIjoiMTcyIiwiTWFyZ2luIjp7IiRyZWYiOiI2MCJ9LCJQYWRkaW5nIjp7IiRyZWYiOiI2MSJ9LCJCYWNrZ3JvdW5kIjp7IiRpZCI6IjE3MyIsIkNvbG9yIjp7IiRpZCI6IjE3NCIsIkEiOjI1NSwiUiI6MjMxLCJHIjoyMzAsIkIiOjIzMH19LCJJc1Zpc2libGUiOnRydWUsIldpZHRoIjoxOC4wLCJIZWlnaHQiOjIwLjAsIkJvcmRlclN0eWxlIjp7IiRpZCI6IjE3NSIsIkxpbmVDb2xvciI6eyIkcmVmIjoiNjUifSwiTGluZVdlaWdodCI6MC4wLCJMaW5lVHlwZSI6MCwiUGFyZW50U3R5bGUiOnsiJHJlZiI6IjY0In19LCJQYXJlbnRTdHlsZSI6eyIkcmVmIjoiNTkifX0sIlRpdGxlU3R5bGUiOnsiJGlkIjoiMTc2IiwiRm9udFNldHRpbmdzIjp7IiRpZCI6IjE3NyIsIkZvbnRTaXplIjoxMiwiRm9udE5hbWUiOiJDZW50dXJ5IEdvdGhpYyIsIklzQm9sZCI6ZmFsc2UsIklzSXRhbGljIjpmYWxzZSwiSXNVbmRlcmxpbmVkIjpmYWxzZSwiUGFyZW50U3R5bGUiOnsiJHJlZiI6IjY4In19LCJBdXRvU2l6ZSI6MCwiRm9yZWdyb3VuZCI6eyIkaWQiOiIxNzgiLCJDb2xvciI6eyIkaWQiOiIxNzkiLCJBIjoyNTUsIlIiOjY4LCJHIjo4NCwiQiI6MTA2fX0sIk1heFdpZHRoIjo2OS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E4MCIsIkxpbmVDb2xvciI6bnVsbCwiTGluZVdlaWdodCI6MC4wLCJMaW5lVHlwZSI6MCwiUGFyZW50U3R5bGUiOm51bGx9LCJQYXJlbnRTdHlsZSI6eyIkcmVmIjoiNjcifX0sIkRhdGVTdHlsZSI6eyIkaWQiOiIxODEiLCJGb250U2V0dGluZ3MiOnsiJGlkIjoiMTgyIiwiRm9udFNpemUiOjEwLCJGb250TmFtZSI6IkNlbnR1cnkgR290aGljIiwiSXNCb2xkIjpmYWxzZSwiSXNJdGFsaWMiOmZhbHNlLCJJc1VuZGVybGluZWQiOmZhbHNlLCJQYXJlbnRTdHlsZSI6eyIkcmVmIjoiNzUifX0sIkF1dG9TaXplIjowLCJGb3JlZ3JvdW5kIjp7IiRpZCI6IjE4MyIsIkNvbG9yIjp7IiRpZCI6IjE4NC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Tg1IiwiTGluZUNvbG9yIjpudWxsLCJMaW5lV2VpZ2h0IjowLjAsIkxpbmVUeXBlIjowLCJQYXJlbnRTdHlsZSI6bnVsbH0sIlBhcmVudFN0eWxlIjp7IiRyZWYiOiI3NCJ9fSwiRGF0ZUZvcm1hdCI6eyIkcmVmIjoiODEifSwiV2Vla051bWJlcmluZyI6eyIkaWQiOiIxODYiLCJGb3JtYXQiOjAsIklzVmlzaWJsZSI6ZmFsc2UsIkxhc3RLbm93blZpc2liaWxpdHlTdGF0ZSI6ZmFsc2V9LCJJc1Zpc2libGUiOnRydWUsIlBhcmVudFN0eWxlIjp7IiRyZWYiOiI1MyJ9fSwiSW5kZXgiOjAsIlBlcmNlbnRhZ2VDb21wbGV0ZSI6bnVsbCwiUG9zaXRpb24iOnsiUmF0aW8iOjAuMTMwMzczNzMwNDgyODc4NTEsIklzQ3VzdG9tIjp0cnVlfSwiRGF0ZUZvcm1hdCI6eyIkcmVmIjoiODEifSwiV2Vla051bWJlcmluZyI6eyIkaWQiOiIxODciLCJGb3JtYXQiOjAsIklzVmlzaWJsZSI6ZmFsc2UsIkxhc3RLbm93blZpc2liaWxpdHlTdGF0ZSI6ZmFsc2V9LCJSZWxhdGVkVGFza0lkIjoiMDAwMDAwMDAtMDAwMC0wMDAwLTAwMDAtMDAwMDAwMDAwMDAwIiwiSWQiOiJlMTk5NzgzMC1lOTE2LTRmMTgtOTdiYS0yNzk0YWRmNTIwZjUiLCJJbXBvcnRJZCI6bnVsbCwiVGl0bGUiOiJNaWxlc3RvbmUgMSIsIk5vdGUiOm51bGwsIkh5cGVybGluayI6eyIkaWQiOiIxODgiLCJBZGRyZXNzIjpudWxsLCJTdWJBZGRyZXNzIjpudWxsfSwiSXNDaGFuZ2VkIjpmYWxzZSwiSXNOZXciOnRydWV9LHsiJGlkIjoiMTg5IiwiRGF0ZSI6IjIwMjEtMDgtMTVUMjM6NTk6MDAiLCJTdHlsZSI6eyIkaWQiOiIxOTAiLCJTaGFwZSI6NSwiQ29ubmVjdG9yTWFyZ2luIjp7IiRyZWYiOiI1NCJ9LCJDb25uZWN0b3JTdHlsZSI6eyIkaWQiOiIxOTEiLCJMaW5lQ29sb3IiOnsiJGlkIjoiMTkyIiwiJHR5cGUiOiJOTFJFLkNvbW1vbi5Eb20uU29saWRDb2xvckJydXNoLCBOTFJFLkNvbW1vbiIsIkNvbG9yIjp7IiRpZCI6IjE5MyIsIkEiOjI1NSwiUiI6MjM3LCJHIjoxMjUsIkIiOjQ5fX0sIkxpbmVXZWlnaHQiOjEuMCwiTGluZVR5cGUiOjAsIlBhcmVudFN0eWxlIjp7IiRyZWYiOiI1NSJ9fSwiSXNCZWxvd1RpbWViYW5kIjpmYWxzZSwiUG9zaXRpb25PblRhc2siOjAsIkhpZGVEYXRlIjpmYWxzZSwiU2hhcGVTaXplIjowLCJTcGFjaW5nIjowLjAsIlBhZGRpbmciOnsiJGlkIjoiMTk0IiwiVG9wIjowLCJMZWZ0IjowLCJSaWdodCI6MCwiQm90dG9tIjowfSwiU2hhcGVTdHlsZSI6eyIkaWQiOiIxOTUiLCJNYXJnaW4iOnsiJHJlZiI6IjYwIn0sIlBhZGRpbmciOnsiJHJlZiI6IjYxIn0sIkJhY2tncm91bmQiOnsiJGlkIjoiMTk2IiwiQ29sb3IiOnsiJGlkIjoiMTk3IiwiQSI6MjU1LCJSIjoxNzgsIkciOjE0LCJCIjoxOH19LCJJc1Zpc2libGUiOnRydWUsIldpZHRoIjoxMi4wLCJIZWlnaHQiOjE0LjAsIkJvcmRlclN0eWxlIjp7IiRpZCI6IjE5OCIsIkxpbmVDb2xvciI6eyIkcmVmIjoiNjUifSwiTGluZVdlaWdodCI6MC4wLCJMaW5lVHlwZSI6MCwiUGFyZW50U3R5bGUiOnsiJHJlZiI6IjY0In19LCJQYXJlbnRTdHlsZSI6eyIkcmVmIjoiNTkifX0sIlRpdGxlU3R5bGUiOnsiJGlkIjoiMTk5IiwiRm9udFNldHRpbmdzIjp7IiRpZCI6IjIwMCIsIkZvbnRTaXplIjoxMiwiRm9udE5hbWUiOiJDZW50dXJ5IEdvdGhpYyIsIklzQm9sZCI6ZmFsc2UsIklzSXRhbGljIjpmYWxzZSwiSXNVbmRlcmxpbmVkIjpmYWxzZSwiUGFyZW50U3R5bGUiOnsiJHJlZiI6IjY4In19LCJBdXRvU2l6ZSI6MCwiRm9yZWdyb3VuZCI6eyIkaWQiOiIyMDEiLCJDb2xvciI6eyIkaWQiOiIyMDIiLCJBIjoyNTUsIlIiOjY4LCJHIjo4NCwiQiI6MTA2fX0sIk1heFdpZHRoIjo2OS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IwMyIsIkxpbmVDb2xvciI6bnVsbCwiTGluZVdlaWdodCI6MC4wLCJMaW5lVHlwZSI6MCwiUGFyZW50U3R5bGUiOm51bGx9LCJQYXJlbnRTdHlsZSI6eyIkcmVmIjoiNjcifX0sIkRhdGVTdHlsZSI6eyIkaWQiOiIyMDQiLCJGb250U2V0dGluZ3MiOnsiJGlkIjoiMjA1IiwiRm9udFNpemUiOjksIkZvbnROYW1lIjoiQ2VudHVyeSBHb3RoaWMiLCJJc0JvbGQiOmZhbHNlLCJJc0l0YWxpYyI6ZmFsc2UsIklzVW5kZXJsaW5lZCI6ZmFsc2UsIlBhcmVudFN0eWxlIjp7IiRyZWYiOiI3NSJ9fSwiQXV0b1NpemUiOjAsIkZvcmVncm91bmQiOnsiJGlkIjoiMjA2IiwiQ29sb3IiOnsiJGlkIjoiMjA3IiwiQSI6MjU1LCJSIjoxNzgsIkciOjM4LCJCIjow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mZhbHNlLCJXaWR0aCI6MC4wLCJIZWlnaHQiOjAuMCwiQm9yZGVyU3R5bGUiOnsiJGlkIjoiMjA4IiwiTGluZUNvbG9yIjpudWxsLCJMaW5lV2VpZ2h0IjowLjAsIkxpbmVUeXBlIjowLCJQYXJlbnRTdHlsZSI6bnVsbH0sIlBhcmVudFN0eWxlIjp7IiRyZWYiOiI3NCJ9fSwiRGF0ZUZvcm1hdCI6eyIkcmVmIjoiODEifSwiV2Vla051bWJlcmluZyI6eyIkaWQiOiIyMDkiLCJGb3JtYXQiOjAsIklzVmlzaWJsZSI6ZmFsc2UsIkxhc3RLbm93blZpc2liaWxpdHlTdGF0ZSI6ZmFsc2V9LCJJc1Zpc2libGUiOnRydWUsIlBhcmVudFN0eWxlIjp7IiRyZWYiOiI1MyJ9fSwiSW5kZXgiOjEsIlBlcmNlbnRhZ2VDb21wbGV0ZSI6bnVsbCwiUG9zaXRpb24iOnsiUmF0aW8iOjAuMDg0OTE4NjM2NzQ1ODc2NzQxLCJJc0N1c3RvbSI6dHJ1ZX0sIkRhdGVGb3JtYXQiOnsiJHJlZiI6IjgxIn0sIldlZWtOdW1iZXJpbmciOnsiJGlkIjoiMjEwIiwiRm9ybWF0IjowLCJJc1Zpc2libGUiOmZhbHNlLCJMYXN0S25vd25WaXNpYmlsaXR5U3RhdGUiOmZhbHNlfSwiUmVsYXRlZFRhc2tJZCI6IjAwMDAwMDAwLTAwMDAtMDAwMC0wMDAwLTAwMDAwMDAwMDAwMCIsIklkIjoiZjAzZGU0OWUtOThkMy00YjE1LTg4MWMtZWJjMjllZDNlYWY5IiwiSW1wb3J0SWQiOm51bGwsIlRpdGxlIjoiTWlsZXN0b25lIDIiLCJOb3RlIjpudWxsLCJIeXBlcmxpbmsiOnsiJGlkIjoiMjExIiwiQWRkcmVzcyI6bnVsbCwiU3ViQWRkcmVzcyI6bnVsbH0sIklzQ2hhbmdlZCI6ZmFsc2UsIklzTmV3Ijp0cnVlfSx7IiRpZCI6IjIxMiIsIkRhdGUiOiIyMDIxLTExLTEwVDIzOjU5OjAwIiwiU3R5bGUiOnsiJGlkIjoiMjEzIiwiU2hhcGUiOjYsIkNvbm5lY3Rvck1hcmdpbiI6eyIkcmVmIjoiNTQifSwiQ29ubmVjdG9yU3R5bGUiOnsiJGlkIjoiMjE0IiwiTGluZUNvbG9yIjp7IiRpZCI6IjIxNSIsIiR0eXBlIjoiTkxSRS5Db21tb24uRG9tLlNvbGlkQ29sb3JCcnVzaCwgTkxSRS5Db21tb24iLCJDb2xvciI6eyIkaWQiOiIyMTYiLCJBIjoyNTUsIlIiOjIzNywiRyI6MTI1LCJCIjo0OX19LCJMaW5lV2VpZ2h0IjoxLjAsIkxpbmVUeXBlIjowLCJQYXJlbnRTdHlsZSI6eyIkcmVmIjoiNTUifX0sIklzQmVsb3dUaW1lYmFuZCI6dHJ1ZSwiUG9zaXRpb25PblRhc2siOjAsIkhpZGVEYXRlIjpmYWxzZSwiU2hhcGVTaXplIjoxLCJTcGFjaW5nIjowLjAsIlBhZGRpbmciOnsiJGlkIjoiMjE3IiwiVG9wIjowLCJMZWZ0IjowLCJSaWdodCI6MCwiQm90dG9tIjowfSwiU2hhcGVTdHlsZSI6eyIkaWQiOiIyMTgiLCJNYXJnaW4iOnsiJHJlZiI6IjYwIn0sIlBhZGRpbmciOnsiJHJlZiI6IjYxIn0sIkJhY2tncm91bmQiOnsiJGlkIjoiMjE5IiwiQ29sb3IiOnsiJGlkIjoiMjIwIiwiQSI6MjU1LCJSIjoxNzgsIkciOjE0LCJCIjoxOH19LCJJc1Zpc2libGUiOnRydWUsIldpZHRoIjoxOC4wLCJIZWlnaHQiOjIwLjAsIkJvcmRlclN0eWxlIjp7IiRpZCI6IjIyMSIsIkxpbmVDb2xvciI6eyIkcmVmIjoiNjUifSwiTGluZVdlaWdodCI6MC4wLCJMaW5lVHlwZSI6MCwiUGFyZW50U3R5bGUiOnsiJHJlZiI6IjY0In19LCJQYXJlbnRTdHlsZSI6eyIkcmVmIjoiNTkifX0sIlRpdGxlU3R5bGUiOnsiJGlkIjoiMjIyIiwiRm9udFNldHRpbmdzIjp7IiRpZCI6IjIyMyIsIkZvbnRTaXplIjoxMiwiRm9udE5hbWUiOiJDZW50dXJ5IEdvdGhpYyIsIklzQm9sZCI6ZmFsc2UsIklzSXRhbGljIjpmYWxzZSwiSXNVbmRlcmxpbmVkIjpmYWxzZSwiUGFyZW50U3R5bGUiOnsiJHJlZiI6IjY4In19LCJBdXRvU2l6ZSI6MCwiRm9yZWdyb3VuZCI6eyIkaWQiOiIyMjQiLCJDb2xvciI6eyIkaWQiOiIyMjUiLCJBIjoyNTUsIlIiOjY4LCJHIjo4NCwiQiI6MTA2fX0sIk1heFdpZHRoIjo2OS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IyNiIsIkxpbmVDb2xvciI6bnVsbCwiTGluZVdlaWdodCI6MC4wLCJMaW5lVHlwZSI6MCwiUGFyZW50U3R5bGUiOm51bGx9LCJQYXJlbnRTdHlsZSI6eyIkcmVmIjoiNjcifX0sIkRhdGVTdHlsZSI6eyIkaWQiOiIyMjciLCJGb250U2V0dGluZ3MiOnsiJGlkIjoiMjI4IiwiRm9udFNpemUiOjksIkZvbnROYW1lIjoiQ2VudHVyeSBHb3RoaWMiLCJJc0JvbGQiOmZhbHNlLCJJc0l0YWxpYyI6ZmFsc2UsIklzVW5kZXJsaW5lZCI6ZmFsc2UsIlBhcmVudFN0eWxlIjp7IiRyZWYiOiI3NSJ9fSwiQXV0b1NpemUiOjAsIkZvcmVncm91bmQiOnsiJGlkIjoiMjI5IiwiQ29sb3IiOnsiJGlkIjoiMjMwIiwiQSI6MjU1LCJSIjoxNzgsIkciOjM4LCJCIjow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mZhbHNlLCJXaWR0aCI6MC4wLCJIZWlnaHQiOjAuMCwiQm9yZGVyU3R5bGUiOnsiJGlkIjoiMjMxIiwiTGluZUNvbG9yIjpudWxsLCJMaW5lV2VpZ2h0IjowLjAsIkxpbmVUeXBlIjowLCJQYXJlbnRTdHlsZSI6bnVsbH0sIlBhcmVudFN0eWxlIjp7IiRyZWYiOiI3NCJ9fSwiRGF0ZUZvcm1hdCI6eyIkcmVmIjoiODEifSwiV2Vla051bWJlcmluZyI6eyIkaWQiOiIyMzIiLCJGb3JtYXQiOjAsIklzVmlzaWJsZSI6ZmFsc2UsIkxhc3RLbm93blZpc2liaWxpdHlTdGF0ZSI6ZmFsc2V9LCJJc1Zpc2libGUiOnRydWUsIlBhcmVudFN0eWxlIjp7IiRyZWYiOiI1MyJ9fSwiSW5kZXgiOjIsIlBlcmNlbnRhZ2VDb21wbGV0ZSI6bnVsbCwiUG9zaXRpb24iOnsiUmF0aW8iOjAuMTI1MTMwMDc1ODc4NTY3MTcsIklzQ3VzdG9tIjp0cnVlfSwiRGF0ZUZvcm1hdCI6eyIkcmVmIjoiODEifSwiV2Vla051bWJlcmluZyI6eyIkaWQiOiIyMzMiLCJGb3JtYXQiOjAsIklzVmlzaWJsZSI6ZmFsc2UsIkxhc3RLbm93blZpc2liaWxpdHlTdGF0ZSI6ZmFsc2V9LCJSZWxhdGVkVGFza0lkIjoiMDAwMDAwMDAtMDAwMC0wMDAwLTAwMDAtMDAwMDAwMDAwMDAwIiwiSWQiOiI2M2RhNjEyMy1mYjQzLTQxOWEtYTg1ZS1iODNkZjBjOTc5ZjYiLCJJbXBvcnRJZCI6bnVsbCwiVGl0bGUiOiJNaWxlc3RvbmUgMyIsIk5vdGUiOm51bGwsIkh5cGVybGluayI6eyIkaWQiOiIyMzQiLCJBZGRyZXNzIjpudWxsLCJTdWJBZGRyZXNzIjpudWxsfSwiSXNDaGFuZ2VkIjpmYWxzZSwiSXNOZXciOnRydWV9LHsiJGlkIjoiMjM1IiwiRGF0ZSI6IjIwMjItMDItMTVUMjM6NTk6MDAiLCJTdHlsZSI6eyIkaWQiOiIyMzYiLCJTaGFwZSI6NiwiQ29ubmVjdG9yTWFyZ2luIjp7IiRyZWYiOiI1NCJ9LCJDb25uZWN0b3JTdHlsZSI6eyIkaWQiOiIyMzciLCJMaW5lQ29sb3IiOnsiJGlkIjoiMjM4IiwiJHR5cGUiOiJOTFJFLkNvbW1vbi5Eb20uU29saWRDb2xvckJydXNoLCBOTFJFLkNvbW1vbiIsIkNvbG9yIjp7IiRpZCI6IjIzOSIsIkEiOjI1NSwiUiI6MjM3LCJHIjoxMjUsIkIiOjQ5fX0sIkxpbmVXZWlnaHQiOjEuMCwiTGluZVR5cGUiOjAsIlBhcmVudFN0eWxlIjp7IiRyZWYiOiI1NSJ9fSwiSXNCZWxvd1RpbWViYW5kIjpmYWxzZSwiUG9zaXRpb25PblRhc2siOjAsIkhpZGVEYXRlIjpmYWxzZSwiU2hhcGVTaXplIjowLCJTcGFjaW5nIjowLjAsIlBhZGRpbmciOnsiJGlkIjoiMjQwIiwiVG9wIjowLCJMZWZ0IjowLCJSaWdodCI6MCwiQm90dG9tIjowfSwiU2hhcGVTdHlsZSI6eyIkaWQiOiIyNDEiLCJNYXJnaW4iOnsiJHJlZiI6IjYwIn0sIlBhZGRpbmciOnsiJHJlZiI6IjYxIn0sIkJhY2tncm91bmQiOnsiJGlkIjoiMjQyIiwiQ29sb3IiOnsiJGlkIjoiMjQzIiwiQSI6MjU1LCJSIjoxNzgsIkciOjE0LCJCIjoxOH19LCJJc1Zpc2libGUiOnRydWUsIldpZHRoIjoxMi4wLCJIZWlnaHQiOjE0LjAsIkJvcmRlclN0eWxlIjp7IiRpZCI6IjI0NCIsIkxpbmVDb2xvciI6eyIkcmVmIjoiNjUifSwiTGluZVdlaWdodCI6MC4wLCJMaW5lVHlwZSI6MCwiUGFyZW50U3R5bGUiOnsiJHJlZiI6IjY0In19LCJQYXJlbnRTdHlsZSI6eyIkcmVmIjoiNTkifX0sIlRpdGxlU3R5bGUiOnsiJGlkIjoiMjQ1IiwiRm9udFNldHRpbmdzIjp7IiRpZCI6IjI0NiIsIkZvbnRTaXplIjoxMiwiRm9udE5hbWUiOiJDZW50dXJ5IEdvdGhpYyIsIklzQm9sZCI6ZmFsc2UsIklzSXRhbGljIjpmYWxzZSwiSXNVbmRlcmxpbmVkIjpmYWxzZSwiUGFyZW50U3R5bGUiOnsiJHJlZiI6IjY4In19LCJBdXRvU2l6ZSI6MCwiRm9yZWdyb3VuZCI6eyIkaWQiOiIyNDciLCJDb2xvciI6eyIkaWQiOiIyNDgiLCJBIjoyNTUsIlIiOjY4LCJHIjo4NCwiQiI6MTA2fX0sIk1heFdpZHRoIjo2OS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I0OSIsIkxpbmVDb2xvciI6bnVsbCwiTGluZVdlaWdodCI6MC4wLCJMaW5lVHlwZSI6MCwiUGFyZW50U3R5bGUiOm51bGx9LCJQYXJlbnRTdHlsZSI6eyIkcmVmIjoiNjcifX0sIkRhdGVTdHlsZSI6eyIkaWQiOiIyNTAiLCJGb250U2V0dGluZ3MiOnsiJGlkIjoiMjUxIiwiRm9udFNpemUiOjksIkZvbnROYW1lIjoiQ2VudHVyeSBHb3RoaWMiLCJJc0JvbGQiOnRydWUsIklzSXRhbGljIjpmYWxzZSwiSXNVbmRlcmxpbmVkIjpmYWxzZSwiUGFyZW50U3R5bGUiOnsiJHJlZiI6Ijc1In19LCJBdXRvU2l6ZSI6MCwiRm9yZWdyb3VuZCI6eyIkaWQiOiIyNTIiLCJDb2xvciI6eyIkaWQiOiIyNTM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ZmFsc2UsIldpZHRoIjowLjAsIkhlaWdodCI6MC4wLCJCb3JkZXJTdHlsZSI6eyIkaWQiOiIyNTQiLCJMaW5lQ29sb3IiOm51bGwsIkxpbmVXZWlnaHQiOjAuMCwiTGluZVR5cGUiOjAsIlBhcmVudFN0eWxlIjpudWxsfSwiUGFyZW50U3R5bGUiOnsiJHJlZiI6Ijc0In19LCJEYXRlRm9ybWF0Ijp7IiRyZWYiOiI4MSJ9LCJXZWVrTnVtYmVyaW5nIjp7IiRpZCI6IjI1NSIsIkZvcm1hdCI6MCwiSXNWaXNpYmxlIjpmYWxzZSwiTGFzdEtub3duVmlzaWJpbGl0eVN0YXRlIjpmYWxzZX0sIklzVmlzaWJsZSI6dHJ1ZSwiUGFyZW50U3R5bGUiOnsiJHJlZiI6IjUzIn19LCJJbmRleCI6MywiUGVyY2VudGFnZUNvbXBsZXRlIjpudWxsLCJQb3NpdGlvbiI6eyJSYXRpbyI6MC4wODU1NDg4NTI5OTExNzQ3NjIsIklzQ3VzdG9tIjp0cnVlfSwiRGF0ZUZvcm1hdCI6eyIkcmVmIjoiODEifSwiV2Vla051bWJlcmluZyI6eyIkaWQiOiIyNTYiLCJGb3JtYXQiOjAsIklzVmlzaWJsZSI6ZmFsc2UsIkxhc3RLbm93blZpc2liaWxpdHlTdGF0ZSI6ZmFsc2V9LCJSZWxhdGVkVGFza0lkIjoiMDAwMDAwMDAtMDAwMC0wMDAwLTAwMDAtMDAwMDAwMDAwMDAwIiwiSWQiOiJkYmI1MGY1Ni0zM2JmLTQ0M2YtOTI0YS05YjJhNmMxOTRiZjkiLCJJbXBvcnRJZCI6bnVsbCwiVGl0bGUiOiJNaWxlc3RvbmUgNCIsIk5vdGUiOm51bGwsIkh5cGVybGluayI6eyIkaWQiOiIyNTciLCJBZGRyZXNzIjpudWxsLCJTdWJBZGRyZXNzIjpudWxsfSwiSXNDaGFuZ2VkIjpmYWxzZSwiSXNOZXciOnRydWV9LHsiJGlkIjoiMjU4IiwiRGF0ZSI6IjIwMjItMDItMjhUMjM6NTk6MDAiLCJTdHlsZSI6eyIkaWQiOiIyNTkiLCJTaGFwZSI6NywiQ29ubmVjdG9yTWFyZ2luIjp7IiRyZWYiOiI1NCJ9LCJDb25uZWN0b3JTdHlsZSI6eyIkaWQiOiIyNjAiLCJMaW5lQ29sb3IiOnsiJGlkIjoiMjYxIiwiJHR5cGUiOiJOTFJFLkNvbW1vbi5Eb20uU29saWRDb2xvckJydXNoLCBOTFJFLkNvbW1vbiIsIkNvbG9yIjp7IiRpZCI6IjI2MiIsIkEiOjI1NSwiUiI6MjMxLCJHIjoyMzAsIkIiOjIzMH19LCJMaW5lV2VpZ2h0IjoxLjAsIkxpbmVUeXBlIjowLCJQYXJlbnRTdHlsZSI6eyIkcmVmIjoiNTUifX0sIklzQmVsb3dUaW1lYmFuZCI6dHJ1ZSwiUG9zaXRpb25PblRhc2siOjAsIkhpZGVEYXRlIjpmYWxzZSwiU2hhcGVTaXplIjoxLCJTcGFjaW5nIjowLjAsIlBhZGRpbmciOnsiJGlkIjoiMjYzIiwiVG9wIjowLCJMZWZ0IjowLCJSaWdodCI6MCwiQm90dG9tIjowfSwiU2hhcGVTdHlsZSI6eyIkaWQiOiIyNjQiLCJNYXJnaW4iOnsiJHJlZiI6IjYwIn0sIlBhZGRpbmciOnsiJHJlZiI6IjYxIn0sIkJhY2tncm91bmQiOnsiJGlkIjoiMjY1IiwiQ29sb3IiOnsiJGlkIjoiMjY2IiwiQSI6MjU1LCJSIjoyMzEsIkciOjIzMCwiQiI6MjMwfX0sIklzVmlzaWJsZSI6dHJ1ZSwiV2lkdGgiOjE4LjAsIkhlaWdodCI6MjAuMCwiQm9yZGVyU3R5bGUiOnsiJGlkIjoiMjY3IiwiTGluZUNvbG9yIjp7IiRyZWYiOiI2NSJ9LCJMaW5lV2VpZ2h0IjowLjAsIkxpbmVUeXBlIjowLCJQYXJlbnRTdHlsZSI6eyIkcmVmIjoiNjQifX0sIlBhcmVudFN0eWxlIjp7IiRyZWYiOiI1OSJ9fSwiVGl0bGVTdHlsZSI6eyIkaWQiOiIyNjgiLCJGb250U2V0dGluZ3MiOnsiJGlkIjoiMjY5IiwiRm9udFNpemUiOjEyLCJGb250TmFtZSI6IkNlbnR1cnkgR290aGljIiwiSXNCb2xkIjpmYWxzZSwiSXNJdGFsaWMiOmZhbHNlLCJJc1VuZGVybGluZWQiOmZhbHNlLCJQYXJlbnRTdHlsZSI6eyIkcmVmIjoiNjgifX0sIkF1dG9TaXplIjoyLCJGb3JlZ3JvdW5kIjp7IiRpZCI6IjI3MCIsIkNvbG9yIjp7IiRpZCI6IjI3MSIsIkEiOjI1NSwiUiI6NjgsIkciOjg0LCJCIjoxMDZ9fSwiTWF4V2lkdGgiOjY1LjMzNzA4OTUzODU3NDIxOS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yNzIiLCJMaW5lQ29sb3IiOm51bGwsIkxpbmVXZWlnaHQiOjAuMCwiTGluZVR5cGUiOjAsIlBhcmVudFN0eWxlIjpudWxsfSwiUGFyZW50U3R5bGUiOnsiJHJlZiI6IjY3In19LCJEYXRlU3R5bGUiOnsiJGlkIjoiMjczIiwiRm9udFNldHRpbmdzIjp7IiRpZCI6IjI3NCIsIkZvbnRTaXplIjoxMCwiRm9udE5hbWUiOiJDZW50dXJ5IEdvdGhpYyIsIklzQm9sZCI6ZmFsc2UsIklzSXRhbGljIjpmYWxzZSwiSXNVbmRlcmxpbmVkIjpmYWxzZSwiUGFyZW50U3R5bGUiOnsiJHJlZiI6Ijc1In19LCJBdXRvU2l6ZSI6MCwiRm9yZWdyb3VuZCI6eyIkaWQiOiIyNzUiLCJDb2xvciI6eyIkaWQiOiIyNzY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3NyIsIkxpbmVDb2xvciI6bnVsbCwiTGluZVdlaWdodCI6MC4wLCJMaW5lVHlwZSI6MCwiUGFyZW50U3R5bGUiOm51bGx9LCJQYXJlbnRTdHlsZSI6eyIkcmVmIjoiNzQifX0sIkRhdGVGb3JtYXQiOnsiJHJlZiI6IjgxIn0sIldlZWtOdW1iZXJpbmciOnsiJGlkIjoiMjc4IiwiRm9ybWF0IjowLCJJc1Zpc2libGUiOmZhbHNlLCJMYXN0S25vd25WaXNpYmlsaXR5U3RhdGUiOmZhbHNlfSwiSXNWaXNpYmxlIjp0cnVlLCJQYXJlbnRTdHlsZSI6eyIkcmVmIjoiNTMifX0sIkluZGV4Ijo0LCJQZXJjZW50YWdlQ29tcGxldGUiOm51bGwsIlBvc2l0aW9uIjp7IlJhdGlvIjowLjEzMDM3MzczMDQ4Mjg3ODUxLCJJc0N1c3RvbSI6dHJ1ZX0sIkRhdGVGb3JtYXQiOnsiJHJlZiI6IjgxIn0sIldlZWtOdW1iZXJpbmciOnsiJGlkIjoiMjc5IiwiRm9ybWF0IjowLCJJc1Zpc2libGUiOmZhbHNlLCJMYXN0S25vd25WaXNpYmlsaXR5U3RhdGUiOmZhbHNlfSwiUmVsYXRlZFRhc2tJZCI6IjAwMDAwMDAwLTAwMDAtMDAwMC0wMDAwLTAwMDAwMDAwMDAwMCIsIklkIjoiZDg2ZTE1MmEtMjc5MC00NTg4LWFhNjItOTQ3NzllMWRmYmU5IiwiSW1wb3J0SWQiOm51bGwsIlRpdGxlIjoiTWlsZXN0b25lIDUiLCJOb3RlIjpudWxsLCJIeXBlcmxpbmsiOnsiJGlkIjoiMjgwIiwiQWRkcmVzcyI6bnVsbCwiU3ViQWRkcmVzcyI6bnVsbH0sIklzQ2hhbmdlZCI6ZmFsc2UsIklzTmV3Ijp0cnVlfV0sIlRhc2tzIjpbeyIkaWQiOiIyODEiLCJHcm91cE5hbWUiOm51bGwsIlN0YXJ0RGF0ZSI6IjIwMjEtMDctMDVUMDA6MDA6MDBaIiwiRW5kRGF0ZSI6IjIwMjEtMDgtMDhUMjM6NTk6MDBaIiwiUGVyY2VudGFnZUNvbXBsZXRlIjpudWxsLCJTdHlsZSI6eyIkaWQiOiIyODIiLCJTaGFwZSI6NywiU2hhcGVUaGlja25lc3MiOjEsIkR1cmF0aW9uRm9ybWF0IjowLCJJbmNsdWRlTm9uV29ya2luZ0RheXNJbkR1cmF0aW9uIjp0cnVlLCJQZXJjZW50YWdlQ29tcGxldGVTdHlsZSI6eyIkaWQiOiIyODMiLCJGb250U2V0dGluZ3MiOnsiJGlkIjoiMjg0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yODUiLCJMaW5lQ29sb3IiOm51bGwsIkxpbmVXZWlnaHQiOjAuMCwiTGluZVR5cGUiOjAsIlBhcmVudFN0eWxlIjpudWxsfSwiUGFyZW50U3R5bGUiOnsiJHJlZiI6Ijg1In19LCJEdXJhdGlvblN0eWxlIjp7IiRpZCI6IjI4NiIsIkZvbnRTZXR0aW5ncyI6eyIkaWQiOiIyODciLCJGb250U2l6ZSI6OSwiRm9udE5hbWUiOiJDYWxpYnJpIiwiSXNCb2xkIjpmYWxzZSwiSXNJdGFsaWMiOmZhbHNlLCJJc1VuZGVybGluZWQiOmZhbHNlLCJQYXJlbnRTdHlsZSI6eyIkcmVmIjoiOTMifX0sIkF1dG9TaXplIjowLCJGb3JlZ3JvdW5kIjp7IiRpZCI6IjI4OCIsIkNvbG9yIjp7IiRpZCI6IjI4O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jkwIiwiTGluZUNvbG9yIjpudWxsLCJMaW5lV2VpZ2h0IjowLjAsIkxpbmVUeXBlIjowLCJQYXJlbnRTdHlsZSI6bnVsbH0sIlBhcmVudFN0eWxlIjp7IiRyZWYiOiI5MiJ9fSwiSG9yaXpvbnRhbENvbm5lY3RvclN0eWxlIjp7IiRpZCI6IjI5MSIsIkxpbmVDb2xvciI6eyIkcmVmIjoiMTAwIn0sIkxpbmVXZWlnaHQiOjEuMCwiTGluZVR5cGUiOjAsIlBhcmVudFN0eWxlIjp7IiRyZWYiOiI5OSJ9fSwiVmVydGljYWxDb25uZWN0b3JTdHlsZSI6eyIkaWQiOiIyOTIiLCJMaW5lQ29sb3IiOnsiJHJlZiI6IjEwMyJ9LCJMaW5lV2VpZ2h0IjoxLjAsIkxpbmVUeXBlIjowLCJQYXJlbnRTdHlsZSI6eyIkcmVmIjoiMTAyIn19LCJNYXJnaW4iOm51bGwsIlN0YXJ0RGF0ZVBvc2l0aW9uIjo0LCJFbmREYXRlUG9zaXRpb24iOjQsIkRhdGVJc1Zpc2libGUiOnRydWUsIlRpdGxlUG9zaXRpb24iOjIsIkR1cmF0aW9uUG9zaXRpb24iOjMsIlBlcmNlbnRhZ2VDb21wbGV0ZWRQb3NpdGlvbiI6NiwiU3BhY2luZyI6MTAsIklzQmVsb3dUaW1lYmFuZCI6ZmFsc2UsIlBlcmNlbnRhZ2VDb21wbGV0ZVNoYXBlT3BhY2l0eSI6MzUsIlNoYXBlU3R5bGUiOnsiJGlkIjoiMjkzIiwiTWFyZ2luIjp7IiRyZWYiOiIxMDYifSwiUGFkZGluZyI6eyIkaWQiOiIyOTQiLCJUb3AiOjAsIkxlZnQiOjEsIlJpZ2h0IjowLCJCb3R0b20iOjF9LCJCYWNrZ3JvdW5kIjp7IiRpZCI6IjI5NSIsIkNvbG9yIjp7IiRpZCI6IjI5NiIsIkEiOjI1NSwiUiI6MTc4LCJHIjoxNCwiQiI6MTh9fSwiSXNWaXNpYmxlIjp0cnVlLCJXaWR0aCI6MC4wLCJIZWlnaHQiOjE2LjAsIkJvcmRlclN0eWxlIjp7IiRpZCI6IjI5NyIsIkxpbmVDb2xvciI6eyIkaWQiOiIyOTgiLCIkdHlwZSI6Ik5MUkUuQ29tbW9uLkRvbS5Tb2xpZENvbG9yQnJ1c2gsIE5MUkUuQ29tbW9uIiwiQ29sb3IiOnsiJGlkIjoiMjk5IiwiQSI6MjU1LCJSIjoyNTUsIkciOjAsIkIiOjB9fSwiTGluZVdlaWdodCI6MC4wLCJMaW5lVHlwZSI6MCwiUGFyZW50U3R5bGUiOm51bGx9LCJQYXJlbnRTdHlsZSI6eyIkcmVmIjoiMTA1In19LCJUaXRsZVN0eWxlIjp7IiRpZCI6IjMwMCIsIkZvbnRTZXR0aW5ncyI6eyIkaWQiOiIzMDEiLCJGb250U2l6ZSI6MTAsIkZvbnROYW1lIjoiQ2VudHVyeSBHb3RoaWMiLCJJc0JvbGQiOmZhbHNlLCJJc0l0YWxpYyI6ZmFsc2UsIklzVW5kZXJsaW5lZCI6ZmFsc2UsIlBhcmVudFN0eWxlIjp7IiRyZWYiOiIxMTQifX0sIkF1dG9TaXplIjowLCJGb3JlZ3JvdW5kIjp7IiRyZWYiOiIxMTUifSwiTWF4V2lkdGgiOjcyMC4wLCJNYXhIZWlnaHQiOiJJbmZpbml0eSIsIlNtYXJ0Rm9yZWdyb3VuZElzQWN0aXZlIjpmYWxzZSwiSG9yaXpvbnRhbEFsaWdubWVudCI6MS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MwMiIsIkxpbmVDb2xvciI6bnVsbCwiTGluZVdlaWdodCI6MC4wLCJMaW5lVHlwZSI6MCwiUGFyZW50U3R5bGUiOm51bGx9LCJQYXJlbnRTdHlsZSI6eyIkcmVmIjoiMTEzIn19LCJEYXRlU3R5bGUiOnsiJGlkIjoiMzAzIiwiRm9udFNldHRpbmdzIjp7IiRpZCI6IjMwNCIsIkZvbnRTaXplIjo5LCJGb250TmFtZSI6IkNlbnR1cnkgR290aGljIiwiSXNCb2xkIjpmYWxzZSwiSXNJdGFsaWMiOmZhbHNlLCJJc1VuZGVybGluZWQiOmZhbHNlLCJQYXJlbnRTdHlsZSI6eyIkcmVmIjoiMTIxIn19LCJBdXRvU2l6ZSI6MCwiRm9yZWdyb3VuZCI6eyIkaWQiOiIzMDUiLCJDb2xvciI6eyIkaWQiOiIzMDY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MwNyIsIkxpbmVDb2xvciI6bnVsbCwiTGluZVdlaWdodCI6MC4wLCJMaW5lVHlwZSI6MCwiUGFyZW50U3R5bGUiOm51bGx9LCJQYXJlbnRTdHlsZSI6eyIkcmVmIjoiMTIwIn19LCJEYXRlRm9ybWF0Ijp7IiRpZCI6IjMwOCIsIkZvcm1hdFN0cmluZyI6Ik0vZCIsIlNlcGFyYXRvciI6Ii8iLCJVc2VJbnRlcm5hdGlvbmFsRGF0ZUZvcm1hdCI6ZmFsc2UsIkRhdGVJc1Zpc2libGUiOnRydWUsIlRpbWVJc1Zpc2libGUiOmZhbHNlLCJIb3VyRGlnaXRzIjoxLCJBbVBtRGVzaWduYXRvciI6MiwiVHJpbTAwTWludXRlcyI6ZmFsc2UsIkxhc3RLbm93blZpc2liaWxpdHlTdGF0ZSI6eyIkaWQiOiIzMDkiLCJEYXRlUGFydElzVmlzaWJsZSI6ZmFsc2UsIlRpbWVQYXJ0SXNWaXNpYmxlIjpmYWxzZX19LCJXZWVrTnVtYmVyaW5nIjp7IiRpZCI6IjMxMCIsIkZvcm1hdCI6MCwiSXNWaXNpYmxlIjpmYWxzZSwiTGFzdEtub3duVmlzaWJpbGl0eVN0YXRlIjpmYWxzZX0sIklzVmlzaWJsZSI6dHJ1ZSwiUGFyZW50U3R5bGUiOnsiJHJlZiI6Ijg0In19LCJJbmRleCI6NSwiU21hcnREdXJhdGlvbkFjdGl2YXRlZCI6ZmFsc2UsIkRhdGVGb3JtYXQiOnsiJHJlZiI6IjMwOCJ9LCJXZWVrTnVtYmVyaW5nIjp7IiRpZCI6IjMxMSIsIkZvcm1hdCI6MCwiSXNWaXNpYmxlIjpmYWxzZSwiTGFzdEtub3duVmlzaWJpbGl0eVN0YXRlIjpmYWxzZX0sIklkIjoiYzNkNjg1ZDUtYWU4NS00ZmIxLTg1OTItNWU1MjdlNTM0ZjI4IiwiSW1wb3J0SWQiOm51bGwsIlRpdGxlIjoiVGFzayAxIiwiTm90ZSI6bnVsbCwiSHlwZXJsaW5rIjp7IiRpZCI6IjMxMiIsIkFkZHJlc3MiOm51bGwsIlN1YkFkZHJlc3MiOm51bGx9LCJJc0NoYW5nZWQiOmZhbHNlLCJJc05ldyI6dHJ1ZX0seyIkaWQiOiIzMTMiLCJHcm91cE5hbWUiOm51bGwsIlN0YXJ0RGF0ZSI6IjIwMjEtMDctMzBUMDA6MDA6MDBaIiwiRW5kRGF0ZSI6IjIwMjEtMDktMTJUMjM6NTk6MDBaIiwiUGVyY2VudGFnZUNvbXBsZXRlIjpudWxsLCJTdHlsZSI6eyIkaWQiOiIzMTQiLCJTaGFwZSI6OCwiU2hhcGVUaGlja25lc3MiOjEsIkR1cmF0aW9uRm9ybWF0IjowLCJJbmNsdWRlTm9uV29ya2luZ0RheXNJbkR1cmF0aW9uIjp0cnVlLCJQZXJjZW50YWdlQ29tcGxldGVTdHlsZSI6eyIkaWQiOiIzMTUiLCJGb250U2V0dGluZ3MiOnsiJGlkIjoiMzE2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zMTciLCJMaW5lQ29sb3IiOm51bGwsIkxpbmVXZWlnaHQiOjAuMCwiTGluZVR5cGUiOjAsIlBhcmVudFN0eWxlIjpudWxsfSwiUGFyZW50U3R5bGUiOnsiJHJlZiI6Ijg1In19LCJEdXJhdGlvblN0eWxlIjp7IiRpZCI6IjMxOCIsIkZvbnRTZXR0aW5ncyI6eyIkaWQiOiIzMTkiLCJGb250U2l6ZSI6OSwiRm9udE5hbWUiOiJDYWxpYnJpIiwiSXNCb2xkIjpmYWxzZSwiSXNJdGFsaWMiOmZhbHNlLCJJc1VuZGVybGluZWQiOmZhbHNlLCJQYXJlbnRTdHlsZSI6eyIkcmVmIjoiOTMifX0sIkF1dG9TaXplIjowLCJGb3JlZ3JvdW5kIjp7IiRpZCI6IjMyMCIsIkNvbG9yIjp7IiRpZCI6IjMyM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zIyIiwiTGluZUNvbG9yIjpudWxsLCJMaW5lV2VpZ2h0IjowLjAsIkxpbmVUeXBlIjowLCJQYXJlbnRTdHlsZSI6bnVsbH0sIlBhcmVudFN0eWxlIjp7IiRyZWYiOiI5MiJ9fSwiSG9yaXpvbnRhbENvbm5lY3RvclN0eWxlIjp7IiRpZCI6IjMyMyIsIkxpbmVDb2xvciI6eyIkcmVmIjoiMTAwIn0sIkxpbmVXZWlnaHQiOjEuMCwiTGluZVR5cGUiOjAsIlBhcmVudFN0eWxlIjp7IiRyZWYiOiI5OSJ9fSwiVmVydGljYWxDb25uZWN0b3JTdHlsZSI6eyIkaWQiOiIzMjQiLCJMaW5lQ29sb3IiOnsiJHJlZiI6IjEwMyJ9LCJMaW5lV2VpZ2h0IjowLjAsIkxpbmVUeXBlIjowLCJQYXJlbnRTdHlsZSI6eyIkcmVmIjoiMTAyIn19LCJNYXJnaW4iOm51bGwsIlN0YXJ0RGF0ZVBvc2l0aW9uIjo0LCJFbmREYXRlUG9zaXRpb24iOjQsIkRhdGVJc1Zpc2libGUiOnRydWUsIlRpdGxlUG9zaXRpb24iOjIsIkR1cmF0aW9uUG9zaXRpb24iOjMsIlBlcmNlbnRhZ2VDb21wbGV0ZWRQb3NpdGlvbiI6NiwiU3BhY2luZyI6MTAsIklzQmVsb3dUaW1lYmFuZCI6ZmFsc2UsIlBlcmNlbnRhZ2VDb21wbGV0ZVNoYXBlT3BhY2l0eSI6MzUsIlNoYXBlU3R5bGUiOnsiJGlkIjoiMzI1IiwiTWFyZ2luIjp7IiRyZWYiOiIxMDYifSwiUGFkZGluZyI6eyIkaWQiOiIzMjYiLCJUb3AiOjAsIkxlZnQiOjEsIlJpZ2h0IjowLCJCb3R0b20iOjF9LCJCYWNrZ3JvdW5kIjp7IiRpZCI6IjMyNyIsIkNvbG9yIjp7IiRpZCI6IjMyOCIsIkEiOjI1NSwiUiI6MTc4LCJHIjoxNCwiQiI6MTh9fSwiSXNWaXNpYmxlIjp0cnVlLCJXaWR0aCI6MC4wLCJIZWlnaHQiOjE2LjAsIkJvcmRlclN0eWxlIjp7IiRpZCI6IjMyOSIsIkxpbmVDb2xvciI6eyIkaWQiOiIzMzAiLCIkdHlwZSI6Ik5MUkUuQ29tbW9uLkRvbS5Tb2xpZENvbG9yQnJ1c2gsIE5MUkUuQ29tbW9uIiwiQ29sb3IiOnsiJGlkIjoiMzMxIiwiQSI6MjU1LCJSIjoyNTUsIkciOjAsIkIiOjB9fSwiTGluZVdlaWdodCI6MC4wLCJMaW5lVHlwZSI6MCwiUGFyZW50U3R5bGUiOm51bGx9LCJQYXJlbnRTdHlsZSI6eyIkcmVmIjoiMTA1In19LCJUaXRsZVN0eWxlIjp7IiRpZCI6IjMzMiIsIkZvbnRTZXR0aW5ncyI6eyIkaWQiOiIzMzMiLCJGb250U2l6ZSI6MTAsIkZvbnROYW1lIjoiQ2VudHVyeSBHb3RoaWMiLCJJc0JvbGQiOmZhbHNlLCJJc0l0YWxpYyI6ZmFsc2UsIklzVW5kZXJsaW5lZCI6ZmFsc2UsIlBhcmVudFN0eWxlIjp7IiRyZWYiOiIxMTQifX0sIkF1dG9TaXplIjowLCJGb3JlZ3JvdW5kIjp7IiRyZWYiOiIxMTUifSwiTWF4V2lkdGgiOjcyMC4wLCJNYXhIZWlnaHQiOiJJbmZpbml0eSIsIlNtYXJ0Rm9yZWdyb3VuZElzQWN0aXZlIjpmYWxzZSwiSG9yaXpvbnRhbEFsaWdubWVudCI6MS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MzNCIsIkxpbmVDb2xvciI6bnVsbCwiTGluZVdlaWdodCI6MC4wLCJMaW5lVHlwZSI6MCwiUGFyZW50U3R5bGUiOm51bGx9LCJQYXJlbnRTdHlsZSI6eyIkcmVmIjoiMTEzIn19LCJEYXRlU3R5bGUiOnsiJGlkIjoiMzM1IiwiRm9udFNldHRpbmdzIjp7IiRpZCI6IjMzNiIsIkZvbnRTaXplIjo5LCJGb250TmFtZSI6IkNlbnR1cnkgR290aGljIiwiSXNCb2xkIjpmYWxzZSwiSXNJdGFsaWMiOmZhbHNlLCJJc1VuZGVybGluZWQiOmZhbHNlLCJQYXJlbnRTdHlsZSI6eyIkcmVmIjoiMTIxIn19LCJBdXRvU2l6ZSI6MCwiRm9yZWdyb3VuZCI6eyIkaWQiOiIzMzciLCJDb2xvciI6eyIkaWQiOiIzMzg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MzOSIsIkxpbmVDb2xvciI6bnVsbCwiTGluZVdlaWdodCI6MC4wLCJMaW5lVHlwZSI6MCwiUGFyZW50U3R5bGUiOm51bGx9LCJQYXJlbnRTdHlsZSI6eyIkcmVmIjoiMTIwIn19LCJEYXRlRm9ybWF0Ijp7IiRpZCI6IjM0MCIsIkZvcm1hdFN0cmluZyI6Ik0vZCIsIlNlcGFyYXRvciI6Ii8iLCJVc2VJbnRlcm5hdGlvbmFsRGF0ZUZvcm1hdCI6ZmFsc2UsIkRhdGVJc1Zpc2libGUiOnRydWUsIlRpbWVJc1Zpc2libGUiOmZhbHNlLCJIb3VyRGlnaXRzIjoxLCJBbVBtRGVzaWduYXRvciI6MiwiVHJpbTAwTWludXRlcyI6ZmFsc2UsIkxhc3RLbm93blZpc2liaWxpdHlTdGF0ZSI6eyIkaWQiOiIzNDEiLCJEYXRlUGFydElzVmlzaWJsZSI6ZmFsc2UsIlRpbWVQYXJ0SXNWaXNpYmxlIjpmYWxzZX19LCJXZWVrTnVtYmVyaW5nIjp7IiRpZCI6IjM0MiIsIkZvcm1hdCI6MCwiSXNWaXNpYmxlIjpmYWxzZSwiTGFzdEtub3duVmlzaWJpbGl0eVN0YXRlIjpmYWxzZX0sIklzVmlzaWJsZSI6dHJ1ZSwiUGFyZW50U3R5bGUiOnsiJHJlZiI6Ijg0In19LCJJbmRleCI6NiwiU21hcnREdXJhdGlvbkFjdGl2YXRlZCI6ZmFsc2UsIkRhdGVGb3JtYXQiOnsiJHJlZiI6IjM0MCJ9LCJXZWVrTnVtYmVyaW5nIjp7IiRpZCI6IjM0MyIsIkZvcm1hdCI6MCwiSXNWaXNpYmxlIjpmYWxzZSwiTGFzdEtub3duVmlzaWJpbGl0eVN0YXRlIjpmYWxzZX0sIklkIjoiYTUyMTc4M2MtZjMwOC00MzEzLWFmNzYtMGNkOWMyOTIzZTNjIiwiSW1wb3J0SWQiOm51bGwsIlRpdGxlIjoiVGFzayAyIiwiTm90ZSI6bnVsbCwiSHlwZXJsaW5rIjp7IiRpZCI6IjM0NCIsIkFkZHJlc3MiOm51bGwsIlN1YkFkZHJlc3MiOm51bGx9LCJJc0NoYW5nZWQiOmZhbHNlLCJJc05ldyI6dHJ1ZX0seyIkaWQiOiIzNDUiLCJHcm91cE5hbWUiOm51bGwsIlN0YXJ0RGF0ZSI6IjIwMjEtMDgtMjBUMDA6MDA6MDBaIiwiRW5kRGF0ZSI6IjIwMjEtMTAtMDVUMjM6NTk6MDBaIiwiUGVyY2VudGFnZUNvbXBsZXRlIjpudWxsLCJTdHlsZSI6eyIkaWQiOiIzNDYiLCJTaGFwZSI6OCwiU2hhcGVUaGlja25lc3MiOjEsIkR1cmF0aW9uRm9ybWF0IjowLCJJbmNsdWRlTm9uV29ya2luZ0RheXNJbkR1cmF0aW9uIjp0cnVlLCJQZXJjZW50YWdlQ29tcGxldGVTdHlsZSI6eyIkaWQiOiIzNDciLCJGb250U2V0dGluZ3MiOnsiJGlkIjoiMzQ4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zNDkiLCJMaW5lQ29sb3IiOm51bGwsIkxpbmVXZWlnaHQiOjAuMCwiTGluZVR5cGUiOjAsIlBhcmVudFN0eWxlIjpudWxsfSwiUGFyZW50U3R5bGUiOnsiJHJlZiI6Ijg1In19LCJEdXJhdGlvblN0eWxlIjp7IiRpZCI6IjM1MCIsIkZvbnRTZXR0aW5ncyI6eyIkaWQiOiIzNTEiLCJGb250U2l6ZSI6OSwiRm9udE5hbWUiOiJDYWxpYnJpIiwiSXNCb2xkIjpmYWxzZSwiSXNJdGFsaWMiOmZhbHNlLCJJc1VuZGVybGluZWQiOmZhbHNlLCJQYXJlbnRTdHlsZSI6eyIkcmVmIjoiOTMifX0sIkF1dG9TaXplIjowLCJGb3JlZ3JvdW5kIjp7IiRpZCI6IjM1MiIsIkNvbG9yIjp7IiRpZCI6IjM1M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zU0IiwiTGluZUNvbG9yIjpudWxsLCJMaW5lV2VpZ2h0IjowLjAsIkxpbmVUeXBlIjowLCJQYXJlbnRTdHlsZSI6bnVsbH0sIlBhcmVudFN0eWxlIjp7IiRyZWYiOiI5MiJ9fSwiSG9yaXpvbnRhbENvbm5lY3RvclN0eWxlIjp7IiRpZCI6IjM1NSIsIkxpbmVDb2xvciI6eyIkcmVmIjoiMTAwIn0sIkxpbmVXZWlnaHQiOjEuMCwiTGluZVR5cGUiOjAsIlBhcmVudFN0eWxlIjp7IiRyZWYiOiI5OSJ9fSwiVmVydGljYWxDb25uZWN0b3JTdHlsZSI6eyIkaWQiOiIzNTYiLCJMaW5lQ29sb3IiOnsiJHJlZiI6IjEwMyJ9LCJMaW5lV2VpZ2h0IjoxLjAsIkxpbmVUeXBlIjowLCJQYXJlbnRTdHlsZSI6eyIkcmVmIjoiMTAyIn19LCJNYXJnaW4iOm51bGwsIlN0YXJ0RGF0ZVBvc2l0aW9uIjo0LCJFbmREYXRlUG9zaXRpb24iOjQsIkRhdGVJc1Zpc2libGUiOnRydWUsIlRpdGxlUG9zaXRpb24iOjIsIkR1cmF0aW9uUG9zaXRpb24iOjMsIlBlcmNlbnRhZ2VDb21wbGV0ZWRQb3NpdGlvbiI6NiwiU3BhY2luZyI6MTAsIklzQmVsb3dUaW1lYmFuZCI6ZmFsc2UsIlBlcmNlbnRhZ2VDb21wbGV0ZVNoYXBlT3BhY2l0eSI6MzUsIlNoYXBlU3R5bGUiOnsiJGlkIjoiMzU3IiwiTWFyZ2luIjp7IiRyZWYiOiIxMDYifSwiUGFkZGluZyI6eyIkaWQiOiIzNTgiLCJUb3AiOjAsIkxlZnQiOjEsIlJpZ2h0IjowLCJCb3R0b20iOjF9LCJCYWNrZ3JvdW5kIjp7IiRpZCI6IjM1OSIsIkNvbG9yIjp7IiRpZCI6IjM2MCIsIkEiOjI1NSwiUiI6NjgsIkciOjY4LCJCIjo2OH19LCJJc1Zpc2libGUiOnRydWUsIldpZHRoIjowLjAsIkhlaWdodCI6MTYuMCwiQm9yZGVyU3R5bGUiOnsiJGlkIjoiMzYxIiwiTGluZUNvbG9yIjp7IiRpZCI6IjM2MiIsIiR0eXBlIjoiTkxSRS5Db21tb24uRG9tLlNvbGlkQ29sb3JCcnVzaCwgTkxSRS5Db21tb24iLCJDb2xvciI6eyIkaWQiOiIzNjMiLCJBIjoyNTUsIlIiOjI1NSwiRyI6MCwiQiI6MH19LCJMaW5lV2VpZ2h0IjowLjAsIkxpbmVUeXBlIjowLCJQYXJlbnRTdHlsZSI6bnVsbH0sIlBhcmVudFN0eWxlIjp7IiRyZWYiOiIxMDUifX0sIlRpdGxlU3R5bGUiOnsiJGlkIjoiMzY0IiwiRm9udFNldHRpbmdzIjp7IiRpZCI6IjM2NSIsIkZvbnRTaXplIjoxMCwiRm9udE5hbWUiOiJDZW50dXJ5IEdvdGhpYyIsIklzQm9sZCI6ZmFsc2UsIklzSXRhbGljIjpmYWxzZSwiSXNVbmRlcmxpbmVkIjpmYWxzZSwiUGFyZW50U3R5bGUiOnsiJHJlZiI6IjExNCJ9fSwiQXV0b1NpemUiOjAsIkZvcmVncm91bmQiOnsiJHJlZiI6IjExNSJ9LCJNYXhXaWR0aCI6NzIwLjAsIk1heEhlaWdodCI6IkluZmluaXR5IiwiU21hcnRGb3JlZ3JvdW5kSXNBY3RpdmUiOmZhbHNlLCJIb3Jpem9udGFsQWxpZ25tZW50Ijox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zY2IiwiTGluZUNvbG9yIjpudWxsLCJMaW5lV2VpZ2h0IjowLjAsIkxpbmVUeXBlIjowLCJQYXJlbnRTdHlsZSI6bnVsbH0sIlBhcmVudFN0eWxlIjp7IiRyZWYiOiIxMTMifX0sIkRhdGVTdHlsZSI6eyIkaWQiOiIzNjciLCJGb250U2V0dGluZ3MiOnsiJGlkIjoiMzY4IiwiRm9udFNpemUiOjksIkZvbnROYW1lIjoiQ2VudHVyeSBHb3RoaWMiLCJJc0JvbGQiOmZhbHNlLCJJc0l0YWxpYyI6ZmFsc2UsIklzVW5kZXJsaW5lZCI6ZmFsc2UsIlBhcmVudFN0eWxlIjp7IiRyZWYiOiIxMjEifX0sIkF1dG9TaXplIjowLCJGb3JlZ3JvdW5kIjp7IiRpZCI6IjM2OSIsIkNvbG9yIjp7IiRpZCI6IjM3M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cxIiwiTGluZUNvbG9yIjpudWxsLCJMaW5lV2VpZ2h0IjowLjAsIkxpbmVUeXBlIjowLCJQYXJlbnRTdHlsZSI6bnVsbH0sIlBhcmVudFN0eWxlIjp7IiRyZWYiOiIxMjAifX0sIkRhdGVGb3JtYXQiOnsiJGlkIjoiMzcyIiwiRm9ybWF0U3RyaW5nIjoiTS9kIiwiU2VwYXJhdG9yIjoiLyIsIlVzZUludGVybmF0aW9uYWxEYXRlRm9ybWF0IjpmYWxzZSwiRGF0ZUlzVmlzaWJsZSI6dHJ1ZSwiVGltZUlzVmlzaWJsZSI6ZmFsc2UsIkhvdXJEaWdpdHMiOjEsIkFtUG1EZXNpZ25hdG9yIjoyLCJUcmltMDBNaW51dGVzIjpmYWxzZSwiTGFzdEtub3duVmlzaWJpbGl0eVN0YXRlIjp7IiRpZCI6IjM3MyIsIkRhdGVQYXJ0SXNWaXNpYmxlIjpmYWxzZSwiVGltZVBhcnRJc1Zpc2libGUiOmZhbHNlfX0sIldlZWtOdW1iZXJpbmciOnsiJGlkIjoiMzc0IiwiRm9ybWF0IjowLCJJc1Zpc2libGUiOmZhbHNlLCJMYXN0S25vd25WaXNpYmlsaXR5U3RhdGUiOmZhbHNlfSwiSXNWaXNpYmxlIjp0cnVlLCJQYXJlbnRTdHlsZSI6eyIkcmVmIjoiODQifX0sIkluZGV4Ijo3LCJTbWFydER1cmF0aW9uQWN0aXZhdGVkIjpmYWxzZSwiRGF0ZUZvcm1hdCI6eyIkcmVmIjoiMzcyIn0sIldlZWtOdW1iZXJpbmciOnsiJGlkIjoiMzc1IiwiRm9ybWF0IjowLCJJc1Zpc2libGUiOmZhbHNlLCJMYXN0S25vd25WaXNpYmlsaXR5U3RhdGUiOmZhbHNlfSwiSWQiOiI5Y2RlNmQ1ZC0zMDdiLTRkZjctYjE0Ni00MjQ4Y2FiN2ZlZjYiLCJJbXBvcnRJZCI6bnVsbCwiVGl0bGUiOiJUYXNrIDMiLCJOb3RlIjpudWxsLCJIeXBlcmxpbmsiOnsiJGlkIjoiMzc2IiwiQWRkcmVzcyI6bnVsbCwiU3ViQWRkcmVzcyI6bnVsbH0sIklzQ2hhbmdlZCI6ZmFsc2UsIklzTmV3Ijp0cnVlfSx7IiRpZCI6IjM3NyIsIkdyb3VwTmFtZSI6bnVsbCwiU3RhcnREYXRlIjoiMjAyMS0wOC0yOVQwMDowMDowMFoiLCJFbmREYXRlIjoiMjAyMS0xMC0xNVQyMzo1OTowMFoiLCJQZXJjZW50YWdlQ29tcGxldGUiOm51bGwsIlN0eWxlIjp7IiRpZCI6IjM3OCIsIlNoYXBlIjo4LCJTaGFwZVRoaWNrbmVzcyI6MSwiRHVyYXRpb25Gb3JtYXQiOjAsIkluY2x1ZGVOb25Xb3JraW5nRGF5c0luRHVyYXRpb24iOnRydWUsIlBlcmNlbnRhZ2VDb21wbGV0ZVN0eWxlIjp7IiRpZCI6IjM3OSIsIkZvbnRTZXR0aW5ncyI6eyIkaWQiOiIzODA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M4MSIsIkxpbmVDb2xvciI6bnVsbCwiTGluZVdlaWdodCI6MC4wLCJMaW5lVHlwZSI6MCwiUGFyZW50U3R5bGUiOm51bGx9LCJQYXJlbnRTdHlsZSI6eyIkcmVmIjoiODUifX0sIkR1cmF0aW9uU3R5bGUiOnsiJGlkIjoiMzgyIiwiRm9udFNldHRpbmdzIjp7IiRpZCI6IjM4MyIsIkZvbnRTaXplIjo5LCJGb250TmFtZSI6IkNhbGlicmkiLCJJc0JvbGQiOmZhbHNlLCJJc0l0YWxpYyI6ZmFsc2UsIklzVW5kZXJsaW5lZCI6ZmFsc2UsIlBhcmVudFN0eWxlIjp7IiRyZWYiOiI5MyJ9fSwiQXV0b1NpemUiOjAsIkZvcmVncm91bmQiOnsiJGlkIjoiMzg0IiwiQ29sb3IiOnsiJGlkIjoiMzg1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ODYiLCJMaW5lQ29sb3IiOm51bGwsIkxpbmVXZWlnaHQiOjAuMCwiTGluZVR5cGUiOjAsIlBhcmVudFN0eWxlIjpudWxsfSwiUGFyZW50U3R5bGUiOnsiJHJlZiI6IjkyIn19LCJIb3Jpem9udGFsQ29ubmVjdG9yU3R5bGUiOnsiJGlkIjoiMzg3IiwiTGluZUNvbG9yIjp7IiRyZWYiOiIxMDAifSwiTGluZVdlaWdodCI6MS4wLCJMaW5lVHlwZSI6MCwiUGFyZW50U3R5bGUiOnsiJHJlZiI6Ijk5In19LCJWZXJ0aWNhbENvbm5lY3RvclN0eWxlIjp7IiRpZCI6IjM4OCIsIkxpbmVDb2xvciI6eyIkcmVmIjoiMTAzIn0sIkxpbmVXZWlnaHQiOjAuMCwiTGluZVR5cGUiOjAsIlBhcmVudFN0eWxlIjp7IiRyZWYiOiIxMDIifX0sIk1hcmdpbiI6bnVsbCwiU3RhcnREYXRlUG9zaXRpb24iOjQsIkVuZERhdGVQb3NpdGlvbiI6NCwiRGF0ZUlzVmlzaWJsZSI6dHJ1ZSwiVGl0bGVQb3NpdGlvbiI6MiwiRHVyYXRpb25Qb3NpdGlvbiI6MywiUGVyY2VudGFnZUNvbXBsZXRlZFBvc2l0aW9uIjo2LCJTcGFjaW5nIjoxMCwiSXNCZWxvd1RpbWViYW5kIjpmYWxzZSwiUGVyY2VudGFnZUNvbXBsZXRlU2hhcGVPcGFjaXR5IjozNSwiU2hhcGVTdHlsZSI6eyIkaWQiOiIzODkiLCJNYXJnaW4iOnsiJHJlZiI6IjEwNiJ9LCJQYWRkaW5nIjp7IiRpZCI6IjM5MCIsIlRvcCI6MCwiTGVmdCI6MSwiUmlnaHQiOjAsIkJvdHRvbSI6MX0sIkJhY2tncm91bmQiOnsiJGlkIjoiMzkxIiwiQ29sb3IiOnsiJGlkIjoiMzkyIiwiQSI6MjU1LCJSIjoxNzgsIkciOjE0LCJCIjoxOH19LCJJc1Zpc2libGUiOnRydWUsIldpZHRoIjowLjAsIkhlaWdodCI6MTYuMCwiQm9yZGVyU3R5bGUiOnsiJGlkIjoiMzkzIiwiTGluZUNvbG9yIjp7IiRpZCI6IjM5NCIsIiR0eXBlIjoiTkxSRS5Db21tb24uRG9tLlNvbGlkQ29sb3JCcnVzaCwgTkxSRS5Db21tb24iLCJDb2xvciI6eyIkaWQiOiIzOTUiLCJBIjoyNTUsIlIiOjI1NSwiRyI6MCwiQiI6MH19LCJMaW5lV2VpZ2h0IjowLjAsIkxpbmVUeXBlIjowLCJQYXJlbnRTdHlsZSI6bnVsbH0sIlBhcmVudFN0eWxlIjp7IiRyZWYiOiIxMDUifX0sIlRpdGxlU3R5bGUiOnsiJGlkIjoiMzk2IiwiRm9udFNldHRpbmdzIjp7IiRpZCI6IjM5NyIsIkZvbnRTaXplIjoxMCwiRm9udE5hbWUiOiJDZW50dXJ5IEdvdGhpYyIsIklzQm9sZCI6ZmFsc2UsIklzSXRhbGljIjpmYWxzZSwiSXNVbmRlcmxpbmVkIjpmYWxzZSwiUGFyZW50U3R5bGUiOnsiJHJlZiI6IjExNCJ9fSwiQXV0b1NpemUiOjAsIkZvcmVncm91bmQiOnsiJHJlZiI6IjExNSJ9LCJNYXhXaWR0aCI6NzIwLjAsIk1heEhlaWdodCI6IkluZmluaXR5IiwiU21hcnRGb3JlZ3JvdW5kSXNBY3RpdmUiOmZhbHNlLCJIb3Jpem9udGFsQWxpZ25tZW50Ijox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zk4IiwiTGluZUNvbG9yIjpudWxsLCJMaW5lV2VpZ2h0IjowLjAsIkxpbmVUeXBlIjowLCJQYXJlbnRTdHlsZSI6bnVsbH0sIlBhcmVudFN0eWxlIjp7IiRyZWYiOiIxMTMifX0sIkRhdGVTdHlsZSI6eyIkaWQiOiIzOTkiLCJGb250U2V0dGluZ3MiOnsiJGlkIjoiNDAwIiwiRm9udFNpemUiOjksIkZvbnROYW1lIjoiQ2VudHVyeSBHb3RoaWMiLCJJc0JvbGQiOmZhbHNlLCJJc0l0YWxpYyI6ZmFsc2UsIklzVW5kZXJsaW5lZCI6ZmFsc2UsIlBhcmVudFN0eWxlIjp7IiRyZWYiOiIxMjEifX0sIkF1dG9TaXplIjowLCJGb3JlZ3JvdW5kIjp7IiRpZCI6IjQwMSIsIkNvbG9yIjp7IiRpZCI6IjQwM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DAzIiwiTGluZUNvbG9yIjpudWxsLCJMaW5lV2VpZ2h0IjowLjAsIkxpbmVUeXBlIjowLCJQYXJlbnRTdHlsZSI6bnVsbH0sIlBhcmVudFN0eWxlIjp7IiRyZWYiOiIxMjAifX0sIkRhdGVGb3JtYXQiOnsiJGlkIjoiNDA0IiwiRm9ybWF0U3RyaW5nIjoiTS9kIiwiU2VwYXJhdG9yIjoiLyIsIlVzZUludGVybmF0aW9uYWxEYXRlRm9ybWF0IjpmYWxzZSwiRGF0ZUlzVmlzaWJsZSI6dHJ1ZSwiVGltZUlzVmlzaWJsZSI6ZmFsc2UsIkhvdXJEaWdpdHMiOjEsIkFtUG1EZXNpZ25hdG9yIjoyLCJUcmltMDBNaW51dGVzIjpmYWxzZSwiTGFzdEtub3duVmlzaWJpbGl0eVN0YXRlIjp7IiRpZCI6IjQwNSIsIkRhdGVQYXJ0SXNWaXNpYmxlIjpmYWxzZSwiVGltZVBhcnRJc1Zpc2libGUiOmZhbHNlfX0sIldlZWtOdW1iZXJpbmciOnsiJGlkIjoiNDA2IiwiRm9ybWF0IjowLCJJc1Zpc2libGUiOmZhbHNlLCJMYXN0S25vd25WaXNpYmlsaXR5U3RhdGUiOmZhbHNlfSwiSXNWaXNpYmxlIjp0cnVlLCJQYXJlbnRTdHlsZSI6eyIkcmVmIjoiODQifX0sIkluZGV4Ijo4LCJTbWFydER1cmF0aW9uQWN0aXZhdGVkIjpmYWxzZSwiRGF0ZUZvcm1hdCI6eyIkcmVmIjoiNDA0In0sIldlZWtOdW1iZXJpbmciOnsiJGlkIjoiNDA3IiwiRm9ybWF0IjowLCJJc1Zpc2libGUiOmZhbHNlLCJMYXN0S25vd25WaXNpYmlsaXR5U3RhdGUiOmZhbHNlfSwiSWQiOiI2YTZlNzE0OS02NjFjLTRkOTgtYWUyMi1iOWE4NGEyMGMwY2QiLCJJbXBvcnRJZCI6bnVsbCwiVGl0bGUiOiJUYXNrIDQiLCJOb3RlIjpudWxsLCJIeXBlcmxpbmsiOnsiJGlkIjoiNDA4IiwiQWRkcmVzcyI6bnVsbCwiU3ViQWRkcmVzcyI6bnVsbH0sIklzQ2hhbmdlZCI6ZmFsc2UsIklzTmV3Ijp0cnVlfSx7IiRpZCI6IjQwOSIsIkdyb3VwTmFtZSI6bnVsbCwiU3RhcnREYXRlIjoiMjAyMS0xMC0yOVQwMDowMDowMFoiLCJFbmREYXRlIjoiMjAyMS0xMi0wN1QyMzo1OTowMFoiLCJQZXJjZW50YWdlQ29tcGxldGUiOm51bGwsIlN0eWxlIjp7IiRpZCI6IjQxMCIsIlNoYXBlIjo3LCJTaGFwZVRoaWNrbmVzcyI6MSwiRHVyYXRpb25Gb3JtYXQiOjAsIkluY2x1ZGVOb25Xb3JraW5nRGF5c0luRHVyYXRpb24iOnRydWUsIlBlcmNlbnRhZ2VDb21wbGV0ZVN0eWxlIjp7IiRpZCI6IjQxMSIsIkZvbnRTZXR0aW5ncyI6eyIkaWQiOiI0MTI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QxMyIsIkxpbmVDb2xvciI6bnVsbCwiTGluZVdlaWdodCI6MC4wLCJMaW5lVHlwZSI6MCwiUGFyZW50U3R5bGUiOm51bGx9LCJQYXJlbnRTdHlsZSI6eyIkcmVmIjoiODUifX0sIkR1cmF0aW9uU3R5bGUiOnsiJGlkIjoiNDE0IiwiRm9udFNldHRpbmdzIjp7IiRpZCI6IjQxNSIsIkZvbnRTaXplIjo5LCJGb250TmFtZSI6IkNhbGlicmkiLCJJc0JvbGQiOmZhbHNlLCJJc0l0YWxpYyI6ZmFsc2UsIklzVW5kZXJsaW5lZCI6ZmFsc2UsIlBhcmVudFN0eWxlIjp7IiRyZWYiOiI5MyJ9fSwiQXV0b1NpemUiOjAsIkZvcmVncm91bmQiOnsiJGlkIjoiNDE2IiwiQ29sb3IiOnsiJGlkIjoiNDE3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0MTgiLCJMaW5lQ29sb3IiOm51bGwsIkxpbmVXZWlnaHQiOjAuMCwiTGluZVR5cGUiOjAsIlBhcmVudFN0eWxlIjpudWxsfSwiUGFyZW50U3R5bGUiOnsiJHJlZiI6IjkyIn19LCJIb3Jpem9udGFsQ29ubmVjdG9yU3R5bGUiOnsiJGlkIjoiNDE5IiwiTGluZUNvbG9yIjp7IiRyZWYiOiIxMDAifSwiTGluZVdlaWdodCI6MS4wLCJMaW5lVHlwZSI6MCwiUGFyZW50U3R5bGUiOnsiJHJlZiI6Ijk5In19LCJWZXJ0aWNhbENvbm5lY3RvclN0eWxlIjp7IiRpZCI6IjQyMCIsIkxpbmVDb2xvciI6eyIkcmVmIjoiMTAzIn0sIkxpbmVXZWlnaHQiOjEuMCwiTGluZVR5cGUiOjAsIlBhcmVudFN0eWxlIjp7IiRyZWYiOiIxMDIifX0sIk1hcmdpbiI6bnVsbCwiU3RhcnREYXRlUG9zaXRpb24iOjQsIkVuZERhdGVQb3NpdGlvbiI6NCwiRGF0ZUlzVmlzaWJsZSI6dHJ1ZSwiVGl0bGVQb3NpdGlvbiI6MiwiRHVyYXRpb25Qb3NpdGlvbiI6MywiUGVyY2VudGFnZUNvbXBsZXRlZFBvc2l0aW9uIjo2LCJTcGFjaW5nIjoxMCwiSXNCZWxvd1RpbWViYW5kIjpmYWxzZSwiUGVyY2VudGFnZUNvbXBsZXRlU2hhcGVPcGFjaXR5IjozNSwiU2hhcGVTdHlsZSI6eyIkaWQiOiI0MjEiLCJNYXJnaW4iOnsiJHJlZiI6IjEwNiJ9LCJQYWRkaW5nIjp7IiRpZCI6IjQyMiIsIlRvcCI6MCwiTGVmdCI6MSwiUmlnaHQiOjAsIkJvdHRvbSI6MX0sIkJhY2tncm91bmQiOnsiJGlkIjoiNDIzIiwiQ29sb3IiOnsiJGlkIjoiNDI0IiwiQSI6MjU1LCJSIjoxNzgsIkciOjE0LCJCIjoxOH19LCJJc1Zpc2libGUiOnRydWUsIldpZHRoIjowLjAsIkhlaWdodCI6MTYuMCwiQm9yZGVyU3R5bGUiOnsiJGlkIjoiNDI1IiwiTGluZUNvbG9yIjp7IiRpZCI6IjQyNiIsIiR0eXBlIjoiTkxSRS5Db21tb24uRG9tLlNvbGlkQ29sb3JCcnVzaCwgTkxSRS5Db21tb24iLCJDb2xvciI6eyIkaWQiOiI0MjciLCJBIjoyNTUsIlIiOjI1NSwiRyI6MCwiQiI6MH19LCJMaW5lV2VpZ2h0IjowLjAsIkxpbmVUeXBlIjowLCJQYXJlbnRTdHlsZSI6bnVsbH0sIlBhcmVudFN0eWxlIjp7IiRyZWYiOiIxMDUifX0sIlRpdGxlU3R5bGUiOnsiJGlkIjoiNDI4IiwiRm9udFNldHRpbmdzIjp7IiRpZCI6IjQyOSIsIkZvbnRTaXplIjoxMCwiRm9udE5hbWUiOiJDZW50dXJ5IEdvdGhpYyIsIklzQm9sZCI6ZmFsc2UsIklzSXRhbGljIjpmYWxzZSwiSXNVbmRlcmxpbmVkIjpmYWxzZSwiUGFyZW50U3R5bGUiOnsiJHJlZiI6IjExNCJ9fSwiQXV0b1NpemUiOjAsIkZvcmVncm91bmQiOnsiJHJlZiI6IjExNSJ9LCJNYXhXaWR0aCI6NzIwLjAsIk1heEhlaWdodCI6IkluZmluaXR5IiwiU21hcnRGb3JlZ3JvdW5kSXNBY3RpdmUiOmZhbHNlLCJIb3Jpem9udGFsQWxpZ25tZW50Ijox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DMwIiwiTGluZUNvbG9yIjpudWxsLCJMaW5lV2VpZ2h0IjowLjAsIkxpbmVUeXBlIjowLCJQYXJlbnRTdHlsZSI6bnVsbH0sIlBhcmVudFN0eWxlIjp7IiRyZWYiOiIxMTMifX0sIkRhdGVTdHlsZSI6eyIkaWQiOiI0MzEiLCJGb250U2V0dGluZ3MiOnsiJGlkIjoiNDMyIiwiRm9udFNpemUiOjksIkZvbnROYW1lIjoiQ2VudHVyeSBHb3RoaWMiLCJJc0JvbGQiOmZhbHNlLCJJc0l0YWxpYyI6ZmFsc2UsIklzVW5kZXJsaW5lZCI6ZmFsc2UsIlBhcmVudFN0eWxlIjp7IiRyZWYiOiIxMjEifX0sIkF1dG9TaXplIjowLCJGb3JlZ3JvdW5kIjp7IiRpZCI6IjQzMyIsIkNvbG9yIjp7IiRpZCI6IjQzN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DM1IiwiTGluZUNvbG9yIjpudWxsLCJMaW5lV2VpZ2h0IjowLjAsIkxpbmVUeXBlIjowLCJQYXJlbnRTdHlsZSI6bnVsbH0sIlBhcmVudFN0eWxlIjp7IiRyZWYiOiIxMjAifX0sIkRhdGVGb3JtYXQiOnsiJGlkIjoiNDM2IiwiRm9ybWF0U3RyaW5nIjoiTS9kIiwiU2VwYXJhdG9yIjoiLyIsIlVzZUludGVybmF0aW9uYWxEYXRlRm9ybWF0IjpmYWxzZSwiRGF0ZUlzVmlzaWJsZSI6dHJ1ZSwiVGltZUlzVmlzaWJsZSI6ZmFsc2UsIkhvdXJEaWdpdHMiOjEsIkFtUG1EZXNpZ25hdG9yIjoyLCJUcmltMDBNaW51dGVzIjpmYWxzZSwiTGFzdEtub3duVmlzaWJpbGl0eVN0YXRlIjp7IiRpZCI6IjQzNyIsIkRhdGVQYXJ0SXNWaXNpYmxlIjpmYWxzZSwiVGltZVBhcnRJc1Zpc2libGUiOmZhbHNlfX0sIldlZWtOdW1iZXJpbmciOnsiJGlkIjoiNDM4IiwiRm9ybWF0IjowLCJJc1Zpc2libGUiOmZhbHNlLCJMYXN0S25vd25WaXNpYmlsaXR5U3RhdGUiOmZhbHNlfSwiSXNWaXNpYmxlIjp0cnVlLCJQYXJlbnRTdHlsZSI6eyIkcmVmIjoiODQifX0sIkluZGV4Ijo5LCJTbWFydER1cmF0aW9uQWN0aXZhdGVkIjpmYWxzZSwiRGF0ZUZvcm1hdCI6eyIkcmVmIjoiNDM2In0sIldlZWtOdW1iZXJpbmciOnsiJGlkIjoiNDM5IiwiRm9ybWF0IjowLCJJc1Zpc2libGUiOmZhbHNlLCJMYXN0S25vd25WaXNpYmlsaXR5U3RhdGUiOmZhbHNlfSwiSWQiOiJkNDVlOGY2NS0xZWIzLTQyNDEtYjc2MS0zZDU1ZjE4OGY3MmUiLCJJbXBvcnRJZCI6bnVsbCwiVGl0bGUiOiJUYXNrIDUiLCJOb3RlIjpudWxsLCJIeXBlcmxpbmsiOnsiJGlkIjoiNDQwIiwiQWRkcmVzcyI6bnVsbCwiU3ViQWRkcmVzcyI6bnVsbH0sIklzQ2hhbmdlZCI6ZmFsc2UsIklzTmV3Ijp0cnVlfV0sIlN3aW1sYW5lcyI6W10sIk1zUHJvamVjdEl0ZW1zVHJlZSI6bnVsbCwiTWV0YWRhdGEiOnsiJGlkIjoiNDQx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Q0MiIsIkltcGFPcHRpb25zIjpudWxs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0cnVlLCJTbWFydFRpbWVsaW5lVGFza1BlcmNlbnRhZ2VGaXQiOmZhbHNlfSwiSXNOZXciOmZhbHNlLCJJbXBvcnRUeXBlIjowLCJGaWxlUGF0aCI6bnVsbCwiVGltZUNvbmZpZ3VyYXRpb24iOnsiJGlkIjoiNDQzIiwiVXNlVGltZSI6ZmFsc2UsIldvcmtEYXlTdGFydCI6IjAwOjAwOjAwIiwiV29ya0RheUVuZCI6IjIzOjU5OjAwIn0sIkxhc3RVc2VkVGVtcGxhdGVJZCI6Ijk1ZmJmMGY3LWNhNmMtNGJiOS1hZTc4LTFhYWYyY2E5NjBlYiIsIkZpcnN0V2Vla09mWWVhciI6MH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MMM"/>
  <p:tag name="OTLTIMEBANDSCALETYPE" val="Months"/>
  <p:tag name="OTLTIMEBANDQUICKPOSITION" val="Custom"/>
  <p:tag name="OTLTIMEBANDSHAPETYPE" val="RectangleTimebandPhases"/>
  <p:tag name="OTLTIMEBANDTHREEDEFFECTS" val="Gel"/>
  <p:tag name="OTLTIMEBANDAUTODATERANGE" val="True"/>
  <p:tag name="OTLTIMEBANDSTARTDATE" val="2017-06-18T23:59:59.9990000Z"/>
  <p:tag name="OTLTIMEBANDWORKINGDAYS" val="All"/>
  <p:tag name="OTLTIMEBANDELAPSEDTIMEEXTENSION" val="Tru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SHAPEPADDINGTOP" val="3"/>
  <p:tag name="OTLTIMEBANDFYSTARTMONTH" val="January"/>
  <p:tag name="OTLTIMEBANDSHOWFYLABEL" val="True"/>
  <p:tag name="OTLTIMEBANDUSESTARTINGOFTHEYEARFORFYNUMBERING" val="True"/>
  <p:tag name="OTLTIMEBANDENDDATE" val="2022-02-28T23:59:00.0000000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1-07-05T00:00:00.0000000Z"/>
  <p:tag name="OTLENDDATE" val="2021-08-08T23:59:00.0000000Z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1-07-30T00:00:00.0000000Z"/>
  <p:tag name="OTLENDDATE" val="2021-09-12T23:59:00.0000000Z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1-08-20T00:00:00.0000000Z"/>
  <p:tag name="OTLENDDATE" val="2021-10-05T23:59:00.0000000Z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1-08-29T00:00:00.0000000Z"/>
  <p:tag name="OTLENDDATE" val="2021-10-15T23:59:00.0000000Z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1-10-29T00:00:00.0000000Z"/>
  <p:tag name="OTLENDDATE" val="2021-12-07T23:59:00.0000000Z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2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5T23:59:00.0000000"/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4"/>
  <p:tag name="OTLPOSITIONONTASK" val="None"/>
  <p:tag name="OTLRELATEDTASKID" val="00000000-0000-0000-0000-000000000000"/>
  <p:tag name="OTLWEEKNUMBERINGFORMAT" val="WNFormat1"/>
  <p:tag name="OTLWEEKNUMBERINGISVISIBLE" val="False"/>
  <p:tag name="OTLDATE" val="2022-02-15T23:59:00.0000000"/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"/>
  <p:tag name="OTLPOSITIONONTASK" val="None"/>
  <p:tag name="OTLRELATEDTASKID" val="00000000-0000-0000-0000-000000000000"/>
  <p:tag name="OTLWEEKNUMBERINGFORMAT" val="WNFormat1"/>
  <p:tag name="OTLWEEKNUMBERINGISVISIBLE" val="False"/>
  <p:tag name="OTLDATE" val="2021-06-18T23:59:00.0000000"/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3"/>
  <p:tag name="OTLPOSITIONONTASK" val="None"/>
  <p:tag name="OTLRELATEDTASKID" val="00000000-0000-0000-0000-000000000000"/>
  <p:tag name="OTLWEEKNUMBERINGFORMAT" val="WNFormat1"/>
  <p:tag name="OTLWEEKNUMBERINGISVISIBLE" val="False"/>
  <p:tag name="OTLDATE" val="2021-11-10T23:59:00.0000000"/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5"/>
  <p:tag name="OTLPOSITIONONTASK" val="None"/>
  <p:tag name="OTLRELATEDTASKID" val="00000000-0000-0000-0000-000000000000"/>
  <p:tag name="OTLWEEKNUMBERINGFORMAT" val="WNFormat1"/>
  <p:tag name="OTLWEEKNUMBERINGISVISIBLE" val="False"/>
  <p:tag name="OTLDATE" val="2022-02-28T23:59:00.0000000"/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Office Theme">
  <a:themeElements>
    <a:clrScheme name="Custom 4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Segoe UI </vt:lpstr>
      <vt:lpstr>1_Office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2014-05-08T21:43:26Z</dcterms:created>
  <dcterms:modified xsi:type="dcterms:W3CDTF">2021-06-25T07:09:58Z</dcterms:modified>
</cp:coreProperties>
</file>