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14006-F70A-4BB5-AED6-9C0C14869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BF2C8-A8AC-4DC6-845A-22EE727C6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B20EA-8FAD-4A7C-AA49-CC82CE07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C391D-A875-4A2E-A017-21325314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C19E5-E506-4008-853B-8BA79BBA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07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91948-FD27-4479-BA03-664D4663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456FE-8D86-4809-BBCF-7C418CFEC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EF22A-C275-4C97-9933-FC421562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0A79E-51EB-4CB0-A318-DC7972BF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9B559-0F17-45E7-ADFA-3E1A9CDA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25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CBC3C-EA05-49BB-BB0C-73FCCE311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E4B1B-5A5E-4A37-9874-6CCE045F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8B86A-7739-48E1-A6AF-E2DEA812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06405-C024-4350-B251-B057C42C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8ACDE-199A-47A7-8847-154FCC16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02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9905F-B204-417D-B236-3F7F90BB3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8220B-C5F4-4C65-A009-49399789A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C46A0-6305-4E8B-85F2-1E05AA16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D8765-FA05-48A6-86C5-EFF7C848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CF2AC-AC11-48E3-9B6D-D1EB04FB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4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1DC04-163D-49DE-91E9-BA12D734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1D4D8-0D93-4F95-A9A1-0D1553D43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1CAAB-F792-4B08-AAE4-9566B089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B6252-50C6-4E61-9B50-803C2E91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9178B-EA9A-46DF-AE83-B5BC590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33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6649-FB49-4401-904E-68E1A7A5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ED2C7-B401-42E7-806C-057425725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7E884-96C1-421E-B121-7F0EB758C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26D6B-BA7A-4CB0-82DA-5BBBEC98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403A5-BCD9-4747-BBA6-375D98EF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27E96-5C96-4856-93EA-3CBE80D9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37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E120-4973-4430-BC95-E4FDFD48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BF11A-58D0-4917-BBA1-A97D702A5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B6D14-155D-49D0-A110-08097F7E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1D5AE-E3F6-46BF-AA97-52257FA41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15AB5E-738A-464B-BC67-89953BAEE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254BB-2A19-4F18-BCA0-520244230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A3BBD1-A5A9-4AFF-9CD7-E3B5890D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E83E8-5935-4D44-A595-21E9A235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5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34D1-3DD8-4C6F-8641-B1A429B1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2A9FA2-6B11-46FE-A679-A7D7D1D08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3D134-D726-4822-A757-141A6368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5B6E8-6E0A-45FA-9763-EE6E150A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7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0D4DF2-92AD-4542-BE57-AABE6AD0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6B3588-D673-4E70-9537-710276F0A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B2FAC-43D6-494C-89EA-954B4E54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7728-4DDD-4D82-BF8F-D679F5C90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0DD7D-7455-410E-9010-CA3DF0A9B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3769A-3ABC-4070-8003-C60A728D4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074E6-A0C6-4780-BEFA-8EF8A812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57828-F4A0-4CF9-9643-01506A70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67A39-048E-41B6-A53B-7E17BD194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6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D5EA3-1E4A-4486-A856-0D3E6E11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59DABE-F6AB-49B4-A726-4C8F5B1E1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661EE-B43A-4B19-B784-841965196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369B7-FB0E-4EE7-959D-8AB6638C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CF0C7-3474-45DF-83C8-A40AB1D7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02442-5BCC-4E57-8156-9C57B224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59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63F7C6-C2C5-4E4D-AEEB-DF2734DA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E5AD1-8526-4CE4-9635-8140193E4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80768-5ABB-4E8B-A577-386A976AA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A31F3-DD74-4771-98E0-6764F8F0081C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5574-5656-472E-87B8-76B7AC24E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D892E-97E1-40A1-B80E-E27AFA424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7A115-9039-4DCF-90E1-F9D2E7242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57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slideLayout" Target="../slideLayouts/slideLayout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121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AFE4087B-14A6-436B-9A30-112ADD72298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A0A6CB77-DDDD-4E97-8989-640606AE4A7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rgbClr val="A16B35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21" name="OTLSHAPE_T_1f310e4a34b4489ba6d6d8baa2aec67e_LeftVerticalConnector1">
            <a:extLst>
              <a:ext uri="{FF2B5EF4-FFF2-40B4-BE49-F238E27FC236}">
                <a16:creationId xmlns:a16="http://schemas.microsoft.com/office/drawing/2014/main" id="{2DC308C6-493D-4A32-A683-52C68007FE0C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632394" y="1933575"/>
            <a:ext cx="0" cy="2524125"/>
          </a:xfrm>
          <a:prstGeom prst="line">
            <a:avLst/>
          </a:prstGeom>
          <a:ln w="9525" cap="flat" cmpd="sng" algn="ctr">
            <a:solidFill>
              <a:srgbClr val="998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1f310e4a34b4489ba6d6d8baa2aec67e_RightVerticalConnector1">
            <a:extLst>
              <a:ext uri="{FF2B5EF4-FFF2-40B4-BE49-F238E27FC236}">
                <a16:creationId xmlns:a16="http://schemas.microsoft.com/office/drawing/2014/main" id="{667589D5-119F-48A7-9F19-DD2C4E36262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4850271" y="1933575"/>
            <a:ext cx="0" cy="796290"/>
          </a:xfrm>
          <a:prstGeom prst="line">
            <a:avLst/>
          </a:prstGeom>
          <a:ln w="9525" cap="flat" cmpd="sng" algn="ctr">
            <a:solidFill>
              <a:srgbClr val="998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1f310e4a34b4489ba6d6d8baa2aec67e_RightVerticalConnector2">
            <a:extLst>
              <a:ext uri="{FF2B5EF4-FFF2-40B4-BE49-F238E27FC236}">
                <a16:creationId xmlns:a16="http://schemas.microsoft.com/office/drawing/2014/main" id="{05D08FFA-E2E7-471D-97C8-E16856A1FAD6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4850271" y="2904490"/>
            <a:ext cx="0" cy="1553210"/>
          </a:xfrm>
          <a:prstGeom prst="line">
            <a:avLst/>
          </a:prstGeom>
          <a:ln w="9525" cap="flat" cmpd="sng" algn="ctr">
            <a:solidFill>
              <a:srgbClr val="998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deffbe1fd0a14a2c8b48f327a942dbb3_RightVerticalConnector1">
            <a:extLst>
              <a:ext uri="{FF2B5EF4-FFF2-40B4-BE49-F238E27FC236}">
                <a16:creationId xmlns:a16="http://schemas.microsoft.com/office/drawing/2014/main" id="{09853ADF-688F-4FDE-8F7B-5EEA6FA95EA6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756806" y="1933575"/>
            <a:ext cx="0" cy="664845"/>
          </a:xfrm>
          <a:prstGeom prst="line">
            <a:avLst/>
          </a:prstGeom>
          <a:ln w="9525" cap="flat" cmpd="sng" algn="ctr">
            <a:solidFill>
              <a:srgbClr val="998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deffbe1fd0a14a2c8b48f327a942dbb3_RightVerticalConnector2">
            <a:extLst>
              <a:ext uri="{FF2B5EF4-FFF2-40B4-BE49-F238E27FC236}">
                <a16:creationId xmlns:a16="http://schemas.microsoft.com/office/drawing/2014/main" id="{71735210-6A65-4F5D-A583-2ED834AC374B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7756806" y="2904490"/>
            <a:ext cx="0" cy="553720"/>
          </a:xfrm>
          <a:prstGeom prst="line">
            <a:avLst/>
          </a:prstGeom>
          <a:ln w="9525" cap="flat" cmpd="sng" algn="ctr">
            <a:solidFill>
              <a:srgbClr val="998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deffbe1fd0a14a2c8b48f327a942dbb3_RightVerticalConnector3">
            <a:extLst>
              <a:ext uri="{FF2B5EF4-FFF2-40B4-BE49-F238E27FC236}">
                <a16:creationId xmlns:a16="http://schemas.microsoft.com/office/drawing/2014/main" id="{F1C29C93-065D-4F89-A072-74F8DF3D7BE5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7756806" y="3792855"/>
            <a:ext cx="0" cy="664845"/>
          </a:xfrm>
          <a:prstGeom prst="line">
            <a:avLst/>
          </a:prstGeom>
          <a:ln w="9525" cap="flat" cmpd="sng" algn="ctr">
            <a:solidFill>
              <a:srgbClr val="998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125354cf96a64014866671f0ad6e348a_RightVerticalConnector1">
            <a:extLst>
              <a:ext uri="{FF2B5EF4-FFF2-40B4-BE49-F238E27FC236}">
                <a16:creationId xmlns:a16="http://schemas.microsoft.com/office/drawing/2014/main" id="{59FD51C4-905B-4B62-9C86-5FEC4165F1F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0974754" y="1933575"/>
            <a:ext cx="0" cy="2524125"/>
          </a:xfrm>
          <a:prstGeom prst="line">
            <a:avLst/>
          </a:prstGeom>
          <a:ln w="9525" cap="flat" cmpd="sng" algn="ctr">
            <a:solidFill>
              <a:srgbClr val="998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63290e6337224cb6b06db3387e6fe2b0_Connector1">
            <a:extLst>
              <a:ext uri="{FF2B5EF4-FFF2-40B4-BE49-F238E27FC236}">
                <a16:creationId xmlns:a16="http://schemas.microsoft.com/office/drawing/2014/main" id="{0CC1EBE3-0B5D-48E8-BDF5-77D09195050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742477" y="4838700"/>
            <a:ext cx="0" cy="843872"/>
          </a:xfrm>
          <a:prstGeom prst="line">
            <a:avLst/>
          </a:prstGeom>
          <a:ln w="9525" cap="flat" cmpd="sng" algn="ctr">
            <a:solidFill>
              <a:srgbClr val="A16B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b4909461c22745b9bafd71cfb58d9653_Connector1">
            <a:extLst>
              <a:ext uri="{FF2B5EF4-FFF2-40B4-BE49-F238E27FC236}">
                <a16:creationId xmlns:a16="http://schemas.microsoft.com/office/drawing/2014/main" id="{D5DFA444-9763-4554-841D-D9A3E9077DC1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168035" y="4838700"/>
            <a:ext cx="0" cy="527375"/>
          </a:xfrm>
          <a:prstGeom prst="line">
            <a:avLst/>
          </a:prstGeom>
          <a:ln w="9525" cap="flat" cmpd="sng" algn="ctr">
            <a:solidFill>
              <a:srgbClr val="3E451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13faf3e87f30431795b8f33933499205_Connector1">
            <a:extLst>
              <a:ext uri="{FF2B5EF4-FFF2-40B4-BE49-F238E27FC236}">
                <a16:creationId xmlns:a16="http://schemas.microsoft.com/office/drawing/2014/main" id="{BF46825F-6C1E-42A8-B318-29AF1D94BE39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932717" y="4838700"/>
            <a:ext cx="0" cy="527375"/>
          </a:xfrm>
          <a:prstGeom prst="line">
            <a:avLst/>
          </a:prstGeom>
          <a:ln w="9525" cap="flat" cmpd="sng" algn="ctr">
            <a:solidFill>
              <a:srgbClr val="3E451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e3b0d6c8d3ba488fa47a7493dda98459_Connector1">
            <a:extLst>
              <a:ext uri="{FF2B5EF4-FFF2-40B4-BE49-F238E27FC236}">
                <a16:creationId xmlns:a16="http://schemas.microsoft.com/office/drawing/2014/main" id="{CCAF79D3-4C1B-4C61-8FD3-D8C518E6F87F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9008813" y="4838700"/>
            <a:ext cx="0" cy="991158"/>
          </a:xfrm>
          <a:prstGeom prst="line">
            <a:avLst/>
          </a:prstGeom>
          <a:ln w="9525" cap="flat" cmpd="sng" algn="ctr">
            <a:solidFill>
              <a:srgbClr val="3E451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2818bf36f1cc4d02a4117fe9ea53f5be_Connector1">
            <a:extLst>
              <a:ext uri="{FF2B5EF4-FFF2-40B4-BE49-F238E27FC236}">
                <a16:creationId xmlns:a16="http://schemas.microsoft.com/office/drawing/2014/main" id="{6363EF45-F94F-4E4B-9BE8-92FAC3539BDC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3507158" y="4838700"/>
            <a:ext cx="0" cy="527375"/>
          </a:xfrm>
          <a:prstGeom prst="line">
            <a:avLst/>
          </a:prstGeom>
          <a:ln w="9525" cap="flat" cmpd="sng" algn="ctr">
            <a:solidFill>
              <a:srgbClr val="A16B35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_deffbe1fd0a14a2c8b48f327a942dbb3_LeftVerticalConnector1" hidden="1">
            <a:extLst>
              <a:ext uri="{FF2B5EF4-FFF2-40B4-BE49-F238E27FC236}">
                <a16:creationId xmlns:a16="http://schemas.microsoft.com/office/drawing/2014/main" id="{1B40D147-745D-4304-9BCD-658287052357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850343" y="1933575"/>
            <a:ext cx="0" cy="79629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_deffbe1fd0a14a2c8b48f327a942dbb3_LeftVerticalConnector2" hidden="1">
            <a:extLst>
              <a:ext uri="{FF2B5EF4-FFF2-40B4-BE49-F238E27FC236}">
                <a16:creationId xmlns:a16="http://schemas.microsoft.com/office/drawing/2014/main" id="{F6EF6505-AF2A-4484-959E-B6A10ADAAB68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850343" y="2904490"/>
            <a:ext cx="0" cy="155321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125354cf96a64014866671f0ad6e348a_LeftVerticalConnector1" hidden="1">
            <a:extLst>
              <a:ext uri="{FF2B5EF4-FFF2-40B4-BE49-F238E27FC236}">
                <a16:creationId xmlns:a16="http://schemas.microsoft.com/office/drawing/2014/main" id="{8EE9DE9A-8628-4143-A64A-BACA172DB795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756878" y="1933575"/>
            <a:ext cx="0" cy="66484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_125354cf96a64014866671f0ad6e348a_LeftVerticalConnector2" hidden="1">
            <a:extLst>
              <a:ext uri="{FF2B5EF4-FFF2-40B4-BE49-F238E27FC236}">
                <a16:creationId xmlns:a16="http://schemas.microsoft.com/office/drawing/2014/main" id="{5D40FD30-383C-4961-AA37-E33557A2B424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756878" y="2904490"/>
            <a:ext cx="0" cy="55372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125354cf96a64014866671f0ad6e348a_LeftVerticalConnector3" hidden="1">
            <a:extLst>
              <a:ext uri="{FF2B5EF4-FFF2-40B4-BE49-F238E27FC236}">
                <a16:creationId xmlns:a16="http://schemas.microsoft.com/office/drawing/2014/main" id="{5000040F-564E-4C34-8743-84858B54861D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756878" y="3792855"/>
            <a:ext cx="0" cy="66484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FF5327BC-62A4-49D6-9266-67FE06E2CF45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44465" y="445770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61695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638AB6E0-DE13-4B82-948E-71F6548BCAD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44465" y="4457700"/>
            <a:ext cx="5499100" cy="38100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941394BB-D8B3-4201-94EA-25CF052F12E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80066" y="48387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E9BE088C-D97A-4E68-B1AA-7B8EE5B0F538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154366" y="4965700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87BB2A0C-C1A6-409A-BED5-FC3A4DC5020C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073065" y="4555172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4">
                <a:solidFill>
                  <a:srgbClr val="FDFAED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D42EF413-133B-450A-B81C-3AF5465BF49A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2526333" y="4555172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rgbClr val="FDFAED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F14FF5A1-50D8-4FE2-A608-0C4778F80DF6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3979600" y="4555172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rgbClr val="FDFAED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2C0F13EC-B0DE-4D3E-A825-8C4ACF3FD06F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432867" y="4555172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rgbClr val="FDFAED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1E4CB529-A63A-43E3-B81E-D22DAF10927D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886134" y="4555172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rgbClr val="FDFAED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1B2F02FA-51BD-4504-BA1D-953DEB919288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8339401" y="45551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rgbClr val="FDFAED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AEC72970-3E04-4BC0-8224-6A1FB3274DB7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9792669" y="455517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rgbClr val="FDFAED"/>
                </a:solidFill>
                <a:latin typeface="Calibri" panose="020F0502020204030204" pitchFamily="34" charset="0"/>
              </a:rPr>
              <a:t>13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7FBD7FD0-7AEB-4A24-8936-BFC40DB1F661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2462831" y="4521200"/>
            <a:ext cx="0" cy="254000"/>
          </a:xfrm>
          <a:prstGeom prst="line">
            <a:avLst/>
          </a:prstGeom>
          <a:ln w="9525" cap="flat" cmpd="sng" algn="ctr">
            <a:solidFill>
              <a:srgbClr val="FDFAE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3039ECE6-48BD-4CDB-B3CC-1758757BAFDB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3916099" y="4521200"/>
            <a:ext cx="0" cy="254000"/>
          </a:xfrm>
          <a:prstGeom prst="line">
            <a:avLst/>
          </a:prstGeom>
          <a:ln w="9525" cap="flat" cmpd="sng" algn="ctr">
            <a:solidFill>
              <a:srgbClr val="FDFAE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30C34043-DBBD-423A-9EF1-1F4958F8F184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5369366" y="4521200"/>
            <a:ext cx="0" cy="254000"/>
          </a:xfrm>
          <a:prstGeom prst="line">
            <a:avLst/>
          </a:prstGeom>
          <a:ln w="9525" cap="flat" cmpd="sng" algn="ctr">
            <a:solidFill>
              <a:srgbClr val="FDFAE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27768338-072F-4A16-8C08-EB3EF3EEFDB9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6822633" y="4521200"/>
            <a:ext cx="0" cy="254000"/>
          </a:xfrm>
          <a:prstGeom prst="line">
            <a:avLst/>
          </a:prstGeom>
          <a:ln w="9525" cap="flat" cmpd="sng" algn="ctr">
            <a:solidFill>
              <a:srgbClr val="FDFAE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21A1B862-19CA-498D-BD8D-F4CC6C0CD76C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8275900" y="4521200"/>
            <a:ext cx="0" cy="254000"/>
          </a:xfrm>
          <a:prstGeom prst="line">
            <a:avLst/>
          </a:prstGeom>
          <a:ln w="9525" cap="flat" cmpd="sng" algn="ctr">
            <a:solidFill>
              <a:srgbClr val="FDFAE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BB80B5FB-D2C0-4C9F-9BAB-F67A35914E21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729167" y="4521200"/>
            <a:ext cx="0" cy="254000"/>
          </a:xfrm>
          <a:prstGeom prst="line">
            <a:avLst/>
          </a:prstGeom>
          <a:ln w="9525" cap="flat" cmpd="sng" algn="ctr">
            <a:solidFill>
              <a:srgbClr val="FDFAE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TLSHAPE_T_1f310e4a34b4489ba6d6d8baa2aec67e_Shape">
            <a:extLst>
              <a:ext uri="{FF2B5EF4-FFF2-40B4-BE49-F238E27FC236}">
                <a16:creationId xmlns:a16="http://schemas.microsoft.com/office/drawing/2014/main" id="{D47EADF5-D52D-4A4F-91AC-70C5FAA6E0A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632394" y="1793875"/>
            <a:ext cx="3225800" cy="279400"/>
          </a:xfrm>
          <a:prstGeom prst="roundRect">
            <a:avLst>
              <a:gd name="adj" fmla="val 100000"/>
            </a:avLst>
          </a:prstGeom>
          <a:solidFill>
            <a:srgbClr val="FDFAED"/>
          </a:solidFill>
          <a:ln w="9525">
            <a:solidFill>
              <a:srgbClr val="7974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TLSHAPE_T_deffbe1fd0a14a2c8b48f327a942dbb3_Shape">
            <a:extLst>
              <a:ext uri="{FF2B5EF4-FFF2-40B4-BE49-F238E27FC236}">
                <a16:creationId xmlns:a16="http://schemas.microsoft.com/office/drawing/2014/main" id="{6C85E36D-3FCB-4DCC-9FFD-572AA886613F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850343" y="1793875"/>
            <a:ext cx="2908300" cy="279400"/>
          </a:xfrm>
          <a:prstGeom prst="roundRect">
            <a:avLst>
              <a:gd name="adj" fmla="val 100000"/>
            </a:avLst>
          </a:prstGeom>
          <a:solidFill>
            <a:srgbClr val="FDFAED"/>
          </a:solidFill>
          <a:ln w="9525">
            <a:solidFill>
              <a:srgbClr val="AA8A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TLSHAPE_T_125354cf96a64014866671f0ad6e348a_Shape">
            <a:extLst>
              <a:ext uri="{FF2B5EF4-FFF2-40B4-BE49-F238E27FC236}">
                <a16:creationId xmlns:a16="http://schemas.microsoft.com/office/drawing/2014/main" id="{F6059535-D14C-4C2A-9403-BD660796A1E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756878" y="1793875"/>
            <a:ext cx="3225800" cy="279400"/>
          </a:xfrm>
          <a:prstGeom prst="roundRect">
            <a:avLst>
              <a:gd name="adj" fmla="val 100000"/>
            </a:avLst>
          </a:prstGeom>
          <a:solidFill>
            <a:srgbClr val="FDFAED"/>
          </a:solidFill>
          <a:ln w="9525">
            <a:solidFill>
              <a:srgbClr val="538D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TLSHAPE_T_e25b31ac893a4be7afae4956af9c40d1_Shape">
            <a:extLst>
              <a:ext uri="{FF2B5EF4-FFF2-40B4-BE49-F238E27FC236}">
                <a16:creationId xmlns:a16="http://schemas.microsoft.com/office/drawing/2014/main" id="{D3357798-8D3C-458D-9361-F1067CE114C9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840004" y="2331720"/>
            <a:ext cx="1879600" cy="203200"/>
          </a:xfrm>
          <a:prstGeom prst="roundRect">
            <a:avLst>
              <a:gd name="adj" fmla="val 100000"/>
            </a:avLst>
          </a:prstGeom>
          <a:solidFill>
            <a:srgbClr val="8D873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TLSHAPE_T_c357894546f24e1a974050b746c082b7_Shape">
            <a:extLst>
              <a:ext uri="{FF2B5EF4-FFF2-40B4-BE49-F238E27FC236}">
                <a16:creationId xmlns:a16="http://schemas.microsoft.com/office/drawing/2014/main" id="{0E977FF5-AB1A-4C6E-B5A5-3B18019F28A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473172" y="2331720"/>
            <a:ext cx="1041400" cy="203200"/>
          </a:xfrm>
          <a:prstGeom prst="roundRect">
            <a:avLst>
              <a:gd name="adj" fmla="val 100000"/>
            </a:avLst>
          </a:prstGeom>
          <a:solidFill>
            <a:srgbClr val="D6AD8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TLSHAPE_T_5a97f99b39764d22847c50f16e4d66ca_Shape">
            <a:extLst>
              <a:ext uri="{FF2B5EF4-FFF2-40B4-BE49-F238E27FC236}">
                <a16:creationId xmlns:a16="http://schemas.microsoft.com/office/drawing/2014/main" id="{C11A89EB-3D1C-4D26-BED9-D152F298FB74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379706" y="2331720"/>
            <a:ext cx="1879600" cy="203200"/>
          </a:xfrm>
          <a:prstGeom prst="roundRect">
            <a:avLst>
              <a:gd name="adj" fmla="val 100000"/>
            </a:avLst>
          </a:prstGeom>
          <a:solidFill>
            <a:srgbClr val="6D9EB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TLSHAPE_T_093c5dd969744a979fa9f22f3b08d52a_Shape">
            <a:extLst>
              <a:ext uri="{FF2B5EF4-FFF2-40B4-BE49-F238E27FC236}">
                <a16:creationId xmlns:a16="http://schemas.microsoft.com/office/drawing/2014/main" id="{7EE7D9B0-D023-4679-A336-44612C92829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3293271" y="2729865"/>
            <a:ext cx="1765300" cy="203200"/>
          </a:xfrm>
          <a:prstGeom prst="roundRect">
            <a:avLst>
              <a:gd name="adj" fmla="val 100000"/>
            </a:avLst>
          </a:prstGeom>
          <a:solidFill>
            <a:srgbClr val="8D873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TLSHAPE_T_21652946abae4b94a6455262ed3171da_Shape">
            <a:extLst>
              <a:ext uri="{FF2B5EF4-FFF2-40B4-BE49-F238E27FC236}">
                <a16:creationId xmlns:a16="http://schemas.microsoft.com/office/drawing/2014/main" id="{1FEC2211-B09F-4722-B1CA-75ECA375D2AD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134048" y="2729865"/>
            <a:ext cx="2082800" cy="203200"/>
          </a:xfrm>
          <a:prstGeom prst="roundRect">
            <a:avLst>
              <a:gd name="adj" fmla="val 100000"/>
            </a:avLst>
          </a:prstGeom>
          <a:solidFill>
            <a:srgbClr val="6D9EB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TLSHAPE_T_5bd4d8612ccb4bf98d3f6e2ca8bdd3dc_Shape">
            <a:extLst>
              <a:ext uri="{FF2B5EF4-FFF2-40B4-BE49-F238E27FC236}">
                <a16:creationId xmlns:a16="http://schemas.microsoft.com/office/drawing/2014/main" id="{ADC194DE-7FB2-4109-9B45-EE5628BF11A0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736199" y="3191510"/>
            <a:ext cx="2286000" cy="203200"/>
          </a:xfrm>
          <a:prstGeom prst="roundRect">
            <a:avLst>
              <a:gd name="adj" fmla="val 100000"/>
            </a:avLst>
          </a:prstGeom>
          <a:solidFill>
            <a:srgbClr val="8D873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TLSHAPE_T_95b79694e7704f8799f9b5ff9f8e768e_Shape">
            <a:extLst>
              <a:ext uri="{FF2B5EF4-FFF2-40B4-BE49-F238E27FC236}">
                <a16:creationId xmlns:a16="http://schemas.microsoft.com/office/drawing/2014/main" id="{A6862669-BD14-4D1D-A9EF-60885AF9664C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954148" y="3191510"/>
            <a:ext cx="1765300" cy="203200"/>
          </a:xfrm>
          <a:prstGeom prst="roundRect">
            <a:avLst>
              <a:gd name="adj" fmla="val 100000"/>
            </a:avLst>
          </a:prstGeom>
          <a:solidFill>
            <a:srgbClr val="D6AD8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TLSHAPE_T_9b5f599c7f5a4d8fbad7a9eae6be576e_Shape">
            <a:extLst>
              <a:ext uri="{FF2B5EF4-FFF2-40B4-BE49-F238E27FC236}">
                <a16:creationId xmlns:a16="http://schemas.microsoft.com/office/drawing/2014/main" id="{0EB73133-71CF-43FE-B0F9-32D518D7AF8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9106340" y="3191510"/>
            <a:ext cx="1663700" cy="203200"/>
          </a:xfrm>
          <a:prstGeom prst="roundRect">
            <a:avLst>
              <a:gd name="adj" fmla="val 100000"/>
            </a:avLst>
          </a:prstGeom>
          <a:solidFill>
            <a:srgbClr val="6D9EB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TLSHAPE_T_bc916c3b9137486b80c3f5ce4f8a84b9_Shape">
            <a:extLst>
              <a:ext uri="{FF2B5EF4-FFF2-40B4-BE49-F238E27FC236}">
                <a16:creationId xmlns:a16="http://schemas.microsoft.com/office/drawing/2014/main" id="{19B778C0-7F1A-485A-B843-D13D43C638E8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397076" y="3589655"/>
            <a:ext cx="1041400" cy="203200"/>
          </a:xfrm>
          <a:prstGeom prst="roundRect">
            <a:avLst>
              <a:gd name="adj" fmla="val 100000"/>
            </a:avLst>
          </a:prstGeom>
          <a:solidFill>
            <a:srgbClr val="8D873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TLSHAPE_T_a62f923b81444a1989da92a41161b44a_Shape">
            <a:extLst>
              <a:ext uri="{FF2B5EF4-FFF2-40B4-BE49-F238E27FC236}">
                <a16:creationId xmlns:a16="http://schemas.microsoft.com/office/drawing/2014/main" id="{F83D7496-B707-42DC-86AE-D69E3F8EFC16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199805" y="3589655"/>
            <a:ext cx="1143000" cy="203200"/>
          </a:xfrm>
          <a:prstGeom prst="roundRect">
            <a:avLst>
              <a:gd name="adj" fmla="val 100000"/>
            </a:avLst>
          </a:prstGeom>
          <a:solidFill>
            <a:srgbClr val="D6AD8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TLSHAPE_T_0108a8c40b72414487ee8904ab640741_Shape">
            <a:extLst>
              <a:ext uri="{FF2B5EF4-FFF2-40B4-BE49-F238E27FC236}">
                <a16:creationId xmlns:a16="http://schemas.microsoft.com/office/drawing/2014/main" id="{EBDA8B25-FC67-4D02-A230-08354F7FB8AC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653072" y="3589655"/>
            <a:ext cx="1257300" cy="203200"/>
          </a:xfrm>
          <a:prstGeom prst="roundRect">
            <a:avLst>
              <a:gd name="adj" fmla="val 100000"/>
            </a:avLst>
          </a:prstGeom>
          <a:solidFill>
            <a:srgbClr val="6D9EB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TLSHAPE_T_62ccbcb167a14716929a0b0805d66b5f_Shape">
            <a:extLst>
              <a:ext uri="{FF2B5EF4-FFF2-40B4-BE49-F238E27FC236}">
                <a16:creationId xmlns:a16="http://schemas.microsoft.com/office/drawing/2014/main" id="{EF617B2F-CC38-4B16-B6EB-061B0E78B1A3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255223" y="4051300"/>
            <a:ext cx="1460500" cy="203200"/>
          </a:xfrm>
          <a:prstGeom prst="chevron">
            <a:avLst/>
          </a:prstGeom>
          <a:solidFill>
            <a:srgbClr val="8D873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6" name="OTLSHAPE_T_3c934d68999e4394a99af49359b39c6d_Shape">
            <a:extLst>
              <a:ext uri="{FF2B5EF4-FFF2-40B4-BE49-F238E27FC236}">
                <a16:creationId xmlns:a16="http://schemas.microsoft.com/office/drawing/2014/main" id="{758A138A-A5C9-4738-88B0-F7B9225F9ED0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057953" y="4051300"/>
            <a:ext cx="1765300" cy="203200"/>
          </a:xfrm>
          <a:prstGeom prst="chevron">
            <a:avLst/>
          </a:prstGeom>
          <a:solidFill>
            <a:srgbClr val="D6AD8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4" name="OTLSHAPE_T_b408e2a948f7418c97bdd14c5279b142_Shape">
            <a:extLst>
              <a:ext uri="{FF2B5EF4-FFF2-40B4-BE49-F238E27FC236}">
                <a16:creationId xmlns:a16="http://schemas.microsoft.com/office/drawing/2014/main" id="{65EAC1FE-0350-4D2C-944E-3FC703FADDFC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9106340" y="4051300"/>
            <a:ext cx="1562100" cy="203200"/>
          </a:xfrm>
          <a:prstGeom prst="chevron">
            <a:avLst/>
          </a:prstGeom>
          <a:solidFill>
            <a:srgbClr val="6D9EB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OTLSHAPE_T_1f310e4a34b4489ba6d6d8baa2aec67e_ShapePercentage">
            <a:extLst>
              <a:ext uri="{FF2B5EF4-FFF2-40B4-BE49-F238E27FC236}">
                <a16:creationId xmlns:a16="http://schemas.microsoft.com/office/drawing/2014/main" id="{FA10F16C-DC3D-42B9-8788-10014F543CEA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1632394" y="1793875"/>
            <a:ext cx="0" cy="2794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TLSHAPE_T_deffbe1fd0a14a2c8b48f327a942dbb3_ShapePercentage">
            <a:extLst>
              <a:ext uri="{FF2B5EF4-FFF2-40B4-BE49-F238E27FC236}">
                <a16:creationId xmlns:a16="http://schemas.microsoft.com/office/drawing/2014/main" id="{2BFBCED3-A50D-4899-AB86-E8EA409D637A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850343" y="1793875"/>
            <a:ext cx="0" cy="2794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TLSHAPE_T_125354cf96a64014866671f0ad6e348a_ShapePercentage">
            <a:extLst>
              <a:ext uri="{FF2B5EF4-FFF2-40B4-BE49-F238E27FC236}">
                <a16:creationId xmlns:a16="http://schemas.microsoft.com/office/drawing/2014/main" id="{7534FCF6-C655-4F0A-86D7-E75638EA3F05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7756878" y="1793875"/>
            <a:ext cx="0" cy="2794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TLSHAPE_T_e25b31ac893a4be7afae4956af9c40d1_ShapePercentage">
            <a:extLst>
              <a:ext uri="{FF2B5EF4-FFF2-40B4-BE49-F238E27FC236}">
                <a16:creationId xmlns:a16="http://schemas.microsoft.com/office/drawing/2014/main" id="{484C358D-0C5C-495A-B44A-B1E42924BC30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840004" y="2331720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TLSHAPE_T_c357894546f24e1a974050b746c082b7_ShapePercentage">
            <a:extLst>
              <a:ext uri="{FF2B5EF4-FFF2-40B4-BE49-F238E27FC236}">
                <a16:creationId xmlns:a16="http://schemas.microsoft.com/office/drawing/2014/main" id="{DCF821CC-1F16-445D-B5C6-60F8671765FE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473172" y="2331720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TLSHAPE_T_5a97f99b39764d22847c50f16e4d66ca_ShapePercentage">
            <a:extLst>
              <a:ext uri="{FF2B5EF4-FFF2-40B4-BE49-F238E27FC236}">
                <a16:creationId xmlns:a16="http://schemas.microsoft.com/office/drawing/2014/main" id="{688A61DB-0CAB-4BD6-8172-90C30D054E34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379706" y="2331720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TLSHAPE_T_093c5dd969744a979fa9f22f3b08d52a_ShapePercentage">
            <a:extLst>
              <a:ext uri="{FF2B5EF4-FFF2-40B4-BE49-F238E27FC236}">
                <a16:creationId xmlns:a16="http://schemas.microsoft.com/office/drawing/2014/main" id="{3BB0E742-50B0-42FE-BE74-AFE9BEAEE417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3293271" y="2729865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TLSHAPE_T_21652946abae4b94a6455262ed3171da_ShapePercentage">
            <a:extLst>
              <a:ext uri="{FF2B5EF4-FFF2-40B4-BE49-F238E27FC236}">
                <a16:creationId xmlns:a16="http://schemas.microsoft.com/office/drawing/2014/main" id="{27824C01-7A65-4C53-9B2F-FADD5CF0EFD7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7134048" y="2729865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TLSHAPE_T_5bd4d8612ccb4bf98d3f6e2ca8bdd3dc_ShapePercentage">
            <a:extLst>
              <a:ext uri="{FF2B5EF4-FFF2-40B4-BE49-F238E27FC236}">
                <a16:creationId xmlns:a16="http://schemas.microsoft.com/office/drawing/2014/main" id="{F67F70B2-8D2E-4CA8-B25B-721C96A7634C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736199" y="3191510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TLSHAPE_T_95b79694e7704f8799f9b5ff9f8e768e_ShapePercentage">
            <a:extLst>
              <a:ext uri="{FF2B5EF4-FFF2-40B4-BE49-F238E27FC236}">
                <a16:creationId xmlns:a16="http://schemas.microsoft.com/office/drawing/2014/main" id="{D9B653C8-6310-4A0A-A0EB-53AEC3011413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4954148" y="3191510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TLSHAPE_T_9b5f599c7f5a4d8fbad7a9eae6be576e_ShapePercentage">
            <a:extLst>
              <a:ext uri="{FF2B5EF4-FFF2-40B4-BE49-F238E27FC236}">
                <a16:creationId xmlns:a16="http://schemas.microsoft.com/office/drawing/2014/main" id="{C91DF422-1C48-4149-9DF7-B22C3961DB97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9106340" y="3191510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TLSHAPE_T_bc916c3b9137486b80c3f5ce4f8a84b9_ShapePercentage">
            <a:extLst>
              <a:ext uri="{FF2B5EF4-FFF2-40B4-BE49-F238E27FC236}">
                <a16:creationId xmlns:a16="http://schemas.microsoft.com/office/drawing/2014/main" id="{0704AC68-CE42-438F-9715-2876BDCE9992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3397076" y="3589655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TLSHAPE_T_a62f923b81444a1989da92a41161b44a_ShapePercentage">
            <a:extLst>
              <a:ext uri="{FF2B5EF4-FFF2-40B4-BE49-F238E27FC236}">
                <a16:creationId xmlns:a16="http://schemas.microsoft.com/office/drawing/2014/main" id="{3B841493-6222-48AB-B4DB-920D4947E964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199805" y="3589655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TLSHAPE_T_0108a8c40b72414487ee8904ab640741_ShapePercentage">
            <a:extLst>
              <a:ext uri="{FF2B5EF4-FFF2-40B4-BE49-F238E27FC236}">
                <a16:creationId xmlns:a16="http://schemas.microsoft.com/office/drawing/2014/main" id="{50293D81-F1E8-4DD3-92D7-A6757E07BCEB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7653072" y="3589655"/>
            <a:ext cx="0" cy="20320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TLSHAPE_T_62ccbcb167a14716929a0b0805d66b5f_ShapePercentage">
            <a:extLst>
              <a:ext uri="{FF2B5EF4-FFF2-40B4-BE49-F238E27FC236}">
                <a16:creationId xmlns:a16="http://schemas.microsoft.com/office/drawing/2014/main" id="{30F71D1C-5258-4092-9CC9-0C767682E0D0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2255223" y="4051300"/>
            <a:ext cx="0" cy="2032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7" name="OTLSHAPE_T_3c934d68999e4394a99af49359b39c6d_ShapePercentage">
            <a:extLst>
              <a:ext uri="{FF2B5EF4-FFF2-40B4-BE49-F238E27FC236}">
                <a16:creationId xmlns:a16="http://schemas.microsoft.com/office/drawing/2014/main" id="{C2652765-91F4-4C6A-8719-86CED7196F3F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5057953" y="4051300"/>
            <a:ext cx="0" cy="2032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5" name="OTLSHAPE_T_b408e2a948f7418c97bdd14c5279b142_ShapePercentage">
            <a:extLst>
              <a:ext uri="{FF2B5EF4-FFF2-40B4-BE49-F238E27FC236}">
                <a16:creationId xmlns:a16="http://schemas.microsoft.com/office/drawing/2014/main" id="{E429344A-6359-447B-89F9-F62D4A74E0CE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9106340" y="4051300"/>
            <a:ext cx="0" cy="2032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OTLSHAPE_T_1f310e4a34b4489ba6d6d8baa2aec67e_Title">
            <a:extLst>
              <a:ext uri="{FF2B5EF4-FFF2-40B4-BE49-F238E27FC236}">
                <a16:creationId xmlns:a16="http://schemas.microsoft.com/office/drawing/2014/main" id="{038349D9-76A1-42A1-A48E-162F4FE131A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655143" y="1853248"/>
            <a:ext cx="11811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rgbClr val="8D873C"/>
                </a:solidFill>
                <a:latin typeface="Arial" panose="020B0604020202020204" pitchFamily="34" charset="0"/>
              </a:rPr>
              <a:t>January Calendar</a:t>
            </a:r>
          </a:p>
        </p:txBody>
      </p:sp>
      <p:sp>
        <p:nvSpPr>
          <p:cNvPr id="70" name="OTLSHAPE_T_deffbe1fd0a14a2c8b48f327a942dbb3_Title">
            <a:extLst>
              <a:ext uri="{FF2B5EF4-FFF2-40B4-BE49-F238E27FC236}">
                <a16:creationId xmlns:a16="http://schemas.microsoft.com/office/drawing/2014/main" id="{3628EFF5-708F-4DAE-ADAA-C961C608558C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686375" y="1853248"/>
            <a:ext cx="12446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rgbClr val="AA8A67"/>
                </a:solidFill>
                <a:latin typeface="Arial" panose="020B0604020202020204" pitchFamily="34" charset="0"/>
              </a:rPr>
              <a:t>February Calendar</a:t>
            </a:r>
          </a:p>
        </p:txBody>
      </p:sp>
      <p:sp>
        <p:nvSpPr>
          <p:cNvPr id="78" name="OTLSHAPE_T_125354cf96a64014866671f0ad6e348a_Title">
            <a:extLst>
              <a:ext uri="{FF2B5EF4-FFF2-40B4-BE49-F238E27FC236}">
                <a16:creationId xmlns:a16="http://schemas.microsoft.com/office/drawing/2014/main" id="{3B9AA0EB-F0A3-4762-8F34-37470FC99130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841793" y="1853248"/>
            <a:ext cx="10541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rgbClr val="577E98"/>
                </a:solidFill>
                <a:latin typeface="Arial" panose="020B0604020202020204" pitchFamily="34" charset="0"/>
              </a:rPr>
              <a:t>March Calendar</a:t>
            </a:r>
          </a:p>
        </p:txBody>
      </p:sp>
      <p:sp>
        <p:nvSpPr>
          <p:cNvPr id="85" name="OTLSHAPE_T_e25b31ac893a4be7afae4956af9c40d1_JoinedDate">
            <a:extLst>
              <a:ext uri="{FF2B5EF4-FFF2-40B4-BE49-F238E27FC236}">
                <a16:creationId xmlns:a16="http://schemas.microsoft.com/office/drawing/2014/main" id="{BD37E4E5-EB59-4A02-B8E7-15275D178CD7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840004" y="2200275"/>
            <a:ext cx="736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Jan 3 - Jan 20</a:t>
            </a:r>
          </a:p>
        </p:txBody>
      </p:sp>
      <p:sp>
        <p:nvSpPr>
          <p:cNvPr id="86" name="OTLSHAPE_T_e25b31ac893a4be7afae4956af9c40d1_Title">
            <a:extLst>
              <a:ext uri="{FF2B5EF4-FFF2-40B4-BE49-F238E27FC236}">
                <a16:creationId xmlns:a16="http://schemas.microsoft.com/office/drawing/2014/main" id="{E2142199-520D-4724-9C04-1F0E2867F1E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928370" y="2360295"/>
            <a:ext cx="17018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rgbClr val="FDFAED"/>
                </a:solidFill>
                <a:latin typeface="Arial" panose="020B0604020202020204" pitchFamily="34" charset="0"/>
              </a:rPr>
              <a:t>Post: Planning with Templates</a:t>
            </a:r>
          </a:p>
        </p:txBody>
      </p:sp>
      <p:sp>
        <p:nvSpPr>
          <p:cNvPr id="93" name="OTLSHAPE_T_c357894546f24e1a974050b746c082b7_JoinedDate">
            <a:extLst>
              <a:ext uri="{FF2B5EF4-FFF2-40B4-BE49-F238E27FC236}">
                <a16:creationId xmlns:a16="http://schemas.microsoft.com/office/drawing/2014/main" id="{8C140E42-C15A-4621-A0EF-0DBFA74F18D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473172" y="2200275"/>
            <a:ext cx="762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Feb 7 - Feb 16</a:t>
            </a:r>
          </a:p>
        </p:txBody>
      </p:sp>
      <p:sp>
        <p:nvSpPr>
          <p:cNvPr id="94" name="OTLSHAPE_T_c357894546f24e1a974050b746c082b7_Title">
            <a:extLst>
              <a:ext uri="{FF2B5EF4-FFF2-40B4-BE49-F238E27FC236}">
                <a16:creationId xmlns:a16="http://schemas.microsoft.com/office/drawing/2014/main" id="{16352E4C-38A4-4383-B68D-748B1B1069EA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678046" y="2360295"/>
            <a:ext cx="6350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>
                <a:solidFill>
                  <a:srgbClr val="68563A"/>
                </a:solidFill>
                <a:latin typeface="Arial" panose="020B0604020202020204" pitchFamily="34" charset="0"/>
              </a:rPr>
              <a:t>Infographic</a:t>
            </a:r>
          </a:p>
        </p:txBody>
      </p:sp>
      <p:sp>
        <p:nvSpPr>
          <p:cNvPr id="101" name="OTLSHAPE_T_5a97f99b39764d22847c50f16e4d66ca_JoinedDate">
            <a:extLst>
              <a:ext uri="{FF2B5EF4-FFF2-40B4-BE49-F238E27FC236}">
                <a16:creationId xmlns:a16="http://schemas.microsoft.com/office/drawing/2014/main" id="{EABEA181-753A-4709-A73E-384A7D23B24C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379706" y="2200275"/>
            <a:ext cx="762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Mar 7 - Mar 24</a:t>
            </a:r>
          </a:p>
        </p:txBody>
      </p:sp>
      <p:sp>
        <p:nvSpPr>
          <p:cNvPr id="102" name="OTLSHAPE_T_5a97f99b39764d22847c50f16e4d66ca_Title">
            <a:extLst>
              <a:ext uri="{FF2B5EF4-FFF2-40B4-BE49-F238E27FC236}">
                <a16:creationId xmlns:a16="http://schemas.microsoft.com/office/drawing/2014/main" id="{FDDC9A22-C0A8-4993-8809-FCBFB98CB10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470443" y="2360295"/>
            <a:ext cx="1689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FDFAED"/>
                </a:solidFill>
                <a:latin typeface="Arial" panose="020B0604020202020204" pitchFamily="34" charset="0"/>
              </a:rPr>
              <a:t>SEO article: Content Planning</a:t>
            </a:r>
          </a:p>
        </p:txBody>
      </p:sp>
      <p:sp>
        <p:nvSpPr>
          <p:cNvPr id="109" name="OTLSHAPE_T_093c5dd969744a979fa9f22f3b08d52a_JoinedDate">
            <a:extLst>
              <a:ext uri="{FF2B5EF4-FFF2-40B4-BE49-F238E27FC236}">
                <a16:creationId xmlns:a16="http://schemas.microsoft.com/office/drawing/2014/main" id="{D1717C22-B587-4B08-89AF-DC6D0F47CFDD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293271" y="2598420"/>
            <a:ext cx="749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Jan 17 - Feb 2</a:t>
            </a:r>
          </a:p>
        </p:txBody>
      </p:sp>
      <p:sp>
        <p:nvSpPr>
          <p:cNvPr id="110" name="OTLSHAPE_T_093c5dd969744a979fa9f22f3b08d52a_Title">
            <a:extLst>
              <a:ext uri="{FF2B5EF4-FFF2-40B4-BE49-F238E27FC236}">
                <a16:creationId xmlns:a16="http://schemas.microsoft.com/office/drawing/2014/main" id="{0A6D57CE-9060-4D68-977C-CA519922049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360405" y="2758440"/>
            <a:ext cx="1638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FDFAED"/>
                </a:solidFill>
                <a:latin typeface="Arial" panose="020B0604020202020204" pitchFamily="34" charset="0"/>
              </a:rPr>
              <a:t>Guest post: Status Reporting</a:t>
            </a:r>
          </a:p>
        </p:txBody>
      </p:sp>
      <p:sp>
        <p:nvSpPr>
          <p:cNvPr id="117" name="OTLSHAPE_T_21652946abae4b94a6455262ed3171da_JoinedDate">
            <a:extLst>
              <a:ext uri="{FF2B5EF4-FFF2-40B4-BE49-F238E27FC236}">
                <a16:creationId xmlns:a16="http://schemas.microsoft.com/office/drawing/2014/main" id="{654BBACC-4414-4C44-9905-102DCD6AB705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134048" y="2598420"/>
            <a:ext cx="825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Feb 23 - Mar 14</a:t>
            </a:r>
          </a:p>
        </p:txBody>
      </p:sp>
      <p:sp>
        <p:nvSpPr>
          <p:cNvPr id="118" name="OTLSHAPE_T_21652946abae4b94a6455262ed3171da_Title">
            <a:extLst>
              <a:ext uri="{FF2B5EF4-FFF2-40B4-BE49-F238E27FC236}">
                <a16:creationId xmlns:a16="http://schemas.microsoft.com/office/drawing/2014/main" id="{B599EB0F-BF38-44EF-926F-5B557DA47F83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251014" y="2758440"/>
            <a:ext cx="1854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FDFAED"/>
                </a:solidFill>
                <a:latin typeface="Arial" panose="020B0604020202020204" pitchFamily="34" charset="0"/>
              </a:rPr>
              <a:t>Blog Category: Gantt Charts 101</a:t>
            </a:r>
          </a:p>
        </p:txBody>
      </p:sp>
      <p:sp>
        <p:nvSpPr>
          <p:cNvPr id="125" name="OTLSHAPE_T_5bd4d8612ccb4bf98d3f6e2ca8bdd3dc_JoinedDate">
            <a:extLst>
              <a:ext uri="{FF2B5EF4-FFF2-40B4-BE49-F238E27FC236}">
                <a16:creationId xmlns:a16="http://schemas.microsoft.com/office/drawing/2014/main" id="{457F0B7A-BD30-45BE-9691-06C9E8B12C04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736199" y="3060065"/>
            <a:ext cx="736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Jan 2 - Jan 23</a:t>
            </a:r>
          </a:p>
        </p:txBody>
      </p:sp>
      <p:sp>
        <p:nvSpPr>
          <p:cNvPr id="126" name="OTLSHAPE_T_5bd4d8612ccb4bf98d3f6e2ca8bdd3dc_Title">
            <a:extLst>
              <a:ext uri="{FF2B5EF4-FFF2-40B4-BE49-F238E27FC236}">
                <a16:creationId xmlns:a16="http://schemas.microsoft.com/office/drawing/2014/main" id="{E7DE7343-EE2B-449A-8371-BFA0D345716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813438" y="3220085"/>
            <a:ext cx="2133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2">
                <a:solidFill>
                  <a:srgbClr val="FDFAED"/>
                </a:solidFill>
                <a:latin typeface="Arial" panose="020B0604020202020204" pitchFamily="34" charset="0"/>
              </a:rPr>
              <a:t>Branch: Visual Planning for Marketers</a:t>
            </a:r>
          </a:p>
        </p:txBody>
      </p:sp>
      <p:sp>
        <p:nvSpPr>
          <p:cNvPr id="133" name="OTLSHAPE_T_95b79694e7704f8799f9b5ff9f8e768e_JoinedDate">
            <a:extLst>
              <a:ext uri="{FF2B5EF4-FFF2-40B4-BE49-F238E27FC236}">
                <a16:creationId xmlns:a16="http://schemas.microsoft.com/office/drawing/2014/main" id="{ED10B3BD-D34A-4393-A18C-6B262BF7EC0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954148" y="3060065"/>
            <a:ext cx="762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Feb 2 - Feb 18</a:t>
            </a:r>
          </a:p>
        </p:txBody>
      </p:sp>
      <p:sp>
        <p:nvSpPr>
          <p:cNvPr id="134" name="OTLSHAPE_T_95b79694e7704f8799f9b5ff9f8e768e_Title">
            <a:extLst>
              <a:ext uri="{FF2B5EF4-FFF2-40B4-BE49-F238E27FC236}">
                <a16:creationId xmlns:a16="http://schemas.microsoft.com/office/drawing/2014/main" id="{201820A4-55F1-44C6-8DD1-C185762964A0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5045920" y="3220085"/>
            <a:ext cx="1600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rgbClr val="68563A"/>
                </a:solidFill>
                <a:latin typeface="Arial" panose="020B0604020202020204" pitchFamily="34" charset="0"/>
              </a:rPr>
              <a:t>Template: Content Calendar</a:t>
            </a:r>
          </a:p>
        </p:txBody>
      </p:sp>
      <p:sp>
        <p:nvSpPr>
          <p:cNvPr id="141" name="OTLSHAPE_T_9b5f599c7f5a4d8fbad7a9eae6be576e_JoinedDate">
            <a:extLst>
              <a:ext uri="{FF2B5EF4-FFF2-40B4-BE49-F238E27FC236}">
                <a16:creationId xmlns:a16="http://schemas.microsoft.com/office/drawing/2014/main" id="{FD078701-A86A-409E-BA39-FCCE1660DC69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106340" y="3060065"/>
            <a:ext cx="825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Mar 14 - Mar 29</a:t>
            </a:r>
          </a:p>
        </p:txBody>
      </p:sp>
      <p:sp>
        <p:nvSpPr>
          <p:cNvPr id="142" name="OTLSHAPE_T_9b5f599c7f5a4d8fbad7a9eae6be576e_Title">
            <a:extLst>
              <a:ext uri="{FF2B5EF4-FFF2-40B4-BE49-F238E27FC236}">
                <a16:creationId xmlns:a16="http://schemas.microsoft.com/office/drawing/2014/main" id="{5B84B74D-0635-4FA2-894E-5EE1A238EFB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182701" y="3220085"/>
            <a:ext cx="1511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rgbClr val="FDFAED"/>
                </a:solidFill>
                <a:latin typeface="Arial" panose="020B0604020202020204" pitchFamily="34" charset="0"/>
              </a:rPr>
              <a:t>Branch: Task Management</a:t>
            </a:r>
          </a:p>
        </p:txBody>
      </p:sp>
      <p:sp>
        <p:nvSpPr>
          <p:cNvPr id="149" name="OTLSHAPE_T_bc916c3b9137486b80c3f5ce4f8a84b9_JoinedDate">
            <a:extLst>
              <a:ext uri="{FF2B5EF4-FFF2-40B4-BE49-F238E27FC236}">
                <a16:creationId xmlns:a16="http://schemas.microsoft.com/office/drawing/2014/main" id="{AD2E47E4-DBB6-40A9-9157-56E7E7EB299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3397076" y="3458210"/>
            <a:ext cx="800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Jan 18 - Jan 27</a:t>
            </a:r>
          </a:p>
        </p:txBody>
      </p:sp>
      <p:sp>
        <p:nvSpPr>
          <p:cNvPr id="150" name="OTLSHAPE_T_bc916c3b9137486b80c3f5ce4f8a84b9_Title">
            <a:extLst>
              <a:ext uri="{FF2B5EF4-FFF2-40B4-BE49-F238E27FC236}">
                <a16:creationId xmlns:a16="http://schemas.microsoft.com/office/drawing/2014/main" id="{B319D2FA-F258-4913-BA1C-0E49219CCB5A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531360" y="3618230"/>
            <a:ext cx="7747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>
                <a:solidFill>
                  <a:srgbClr val="FDFAED"/>
                </a:solidFill>
                <a:latin typeface="Arial" panose="020B0604020202020204" pitchFamily="34" charset="0"/>
              </a:rPr>
              <a:t>Product Page</a:t>
            </a:r>
          </a:p>
        </p:txBody>
      </p:sp>
      <p:sp>
        <p:nvSpPr>
          <p:cNvPr id="157" name="OTLSHAPE_T_a62f923b81444a1989da92a41161b44a_JoinedDate">
            <a:extLst>
              <a:ext uri="{FF2B5EF4-FFF2-40B4-BE49-F238E27FC236}">
                <a16:creationId xmlns:a16="http://schemas.microsoft.com/office/drawing/2014/main" id="{682BAE16-CE0F-48A5-8F20-BE6BC42FDAB2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199805" y="3458210"/>
            <a:ext cx="825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Feb 14 - Feb 24</a:t>
            </a:r>
          </a:p>
        </p:txBody>
      </p:sp>
      <p:sp>
        <p:nvSpPr>
          <p:cNvPr id="158" name="OTLSHAPE_T_a62f923b81444a1989da92a41161b44a_Title">
            <a:extLst>
              <a:ext uri="{FF2B5EF4-FFF2-40B4-BE49-F238E27FC236}">
                <a16:creationId xmlns:a16="http://schemas.microsoft.com/office/drawing/2014/main" id="{702FB773-E545-43C1-B944-D8E8524D5F57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287186" y="3618230"/>
            <a:ext cx="977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rgbClr val="68563A"/>
                </a:solidFill>
                <a:latin typeface="Arial" panose="020B0604020202020204" pitchFamily="34" charset="0"/>
              </a:rPr>
              <a:t>Testimonial Page</a:t>
            </a:r>
          </a:p>
        </p:txBody>
      </p:sp>
      <p:sp>
        <p:nvSpPr>
          <p:cNvPr id="165" name="OTLSHAPE_T_0108a8c40b72414487ee8904ab640741_JoinedDate">
            <a:extLst>
              <a:ext uri="{FF2B5EF4-FFF2-40B4-BE49-F238E27FC236}">
                <a16:creationId xmlns:a16="http://schemas.microsoft.com/office/drawing/2014/main" id="{6D107D06-F73A-415A-8F56-673E2948432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653072" y="3458210"/>
            <a:ext cx="812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8">
                <a:solidFill>
                  <a:srgbClr val="61695B"/>
                </a:solidFill>
                <a:latin typeface="Arial" panose="020B0604020202020204" pitchFamily="34" charset="0"/>
              </a:rPr>
              <a:t>Feb 28 - Mar 11</a:t>
            </a:r>
          </a:p>
        </p:txBody>
      </p:sp>
      <p:sp>
        <p:nvSpPr>
          <p:cNvPr id="166" name="OTLSHAPE_T_0108a8c40b72414487ee8904ab640741_Title">
            <a:extLst>
              <a:ext uri="{FF2B5EF4-FFF2-40B4-BE49-F238E27FC236}">
                <a16:creationId xmlns:a16="http://schemas.microsoft.com/office/drawing/2014/main" id="{F1D3FE17-D0AC-49DB-A745-C3B2DA33D3B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781751" y="3618230"/>
            <a:ext cx="990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2">
                <a:solidFill>
                  <a:srgbClr val="FDFAED"/>
                </a:solidFill>
                <a:latin typeface="Arial" panose="020B0604020202020204" pitchFamily="34" charset="0"/>
              </a:rPr>
              <a:t>Case Study Page</a:t>
            </a:r>
          </a:p>
        </p:txBody>
      </p:sp>
      <p:sp>
        <p:nvSpPr>
          <p:cNvPr id="173" name="OTLSHAPE_T_62ccbcb167a14716929a0b0805d66b5f_JoinedDate">
            <a:extLst>
              <a:ext uri="{FF2B5EF4-FFF2-40B4-BE49-F238E27FC236}">
                <a16:creationId xmlns:a16="http://schemas.microsoft.com/office/drawing/2014/main" id="{900F9F20-509C-41CC-8713-05A88D95C60F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255223" y="3919855"/>
            <a:ext cx="736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Jan 7 - Jan 20</a:t>
            </a:r>
          </a:p>
        </p:txBody>
      </p:sp>
      <p:sp>
        <p:nvSpPr>
          <p:cNvPr id="174" name="OTLSHAPE_T_62ccbcb167a14716929a0b0805d66b5f_Title">
            <a:extLst>
              <a:ext uri="{FF2B5EF4-FFF2-40B4-BE49-F238E27FC236}">
                <a16:creationId xmlns:a16="http://schemas.microsoft.com/office/drawing/2014/main" id="{8EBA3F50-92C8-4509-9B23-59E8E3C16C47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2488934" y="4079875"/>
            <a:ext cx="990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>
                <a:solidFill>
                  <a:srgbClr val="FDFAED"/>
                </a:solidFill>
                <a:latin typeface="Arial" panose="020B0604020202020204" pitchFamily="34" charset="0"/>
              </a:rPr>
              <a:t>Quick Start Video</a:t>
            </a:r>
          </a:p>
        </p:txBody>
      </p:sp>
      <p:sp>
        <p:nvSpPr>
          <p:cNvPr id="181" name="OTLSHAPE_T_3c934d68999e4394a99af49359b39c6d_JoinedDate">
            <a:extLst>
              <a:ext uri="{FF2B5EF4-FFF2-40B4-BE49-F238E27FC236}">
                <a16:creationId xmlns:a16="http://schemas.microsoft.com/office/drawing/2014/main" id="{A8FC5586-9CF0-4501-885D-105C04D4DE2F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057953" y="3919855"/>
            <a:ext cx="762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Feb 3 - Feb 19</a:t>
            </a:r>
          </a:p>
        </p:txBody>
      </p:sp>
      <p:sp>
        <p:nvSpPr>
          <p:cNvPr id="182" name="OTLSHAPE_T_3c934d68999e4394a99af49359b39c6d_Title">
            <a:extLst>
              <a:ext uri="{FF2B5EF4-FFF2-40B4-BE49-F238E27FC236}">
                <a16:creationId xmlns:a16="http://schemas.microsoft.com/office/drawing/2014/main" id="{5E417602-8EBF-4731-A3F1-0020C420EE9C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5185009" y="4079875"/>
            <a:ext cx="1511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rgbClr val="68563A"/>
                </a:solidFill>
                <a:latin typeface="Arial" panose="020B0604020202020204" pitchFamily="34" charset="0"/>
              </a:rPr>
              <a:t>KB Article: Assigning users</a:t>
            </a:r>
          </a:p>
        </p:txBody>
      </p:sp>
      <p:sp>
        <p:nvSpPr>
          <p:cNvPr id="189" name="OTLSHAPE_T_b408e2a948f7418c97bdd14c5279b142_JoinedDate">
            <a:extLst>
              <a:ext uri="{FF2B5EF4-FFF2-40B4-BE49-F238E27FC236}">
                <a16:creationId xmlns:a16="http://schemas.microsoft.com/office/drawing/2014/main" id="{27D1A8B5-D60D-4482-9E3C-08A70DC1880A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9106340" y="3919855"/>
            <a:ext cx="825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61695B"/>
                </a:solidFill>
                <a:latin typeface="Arial" panose="020B0604020202020204" pitchFamily="34" charset="0"/>
              </a:rPr>
              <a:t>Mar 14 - Mar 28</a:t>
            </a:r>
          </a:p>
        </p:txBody>
      </p:sp>
      <p:sp>
        <p:nvSpPr>
          <p:cNvPr id="190" name="OTLSHAPE_T_b408e2a948f7418c97bdd14c5279b142_Title">
            <a:extLst>
              <a:ext uri="{FF2B5EF4-FFF2-40B4-BE49-F238E27FC236}">
                <a16:creationId xmlns:a16="http://schemas.microsoft.com/office/drawing/2014/main" id="{D3D40684-B9C4-4CBA-8E70-BF85E0F37B1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254327" y="4079875"/>
            <a:ext cx="12700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>
                <a:solidFill>
                  <a:srgbClr val="FDFAED"/>
                </a:solidFill>
                <a:latin typeface="Arial" panose="020B0604020202020204" pitchFamily="34" charset="0"/>
              </a:rPr>
              <a:t>Webinar for Beginners</a:t>
            </a:r>
          </a:p>
        </p:txBody>
      </p:sp>
      <p:sp>
        <p:nvSpPr>
          <p:cNvPr id="58" name="OTLSHAPE_T_1f310e4a34b4489ba6d6d8baa2aec67e_Duration" hidden="1">
            <a:extLst>
              <a:ext uri="{FF2B5EF4-FFF2-40B4-BE49-F238E27FC236}">
                <a16:creationId xmlns:a16="http://schemas.microsoft.com/office/drawing/2014/main" id="{89C3E391-9624-4287-B51A-63B35066646A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21 days</a:t>
            </a:r>
          </a:p>
        </p:txBody>
      </p:sp>
      <p:sp>
        <p:nvSpPr>
          <p:cNvPr id="59" name="OTLSHAPE_T_1f310e4a34b4489ba6d6d8baa2aec67e_JoinedDate" hidden="1">
            <a:extLst>
              <a:ext uri="{FF2B5EF4-FFF2-40B4-BE49-F238E27FC236}">
                <a16:creationId xmlns:a16="http://schemas.microsoft.com/office/drawing/2014/main" id="{A00C1A68-38D8-4EC7-8E54-A47BC701BB76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541298"/>
            <a:ext cx="736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61695B"/>
                </a:solidFill>
                <a:latin typeface="Arial" panose="020B0604020202020204" pitchFamily="34" charset="0"/>
              </a:rPr>
              <a:t>Jan 1 - Jan 31</a:t>
            </a:r>
          </a:p>
        </p:txBody>
      </p:sp>
      <p:sp>
        <p:nvSpPr>
          <p:cNvPr id="60" name="OTLSHAPE_T_1f310e4a34b4489ba6d6d8baa2aec67e_StartDate" hidden="1">
            <a:extLst>
              <a:ext uri="{FF2B5EF4-FFF2-40B4-BE49-F238E27FC236}">
                <a16:creationId xmlns:a16="http://schemas.microsoft.com/office/drawing/2014/main" id="{7FF0749D-F565-4E36-A9E6-57BB1D20FD1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61" name="OTLSHAPE_T_1f310e4a34b4489ba6d6d8baa2aec67e_EndDate" hidden="1">
            <a:extLst>
              <a:ext uri="{FF2B5EF4-FFF2-40B4-BE49-F238E27FC236}">
                <a16:creationId xmlns:a16="http://schemas.microsoft.com/office/drawing/2014/main" id="{6639E2F0-D133-4400-9C87-F37B2A72E3FD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63" name="OTLSHAPE_T_1f310e4a34b4489ba6d6d8baa2aec67e_TextPercentage" hidden="1">
            <a:extLst>
              <a:ext uri="{FF2B5EF4-FFF2-40B4-BE49-F238E27FC236}">
                <a16:creationId xmlns:a16="http://schemas.microsoft.com/office/drawing/2014/main" id="{66F35616-2B08-4DFE-B008-78D81A7B6C33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66" name="OTLSHAPE_T_deffbe1fd0a14a2c8b48f327a942dbb3_Duration" hidden="1">
            <a:extLst>
              <a:ext uri="{FF2B5EF4-FFF2-40B4-BE49-F238E27FC236}">
                <a16:creationId xmlns:a16="http://schemas.microsoft.com/office/drawing/2014/main" id="{2854A46C-60F6-4BD2-B7AF-2A3F87A1494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20 days</a:t>
            </a:r>
          </a:p>
        </p:txBody>
      </p:sp>
      <p:sp>
        <p:nvSpPr>
          <p:cNvPr id="67" name="OTLSHAPE_T_deffbe1fd0a14a2c8b48f327a942dbb3_JoinedDate" hidden="1">
            <a:extLst>
              <a:ext uri="{FF2B5EF4-FFF2-40B4-BE49-F238E27FC236}">
                <a16:creationId xmlns:a16="http://schemas.microsoft.com/office/drawing/2014/main" id="{02F786FF-65BA-4310-B7B7-6ADAB8F09352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541298"/>
            <a:ext cx="7620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61695B"/>
                </a:solidFill>
                <a:latin typeface="Arial" panose="020B0604020202020204" pitchFamily="34" charset="0"/>
              </a:rPr>
              <a:t>Feb 1 - Feb 28</a:t>
            </a:r>
          </a:p>
        </p:txBody>
      </p:sp>
      <p:sp>
        <p:nvSpPr>
          <p:cNvPr id="68" name="OTLSHAPE_T_deffbe1fd0a14a2c8b48f327a942dbb3_StartDate" hidden="1">
            <a:extLst>
              <a:ext uri="{FF2B5EF4-FFF2-40B4-BE49-F238E27FC236}">
                <a16:creationId xmlns:a16="http://schemas.microsoft.com/office/drawing/2014/main" id="{693A8EA9-05D3-4F9B-8C04-4B736B452101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69" name="OTLSHAPE_T_deffbe1fd0a14a2c8b48f327a942dbb3_EndDate" hidden="1">
            <a:extLst>
              <a:ext uri="{FF2B5EF4-FFF2-40B4-BE49-F238E27FC236}">
                <a16:creationId xmlns:a16="http://schemas.microsoft.com/office/drawing/2014/main" id="{B1D98107-96A6-4121-898A-9CBB3A356D7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71" name="OTLSHAPE_T_deffbe1fd0a14a2c8b48f327a942dbb3_TextPercentage" hidden="1">
            <a:extLst>
              <a:ext uri="{FF2B5EF4-FFF2-40B4-BE49-F238E27FC236}">
                <a16:creationId xmlns:a16="http://schemas.microsoft.com/office/drawing/2014/main" id="{7A296186-6667-4946-AADB-ECFA917828C8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74" name="OTLSHAPE_T_125354cf96a64014866671f0ad6e348a_Duration" hidden="1">
            <a:extLst>
              <a:ext uri="{FF2B5EF4-FFF2-40B4-BE49-F238E27FC236}">
                <a16:creationId xmlns:a16="http://schemas.microsoft.com/office/drawing/2014/main" id="{0FE42DA8-C858-4D08-A86B-59538E499B5A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23 days</a:t>
            </a:r>
          </a:p>
        </p:txBody>
      </p:sp>
      <p:sp>
        <p:nvSpPr>
          <p:cNvPr id="75" name="OTLSHAPE_T_125354cf96a64014866671f0ad6e348a_JoinedDate" hidden="1">
            <a:extLst>
              <a:ext uri="{FF2B5EF4-FFF2-40B4-BE49-F238E27FC236}">
                <a16:creationId xmlns:a16="http://schemas.microsoft.com/office/drawing/2014/main" id="{AB8DAD3C-5B57-48BE-842B-2A5BDA201964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541298"/>
            <a:ext cx="7620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61695B"/>
                </a:solidFill>
                <a:latin typeface="Arial" panose="020B0604020202020204" pitchFamily="34" charset="0"/>
              </a:rPr>
              <a:t>Mar 1 - Mar 31</a:t>
            </a:r>
          </a:p>
        </p:txBody>
      </p:sp>
      <p:sp>
        <p:nvSpPr>
          <p:cNvPr id="76" name="OTLSHAPE_T_125354cf96a64014866671f0ad6e348a_StartDate" hidden="1">
            <a:extLst>
              <a:ext uri="{FF2B5EF4-FFF2-40B4-BE49-F238E27FC236}">
                <a16:creationId xmlns:a16="http://schemas.microsoft.com/office/drawing/2014/main" id="{59A5468F-D4CB-4E56-B3DF-116CD40E8E40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77" name="OTLSHAPE_T_125354cf96a64014866671f0ad6e348a_EndDate" hidden="1">
            <a:extLst>
              <a:ext uri="{FF2B5EF4-FFF2-40B4-BE49-F238E27FC236}">
                <a16:creationId xmlns:a16="http://schemas.microsoft.com/office/drawing/2014/main" id="{2050BAC9-3B41-4BA9-8D56-EA114B81F8FB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79" name="OTLSHAPE_T_125354cf96a64014866671f0ad6e348a_TextPercentage" hidden="1">
            <a:extLst>
              <a:ext uri="{FF2B5EF4-FFF2-40B4-BE49-F238E27FC236}">
                <a16:creationId xmlns:a16="http://schemas.microsoft.com/office/drawing/2014/main" id="{AC67ECF7-2636-43F3-8B23-ECCDC86FC006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82" name="OTLSHAPE_T_e25b31ac893a4be7afae4956af9c40d1_Duration" hidden="1">
            <a:extLst>
              <a:ext uri="{FF2B5EF4-FFF2-40B4-BE49-F238E27FC236}">
                <a16:creationId xmlns:a16="http://schemas.microsoft.com/office/drawing/2014/main" id="{3B0D9478-9A94-486E-9283-63B40324DA09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14 days</a:t>
            </a:r>
          </a:p>
        </p:txBody>
      </p:sp>
      <p:sp>
        <p:nvSpPr>
          <p:cNvPr id="83" name="OTLSHAPE_T_e25b31ac893a4be7afae4956af9c40d1_StartDate" hidden="1">
            <a:extLst>
              <a:ext uri="{FF2B5EF4-FFF2-40B4-BE49-F238E27FC236}">
                <a16:creationId xmlns:a16="http://schemas.microsoft.com/office/drawing/2014/main" id="{4586AE78-3E77-42D1-897E-46B8FC682DB4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84" name="OTLSHAPE_T_e25b31ac893a4be7afae4956af9c40d1_EndDate" hidden="1">
            <a:extLst>
              <a:ext uri="{FF2B5EF4-FFF2-40B4-BE49-F238E27FC236}">
                <a16:creationId xmlns:a16="http://schemas.microsoft.com/office/drawing/2014/main" id="{B7918228-6220-4786-B119-E1ED1BDB65FE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87" name="OTLSHAPE_T_e25b31ac893a4be7afae4956af9c40d1_TextPercentage" hidden="1">
            <a:extLst>
              <a:ext uri="{FF2B5EF4-FFF2-40B4-BE49-F238E27FC236}">
                <a16:creationId xmlns:a16="http://schemas.microsoft.com/office/drawing/2014/main" id="{4E26D028-C598-4DEC-B9AF-67658483CBE3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90" name="OTLSHAPE_T_c357894546f24e1a974050b746c082b7_Duration" hidden="1">
            <a:extLst>
              <a:ext uri="{FF2B5EF4-FFF2-40B4-BE49-F238E27FC236}">
                <a16:creationId xmlns:a16="http://schemas.microsoft.com/office/drawing/2014/main" id="{AF34AD41-5F46-4C71-BC05-A2EB34C1F8E6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8 days</a:t>
            </a:r>
          </a:p>
        </p:txBody>
      </p:sp>
      <p:sp>
        <p:nvSpPr>
          <p:cNvPr id="91" name="OTLSHAPE_T_c357894546f24e1a974050b746c082b7_StartDate" hidden="1">
            <a:extLst>
              <a:ext uri="{FF2B5EF4-FFF2-40B4-BE49-F238E27FC236}">
                <a16:creationId xmlns:a16="http://schemas.microsoft.com/office/drawing/2014/main" id="{0D38A13F-453E-42C3-A94E-90496F47F257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92" name="OTLSHAPE_T_c357894546f24e1a974050b746c082b7_EndDate" hidden="1">
            <a:extLst>
              <a:ext uri="{FF2B5EF4-FFF2-40B4-BE49-F238E27FC236}">
                <a16:creationId xmlns:a16="http://schemas.microsoft.com/office/drawing/2014/main" id="{168BF725-2574-4A67-9D53-F24F7EE0EC0D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95" name="OTLSHAPE_T_c357894546f24e1a974050b746c082b7_TextPercentage" hidden="1">
            <a:extLst>
              <a:ext uri="{FF2B5EF4-FFF2-40B4-BE49-F238E27FC236}">
                <a16:creationId xmlns:a16="http://schemas.microsoft.com/office/drawing/2014/main" id="{DF4BE74B-16F5-4D2E-9372-706101CEFEA3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98" name="OTLSHAPE_T_5a97f99b39764d22847c50f16e4d66ca_Duration" hidden="1">
            <a:extLst>
              <a:ext uri="{FF2B5EF4-FFF2-40B4-BE49-F238E27FC236}">
                <a16:creationId xmlns:a16="http://schemas.microsoft.com/office/drawing/2014/main" id="{C6FF6CAF-4744-4DA3-81C9-2FA4DAF0339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14 days</a:t>
            </a:r>
          </a:p>
        </p:txBody>
      </p:sp>
      <p:sp>
        <p:nvSpPr>
          <p:cNvPr id="99" name="OTLSHAPE_T_5a97f99b39764d22847c50f16e4d66ca_StartDate" hidden="1">
            <a:extLst>
              <a:ext uri="{FF2B5EF4-FFF2-40B4-BE49-F238E27FC236}">
                <a16:creationId xmlns:a16="http://schemas.microsoft.com/office/drawing/2014/main" id="{07E98C72-6394-4748-AFDE-6D4D1811C49D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00" name="OTLSHAPE_T_5a97f99b39764d22847c50f16e4d66ca_EndDate" hidden="1">
            <a:extLst>
              <a:ext uri="{FF2B5EF4-FFF2-40B4-BE49-F238E27FC236}">
                <a16:creationId xmlns:a16="http://schemas.microsoft.com/office/drawing/2014/main" id="{1654376D-D2FD-4804-8850-B74D23148BB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03" name="OTLSHAPE_T_5a97f99b39764d22847c50f16e4d66ca_TextPercentage" hidden="1">
            <a:extLst>
              <a:ext uri="{FF2B5EF4-FFF2-40B4-BE49-F238E27FC236}">
                <a16:creationId xmlns:a16="http://schemas.microsoft.com/office/drawing/2014/main" id="{F7D1A483-FDAA-4C55-AE36-ED8F9CD98501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06" name="OTLSHAPE_T_093c5dd969744a979fa9f22f3b08d52a_Duration" hidden="1">
            <a:extLst>
              <a:ext uri="{FF2B5EF4-FFF2-40B4-BE49-F238E27FC236}">
                <a16:creationId xmlns:a16="http://schemas.microsoft.com/office/drawing/2014/main" id="{27476D1F-B51C-460C-AA66-34C3E0D73191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13 days</a:t>
            </a:r>
          </a:p>
        </p:txBody>
      </p:sp>
      <p:sp>
        <p:nvSpPr>
          <p:cNvPr id="107" name="OTLSHAPE_T_093c5dd969744a979fa9f22f3b08d52a_StartDate" hidden="1">
            <a:extLst>
              <a:ext uri="{FF2B5EF4-FFF2-40B4-BE49-F238E27FC236}">
                <a16:creationId xmlns:a16="http://schemas.microsoft.com/office/drawing/2014/main" id="{6D4A4F38-37C2-44AC-825D-66F141F2E70E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08" name="OTLSHAPE_T_093c5dd969744a979fa9f22f3b08d52a_EndDate" hidden="1">
            <a:extLst>
              <a:ext uri="{FF2B5EF4-FFF2-40B4-BE49-F238E27FC236}">
                <a16:creationId xmlns:a16="http://schemas.microsoft.com/office/drawing/2014/main" id="{C52F33A2-0D90-48AE-ACCB-C31FB367D27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11" name="OTLSHAPE_T_093c5dd969744a979fa9f22f3b08d52a_TextPercentage" hidden="1">
            <a:extLst>
              <a:ext uri="{FF2B5EF4-FFF2-40B4-BE49-F238E27FC236}">
                <a16:creationId xmlns:a16="http://schemas.microsoft.com/office/drawing/2014/main" id="{360F21B4-4F53-49C7-B1C7-87B6EF2FCAE2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14" name="OTLSHAPE_T_21652946abae4b94a6455262ed3171da_Duration" hidden="1">
            <a:extLst>
              <a:ext uri="{FF2B5EF4-FFF2-40B4-BE49-F238E27FC236}">
                <a16:creationId xmlns:a16="http://schemas.microsoft.com/office/drawing/2014/main" id="{8DC4BF40-1746-4551-985B-369148DBB6E6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14 days</a:t>
            </a:r>
          </a:p>
        </p:txBody>
      </p:sp>
      <p:sp>
        <p:nvSpPr>
          <p:cNvPr id="115" name="OTLSHAPE_T_21652946abae4b94a6455262ed3171da_StartDate" hidden="1">
            <a:extLst>
              <a:ext uri="{FF2B5EF4-FFF2-40B4-BE49-F238E27FC236}">
                <a16:creationId xmlns:a16="http://schemas.microsoft.com/office/drawing/2014/main" id="{FB9E9356-0830-4416-9CE8-08F306108B40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16" name="OTLSHAPE_T_21652946abae4b94a6455262ed3171da_EndDate" hidden="1">
            <a:extLst>
              <a:ext uri="{FF2B5EF4-FFF2-40B4-BE49-F238E27FC236}">
                <a16:creationId xmlns:a16="http://schemas.microsoft.com/office/drawing/2014/main" id="{6BCB0412-F171-4566-B1A7-D598C838F2C0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19" name="OTLSHAPE_T_21652946abae4b94a6455262ed3171da_TextPercentage" hidden="1">
            <a:extLst>
              <a:ext uri="{FF2B5EF4-FFF2-40B4-BE49-F238E27FC236}">
                <a16:creationId xmlns:a16="http://schemas.microsoft.com/office/drawing/2014/main" id="{0728DE88-C1B3-4F99-815F-0A0A0AFC55FF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22" name="OTLSHAPE_T_5bd4d8612ccb4bf98d3f6e2ca8bdd3dc_Duration" hidden="1">
            <a:extLst>
              <a:ext uri="{FF2B5EF4-FFF2-40B4-BE49-F238E27FC236}">
                <a16:creationId xmlns:a16="http://schemas.microsoft.com/office/drawing/2014/main" id="{544D62BA-8354-49B2-A347-93AE9DD88811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15 days</a:t>
            </a:r>
          </a:p>
        </p:txBody>
      </p:sp>
      <p:sp>
        <p:nvSpPr>
          <p:cNvPr id="123" name="OTLSHAPE_T_5bd4d8612ccb4bf98d3f6e2ca8bdd3dc_StartDate" hidden="1">
            <a:extLst>
              <a:ext uri="{FF2B5EF4-FFF2-40B4-BE49-F238E27FC236}">
                <a16:creationId xmlns:a16="http://schemas.microsoft.com/office/drawing/2014/main" id="{126A9723-5216-49FB-AF11-30968CA8B12E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24" name="OTLSHAPE_T_5bd4d8612ccb4bf98d3f6e2ca8bdd3dc_EndDate" hidden="1">
            <a:extLst>
              <a:ext uri="{FF2B5EF4-FFF2-40B4-BE49-F238E27FC236}">
                <a16:creationId xmlns:a16="http://schemas.microsoft.com/office/drawing/2014/main" id="{658BE9B8-9A78-4A29-BD91-9EBD53F4C7C4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27" name="OTLSHAPE_T_5bd4d8612ccb4bf98d3f6e2ca8bdd3dc_TextPercentage" hidden="1">
            <a:extLst>
              <a:ext uri="{FF2B5EF4-FFF2-40B4-BE49-F238E27FC236}">
                <a16:creationId xmlns:a16="http://schemas.microsoft.com/office/drawing/2014/main" id="{B0825311-117E-48E3-8EA2-DD82119C4971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30" name="OTLSHAPE_T_95b79694e7704f8799f9b5ff9f8e768e_Duration" hidden="1">
            <a:extLst>
              <a:ext uri="{FF2B5EF4-FFF2-40B4-BE49-F238E27FC236}">
                <a16:creationId xmlns:a16="http://schemas.microsoft.com/office/drawing/2014/main" id="{C4C06968-D9A8-413A-9DA7-6D4379B71688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13 days</a:t>
            </a:r>
          </a:p>
        </p:txBody>
      </p:sp>
      <p:sp>
        <p:nvSpPr>
          <p:cNvPr id="131" name="OTLSHAPE_T_95b79694e7704f8799f9b5ff9f8e768e_StartDate" hidden="1">
            <a:extLst>
              <a:ext uri="{FF2B5EF4-FFF2-40B4-BE49-F238E27FC236}">
                <a16:creationId xmlns:a16="http://schemas.microsoft.com/office/drawing/2014/main" id="{2EAF7C77-BFF1-4543-90EF-446A1E101B8E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32" name="OTLSHAPE_T_95b79694e7704f8799f9b5ff9f8e768e_EndDate" hidden="1">
            <a:extLst>
              <a:ext uri="{FF2B5EF4-FFF2-40B4-BE49-F238E27FC236}">
                <a16:creationId xmlns:a16="http://schemas.microsoft.com/office/drawing/2014/main" id="{84BD12EF-2E0A-44E8-8DC4-DC442776ED45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35" name="OTLSHAPE_T_95b79694e7704f8799f9b5ff9f8e768e_TextPercentage" hidden="1">
            <a:extLst>
              <a:ext uri="{FF2B5EF4-FFF2-40B4-BE49-F238E27FC236}">
                <a16:creationId xmlns:a16="http://schemas.microsoft.com/office/drawing/2014/main" id="{90684851-8328-41C1-AF67-F3F69A5E2FE3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38" name="OTLSHAPE_T_9b5f599c7f5a4d8fbad7a9eae6be576e_Duration" hidden="1">
            <a:extLst>
              <a:ext uri="{FF2B5EF4-FFF2-40B4-BE49-F238E27FC236}">
                <a16:creationId xmlns:a16="http://schemas.microsoft.com/office/drawing/2014/main" id="{35590942-796D-4D13-B2E2-3DC2606F09DA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12 days</a:t>
            </a:r>
          </a:p>
        </p:txBody>
      </p:sp>
      <p:sp>
        <p:nvSpPr>
          <p:cNvPr id="139" name="OTLSHAPE_T_9b5f599c7f5a4d8fbad7a9eae6be576e_StartDate" hidden="1">
            <a:extLst>
              <a:ext uri="{FF2B5EF4-FFF2-40B4-BE49-F238E27FC236}">
                <a16:creationId xmlns:a16="http://schemas.microsoft.com/office/drawing/2014/main" id="{10863250-82AF-463D-ACD3-314D9F004093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40" name="OTLSHAPE_T_9b5f599c7f5a4d8fbad7a9eae6be576e_EndDate" hidden="1">
            <a:extLst>
              <a:ext uri="{FF2B5EF4-FFF2-40B4-BE49-F238E27FC236}">
                <a16:creationId xmlns:a16="http://schemas.microsoft.com/office/drawing/2014/main" id="{59B7C5C3-7E4C-46DD-891B-7DC98E4CF1B4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43" name="OTLSHAPE_T_9b5f599c7f5a4d8fbad7a9eae6be576e_TextPercentage" hidden="1">
            <a:extLst>
              <a:ext uri="{FF2B5EF4-FFF2-40B4-BE49-F238E27FC236}">
                <a16:creationId xmlns:a16="http://schemas.microsoft.com/office/drawing/2014/main" id="{23CD29A5-A14C-400A-A9E1-6EEE4E2E2A48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46" name="OTLSHAPE_T_bc916c3b9137486b80c3f5ce4f8a84b9_Duration" hidden="1">
            <a:extLst>
              <a:ext uri="{FF2B5EF4-FFF2-40B4-BE49-F238E27FC236}">
                <a16:creationId xmlns:a16="http://schemas.microsoft.com/office/drawing/2014/main" id="{6D375D9C-94F5-4C3B-ABF8-F031F3EF0DA8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8 days</a:t>
            </a:r>
          </a:p>
        </p:txBody>
      </p:sp>
      <p:sp>
        <p:nvSpPr>
          <p:cNvPr id="147" name="OTLSHAPE_T_bc916c3b9137486b80c3f5ce4f8a84b9_StartDate" hidden="1">
            <a:extLst>
              <a:ext uri="{FF2B5EF4-FFF2-40B4-BE49-F238E27FC236}">
                <a16:creationId xmlns:a16="http://schemas.microsoft.com/office/drawing/2014/main" id="{7E09B1FD-FEA3-46B4-9A6F-5BFEA0A92509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48" name="OTLSHAPE_T_bc916c3b9137486b80c3f5ce4f8a84b9_EndDate" hidden="1">
            <a:extLst>
              <a:ext uri="{FF2B5EF4-FFF2-40B4-BE49-F238E27FC236}">
                <a16:creationId xmlns:a16="http://schemas.microsoft.com/office/drawing/2014/main" id="{71042DDA-7535-41B7-8439-E8C8284ECD0E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51" name="OTLSHAPE_T_bc916c3b9137486b80c3f5ce4f8a84b9_TextPercentage" hidden="1">
            <a:extLst>
              <a:ext uri="{FF2B5EF4-FFF2-40B4-BE49-F238E27FC236}">
                <a16:creationId xmlns:a16="http://schemas.microsoft.com/office/drawing/2014/main" id="{98EA0A7A-E3E3-452E-A452-EA1D019D345D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54" name="OTLSHAPE_T_a62f923b81444a1989da92a41161b44a_Duration" hidden="1">
            <a:extLst>
              <a:ext uri="{FF2B5EF4-FFF2-40B4-BE49-F238E27FC236}">
                <a16:creationId xmlns:a16="http://schemas.microsoft.com/office/drawing/2014/main" id="{22780E48-1CC6-44C8-AE33-8C7E6AEF29A5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-195049"/>
            <a:ext cx="342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9 days</a:t>
            </a:r>
          </a:p>
        </p:txBody>
      </p:sp>
      <p:sp>
        <p:nvSpPr>
          <p:cNvPr id="155" name="OTLSHAPE_T_a62f923b81444a1989da92a41161b44a_StartDate" hidden="1">
            <a:extLst>
              <a:ext uri="{FF2B5EF4-FFF2-40B4-BE49-F238E27FC236}">
                <a16:creationId xmlns:a16="http://schemas.microsoft.com/office/drawing/2014/main" id="{616AC904-559E-438B-AE0B-826949ED7AF8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56" name="OTLSHAPE_T_a62f923b81444a1989da92a41161b44a_EndDate" hidden="1">
            <a:extLst>
              <a:ext uri="{FF2B5EF4-FFF2-40B4-BE49-F238E27FC236}">
                <a16:creationId xmlns:a16="http://schemas.microsoft.com/office/drawing/2014/main" id="{E39C7608-A09B-4220-806D-EF0E93BD01B7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59" name="OTLSHAPE_T_a62f923b81444a1989da92a41161b44a_TextPercentage" hidden="1">
            <a:extLst>
              <a:ext uri="{FF2B5EF4-FFF2-40B4-BE49-F238E27FC236}">
                <a16:creationId xmlns:a16="http://schemas.microsoft.com/office/drawing/2014/main" id="{0D13F482-A2F7-4CAD-AB25-FBC7982D2032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62" name="OTLSHAPE_T_0108a8c40b72414487ee8904ab640741_Duration" hidden="1">
            <a:extLst>
              <a:ext uri="{FF2B5EF4-FFF2-40B4-BE49-F238E27FC236}">
                <a16:creationId xmlns:a16="http://schemas.microsoft.com/office/drawing/2014/main" id="{873D2B38-A9AC-4EC6-A0D1-4D9431D13429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10 days</a:t>
            </a:r>
          </a:p>
        </p:txBody>
      </p:sp>
      <p:sp>
        <p:nvSpPr>
          <p:cNvPr id="163" name="OTLSHAPE_T_0108a8c40b72414487ee8904ab640741_StartDate" hidden="1">
            <a:extLst>
              <a:ext uri="{FF2B5EF4-FFF2-40B4-BE49-F238E27FC236}">
                <a16:creationId xmlns:a16="http://schemas.microsoft.com/office/drawing/2014/main" id="{E232BA55-FB45-4714-8D9D-A63F56A932FF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64" name="OTLSHAPE_T_0108a8c40b72414487ee8904ab640741_EndDate" hidden="1">
            <a:extLst>
              <a:ext uri="{FF2B5EF4-FFF2-40B4-BE49-F238E27FC236}">
                <a16:creationId xmlns:a16="http://schemas.microsoft.com/office/drawing/2014/main" id="{56FB96A0-7B1E-4CCB-918B-D7842BBA90BB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67" name="OTLSHAPE_T_0108a8c40b72414487ee8904ab640741_TextPercentage" hidden="1">
            <a:extLst>
              <a:ext uri="{FF2B5EF4-FFF2-40B4-BE49-F238E27FC236}">
                <a16:creationId xmlns:a16="http://schemas.microsoft.com/office/drawing/2014/main" id="{44607BCF-7A81-4027-86D9-1D67B1C5A6EA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70" name="OTLSHAPE_T_62ccbcb167a14716929a0b0805d66b5f_Duration" hidden="1">
            <a:extLst>
              <a:ext uri="{FF2B5EF4-FFF2-40B4-BE49-F238E27FC236}">
                <a16:creationId xmlns:a16="http://schemas.microsoft.com/office/drawing/2014/main" id="{F2283AC6-2C47-4E6C-BFAD-8BA9412971C6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10 days</a:t>
            </a:r>
          </a:p>
        </p:txBody>
      </p:sp>
      <p:sp>
        <p:nvSpPr>
          <p:cNvPr id="171" name="OTLSHAPE_T_62ccbcb167a14716929a0b0805d66b5f_StartDate" hidden="1">
            <a:extLst>
              <a:ext uri="{FF2B5EF4-FFF2-40B4-BE49-F238E27FC236}">
                <a16:creationId xmlns:a16="http://schemas.microsoft.com/office/drawing/2014/main" id="{9648942E-9A9C-48FA-A599-2B04B6CA2035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72" name="OTLSHAPE_T_62ccbcb167a14716929a0b0805d66b5f_EndDate" hidden="1">
            <a:extLst>
              <a:ext uri="{FF2B5EF4-FFF2-40B4-BE49-F238E27FC236}">
                <a16:creationId xmlns:a16="http://schemas.microsoft.com/office/drawing/2014/main" id="{8CDCDBF3-EEC0-48E6-92BB-D1FA414B68D3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75" name="OTLSHAPE_T_62ccbcb167a14716929a0b0805d66b5f_TextPercentage" hidden="1">
            <a:extLst>
              <a:ext uri="{FF2B5EF4-FFF2-40B4-BE49-F238E27FC236}">
                <a16:creationId xmlns:a16="http://schemas.microsoft.com/office/drawing/2014/main" id="{8175BD93-1BC7-4272-B4A5-F8B6B084879F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78" name="OTLSHAPE_T_3c934d68999e4394a99af49359b39c6d_Duration" hidden="1">
            <a:extLst>
              <a:ext uri="{FF2B5EF4-FFF2-40B4-BE49-F238E27FC236}">
                <a16:creationId xmlns:a16="http://schemas.microsoft.com/office/drawing/2014/main" id="{95E49E56-C495-4888-8DA2-4187F9583485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26429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12 days</a:t>
            </a:r>
          </a:p>
        </p:txBody>
      </p:sp>
      <p:sp>
        <p:nvSpPr>
          <p:cNvPr id="179" name="OTLSHAPE_T_3c934d68999e4394a99af49359b39c6d_StartDate" hidden="1">
            <a:extLst>
              <a:ext uri="{FF2B5EF4-FFF2-40B4-BE49-F238E27FC236}">
                <a16:creationId xmlns:a16="http://schemas.microsoft.com/office/drawing/2014/main" id="{17711B0A-7DBB-40B8-9745-7F6E42429E75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80" name="OTLSHAPE_T_3c934d68999e4394a99af49359b39c6d_EndDate" hidden="1">
            <a:extLst>
              <a:ext uri="{FF2B5EF4-FFF2-40B4-BE49-F238E27FC236}">
                <a16:creationId xmlns:a16="http://schemas.microsoft.com/office/drawing/2014/main" id="{2BD97844-CE45-4DBC-856B-763164B74024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83" name="OTLSHAPE_T_3c934d68999e4394a99af49359b39c6d_TextPercentage" hidden="1">
            <a:extLst>
              <a:ext uri="{FF2B5EF4-FFF2-40B4-BE49-F238E27FC236}">
                <a16:creationId xmlns:a16="http://schemas.microsoft.com/office/drawing/2014/main" id="{5ADE047F-B326-4B34-BD8D-1620D006DB0D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186" name="OTLSHAPE_T_b408e2a948f7418c97bdd14c5279b142_Duration" hidden="1">
            <a:extLst>
              <a:ext uri="{FF2B5EF4-FFF2-40B4-BE49-F238E27FC236}">
                <a16:creationId xmlns:a16="http://schemas.microsoft.com/office/drawing/2014/main" id="{F871C3BA-FF49-46FB-9087-CFBCED6B14E8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-264299"/>
            <a:ext cx="393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rgbClr val="A5300F"/>
                </a:solidFill>
                <a:latin typeface="Arial" panose="020B0604020202020204" pitchFamily="34" charset="0"/>
              </a:rPr>
              <a:t>11 days</a:t>
            </a:r>
          </a:p>
        </p:txBody>
      </p:sp>
      <p:sp>
        <p:nvSpPr>
          <p:cNvPr id="187" name="OTLSHAPE_T_b408e2a948f7418c97bdd14c5279b142_StartDate" hidden="1">
            <a:extLst>
              <a:ext uri="{FF2B5EF4-FFF2-40B4-BE49-F238E27FC236}">
                <a16:creationId xmlns:a16="http://schemas.microsoft.com/office/drawing/2014/main" id="{52F0333F-4F26-402D-AEF1-5AF86C53BA34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88" name="OTLSHAPE_T_b408e2a948f7418c97bdd14c5279b142_EndDate" hidden="1">
            <a:extLst>
              <a:ext uri="{FF2B5EF4-FFF2-40B4-BE49-F238E27FC236}">
                <a16:creationId xmlns:a16="http://schemas.microsoft.com/office/drawing/2014/main" id="{58144A07-84E1-46EC-B6EC-D51B6BD47078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61695B"/>
              </a:solidFill>
              <a:latin typeface="Arial" panose="020B0604020202020204" pitchFamily="34" charset="0"/>
            </a:endParaRPr>
          </a:p>
        </p:txBody>
      </p:sp>
      <p:sp>
        <p:nvSpPr>
          <p:cNvPr id="191" name="OTLSHAPE_T_b408e2a948f7418c97bdd14c5279b142_TextPercentage" hidden="1">
            <a:extLst>
              <a:ext uri="{FF2B5EF4-FFF2-40B4-BE49-F238E27FC236}">
                <a16:creationId xmlns:a16="http://schemas.microsoft.com/office/drawing/2014/main" id="{5D4CB817-F139-4510-94F2-8ACB112367CB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268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EECE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40" name="OTLSHAPE_M_63290e6337224cb6b06db3387e6fe2b0_Shape">
            <a:extLst>
              <a:ext uri="{FF2B5EF4-FFF2-40B4-BE49-F238E27FC236}">
                <a16:creationId xmlns:a16="http://schemas.microsoft.com/office/drawing/2014/main" id="{4DA69E9B-D517-42EE-865D-2F8422F83D1F}"/>
              </a:ext>
            </a:extLst>
          </p:cNvPr>
          <p:cNvSpPr/>
          <p:nvPr>
            <p:custDataLst>
              <p:tags r:id="rId174"/>
            </p:custDataLst>
          </p:nvPr>
        </p:nvSpPr>
        <p:spPr>
          <a:xfrm>
            <a:off x="1767877" y="5517473"/>
            <a:ext cx="165100" cy="165100"/>
          </a:xfrm>
          <a:prstGeom prst="wave">
            <a:avLst/>
          </a:prstGeom>
          <a:solidFill>
            <a:srgbClr val="A16B3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TLSHAPE_M_d4ee796514534b92b3865a02c5dc671d_Shape">
            <a:extLst>
              <a:ext uri="{FF2B5EF4-FFF2-40B4-BE49-F238E27FC236}">
                <a16:creationId xmlns:a16="http://schemas.microsoft.com/office/drawing/2014/main" id="{4B5281BE-3EC2-4FEF-A075-451CB3D405DD}"/>
              </a:ext>
            </a:extLst>
          </p:cNvPr>
          <p:cNvSpPr/>
          <p:nvPr>
            <p:custDataLst>
              <p:tags r:id="rId175"/>
            </p:custDataLst>
          </p:nvPr>
        </p:nvSpPr>
        <p:spPr>
          <a:xfrm>
            <a:off x="10847754" y="4775200"/>
            <a:ext cx="254000" cy="254000"/>
          </a:xfrm>
          <a:prstGeom prst="ellipse">
            <a:avLst/>
          </a:prstGeom>
          <a:solidFill>
            <a:srgbClr val="A16B3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TLSHAPE_M_b4909461c22745b9bafd71cfb58d9653_Shape" hidden="1">
            <a:extLst>
              <a:ext uri="{FF2B5EF4-FFF2-40B4-BE49-F238E27FC236}">
                <a16:creationId xmlns:a16="http://schemas.microsoft.com/office/drawing/2014/main" id="{B723643B-9CDE-4BD9-AE58-F9D570DD18E5}"/>
              </a:ext>
            </a:extLst>
          </p:cNvPr>
          <p:cNvSpPr/>
          <p:nvPr>
            <p:custDataLst>
              <p:tags r:id="rId176"/>
            </p:custDataLst>
          </p:nvPr>
        </p:nvSpPr>
        <p:spPr>
          <a:xfrm>
            <a:off x="5180735" y="5199740"/>
            <a:ext cx="0" cy="0"/>
          </a:xfrm>
          <a:prstGeom prst="flowChartMerge">
            <a:avLst/>
          </a:prstGeom>
          <a:solidFill>
            <a:srgbClr val="5C55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TLSHAPE_M_13faf3e87f30431795b8f33933499205_Shape" hidden="1">
            <a:extLst>
              <a:ext uri="{FF2B5EF4-FFF2-40B4-BE49-F238E27FC236}">
                <a16:creationId xmlns:a16="http://schemas.microsoft.com/office/drawing/2014/main" id="{69F2EF6A-8954-43E5-B4CA-2A8A635F90BD}"/>
              </a:ext>
            </a:extLst>
          </p:cNvPr>
          <p:cNvSpPr/>
          <p:nvPr>
            <p:custDataLst>
              <p:tags r:id="rId177"/>
            </p:custDataLst>
          </p:nvPr>
        </p:nvSpPr>
        <p:spPr>
          <a:xfrm>
            <a:off x="6945417" y="5199740"/>
            <a:ext cx="0" cy="0"/>
          </a:xfrm>
          <a:prstGeom prst="flowChartMerge">
            <a:avLst/>
          </a:prstGeom>
          <a:solidFill>
            <a:srgbClr val="5C55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TLSHAPE_M_e3b0d6c8d3ba488fa47a7493dda98459_Shape" hidden="1">
            <a:extLst>
              <a:ext uri="{FF2B5EF4-FFF2-40B4-BE49-F238E27FC236}">
                <a16:creationId xmlns:a16="http://schemas.microsoft.com/office/drawing/2014/main" id="{DAC6D668-B13B-4B0F-9719-06D3E31ABB93}"/>
              </a:ext>
            </a:extLst>
          </p:cNvPr>
          <p:cNvSpPr/>
          <p:nvPr>
            <p:custDataLst>
              <p:tags r:id="rId178"/>
            </p:custDataLst>
          </p:nvPr>
        </p:nvSpPr>
        <p:spPr>
          <a:xfrm>
            <a:off x="9021513" y="5663523"/>
            <a:ext cx="0" cy="0"/>
          </a:xfrm>
          <a:prstGeom prst="flowChartMerge">
            <a:avLst/>
          </a:prstGeom>
          <a:solidFill>
            <a:srgbClr val="5C55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TLSHAPE_M_2818bf36f1cc4d02a4117fe9ea53f5be_Shape" hidden="1">
            <a:extLst>
              <a:ext uri="{FF2B5EF4-FFF2-40B4-BE49-F238E27FC236}">
                <a16:creationId xmlns:a16="http://schemas.microsoft.com/office/drawing/2014/main" id="{29DA7221-8C98-486D-B796-B99490B4BB6A}"/>
              </a:ext>
            </a:extLst>
          </p:cNvPr>
          <p:cNvSpPr/>
          <p:nvPr>
            <p:custDataLst>
              <p:tags r:id="rId179"/>
            </p:custDataLst>
          </p:nvPr>
        </p:nvSpPr>
        <p:spPr>
          <a:xfrm>
            <a:off x="3519858" y="5199740"/>
            <a:ext cx="0" cy="0"/>
          </a:xfrm>
          <a:prstGeom prst="flowChartMerge">
            <a:avLst/>
          </a:prstGeom>
          <a:solidFill>
            <a:srgbClr val="5C55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TLSHAPE_M_63290e6337224cb6b06db3387e6fe2b0_Title">
            <a:extLst>
              <a:ext uri="{FF2B5EF4-FFF2-40B4-BE49-F238E27FC236}">
                <a16:creationId xmlns:a16="http://schemas.microsoft.com/office/drawing/2014/main" id="{21F072B5-84FE-4C7C-B392-BD3829009DAE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964727" y="5635307"/>
            <a:ext cx="12954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u="sng" spc="-8" dirty="0">
                <a:solidFill>
                  <a:srgbClr val="A16B35"/>
                </a:solidFill>
                <a:latin typeface="Arial" panose="020B0604020202020204" pitchFamily="34" charset="0"/>
              </a:rPr>
              <a:t>Review Q1 Calendar</a:t>
            </a:r>
          </a:p>
        </p:txBody>
      </p:sp>
      <p:sp>
        <p:nvSpPr>
          <p:cNvPr id="39" name="OTLSHAPE_M_63290e6337224cb6b06db3387e6fe2b0_Date">
            <a:extLst>
              <a:ext uri="{FF2B5EF4-FFF2-40B4-BE49-F238E27FC236}">
                <a16:creationId xmlns:a16="http://schemas.microsoft.com/office/drawing/2014/main" id="{050574FE-A989-4A5F-8501-78AA146D9F79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964727" y="545488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rgbClr val="A16B35"/>
                </a:solidFill>
                <a:latin typeface="Calibri" panose="020F0502020204030204" pitchFamily="34" charset="0"/>
              </a:rPr>
              <a:t>Jan 1</a:t>
            </a:r>
          </a:p>
        </p:txBody>
      </p:sp>
      <p:sp>
        <p:nvSpPr>
          <p:cNvPr id="41" name="OTLSHAPE_M_d4ee796514534b92b3865a02c5dc671d_Title">
            <a:extLst>
              <a:ext uri="{FF2B5EF4-FFF2-40B4-BE49-F238E27FC236}">
                <a16:creationId xmlns:a16="http://schemas.microsoft.com/office/drawing/2014/main" id="{66BC209F-6B7C-4371-8B92-CA839EA33EDE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0299198" y="5211445"/>
            <a:ext cx="13589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6">
                <a:solidFill>
                  <a:srgbClr val="3E451F"/>
                </a:solidFill>
                <a:latin typeface="Arial" panose="020B0604020202020204" pitchFamily="34" charset="0"/>
              </a:rPr>
              <a:t>Approve Q2 Calendar</a:t>
            </a:r>
          </a:p>
        </p:txBody>
      </p:sp>
      <p:sp>
        <p:nvSpPr>
          <p:cNvPr id="42" name="OTLSHAPE_M_d4ee796514534b92b3865a02c5dc671d_Date">
            <a:extLst>
              <a:ext uri="{FF2B5EF4-FFF2-40B4-BE49-F238E27FC236}">
                <a16:creationId xmlns:a16="http://schemas.microsoft.com/office/drawing/2014/main" id="{663BB348-9B6F-4624-BDD9-CFC2ADFD5005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0796870" y="5054600"/>
            <a:ext cx="368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pc="-8">
                <a:solidFill>
                  <a:srgbClr val="3E451F"/>
                </a:solidFill>
                <a:latin typeface="Arial" panose="020B0604020202020204" pitchFamily="34" charset="0"/>
              </a:rPr>
              <a:t>Mar 31</a:t>
            </a:r>
          </a:p>
        </p:txBody>
      </p:sp>
      <p:sp>
        <p:nvSpPr>
          <p:cNvPr id="44" name="OTLSHAPE_M_b4909461c22745b9bafd71cfb58d9653_Title">
            <a:extLst>
              <a:ext uri="{FF2B5EF4-FFF2-40B4-BE49-F238E27FC236}">
                <a16:creationId xmlns:a16="http://schemas.microsoft.com/office/drawing/2014/main" id="{F3B3575E-5793-4EC5-9AA9-8F461688EAB7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5212485" y="5235025"/>
            <a:ext cx="11938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6">
                <a:solidFill>
                  <a:srgbClr val="3E451F"/>
                </a:solidFill>
                <a:latin typeface="Arial" panose="020B0604020202020204" pitchFamily="34" charset="0"/>
              </a:rPr>
              <a:t>Publish Guest Post</a:t>
            </a:r>
          </a:p>
        </p:txBody>
      </p:sp>
      <p:sp>
        <p:nvSpPr>
          <p:cNvPr id="45" name="OTLSHAPE_M_b4909461c22745b9bafd71cfb58d9653_Date">
            <a:extLst>
              <a:ext uri="{FF2B5EF4-FFF2-40B4-BE49-F238E27FC236}">
                <a16:creationId xmlns:a16="http://schemas.microsoft.com/office/drawing/2014/main" id="{3B2FE70B-3568-4C28-8599-918589F4A0B3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5212485" y="50546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>
                <a:solidFill>
                  <a:srgbClr val="3E451F"/>
                </a:solidFill>
                <a:latin typeface="Calibri" panose="020F0502020204030204" pitchFamily="34" charset="0"/>
              </a:rPr>
              <a:t>Feb 3</a:t>
            </a:r>
          </a:p>
        </p:txBody>
      </p:sp>
      <p:sp>
        <p:nvSpPr>
          <p:cNvPr id="47" name="OTLSHAPE_M_13faf3e87f30431795b8f33933499205_Title">
            <a:extLst>
              <a:ext uri="{FF2B5EF4-FFF2-40B4-BE49-F238E27FC236}">
                <a16:creationId xmlns:a16="http://schemas.microsoft.com/office/drawing/2014/main" id="{AA82F795-40FC-4A95-92B2-12F8502325DC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6977167" y="5235025"/>
            <a:ext cx="11049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10">
                <a:solidFill>
                  <a:srgbClr val="3E451F"/>
                </a:solidFill>
                <a:latin typeface="Arial" panose="020B0604020202020204" pitchFamily="34" charset="0"/>
              </a:rPr>
              <a:t>Publish KB Article</a:t>
            </a:r>
          </a:p>
        </p:txBody>
      </p:sp>
      <p:sp>
        <p:nvSpPr>
          <p:cNvPr id="48" name="OTLSHAPE_M_13faf3e87f30431795b8f33933499205_Date">
            <a:extLst>
              <a:ext uri="{FF2B5EF4-FFF2-40B4-BE49-F238E27FC236}">
                <a16:creationId xmlns:a16="http://schemas.microsoft.com/office/drawing/2014/main" id="{392D7563-A3B3-4FE7-AB08-36BEB55686C1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6977167" y="5054600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>
                <a:solidFill>
                  <a:srgbClr val="3E451F"/>
                </a:solidFill>
                <a:latin typeface="Calibri" panose="020F0502020204030204" pitchFamily="34" charset="0"/>
              </a:rPr>
              <a:t>Feb 20</a:t>
            </a:r>
          </a:p>
        </p:txBody>
      </p:sp>
      <p:sp>
        <p:nvSpPr>
          <p:cNvPr id="50" name="OTLSHAPE_M_e3b0d6c8d3ba488fa47a7493dda98459_Title">
            <a:extLst>
              <a:ext uri="{FF2B5EF4-FFF2-40B4-BE49-F238E27FC236}">
                <a16:creationId xmlns:a16="http://schemas.microsoft.com/office/drawing/2014/main" id="{245F7C50-AA79-4C67-A301-F96A186A2004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9053263" y="5698807"/>
            <a:ext cx="12192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6" dirty="0">
                <a:solidFill>
                  <a:srgbClr val="3E451F"/>
                </a:solidFill>
                <a:latin typeface="Arial" panose="020B0604020202020204" pitchFamily="34" charset="0"/>
              </a:rPr>
              <a:t>Publish Case Study</a:t>
            </a:r>
          </a:p>
        </p:txBody>
      </p:sp>
      <p:sp>
        <p:nvSpPr>
          <p:cNvPr id="51" name="OTLSHAPE_M_e3b0d6c8d3ba488fa47a7493dda98459_Date">
            <a:extLst>
              <a:ext uri="{FF2B5EF4-FFF2-40B4-BE49-F238E27FC236}">
                <a16:creationId xmlns:a16="http://schemas.microsoft.com/office/drawing/2014/main" id="{BAD247CF-156C-4009-8417-1D27DF588C9A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9053263" y="5518383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3E451F"/>
                </a:solidFill>
                <a:latin typeface="Calibri" panose="020F0502020204030204" pitchFamily="34" charset="0"/>
              </a:rPr>
              <a:t>Mar 12</a:t>
            </a:r>
          </a:p>
        </p:txBody>
      </p:sp>
      <p:sp>
        <p:nvSpPr>
          <p:cNvPr id="53" name="OTLSHAPE_M_2818bf36f1cc4d02a4117fe9ea53f5be_Title">
            <a:extLst>
              <a:ext uri="{FF2B5EF4-FFF2-40B4-BE49-F238E27FC236}">
                <a16:creationId xmlns:a16="http://schemas.microsoft.com/office/drawing/2014/main" id="{D570C596-37F5-4C09-ACCB-01C77DDF7862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3551608" y="5235025"/>
            <a:ext cx="8636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u="sng" spc="-12">
                <a:solidFill>
                  <a:srgbClr val="A16B35"/>
                </a:solidFill>
                <a:latin typeface="Arial" panose="020B0604020202020204" pitchFamily="34" charset="0"/>
              </a:rPr>
              <a:t>Publish Video</a:t>
            </a:r>
          </a:p>
        </p:txBody>
      </p:sp>
      <p:sp>
        <p:nvSpPr>
          <p:cNvPr id="54" name="OTLSHAPE_M_2818bf36f1cc4d02a4117fe9ea53f5be_Date">
            <a:extLst>
              <a:ext uri="{FF2B5EF4-FFF2-40B4-BE49-F238E27FC236}">
                <a16:creationId xmlns:a16="http://schemas.microsoft.com/office/drawing/2014/main" id="{9A036368-5A18-461D-988A-98D9C1AC782B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3551608" y="50546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A16B35"/>
                </a:solidFill>
                <a:latin typeface="Calibri" panose="020F0502020204030204" pitchFamily="34" charset="0"/>
              </a:rPr>
              <a:t>Jan 18</a:t>
            </a:r>
          </a:p>
        </p:txBody>
      </p:sp>
      <p:sp>
        <p:nvSpPr>
          <p:cNvPr id="192" name="Title 1">
            <a:extLst>
              <a:ext uri="{FF2B5EF4-FFF2-40B4-BE49-F238E27FC236}">
                <a16:creationId xmlns:a16="http://schemas.microsoft.com/office/drawing/2014/main" id="{7B4C08A8-383B-4DE1-BF95-284B4BD36AE0}"/>
              </a:ext>
            </a:extLst>
          </p:cNvPr>
          <p:cNvSpPr txBox="1">
            <a:spLocks/>
          </p:cNvSpPr>
          <p:nvPr/>
        </p:nvSpPr>
        <p:spPr>
          <a:xfrm>
            <a:off x="831977" y="264776"/>
            <a:ext cx="4913092" cy="700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3E451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Content Calendar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82771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NS4wMC4wMS4wMCIsIkVkaXRpb24iOiJQcm8iLCJMYXN0U2F2ZWRFZGl0aW9uIjozLCJJc1BsdXNFZGl0aW9uIjp0cnVlLCJJc1Byb0VkaXRpb24iOnRydWV9LCJFZmZlY3QiOjAsIlN0eWxlIjp7IiRpZCI6IjMiLCJUaW1lYmFuZFN0eWxlIjp7IiRpZCI6IjQiLCJTY2FsZU1hcmtpbmciOjAsIlNoYXBlIjoxMywiU2hhcGVTdHlsZSI6eyIkaWQiOiI1IiwiTWFyZ2luIjp7IiRpZCI6IjYiLCJUb3AiOjAuMCwiTGVmdCI6MTAuMCwiUmlnaHQiOjEwLjAsIkJvdHRvbSI6MC4wfSwiUGFkZGluZyI6eyIkaWQiOiI3IiwiVG9wIjo1LjAsIkxlZnQiOjEzLjAsIlJpZ2h0IjoxMy4wLCJCb3R0b20iOjUuMH0sIkJhY2tncm91bmQiOnsiJGlkIjoiOCIsIkNvbG9yIjp7IiRpZCI6IjkiLCJBIjoyNTUsIlIiOjk3LCJHIjoxMDUsIkIiOjkx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cmVmIjoiOCJ9LCJJc1Zpc2libGUiOnRydWUsIldpZHRoIjo4NTguMCwiSGVpZ2h0IjozMC4wLCJCb3JkZXJTdHlsZSI6bnVsbCwiUGFyZW50U3R5bGUiOm51bGx9LCJCb3R0b21UaWVyU2hhcGVTdHlsZSI6eyIkaWQiOiIxNCIsIk1hcmdpbiI6eyIkcmVmIjoiNiJ9LCJQYWRkaW5nIjp7IiRyZWYiOiI3In0sIkJhY2tncm91bmQiOnsiJHJlZiI6IjgifSwiSXNWaXNpYmxlIjp0cnVlLCJXaWR0aCI6ODU4LjAsIkhlaWdodCI6MzAuMCwiQm9yZGVyU3R5bGUiOm51bGwsIlBhcmVudFN0eWxlIjpudWxsfSwiUmlnaHRFbmRDYXBzU3R5bGUiOnsiJGlkIjoiMTUiLCJGb250U2V0dGluZ3MiOnsiJGlkIjoiMTYiLCJGb250U2l6ZSI6MTgsIkZvbnROYW1lIjoiQ2FsaWJyaSIsIklzQm9sZCI6dHJ1ZSwiSXNJdGFsaWMiOmZhbHNlLCJJc1VuZGVybGluZWQiOmZhbHNlLCJQYXJlbnRTdHlsZSI6bnVsbH0sIkF1dG9TaXplIjowLCJGb3JlZ3JvdW5kIjp7IiRpZCI6IjE3IiwiQ29sb3IiOnsiJGlkIjoiMTgiLCJBIjoyNTUsIlIiOjE2MSwiRyI6MTA3LCJCIjo1M3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wLjAsIkJvdHRvbSI6MC4wfSwiUGFkZGluZyI6eyIkaWQiOiIyMCIsIlRvcCI6MC4wLCJMZWZ0IjowLjAsIlJpZ2h0IjowLjAsIkJvdHRvbSI6MC4wfSwiQmFja2dyb3VuZCI6eyIkaWQiOiIyMSIsIkNvbG9yIjp7IiRpZCI6IjIyIiwiQSI6MjU1LCJSIjoyNTUsIkciOjI1NSwiQiI6MjU1fX0sIklzVmlzaWJsZSI6ZmFsc2UsIldpZHRoIjowLjAsIkhlaWdodCI6MC4wLCJCb3JkZXJTdHlsZSI6bnVsbCwiUGFyZW50U3R5bGUiOm51bGx9LCJMZWZ0RW5kQ2Fwc1N0eWxlIjp7IiRpZCI6IjIzIiwiRm9udFNldHRpbmdzIjp7IiRpZCI6IjI0IiwiRm9udFNpemUiOjE4LCJGb250TmFtZSI6IkNhbGlicmkiLCJJc0JvbGQiOnRydWUsIklzSXRhbGljIjpmYWxzZSwiSXNVbmRlcmxpbmVkIjpmYWxzZSwiUGFyZW50U3R5bGUiOm51bGx9LCJBdXRvU2l6ZSI6MCwiRm9yZWdyb3VuZCI6eyIkaWQiOiIyNSIsIkNvbG9yIjp7IiRpZCI6IjI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yIsIlRvcCI6MC4wLCJMZWZ0IjoyMC4wLCJSaWdodCI6MC4wLCJCb3R0b20iOjAuMH0sIlBhZGRpbmciOnsiJGlkIjoiMjgiLCJUb3AiOjAuMCwiTGVmdCI6MC4wLCJSaWdodCI6MC4wLCJCb3R0b20iOjAuMH0sIkJhY2tncm91bmQiOnsiJGlkIjoiMjkiLCJDb2xvciI6eyIkaWQiOiIzMCIsIkEiOjg5LCJSIjowLCJHIjowLCJCIjowfX0sIklzVmlzaWJsZSI6ZmFsc2UsIldpZHRoIjowLjAsIkhlaWdodCI6MC4wLCJCb3JkZXJTdHlsZSI6bnVsbCwiUGFyZW50U3R5bGUiOm51bGx9LCJUb2RheVRleHRTdHlsZSI6eyIkaWQiOiIzMSIsIkZvbnRTZXR0aW5ncyI6eyIkaWQiOiIzMiIsIkZvbnRTaXplIjoxMiwiRm9udE5hbWUiOiJDYWxpYnJpIiwiSXNCb2xkIjpmYWxzZSwiSXNJdGFsaWMiOmZhbHNlLCJJc1VuZGVybGluZWQiOmZhbHNlLCJQYXJlbnRTdHlsZSI6bnVsbH0sIkF1dG9TaXplIjowLCJGb3JlZ3JvdW5kIjp7IiRpZCI6IjMzIiwiQ29sb3IiOnsiJGlkIjoiMz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UiLCJUb3AiOjAuMCwiTGVmdCI6MC4wLCJSaWdodCI6MC4wLCJCb3R0b20iOjAuMH0sIlBhZGRpbmciOnsiJGlkIjoiMzYiLCJUb3AiOjAuMCwiTGVmdCI6MC4wLCJSaWdodCI6MC4wLCJCb3R0b20iOjAuMH0sIkJhY2tncm91bmQiOnsiJGlkIjoiMzciLCJDb2xvciI6eyIkcmVmIjoiMzAifX0sIklzVmlzaWJsZSI6dHJ1ZSwiV2lkdGgiOjAuMCwiSGVpZ2h0IjowLjAsIkJvcmRlclN0eWxlIjpudWxsLCJQYXJlbnRTdHlsZSI6bnVsbH0sIlRvZGF5TWFya2VyU3R5bGUiOnsiJGlkIjoiMzgiLCJNYXJnaW4iOnsiJGlkIjoiMzkiLCJUb3AiOjAuMCwiTGVmdCI6MC4wLCJSaWdodCI6MC4wLCJCb3R0b20iOjAuMH0sIlBhZGRpbmciOnsiJGlkIjoiNDAiLCJUb3AiOjAuMCwiTGVmdCI6MC4wLCJSaWdodCI6MC4wLCJCb3R0b20iOjAuMH0sIkJhY2tncm91bmQiOnsiJGlkIjoiNDEiLCJDb2xvciI6eyIkaWQiOiI0MiIsIkEiOjI1NSwiUiI6MjU1LCJHIjowLCJCIjowfX0sIklzVmlzaWJsZSI6dHJ1ZSwiV2lkdGgiOjAuMCwiSGVpZ2h0IjowLjAsIkJvcmRlclN0eWxlIjpudWxsLCJQYXJlbnRTdHlsZSI6bnVsbH0sIlNjYWxlU3R5bGUiOnsiJGlkIjoiNDMiLCJTaGFwZSI6NCwiU2hvd1NlZ21lbnRTZXBhcmF0b3JzIjp0cnVlLCJTZWdtZW50U2VwYXJhdG9yT3BhY2l0eSI6MzAsIkhhc0JlZW5WaXNpYmxlQmVmb3JlIjp0cnVlLCJGb250U2V0dGluZ3MiOnsiJGlkIjoiNDQiLCJGb250U2l6ZSI6MTIsIkZvbnROYW1lIjoiQ2FsaWJyaSIsIklzQm9sZCI6ZmFsc2UsIklzSXRhbGljIjpmYWxzZSwiSXNVbmRlcmxpbmVkIjpmYWxzZSwiUGFyZW50U3R5bGUiOm51bGx9LCJBdXRvU2l6ZSI6MCwiRm9yZWdyb3VuZCI6eyIkaWQiOiI0NSIsIkNvbG9yIjp7IiRpZCI6IjQ2IiwiQSI6MjU1LCJSIjoyNTMsIkciOjI1MCwiQiI6MjM3fX0sIk1heFdpZHRoIjoyMDAuMCwiTWF4SGVpZ2h0IjoiSW5maW5pdHkiLCJTbWFydEZvcmVncm91bmRJc0FjdGl2ZSI6ZmFsc2UsIkhvcml6b250YWxBbGlnbm1lbnQiOjAsIlZlcnRpY2FsQWxpZ25tZW50IjoxLCJTbWFydEZvcmVncm91bmQiOm51bGwsIkJhY2tncm91bmRGaWxsVHlwZSI6MCwiTWFyZ2luIjp7IiRpZCI6IjQ3IiwiVG9wIjowLjAsIkxlZnQiOjUuMCwiUmlnaHQiOjAuMCwiQm90dG9tIjowLjB9LCJQYWRkaW5nIjp7IiRpZCI6IjQ4IiwiVG9wIjowLjAsIkxlZnQiOjAuMCwiUmlnaHQiOjAuMCwiQm90dG9tIjowLjB9LCJCYWNrZ3JvdW5kIjp7IiRpZCI6IjQ5IiwiQ29sb3IiOnsiJHJlZiI6IjMwIn19LCJJc1Zpc2libGUiOnRydWUsIldpZHRoIjowLjAsIkhlaWdodCI6MC4wLCJCb3JkZXJTdHlsZSI6bnVsbCwiUGFyZW50U3R5bGUiOm51bGx9LCJTaW5nbGVTY2FsZVNoYXBlU3R5bGUiOnsiJGlkIjoiNTAiLCJTaGFwZSI6NCwiSGVpZ2h0IjozMC4wfSwiTWlkZGxlVGllclNjYWxlU3R5bGUiOnsiJGlkIjoiNTEiLCJTaGFwZSI6NCwiU2hvd1NlZ21lbnRTZXBhcmF0b3JzIjp0cnVlLCJTZWdtZW50U2VwYXJhdG9yT3BhY2l0eSI6MzAsIkhhc0JlZW5WaXNpYmxlQmVmb3JlIjpmYWxzZSwiRm9udFNldHRpbmdzIjp7IiRpZCI6IjUyIiwiRm9udFNpemUiOjEyLCJGb250TmFtZSI6IkNhbGlicmkiLCJJc0JvbGQiOmZhbHNlLCJJc0l0YWxpYyI6ZmFsc2UsIklzVW5kZXJsaW5lZCI6ZmFsc2UsIlBhcmVudFN0eWxlIjpudWxsfSwiQXV0b1NpemUiOjAsIkZvcmVncm91bmQiOnsiJHJlZiI6IjQ1In0sIk1heFdpZHRoIjoyMDAuMCwiTWF4SGVpZ2h0IjoiSW5maW5pdHkiLCJTbWFydEZvcmVncm91bmRJc0FjdGl2ZSI6ZmFsc2UsIkhvcml6b250YWxBbGlnbm1lbnQiOjAsIlZlcnRpY2FsQWxpZ25tZW50IjoxLCJTbWFydEZvcmVncm91bmQiOm51bGwsIkJhY2tncm91bmRGaWxsVHlwZSI6MCwiTWFyZ2luIjp7IiRyZWYiOiI0NyJ9LCJQYWRkaW5nIjp7IiRyZWYiOiI0OCJ9LCJCYWNrZ3JvdW5kIjp7IiRyZWYiOiI0OSJ9LCJJc1Zpc2libGUiOmZhbHNlLCJXaWR0aCI6MC4wLCJIZWlnaHQiOjAuMCwiQm9yZGVyU3R5bGUiOm51bGwsIlBhcmVudFN0eWxlIjpudWxsfSwiQm90dG9tVGllclNjYWxlU3R5bGUiOnsiJGlkIjoiNTMiLCJTaGFwZSI6NCwiU2hvd1NlZ21lbnRTZXBhcmF0b3JzIjp0cnVlLCJTZWdtZW50U2VwYXJhdG9yT3BhY2l0eSI6MzAsIkhhc0JlZW5WaXNpYmxlQmVmb3JlIjpmYWxzZSwiRm9udFNldHRpbmdzIjp7IiRpZCI6IjU0IiwiRm9udFNpemUiOjEyLCJGb250TmFtZSI6IkNhbGlicmkiLCJJc0JvbGQiOmZhbHNlLCJJc0l0YWxpYyI6ZmFsc2UsIklzVW5kZXJsaW5lZCI6ZmFsc2UsIlBhcmVudFN0eWxlIjpudWxsfSwiQXV0b1NpemUiOjAsIkZvcmVncm91bmQiOnsiJHJlZiI6IjQ1In0sIk1heFdpZHRoIjoyMDAuMCwiTWF4SGVpZ2h0IjoiSW5maW5pdHkiLCJTbWFydEZvcmVncm91bmRJc0FjdGl2ZSI6ZmFsc2UsIkhvcml6b250YWxBbGlnbm1lbnQiOjAsIlZlcnRpY2FsQWxpZ25tZW50IjoxLCJTbWFydEZvcmVncm91bmQiOm51bGwsIkJhY2tncm91bmRGaWxsVHlwZSI6MCwiTWFyZ2luIjp7IiRyZWYiOiI0NyJ9LCJQYWRkaW5nIjp7IiRyZWYiOiI0OCJ9LCJCYWNrZ3JvdW5kIjp7IiRyZWYiOiI0OSJ9LCJJc1Zpc2libGUiOmZhbHNlLCJXaWR0aCI6MC4wLCJIZWlnaHQiOjAuMCwiQm9yZGVyU3R5bGUiOm51bGwsIlBhcmVudFN0eWxlIjpudWxsfSwiRWxhcHNlZFRpbWVCYWNrZ3JvdW5kIjp7IiRpZCI6IjU1IiwiQ29sb3IiOnsiJGlkIjoiNTYiLCJBIjo3NywiUiI6MjU1LCJHIjowLCJCIjowfX0sIkFwcGVuZFllYXJPblllYXJDaGFuZ2UiOnRydWUsIkVsYXBzZWRUaW1lRm9ybWF0IjoxLCJUb2RheU1hcmtlclBvc2l0aW9uIjozLCJRdWlja1Bvc2l0aW9uIjozLCJBYnNvbHV0ZVBvc2l0aW9uIjozNTEuMCwiTWFyZ2luIjp7IiRpZCI6IjU3IiwiVG9wIjowLjAsIkxlZnQiOjEwLjAsIlJpZ2h0IjoxMC4wLCJCb3R0b20iOjAuMH0sIlBhZGRpbmciOnsiJGlkIjoiNTgiLCJUb3AiOjAuMCwiTGVmdCI6MC4wLCJSaWdodCI6MC4wLCJCb3R0b20iOjAuMH0sIkJhY2tncm91bmQiOnsiJGlkIjoiNTkiLCJDb2xvciI6eyIkaWQiOiI2MCIsIkEiOjI1NSwiUiI6NDcsIkciOjU0LCJCIjoxNTN9fSwiSXNWaXNpYmxlIjp0cnVlLCJXaWR0aCI6MC4wLCJIZWlnaHQiOjAuMCwiQm9yZGVyU3R5bGUiOm51bGwsIlBhcmVudFN0eWxlIjpudWxsfSwiRGVmYXVsdE1pbGVzdG9uZVN0eWxlIjp7IiRpZCI6IjYxIiwiU2hhcGUiOjE2LCJDb25uZWN0b3JNYXJnaW4iOnsiJGlkIjoiNjIiLCJUb3AiOjAuMCwiTGVmdCI6Mi4wLCJSaWdodCI6Mi4wLCJCb3R0b20iOjAuMH0sIkNvbm5lY3RvclN0eWxlIjp7IiRpZCI6IjYzIiwiTGluZUNvbG9yIjp7IiRpZCI6IjY0IiwiJHR5cGUiOiJOTFJFLkNvbW1vbi5Eb20uU29saWRDb2xvckJydXNoLCBOTFJFLkNvbW1vbiIsIkNvbG9yIjp7IiRpZCI6IjY1IiwiQSI6MTI3LCJSIjoxNTUsIkciOjU5LCJCIjozM319LCJMaW5lV2VpZ2h0IjoxLjAsIkxpbmVUeXBlIjowLCJQYXJlbnRTdHlsZSI6bnVsbH0sIklzQmVsb3dUaW1lYmFuZCI6dHJ1ZSwiUG9zaXRpb25PblRhc2siOjAsIkhpZGVEYXRlIjpmYWxzZSwiU2hhcGVTaXplIjoxLCJTcGFjaW5nIjoyLjAsIlBhZGRpbmciOnsiJGlkIjoiNjYiLCJUb3AiOjcuMCwiTGVmdCI6My4wLCJSaWdodCI6MC4wLCJCb3R0b20iOjIuMH0sIlNoYXBlU3R5bGUiOnsiJGlkIjoiNjciLCJNYXJnaW4iOnsiJGlkIjoiNjgiLCJUb3AiOjAuMCwiTGVmdCI6MC4wLCJSaWdodCI6MC4wLCJCb3R0b20iOjAuMH0sIlBhZGRpbmciOnsiJGlkIjoiNjkiLCJUb3AiOjAuMCwiTGVmdCI6MC4wLCJSaWdodCI6MC4wLCJCb3R0b20iOjAuMH0sIkJhY2tncm91bmQiOnsiJGlkIjoiNzAiLCJDb2xvciI6eyIkaWQiOiI3MSIsIkEiOjI1NSwiUiI6OTIsIkciOjg1LCJCIjo3M319LCJJc1Zpc2libGUiOnRydWUsIldpZHRoIjoxOC4wLCJIZWlnaHQiOjIwLjAsIkJvcmRlclN0eWxlIjp7IiRpZCI6IjcyIiwiTGluZUNvbG9yIjp7IiRpZCI6IjczIiwiJHR5cGUiOiJOTFJFLkNvbW1vbi5Eb20uU29saWRDb2xvckJydXNoLCBOTFJFLkNvbW1vbiIsIkNvbG9yIjp7IiRpZCI6Ijc0IiwiQSI6MjU1LCJSIjoyNTUsIkciOjAsIkIiOjB9fSwiTGluZVdlaWdodCI6MC4wLCJMaW5lVHlwZSI6MCwiUGFyZW50U3R5bGUiOm51bGx9LCJQYXJlbnRTdHlsZSI6bnVsbH0sIlRpdGxlU3R5bGUiOnsiJGlkIjoiNzUiLCJGb250U2V0dGluZ3MiOnsiJGlkIjoiNzYiLCJGb250U2l6ZSI6MTEsIkZvbnROYW1lIjoiQXJpYWwiLCJJc0JvbGQiOmZhbHNlLCJJc0l0YWxpYyI6ZmFsc2UsIklzVW5kZXJsaW5lZCI6dHJ1ZSwiUGFyZW50U3R5bGUiOm51bGx9LCJBdXRvU2l6ZSI6MCwiRm9yZWdyb3VuZCI6eyIkaWQiOiI3NyIsIkNvbG9yIjp7IiRpZCI6Ijc4IiwiQSI6MjU1LCJSIjo5MiwiRyI6ODUsIkIiOjczfX0sIk1heFdpZHRoIjoyMDAuMCwiTWF4SGVpZ2h0IjoiSW5maW5pdHkiLCJTbWFydEZvcmVncm91bmRJc0FjdGl2ZSI6ZmFsc2UsIkhvcml6b250YWxBbGlnbm1lbnQiOjEsIlZlcnRpY2FsQWxpZ25tZW50IjowLCJTbWFydEZvcmVncm91bmQiOm51bGwsIkJhY2tncm91bmRGaWxsVHlwZSI6MCwiTWFyZ2luIjp7IiRpZCI6Ijc5IiwiVG9wIjowLjAsIkxlZnQiOjAuMCwiUmlnaHQiOjAuMCwiQm90dG9tIjowLjB9LCJQYWRkaW5nIjp7IiRpZCI6IjgwIiwiVG9wIjowLjAsIkxlZnQiOjAuMCwiUmlnaHQiOjAuMCwiQm90dG9tIjowLjB9LCJCYWNrZ3JvdW5kIjp7IiRpZCI6IjgxIiwiQ29sb3IiOnsiJHJlZiI6IjMwIn19LCJJc1Zpc2libGUiOnRydWUsIldpZHRoIjowLjAsIkhlaWdodCI6MC4wLCJCb3JkZXJTdHlsZSI6bnVsbCwiUGFyZW50U3R5bGUiOm51bGx9LCJEYXRlU3R5bGUiOnsiJGlkIjoiODIiLCJGb250U2V0dGluZ3MiOnsiJGlkIjoiODMiLCJGb250U2l6ZSI6MTAsIkZvbnROYW1lIjoiQ2FsaWJyaSIsIklzQm9sZCI6ZmFsc2UsIklzSXRhbGljIjpmYWxzZSwiSXNVbmRlcmxpbmVkIjpmYWxzZSwiUGFyZW50U3R5bGUiOm51bGx9LCJBdXRvU2l6ZSI6MCwiRm9yZWdyb3VuZCI6eyIkaWQiOiI4NCIsIkNvbG9yIjp7IiRpZCI6Ijg1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HJlZiI6IjMwIn19LCJJc1Zpc2libGUiOnRydWUsIldpZHRoIjowLjAsIkhlaWdodCI6MC4wLCJCb3JkZXJTdHlsZSI6bnVsbCwiUGFyZW50U3R5bGUiOm51bGx9LCJEYXRlRm9ybWF0Ijp7IiRpZCI6Ij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wIiwiRm9ybWF0IjowLCJJc1Zpc2libGUiOmZhbHNlLCJMYXN0S25vd25WaXNpYmlsaXR5U3RhdGUiOmZhbHNlfSwiSXNWaXNpYmxlIjp0cnVlLCJQYXJlbnRTdHlsZSI6bnVsbH0sIkRlZmF1bHRUYXNrU3R5bGUiOnsiJGlkIjoiOTEiLCJTaGFwZSI6MiwiU2hhcGVUaGlja25lc3MiOjEsIkR1cmF0aW9uRm9ybWF0IjowLCJJbmNsdWRlTm9uV29ya2luZ0RheXNJbkR1cmF0aW9uIjpmYWxzZSwiUGVyY2VudGFnZUNvbXBsZXRl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k2IiwiVG9wIjowLjAsIkxlZnQiOjAuMCwiUmlnaHQiOjAuMCwiQm90dG9tIjowLjB9LCJQYWRkaW5nIjp7IiRpZCI6Ijk3IiwiVG9wIjowLjAsIkxlZnQiOjAuMCwiUmlnaHQiOjAuMCwiQm90dG9tIjowLjB9LCJCYWNrZ3JvdW5kIjp7IiRpZCI6Ijk4IiwiQ29sb3IiOnsiJHJlZiI6IjMwIn19LCJJc1Zpc2libGUiOnRydWUsIldpZHRoIjowLjAsIkhlaWdodCI6MC4wLCJCb3JkZXJTdHlsZSI6bnVsbCwiUGFyZW50U3R5bGUiOm51bGx9LCJEdXJhdGlvblN0eWxlIjp7IiRpZCI6Ijk5IiwiRm9udFNldHRpbmdzIjp7IiRpZCI6IjEwMCIsIkZvbnRTaXplIjo5LCJGb250TmFtZSI6IkFyaWFsIiwiSXNCb2xkIjpmYWxzZSwiSXNJdGFsaWMiOmZhbHNlLCJJc1VuZGVybGluZWQiOmZhbHNlLCJQYXJlbnRTdHlsZSI6bnVsbH0sIkF1dG9TaXplIjowLCJGb3JlZ3JvdW5kIjp7IiRpZCI6IjEwMSIsIkNvbG9yIjp7IiRpZCI6IjEwMiIsIkEiOjI1NSwiUiI6MTY1LCJHIjo0OCwiQiI6MTV9fSwiTWF4V2lkdGgiOjIwMC4wLCJNYXhIZWlnaHQiOiJJbmZpbml0eSIsIlNtYXJ0Rm9yZWdyb3VuZElzQWN0aXZlIjpmYWxzZSwiSG9yaXpvbnRhbEFsaWdubWVudCI6MCwiVmVydGljYWxBbGlnbm1lbnQiOjAsIlNtYXJ0Rm9yZWdyb3VuZCI6bnVsbCwiQmFja2dyb3VuZEZpbGxUeXBlIjowLCJNYXJnaW4iOnsiJGlkIjoiMTAzIiwiVG9wIjowLjAsIkxlZnQiOjAuMCwiUmlnaHQiOjAuMCwiQm90dG9tIjowLjB9LCJQYWRkaW5nIjp7IiRpZCI6IjEwNCIsIlRvcCI6MC4wLCJMZWZ0IjowLjAsIlJpZ2h0IjowLjAsIkJvdHRvbSI6MC4wfSwiQmFja2dyb3VuZCI6eyIkaWQiOiIxMDUiLCJDb2xvciI6eyIkcmVmIjoiMzAifX0sIklzVmlzaWJsZSI6dHJ1ZSwiV2lkdGgiOjAuMCwiSGVpZ2h0IjowLjAsIkJvcmRlclN0eWxlIjpudWxsLCJQYXJlbnRTdHlsZSI6bnVsbH0sIkhvcml6b250YWxDb25uZWN0b3JTdHlsZSI6eyIkaWQiOiIxMDYiLCJMaW5lQ29sb3IiOnsiJGlkIjoiMTA3IiwiJHR5cGUiOiJOTFJFLkNvbW1vbi5Eb20uU29saWRDb2xvckJydXNoLCBOTFJFLkNvbW1vbiIsIkNvbG9yIjp7IiRpZCI6IjEwOCIsIkEiOjI1NSwiUiI6MjA0LCJHIjoyMDQsIkIiOjIwNH19LCJMaW5lV2VpZ2h0IjoxLjAsIkxpbmVUeXBlIjowLCJQYXJlbnRTdHlsZSI6bnVsbH0sIlZlcnRpY2FsQ29ubmVjdG9yU3R5bGUiOnsiJGlkIjoiMTA5IiwiTGluZUNvbG9yIjp7IiRpZCI6IjExMCIsIiR0eXBlIjoiTkxSRS5Db21tb24uRG9tLlNvbGlkQ29sb3JCcnVzaCwgTkxSRS5Db21tb24iLCJDb2xvciI6eyIkaWQiOiIxMTEiLCJBIjoyNTUsIlIiOjEwMywiRyI6OTUsIkIiOjgzfX0sIkxpbmVXZWlnaHQiOjEuMCwiTGluZVR5cGUiOjAsIlBhcmVudFN0eWxlIjpudWxsfSwiTWFyZ2luIjpudWxsLCJTdGFydERhdGVQb3NpdGlvbiI6MCwiRW5kRGF0ZVBvc2l0aW9uIjowLCJEYXRlSXNWaXNpYmxlIjp0cnVlLCJUaXRsZVBvc2l0aW9uIjoyLCJEdXJhdGlvblBvc2l0aW9uIjo2LCJQZXJjZW50YWdlQ29tcGxldGVkUG9zaXRpb24iOjIsIlNwYWNpbmciOjUsIklzQmVsb3dUaW1lYmFuZCI6ZmFsc2UsIlBlcmNlbnRhZ2VDb21wbGV0ZVNoYXBlT3BhY2l0eSI6MzUsIlNoYXBlU3R5bGUiOnsiJGlkIjoiMTEyIiwiTWFyZ2luIjp7IiRpZCI6IjExMyIsIlRvcCI6MC4wLCJMZWZ0Ijo0LjAsIlJpZ2h0Ijo0LjAsIkJvdHRvbSI6MC4wfSwiUGFkZGluZyI6eyIkaWQiOiIxMTQiLCJUb3AiOjAuMCwiTGVmdCI6MC4wLCJSaWdodCI6MC4wLCJCb3R0b20iOjAuMH0sIkJhY2tncm91bmQiOnsiJGlkIjoiMTE1IiwiQ29sb3IiOnsiJGlkIjoiMTE2IiwiQSI6MjU1LCJSIjowLCJHIjoxMTQsIkIiOjE4OH19LCJJc1Zpc2libGUiOnRydWUsIldpZHRoIjowLjAsIkhlaWdodCI6MTYuMCwiQm9yZGVyU3R5bGUiOnsiJGlkIjoiMTE3IiwiTGluZUNvbG9yIjp7IiRpZCI6IjExOCIsIiR0eXBlIjoiTkxSRS5Db21tb24uRG9tLlNvbGlkQ29sb3JCcnVzaCwgTkxSRS5Db21tb24iLCJDb2xvciI6eyIkaWQiOiIxMTkiLCJBIjoyNTUsIlIiOjI1NSwiRyI6MCwiQiI6MH19LCJMaW5lV2VpZ2h0IjowLjAsIkxpbmVUeXBlIjowLCJQYXJlbnRTdHlsZSI6bnVsbH0sIlBhcmVudFN0eWxlIjpudWxsfSwiVGl0bGVTdHlsZSI6eyIkaWQiOiIxMjAiLCJGb250U2V0dGluZ3MiOnsiJGlkIjoiMTIxIiwiRm9udFNpemUiOjEwLCJGb250TmFtZSI6IkFyaWFsIiwiSXNCb2xkIjp0cnVlLCJJc0l0YWxpYyI6ZmFsc2UsIklzVW5kZXJsaW5lZCI6ZmFsc2UsIlBhcmVudFN0eWxlIjpudWxsfSwiQXV0b1NpemUiOjAsIkZvcmVncm91bmQiOnsiJGlkIjoiMTIyIiwiQ29sb3IiOnsiJGlkIjoiMTIz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HJlZiI6IjMwIn19LCJJc1Zpc2libGUiOnRydWUsIldpZHRoIjowLjAsIkhlaWdodCI6MC4wLCJCb3JkZXJTdHlsZSI6bnVsbCwiUGFyZW50U3R5bGUiOm51bGx9LCJEYXRlU3R5bGUiOnsiJGlkIjoiMTI3IiwiRm9udFNldHRpbmdzIjp7IiRpZCI6IjEyOCIsIkZvbnRTaXplIjo5LCJGb250TmFtZSI6IkFyaWFsIiwiSXNCb2xkIjpmYWxzZSwiSXNJdGFsaWMiOmZhbHNlLCJJc1VuZGVybGluZWQiOmZhbHNlLCJQYXJlbnRTdHlsZSI6bnVsbH0sIkF1dG9TaXplIjowLCJGb3JlZ3JvdW5kIjp7IiRpZCI6IjEyOSIsIkNvbG9yIjp7IiRpZCI6IjEzMCIsIkEiOjI1NSwiUiI6OTcsIkciOjEwNSwiQiI6OTF9fSwiTWF4V2lkdGgiOjIwMC4wLCJNYXhIZWlnaHQiOiJJbmZpbml0eSIsIlNtYXJ0Rm9yZWdyb3VuZElzQWN0aXZlIjpmYWxzZSwiSG9yaXpvbnRhbEFsaWdubWVudCI6MCwiVmVydGljYWxBbGlnbm1lbnQiOjAsIlNtYXJ0Rm9yZWdyb3VuZCI6bnVsbCwiQmFja2dyb3VuZEZpbGxUeXBlIjowLCJNYXJnaW4iOnsiJGlkIjoiMTMxIiwiVG9wIjowLjAsIkxlZnQiOjAuMCwiUmlnaHQiOjAuMCwiQm90dG9tIjowLjB9LCJQYWRkaW5nIjp7IiRpZCI6IjEzMiIsIlRvcCI6MC4wLCJMZWZ0IjowLjAsIlJpZ2h0IjowLjAsIkJvdHRvbSI6MC4wfSwiQmFja2dyb3VuZCI6eyIkaWQiOiIxMzMiLCJDb2xvciI6eyIkcmVmIjoiMzAifX0sIklzVmlzaWJsZSI6dHJ1ZSwiV2lkdGgiOjAuMCwiSGVpZ2h0IjowLjAsIkJvcmRlclN0eWxlIjpudWxsLCJQYXJlbnRTdHlsZSI6bnVsbH0sIkRhdGVGb3JtYXQiOnsiJGlkIjoiMTM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1IiwiRGF0ZVBhcnRJc1Zpc2libGUiOmZhbHNlLCJUaW1lUGFydElzVmlzaWJsZSI6ZmFsc2V9fSwiV2Vla051bWJlcmluZyI6eyIkaWQiOiIxMzYiLCJGb3JtYXQiOjAsIklzVmlzaWJsZSI6ZmFsc2UsIkxhc3RLbm93blZpc2liaWxpdHlTdGF0ZSI6ZmFsc2V9LCJJc1Zpc2libGUiOnRydWUsIlBhcmVudFN0eWxlIjpudWxsLCJfZXhwbGljaXRseVNldCI6eyIkaWQiOiIxMz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OCIsIkdyaWRsaW5lU3R5bGUiOnsiJGlkIjoiMTM5IiwiTGluZUNvbG9yIjp7IiRpZCI6IjE0MCIsIiR0eXBlIjoiTkxSRS5Db21tb24uRG9tLlNvbGlkQ29sb3JCcnVzaCwgTkxSRS5Db21tb24iLCJDb2xvciI6eyIkaWQiOiIxNDEiLCJBIjozOCwiUiI6OTEsIkciOjE1NSwiQiI6MjEzfX0sIkxpbmVXZWlnaHQiOjEuMCwiTGluZVR5cGUiOjAsIlBhcmVudFN0eWxlIjpudWxsfSwiTWFyZ2luIjp7IiRpZCI6IjE0MiIsIlRvcCI6MC4wLCJMZWZ0IjowLjAsIlJpZ2h0IjowLjAsIkJvdHRvbSI6MC4wfSwiUGFkZGluZyI6eyIkaWQiOiIxNDMiLCJUb3AiOjAuMCwiTGVmdCI6MC4wLCJSaWdodCI6MC4wLCJCb3R0b20iOjAuMH0sIkJhY2tncm91bmQiOm51bGwsIklzVmlzaWJsZSI6dHJ1ZSwiV2lkdGgiOjAuMCwiSGVpZ2h0IjowLjAsIkJvcmRlclN0eWxlIjp7IiRpZCI6IjE0NCIsIkxpbmVDb2xvciI6bnVsbCwiTGluZVdlaWdodCI6MC4wLCJMaW5lVHlwZSI6MCwiUGFyZW50U3R5bGUiOm51bGx9LCJQYXJlbnRTdHlsZSI6bnVsbH0sIkFjdGl2aXR5TGluZVBhbmVsU3R5bGUiOnsiJGlkIjoiMTQ1IiwiQWN0aXZpdHlMaW5lU3R5bGUiOnsiJGlkIjoiMTQ2IiwiTGluZUNvbG9yIjp7IiRpZCI6IjE0NyIsIiR0eXBlIjoiTkxSRS5Db21tb24uRG9tLlNvbGlkQ29sb3JCcnVzaCwgTkxSRS5Db21tb24iLCJDb2xvciI6eyIkaWQiOiIxNDgiLCJBIjozOCwiUiI6OTEsIkciOjE1NSwiQiI6MjEzfX0sIkxpbmVXZWlnaHQiOjEuMCwiTGluZVR5cGUiOjAsIlBhcmVudFN0eWxlIjpudWxsfSwiTWFyZ2luIjp7IiRpZCI6IjE0OSIsIlRvcCI6MC4wLCJMZWZ0IjowLjAsIlJpZ2h0IjowLjAsIkJvdHRvbSI6MC4wfSwiUGFkZGluZyI6eyIkaWQiOiIxNTA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NTEiLCJBY3Rpdml0eUhlYWRlcldpZHRoIjowLjAsIklzU2V0IjpmYWxzZX0sIkRlZmF1bHRTd2ltbGFuZVN0eWxlIjp7IiRpZCI6IjE1MiIsIkhlYWRlclN0eWxlIjp7IiRpZCI6IjE1MyIsIlRleHRTdHlsZSI6eyIkaWQiOiIxNTQiLCJGb250U2V0dGluZ3MiOnsiJGlkIjoiMTU1IiwiRm9udFNpemUiOjEyLCJGb250TmFtZSI6IkNhbGlicmkiLCJJc0JvbGQiOmZhbHNlLCJJc0l0YWxpYyI6ZmFsc2UsIklzVW5kZXJsaW5lZCI6ZmFsc2UsIlBhcmVudFN0eWxlIjpudWxsfSwiQXV0b1NpemUiOjAsIkZvcmVncm91bmQiOnsiJGlkIjoiMTU2IiwiQ29sb3IiOnsiJGlkIjoiMTU3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1OCIsIlRvcCI6MC4wLCJMZWZ0IjowLjAsIlJpZ2h0IjowLjAsIkJvdHRvbSI6MC4wfSwiUGFkZGluZyI6eyIkaWQiOiIxNTkiLCJUb3AiOjAuMCwiTGVmdCI6MC4wLCJSaWdodCI6MC4wLCJCb3R0b20iOjAuMH0sIkJhY2tncm91bmQiOm51bGwsIklzVmlzaWJsZSI6dHJ1ZSwiV2lkdGgiOjAuMCwiSGVpZ2h0IjowLjAsIkJvcmRlclN0eWxlIjpudWxsLCJQYXJlbnRTdHlsZSI6bnVsbH0sIlJlY3RhbmdsZVN0eWxlIjp7IiRpZCI6IjE2MCIsIk1hcmdpbiI6eyIkaWQiOiIxNjEiLCJUb3AiOjAuMCwiTGVmdCI6MC4wLCJSaWdodCI6MC4wLCJCb3R0b20iOjAuMH0sIlBhZGRpbmciOnsiJGlkIjoiMTYyIiwiVG9wIjowLjAsIkxlZnQiOjAuMCwiUmlnaHQiOjAuMCwiQm90dG9tIjowLjB9LCJCYWNrZ3JvdW5kIjp7IiRpZCI6IjE2MyIsIkNvbG9yIjp7IiRpZCI6IjE2NCIsIkEiOjEyNywiUiI6OTEsIkciOjE1NSwiQiI6MjEzfX0sIklzVmlzaWJsZSI6dHJ1ZSwiV2lkdGgiOjAuMCwiSGVpZ2h0IjowLjAsIkJvcmRlclN0eWxlIjp7IiRpZCI6IjE2NSIsIkxpbmVDb2xvciI6eyIkaWQiOiIxNjYiLCIkdHlwZSI6Ik5MUkUuQ29tbW9uLkRvbS5Tb2xpZENvbG9yQnJ1c2gsIE5MUkUuQ29tbW9uIiwiQ29sb3IiOnsiJGlkIjoiMTY3IiwiQSI6MjU1LCJSIjoyNTUsIkciOjAsIkIiOjB9fSwiTGluZVdlaWdodCI6MC4wLCJMaW5lVHlwZSI6MCwiUGFyZW50U3R5bGUiOm51bGx9LCJQYXJlbnRTdHlsZSI6bnVsbH0sIk1hcmdpbiI6eyIkaWQiOiIxNjgiLCJUb3AiOjAuMCwiTGVmdCI6MC4wLCJSaWdodCI6MC4wLCJCb3R0b20iOjAuMH0sIlBhZGRpbmciOnsiJGlkIjoiMTY5IiwiVG9wIjowLjAsIkxlZnQiOjAuMCwiUmlnaHQiOjAuMCwiQm90dG9tIjowLjB9LCJCYWNrZ3JvdW5kIjpudWxsLCJJc1Zpc2libGUiOnRydWUsIldpZHRoIjowLjAsIkhlaWdodCI6MC4wLCJCb3JkZXJTdHlsZSI6bnVsbCwiUGFyZW50U3R5bGUiOm51bGx9LCJCYWNrZ3JvdW5kU3R5bGUiOnsiJGlkIjoiMTcwIiwiTWFyZ2luIjp7IiRpZCI6IjE3MSIsIlRvcCI6MC4wLCJMZWZ0IjowLjAsIlJpZ2h0IjowLjAsIkJvdHRvbSI6MC4wfSwiUGFkZGluZyI6eyIkaWQiOiIxNzIiLCJUb3AiOjAuMCwiTGVmdCI6MC4wLCJSaWdodCI6MC4wLCJCb3R0b20iOjAuMH0sIkJhY2tncm91bmQiOnsiJGlkIjoiMTczIiwiQ29sb3IiOnsiJGlkIjoiMTc0IiwiQSI6MzgsIlIiOjkxLCJHIjoxNTUsIkIiOjIxM319LCJJc1Zpc2libGUiOnRydWUsIldpZHRoIjowLjAsIkhlaWdodCI6MC4wLCJCb3JkZXJTdHlsZSI6eyIkaWQiOiIxNzUiLCJMaW5lQ29sb3IiOnsiJGlkIjoiMTc2IiwiJHR5cGUiOiJOTFJFLkNvbW1vbi5Eb20uU29saWRDb2xvckJydXNoLCBOTFJFLkNvbW1vbiIsIkNvbG9yIjp7IiRpZCI6IjE3NyIsIkEiOjI1NSwiUiI6MjU1LCJHIjowLCJCIjowfX0sIkxpbmVXZWlnaHQiOjAuMCwiTGluZVR5cGUiOjAsIlBhcmVudFN0eWxlIjpudWxsfSwiUGFyZW50U3R5bGUiOm51bGx9LCJJc0Fib3ZlVGltZWJhbmQiOmZhbHNlLCJNYXJnaW4iOnsiJGlkIjoiMTc4IiwiVG9wIjowLjAsIkxlZnQiOjAuMCwiUmlnaHQiOjAuMCwiQm90dG9tIjowLjB9LCJQYWRkaW5nIjp7IiRpZCI6IjE3OSIsIlRvcCI6MC4wLCJMZWZ0IjowLjAsIlJpZ2h0IjowLjAsIkJvdHRvbSI6MC4wfSwiSXNWaXNpYmxlIjp0cnVlLCJXaWR0aCI6MC4wLCJIZWlnaHQiOjAuMCwiQm9yZGVyU3R5bGUiOm51bGwsIlBhcmVudFN0eWxlIjpudWxsfX0sIlNjYWxlIjp7IiRpZCI6IjE4MCIsIlN0YXJ0RGF0ZSI6IjAwMDEtMDEtMDFUMDA6MDA6MDAiLCJFbmREYXRlIjoiMjAyMS0wMy0zMVQyMzo1OTowMCIsIkZvcm1hdCI6InciLCJUeXBlIjoxLCJBdXRvRGF0ZVJhbmdlIjp0cnVlLCJXb3JraW5nRGF5cyI6MzEsIkZpc2NhbFllYXIiOnsiJGlkIjoiMTgxIiwiU3RhcnRNb250aCI6MSwiVXNlU3RhcnRpbmdZZWFyRm9yTnVtYmVyaW5nIjp0cnVlLCJTaG93RmlzY2FsWWVhckxhYmVsIjp0cnVlfSwiVG9kYXlNYXJrZXJUZXh0IjoiVG9kYXkiLCJBdXRvU2NhbGVUeXBlIjpmYWxzZX0sIlNjYWxlVjIiOnsiJGlkIjoiMTgyIiwiU3RhcnREYXRlIjoiMDAwMS0wMS0wMVQwMDowMDowMCIsIkVuZERhdGUiOiIyMDIyLTAzLTMxVDIzOjU5OjAwIiwiQXV0b0RhdGVSYW5nZSI6dHJ1ZSwiV29ya2luZ0RheXMiOjMxLCJGaXNjYWxZZWFyIjp7IiRyZWYiOiIxODEifSwiVG9kYXlNYXJrZXJUZXh0IjoiVG9kYXkiLCJBdXRvU2NhbGVUeXBlIjpmYWxzZSwiVGltZWJhbmRTY2FsZXMiOnsiJGlkIjoiMTgzIiwiVG9wU2NhbGVMYXllciI6eyIkaWQiOiIxODQiLCJGb3JtYXQiOiJ3IiwiVHlwZSI6MX0sIk1pZGRsZVNjYWxlTGF5ZXIiOnsiJGlkIjoiMTg1IiwiRm9ybWF0IjpudWxsLCJUeXBlIjowfSwiQm90dG9tU2NhbGVMYXllciI6eyIkaWQiOiIxODYiLCJGb3JtYXQiOm51bGwsIlR5cGUiOjB9fX0sIk1pbGVzdG9uZXMiOlt7IiRpZCI6IjE4NyIsIkRhdGUiOiIyMDIyLTAxLTAxVDIzOjU5OjAwIiwiU3R5bGUiOnsiJGlkIjoiMTg4IiwiU2hhcGUiOjE5LCJDb25uZWN0b3JNYXJnaW4iOnsiJGlkIjoiMTg5IiwiVG9wIjowLjAsIkxlZnQiOjIuMCwiUmlnaHQiOjIuMCwiQm90dG9tIjowLjB9LCJDb25uZWN0b3JTdHlsZSI6eyIkaWQiOiIxOTAiLCJMaW5lQ29sb3IiOnsiJGlkIjoiMTkxIiwiJHR5cGUiOiJOTFJFLkNvbW1vbi5Eb20uU29saWRDb2xvckJydXNoLCBOTFJFLkNvbW1vbiIsIkNvbG9yIjp7IiRpZCI6IjE5MiIsIkEiOjEyNywiUiI6MTYxLCJHIjoxMDcsIkIiOjUzfX0sIkxpbmVXZWlnaHQiOjEuMCwiTGluZVR5cGUiOjAsIlBhcmVudFN0eWxlIjpudWxsfSwiSXNCZWxvd1RpbWViYW5kIjp0cnVlLCJQb3NpdGlvbk9uVGFzayI6MCwiSGlkZURhdGUiOmZhbHNlLCJTaGFwZVNpemUiOjEsIlNwYWNpbmciOjIuMCwiUGFkZGluZyI6eyIkaWQiOiIxOTMiLCJUb3AiOjcuMCwiTGVmdCI6My4wLCJSaWdodCI6MC4wLCJCb3R0b20iOjIuMH0sIlNoYXBlU3R5bGUiOnsiJGlkIjoiMTk0IiwiTWFyZ2luIjp7IiRpZCI6IjE5NSIsIlRvcCI6MC4wLCJMZWZ0IjowLjAsIlJpZ2h0IjowLjAsIkJvdHRvbSI6MC4wfSwiUGFkZGluZyI6eyIkaWQiOiIxOTYiLCJUb3AiOjAuMCwiTGVmdCI6MC4wLCJSaWdodCI6MC4wLCJCb3R0b20iOjAuMH0sIkJhY2tncm91bmQiOnsiJGlkIjoiMTk3IiwiQ29sb3IiOnsiJGlkIjoiMTk4IiwiQSI6MjU1LCJSIjoxNjEsIkciOjEwNywiQiI6NTN9fSwiSXNWaXNpYmxlIjp0cnVlLCJXaWR0aCI6MTMuMCwiSGVpZ2h0IjoxMy4wLCJCb3JkZXJTdHlsZSI6eyIkaWQiOiIxOTkiLCJMaW5lQ29sb3IiOnsiJHJlZiI6IjczIn0sIkxpbmVXZWlnaHQiOjAuMCwiTGluZVR5cGUiOjAsIlBhcmVudFN0eWxlIjpudWxsfSwiUGFyZW50U3R5bGUiOm51bGx9LCJUaXRsZVN0eWxlIjp7IiRpZCI6IjIwMCIsIkZvbnRTZXR0aW5ncyI6eyIkaWQiOiIyMDEiLCJGb250U2l6ZSI6MTEsIkZvbnROYW1lIjoiQXJpYWwiLCJJc0JvbGQiOmZhbHNlLCJJc0l0YWxpYyI6ZmFsc2UsIklzVW5kZXJsaW5lZCI6dHJ1ZSwiUGFyZW50U3R5bGUiOm51bGx9LCJBdXRvU2l6ZSI6MCwiRm9yZWdyb3VuZCI6eyIkaWQiOiIyMDIiLCJDb2xvciI6eyIkaWQiOiIyMDMiLCJBIjoyNTUsIlIiOjE2MSwiRyI6MTA3LCJCIjo1M319LCJNYXhXaWR0aCI6MjAwLjAsIk1heEhlaWdodCI6IkluZmluaXR5IiwiU21hcnRGb3JlZ3JvdW5kSXNBY3RpdmUiOmZhbHNlLCJIb3Jpem9udGFsQWxpZ25tZW50IjowLCJWZXJ0aWNhbEFsaWdubWVudCI6MCwiU21hcnRGb3JlZ3JvdW5kIjpudWxsLCJCYWNrZ3JvdW5kRmlsbFR5cGUiOjAsIk1hcmdpbiI6eyIkaWQiOiIyMDQiLCJUb3AiOjAuMCwiTGVmdCI6MC4wLCJSaWdodCI6MC4wLCJCb3R0b20iOjAuMH0sIlBhZGRpbmciOnsiJGlkIjoiMjA1IiwiVG9wIjowLjAsIkxlZnQiOjAuMCwiUmlnaHQiOjAuMCwiQm90dG9tIjowLjB9LCJCYWNrZ3JvdW5kIjp7IiRpZCI6IjIwNiIsIkNvbG9yIjp7IiRpZCI6IjIwNyIsIkEiOjAsIlIiOjI1NSwiRyI6MjU1LCJCIjoyNTV9fSwiSXNWaXNpYmxlIjp0cnVlLCJXaWR0aCI6MC4wLCJIZWlnaHQiOjAuMCwiQm9yZGVyU3R5bGUiOnsiJGlkIjoiMjA4IiwiTGluZUNvbG9yIjpudWxsLCJMaW5lV2VpZ2h0IjowLjAsIkxpbmVUeXBlIjowLCJQYXJlbnRTdHlsZSI6bnVsbH0sIlBhcmVudFN0eWxlIjpudWxsfSwiRGF0ZVN0eWxlIjp7IiRpZCI6IjIwOSIsIkZvbnRTZXR0aW5ncyI6eyIkaWQiOiIyMTAiLCJGb250U2l6ZSI6MTAsIkZvbnROYW1lIjoiQ2FsaWJyaSIsIklzQm9sZCI6ZmFsc2UsIklzSXRhbGljIjpmYWxzZSwiSXNVbmRlcmxpbmVkIjpmYWxzZSwiUGFyZW50U3R5bGUiOm51bGx9LCJBdXRvU2l6ZSI6MCwiRm9yZWdyb3VuZCI6eyIkaWQiOiIyMTEiLCJDb2xvciI6eyIkaWQiOiIyMTIiLCJBIjoyNTUsIlIiOjE2MSwiRyI6MTA3LCJCIjo1M319LCJNYXhXaWR0aCI6MjAwLjAsIk1heEhlaWdodCI6IkluZmluaXR5IiwiU21hcnRGb3JlZ3JvdW5kSXNBY3RpdmUiOmZhbHNlLCJIb3Jpem9udGFsQWxpZ25tZW50IjowLCJWZXJ0aWNhbEFsaWdubWVudCI6MCwiU21hcnRGb3JlZ3JvdW5kIjpudWxsLCJCYWNrZ3JvdW5kRmlsbFR5cGUiOjAsIk1hcmdpbiI6eyIkaWQiOiIyMTMiLCJUb3AiOjAuMCwiTGVmdCI6MC4wLCJSaWdodCI6MC4wLCJCb3R0b20iOjAuMH0sIlBhZGRpbmciOnsiJGlkIjoiMjE0IiwiVG9wIjowLjAsIkxlZnQiOjAuMCwiUmlnaHQiOjAuMCwiQm90dG9tIjowLjB9LCJCYWNrZ3JvdW5kIjp7IiRpZCI6IjIxNSIsIkNvbG9yIjp7IiRpZCI6IjIxNiIsIkEiOjAsIlIiOjI1NSwiRyI6MjU1LCJCIjoyNTV9fSwiSXNWaXNpYmxlIjp0cnVlLCJXaWR0aCI6MC4wLCJIZWlnaHQiOjAuMCwiQm9yZGVyU3R5bGUiOnsiJGlkIjoiMjE3IiwiTGluZUNvbG9yIjpudWxsLCJMaW5lV2VpZ2h0IjowLjAsIkxpbmVUeXBlIjowLCJQYXJlbnRTdHlsZSI6bnVsbH0sIlBhcmVudFN0eWxlIjpudWxsfSwiRGF0ZUZvcm1hdCI6eyIkaWQiOiIyM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TkiLCJEYXRlUGFydElzVmlzaWJsZSI6ZmFsc2UsIlRpbWVQYXJ0SXNWaXNpYmxlIjpmYWxzZX19LCJXZWVrTnVtYmVyaW5nIjp7IiRpZCI6IjIyMCIsIkZvcm1hdCI6MCwiSXNWaXNpYmxlIjpmYWxzZSwiTGFzdEtub3duVmlzaWJpbGl0eVN0YXRlIjpmYWxzZX0sIklzVmlzaWJsZSI6dHJ1ZSwiUGFyZW50U3R5bGUiOm51bGx9LCJJbmRleCI6MTcsIlBlcmNlbnRhZ2VDb21wbGV0ZSI6bnVsbCwiUG9zaXRpb24iOnsiUmF0aW8iOjAuMTQ4ODQyNTQ2Njc0OTQwMzIsIklzQ3VzdG9tIjp0cnVlfSwiRGF0ZUZvcm1hdCI6eyIkcmVmIjoiMjE4In0sIldlZWtOdW1iZXJpbmciOnsiJGlkIjoiMjIxIiwiRm9ybWF0IjowLCJJc1Zpc2libGUiOmZhbHNlLCJMYXN0S25vd25WaXNpYmlsaXR5U3RhdGUiOmZhbHNlfSwiUmVsYXRlZFRhc2tJZCI6IjAwMDAwMDAwLTAwMDAtMDAwMC0wMDAwLTAwMDAwMDAwMDAwMCIsIklkIjoiNjMyOTBlNjMtMzcyMi00Y2I2LWIwNmQtYjMzODdlNmZlMmIwIiwiSW1wb3J0SWQiOm51bGwsIlRpdGxlIjoiUmV2aWV3IFExIENhbGVuZGFyIiwiTm90ZSI6bnVsbCwiSHlwZXJsaW5rIjp7IiRpZCI6IjIyMiIsIkFkZHJlc3MiOm51bGwsIlN1YkFkZHJlc3MiOm51bGx9LCJJc0NoYW5nZWQiOmZhbHNlLCJJc05ldyI6ZmFsc2V9LHsiJGlkIjoiMjIzIiwiRGF0ZSI6IjIwMjItMDMtMzFUMjM6NTk6MDAiLCJTdHlsZSI6eyIkaWQiOiIyMjQiLCJTaGFwZSI6MTcsIkNvbm5lY3Rvck1hcmdpbiI6eyIkaWQiOiIyMjUiLCJUb3AiOjAuMCwiTGVmdCI6Mi4wLCJSaWdodCI6Mi4wLCJCb3R0b20iOjAuMH0sIkNvbm5lY3RvclN0eWxlIjp7IiRpZCI6IjIyNiIsIkxpbmVDb2xvciI6eyIkaWQiOiIyMjciLCIkdHlwZSI6Ik5MUkUuQ29tbW9uLkRvbS5Tb2xpZENvbG9yQnJ1c2gsIE5MUkUuQ29tbW9uIiwiQ29sb3IiOnsiJGlkIjoiMjI4IiwiQSI6MTI3LCJSIjo2MiwiRyI6NjksIkIiOjMxfX0sIkxpbmVXZWlnaHQiOjEuMCwiTGluZVR5cGUiOjAsIlBhcmVudFN0eWxlIjpudWxsfSwiSXNCZWxvd1RpbWViYW5kIjp0cnVlLCJQb3NpdGlvbk9uVGFzayI6MCwiSGlkZURhdGUiOmZhbHNlLCJTaGFwZVNpemUiOjEsIlNwYWNpbmciOjIuMCwiUGFkZGluZyI6eyIkaWQiOiIyMjkiLCJUb3AiOjcuMCwiTGVmdCI6My4wLCJSaWdodCI6MC4wLCJCb3R0b20iOjIuMH0sIlNoYXBlU3R5bGUiOnsiJGlkIjoiMjMwIiwiTWFyZ2luIjp7IiRpZCI6IjIzMSIsIlRvcCI6MC4wLCJMZWZ0IjowLjAsIlJpZ2h0IjowLjAsIkJvdHRvbSI6MC4wfSwiUGFkZGluZyI6eyIkaWQiOiIyMzIiLCJUb3AiOjAuMCwiTGVmdCI6MC4wLCJSaWdodCI6MC4wLCJCb3R0b20iOjAuMH0sIkJhY2tncm91bmQiOnsiJGlkIjoiMjMzIiwiQ29sb3IiOnsiJGlkIjoiMjM0IiwiQSI6MjU1LCJSIjoxNjEsIkciOjEwNywiQiI6NTN9fSwiSXNWaXNpYmxlIjp0cnVlLCJXaWR0aCI6MjAuMCwiSGVpZ2h0IjoyMC4wLCJCb3JkZXJTdHlsZSI6eyIkaWQiOiIyMzUiLCJMaW5lQ29sb3IiOnsiJHJlZiI6IjczIn0sIkxpbmVXZWlnaHQiOjAuMCwiTGluZVR5cGUiOjAsIlBhcmVudFN0eWxlIjpudWxsfSwiUGFyZW50U3R5bGUiOm51bGx9LCJUaXRsZVN0eWxlIjp7IiRpZCI6IjIzNiIsIkZvbnRTZXR0aW5ncyI6eyIkaWQiOiIyMzciLCJGb250U2l6ZSI6MTEsIkZvbnROYW1lIjoiQXJpYWwiLCJJc0JvbGQiOmZhbHNlLCJJc0l0YWxpYyI6ZmFsc2UsIklzVW5kZXJsaW5lZCI6ZmFsc2UsIlBhcmVudFN0eWxlIjpudWxsfSwiQXV0b1NpemUiOjAsIkZvcmVncm91bmQiOnsiJGlkIjoiMjM4IiwiQ29sb3IiOnsiJGlkIjoiMjM5IiwiQSI6MjU1LCJSIjo2MiwiRyI6NjksIkIiOjMxfX0sIk1heFdpZHRoIjoyMDAuMCwiTWF4SGVpZ2h0IjoiSW5maW5pdHkiLCJTbWFydEZvcmVncm91bmRJc0FjdGl2ZSI6ZmFsc2UsIkhvcml6b250YWxBbGlnbm1lbnQiOjEsIlZlcnRpY2FsQWxpZ25tZW50IjowLCJTbWFydEZvcmVncm91bmQiOm51bGwsIkJhY2tncm91bmRGaWxsVHlwZSI6MCwiTWFyZ2luIjp7IiRpZCI6IjI0MCIsIlRvcCI6MC4wLCJMZWZ0IjowLjAsIlJpZ2h0IjowLjAsIkJvdHRvbSI6MC4wfSwiUGFkZGluZyI6eyIkaWQiOiIyNDEiLCJUb3AiOjAuMCwiTGVmdCI6MC4wLCJSaWdodCI6MC4wLCJCb3R0b20iOjAuMH0sIkJhY2tncm91bmQiOnsiJGlkIjoiMjQyIiwiQ29sb3IiOnsiJGlkIjoiMjQzIiwiQSI6MCwiUiI6MjU1LCJHIjoyNTUsIkIiOjI1NX19LCJJc1Zpc2libGUiOnRydWUsIldpZHRoIjowLjAsIkhlaWdodCI6MC4wLCJCb3JkZXJTdHlsZSI6eyIkaWQiOiIyNDQiLCJMaW5lQ29sb3IiOm51bGwsIkxpbmVXZWlnaHQiOjAuMCwiTGluZVR5cGUiOjAsIlBhcmVudFN0eWxlIjpudWxsfSwiUGFyZW50U3R5bGUiOm51bGx9LCJEYXRlU3R5bGUiOnsiJGlkIjoiMjQ1IiwiRm9udFNldHRpbmdzIjp7IiRpZCI6IjI0NiIsIkZvbnRTaXplIjo5LCJGb250TmFtZSI6IkFyaWFsIiwiSXNCb2xkIjpmYWxzZSwiSXNJdGFsaWMiOmZhbHNlLCJJc1VuZGVybGluZWQiOmZhbHNlLCJQYXJlbnRTdHlsZSI6bnVsbH0sIkF1dG9TaXplIjowLCJGb3JlZ3JvdW5kIjp7IiRpZCI6IjI0NyIsIkNvbG9yIjp7IiRpZCI6IjI0OCIsIkEiOjI1NSwiUiI6NjIsIkciOjY5LCJCIjozMX19LCJNYXhXaWR0aCI6MjAwLjAsIk1heEhlaWdodCI6IkluZmluaXR5IiwiU21hcnRGb3JlZ3JvdW5kSXNBY3RpdmUiOmZhbHNlLCJIb3Jpem9udGFsQWxpZ25tZW50Ijox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7IiRpZCI6IjI1MSIsIkNvbG9yIjp7IiRpZCI6IjI1MiIsIkEiOjAsIlIiOjI1NSwiRyI6MjU1LCJCIjoyNTV9fSwiSXNWaXNpYmxlIjp0cnVlLCJXaWR0aCI6MC4wLCJIZWlnaHQiOjAuMCwiQm9yZGVyU3R5bGUiOnsiJGlkIjoiMjUzIiwiTGluZUNvbG9yIjpudWxsLCJMaW5lV2VpZ2h0IjowLjAsIkxpbmVUeXBlIjowLCJQYXJlbnRTdHlsZSI6bnVsbH0sIlBhcmVudFN0eWxlIjpudWxsfSwiRGF0ZUZvcm1hdCI6eyIkaWQiOiIyN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TUiLCJEYXRlUGFydElzVmlzaWJsZSI6ZmFsc2UsIlRpbWVQYXJ0SXNWaXNpYmxlIjpmYWxzZX19LCJXZWVrTnVtYmVyaW5nIjp7IiRpZCI6IjI1NiIsIkZvcm1hdCI6MCwiSXNWaXNpYmxlIjpmYWxzZSwiTGFzdEtub3duVmlzaWJpbGl0eVN0YXRlIjpmYWxzZX0sIklzVmlzaWJsZSI6dHJ1ZSwiUGFyZW50U3R5bGUiOm51bGx9LCJJbmRleCI6MTgsIlBlcmNlbnRhZ2VDb21wbGV0ZSI6bnVsbCwiUG9zaXRpb24iOnsiUmF0aW8iOjAuMCwiSXNDdXN0b20iOmZhbHNlfSwiRGF0ZUZvcm1hdCI6eyIkcmVmIjoiMjU0In0sIldlZWtOdW1iZXJpbmciOnsiJGlkIjoiMjU3IiwiRm9ybWF0IjowLCJJc1Zpc2libGUiOmZhbHNlLCJMYXN0S25vd25WaXNpYmlsaXR5U3RhdGUiOmZhbHNlfSwiUmVsYXRlZFRhc2tJZCI6IjAwMDAwMDAwLTAwMDAtMDAwMC0wMDAwLTAwMDAwMDAwMDAwMCIsIklkIjoiZDRlZTc5NjUtMTQ1My00YjkyLWIzODYtNWEwMmM1ZGM2NzFkIiwiSW1wb3J0SWQiOm51bGwsIlRpdGxlIjoiQXBwcm92ZSBRMiBDYWxlbmRhciIsIk5vdGUiOm51bGwsIkh5cGVybGluayI6eyIkaWQiOiIyNTgiLCJBZGRyZXNzIjoiIiwiU3ViQWRkcmVzcyI6IiJ9LCJJc0NoYW5nZWQiOmZhbHNlLCJJc05ldyI6ZmFsc2V9LHsiJGlkIjoiMjU5IiwiRGF0ZSI6IjIwMjItMDItMDNUMjM6NTk6MDAiLCJTdHlsZSI6eyIkaWQiOiIyNjAiLCJTaGFwZSI6MTYsIkNvbm5lY3Rvck1hcmdpbiI6eyIkaWQiOiIyNjEiLCJUb3AiOjAuMCwiTGVmdCI6Mi4wLCJSaWdodCI6Mi4wLCJCb3R0b20iOjAuMH0sIkNvbm5lY3RvclN0eWxlIjp7IiRpZCI6IjI2MiIsIkxpbmVDb2xvciI6eyIkaWQiOiIyNjMiLCIkdHlwZSI6Ik5MUkUuQ29tbW9uLkRvbS5Tb2xpZENvbG9yQnJ1c2gsIE5MUkUuQ29tbW9uIiwiQ29sb3IiOnsiJGlkIjoiMjY0IiwiQSI6MTI3LCJSIjo2MiwiRyI6NjksIkIiOjMxfX0sIkxpbmVXZWlnaHQiOjEuMCwiTGluZVR5cGUiOjAsIlBhcmVudFN0eWxlIjpudWxsfSwiSXNCZWxvd1RpbWViYW5kIjp0cnVlLCJQb3NpdGlvbk9uVGFzayI6MCwiSGlkZURhdGUiOmZhbHNlLCJTaGFwZVNpemUiOjEsIlNwYWNpbmciOjIuMCwiUGFkZGluZyI6eyIkaWQiOiIyNjUiLCJUb3AiOjcuMCwiTGVmdCI6My4wLCJSaWdodCI6MC4wLCJCb3R0b20iOjIuMH0sIlNoYXBlU3R5bGUiOnsiJGlkIjoiMjY2IiwiTWFyZ2luIjp7IiRpZCI6IjI2NyIsIlRvcCI6MC4wLCJMZWZ0IjowLjAsIlJpZ2h0IjowLjAsIkJvdHRvbSI6MC4wfSwiUGFkZGluZyI6eyIkaWQiOiIyNjgiLCJUb3AiOjAuMCwiTGVmdCI6MC4wLCJSaWdodCI6MC4wLCJCb3R0b20iOjAuMH0sIkJhY2tncm91bmQiOnsiJGlkIjoiMjY5IiwiQ29sb3IiOnsiJGlkIjoiMjcwIiwiQSI6MjU1LCJSIjo5MiwiRyI6ODUsIkIiOjczfX0sIklzVmlzaWJsZSI6dHJ1ZSwiV2lkdGgiOjAuMCwiSGVpZ2h0IjowLjAsIkJvcmRlclN0eWxlIjp7IiRpZCI6IjI3MSIsIkxpbmVDb2xvciI6eyIkcmVmIjoiNzMifSwiTGluZVdlaWdodCI6MC4wLCJMaW5lVHlwZSI6MCwiUGFyZW50U3R5bGUiOm51bGx9LCJQYXJlbnRTdHlsZSI6bnVsbH0sIlRpdGxlU3R5bGUiOnsiJGlkIjoiMjcyIiwiRm9udFNldHRpbmdzIjp7IiRpZCI6IjI3MyIsIkZvbnRTaXplIjoxMSwiRm9udE5hbWUiOiJBcmlhbCIsIklzQm9sZCI6ZmFsc2UsIklzSXRhbGljIjpmYWxzZSwiSXNVbmRlcmxpbmVkIjpmYWxzZSwiUGFyZW50U3R5bGUiOm51bGx9LCJBdXRvU2l6ZSI6MCwiRm9yZWdyb3VuZCI6eyIkaWQiOiIyNzQiLCJDb2xvciI6eyIkaWQiOiIyNzUiLCJBIjoyNTUsIlIiOjYyLCJHIjo2OSwiQiI6MzF9fSwiTWF4V2lkdGgiOjIwMC4wLCJNYXhIZWlnaHQiOiJJbmZpbml0eSIsIlNtYXJ0Rm9yZWdyb3VuZElzQWN0aXZlIjpmYWxzZSwiSG9yaXpvbnRhbEFsaWdubWVudCI6MCwiVmVydGljYWxBbGlnbm1lbnQiOjAsIlNtYXJ0Rm9yZWdyb3VuZCI6bnVsbCwiQmFja2dyb3VuZEZpbGxUeXBlIjowLCJNYXJnaW4iOnsiJGlkIjoiMjc2IiwiVG9wIjowLjAsIkxlZnQiOjAuMCwiUmlnaHQiOjAuMCwiQm90dG9tIjowLjB9LCJQYWRkaW5nIjp7IiRpZCI6IjI3NyIsIlRvcCI6MC4wLCJMZWZ0IjowLjAsIlJpZ2h0IjowLjAsIkJvdHRvbSI6MC4wfSwiQmFja2dyb3VuZCI6eyIkaWQiOiIyNzgiLCJDb2xvciI6eyIkaWQiOiIyNzkiLCJBIjowLCJSIjoyNTUsIkciOjI1NSwiQiI6MjU1fX0sIklzVmlzaWJsZSI6dHJ1ZSwiV2lkdGgiOjAuMCwiSGVpZ2h0IjowLjAsIkJvcmRlclN0eWxlIjp7IiRpZCI6IjI4MCIsIkxpbmVDb2xvciI6bnVsbCwiTGluZVdlaWdodCI6MC4wLCJMaW5lVHlwZSI6MCwiUGFyZW50U3R5bGUiOm51bGx9LCJQYXJlbnRTdHlsZSI6bnVsbH0sIkRhdGVTdHlsZSI6eyIkaWQiOiIyODEiLCJGb250U2V0dGluZ3MiOnsiJGlkIjoiMjgyIiwiRm9udFNpemUiOjEwLCJGb250TmFtZSI6IkNhbGlicmkiLCJJc0JvbGQiOmZhbHNlLCJJc0l0YWxpYyI6ZmFsc2UsIklzVW5kZXJsaW5lZCI6ZmFsc2UsIlBhcmVudFN0eWxlIjpudWxsfSwiQXV0b1NpemUiOjAsIkZvcmVncm91bmQiOnsiJGlkIjoiMjgzIiwiQ29sb3IiOnsiJGlkIjoiMjg0IiwiQSI6MjU1LCJSIjo2MiwiRyI6NjksIkIiOjMxfX0sIk1heFdpZHRoIjoyMDAuMCwiTWF4SGVpZ2h0IjoiSW5maW5pdHkiLCJTbWFydEZvcmVncm91bmRJc0FjdGl2ZSI6ZmFsc2UsIkhvcml6b250YWxBbGlnbm1lbnQiOjAsIlZlcnRpY2FsQWxpZ25tZW50IjowLCJTbWFydEZvcmVncm91bmQiOm51bGwsIkJhY2tncm91bmRGaWxsVHlwZSI6MCwiTWFyZ2luIjp7IiRpZCI6IjI4NSIsIlRvcCI6MC4wLCJMZWZ0IjowLjAsIlJpZ2h0IjowLjAsIkJvdHRvbSI6MC4wfSwiUGFkZGluZyI6eyIkaWQiOiIyODYiLCJUb3AiOjAuMCwiTGVmdCI6MC4wLCJSaWdodCI6MC4wLCJCb3R0b20iOjAuMH0sIkJhY2tncm91bmQiOnsiJGlkIjoiMjg3IiwiQ29sb3IiOnsiJGlkIjoiMjg4IiwiQSI6MCwiUiI6MjU1LCJHIjoyNTUsIkIiOjI1NX19LCJJc1Zpc2libGUiOnRydWUsIldpZHRoIjowLjAsIkhlaWdodCI6MC4wLCJCb3JkZXJTdHlsZSI6eyIkaWQiOiIyODkiLCJMaW5lQ29sb3IiOm51bGwsIkxpbmVXZWlnaHQiOjAuMCwiTGluZVR5cGUiOjAsIlBhcmVudFN0eWxlIjpudWxsfSwiUGFyZW50U3R5bGUiOm51bGx9LCJEYXRlRm9ybWF0Ijp7IiRpZCI6IjI5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5MSIsIkRhdGVQYXJ0SXNWaXNpYmxlIjpmYWxzZSwiVGltZVBhcnRJc1Zpc2libGUiOmZhbHNlfX0sIldlZWtOdW1iZXJpbmciOnsiJGlkIjoiMjkyIiwiRm9ybWF0IjowLCJJc1Zpc2libGUiOmZhbHNlLCJMYXN0S25vd25WaXNpYmlsaXR5U3RhdGUiOmZhbHNlfSwiSXNWaXNpYmxlIjp0cnVlLCJQYXJlbnRTdHlsZSI6bnVsbH0sIkluZGV4IjoxOSwiUGVyY2VudGFnZUNvbXBsZXRlIjpudWxsLCJQb3NpdGlvbiI6eyJSYXRpbyI6MC4wLCJJc0N1c3RvbSI6ZmFsc2V9LCJEYXRlRm9ybWF0Ijp7IiRyZWYiOiIyOTAifSwiV2Vla051bWJlcmluZyI6eyIkaWQiOiIyOTMiLCJGb3JtYXQiOjAsIklzVmlzaWJsZSI6ZmFsc2UsIkxhc3RLbm93blZpc2liaWxpdHlTdGF0ZSI6ZmFsc2V9LCJSZWxhdGVkVGFza0lkIjoiMDAwMDAwMDAtMDAwMC0wMDAwLTAwMDAtMDAwMDAwMDAwMDAwIiwiSWQiOiJiNDkwOTQ2MS1jMjI3LTQ1YjktYmFmZC03MWNmYjU4ZDk2NTMiLCJJbXBvcnRJZCI6bnVsbCwiVGl0bGUiOiJQdWJsaXNoIEd1ZXN0IFBvc3QiLCJOb3RlIjpudWxsLCJIeXBlcmxpbmsiOnsiJGlkIjoiMjk0IiwiQWRkcmVzcyI6IiIsIlN1YkFkZHJlc3MiOiIifSwiSXNDaGFuZ2VkIjpmYWxzZSwiSXNOZXciOmZhbHNlfSx7IiRpZCI6IjI5NSIsIkRhdGUiOiIyMDIyLTAyLTIwVDIzOjU5OjAwIiwiU3R5bGUiOnsiJGlkIjoiMjk2IiwiU2hhcGUiOjE2LCJDb25uZWN0b3JNYXJnaW4iOnsiJGlkIjoiMjk3IiwiVG9wIjowLjAsIkxlZnQiOjIuMCwiUmlnaHQiOjIuMCwiQm90dG9tIjowLjB9LCJDb25uZWN0b3JTdHlsZSI6eyIkaWQiOiIyOTgiLCJMaW5lQ29sb3IiOnsiJGlkIjoiMjk5IiwiJHR5cGUiOiJOTFJFLkNvbW1vbi5Eb20uU29saWRDb2xvckJydXNoLCBOTFJFLkNvbW1vbiIsIkNvbG9yIjp7IiRpZCI6IjMwMCIsIkEiOjEyNywiUiI6NjIsIkciOjY5LCJCIjozMX19LCJMaW5lV2VpZ2h0IjoxLjAsIkxpbmVUeXBlIjowLCJQYXJlbnRTdHlsZSI6bnVsbH0sIklzQmVsb3dUaW1lYmFuZCI6dHJ1ZSwiUG9zaXRpb25PblRhc2siOjAsIkhpZGVEYXRlIjpmYWxzZSwiU2hhcGVTaXplIjoxLCJTcGFjaW5nIjoyLjAsIlBhZGRpbmciOnsiJGlkIjoiMzAxIiwiVG9wIjo3LjAsIkxlZnQiOjMuMCwiUmlnaHQiOjAuMCwiQm90dG9tIjoyLjB9LCJTaGFwZVN0eWxlIjp7IiRpZCI6IjMwMiIsIk1hcmdpbiI6eyIkaWQiOiIzMDMiLCJUb3AiOjAuMCwiTGVmdCI6MC4wLCJSaWdodCI6MC4wLCJCb3R0b20iOjAuMH0sIlBhZGRpbmciOnsiJGlkIjoiMzA0IiwiVG9wIjowLjAsIkxlZnQiOjAuMCwiUmlnaHQiOjAuMCwiQm90dG9tIjowLjB9LCJCYWNrZ3JvdW5kIjp7IiRpZCI6IjMwNSIsIkNvbG9yIjp7IiRpZCI6IjMwNiIsIkEiOjI1NSwiUiI6OTIsIkciOjg1LCJCIjo3M319LCJJc1Zpc2libGUiOnRydWUsIldpZHRoIjowLjAsIkhlaWdodCI6MC4wLCJCb3JkZXJTdHlsZSI6eyIkaWQiOiIzMDciLCJMaW5lQ29sb3IiOnsiJHJlZiI6IjczIn0sIkxpbmVXZWlnaHQiOjAuMCwiTGluZVR5cGUiOjAsIlBhcmVudFN0eWxlIjpudWxsfSwiUGFyZW50U3R5bGUiOm51bGx9LCJUaXRsZVN0eWxlIjp7IiRpZCI6IjMwOCIsIkZvbnRTZXR0aW5ncyI6eyIkaWQiOiIzMDkiLCJGb250U2l6ZSI6MTEsIkZvbnROYW1lIjoiQXJpYWwiLCJJc0JvbGQiOmZhbHNlLCJJc0l0YWxpYyI6ZmFsc2UsIklzVW5kZXJsaW5lZCI6ZmFsc2UsIlBhcmVudFN0eWxlIjpudWxsfSwiQXV0b1NpemUiOjAsIkZvcmVncm91bmQiOnsiJGlkIjoiMzEwIiwiQ29sb3IiOnsiJGlkIjoiMzExIiwiQSI6MjU1LCJSIjo2MiwiRyI6NjksIkIiOjMxfX0sIk1heFdpZHRoIjoyMDAuMCwiTWF4SGVpZ2h0IjoiSW5maW5pdHkiLCJTbWFydEZvcmVncm91bmRJc0FjdGl2ZSI6ZmFsc2UsIkhvcml6b250YWxBbGlnbm1lbnQiOjAsIlZlcnRpY2FsQWxpZ25tZW50IjowLCJTbWFydEZvcmVncm91bmQiOm51bGwsIkJhY2tncm91bmRGaWxsVHlwZSI6MCwiTWFyZ2luIjp7IiRpZCI6IjMxMiIsIlRvcCI6MC4wLCJMZWZ0IjowLjAsIlJpZ2h0IjowLjAsIkJvdHRvbSI6MC4wfSwiUGFkZGluZyI6eyIkaWQiOiIzMTMiLCJUb3AiOjAuMCwiTGVmdCI6MC4wLCJSaWdodCI6MC4wLCJCb3R0b20iOjAuMH0sIkJhY2tncm91bmQiOnsiJGlkIjoiMzE0IiwiQ29sb3IiOnsiJGlkIjoiMzE1IiwiQSI6MCwiUiI6MjU1LCJHIjoyNTUsIkIiOjI1NX19LCJJc1Zpc2libGUiOnRydWUsIldpZHRoIjowLjAsIkhlaWdodCI6MC4wLCJCb3JkZXJTdHlsZSI6eyIkaWQiOiIzMTYiLCJMaW5lQ29sb3IiOm51bGwsIkxpbmVXZWlnaHQiOjAuMCwiTGluZVR5cGUiOjAsIlBhcmVudFN0eWxlIjpudWxsfSwiUGFyZW50U3R5bGUiOm51bGx9LCJEYXRlU3R5bGUiOnsiJGlkIjoiMzE3IiwiRm9udFNldHRpbmdzIjp7IiRpZCI6IjMxOCIsIkZvbnRTaXplIjoxMCwiRm9udE5hbWUiOiJDYWxpYnJpIiwiSXNCb2xkIjpmYWxzZSwiSXNJdGFsaWMiOmZhbHNlLCJJc1VuZGVybGluZWQiOmZhbHNlLCJQYXJlbnRTdHlsZSI6bnVsbH0sIkF1dG9TaXplIjowLCJGb3JlZ3JvdW5kIjp7IiRpZCI6IjMxOSIsIkNvbG9yIjp7IiRpZCI6IjMyMCIsIkEiOjI1NSwiUiI6NjIsIkciOjY5LCJCIjozMX19LCJNYXhXaWR0aCI6MjAwLjAsIk1heEhlaWdodCI6IkluZmluaXR5IiwiU21hcnRGb3JlZ3JvdW5kSXNBY3RpdmUiOmZhbHNlLCJIb3Jpem9udGFsQWxpZ25tZW50IjowLCJWZXJ0aWNhbEFsaWdubWVudCI6MCwiU21hcnRGb3JlZ3JvdW5kIjpudWxsLCJCYWNrZ3JvdW5kRmlsbFR5cGUiOjAsIk1hcmdpbiI6eyIkaWQiOiIzMjEiLCJUb3AiOjAuMCwiTGVmdCI6MC4wLCJSaWdodCI6MC4wLCJCb3R0b20iOjAuMH0sIlBhZGRpbmciOnsiJGlkIjoiMzIyIiwiVG9wIjowLjAsIkxlZnQiOjAuMCwiUmlnaHQiOjAuMCwiQm90dG9tIjowLjB9LCJCYWNrZ3JvdW5kIjp7IiRpZCI6IjMyMyIsIkNvbG9yIjp7IiRpZCI6IjMyNCIsIkEiOjAsIlIiOjI1NSwiRyI6MjU1LCJCIjoyNTV9fSwiSXNWaXNpYmxlIjp0cnVlLCJXaWR0aCI6MC4wLCJIZWlnaHQiOjAuMCwiQm9yZGVyU3R5bGUiOnsiJGlkIjoiMzI1IiwiTGluZUNvbG9yIjpudWxsLCJMaW5lV2VpZ2h0IjowLjAsIkxpbmVUeXBlIjowLCJQYXJlbnRTdHlsZSI6bnVsbH0sIlBhcmVudFN0eWxlIjpudWxsfSwiRGF0ZUZvcm1hdCI6eyIkaWQiOiIzM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jciLCJEYXRlUGFydElzVmlzaWJsZSI6ZmFsc2UsIlRpbWVQYXJ0SXNWaXNpYmxlIjpmYWxzZX19LCJXZWVrTnVtYmVyaW5nIjp7IiRpZCI6IjMyOCIsIkZvcm1hdCI6MCwiSXNWaXNpYmxlIjpmYWxzZSwiTGFzdEtub3duVmlzaWJpbGl0eVN0YXRlIjpmYWxzZX0sIklzVmlzaWJsZSI6dHJ1ZSwiUGFyZW50U3R5bGUiOm51bGx9LCJJbmRleCI6MjAsIlBlcmNlbnRhZ2VDb21wbGV0ZSI6bnVsbCwiUG9zaXRpb24iOnsiUmF0aW8iOjAuMCwiSXNDdXN0b20iOmZhbHNlfSwiRGF0ZUZvcm1hdCI6eyIkcmVmIjoiMzI2In0sIldlZWtOdW1iZXJpbmciOnsiJGlkIjoiMzI5IiwiRm9ybWF0IjowLCJJc1Zpc2libGUiOmZhbHNlLCJMYXN0S25vd25WaXNpYmlsaXR5U3RhdGUiOmZhbHNlfSwiUmVsYXRlZFRhc2tJZCI6IjAwMDAwMDAwLTAwMDAtMDAwMC0wMDAwLTAwMDAwMDAwMDAwMCIsIklkIjoiMTNmYWYzZTgtN2YzMC00MzE3LTk1YjgtZjMzOTMzNDk5MjA1IiwiSW1wb3J0SWQiOm51bGwsIlRpdGxlIjoiUHVibGlzaCBLQiBBcnRpY2xlIiwiTm90ZSI6bnVsbCwiSHlwZXJsaW5rIjp7IiRpZCI6IjMzMCIsIkFkZHJlc3MiOiIiLCJTdWJBZGRyZXNzIjoiIn0sIklzQ2hhbmdlZCI6ZmFsc2UsIklzTmV3IjpmYWxzZX0seyIkaWQiOiIzMzEiLCJEYXRlIjoiMjAyMi0wMy0xMlQyMzo1OTowMCIsIlN0eWxlIjp7IiRpZCI6IjMzMiIsIlNoYXBlIjoxNiwiQ29ubmVjdG9yTWFyZ2luIjp7IiRpZCI6IjMzMyIsIlRvcCI6MC4wLCJMZWZ0IjoyLjAsIlJpZ2h0IjoyLjAsIkJvdHRvbSI6MC4wfSwiQ29ubmVjdG9yU3R5bGUiOnsiJGlkIjoiMzM0IiwiTGluZUNvbG9yIjp7IiRpZCI6IjMzNSIsIiR0eXBlIjoiTkxSRS5Db21tb24uRG9tLlNvbGlkQ29sb3JCcnVzaCwgTkxSRS5Db21tb24iLCJDb2xvciI6eyIkaWQiOiIzMzYiLCJBIjoxMjcsIlIiOjYyLCJHIjo2OSwiQiI6MzF9fSwiTGluZVdlaWdodCI6MS4wLCJMaW5lVHlwZSI6MCwiUGFyZW50U3R5bGUiOm51bGx9LCJJc0JlbG93VGltZWJhbmQiOnRydWUsIlBvc2l0aW9uT25UYXNrIjowLCJIaWRlRGF0ZSI6ZmFsc2UsIlNoYXBlU2l6ZSI6MSwiU3BhY2luZyI6Mi4wLCJQYWRkaW5nIjp7IiRpZCI6IjMzNyIsIlRvcCI6Ny4wLCJMZWZ0IjozLjAsIlJpZ2h0IjowLjAsIkJvdHRvbSI6Mi4wfSwiU2hhcGVTdHlsZSI6eyIkaWQiOiIzMzgiLCJNYXJnaW4iOnsiJGlkIjoiMzM5IiwiVG9wIjowLjAsIkxlZnQiOjAuMCwiUmlnaHQiOjAuMCwiQm90dG9tIjowLjB9LCJQYWRkaW5nIjp7IiRpZCI6IjM0MCIsIlRvcCI6MC4wLCJMZWZ0IjowLjAsIlJpZ2h0IjowLjAsIkJvdHRvbSI6MC4wfSwiQmFja2dyb3VuZCI6eyIkaWQiOiIzNDEiLCJDb2xvciI6eyIkaWQiOiIzNDIiLCJBIjoyNTUsIlIiOjkyLCJHIjo4NSwiQiI6NzN9fSwiSXNWaXNpYmxlIjp0cnVlLCJXaWR0aCI6MC4wLCJIZWlnaHQiOjAuMCwiQm9yZGVyU3R5bGUiOnsiJGlkIjoiMzQzIiwiTGluZUNvbG9yIjp7IiRyZWYiOiI3MyJ9LCJMaW5lV2VpZ2h0IjowLjAsIkxpbmVUeXBlIjowLCJQYXJlbnRTdHlsZSI6bnVsbH0sIlBhcmVudFN0eWxlIjpudWxsfSwiVGl0bGVTdHlsZSI6eyIkaWQiOiIzNDQiLCJGb250U2V0dGluZ3MiOnsiJGlkIjoiMzQ1IiwiRm9udFNpemUiOjExLCJGb250TmFtZSI6IkFyaWFsIiwiSXNCb2xkIjpmYWxzZSwiSXNJdGFsaWMiOmZhbHNlLCJJc1VuZGVybGluZWQiOmZhbHNlLCJQYXJlbnRTdHlsZSI6bnVsbH0sIkF1dG9TaXplIjowLCJGb3JlZ3JvdW5kIjp7IiRpZCI6IjM0NiIsIkNvbG9yIjp7IiRpZCI6IjM0NyIsIkEiOjI1NSwiUiI6NjIsIkciOjY5LCJCIjozMX19LCJNYXhXaWR0aCI6MjAwLjAsIk1heEhlaWdodCI6IkluZmluaXR5IiwiU21hcnRGb3JlZ3JvdW5kSXNBY3RpdmUiOmZhbHNlLCJIb3Jpem9udGFsQWxpZ25tZW50IjowLCJWZXJ0aWNhbEFsaWdubWVudCI6MCwiU21hcnRGb3JlZ3JvdW5kIjpudWxsLCJCYWNrZ3JvdW5kRmlsbFR5cGUiOjAsIk1hcmdpbiI6eyIkaWQiOiIzNDgiLCJUb3AiOjAuMCwiTGVmdCI6MC4wLCJSaWdodCI6MC4wLCJCb3R0b20iOjAuMH0sIlBhZGRpbmciOnsiJGlkIjoiMzQ5IiwiVG9wIjowLjAsIkxlZnQiOjAuMCwiUmlnaHQiOjAuMCwiQm90dG9tIjowLjB9LCJCYWNrZ3JvdW5kIjp7IiRpZCI6IjM1MCIsIkNvbG9yIjp7IiRpZCI6IjM1MSIsIkEiOjAsIlIiOjI1NSwiRyI6MjU1LCJCIjoyNTV9fSwiSXNWaXNpYmxlIjp0cnVlLCJXaWR0aCI6MC4wLCJIZWlnaHQiOjAuMCwiQm9yZGVyU3R5bGUiOnsiJGlkIjoiMzUyIiwiTGluZUNvbG9yIjpudWxsLCJMaW5lV2VpZ2h0IjowLjAsIkxpbmVUeXBlIjowLCJQYXJlbnRTdHlsZSI6bnVsbH0sIlBhcmVudFN0eWxlIjpudWxsfSwiRGF0ZVN0eWxlIjp7IiRpZCI6IjM1MyIsIkZvbnRTZXR0aW5ncyI6eyIkaWQiOiIzNTQiLCJGb250U2l6ZSI6MTAsIkZvbnROYW1lIjoiQ2FsaWJyaSIsIklzQm9sZCI6ZmFsc2UsIklzSXRhbGljIjpmYWxzZSwiSXNVbmRlcmxpbmVkIjpmYWxzZSwiUGFyZW50U3R5bGUiOm51bGx9LCJBdXRvU2l6ZSI6MCwiRm9yZWdyb3VuZCI6eyIkaWQiOiIzNTUiLCJDb2xvciI6eyIkaWQiOiIzNTYiLCJBIjoyNTUsIlIiOjYyLCJHIjo2OSwiQiI6MzF9fSwiTWF4V2lkdGgiOjIwMC4wLCJNYXhIZWlnaHQiOiJJbmZpbml0eSIsIlNtYXJ0Rm9yZWdyb3VuZElzQWN0aXZlIjpmYWxzZSwiSG9yaXpvbnRhbEFsaWdubWVudCI6MCwiVmVydGljYWxBbGlnbm1lbnQiOjAsIlNtYXJ0Rm9yZWdyb3VuZCI6bnVsbCwiQmFja2dyb3VuZEZpbGxUeXBlIjowLCJNYXJnaW4iOnsiJGlkIjoiMzU3IiwiVG9wIjowLjAsIkxlZnQiOjAuMCwiUmlnaHQiOjAuMCwiQm90dG9tIjowLjB9LCJQYWRkaW5nIjp7IiRpZCI6IjM1OCIsIlRvcCI6MC4wLCJMZWZ0IjowLjAsIlJpZ2h0IjowLjAsIkJvdHRvbSI6MC4wfSwiQmFja2dyb3VuZCI6eyIkaWQiOiIzNTkiLCJDb2xvciI6eyIkaWQiOiIzNjAiLCJBIjowLCJSIjoyNTUsIkciOjI1NSwiQiI6MjU1fX0sIklzVmlzaWJsZSI6dHJ1ZSwiV2lkdGgiOjAuMCwiSGVpZ2h0IjowLjAsIkJvcmRlclN0eWxlIjp7IiRpZCI6IjM2MSIsIkxpbmVDb2xvciI6bnVsbCwiTGluZVdlaWdodCI6MC4wLCJMaW5lVHlwZSI6MCwiUGFyZW50U3R5bGUiOm51bGx9LCJQYXJlbnRTdHlsZSI6bnVsbH0sIkRhdGVGb3JtYXQiOnsiJGlkIjoiMzY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YzIiwiRGF0ZVBhcnRJc1Zpc2libGUiOmZhbHNlLCJUaW1lUGFydElzVmlzaWJsZSI6ZmFsc2V9fSwiV2Vla051bWJlcmluZyI6eyIkaWQiOiIzNjQiLCJGb3JtYXQiOjAsIklzVmlzaWJsZSI6ZmFsc2UsIkxhc3RLbm93blZpc2liaWxpdHlTdGF0ZSI6ZmFsc2V9LCJJc1Zpc2libGUiOnRydWUsIlBhcmVudFN0eWxlIjpudWxsfSwiSW5kZXgiOjIxLCJQZXJjZW50YWdlQ29tcGxldGUiOm51bGwsIlBvc2l0aW9uIjp7IlJhdGlvIjowLjE1ODEwMTgwNTkzNDE5OTU5LCJJc0N1c3RvbSI6dHJ1ZX0sIkRhdGVGb3JtYXQiOnsiJHJlZiI6IjM2MiJ9LCJXZWVrTnVtYmVyaW5nIjp7IiRpZCI6IjM2NSIsIkZvcm1hdCI6MCwiSXNWaXNpYmxlIjpmYWxzZSwiTGFzdEtub3duVmlzaWJpbGl0eVN0YXRlIjpmYWxzZX0sIlJlbGF0ZWRUYXNrSWQiOiIwMDAwMDAwMC0wMDAwLTAwMDAtMDAwMC0wMDAwMDAwMDAwMDAiLCJJZCI6ImUzYjBkNmM4LWQzYmEtNDg4Zi1hNDdhLTc0OTNkZGE5ODQ1OSIsIkltcG9ydElkIjpudWxsLCJUaXRsZSI6IlB1Ymxpc2ggQ2FzZSBTdHVkeSIsIk5vdGUiOm51bGwsIkh5cGVybGluayI6eyIkaWQiOiIzNjYiLCJBZGRyZXNzIjpudWxsLCJTdWJBZGRyZXNzIjpudWxsfSwiSXNDaGFuZ2VkIjpmYWxzZSwiSXNOZXciOmZhbHNlfSx7IiRpZCI6IjM2NyIsIkRhdGUiOiIyMDIyLTAxLTE4VDIzOjU5OjAwIiwiU3R5bGUiOnsiJGlkIjoiMzY4IiwiU2hhcGUiOjE2LCJDb25uZWN0b3JNYXJnaW4iOnsiJGlkIjoiMzY5IiwiVG9wIjowLjAsIkxlZnQiOjIuMCwiUmlnaHQiOjIuMCwiQm90dG9tIjowLjB9LCJDb25uZWN0b3JTdHlsZSI6eyIkaWQiOiIzNzAiLCJMaW5lQ29sb3IiOnsiJGlkIjoiMzcxIiwiJHR5cGUiOiJOTFJFLkNvbW1vbi5Eb20uU29saWRDb2xvckJydXNoLCBOTFJFLkNvbW1vbiIsIkNvbG9yIjp7IiRpZCI6IjM3MiIsIkEiOjEyNywiUiI6MTYxLCJHIjoxMDcsIkIiOjUzfX0sIkxpbmVXZWlnaHQiOjEuMCwiTGluZVR5cGUiOjAsIlBhcmVudFN0eWxlIjpudWxsfSwiSXNCZWxvd1RpbWViYW5kIjp0cnVlLCJQb3NpdGlvbk9uVGFzayI6MCwiSGlkZURhdGUiOmZhbHNlLCJTaGFwZVNpemUiOjEsIlNwYWNpbmciOjIuMCwiUGFkZGluZyI6eyIkaWQiOiIzNzMiLCJUb3AiOjcuMCwiTGVmdCI6My4wLCJSaWdodCI6MC4wLCJCb3R0b20iOjIuMH0sIlNoYXBlU3R5bGUiOnsiJGlkIjoiMzc0IiwiTWFyZ2luIjp7IiRpZCI6IjM3NSIsIlRvcCI6MC4wLCJMZWZ0IjowLjAsIlJpZ2h0IjowLjAsIkJvdHRvbSI6MC4wfSwiUGFkZGluZyI6eyIkaWQiOiIzNzYiLCJUb3AiOjAuMCwiTGVmdCI6MC4wLCJSaWdodCI6MC4wLCJCb3R0b20iOjAuMH0sIkJhY2tncm91bmQiOnsiJGlkIjoiMzc3IiwiQ29sb3IiOnsiJGlkIjoiMzc4IiwiQSI6MjU1LCJSIjo5MiwiRyI6ODUsIkIiOjczfX0sIklzVmlzaWJsZSI6dHJ1ZSwiV2lkdGgiOjAuMCwiSGVpZ2h0IjowLjAsIkJvcmRlclN0eWxlIjp7IiRpZCI6IjM3OSIsIkxpbmVDb2xvciI6eyIkcmVmIjoiNzMifSwiTGluZVdlaWdodCI6MC4wLCJMaW5lVHlwZSI6MCwiUGFyZW50U3R5bGUiOm51bGx9LCJQYXJlbnRTdHlsZSI6bnVsbH0sIlRpdGxlU3R5bGUiOnsiJGlkIjoiMzgwIiwiRm9udFNldHRpbmdzIjp7IiRpZCI6IjM4MSIsIkZvbnRTaXplIjoxMSwiRm9udE5hbWUiOiJBcmlhbCIsIklzQm9sZCI6ZmFsc2UsIklzSXRhbGljIjpmYWxzZSwiSXNVbmRlcmxpbmVkIjp0cnVlLCJQYXJlbnRTdHlsZSI6bnVsbH0sIkF1dG9TaXplIjoyLCJGb3JlZ3JvdW5kIjp7IiRpZCI6IjM4MiIsIkNvbG9yIjp7IiRpZCI6IjM4MyIsIkEiOjI1NSwiUiI6MTYxLCJHIjoxMDcsIkIiOjUzfX0sIk1heFdpZHRoIjoxMzcuNzk4NTA3NjkwNDI5NjksIk1heEhlaWdodCI6IkluZmluaXR5IiwiU21hcnRGb3JlZ3JvdW5kSXNBY3RpdmUiOmZhbHNlLCJIb3Jpem9udGFsQWxpZ25tZW50IjowLCJWZXJ0aWNhbEFsaWdubWVudCI6MCwiU21hcnRGb3JlZ3JvdW5kIjpudWxsLCJCYWNrZ3JvdW5kRmlsbFR5cGUiOjAsIk1hcmdpbiI6eyIkaWQiOiIzODQiLCJUb3AiOjAuMCwiTGVmdCI6MC4wLCJSaWdodCI6MC4wLCJCb3R0b20iOjAuMH0sIlBhZGRpbmciOnsiJGlkIjoiMzg1IiwiVG9wIjowLjAsIkxlZnQiOjAuMCwiUmlnaHQiOjAuMCwiQm90dG9tIjowLjB9LCJCYWNrZ3JvdW5kIjp7IiRpZCI6IjM4NiIsIkNvbG9yIjp7IiRpZCI6IjM4NyIsIkEiOjAsIlIiOjI1NSwiRyI6MjU1LCJCIjoyNTV9fSwiSXNWaXNpYmxlIjp0cnVlLCJXaWR0aCI6MC4wLCJIZWlnaHQiOjAuMCwiQm9yZGVyU3R5bGUiOnsiJGlkIjoiMzg4IiwiTGluZUNvbG9yIjpudWxsLCJMaW5lV2VpZ2h0IjowLjAsIkxpbmVUeXBlIjowLCJQYXJlbnRTdHlsZSI6bnVsbH0sIlBhcmVudFN0eWxlIjpudWxsfSwiRGF0ZVN0eWxlIjp7IiRpZCI6IjM4OSIsIkZvbnRTZXR0aW5ncyI6eyIkaWQiOiIzOTAiLCJGb250U2l6ZSI6MTAsIkZvbnROYW1lIjoiQ2FsaWJyaSIsIklzQm9sZCI6ZmFsc2UsIklzSXRhbGljIjpmYWxzZSwiSXNVbmRlcmxpbmVkIjpmYWxzZSwiUGFyZW50U3R5bGUiOm51bGx9LCJBdXRvU2l6ZSI6MCwiRm9yZWdyb3VuZCI6eyIkaWQiOiIzOTEiLCJDb2xvciI6eyIkaWQiOiIzOTIiLCJBIjoyNTUsIlIiOjE2MSwiRyI6MTA3LCJCIjo1M319LCJNYXhXaWR0aCI6MjAwLjAsIk1heEhlaWdodCI6IkluZmluaXR5IiwiU21hcnRGb3JlZ3JvdW5kSXNBY3RpdmUiOmZhbHNlLCJIb3Jpem9udGFsQWxpZ25tZW50IjowLCJWZXJ0aWNhbEFsaWdubWVudCI6MCwiU21hcnRGb3JlZ3JvdW5kIjpudWxsLCJCYWNrZ3JvdW5kRmlsbFR5cGUiOjAsIk1hcmdpbiI6eyIkaWQiOiIzOTMiLCJUb3AiOjAuMCwiTGVmdCI6MC4wLCJSaWdodCI6MC4wLCJCb3R0b20iOjAuMH0sIlBhZGRpbmciOnsiJGlkIjoiMzk0IiwiVG9wIjowLjAsIkxlZnQiOjAuMCwiUmlnaHQiOjAuMCwiQm90dG9tIjowLjB9LCJCYWNrZ3JvdW5kIjp7IiRpZCI6IjM5NSIsIkNvbG9yIjp7IiRpZCI6IjM5NiIsIkEiOjAsIlIiOjI1NSwiRyI6MjU1LCJCIjoyNTV9fSwiSXNWaXNpYmxlIjp0cnVlLCJXaWR0aCI6MC4wLCJIZWlnaHQiOjAuMCwiQm9yZGVyU3R5bGUiOnsiJGlkIjoiMzk3IiwiTGluZUNvbG9yIjpudWxsLCJMaW5lV2VpZ2h0IjowLjAsIkxpbmVUeXBlIjowLCJQYXJlbnRTdHlsZSI6bnVsbH0sIlBhcmVudFN0eWxlIjpudWxsfSwiRGF0ZUZvcm1hdCI6eyIkaWQiOiIzO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TkiLCJEYXRlUGFydElzVmlzaWJsZSI6ZmFsc2UsIlRpbWVQYXJ0SXNWaXNpYmxlIjpmYWxzZX19LCJXZWVrTnVtYmVyaW5nIjp7IiRpZCI6IjQwMCIsIkZvcm1hdCI6MCwiSXNWaXNpYmxlIjpmYWxzZSwiTGFzdEtub3duVmlzaWJpbGl0eVN0YXRlIjpmYWxzZX0sIklzVmlzaWJsZSI6dHJ1ZSwiUGFyZW50U3R5bGUiOm51bGx9LCJJbmRleCI6MjIsIlBlcmNlbnRhZ2VDb21wbGV0ZSI6bnVsbCwiUG9zaXRpb24iOnsiUmF0aW8iOjAuMCwiSXNDdXN0b20iOmZhbHNlfSwiRGF0ZUZvcm1hdCI6eyIkcmVmIjoiMzk4In0sIldlZWtOdW1iZXJpbmciOnsiJGlkIjoiNDAxIiwiRm9ybWF0IjowLCJJc1Zpc2libGUiOmZhbHNlLCJMYXN0S25vd25WaXNpYmlsaXR5U3RhdGUiOmZhbHNlfSwiUmVsYXRlZFRhc2tJZCI6IjAwMDAwMDAwLTAwMDAtMDAwMC0wMDAwLTAwMDAwMDAwMDAwMCIsIklkIjoiMjgxOGJmMzYtZjFjYy00ZDAyLWE0MTEtN2ZlOWVhNTNmNWJlIiwiSW1wb3J0SWQiOm51bGwsIlRpdGxlIjoiUHVibGlzaCBWaWRlbyIsIk5vdGUiOm51bGwsIkh5cGVybGluayI6eyIkaWQiOiI0MDIiLCJBZGRyZXNzIjoiIiwiU3ViQWRkcmVzcyI6IiJ9LCJJc0NoYW5nZWQiOmZhbHNlLCJJc05ldyI6ZmFsc2V9XSwiVGFza3MiOlt7IiRpZCI6IjQwMyIsIkdyb3VwTmFtZSI6ImY3YjdlNDAwLTMwN2UtNGU0Yy1hNjk1LWQwOGNhNjg5NWY0NSIsIlN0YXJ0RGF0ZSI6IjIwMjItMDEtMDFUMDA6MDA6MDBaIiwiRW5kRGF0ZSI6IjIwMjItMDEtMzFUMjM6NTk6MDBaIiwiUGVyY2VudGFnZUNvbXBsZXRlIjowLjAsIlN0eWxlIjp7IiRpZCI6IjQwNCIsIlNoYXBlIjoyLCJTaGFwZVRoaWNrbmVzcyI6MiwiRHVyYXRpb25Gb3JtYXQiOjAsIkluY2x1ZGVOb25Xb3JraW5nRGF5c0luRHVyYXRpb24iOmZhbHNlLCJQZXJjZW50YWdlQ29tcGxldGVTdHlsZSI6eyIkaWQiOiI0MDUiLCJGb250U2V0dGluZ3MiOnsiJGlkIjoiNDA2IiwiRm9udFNpemUiOjEwLCJGb250TmFtZSI6IkNhbGlicmkiLCJJc0JvbGQiOmZhbHNlLCJJc0l0YWxpYyI6ZmFsc2UsIklzVW5kZXJsaW5lZCI6ZmFsc2UsIlBhcmVudFN0eWxlIjpudWxsfSwiQXV0b1NpemUiOjAsIkZvcmVncm91bmQiOnsiJGlkIjoiNDA3IiwiQ29sb3IiOnsiJGlkIjoiNDA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QwOSIsIlRvcCI6MC4wLCJMZWZ0IjowLjAsIlJpZ2h0IjowLjAsIkJvdHRvbSI6MC4wfSwiUGFkZGluZyI6eyIkaWQiOiI0MTAiLCJUb3AiOjAuMCwiTGVmdCI6MC4wLCJSaWdodCI6MC4wLCJCb3R0b20iOjAuMH0sIkJhY2tncm91bmQiOnsiJGlkIjoiNDExIiwiQ29sb3IiOnsiJGlkIjoiNDEyIiwiQSI6ODksIlIiOjAsIkciOjAsIkIiOjB9fSwiSXNWaXNpYmxlIjp0cnVlLCJXaWR0aCI6MC4wLCJIZWlnaHQiOjAuMCwiQm9yZGVyU3R5bGUiOnsiJGlkIjoiNDEzIiwiTGluZUNvbG9yIjpudWxsLCJMaW5lV2VpZ2h0IjowLjAsIkxpbmVUeXBlIjowLCJQYXJlbnRTdHlsZSI6bnVsbH0sIlBhcmVudFN0eWxlIjpudWxsfSwiRHVyYXRpb25TdHlsZSI6eyIkaWQiOiI0MTQiLCJGb250U2V0dGluZ3MiOnsiJGlkIjoiNDE1IiwiRm9udFNpemUiOjksIkZvbnROYW1lIjoiQXJpYWwiLCJJc0JvbGQiOmZhbHNlLCJJc0l0YWxpYyI6ZmFsc2UsIklzVW5kZXJsaW5lZCI6ZmFsc2UsIlBhcmVudFN0eWxlIjpudWxsfSwiQXV0b1NpemUiOjAsIkZvcmVncm91bmQiOnsiJGlkIjoiNDE2IiwiQ29sb3IiOnsiJHJlZiI6IjEwMiJ9fSwiTWF4V2lkdGgiOjIwMC4wLCJNYXhIZWlnaHQiOiJJbmZpbml0eSIsIlNtYXJ0Rm9yZWdyb3VuZElzQWN0aXZlIjpmYWxzZSwiSG9yaXpvbnRhbEFsaWdubWVudCI6MCwiVmVydGljYWxBbGlnbm1lbnQiOjAsIlNtYXJ0Rm9yZWdyb3VuZCI6bnVsbCwiQmFja2dyb3VuZEZpbGxUeXBlIjowLCJNYXJnaW4iOnsiJGlkIjoiNDE3IiwiVG9wIjowLjAsIkxlZnQiOjAuMCwiUmlnaHQiOjAuMCwiQm90dG9tIjowLjB9LCJQYWRkaW5nIjp7IiRpZCI6IjQxOCIsIlRvcCI6MC4wLCJMZWZ0IjowLjAsIlJpZ2h0IjowLjAsIkJvdHRvbSI6MC4wfSwiQmFja2dyb3VuZCI6eyIkcmVmIjoiMTA1In0sIklzVmlzaWJsZSI6dHJ1ZSwiV2lkdGgiOjAuMCwiSGVpZ2h0IjowLjAsIkJvcmRlclN0eWxlIjp7IiRpZCI6IjQxOSIsIkxpbmVDb2xvciI6bnVsbCwiTGluZVdlaWdodCI6MC4wLCJMaW5lVHlwZSI6MCwiUGFyZW50U3R5bGUiOm51bGx9LCJQYXJlbnRTdHlsZSI6bnVsbH0sIkhvcml6b250YWxDb25uZWN0b3JTdHlsZSI6eyIkaWQiOiI0MjAiLCJMaW5lQ29sb3IiOnsiJHJlZiI6IjEwNyJ9LCJMaW5lV2VpZ2h0IjoxLjAsIkxpbmVUeXBlIjowLCJQYXJlbnRTdHlsZSI6bnVsbH0sIlZlcnRpY2FsQ29ubmVjdG9yU3R5bGUiOnsiJGlkIjoiNDIxIiwiTGluZUNvbG9yIjp7IiRpZCI6IjQyMiIsIiR0eXBlIjoiTkxSRS5Db21tb24uRG9tLlNvbGlkQ29sb3JCcnVzaCwgTkxSRS5Db21tb24iLCJDb2xvciI6eyIkaWQiOiI0MjMiLCJBIjoyNTUsIlIiOjE1MywiRyI6MTQwLCJCIjoxMzJ9fSwiTGluZVdlaWdodCI6MS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NDI0IiwiTWFyZ2luIjp7IiRpZCI6IjQyNSIsIlRvcCI6MC4wLCJMZWZ0Ijo0LjAsIlJpZ2h0Ijo0LjAsIkJvdHRvbSI6MC4wfSwiUGFkZGluZyI6eyIkaWQiOiI0MjYiLCJUb3AiOjAuMCwiTGVmdCI6MC4wLCJSaWdodCI6MC4wLCJCb3R0b20iOjAuMH0sIkJhY2tncm91bmQiOnsiJGlkIjoiNDI3IiwiQ29sb3IiOnsiJGlkIjoiNDI4IiwiQSI6MjU1LCJSIjoyNTMsIkciOjI1MCwiQiI6MjM3fX0sIklzVmlzaWJsZSI6dHJ1ZSwiV2lkdGgiOjAuMCwiSGVpZ2h0IjoyMi4wLCJCb3JkZXJTdHlsZSI6eyIkaWQiOiI0MjkiLCJMaW5lQ29sb3IiOnsiJGlkIjoiNDMwIiwiJHR5cGUiOiJOTFJFLkNvbW1vbi5Eb20uU29saWRDb2xvckJydXNoLCBOTFJFLkNvbW1vbiIsIkNvbG9yIjp7IiRpZCI6IjQzMSIsIkEiOjI1NSwiUiI6MTIxLCJHIjoxMTYsIkIiOjUxfX0sIkxpbmVXZWlnaHQiOjEuMCwiTGluZVR5cGUiOjAsIlBhcmVudFN0eWxlIjpudWxsfSwiUGFyZW50U3R5bGUiOm51bGx9LCJUaXRsZVN0eWxlIjp7IiRpZCI6IjQzMiIsIkZvbnRTZXR0aW5ncyI6eyIkaWQiOiI0MzMiLCJGb250U2l6ZSI6MTEsIkZvbnROYW1lIjoiQXJpYWwiLCJJc0JvbGQiOnRydWUsIklzSXRhbGljIjpmYWxzZSwiSXNVbmRlcmxpbmVkIjpmYWxzZSwiUGFyZW50U3R5bGUiOm51bGx9LCJBdXRvU2l6ZSI6MCwiRm9yZWdyb3VuZCI6eyIkaWQiOiI0MzQiLCJDb2xvciI6eyIkaWQiOiI0MzUiLCJBIjoyNTUsIlIiOjE0MSwiRyI6MTM1LCJCIjo2MH19LCJNYXhXaWR0aCI6OTYwLjAsIk1heEhlaWdodCI6IkluZmluaXR5IiwiU21hcnRGb3JlZ3JvdW5kSXNBY3RpdmUiOmZhbHNlLCJIb3Jpem9udGFsQWxpZ25tZW50IjoxLCJWZXJ0aWNhbEFsaWdubWVudCI6MCwiU21hcnRGb3JlZ3JvdW5kIjpudWxsLCJCYWNrZ3JvdW5kRmlsbFR5cGUiOjAsIk1hcmdpbiI6eyIkaWQiOiI0MzYiLCJUb3AiOjAuMCwiTGVmdCI6MC4wLCJSaWdodCI6MC4wLCJCb3R0b20iOjAuMH0sIlBhZGRpbmciOnsiJGlkIjoiNDM3IiwiVG9wIjowLjAsIkxlZnQiOjAuMCwiUmlnaHQiOjAuMCwiQm90dG9tIjowLjB9LCJCYWNrZ3JvdW5kIjp7IiRpZCI6IjQzOCIsIkNvbG9yIjp7IiRpZCI6IjQzOSIsIkEiOjAsIlIiOjI1NSwiRyI6MjU1LCJCIjoyNTV9fSwiSXNWaXNpYmxlIjp0cnVlLCJXaWR0aCI6MC4wLCJIZWlnaHQiOjAuMCwiQm9yZGVyU3R5bGUiOnsiJGlkIjoiNDQwIiwiTGluZUNvbG9yIjpudWxsLCJMaW5lV2VpZ2h0IjowLjAsIkxpbmVUeXBlIjowLCJQYXJlbnRTdHlsZSI6bnVsbH0sIlBhcmVudFN0eWxlIjpudWxsfSwiRGF0ZVN0eWxlIjp7IiRpZCI6IjQ0MSIsIkZvbnRTZXR0aW5ncyI6eyIkaWQiOiI0NDIiLCJGb250U2l6ZSI6OSwiRm9udE5hbWUiOiJBcmlhbCIsIklzQm9sZCI6ZmFsc2UsIklzSXRhbGljIjpmYWxzZSwiSXNVbmRlcmxpbmVkIjpmYWxzZSwiUGFyZW50U3R5bGUiOm51bGx9LCJBdXRvU2l6ZSI6MCwiRm9yZWdyb3VuZCI6eyIkaWQiOiI0NDMiLCJDb2xvciI6eyIkcmVmIjoiMTMwIn19LCJNYXhXaWR0aCI6MjAwLjAsIk1heEhlaWdodCI6IkluZmluaXR5IiwiU21hcnRGb3JlZ3JvdW5kSXNBY3RpdmUiOmZhbHNlLCJIb3Jpem9udGFsQWxpZ25tZW50IjowLCJWZXJ0aWNhbEFsaWdubWVudCI6MCwiU21hcnRGb3JlZ3JvdW5kIjpudWxsLCJCYWNrZ3JvdW5kRmlsbFR5cGUiOjAsIk1hcmdpbiI6eyIkaWQiOiI0NDQiLCJUb3AiOjAuMCwiTGVmdCI6MC4wLCJSaWdodCI6MC4wLCJCb3R0b20iOjAuMH0sIlBhZGRpbmciOnsiJGlkIjoiNDQ1IiwiVG9wIjowLjAsIkxlZnQiOjAuMCwiUmlnaHQiOjAuMCwiQm90dG9tIjowLjB9LCJCYWNrZ3JvdW5kIjp7IiRyZWYiOiIxMzMifSwiSXNWaXNpYmxlIjpmYWxzZSwiV2lkdGgiOjAuMCwiSGVpZ2h0IjowLjAsIkJvcmRlclN0eWxlIjp7IiRpZCI6IjQ0NiIsIkxpbmVDb2xvciI6bnVsbCwiTGluZVdlaWdodCI6MC4wLCJMaW5lVHlwZSI6MCwiUGFyZW50U3R5bGUiOm51bGx9LCJQYXJlbnRTdHlsZSI6bnVsbH0sIkRhdGVGb3JtYXQiOnsiJGlkIjoiNDQ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Q4IiwiRGF0ZVBhcnRJc1Zpc2libGUiOmZhbHNlLCJUaW1lUGFydElzVmlzaWJsZSI6ZmFsc2V9fSwiV2Vla051bWJlcmluZyI6eyIkaWQiOiI0NDkiLCJGb3JtYXQiOjAsIklzVmlzaWJsZSI6ZmFsc2UsIkxhc3RLbm93blZpc2liaWxpdHlTdGF0ZSI6ZmFsc2V9LCJJc1Zpc2libGUiOnRydWUsIlBhcmVudFN0eWxlIjpudWxsfSwiSW5kZXgiOjAsIlNtYXJ0RHVyYXRpb25BY3RpdmF0ZWQiOmZhbHNlLCJEYXRlRm9ybWF0Ijp7IiRyZWYiOiI0NDcifSwiV2Vla051bWJlcmluZyI6eyIkaWQiOiI0NTAiLCJGb3JtYXQiOjAsIklzVmlzaWJsZSI6ZmFsc2UsIkxhc3RLbm93blZpc2liaWxpdHlTdGF0ZSI6ZmFsc2V9LCJJZCI6IjFmMzEwZTRhLTM0YjQtNDg5Yi1hNmQ2LWQ4YmFhMmFlYzY3ZSIsIkltcG9ydElkIjpudWxsLCJUaXRsZSI6IkphbnVhcnkgQ2FsZW5kYXIiLCJOb3RlIjpudWxsLCJIeXBlcmxpbmsiOnsiJGlkIjoiNDUxIiwiQWRkcmVzcyI6IiIsIlN1YkFkZHJlc3MiOiIifSwiSXNDaGFuZ2VkIjpmYWxzZSwiSXNOZXciOmZhbHNlfSx7IiRpZCI6IjQ1MiIsIkdyb3VwTmFtZSI6ImY3YjdlNDAwLTMwN2UtNGU0Yy1hNjk1LWQwOGNhNjg5NWY0NSIsIlN0YXJ0RGF0ZSI6IjIwMjItMDItMDFUMDA6MDA6MDBaIiwiRW5kRGF0ZSI6IjIwMjItMDItMjhUMjM6NTk6MDBaIiwiUGVyY2VudGFnZUNvbXBsZXRlIjowLjAsIlN0eWxlIjp7IiRpZCI6IjQ1MyIsIlNoYXBlIjoyLCJTaGFwZVRoaWNrbmVzcyI6MiwiRHVyYXRpb25Gb3JtYXQiOjAsIkluY2x1ZGVOb25Xb3JraW5nRGF5c0luRHVyYXRpb24iOmZhbHNlLCJQZXJjZW50YWdlQ29tcGxldGVTdHlsZSI6eyIkaWQiOiI0NTQiLCJGb250U2V0dGluZ3MiOnsiJGlkIjoiNDU1IiwiRm9udFNpemUiOjEwLCJGb250TmFtZSI6IkNhbGlicmkiLCJJc0JvbGQiOmZhbHNlLCJJc0l0YWxpYyI6ZmFsc2UsIklzVW5kZXJsaW5lZCI6ZmFsc2UsIlBhcmVudFN0eWxlIjpudWxsfSwiQXV0b1NpemUiOjAsIkZvcmVncm91bmQiOnsiJGlkIjoiNDU2IiwiQ29sb3IiOnsiJGlkIjoiNDU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Q1OCIsIlRvcCI6MC4wLCJMZWZ0IjowLjAsIlJpZ2h0IjowLjAsIkJvdHRvbSI6MC4wfSwiUGFkZGluZyI6eyIkaWQiOiI0NTkiLCJUb3AiOjAuMCwiTGVmdCI6MC4wLCJSaWdodCI6MC4wLCJCb3R0b20iOjAuMH0sIkJhY2tncm91bmQiOnsiJGlkIjoiNDYwIiwiQ29sb3IiOnsiJHJlZiI6IjQxMiJ9fSwiSXNWaXNpYmxlIjp0cnVlLCJXaWR0aCI6MC4wLCJIZWlnaHQiOjAuMCwiQm9yZGVyU3R5bGUiOnsiJGlkIjoiNDYxIiwiTGluZUNvbG9yIjpudWxsLCJMaW5lV2VpZ2h0IjowLjAsIkxpbmVUeXBlIjowLCJQYXJlbnRTdHlsZSI6bnVsbH0sIlBhcmVudFN0eWxlIjpudWxsfSwiRHVyYXRpb25TdHlsZSI6eyIkaWQiOiI0NjIiLCJGb250U2V0dGluZ3MiOnsiJGlkIjoiNDYzIiwiRm9udFNpemUiOjksIkZvbnROYW1lIjoiQXJpYWwiLCJJc0JvbGQiOmZhbHNlLCJJc0l0YWxpYyI6ZmFsc2UsIklzVW5kZXJsaW5lZCI6ZmFsc2UsIlBhcmVudFN0eWxlIjpudWxsfSwiQXV0b1NpemUiOjAsIkZvcmVncm91bmQiOnsiJGlkIjoiNDY0IiwiQ29sb3IiOnsiJHJlZiI6IjEwMiJ9fSwiTWF4V2lkdGgiOjIwMC4wLCJNYXhIZWlnaHQiOiJJbmZpbml0eSIsIlNtYXJ0Rm9yZWdyb3VuZElzQWN0aXZlIjpmYWxzZSwiSG9yaXpvbnRhbEFsaWdubWVudCI6MCwiVmVydGljYWxBbGlnbm1lbnQiOjAsIlNtYXJ0Rm9yZWdyb3VuZCI6bnVsbCwiQmFja2dyb3VuZEZpbGxUeXBlIjowLCJNYXJnaW4iOnsiJGlkIjoiNDY1IiwiVG9wIjowLjAsIkxlZnQiOjAuMCwiUmlnaHQiOjAuMCwiQm90dG9tIjowLjB9LCJQYWRkaW5nIjp7IiRpZCI6IjQ2NiIsIlRvcCI6MC4wLCJMZWZ0IjowLjAsIlJpZ2h0IjowLjAsIkJvdHRvbSI6MC4wfSwiQmFja2dyb3VuZCI6eyIkcmVmIjoiMTA1In0sIklzVmlzaWJsZSI6dHJ1ZSwiV2lkdGgiOjAuMCwiSGVpZ2h0IjowLjAsIkJvcmRlclN0eWxlIjp7IiRpZCI6IjQ2NyIsIkxpbmVDb2xvciI6bnVsbCwiTGluZVdlaWdodCI6MC4wLCJMaW5lVHlwZSI6MCwiUGFyZW50U3R5bGUiOm51bGx9LCJQYXJlbnRTdHlsZSI6bnVsbH0sIkhvcml6b250YWxDb25uZWN0b3JTdHlsZSI6eyIkaWQiOiI0NjgiLCJMaW5lQ29sb3IiOnsiJHJlZiI6IjEwNyJ9LCJMaW5lV2VpZ2h0IjoxLjAsIkxpbmVUeXBlIjowLCJQYXJlbnRTdHlsZSI6bnVsbH0sIlZlcnRpY2FsQ29ubmVjdG9yU3R5bGUiOnsiJGlkIjoiNDY5IiwiTGluZUNvbG9yIjp7IiRpZCI6IjQ3MCIsIiR0eXBlIjoiTkxSRS5Db21tb24uRG9tLlNvbGlkQ29sb3JCcnVzaCwgTkxSRS5Db21tb24iLCJDb2xvciI6eyIkaWQiOiI0NzEiLCJBIjoyNTUsIlIiOjE1MywiRyI6MTQwLCJCIjoxMzJ9fSwiTGluZVdlaWdodCI6MS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ZmFsc2UsIlBlcmNlbnRhZ2VDb21wbGV0ZVNoYXBlT3BhY2l0eSI6MzUsIlNoYXBlU3R5bGUiOnsiJGlkIjoiNDcyIiwiTWFyZ2luIjp7IiRpZCI6IjQ3MyIsIlRvcCI6MC4wLCJMZWZ0Ijo0LjAsIlJpZ2h0Ijo0LjAsIkJvdHRvbSI6MC4wfSwiUGFkZGluZyI6eyIkaWQiOiI0NzQiLCJUb3AiOjAuMCwiTGVmdCI6MC4wLCJSaWdodCI6MC4wLCJCb3R0b20iOjAuMH0sIkJhY2tncm91bmQiOnsiJGlkIjoiNDc1IiwiQ29sb3IiOnsiJGlkIjoiNDc2IiwiQSI6MjU1LCJSIjoyNTMsIkciOjI1MCwiQiI6MjM3fX0sIklzVmlzaWJsZSI6dHJ1ZSwiV2lkdGgiOjAuMCwiSGVpZ2h0IjoyMi4wLCJCb3JkZXJTdHlsZSI6eyIkaWQiOiI0NzciLCJMaW5lQ29sb3IiOnsiJGlkIjoiNDc4IiwiJHR5cGUiOiJOTFJFLkNvbW1vbi5Eb20uU29saWRDb2xvckJydXNoLCBOTFJFLkNvbW1vbiIsIkNvbG9yIjp7IiRpZCI6IjQ3OSIsIkEiOjI1NSwiUiI6MTcwLCJHIjoxMzgsIkIiOjEwM319LCJMaW5lV2VpZ2h0IjoxLjAsIkxpbmVUeXBlIjowLCJQYXJlbnRTdHlsZSI6bnVsbH0sIlBhcmVudFN0eWxlIjpudWxsfSwiVGl0bGVTdHlsZSI6eyIkaWQiOiI0ODAiLCJGb250U2V0dGluZ3MiOnsiJGlkIjoiNDgxIiwiRm9udFNpemUiOjExLCJGb250TmFtZSI6IkFyaWFsIiwiSXNCb2xkIjp0cnVlLCJJc0l0YWxpYyI6ZmFsc2UsIklzVW5kZXJsaW5lZCI6ZmFsc2UsIlBhcmVudFN0eWxlIjpudWxsfSwiQXV0b1NpemUiOjAsIkZvcmVncm91bmQiOnsiJGlkIjoiNDgyIiwiQ29sb3IiOnsiJGlkIjoiNDgzIiwiQSI6MjU1LCJSIjoxNzAsIkciOjEzOCwiQiI6MTAzfX0sIk1heFdpZHRoIjoxMDY2LjY2NjY2NjY2NjY2NjcsIk1heEhlaWdodCI6IkluZmluaXR5IiwiU21hcnRGb3JlZ3JvdW5kSXNBY3RpdmUiOmZhbHNlLCJIb3Jpem9udGFsQWxpZ25tZW50IjoxLCJWZXJ0aWNhbEFsaWdubWVudCI6MCwiU21hcnRGb3JlZ3JvdW5kIjpudWxsLCJCYWNrZ3JvdW5kRmlsbFR5cGUiOjAsIk1hcmdpbiI6eyIkaWQiOiI0ODQiLCJUb3AiOjAuMCwiTGVmdCI6MC4wLCJSaWdodCI6MC4wLCJCb3R0b20iOjAuMH0sIlBhZGRpbmciOnsiJGlkIjoiNDg1IiwiVG9wIjowLjAsIkxlZnQiOjAuMCwiUmlnaHQiOjAuMCwiQm90dG9tIjowLjB9LCJCYWNrZ3JvdW5kIjp7IiRpZCI6IjQ4NiIsIkNvbG9yIjp7IiRpZCI6IjQ4NyIsIkEiOjAsIlIiOjI1NSwiRyI6MjU1LCJCIjoyNTV9fSwiSXNWaXNpYmxlIjp0cnVlLCJXaWR0aCI6MC4wLCJIZWlnaHQiOjAuMCwiQm9yZGVyU3R5bGUiOnsiJGlkIjoiNDg4IiwiTGluZUNvbG9yIjpudWxsLCJMaW5lV2VpZ2h0IjowLjAsIkxpbmVUeXBlIjowLCJQYXJlbnRTdHlsZSI6bnVsbH0sIlBhcmVudFN0eWxlIjpudWxsfSwiRGF0ZVN0eWxlIjp7IiRpZCI6IjQ4OSIsIkZvbnRTZXR0aW5ncyI6eyIkaWQiOiI0OTAiLCJGb250U2l6ZSI6OSwiRm9udE5hbWUiOiJBcmlhbCIsIklzQm9sZCI6ZmFsc2UsIklzSXRhbGljIjpmYWxzZSwiSXNVbmRlcmxpbmVkIjpmYWxzZSwiUGFyZW50U3R5bGUiOm51bGx9LCJBdXRvU2l6ZSI6MCwiRm9yZWdyb3VuZCI6eyIkaWQiOiI0OTEiLCJDb2xvciI6eyIkcmVmIjoiMTMwIn19LCJNYXhXaWR0aCI6MjAwLjAsIk1heEhlaWdodCI6IkluZmluaXR5IiwiU21hcnRGb3JlZ3JvdW5kSXNBY3RpdmUiOmZhbHNlLCJIb3Jpem9udGFsQWxpZ25tZW50IjowLCJWZXJ0aWNhbEFsaWdubWVudCI6MCwiU21hcnRGb3JlZ3JvdW5kIjpudWxsLCJCYWNrZ3JvdW5kRmlsbFR5cGUiOjAsIk1hcmdpbiI6eyIkaWQiOiI0OTIiLCJUb3AiOjAuMCwiTGVmdCI6MC4wLCJSaWdodCI6MC4wLCJCb3R0b20iOjAuMH0sIlBhZGRpbmciOnsiJGlkIjoiNDkzIiwiVG9wIjowLjAsIkxlZnQiOjAuMCwiUmlnaHQiOjAuMCwiQm90dG9tIjowLjB9LCJCYWNrZ3JvdW5kIjp7IiRyZWYiOiIxMzMifSwiSXNWaXNpYmxlIjpmYWxzZSwiV2lkdGgiOjAuMCwiSGVpZ2h0IjowLjAsIkJvcmRlclN0eWxlIjp7IiRpZCI6IjQ5NCIsIkxpbmVDb2xvciI6bnVsbCwiTGluZVdlaWdodCI6MC4wLCJMaW5lVHlwZSI6MCwiUGFyZW50U3R5bGUiOm51bGx9LCJQYXJlbnRTdHlsZSI6bnVsbH0sIkRhdGVGb3JtYXQiOnsiJGlkIjoiNDk1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0OCJ9fSwiV2Vla051bWJlcmluZyI6eyIkaWQiOiI0OTYiLCJGb3JtYXQiOjAsIklzVmlzaWJsZSI6ZmFsc2UsIkxhc3RLbm93blZpc2liaWxpdHlTdGF0ZSI6ZmFsc2V9LCJJc1Zpc2libGUiOnRydWUsIlBhcmVudFN0eWxlIjpudWxsfSwiSW5kZXgiOjEsIlNtYXJ0RHVyYXRpb25BY3RpdmF0ZWQiOmZhbHNlLCJEYXRlRm9ybWF0Ijp7IiRyZWYiOiI0OTUifSwiV2Vla051bWJlcmluZyI6eyIkaWQiOiI0OTciLCJGb3JtYXQiOjAsIklzVmlzaWJsZSI6ZmFsc2UsIkxhc3RLbm93blZpc2liaWxpdHlTdGF0ZSI6ZmFsc2V9LCJJZCI6ImRlZmZiZTFmLWQwYTEtNGEyYy04YjQ4LWYzMjdhOTQyZGJiMyIsIkltcG9ydElkIjpudWxsLCJUaXRsZSI6IkZlYnJ1YXJ5IENhbGVuZGFyIiwiTm90ZSI6bnVsbCwiSHlwZXJsaW5rIjp7IiRpZCI6IjQ5OCIsIkFkZHJlc3MiOiIiLCJTdWJBZGRyZXNzIjoiIn0sIklzQ2hhbmdlZCI6ZmFsc2UsIklzTmV3IjpmYWxzZX0seyIkaWQiOiI0OTkiLCJHcm91cE5hbWUiOiJmN2I3ZTQwMC0zMDdlLTRlNGMtYTY5NS1kMDhjYTY4OTVmNDUiLCJTdGFydERhdGUiOiIyMDIyLTAzLTAxVDAwOjAwOjAwWiIsIkVuZERhdGUiOiIyMDIyLTAzLTMxVDIzOjU5OjAwWiIsIlBlcmNlbnRhZ2VDb21wbGV0ZSI6MC4wLCJTdHlsZSI6eyIkaWQiOiI1MDAiLCJTaGFwZSI6MiwiU2hhcGVUaGlja25lc3MiOjIsIkR1cmF0aW9uRm9ybWF0IjowLCJJbmNsdWRlTm9uV29ya2luZ0RheXNJbkR1cmF0aW9uIjpmYWxzZSwiUGVyY2VudGFnZUNvbXBsZXRlU3R5bGUiOnsiJGlkIjoiNTAxIiwiRm9udFNldHRpbmdzIjp7IiRpZCI6IjUwMiIsIkZvbnRTaXplIjoxMCwiRm9udE5hbWUiOiJDYWxpYnJpIiwiSXNCb2xkIjpmYWxzZSwiSXNJdGFsaWMiOmZhbHNlLCJJc1VuZGVybGluZWQiOmZhbHNlLCJQYXJlbnRTdHlsZSI6bnVsbH0sIkF1dG9TaXplIjowLCJGb3JlZ3JvdW5kIjp7IiRpZCI6IjUwMyIsIkNvbG9yIjp7IiRpZCI6IjUw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MDUiLCJUb3AiOjAuMCwiTGVmdCI6MC4wLCJSaWdodCI6MC4wLCJCb3R0b20iOjAuMH0sIlBhZGRpbmciOnsiJGlkIjoiNTA2IiwiVG9wIjowLjAsIkxlZnQiOjAuMCwiUmlnaHQiOjAuMCwiQm90dG9tIjowLjB9LCJCYWNrZ3JvdW5kIjp7IiRpZCI6IjUwNyIsIkNvbG9yIjp7IiRyZWYiOiI0MTIifX0sIklzVmlzaWJsZSI6dHJ1ZSwiV2lkdGgiOjAuMCwiSGVpZ2h0IjowLjAsIkJvcmRlclN0eWxlIjp7IiRpZCI6IjUwOCIsIkxpbmVDb2xvciI6bnVsbCwiTGluZVdlaWdodCI6MC4wLCJMaW5lVHlwZSI6MCwiUGFyZW50U3R5bGUiOm51bGx9LCJQYXJlbnRTdHlsZSI6bnVsbH0sIkR1cmF0aW9uU3R5bGUiOnsiJGlkIjoiNTA5IiwiRm9udFNldHRpbmdzIjp7IiRpZCI6IjUxMCIsIkZvbnRTaXplIjo5LCJGb250TmFtZSI6IkFyaWFsIiwiSXNCb2xkIjpmYWxzZSwiSXNJdGFsaWMiOmZhbHNlLCJJc1VuZGVybGluZWQiOmZhbHNlLCJQYXJlbnRTdHlsZSI6bnVsbH0sIkF1dG9TaXplIjowLCJGb3JlZ3JvdW5kIjp7IiRpZCI6IjUxMSIsIkNvbG9yIjp7IiRyZWYiOiIxMDIifX0sIk1heFdpZHRoIjoyMDAuMCwiTWF4SGVpZ2h0IjoiSW5maW5pdHkiLCJTbWFydEZvcmVncm91bmRJc0FjdGl2ZSI6ZmFsc2UsIkhvcml6b250YWxBbGlnbm1lbnQiOjAsIlZlcnRpY2FsQWxpZ25tZW50IjowLCJTbWFydEZvcmVncm91bmQiOm51bGwsIkJhY2tncm91bmRGaWxsVHlwZSI6MCwiTWFyZ2luIjp7IiRpZCI6IjUxMiIsIlRvcCI6MC4wLCJMZWZ0IjowLjAsIlJpZ2h0IjowLjAsIkJvdHRvbSI6MC4wfSwiUGFkZGluZyI6eyIkaWQiOiI1MTMiLCJUb3AiOjAuMCwiTGVmdCI6MC4wLCJSaWdodCI6MC4wLCJCb3R0b20iOjAuMH0sIkJhY2tncm91bmQiOnsiJHJlZiI6IjEwNSJ9LCJJc1Zpc2libGUiOnRydWUsIldpZHRoIjowLjAsIkhlaWdodCI6MC4wLCJCb3JkZXJTdHlsZSI6eyIkaWQiOiI1MTQiLCJMaW5lQ29sb3IiOm51bGwsIkxpbmVXZWlnaHQiOjAuMCwiTGluZVR5cGUiOjAsIlBhcmVudFN0eWxlIjpudWxsfSwiUGFyZW50U3R5bGUiOm51bGx9LCJIb3Jpem9udGFsQ29ubmVjdG9yU3R5bGUiOnsiJGlkIjoiNTE1IiwiTGluZUNvbG9yIjp7IiRyZWYiOiIxMDcifSwiTGluZVdlaWdodCI6MS4wLCJMaW5lVHlwZSI6MCwiUGFyZW50U3R5bGUiOm51bGx9LCJWZXJ0aWNhbENvbm5lY3RvclN0eWxlIjp7IiRpZCI6IjUxNiIsIkxpbmVDb2xvciI6eyIkaWQiOiI1MTciLCIkdHlwZSI6Ik5MUkUuQ29tbW9uLkRvbS5Tb2xpZENvbG9yQnJ1c2gsIE5MUkUuQ29tbW9uIiwiQ29sb3IiOnsiJGlkIjoiNTE4IiwiQSI6MjU1LCJSIjoxNTMsIkciOjE0MCwiQiI6MTMyfX0sIkxpbmVXZWlnaHQiOjEuMCwiTGluZVR5cGUiOjAsIlBhcmVudFN0eWxlIjpudWxs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1MTkiLCJNYXJnaW4iOnsiJGlkIjoiNTIwIiwiVG9wIjowLjAsIkxlZnQiOjQuMCwiUmlnaHQiOjQuMCwiQm90dG9tIjowLjB9LCJQYWRkaW5nIjp7IiRpZCI6IjUyMSIsIlRvcCI6MC4wLCJMZWZ0IjowLjAsIlJpZ2h0IjowLjAsIkJvdHRvbSI6MC4wfSwiQmFja2dyb3VuZCI6eyIkaWQiOiI1MjIiLCJDb2xvciI6eyIkaWQiOiI1MjMiLCJBIjoyNTUsIlIiOjI1MywiRyI6MjUwLCJCIjoyMzd9fSwiSXNWaXNpYmxlIjp0cnVlLCJXaWR0aCI6MC4wLCJIZWlnaHQiOjIyLjAsIkJvcmRlclN0eWxlIjp7IiRpZCI6IjUyNCIsIkxpbmVDb2xvciI6eyIkaWQiOiI1MjUiLCIkdHlwZSI6Ik5MUkUuQ29tbW9uLkRvbS5Tb2xpZENvbG9yQnJ1c2gsIE5MUkUuQ29tbW9uIiwiQ29sb3IiOnsiJGlkIjoiNTI2IiwiQSI6MjU1LCJSIjo4MywiRyI6MTQxLCJCIjoxNzd9fSwiTGluZVdlaWdodCI6MS4wLCJMaW5lVHlwZSI6MCwiUGFyZW50U3R5bGUiOm51bGx9LCJQYXJlbnRTdHlsZSI6bnVsbH0sIlRpdGxlU3R5bGUiOnsiJGlkIjoiNTI3IiwiRm9udFNldHRpbmdzIjp7IiRpZCI6IjUyOCIsIkZvbnRTaXplIjoxMSwiRm9udE5hbWUiOiJBcmlhbCIsIklzQm9sZCI6dHJ1ZSwiSXNJdGFsaWMiOmZhbHNlLCJJc1VuZGVybGluZWQiOmZhbHNlLCJQYXJlbnRTdHlsZSI6bnVsbH0sIkF1dG9TaXplIjowLCJGb3JlZ3JvdW5kIjp7IiRpZCI6IjUyOSIsIkNvbG9yIjp7IiRpZCI6IjUzMCIsIkEiOjI1NSwiUiI6ODcsIkciOjEyNiwiQiI6MTUyfX0sIk1heFdpZHRoIjoxMDY2LjY2NjY2NjY2NjY2NjcsIk1heEhlaWdodCI6IkluZmluaXR5IiwiU21hcnRGb3JlZ3JvdW5kSXNBY3RpdmUiOmZhbHNlLCJIb3Jpem9udGFsQWxpZ25tZW50IjoxLCJWZXJ0aWNhbEFsaWdubWVudCI6MCwiU21hcnRGb3JlZ3JvdW5kIjpudWxsLCJCYWNrZ3JvdW5kRmlsbFR5cGUiOjAsIk1hcmdpbiI6eyIkaWQiOiI1MzEiLCJUb3AiOjAuMCwiTGVmdCI6MC4wLCJSaWdodCI6MC4wLCJCb3R0b20iOjAuMH0sIlBhZGRpbmciOnsiJGlkIjoiNTMyIiwiVG9wIjowLjAsIkxlZnQiOjAuMCwiUmlnaHQiOjAuMCwiQm90dG9tIjowLjB9LCJCYWNrZ3JvdW5kIjp7IiRpZCI6IjUzMyIsIkNvbG9yIjp7IiRpZCI6IjUzNCIsIkEiOjAsIlIiOjI1NSwiRyI6MjU1LCJCIjoyNTV9fSwiSXNWaXNpYmxlIjp0cnVlLCJXaWR0aCI6MC4wLCJIZWlnaHQiOjAuMCwiQm9yZGVyU3R5bGUiOnsiJGlkIjoiNTM1IiwiTGluZUNvbG9yIjpudWxsLCJMaW5lV2VpZ2h0IjowLjAsIkxpbmVUeXBlIjowLCJQYXJlbnRTdHlsZSI6bnVsbH0sIlBhcmVudFN0eWxlIjpudWxsfSwiRGF0ZVN0eWxlIjp7IiRpZCI6IjUzNiIsIkZvbnRTZXR0aW5ncyI6eyIkaWQiOiI1MzciLCJGb250U2l6ZSI6OSwiRm9udE5hbWUiOiJBcmlhbCIsIklzQm9sZCI6ZmFsc2UsIklzSXRhbGljIjpmYWxzZSwiSXNVbmRlcmxpbmVkIjpmYWxzZSwiUGFyZW50U3R5bGUiOm51bGx9LCJBdXRvU2l6ZSI6MCwiRm9yZWdyb3VuZCI6eyIkaWQiOiI1MzgiLCJDb2xvciI6eyIkcmVmIjoiMTMwIn19LCJNYXhXaWR0aCI6MjAwLjAsIk1heEhlaWdodCI6IkluZmluaXR5IiwiU21hcnRGb3JlZ3JvdW5kSXNBY3RpdmUiOmZhbHNlLCJIb3Jpem9udGFsQWxpZ25tZW50IjowLCJWZXJ0aWNhbEFsaWdubWVudCI6MCwiU21hcnRGb3JlZ3JvdW5kIjpudWxsLCJCYWNrZ3JvdW5kRmlsbFR5cGUiOjAsIk1hcmdpbiI6eyIkaWQiOiI1MzkiLCJUb3AiOjAuMCwiTGVmdCI6MC4wLCJSaWdodCI6MC4wLCJCb3R0b20iOjAuMH0sIlBhZGRpbmciOnsiJGlkIjoiNTQwIiwiVG9wIjowLjAsIkxlZnQiOjAuMCwiUmlnaHQiOjAuMCwiQm90dG9tIjowLjB9LCJCYWNrZ3JvdW5kIjp7IiRyZWYiOiIxMzMifSwiSXNWaXNpYmxlIjpmYWxzZSwiV2lkdGgiOjAuMCwiSGVpZ2h0IjowLjAsIkJvcmRlclN0eWxlIjp7IiRpZCI6IjU0MSIsIkxpbmVDb2xvciI6bnVsbCwiTGluZVdlaWdodCI6MC4wLCJMaW5lVHlwZSI6MCwiUGFyZW50U3R5bGUiOm51bGx9LCJQYXJlbnRTdHlsZSI6bnVsbH0sIkRhdGVGb3JtYXQiOnsiJGlkIjoiNTQy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0OCJ9fSwiV2Vla051bWJlcmluZyI6eyIkaWQiOiI1NDMiLCJGb3JtYXQiOjAsIklzVmlzaWJsZSI6ZmFsc2UsIkxhc3RLbm93blZpc2liaWxpdHlTdGF0ZSI6ZmFsc2V9LCJJc1Zpc2libGUiOnRydWUsIlBhcmVudFN0eWxlIjpudWxsfSwiSW5kZXgiOjIsIlNtYXJ0RHVyYXRpb25BY3RpdmF0ZWQiOmZhbHNlLCJEYXRlRm9ybWF0Ijp7IiRyZWYiOiI1NDIifSwiV2Vla051bWJlcmluZyI6eyIkaWQiOiI1NDQiLCJGb3JtYXQiOjAsIklzVmlzaWJsZSI6ZmFsc2UsIkxhc3RLbm93blZpc2liaWxpdHlTdGF0ZSI6ZmFsc2V9LCJJZCI6IjEyNTM1NGNmLTk2YTYtNDAxNC04NjY2LTcxZjBhZDZlMzQ4YSIsIkltcG9ydElkIjpudWxsLCJUaXRsZSI6Ik1hcmNoIENhbGVuZGFyIiwiTm90ZSI6bnVsbCwiSHlwZXJsaW5rIjp7IiRpZCI6IjU0NSIsIkFkZHJlc3MiOiIiLCJTdWJBZGRyZXNzIjoiIn0sIklzQ2hhbmdlZCI6ZmFsc2UsIklzTmV3IjpmYWxzZX0seyIkaWQiOiI1NDYiLCJHcm91cE5hbWUiOiIxZWRjMDM3Zi1kMzk0LTRmMDAtOWRhYS03ODY4ZTYxNTdkYmEiLCJTdGFydERhdGUiOiIyMDIyLTAxLTAzVDAwOjAwOjAwWiIsIkVuZERhdGUiOiIyMDIyLTAxLTIwVDIzOjU5OjAwWiIsIlBlcmNlbnRhZ2VDb21wbGV0ZSI6MC4wLCJTdHlsZSI6eyIkaWQiOiI1NDciLCJTaGFwZSI6MiwiU2hhcGVUaGlja25lc3MiOjEsIkR1cmF0aW9uRm9ybWF0IjowLCJJbmNsdWRlTm9uV29ya2luZ0RheXNJbkR1cmF0aW9uIjpmYWxzZSwiUGVyY2VudGFnZUNvbXBsZXRlU3R5bGUiOnsiJGlkIjoiNTQ4IiwiRm9udFNldHRpbmdzIjp7IiRpZCI6IjU0OSIsIkZvbnRTaXplIjoxMCwiRm9udE5hbWUiOiJDYWxpYnJpIiwiSXNCb2xkIjpmYWxzZSwiSXNJdGFsaWMiOmZhbHNlLCJJc1VuZGVybGluZWQiOmZhbHNlLCJQYXJlbnRTdHlsZSI6bnVsbH0sIkF1dG9TaXplIjowLCJGb3JlZ3JvdW5kIjp7IiRpZCI6IjU1MCIsIkNvbG9yIjp7IiRpZCI6IjU1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NTIiLCJUb3AiOjAuMCwiTGVmdCI6MC4wLCJSaWdodCI6MC4wLCJCb3R0b20iOjAuMH0sIlBhZGRpbmciOnsiJGlkIjoiNTUzIiwiVG9wIjowLjAsIkxlZnQiOjAuMCwiUmlnaHQiOjAuMCwiQm90dG9tIjowLjB9LCJCYWNrZ3JvdW5kIjp7IiRpZCI6IjU1NCIsIkNvbG9yIjp7IiRyZWYiOiI0MTIifX0sIklzVmlzaWJsZSI6dHJ1ZSwiV2lkdGgiOjAuMCwiSGVpZ2h0IjowLjAsIkJvcmRlclN0eWxlIjp7IiRpZCI6IjU1NSIsIkxpbmVDb2xvciI6bnVsbCwiTGluZVdlaWdodCI6MC4wLCJMaW5lVHlwZSI6MCwiUGFyZW50U3R5bGUiOm51bGx9LCJQYXJlbnRTdHlsZSI6bnVsbH0sIkR1cmF0aW9uU3R5bGUiOnsiJGlkIjoiNTU2IiwiRm9udFNldHRpbmdzIjp7IiRpZCI6IjU1NyIsIkZvbnRTaXplIjo5LCJGb250TmFtZSI6IkFyaWFsIiwiSXNCb2xkIjpmYWxzZSwiSXNJdGFsaWMiOmZhbHNlLCJJc1VuZGVybGluZWQiOmZhbHNlLCJQYXJlbnRTdHlsZSI6bnVsbH0sIkF1dG9TaXplIjowLCJGb3JlZ3JvdW5kIjp7IiRpZCI6IjU1OCIsIkNvbG9yIjp7IiRyZWYiOiIxMDIifX0sIk1heFdpZHRoIjoyMDAuMCwiTWF4SGVpZ2h0IjoiSW5maW5pdHkiLCJTbWFydEZvcmVncm91bmRJc0FjdGl2ZSI6ZmFsc2UsIkhvcml6b250YWxBbGlnbm1lbnQiOjAsIlZlcnRpY2FsQWxpZ25tZW50IjowLCJTbWFydEZvcmVncm91bmQiOm51bGwsIkJhY2tncm91bmRGaWxsVHlwZSI6MCwiTWFyZ2luIjp7IiRpZCI6IjU1OSIsIlRvcCI6MC4wLCJMZWZ0IjowLjAsIlJpZ2h0IjowLjAsIkJvdHRvbSI6MC4wfSwiUGFkZGluZyI6eyIkaWQiOiI1NjAiLCJUb3AiOjAuMCwiTGVmdCI6MC4wLCJSaWdodCI6MC4wLCJCb3R0b20iOjAuMH0sIkJhY2tncm91bmQiOnsiJHJlZiI6IjEwNSJ9LCJJc1Zpc2libGUiOnRydWUsIldpZHRoIjowLjAsIkhlaWdodCI6MC4wLCJCb3JkZXJTdHlsZSI6eyIkaWQiOiI1NjEiLCJMaW5lQ29sb3IiOm51bGwsIkxpbmVXZWlnaHQiOjAuMCwiTGluZVR5cGUiOjAsIlBhcmVudFN0eWxlIjpudWxsfSwiUGFyZW50U3R5bGUiOm51bGx9LCJIb3Jpem9udGFsQ29ubmVjdG9yU3R5bGUiOnsiJGlkIjoiNTYyIiwiTGluZUNvbG9yIjp7IiRyZWYiOiIxMDcifSwiTGluZVdlaWdodCI6MS4wLCJMaW5lVHlwZSI6MCwiUGFyZW50U3R5bGUiOm51bGx9LCJWZXJ0aWNhbENvbm5lY3RvclN0eWxlIjp7IiRpZCI6IjU2MyIsIkxpbmVDb2xvciI6eyIkcmVmIjoiMTEw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UsIklzQmVsb3dUaW1lYmFuZCI6ZmFsc2UsIlBlcmNlbnRhZ2VDb21wbGV0ZVNoYXBlT3BhY2l0eSI6MzUsIlNoYXBlU3R5bGUiOnsiJGlkIjoiNTY0IiwiTWFyZ2luIjp7IiRpZCI6IjU2NSIsIlRvcCI6MC4wLCJMZWZ0Ijo0LjAsIlJpZ2h0Ijo0LjAsIkJvdHRvbSI6MC4wfSwiUGFkZGluZyI6eyIkaWQiOiI1NjYiLCJUb3AiOjAuMCwiTGVmdCI6MC4wLCJSaWdodCI6MC4wLCJCb3R0b20iOjAuMH0sIkJhY2tncm91bmQiOnsiJGlkIjoiNTY3IiwiQ29sb3IiOnsiJGlkIjoiNTY4IiwiQSI6MjU1LCJSIjoxNDEsIkciOjEzNSwiQiI6NjB9fSwiSXNWaXNpYmxlIjp0cnVlLCJXaWR0aCI6MC4wLCJIZWlnaHQiOjE2LjAsIkJvcmRlclN0eWxlIjp7IiRpZCI6IjU2OSIsIkxpbmVDb2xvciI6eyIkaWQiOiI1NzAiLCIkdHlwZSI6Ik5MUkUuQ29tbW9uLkRvbS5Tb2xpZENvbG9yQnJ1c2gsIE5MUkUuQ29tbW9uIiwiQ29sb3IiOnsiJGlkIjoiNTcxIiwiQSI6MjU1LCJSIjoyNTUsIkciOjAsIkIiOjB9fSwiTGluZVdlaWdodCI6MC4wLCJMaW5lVHlwZSI6MCwiUGFyZW50U3R5bGUiOm51bGx9LCJQYXJlbnRTdHlsZSI6bnVsbH0sIlRpdGxlU3R5bGUiOnsiJGlkIjoiNTcyIiwiRm9udFNldHRpbmdzIjp7IiRpZCI6IjU3MyIsIkZvbnRTaXplIjoxMCwiRm9udE5hbWUiOiJBcmlhbCIsIklzQm9sZCI6ZmFsc2UsIklzSXRhbGljIjpmYWxzZSwiSXNVbmRlcmxpbmVkIjpmYWxzZSwiUGFyZW50U3R5bGUiOm51bGx9LCJBdXRvU2l6ZSI6MCwiRm9yZWdyb3VuZCI6eyIkaWQiOiI1NzQiLCJDb2xvciI6eyIkaWQiOiI1NzUiLCJBIjoyNTUsIlIiOjI1MywiRyI6MjUwLCJCIjoyMzd9fSwiTWF4V2lkdGgiOjEwNjYuNjY2NjY2NjY2NjY2NywiTWF4SGVpZ2h0IjoiSW5maW5pdHkiLCJTbWFydEZvcmVncm91bmRJc0FjdGl2ZSI6ZmFsc2UsIkhvcml6b250YWxBbGlnbm1lbnQiOjEsIlZlcnRpY2FsQWxpZ25tZW50IjowLCJTbWFydEZvcmVncm91bmQiOm51bGwsIkJhY2tncm91bmRGaWxsVHlwZSI6MCwiTWFyZ2luIjp7IiRpZCI6IjU3NiIsIlRvcCI6MC4wLCJMZWZ0IjowLjAsIlJpZ2h0IjowLjAsIkJvdHRvbSI6MC4wfSwiUGFkZGluZyI6eyIkaWQiOiI1NzciLCJUb3AiOjAuMCwiTGVmdCI6MC4wLCJSaWdodCI6MC4wLCJCb3R0b20iOjAuMH0sIkJhY2tncm91bmQiOnsiJGlkIjoiNTc4IiwiQ29sb3IiOnsiJGlkIjoiNTc5IiwiQSI6MCwiUiI6MjU1LCJHIjoyNTUsIkIiOjI1NX19LCJJc1Zpc2libGUiOnRydWUsIldpZHRoIjowLjAsIkhlaWdodCI6MC4wLCJCb3JkZXJTdHlsZSI6eyIkaWQiOiI1ODAiLCJMaW5lQ29sb3IiOm51bGwsIkxpbmVXZWlnaHQiOjAuMCwiTGluZVR5cGUiOjAsIlBhcmVudFN0eWxlIjpudWxsfSwiUGFyZW50U3R5bGUiOm51bGx9LCJEYXRlU3R5bGUiOnsiJGlkIjoiNTgxIiwiRm9udFNldHRpbmdzIjp7IiRpZCI6IjU4MiIsIkZvbnRTaXplIjo5LCJGb250TmFtZSI6IkFyaWFsIiwiSXNCb2xkIjpmYWxzZSwiSXNJdGFsaWMiOmZhbHNlLCJJc1VuZGVybGluZWQiOmZhbHNlLCJQYXJlbnRTdHlsZSI6bnVsbH0sIkF1dG9TaXplIjowLCJGb3JlZ3JvdW5kIjp7IiRpZCI6IjU4MyIsIkNvbG9yIjp7IiRpZCI6IjU4NCIsIkEiOjI1NSwiUiI6OTcsIkciOjEwNSwiQiI6OTF9fSwiTWF4V2lkdGgiOjIwMC4wLCJNYXhIZWlnaHQiOiJJbmZpbml0eSIsIlNtYXJ0Rm9yZWdyb3VuZElzQWN0aXZlIjpmYWxzZSwiSG9yaXpvbnRhbEFsaWdubWVudCI6MCwiVmVydGljYWxBbGlnbm1lbnQiOjAsIlNtYXJ0Rm9yZWdyb3VuZCI6bnVsbCwiQmFja2dyb3VuZEZpbGxUeXBlIjowLCJNYXJnaW4iOnsiJGlkIjoiNTg1IiwiVG9wIjowLjAsIkxlZnQiOjAuMCwiUmlnaHQiOjAuMCwiQm90dG9tIjowLjB9LCJQYWRkaW5nIjp7IiRpZCI6IjU4NiIsIlRvcCI6MC4wLCJMZWZ0IjowLjAsIlJpZ2h0IjowLjAsIkJvdHRvbSI6MC4wfSwiQmFja2dyb3VuZCI6eyIkaWQiOiI1ODciLCJDb2xvciI6eyIkaWQiOiI1ODgiLCJBIjowLCJSIjoyNTUsIkciOjI1NSwiQiI6MjU1fX0sIklzVmlzaWJsZSI6dHJ1ZSwiV2lkdGgiOjAuMCwiSGVpZ2h0IjowLjAsIkJvcmRlclN0eWxlIjp7IiRpZCI6IjU4OSIsIkxpbmVDb2xvciI6bnVsbCwiTGluZVdlaWdodCI6MC4wLCJMaW5lVHlwZSI6MCwiUGFyZW50U3R5bGUiOm51bGx9LCJQYXJlbnRTdHlsZSI6bnVsbH0sIkRhdGVGb3JtYXQiOnsiJGlkIjoiNTkw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0OCJ9fSwiV2Vla051bWJlcmluZyI6eyIkaWQiOiI1OTEiLCJGb3JtYXQiOjAsIklzVmlzaWJsZSI6ZmFsc2UsIkxhc3RLbm93blZpc2liaWxpdHlTdGF0ZSI6ZmFsc2V9LCJJc1Zpc2libGUiOnRydWUsIlBhcmVudFN0eWxlIjpudWxsfSwiSW5kZXgiOjMsIlNtYXJ0RHVyYXRpb25BY3RpdmF0ZWQiOmZhbHNlLCJEYXRlRm9ybWF0Ijp7IiRyZWYiOiI1OTAifSwiV2Vla051bWJlcmluZyI6eyIkaWQiOiI1OTIiLCJGb3JtYXQiOjAsIklzVmlzaWJsZSI6ZmFsc2UsIkxhc3RLbm93blZpc2liaWxpdHlTdGF0ZSI6ZmFsc2V9LCJJZCI6ImUyNWIzMWFjLTg5M2EtNGJlNy1hZmFlLTQ5NTZhZjljNDBkMSIsIkltcG9ydElkIjpudWxsLCJUaXRsZSI6IlBvc3Q6IFBsYW5uaW5nIHdpdGggVGVtcGxhdGVzIiwiTm90ZSI6bnVsbCwiSHlwZXJsaW5rIjp7IiRpZCI6IjU5MyIsIkFkZHJlc3MiOiIiLCJTdWJBZGRyZXNzIjoiIn0sIklzQ2hhbmdlZCI6ZmFsc2UsIklzTmV3IjpmYWxzZX0seyIkaWQiOiI1OTQiLCJHcm91cE5hbWUiOiIxZWRjMDM3Zi1kMzk0LTRmMDAtOWRhYS03ODY4ZTYxNTdkYmEiLCJTdGFydERhdGUiOiIyMDIyLTAyLTA3VDAwOjAwOjAwWiIsIkVuZERhdGUiOiIyMDIyLTAyLTE2VDIzOjU5OjAwWiIsIlBlcmNlbnRhZ2VDb21wbGV0ZSI6MC4wLCJTdHlsZSI6eyIkaWQiOiI1OTUiLCJTaGFwZSI6MiwiU2hhcGVUaGlja25lc3MiOjEsIkR1cmF0aW9uRm9ybWF0IjowLCJJbmNsdWRlTm9uV29ya2luZ0RheXNJbkR1cmF0aW9uIjpmYWxzZSwiUGVyY2VudGFnZUNvbXBsZXRlU3R5bGUiOnsiJGlkIjoiNTk2IiwiRm9udFNldHRpbmdzIjp7IiRpZCI6IjU5NyIsIkZvbnRTaXplIjoxMCwiRm9udE5hbWUiOiJDYWxpYnJpIiwiSXNCb2xkIjpmYWxzZSwiSXNJdGFsaWMiOmZhbHNlLCJJc1VuZGVybGluZWQiOmZhbHNlLCJQYXJlbnRTdHlsZSI6bnVsbH0sIkF1dG9TaXplIjowLCJGb3JlZ3JvdW5kIjp7IiRpZCI6IjU5OCIsIkNvbG9yIjp7IiRpZCI6IjU5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MDAiLCJUb3AiOjAuMCwiTGVmdCI6MC4wLCJSaWdodCI6MC4wLCJCb3R0b20iOjAuMH0sIlBhZGRpbmciOnsiJGlkIjoiNjAxIiwiVG9wIjowLjAsIkxlZnQiOjAuMCwiUmlnaHQiOjAuMCwiQm90dG9tIjowLjB9LCJCYWNrZ3JvdW5kIjp7IiRpZCI6IjYwMiIsIkNvbG9yIjp7IiRyZWYiOiI0MTIifX0sIklzVmlzaWJsZSI6dHJ1ZSwiV2lkdGgiOjAuMCwiSGVpZ2h0IjowLjAsIkJvcmRlclN0eWxlIjp7IiRpZCI6IjYwMyIsIkxpbmVDb2xvciI6bnVsbCwiTGluZVdlaWdodCI6MC4wLCJMaW5lVHlwZSI6MCwiUGFyZW50U3R5bGUiOm51bGx9LCJQYXJlbnRTdHlsZSI6bnVsbH0sIkR1cmF0aW9uU3R5bGUiOnsiJGlkIjoiNjA0IiwiRm9udFNldHRpbmdzIjp7IiRpZCI6IjYwNSIsIkZvbnRTaXplIjo5LCJGb250TmFtZSI6IkFyaWFsIiwiSXNCb2xkIjpmYWxzZSwiSXNJdGFsaWMiOmZhbHNlLCJJc1VuZGVybGluZWQiOmZhbHNlLCJQYXJlbnRTdHlsZSI6bnVsbH0sIkF1dG9TaXplIjowLCJGb3JlZ3JvdW5kIjp7IiRpZCI6IjYwNiIsIkNvbG9yIjp7IiRyZWYiOiIxMDIifX0sIk1heFdpZHRoIjoyMDAuMCwiTWF4SGVpZ2h0IjoiSW5maW5pdHkiLCJTbWFydEZvcmVncm91bmRJc0FjdGl2ZSI6ZmFsc2UsIkhvcml6b250YWxBbGlnbm1lbnQiOjAsIlZlcnRpY2FsQWxpZ25tZW50IjowLCJTbWFydEZvcmVncm91bmQiOm51bGwsIkJhY2tncm91bmRGaWxsVHlwZSI6MCwiTWFyZ2luIjp7IiRpZCI6IjYwNyIsIlRvcCI6MC4wLCJMZWZ0IjowLjAsIlJpZ2h0IjowLjAsIkJvdHRvbSI6MC4wfSwiUGFkZGluZyI6eyIkaWQiOiI2MDgiLCJUb3AiOjAuMCwiTGVmdCI6MC4wLCJSaWdodCI6MC4wLCJCb3R0b20iOjAuMH0sIkJhY2tncm91bmQiOnsiJHJlZiI6IjEwNSJ9LCJJc1Zpc2libGUiOnRydWUsIldpZHRoIjowLjAsIkhlaWdodCI6MC4wLCJCb3JkZXJTdHlsZSI6eyIkaWQiOiI2MDkiLCJMaW5lQ29sb3IiOm51bGwsIkxpbmVXZWlnaHQiOjAuMCwiTGluZVR5cGUiOjAsIlBhcmVudFN0eWxlIjpudWxsfSwiUGFyZW50U3R5bGUiOm51bGx9LCJIb3Jpem9udGFsQ29ubmVjdG9yU3R5bGUiOnsiJGlkIjoiNjEwIiwiTGluZUNvbG9yIjp7IiRyZWYiOiIxMDcifSwiTGluZVdlaWdodCI6MS4wLCJMaW5lVHlwZSI6MCwiUGFyZW50U3R5bGUiOm51bGx9LCJWZXJ0aWNhbENvbm5lY3RvclN0eWxlIjp7IiRpZCI6IjYxMSIsIkxpbmVDb2xvciI6eyIkcmVmIjoiMTEw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UsIklzQmVsb3dUaW1lYmFuZCI6ZmFsc2UsIlBlcmNlbnRhZ2VDb21wbGV0ZVNoYXBlT3BhY2l0eSI6MzUsIlNoYXBlU3R5bGUiOnsiJGlkIjoiNjEyIiwiTWFyZ2luIjp7IiRpZCI6IjYxMyIsIlRvcCI6MC4wLCJMZWZ0Ijo0LjAsIlJpZ2h0Ijo0LjAsIkJvdHRvbSI6MC4wfSwiUGFkZGluZyI6eyIkaWQiOiI2MTQiLCJUb3AiOjAuMCwiTGVmdCI6MC4wLCJSaWdodCI6MC4wLCJCb3R0b20iOjAuMH0sIkJhY2tncm91bmQiOnsiJGlkIjoiNjE1IiwiQ29sb3IiOnsiJGlkIjoiNjE2IiwiQSI6MjU1LCJSIjoyMTQsIkciOjE3MywiQiI6MTMyfX0sIklzVmlzaWJsZSI6dHJ1ZSwiV2lkdGgiOjAuMCwiSGVpZ2h0IjoxNi4wLCJCb3JkZXJTdHlsZSI6eyIkaWQiOiI2MTciLCJMaW5lQ29sb3IiOnsiJHJlZiI6IjU3MCJ9LCJMaW5lV2VpZ2h0IjowLjAsIkxpbmVUeXBlIjowLCJQYXJlbnRTdHlsZSI6bnVsbH0sIlBhcmVudFN0eWxlIjpudWxsfSwiVGl0bGVTdHlsZSI6eyIkaWQiOiI2MTgiLCJGb250U2V0dGluZ3MiOnsiJGlkIjoiNjE5IiwiRm9udFNpemUiOjEwLCJGb250TmFtZSI6IkFyaWFsIiwiSXNCb2xkIjpmYWxzZSwiSXNJdGFsaWMiOmZhbHNlLCJJc1VuZGVybGluZWQiOmZhbHNlLCJQYXJlbnRTdHlsZSI6bnVsbH0sIkF1dG9TaXplIjowLCJGb3JlZ3JvdW5kIjp7IiRpZCI6IjYyMCIsIkNvbG9yIjp7IiRpZCI6IjYyMSIsIkEiOjI1NSwiUiI6MTA0LCJHIjo4NiwiQiI6NTh9fSwiTWF4V2lkdGgiOjY4NS43MTQyODU3MTQyODU2NywiTWF4SGVpZ2h0IjoiSW5maW5pdHkiLCJTbWFydEZvcmVncm91bmRJc0FjdGl2ZSI6ZmFsc2UsIkhvcml6b250YWxBbGlnbm1lbnQiOjEsIlZlcnRpY2FsQWxpZ25tZW50IjowLCJTbWFydEZvcmVncm91bmQiOm51bGwsIkJhY2tncm91bmRGaWxsVHlwZSI6MCwiTWFyZ2luIjp7IiRpZCI6IjYyMiIsIlRvcCI6MC4wLCJMZWZ0IjowLjAsIlJpZ2h0IjowLjAsIkJvdHRvbSI6MC4wfSwiUGFkZGluZyI6eyIkaWQiOiI2MjMiLCJUb3AiOjAuMCwiTGVmdCI6MC4wLCJSaWdodCI6MC4wLCJCb3R0b20iOjAuMH0sIkJhY2tncm91bmQiOnsiJGlkIjoiNjI0IiwiQ29sb3IiOnsiJGlkIjoiNjI1IiwiQSI6MCwiUiI6MjU1LCJHIjoyNTUsIkIiOjI1NX19LCJJc1Zpc2libGUiOnRydWUsIldpZHRoIjowLjAsIkhlaWdodCI6MC4wLCJCb3JkZXJTdHlsZSI6eyIkaWQiOiI2MjYiLCJMaW5lQ29sb3IiOm51bGwsIkxpbmVXZWlnaHQiOjAuMCwiTGluZVR5cGUiOjAsIlBhcmVudFN0eWxlIjpudWxsfSwiUGFyZW50U3R5bGUiOm51bGx9LCJEYXRlU3R5bGUiOnsiJGlkIjoiNjI3IiwiRm9udFNldHRpbmdzIjp7IiRpZCI6IjYyOCIsIkZvbnRTaXplIjo5LCJGb250TmFtZSI6IkFyaWFsIiwiSXNCb2xkIjpmYWxzZSwiSXNJdGFsaWMiOmZhbHNlLCJJc1VuZGVybGluZWQiOmZhbHNlLCJQYXJlbnRTdHlsZSI6bnVsbH0sIkF1dG9TaXplIjowLCJGb3JlZ3JvdW5kIjp7IiRpZCI6IjYyOSIsIkNvbG9yIjp7IiRpZCI6IjYzMCIsIkEiOjI1NSwiUiI6OTcsIkciOjEwNSwiQiI6OTF9fSwiTWF4V2lkdGgiOjIwMC4wLCJNYXhIZWlnaHQiOiJJbmZpbml0eSIsIlNtYXJ0Rm9yZWdyb3VuZElzQWN0aXZlIjpmYWxzZSwiSG9yaXpvbnRhbEFsaWdubWVudCI6MCwiVmVydGljYWxBbGlnbm1lbnQiOjAsIlNtYXJ0Rm9yZWdyb3VuZCI6bnVsbCwiQmFja2dyb3VuZEZpbGxUeXBlIjowLCJNYXJnaW4iOnsiJGlkIjoiNjMxIiwiVG9wIjowLjAsIkxlZnQiOjAuMCwiUmlnaHQiOjAuMCwiQm90dG9tIjowLjB9LCJQYWRkaW5nIjp7IiRpZCI6IjYzMiIsIlRvcCI6MC4wLCJMZWZ0IjowLjAsIlJpZ2h0IjowLjAsIkJvdHRvbSI6MC4wfSwiQmFja2dyb3VuZCI6eyIkaWQiOiI2MzMiLCJDb2xvciI6eyIkaWQiOiI2MzQiLCJBIjowLCJSIjoyNTUsIkciOjI1NSwiQiI6MjU1fX0sIklzVmlzaWJsZSI6dHJ1ZSwiV2lkdGgiOjAuMCwiSGVpZ2h0IjowLjAsIkJvcmRlclN0eWxlIjp7IiRpZCI6IjYzNSIsIkxpbmVDb2xvciI6bnVsbCwiTGluZVdlaWdodCI6MC4wLCJMaW5lVHlwZSI6MCwiUGFyZW50U3R5bGUiOm51bGx9LCJQYXJlbnRTdHlsZSI6bnVsbH0sIkRhdGVGb3JtYXQiOnsiJGlkIjoiNjM2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0OCJ9fSwiV2Vla051bWJlcmluZyI6eyIkaWQiOiI2MzciLCJGb3JtYXQiOjAsIklzVmlzaWJsZSI6ZmFsc2UsIkxhc3RLbm93blZpc2liaWxpdHlTdGF0ZSI6ZmFsc2V9LCJJc1Zpc2libGUiOnRydWUsIlBhcmVudFN0eWxlIjpudWxsfSwiSW5kZXgiOjQsIlNtYXJ0RHVyYXRpb25BY3RpdmF0ZWQiOmZhbHNlLCJEYXRlRm9ybWF0Ijp7IiRyZWYiOiI2MzYifSwiV2Vla051bWJlcmluZyI6eyIkaWQiOiI2MzgiLCJGb3JtYXQiOjAsIklzVmlzaWJsZSI6ZmFsc2UsIkxhc3RLbm93blZpc2liaWxpdHlTdGF0ZSI6ZmFsc2V9LCJJZCI6ImMzNTc4OTQ1LTQ2ZjItNGUxYS05NzQwLTUwYjc0NmMwODJiNyIsIkltcG9ydElkIjpudWxsLCJUaXRsZSI6IkluZm9ncmFwaGljIiwiTm90ZSI6bnVsbCwiSHlwZXJsaW5rIjp7IiRpZCI6IjYzOSIsIkFkZHJlc3MiOiIiLCJTdWJBZGRyZXNzIjoiIn0sIklzQ2hhbmdlZCI6ZmFsc2UsIklzTmV3IjpmYWxzZX0seyIkaWQiOiI2NDAiLCJHcm91cE5hbWUiOiIxZWRjMDM3Zi1kMzk0LTRmMDAtOWRhYS03ODY4ZTYxNTdkYmEiLCJTdGFydERhdGUiOiIyMDIyLTAzLTA3VDAwOjAwOjAwWiIsIkVuZERhdGUiOiIyMDIyLTAzLTI0VDIzOjU5OjAwWiIsIlBlcmNlbnRhZ2VDb21wbGV0ZSI6MC4wLCJTdHlsZSI6eyIkaWQiOiI2NDEiLCJTaGFwZSI6MiwiU2hhcGVUaGlja25lc3MiOjEsIkR1cmF0aW9uRm9ybWF0IjowLCJJbmNsdWRlTm9uV29ya2luZ0RheXNJbkR1cmF0aW9uIjpmYWxzZSwiUGVyY2VudGFnZUNvbXBsZXRlU3R5bGUiOnsiJGlkIjoiNjQyIiwiRm9udFNldHRpbmdzIjp7IiRpZCI6IjY0MyIsIkZvbnRTaXplIjoxMCwiRm9udE5hbWUiOiJDYWxpYnJpIiwiSXNCb2xkIjpmYWxzZSwiSXNJdGFsaWMiOmZhbHNlLCJJc1VuZGVybGluZWQiOmZhbHNlLCJQYXJlbnRTdHlsZSI6bnVsbH0sIkF1dG9TaXplIjowLCJGb3JlZ3JvdW5kIjp7IiRpZCI6IjY0NCIsIkNvbG9yIjp7IiRpZCI6IjY0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NDYiLCJUb3AiOjAuMCwiTGVmdCI6MC4wLCJSaWdodCI6MC4wLCJCb3R0b20iOjAuMH0sIlBhZGRpbmciOnsiJGlkIjoiNjQ3IiwiVG9wIjowLjAsIkxlZnQiOjAuMCwiUmlnaHQiOjAuMCwiQm90dG9tIjowLjB9LCJCYWNrZ3JvdW5kIjp7IiRpZCI6IjY0OCIsIkNvbG9yIjp7IiRyZWYiOiI0MTIifX0sIklzVmlzaWJsZSI6dHJ1ZSwiV2lkdGgiOjAuMCwiSGVpZ2h0IjowLjAsIkJvcmRlclN0eWxlIjp7IiRpZCI6IjY0OSIsIkxpbmVDb2xvciI6bnVsbCwiTGluZVdlaWdodCI6MC4wLCJMaW5lVHlwZSI6MCwiUGFyZW50U3R5bGUiOm51bGx9LCJQYXJlbnRTdHlsZSI6bnVsbH0sIkR1cmF0aW9uU3R5bGUiOnsiJGlkIjoiNjUwIiwiRm9udFNldHRpbmdzIjp7IiRpZCI6IjY1MSIsIkZvbnRTaXplIjo5LCJGb250TmFtZSI6IkFyaWFsIiwiSXNCb2xkIjpmYWxzZSwiSXNJdGFsaWMiOmZhbHNlLCJJc1VuZGVybGluZWQiOmZhbHNlLCJQYXJlbnRTdHlsZSI6bnVsbH0sIkF1dG9TaXplIjowLCJGb3JlZ3JvdW5kIjp7IiRpZCI6IjY1MiIsIkNvbG9yIjp7IiRyZWYiOiIxMDIifX0sIk1heFdpZHRoIjoyMDAuMCwiTWF4SGVpZ2h0IjoiSW5maW5pdHkiLCJTbWFydEZvcmVncm91bmRJc0FjdGl2ZSI6ZmFsc2UsIkhvcml6b250YWxBbGlnbm1lbnQiOjAsIlZlcnRpY2FsQWxpZ25tZW50IjowLCJTbWFydEZvcmVncm91bmQiOm51bGwsIkJhY2tncm91bmRGaWxsVHlwZSI6MCwiTWFyZ2luIjp7IiRpZCI6IjY1MyIsIlRvcCI6MC4wLCJMZWZ0IjowLjAsIlJpZ2h0IjowLjAsIkJvdHRvbSI6MC4wfSwiUGFkZGluZyI6eyIkaWQiOiI2NTQiLCJUb3AiOjAuMCwiTGVmdCI6MC4wLCJSaWdodCI6MC4wLCJCb3R0b20iOjAuMH0sIkJhY2tncm91bmQiOnsiJHJlZiI6IjEwNSJ9LCJJc1Zpc2libGUiOnRydWUsIldpZHRoIjowLjAsIkhlaWdodCI6MC4wLCJCb3JkZXJTdHlsZSI6eyIkaWQiOiI2NTUiLCJMaW5lQ29sb3IiOm51bGwsIkxpbmVXZWlnaHQiOjAuMCwiTGluZVR5cGUiOjAsIlBhcmVudFN0eWxlIjpudWxsfSwiUGFyZW50U3R5bGUiOm51bGx9LCJIb3Jpem9udGFsQ29ubmVjdG9yU3R5bGUiOnsiJGlkIjoiNjU2IiwiTGluZUNvbG9yIjp7IiRyZWYiOiIxMDcifSwiTGluZVdlaWdodCI6MS4wLCJMaW5lVHlwZSI6MCwiUGFyZW50U3R5bGUiOm51bGx9LCJWZXJ0aWNhbENvbm5lY3RvclN0eWxlIjp7IiRpZCI6IjY1NyIsIkxpbmVDb2xvciI6eyIkcmVmIjoiMTEw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UsIklzQmVsb3dUaW1lYmFuZCI6ZmFsc2UsIlBlcmNlbnRhZ2VDb21wbGV0ZVNoYXBlT3BhY2l0eSI6MzUsIlNoYXBlU3R5bGUiOnsiJGlkIjoiNjU4IiwiTWFyZ2luIjp7IiRpZCI6IjY1OSIsIlRvcCI6MC4wLCJMZWZ0Ijo0LjAsIlJpZ2h0Ijo0LjAsIkJvdHRvbSI6MC4wfSwiUGFkZGluZyI6eyIkaWQiOiI2NjAiLCJUb3AiOjAuMCwiTGVmdCI6MC4wLCJSaWdodCI6MC4wLCJCb3R0b20iOjAuMH0sIkJhY2tncm91bmQiOnsiJGlkIjoiNjYxIiwiQ29sb3IiOnsiJGlkIjoiNjYyIiwiQSI6MjU1LCJSIjoxMDksIkciOjE1OCwiQiI6MTg5fX0sIklzVmlzaWJsZSI6dHJ1ZSwiV2lkdGgiOjAuMCwiSGVpZ2h0IjoxNi4wLCJCb3JkZXJTdHlsZSI6eyIkaWQiOiI2NjMiLCJMaW5lQ29sb3IiOnsiJHJlZiI6IjU3MCJ9LCJMaW5lV2VpZ2h0IjowLjAsIkxpbmVUeXBlIjowLCJQYXJlbnRTdHlsZSI6bnVsbH0sIlBhcmVudFN0eWxlIjpudWxsfSwiVGl0bGVTdHlsZSI6eyIkaWQiOiI2NjQiLCJGb250U2V0dGluZ3MiOnsiJGlkIjoiNjY1IiwiRm9udFNpemUiOjEwLCJGb250TmFtZSI6IkFyaWFsIiwiSXNCb2xkIjpmYWxzZSwiSXNJdGFsaWMiOmZhbHNlLCJJc1VuZGVybGluZWQiOmZhbHNlLCJQYXJlbnRTdHlsZSI6bnVsbH0sIkF1dG9TaXplIjowLCJGb3JlZ3JvdW5kIjp7IiRpZCI6IjY2NiIsIkNvbG9yIjp7IiRpZCI6IjY2NyIsIkEiOjI1NSwiUiI6MjUzLCJHIjoyNTAsIkIiOjIzN319LCJNYXhXaWR0aCI6MTA2Ni42NjY2NjY2NjY2NjY3LCJNYXhIZWlnaHQiOiJJbmZpbml0eSIsIlNtYXJ0Rm9yZWdyb3VuZElzQWN0aXZlIjpmYWxzZSwiSG9yaXpvbnRhbEFsaWdubWVudCI6MSwiVmVydGljYWxBbGlnbm1lbnQiOjAsIlNtYXJ0Rm9yZWdyb3VuZCI6bnVsbCwiQmFja2dyb3VuZEZpbGxUeXBlIjowLCJNYXJnaW4iOnsiJGlkIjoiNjY4IiwiVG9wIjowLjAsIkxlZnQiOjAuMCwiUmlnaHQiOjAuMCwiQm90dG9tIjowLjB9LCJQYWRkaW5nIjp7IiRpZCI6IjY2OSIsIlRvcCI6MC4wLCJMZWZ0IjowLjAsIlJpZ2h0IjowLjAsIkJvdHRvbSI6MC4wfSwiQmFja2dyb3VuZCI6eyIkaWQiOiI2NzAiLCJDb2xvciI6eyIkaWQiOiI2NzEiLCJBIjowLCJSIjoyNTUsIkciOjI1NSwiQiI6MjU1fX0sIklzVmlzaWJsZSI6dHJ1ZSwiV2lkdGgiOjAuMCwiSGVpZ2h0IjowLjAsIkJvcmRlclN0eWxlIjp7IiRpZCI6IjY3MiIsIkxpbmVDb2xvciI6bnVsbCwiTGluZVdlaWdodCI6MC4wLCJMaW5lVHlwZSI6MCwiUGFyZW50U3R5bGUiOm51bGx9LCJQYXJlbnRTdHlsZSI6bnVsbH0sIkRhdGVTdHlsZSI6eyIkaWQiOiI2NzMiLCJGb250U2V0dGluZ3MiOnsiJGlkIjoiNjc0IiwiRm9udFNpemUiOjksIkZvbnROYW1lIjoiQXJpYWwiLCJJc0JvbGQiOmZhbHNlLCJJc0l0YWxpYyI6ZmFsc2UsIklzVW5kZXJsaW5lZCI6ZmFsc2UsIlBhcmVudFN0eWxlIjpudWxsfSwiQXV0b1NpemUiOjAsIkZvcmVncm91bmQiOnsiJGlkIjoiNjc1IiwiQ29sb3IiOnsiJGlkIjoiNjc2IiwiQSI6MjU1LCJSIjo5NywiRyI6MTA1LCJCIjo5MX19LCJNYXhXaWR0aCI6MjAwLjAsIk1heEhlaWdodCI6IkluZmluaXR5IiwiU21hcnRGb3JlZ3JvdW5kSXNBY3RpdmUiOmZhbHNlLCJIb3Jpem9udGFsQWxpZ25tZW50IjowLCJWZXJ0aWNhbEFsaWdubWVudCI6MCwiU21hcnRGb3JlZ3JvdW5kIjpudWxsLCJCYWNrZ3JvdW5kRmlsbFR5cGUiOjAsIk1hcmdpbiI6eyIkaWQiOiI2NzciLCJUb3AiOjAuMCwiTGVmdCI6MC4wLCJSaWdodCI6MC4wLCJCb3R0b20iOjAuMH0sIlBhZGRpbmciOnsiJGlkIjoiNjc4IiwiVG9wIjowLjAsIkxlZnQiOjAuMCwiUmlnaHQiOjAuMCwiQm90dG9tIjowLjB9LCJCYWNrZ3JvdW5kIjp7IiRpZCI6IjY3OSIsIkNvbG9yIjp7IiRpZCI6IjY4MCIsIkEiOjAsIlIiOjI1NSwiRyI6MjU1LCJCIjoyNTV9fSwiSXNWaXNpYmxlIjp0cnVlLCJXaWR0aCI6MC4wLCJIZWlnaHQiOjAuMCwiQm9yZGVyU3R5bGUiOnsiJGlkIjoiNjgxIiwiTGluZUNvbG9yIjpudWxsLCJMaW5lV2VpZ2h0IjowLjAsIkxpbmVUeXBlIjowLCJQYXJlbnRTdHlsZSI6bnVsbH0sIlBhcmVudFN0eWxlIjpudWxsfSwiRGF0ZUZvcm1hdCI6eyIkaWQiOiI2ODI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Q4In19LCJXZWVrTnVtYmVyaW5nIjp7IiRpZCI6IjY4MyIsIkZvcm1hdCI6MCwiSXNWaXNpYmxlIjpmYWxzZSwiTGFzdEtub3duVmlzaWJpbGl0eVN0YXRlIjpmYWxzZX0sIklzVmlzaWJsZSI6dHJ1ZSwiUGFyZW50U3R5bGUiOm51bGx9LCJJbmRleCI6NSwiU21hcnREdXJhdGlvbkFjdGl2YXRlZCI6ZmFsc2UsIkRhdGVGb3JtYXQiOnsiJHJlZiI6IjY4MiJ9LCJXZWVrTnVtYmVyaW5nIjp7IiRpZCI6IjY4NCIsIkZvcm1hdCI6MCwiSXNWaXNpYmxlIjpmYWxzZSwiTGFzdEtub3duVmlzaWJpbGl0eVN0YXRlIjpmYWxzZX0sIklkIjoiNWE5N2Y5OWItMzk3Ni00ZDIyLTg0N2MtNTBmMTZlNGQ2NmNhIiwiSW1wb3J0SWQiOm51bGwsIlRpdGxlIjoiU0VPIGFydGljbGU6IENvbnRlbnQgUGxhbm5pbmciLCJOb3RlIjpudWxsLCJIeXBlcmxpbmsiOnsiJGlkIjoiNjg1IiwiQWRkcmVzcyI6IiIsIlN1YkFkZHJlc3MiOiIifSwiSXNDaGFuZ2VkIjpmYWxzZSwiSXNOZXciOmZhbHNlfSx7IiRpZCI6IjY4NiIsIkdyb3VwTmFtZSI6IjAxYjcxMzliLTMwNTctNDg0Ni1hZWE5LTBkZGRmNWFlMDA2ZSIsIlN0YXJ0RGF0ZSI6IjIwMjItMDEtMTdUMDA6MDA6MDBaIiwiRW5kRGF0ZSI6IjIwMjItMDItMDJUMjM6NTk6MDBaIiwiUGVyY2VudGFnZUNvbXBsZXRlIjowLjAsIlN0eWxlIjp7IiRpZCI6IjY4NyIsIlNoYXBlIjoyLCJTaGFwZVRoaWNrbmVzcyI6MSwiRHVyYXRpb25Gb3JtYXQiOjAsIkluY2x1ZGVOb25Xb3JraW5nRGF5c0luRHVyYXRpb24iOmZhbHNlLCJQZXJjZW50YWdlQ29tcGxldGVTdHlsZSI6eyIkaWQiOiI2ODgiLCJGb250U2V0dGluZ3MiOnsiJGlkIjoiNjg5IiwiRm9udFNpemUiOjEwLCJGb250TmFtZSI6IkNhbGlicmkiLCJJc0JvbGQiOmZhbHNlLCJJc0l0YWxpYyI6ZmFsc2UsIklzVW5kZXJsaW5lZCI6ZmFsc2UsIlBhcmVudFN0eWxlIjpudWxsfSwiQXV0b1NpemUiOjAsIkZvcmVncm91bmQiOnsiJGlkIjoiNjkwIiwiQ29sb3IiOnsiJGlkIjoiNjk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Y5MiIsIlRvcCI6MC4wLCJMZWZ0IjowLjAsIlJpZ2h0IjowLjAsIkJvdHRvbSI6MC4wfSwiUGFkZGluZyI6eyIkaWQiOiI2OTMiLCJUb3AiOjAuMCwiTGVmdCI6MC4wLCJSaWdodCI6MC4wLCJCb3R0b20iOjAuMH0sIkJhY2tncm91bmQiOnsiJGlkIjoiNjk0IiwiQ29sb3IiOnsiJHJlZiI6IjQxMiJ9fSwiSXNWaXNpYmxlIjp0cnVlLCJXaWR0aCI6MC4wLCJIZWlnaHQiOjAuMCwiQm9yZGVyU3R5bGUiOnsiJGlkIjoiNjk1IiwiTGluZUNvbG9yIjpudWxsLCJMaW5lV2VpZ2h0IjowLjAsIkxpbmVUeXBlIjowLCJQYXJlbnRTdHlsZSI6bnVsbH0sIlBhcmVudFN0eWxlIjpudWxsfSwiRHVyYXRpb25TdHlsZSI6eyIkaWQiOiI2OTYiLCJGb250U2V0dGluZ3MiOnsiJGlkIjoiNjk3IiwiRm9udFNpemUiOjksIkZvbnROYW1lIjoiQXJpYWwiLCJJc0JvbGQiOmZhbHNlLCJJc0l0YWxpYyI6ZmFsc2UsIklzVW5kZXJsaW5lZCI6ZmFsc2UsIlBhcmVudFN0eWxlIjpudWxsfSwiQXV0b1NpemUiOjAsIkZvcmVncm91bmQiOnsiJGlkIjoiNjk4IiwiQ29sb3IiOnsiJHJlZiI6IjEwMiJ9fSwiTWF4V2lkdGgiOjIwMC4wLCJNYXhIZWlnaHQiOiJJbmZpbml0eSIsIlNtYXJ0Rm9yZWdyb3VuZElzQWN0aXZlIjpmYWxzZSwiSG9yaXpvbnRhbEFsaWdubWVudCI6MCwiVmVydGljYWxBbGlnbm1lbnQiOjAsIlNtYXJ0Rm9yZWdyb3VuZCI6bnVsbCwiQmFja2dyb3VuZEZpbGxUeXBlIjowLCJNYXJnaW4iOnsiJGlkIjoiNjk5IiwiVG9wIjowLjAsIkxlZnQiOjAuMCwiUmlnaHQiOjAuMCwiQm90dG9tIjowLjB9LCJQYWRkaW5nIjp7IiRpZCI6IjcwMCIsIlRvcCI6MC4wLCJMZWZ0IjowLjAsIlJpZ2h0IjowLjAsIkJvdHRvbSI6MC4wfSwiQmFja2dyb3VuZCI6eyIkcmVmIjoiMTA1In0sIklzVmlzaWJsZSI6dHJ1ZSwiV2lkdGgiOjAuMCwiSGVpZ2h0IjowLjAsIkJvcmRlclN0eWxlIjp7IiRpZCI6IjcwMSIsIkxpbmVDb2xvciI6bnVsbCwiTGluZVdlaWdodCI6MC4wLCJMaW5lVHlwZSI6MCwiUGFyZW50U3R5bGUiOm51bGx9LCJQYXJlbnRTdHlsZSI6bnVsbH0sIkhvcml6b250YWxDb25uZWN0b3JTdHlsZSI6eyIkaWQiOiI3MDIiLCJMaW5lQ29sb3IiOnsiJHJlZiI6IjEwNyJ9LCJMaW5lV2VpZ2h0IjoxLjAsIkxpbmVUeXBlIjowLCJQYXJlbnRTdHlsZSI6bnVsbH0sIlZlcnRpY2FsQ29ubmVjdG9yU3R5bGUiOnsiJGlkIjoiNzAzIiwiTGluZUNvbG9yIjp7IiRyZWYiOiIxMTA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MTAsIklzQmVsb3dUaW1lYmFuZCI6ZmFsc2UsIlBlcmNlbnRhZ2VDb21wbGV0ZVNoYXBlT3BhY2l0eSI6MzUsIlNoYXBlU3R5bGUiOnsiJGlkIjoiNzA0IiwiTWFyZ2luIjp7IiRpZCI6IjcwNSIsIlRvcCI6MC4wLCJMZWZ0Ijo0LjAsIlJpZ2h0Ijo0LjAsIkJvdHRvbSI6MC4wfSwiUGFkZGluZyI6eyIkaWQiOiI3MDYiLCJUb3AiOjAuMCwiTGVmdCI6MC4wLCJSaWdodCI6MC4wLCJCb3R0b20iOjAuMH0sIkJhY2tncm91bmQiOnsiJGlkIjoiNzA3IiwiQ29sb3IiOnsiJGlkIjoiNzA4IiwiQSI6MjU1LCJSIjoxNDEsIkciOjEzNSwiQiI6NjB9fSwiSXNWaXNpYmxlIjp0cnVlLCJXaWR0aCI6MC4wLCJIZWlnaHQiOjE2LjAsIkJvcmRlclN0eWxlIjp7IiRpZCI6IjcwOSIsIkxpbmVDb2xvciI6eyIkcmVmIjoiNTcwIn0sIkxpbmVXZWlnaHQiOjAuMCwiTGluZVR5cGUiOjAsIlBhcmVudFN0eWxlIjpudWxsfSwiUGFyZW50U3R5bGUiOm51bGx9LCJUaXRsZVN0eWxlIjp7IiRpZCI6IjcxMCIsIkZvbnRTZXR0aW5ncyI6eyIkaWQiOiI3MTEiLCJGb250U2l6ZSI6MTAsIkZvbnROYW1lIjoiQXJpYWwiLCJJc0JvbGQiOmZhbHNlLCJJc0l0YWxpYyI6ZmFsc2UsIklzVW5kZXJsaW5lZCI6ZmFsc2UsIlBhcmVudFN0eWxlIjpudWxsfSwiQXV0b1NpemUiOjAsIkZvcmVncm91bmQiOnsiJGlkIjoiNzEyIiwiQ29sb3IiOnsiJGlkIjoiNzEzIiwiQSI6MjU1LCJSIjoyNTMsIkciOjI1MCwiQiI6MjM3fX0sIk1heFdpZHRoIjoxMDY2LjY2NjY2NjY2NjY2NjcsIk1heEhlaWdodCI6IkluZmluaXR5IiwiU21hcnRGb3JlZ3JvdW5kSXNBY3RpdmUiOmZhbHNlLCJIb3Jpem9udGFsQWxpZ25tZW50IjoxLCJWZXJ0aWNhbEFsaWdubWVudCI6MCwiU21hcnRGb3JlZ3JvdW5kIjpudWxsLCJCYWNrZ3JvdW5kRmlsbFR5cGUiOjAsIk1hcmdpbiI6eyIkaWQiOiI3MTQiLCJUb3AiOjAuMCwiTGVmdCI6MC4wLCJSaWdodCI6MC4wLCJCb3R0b20iOjAuMH0sIlBhZGRpbmciOnsiJGlkIjoiNzE1IiwiVG9wIjowLjAsIkxlZnQiOjAuMCwiUmlnaHQiOjAuMCwiQm90dG9tIjowLjB9LCJCYWNrZ3JvdW5kIjp7IiRpZCI6IjcxNiIsIkNvbG9yIjp7IiRpZCI6IjcxNyIsIkEiOjAsIlIiOjI1NSwiRyI6MjU1LCJCIjoyNTV9fSwiSXNWaXNpYmxlIjp0cnVlLCJXaWR0aCI6MC4wLCJIZWlnaHQiOjAuMCwiQm9yZGVyU3R5bGUiOnsiJGlkIjoiNzE4IiwiTGluZUNvbG9yIjpudWxsLCJMaW5lV2VpZ2h0IjowLjAsIkxpbmVUeXBlIjowLCJQYXJlbnRTdHlsZSI6bnVsbH0sIlBhcmVudFN0eWxlIjpudWxsfSwiRGF0ZVN0eWxlIjp7IiRpZCI6IjcxOSIsIkZvbnRTZXR0aW5ncyI6eyIkaWQiOiI3MjAiLCJGb250U2l6ZSI6OSwiRm9udE5hbWUiOiJBcmlhbCIsIklzQm9sZCI6ZmFsc2UsIklzSXRhbGljIjpmYWxzZSwiSXNVbmRlcmxpbmVkIjpmYWxzZSwiUGFyZW50U3R5bGUiOm51bGx9LCJBdXRvU2l6ZSI6MCwiRm9yZWdyb3VuZCI6eyIkaWQiOiI3MjEiLCJDb2xvciI6eyIkaWQiOiI3MjIiLCJBIjoyNTUsIlIiOjk3LCJHIjoxMDUsIkIiOjkxfX0sIk1heFdpZHRoIjoyMDAuMCwiTWF4SGVpZ2h0IjoiSW5maW5pdHkiLCJTbWFydEZvcmVncm91bmRJc0FjdGl2ZSI6ZmFsc2UsIkhvcml6b250YWxBbGlnbm1lbnQiOjAsIlZlcnRpY2FsQWxpZ25tZW50IjowLCJTbWFydEZvcmVncm91bmQiOm51bGwsIkJhY2tncm91bmRGaWxsVHlwZSI6MCwiTWFyZ2luIjp7IiRpZCI6IjcyMyIsIlRvcCI6MC4wLCJMZWZ0IjowLjAsIlJpZ2h0IjowLjAsIkJvdHRvbSI6MC4wfSwiUGFkZGluZyI6eyIkaWQiOiI3MjQiLCJUb3AiOjAuMCwiTGVmdCI6MC4wLCJSaWdodCI6MC4wLCJCb3R0b20iOjAuMH0sIkJhY2tncm91bmQiOnsiJGlkIjoiNzI1IiwiQ29sb3IiOnsiJGlkIjoiNzI2IiwiQSI6MCwiUiI6MjU1LCJHIjoyNTUsIkIiOjI1NX19LCJJc1Zpc2libGUiOnRydWUsIldpZHRoIjowLjAsIkhlaWdodCI6MC4wLCJCb3JkZXJTdHlsZSI6eyIkaWQiOiI3MjciLCJMaW5lQ29sb3IiOm51bGwsIkxpbmVXZWlnaHQiOjAuMCwiTGluZVR5cGUiOjAsIlBhcmVudFN0eWxlIjpudWxsfSwiUGFyZW50U3R5bGUiOm51bGx9LCJEYXRlRm9ybWF0Ijp7IiRpZCI6IjcyO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NDgifX0sIldlZWtOdW1iZXJpbmciOnsiJGlkIjoiNzI5IiwiRm9ybWF0IjowLCJJc1Zpc2libGUiOmZhbHNlLCJMYXN0S25vd25WaXNpYmlsaXR5U3RhdGUiOmZhbHNlfSwiSXNWaXNpYmxlIjp0cnVlLCJQYXJlbnRTdHlsZSI6bnVsbH0sIkluZGV4Ijo2LCJTbWFydER1cmF0aW9uQWN0aXZhdGVkIjpmYWxzZSwiRGF0ZUZvcm1hdCI6eyIkcmVmIjoiNzI4In0sIldlZWtOdW1iZXJpbmciOnsiJGlkIjoiNzMwIiwiRm9ybWF0IjowLCJJc1Zpc2libGUiOmZhbHNlLCJMYXN0S25vd25WaXNpYmlsaXR5U3RhdGUiOmZhbHNlfSwiSWQiOiIwOTNjNWRkOS02OTc0LTRhOTctOWZhOS1mMjJmM2IwOGQ1MmEiLCJJbXBvcnRJZCI6bnVsbCwiVGl0bGUiOiJHdWVzdCBwb3N0OiBTdGF0dXMgUmVwb3J0aW5nIiwiTm90ZSI6bnVsbCwiSHlwZXJsaW5rIjp7IiRpZCI6IjczMSIsIkFkZHJlc3MiOiIiLCJTdWJBZGRyZXNzIjoiIn0sIklzQ2hhbmdlZCI6ZmFsc2UsIklzTmV3IjpmYWxzZX0seyIkaWQiOiI3MzIiLCJHcm91cE5hbWUiOiIwMWI3MTM5Yi0zMDU3LTQ4NDYtYWVhOS0wZGRkZjVhZTAwNmUiLCJTdGFydERhdGUiOiIyMDIyLTAyLTIzVDAwOjAwOjAwWiIsIkVuZERhdGUiOiIyMDIyLTAzLTE0VDIzOjU5OjAwWiIsIlBlcmNlbnRhZ2VDb21wbGV0ZSI6MC4wLCJTdHlsZSI6eyIkaWQiOiI3MzMiLCJTaGFwZSI6MiwiU2hhcGVUaGlja25lc3MiOjEsIkR1cmF0aW9uRm9ybWF0IjowLCJJbmNsdWRlTm9uV29ya2luZ0RheXNJbkR1cmF0aW9uIjpmYWxzZSwiUGVyY2VudGFnZUNvbXBsZXRlU3R5bGUiOnsiJGlkIjoiNzM0IiwiRm9udFNldHRpbmdzIjp7IiRpZCI6IjczNSIsIkZvbnRTaXplIjoxMCwiRm9udE5hbWUiOiJDYWxpYnJpIiwiSXNCb2xkIjpmYWxzZSwiSXNJdGFsaWMiOmZhbHNlLCJJc1VuZGVybGluZWQiOmZhbHNlLCJQYXJlbnRTdHlsZSI6bnVsbH0sIkF1dG9TaXplIjowLCJGb3JlZ3JvdW5kIjp7IiRpZCI6IjczNiIsIkNvbG9yIjp7IiRpZCI6Ijcz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3MzgiLCJUb3AiOjAuMCwiTGVmdCI6MC4wLCJSaWdodCI6MC4wLCJCb3R0b20iOjAuMH0sIlBhZGRpbmciOnsiJGlkIjoiNzM5IiwiVG9wIjowLjAsIkxlZnQiOjAuMCwiUmlnaHQiOjAuMCwiQm90dG9tIjowLjB9LCJCYWNrZ3JvdW5kIjp7IiRpZCI6Ijc0MCIsIkNvbG9yIjp7IiRyZWYiOiI0MTIifX0sIklzVmlzaWJsZSI6dHJ1ZSwiV2lkdGgiOjAuMCwiSGVpZ2h0IjowLjAsIkJvcmRlclN0eWxlIjp7IiRpZCI6Ijc0MSIsIkxpbmVDb2xvciI6bnVsbCwiTGluZVdlaWdodCI6MC4wLCJMaW5lVHlwZSI6MCwiUGFyZW50U3R5bGUiOm51bGx9LCJQYXJlbnRTdHlsZSI6bnVsbH0sIkR1cmF0aW9uU3R5bGUiOnsiJGlkIjoiNzQyIiwiRm9udFNldHRpbmdzIjp7IiRpZCI6Ijc0MyIsIkZvbnRTaXplIjo5LCJGb250TmFtZSI6IkFyaWFsIiwiSXNCb2xkIjpmYWxzZSwiSXNJdGFsaWMiOmZhbHNlLCJJc1VuZGVybGluZWQiOmZhbHNlLCJQYXJlbnRTdHlsZSI6bnVsbH0sIkF1dG9TaXplIjowLCJGb3JlZ3JvdW5kIjp7IiRpZCI6Ijc0NCIsIkNvbG9yIjp7IiRyZWYiOiIxMDIifX0sIk1heFdpZHRoIjoyMDAuMCwiTWF4SGVpZ2h0IjoiSW5maW5pdHkiLCJTbWFydEZvcmVncm91bmRJc0FjdGl2ZSI6ZmFsc2UsIkhvcml6b250YWxBbGlnbm1lbnQiOjAsIlZlcnRpY2FsQWxpZ25tZW50IjowLCJTbWFydEZvcmVncm91bmQiOm51bGwsIkJhY2tncm91bmRGaWxsVHlwZSI6MCwiTWFyZ2luIjp7IiRpZCI6Ijc0NSIsIlRvcCI6MC4wLCJMZWZ0IjowLjAsIlJpZ2h0IjowLjAsIkJvdHRvbSI6MC4wfSwiUGFkZGluZyI6eyIkaWQiOiI3NDYiLCJUb3AiOjAuMCwiTGVmdCI6MC4wLCJSaWdodCI6MC4wLCJCb3R0b20iOjAuMH0sIkJhY2tncm91bmQiOnsiJHJlZiI6IjEwNSJ9LCJJc1Zpc2libGUiOnRydWUsIldpZHRoIjowLjAsIkhlaWdodCI6MC4wLCJCb3JkZXJTdHlsZSI6eyIkaWQiOiI3NDciLCJMaW5lQ29sb3IiOm51bGwsIkxpbmVXZWlnaHQiOjAuMCwiTGluZVR5cGUiOjAsIlBhcmVudFN0eWxlIjpudWxsfSwiUGFyZW50U3R5bGUiOm51bGx9LCJIb3Jpem9udGFsQ29ubmVjdG9yU3R5bGUiOnsiJGlkIjoiNzQ4IiwiTGluZUNvbG9yIjp7IiRyZWYiOiIxMDcifSwiTGluZVdlaWdodCI6MS4wLCJMaW5lVHlwZSI6MCwiUGFyZW50U3R5bGUiOm51bGx9LCJWZXJ0aWNhbENvbm5lY3RvclN0eWxlIjp7IiRpZCI6Ijc0OSIsIkxpbmVDb2xvciI6eyIkcmVmIjoiMTEw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UsIklzQmVsb3dUaW1lYmFuZCI6ZmFsc2UsIlBlcmNlbnRhZ2VDb21wbGV0ZVNoYXBlT3BhY2l0eSI6MzUsIlNoYXBlU3R5bGUiOnsiJGlkIjoiNzUwIiwiTWFyZ2luIjp7IiRpZCI6Ijc1MSIsIlRvcCI6MC4wLCJMZWZ0Ijo0LjAsIlJpZ2h0Ijo0LjAsIkJvdHRvbSI6MC4wfSwiUGFkZGluZyI6eyIkaWQiOiI3NTIiLCJUb3AiOjAuMCwiTGVmdCI6MC4wLCJSaWdodCI6MC4wLCJCb3R0b20iOjAuMH0sIkJhY2tncm91bmQiOnsiJGlkIjoiNzUzIiwiQ29sb3IiOnsiJGlkIjoiNzU0IiwiQSI6MjU1LCJSIjoxMDksIkciOjE1OCwiQiI6MTg5fX0sIklzVmlzaWJsZSI6dHJ1ZSwiV2lkdGgiOjAuMCwiSGVpZ2h0IjoxNi4wLCJCb3JkZXJTdHlsZSI6eyIkaWQiOiI3NTUiLCJMaW5lQ29sb3IiOnsiJHJlZiI6IjU3MCJ9LCJMaW5lV2VpZ2h0IjowLjAsIkxpbmVUeXBlIjowLCJQYXJlbnRTdHlsZSI6bnVsbH0sIlBhcmVudFN0eWxlIjpudWxsfSwiVGl0bGVTdHlsZSI6eyIkaWQiOiI3NTYiLCJGb250U2V0dGluZ3MiOnsiJGlkIjoiNzU3IiwiRm9udFNpemUiOjEwLCJGb250TmFtZSI6IkFyaWFsIiwiSXNCb2xkIjpmYWxzZSwiSXNJdGFsaWMiOmZhbHNlLCJJc1VuZGVybGluZWQiOmZhbHNlLCJQYXJlbnRTdHlsZSI6bnVsbH0sIkF1dG9TaXplIjowLCJGb3JlZ3JvdW5kIjp7IiRpZCI6Ijc1OCIsIkNvbG9yIjp7IiRpZCI6Ijc1OSIsIkEiOjI1NSwiUiI6MjUzLCJHIjoyNTAsIkIiOjIzN319LCJNYXhXaWR0aCI6MTA2Ni42NjY2NjY2NjY2NjY3LCJNYXhIZWlnaHQiOiJJbmZpbml0eSIsIlNtYXJ0Rm9yZWdyb3VuZElzQWN0aXZlIjpmYWxzZSwiSG9yaXpvbnRhbEFsaWdubWVudCI6MSwiVmVydGljYWxBbGlnbm1lbnQiOjAsIlNtYXJ0Rm9yZWdyb3VuZCI6bnVsbCwiQmFja2dyb3VuZEZpbGxUeXBlIjowLCJNYXJnaW4iOnsiJGlkIjoiNzYwIiwiVG9wIjowLjAsIkxlZnQiOjAuMCwiUmlnaHQiOjAuMCwiQm90dG9tIjowLjB9LCJQYWRkaW5nIjp7IiRpZCI6Ijc2MSIsIlRvcCI6MC4wLCJMZWZ0IjowLjAsIlJpZ2h0IjowLjAsIkJvdHRvbSI6MC4wfSwiQmFja2dyb3VuZCI6eyIkaWQiOiI3NjIiLCJDb2xvciI6eyIkaWQiOiI3NjMiLCJBIjowLCJSIjoyNTUsIkciOjI1NSwiQiI6MjU1fX0sIklzVmlzaWJsZSI6dHJ1ZSwiV2lkdGgiOjAuMCwiSGVpZ2h0IjowLjAsIkJvcmRlclN0eWxlIjp7IiRpZCI6Ijc2NCIsIkxpbmVDb2xvciI6bnVsbCwiTGluZVdlaWdodCI6MC4wLCJMaW5lVHlwZSI6MCwiUGFyZW50U3R5bGUiOm51bGx9LCJQYXJlbnRTdHlsZSI6bnVsbH0sIkRhdGVTdHlsZSI6eyIkaWQiOiI3NjUiLCJGb250U2V0dGluZ3MiOnsiJGlkIjoiNzY2IiwiRm9udFNpemUiOjksIkZvbnROYW1lIjoiQXJpYWwiLCJJc0JvbGQiOmZhbHNlLCJJc0l0YWxpYyI6ZmFsc2UsIklzVW5kZXJsaW5lZCI6ZmFsc2UsIlBhcmVudFN0eWxlIjpudWxsfSwiQXV0b1NpemUiOjAsIkZvcmVncm91bmQiOnsiJGlkIjoiNzY3IiwiQ29sb3IiOnsiJGlkIjoiNzY4IiwiQSI6MjU1LCJSIjo5NywiRyI6MTA1LCJCIjo5MX19LCJNYXhXaWR0aCI6MjAwLjAsIk1heEhlaWdodCI6IkluZmluaXR5IiwiU21hcnRGb3JlZ3JvdW5kSXNBY3RpdmUiOmZhbHNlLCJIb3Jpem9udGFsQWxpZ25tZW50IjowLCJWZXJ0aWNhbEFsaWdubWVudCI6MCwiU21hcnRGb3JlZ3JvdW5kIjpudWxsLCJCYWNrZ3JvdW5kRmlsbFR5cGUiOjAsIk1hcmdpbiI6eyIkaWQiOiI3NjkiLCJUb3AiOjAuMCwiTGVmdCI6MC4wLCJSaWdodCI6MC4wLCJCb3R0b20iOjAuMH0sIlBhZGRpbmciOnsiJGlkIjoiNzcwIiwiVG9wIjowLjAsIkxlZnQiOjAuMCwiUmlnaHQiOjAuMCwiQm90dG9tIjowLjB9LCJCYWNrZ3JvdW5kIjp7IiRpZCI6Ijc3MSIsIkNvbG9yIjp7IiRpZCI6Ijc3MiIsIkEiOjAsIlIiOjI1NSwiRyI6MjU1LCJCIjoyNTV9fSwiSXNWaXNpYmxlIjp0cnVlLCJXaWR0aCI6MC4wLCJIZWlnaHQiOjAuMCwiQm9yZGVyU3R5bGUiOnsiJGlkIjoiNzczIiwiTGluZUNvbG9yIjpudWxsLCJMaW5lV2VpZ2h0IjowLjAsIkxpbmVUeXBlIjowLCJQYXJlbnRTdHlsZSI6bnVsbH0sIlBhcmVudFN0eWxlIjpudWxsfSwiRGF0ZUZvcm1hdCI6eyIkaWQiOiI3Nz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Q4In19LCJXZWVrTnVtYmVyaW5nIjp7IiRpZCI6Ijc3NSIsIkZvcm1hdCI6MCwiSXNWaXNpYmxlIjpmYWxzZSwiTGFzdEtub3duVmlzaWJpbGl0eVN0YXRlIjpmYWxzZX0sIklzVmlzaWJsZSI6dHJ1ZSwiUGFyZW50U3R5bGUiOm51bGx9LCJJbmRleCI6NywiU21hcnREdXJhdGlvbkFjdGl2YXRlZCI6ZmFsc2UsIkRhdGVGb3JtYXQiOnsiJHJlZiI6Ijc3NCJ9LCJXZWVrTnVtYmVyaW5nIjp7IiRpZCI6Ijc3NiIsIkZvcm1hdCI6MCwiSXNWaXNpYmxlIjpmYWxzZSwiTGFzdEtub3duVmlzaWJpbGl0eVN0YXRlIjpmYWxzZX0sIklkIjoiMjE2NTI5NDYtYWJhZS00Yjk0LWE2NDUtNTI2MmVkMzE3MWRhIiwiSW1wb3J0SWQiOm51bGwsIlRpdGxlIjoiQmxvZyBDYXRlZ29yeTogR2FudHQgQ2hhcnRzIDEwMSIsIk5vdGUiOm51bGwsIkh5cGVybGluayI6eyIkaWQiOiI3NzciLCJBZGRyZXNzIjoiIiwiU3ViQWRkcmVzcyI6IiJ9LCJJc0NoYW5nZWQiOmZhbHNlLCJJc05ldyI6ZmFsc2V9LHsiJGlkIjoiNzc4IiwiR3JvdXBOYW1lIjoiOGNlMTVkMTYtMzkzYy00ZGUxLTk0MGYtYTEyYTBhMjU5MzVmIiwiU3RhcnREYXRlIjoiMjAyMi0wMS0wMlQwMDowMDowMFoiLCJFbmREYXRlIjoiMjAyMi0wMS0yM1QyMzo1OTowMFoiLCJQZXJjZW50YWdlQ29tcGxldGUiOjAuMCwiU3R5bGUiOnsiJGlkIjoiNzc5IiwiU2hhcGUiOjIsIlNoYXBlVGhpY2tuZXNzIjoxLCJEdXJhdGlvbkZvcm1hdCI6MCwiSW5jbHVkZU5vbldvcmtpbmdEYXlzSW5EdXJhdGlvbiI6ZmFsc2UsIlBlcmNlbnRhZ2VDb21wbGV0ZVN0eWxlIjp7IiRpZCI6Ijc4MCIsIkZvbnRTZXR0aW5ncyI6eyIkaWQiOiI3ODEiLCJGb250U2l6ZSI6MTAsIkZvbnROYW1lIjoiQ2FsaWJyaSIsIklzQm9sZCI6ZmFsc2UsIklzSXRhbGljIjpmYWxzZSwiSXNVbmRlcmxpbmVkIjpmYWxzZSwiUGFyZW50U3R5bGUiOm51bGx9LCJBdXRvU2l6ZSI6MCwiRm9yZWdyb3VuZCI6eyIkaWQiOiI3ODIiLCJDb2xvciI6eyIkaWQiOiI3OD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zg0IiwiVG9wIjowLjAsIkxlZnQiOjAuMCwiUmlnaHQiOjAuMCwiQm90dG9tIjowLjB9LCJQYWRkaW5nIjp7IiRpZCI6Ijc4NSIsIlRvcCI6MC4wLCJMZWZ0IjowLjAsIlJpZ2h0IjowLjAsIkJvdHRvbSI6MC4wfSwiQmFja2dyb3VuZCI6eyIkaWQiOiI3ODYiLCJDb2xvciI6eyIkcmVmIjoiNDEyIn19LCJJc1Zpc2libGUiOnRydWUsIldpZHRoIjowLjAsIkhlaWdodCI6MC4wLCJCb3JkZXJTdHlsZSI6eyIkaWQiOiI3ODciLCJMaW5lQ29sb3IiOm51bGwsIkxpbmVXZWlnaHQiOjAuMCwiTGluZVR5cGUiOjAsIlBhcmVudFN0eWxlIjpudWxsfSwiUGFyZW50U3R5bGUiOm51bGx9LCJEdXJhdGlvblN0eWxlIjp7IiRpZCI6Ijc4OCIsIkZvbnRTZXR0aW5ncyI6eyIkaWQiOiI3ODkiLCJGb250U2l6ZSI6OSwiRm9udE5hbWUiOiJBcmlhbCIsIklzQm9sZCI6ZmFsc2UsIklzSXRhbGljIjpmYWxzZSwiSXNVbmRlcmxpbmVkIjpmYWxzZSwiUGFyZW50U3R5bGUiOm51bGx9LCJBdXRvU2l6ZSI6MCwiRm9yZWdyb3VuZCI6eyIkaWQiOiI3OTAiLCJDb2xvciI6eyIkcmVmIjoiMTAyIn19LCJNYXhXaWR0aCI6MjAwLjAsIk1heEhlaWdodCI6IkluZmluaXR5IiwiU21hcnRGb3JlZ3JvdW5kSXNBY3RpdmUiOmZhbHNlLCJIb3Jpem9udGFsQWxpZ25tZW50IjowLCJWZXJ0aWNhbEFsaWdubWVudCI6MCwiU21hcnRGb3JlZ3JvdW5kIjpudWxsLCJCYWNrZ3JvdW5kRmlsbFR5cGUiOjAsIk1hcmdpbiI6eyIkaWQiOiI3OTEiLCJUb3AiOjAuMCwiTGVmdCI6MC4wLCJSaWdodCI6MC4wLCJCb3R0b20iOjAuMH0sIlBhZGRpbmciOnsiJGlkIjoiNzkyIiwiVG9wIjowLjAsIkxlZnQiOjAuMCwiUmlnaHQiOjAuMCwiQm90dG9tIjowLjB9LCJCYWNrZ3JvdW5kIjp7IiRyZWYiOiIxMDUifSwiSXNWaXNpYmxlIjp0cnVlLCJXaWR0aCI6MC4wLCJIZWlnaHQiOjAuMCwiQm9yZGVyU3R5bGUiOnsiJGlkIjoiNzkzIiwiTGluZUNvbG9yIjpudWxsLCJMaW5lV2VpZ2h0IjowLjAsIkxpbmVUeXBlIjowLCJQYXJlbnRTdHlsZSI6bnVsbH0sIlBhcmVudFN0eWxlIjpudWxsfSwiSG9yaXpvbnRhbENvbm5lY3RvclN0eWxlIjp7IiRpZCI6Ijc5NCIsIkxpbmVDb2xvciI6eyIkcmVmIjoiMTA3In0sIkxpbmVXZWlnaHQiOjEuMCwiTGluZVR5cGUiOjAsIlBhcmVudFN0eWxlIjpudWxsfSwiVmVydGljYWxDb25uZWN0b3JTdHlsZSI6eyIkaWQiOiI3OTUiLCJMaW5lQ29sb3IiOnsiJHJlZiI6IjExMC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1LCJJc0JlbG93VGltZWJhbmQiOmZhbHNlLCJQZXJjZW50YWdlQ29tcGxldGVTaGFwZU9wYWNpdHkiOjM1LCJTaGFwZVN0eWxlIjp7IiRpZCI6Ijc5NiIsIk1hcmdpbiI6eyIkaWQiOiI3OTciLCJUb3AiOjAuMCwiTGVmdCI6NC4wLCJSaWdodCI6NC4wLCJCb3R0b20iOjAuMH0sIlBhZGRpbmciOnsiJGlkIjoiNzk4IiwiVG9wIjowLjAsIkxlZnQiOjAuMCwiUmlnaHQiOjAuMCwiQm90dG9tIjowLjB9LCJCYWNrZ3JvdW5kIjp7IiRpZCI6Ijc5OSIsIkNvbG9yIjp7IiRpZCI6IjgwMCIsIkEiOjI1NSwiUiI6MTQxLCJHIjoxMzUsIkIiOjYwfX0sIklzVmlzaWJsZSI6dHJ1ZSwiV2lkdGgiOjAuMCwiSGVpZ2h0IjoxNi4wLCJCb3JkZXJTdHlsZSI6eyIkaWQiOiI4MDEiLCJMaW5lQ29sb3IiOnsiJHJlZiI6IjU3MCJ9LCJMaW5lV2VpZ2h0IjowLjAsIkxpbmVUeXBlIjowLCJQYXJlbnRTdHlsZSI6bnVsbH0sIlBhcmVudFN0eWxlIjpudWxsfSwiVGl0bGVTdHlsZSI6eyIkaWQiOiI4MDIiLCJGb250U2V0dGluZ3MiOnsiJGlkIjoiODAzIiwiRm9udFNpemUiOjEwLCJGb250TmFtZSI6IkFyaWFsIiwiSXNCb2xkIjpmYWxzZSwiSXNJdGFsaWMiOmZhbHNlLCJJc1VuZGVybGluZWQiOmZhbHNlLCJQYXJlbnRTdHlsZSI6bnVsbH0sIkF1dG9TaXplIjowLCJGb3JlZ3JvdW5kIjp7IiRpZCI6IjgwNCIsIkNvbG9yIjp7IiRpZCI6IjgwNSIsIkEiOjI1NSwiUiI6MjUzLCJHIjoyNTAsIkIiOjIzN319LCJNYXhXaWR0aCI6MTA2Ni42NjY2NjY2NjY2NjY3LCJNYXhIZWlnaHQiOiJJbmZpbml0eSIsIlNtYXJ0Rm9yZWdyb3VuZElzQWN0aXZlIjpmYWxzZSwiSG9yaXpvbnRhbEFsaWdubWVudCI6MSwiVmVydGljYWxBbGlnbm1lbnQiOjAsIlNtYXJ0Rm9yZWdyb3VuZCI6bnVsbCwiQmFja2dyb3VuZEZpbGxUeXBlIjowLCJNYXJnaW4iOnsiJGlkIjoiODA2IiwiVG9wIjowLjAsIkxlZnQiOjAuMCwiUmlnaHQiOjAuMCwiQm90dG9tIjowLjB9LCJQYWRkaW5nIjp7IiRpZCI6IjgwNyIsIlRvcCI6MC4wLCJMZWZ0IjowLjAsIlJpZ2h0IjowLjAsIkJvdHRvbSI6MC4wfSwiQmFja2dyb3VuZCI6eyIkaWQiOiI4MDgiLCJDb2xvciI6eyIkaWQiOiI4MDkiLCJBIjowLCJSIjoyNTUsIkciOjI1NSwiQiI6MjU1fX0sIklzVmlzaWJsZSI6dHJ1ZSwiV2lkdGgiOjAuMCwiSGVpZ2h0IjowLjAsIkJvcmRlclN0eWxlIjp7IiRpZCI6IjgxMCIsIkxpbmVDb2xvciI6bnVsbCwiTGluZVdlaWdodCI6MC4wLCJMaW5lVHlwZSI6MCwiUGFyZW50U3R5bGUiOm51bGx9LCJQYXJlbnRTdHlsZSI6bnVsbH0sIkRhdGVTdHlsZSI6eyIkaWQiOiI4MTEiLCJGb250U2V0dGluZ3MiOnsiJGlkIjoiODEyIiwiRm9udFNpemUiOjksIkZvbnROYW1lIjoiQXJpYWwiLCJJc0JvbGQiOmZhbHNlLCJJc0l0YWxpYyI6ZmFsc2UsIklzVW5kZXJsaW5lZCI6ZmFsc2UsIlBhcmVudFN0eWxlIjpudWxsfSwiQXV0b1NpemUiOjAsIkZvcmVncm91bmQiOnsiJGlkIjoiODEzIiwiQ29sb3IiOnsiJGlkIjoiODE0IiwiQSI6MjU1LCJSIjo5NywiRyI6MTA1LCJCIjo5MX19LCJNYXhXaWR0aCI6MjAwLjAsIk1heEhlaWdodCI6IkluZmluaXR5IiwiU21hcnRGb3JlZ3JvdW5kSXNBY3RpdmUiOmZhbHNlLCJIb3Jpem9udGFsQWxpZ25tZW50IjowLCJWZXJ0aWNhbEFsaWdubWVudCI6MCwiU21hcnRGb3JlZ3JvdW5kIjpudWxsLCJCYWNrZ3JvdW5kRmlsbFR5cGUiOjAsIk1hcmdpbiI6eyIkaWQiOiI4MTUiLCJUb3AiOjAuMCwiTGVmdCI6MC4wLCJSaWdodCI6MC4wLCJCb3R0b20iOjAuMH0sIlBhZGRpbmciOnsiJGlkIjoiODE2IiwiVG9wIjowLjAsIkxlZnQiOjAuMCwiUmlnaHQiOjAuMCwiQm90dG9tIjowLjB9LCJCYWNrZ3JvdW5kIjp7IiRpZCI6IjgxNyIsIkNvbG9yIjp7IiRpZCI6IjgxOCIsIkEiOjAsIlIiOjI1NSwiRyI6MjU1LCJCIjoyNTV9fSwiSXNWaXNpYmxlIjp0cnVlLCJXaWR0aCI6MC4wLCJIZWlnaHQiOjAuMCwiQm9yZGVyU3R5bGUiOnsiJGlkIjoiODE5IiwiTGluZUNvbG9yIjpudWxsLCJMaW5lV2VpZ2h0IjowLjAsIkxpbmVUeXBlIjowLCJQYXJlbnRTdHlsZSI6bnVsbH0sIlBhcmVudFN0eWxlIjpudWxsfSwiRGF0ZUZvcm1hdCI6eyIkaWQiOiI4MjA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Q4In19LCJXZWVrTnVtYmVyaW5nIjp7IiRpZCI6IjgyMSIsIkZvcm1hdCI6MCwiSXNWaXNpYmxlIjpmYWxzZSwiTGFzdEtub3duVmlzaWJpbGl0eVN0YXRlIjpmYWxzZX0sIklzVmlzaWJsZSI6dHJ1ZSwiUGFyZW50U3R5bGUiOm51bGx9LCJJbmRleCI6OCwiU21hcnREdXJhdGlvbkFjdGl2YXRlZCI6ZmFsc2UsIkRhdGVGb3JtYXQiOnsiJHJlZiI6IjgyMCJ9LCJXZWVrTnVtYmVyaW5nIjp7IiRpZCI6IjgyMiIsIkZvcm1hdCI6MCwiSXNWaXNpYmxlIjpmYWxzZSwiTGFzdEtub3duVmlzaWJpbGl0eVN0YXRlIjpmYWxzZX0sIklkIjoiNWJkNGQ4NjEtMmNjYi00YmY5LThkM2YtNmUyY2E4YmRkM2RjIiwiSW1wb3J0SWQiOm51bGwsIlRpdGxlIjoiQnJhbmNoOiBWaXN1YWwgUGxhbm5pbmcgZm9yIE1hcmtldGVycyIsIk5vdGUiOm51bGwsIkh5cGVybGluayI6eyIkaWQiOiI4MjMiLCJBZGRyZXNzIjoiIiwiU3ViQWRkcmVzcyI6IiJ9LCJJc0NoYW5nZWQiOmZhbHNlLCJJc05ldyI6ZmFsc2V9LHsiJGlkIjoiODI0IiwiR3JvdXBOYW1lIjoiOGNlMTVkMTYtMzkzYy00ZGUxLTk0MGYtYTEyYTBhMjU5MzVmIiwiU3RhcnREYXRlIjoiMjAyMi0wMi0wMlQwMDowMDowMFoiLCJFbmREYXRlIjoiMjAyMi0wMi0xOFQyMzo1OTowMFoiLCJQZXJjZW50YWdlQ29tcGxldGUiOjAuMCwiU3R5bGUiOnsiJGlkIjoiODI1IiwiU2hhcGUiOjIsIlNoYXBlVGhpY2tuZXNzIjoxLCJEdXJhdGlvbkZvcm1hdCI6MCwiSW5jbHVkZU5vbldvcmtpbmdEYXlzSW5EdXJhdGlvbiI6ZmFsc2UsIlBlcmNlbnRhZ2VDb21wbGV0ZVN0eWxlIjp7IiRpZCI6IjgyNiIsIkZvbnRTZXR0aW5ncyI6eyIkaWQiOiI4MjciLCJGb250U2l6ZSI6MTAsIkZvbnROYW1lIjoiQ2FsaWJyaSIsIklzQm9sZCI6ZmFsc2UsIklzSXRhbGljIjpmYWxzZSwiSXNVbmRlcmxpbmVkIjpmYWxzZSwiUGFyZW50U3R5bGUiOm51bGx9LCJBdXRvU2l6ZSI6MCwiRm9yZWdyb3VuZCI6eyIkaWQiOiI4MjgiLCJDb2xvciI6eyIkaWQiOiI4Mj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DMwIiwiVG9wIjowLjAsIkxlZnQiOjAuMCwiUmlnaHQiOjAuMCwiQm90dG9tIjowLjB9LCJQYWRkaW5nIjp7IiRpZCI6IjgzMSIsIlRvcCI6MC4wLCJMZWZ0IjowLjAsIlJpZ2h0IjowLjAsIkJvdHRvbSI6MC4wfSwiQmFja2dyb3VuZCI6eyIkaWQiOiI4MzIiLCJDb2xvciI6eyIkcmVmIjoiNDEyIn19LCJJc1Zpc2libGUiOnRydWUsIldpZHRoIjowLjAsIkhlaWdodCI6MC4wLCJCb3JkZXJTdHlsZSI6eyIkaWQiOiI4MzMiLCJMaW5lQ29sb3IiOm51bGwsIkxpbmVXZWlnaHQiOjAuMCwiTGluZVR5cGUiOjAsIlBhcmVudFN0eWxlIjpudWxsfSwiUGFyZW50U3R5bGUiOm51bGx9LCJEdXJhdGlvblN0eWxlIjp7IiRpZCI6IjgzNCIsIkZvbnRTZXR0aW5ncyI6eyIkaWQiOiI4MzUiLCJGb250U2l6ZSI6OSwiRm9udE5hbWUiOiJBcmlhbCIsIklzQm9sZCI6ZmFsc2UsIklzSXRhbGljIjpmYWxzZSwiSXNVbmRlcmxpbmVkIjpmYWxzZSwiUGFyZW50U3R5bGUiOm51bGx9LCJBdXRvU2l6ZSI6MCwiRm9yZWdyb3VuZCI6eyIkaWQiOiI4MzYiLCJDb2xvciI6eyIkcmVmIjoiMTAyIn19LCJNYXhXaWR0aCI6MjAwLjAsIk1heEhlaWdodCI6IkluZmluaXR5IiwiU21hcnRGb3JlZ3JvdW5kSXNBY3RpdmUiOmZhbHNlLCJIb3Jpem9udGFsQWxpZ25tZW50IjowLCJWZXJ0aWNhbEFsaWdubWVudCI6MCwiU21hcnRGb3JlZ3JvdW5kIjpudWxsLCJCYWNrZ3JvdW5kRmlsbFR5cGUiOjAsIk1hcmdpbiI6eyIkaWQiOiI4MzciLCJUb3AiOjAuMCwiTGVmdCI6MC4wLCJSaWdodCI6MC4wLCJCb3R0b20iOjAuMH0sIlBhZGRpbmciOnsiJGlkIjoiODM4IiwiVG9wIjowLjAsIkxlZnQiOjAuMCwiUmlnaHQiOjAuMCwiQm90dG9tIjowLjB9LCJCYWNrZ3JvdW5kIjp7IiRyZWYiOiIxMDUifSwiSXNWaXNpYmxlIjp0cnVlLCJXaWR0aCI6MC4wLCJIZWlnaHQiOjAuMCwiQm9yZGVyU3R5bGUiOnsiJGlkIjoiODM5IiwiTGluZUNvbG9yIjpudWxsLCJMaW5lV2VpZ2h0IjowLjAsIkxpbmVUeXBlIjowLCJQYXJlbnRTdHlsZSI6bnVsbH0sIlBhcmVudFN0eWxlIjpudWxsfSwiSG9yaXpvbnRhbENvbm5lY3RvclN0eWxlIjp7IiRpZCI6Ijg0MCIsIkxpbmVDb2xvciI6eyIkcmVmIjoiMTA3In0sIkxpbmVXZWlnaHQiOjEuMCwiTGluZVR5cGUiOjAsIlBhcmVudFN0eWxlIjpudWxsfSwiVmVydGljYWxDb25uZWN0b3JTdHlsZSI6eyIkaWQiOiI4NDEiLCJMaW5lQ29sb3IiOnsiJHJlZiI6IjExMC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1LCJJc0JlbG93VGltZWJhbmQiOmZhbHNlLCJQZXJjZW50YWdlQ29tcGxldGVTaGFwZU9wYWNpdHkiOjM1LCJTaGFwZVN0eWxlIjp7IiRpZCI6Ijg0MiIsIk1hcmdpbiI6eyIkaWQiOiI4NDMiLCJUb3AiOjAuMCwiTGVmdCI6NC4wLCJSaWdodCI6NC4wLCJCb3R0b20iOjAuMH0sIlBhZGRpbmciOnsiJGlkIjoiODQ0IiwiVG9wIjowLjAsIkxlZnQiOjAuMCwiUmlnaHQiOjAuMCwiQm90dG9tIjowLjB9LCJCYWNrZ3JvdW5kIjp7IiRpZCI6Ijg0NSIsIkNvbG9yIjp7IiRpZCI6Ijg0NiIsIkEiOjI1NSwiUiI6MjE0LCJHIjoxNzMsIkIiOjEzMn19LCJJc1Zpc2libGUiOnRydWUsIldpZHRoIjowLjAsIkhlaWdodCI6MTYuMCwiQm9yZGVyU3R5bGUiOnsiJGlkIjoiODQ3IiwiTGluZUNvbG9yIjp7IiRyZWYiOiI1NzAifSwiTGluZVdlaWdodCI6MC4wLCJMaW5lVHlwZSI6MCwiUGFyZW50U3R5bGUiOm51bGx9LCJQYXJlbnRTdHlsZSI6bnVsbH0sIlRpdGxlU3R5bGUiOnsiJGlkIjoiODQ4IiwiRm9udFNldHRpbmdzIjp7IiRpZCI6Ijg0OSIsIkZvbnRTaXplIjoxMCwiRm9udE5hbWUiOiJBcmlhbCIsIklzQm9sZCI6ZmFsc2UsIklzSXRhbGljIjpmYWxzZSwiSXNVbmRlcmxpbmVkIjpmYWxzZSwiUGFyZW50U3R5bGUiOm51bGx9LCJBdXRvU2l6ZSI6MCwiRm9yZWdyb3VuZCI6eyIkaWQiOiI4NTAiLCJDb2xvciI6eyIkaWQiOiI4NTEiLCJBIjoyNTUsIlIiOjEwNCwiRyI6ODYsIkIiOjU4fX0sIk1heFdpZHRoIjo3MjAuMCwiTWF4SGVpZ2h0IjoiSW5maW5pdHkiLCJTbWFydEZvcmVncm91bmRJc0FjdGl2ZSI6ZmFsc2UsIkhvcml6b250YWxBbGlnbm1lbnQiOjEsIlZlcnRpY2FsQWxpZ25tZW50IjowLCJTbWFydEZvcmVncm91bmQiOm51bGwsIkJhY2tncm91bmRGaWxsVHlwZSI6MCwiTWFyZ2luIjp7IiRpZCI6Ijg1MiIsIlRvcCI6MC4wLCJMZWZ0IjowLjAsIlJpZ2h0IjowLjAsIkJvdHRvbSI6MC4wfSwiUGFkZGluZyI6eyIkaWQiOiI4NTMiLCJUb3AiOjAuMCwiTGVmdCI6MC4wLCJSaWdodCI6MC4wLCJCb3R0b20iOjAuMH0sIkJhY2tncm91bmQiOnsiJGlkIjoiODU0IiwiQ29sb3IiOnsiJGlkIjoiODU1IiwiQSI6MCwiUiI6MjU1LCJHIjoyNTUsIkIiOjI1NX19LCJJc1Zpc2libGUiOnRydWUsIldpZHRoIjowLjAsIkhlaWdodCI6MC4wLCJCb3JkZXJTdHlsZSI6eyIkaWQiOiI4NTYiLCJMaW5lQ29sb3IiOm51bGwsIkxpbmVXZWlnaHQiOjAuMCwiTGluZVR5cGUiOjAsIlBhcmVudFN0eWxlIjpudWxsfSwiUGFyZW50U3R5bGUiOm51bGx9LCJEYXRlU3R5bGUiOnsiJGlkIjoiODU3IiwiRm9udFNldHRpbmdzIjp7IiRpZCI6Ijg1OCIsIkZvbnRTaXplIjo5LCJGb250TmFtZSI6IkFyaWFsIiwiSXNCb2xkIjpmYWxzZSwiSXNJdGFsaWMiOmZhbHNlLCJJc1VuZGVybGluZWQiOmZhbHNlLCJQYXJlbnRTdHlsZSI6bnVsbH0sIkF1dG9TaXplIjowLCJGb3JlZ3JvdW5kIjp7IiRpZCI6Ijg1OSIsIkNvbG9yIjp7IiRpZCI6Ijg2MCIsIkEiOjI1NSwiUiI6OTcsIkciOjEwNSwiQiI6OTF9fSwiTWF4V2lkdGgiOjIwMC4wLCJNYXhIZWlnaHQiOiJJbmZpbml0eSIsIlNtYXJ0Rm9yZWdyb3VuZElzQWN0aXZlIjpmYWxzZSwiSG9yaXpvbnRhbEFsaWdubWVudCI6MCwiVmVydGljYWxBbGlnbm1lbnQiOjAsIlNtYXJ0Rm9yZWdyb3VuZCI6bnVsbCwiQmFja2dyb3VuZEZpbGxUeXBlIjowLCJNYXJnaW4iOnsiJGlkIjoiODYxIiwiVG9wIjowLjAsIkxlZnQiOjAuMCwiUmlnaHQiOjAuMCwiQm90dG9tIjowLjB9LCJQYWRkaW5nIjp7IiRpZCI6Ijg2MiIsIlRvcCI6MC4wLCJMZWZ0IjowLjAsIlJpZ2h0IjowLjAsIkJvdHRvbSI6MC4wfSwiQmFja2dyb3VuZCI6eyIkaWQiOiI4NjMiLCJDb2xvciI6eyIkaWQiOiI4NjQiLCJBIjowLCJSIjoyNTUsIkciOjI1NSwiQiI6MjU1fX0sIklzVmlzaWJsZSI6dHJ1ZSwiV2lkdGgiOjAuMCwiSGVpZ2h0IjowLjAsIkJvcmRlclN0eWxlIjp7IiRpZCI6Ijg2NSIsIkxpbmVDb2xvciI6bnVsbCwiTGluZVdlaWdodCI6MC4wLCJMaW5lVHlwZSI6MCwiUGFyZW50U3R5bGUiOm51bGx9LCJQYXJlbnRTdHlsZSI6bnVsbH0sIkRhdGVGb3JtYXQiOnsiJGlkIjoiODY2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0OCJ9fSwiV2Vla051bWJlcmluZyI6eyIkaWQiOiI4NjciLCJGb3JtYXQiOjAsIklzVmlzaWJsZSI6ZmFsc2UsIkxhc3RLbm93blZpc2liaWxpdHlTdGF0ZSI6ZmFsc2V9LCJJc1Zpc2libGUiOnRydWUsIlBhcmVudFN0eWxlIjpudWxsfSwiSW5kZXgiOjksIlNtYXJ0RHVyYXRpb25BY3RpdmF0ZWQiOmZhbHNlLCJEYXRlRm9ybWF0Ijp7IiRyZWYiOiI4NjYifSwiV2Vla051bWJlcmluZyI6eyIkaWQiOiI4NjgiLCJGb3JtYXQiOjAsIklzVmlzaWJsZSI6ZmFsc2UsIkxhc3RLbm93blZpc2liaWxpdHlTdGF0ZSI6ZmFsc2V9LCJJZCI6Ijk1Yjc5Njk0LWU3NzAtNGY4Ny05OWY5LWI1ZmY5ZjhlNzY4ZSIsIkltcG9ydElkIjpudWxsLCJUaXRsZSI6IlRlbXBsYXRlOiBDb250ZW50IENhbGVuZGFyIiwiTm90ZSI6bnVsbCwiSHlwZXJsaW5rIjp7IiRpZCI6Ijg2OSIsIkFkZHJlc3MiOiIiLCJTdWJBZGRyZXNzIjoiIn0sIklzQ2hhbmdlZCI6ZmFsc2UsIklzTmV3IjpmYWxzZX0seyIkaWQiOiI4NzAiLCJHcm91cE5hbWUiOiI4Y2UxNWQxNi0zOTNjLTRkZTEtOTQwZi1hMTJhMGEyNTkzNWYiLCJTdGFydERhdGUiOiIyMDIyLTAzLTE0VDAwOjAwOjAwWiIsIkVuZERhdGUiOiIyMDIyLTAzLTI5VDIzOjU5OjAwWiIsIlBlcmNlbnRhZ2VDb21wbGV0ZSI6MC4wLCJTdHlsZSI6eyIkaWQiOiI4NzEiLCJTaGFwZSI6MiwiU2hhcGVUaGlja25lc3MiOjEsIkR1cmF0aW9uRm9ybWF0IjowLCJJbmNsdWRlTm9uV29ya2luZ0RheXNJbkR1cmF0aW9uIjpmYWxzZSwiUGVyY2VudGFnZUNvbXBsZXRlU3R5bGUiOnsiJGlkIjoiODcyIiwiRm9udFNldHRpbmdzIjp7IiRpZCI6Ijg3MyIsIkZvbnRTaXplIjoxMCwiRm9udE5hbWUiOiJDYWxpYnJpIiwiSXNCb2xkIjpmYWxzZSwiSXNJdGFsaWMiOmZhbHNlLCJJc1VuZGVybGluZWQiOmZhbHNlLCJQYXJlbnRTdHlsZSI6bnVsbH0sIkF1dG9TaXplIjowLCJGb3JlZ3JvdW5kIjp7IiRpZCI6Ijg3NCIsIkNvbG9yIjp7IiRpZCI6Ijg3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4NzYiLCJUb3AiOjAuMCwiTGVmdCI6MC4wLCJSaWdodCI6MC4wLCJCb3R0b20iOjAuMH0sIlBhZGRpbmciOnsiJGlkIjoiODc3IiwiVG9wIjowLjAsIkxlZnQiOjAuMCwiUmlnaHQiOjAuMCwiQm90dG9tIjowLjB9LCJCYWNrZ3JvdW5kIjp7IiRpZCI6Ijg3OCIsIkNvbG9yIjp7IiRyZWYiOiI0MTIifX0sIklzVmlzaWJsZSI6dHJ1ZSwiV2lkdGgiOjAuMCwiSGVpZ2h0IjowLjAsIkJvcmRlclN0eWxlIjp7IiRpZCI6Ijg3OSIsIkxpbmVDb2xvciI6bnVsbCwiTGluZVdlaWdodCI6MC4wLCJMaW5lVHlwZSI6MCwiUGFyZW50U3R5bGUiOm51bGx9LCJQYXJlbnRTdHlsZSI6bnVsbH0sIkR1cmF0aW9uU3R5bGUiOnsiJGlkIjoiODgwIiwiRm9udFNldHRpbmdzIjp7IiRpZCI6Ijg4MSIsIkZvbnRTaXplIjo5LCJGb250TmFtZSI6IkFyaWFsIiwiSXNCb2xkIjpmYWxzZSwiSXNJdGFsaWMiOmZhbHNlLCJJc1VuZGVybGluZWQiOmZhbHNlLCJQYXJlbnRTdHlsZSI6bnVsbH0sIkF1dG9TaXplIjowLCJGb3JlZ3JvdW5kIjp7IiRpZCI6Ijg4MiIsIkNvbG9yIjp7IiRyZWYiOiIxMDIifX0sIk1heFdpZHRoIjoyMDAuMCwiTWF4SGVpZ2h0IjoiSW5maW5pdHkiLCJTbWFydEZvcmVncm91bmRJc0FjdGl2ZSI6ZmFsc2UsIkhvcml6b250YWxBbGlnbm1lbnQiOjAsIlZlcnRpY2FsQWxpZ25tZW50IjowLCJTbWFydEZvcmVncm91bmQiOm51bGwsIkJhY2tncm91bmRGaWxsVHlwZSI6MCwiTWFyZ2luIjp7IiRpZCI6Ijg4MyIsIlRvcCI6MC4wLCJMZWZ0IjowLjAsIlJpZ2h0IjowLjAsIkJvdHRvbSI6MC4wfSwiUGFkZGluZyI6eyIkaWQiOiI4ODQiLCJUb3AiOjAuMCwiTGVmdCI6MC4wLCJSaWdodCI6MC4wLCJCb3R0b20iOjAuMH0sIkJhY2tncm91bmQiOnsiJHJlZiI6IjEwNSJ9LCJJc1Zpc2libGUiOnRydWUsIldpZHRoIjowLjAsIkhlaWdodCI6MC4wLCJCb3JkZXJTdHlsZSI6eyIkaWQiOiI4ODUiLCJMaW5lQ29sb3IiOm51bGwsIkxpbmVXZWlnaHQiOjAuMCwiTGluZVR5cGUiOjAsIlBhcmVudFN0eWxlIjpudWxsfSwiUGFyZW50U3R5bGUiOm51bGx9LCJIb3Jpem9udGFsQ29ubmVjdG9yU3R5bGUiOnsiJGlkIjoiODg2IiwiTGluZUNvbG9yIjp7IiRyZWYiOiIxMDcifSwiTGluZVdlaWdodCI6MS4wLCJMaW5lVHlwZSI6MCwiUGFyZW50U3R5bGUiOm51bGx9LCJWZXJ0aWNhbENvbm5lY3RvclN0eWxlIjp7IiRpZCI6Ijg4NyIsIkxpbmVDb2xvciI6eyIkcmVmIjoiMTEw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UsIklzQmVsb3dUaW1lYmFuZCI6ZmFsc2UsIlBlcmNlbnRhZ2VDb21wbGV0ZVNoYXBlT3BhY2l0eSI6MzUsIlNoYXBlU3R5bGUiOnsiJGlkIjoiODg4IiwiTWFyZ2luIjp7IiRpZCI6Ijg4OSIsIlRvcCI6MC4wLCJMZWZ0Ijo0LjAsIlJpZ2h0Ijo0LjAsIkJvdHRvbSI6MC4wfSwiUGFkZGluZyI6eyIkaWQiOiI4OTAiLCJUb3AiOjAuMCwiTGVmdCI6MC4wLCJSaWdodCI6MC4wLCJCb3R0b20iOjAuMH0sIkJhY2tncm91bmQiOnsiJGlkIjoiODkxIiwiQ29sb3IiOnsiJGlkIjoiODkyIiwiQSI6MjU1LCJSIjoxMDksIkciOjE1OCwiQiI6MTg5fX0sIklzVmlzaWJsZSI6dHJ1ZSwiV2lkdGgiOjAuMCwiSGVpZ2h0IjoxNi4wLCJCb3JkZXJTdHlsZSI6eyIkaWQiOiI4OTMiLCJMaW5lQ29sb3IiOnsiJHJlZiI6IjU3MCJ9LCJMaW5lV2VpZ2h0IjowLjAsIkxpbmVUeXBlIjowLCJQYXJlbnRTdHlsZSI6bnVsbH0sIlBhcmVudFN0eWxlIjpudWxsfSwiVGl0bGVTdHlsZSI6eyIkaWQiOiI4OTQiLCJGb250U2V0dGluZ3MiOnsiJGlkIjoiODk1IiwiRm9udFNpemUiOjEwLCJGb250TmFtZSI6IkFyaWFsIiwiSXNCb2xkIjpmYWxzZSwiSXNJdGFsaWMiOmZhbHNlLCJJc1VuZGVybGluZWQiOmZhbHNlLCJQYXJlbnRTdHlsZSI6bnVsbH0sIkF1dG9TaXplIjowLCJGb3JlZ3JvdW5kIjp7IiRpZCI6Ijg5NiIsIkNvbG9yIjp7IiRpZCI6Ijg5NyIsIkEiOjI1NSwiUiI6MjUzLCJHIjoyNTAsIkIiOjIzN319LCJNYXhXaWR0aCI6MTA2Ni42NjY2NjY2NjY2NjY3LCJNYXhIZWlnaHQiOiJJbmZpbml0eSIsIlNtYXJ0Rm9yZWdyb3VuZElzQWN0aXZlIjpmYWxzZSwiSG9yaXpvbnRhbEFsaWdubWVudCI6MSwiVmVydGljYWxBbGlnbm1lbnQiOjAsIlNtYXJ0Rm9yZWdyb3VuZCI6bnVsbCwiQmFja2dyb3VuZEZpbGxUeXBlIjowLCJNYXJnaW4iOnsiJGlkIjoiODk4IiwiVG9wIjowLjAsIkxlZnQiOjAuMCwiUmlnaHQiOjAuMCwiQm90dG9tIjowLjB9LCJQYWRkaW5nIjp7IiRpZCI6Ijg5OSIsIlRvcCI6MC4wLCJMZWZ0IjowLjAsIlJpZ2h0IjowLjAsIkJvdHRvbSI6MC4wfSwiQmFja2dyb3VuZCI6eyIkaWQiOiI5MDAiLCJDb2xvciI6eyIkaWQiOiI5MDEiLCJBIjowLCJSIjoyNTUsIkciOjI1NSwiQiI6MjU1fX0sIklzVmlzaWJsZSI6dHJ1ZSwiV2lkdGgiOjAuMCwiSGVpZ2h0IjowLjAsIkJvcmRlclN0eWxlIjp7IiRpZCI6IjkwMiIsIkxpbmVDb2xvciI6bnVsbCwiTGluZVdlaWdodCI6MC4wLCJMaW5lVHlwZSI6MCwiUGFyZW50U3R5bGUiOm51bGx9LCJQYXJlbnRTdHlsZSI6bnVsbH0sIkRhdGVTdHlsZSI6eyIkaWQiOiI5MDMiLCJGb250U2V0dGluZ3MiOnsiJGlkIjoiOTA0IiwiRm9udFNpemUiOjksIkZvbnROYW1lIjoiQXJpYWwiLCJJc0JvbGQiOmZhbHNlLCJJc0l0YWxpYyI6ZmFsc2UsIklzVW5kZXJsaW5lZCI6ZmFsc2UsIlBhcmVudFN0eWxlIjpudWxsfSwiQXV0b1NpemUiOjAsIkZvcmVncm91bmQiOnsiJGlkIjoiOTA1IiwiQ29sb3IiOnsiJGlkIjoiOTA2IiwiQSI6MjU1LCJSIjo5NywiRyI6MTA1LCJCIjo5MX19LCJNYXhXaWR0aCI6MjAwLjAsIk1heEhlaWdodCI6IkluZmluaXR5IiwiU21hcnRGb3JlZ3JvdW5kSXNBY3RpdmUiOmZhbHNlLCJIb3Jpem9udGFsQWxpZ25tZW50IjowLCJWZXJ0aWNhbEFsaWdubWVudCI6MCwiU21hcnRGb3JlZ3JvdW5kIjpudWxsLCJCYWNrZ3JvdW5kRmlsbFR5cGUiOjAsIk1hcmdpbiI6eyIkaWQiOiI5MDciLCJUb3AiOjAuMCwiTGVmdCI6MC4wLCJSaWdodCI6MC4wLCJCb3R0b20iOjAuMH0sIlBhZGRpbmciOnsiJGlkIjoiOTA4IiwiVG9wIjowLjAsIkxlZnQiOjAuMCwiUmlnaHQiOjAuMCwiQm90dG9tIjowLjB9LCJCYWNrZ3JvdW5kIjp7IiRpZCI6IjkwOSIsIkNvbG9yIjp7IiRpZCI6IjkxMCIsIkEiOjAsIlIiOjI1NSwiRyI6MjU1LCJCIjoyNTV9fSwiSXNWaXNpYmxlIjp0cnVlLCJXaWR0aCI6MC4wLCJIZWlnaHQiOjAuMCwiQm9yZGVyU3R5bGUiOnsiJGlkIjoiOTExIiwiTGluZUNvbG9yIjpudWxsLCJMaW5lV2VpZ2h0IjowLjAsIkxpbmVUeXBlIjowLCJQYXJlbnRTdHlsZSI6bnVsbH0sIlBhcmVudFN0eWxlIjpudWxsfSwiRGF0ZUZvcm1hdCI6eyIkaWQiOiI5MTI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Q4In19LCJXZWVrTnVtYmVyaW5nIjp7IiRpZCI6IjkxMyIsIkZvcm1hdCI6MCwiSXNWaXNpYmxlIjpmYWxzZSwiTGFzdEtub3duVmlzaWJpbGl0eVN0YXRlIjpmYWxzZX0sIklzVmlzaWJsZSI6dHJ1ZSwiUGFyZW50U3R5bGUiOm51bGx9LCJJbmRleCI6MTAsIlNtYXJ0RHVyYXRpb25BY3RpdmF0ZWQiOmZhbHNlLCJEYXRlRm9ybWF0Ijp7IiRyZWYiOiI5MTIifSwiV2Vla051bWJlcmluZyI6eyIkaWQiOiI5MTQiLCJGb3JtYXQiOjAsIklzVmlzaWJsZSI6ZmFsc2UsIkxhc3RLbm93blZpc2liaWxpdHlTdGF0ZSI6ZmFsc2V9LCJJZCI6IjliNWY1OTljLTdmNWEtNGQ4Zi1iYWQ3LWE5ZWFlNmJlNTc2ZSIsIkltcG9ydElkIjpudWxsLCJUaXRsZSI6IkJyYW5jaDogVGFzayBNYW5hZ2VtZW50IiwiTm90ZSI6bnVsbCwiSHlwZXJsaW5rIjp7IiRpZCI6IjkxNSIsIkFkZHJlc3MiOiIiLCJTdWJBZGRyZXNzIjoiIn0sIklzQ2hhbmdlZCI6ZmFsc2UsIklzTmV3IjpmYWxzZX0seyIkaWQiOiI5MTYiLCJHcm91cE5hbWUiOiIxNTU4OWExZS0zZWE3LTRmMzctOTE1OC0xNjViNThmMGQzNTkiLCJTdGFydERhdGUiOiIyMDIyLTAxLTE4VDAwOjAwOjAwWiIsIkVuZERhdGUiOiIyMDIyLTAxLTI3VDIzOjU5OjAwWiIsIlBlcmNlbnRhZ2VDb21wbGV0ZSI6MC4wLCJTdHlsZSI6eyIkaWQiOiI5MTciLCJTaGFwZSI6MiwiU2hhcGVUaGlja25lc3MiOjEsIkR1cmF0aW9uRm9ybWF0IjowLCJJbmNsdWRlTm9uV29ya2luZ0RheXNJbkR1cmF0aW9uIjpmYWxzZSwiUGVyY2VudGFnZUNvbXBsZXRlU3R5bGUiOnsiJGlkIjoiOTE4IiwiRm9udFNldHRpbmdzIjp7IiRpZCI6IjkxOSIsIkZvbnRTaXplIjoxMCwiRm9udE5hbWUiOiJDYWxpYnJpIiwiSXNCb2xkIjpmYWxzZSwiSXNJdGFsaWMiOmZhbHNlLCJJc1VuZGVybGluZWQiOmZhbHNlLCJQYXJlbnRTdHlsZSI6bnVsbH0sIkF1dG9TaXplIjowLCJGb3JlZ3JvdW5kIjp7IiRpZCI6IjkyMCIsIkNvbG9yIjp7IiRpZCI6Ijky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MjIiLCJUb3AiOjAuMCwiTGVmdCI6MC4wLCJSaWdodCI6MC4wLCJCb3R0b20iOjAuMH0sIlBhZGRpbmciOnsiJGlkIjoiOTIzIiwiVG9wIjowLjAsIkxlZnQiOjAuMCwiUmlnaHQiOjAuMCwiQm90dG9tIjowLjB9LCJCYWNrZ3JvdW5kIjp7IiRpZCI6IjkyNCIsIkNvbG9yIjp7IiRyZWYiOiI0MTIifX0sIklzVmlzaWJsZSI6dHJ1ZSwiV2lkdGgiOjAuMCwiSGVpZ2h0IjowLjAsIkJvcmRlclN0eWxlIjp7IiRpZCI6IjkyNSIsIkxpbmVDb2xvciI6bnVsbCwiTGluZVdlaWdodCI6MC4wLCJMaW5lVHlwZSI6MCwiUGFyZW50U3R5bGUiOm51bGx9LCJQYXJlbnRTdHlsZSI6bnVsbH0sIkR1cmF0aW9uU3R5bGUiOnsiJGlkIjoiOTI2IiwiRm9udFNldHRpbmdzIjp7IiRpZCI6IjkyNyIsIkZvbnRTaXplIjo5LCJGb250TmFtZSI6IkFyaWFsIiwiSXNCb2xkIjpmYWxzZSwiSXNJdGFsaWMiOmZhbHNlLCJJc1VuZGVybGluZWQiOmZhbHNlLCJQYXJlbnRTdHlsZSI6bnVsbH0sIkF1dG9TaXplIjowLCJGb3JlZ3JvdW5kIjp7IiRpZCI6IjkyOCIsIkNvbG9yIjp7IiRyZWYiOiIxMDIifX0sIk1heFdpZHRoIjoyMDAuMCwiTWF4SGVpZ2h0IjoiSW5maW5pdHkiLCJTbWFydEZvcmVncm91bmRJc0FjdGl2ZSI6ZmFsc2UsIkhvcml6b250YWxBbGlnbm1lbnQiOjAsIlZlcnRpY2FsQWxpZ25tZW50IjowLCJTbWFydEZvcmVncm91bmQiOm51bGwsIkJhY2tncm91bmRGaWxsVHlwZSI6MCwiTWFyZ2luIjp7IiRpZCI6IjkyOSIsIlRvcCI6MC4wLCJMZWZ0IjowLjAsIlJpZ2h0IjowLjAsIkJvdHRvbSI6MC4wfSwiUGFkZGluZyI6eyIkaWQiOiI5MzAiLCJUb3AiOjAuMCwiTGVmdCI6MC4wLCJSaWdodCI6MC4wLCJCb3R0b20iOjAuMH0sIkJhY2tncm91bmQiOnsiJHJlZiI6IjEwNSJ9LCJJc1Zpc2libGUiOnRydWUsIldpZHRoIjowLjAsIkhlaWdodCI6MC4wLCJCb3JkZXJTdHlsZSI6eyIkaWQiOiI5MzEiLCJMaW5lQ29sb3IiOm51bGwsIkxpbmVXZWlnaHQiOjAuMCwiTGluZVR5cGUiOjAsIlBhcmVudFN0eWxlIjpudWxsfSwiUGFyZW50U3R5bGUiOm51bGx9LCJIb3Jpem9udGFsQ29ubmVjdG9yU3R5bGUiOnsiJGlkIjoiOTMyIiwiTGluZUNvbG9yIjp7IiRyZWYiOiIxMDcifSwiTGluZVdlaWdodCI6MS4wLCJMaW5lVHlwZSI6MCwiUGFyZW50U3R5bGUiOm51bGx9LCJWZXJ0aWNhbENvbm5lY3RvclN0eWxlIjp7IiRpZCI6IjkzMyIsIkxpbmVDb2xvciI6eyIkcmVmIjoiMTEw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EwLCJJc0JlbG93VGltZWJhbmQiOmZhbHNlLCJQZXJjZW50YWdlQ29tcGxldGVTaGFwZU9wYWNpdHkiOjM1LCJTaGFwZVN0eWxlIjp7IiRpZCI6IjkzNCIsIk1hcmdpbiI6eyIkaWQiOiI5MzUiLCJUb3AiOjAuMCwiTGVmdCI6NC4wLCJSaWdodCI6NC4wLCJCb3R0b20iOjAuMH0sIlBhZGRpbmciOnsiJGlkIjoiOTM2IiwiVG9wIjowLjAsIkxlZnQiOjAuMCwiUmlnaHQiOjAuMCwiQm90dG9tIjowLjB9LCJCYWNrZ3JvdW5kIjp7IiRpZCI6IjkzNyIsIkNvbG9yIjp7IiRpZCI6IjkzOCIsIkEiOjI1NSwiUiI6MTQxLCJHIjoxMzUsIkIiOjYwfX0sIklzVmlzaWJsZSI6dHJ1ZSwiV2lkdGgiOjAuMCwiSGVpZ2h0IjoxNi4wLCJCb3JkZXJTdHlsZSI6eyIkaWQiOiI5MzkiLCJMaW5lQ29sb3IiOnsiJHJlZiI6IjU3MCJ9LCJMaW5lV2VpZ2h0IjowLjAsIkxpbmVUeXBlIjowLCJQYXJlbnRTdHlsZSI6bnVsbH0sIlBhcmVudFN0eWxlIjpudWxsfSwiVGl0bGVTdHlsZSI6eyIkaWQiOiI5NDAiLCJGb250U2V0dGluZ3MiOnsiJGlkIjoiOTQxIiwiRm9udFNpemUiOjEwLCJGb250TmFtZSI6IkFyaWFsIiwiSXNCb2xkIjpmYWxzZSwiSXNJdGFsaWMiOmZhbHNlLCJJc1VuZGVybGluZWQiOmZhbHNlLCJQYXJlbnRTdHlsZSI6bnVsbH0sIkF1dG9TaXplIjowLCJGb3JlZ3JvdW5kIjp7IiRpZCI6Ijk0MiIsIkNvbG9yIjp7IiRpZCI6Ijk0MyIsIkEiOjI1NSwiUiI6MjUzLCJHIjoyNTAsIkIiOjIzN319LCJNYXhXaWR0aCI6MTA2Ni42NjY2NjY2NjY2NjY3LCJNYXhIZWlnaHQiOiJJbmZpbml0eSIsIlNtYXJ0Rm9yZWdyb3VuZElzQWN0aXZlIjpmYWxzZSwiSG9yaXpvbnRhbEFsaWdubWVudCI6MSwiVmVydGljYWxBbGlnbm1lbnQiOjAsIlNtYXJ0Rm9yZWdyb3VuZCI6bnVsbCwiQmFja2dyb3VuZEZpbGxUeXBlIjowLCJNYXJnaW4iOnsiJGlkIjoiOTQ0IiwiVG9wIjowLjAsIkxlZnQiOjAuMCwiUmlnaHQiOjAuMCwiQm90dG9tIjowLjB9LCJQYWRkaW5nIjp7IiRpZCI6Ijk0NSIsIlRvcCI6MC4wLCJMZWZ0IjowLjAsIlJpZ2h0IjowLjAsIkJvdHRvbSI6MC4wfSwiQmFja2dyb3VuZCI6eyIkaWQiOiI5NDYiLCJDb2xvciI6eyIkaWQiOiI5NDciLCJBIjowLCJSIjoyNTUsIkciOjI1NSwiQiI6MjU1fX0sIklzVmlzaWJsZSI6dHJ1ZSwiV2lkdGgiOjAuMCwiSGVpZ2h0IjowLjAsIkJvcmRlclN0eWxlIjp7IiRpZCI6Ijk0OCIsIkxpbmVDb2xvciI6bnVsbCwiTGluZVdlaWdodCI6MC4wLCJMaW5lVHlwZSI6MCwiUGFyZW50U3R5bGUiOm51bGx9LCJQYXJlbnRTdHlsZSI6bnVsbH0sIkRhdGVTdHlsZSI6eyIkaWQiOiI5NDkiLCJGb250U2V0dGluZ3MiOnsiJGlkIjoiOTUwIiwiRm9udFNpemUiOjksIkZvbnROYW1lIjoiQXJpYWwiLCJJc0JvbGQiOmZhbHNlLCJJc0l0YWxpYyI6ZmFsc2UsIklzVW5kZXJsaW5lZCI6ZmFsc2UsIlBhcmVudFN0eWxlIjpudWxsfSwiQXV0b1NpemUiOjAsIkZvcmVncm91bmQiOnsiJGlkIjoiOTUxIiwiQ29sb3IiOnsiJGlkIjoiOTUyIiwiQSI6MjU1LCJSIjo5NywiRyI6MTA1LCJCIjo5MX19LCJNYXhXaWR0aCI6MjAwLjAsIk1heEhlaWdodCI6IkluZmluaXR5IiwiU21hcnRGb3JlZ3JvdW5kSXNBY3RpdmUiOmZhbHNlLCJIb3Jpem9udGFsQWxpZ25tZW50IjowLCJWZXJ0aWNhbEFsaWdubWVudCI6MCwiU21hcnRGb3JlZ3JvdW5kIjpudWxsLCJCYWNrZ3JvdW5kRmlsbFR5cGUiOjAsIk1hcmdpbiI6eyIkaWQiOiI5NTMiLCJUb3AiOjAuMCwiTGVmdCI6MC4wLCJSaWdodCI6MC4wLCJCb3R0b20iOjAuMH0sIlBhZGRpbmciOnsiJGlkIjoiOTU0IiwiVG9wIjowLjAsIkxlZnQiOjAuMCwiUmlnaHQiOjAuMCwiQm90dG9tIjowLjB9LCJCYWNrZ3JvdW5kIjp7IiRpZCI6Ijk1NSIsIkNvbG9yIjp7IiRpZCI6Ijk1NiIsIkEiOjAsIlIiOjI1NSwiRyI6MjU1LCJCIjoyNTV9fSwiSXNWaXNpYmxlIjp0cnVlLCJXaWR0aCI6MC4wLCJIZWlnaHQiOjAuMCwiQm9yZGVyU3R5bGUiOnsiJGlkIjoiOTU3IiwiTGluZUNvbG9yIjpudWxsLCJMaW5lV2VpZ2h0IjowLjAsIkxpbmVUeXBlIjowLCJQYXJlbnRTdHlsZSI6bnVsbH0sIlBhcmVudFN0eWxlIjpudWxsfSwiRGF0ZUZvcm1hdCI6eyIkaWQiOiI5NTg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Q4In19LCJXZWVrTnVtYmVyaW5nIjp7IiRpZCI6Ijk1OSIsIkZvcm1hdCI6MCwiSXNWaXNpYmxlIjpmYWxzZSwiTGFzdEtub3duVmlzaWJpbGl0eVN0YXRlIjpmYWxzZX0sIklzVmlzaWJsZSI6dHJ1ZSwiUGFyZW50U3R5bGUiOm51bGx9LCJJbmRleCI6MTEsIlNtYXJ0RHVyYXRpb25BY3RpdmF0ZWQiOmZhbHNlLCJEYXRlRm9ybWF0Ijp7IiRyZWYiOiI5NTgifSwiV2Vla051bWJlcmluZyI6eyIkaWQiOiI5NjAiLCJGb3JtYXQiOjAsIklzVmlzaWJsZSI6ZmFsc2UsIkxhc3RLbm93blZpc2liaWxpdHlTdGF0ZSI6ZmFsc2V9LCJJZCI6ImJjOTE2YzNiLTkxMzctNDg2Yi04MGMzLWY1Y2U0ZjhhODRiOSIsIkltcG9ydElkIjpudWxsLCJUaXRsZSI6IlByb2R1Y3QgUGFnZSIsIk5vdGUiOm51bGwsIkh5cGVybGluayI6eyIkaWQiOiI5NjEiLCJBZGRyZXNzIjoiIiwiU3ViQWRkcmVzcyI6IiJ9LCJJc0NoYW5nZWQiOmZhbHNlLCJJc05ldyI6ZmFsc2V9LHsiJGlkIjoiOTYyIiwiR3JvdXBOYW1lIjoiMTU1ODlhMWUtM2VhNy00ZjM3LTkxNTgtMTY1YjU4ZjBkMzU5IiwiU3RhcnREYXRlIjoiMjAyMi0wMi0xNFQwMDowMDowMFoiLCJFbmREYXRlIjoiMjAyMi0wMi0yNFQyMzo1OTowMFoiLCJQZXJjZW50YWdlQ29tcGxldGUiOjAuMCwiU3R5bGUiOnsiJGlkIjoiOTYzIiwiU2hhcGUiOjIsIlNoYXBlVGhpY2tuZXNzIjoxLCJEdXJhdGlvbkZvcm1hdCI6MCwiSW5jbHVkZU5vbldvcmtpbmdEYXlzSW5EdXJhdGlvbiI6ZmFsc2UsIlBlcmNlbnRhZ2VDb21wbGV0ZVN0eWxlIjp7IiRpZCI6Ijk2NCIsIkZvbnRTZXR0aW5ncyI6eyIkaWQiOiI5NjUiLCJGb250U2l6ZSI6MTAsIkZvbnROYW1lIjoiQ2FsaWJyaSIsIklzQm9sZCI6ZmFsc2UsIklzSXRhbGljIjpmYWxzZSwiSXNVbmRlcmxpbmVkIjpmYWxzZSwiUGFyZW50U3R5bGUiOm51bGx9LCJBdXRvU2l6ZSI6MCwiRm9yZWdyb3VuZCI6eyIkaWQiOiI5NjYiLCJDb2xvciI6eyIkaWQiOiI5Nj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Y4IiwiVG9wIjowLjAsIkxlZnQiOjAuMCwiUmlnaHQiOjAuMCwiQm90dG9tIjowLjB9LCJQYWRkaW5nIjp7IiRpZCI6Ijk2OSIsIlRvcCI6MC4wLCJMZWZ0IjowLjAsIlJpZ2h0IjowLjAsIkJvdHRvbSI6MC4wfSwiQmFja2dyb3VuZCI6eyIkaWQiOiI5NzAiLCJDb2xvciI6eyIkcmVmIjoiNDEyIn19LCJJc1Zpc2libGUiOnRydWUsIldpZHRoIjowLjAsIkhlaWdodCI6MC4wLCJCb3JkZXJTdHlsZSI6eyIkaWQiOiI5NzEiLCJMaW5lQ29sb3IiOm51bGwsIkxpbmVXZWlnaHQiOjAuMCwiTGluZVR5cGUiOjAsIlBhcmVudFN0eWxlIjpudWxsfSwiUGFyZW50U3R5bGUiOm51bGx9LCJEdXJhdGlvblN0eWxlIjp7IiRpZCI6Ijk3MiIsIkZvbnRTZXR0aW5ncyI6eyIkaWQiOiI5NzMiLCJGb250U2l6ZSI6OSwiRm9udE5hbWUiOiJBcmlhbCIsIklzQm9sZCI6ZmFsc2UsIklzSXRhbGljIjpmYWxzZSwiSXNVbmRlcmxpbmVkIjpmYWxzZSwiUGFyZW50U3R5bGUiOm51bGx9LCJBdXRvU2l6ZSI6MCwiRm9yZWdyb3VuZCI6eyIkaWQiOiI5NzQiLCJDb2xvciI6eyIkcmVmIjoiMTAyIn19LCJNYXhXaWR0aCI6MjAwLjAsIk1heEhlaWdodCI6IkluZmluaXR5IiwiU21hcnRGb3JlZ3JvdW5kSXNBY3RpdmUiOmZhbHNlLCJIb3Jpem9udGFsQWxpZ25tZW50IjowLCJWZXJ0aWNhbEFsaWdubWVudCI6MCwiU21hcnRGb3JlZ3JvdW5kIjpudWxsLCJCYWNrZ3JvdW5kRmlsbFR5cGUiOjAsIk1hcmdpbiI6eyIkaWQiOiI5NzUiLCJUb3AiOjAuMCwiTGVmdCI6MC4wLCJSaWdodCI6MC4wLCJCb3R0b20iOjAuMH0sIlBhZGRpbmciOnsiJGlkIjoiOTc2IiwiVG9wIjowLjAsIkxlZnQiOjAuMCwiUmlnaHQiOjAuMCwiQm90dG9tIjowLjB9LCJCYWNrZ3JvdW5kIjp7IiRyZWYiOiIxMDUifSwiSXNWaXNpYmxlIjp0cnVlLCJXaWR0aCI6MC4wLCJIZWlnaHQiOjAuMCwiQm9yZGVyU3R5bGUiOnsiJGlkIjoiOTc3IiwiTGluZUNvbG9yIjpudWxsLCJMaW5lV2VpZ2h0IjowLjAsIkxpbmVUeXBlIjowLCJQYXJlbnRTdHlsZSI6bnVsbH0sIlBhcmVudFN0eWxlIjpudWxsfSwiSG9yaXpvbnRhbENvbm5lY3RvclN0eWxlIjp7IiRpZCI6Ijk3OCIsIkxpbmVDb2xvciI6eyIkcmVmIjoiMTA3In0sIkxpbmVXZWlnaHQiOjEuMCwiTGluZVR5cGUiOjAsIlBhcmVudFN0eWxlIjpudWxsfSwiVmVydGljYWxDb25uZWN0b3JTdHlsZSI6eyIkaWQiOiI5NzkiLCJMaW5lQ29sb3IiOnsiJHJlZiI6IjExMC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1LCJJc0JlbG93VGltZWJhbmQiOmZhbHNlLCJQZXJjZW50YWdlQ29tcGxldGVTaGFwZU9wYWNpdHkiOjM1LCJTaGFwZVN0eWxlIjp7IiRpZCI6Ijk4MCIsIk1hcmdpbiI6eyIkaWQiOiI5ODEiLCJUb3AiOjAuMCwiTGVmdCI6NC4wLCJSaWdodCI6NC4wLCJCb3R0b20iOjAuMH0sIlBhZGRpbmciOnsiJGlkIjoiOTgyIiwiVG9wIjowLjAsIkxlZnQiOjAuMCwiUmlnaHQiOjAuMCwiQm90dG9tIjowLjB9LCJCYWNrZ3JvdW5kIjp7IiRpZCI6Ijk4MyIsIkNvbG9yIjp7IiRpZCI6Ijk4NCIsIkEiOjI1NSwiUiI6MjE0LCJHIjoxNzMsIkIiOjEzMn19LCJJc1Zpc2libGUiOnRydWUsIldpZHRoIjowLjAsIkhlaWdodCI6MTYuMCwiQm9yZGVyU3R5bGUiOnsiJGlkIjoiOTg1IiwiTGluZUNvbG9yIjp7IiRyZWYiOiI1NzAifSwiTGluZVdlaWdodCI6MC4wLCJMaW5lVHlwZSI6MCwiUGFyZW50U3R5bGUiOm51bGx9LCJQYXJlbnRTdHlsZSI6bnVsbH0sIlRpdGxlU3R5bGUiOnsiJGlkIjoiOTg2IiwiRm9udFNldHRpbmdzIjp7IiRpZCI6Ijk4NyIsIkZvbnRTaXplIjoxMCwiRm9udE5hbWUiOiJBcmlhbCIsIklzQm9sZCI6ZmFsc2UsIklzSXRhbGljIjpmYWxzZSwiSXNVbmRlcmxpbmVkIjpmYWxzZSwiUGFyZW50U3R5bGUiOm51bGx9LCJBdXRvU2l6ZSI6MCwiRm9yZWdyb3VuZCI6eyIkaWQiOiI5ODgiLCJDb2xvciI6eyIkaWQiOiI5ODkiLCJBIjoyNTUsIlIiOjEwNCwiRyI6ODYsIkIiOjU4fX0sIk1heFdpZHRoIjoxMDY2LjY2NjY2NjY2NjY2NjcsIk1heEhlaWdodCI6IkluZmluaXR5IiwiU21hcnRGb3JlZ3JvdW5kSXNBY3RpdmUiOmZhbHNlLCJIb3Jpem9udGFsQWxpZ25tZW50IjoxLCJWZXJ0aWNhbEFsaWdubWVudCI6MCwiU21hcnRGb3JlZ3JvdW5kIjpudWxsLCJCYWNrZ3JvdW5kRmlsbFR5cGUiOjAsIk1hcmdpbiI6eyIkaWQiOiI5OTAiLCJUb3AiOjAuMCwiTGVmdCI6MC4wLCJSaWdodCI6MC4wLCJCb3R0b20iOjAuMH0sIlBhZGRpbmciOnsiJGlkIjoiOTkxIiwiVG9wIjowLjAsIkxlZnQiOjAuMCwiUmlnaHQiOjAuMCwiQm90dG9tIjowLjB9LCJCYWNrZ3JvdW5kIjp7IiRpZCI6Ijk5MiIsIkNvbG9yIjp7IiRpZCI6Ijk5MyIsIkEiOjAsIlIiOjI1NSwiRyI6MjU1LCJCIjoyNTV9fSwiSXNWaXNpYmxlIjp0cnVlLCJXaWR0aCI6MC4wLCJIZWlnaHQiOjAuMCwiQm9yZGVyU3R5bGUiOnsiJGlkIjoiOTk0IiwiTGluZUNvbG9yIjpudWxsLCJMaW5lV2VpZ2h0IjowLjAsIkxpbmVUeXBlIjowLCJQYXJlbnRTdHlsZSI6bnVsbH0sIlBhcmVudFN0eWxlIjpudWxsfSwiRGF0ZVN0eWxlIjp7IiRpZCI6Ijk5NSIsIkZvbnRTZXR0aW5ncyI6eyIkaWQiOiI5OTYiLCJGb250U2l6ZSI6OSwiRm9udE5hbWUiOiJBcmlhbCIsIklzQm9sZCI6ZmFsc2UsIklzSXRhbGljIjpmYWxzZSwiSXNVbmRlcmxpbmVkIjpmYWxzZSwiUGFyZW50U3R5bGUiOm51bGx9LCJBdXRvU2l6ZSI6MCwiRm9yZWdyb3VuZCI6eyIkaWQiOiI5OTciLCJDb2xvciI6eyIkaWQiOiI5OTgiLCJBIjoyNTUsIlIiOjk3LCJHIjoxMDUsIkIiOjkxfX0sIk1heFdpZHRoIjoyMDAuMCwiTWF4SGVpZ2h0IjoiSW5maW5pdHkiLCJTbWFydEZvcmVncm91bmRJc0FjdGl2ZSI6ZmFsc2UsIkhvcml6b250YWxBbGlnbm1lbnQiOjAsIlZlcnRpY2FsQWxpZ25tZW50IjowLCJTbWFydEZvcmVncm91bmQiOm51bGwsIkJhY2tncm91bmRGaWxsVHlwZSI6MCwiTWFyZ2luIjp7IiRpZCI6Ijk5OSIsIlRvcCI6MC4wLCJMZWZ0IjowLjAsIlJpZ2h0IjowLjAsIkJvdHRvbSI6MC4wfSwiUGFkZGluZyI6eyIkaWQiOiIxMDAwIiwiVG9wIjowLjAsIkxlZnQiOjAuMCwiUmlnaHQiOjAuMCwiQm90dG9tIjowLjB9LCJCYWNrZ3JvdW5kIjp7IiRpZCI6IjEwMDEiLCJDb2xvciI6eyIkaWQiOiIxMDAyIiwiQSI6MCwiUiI6MjU1LCJHIjoyNTUsIkIiOjI1NX19LCJJc1Zpc2libGUiOnRydWUsIldpZHRoIjowLjAsIkhlaWdodCI6MC4wLCJCb3JkZXJTdHlsZSI6eyIkaWQiOiIxMDAzIiwiTGluZUNvbG9yIjpudWxsLCJMaW5lV2VpZ2h0IjowLjAsIkxpbmVUeXBlIjowLCJQYXJlbnRTdHlsZSI6bnVsbH0sIlBhcmVudFN0eWxlIjpudWxsfSwiRGF0ZUZvcm1hdCI6eyIkaWQiOiIxMDA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0OCJ9fSwiV2Vla051bWJlcmluZyI6eyIkaWQiOiIxMDA1IiwiRm9ybWF0IjowLCJJc1Zpc2libGUiOmZhbHNlLCJMYXN0S25vd25WaXNpYmlsaXR5U3RhdGUiOmZhbHNlfSwiSXNWaXNpYmxlIjp0cnVlLCJQYXJlbnRTdHlsZSI6bnVsbH0sIkluZGV4IjoxMiwiU21hcnREdXJhdGlvbkFjdGl2YXRlZCI6ZmFsc2UsIkRhdGVGb3JtYXQiOnsiJHJlZiI6IjEwMDQifSwiV2Vla051bWJlcmluZyI6eyIkaWQiOiIxMDA2IiwiRm9ybWF0IjowLCJJc1Zpc2libGUiOmZhbHNlLCJMYXN0S25vd25WaXNpYmlsaXR5U3RhdGUiOmZhbHNlfSwiSWQiOiJhNjJmOTIzYi04MTQ0LTRhMTktODlkYS05MmE0MTE2MWI0NGEiLCJJbXBvcnRJZCI6bnVsbCwiVGl0bGUiOiJUZXN0aW1vbmlhbCBQYWdlIiwiTm90ZSI6bnVsbCwiSHlwZXJsaW5rIjp7IiRpZCI6IjEwMDciLCJBZGRyZXNzIjoiIiwiU3ViQWRkcmVzcyI6IiJ9LCJJc0NoYW5nZWQiOmZhbHNlLCJJc05ldyI6ZmFsc2V9LHsiJGlkIjoiMTAwOCIsIkdyb3VwTmFtZSI6IjE1NTg5YTFlLTNlYTctNGYzNy05MTU4LTE2NWI1OGYwZDM1OSIsIlN0YXJ0RGF0ZSI6IjIwMjItMDItMjhUMDA6MDA6MDBaIiwiRW5kRGF0ZSI6IjIwMjItMDMtMTFUMjM6NTk6MDBaIiwiUGVyY2VudGFnZUNvbXBsZXRlIjowLjAsIlN0eWxlIjp7IiRpZCI6IjEwMDkiLCJTaGFwZSI6MiwiU2hhcGVUaGlja25lc3MiOjEsIkR1cmF0aW9uRm9ybWF0IjowLCJJbmNsdWRlTm9uV29ya2luZ0RheXNJbkR1cmF0aW9uIjpmYWxzZSwiUGVyY2VudGFnZUNvbXBsZXRlU3R5bGUiOnsiJGlkIjoiMTAxMCIsIkZvbnRTZXR0aW5ncyI6eyIkaWQiOiIxMDExIiwiRm9udFNpemUiOjEwLCJGb250TmFtZSI6IkNhbGlicmkiLCJJc0JvbGQiOmZhbHNlLCJJc0l0YWxpYyI6ZmFsc2UsIklzVW5kZXJsaW5lZCI6ZmFsc2UsIlBhcmVudFN0eWxlIjpudWxsfSwiQXV0b1NpemUiOjAsIkZvcmVncm91bmQiOnsiJGlkIjoiMTAxMiIsIkNvbG9yIjp7IiRpZCI6IjEwMT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AxNCIsIlRvcCI6MC4wLCJMZWZ0IjowLjAsIlJpZ2h0IjowLjAsIkJvdHRvbSI6MC4wfSwiUGFkZGluZyI6eyIkaWQiOiIxMDE1IiwiVG9wIjowLjAsIkxlZnQiOjAuMCwiUmlnaHQiOjAuMCwiQm90dG9tIjowLjB9LCJCYWNrZ3JvdW5kIjp7IiRpZCI6IjEwMTYiLCJDb2xvciI6eyIkcmVmIjoiNDEyIn19LCJJc1Zpc2libGUiOnRydWUsIldpZHRoIjowLjAsIkhlaWdodCI6MC4wLCJCb3JkZXJTdHlsZSI6eyIkaWQiOiIxMDE3IiwiTGluZUNvbG9yIjpudWxsLCJMaW5lV2VpZ2h0IjowLjAsIkxpbmVUeXBlIjowLCJQYXJlbnRTdHlsZSI6bnVsbH0sIlBhcmVudFN0eWxlIjpudWxsfSwiRHVyYXRpb25TdHlsZSI6eyIkaWQiOiIxMDE4IiwiRm9udFNldHRpbmdzIjp7IiRpZCI6IjEwMTkiLCJGb250U2l6ZSI6OSwiRm9udE5hbWUiOiJBcmlhbCIsIklzQm9sZCI6ZmFsc2UsIklzSXRhbGljIjpmYWxzZSwiSXNVbmRlcmxpbmVkIjpmYWxzZSwiUGFyZW50U3R5bGUiOm51bGx9LCJBdXRvU2l6ZSI6MCwiRm9yZWdyb3VuZCI6eyIkaWQiOiIxMDIwIiwiQ29sb3IiOnsiJHJlZiI6IjEwMiJ9fSwiTWF4V2lkdGgiOjIwMC4wLCJNYXhIZWlnaHQiOiJJbmZpbml0eSIsIlNtYXJ0Rm9yZWdyb3VuZElzQWN0aXZlIjpmYWxzZSwiSG9yaXpvbnRhbEFsaWdubWVudCI6MCwiVmVydGljYWxBbGlnbm1lbnQiOjAsIlNtYXJ0Rm9yZWdyb3VuZCI6bnVsbCwiQmFja2dyb3VuZEZpbGxUeXBlIjowLCJNYXJnaW4iOnsiJGlkIjoiMTAyMSIsIlRvcCI6MC4wLCJMZWZ0IjowLjAsIlJpZ2h0IjowLjAsIkJvdHRvbSI6MC4wfSwiUGFkZGluZyI6eyIkaWQiOiIxMDIyIiwiVG9wIjowLjAsIkxlZnQiOjAuMCwiUmlnaHQiOjAuMCwiQm90dG9tIjowLjB9LCJCYWNrZ3JvdW5kIjp7IiRyZWYiOiIxMDUifSwiSXNWaXNpYmxlIjp0cnVlLCJXaWR0aCI6MC4wLCJIZWlnaHQiOjAuMCwiQm9yZGVyU3R5bGUiOnsiJGlkIjoiMTAyMyIsIkxpbmVDb2xvciI6bnVsbCwiTGluZVdlaWdodCI6MC4wLCJMaW5lVHlwZSI6MCwiUGFyZW50U3R5bGUiOm51bGx9LCJQYXJlbnRTdHlsZSI6bnVsbH0sIkhvcml6b250YWxDb25uZWN0b3JTdHlsZSI6eyIkaWQiOiIxMDI0IiwiTGluZUNvbG9yIjp7IiRyZWYiOiIxMDcifSwiTGluZVdlaWdodCI6MS4wLCJMaW5lVHlwZSI6MCwiUGFyZW50U3R5bGUiOm51bGx9LCJWZXJ0aWNhbENvbm5lY3RvclN0eWxlIjp7IiRpZCI6IjEwMjUiLCJMaW5lQ29sb3IiOnsiJHJlZiI6IjExMC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1LCJJc0JlbG93VGltZWJhbmQiOmZhbHNlLCJQZXJjZW50YWdlQ29tcGxldGVTaGFwZU9wYWNpdHkiOjM1LCJTaGFwZVN0eWxlIjp7IiRpZCI6IjEwMjYiLCJNYXJnaW4iOnsiJGlkIjoiMTAyNyIsIlRvcCI6MC4wLCJMZWZ0Ijo0LjAsIlJpZ2h0Ijo0LjAsIkJvdHRvbSI6MC4wfSwiUGFkZGluZyI6eyIkaWQiOiIxMDI4IiwiVG9wIjowLjAsIkxlZnQiOjAuMCwiUmlnaHQiOjAuMCwiQm90dG9tIjowLjB9LCJCYWNrZ3JvdW5kIjp7IiRpZCI6IjEwMjkiLCJDb2xvciI6eyIkaWQiOiIxMDMwIiwiQSI6MjU1LCJSIjoxMDksIkciOjE1OCwiQiI6MTg5fX0sIklzVmlzaWJsZSI6dHJ1ZSwiV2lkdGgiOjAuMCwiSGVpZ2h0IjoxNi4wLCJCb3JkZXJTdHlsZSI6eyIkaWQiOiIxMDMxIiwiTGluZUNvbG9yIjp7IiRyZWYiOiI1NzAifSwiTGluZVdlaWdodCI6MC4wLCJMaW5lVHlwZSI6MCwiUGFyZW50U3R5bGUiOm51bGx9LCJQYXJlbnRTdHlsZSI6bnVsbH0sIlRpdGxlU3R5bGUiOnsiJGlkIjoiMTAzMiIsIkZvbnRTZXR0aW5ncyI6eyIkaWQiOiIxMDMzIiwiRm9udFNpemUiOjEwLCJGb250TmFtZSI6IkFyaWFsIiwiSXNCb2xkIjpmYWxzZSwiSXNJdGFsaWMiOmZhbHNlLCJJc1VuZGVybGluZWQiOmZhbHNlLCJQYXJlbnRTdHlsZSI6bnVsbH0sIkF1dG9TaXplIjowLCJGb3JlZ3JvdW5kIjp7IiRpZCI6IjEwMzQiLCJDb2xvciI6eyIkaWQiOiIxMDM1IiwiQSI6MjU1LCJSIjoyNTMsIkciOjI1MCwiQiI6MjM3fX0sIk1heFdpZHRoIjoxMDY2LjY2NjY2NjY2NjY2NjcsIk1heEhlaWdodCI6IkluZmluaXR5IiwiU21hcnRGb3JlZ3JvdW5kSXNBY3RpdmUiOmZhbHNlLCJIb3Jpem9udGFsQWxpZ25tZW50IjoxLCJWZXJ0aWNhbEFsaWdubWVudCI6MCwiU21hcnRGb3JlZ3JvdW5kIjpudWxsLCJCYWNrZ3JvdW5kRmlsbFR5cGUiOjAsIk1hcmdpbiI6eyIkaWQiOiIxMDM2IiwiVG9wIjowLjAsIkxlZnQiOjAuMCwiUmlnaHQiOjAuMCwiQm90dG9tIjowLjB9LCJQYWRkaW5nIjp7IiRpZCI6IjEwMzciLCJUb3AiOjAuMCwiTGVmdCI6MC4wLCJSaWdodCI6MC4wLCJCb3R0b20iOjAuMH0sIkJhY2tncm91bmQiOnsiJGlkIjoiMTAzOCIsIkNvbG9yIjp7IiRpZCI6IjEwMzkiLCJBIjowLCJSIjoyNTUsIkciOjI1NSwiQiI6MjU1fX0sIklzVmlzaWJsZSI6dHJ1ZSwiV2lkdGgiOjAuMCwiSGVpZ2h0IjowLjAsIkJvcmRlclN0eWxlIjp7IiRpZCI6IjEwNDAiLCJMaW5lQ29sb3IiOm51bGwsIkxpbmVXZWlnaHQiOjAuMCwiTGluZVR5cGUiOjAsIlBhcmVudFN0eWxlIjpudWxsfSwiUGFyZW50U3R5bGUiOm51bGx9LCJEYXRlU3R5bGUiOnsiJGlkIjoiMTA0MSIsIkZvbnRTZXR0aW5ncyI6eyIkaWQiOiIxMDQyIiwiRm9udFNpemUiOjksIkZvbnROYW1lIjoiQXJpYWwiLCJJc0JvbGQiOmZhbHNlLCJJc0l0YWxpYyI6ZmFsc2UsIklzVW5kZXJsaW5lZCI6ZmFsc2UsIlBhcmVudFN0eWxlIjpudWxsfSwiQXV0b1NpemUiOjAsIkZvcmVncm91bmQiOnsiJGlkIjoiMTA0MyIsIkNvbG9yIjp7IiRpZCI6IjEwNDQiLCJBIjoyNTUsIlIiOjk3LCJHIjoxMDUsIkIiOjkxfX0sIk1heFdpZHRoIjoyMDAuMCwiTWF4SGVpZ2h0IjoiSW5maW5pdHkiLCJTbWFydEZvcmVncm91bmRJc0FjdGl2ZSI6ZmFsc2UsIkhvcml6b250YWxBbGlnbm1lbnQiOjAsIlZlcnRpY2FsQWxpZ25tZW50IjowLCJTbWFydEZvcmVncm91bmQiOm51bGwsIkJhY2tncm91bmRGaWxsVHlwZSI6MCwiTWFyZ2luIjp7IiRpZCI6IjEwNDUiLCJUb3AiOjAuMCwiTGVmdCI6MC4wLCJSaWdodCI6MC4wLCJCb3R0b20iOjAuMH0sIlBhZGRpbmciOnsiJGlkIjoiMTA0NiIsIlRvcCI6MC4wLCJMZWZ0IjowLjAsIlJpZ2h0IjowLjAsIkJvdHRvbSI6MC4wfSwiQmFja2dyb3VuZCI6eyIkaWQiOiIxMDQ3IiwiQ29sb3IiOnsiJGlkIjoiMTA0OCIsIkEiOjAsIlIiOjI1NSwiRyI6MjU1LCJCIjoyNTV9fSwiSXNWaXNpYmxlIjp0cnVlLCJXaWR0aCI6MC4wLCJIZWlnaHQiOjAuMCwiQm9yZGVyU3R5bGUiOnsiJGlkIjoiMTA0OSIsIkxpbmVDb2xvciI6bnVsbCwiTGluZVdlaWdodCI6MC4wLCJMaW5lVHlwZSI6MCwiUGFyZW50U3R5bGUiOm51bGx9LCJQYXJlbnRTdHlsZSI6bnVsbH0sIkRhdGVGb3JtYXQiOnsiJGlkIjoiMTA1M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NDgifX0sIldlZWtOdW1iZXJpbmciOnsiJGlkIjoiMTA1MSIsIkZvcm1hdCI6MCwiSXNWaXNpYmxlIjpmYWxzZSwiTGFzdEtub3duVmlzaWJpbGl0eVN0YXRlIjpmYWxzZX0sIklzVmlzaWJsZSI6dHJ1ZSwiUGFyZW50U3R5bGUiOm51bGx9LCJJbmRleCI6MTMsIlNtYXJ0RHVyYXRpb25BY3RpdmF0ZWQiOmZhbHNlLCJEYXRlRm9ybWF0Ijp7IiRyZWYiOiIxMDUwIn0sIldlZWtOdW1iZXJpbmciOnsiJGlkIjoiMTA1MiIsIkZvcm1hdCI6MCwiSXNWaXNpYmxlIjpmYWxzZSwiTGFzdEtub3duVmlzaWJpbGl0eVN0YXRlIjpmYWxzZX0sIklkIjoiMDEwOGE4YzQtMGI3Mi00MTQ0LTg3ZWUtODkwNGFiNjQwNzQxIiwiSW1wb3J0SWQiOm51bGwsIlRpdGxlIjoiQ2FzZSBTdHVkeSBQYWdlIiwiTm90ZSI6bnVsbCwiSHlwZXJsaW5rIjp7IiRpZCI6IjEwNTMiLCJBZGRyZXNzIjoiIiwiU3ViQWRkcmVzcyI6IiJ9LCJJc0NoYW5nZWQiOmZhbHNlLCJJc05ldyI6ZmFsc2V9LHsiJGlkIjoiMTA1NCIsIkdyb3VwTmFtZSI6IjM1ZjhjZTQwLTU3YjUtNDMwNi1iYTVhLTQ2ZGIxZjQxZjI0ZSIsIlN0YXJ0RGF0ZSI6IjIwMjItMDEtMDdUMDA6MDA6MDBaIiwiRW5kRGF0ZSI6IjIwMjItMDEtMjBUMjM6NTk6MDBaIiwiUGVyY2VudGFnZUNvbXBsZXRlIjowLjAsIlN0eWxlIjp7IiRpZCI6IjEwNTUiLCJTaGFwZSI6NCwiU2hhcGVUaGlja25lc3MiOjEsIkR1cmF0aW9uRm9ybWF0IjowLCJJbmNsdWRlTm9uV29ya2luZ0RheXNJbkR1cmF0aW9uIjpmYWxzZSwiUGVyY2VudGFnZUNvbXBsZXRlU3R5bGUiOnsiJGlkIjoiMTA1NiIsIkZvbnRTZXR0aW5ncyI6eyIkaWQiOiIxMDU3IiwiRm9udFNpemUiOjEwLCJGb250TmFtZSI6IkNhbGlicmkiLCJJc0JvbGQiOmZhbHNlLCJJc0l0YWxpYyI6ZmFsc2UsIklzVW5kZXJsaW5lZCI6ZmFsc2UsIlBhcmVudFN0eWxlIjpudWxsfSwiQXV0b1NpemUiOjAsIkZvcmVncm91bmQiOnsiJGlkIjoiMTA1OCIsIkNvbG9yIjp7IiRpZCI6IjEwNT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A2MCIsIlRvcCI6MC4wLCJMZWZ0IjowLjAsIlJpZ2h0IjowLjAsIkJvdHRvbSI6MC4wfSwiUGFkZGluZyI6eyIkaWQiOiIxMDYxIiwiVG9wIjowLjAsIkxlZnQiOjAuMCwiUmlnaHQiOjAuMCwiQm90dG9tIjowLjB9LCJCYWNrZ3JvdW5kIjp7IiRpZCI6IjEwNjIiLCJDb2xvciI6eyIkcmVmIjoiNDEyIn19LCJJc1Zpc2libGUiOnRydWUsIldpZHRoIjowLjAsIkhlaWdodCI6MC4wLCJCb3JkZXJTdHlsZSI6eyIkaWQiOiIxMDYzIiwiTGluZUNvbG9yIjpudWxsLCJMaW5lV2VpZ2h0IjowLjAsIkxpbmVUeXBlIjowLCJQYXJlbnRTdHlsZSI6bnVsbH0sIlBhcmVudFN0eWxlIjpudWxsfSwiRHVyYXRpb25TdHlsZSI6eyIkaWQiOiIxMDY0IiwiRm9udFNldHRpbmdzIjp7IiRpZCI6IjEwNjUiLCJGb250U2l6ZSI6OSwiRm9udE5hbWUiOiJBcmlhbCIsIklzQm9sZCI6ZmFsc2UsIklzSXRhbGljIjpmYWxzZSwiSXNVbmRlcmxpbmVkIjpmYWxzZSwiUGFyZW50U3R5bGUiOm51bGx9LCJBdXRvU2l6ZSI6MCwiRm9yZWdyb3VuZCI6eyIkaWQiOiIxMDY2IiwiQ29sb3IiOnsiJHJlZiI6IjEwMiJ9fSwiTWF4V2lkdGgiOjIwMC4wLCJNYXhIZWlnaHQiOiJJbmZpbml0eSIsIlNtYXJ0Rm9yZWdyb3VuZElzQWN0aXZlIjpmYWxzZSwiSG9yaXpvbnRhbEFsaWdubWVudCI6MCwiVmVydGljYWxBbGlnbm1lbnQiOjAsIlNtYXJ0Rm9yZWdyb3VuZCI6bnVsbCwiQmFja2dyb3VuZEZpbGxUeXBlIjowLCJNYXJnaW4iOnsiJGlkIjoiMTA2NyIsIlRvcCI6MC4wLCJMZWZ0IjowLjAsIlJpZ2h0IjowLjAsIkJvdHRvbSI6MC4wfSwiUGFkZGluZyI6eyIkaWQiOiIxMDY4IiwiVG9wIjowLjAsIkxlZnQiOjAuMCwiUmlnaHQiOjAuMCwiQm90dG9tIjowLjB9LCJCYWNrZ3JvdW5kIjp7IiRyZWYiOiIxMDUifSwiSXNWaXNpYmxlIjp0cnVlLCJXaWR0aCI6MC4wLCJIZWlnaHQiOjAuMCwiQm9yZGVyU3R5bGUiOnsiJGlkIjoiMTA2OSIsIkxpbmVDb2xvciI6bnVsbCwiTGluZVdlaWdodCI6MC4wLCJMaW5lVHlwZSI6MCwiUGFyZW50U3R5bGUiOm51bGx9LCJQYXJlbnRTdHlsZSI6bnVsbH0sIkhvcml6b250YWxDb25uZWN0b3JTdHlsZSI6eyIkaWQiOiIxMDcwIiwiTGluZUNvbG9yIjp7IiRyZWYiOiIxMDcifSwiTGluZVdlaWdodCI6MS4wLCJMaW5lVHlwZSI6MCwiUGFyZW50U3R5bGUiOm51bGx9LCJWZXJ0aWNhbENvbm5lY3RvclN0eWxlIjp7IiRpZCI6IjEwNzEiLCJMaW5lQ29sb3IiOnsiJHJlZiI6IjExMC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xMCwiSXNCZWxvd1RpbWViYW5kIjpmYWxzZSwiUGVyY2VudGFnZUNvbXBsZXRlU2hhcGVPcGFjaXR5IjozNSwiU2hhcGVTdHlsZSI6eyIkaWQiOiIxMDcyIiwiTWFyZ2luIjp7IiRpZCI6IjEwNzMiLCJUb3AiOjAuMCwiTGVmdCI6NC4wLCJSaWdodCI6NC4wLCJCb3R0b20iOjAuMH0sIlBhZGRpbmciOnsiJGlkIjoiMTA3NCIsIlRvcCI6MC4wLCJMZWZ0IjowLjAsIlJpZ2h0IjowLjAsIkJvdHRvbSI6MC4wfSwiQmFja2dyb3VuZCI6eyIkaWQiOiIxMDc1IiwiQ29sb3IiOnsiJGlkIjoiMTA3NiIsIkEiOjI1NSwiUiI6MTQxLCJHIjoxMzUsIkIiOjYwfX0sIklzVmlzaWJsZSI6dHJ1ZSwiV2lkdGgiOjAuMCwiSGVpZ2h0IjoxNi4wLCJCb3JkZXJTdHlsZSI6eyIkaWQiOiIxMDc3IiwiTGluZUNvbG9yIjp7IiRyZWYiOiI1NzAifSwiTGluZVdlaWdodCI6MC4wLCJMaW5lVHlwZSI6MCwiUGFyZW50U3R5bGUiOm51bGx9LCJQYXJlbnRTdHlsZSI6bnVsbH0sIlRpdGxlU3R5bGUiOnsiJGlkIjoiMTA3OCIsIkZvbnRTZXR0aW5ncyI6eyIkaWQiOiIxMDc5IiwiRm9udFNpemUiOjEwLCJGb250TmFtZSI6IkFyaWFsIiwiSXNCb2xkIjpmYWxzZSwiSXNJdGFsaWMiOmZhbHNlLCJJc1VuZGVybGluZWQiOmZhbHNlLCJQYXJlbnRTdHlsZSI6bnVsbH0sIkF1dG9TaXplIjowLCJGb3JlZ3JvdW5kIjp7IiRpZCI6IjEwODAiLCJDb2xvciI6eyIkaWQiOiIxMDgxIiwiQSI6MjU1LCJSIjoyNTMsIkciOjI1MCwiQiI6MjM3fX0sIk1heFdpZHRoIjoxMDY2LjY2NjY2NjY2NjY2NjcsIk1heEhlaWdodCI6IkluZmluaXR5IiwiU21hcnRGb3JlZ3JvdW5kSXNBY3RpdmUiOmZhbHNlLCJIb3Jpem9udGFsQWxpZ25tZW50IjoxLCJWZXJ0aWNhbEFsaWdubWVudCI6MCwiU21hcnRGb3JlZ3JvdW5kIjpudWxsLCJCYWNrZ3JvdW5kRmlsbFR5cGUiOjAsIk1hcmdpbiI6eyIkaWQiOiIxMDgyIiwiVG9wIjowLjAsIkxlZnQiOjAuMCwiUmlnaHQiOjAuMCwiQm90dG9tIjowLjB9LCJQYWRkaW5nIjp7IiRpZCI6IjEwODMiLCJUb3AiOjAuMCwiTGVmdCI6MC4wLCJSaWdodCI6MC4wLCJCb3R0b20iOjAuMH0sIkJhY2tncm91bmQiOnsiJGlkIjoiMTA4NCIsIkNvbG9yIjp7IiRpZCI6IjEwODUiLCJBIjowLCJSIjoyNTUsIkciOjI1NSwiQiI6MjU1fX0sIklzVmlzaWJsZSI6dHJ1ZSwiV2lkdGgiOjAuMCwiSGVpZ2h0IjowLjAsIkJvcmRlclN0eWxlIjp7IiRpZCI6IjEwODYiLCJMaW5lQ29sb3IiOm51bGwsIkxpbmVXZWlnaHQiOjAuMCwiTGluZVR5cGUiOjAsIlBhcmVudFN0eWxlIjpudWxsfSwiUGFyZW50U3R5bGUiOm51bGx9LCJEYXRlU3R5bGUiOnsiJGlkIjoiMTA4NyIsIkZvbnRTZXR0aW5ncyI6eyIkaWQiOiIxMDg4IiwiRm9udFNpemUiOjksIkZvbnROYW1lIjoiQXJpYWwiLCJJc0JvbGQiOmZhbHNlLCJJc0l0YWxpYyI6ZmFsc2UsIklzVW5kZXJsaW5lZCI6ZmFsc2UsIlBhcmVudFN0eWxlIjpudWxsfSwiQXV0b1NpemUiOjAsIkZvcmVncm91bmQiOnsiJGlkIjoiMTA4OSIsIkNvbG9yIjp7IiRpZCI6IjEwOTAiLCJBIjoyNTUsIlIiOjk3LCJHIjoxMDUsIkIiOjkxfX0sIk1heFdpZHRoIjoyMDAuMCwiTWF4SGVpZ2h0IjoiSW5maW5pdHkiLCJTbWFydEZvcmVncm91bmRJc0FjdGl2ZSI6ZmFsc2UsIkhvcml6b250YWxBbGlnbm1lbnQiOjAsIlZlcnRpY2FsQWxpZ25tZW50IjowLCJTbWFydEZvcmVncm91bmQiOm51bGwsIkJhY2tncm91bmRGaWxsVHlwZSI6MCwiTWFyZ2luIjp7IiRpZCI6IjEwOTEiLCJUb3AiOjAuMCwiTGVmdCI6MC4wLCJSaWdodCI6MC4wLCJCb3R0b20iOjAuMH0sIlBhZGRpbmciOnsiJGlkIjoiMTA5MiIsIlRvcCI6MC4wLCJMZWZ0IjowLjAsIlJpZ2h0IjowLjAsIkJvdHRvbSI6MC4wfSwiQmFja2dyb3VuZCI6eyIkaWQiOiIxMDkzIiwiQ29sb3IiOnsiJGlkIjoiMTA5NCIsIkEiOjAsIlIiOjI1NSwiRyI6MjU1LCJCIjoyNTV9fSwiSXNWaXNpYmxlIjp0cnVlLCJXaWR0aCI6MC4wLCJIZWlnaHQiOjAuMCwiQm9yZGVyU3R5bGUiOnsiJGlkIjoiMTA5NSIsIkxpbmVDb2xvciI6bnVsbCwiTGluZVdlaWdodCI6MC4wLCJMaW5lVHlwZSI6MCwiUGFyZW50U3R5bGUiOm51bGx9LCJQYXJlbnRTdHlsZSI6bnVsbH0sIkRhdGVGb3JtYXQiOnsiJGlkIjoiMTA5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NDgifX0sIldlZWtOdW1iZXJpbmciOnsiJGlkIjoiMTA5NyIsIkZvcm1hdCI6MCwiSXNWaXNpYmxlIjpmYWxzZSwiTGFzdEtub3duVmlzaWJpbGl0eVN0YXRlIjpmYWxzZX0sIklzVmlzaWJsZSI6dHJ1ZSwiUGFyZW50U3R5bGUiOm51bGx9LCJJbmRleCI6MTQsIlNtYXJ0RHVyYXRpb25BY3RpdmF0ZWQiOmZhbHNlLCJEYXRlRm9ybWF0Ijp7IiRyZWYiOiIxMDk2In0sIldlZWtOdW1iZXJpbmciOnsiJGlkIjoiMTA5OCIsIkZvcm1hdCI6MCwiSXNWaXNpYmxlIjpmYWxzZSwiTGFzdEtub3duVmlzaWJpbGl0eVN0YXRlIjpmYWxzZX0sIklkIjoiNjJjY2JjYjEtNjdhMS00NzE2LTkyOWEtMGIwODA1ZDY2YjVmIiwiSW1wb3J0SWQiOm51bGwsIlRpdGxlIjoiUXVpY2sgU3RhcnQgVmlkZW8iLCJOb3RlIjpudWxsLCJIeXBlcmxpbmsiOnsiJGlkIjoiMTA5OSIsIkFkZHJlc3MiOiIiLCJTdWJBZGRyZXNzIjoiIn0sIklzQ2hhbmdlZCI6ZmFsc2UsIklzTmV3IjpmYWxzZX0seyIkaWQiOiIxMTAwIiwiR3JvdXBOYW1lIjoiMzVmOGNlNDAtNTdiNS00MzA2LWJhNWEtNDZkYjFmNDFmMjRlIiwiU3RhcnREYXRlIjoiMjAyMi0wMi0wM1QwMDowMDowMFoiLCJFbmREYXRlIjoiMjAyMi0wMi0xOVQyMzo1OTowMFoiLCJQZXJjZW50YWdlQ29tcGxldGUiOjAuMCwiU3R5bGUiOnsiJGlkIjoiMTEwMSIsIlNoYXBlIjo0LCJTaGFwZVRoaWNrbmVzcyI6MSwiRHVyYXRpb25Gb3JtYXQiOjAsIkluY2x1ZGVOb25Xb3JraW5nRGF5c0luRHVyYXRpb24iOmZhbHNlLCJQZXJjZW50YWdlQ29tcGxldGVTdHlsZSI6eyIkaWQiOiIxMTAyIiwiRm9udFNldHRpbmdzIjp7IiRpZCI6IjExMDMiLCJGb250U2l6ZSI6MTAsIkZvbnROYW1lIjoiQ2FsaWJyaSIsIklzQm9sZCI6ZmFsc2UsIklzSXRhbGljIjpmYWxzZSwiSXNVbmRlcmxpbmVkIjpmYWxzZSwiUGFyZW50U3R5bGUiOm51bGx9LCJBdXRvU2l6ZSI6MCwiRm9yZWdyb3VuZCI6eyIkaWQiOiIxMTA0IiwiQ29sb3IiOnsiJGlkIjoiMTEw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TA2IiwiVG9wIjowLjAsIkxlZnQiOjAuMCwiUmlnaHQiOjAuMCwiQm90dG9tIjowLjB9LCJQYWRkaW5nIjp7IiRpZCI6IjExMDciLCJUb3AiOjAuMCwiTGVmdCI6MC4wLCJSaWdodCI6MC4wLCJCb3R0b20iOjAuMH0sIkJhY2tncm91bmQiOnsiJGlkIjoiMTEwOCIsIkNvbG9yIjp7IiRyZWYiOiI0MTIifX0sIklzVmlzaWJsZSI6dHJ1ZSwiV2lkdGgiOjAuMCwiSGVpZ2h0IjowLjAsIkJvcmRlclN0eWxlIjp7IiRpZCI6IjExMDkiLCJMaW5lQ29sb3IiOm51bGwsIkxpbmVXZWlnaHQiOjAuMCwiTGluZVR5cGUiOjAsIlBhcmVudFN0eWxlIjpudWxsfSwiUGFyZW50U3R5bGUiOm51bGx9LCJEdXJhdGlvblN0eWxlIjp7IiRpZCI6IjExMTAiLCJGb250U2V0dGluZ3MiOnsiJGlkIjoiMTExMSIsIkZvbnRTaXplIjo5LCJGb250TmFtZSI6IkFyaWFsIiwiSXNCb2xkIjpmYWxzZSwiSXNJdGFsaWMiOmZhbHNlLCJJc1VuZGVybGluZWQiOmZhbHNlLCJQYXJlbnRTdHlsZSI6bnVsbH0sIkF1dG9TaXplIjowLCJGb3JlZ3JvdW5kIjp7IiRpZCI6IjExMTIiLCJDb2xvciI6eyIkcmVmIjoiMTAyIn19LCJNYXhXaWR0aCI6MjAwLjAsIk1heEhlaWdodCI6IkluZmluaXR5IiwiU21hcnRGb3JlZ3JvdW5kSXNBY3RpdmUiOmZhbHNlLCJIb3Jpem9udGFsQWxpZ25tZW50IjowLCJWZXJ0aWNhbEFsaWdubWVudCI6MCwiU21hcnRGb3JlZ3JvdW5kIjpudWxsLCJCYWNrZ3JvdW5kRmlsbFR5cGUiOjAsIk1hcmdpbiI6eyIkaWQiOiIxMTEzIiwiVG9wIjowLjAsIkxlZnQiOjAuMCwiUmlnaHQiOjAuMCwiQm90dG9tIjowLjB9LCJQYWRkaW5nIjp7IiRpZCI6IjExMTQiLCJUb3AiOjAuMCwiTGVmdCI6MC4wLCJSaWdodCI6MC4wLCJCb3R0b20iOjAuMH0sIkJhY2tncm91bmQiOnsiJHJlZiI6IjEwNSJ9LCJJc1Zpc2libGUiOnRydWUsIldpZHRoIjowLjAsIkhlaWdodCI6MC4wLCJCb3JkZXJTdHlsZSI6eyIkaWQiOiIxMTE1IiwiTGluZUNvbG9yIjpudWxsLCJMaW5lV2VpZ2h0IjowLjAsIkxpbmVUeXBlIjowLCJQYXJlbnRTdHlsZSI6bnVsbH0sIlBhcmVudFN0eWxlIjpudWxsfSwiSG9yaXpvbnRhbENvbm5lY3RvclN0eWxlIjp7IiRpZCI6IjExMTYiLCJMaW5lQ29sb3IiOnsiJHJlZiI6IjEwNyJ9LCJMaW5lV2VpZ2h0IjoxLjAsIkxpbmVUeXBlIjowLCJQYXJlbnRTdHlsZSI6bnVsbH0sIlZlcnRpY2FsQ29ubmVjdG9yU3R5bGUiOnsiJGlkIjoiMTExNyIsIkxpbmVDb2xvciI6eyIkcmVmIjoiMTEw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UsIklzQmVsb3dUaW1lYmFuZCI6ZmFsc2UsIlBlcmNlbnRhZ2VDb21wbGV0ZVNoYXBlT3BhY2l0eSI6MzUsIlNoYXBlU3R5bGUiOnsiJGlkIjoiMTExOCIsIk1hcmdpbiI6eyIkaWQiOiIxMTE5IiwiVG9wIjowLjAsIkxlZnQiOjQuMCwiUmlnaHQiOjQuMCwiQm90dG9tIjowLjB9LCJQYWRkaW5nIjp7IiRpZCI6IjExMjAiLCJUb3AiOjAuMCwiTGVmdCI6MC4wLCJSaWdodCI6MC4wLCJCb3R0b20iOjAuMH0sIkJhY2tncm91bmQiOnsiJGlkIjoiMTEyMSIsIkNvbG9yIjp7IiRpZCI6IjExMjIiLCJBIjoyNTUsIlIiOjIxNCwiRyI6MTczLCJCIjoxMzJ9fSwiSXNWaXNpYmxlIjp0cnVlLCJXaWR0aCI6MC4wLCJIZWlnaHQiOjE2LjAsIkJvcmRlclN0eWxlIjp7IiRpZCI6IjExMjMiLCJMaW5lQ29sb3IiOnsiJHJlZiI6IjU3MCJ9LCJMaW5lV2VpZ2h0IjowLjAsIkxpbmVUeXBlIjowLCJQYXJlbnRTdHlsZSI6bnVsbH0sIlBhcmVudFN0eWxlIjpudWxsfSwiVGl0bGVTdHlsZSI6eyIkaWQiOiIxMTI0IiwiRm9udFNldHRpbmdzIjp7IiRpZCI6IjExMjUiLCJGb250U2l6ZSI6MTAsIkZvbnROYW1lIjoiQXJpYWwiLCJJc0JvbGQiOmZhbHNlLCJJc0l0YWxpYyI6ZmFsc2UsIklzVW5kZXJsaW5lZCI6ZmFsc2UsIlBhcmVudFN0eWxlIjpudWxsfSwiQXV0b1NpemUiOjAsIkZvcmVncm91bmQiOnsiJGlkIjoiMTEyNiIsIkNvbG9yIjp7IiRpZCI6IjExMjciLCJBIjoyNTUsIlIiOjEwNCwiRyI6ODYsIkIiOjU4fX0sIk1heFdpZHRoIjoxMDY2LjY2NjY2NjY2NjY2NjcsIk1heEhlaWdodCI6IkluZmluaXR5IiwiU21hcnRGb3JlZ3JvdW5kSXNBY3RpdmUiOmZhbHNlLCJIb3Jpem9udGFsQWxpZ25tZW50IjoxLCJWZXJ0aWNhbEFsaWdubWVudCI6MCwiU21hcnRGb3JlZ3JvdW5kIjpudWxsLCJCYWNrZ3JvdW5kRmlsbFR5cGUiOjAsIk1hcmdpbiI6eyIkaWQiOiIxMTI4IiwiVG9wIjowLjAsIkxlZnQiOjAuMCwiUmlnaHQiOjAuMCwiQm90dG9tIjowLjB9LCJQYWRkaW5nIjp7IiRpZCI6IjExMjkiLCJUb3AiOjAuMCwiTGVmdCI6MC4wLCJSaWdodCI6MC4wLCJCb3R0b20iOjAuMH0sIkJhY2tncm91bmQiOnsiJGlkIjoiMTEzMCIsIkNvbG9yIjp7IiRpZCI6IjExMzEiLCJBIjowLCJSIjoyNTUsIkciOjI1NSwiQiI6MjU1fX0sIklzVmlzaWJsZSI6dHJ1ZSwiV2lkdGgiOjAuMCwiSGVpZ2h0IjowLjAsIkJvcmRlclN0eWxlIjp7IiRpZCI6IjExMzIiLCJMaW5lQ29sb3IiOm51bGwsIkxpbmVXZWlnaHQiOjAuMCwiTGluZVR5cGUiOjAsIlBhcmVudFN0eWxlIjpudWxsfSwiUGFyZW50U3R5bGUiOm51bGx9LCJEYXRlU3R5bGUiOnsiJGlkIjoiMTEzMyIsIkZvbnRTZXR0aW5ncyI6eyIkaWQiOiIxMTM0IiwiRm9udFNpemUiOjksIkZvbnROYW1lIjoiQXJpYWwiLCJJc0JvbGQiOmZhbHNlLCJJc0l0YWxpYyI6ZmFsc2UsIklzVW5kZXJsaW5lZCI6ZmFsc2UsIlBhcmVudFN0eWxlIjpudWxsfSwiQXV0b1NpemUiOjAsIkZvcmVncm91bmQiOnsiJGlkIjoiMTEzNSIsIkNvbG9yIjp7IiRpZCI6IjExMzYiLCJBIjoyNTUsIlIiOjk3LCJHIjoxMDUsIkIiOjkxfX0sIk1heFdpZHRoIjoyMDAuMCwiTWF4SGVpZ2h0IjoiSW5maW5pdHkiLCJTbWFydEZvcmVncm91bmRJc0FjdGl2ZSI6ZmFsc2UsIkhvcml6b250YWxBbGlnbm1lbnQiOjAsIlZlcnRpY2FsQWxpZ25tZW50IjowLCJTbWFydEZvcmVncm91bmQiOm51bGwsIkJhY2tncm91bmRGaWxsVHlwZSI6MCwiTWFyZ2luIjp7IiRpZCI6IjExMzciLCJUb3AiOjAuMCwiTGVmdCI6MC4wLCJSaWdodCI6MC4wLCJCb3R0b20iOjAuMH0sIlBhZGRpbmciOnsiJGlkIjoiMTEzOCIsIlRvcCI6MC4wLCJMZWZ0IjowLjAsIlJpZ2h0IjowLjAsIkJvdHRvbSI6MC4wfSwiQmFja2dyb3VuZCI6eyIkaWQiOiIxMTM5IiwiQ29sb3IiOnsiJGlkIjoiMTE0MCIsIkEiOjAsIlIiOjI1NSwiRyI6MjU1LCJCIjoyNTV9fSwiSXNWaXNpYmxlIjp0cnVlLCJXaWR0aCI6MC4wLCJIZWlnaHQiOjAuMCwiQm9yZGVyU3R5bGUiOnsiJGlkIjoiMTE0MSIsIkxpbmVDb2xvciI6bnVsbCwiTGluZVdlaWdodCI6MC4wLCJMaW5lVHlwZSI6MCwiUGFyZW50U3R5bGUiOm51bGx9LCJQYXJlbnRTdHlsZSI6bnVsbH0sIkRhdGVGb3JtYXQiOnsiJGlkIjoiMTE0M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NDgifX0sIldlZWtOdW1iZXJpbmciOnsiJGlkIjoiMTE0MyIsIkZvcm1hdCI6MCwiSXNWaXNpYmxlIjpmYWxzZSwiTGFzdEtub3duVmlzaWJpbGl0eVN0YXRlIjpmYWxzZX0sIklzVmlzaWJsZSI6dHJ1ZSwiUGFyZW50U3R5bGUiOm51bGx9LCJJbmRleCI6MTUsIlNtYXJ0RHVyYXRpb25BY3RpdmF0ZWQiOmZhbHNlLCJEYXRlRm9ybWF0Ijp7IiRyZWYiOiIxMTQyIn0sIldlZWtOdW1iZXJpbmciOnsiJGlkIjoiMTE0NCIsIkZvcm1hdCI6MCwiSXNWaXNpYmxlIjpmYWxzZSwiTGFzdEtub3duVmlzaWJpbGl0eVN0YXRlIjpmYWxzZX0sIklkIjoiM2M5MzRkNjgtOTk5ZS00Mzk0LWE5OWEtZjQ5MzU5YjM5YzZkIiwiSW1wb3J0SWQiOm51bGwsIlRpdGxlIjoiS0IgQXJ0aWNsZTogQXNzaWduaW5nIHVzZXJzIiwiTm90ZSI6bnVsbCwiSHlwZXJsaW5rIjp7IiRpZCI6IjExNDUiLCJBZGRyZXNzIjoiIiwiU3ViQWRkcmVzcyI6IiJ9LCJJc0NoYW5nZWQiOmZhbHNlLCJJc05ldyI6ZmFsc2V9LHsiJGlkIjoiMTE0NiIsIkdyb3VwTmFtZSI6IjM1ZjhjZTQwLTU3YjUtNDMwNi1iYTVhLTQ2ZGIxZjQxZjI0ZSIsIlN0YXJ0RGF0ZSI6IjIwMjItMDMtMTRUMDA6MDA6MDBaIiwiRW5kRGF0ZSI6IjIwMjItMDMtMjhUMjM6NTk6MDBaIiwiUGVyY2VudGFnZUNvbXBsZXRlIjowLjAsIlN0eWxlIjp7IiRpZCI6IjExNDciLCJTaGFwZSI6NCwiU2hhcGVUaGlja25lc3MiOjEsIkR1cmF0aW9uRm9ybWF0IjowLCJJbmNsdWRlTm9uV29ya2luZ0RheXNJbkR1cmF0aW9uIjpmYWxzZSwiUGVyY2VudGFnZUNvbXBsZXRlU3R5bGUiOnsiJGlkIjoiMTE0OCIsIkZvbnRTZXR0aW5ncyI6eyIkaWQiOiIxMTQ5IiwiRm9udFNpemUiOjEwLCJGb250TmFtZSI6IkNhbGlicmkiLCJJc0JvbGQiOmZhbHNlLCJJc0l0YWxpYyI6ZmFsc2UsIklzVW5kZXJsaW5lZCI6ZmFsc2UsIlBhcmVudFN0eWxlIjpudWxsfSwiQXV0b1NpemUiOjAsIkZvcmVncm91bmQiOnsiJGlkIjoiMTE1MCIsIkNvbG9yIjp7IiRpZCI6IjExNT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E1MiIsIlRvcCI6MC4wLCJMZWZ0IjowLjAsIlJpZ2h0IjowLjAsIkJvdHRvbSI6MC4wfSwiUGFkZGluZyI6eyIkaWQiOiIxMTUzIiwiVG9wIjowLjAsIkxlZnQiOjAuMCwiUmlnaHQiOjAuMCwiQm90dG9tIjowLjB9LCJCYWNrZ3JvdW5kIjp7IiRpZCI6IjExNTQiLCJDb2xvciI6eyIkcmVmIjoiNDEyIn19LCJJc1Zpc2libGUiOnRydWUsIldpZHRoIjowLjAsIkhlaWdodCI6MC4wLCJCb3JkZXJTdHlsZSI6eyIkaWQiOiIxMTU1IiwiTGluZUNvbG9yIjpudWxsLCJMaW5lV2VpZ2h0IjowLjAsIkxpbmVUeXBlIjowLCJQYXJlbnRTdHlsZSI6bnVsbH0sIlBhcmVudFN0eWxlIjpudWxsfSwiRHVyYXRpb25TdHlsZSI6eyIkaWQiOiIxMTU2IiwiRm9udFNldHRpbmdzIjp7IiRpZCI6IjExNTciLCJGb250U2l6ZSI6OSwiRm9udE5hbWUiOiJBcmlhbCIsIklzQm9sZCI6ZmFsc2UsIklzSXRhbGljIjpmYWxzZSwiSXNVbmRlcmxpbmVkIjpmYWxzZSwiUGFyZW50U3R5bGUiOm51bGx9LCJBdXRvU2l6ZSI6MCwiRm9yZWdyb3VuZCI6eyIkaWQiOiIxMTU4IiwiQ29sb3IiOnsiJHJlZiI6IjEwMiJ9fSwiTWF4V2lkdGgiOjIwMC4wLCJNYXhIZWlnaHQiOiJJbmZpbml0eSIsIlNtYXJ0Rm9yZWdyb3VuZElzQWN0aXZlIjpmYWxzZSwiSG9yaXpvbnRhbEFsaWdubWVudCI6MCwiVmVydGljYWxBbGlnbm1lbnQiOjAsIlNtYXJ0Rm9yZWdyb3VuZCI6bnVsbCwiQmFja2dyb3VuZEZpbGxUeXBlIjowLCJNYXJnaW4iOnsiJGlkIjoiMTE1OSIsIlRvcCI6MC4wLCJMZWZ0IjowLjAsIlJpZ2h0IjowLjAsIkJvdHRvbSI6MC4wfSwiUGFkZGluZyI6eyIkaWQiOiIxMTYwIiwiVG9wIjowLjAsIkxlZnQiOjAuMCwiUmlnaHQiOjAuMCwiQm90dG9tIjowLjB9LCJCYWNrZ3JvdW5kIjp7IiRyZWYiOiIxMDUifSwiSXNWaXNpYmxlIjp0cnVlLCJXaWR0aCI6MC4wLCJIZWlnaHQiOjAuMCwiQm9yZGVyU3R5bGUiOnsiJGlkIjoiMTE2MSIsIkxpbmVDb2xvciI6bnVsbCwiTGluZVdlaWdodCI6MC4wLCJMaW5lVHlwZSI6MCwiUGFyZW50U3R5bGUiOm51bGx9LCJQYXJlbnRTdHlsZSI6bnVsbH0sIkhvcml6b250YWxDb25uZWN0b3JTdHlsZSI6eyIkaWQiOiIxMTYyIiwiTGluZUNvbG9yIjp7IiRyZWYiOiIxMDcifSwiTGluZVdlaWdodCI6MS4wLCJMaW5lVHlwZSI6MCwiUGFyZW50U3R5bGUiOm51bGx9LCJWZXJ0aWNhbENvbm5lY3RvclN0eWxlIjp7IiRpZCI6IjExNjMiLCJMaW5lQ29sb3IiOnsiJHJlZiI6IjExMC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1LCJJc0JlbG93VGltZWJhbmQiOmZhbHNlLCJQZXJjZW50YWdlQ29tcGxldGVTaGFwZU9wYWNpdHkiOjM1LCJTaGFwZVN0eWxlIjp7IiRpZCI6IjExNjQiLCJNYXJnaW4iOnsiJGlkIjoiMTE2NSIsIlRvcCI6MC4wLCJMZWZ0Ijo0LjAsIlJpZ2h0Ijo0LjAsIkJvdHRvbSI6MC4wfSwiUGFkZGluZyI6eyIkaWQiOiIxMTY2IiwiVG9wIjowLjAsIkxlZnQiOjAuMCwiUmlnaHQiOjAuMCwiQm90dG9tIjowLjB9LCJCYWNrZ3JvdW5kIjp7IiRpZCI6IjExNjciLCJDb2xvciI6eyIkaWQiOiIxMTY4IiwiQSI6MjU1LCJSIjoxMDksIkciOjE1OCwiQiI6MTg5fX0sIklzVmlzaWJsZSI6dHJ1ZSwiV2lkdGgiOjAuMCwiSGVpZ2h0IjoxNi4wLCJCb3JkZXJTdHlsZSI6eyIkaWQiOiIxMTY5IiwiTGluZUNvbG9yIjp7IiRyZWYiOiI1NzAifSwiTGluZVdlaWdodCI6MC4wLCJMaW5lVHlwZSI6MCwiUGFyZW50U3R5bGUiOm51bGx9LCJQYXJlbnRTdHlsZSI6bnVsbH0sIlRpdGxlU3R5bGUiOnsiJGlkIjoiMTE3MCIsIkZvbnRTZXR0aW5ncyI6eyIkaWQiOiIxMTcxIiwiRm9udFNpemUiOjEwLCJGb250TmFtZSI6IkFyaWFsIiwiSXNCb2xkIjpmYWxzZSwiSXNJdGFsaWMiOmZhbHNlLCJJc1VuZGVybGluZWQiOmZhbHNlLCJQYXJlbnRTdHlsZSI6bnVsbH0sIkF1dG9TaXplIjowLCJGb3JlZ3JvdW5kIjp7IiRpZCI6IjExNzIiLCJDb2xvciI6eyIkaWQiOiIxMTczIiwiQSI6MjU1LCJSIjoyNTMsIkciOjI1MCwiQiI6MjM3fX0sIk1heFdpZHRoIjoxMDY2LjY2NjY2NjY2NjY2NjcsIk1heEhlaWdodCI6IkluZmluaXR5IiwiU21hcnRGb3JlZ3JvdW5kSXNBY3RpdmUiOmZhbHNlLCJIb3Jpem9udGFsQWxpZ25tZW50IjoxLCJWZXJ0aWNhbEFsaWdubWVudCI6MCwiU21hcnRGb3JlZ3JvdW5kIjpudWxsLCJCYWNrZ3JvdW5kRmlsbFR5cGUiOjAsIk1hcmdpbiI6eyIkaWQiOiIxMTc0IiwiVG9wIjowLjAsIkxlZnQiOjAuMCwiUmlnaHQiOjAuMCwiQm90dG9tIjowLjB9LCJQYWRkaW5nIjp7IiRpZCI6IjExNzUiLCJUb3AiOjAuMCwiTGVmdCI6MC4wLCJSaWdodCI6MC4wLCJCb3R0b20iOjAuMH0sIkJhY2tncm91bmQiOnsiJGlkIjoiMTE3NiIsIkNvbG9yIjp7IiRpZCI6IjExNzciLCJBIjowLCJSIjoyNTUsIkciOjI1NSwiQiI6MjU1fX0sIklzVmlzaWJsZSI6dHJ1ZSwiV2lkdGgiOjAuMCwiSGVpZ2h0IjowLjAsIkJvcmRlclN0eWxlIjp7IiRpZCI6IjExNzgiLCJMaW5lQ29sb3IiOm51bGwsIkxpbmVXZWlnaHQiOjAuMCwiTGluZVR5cGUiOjAsIlBhcmVudFN0eWxlIjpudWxsfSwiUGFyZW50U3R5bGUiOm51bGx9LCJEYXRlU3R5bGUiOnsiJGlkIjoiMTE3OSIsIkZvbnRTZXR0aW5ncyI6eyIkaWQiOiIxMTgwIiwiRm9udFNpemUiOjksIkZvbnROYW1lIjoiQXJpYWwiLCJJc0JvbGQiOmZhbHNlLCJJc0l0YWxpYyI6ZmFsc2UsIklzVW5kZXJsaW5lZCI6ZmFsc2UsIlBhcmVudFN0eWxlIjpudWxsfSwiQXV0b1NpemUiOjAsIkZvcmVncm91bmQiOnsiJGlkIjoiMTE4MSIsIkNvbG9yIjp7IiRpZCI6IjExODIiLCJBIjoyNTUsIlIiOjk3LCJHIjoxMDUsIkIiOjkxfX0sIk1heFdpZHRoIjoyMDAuMCwiTWF4SGVpZ2h0IjoiSW5maW5pdHkiLCJTbWFydEZvcmVncm91bmRJc0FjdGl2ZSI6ZmFsc2UsIkhvcml6b250YWxBbGlnbm1lbnQiOjAsIlZlcnRpY2FsQWxpZ25tZW50IjowLCJTbWFydEZvcmVncm91bmQiOm51bGwsIkJhY2tncm91bmRGaWxsVHlwZSI6MCwiTWFyZ2luIjp7IiRpZCI6IjExODMiLCJUb3AiOjAuMCwiTGVmdCI6MC4wLCJSaWdodCI6MC4wLCJCb3R0b20iOjAuMH0sIlBhZGRpbmciOnsiJGlkIjoiMTE4NCIsIlRvcCI6MC4wLCJMZWZ0IjowLjAsIlJpZ2h0IjowLjAsIkJvdHRvbSI6MC4wfSwiQmFja2dyb3VuZCI6eyIkaWQiOiIxMTg1IiwiQ29sb3IiOnsiJGlkIjoiMTE4NiIsIkEiOjAsIlIiOjI1NSwiRyI6MjU1LCJCIjoyNTV9fSwiSXNWaXNpYmxlIjp0cnVlLCJXaWR0aCI6MC4wLCJIZWlnaHQiOjAuMCwiQm9yZGVyU3R5bGUiOnsiJGlkIjoiMTE4NyIsIkxpbmVDb2xvciI6bnVsbCwiTGluZVdlaWdodCI6MC4wLCJMaW5lVHlwZSI6MCwiUGFyZW50U3R5bGUiOm51bGx9LCJQYXJlbnRTdHlsZSI6bnVsbH0sIkRhdGVGb3JtYXQiOnsiJGlkIjoiMTE4O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NDgifX0sIldlZWtOdW1iZXJpbmciOnsiJGlkIjoiMTE4OSIsIkZvcm1hdCI6MCwiSXNWaXNpYmxlIjpmYWxzZSwiTGFzdEtub3duVmlzaWJpbGl0eVN0YXRlIjpmYWxzZX0sIklzVmlzaWJsZSI6dHJ1ZSwiUGFyZW50U3R5bGUiOm51bGx9LCJJbmRleCI6MTYsIlNtYXJ0RHVyYXRpb25BY3RpdmF0ZWQiOmZhbHNlLCJEYXRlRm9ybWF0Ijp7IiRyZWYiOiIxMTg4In0sIldlZWtOdW1iZXJpbmciOnsiJGlkIjoiMTE5MCIsIkZvcm1hdCI6MCwiSXNWaXNpYmxlIjpmYWxzZSwiTGFzdEtub3duVmlzaWJpbGl0eVN0YXRlIjpmYWxzZX0sIklkIjoiYjQwOGUyYTktNDhmNy00MThjLTk3YmQtZDE0YzUyNzliMTQyIiwiSW1wb3J0SWQiOm51bGwsIlRpdGxlIjoiV2ViaW5hciBmb3IgQmVnaW5uZXJzIiwiTm90ZSI6bnVsbCwiSHlwZXJsaW5rIjp7IiRpZCI6IjExOTEiLCJBZGRyZXNzIjoiIiwiU3ViQWRkcmVzcyI6IiJ9LCJJc0NoYW5nZWQiOmZhbHNlLCJJc05ldyI6ZmFsc2V9XSwiU3dpbWxhbmVzIjpbXSwiTXNQcm9qZWN0SXRlbXNUcmVlIjp7IiRpZCI6IjExOTIiLCJSb290Ijp7IkltcG9ydElkIjpudWxsLCJJc0ltcG9ydGVkIjpmYWxzZSwiQ2hpbGRyZW4iOltdfX0sIk1ldGFkYXRhIjp7IiRpZCI6IjExOTMiLCJSZWNlbnRDb2xvcnNDb2xsZWN0aW9uIjoiW1wiI0ZGOEQ4NzNDXCIsXCIjRkY2RDlFQkRcIixcIiNGRjVDNTU0OVwiLFwiI0ZGRDZBRDg0XCIsXCIjRkZGREZBRURcIixcIiNGRkExNkIzNVwiXSJ9LCJTZXR0aW5ncyI6eyIkaWQiOiIxMTk0IiwiSW1wYU9wdGlvbnMiOnsiJGlkIjoiMTE5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OTYiLCJVc2VUaW1lIjpmYWxzZSwiV29ya0RheVN0YXJ0IjoiMDA6MDA6MDAiLCJXb3JrRGF5RW5kIjoiMjM6NTk6MDAifSwiTGFzdFVzZWRUZW1wbGF0ZUlkIjoiOGFmYjBmZjUtMjE5OC00OTUyLTlkNjktY2RmZTY5MmY0NDlk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Q1 Calendar"/>
  <p:tag name="OTLPOSITIONONTASK" val="None"/>
  <p:tag name="OTLRELATEDTASKID" val="00000000-0000-0000-0000-000000000000"/>
  <p:tag name="OTLWEEKNUMBERINGFORMAT" val="WNFormat1"/>
  <p:tag name="OTLWEEKNUMBERINGISVISIBLE" val="False"/>
  <p:tag name="OTLDATE" val="2022-01-01T23:59:00.0000000"/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pprove Q2 Calendar"/>
  <p:tag name="OTLPOSITIONONTASK" val="None"/>
  <p:tag name="OTLRELATEDTASKID" val="00000000-0000-0000-0000-000000000000"/>
  <p:tag name="OTLWEEKNUMBERINGFORMAT" val="WNFormat1"/>
  <p:tag name="OTLWEEKNUMBERINGISVISIBLE" val="False"/>
  <p:tag name="OTLDATE" val="2022-03-31T23:59:00.0000000"/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blish Guest Post"/>
  <p:tag name="OTLDATE" val="2022-02-03T23:59:00.0000000"/>
  <p:tag name="OTLPOSITIONONTASK" val="None"/>
  <p:tag name="OTLRELATEDTASKID" val="00000000-0000-0000-0000-000000000000"/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blish KB Article"/>
  <p:tag name="OTLDATE" val="2022-02-20T23:59:00.0000000"/>
  <p:tag name="OTLPOSITIONONTASK" val="None"/>
  <p:tag name="OTLRELATEDTASKID" val="00000000-0000-0000-0000-000000000000"/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blish Case Study"/>
  <p:tag name="OTLDATE" val="2022-03-12T23:59:00.0000000"/>
  <p:tag name="OTLPOSITIONONTASK" val="None"/>
  <p:tag name="OTLRELATEDTASKID" val="00000000-0000-0000-0000-000000000000"/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blish Video"/>
  <p:tag name="OTLDATE" val="2022-01-18T23:59:00.0000000"/>
  <p:tag name="OTLPOSITIONONTASK" val="None"/>
  <p:tag name="OTLRELATEDTASKID" val="00000000-0000-0000-0000-000000000000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w"/>
  <p:tag name="OTLTIMEBANDSCALETYPE" val="Weeks"/>
  <p:tag name="OTLTIMEBANDSHAPETYPE" val="EllipseTimeband"/>
  <p:tag name="OTLTIMEBANDSHAPEHEIGHT" val="30"/>
  <p:tag name="OTLTIMEBANDSHAPEPADDINGLEFT" val="13"/>
  <p:tag name="OTLTIMEBANDENDDATE" val="2022-03-31T23:59:00.0000000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1-01T00:00:00.0000000Z"/>
  <p:tag name="OTLENDDATE" val="2022-01-31T23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Thick"/>
  <p:tag name="OTLWEEKNUMBERINGFORMAT" val="WNFormat1"/>
  <p:tag name="OTLWEEKNUMBERINGISVISIBLE" val="False"/>
  <p:tag name="OTLSTARTDATE" val="2022-02-01T00:00:00.0000000Z"/>
  <p:tag name="OTLENDDATE" val="2022-02-28T23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2-03-01T00:00:00.0000000Z"/>
  <p:tag name="OTLENDDATE" val="2022-03-31T23:59:00.0000000Z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1-03T00:00:00.0000000Z"/>
  <p:tag name="OTLENDDATE" val="2022-01-20T23:59:00.0000000Z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2-07T00:00:00.0000000Z"/>
  <p:tag name="OTLENDDATE" val="2022-02-16T23:59:00.0000000Z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3-07T00:00:00.0000000Z"/>
  <p:tag name="OTLENDDATE" val="2022-03-24T23:59:00.0000000Z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1-17T00:00:00.0000000Z"/>
  <p:tag name="OTLENDDATE" val="2022-02-02T23:59:00.0000000Z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2-23T00:00:00.0000000Z"/>
  <p:tag name="OTLENDDATE" val="2022-03-14T23:59:00.0000000Z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1-02T00:00:00.0000000Z"/>
  <p:tag name="OTLENDDATE" val="2022-01-23T23:59:00.0000000Z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2-02T00:00:00.0000000Z"/>
  <p:tag name="OTLENDDATE" val="2022-02-18T23:59:00.0000000Z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3-14T00:00:00.0000000Z"/>
  <p:tag name="OTLENDDATE" val="2022-03-29T23:59:00.0000000Z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1-18T00:00:00.0000000Z"/>
  <p:tag name="OTLENDDATE" val="2022-01-27T23:59:00.0000000Z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2-14T00:00:00.0000000Z"/>
  <p:tag name="OTLENDDATE" val="2022-02-24T23:59:00.0000000Z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2-28T00:00:00.0000000Z"/>
  <p:tag name="OTLENDDATE" val="2022-03-11T23:59:00.0000000Z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1-07T00:00:00.0000000Z"/>
  <p:tag name="OTLENDDATE" val="2022-01-20T23:59:00.0000000Z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2-03T00:00:00.0000000Z"/>
  <p:tag name="OTLENDDATE" val="2022-02-19T23:59:00.0000000Z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3-14T00:00:00.0000000Z"/>
  <p:tag name="OTLENDDATE" val="2022-03-28T23:59:00.0000000Z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Widescreen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2021-01-08T14:55:23Z</dcterms:created>
  <dcterms:modified xsi:type="dcterms:W3CDTF">2022-06-23T12:27:33Z</dcterms:modified>
</cp:coreProperties>
</file>