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1A7"/>
    <a:srgbClr val="325A9E"/>
    <a:srgbClr val="1C5B81"/>
    <a:srgbClr val="9F2936"/>
    <a:srgbClr val="1DB246"/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slideLayout" Target="../slideLayouts/slideLayout6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3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5396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414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529489" y="45396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3471" name="OTLSHAPE_M_667f3b11a6cf4b668fb739fca9abd779_Connector1"/>
          <p:cNvCxnSpPr/>
          <p:nvPr>
            <p:custDataLst>
              <p:tags r:id="rId4"/>
            </p:custDataLst>
          </p:nvPr>
        </p:nvCxnSpPr>
        <p:spPr>
          <a:xfrm>
            <a:off x="8237375" y="4902200"/>
            <a:ext cx="0" cy="413262"/>
          </a:xfrm>
          <a:prstGeom prst="line">
            <a:avLst/>
          </a:prstGeom>
          <a:ln w="9525" cap="flat" cmpd="sng" algn="ctr">
            <a:solidFill>
              <a:srgbClr val="4E85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0" name="OTLSHAPE_M_a3f90804e51e4c47826f02c014f6235b_Connector1"/>
          <p:cNvCxnSpPr/>
          <p:nvPr>
            <p:custDataLst>
              <p:tags r:id="rId5"/>
            </p:custDataLst>
          </p:nvPr>
        </p:nvCxnSpPr>
        <p:spPr>
          <a:xfrm>
            <a:off x="1235822" y="4902200"/>
            <a:ext cx="0" cy="413262"/>
          </a:xfrm>
          <a:prstGeom prst="line">
            <a:avLst/>
          </a:prstGeom>
          <a:ln w="9525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9" name="OTLSHAPE_T_8dea7e79ec43451c9548d301febb13c4_RightVerticalConnector1"/>
          <p:cNvCxnSpPr/>
          <p:nvPr>
            <p:custDataLst>
              <p:tags r:id="rId6"/>
            </p:custDataLst>
          </p:nvPr>
        </p:nvCxnSpPr>
        <p:spPr>
          <a:xfrm>
            <a:off x="8237375" y="3410084"/>
            <a:ext cx="0" cy="104761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8" name="OTLSHAPE_T_8dea7e79ec43451c9548d301febb13c4_LeftVerticalConnector2"/>
          <p:cNvCxnSpPr/>
          <p:nvPr>
            <p:custDataLst>
              <p:tags r:id="rId7"/>
            </p:custDataLst>
          </p:nvPr>
        </p:nvCxnSpPr>
        <p:spPr>
          <a:xfrm>
            <a:off x="7205813" y="3936033"/>
            <a:ext cx="0" cy="52166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7" name="OTLSHAPE_T_8dea7e79ec43451c9548d301febb13c4_LeftVerticalConnector1"/>
          <p:cNvCxnSpPr/>
          <p:nvPr>
            <p:custDataLst>
              <p:tags r:id="rId8"/>
            </p:custDataLst>
          </p:nvPr>
        </p:nvCxnSpPr>
        <p:spPr>
          <a:xfrm>
            <a:off x="7205813" y="3410084"/>
            <a:ext cx="0" cy="2159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6" name="OTLSHAPE_T_4004f42984004507b849b8c4ed2ad844_RightVerticalConnector2"/>
          <p:cNvCxnSpPr/>
          <p:nvPr>
            <p:custDataLst>
              <p:tags r:id="rId9"/>
            </p:custDataLst>
          </p:nvPr>
        </p:nvCxnSpPr>
        <p:spPr>
          <a:xfrm>
            <a:off x="7644767" y="3487596"/>
            <a:ext cx="0" cy="97010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5" name="OTLSHAPE_T_4004f42984004507b849b8c4ed2ad844_RightVerticalConnector1"/>
          <p:cNvCxnSpPr/>
          <p:nvPr>
            <p:custDataLst>
              <p:tags r:id="rId10"/>
            </p:custDataLst>
          </p:nvPr>
        </p:nvCxnSpPr>
        <p:spPr>
          <a:xfrm>
            <a:off x="7644767" y="3079884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4" name="OTLSHAPE_T_4004f42984004507b849b8c4ed2ad844_LeftVerticalConnector2"/>
          <p:cNvCxnSpPr/>
          <p:nvPr>
            <p:custDataLst>
              <p:tags r:id="rId11"/>
            </p:custDataLst>
          </p:nvPr>
        </p:nvCxnSpPr>
        <p:spPr>
          <a:xfrm>
            <a:off x="4835382" y="4249839"/>
            <a:ext cx="0" cy="20786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3" name="OTLSHAPE_T_4004f42984004507b849b8c4ed2ad844_LeftVerticalConnector1"/>
          <p:cNvCxnSpPr/>
          <p:nvPr>
            <p:custDataLst>
              <p:tags r:id="rId12"/>
            </p:custDataLst>
          </p:nvPr>
        </p:nvCxnSpPr>
        <p:spPr>
          <a:xfrm>
            <a:off x="4835382" y="3079884"/>
            <a:ext cx="0" cy="8599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7" name="OTLSHAPE_T_8946987c5b794444934420cf76f92f8b_RightVerticalConnector3"/>
          <p:cNvCxnSpPr/>
          <p:nvPr>
            <p:custDataLst>
              <p:tags r:id="rId13"/>
            </p:custDataLst>
          </p:nvPr>
        </p:nvCxnSpPr>
        <p:spPr>
          <a:xfrm>
            <a:off x="4879263" y="3181483"/>
            <a:ext cx="0" cy="7583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6" name="OTLSHAPE_T_8946987c5b794444934420cf76f92f8b_RightVerticalConnector2"/>
          <p:cNvCxnSpPr/>
          <p:nvPr>
            <p:custDataLst>
              <p:tags r:id="rId14"/>
            </p:custDataLst>
          </p:nvPr>
        </p:nvCxnSpPr>
        <p:spPr>
          <a:xfrm>
            <a:off x="4879263" y="2851284"/>
            <a:ext cx="0" cy="127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5" name="OTLSHAPE_T_8946987c5b794444934420cf76f92f8b_RightVerticalConnector1"/>
          <p:cNvCxnSpPr/>
          <p:nvPr>
            <p:custDataLst>
              <p:tags r:id="rId15"/>
            </p:custDataLst>
          </p:nvPr>
        </p:nvCxnSpPr>
        <p:spPr>
          <a:xfrm>
            <a:off x="4879263" y="2419484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4" name="OTLSHAPE_T_8946987c5b794444934420cf76f92f8b_LeftVerticalConnector2"/>
          <p:cNvCxnSpPr/>
          <p:nvPr>
            <p:custDataLst>
              <p:tags r:id="rId16"/>
            </p:custDataLst>
          </p:nvPr>
        </p:nvCxnSpPr>
        <p:spPr>
          <a:xfrm>
            <a:off x="3189248" y="2851284"/>
            <a:ext cx="0" cy="160641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3" name="OTLSHAPE_T_8946987c5b794444934420cf76f92f8b_LeftVerticalConnector1"/>
          <p:cNvCxnSpPr/>
          <p:nvPr>
            <p:custDataLst>
              <p:tags r:id="rId17"/>
            </p:custDataLst>
          </p:nvPr>
        </p:nvCxnSpPr>
        <p:spPr>
          <a:xfrm>
            <a:off x="3189248" y="2419484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2" name="OTLSHAPE_T_272053ad58a0417baee9bd3133206d09_RightVerticalConnector3"/>
          <p:cNvCxnSpPr/>
          <p:nvPr>
            <p:custDataLst>
              <p:tags r:id="rId18"/>
            </p:custDataLst>
          </p:nvPr>
        </p:nvCxnSpPr>
        <p:spPr>
          <a:xfrm>
            <a:off x="3540408" y="2851284"/>
            <a:ext cx="0" cy="160641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1" name="OTLSHAPE_T_272053ad58a0417baee9bd3133206d09_RightVerticalConnector2"/>
          <p:cNvCxnSpPr/>
          <p:nvPr>
            <p:custDataLst>
              <p:tags r:id="rId19"/>
            </p:custDataLst>
          </p:nvPr>
        </p:nvCxnSpPr>
        <p:spPr>
          <a:xfrm>
            <a:off x="3540408" y="2521084"/>
            <a:ext cx="0" cy="127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0" name="OTLSHAPE_T_272053ad58a0417baee9bd3133206d09_RightVerticalConnector1"/>
          <p:cNvCxnSpPr/>
          <p:nvPr>
            <p:custDataLst>
              <p:tags r:id="rId20"/>
            </p:custDataLst>
          </p:nvPr>
        </p:nvCxnSpPr>
        <p:spPr>
          <a:xfrm>
            <a:off x="3540408" y="2089284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9" name="OTLSHAPE_T_272053ad58a0417baee9bd3133206d09_LeftVerticalConnector3"/>
          <p:cNvCxnSpPr/>
          <p:nvPr>
            <p:custDataLst>
              <p:tags r:id="rId21"/>
            </p:custDataLst>
          </p:nvPr>
        </p:nvCxnSpPr>
        <p:spPr>
          <a:xfrm>
            <a:off x="2838073" y="2827196"/>
            <a:ext cx="0" cy="163050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8" name="OTLSHAPE_T_272053ad58a0417baee9bd3133206d09_LeftVerticalConnector2"/>
          <p:cNvCxnSpPr/>
          <p:nvPr>
            <p:custDataLst>
              <p:tags r:id="rId22"/>
            </p:custDataLst>
          </p:nvPr>
        </p:nvCxnSpPr>
        <p:spPr>
          <a:xfrm>
            <a:off x="2838073" y="2496997"/>
            <a:ext cx="0" cy="17517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7" name="OTLSHAPE_T_272053ad58a0417baee9bd3133206d09_LeftVerticalConnector1"/>
          <p:cNvCxnSpPr/>
          <p:nvPr>
            <p:custDataLst>
              <p:tags r:id="rId23"/>
            </p:custDataLst>
          </p:nvPr>
        </p:nvCxnSpPr>
        <p:spPr>
          <a:xfrm>
            <a:off x="2838073" y="2089284"/>
            <a:ext cx="0" cy="2526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6" name="OTLSHAPE_T_5433b813eac84272b68a7acf5ec5b015_RightVerticalConnector4"/>
          <p:cNvCxnSpPr/>
          <p:nvPr>
            <p:custDataLst>
              <p:tags r:id="rId24"/>
            </p:custDataLst>
          </p:nvPr>
        </p:nvCxnSpPr>
        <p:spPr>
          <a:xfrm>
            <a:off x="3534058" y="2851284"/>
            <a:ext cx="0" cy="1606416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5" name="OTLSHAPE_T_5433b813eac84272b68a7acf5ec5b015_RightVerticalConnector3"/>
          <p:cNvCxnSpPr/>
          <p:nvPr>
            <p:custDataLst>
              <p:tags r:id="rId25"/>
            </p:custDataLst>
          </p:nvPr>
        </p:nvCxnSpPr>
        <p:spPr>
          <a:xfrm>
            <a:off x="3534058" y="2521084"/>
            <a:ext cx="0" cy="1270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4" name="OTLSHAPE_T_5433b813eac84272b68a7acf5ec5b015_RightVerticalConnector2"/>
          <p:cNvCxnSpPr/>
          <p:nvPr>
            <p:custDataLst>
              <p:tags r:id="rId26"/>
            </p:custDataLst>
          </p:nvPr>
        </p:nvCxnSpPr>
        <p:spPr>
          <a:xfrm>
            <a:off x="3534058" y="2190884"/>
            <a:ext cx="0" cy="1270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3" name="OTLSHAPE_T_5433b813eac84272b68a7acf5ec5b015_RightVerticalConnector1"/>
          <p:cNvCxnSpPr/>
          <p:nvPr>
            <p:custDataLst>
              <p:tags r:id="rId27"/>
            </p:custDataLst>
          </p:nvPr>
        </p:nvCxnSpPr>
        <p:spPr>
          <a:xfrm>
            <a:off x="3534058" y="1759084"/>
            <a:ext cx="0" cy="2286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2" name="OTLSHAPE_T_5433b813eac84272b68a7acf5ec5b015_LeftVerticalConnector1"/>
          <p:cNvCxnSpPr/>
          <p:nvPr>
            <p:custDataLst>
              <p:tags r:id="rId28"/>
            </p:custDataLst>
          </p:nvPr>
        </p:nvCxnSpPr>
        <p:spPr>
          <a:xfrm>
            <a:off x="1220239" y="1759084"/>
            <a:ext cx="0" cy="2698616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1" name="OTLSHAPE_M_1ffadcdd4f06417e9590940a4b669625_Connector1"/>
          <p:cNvCxnSpPr/>
          <p:nvPr>
            <p:custDataLst>
              <p:tags r:id="rId29"/>
            </p:custDataLst>
          </p:nvPr>
        </p:nvCxnSpPr>
        <p:spPr>
          <a:xfrm>
            <a:off x="7139953" y="3936033"/>
            <a:ext cx="0" cy="458167"/>
          </a:xfrm>
          <a:prstGeom prst="line">
            <a:avLst/>
          </a:prstGeom>
          <a:ln w="9525" cap="flat" cmpd="sng" algn="ctr">
            <a:solidFill>
              <a:srgbClr val="3961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0" name="OTLSHAPE_M_8963a89f71b449618ffe644093ac945d_Connector1"/>
          <p:cNvCxnSpPr/>
          <p:nvPr>
            <p:custDataLst>
              <p:tags r:id="rId30"/>
            </p:custDataLst>
          </p:nvPr>
        </p:nvCxnSpPr>
        <p:spPr>
          <a:xfrm>
            <a:off x="5888891" y="4102231"/>
            <a:ext cx="0" cy="291968"/>
          </a:xfrm>
          <a:prstGeom prst="line">
            <a:avLst/>
          </a:prstGeom>
          <a:ln w="9525" cap="flat" cmpd="sng" algn="ctr">
            <a:solidFill>
              <a:srgbClr val="3961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9" name="OTLSHAPE_T_44f65637594344bea580dfb5e14eae93_LeftVerticalConnector1" hidden="1"/>
          <p:cNvCxnSpPr/>
          <p:nvPr>
            <p:custDataLst>
              <p:tags r:id="rId31"/>
            </p:custDataLst>
          </p:nvPr>
        </p:nvCxnSpPr>
        <p:spPr>
          <a:xfrm>
            <a:off x="3189248" y="2749684"/>
            <a:ext cx="0" cy="1708016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0" name="OTLSHAPE_T_44f65637594344bea580dfb5e14eae93_RightVerticalConnector1" hidden="1"/>
          <p:cNvCxnSpPr/>
          <p:nvPr>
            <p:custDataLst>
              <p:tags r:id="rId32"/>
            </p:custDataLst>
          </p:nvPr>
        </p:nvCxnSpPr>
        <p:spPr>
          <a:xfrm>
            <a:off x="4879278" y="2749684"/>
            <a:ext cx="0" cy="2286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1" name="OTLSHAPE_T_44f65637594344bea580dfb5e14eae93_RightVerticalConnector2" hidden="1"/>
          <p:cNvCxnSpPr/>
          <p:nvPr>
            <p:custDataLst>
              <p:tags r:id="rId33"/>
            </p:custDataLst>
          </p:nvPr>
        </p:nvCxnSpPr>
        <p:spPr>
          <a:xfrm>
            <a:off x="4879278" y="3181484"/>
            <a:ext cx="0" cy="758306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_44f65637594344bea580dfb5e14eae93_RightVerticalConnector3" hidden="1">
            <a:extLst>
              <a:ext uri="{FF2B5EF4-FFF2-40B4-BE49-F238E27FC236}">
                <a16:creationId xmlns:a16="http://schemas.microsoft.com/office/drawing/2014/main" id="{02B109E8-0ECD-40BD-BF23-644CEBA298D1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4879263" y="4249839"/>
            <a:ext cx="0" cy="207861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8946987c5b794444934420cf76f92f8b_RightVerticalConnector4">
            <a:extLst>
              <a:ext uri="{FF2B5EF4-FFF2-40B4-BE49-F238E27FC236}">
                <a16:creationId xmlns:a16="http://schemas.microsoft.com/office/drawing/2014/main" id="{6D6C1F29-3787-4116-9BEF-1ED992432F49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4879263" y="4249839"/>
            <a:ext cx="0" cy="20786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5" name="OTLSHAPE_TB_00000000000000000000000000000000_ScaleContainer"/>
          <p:cNvSpPr/>
          <p:nvPr>
            <p:custDataLst>
              <p:tags r:id="rId36"/>
            </p:custDataLst>
          </p:nvPr>
        </p:nvSpPr>
        <p:spPr>
          <a:xfrm>
            <a:off x="741511" y="4457700"/>
            <a:ext cx="76708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323232"/>
              </a:gs>
              <a:gs pos="100000">
                <a:srgbClr val="32323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6" name="OTLSHAPE_TB_00000000000000000000000000000000_ElapsedTime" hidden="1"/>
          <p:cNvSpPr/>
          <p:nvPr>
            <p:custDataLst>
              <p:tags r:id="rId37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  <a:solidFill>
            <a:srgbClr val="E3D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7" name="OTLSHAPE_TB_00000000000000000000000000000000_TodayMarkerShape" hidden="1"/>
          <p:cNvSpPr/>
          <p:nvPr>
            <p:custDataLst>
              <p:tags r:id="rId38"/>
            </p:custDataLst>
          </p:nvPr>
        </p:nvSpPr>
        <p:spPr>
          <a:xfrm>
            <a:off x="852182" y="4838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8" name="OTLSHAPE_TB_00000000000000000000000000000000_TodayMarkerText" hidden="1"/>
          <p:cNvSpPr txBox="1"/>
          <p:nvPr>
            <p:custDataLst>
              <p:tags r:id="rId39"/>
            </p:custDataLst>
          </p:nvPr>
        </p:nvSpPr>
        <p:spPr>
          <a:xfrm>
            <a:off x="906611" y="49657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419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970111" y="4555172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9" name="OTLSHAPE_TB_00000000000000000000000000000000_TimescaleInterval2">
            <a:extLst>
              <a:ext uri="{FF2B5EF4-FFF2-40B4-BE49-F238E27FC236}">
                <a16:creationId xmlns:a16="http://schemas.microsoft.com/office/drawing/2014/main" id="{5FB8A1D0-1601-4A7B-8DC1-12AA06B8E2A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650512" y="45551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1" name="OTLSHAPE_TB_00000000000000000000000000000000_TimescaleInterval3">
            <a:extLst>
              <a:ext uri="{FF2B5EF4-FFF2-40B4-BE49-F238E27FC236}">
                <a16:creationId xmlns:a16="http://schemas.microsoft.com/office/drawing/2014/main" id="{60B42E80-8F47-42E4-B586-FC0CEE75DF65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265069" y="4555172"/>
            <a:ext cx="266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3" name="OTLSHAPE_TB_00000000000000000000000000000000_TimescaleInterval4">
            <a:extLst>
              <a:ext uri="{FF2B5EF4-FFF2-40B4-BE49-F238E27FC236}">
                <a16:creationId xmlns:a16="http://schemas.microsoft.com/office/drawing/2014/main" id="{D17F431D-49E1-4E7F-AE21-2D00835483F4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945470" y="45551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5" name="OTLSHAPE_TB_00000000000000000000000000000000_TimescaleInterval5">
            <a:extLst>
              <a:ext uri="{FF2B5EF4-FFF2-40B4-BE49-F238E27FC236}">
                <a16:creationId xmlns:a16="http://schemas.microsoft.com/office/drawing/2014/main" id="{D202790B-8D56-4A94-8B7C-BD054B9BC24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603923" y="4555172"/>
            <a:ext cx="2794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7" name="OTLSHAPE_TB_00000000000000000000000000000000_TimescaleInterval6">
            <a:extLst>
              <a:ext uri="{FF2B5EF4-FFF2-40B4-BE49-F238E27FC236}">
                <a16:creationId xmlns:a16="http://schemas.microsoft.com/office/drawing/2014/main" id="{994F55F1-E6E9-4829-A27B-848793053A7B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284325" y="4555172"/>
            <a:ext cx="215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9" name="OTLSHAPE_TB_00000000000000000000000000000000_TimescaleInterval7">
            <a:extLst>
              <a:ext uri="{FF2B5EF4-FFF2-40B4-BE49-F238E27FC236}">
                <a16:creationId xmlns:a16="http://schemas.microsoft.com/office/drawing/2014/main" id="{96F5255D-8AF0-4773-B15C-F6B159507BA1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4942778" y="4555172"/>
            <a:ext cx="16389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41" name="OTLSHAPE_TB_00000000000000000000000000000000_TimescaleInterval8">
            <a:extLst>
              <a:ext uri="{FF2B5EF4-FFF2-40B4-BE49-F238E27FC236}">
                <a16:creationId xmlns:a16="http://schemas.microsoft.com/office/drawing/2014/main" id="{3CA579FE-52D0-4C1B-B082-C3E9E33009E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623180" y="4555172"/>
            <a:ext cx="24391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2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43" name="OTLSHAPE_TB_00000000000000000000000000000000_TimescaleInterval9">
            <a:extLst>
              <a:ext uri="{FF2B5EF4-FFF2-40B4-BE49-F238E27FC236}">
                <a16:creationId xmlns:a16="http://schemas.microsoft.com/office/drawing/2014/main" id="{C12CFC2E-057A-4D89-855F-65E14BD1B30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03582" y="4555172"/>
            <a:ext cx="23166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45" name="OTLSHAPE_TB_00000000000000000000000000000000_TimescaleInterval10">
            <a:extLst>
              <a:ext uri="{FF2B5EF4-FFF2-40B4-BE49-F238E27FC236}">
                <a16:creationId xmlns:a16="http://schemas.microsoft.com/office/drawing/2014/main" id="{1C674B49-9B87-46F2-9F38-4890AD0A2957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962035" y="4555172"/>
            <a:ext cx="2196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47" name="OTLSHAPE_TB_00000000000000000000000000000000_TimescaleInterval11">
            <a:extLst>
              <a:ext uri="{FF2B5EF4-FFF2-40B4-BE49-F238E27FC236}">
                <a16:creationId xmlns:a16="http://schemas.microsoft.com/office/drawing/2014/main" id="{58669386-C5B2-40DF-B903-09660095940C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642437" y="4555172"/>
            <a:ext cx="254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cxnSp>
        <p:nvCxnSpPr>
          <p:cNvPr id="28" name="OTLSHAPE_TB_00000000000000000000000000000000_Separator1">
            <a:extLst>
              <a:ext uri="{FF2B5EF4-FFF2-40B4-BE49-F238E27FC236}">
                <a16:creationId xmlns:a16="http://schemas.microsoft.com/office/drawing/2014/main" id="{E2AB0B5A-B528-4194-BC26-9008A9AA71B9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1587012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Separator2">
            <a:extLst>
              <a:ext uri="{FF2B5EF4-FFF2-40B4-BE49-F238E27FC236}">
                <a16:creationId xmlns:a16="http://schemas.microsoft.com/office/drawing/2014/main" id="{3E4E7B1E-E079-451B-B9C6-5202BA707829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2201568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Separator3">
            <a:extLst>
              <a:ext uri="{FF2B5EF4-FFF2-40B4-BE49-F238E27FC236}">
                <a16:creationId xmlns:a16="http://schemas.microsoft.com/office/drawing/2014/main" id="{86EA4E44-FB9E-49DE-9BD2-B37ABF6312F6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2881970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Separator4">
            <a:extLst>
              <a:ext uri="{FF2B5EF4-FFF2-40B4-BE49-F238E27FC236}">
                <a16:creationId xmlns:a16="http://schemas.microsoft.com/office/drawing/2014/main" id="{8AC1533C-8501-4A51-9317-0EED36DEB26B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3540423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Separator5">
            <a:extLst>
              <a:ext uri="{FF2B5EF4-FFF2-40B4-BE49-F238E27FC236}">
                <a16:creationId xmlns:a16="http://schemas.microsoft.com/office/drawing/2014/main" id="{F725F96D-7986-4FC7-8C3E-D8C194898BEB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4220825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Separator6">
            <a:extLst>
              <a:ext uri="{FF2B5EF4-FFF2-40B4-BE49-F238E27FC236}">
                <a16:creationId xmlns:a16="http://schemas.microsoft.com/office/drawing/2014/main" id="{C3697027-B083-48EC-B73B-18E0C22580EA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4879278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Separator7">
            <a:extLst>
              <a:ext uri="{FF2B5EF4-FFF2-40B4-BE49-F238E27FC236}">
                <a16:creationId xmlns:a16="http://schemas.microsoft.com/office/drawing/2014/main" id="{58EBE903-A390-446F-BAB1-4ED17E6E582D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5559680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Separator8">
            <a:extLst>
              <a:ext uri="{FF2B5EF4-FFF2-40B4-BE49-F238E27FC236}">
                <a16:creationId xmlns:a16="http://schemas.microsoft.com/office/drawing/2014/main" id="{D5B840DE-76CC-40C3-93D3-2285CB27238F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6240081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Separator9">
            <a:extLst>
              <a:ext uri="{FF2B5EF4-FFF2-40B4-BE49-F238E27FC236}">
                <a16:creationId xmlns:a16="http://schemas.microsoft.com/office/drawing/2014/main" id="{AB936757-8815-44D6-924F-1CD095F6CD64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6898535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Separator10">
            <a:extLst>
              <a:ext uri="{FF2B5EF4-FFF2-40B4-BE49-F238E27FC236}">
                <a16:creationId xmlns:a16="http://schemas.microsoft.com/office/drawing/2014/main" id="{11982C4E-F1FD-499F-8A69-4C4FBE5375D8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7578936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7" name="OTLSHAPE_T_5433b813eac84272b68a7acf5ec5b015_Shape"/>
          <p:cNvSpPr/>
          <p:nvPr>
            <p:custDataLst>
              <p:tags r:id="rId61"/>
            </p:custDataLst>
          </p:nvPr>
        </p:nvSpPr>
        <p:spPr>
          <a:xfrm>
            <a:off x="1213889" y="1657484"/>
            <a:ext cx="2336800" cy="203200"/>
          </a:xfrm>
          <a:prstGeom prst="roundRect">
            <a:avLst>
              <a:gd name="adj" fmla="val 100000"/>
            </a:avLst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5" name="OTLSHAPE_T_272053ad58a0417baee9bd3133206d09_Shape"/>
          <p:cNvSpPr/>
          <p:nvPr>
            <p:custDataLst>
              <p:tags r:id="rId62"/>
            </p:custDataLst>
          </p:nvPr>
        </p:nvSpPr>
        <p:spPr>
          <a:xfrm>
            <a:off x="2838073" y="1987684"/>
            <a:ext cx="711200" cy="203200"/>
          </a:xfrm>
          <a:prstGeom prst="roundRect">
            <a:avLst>
              <a:gd name="adj" fmla="val 100000"/>
            </a:avLst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3" name="OTLSHAPE_T_8946987c5b794444934420cf76f92f8b_Shape"/>
          <p:cNvSpPr/>
          <p:nvPr>
            <p:custDataLst>
              <p:tags r:id="rId63"/>
            </p:custDataLst>
          </p:nvPr>
        </p:nvSpPr>
        <p:spPr>
          <a:xfrm>
            <a:off x="3189248" y="2317884"/>
            <a:ext cx="1701800" cy="203200"/>
          </a:xfrm>
          <a:prstGeom prst="roundRect">
            <a:avLst>
              <a:gd name="adj" fmla="val 100000"/>
            </a:avLst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1" name="OTLSHAPE_T_44f65637594344bea580dfb5e14eae93_Shape"/>
          <p:cNvSpPr/>
          <p:nvPr>
            <p:custDataLst>
              <p:tags r:id="rId64"/>
            </p:custDataLst>
          </p:nvPr>
        </p:nvSpPr>
        <p:spPr>
          <a:xfrm>
            <a:off x="3189248" y="2648084"/>
            <a:ext cx="1701800" cy="203200"/>
          </a:xfrm>
          <a:prstGeom prst="roundRect">
            <a:avLst>
              <a:gd name="adj" fmla="val 100000"/>
            </a:avLst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9" name="OTLSHAPE_T_4004f42984004507b849b8c4ed2ad844_Shape"/>
          <p:cNvSpPr/>
          <p:nvPr>
            <p:custDataLst>
              <p:tags r:id="rId65"/>
            </p:custDataLst>
          </p:nvPr>
        </p:nvSpPr>
        <p:spPr>
          <a:xfrm>
            <a:off x="4835382" y="2978284"/>
            <a:ext cx="2819400" cy="203200"/>
          </a:xfrm>
          <a:prstGeom prst="roundRect">
            <a:avLst>
              <a:gd name="adj" fmla="val 100000"/>
            </a:avLst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7" name="OTLSHAPE_T_8dea7e79ec43451c9548d301febb13c4_Shape"/>
          <p:cNvSpPr/>
          <p:nvPr>
            <p:custDataLst>
              <p:tags r:id="rId66"/>
            </p:custDataLst>
          </p:nvPr>
        </p:nvSpPr>
        <p:spPr>
          <a:xfrm>
            <a:off x="7205813" y="3308484"/>
            <a:ext cx="1041400" cy="203200"/>
          </a:xfrm>
          <a:prstGeom prst="homePlate">
            <a:avLst/>
          </a:prstGeom>
          <a:solidFill>
            <a:srgbClr val="4E85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8" name="OTLSHAPE_T_5433b813eac84272b68a7acf5ec5b015_ShapePercentage" hidden="1"/>
          <p:cNvSpPr/>
          <p:nvPr>
            <p:custDataLst>
              <p:tags r:id="rId67"/>
            </p:custDataLst>
          </p:nvPr>
        </p:nvSpPr>
        <p:spPr>
          <a:xfrm>
            <a:off x="1213889" y="1657484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6" name="OTLSHAPE_T_272053ad58a0417baee9bd3133206d09_ShapePercentage" hidden="1"/>
          <p:cNvSpPr/>
          <p:nvPr>
            <p:custDataLst>
              <p:tags r:id="rId68"/>
            </p:custDataLst>
          </p:nvPr>
        </p:nvSpPr>
        <p:spPr>
          <a:xfrm>
            <a:off x="2838073" y="1987684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4" name="OTLSHAPE_T_8946987c5b794444934420cf76f92f8b_ShapePercentage" hidden="1"/>
          <p:cNvSpPr/>
          <p:nvPr>
            <p:custDataLst>
              <p:tags r:id="rId69"/>
            </p:custDataLst>
          </p:nvPr>
        </p:nvSpPr>
        <p:spPr>
          <a:xfrm>
            <a:off x="3189248" y="2317884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2" name="OTLSHAPE_T_44f65637594344bea580dfb5e14eae93_ShapePercentage" hidden="1"/>
          <p:cNvSpPr/>
          <p:nvPr>
            <p:custDataLst>
              <p:tags r:id="rId70"/>
            </p:custDataLst>
          </p:nvPr>
        </p:nvSpPr>
        <p:spPr>
          <a:xfrm>
            <a:off x="3189248" y="2648084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0" name="OTLSHAPE_T_4004f42984004507b849b8c4ed2ad844_ShapePercentage" hidden="1"/>
          <p:cNvSpPr/>
          <p:nvPr>
            <p:custDataLst>
              <p:tags r:id="rId71"/>
            </p:custDataLst>
          </p:nvPr>
        </p:nvSpPr>
        <p:spPr>
          <a:xfrm>
            <a:off x="4835382" y="2978284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8" name="OTLSHAPE_T_8dea7e79ec43451c9548d301febb13c4_ShapePercentage" hidden="1"/>
          <p:cNvSpPr/>
          <p:nvPr>
            <p:custDataLst>
              <p:tags r:id="rId72"/>
            </p:custDataLst>
          </p:nvPr>
        </p:nvSpPr>
        <p:spPr>
          <a:xfrm>
            <a:off x="7205813" y="330848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9" name="OTLSHAPE_T_5433b813eac84272b68a7acf5ec5b015_TextPercentage" hidden="1"/>
          <p:cNvSpPr txBox="1"/>
          <p:nvPr>
            <p:custDataLst>
              <p:tags r:id="rId73"/>
            </p:custDataLst>
          </p:nvPr>
        </p:nvSpPr>
        <p:spPr>
          <a:xfrm>
            <a:off x="0" y="1657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90" name="OTLSHAPE_T_5433b813eac84272b68a7acf5ec5b015_StartDate" hidden="1"/>
          <p:cNvSpPr txBox="1"/>
          <p:nvPr>
            <p:custDataLst>
              <p:tags r:id="rId74"/>
            </p:custDataLst>
          </p:nvPr>
        </p:nvSpPr>
        <p:spPr>
          <a:xfrm>
            <a:off x="0" y="1657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491" name="OTLSHAPE_T_5433b813eac84272b68a7acf5ec5b015_EndDate" hidden="1"/>
          <p:cNvSpPr txBox="1"/>
          <p:nvPr>
            <p:custDataLst>
              <p:tags r:id="rId75"/>
            </p:custDataLst>
          </p:nvPr>
        </p:nvSpPr>
        <p:spPr>
          <a:xfrm>
            <a:off x="0" y="1657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492" name="OTLSHAPE_T_5433b813eac84272b68a7acf5ec5b015_JoinedDate"/>
          <p:cNvSpPr txBox="1"/>
          <p:nvPr>
            <p:custDataLst>
              <p:tags r:id="rId76"/>
            </p:custDataLst>
          </p:nvPr>
        </p:nvSpPr>
        <p:spPr>
          <a:xfrm>
            <a:off x="582360" y="168157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1/15 - 4/30</a:t>
            </a:r>
          </a:p>
        </p:txBody>
      </p:sp>
      <p:sp>
        <p:nvSpPr>
          <p:cNvPr id="3493" name="OTLSHAPE_T_5433b813eac84272b68a7acf5ec5b015_Title"/>
          <p:cNvSpPr txBox="1"/>
          <p:nvPr>
            <p:custDataLst>
              <p:tags r:id="rId77"/>
            </p:custDataLst>
          </p:nvPr>
        </p:nvSpPr>
        <p:spPr>
          <a:xfrm>
            <a:off x="3591208" y="1681572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9F2936"/>
                </a:solidFill>
                <a:latin typeface="Calibri" panose="020F0502020204030204" pitchFamily="34" charset="0"/>
              </a:rPr>
              <a:t>Recruit</a:t>
            </a:r>
          </a:p>
        </p:txBody>
      </p:sp>
      <p:sp>
        <p:nvSpPr>
          <p:cNvPr id="3494" name="OTLSHAPE_T_5433b813eac84272b68a7acf5ec5b015_Duration"/>
          <p:cNvSpPr txBox="1"/>
          <p:nvPr>
            <p:custDataLst>
              <p:tags r:id="rId78"/>
            </p:custDataLst>
          </p:nvPr>
        </p:nvSpPr>
        <p:spPr>
          <a:xfrm>
            <a:off x="2182838" y="16815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76 days</a:t>
            </a:r>
          </a:p>
        </p:txBody>
      </p:sp>
      <p:sp>
        <p:nvSpPr>
          <p:cNvPr id="3497" name="OTLSHAPE_T_272053ad58a0417baee9bd3133206d09_TextPercentage" hidden="1"/>
          <p:cNvSpPr txBox="1"/>
          <p:nvPr>
            <p:custDataLst>
              <p:tags r:id="rId79"/>
            </p:custDataLst>
          </p:nvPr>
        </p:nvSpPr>
        <p:spPr>
          <a:xfrm>
            <a:off x="0" y="19876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98" name="OTLSHAPE_T_272053ad58a0417baee9bd3133206d09_StartDate" hidden="1"/>
          <p:cNvSpPr txBox="1"/>
          <p:nvPr>
            <p:custDataLst>
              <p:tags r:id="rId80"/>
            </p:custDataLst>
          </p:nvPr>
        </p:nvSpPr>
        <p:spPr>
          <a:xfrm>
            <a:off x="0" y="19876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499" name="OTLSHAPE_T_272053ad58a0417baee9bd3133206d09_EndDate" hidden="1"/>
          <p:cNvSpPr txBox="1"/>
          <p:nvPr>
            <p:custDataLst>
              <p:tags r:id="rId81"/>
            </p:custDataLst>
          </p:nvPr>
        </p:nvSpPr>
        <p:spPr>
          <a:xfrm>
            <a:off x="0" y="19876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00" name="OTLSHAPE_T_272053ad58a0417baee9bd3133206d09_JoinedDate"/>
          <p:cNvSpPr txBox="1"/>
          <p:nvPr>
            <p:custDataLst>
              <p:tags r:id="rId82"/>
            </p:custDataLst>
          </p:nvPr>
        </p:nvSpPr>
        <p:spPr>
          <a:xfrm>
            <a:off x="2206545" y="201177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3/30 - 4/30</a:t>
            </a:r>
          </a:p>
        </p:txBody>
      </p:sp>
      <p:sp>
        <p:nvSpPr>
          <p:cNvPr id="3501" name="OTLSHAPE_T_272053ad58a0417baee9bd3133206d09_Title"/>
          <p:cNvSpPr txBox="1"/>
          <p:nvPr>
            <p:custDataLst>
              <p:tags r:id="rId83"/>
            </p:custDataLst>
          </p:nvPr>
        </p:nvSpPr>
        <p:spPr>
          <a:xfrm>
            <a:off x="3591208" y="2011772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9F2936"/>
                </a:solidFill>
                <a:latin typeface="Calibri" panose="020F0502020204030204" pitchFamily="34" charset="0"/>
              </a:rPr>
              <a:t>Legal Agreements</a:t>
            </a:r>
          </a:p>
        </p:txBody>
      </p:sp>
      <p:sp>
        <p:nvSpPr>
          <p:cNvPr id="3502" name="OTLSHAPE_T_272053ad58a0417baee9bd3133206d09_Duration"/>
          <p:cNvSpPr txBox="1"/>
          <p:nvPr>
            <p:custDataLst>
              <p:tags r:id="rId84"/>
            </p:custDataLst>
          </p:nvPr>
        </p:nvSpPr>
        <p:spPr>
          <a:xfrm>
            <a:off x="2994931" y="20117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3505" name="OTLSHAPE_T_8946987c5b794444934420cf76f92f8b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23178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506" name="OTLSHAPE_T_8946987c5b794444934420cf76f92f8b_StartDate" hidden="1"/>
          <p:cNvSpPr txBox="1"/>
          <p:nvPr>
            <p:custDataLst>
              <p:tags r:id="rId86"/>
            </p:custDataLst>
          </p:nvPr>
        </p:nvSpPr>
        <p:spPr>
          <a:xfrm>
            <a:off x="0" y="23178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07" name="OTLSHAPE_T_8946987c5b794444934420cf76f92f8b_EndDate" hidden="1"/>
          <p:cNvSpPr txBox="1"/>
          <p:nvPr>
            <p:custDataLst>
              <p:tags r:id="rId87"/>
            </p:custDataLst>
          </p:nvPr>
        </p:nvSpPr>
        <p:spPr>
          <a:xfrm>
            <a:off x="0" y="23178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08" name="OTLSHAPE_T_8946987c5b794444934420cf76f92f8b_JoinedDate"/>
          <p:cNvSpPr txBox="1"/>
          <p:nvPr>
            <p:custDataLst>
              <p:tags r:id="rId88"/>
            </p:custDataLst>
          </p:nvPr>
        </p:nvSpPr>
        <p:spPr>
          <a:xfrm>
            <a:off x="2557720" y="234197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3509" name="OTLSHAPE_T_8946987c5b794444934420cf76f92f8b_Title"/>
          <p:cNvSpPr txBox="1"/>
          <p:nvPr>
            <p:custDataLst>
              <p:tags r:id="rId89"/>
            </p:custDataLst>
          </p:nvPr>
        </p:nvSpPr>
        <p:spPr>
          <a:xfrm>
            <a:off x="4930063" y="234197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2F5597"/>
                </a:solidFill>
                <a:latin typeface="Calibri" panose="020F0502020204030204" pitchFamily="34" charset="0"/>
              </a:rPr>
              <a:t>Architecture Review</a:t>
            </a:r>
          </a:p>
        </p:txBody>
      </p:sp>
      <p:sp>
        <p:nvSpPr>
          <p:cNvPr id="3510" name="OTLSHAPE_T_8946987c5b794444934420cf76f92f8b_Duration"/>
          <p:cNvSpPr txBox="1"/>
          <p:nvPr>
            <p:custDataLst>
              <p:tags r:id="rId90"/>
            </p:custDataLst>
          </p:nvPr>
        </p:nvSpPr>
        <p:spPr>
          <a:xfrm>
            <a:off x="3839946" y="23419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513" name="OTLSHAPE_T_44f65637594344bea580dfb5e14eae93_TextPercentage" hidden="1"/>
          <p:cNvSpPr txBox="1"/>
          <p:nvPr>
            <p:custDataLst>
              <p:tags r:id="rId91"/>
            </p:custDataLst>
          </p:nvPr>
        </p:nvSpPr>
        <p:spPr>
          <a:xfrm>
            <a:off x="0" y="26480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514" name="OTLSHAPE_T_44f65637594344bea580dfb5e14eae93_StartDate" hidden="1"/>
          <p:cNvSpPr txBox="1"/>
          <p:nvPr>
            <p:custDataLst>
              <p:tags r:id="rId92"/>
            </p:custDataLst>
          </p:nvPr>
        </p:nvSpPr>
        <p:spPr>
          <a:xfrm>
            <a:off x="0" y="26480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15" name="OTLSHAPE_T_44f65637594344bea580dfb5e14eae93_EndDate" hidden="1"/>
          <p:cNvSpPr txBox="1"/>
          <p:nvPr>
            <p:custDataLst>
              <p:tags r:id="rId93"/>
            </p:custDataLst>
          </p:nvPr>
        </p:nvSpPr>
        <p:spPr>
          <a:xfrm>
            <a:off x="0" y="26480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16" name="OTLSHAPE_T_44f65637594344bea580dfb5e14eae93_JoinedDate"/>
          <p:cNvSpPr txBox="1"/>
          <p:nvPr>
            <p:custDataLst>
              <p:tags r:id="rId94"/>
            </p:custDataLst>
          </p:nvPr>
        </p:nvSpPr>
        <p:spPr>
          <a:xfrm>
            <a:off x="2557720" y="267217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3517" name="OTLSHAPE_T_44f65637594344bea580dfb5e14eae93_Title"/>
          <p:cNvSpPr txBox="1"/>
          <p:nvPr>
            <p:custDataLst>
              <p:tags r:id="rId95"/>
            </p:custDataLst>
          </p:nvPr>
        </p:nvSpPr>
        <p:spPr>
          <a:xfrm>
            <a:off x="4930063" y="2672172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2F5597"/>
                </a:solidFill>
                <a:latin typeface="Calibri" panose="020F0502020204030204" pitchFamily="34" charset="0"/>
              </a:rPr>
              <a:t>Training Calls</a:t>
            </a:r>
          </a:p>
        </p:txBody>
      </p:sp>
      <p:sp>
        <p:nvSpPr>
          <p:cNvPr id="3518" name="OTLSHAPE_T_44f65637594344bea580dfb5e14eae93_Duration"/>
          <p:cNvSpPr txBox="1"/>
          <p:nvPr>
            <p:custDataLst>
              <p:tags r:id="rId96"/>
            </p:custDataLst>
          </p:nvPr>
        </p:nvSpPr>
        <p:spPr>
          <a:xfrm>
            <a:off x="3839946" y="26721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521" name="OTLSHAPE_T_4004f42984004507b849b8c4ed2ad844_TextPercentage" hidden="1"/>
          <p:cNvSpPr txBox="1"/>
          <p:nvPr>
            <p:custDataLst>
              <p:tags r:id="rId97"/>
            </p:custDataLst>
          </p:nvPr>
        </p:nvSpPr>
        <p:spPr>
          <a:xfrm>
            <a:off x="0" y="29782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522" name="OTLSHAPE_T_4004f42984004507b849b8c4ed2ad844_StartDate" hidden="1"/>
          <p:cNvSpPr txBox="1"/>
          <p:nvPr>
            <p:custDataLst>
              <p:tags r:id="rId98"/>
            </p:custDataLst>
          </p:nvPr>
        </p:nvSpPr>
        <p:spPr>
          <a:xfrm>
            <a:off x="0" y="29782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23" name="OTLSHAPE_T_4004f42984004507b849b8c4ed2ad844_EndDate" hidden="1"/>
          <p:cNvSpPr txBox="1"/>
          <p:nvPr>
            <p:custDataLst>
              <p:tags r:id="rId99"/>
            </p:custDataLst>
          </p:nvPr>
        </p:nvSpPr>
        <p:spPr>
          <a:xfrm>
            <a:off x="0" y="29782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24" name="OTLSHAPE_T_4004f42984004507b849b8c4ed2ad844_JoinedDate"/>
          <p:cNvSpPr txBox="1"/>
          <p:nvPr>
            <p:custDataLst>
              <p:tags r:id="rId100"/>
            </p:custDataLst>
          </p:nvPr>
        </p:nvSpPr>
        <p:spPr>
          <a:xfrm>
            <a:off x="4203853" y="300237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6/29 - 11/3</a:t>
            </a:r>
          </a:p>
        </p:txBody>
      </p:sp>
      <p:sp>
        <p:nvSpPr>
          <p:cNvPr id="3525" name="OTLSHAPE_T_4004f42984004507b849b8c4ed2ad844_Title"/>
          <p:cNvSpPr txBox="1"/>
          <p:nvPr>
            <p:custDataLst>
              <p:tags r:id="rId101"/>
            </p:custDataLst>
          </p:nvPr>
        </p:nvSpPr>
        <p:spPr>
          <a:xfrm>
            <a:off x="7695567" y="3002372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843C0C"/>
                </a:solidFill>
                <a:latin typeface="Calibri" panose="020F0502020204030204" pitchFamily="34" charset="0"/>
              </a:rPr>
              <a:t>Partner Development</a:t>
            </a:r>
          </a:p>
        </p:txBody>
      </p:sp>
      <p:sp>
        <p:nvSpPr>
          <p:cNvPr id="3526" name="OTLSHAPE_T_4004f42984004507b849b8c4ed2ad844_Duration"/>
          <p:cNvSpPr txBox="1"/>
          <p:nvPr>
            <p:custDataLst>
              <p:tags r:id="rId102"/>
            </p:custDataLst>
          </p:nvPr>
        </p:nvSpPr>
        <p:spPr>
          <a:xfrm>
            <a:off x="6045764" y="30023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92 days</a:t>
            </a:r>
          </a:p>
        </p:txBody>
      </p:sp>
      <p:sp>
        <p:nvSpPr>
          <p:cNvPr id="3529" name="OTLSHAPE_T_8dea7e79ec43451c9548d301febb13c4_TextPercentage" hidden="1"/>
          <p:cNvSpPr txBox="1"/>
          <p:nvPr>
            <p:custDataLst>
              <p:tags r:id="rId103"/>
            </p:custDataLst>
          </p:nvPr>
        </p:nvSpPr>
        <p:spPr>
          <a:xfrm>
            <a:off x="0" y="3308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530" name="OTLSHAPE_T_8dea7e79ec43451c9548d301febb13c4_StartDate" hidden="1"/>
          <p:cNvSpPr txBox="1"/>
          <p:nvPr>
            <p:custDataLst>
              <p:tags r:id="rId104"/>
            </p:custDataLst>
          </p:nvPr>
        </p:nvSpPr>
        <p:spPr>
          <a:xfrm>
            <a:off x="0" y="3308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31" name="OTLSHAPE_T_8dea7e79ec43451c9548d301febb13c4_EndDate" hidden="1"/>
          <p:cNvSpPr txBox="1"/>
          <p:nvPr>
            <p:custDataLst>
              <p:tags r:id="rId105"/>
            </p:custDataLst>
          </p:nvPr>
        </p:nvSpPr>
        <p:spPr>
          <a:xfrm>
            <a:off x="0" y="33084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532" name="OTLSHAPE_T_8dea7e79ec43451c9548d301febb13c4_JoinedDate"/>
          <p:cNvSpPr txBox="1"/>
          <p:nvPr>
            <p:custDataLst>
              <p:tags r:id="rId106"/>
            </p:custDataLst>
          </p:nvPr>
        </p:nvSpPr>
        <p:spPr>
          <a:xfrm>
            <a:off x="6445506" y="3332572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10/15 - 11/30</a:t>
            </a:r>
          </a:p>
        </p:txBody>
      </p:sp>
      <p:sp>
        <p:nvSpPr>
          <p:cNvPr id="3533" name="OTLSHAPE_T_8dea7e79ec43451c9548d301febb13c4_Title"/>
          <p:cNvSpPr txBox="1"/>
          <p:nvPr>
            <p:custDataLst>
              <p:tags r:id="rId107"/>
            </p:custDataLst>
          </p:nvPr>
        </p:nvSpPr>
        <p:spPr>
          <a:xfrm>
            <a:off x="8288175" y="3332572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85723"/>
                </a:solidFill>
                <a:latin typeface="Calibri" panose="020F0502020204030204" pitchFamily="34" charset="0"/>
              </a:rPr>
              <a:t>Marketing</a:t>
            </a:r>
          </a:p>
        </p:txBody>
      </p:sp>
      <p:sp>
        <p:nvSpPr>
          <p:cNvPr id="3534" name="OTLSHAPE_T_8dea7e79ec43451c9548d301febb13c4_Duration"/>
          <p:cNvSpPr txBox="1"/>
          <p:nvPr>
            <p:custDataLst>
              <p:tags r:id="rId108"/>
            </p:custDataLst>
          </p:nvPr>
        </p:nvSpPr>
        <p:spPr>
          <a:xfrm>
            <a:off x="7527284" y="33325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33 days</a:t>
            </a:r>
          </a:p>
        </p:txBody>
      </p:sp>
      <p:sp>
        <p:nvSpPr>
          <p:cNvPr id="3474" name="OTLSHAPE_M_ffa713a2c3124b4d87e39720949e6d77_Shape"/>
          <p:cNvSpPr/>
          <p:nvPr>
            <p:custDataLst>
              <p:tags r:id="rId109"/>
            </p:custDataLst>
          </p:nvPr>
        </p:nvSpPr>
        <p:spPr>
          <a:xfrm flipV="1">
            <a:off x="4764963" y="4267200"/>
            <a:ext cx="228600" cy="254000"/>
          </a:xfrm>
          <a:prstGeom prst="triangle">
            <a:avLst/>
          </a:prstGeom>
          <a:solidFill>
            <a:srgbClr val="325A9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7" name="OTLSHAPE_M_8963a89f71b449618ffe644093ac945d_Shape"/>
          <p:cNvSpPr/>
          <p:nvPr>
            <p:custDataLst>
              <p:tags r:id="rId110"/>
            </p:custDataLst>
          </p:nvPr>
        </p:nvSpPr>
        <p:spPr>
          <a:xfrm flipV="1">
            <a:off x="5774591" y="4267200"/>
            <a:ext cx="228600" cy="254000"/>
          </a:xfrm>
          <a:prstGeom prst="triangle">
            <a:avLst/>
          </a:prstGeom>
          <a:solidFill>
            <a:srgbClr val="3961A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0" name="OTLSHAPE_M_1ffadcdd4f06417e9590940a4b669625_Shape"/>
          <p:cNvSpPr/>
          <p:nvPr>
            <p:custDataLst>
              <p:tags r:id="rId111"/>
            </p:custDataLst>
          </p:nvPr>
        </p:nvSpPr>
        <p:spPr>
          <a:xfrm flipV="1">
            <a:off x="7025653" y="4267200"/>
            <a:ext cx="228600" cy="254000"/>
          </a:xfrm>
          <a:prstGeom prst="triangle">
            <a:avLst/>
          </a:prstGeom>
          <a:solidFill>
            <a:srgbClr val="3961A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3" name="OTLSHAPE_M_a3f90804e51e4c47826f02c014f6235b_Shape"/>
          <p:cNvSpPr/>
          <p:nvPr>
            <p:custDataLst>
              <p:tags r:id="rId112"/>
            </p:custDataLst>
          </p:nvPr>
        </p:nvSpPr>
        <p:spPr>
          <a:xfrm>
            <a:off x="1121522" y="4775200"/>
            <a:ext cx="228600" cy="254000"/>
          </a:xfrm>
          <a:prstGeom prst="diamond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6" name="OTLSHAPE_M_667f3b11a6cf4b668fb739fca9abd779_Shape"/>
          <p:cNvSpPr/>
          <p:nvPr>
            <p:custDataLst>
              <p:tags r:id="rId113"/>
            </p:custDataLst>
          </p:nvPr>
        </p:nvSpPr>
        <p:spPr>
          <a:xfrm>
            <a:off x="8123075" y="4775200"/>
            <a:ext cx="228600" cy="254000"/>
          </a:xfrm>
          <a:prstGeom prst="diamond">
            <a:avLst/>
          </a:prstGeom>
          <a:solidFill>
            <a:srgbClr val="4E85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2" name="OTLSHAPE_M_ffa713a2c3124b4d87e39720949e6d77_Title"/>
          <p:cNvSpPr txBox="1"/>
          <p:nvPr>
            <p:custDataLst>
              <p:tags r:id="rId114"/>
            </p:custDataLst>
          </p:nvPr>
        </p:nvSpPr>
        <p:spPr>
          <a:xfrm>
            <a:off x="4455401" y="3939790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Validation Call 1</a:t>
            </a:r>
          </a:p>
        </p:txBody>
      </p:sp>
      <p:sp>
        <p:nvSpPr>
          <p:cNvPr id="3473" name="OTLSHAPE_M_ffa713a2c3124b4d87e39720949e6d77_Date"/>
          <p:cNvSpPr txBox="1"/>
          <p:nvPr>
            <p:custDataLst>
              <p:tags r:id="rId115"/>
            </p:custDataLst>
          </p:nvPr>
        </p:nvSpPr>
        <p:spPr>
          <a:xfrm>
            <a:off x="4589661" y="4094815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06.30.2021</a:t>
            </a:r>
          </a:p>
        </p:txBody>
      </p:sp>
      <p:sp>
        <p:nvSpPr>
          <p:cNvPr id="3475" name="OTLSHAPE_M_8963a89f71b449618ffe644093ac945d_Title"/>
          <p:cNvSpPr txBox="1"/>
          <p:nvPr>
            <p:custDataLst>
              <p:tags r:id="rId116"/>
            </p:custDataLst>
          </p:nvPr>
        </p:nvSpPr>
        <p:spPr>
          <a:xfrm>
            <a:off x="5465029" y="379218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Validation Call 2</a:t>
            </a:r>
          </a:p>
        </p:txBody>
      </p:sp>
      <p:sp>
        <p:nvSpPr>
          <p:cNvPr id="3476" name="OTLSHAPE_M_8963a89f71b449618ffe644093ac945d_Date"/>
          <p:cNvSpPr txBox="1"/>
          <p:nvPr>
            <p:custDataLst>
              <p:tags r:id="rId117"/>
            </p:custDataLst>
          </p:nvPr>
        </p:nvSpPr>
        <p:spPr>
          <a:xfrm>
            <a:off x="5599289" y="394720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08.15.2021</a:t>
            </a:r>
          </a:p>
        </p:txBody>
      </p:sp>
      <p:sp>
        <p:nvSpPr>
          <p:cNvPr id="3478" name="OTLSHAPE_M_1ffadcdd4f06417e9590940a4b669625_Title"/>
          <p:cNvSpPr txBox="1"/>
          <p:nvPr>
            <p:custDataLst>
              <p:tags r:id="rId118"/>
            </p:custDataLst>
          </p:nvPr>
        </p:nvSpPr>
        <p:spPr>
          <a:xfrm>
            <a:off x="6716090" y="3625984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Validation Call 3</a:t>
            </a:r>
          </a:p>
        </p:txBody>
      </p:sp>
      <p:sp>
        <p:nvSpPr>
          <p:cNvPr id="3479" name="OTLSHAPE_M_1ffadcdd4f06417e9590940a4b669625_Date"/>
          <p:cNvSpPr txBox="1"/>
          <p:nvPr>
            <p:custDataLst>
              <p:tags r:id="rId119"/>
            </p:custDataLst>
          </p:nvPr>
        </p:nvSpPr>
        <p:spPr>
          <a:xfrm>
            <a:off x="6850350" y="3781009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10.11.2021</a:t>
            </a:r>
          </a:p>
        </p:txBody>
      </p:sp>
      <p:sp>
        <p:nvSpPr>
          <p:cNvPr id="3481" name="OTLSHAPE_M_a3f90804e51e4c47826f02c014f6235b_Title"/>
          <p:cNvSpPr txBox="1"/>
          <p:nvPr>
            <p:custDataLst>
              <p:tags r:id="rId120"/>
            </p:custDataLst>
          </p:nvPr>
        </p:nvSpPr>
        <p:spPr>
          <a:xfrm>
            <a:off x="907569" y="5470487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i="1" u="sng" spc="-4">
                <a:solidFill>
                  <a:srgbClr val="9F2936"/>
                </a:solidFill>
                <a:latin typeface="Calibri" panose="020F0502020204030204" pitchFamily="34" charset="0"/>
              </a:rPr>
              <a:t>Project Start</a:t>
            </a:r>
          </a:p>
        </p:txBody>
      </p:sp>
      <p:sp>
        <p:nvSpPr>
          <p:cNvPr id="3482" name="OTLSHAPE_M_a3f90804e51e4c47826f02c014f6235b_Date"/>
          <p:cNvSpPr txBox="1"/>
          <p:nvPr>
            <p:custDataLst>
              <p:tags r:id="rId121"/>
            </p:custDataLst>
          </p:nvPr>
        </p:nvSpPr>
        <p:spPr>
          <a:xfrm>
            <a:off x="946220" y="531546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01.15.2021</a:t>
            </a:r>
          </a:p>
        </p:txBody>
      </p:sp>
      <p:sp>
        <p:nvSpPr>
          <p:cNvPr id="3484" name="OTLSHAPE_M_667f3b11a6cf4b668fb739fca9abd779_Title"/>
          <p:cNvSpPr txBox="1"/>
          <p:nvPr>
            <p:custDataLst>
              <p:tags r:id="rId122"/>
            </p:custDataLst>
          </p:nvPr>
        </p:nvSpPr>
        <p:spPr>
          <a:xfrm>
            <a:off x="7940152" y="5470487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i="1" u="sng" spc="-2">
                <a:solidFill>
                  <a:srgbClr val="385723"/>
                </a:solidFill>
                <a:latin typeface="Calibri" panose="020F0502020204030204" pitchFamily="34" charset="0"/>
              </a:rPr>
              <a:t>Project End</a:t>
            </a:r>
          </a:p>
        </p:txBody>
      </p:sp>
      <p:sp>
        <p:nvSpPr>
          <p:cNvPr id="3485" name="OTLSHAPE_M_667f3b11a6cf4b668fb739fca9abd779_Date"/>
          <p:cNvSpPr txBox="1"/>
          <p:nvPr>
            <p:custDataLst>
              <p:tags r:id="rId123"/>
            </p:custDataLst>
          </p:nvPr>
        </p:nvSpPr>
        <p:spPr>
          <a:xfrm>
            <a:off x="7947772" y="5315462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11.30.2021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534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y4yIiwiT3JpZ2luYWxBc3NlbWJseVZlcnNpb24iOiIyLjAxLjEy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1MCwiRyI6NTAsIkIiOjU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0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Q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E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jU1LCJSIjoyMjcsIkciOjIyMiwiQiI6MjA5fX0sIkFwcGVuZFllYXJPblllYXJDaGFuZ2UiOnRydWUsIkVsYXBzZWRUaW1lRm9ybWF0IjowLCJUb2RheU1hcmtlclBvc2l0aW9uIjowLCJRdWlja1Bvc2l0aW9uIjozLCJBYnNvbHV0ZVBvc2l0aW9uIjozNTEuMCwiTWFyZ2luIjp7IiRpZCI6IjQ5IiwiVG9wIjowLCJMZWZ0IjoxMCwiUmlnaHQiOjEwLCJCb3R0b20iOjB9LCJQYWRkaW5nIjp7IiRpZCI6IjUwIiwiVG9wIjowLCJMZWZ0IjowLCJSaWdodCI6MCwiQm90dG9tIjowfSwiQmFja2dyb3VuZCI6eyIkaWQiOiI1MSIsIkNvbG9yIjp7IiRpZCI6IjUyIiwiQSI6MjU1LCJSIjo1MCwiRyI6NTAsIkIiOjUw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LmRkLnl5eXkiLCJTZXBhcmF0b3IiOiIu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iwiU2hhcGVUaGlja25lc3MiOjE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yLCJGb250TmFtZSI6IkNhbGlicmkiLCJJc0JvbGQiOmZhbHNlLCJJc0l0YWxpYyI6ZmFsc2UsIklzVW5kZXJsaW5lZCI6ZmFsc2UsIlBhcmVudFN0eWxlIjpudWxsfSwiQXV0b1NpemUiOjAsIkZvcmVncm91bmQiOnsiJGlkIjoiOTQiLCJDb2xvciI6eyIkaWQiOiI5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S4wLCJMaW5lVHlwZSI6MCwiUGFyZW50U3R5bGUiOm51bGx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EsIkZvbnROYW1lIjoiQ2FsaWJyaSIsIklzQm9sZCI6dHJ1ZSwiSXNJdGFsaWMiOmZhbHNlLCJJc1VuZGVybGluZWQiOmZhbHNlLCJQYXJlbnRTdHlsZSI6bnVsbH0sIkF1dG9TaXplIjowLCJGb3JlZ3JvdW5kIjp7IiRpZCI6IjExNSIsIkNvbG9yIjp7IiRpZCI6IjExNiIsIkEiOjI1NSwiUiI6MTU5LCJHIjo0MSwiQiI6NTR9fSwiTWF4V2lkdGgiOjIw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IsIkZvbnROYW1lIjoiQ2FsaWJyaSIsIklzQm9sZCI6ZmFsc2UsIklzSXRhbGljIjpmYWxzZSwiSXNVbmRlcmxpbmVkIjpmYWxzZSwiUGFyZW50U3R5bGUiOm51bGx9LCJBdXRvU2l6ZSI6MCwiRm9yZWdyb3VuZCI6eyIkaWQiOiIxMjIiLCJDb2xvciI6eyIkaWQiOiIxM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L2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IxLTAxLTAxVDAwOjAwOjAwIiwiRW5kRGF0ZSI6IjIwMjEtMTEtMzBUMjM6NTk6MDAiLCJGb3JtYXQiOiJNTU0iLCJUeXBlIjoyLCJBdXRvRGF0ZVJhbmdlIjpmYWxzZSwiV29ya2luZ0RheXMiOjMxLCJGaXNjYWxZZWFyIjp7IiRpZCI6IjE2NiIsIlN0YXJ0TW9udGgiOjEsIlVzZVN0YXJ0aW5nWWVhckZvck51bWJlcmluZyI6dHJ1ZSwiU2hvd0Zpc2NhbFllYXJMYWJlbCI6dHJ1ZX0sIlRvZGF5TWFya2VyVGV4dCI6IlRvZGF5IiwiQXV0b1NjYWxlVHlwZSI6ZmFsc2V9LCJNaWxlc3RvbmVzIjpbeyIkaWQiOiIxNjciLCJEYXRlIjoiMjAyMS0wMS0xNVQyMzo1OTowMCIsIlN0eWxlIjp7IiRpZCI6IjE2OCIsIlNoYXBlIjoxLCJDb25uZWN0b3JNYXJnaW4iOnsiJHJlZiI6IjU0In0sIkNvbm5lY3RvclN0eWxlIjp7IiRpZCI6IjE2OSIsIkxpbmVDb2xvciI6eyIkaWQiOiIxNzAiLCIkdHlwZSI6Ik5MUkUuQ29tbW9uLkRvbS5Tb2xpZENvbG9yQnJ1c2gsIE5MUkUuQ29tbW9uIiwiQ29sb3IiOnsiJGlkIjoiMTcxIiwiQSI6MjU1LCJSIjoxNTksIkciOjQxLCJCIjo1NH19LCJMaW5lV2VpZ2h0IjoxLjAsIkxpbmVUeXBlIjowLCJQYXJlbnRTdHlsZSI6eyIkcmVmIjoiNTUifX0sIklzQmVsb3dUaW1lYmFuZCI6dHJ1ZSwiUG9zaXRpb25PblRhc2siOjAsIkhpZGVEYXRlIjpmYWxzZSwiU2hhcGVTaXplIjoxLCJTcGFjaW5nIjowLjAsIlBhZGRpbmciOnsiJGlkIjoiMTcyIiwiVG9wIjowLCJMZWZ0IjowLCJSaWdodCI6MCwiQm90dG9tIjowfSwiU2hhcGVTdHlsZSI6eyIkaWQiOiIxNzMiLCJNYXJnaW4iOnsiJHJlZiI6IjYwIn0sIlBhZGRpbmciOnsiJHJlZiI6IjYxIn0sIkJhY2tncm91bmQiOnsiJGlkIjoiMTc0IiwiQ29sb3IiOnsiJGlkIjoiMTc1IiwiQSI6MjU1LCJSIjoxNTksIkciOjQxLCJCIjo1NH19LCJJc1Zpc2libGUiOnRydWUsIldpZHRoIjoxOC4wLCJIZWlnaHQiOjIwLjAsIkJvcmRlclN0eWxlIjp7IiRpZCI6IjE3NiIsIkxpbmVDb2xvciI6eyIkcmVmIjoiNjUifSwiTGluZVdlaWdodCI6MC4wLCJMaW5lVHlwZSI6MCwiUGFyZW50U3R5bGUiOnsiJHJlZiI6IjY0In19LCJQYXJlbnRTdHlsZSI6eyIkcmVmIjoiNTkifX0sIlRpdGxlU3R5bGUiOnsiJGlkIjoiMTc3IiwiRm9udFNldHRpbmdzIjp7IiRpZCI6IjE3OCIsIkZvbnRTaXplIjoxMCwiRm9udE5hbWUiOiJDYWxpYnJpIiwiSXNCb2xkIjp0cnVlLCJJc0l0YWxpYyI6dHJ1ZSwiSXNVbmRlcmxpbmVkIjp0cnVlLCJQYXJlbnRTdHlsZSI6eyIkcmVmIjoiNjgifX0sIkF1dG9TaXplIjowLCJGb3JlZ3JvdW5kIjp7IiRpZCI6IjE3OSIsIkNvbG9yIjp7IiRpZCI6IjE4MCIsIkEiOjI1NSwiUiI6MTU5LCJHIjo0MSwiQiI6NTR9fSwiTWF4V2lkdGgiOjU0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TgxIiwiTGluZUNvbG9yIjpudWxsLCJMaW5lV2VpZ2h0IjowLjAsIkxpbmVUeXBlIjowLCJQYXJlbnRTdHlsZSI6bnVsbH0sIlBhcmVudFN0eWxlIjp7IiRyZWYiOiI2NyJ9fSwiRGF0ZVN0eWxlIjp7IiRpZCI6IjE4MiIsIkZvbnRTZXR0aW5ncyI6eyIkaWQiOiIxODM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4NCIsIkxpbmVDb2xvciI6bnVsbCwiTGluZVdlaWdodCI6MC4wLCJMaW5lVHlwZSI6MCwiUGFyZW50U3R5bGUiOm51bGx9LCJQYXJlbnRTdHlsZSI6eyIkcmVmIjoiNzQifX0sIkRhdGVGb3JtYXQiOnsiJHJlZiI6IjgxIn0sIldlZWtOdW1iZXJpbmciOnsiJGlkIjoiMTg1IiwiRm9ybWF0IjowLCJJc1Zpc2libGUiOmZhbHNlLCJMYXN0S25vd25WaXNpYmlsaXR5U3RhdGUiOmZhbHNlfSwiSXNWaXNpYmxlIjp0cnVlLCJQYXJlbnRTdHlsZSI6eyIkcmVmIjoiNTMifX0sIkluZGV4IjowLCJQZXJjZW50YWdlQ29tcGxldGUiOm51bGwsIlBvc2l0aW9uIjp7IlJhdGlvIjowLjEyMzk4ODI4ODc4NTIwNDQ1LCJJc0N1c3RvbSI6dHJ1ZX0sIkRhdGVGb3JtYXQiOnsiJHJlZiI6IjgxIn0sIldlZWtOdW1iZXJpbmciOnsiJGlkIjoiMTg2IiwiRm9ybWF0IjowLCJJc1Zpc2libGUiOmZhbHNlLCJMYXN0S25vd25WaXNpYmlsaXR5U3RhdGUiOmZhbHNlfSwiUmVsYXRlZFRhc2tJZCI6IjAwMDAwMDAwLTAwMDAtMDAwMC0wMDAwLTAwMDAwMDAwMDAwMCIsIklkIjoiYTNmOTA4MDQtZTUxZS00YzQ3LTgyNmYtMDJjMDE0ZjYyMzViIiwiSW1wb3J0SWQiOm51bGwsIlRpdGxlIjoiUHJvamVjdCBTdGFydCIsIk5vdGUiOm51bGwsIkh5cGVybGluayI6eyIkaWQiOiIxODciLCJBZGRyZXNzIjpudWxsLCJTdWJBZGRyZXNzIjpudWxsfSwiSXNDaGFuZ2VkIjpmYWxzZSwiSXNOZXciOnRydWV9LHsiJGlkIjoiMTg4IiwiRGF0ZSI6IjIwMjEtMDYtMzBUMjM6NTk6MDAiLCJTdHlsZSI6eyIkaWQiOiIxODkiLCJTaGFwZSI6MCwiQ29ubmVjdG9yTWFyZ2luIjp7IiRyZWYiOiI1NCJ9LCJDb25uZWN0b3JTdHlsZSI6eyIkaWQiOiIxOTAiLCJMaW5lQ29sb3IiOnsiJGlkIjoiMTkxIiwiJHR5cGUiOiJOTFJFLkNvbW1vbi5Eb20uU29saWRDb2xvckJydXNoLCBOTFJFLkNvbW1vbiIsIkNvbG9yIjp7IiRpZCI6IjE5MiIsIkEiOjI1NSwiUiI6NTAsIkciOjkwLCJCIjoxNTh9fSwiTGluZVdlaWdodCI6MS4wLCJMaW5lVHlwZSI6MCwiUGFyZW50U3R5bGUiOnsiJHJlZiI6IjU1In19LCJJc0JlbG93VGltZWJhbmQiOmZhbHNlLCJQb3NpdGlvbk9uVGFzayI6MCwiSGlkZURhdGUiOmZhbHNlLCJTaGFwZVNpemUiOjEsIlNwYWNpbmciOjAuMCwiUGFkZGluZyI6eyIkaWQiOiIxOTMiLCJUb3AiOjAsIkxlZnQiOjAsIlJpZ2h0IjowLCJCb3R0b20iOjB9LCJTaGFwZVN0eWxlIjp7IiRpZCI6IjE5NCIsIk1hcmdpbiI6eyIkcmVmIjoiNjAifSwiUGFkZGluZyI6eyIkcmVmIjoiNjEifSwiQmFja2dyb3VuZCI6eyIkaWQiOiIxOTUiLCJDb2xvciI6eyIkaWQiOiIxOTYiLCJBIjoyNTUsIlIiOjUwLCJHIjo5MCwiQiI6MTU4fX0sIklzVmlzaWJsZSI6dHJ1ZSwiV2lkdGgiOjE4LjAsIkhlaWdodCI6MjAuMCwiQm9yZGVyU3R5bGUiOnsiJGlkIjoiMTk3IiwiTGluZUNvbG9yIjp7IiRyZWYiOiI2NSJ9LCJMaW5lV2VpZ2h0IjowLjAsIkxpbmVUeXBlIjowLCJQYXJlbnRTdHlsZSI6eyIkcmVmIjoiNjQifX0sIlBhcmVudFN0eWxlIjp7IiRyZWYiOiI1OSJ9fSwiVGl0bGVTdHlsZSI6eyIkaWQiOiIxOTgiLCJGb250U2V0dGluZ3MiOnsiJGlkIjoiMTk5IiwiRm9udFNpemUiOjEwLCJGb250TmFtZSI6IkNhbGlicmkiLCJJc0JvbGQiOnRydWUsIklzSXRhbGljIjpmYWxzZSwiSXNVbmRlcmxpbmVkIjpmYWxzZSwiUGFyZW50U3R5bGUiOnsiJHJlZiI6IjY4In19LCJBdXRvU2l6ZSI6MCwiRm9yZWdyb3VuZCI6eyIkcmVmIjoiNjkifSwiTWF4V2lkdGgiOjY5Lj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wMCIsIkxpbmVDb2xvciI6bnVsbCwiTGluZVdlaWdodCI6MC4wLCJMaW5lVHlwZSI6MCwiUGFyZW50U3R5bGUiOm51bGx9LCJQYXJlbnRTdHlsZSI6eyIkcmVmIjoiNjcifX0sIkRhdGVTdHlsZSI6eyIkaWQiOiIyMDEiLCJGb250U2V0dGluZ3MiOnsiJGlkIjoiMjAy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DMiLCJMaW5lQ29sb3IiOm51bGwsIkxpbmVXZWlnaHQiOjAuMCwiTGluZVR5cGUiOjAsIlBhcmVudFN0eWxlIjpudWxsfSwiUGFyZW50U3R5bGUiOnsiJHJlZiI6Ijc0In19LCJEYXRlRm9ybWF0Ijp7IiRyZWYiOiI4MSJ9LCJXZWVrTnVtYmVyaW5nIjp7IiRpZCI6IjIwNCIsIkZvcm1hdCI6MCwiSXNWaXNpYmxlIjpmYWxzZSwiTGFzdEtub3duVmlzaWJpbGl0eVN0YXRlIjpmYWxzZX0sIklzVmlzaWJsZSI6dHJ1ZSwiUGFyZW50U3R5bGUiOnsiJHJlZiI6IjUzIn19LCJJbmRleCI6MSwiUGVyY2VudGFnZUNvbXBsZXRlIjpudWxsLCJQb3NpdGlvbiI6eyJSYXRpbyI6MC4wODQ3NzgzNDA2NTc1NTIwOSwiSXNDdXN0b20iOnRydWV9LCJEYXRlRm9ybWF0Ijp7IiRyZWYiOiI4MSJ9LCJXZWVrTnVtYmVyaW5nIjp7IiRpZCI6IjIwNSIsIkZvcm1hdCI6MCwiSXNWaXNpYmxlIjpmYWxzZSwiTGFzdEtub3duVmlzaWJpbGl0eVN0YXRlIjpmYWxzZX0sIlJlbGF0ZWRUYXNrSWQiOiIwMDAwMDAwMC0wMDAwLTAwMDAtMDAwMC0wMDAwMDAwMDAwMDAiLCJJZCI6ImZmYTcxM2EyLWMzMTItNGI0ZC04N2UzLTk3MjA5NDllNmQ3NyIsIkltcG9ydElkIjpudWxsLCJUaXRsZSI6IlZhbGlkYXRpb24gQ2FsbCAxIiwiTm90ZSI6bnVsbCwiSHlwZXJsaW5rIjp7IiRpZCI6IjIwNiIsIkFkZHJlc3MiOm51bGwsIlN1YkFkZHJlc3MiOm51bGx9LCJJc0NoYW5nZWQiOmZhbHNlLCJJc05ldyI6dHJ1ZX0seyIkaWQiOiIyMDciLCJEYXRlIjoiMjAyMS0wOC0xNVQyMzo1OTowMCIsIlN0eWxlIjp7IiRpZCI6IjIwOCIsIlNoYXBlIjowLCJDb25uZWN0b3JNYXJnaW4iOnsiJHJlZiI6IjU0In0sIkNvbm5lY3RvclN0eWxlIjp7IiRpZCI6IjIwOSIsIkxpbmVDb2xvciI6eyIkaWQiOiIyMTAiLCIkdHlwZSI6Ik5MUkUuQ29tbW9uLkRvbS5Tb2xpZENvbG9yQnJ1c2gsIE5MUkUuQ29tbW9uIiwiQ29sb3IiOnsiJGlkIjoiMjExIiwiQSI6MjU1LCJSIjo1NywiRyI6OTcsIkIiOjE2N319LCJMaW5lV2VpZ2h0IjoxLjAsIkxpbmVUeXBlIjowLCJQYXJlbnRTdHlsZSI6eyIkcmVmIjoiNTUifX0sIklzQmVsb3dUaW1lYmFuZCI6ZmFsc2UsIlBvc2l0aW9uT25UYXNrIjowLCJIaWRlRGF0ZSI6ZmFsc2UsIlNoYXBlU2l6ZSI6MSwiU3BhY2luZyI6MC4wLCJQYWRkaW5nIjp7IiRpZCI6IjIxMiIsIlRvcCI6MCwiTGVmdCI6MCwiUmlnaHQiOjAsIkJvdHRvbSI6MH0sIlNoYXBlU3R5bGUiOnsiJGlkIjoiMjEzIiwiTWFyZ2luIjp7IiRyZWYiOiI2MCJ9LCJQYWRkaW5nIjp7IiRyZWYiOiI2MSJ9LCJCYWNrZ3JvdW5kIjp7IiRpZCI6IjIxNCIsIkNvbG9yIjp7IiRpZCI6IjIxNSIsIkEiOjI1NSwiUiI6NTcsIkciOjk3LCJCIjoxNjd9fSwiSXNWaXNpYmxlIjp0cnVlLCJXaWR0aCI6MTguMCwiSGVpZ2h0IjoyMC4wLCJCb3JkZXJTdHlsZSI6eyIkaWQiOiIyMTYiLCJMaW5lQ29sb3IiOnsiJHJlZiI6IjY1In0sIkxpbmVXZWlnaHQiOjAuMCwiTGluZVR5cGUiOjAsIlBhcmVudFN0eWxlIjp7IiRyZWYiOiI2NCJ9fSwiUGFyZW50U3R5bGUiOnsiJHJlZiI6IjU5In19LCJUaXRsZVN0eWxlIjp7IiRpZCI6IjIxNyIsIkZvbnRTZXR0aW5ncyI6eyIkaWQiOiIyMTgiLCJGb250U2l6ZSI6MTAsIkZvbnROYW1lIjoiQ2FsaWJyaSIsIklzQm9sZCI6dHJ1ZSwiSXNJdGFsaWMiOmZhbHNlLCJJc1VuZGVybGluZWQiOmZhbHNlLCJQYXJlbnRTdHlsZSI6eyIkcmVmIjoiNjgifX0sIkF1dG9TaXplIjowLCJGb3JlZ3JvdW5kIjp7IiRyZWYiOiI2OSJ9LCJNYXhXaWR0aCI6NjkuNz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E5IiwiTGluZUNvbG9yIjpudWxsLCJMaW5lV2VpZ2h0IjowLjAsIkxpbmVUeXBlIjowLCJQYXJlbnRTdHlsZSI6bnVsbH0sIlBhcmVudFN0eWxlIjp7IiRyZWYiOiI2NyJ9fSwiRGF0ZVN0eWxlIjp7IiRpZCI6IjIyMCIsIkZvbnRTZXR0aW5ncyI6eyIkaWQiOiIyMjE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yMiIsIkxpbmVDb2xvciI6bnVsbCwiTGluZVdlaWdodCI6MC4wLCJMaW5lVHlwZSI6MCwiUGFyZW50U3R5bGUiOm51bGx9LCJQYXJlbnRTdHlsZSI6eyIkcmVmIjoiNzQifX0sIkRhdGVGb3JtYXQiOnsiJHJlZiI6IjgxIn0sIldlZWtOdW1iZXJpbmciOnsiJGlkIjoiMjIzIiwiRm9ybWF0IjowLCJJc1Zpc2libGUiOmZhbHNlLCJMYXN0S25vd25WaXNpYmlsaXR5U3RhdGUiOmZhbHNlfSwiSXNWaXNpYmxlIjp0cnVlLCJQYXJlbnRTdHlsZSI6eyIkcmVmIjoiNTMifX0sIkluZGV4IjoyLCJQZXJjZW50YWdlQ29tcGxldGUiOm51bGwsIlBvc2l0aW9uIjp7IlJhdGlvIjowLjEwNjMwMTcxMDM0MDcxMTgsIklzQ3VzdG9tIjp0cnVlfSwiRGF0ZUZvcm1hdCI6eyIkcmVmIjoiODEifSwiV2Vla051bWJlcmluZyI6eyIkaWQiOiIyMjQiLCJGb3JtYXQiOjAsIklzVmlzaWJsZSI6ZmFsc2UsIkxhc3RLbm93blZpc2liaWxpdHlTdGF0ZSI6ZmFsc2V9LCJSZWxhdGVkVGFza0lkIjoiMDAwMDAwMDAtMDAwMC0wMDAwLTAwMDAtMDAwMDAwMDAwMDAwIiwiSWQiOiI4OTYzYTg5Zi03MWI0LTQ5NjEtOGZmZS02NDQwOTNhYzk0NWQiLCJJbXBvcnRJZCI6bnVsbCwiVGl0bGUiOiJWYWxpZGF0aW9uIENhbGwgMiIsIk5vdGUiOm51bGwsIkh5cGVybGluayI6eyIkaWQiOiIyMjUiLCJBZGRyZXNzIjpudWxsLCJTdWJBZGRyZXNzIjpudWxsfSwiSXNDaGFuZ2VkIjpmYWxzZSwiSXNOZXciOnRydWV9LHsiJGlkIjoiMjI2IiwiRGF0ZSI6IjIwMjEtMTAtMTFUMjM6NTk6MDAiLCJTdHlsZSI6eyIkaWQiOiIyMjciLCJTaGFwZSI6MCwiQ29ubmVjdG9yTWFyZ2luIjp7IiRyZWYiOiI1NCJ9LCJDb25uZWN0b3JTdHlsZSI6eyIkaWQiOiIyMjgiLCJMaW5lQ29sb3IiOnsiJGlkIjoiMjI5IiwiJHR5cGUiOiJOTFJFLkNvbW1vbi5Eb20uU29saWRDb2xvckJydXNoLCBOTFJFLkNvbW1vbiIsIkNvbG9yIjp7IiRpZCI6IjIzMCIsIkEiOjI1NSwiUiI6NTcsIkciOjk3LCJCIjoxNjd9fSwiTGluZVdlaWdodCI6MS4wLCJMaW5lVHlwZSI6MCwiUGFyZW50U3R5bGUiOnsiJHJlZiI6IjU1In19LCJJc0JlbG93VGltZWJhbmQiOmZhbHNlLCJQb3NpdGlvbk9uVGFzayI6MCwiSGlkZURhdGUiOmZhbHNlLCJTaGFwZVNpemUiOjEsIlNwYWNpbmciOjAuMCwiUGFkZGluZyI6eyIkaWQiOiIyMzEiLCJUb3AiOjAsIkxlZnQiOjAsIlJpZ2h0IjowLCJCb3R0b20iOjB9LCJTaGFwZVN0eWxlIjp7IiRpZCI6IjIzMiIsIk1hcmdpbiI6eyIkcmVmIjoiNjAifSwiUGFkZGluZyI6eyIkcmVmIjoiNjEifSwiQmFja2dyb3VuZCI6eyIkaWQiOiIyMzMiLCJDb2xvciI6eyIkaWQiOiIyMzQiLCJBIjoyNTUsIlIiOjU3LCJHIjo5NywiQiI6MTY3fX0sIklzVmlzaWJsZSI6dHJ1ZSwiV2lkdGgiOjE4LjAsIkhlaWdodCI6MjAuMCwiQm9yZGVyU3R5bGUiOnsiJGlkIjoiMjM1IiwiTGluZUNvbG9yIjp7IiRyZWYiOiI2NSJ9LCJMaW5lV2VpZ2h0IjowLjAsIkxpbmVUeXBlIjowLCJQYXJlbnRTdHlsZSI6eyIkcmVmIjoiNjQifX0sIlBhcmVudFN0eWxlIjp7IiRyZWYiOiI1OSJ9fSwiVGl0bGVTdHlsZSI6eyIkaWQiOiIyMzYiLCJGb250U2V0dGluZ3MiOnsiJGlkIjoiMjM3IiwiRm9udFNpemUiOjEwLCJGb250TmFtZSI6IkNhbGlicmkiLCJJc0JvbGQiOnRydWUsIklzSXRhbGljIjpmYWxzZSwiSXNVbmRlcmxpbmVkIjpmYWxzZSwiUGFyZW50U3R5bGUiOnsiJHJlZiI6IjY4In19LCJBdXRvU2l6ZSI6MCwiRm9yZWdyb3VuZCI6eyIkcmVmIjoiNjkifSwiTWF4V2lkdGgiOjY5Lj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zOCIsIkxpbmVDb2xvciI6bnVsbCwiTGluZVdlaWdodCI6MC4wLCJMaW5lVHlwZSI6MCwiUGFyZW50U3R5bGUiOm51bGx9LCJQYXJlbnRTdHlsZSI6eyIkcmVmIjoiNjcifX0sIkRhdGVTdHlsZSI6eyIkaWQiOiIyMzkiLCJGb250U2V0dGluZ3MiOnsiJGlkIjoiMjQw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NDEiLCJMaW5lQ29sb3IiOm51bGwsIkxpbmVXZWlnaHQiOjAuMCwiTGluZVR5cGUiOjAsIlBhcmVudFN0eWxlIjpudWxsfSwiUGFyZW50U3R5bGUiOnsiJHJlZiI6Ijc0In19LCJEYXRlRm9ybWF0Ijp7IiRyZWYiOiI4MSJ9LCJXZWVrTnVtYmVyaW5nIjp7IiRpZCI6IjI0MiIsIkZvcm1hdCI6MCwiSXNWaXNpYmxlIjpmYWxzZSwiTGFzdEtub3duVmlzaWJpbGl0eVN0YXRlIjpmYWxzZX0sIklzVmlzaWJsZSI6dHJ1ZSwiUGFyZW50U3R5bGUiOnsiJHJlZiI6IjUzIn19LCJJbmRleCI6MywiUGVyY2VudGFnZUNvbXBsZXRlIjpudWxsLCJQb3NpdGlvbiI6eyJSYXRpbyI6MC4xMzA1MzYwMDE2OTk5NDIxMiwiSXNDdXN0b20iOnRydWV9LCJEYXRlRm9ybWF0Ijp7IiRyZWYiOiI4MSJ9LCJXZWVrTnVtYmVyaW5nIjp7IiRpZCI6IjI0MyIsIkZvcm1hdCI6MCwiSXNWaXNpYmxlIjpmYWxzZSwiTGFzdEtub3duVmlzaWJpbGl0eVN0YXRlIjpmYWxzZX0sIlJlbGF0ZWRUYXNrSWQiOiIwMDAwMDAwMC0wMDAwLTAwMDAtMDAwMC0wMDAwMDAwMDAwMDAiLCJJZCI6IjFmZmFkY2RkLTRmMDYtNDE3ZS05NTkwLTk0MGE0YjY2OTYyNSIsIkltcG9ydElkIjpudWxsLCJUaXRsZSI6IlZhbGlkYXRpb24gQ2FsbCAzIiwiTm90ZSI6bnVsbCwiSHlwZXJsaW5rIjp7IiRpZCI6IjI0NCIsIkFkZHJlc3MiOm51bGwsIlN1YkFkZHJlc3MiOm51bGx9LCJJc0NoYW5nZWQiOmZhbHNlLCJJc05ldyI6dHJ1ZX0seyIkaWQiOiIyNDUiLCJEYXRlIjoiMjAyMS0xMS0zMFQyMzo1OTowMCIsIlN0eWxlIjp7IiRpZCI6IjI0NiIsIlNoYXBlIjoxLCJDb25uZWN0b3JNYXJnaW4iOnsiJHJlZiI6IjU0In0sIkNvbm5lY3RvclN0eWxlIjp7IiRpZCI6IjI0NyIsIkxpbmVDb2xvciI6eyIkaWQiOiIyNDgiLCIkdHlwZSI6Ik5MUkUuQ29tbW9uLkRvbS5Tb2xpZENvbG9yQnJ1c2gsIE5MUkUuQ29tbW9uIiwiQ29sb3IiOnsiJGlkIjoiMjQ5IiwiQSI6MjU1LCJSIjo3OCwiRyI6MTMzLCJCIjo2Nn19LCJMaW5lV2VpZ2h0IjoxLjAsIkxpbmVUeXBlIjowLCJQYXJlbnRTdHlsZSI6eyIkcmVmIjoiNTUifX0sIklzQmVsb3dUaW1lYmFuZCI6dHJ1ZSwiUG9zaXRpb25PblRhc2siOjAsIkhpZGVEYXRlIjpmYWxzZSwiU2hhcGVTaXplIjoxLCJTcGFjaW5nIjowLjAsIlBhZGRpbmciOnsiJGlkIjoiMjUwIiwiVG9wIjowLCJMZWZ0IjowLCJSaWdodCI6MCwiQm90dG9tIjowfSwiU2hhcGVTdHlsZSI6eyIkaWQiOiIyNTEiLCJNYXJnaW4iOnsiJHJlZiI6IjYwIn0sIlBhZGRpbmciOnsiJHJlZiI6IjYxIn0sIkJhY2tncm91bmQiOnsiJGlkIjoiMjUyIiwiQ29sb3IiOnsiJGlkIjoiMjUzIiwiQSI6MjU1LCJSIjo3OCwiRyI6MTMzLCJCIjo2Nn19LCJJc1Zpc2libGUiOnRydWUsIldpZHRoIjoxOC4wLCJIZWlnaHQiOjIwLjAsIkJvcmRlclN0eWxlIjp7IiRpZCI6IjI1NCIsIkxpbmVDb2xvciI6eyIkcmVmIjoiNjUifSwiTGluZVdlaWdodCI6MC4wLCJMaW5lVHlwZSI6MCwiUGFyZW50U3R5bGUiOnsiJHJlZiI6IjY0In19LCJQYXJlbnRTdHlsZSI6eyIkcmVmIjoiNTkifX0sIlRpdGxlU3R5bGUiOnsiJGlkIjoiMjU1IiwiRm9udFNldHRpbmdzIjp7IiRpZCI6IjI1NiIsIkZvbnRTaXplIjoxMCwiRm9udE5hbWUiOiJDYWxpYnJpIiwiSXNCb2xkIjp0cnVlLCJJc0l0YWxpYyI6dHJ1ZSwiSXNVbmRlcmxpbmVkIjp0cnVlLCJQYXJlbnRTdHlsZSI6eyIkcmVmIjoiNjgifX0sIkF1dG9TaXplIjowLCJGb3JlZ3JvdW5kIjp7IiRpZCI6IjI1NyIsIkNvbG9yIjp7IiRpZCI6IjI1OCIsIkEiOjI1NSwiUiI6NTYsIkciOjg3LCJCIjozNX19LCJNYXhXaWR0aCI6NDk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TkiLCJMaW5lQ29sb3IiOm51bGwsIkxpbmVXZWlnaHQiOjAuMCwiTGluZVR5cGUiOjAsIlBhcmVudFN0eWxlIjpudWxsfSwiUGFyZW50U3R5bGUiOnsiJHJlZiI6IjY3In19LCJEYXRlU3R5bGUiOnsiJGlkIjoiMjYwIiwiRm9udFNldHRpbmdzIjp7IiRpZCI6IjI2M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YyIiwiTGluZUNvbG9yIjpudWxsLCJMaW5lV2VpZ2h0IjowLjAsIkxpbmVUeXBlIjowLCJQYXJlbnRTdHlsZSI6bnVsbH0sIlBhcmVudFN0eWxlIjp7IiRyZWYiOiI3NCJ9fSwiRGF0ZUZvcm1hdCI6eyIkcmVmIjoiODEifSwiV2Vla051bWJlcmluZyI6eyIkaWQiOiIyNjMiLCJGb3JtYXQiOjAsIklzVmlzaWJsZSI6ZmFsc2UsIkxhc3RLbm93blZpc2liaWxpdHlTdGF0ZSI6ZmFsc2V9LCJJc1Zpc2libGUiOnRydWUsIlBhcmVudFN0eWxlIjp7IiRyZWYiOiI1MyJ9fSwiSW5kZXgiOjQsIlBlcmNlbnRhZ2VDb21wbGV0ZSI6bnVsbCwiUG9zaXRpb24iOnsiUmF0aW8iOjAuMTIzOTg4Mjg4Nzg1MjA0NDUsIklzQ3VzdG9tIjp0cnVlfSwiRGF0ZUZvcm1hdCI6eyIkcmVmIjoiODEifSwiV2Vla051bWJlcmluZyI6eyIkaWQiOiIyNjQiLCJGb3JtYXQiOjAsIklzVmlzaWJsZSI6ZmFsc2UsIkxhc3RLbm93blZpc2liaWxpdHlTdGF0ZSI6ZmFsc2V9LCJSZWxhdGVkVGFza0lkIjoiMDAwMDAwMDAtMDAwMC0wMDAwLTAwMDAtMDAwMDAwMDAwMDAwIiwiSWQiOiI2NjdmM2IxMS1hNmNmLTRiNjYtOGZiNy0zOWZjYTlhYmQ3NzkiLCJJbXBvcnRJZCI6bnVsbCwiVGl0bGUiOiJQcm9qZWN0IEVuZCIsIk5vdGUiOm51bGwsIkh5cGVybGluayI6eyIkaWQiOiIyNjUiLCJBZGRyZXNzIjpudWxsLCJTdWJBZGRyZXNzIjpudWxsfSwiSXNDaGFuZ2VkIjpmYWxzZSwiSXNOZXciOnRydWV9XSwiVGFza3MiOlt7IiRpZCI6IjI2NiIsIkdyb3VwTmFtZSI6bnVsbCwiU3RhcnREYXRlIjoiMjAyMS0wMS0xNVQwMDowMDowMFoiLCJFbmREYXRlIjoiMjAyMS0wNC0zMFQyMzo1OTowMF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NzAiLCJMaW5lQ29sb3IiOm51bGwsIkxpbmVXZWlnaHQiOjAuMCwiTGluZVR5cGUiOjAsIlBhcmVudFN0eWxlIjpudWxsfSwiUGFyZW50U3R5bGUiOnsiJHJlZiI6Ijg1In19LCJEdXJhdGlvblN0eWxlIjp7IiRpZCI6IjI3MSIsIkZvbnRTZXR0aW5ncyI6eyIkaWQiOiIyNzI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3MyIsIkxpbmVDb2xvciI6bnVsbCwiTGluZVdlaWdodCI6MC4wLCJMaW5lVHlwZSI6MCwiUGFyZW50U3R5bGUiOm51bGx9LCJQYXJlbnRTdHlsZSI6eyIkcmVmIjoiOTIifX0sIkhvcml6b250YWxDb25uZWN0b3JTdHlsZSI6eyIkaWQiOiIyNzQiLCJMaW5lQ29sb3IiOnsiJHJlZiI6IjEwMCJ9LCJMaW5lV2VpZ2h0IjoxLjAsIkxpbmVUeXBlIjowLCJQYXJlbnRTdHlsZSI6eyIkcmVmIjoiOTkifX0sIlZlcnRpY2FsQ29ubmVjdG9yU3R5bGUiOnsiJGlkIjoiMjc1IiwiTGluZUNvbG9yIjp7IiRpZCI6IjI3NiIsIiR0eXBlIjoiTkxSRS5Db21tb24uRG9tLlNvbGlkQ29sb3JCcnVzaCwgTkxSRS5Db21tb24iLCJDb2xvciI6eyIkaWQiOiIyNzciLCJBIjoyNTUsIlIiOjE1OSwiRyI6NDEsIkIiOjU0fX0sIkxpbmVXZWlnaHQiOjIuMCwiTGluZVR5cGUiOjAsIlBhcmVudFN0eWxlIjp7IiRyZWYiOiIxMDI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yNzgiLCJNYXJnaW4iOnsiJHJlZiI6IjEwNiJ9LCJQYWRkaW5nIjp7IiRyZWYiOiIxMDcifSwiQmFja2dyb3VuZCI6eyIkaWQiOiIyNzkiLCJDb2xvciI6eyIkaWQiOiIyODAiLCJBIjoyNTUsIlIiOjE1OSwiRyI6NDEsIkIiOjU0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NSJ9fSwiVGl0bGVTdHlsZSI6eyIkaWQiOiIyODQiLCJGb250U2V0dGluZ3MiOnsiJGlkIjoiMjg1IiwiRm9udFNpemUiOjEwLCJGb250TmFtZSI6IkNhbGlicmkiLCJJc0JvbGQiOnRydWUsIklzSXRhbGljIjpmYWxzZSwiSXNVbmRlcmxpbmVkIjpmYWxzZSwiUGFyZW50U3R5bGUiOnsiJHJlZiI6IjExNCJ9fSwiQXV0b1NpemUiOjAsIkZvcmVncm91bmQiOnsiJHJlZiI6IjExNSJ9LCJNYXhXaWR0aCI6NDcuNjEwNDczNjMyODEyNS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yODYiLCJMaW5lQ29sb3IiOm51bGwsIkxpbmVXZWlnaHQiOjAuMCwiTGluZVR5cGUiOjAsIlBhcmVudFN0eWxlIjpudWxsfSwiUGFyZW50U3R5bGUiOnsiJHJlZiI6IjExMyJ9fSwiRGF0ZVN0eWxlIjp7IiRpZCI6IjI4NyIsIkZvbnRTZXR0aW5ncyI6eyIkaWQiOiIyODgiLCJGb250U2l6ZSI6MTAsIkZvbnROYW1lIjoiQ2FsaWJyaSIsIklzQm9sZCI6ZmFsc2UsIklzSXRhbGljIjpmYWxzZSwiSXNVbmRlcmxpbmVkIjpmYWxzZSwiUGFyZW50U3R5bGUiOnsiJHJlZiI6IjEyMSJ9fSwiQXV0b1NpemUiOjAsIkZvcmVncm91bmQiOnsiJGlkIjoiMjg5IiwiQ29sb3IiOnsiJGlkIjoiMjkwIiwiQSI6MjU1LCJSIjo1MCwiRyI6NTAsIkIiOjUwfX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OTEiLCJMaW5lQ29sb3IiOm51bGwsIkxpbmVXZWlnaHQiOjAuMCwiTGluZVR5cGUiOjAsIlBhcmVudFN0eWxlIjpudWxsfSwiUGFyZW50U3R5bGUiOnsiJHJlZiI6IjEyMCJ9fSwiRGF0ZUZvcm1hdCI6eyIkcmVmIjoiMTI3In0sIldlZWtOdW1iZXJpbmciOnsiJGlkIjoiMjkyIiwiRm9ybWF0IjowLCJJc1Zpc2libGUiOmZhbHNlLCJMYXN0S25vd25WaXNpYmlsaXR5U3RhdGUiOmZhbHNlfSwiSXNWaXNpYmxlIjp0cnVlLCJQYXJlbnRTdHlsZSI6eyIkcmVmIjoiODQifX0sIkluZGV4Ijo1LCJTbWFydER1cmF0aW9uQWN0aXZhdGVkIjpmYWxzZSwiRGF0ZUZvcm1hdCI6eyIkcmVmIjoiMTI3In0sIldlZWtOdW1iZXJpbmciOnsiJGlkIjoiMjkzIiwiRm9ybWF0IjowLCJJc1Zpc2libGUiOmZhbHNlLCJMYXN0S25vd25WaXNpYmlsaXR5U3RhdGUiOmZhbHNlfSwiSWQiOiI1NDMzYjgxMy1lYWM4LTQyNzItYjY4YS03YWNmNWVjNWIwMTUiLCJJbXBvcnRJZCI6bnVsbCwiVGl0bGUiOiJSZWNydWl0IiwiTm90ZSI6bnVsbCwiSHlwZXJsaW5rIjp7IiRpZCI6IjI5NCIsIkFkZHJlc3MiOm51bGwsIlN1YkFkZHJlc3MiOm51bGx9LCJJc0NoYW5nZWQiOmZhbHNlLCJJc05ldyI6dHJ1ZX0seyIkaWQiOiIyOTUiLCJHcm91cE5hbWUiOm51bGwsIlN0YXJ0RGF0ZSI6IjIwMjEtMDMtMzBUMDA6MDA6MDBaIiwiRW5kRGF0ZSI6IjIwMjEtMDQtMzBUMjM6NTk6MDBaIiwiUGVyY2VudGFnZUNvbXBsZXRlIjpudWxsLCJTdHlsZSI6eyIkaWQiOiIyOTYiLCJTaGFwZSI6MiwiU2hhcGVUaGlja25lc3MiOjEsIkR1cmF0aW9uRm9ybWF0IjowLCJJbmNsdWRlTm9uV29ya2luZ0RheXNJbkR1cmF0aW9uIjpmYWxzZSwiUGVyY2VudGFnZUNvbXBsZXRlU3R5bGUiOnsiJGlkIjoiMjk3IiwiRm9udFNldHRpbmdzIjp7IiRpZCI6IjI5O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k5IiwiTGluZUNvbG9yIjpudWxsLCJMaW5lV2VpZ2h0IjowLjAsIkxpbmVUeXBlIjowLCJQYXJlbnRTdHlsZSI6bnVsbH0sIlBhcmVudFN0eWxlIjp7IiRyZWYiOiI4NSJ9fSwiRHVyYXRpb25TdHlsZSI6eyIkaWQiOiIzMDAiLCJGb250U2V0dGluZ3MiOnsiJGlkIjoiMzAx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MDIiLCJMaW5lQ29sb3IiOm51bGwsIkxpbmVXZWlnaHQiOjAuMCwiTGluZVR5cGUiOjAsIlBhcmVudFN0eWxlIjpudWxsfSwiUGFyZW50U3R5bGUiOnsiJHJlZiI6IjkyIn19LCJIb3Jpem9udGFsQ29ubmVjdG9yU3R5bGUiOnsiJGlkIjoiMzAzIiwiTGluZUNvbG9yIjp7IiRyZWYiOiIxMDAifSwiTGluZVdlaWdodCI6MS4wLCJMaW5lVHlwZSI6MCwiUGFyZW50U3R5bGUiOnsiJHJlZiI6Ijk5In19LCJWZXJ0aWNhbENvbm5lY3RvclN0eWxlIjp7IiRpZCI6IjMwNCIsIkxpbmVDb2xvciI6eyIkcmVmIjoiMTAzIn0sIkxpbmVXZWlnaHQiOjEuMCwiTGluZVR5cGUiOjAsIlBhcmVudFN0eWxlIjp7IiRyZWYiOiIxMDI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zMDUiLCJNYXJnaW4iOnsiJHJlZiI6IjEwNiJ9LCJQYWRkaW5nIjp7IiRyZWYiOiIxMDcifSwiQmFja2dyb3VuZCI6eyIkaWQiOiIzMDYiLCJDb2xvciI6eyIkaWQiOiIzMDciLCJBIjoyNTUsIlIiOjE1OSwiRyI6NDEsIkIiOjU0fX0sIklzVmlzaWJsZSI6dHJ1ZSwiV2lkdGgiOjAuMCwiSGVpZ2h0IjoxNi4wLCJCb3JkZXJTdHlsZSI6eyIkaWQiOiIzMDgiLCJMaW5lQ29sb3IiOnsiJGlkIjoiMzA5IiwiJHR5cGUiOiJOTFJFLkNvbW1vbi5Eb20uU29saWRDb2xvckJydXNoLCBOTFJFLkNvbW1vbiIsIkNvbG9yIjp7IiRpZCI6IjMxMCIsIkEiOjI1NSwiUiI6MjU1LCJHIjowLCJCIjowfX0sIkxpbmVXZWlnaHQiOjAuMCwiTGluZVR5cGUiOjAsIlBhcmVudFN0eWxlIjpudWxsfSwiUGFyZW50U3R5bGUiOnsiJHJlZiI6IjEwNSJ9fSwiVGl0bGVTdHlsZSI6eyIkaWQiOiIzMTEiLCJGb250U2V0dGluZ3MiOnsiJGlkIjoiMzEyIiwiRm9udFNpemUiOjEwLCJGb250TmFtZSI6IkNhbGlicmkiLCJJc0JvbGQiOnRydWUsIklzSXRhbGljIjpmYWxzZSwiSXNVbmRlcmxpbmVkIjpmYWxzZSwiUGFyZW50U3R5bGUiOnsiJHJlZiI6IjExNCJ9fSwiQXV0b1NpemUiOjAsIkZvcmVncm91bmQiOnsiJHJlZiI6IjExNSJ9LCJNYXhXaWR0aCI6OTYuNzEwMzExODg5NjQ4NDM4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xMyIsIkxpbmVDb2xvciI6bnVsbCwiTGluZVdlaWdodCI6MC4wLCJMaW5lVHlwZSI6MCwiUGFyZW50U3R5bGUiOm51bGx9LCJQYXJlbnRTdHlsZSI6eyIkcmVmIjoiMTEzIn19LCJEYXRlU3R5bGUiOnsiJGlkIjoiMzE0IiwiRm9udFNldHRpbmdzIjp7IiRpZCI6IjMxNSIsIkZvbnRTaXplIjoxMCwiRm9udE5hbWUiOiJDYWxpYnJpIiwiSXNCb2xkIjpmYWxzZSwiSXNJdGFsaWMiOmZhbHNlLCJJc1VuZGVybGluZWQiOmZhbHNlLCJQYXJlbnRTdHlsZSI6eyIkcmVmIjoiMTIxIn19LCJBdXRvU2l6ZSI6MCwiRm9yZWdyb3VuZCI6eyIkaWQiOiIzMTYiLCJDb2xvciI6eyIkaWQiOiIzMTc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xOCIsIkxpbmVDb2xvciI6bnVsbCwiTGluZVdlaWdodCI6MC4wLCJMaW5lVHlwZSI6MCwiUGFyZW50U3R5bGUiOm51bGx9LCJQYXJlbnRTdHlsZSI6eyIkcmVmIjoiMTIwIn19LCJEYXRlRm9ybWF0Ijp7IiRyZWYiOiIxMjcifSwiV2Vla051bWJlcmluZyI6eyIkaWQiOiIzMTkiLCJGb3JtYXQiOjAsIklzVmlzaWJsZSI6ZmFsc2UsIkxhc3RLbm93blZpc2liaWxpdHlTdGF0ZSI6ZmFsc2V9LCJJc1Zpc2libGUiOnRydWUsIlBhcmVudFN0eWxlIjp7IiRyZWYiOiI4NCJ9fSwiSW5kZXgiOjYsIlNtYXJ0RHVyYXRpb25BY3RpdmF0ZWQiOmZhbHNlLCJEYXRlRm9ybWF0Ijp7IiRyZWYiOiIxMjcifSwiV2Vla051bWJlcmluZyI6eyIkaWQiOiIzMjAiLCJGb3JtYXQiOjAsIklzVmlzaWJsZSI6ZmFsc2UsIkxhc3RLbm93blZpc2liaWxpdHlTdGF0ZSI6ZmFsc2V9LCJJZCI6IjI3MjA1M2FkLTU4YTAtNDE3Yi1hZWU5LWJkMzEzMzIwNmQwOSIsIkltcG9ydElkIjpudWxsLCJUaXRsZSI6IkxlZ2FsIEFncmVlbWVudHMiLCJOb3RlIjpudWxsLCJIeXBlcmxpbmsiOnsiJGlkIjoiMzIxIiwiQWRkcmVzcyI6bnVsbCwiU3ViQWRkcmVzcyI6bnVsbH0sIklzQ2hhbmdlZCI6ZmFsc2UsIklzTmV3Ijp0cnVlfSx7IiRpZCI6IjMyMiIsIkdyb3VwTmFtZSI6bnVsbCwiU3RhcnREYXRlIjoiMjAyMS0wNC0xNVQwMDowMDowMFoiLCJFbmREYXRlIjoiMjAyMS0wNi0zMFQyMzo1OTowMFoiLCJQZXJjZW50YWdlQ29tcGxldGUiOm51bGwsIlN0eWxlIjp7IiRpZCI6IjMyMyIsIlNoYXBlIjoyLCJTaGFwZVRoaWNrbmVzcyI6MSwiRHVyYXRpb25Gb3JtYXQiOjAsIkluY2x1ZGVOb25Xb3JraW5nRGF5c0luRHVyYXRpb24iOmZhbHNlLCJQZXJjZW50YWdlQ29tcGxldGVTdHlsZSI6eyIkaWQiOiIzMjQiLCJGb250U2V0dGluZ3MiOnsiJGlkIjoiMzI1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jYiLCJMaW5lQ29sb3IiOm51bGwsIkxpbmVXZWlnaHQiOjAuMCwiTGluZVR5cGUiOjAsIlBhcmVudFN0eWxlIjpudWxsfSwiUGFyZW50U3R5bGUiOnsiJHJlZiI6Ijg1In19LCJEdXJhdGlvblN0eWxlIjp7IiRpZCI6IjMyNyIsIkZvbnRTZXR0aW5ncyI6eyIkaWQiOiIzMjg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yOSIsIkxpbmVDb2xvciI6bnVsbCwiTGluZVdlaWdodCI6MC4wLCJMaW5lVHlwZSI6MCwiUGFyZW50U3R5bGUiOm51bGx9LCJQYXJlbnRTdHlsZSI6eyIkcmVmIjoiOTIifX0sIkhvcml6b250YWxDb25uZWN0b3JTdHlsZSI6eyIkaWQiOiIzMzAiLCJMaW5lQ29sb3IiOnsiJHJlZiI6IjEwMCJ9LCJMaW5lV2VpZ2h0IjoxLjAsIkxpbmVUeXBlIjowLCJQYXJlbnRTdHlsZSI6eyIkcmVmIjoiOTkifX0sIlZlcnRpY2FsQ29ubmVjdG9yU3R5bGUiOnsiJGlkIjoiMzMxIiwiTGluZUNvbG9yIjp7IiRyZWYiOiIxMDMifSwiTGluZVdlaWdodCI6MS4wLCJMaW5lVHlwZSI6MCwiUGFyZW50U3R5bGUiOnsiJHJlZiI6IjEwM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MzMiIsIk1hcmdpbiI6eyIkcmVmIjoiMTA2In0sIlBhZGRpbmciOnsiJHJlZiI6IjEwNyJ9LCJCYWNrZ3JvdW5kIjp7IiRpZCI6IjMzMyIsIkNvbG9yIjp7IiRpZCI6IjMzNCIsIkEiOjI1NSwiUiI6NDcsIkciOjg1LCJCIjoxNTF9fSwiSXNWaXNpYmxlIjp0cnVlLCJXaWR0aCI6MC4wLCJIZWlnaHQiOjE2LjAsIkJvcmRlclN0eWxlIjp7IiRpZCI6IjMzNSIsIkxpbmVDb2xvciI6eyIkaWQiOiIzMzYiLCIkdHlwZSI6Ik5MUkUuQ29tbW9uLkRvbS5Tb2xpZENvbG9yQnJ1c2gsIE5MUkUuQ29tbW9uIiwiQ29sb3IiOnsiJGlkIjoiMzM3IiwiQSI6MjU1LCJSIjoyNTUsIkciOjAsIkIiOjB9fSwiTGluZVdlaWdodCI6MC4wLCJMaW5lVHlwZSI6MCwiUGFyZW50U3R5bGUiOm51bGx9LCJQYXJlbnRTdHlsZSI6eyIkcmVmIjoiMTA1In19LCJUaXRsZVN0eWxlIjp7IiRpZCI6IjMzOCIsIkZvbnRTZXR0aW5ncyI6eyIkaWQiOiIzMzkiLCJGb250U2l6ZSI6MTAsIkZvbnROYW1lIjoiQ2FsaWJyaSIsIklzQm9sZCI6dHJ1ZSwiSXNJdGFsaWMiOmZhbHNlLCJJc1VuZGVybGluZWQiOmZhbHNlLCJQYXJlbnRTdHlsZSI6eyIkcmVmIjoiMTE0In19LCJBdXRvU2l6ZSI6MCwiRm9yZWdyb3VuZCI6eyIkaWQiOiIzNDAiLCJDb2xvciI6eyIkaWQiOiIzNDEiLCJBIjoyNTUsIlIiOjQ3LCJHIjo4NSwiQiI6MTUxfX0sIk1heFdpZHRoIjoxMDguMzIyNjc3NjEyMzA0Njk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QyIiwiTGluZUNvbG9yIjpudWxsLCJMaW5lV2VpZ2h0IjowLjAsIkxpbmVUeXBlIjowLCJQYXJlbnRTdHlsZSI6bnVsbH0sIlBhcmVudFN0eWxlIjp7IiRyZWYiOiIxMTMifX0sIkRhdGVTdHlsZSI6eyIkaWQiOiIzNDMiLCJGb250U2V0dGluZ3MiOnsiJGlkIjoiMzQ0IiwiRm9udFNpemUiOjEwLCJGb250TmFtZSI6IkNhbGlicmkiLCJJc0JvbGQiOmZhbHNlLCJJc0l0YWxpYyI6ZmFsc2UsIklzVW5kZXJsaW5lZCI6ZmFsc2UsIlBhcmVudFN0eWxlIjp7IiRyZWYiOiIxMjEifX0sIkF1dG9TaXplIjowLCJGb3JlZ3JvdW5kIjp7IiRpZCI6IjM0NSIsIkNvbG9yIjp7IiRpZCI6IjM0Ni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Q3IiwiTGluZUNvbG9yIjpudWxsLCJMaW5lV2VpZ2h0IjowLjAsIkxpbmVUeXBlIjowLCJQYXJlbnRTdHlsZSI6bnVsbH0sIlBhcmVudFN0eWxlIjp7IiRyZWYiOiIxMjAifX0sIkRhdGVGb3JtYXQiOnsiJHJlZiI6IjEyNyJ9LCJXZWVrTnVtYmVyaW5nIjp7IiRpZCI6IjM0OCIsIkZvcm1hdCI6MCwiSXNWaXNpYmxlIjpmYWxzZSwiTGFzdEtub3duVmlzaWJpbGl0eVN0YXRlIjpmYWxzZX0sIklzVmlzaWJsZSI6dHJ1ZSwiUGFyZW50U3R5bGUiOnsiJHJlZiI6Ijg0In19LCJJbmRleCI6NywiU21hcnREdXJhdGlvbkFjdGl2YXRlZCI6ZmFsc2UsIkRhdGVGb3JtYXQiOnsiJHJlZiI6IjEyNyJ9LCJXZWVrTnVtYmVyaW5nIjp7IiRpZCI6IjM0OSIsIkZvcm1hdCI6MCwiSXNWaXNpYmxlIjpmYWxzZSwiTGFzdEtub3duVmlzaWJpbGl0eVN0YXRlIjpmYWxzZX0sIklkIjoiODk0Njk4N2MtNWI3OS00NDQ0LTkzNDQtMjBjZjc2ZjkyZjhiIiwiSW1wb3J0SWQiOm51bGwsIlRpdGxlIjoiQXJjaGl0ZWN0dXJlIFJldmlldyIsIk5vdGUiOm51bGwsIkh5cGVybGluayI6eyIkaWQiOiIzNTAiLCJBZGRyZXNzIjpudWxsLCJTdWJBZGRyZXNzIjpudWxsfSwiSXNDaGFuZ2VkIjpmYWxzZSwiSXNOZXciOnRydWV9LHsiJGlkIjoiMzUxIiwiR3JvdXBOYW1lIjpudWxsLCJTdGFydERhdGUiOiIyMDIxLTA0LTE1VDAwOjAwOjAwWiIsIkVuZERhdGUiOiIyMDIxLTA2LTMwVDIzOjU5OjAwWiIsIlBlcmNlbnRhZ2VDb21wbGV0ZSI6bnVsbCwiU3R5bGUiOnsiJGlkIjoiMzUyIiwiU2hhcGUiOjIsIlNoYXBlVGhpY2tuZXNzIjoxLCJEdXJhdGlvbkZvcm1hdCI6MCwiSW5jbHVkZU5vbldvcmtpbmdEYXlzSW5EdXJhdGlvbiI6ZmFsc2UsIlBlcmNlbnRhZ2VDb21wbGV0ZVN0eWxlIjp7IiRpZCI6IjM1MyIsIkZvbnRTZXR0aW5ncyI6eyIkaWQiOiIzNTQ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1NSIsIkxpbmVDb2xvciI6bnVsbCwiTGluZVdlaWdodCI6MC4wLCJMaW5lVHlwZSI6MCwiUGFyZW50U3R5bGUiOm51bGx9LCJQYXJlbnRTdHlsZSI6eyIkcmVmIjoiODUifX0sIkR1cmF0aW9uU3R5bGUiOnsiJGlkIjoiMzU2IiwiRm9udFNldHRpbmdzIjp7IiRpZCI6IjM1Ny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U4IiwiTGluZUNvbG9yIjpudWxsLCJMaW5lV2VpZ2h0IjowLjAsIkxpbmVUeXBlIjowLCJQYXJlbnRTdHlsZSI6bnVsbH0sIlBhcmVudFN0eWxlIjp7IiRyZWYiOiI5MiJ9fSwiSG9yaXpvbnRhbENvbm5lY3RvclN0eWxlIjp7IiRpZCI6IjM1OSIsIkxpbmVDb2xvciI6eyIkcmVmIjoiMTAwIn0sIkxpbmVXZWlnaHQiOjEuMCwiTGluZVR5cGUiOjAsIlBhcmVudFN0eWxlIjp7IiRyZWYiOiI5OSJ9fSwiVmVydGljYWxDb25uZWN0b3JTdHlsZSI6eyIkaWQiOiIzNjAiLCJMaW5lQ29sb3IiOnsiJHJlZiI6IjEwMyJ9LCJMaW5lV2VpZ2h0IjoxLjAsIkxpbmVUeXBlIjowLCJQYXJlbnRTdHlsZSI6eyIkcmVmIjoiMTAyIn1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MzYxIiwiTWFyZ2luIjp7IiRyZWYiOiIxMDYifSwiUGFkZGluZyI6eyIkcmVmIjoiMTA3In0sIkJhY2tncm91bmQiOnsiJGlkIjoiMzYyIiwiQ29sb3IiOnsiJGlkIjoiMzYzIiwiQSI6MjU1LCJSIjo0NywiRyI6ODUsIkIiOjE1MX19LCJJc1Zpc2libGUiOnRydWUsIldpZHRoIjowLjAsIkhlaWdodCI6MTYuMCwiQm9yZGVyU3R5bGUiOnsiJGlkIjoiMzY0IiwiTGluZUNvbG9yIjp7IiRpZCI6IjM2NSIsIiR0eXBlIjoiTkxSRS5Db21tb24uRG9tLlNvbGlkQ29sb3JCcnVzaCwgTkxSRS5Db21tb24iLCJDb2xvciI6eyIkaWQiOiIzNjYiLCJBIjoyNTUsIlIiOjI1NSwiRyI6MCwiQiI6MH19LCJMaW5lV2VpZ2h0IjowLjAsIkxpbmVUeXBlIjowLCJQYXJlbnRTdHlsZSI6bnVsbH0sIlBhcmVudFN0eWxlIjp7IiRyZWYiOiIxMDUifX0sIlRpdGxlU3R5bGUiOnsiJGlkIjoiMzY3IiwiRm9udFNldHRpbmdzIjp7IiRpZCI6IjM2OCIsIkZvbnRTaXplIjoxMCwiRm9udE5hbWUiOiJDYWxpYnJpIiwiSXNCb2xkIjp0cnVlLCJJc0l0YWxpYyI6ZmFsc2UsIklzVW5kZXJsaW5lZCI6ZmFsc2UsIlBhcmVudFN0eWxlIjp7IiRyZWYiOiIxMTQifX0sIkF1dG9TaXplIjowLCJGb3JlZ3JvdW5kIjp7IiRpZCI6IjM2OSIsIkNvbG9yIjp7IiRpZCI6IjM3MCIsIkEiOjI1NSwiUiI6NDcsIkciOjg1LCJCIjoxNTF9fSwiTWF4V2lkdGgiOjc2LjAxMDE1NDcyNDEyMTE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cxIiwiTGluZUNvbG9yIjpudWxsLCJMaW5lV2VpZ2h0IjowLjAsIkxpbmVUeXBlIjowLCJQYXJlbnRTdHlsZSI6bnVsbH0sIlBhcmVudFN0eWxlIjp7IiRyZWYiOiIxMTMifX0sIkRhdGVTdHlsZSI6eyIkaWQiOiIzNzIiLCJGb250U2V0dGluZ3MiOnsiJGlkIjoiMzczIiwiRm9udFNpemUiOjEwLCJGb250TmFtZSI6IkNhbGlicmkiLCJJc0JvbGQiOmZhbHNlLCJJc0l0YWxpYyI6ZmFsc2UsIklzVW5kZXJsaW5lZCI6ZmFsc2UsIlBhcmVudFN0eWxlIjp7IiRyZWYiOiIxMjEifX0sIkF1dG9TaXplIjowLCJGb3JlZ3JvdW5kIjp7IiRpZCI6IjM3NCIsIkNvbG9yIjp7IiRpZCI6IjM3NS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c2IiwiTGluZUNvbG9yIjpudWxsLCJMaW5lV2VpZ2h0IjowLjAsIkxpbmVUeXBlIjowLCJQYXJlbnRTdHlsZSI6bnVsbH0sIlBhcmVudFN0eWxlIjp7IiRyZWYiOiIxMjAifX0sIkRhdGVGb3JtYXQiOnsiJHJlZiI6IjEyNyJ9LCJXZWVrTnVtYmVyaW5nIjp7IiRpZCI6IjM3NyIsIkZvcm1hdCI6MCwiSXNWaXNpYmxlIjpmYWxzZSwiTGFzdEtub3duVmlzaWJpbGl0eVN0YXRlIjpmYWxzZX0sIklzVmlzaWJsZSI6dHJ1ZSwiUGFyZW50U3R5bGUiOnsiJHJlZiI6Ijg0In19LCJJbmRleCI6OCwiU21hcnREdXJhdGlvbkFjdGl2YXRlZCI6ZmFsc2UsIkRhdGVGb3JtYXQiOnsiJHJlZiI6IjEyNyJ9LCJXZWVrTnVtYmVyaW5nIjp7IiRpZCI6IjM3OCIsIkZvcm1hdCI6MCwiSXNWaXNpYmxlIjpmYWxzZSwiTGFzdEtub3duVmlzaWJpbGl0eVN0YXRlIjpmYWxzZX0sIklkIjoiNDRmNjU2MzctNTk0My00NGJlLWE1ODAtZGZiNWUxNGVhZTkzIiwiSW1wb3J0SWQiOm51bGwsIlRpdGxlIjoiVHJhaW5pbmcgQ2FsbHMiLCJOb3RlIjpudWxsLCJIeXBlcmxpbmsiOnsiJGlkIjoiMzc5IiwiQWRkcmVzcyI6bnVsbCwiU3ViQWRkcmVzcyI6bnVsbH0sIklzQ2hhbmdlZCI6ZmFsc2UsIklzTmV3Ijp0cnVlfSx7IiRpZCI6IjM4MCIsIkdyb3VwTmFtZSI6bnVsbCwiU3RhcnREYXRlIjoiMjAyMS0wNi0yOVQwMDowMDowMFoiLCJFbmREYXRlIjoiMjAyMS0xMS0wM1QyMzo1OTowMFoiLCJQZXJjZW50YWdlQ29tcGxldGUiOm51bGwsIlN0eWxlIjp7IiRpZCI6IjM4MSIsIlNoYXBlIjoyLCJTaGFwZVRoaWNrbmVzcyI6MSwiRHVyYXRpb25Gb3JtYXQiOjAsIkluY2x1ZGVOb25Xb3JraW5nRGF5c0luRHVyYXRpb24iOmZhbHNlLCJQZXJjZW50YWdlQ29tcGxldGVTdHlsZSI6eyIkaWQiOiIzODIiLCJGb250U2V0dGluZ3MiOnsiJGlkIjoiMzgz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ODQiLCJMaW5lQ29sb3IiOm51bGwsIkxpbmVXZWlnaHQiOjAuMCwiTGluZVR5cGUiOjAsIlBhcmVudFN0eWxlIjpudWxsfSwiUGFyZW50U3R5bGUiOnsiJHJlZiI6Ijg1In19LCJEdXJhdGlvblN0eWxlIjp7IiRpZCI6IjM4NSIsIkZvbnRTZXR0aW5ncyI6eyIkaWQiOiIzODYiLCJGb250U2l6ZSI6MTAsIkZvbnROYW1lIjoiQ2FsaWJyaSIsIklzQm9sZCI6ZmFsc2UsIklzSXRhbGljIjpmYWxzZSwiSXNVbmRlcmxpbmVkIjpmYWxzZSwiUGFyZW50U3R5bGUiOnsiJHJlZiI6IjkzIn19LCJBdXRvU2l6ZSI6MCwiRm9yZWdyb3VuZCI6eyIkaWQiOiIzODciLCJDb2xvciI6eyIkaWQiOiIzOD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4OSIsIkxpbmVDb2xvciI6bnVsbCwiTGluZVdlaWdodCI6MC4wLCJMaW5lVHlwZSI6MCwiUGFyZW50U3R5bGUiOm51bGx9LCJQYXJlbnRTdHlsZSI6eyIkcmVmIjoiOTIifX0sIkhvcml6b250YWxDb25uZWN0b3JTdHlsZSI6eyIkaWQiOiIzOTAiLCJMaW5lQ29sb3IiOnsiJHJlZiI6IjEwMCJ9LCJMaW5lV2VpZ2h0IjoxLjAsIkxpbmVUeXBlIjowLCJQYXJlbnRTdHlsZSI6eyIkcmVmIjoiOTkifX0sIlZlcnRpY2FsQ29ubmVjdG9yU3R5bGUiOnsiJGlkIjoiMzkxIiwiTGluZUNvbG9yIjp7IiRyZWYiOiIxMDMifSwiTGluZVdlaWdodCI6MS4wLCJMaW5lVHlwZSI6MCwiUGFyZW50U3R5bGUiOnsiJHJlZiI6IjEwM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M5MiIsIk1hcmdpbiI6eyIkcmVmIjoiMTA2In0sIlBhZGRpbmciOnsiJHJlZiI6IjEwNyJ9LCJCYWNrZ3JvdW5kIjp7IiRpZCI6IjM5MyIsIkNvbG9yIjp7IiRpZCI6IjM5NCIsIkEiOjI1NSwiUiI6MjQwLCJHIjoxMjcsIkIiOjl9fSwiSXNWaXNpYmxlIjp0cnVlLCJXaWR0aCI6MC4wLCJIZWlnaHQiOjE2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eyIkcmVmIjoiMTA1In19LCJUaXRsZVN0eWxlIjp7IiRpZCI6IjM5OCIsIkZvbnRTZXR0aW5ncyI6eyIkaWQiOiIzOTkiLCJGb250U2l6ZSI6MTAsIkZvbnROYW1lIjoiQ2FsaWJyaSIsIklzQm9sZCI6dHJ1ZSwiSXNJdGFsaWMiOmZhbHNlLCJJc1VuZGVybGluZWQiOmZhbHNlLCJQYXJlbnRTdHlsZSI6eyIkcmVmIjoiMTE0In19LCJBdXRvU2l6ZSI6MCwiRm9yZWdyb3VuZCI6eyIkaWQiOiI0MDAiLCJDb2xvciI6eyIkaWQiOiI0MDEiLCJBIjoyNTUsIlIiOjEzMiwiRyI6NjAsIkIiOjEyfX0sIk1heFdpZHRoIjoxMTQuMTI4ODIyMzI2NjYwMTY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AyIiwiTGluZUNvbG9yIjpudWxsLCJMaW5lV2VpZ2h0IjowLjAsIkxpbmVUeXBlIjowLCJQYXJlbnRTdHlsZSI6bnVsbH0sIlBhcmVudFN0eWxlIjp7IiRyZWYiOiIxMTMifX0sIkRhdGVTdHlsZSI6eyIkaWQiOiI0MDMiLCJGb250U2V0dGluZ3MiOnsiJGlkIjoiNDA0IiwiRm9udFNpemUiOjEwLCJGb250TmFtZSI6IkNhbGlicmkiLCJJc0JvbGQiOmZhbHNlLCJJc0l0YWxpYyI6ZmFsc2UsIklzVW5kZXJsaW5lZCI6ZmFsc2UsIlBhcmVudFN0eWxlIjp7IiRyZWYiOiIxMjEifX0sIkF1dG9TaXplIjowLCJGb3JlZ3JvdW5kIjp7IiRpZCI6IjQwNSIsIkNvbG9yIjp7IiRpZCI6IjQwNi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A3IiwiTGluZUNvbG9yIjpudWxsLCJMaW5lV2VpZ2h0IjowLjAsIkxpbmVUeXBlIjowLCJQYXJlbnRTdHlsZSI6bnVsbH0sIlBhcmVudFN0eWxlIjp7IiRyZWYiOiIxMjAifX0sIkRhdGVGb3JtYXQiOnsiJHJlZiI6IjEyNyJ9LCJXZWVrTnVtYmVyaW5nIjp7IiRpZCI6IjQwOCIsIkZvcm1hdCI6MCwiSXNWaXNpYmxlIjpmYWxzZSwiTGFzdEtub3duVmlzaWJpbGl0eVN0YXRlIjpmYWxzZX0sIklzVmlzaWJsZSI6dHJ1ZSwiUGFyZW50U3R5bGUiOnsiJHJlZiI6Ijg0In19LCJJbmRleCI6OSwiU21hcnREdXJhdGlvbkFjdGl2YXRlZCI6ZmFsc2UsIkRhdGVGb3JtYXQiOnsiJHJlZiI6IjEyNyJ9LCJXZWVrTnVtYmVyaW5nIjp7IiRpZCI6IjQwOSIsIkZvcm1hdCI6MCwiSXNWaXNpYmxlIjpmYWxzZSwiTGFzdEtub3duVmlzaWJpbGl0eVN0YXRlIjpmYWxzZX0sIklkIjoiNDAwNGY0MjktODQwMC00NTA3LWI4NDktYjhjNGVkMmFkODQ0IiwiSW1wb3J0SWQiOm51bGwsIlRpdGxlIjoiUGFydG5lciBEZXZlbG9wbWVudCIsIk5vdGUiOm51bGwsIkh5cGVybGluayI6eyIkaWQiOiI0MTAiLCJBZGRyZXNzIjpudWxsLCJTdWJBZGRyZXNzIjpudWxsfSwiSXNDaGFuZ2VkIjpmYWxzZSwiSXNOZXciOnRydWV9LHsiJGlkIjoiNDExIiwiR3JvdXBOYW1lIjpudWxsLCJTdGFydERhdGUiOiIyMDIxLTEwLTE1VDAwOjAwOjAwWiIsIkVuZERhdGUiOiIyMDIxLTExLTMwVDIzOjU5OjAwWiIsIlBlcmNlbnRhZ2VDb21wbGV0ZSI6bnVsbCwiU3R5bGUiOnsiJGlkIjoiNDEyIiwiU2hhcGUiOjMsIlNoYXBlVGhpY2tuZXNzIjoxLCJEdXJhdGlvbkZvcm1hdCI6MCwiSW5jbHVkZU5vbldvcmtpbmdEYXlzSW5EdXJhdGlvbiI6ZmFsc2UsIlBlcmNlbnRhZ2VDb21wbGV0ZVN0eWxlIjp7IiRpZCI6IjQxMyIsIkZvbnRTZXR0aW5ncyI6eyIkaWQiOiI0MTQ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xNSIsIkxpbmVDb2xvciI6bnVsbCwiTGluZVdlaWdodCI6MC4wLCJMaW5lVHlwZSI6MCwiUGFyZW50U3R5bGUiOm51bGx9LCJQYXJlbnRTdHlsZSI6eyIkcmVmIjoiODUifX0sIkR1cmF0aW9uU3R5bGUiOnsiJGlkIjoiNDE2IiwiRm9udFNldHRpbmdzIjp7IiRpZCI6IjQxNy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E4IiwiTGluZUNvbG9yIjpudWxsLCJMaW5lV2VpZ2h0IjowLjAsIkxpbmVUeXBlIjowLCJQYXJlbnRTdHlsZSI6bnVsbH0sIlBhcmVudFN0eWxlIjp7IiRyZWYiOiI5MiJ9fSwiSG9yaXpvbnRhbENvbm5lY3RvclN0eWxlIjp7IiRpZCI6IjQxOSIsIkxpbmVDb2xvciI6eyIkcmVmIjoiMTAwIn0sIkxpbmVXZWlnaHQiOjEuMCwiTGluZVR5cGUiOjAsIlBhcmVudFN0eWxlIjp7IiRyZWYiOiI5OSJ9fSwiVmVydGljYWxDb25uZWN0b3JTdHlsZSI6eyIkaWQiOiI0MjAiLCJMaW5lQ29sb3IiOnsiJHJlZiI6IjEwMyJ9LCJMaW5lV2VpZ2h0IjoxLjAsIkxpbmVUeXBlIjowLCJQYXJlbnRTdHlsZSI6eyIkcmVmIjoiMTAyIn1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NDIxIiwiTWFyZ2luIjp7IiRyZWYiOiIxMDYifSwiUGFkZGluZyI6eyIkaWQiOiI0MjIiLCJUb3AiOjAsIkxlZnQiOjAsIlJpZ2h0IjoyLCJCb3R0b20iOjB9LCJCYWNrZ3JvdW5kIjp7IiRpZCI6IjQyMyIsIkNvbG9yIjp7IiRpZCI6IjQyNCIsIkEiOjI1NSwiUiI6NzgsIkciOjEzMywiQiI6NjZ9fSwiSXNWaXNpYmxlIjp0cnVlLCJXaWR0aCI6MC4wLCJIZWlnaHQiOjE2LjAsIkJvcmRlclN0eWxlIjp7IiRpZCI6IjQyNSIsIkxpbmVDb2xvciI6eyIkaWQiOiI0MjYiLCIkdHlwZSI6Ik5MUkUuQ29tbW9uLkRvbS5Tb2xpZENvbG9yQnJ1c2gsIE5MUkUuQ29tbW9uIiwiQ29sb3IiOnsiJGlkIjoiNDI3IiwiQSI6MjU1LCJSIjoyNTUsIkciOjAsIkIiOjB9fSwiTGluZVdlaWdodCI6MC4wLCJMaW5lVHlwZSI6MCwiUGFyZW50U3R5bGUiOm51bGx9LCJQYXJlbnRTdHlsZSI6eyIkcmVmIjoiMTA1In19LCJUaXRsZVN0eWxlIjp7IiRpZCI6IjQyOCIsIkZvbnRTZXR0aW5ncyI6eyIkaWQiOiI0MjkiLCJGb250U2l6ZSI6MTAsIkZvbnROYW1lIjoiQ2FsaWJyaSIsIklzQm9sZCI6dHJ1ZSwiSXNJdGFsaWMiOmZhbHNlLCJJc1VuZGVybGluZWQiOmZhbHNlLCJQYXJlbnRTdHlsZSI6eyIkcmVmIjoiMTE0In19LCJBdXRvU2l6ZSI6MCwiRm9yZWdyb3VuZCI6eyIkaWQiOiI0MzAiLCJDb2xvciI6eyIkaWQiOiI0MzEiLCJBIjoyNTUsIlIiOjU2LCJHIjo4NywiQiI6MzV9fSwiTWF4V2lkdGgiOjYyLjM3ODM0NTQ4OTUwMTk1My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MzIiLCJMaW5lQ29sb3IiOm51bGwsIkxpbmVXZWlnaHQiOjAuMCwiTGluZVR5cGUiOjAsIlBhcmVudFN0eWxlIjpudWxsfSwiUGFyZW50U3R5bGUiOnsiJHJlZiI6IjExMyJ9fSwiRGF0ZVN0eWxlIjp7IiRpZCI6IjQzMyIsIkZvbnRTZXR0aW5ncyI6eyIkaWQiOiI0MzQiLCJGb250U2l6ZSI6MTAsIkZvbnROYW1lIjoiQ2FsaWJyaSIsIklzQm9sZCI6ZmFsc2UsIklzSXRhbGljIjpmYWxzZSwiSXNVbmRlcmxpbmVkIjpmYWxzZSwiUGFyZW50U3R5bGUiOnsiJHJlZiI6IjEyMSJ9fSwiQXV0b1NpemUiOjAsIkZvcmVncm91bmQiOnsiJGlkIjoiNDM1IiwiQ29sb3IiOnsiJGlkIjoiNDM2IiwiQSI6MjU1LCJSIjo1MCwiRyI6NTAsIkIiOjUwfX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zciLCJMaW5lQ29sb3IiOm51bGwsIkxpbmVXZWlnaHQiOjAuMCwiTGluZVR5cGUiOjAsIlBhcmVudFN0eWxlIjpudWxsfSwiUGFyZW50U3R5bGUiOnsiJHJlZiI6IjEyMCJ9fSwiRGF0ZUZvcm1hdCI6eyIkcmVmIjoiMTI3In0sIldlZWtOdW1iZXJpbmciOnsiJGlkIjoiNDM4IiwiRm9ybWF0IjowLCJJc1Zpc2libGUiOmZhbHNlLCJMYXN0S25vd25WaXNpYmlsaXR5U3RhdGUiOmZhbHNlfSwiSXNWaXNpYmxlIjp0cnVlLCJQYXJlbnRTdHlsZSI6eyIkcmVmIjoiODQifX0sIkluZGV4IjoxMCwiU21hcnREdXJhdGlvbkFjdGl2YXRlZCI6ZmFsc2UsIkRhdGVGb3JtYXQiOnsiJHJlZiI6IjEyNyJ9LCJXZWVrTnVtYmVyaW5nIjp7IiRpZCI6IjQzOSIsIkZvcm1hdCI6MCwiSXNWaXNpYmxlIjpmYWxzZSwiTGFzdEtub3duVmlzaWJpbGl0eVN0YXRlIjpmYWxzZX0sIklkIjoiOGRlYTdlNzktZWM0My00NTFjLTk1NDgtZDMwMWZlYmIxM2M0IiwiSW1wb3J0SWQiOm51bGwsIlRpdGxlIjoiTWFya2V0aW5nIiwiTm90ZSI6bnVsbCwiSHlwZXJsaW5rIjp7IiRpZCI6IjQ0MCIsIkFkZHJlc3MiOm51bGwsIlN1YkFkZHJlc3MiOm51bGx9LCJJc0NoYW5nZWQiOmZhbHNlLCJJc05ldyI6dHJ1ZX1dLCJTd2ltbGFuZXMiOltdLCJNc1Byb2plY3RJdGVtc1RyZWUiOm51bGwsIk1ldGFkYXRhIjp7IiRpZCI6IjQ0M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DI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Q0MyIsIlVzZVRpbWUiOmZhbHNlLCJXb3JrRGF5U3RhcnQiOiIwMDowMDowMCIsIldvcmtEYXlFbmQiOiIyMzo1OTowMCJ9LCJMYXN0VXNlZFRlbXBsYXRlSWQiOiJjMTFmNmY0OS03ZGI4LTQ1ZmQtYmEzMi1iZmNhZWE0OTJmMzk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1"/>
  <p:tag name="OTLPOSITIONONTASK" val="None"/>
  <p:tag name="OTLRELATEDTASKID" val="00000000-0000-0000-0000-000000000000"/>
  <p:tag name="OTLWEEKNUMBERINGFORMAT" val="WNFormat1"/>
  <p:tag name="OTLWEEKNUMBERINGISVISIBLE" val="False"/>
  <p:tag name="OTLDATE" val="2021-06-30T23:59:00.0000000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2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5T23:59:00.0000000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3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1T23:59:00.0000000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Start"/>
  <p:tag name="OTLPOSITIONONTASK" val="None"/>
  <p:tag name="OTLRELATEDTASKID" val="00000000-0000-0000-0000-000000000000"/>
  <p:tag name="OTLWEEKNUMBERINGFORMAT" val="WNFormat1"/>
  <p:tag name="OTLWEEKNUMBERINGISVISIBLE" val="False"/>
  <p:tag name="OTLDATE" val="2021-01-15T23:59:00.0000000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End"/>
  <p:tag name="OTLPOSITIONONTASK" val="None"/>
  <p:tag name="OTLRELATEDTASKID" val="00000000-0000-0000-0000-000000000000"/>
  <p:tag name="OTLWEEKNUMBERINGFORMAT" val="WNFormat1"/>
  <p:tag name="OTLWEEKNUMBERINGISVISIBLE" val="False"/>
  <p:tag name="OTLDATE" val="2021-11-30T23:59:00.0000000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QUICKPOSITION" val="Custom"/>
  <p:tag name="OTLTIMEBANDSHAPETYPE" val="EllipseTimeband"/>
  <p:tag name="OTLTIMEBANDTHREEDEFFECTS" val="Gel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1-11-30T23:59:00.0000000"/>
  <p:tag name="OTLTIMEBANDSTARTDATE" val="2021-01-01T00:00:00.0000000"/>
  <p:tag name="OTLTIMEBANDSCALETYPE" val="Months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1-15T00:00:00.0000000Z"/>
  <p:tag name="OTLENDDATE" val="2021-04-30T23:59:00.0000000Z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3-30T00:00:00.0000000Z"/>
  <p:tag name="OTLENDDATE" val="2021-04-30T23:59:00.0000000Z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4-15T00:00:00.0000000Z"/>
  <p:tag name="OTLENDDATE" val="2021-06-30T23:59:00.0000000Z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4-15T00:00:00.0000000Z"/>
  <p:tag name="OTLENDDATE" val="2021-06-30T23:59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06-29T00:00:00.0000000Z"/>
  <p:tag name="OTLENDDATE" val="2021-11-03T23:59:00.0000000Z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1-10-15T00:00:00.0000000Z"/>
  <p:tag name="OTLENDDATE" val="2021-11-30T23:59:00.0000000Z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2020-12-02T15:50:48Z</dcterms:modified>
</cp:coreProperties>
</file>