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1"/>
    <p:sldMasterId id="2147483846" r:id="rId2"/>
  </p:sldMasterIdLst>
  <p:notesMasterIdLst>
    <p:notesMasterId r:id="rId5"/>
  </p:notesMasterIdLst>
  <p:sldIdLst>
    <p:sldId id="273" r:id="rId3"/>
    <p:sldId id="9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66C3B-C848-4C47-B89C-484516A57518}" v="4" dt="2019-10-22T15:03:03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94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0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53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3B84-77A7-4254-BE3E-C107E752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20975-6472-415B-B96D-32DB3860E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AB60-DD20-42EA-9015-BFC2E57C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EDA6-0F53-4174-ABDF-FE1F37E5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9E7B-6FF8-4956-AFA6-90920FAB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82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D51B-2D7F-4E78-BABB-5DF0B052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1063-0725-4410-AC50-FF6E3751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674D-D13F-4EBE-A6C7-61AB08E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CE7D-E2AF-4C82-BEB2-807414BB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240DC-5F7B-4705-87E5-8269450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57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4700-4F48-406C-9A63-8126782A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B1AA3-D714-4B94-B197-75799D693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F0A96-0202-4629-8B8E-BFF404A2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3C80-DA3A-4C50-BFD3-703C1AF0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4B151-2AB2-4B05-8F0A-FD5CCBC1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5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0352-51F5-4578-8ED8-FC5E52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FCE3-10FB-4355-BDC4-96E60FF07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536B-9E8C-49D8-B5E4-B00933B43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69F0-961E-4646-A2A4-47F1F3C6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6735-17DB-499D-8990-5407BCE2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30F19-A0EE-4A66-9219-550FE659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612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69BC-CAC6-4248-8B51-81808C52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4BD6-9A86-4CB8-BD56-EE5C30208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BF861-F942-42D2-8BC0-8525FA25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132B-8F9F-4B4E-85DE-E3BA9526C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0E2D59-9B6F-4D5E-9C13-A3EF92184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5DE9A-FC5A-4DE8-AFEC-D2307DB7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12D75-7261-42B6-9CAF-6EAB6995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FFD4F-93DD-4971-8463-AD1C5BEE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72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85E9-B8F0-4A17-9FCE-4788A035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64450-3416-4A09-A124-38DBEA26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A3A8-E3EE-4705-B274-A745085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B7EFE-C0EE-4D7F-8373-50AC82B7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27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41DB4-4D34-43CA-9203-CE828DA0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AC919-F0CB-46CB-9638-F3FC9C9F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083E-DEF4-41A9-AD7A-A59000CF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45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07D9-2D90-4449-B110-4CAA8EE8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D824-D0A5-4753-9188-A849F52F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03206-9606-4D72-BC4C-7C80F0304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9B94-C182-4410-871C-33E3535D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1C5FE-F9C3-44C6-AA90-785AFEDF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A5239-328A-41E9-A3E2-B7B6736D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8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39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8E52-33A9-4C9D-A30D-E52D3A2F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9675-73FA-451C-BF0B-742018BEB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D2BB1-E1E8-4AA9-BE55-80EBC43E0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75D15-D210-4749-A987-44C6FB48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8A530-CA00-488B-8F73-034EDCF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0D0D-77AF-4636-B8B2-A96F4AEE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985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19A6-477D-47A1-A135-1A4D3030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F5B62-1C2D-461E-963C-9435C124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42F1-81F8-4921-9123-E2883B82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FAB5-97DF-4D66-84A5-1A9DFBEA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7648-6FD7-47B7-8765-42C30B6B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1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10299-A53D-47AF-9901-45D86679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27EFD-9109-4EC7-920F-48B901514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7DBD-4CD1-4080-B651-D4CFDFE7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05FA-1FA1-42A6-96B5-A091EAB4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CEA3B-B15A-4CFD-9FCA-BA7B3E2A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0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6926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87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3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55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6145-F12B-4CA4-9B73-21311D43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A08C8-8132-400B-BCEE-97A4A325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BBF45-8256-4B2A-BC83-A7BCE753D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42EC8-B43E-4396-AA1D-1F1BDAAE9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5C4B-29F9-4BAA-B7D7-3EBCE4735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slideLayout" Target="../slideLayouts/slideLayout6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004412-62E7-4E6E-A8BF-A187E400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OTLSHAPE_SL_e58de985a1f94ce891a7d7f68256a1d8_BackgroundRectangle">
            <a:extLst>
              <a:ext uri="{FF2B5EF4-FFF2-40B4-BE49-F238E27FC236}">
                <a16:creationId xmlns:a16="http://schemas.microsoft.com/office/drawing/2014/main" id="{BC57C79E-BED7-43C0-B304-38D8B4B1FE4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27325"/>
            <a:ext cx="8509000" cy="520700"/>
          </a:xfrm>
          <a:prstGeom prst="rect">
            <a:avLst/>
          </a:prstGeom>
          <a:solidFill>
            <a:schemeClr val="accent6">
              <a:alpha val="14902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7" name="OTLSHAPE_SL_3606b5e88a994af98a358d60bfeb4609_BackgroundRectangle">
            <a:extLst>
              <a:ext uri="{FF2B5EF4-FFF2-40B4-BE49-F238E27FC236}">
                <a16:creationId xmlns:a16="http://schemas.microsoft.com/office/drawing/2014/main" id="{459BE982-C6F7-49AB-9105-7FF1C71F8E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526534"/>
            <a:ext cx="8509000" cy="493903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0" name="OTLSHAPE_SL_9d4198e7302642ae977ae8c7422e7805_BackgroundRectangle">
            <a:extLst>
              <a:ext uri="{FF2B5EF4-FFF2-40B4-BE49-F238E27FC236}">
                <a16:creationId xmlns:a16="http://schemas.microsoft.com/office/drawing/2014/main" id="{59BD737A-2B4E-4FB1-AE63-9167989FD88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083937"/>
            <a:ext cx="8509000" cy="493903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3" name="OTLSHAPE_SL_33d374652db84e89b8156447d1793664_BackgroundRectangle">
            <a:extLst>
              <a:ext uri="{FF2B5EF4-FFF2-40B4-BE49-F238E27FC236}">
                <a16:creationId xmlns:a16="http://schemas.microsoft.com/office/drawing/2014/main" id="{4A1D2DD2-3943-4A19-94CF-A7C4547ADE0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641340"/>
            <a:ext cx="8509000" cy="493903"/>
          </a:xfrm>
          <a:prstGeom prst="rect">
            <a:avLst/>
          </a:prstGeom>
          <a:solidFill>
            <a:schemeClr val="tx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9" name="OTLSHAPE_SL_d5508fb03cbb4dbfa7c34736ccf04adc_BackgroundRectangle">
            <a:extLst>
              <a:ext uri="{FF2B5EF4-FFF2-40B4-BE49-F238E27FC236}">
                <a16:creationId xmlns:a16="http://schemas.microsoft.com/office/drawing/2014/main" id="{219B3D00-163C-442F-B1F0-A52C015FD6B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3311525"/>
            <a:ext cx="8509000" cy="115150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5D1B79E2-BA71-4F94-9688-CE9F7397A59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32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F5D7F362-13F3-4EDA-90C6-EF5405174DA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00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4DCE212-FCFC-44D6-82C5-895657D6ECF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204976" y="2143125"/>
            <a:ext cx="7543800" cy="381000"/>
          </a:xfrm>
          <a:prstGeom prst="roundRect">
            <a:avLst>
              <a:gd name="adj" fmla="val 100000"/>
            </a:avLst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2" name="OTLSHAPE_SL_e58de985a1f94ce891a7d7f68256a1d8_HeaderRectangle">
            <a:extLst>
              <a:ext uri="{FF2B5EF4-FFF2-40B4-BE49-F238E27FC236}">
                <a16:creationId xmlns:a16="http://schemas.microsoft.com/office/drawing/2014/main" id="{43652D66-848E-488D-B967-D9E856869D1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2727325"/>
            <a:ext cx="1181100" cy="5207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5" name="OTLSHAPE_SL_d5508fb03cbb4dbfa7c34736ccf04adc_HeaderRectangle">
            <a:extLst>
              <a:ext uri="{FF2B5EF4-FFF2-40B4-BE49-F238E27FC236}">
                <a16:creationId xmlns:a16="http://schemas.microsoft.com/office/drawing/2014/main" id="{FAF08FB4-B55D-4396-A80E-F9EC2654736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311525"/>
            <a:ext cx="1181100" cy="1151509"/>
          </a:xfrm>
          <a:prstGeom prst="rect">
            <a:avLst/>
          </a:prstGeom>
          <a:solidFill>
            <a:schemeClr val="accent4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8" name="OTLSHAPE_SL_3606b5e88a994af98a358d60bfeb4609_HeaderRectangle">
            <a:extLst>
              <a:ext uri="{FF2B5EF4-FFF2-40B4-BE49-F238E27FC236}">
                <a16:creationId xmlns:a16="http://schemas.microsoft.com/office/drawing/2014/main" id="{FB53CE83-819F-463D-AB34-838A662D9B9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526534"/>
            <a:ext cx="1181100" cy="493903"/>
          </a:xfrm>
          <a:prstGeom prst="rect">
            <a:avLst/>
          </a:prstGeom>
          <a:solidFill>
            <a:schemeClr val="accent5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1" name="OTLSHAPE_SL_9d4198e7302642ae977ae8c7422e7805_HeaderRectangle">
            <a:extLst>
              <a:ext uri="{FF2B5EF4-FFF2-40B4-BE49-F238E27FC236}">
                <a16:creationId xmlns:a16="http://schemas.microsoft.com/office/drawing/2014/main" id="{B6F8B612-316F-46B3-AB70-ADC5DA0249B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083937"/>
            <a:ext cx="1181100" cy="493903"/>
          </a:xfrm>
          <a:prstGeom prst="rect">
            <a:avLst/>
          </a:prstGeom>
          <a:solidFill>
            <a:srgbClr val="618197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4" name="OTLSHAPE_SL_33d374652db84e89b8156447d1793664_HeaderRectangle">
            <a:extLst>
              <a:ext uri="{FF2B5EF4-FFF2-40B4-BE49-F238E27FC236}">
                <a16:creationId xmlns:a16="http://schemas.microsoft.com/office/drawing/2014/main" id="{4788F35C-5823-443D-88ED-190B3FA97F5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641340"/>
            <a:ext cx="1181100" cy="493903"/>
          </a:xfrm>
          <a:prstGeom prst="rect">
            <a:avLst/>
          </a:prstGeom>
          <a:solidFill>
            <a:schemeClr val="tx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66" name="OTLSHAPE_G_00000000000000000000000000000000_ShapeBelow0">
            <a:extLst>
              <a:ext uri="{FF2B5EF4-FFF2-40B4-BE49-F238E27FC236}">
                <a16:creationId xmlns:a16="http://schemas.microsoft.com/office/drawing/2014/main" id="{6DBBAF38-2C5E-4236-99EB-12BDA5924D1D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550745" y="2524125"/>
            <a:ext cx="0" cy="36111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OTLSHAPE_G_00000000000000000000000000000000_ShapeBelow1">
            <a:extLst>
              <a:ext uri="{FF2B5EF4-FFF2-40B4-BE49-F238E27FC236}">
                <a16:creationId xmlns:a16="http://schemas.microsoft.com/office/drawing/2014/main" id="{A1CB4D07-0B10-4075-970E-07D2F20ADB6C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770771" y="2524125"/>
            <a:ext cx="0" cy="36111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OTLSHAPE_G_00000000000000000000000000000000_ShapeBelow2">
            <a:extLst>
              <a:ext uri="{FF2B5EF4-FFF2-40B4-BE49-F238E27FC236}">
                <a16:creationId xmlns:a16="http://schemas.microsoft.com/office/drawing/2014/main" id="{8CCCE5C6-AF52-4C9E-817C-27C91658183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990796" y="2524125"/>
            <a:ext cx="0" cy="36111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OTLSHAPE_G_00000000000000000000000000000000_ShapeBelow3">
            <a:extLst>
              <a:ext uri="{FF2B5EF4-FFF2-40B4-BE49-F238E27FC236}">
                <a16:creationId xmlns:a16="http://schemas.microsoft.com/office/drawing/2014/main" id="{435B07FA-B5F3-405C-B792-649C60CF5BD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6171466" y="2524125"/>
            <a:ext cx="0" cy="36111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G_00000000000000000000000000000000_ShapeBelow4">
            <a:extLst>
              <a:ext uri="{FF2B5EF4-FFF2-40B4-BE49-F238E27FC236}">
                <a16:creationId xmlns:a16="http://schemas.microsoft.com/office/drawing/2014/main" id="{772F256B-C996-4169-AC43-9CA481FD85E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391491" y="2524125"/>
            <a:ext cx="0" cy="361111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TLSHAPE_SLT_407b0b1619aa4ace81dd48f316b996d0_Shape">
            <a:extLst>
              <a:ext uri="{FF2B5EF4-FFF2-40B4-BE49-F238E27FC236}">
                <a16:creationId xmlns:a16="http://schemas.microsoft.com/office/drawing/2014/main" id="{A4A5EE2E-C659-4A35-A1FA-7CBD3506EE1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448787" y="2783935"/>
            <a:ext cx="1701800" cy="153479"/>
          </a:xfrm>
          <a:prstGeom prst="roundRect">
            <a:avLst>
              <a:gd name="adj" fmla="val 100000"/>
            </a:avLst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3" name="OTLSHAPE_SLT_cbfbbc56cc0d4bce8ebe91223fe2ad80_Shape">
            <a:extLst>
              <a:ext uri="{FF2B5EF4-FFF2-40B4-BE49-F238E27FC236}">
                <a16:creationId xmlns:a16="http://schemas.microsoft.com/office/drawing/2014/main" id="{88DC8F6D-1F90-4ECA-AA37-4AEE84D3B19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448787" y="3037935"/>
            <a:ext cx="863600" cy="153479"/>
          </a:xfrm>
          <a:prstGeom prst="roundRect">
            <a:avLst>
              <a:gd name="adj" fmla="val 100000"/>
            </a:avLst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4" name="OTLSHAPE_SLT_5644ac17d1984b258a9170cfd044a391_Shape">
            <a:extLst>
              <a:ext uri="{FF2B5EF4-FFF2-40B4-BE49-F238E27FC236}">
                <a16:creationId xmlns:a16="http://schemas.microsoft.com/office/drawing/2014/main" id="{B6989181-0EB3-466C-BE63-6FAB701D607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652704" y="5127149"/>
            <a:ext cx="1308100" cy="153479"/>
          </a:xfrm>
          <a:prstGeom prst="roundRect">
            <a:avLst>
              <a:gd name="adj" fmla="val 100000"/>
            </a:avLst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5" name="OTLSHAPE_SLT_eabd3cd411644dfcb8b3610b28a4660a_Shape">
            <a:extLst>
              <a:ext uri="{FF2B5EF4-FFF2-40B4-BE49-F238E27FC236}">
                <a16:creationId xmlns:a16="http://schemas.microsoft.com/office/drawing/2014/main" id="{0C7F1F5D-2EED-4B3B-A10E-02857193146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187673" y="5925153"/>
            <a:ext cx="584200" cy="153479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5" name="OTLSHAPE_SLT_b58c819bee6d4c948d4932e8fe6e5622_Shape">
            <a:extLst>
              <a:ext uri="{FF2B5EF4-FFF2-40B4-BE49-F238E27FC236}">
                <a16:creationId xmlns:a16="http://schemas.microsoft.com/office/drawing/2014/main" id="{78C030ED-6BE8-4FF4-8B44-FAD533E3FE4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553265" y="4810347"/>
            <a:ext cx="1346200" cy="153479"/>
          </a:xfrm>
          <a:prstGeom prst="roundRect">
            <a:avLst>
              <a:gd name="adj" fmla="val 10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3" name="OTLSHAPE_SLT_9e5b448da3774903a5f7e566959fe7ff_Shape">
            <a:extLst>
              <a:ext uri="{FF2B5EF4-FFF2-40B4-BE49-F238E27FC236}">
                <a16:creationId xmlns:a16="http://schemas.microsoft.com/office/drawing/2014/main" id="{F2AB2178-E4B1-4D3E-B808-6A13E8F2602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46482" y="4569746"/>
            <a:ext cx="1231900" cy="153479"/>
          </a:xfrm>
          <a:prstGeom prst="roundRect">
            <a:avLst>
              <a:gd name="adj" fmla="val 10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1" name="OTLSHAPE_SLT_e53e6a22619f47b0b2b8757c5d886b8c_Shape">
            <a:extLst>
              <a:ext uri="{FF2B5EF4-FFF2-40B4-BE49-F238E27FC236}">
                <a16:creationId xmlns:a16="http://schemas.microsoft.com/office/drawing/2014/main" id="{E3B0DE84-F70A-4F08-A0C4-CE0BFFFA4EC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783731" y="5367751"/>
            <a:ext cx="825500" cy="153479"/>
          </a:xfrm>
          <a:prstGeom prst="roundRect">
            <a:avLst>
              <a:gd name="adj" fmla="val 100000"/>
            </a:avLst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9" name="OTLSHAPE_SLT_ff6bcf0128c94cd59d1203706f1fb830_Shape">
            <a:extLst>
              <a:ext uri="{FF2B5EF4-FFF2-40B4-BE49-F238E27FC236}">
                <a16:creationId xmlns:a16="http://schemas.microsoft.com/office/drawing/2014/main" id="{D68E0409-6CDB-493A-870F-2FFADDBF62C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557885" y="5684552"/>
            <a:ext cx="1143000" cy="153479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2F009EB6-C881-4213-97BF-BC34534C77C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w="12700" h="139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OTLSHAPE_SLM_61e0c4ef539849a799092d59945d80a1_Shape">
            <a:extLst>
              <a:ext uri="{FF2B5EF4-FFF2-40B4-BE49-F238E27FC236}">
                <a16:creationId xmlns:a16="http://schemas.microsoft.com/office/drawing/2014/main" id="{74A5470E-EFE7-49BC-BAA6-250D8F2DF03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699306" y="2788622"/>
            <a:ext cx="152400" cy="14410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OTLSHAPE_SLM_2a92edaf02f84d4faea7307a53959a49_Shape">
            <a:extLst>
              <a:ext uri="{FF2B5EF4-FFF2-40B4-BE49-F238E27FC236}">
                <a16:creationId xmlns:a16="http://schemas.microsoft.com/office/drawing/2014/main" id="{B9B211DD-AEAE-49E1-9065-AD749312469C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856729" y="2788622"/>
            <a:ext cx="152400" cy="14410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OTLSHAPE_SLM_8ce352fde5104d8ba393e356adde6e72_Shape">
            <a:extLst>
              <a:ext uri="{FF2B5EF4-FFF2-40B4-BE49-F238E27FC236}">
                <a16:creationId xmlns:a16="http://schemas.microsoft.com/office/drawing/2014/main" id="{F392B345-A8FD-4CBC-8B08-BDF86F53CAA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014152" y="2788622"/>
            <a:ext cx="152400" cy="14410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OTLSHAPE_SLM_bb1410a3fbd249b8829159189010c763_Shape">
            <a:extLst>
              <a:ext uri="{FF2B5EF4-FFF2-40B4-BE49-F238E27FC236}">
                <a16:creationId xmlns:a16="http://schemas.microsoft.com/office/drawing/2014/main" id="{2B775C7E-741F-42BF-8790-4DF039EE3F4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856729" y="3042622"/>
            <a:ext cx="152400" cy="14410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OTLSHAPE_SLM_044a8872a2904ecb8b4d1b77ea10ff99_Shape">
            <a:extLst>
              <a:ext uri="{FF2B5EF4-FFF2-40B4-BE49-F238E27FC236}">
                <a16:creationId xmlns:a16="http://schemas.microsoft.com/office/drawing/2014/main" id="{E36A6F92-349E-40F1-8977-C8361637760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100002" y="3042622"/>
            <a:ext cx="152400" cy="14410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1" name="OTLSHAPE_SLM_2cc79dfb32004a88a4df3507226b6357_Shape">
            <a:extLst>
              <a:ext uri="{FF2B5EF4-FFF2-40B4-BE49-F238E27FC236}">
                <a16:creationId xmlns:a16="http://schemas.microsoft.com/office/drawing/2014/main" id="{E2DA7EB0-AB1C-4A15-A711-57C4E476E54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416668" y="2765425"/>
            <a:ext cx="177800" cy="190500"/>
          </a:xfrm>
          <a:prstGeom prst="star8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OTLSHAPE_SLM_56f1942fba4a4dcd8143de92f05e9e00_Shape">
            <a:extLst>
              <a:ext uri="{FF2B5EF4-FFF2-40B4-BE49-F238E27FC236}">
                <a16:creationId xmlns:a16="http://schemas.microsoft.com/office/drawing/2014/main" id="{412C822B-C0DD-40FC-8347-F1FFBA06CE5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464994" y="3513328"/>
            <a:ext cx="177800" cy="190500"/>
          </a:xfrm>
          <a:prstGeom prst="star8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4" name="OTLSHAPE_SLM_04e7f8fa587945a0a0dea122299b3b98_Shape">
            <a:extLst>
              <a:ext uri="{FF2B5EF4-FFF2-40B4-BE49-F238E27FC236}">
                <a16:creationId xmlns:a16="http://schemas.microsoft.com/office/drawing/2014/main" id="{19F5A7C9-AA3F-4F57-9758-4495CEBAD1E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421996" y="4820412"/>
            <a:ext cx="114300" cy="133350"/>
          </a:xfrm>
          <a:prstGeom prst="parallelogram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6" name="OTLSHAPE_SLM_8e0ff58465cb4660ac0f36a7a9b73c64_Shape">
            <a:extLst>
              <a:ext uri="{FF2B5EF4-FFF2-40B4-BE49-F238E27FC236}">
                <a16:creationId xmlns:a16="http://schemas.microsoft.com/office/drawing/2014/main" id="{D33D7FA9-7713-461A-9EB5-D9BB0720C99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792305" y="4579810"/>
            <a:ext cx="114300" cy="133350"/>
          </a:xfrm>
          <a:prstGeom prst="parallelogram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7" name="OTLSHAPE_SLM_8bb51d6e4bd94e399ff470499b369448_Shape">
            <a:extLst>
              <a:ext uri="{FF2B5EF4-FFF2-40B4-BE49-F238E27FC236}">
                <a16:creationId xmlns:a16="http://schemas.microsoft.com/office/drawing/2014/main" id="{3C046218-F1D5-4141-BD22-C663F2BFEC7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972975" y="5137214"/>
            <a:ext cx="114300" cy="133350"/>
          </a:xfrm>
          <a:prstGeom prst="parallelogram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7" name="OTLSHAPE_SLM_a3d0443e30f54dbbb5160b5ee41ae578_Shape">
            <a:extLst>
              <a:ext uri="{FF2B5EF4-FFF2-40B4-BE49-F238E27FC236}">
                <a16:creationId xmlns:a16="http://schemas.microsoft.com/office/drawing/2014/main" id="{EA8C485E-6FA2-45D5-97FD-6D3C3C459D9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888936" y="4791837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5"/>
          </a:solidFill>
          <a:ln w="2857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28575" cap="flat" cmpd="sng" algn="ctr">
                <a:solidFill>
                  <a:srgbClr val="81955B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5" name="OTLSHAPE_SLM_8fa8fb7be890407b8b9254de4c5cad9f_Shape">
            <a:extLst>
              <a:ext uri="{FF2B5EF4-FFF2-40B4-BE49-F238E27FC236}">
                <a16:creationId xmlns:a16="http://schemas.microsoft.com/office/drawing/2014/main" id="{B8B0EE3A-57DA-47AD-B9A9-4239DECE174B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042717" y="5377815"/>
            <a:ext cx="114300" cy="133350"/>
          </a:xfrm>
          <a:prstGeom prst="parallelogram">
            <a:avLst/>
          </a:prstGeom>
          <a:solidFill>
            <a:srgbClr val="6181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6" name="OTLSHAPE_SLM_9ec95bfc9f1b4d6fbc4c3a416eaa13e7_Shape">
            <a:extLst>
              <a:ext uri="{FF2B5EF4-FFF2-40B4-BE49-F238E27FC236}">
                <a16:creationId xmlns:a16="http://schemas.microsoft.com/office/drawing/2014/main" id="{C45A4D99-F8C2-4BF9-89D9-6C26198F4DB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597338" y="5349240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18197"/>
          </a:solidFill>
          <a:ln w="2857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28575" cap="flat" cmpd="sng" algn="ctr">
                <a:solidFill>
                  <a:srgbClr val="81955B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9" name="OTLSHAPE_SLM_b3633efa72eb4754a5ea6f7338e2d82e_Shape">
            <a:extLst>
              <a:ext uri="{FF2B5EF4-FFF2-40B4-BE49-F238E27FC236}">
                <a16:creationId xmlns:a16="http://schemas.microsoft.com/office/drawing/2014/main" id="{D29B0FAF-A91A-4E7D-86F7-7A8BD7D152A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754761" y="5906643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28575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28575" cap="flat" cmpd="sng" algn="ctr">
                <a:solidFill>
                  <a:srgbClr val="81955B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8" name="OTLSHAPE_SLM_e77ee371c6e843369908cd20174f3599_Shape">
            <a:extLst>
              <a:ext uri="{FF2B5EF4-FFF2-40B4-BE49-F238E27FC236}">
                <a16:creationId xmlns:a16="http://schemas.microsoft.com/office/drawing/2014/main" id="{B178BA8D-2D21-4FDD-AEE0-6B80F057D43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720733" y="5694616"/>
            <a:ext cx="114300" cy="13335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1" name="OTLSHAPE_SLM_cad85ee992a24994b6e789655b3979e8_Shape">
            <a:extLst>
              <a:ext uri="{FF2B5EF4-FFF2-40B4-BE49-F238E27FC236}">
                <a16:creationId xmlns:a16="http://schemas.microsoft.com/office/drawing/2014/main" id="{137338D4-E5C2-415C-A690-4C8E8A5FD94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014152" y="3042622"/>
            <a:ext cx="152400" cy="14410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7" name="OTLSHAPE_SLM_4482bc4fe97340758ef61cee22360efb_Shape">
            <a:extLst>
              <a:ext uri="{FF2B5EF4-FFF2-40B4-BE49-F238E27FC236}">
                <a16:creationId xmlns:a16="http://schemas.microsoft.com/office/drawing/2014/main" id="{8D15A003-AEAB-4B21-83DF-2468A6C4B38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5209109" y="3767328"/>
            <a:ext cx="114300" cy="133350"/>
          </a:xfrm>
          <a:prstGeom prst="diamond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0" name="OTLSHAPE_SLM_8ca8071e73084e6d903654be8498bfe3_Shape">
            <a:extLst>
              <a:ext uri="{FF2B5EF4-FFF2-40B4-BE49-F238E27FC236}">
                <a16:creationId xmlns:a16="http://schemas.microsoft.com/office/drawing/2014/main" id="{FCEA6A61-CABC-4543-8984-0027B9DF10A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225218" y="3767328"/>
            <a:ext cx="114300" cy="133350"/>
          </a:xfrm>
          <a:prstGeom prst="diamond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3" name="OTLSHAPE_SLM_44d1332b983c4a5fa9f7d23975572c87_Shape">
            <a:extLst>
              <a:ext uri="{FF2B5EF4-FFF2-40B4-BE49-F238E27FC236}">
                <a16:creationId xmlns:a16="http://schemas.microsoft.com/office/drawing/2014/main" id="{233618DB-47D6-429D-B21F-62649562EB65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241326" y="3767328"/>
            <a:ext cx="114300" cy="13335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chemeClr val="tx2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486" name="OTLSHAPE_SLM_7c6dbc65b5d74374982b735d3ff82f91_Shape">
            <a:extLst>
              <a:ext uri="{FF2B5EF4-FFF2-40B4-BE49-F238E27FC236}">
                <a16:creationId xmlns:a16="http://schemas.microsoft.com/office/drawing/2014/main" id="{C74336D1-7AD1-4AD4-9EE8-5B3BA29FB14A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303929" y="3964178"/>
            <a:ext cx="114300" cy="133350"/>
          </a:xfrm>
          <a:prstGeom prst="diamond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9" name="OTLSHAPE_SLM_c1983e3355f64b5e855b69904437da6f_Shape">
            <a:extLst>
              <a:ext uri="{FF2B5EF4-FFF2-40B4-BE49-F238E27FC236}">
                <a16:creationId xmlns:a16="http://schemas.microsoft.com/office/drawing/2014/main" id="{D6A602BC-917C-4015-AEBA-262DEFCDC21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146506" y="3964178"/>
            <a:ext cx="114300" cy="133350"/>
          </a:xfrm>
          <a:prstGeom prst="diamond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2" name="OTLSHAPE_SLM_ba8cffee32714c0e81af655639de6fc8_Shape">
            <a:extLst>
              <a:ext uri="{FF2B5EF4-FFF2-40B4-BE49-F238E27FC236}">
                <a16:creationId xmlns:a16="http://schemas.microsoft.com/office/drawing/2014/main" id="{DFFC2A8C-A325-43EC-9BA6-F877AF7A19B8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130398" y="3964178"/>
            <a:ext cx="114300" cy="133350"/>
          </a:xfrm>
          <a:prstGeom prst="diamond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5" name="OTLSHAPE_SLM_3e1cd02ca319478d80d18fe2bf8bc022_Shape">
            <a:extLst>
              <a:ext uri="{FF2B5EF4-FFF2-40B4-BE49-F238E27FC236}">
                <a16:creationId xmlns:a16="http://schemas.microsoft.com/office/drawing/2014/main" id="{5E6A1534-9BBD-41DA-B9DE-B1931DB8E0F9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287820" y="3964178"/>
            <a:ext cx="114300" cy="133350"/>
          </a:xfrm>
          <a:prstGeom prst="diamond">
            <a:avLst/>
          </a:prstGeom>
          <a:solidFill>
            <a:srgbClr val="6F6F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8" name="OTLSHAPE_SLM_cc63eb6b994744e4ae5fcbbe7fe08b6d_Shape">
            <a:extLst>
              <a:ext uri="{FF2B5EF4-FFF2-40B4-BE49-F238E27FC236}">
                <a16:creationId xmlns:a16="http://schemas.microsoft.com/office/drawing/2014/main" id="{0EBE57F6-9BC1-4CFD-ABDE-6C9052A7C7B0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320037" y="3964178"/>
            <a:ext cx="114300" cy="13335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chemeClr val="tx2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501" name="OTLSHAPE_SLM_62e06933223940e0a75fde5369da7938_Shape">
            <a:extLst>
              <a:ext uri="{FF2B5EF4-FFF2-40B4-BE49-F238E27FC236}">
                <a16:creationId xmlns:a16="http://schemas.microsoft.com/office/drawing/2014/main" id="{770E3D61-639F-418E-B32D-B004EC7CB46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162615" y="3964178"/>
            <a:ext cx="114300" cy="13335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chemeClr val="tx2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109" name="OTLSHAPE_SLM_7700f8c6c8ab4a85b66e6983677792e5_Shape">
            <a:extLst>
              <a:ext uri="{FF2B5EF4-FFF2-40B4-BE49-F238E27FC236}">
                <a16:creationId xmlns:a16="http://schemas.microsoft.com/office/drawing/2014/main" id="{2746C345-AE78-47FD-84F0-57550C4A4A90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488241" y="3513328"/>
            <a:ext cx="177800" cy="190500"/>
          </a:xfrm>
          <a:prstGeom prst="star8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3" name="OTLSHAPE_SLM_12bbb8080f2e424abb3e1ce944806ece_Shape">
            <a:extLst>
              <a:ext uri="{FF2B5EF4-FFF2-40B4-BE49-F238E27FC236}">
                <a16:creationId xmlns:a16="http://schemas.microsoft.com/office/drawing/2014/main" id="{0B82A736-6215-4519-A6F4-9DB10224B35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035578" y="5935218"/>
            <a:ext cx="114300" cy="133350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6" name="OTLSHAPE_SLM_45054a3c38e54914b09cae39ca18e94e_Shape">
            <a:extLst>
              <a:ext uri="{FF2B5EF4-FFF2-40B4-BE49-F238E27FC236}">
                <a16:creationId xmlns:a16="http://schemas.microsoft.com/office/drawing/2014/main" id="{A94A40FB-A242-4043-9CEE-CAF1303EB6ED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134040" y="2765425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7" name="OTLSHAPE_SLM_296478691cf347a9b07f8bf172ddede1_Shape">
            <a:extLst>
              <a:ext uri="{FF2B5EF4-FFF2-40B4-BE49-F238E27FC236}">
                <a16:creationId xmlns:a16="http://schemas.microsoft.com/office/drawing/2014/main" id="{9FA4D0B8-9DA8-48D0-B09A-C8513087E87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2307571" y="3019425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OTLSHAPE_SLM_5bbb0dba518c4bb78d431b0d54fae1ed_Shape">
            <a:extLst>
              <a:ext uri="{FF2B5EF4-FFF2-40B4-BE49-F238E27FC236}">
                <a16:creationId xmlns:a16="http://schemas.microsoft.com/office/drawing/2014/main" id="{F1928587-9E52-492A-B1D0-6EA67609BFE4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708266" y="3513328"/>
            <a:ext cx="177800" cy="190500"/>
          </a:xfrm>
          <a:prstGeom prst="star8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TLSHAPE_SLT_407b0b1619aa4ace81dd48f316b996d0_ShapePercentage" hidden="1">
            <a:extLst>
              <a:ext uri="{FF2B5EF4-FFF2-40B4-BE49-F238E27FC236}">
                <a16:creationId xmlns:a16="http://schemas.microsoft.com/office/drawing/2014/main" id="{D0DB44E7-111D-44BB-9687-CA8A4D8D6CA4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448787" y="278393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TLSHAPE_SLT_cbfbbc56cc0d4bce8ebe91223fe2ad80_ShapePercentage" hidden="1">
            <a:extLst>
              <a:ext uri="{FF2B5EF4-FFF2-40B4-BE49-F238E27FC236}">
                <a16:creationId xmlns:a16="http://schemas.microsoft.com/office/drawing/2014/main" id="{B6140494-E91E-4E7B-A9C3-77FF95A3886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448787" y="303793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OTLSHAPE_SLT_9e5b448da3774903a5f7e566959fe7ff_ShapePercentage" hidden="1">
            <a:extLst>
              <a:ext uri="{FF2B5EF4-FFF2-40B4-BE49-F238E27FC236}">
                <a16:creationId xmlns:a16="http://schemas.microsoft.com/office/drawing/2014/main" id="{0A49EE39-93F7-4AD9-9AEF-18AB9CAACD62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2546482" y="4569746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OTLSHAPE_SLT_b58c819bee6d4c948d4932e8fe6e5622_ShapePercentage" hidden="1">
            <a:extLst>
              <a:ext uri="{FF2B5EF4-FFF2-40B4-BE49-F238E27FC236}">
                <a16:creationId xmlns:a16="http://schemas.microsoft.com/office/drawing/2014/main" id="{85F3E122-4B6C-499A-8402-9743BF78F3A6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553265" y="4810347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4" name="OTLSHAPE_SLT_5644ac17d1984b258a9170cfd044a391_ShapePercentage" hidden="1">
            <a:extLst>
              <a:ext uri="{FF2B5EF4-FFF2-40B4-BE49-F238E27FC236}">
                <a16:creationId xmlns:a16="http://schemas.microsoft.com/office/drawing/2014/main" id="{FC4CB813-CE4F-41A4-A101-640FC0AFF8BC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3652704" y="512714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4" name="OTLSHAPE_SLT_e53e6a22619f47b0b2b8757c5d886b8c_ShapePercentage" hidden="1">
            <a:extLst>
              <a:ext uri="{FF2B5EF4-FFF2-40B4-BE49-F238E27FC236}">
                <a16:creationId xmlns:a16="http://schemas.microsoft.com/office/drawing/2014/main" id="{248F355D-DCC7-4473-8E16-09090F0C6125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5783731" y="5367751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OTLSHAPE_SLT_ff6bcf0128c94cd59d1203706f1fb830_ShapePercentage" hidden="1">
            <a:extLst>
              <a:ext uri="{FF2B5EF4-FFF2-40B4-BE49-F238E27FC236}">
                <a16:creationId xmlns:a16="http://schemas.microsoft.com/office/drawing/2014/main" id="{95EABA20-6097-4113-9346-E34DA426FED0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557885" y="568455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9" name="OTLSHAPE_SLT_eabd3cd411644dfcb8b3610b28a4660a_ShapePercentage" hidden="1">
            <a:extLst>
              <a:ext uri="{FF2B5EF4-FFF2-40B4-BE49-F238E27FC236}">
                <a16:creationId xmlns:a16="http://schemas.microsoft.com/office/drawing/2014/main" id="{FBE7D478-313C-416D-B8FC-CCE28FACEC4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6187673" y="5925153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39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397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3" name="OTLSHAPE_SL_e58de985a1f94ce891a7d7f68256a1d8_Header">
            <a:extLst>
              <a:ext uri="{FF2B5EF4-FFF2-40B4-BE49-F238E27FC236}">
                <a16:creationId xmlns:a16="http://schemas.microsoft.com/office/drawing/2014/main" id="{3F334346-FEE2-4E9A-ACF4-050CE6F90E1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2803483"/>
            <a:ext cx="1181100" cy="36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Key</a:t>
            </a:r>
          </a:p>
          <a:p>
            <a:pPr algn="ctr" defTabSz="685800">
              <a:defRPr/>
            </a:pPr>
            <a:r>
              <a:rPr lang="en-US" sz="9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Milestones</a:t>
            </a:r>
          </a:p>
        </p:txBody>
      </p:sp>
      <p:sp>
        <p:nvSpPr>
          <p:cNvPr id="356" name="OTLSHAPE_SL_d5508fb03cbb4dbfa7c34736ccf04adc_Header">
            <a:extLst>
              <a:ext uri="{FF2B5EF4-FFF2-40B4-BE49-F238E27FC236}">
                <a16:creationId xmlns:a16="http://schemas.microsoft.com/office/drawing/2014/main" id="{8DE1E86E-10A1-4FF9-9E3A-59AC882C636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3795183"/>
            <a:ext cx="1181100" cy="1841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Workshops</a:t>
            </a:r>
          </a:p>
        </p:txBody>
      </p:sp>
      <p:sp>
        <p:nvSpPr>
          <p:cNvPr id="359" name="OTLSHAPE_SL_3606b5e88a994af98a358d60bfeb4609_Header">
            <a:extLst>
              <a:ext uri="{FF2B5EF4-FFF2-40B4-BE49-F238E27FC236}">
                <a16:creationId xmlns:a16="http://schemas.microsoft.com/office/drawing/2014/main" id="{C3F62581-863C-46C9-882B-C2EDB5A06B7F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4681389"/>
            <a:ext cx="1181100" cy="1841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srgbClr val="47313A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Small Migrations</a:t>
            </a:r>
          </a:p>
        </p:txBody>
      </p:sp>
      <p:sp>
        <p:nvSpPr>
          <p:cNvPr id="362" name="OTLSHAPE_SL_9d4198e7302642ae977ae8c7422e7805_Header">
            <a:extLst>
              <a:ext uri="{FF2B5EF4-FFF2-40B4-BE49-F238E27FC236}">
                <a16:creationId xmlns:a16="http://schemas.microsoft.com/office/drawing/2014/main" id="{3683D7BE-6C70-480E-974E-790EB3A7076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5238792"/>
            <a:ext cx="1181100" cy="1841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schemeClr val="dk2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Digital Migration</a:t>
            </a:r>
          </a:p>
        </p:txBody>
      </p:sp>
      <p:sp>
        <p:nvSpPr>
          <p:cNvPr id="365" name="OTLSHAPE_SL_33d374652db84e89b8156447d1793664_Header">
            <a:extLst>
              <a:ext uri="{FF2B5EF4-FFF2-40B4-BE49-F238E27FC236}">
                <a16:creationId xmlns:a16="http://schemas.microsoft.com/office/drawing/2014/main" id="{D3711D3B-3B63-450A-A33F-679D0A07757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5704099"/>
            <a:ext cx="1181100" cy="36838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9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Asset </a:t>
            </a:r>
            <a:br>
              <a:rPr lang="en-US" sz="9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</a:br>
            <a:r>
              <a:rPr lang="en-US" sz="900" dirty="0">
                <a:solidFill>
                  <a:srgbClr val="232325"/>
                </a:solidFill>
                <a:latin typeface="MV Boli" panose="02000500030200090000" pitchFamily="2" charset="0"/>
                <a:ea typeface="Adobe Heiti Std R" panose="020B0400000000000000" pitchFamily="34" charset="-128"/>
                <a:cs typeface="MV Boli" panose="02000500030200090000" pitchFamily="2" charset="0"/>
              </a:rPr>
              <a:t>Migration</a:t>
            </a: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9D983C57-8AB4-4585-B765-10AE7B83B291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 flipV="1">
            <a:off x="1315647" y="2016125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1630E33E-A8E5-47FF-B101-38408A572DA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224818" y="190885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 defTabSz="685800">
              <a:defRPr/>
            </a:pPr>
            <a:r>
              <a:rPr lang="en-US" sz="900" spc="-9" dirty="0">
                <a:solidFill>
                  <a:schemeClr val="dk1"/>
                </a:solidFill>
                <a:latin typeface="Calibri" panose="020F0502020204030204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2E87C7A-7897-4DE4-B586-0702A3BDEDE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433576" y="2231305"/>
            <a:ext cx="280461" cy="20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000" spc="-22">
                <a:solidFill>
                  <a:schemeClr val="lt1"/>
                </a:solidFill>
                <a:latin typeface="MV Boli" panose="02000500030200090000" pitchFamily="2" charset="0"/>
              </a:rPr>
              <a:t>June</a:t>
            </a:r>
            <a:endParaRPr lang="en-US" sz="1000" spc="-22" dirty="0">
              <a:solidFill>
                <a:schemeClr val="lt1"/>
              </a:solidFill>
              <a:latin typeface="MV Boli" panose="02000500030200090000" pitchFamily="2" charset="0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7EDB3F4-EC9D-47FD-8235-6FC263A3E61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614246" y="2231305"/>
            <a:ext cx="246221" cy="20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000" spc="-22" dirty="0">
                <a:solidFill>
                  <a:schemeClr val="lt1"/>
                </a:solidFill>
                <a:latin typeface="MV Boli" panose="02000500030200090000" pitchFamily="2" charset="0"/>
              </a:rPr>
              <a:t>July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F437F4DC-28A8-4A6B-80C6-26441F13338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834271" y="2231305"/>
            <a:ext cx="393441" cy="20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000" spc="-22">
                <a:solidFill>
                  <a:schemeClr val="lt1"/>
                </a:solidFill>
                <a:latin typeface="MV Boli" panose="02000500030200090000" pitchFamily="2" charset="0"/>
              </a:rPr>
              <a:t>August</a:t>
            </a:r>
            <a:endParaRPr lang="en-US" sz="1000" spc="-22" dirty="0">
              <a:solidFill>
                <a:schemeClr val="lt1"/>
              </a:solidFill>
              <a:latin typeface="MV Boli" panose="02000500030200090000" pitchFamily="2" charset="0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71CCFD5-C974-4B95-86E6-ECC9624E8BA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054297" y="2231305"/>
            <a:ext cx="619016" cy="20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000" spc="-22">
                <a:solidFill>
                  <a:schemeClr val="lt1"/>
                </a:solidFill>
                <a:latin typeface="MV Boli" panose="02000500030200090000" pitchFamily="2" charset="0"/>
              </a:rPr>
              <a:t>September</a:t>
            </a:r>
            <a:endParaRPr lang="en-US" sz="1000" spc="-22" dirty="0">
              <a:solidFill>
                <a:schemeClr val="lt1"/>
              </a:solidFill>
              <a:latin typeface="MV Boli" panose="02000500030200090000" pitchFamily="2" charset="0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F0E31A3C-4D50-4F9E-BE94-A8F7D063AD2B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234967" y="2231305"/>
            <a:ext cx="450123" cy="20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1000" spc="-22" dirty="0">
                <a:solidFill>
                  <a:schemeClr val="lt1"/>
                </a:solidFill>
                <a:latin typeface="MV Boli" panose="02000500030200090000" pitchFamily="2" charset="0"/>
              </a:rPr>
              <a:t>October</a:t>
            </a:r>
          </a:p>
        </p:txBody>
      </p:sp>
      <p:sp>
        <p:nvSpPr>
          <p:cNvPr id="377" name="OTLSHAPE_SLT_407b0b1619aa4ace81dd48f316b996d0_Title">
            <a:extLst>
              <a:ext uri="{FF2B5EF4-FFF2-40B4-BE49-F238E27FC236}">
                <a16:creationId xmlns:a16="http://schemas.microsoft.com/office/drawing/2014/main" id="{907B5331-E0AB-4815-BEF4-FD029FDC161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973589" y="2789047"/>
            <a:ext cx="6477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0" dirty="0">
                <a:solidFill>
                  <a:schemeClr val="lt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Impact Analysis</a:t>
            </a:r>
          </a:p>
        </p:txBody>
      </p:sp>
      <p:sp>
        <p:nvSpPr>
          <p:cNvPr id="400" name="OTLSHAPE_SLT_cbfbbc56cc0d4bce8ebe91223fe2ad80_Title">
            <a:extLst>
              <a:ext uri="{FF2B5EF4-FFF2-40B4-BE49-F238E27FC236}">
                <a16:creationId xmlns:a16="http://schemas.microsoft.com/office/drawing/2014/main" id="{5A7D4F00-0B7E-4F26-9D09-0BFAD75D6951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438177" y="3043047"/>
            <a:ext cx="8890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8" dirty="0">
                <a:solidFill>
                  <a:schemeClr val="lt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Identify Stakeholders</a:t>
            </a:r>
          </a:p>
        </p:txBody>
      </p:sp>
      <p:sp>
        <p:nvSpPr>
          <p:cNvPr id="403" name="OTLSHAPE_SLM_2cc79dfb32004a88a4df3507226b6357_Title">
            <a:extLst>
              <a:ext uri="{FF2B5EF4-FFF2-40B4-BE49-F238E27FC236}">
                <a16:creationId xmlns:a16="http://schemas.microsoft.com/office/drawing/2014/main" id="{62A4F04F-4D61-4491-BD4A-417C8FAF3F3F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638918" y="2778823"/>
            <a:ext cx="6985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spc="-12" dirty="0">
                <a:solidFill>
                  <a:schemeClr val="dk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Migration Plan</a:t>
            </a:r>
          </a:p>
        </p:txBody>
      </p:sp>
      <p:sp>
        <p:nvSpPr>
          <p:cNvPr id="411" name="OTLSHAPE_SLT_5644ac17d1984b258a9170cfd044a391_Title">
            <a:extLst>
              <a:ext uri="{FF2B5EF4-FFF2-40B4-BE49-F238E27FC236}">
                <a16:creationId xmlns:a16="http://schemas.microsoft.com/office/drawing/2014/main" id="{CF0C46DE-ADDB-4D69-BDA1-4F7323971C6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972431" y="5132260"/>
            <a:ext cx="6604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0" dirty="0">
                <a:solidFill>
                  <a:schemeClr val="lt1"/>
                </a:solidFill>
                <a:latin typeface="MV Boli" panose="02000500030200090000" pitchFamily="2" charset="0"/>
              </a:rPr>
              <a:t>Communications</a:t>
            </a:r>
          </a:p>
        </p:txBody>
      </p:sp>
      <p:sp>
        <p:nvSpPr>
          <p:cNvPr id="413" name="OTLSHAPE_SLM_56f1942fba4a4dcd8143de92f05e9e00_Title">
            <a:extLst>
              <a:ext uri="{FF2B5EF4-FFF2-40B4-BE49-F238E27FC236}">
                <a16:creationId xmlns:a16="http://schemas.microsoft.com/office/drawing/2014/main" id="{2063CDBA-52F1-4403-A6AD-A4E4EA1A2B5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2147896" y="3349625"/>
            <a:ext cx="8128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800" spc="-10" dirty="0">
                <a:solidFill>
                  <a:schemeClr val="dk1"/>
                </a:solidFill>
                <a:latin typeface="MV Boli" panose="02000500030200090000" pitchFamily="2" charset="0"/>
              </a:rPr>
              <a:t>Workshop Invites</a:t>
            </a:r>
          </a:p>
        </p:txBody>
      </p:sp>
      <p:sp>
        <p:nvSpPr>
          <p:cNvPr id="419" name="OTLSHAPE_SLM_04e7f8fa587945a0a0dea122299b3b98_Title">
            <a:extLst>
              <a:ext uri="{FF2B5EF4-FFF2-40B4-BE49-F238E27FC236}">
                <a16:creationId xmlns:a16="http://schemas.microsoft.com/office/drawing/2014/main" id="{B362EFD5-44CE-4400-9D9E-220B77879D3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810406" y="4805235"/>
            <a:ext cx="581025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 defTabSz="685800">
              <a:defRPr/>
            </a:pPr>
            <a:r>
              <a:rPr lang="en-US" sz="800" spc="-16">
                <a:solidFill>
                  <a:schemeClr val="dk1"/>
                </a:solidFill>
                <a:latin typeface="MV Boli" panose="02000500030200090000" pitchFamily="2" charset="0"/>
              </a:rPr>
              <a:t>Notification</a:t>
            </a:r>
          </a:p>
        </p:txBody>
      </p:sp>
      <p:sp>
        <p:nvSpPr>
          <p:cNvPr id="422" name="OTLSHAPE_SLM_8e0ff58465cb4660ac0f36a7a9b73c64_Title">
            <a:extLst>
              <a:ext uri="{FF2B5EF4-FFF2-40B4-BE49-F238E27FC236}">
                <a16:creationId xmlns:a16="http://schemas.microsoft.com/office/drawing/2014/main" id="{F51CC209-38AF-48D0-B7BF-07815C78778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957405" y="4564634"/>
            <a:ext cx="4572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spc="-18">
                <a:solidFill>
                  <a:schemeClr val="dk1"/>
                </a:solidFill>
                <a:latin typeface="MV Boli" panose="02000500030200090000" pitchFamily="2" charset="0"/>
              </a:rPr>
              <a:t>Reminder</a:t>
            </a:r>
          </a:p>
        </p:txBody>
      </p:sp>
      <p:sp>
        <p:nvSpPr>
          <p:cNvPr id="425" name="OTLSHAPE_SLM_8bb51d6e4bd94e399ff470499b369448_Title">
            <a:extLst>
              <a:ext uri="{FF2B5EF4-FFF2-40B4-BE49-F238E27FC236}">
                <a16:creationId xmlns:a16="http://schemas.microsoft.com/office/drawing/2014/main" id="{4F4B11A0-F6A5-4802-AB4D-87DA2DF72F5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138075" y="5122037"/>
            <a:ext cx="4572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spc="-18">
                <a:solidFill>
                  <a:schemeClr val="dk1"/>
                </a:solidFill>
                <a:latin typeface="MV Boli" panose="02000500030200090000" pitchFamily="2" charset="0"/>
              </a:rPr>
              <a:t>Reminder</a:t>
            </a:r>
          </a:p>
        </p:txBody>
      </p:sp>
      <p:sp>
        <p:nvSpPr>
          <p:cNvPr id="428" name="OTLSHAPE_SLM_a3d0443e30f54dbbb5160b5ee41ae578_Title">
            <a:extLst>
              <a:ext uri="{FF2B5EF4-FFF2-40B4-BE49-F238E27FC236}">
                <a16:creationId xmlns:a16="http://schemas.microsoft.com/office/drawing/2014/main" id="{6C35C22A-0379-4221-A206-1217CFFE3730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111186" y="4805235"/>
            <a:ext cx="428625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b="1" spc="-4">
                <a:solidFill>
                  <a:schemeClr val="dk1"/>
                </a:solidFill>
                <a:latin typeface="MV Boli" panose="02000500030200090000" pitchFamily="2" charset="0"/>
              </a:rPr>
              <a:t>Go Live!</a:t>
            </a:r>
          </a:p>
        </p:txBody>
      </p:sp>
      <p:sp>
        <p:nvSpPr>
          <p:cNvPr id="434" name="OTLSHAPE_SLM_8fa8fb7be890407b8b9254de4c5cad9f_Title">
            <a:extLst>
              <a:ext uri="{FF2B5EF4-FFF2-40B4-BE49-F238E27FC236}">
                <a16:creationId xmlns:a16="http://schemas.microsoft.com/office/drawing/2014/main" id="{850D1401-DC35-44E7-8AB2-0FE06C054AF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431127" y="5362639"/>
            <a:ext cx="581025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 defTabSz="685800">
              <a:defRPr/>
            </a:pPr>
            <a:r>
              <a:rPr lang="en-US" sz="800" spc="-16" dirty="0">
                <a:solidFill>
                  <a:schemeClr val="dk1"/>
                </a:solidFill>
                <a:latin typeface="MV Boli" panose="02000500030200090000" pitchFamily="2" charset="0"/>
              </a:rPr>
              <a:t>Notification</a:t>
            </a:r>
          </a:p>
        </p:txBody>
      </p:sp>
      <p:sp>
        <p:nvSpPr>
          <p:cNvPr id="437" name="OTLSHAPE_SLM_9ec95bfc9f1b4d6fbc4c3a416eaa13e7_Title">
            <a:extLst>
              <a:ext uri="{FF2B5EF4-FFF2-40B4-BE49-F238E27FC236}">
                <a16:creationId xmlns:a16="http://schemas.microsoft.com/office/drawing/2014/main" id="{A057C091-5BEC-413C-A429-9CFC0F57F5A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819588" y="5362639"/>
            <a:ext cx="428625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b="1" spc="-4" dirty="0">
                <a:solidFill>
                  <a:schemeClr val="dk1"/>
                </a:solidFill>
                <a:latin typeface="MV Boli" panose="02000500030200090000" pitchFamily="2" charset="0"/>
              </a:rPr>
              <a:t>Go Live!</a:t>
            </a:r>
          </a:p>
        </p:txBody>
      </p:sp>
      <p:sp>
        <p:nvSpPr>
          <p:cNvPr id="440" name="OTLSHAPE_SLM_b3633efa72eb4754a5ea6f7338e2d82e_Title">
            <a:extLst>
              <a:ext uri="{FF2B5EF4-FFF2-40B4-BE49-F238E27FC236}">
                <a16:creationId xmlns:a16="http://schemas.microsoft.com/office/drawing/2014/main" id="{9E1807F7-668E-4251-BF86-56A8D8807E6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977011" y="5920041"/>
            <a:ext cx="428625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b="1" spc="-4">
                <a:solidFill>
                  <a:schemeClr val="dk1"/>
                </a:solidFill>
                <a:latin typeface="MV Boli" panose="02000500030200090000" pitchFamily="2" charset="0"/>
              </a:rPr>
              <a:t>Go Live!</a:t>
            </a:r>
          </a:p>
        </p:txBody>
      </p:sp>
      <p:sp>
        <p:nvSpPr>
          <p:cNvPr id="443" name="OTLSHAPE_SLM_e77ee371c6e843369908cd20174f3599_Title">
            <a:extLst>
              <a:ext uri="{FF2B5EF4-FFF2-40B4-BE49-F238E27FC236}">
                <a16:creationId xmlns:a16="http://schemas.microsoft.com/office/drawing/2014/main" id="{D00E9BF9-2A73-4D0F-9A7E-57F0E91AB49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885833" y="5679440"/>
            <a:ext cx="4572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spc="-18">
                <a:solidFill>
                  <a:schemeClr val="dk1"/>
                </a:solidFill>
                <a:latin typeface="MV Boli" panose="02000500030200090000" pitchFamily="2" charset="0"/>
              </a:rPr>
              <a:t>Reminder</a:t>
            </a:r>
          </a:p>
        </p:txBody>
      </p:sp>
      <p:sp>
        <p:nvSpPr>
          <p:cNvPr id="452" name="OTLSHAPE_SLT_eabd3cd411644dfcb8b3610b28a4660a_Title">
            <a:extLst>
              <a:ext uri="{FF2B5EF4-FFF2-40B4-BE49-F238E27FC236}">
                <a16:creationId xmlns:a16="http://schemas.microsoft.com/office/drawing/2014/main" id="{0F4FE1B9-2E11-4366-A169-79C3B052EC9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278085" y="5930265"/>
            <a:ext cx="3937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6" dirty="0">
                <a:solidFill>
                  <a:schemeClr val="lt1"/>
                </a:solidFill>
                <a:latin typeface="MV Boli" panose="02000500030200090000" pitchFamily="2" charset="0"/>
              </a:rPr>
              <a:t>Migration</a:t>
            </a:r>
          </a:p>
        </p:txBody>
      </p:sp>
      <p:sp>
        <p:nvSpPr>
          <p:cNvPr id="462" name="OTLSHAPE_SLM_cad85ee992a24994b6e789655b3979e8_Title">
            <a:extLst>
              <a:ext uri="{FF2B5EF4-FFF2-40B4-BE49-F238E27FC236}">
                <a16:creationId xmlns:a16="http://schemas.microsoft.com/office/drawing/2014/main" id="{8F3FAA54-9C9A-4FBE-8E3E-5A8112D75D84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207827" y="3032823"/>
            <a:ext cx="9525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685800">
              <a:defRPr/>
            </a:pPr>
            <a:r>
              <a:rPr lang="en-US" sz="800" spc="-8" dirty="0">
                <a:solidFill>
                  <a:schemeClr val="dk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Planning Deep Dives</a:t>
            </a:r>
          </a:p>
        </p:txBody>
      </p:sp>
      <p:sp>
        <p:nvSpPr>
          <p:cNvPr id="487" name="OTLSHAPE_SLM_7c6dbc65b5d74374982b735d3ff82f91_Title">
            <a:extLst>
              <a:ext uri="{FF2B5EF4-FFF2-40B4-BE49-F238E27FC236}">
                <a16:creationId xmlns:a16="http://schemas.microsoft.com/office/drawing/2014/main" id="{74180991-E0AD-4A02-8D6A-48450B66B53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937386" y="4097528"/>
            <a:ext cx="850900" cy="3274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800" dirty="0">
                <a:solidFill>
                  <a:schemeClr val="dk1"/>
                </a:solidFill>
                <a:latin typeface="MV Boli" panose="02000500030200090000" pitchFamily="2" charset="0"/>
              </a:rPr>
              <a:t>Digital Migration Workshops</a:t>
            </a:r>
          </a:p>
        </p:txBody>
      </p:sp>
      <p:sp>
        <p:nvSpPr>
          <p:cNvPr id="496" name="OTLSHAPE_SLM_3e1cd02ca319478d80d18fe2bf8bc022_Title">
            <a:extLst>
              <a:ext uri="{FF2B5EF4-FFF2-40B4-BE49-F238E27FC236}">
                <a16:creationId xmlns:a16="http://schemas.microsoft.com/office/drawing/2014/main" id="{D15E8748-7042-4B24-BAF6-95AB188E883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941534" y="4097528"/>
            <a:ext cx="812800" cy="3274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800" dirty="0">
                <a:solidFill>
                  <a:schemeClr val="dk1"/>
                </a:solidFill>
                <a:latin typeface="MV Boli" panose="02000500030200090000" pitchFamily="2" charset="0"/>
              </a:rPr>
              <a:t>Asset Migration Workshops</a:t>
            </a:r>
          </a:p>
        </p:txBody>
      </p:sp>
      <p:sp>
        <p:nvSpPr>
          <p:cNvPr id="502" name="OTLSHAPE_SLM_62e06933223940e0a75fde5369da7938_Title">
            <a:extLst>
              <a:ext uri="{FF2B5EF4-FFF2-40B4-BE49-F238E27FC236}">
                <a16:creationId xmlns:a16="http://schemas.microsoft.com/office/drawing/2014/main" id="{79CE8FAB-0BE7-4CB4-AA38-AD64123ED63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852015" y="4097528"/>
            <a:ext cx="736600" cy="2865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dirty="0">
                <a:solidFill>
                  <a:schemeClr val="dk1"/>
                </a:solidFill>
                <a:latin typeface="MV Boli" panose="02000500030200090000" pitchFamily="2" charset="0"/>
              </a:rPr>
              <a:t>Small Migrations Workshops</a:t>
            </a:r>
          </a:p>
        </p:txBody>
      </p:sp>
      <p:sp>
        <p:nvSpPr>
          <p:cNvPr id="505" name="OTLSHAPE_SLM_7700f8c6c8ab4a85b66e6983677792e5_Title">
            <a:extLst>
              <a:ext uri="{FF2B5EF4-FFF2-40B4-BE49-F238E27FC236}">
                <a16:creationId xmlns:a16="http://schemas.microsoft.com/office/drawing/2014/main" id="{038F3B32-0530-40EB-9623-15D7D93084B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171143" y="3349625"/>
            <a:ext cx="8128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800" spc="-10">
                <a:solidFill>
                  <a:schemeClr val="dk1"/>
                </a:solidFill>
                <a:latin typeface="MV Boli" panose="02000500030200090000" pitchFamily="2" charset="0"/>
              </a:rPr>
              <a:t>Workshop Invites</a:t>
            </a:r>
          </a:p>
        </p:txBody>
      </p:sp>
      <p:sp>
        <p:nvSpPr>
          <p:cNvPr id="522" name="OTLSHAPE_SLT_b58c819bee6d4c948d4932e8fe6e5622_Title">
            <a:extLst>
              <a:ext uri="{FF2B5EF4-FFF2-40B4-BE49-F238E27FC236}">
                <a16:creationId xmlns:a16="http://schemas.microsoft.com/office/drawing/2014/main" id="{C9187330-61F3-44DA-8D43-26555164FBF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023843" y="4815459"/>
            <a:ext cx="3937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6" dirty="0">
                <a:solidFill>
                  <a:schemeClr val="lt1"/>
                </a:solidFill>
                <a:latin typeface="MV Boli" panose="02000500030200090000" pitchFamily="2" charset="0"/>
              </a:rPr>
              <a:t>Migration</a:t>
            </a:r>
          </a:p>
        </p:txBody>
      </p:sp>
      <p:sp>
        <p:nvSpPr>
          <p:cNvPr id="530" name="OTLSHAPE_SLT_9e5b448da3774903a5f7e566959fe7ff_Title">
            <a:extLst>
              <a:ext uri="{FF2B5EF4-FFF2-40B4-BE49-F238E27FC236}">
                <a16:creationId xmlns:a16="http://schemas.microsoft.com/office/drawing/2014/main" id="{4ABB62E9-7F6D-4A62-8982-DB1C80635656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849688" y="4574858"/>
            <a:ext cx="6223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2" dirty="0">
                <a:solidFill>
                  <a:schemeClr val="lt1"/>
                </a:solidFill>
                <a:latin typeface="MV Boli" panose="02000500030200090000" pitchFamily="2" charset="0"/>
              </a:rPr>
              <a:t>Communication</a:t>
            </a:r>
          </a:p>
        </p:txBody>
      </p:sp>
      <p:sp>
        <p:nvSpPr>
          <p:cNvPr id="538" name="OTLSHAPE_SLT_e53e6a22619f47b0b2b8757c5d886b8c_Title">
            <a:extLst>
              <a:ext uri="{FF2B5EF4-FFF2-40B4-BE49-F238E27FC236}">
                <a16:creationId xmlns:a16="http://schemas.microsoft.com/office/drawing/2014/main" id="{92367B54-5926-4018-9B5A-32C843B92CE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997403" y="5372862"/>
            <a:ext cx="3937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6" dirty="0">
                <a:solidFill>
                  <a:schemeClr val="lt1"/>
                </a:solidFill>
                <a:latin typeface="MV Boli" panose="02000500030200090000" pitchFamily="2" charset="0"/>
              </a:rPr>
              <a:t>Migration</a:t>
            </a:r>
          </a:p>
        </p:txBody>
      </p:sp>
      <p:sp>
        <p:nvSpPr>
          <p:cNvPr id="546" name="OTLSHAPE_SLT_ff6bcf0128c94cd59d1203706f1fb830_Title">
            <a:extLst>
              <a:ext uri="{FF2B5EF4-FFF2-40B4-BE49-F238E27FC236}">
                <a16:creationId xmlns:a16="http://schemas.microsoft.com/office/drawing/2014/main" id="{141FAD1F-CD3E-4330-90F1-34B83F683E0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798572" y="5689664"/>
            <a:ext cx="660400" cy="143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700" spc="-10">
                <a:solidFill>
                  <a:schemeClr val="lt1"/>
                </a:solidFill>
                <a:latin typeface="MV Boli" panose="02000500030200090000" pitchFamily="2" charset="0"/>
              </a:rPr>
              <a:t>Communications</a:t>
            </a:r>
            <a:endParaRPr lang="en-US" sz="700" spc="-10" dirty="0">
              <a:solidFill>
                <a:schemeClr val="lt1"/>
              </a:solidFill>
              <a:latin typeface="MV Boli" panose="02000500030200090000" pitchFamily="2" charset="0"/>
            </a:endParaRPr>
          </a:p>
        </p:txBody>
      </p:sp>
      <p:sp>
        <p:nvSpPr>
          <p:cNvPr id="325" name="OTLSHAPE_SLM_12bbb8080f2e424abb3e1ce944806ece_Title">
            <a:extLst>
              <a:ext uri="{FF2B5EF4-FFF2-40B4-BE49-F238E27FC236}">
                <a16:creationId xmlns:a16="http://schemas.microsoft.com/office/drawing/2014/main" id="{86C65437-B908-47E3-B695-BB803281BAB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423988" y="5920041"/>
            <a:ext cx="581025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 defTabSz="685800">
              <a:defRPr/>
            </a:pPr>
            <a:r>
              <a:rPr lang="en-US" sz="800" spc="-16">
                <a:solidFill>
                  <a:schemeClr val="dk1"/>
                </a:solidFill>
                <a:latin typeface="MV Boli" panose="02000500030200090000" pitchFamily="2" charset="0"/>
              </a:rPr>
              <a:t>Notification</a:t>
            </a:r>
            <a:endParaRPr lang="en-US" sz="800" spc="-16" dirty="0">
              <a:solidFill>
                <a:schemeClr val="dk1"/>
              </a:solidFill>
              <a:latin typeface="MV Boli" panose="02000500030200090000" pitchFamily="2" charset="0"/>
            </a:endParaRPr>
          </a:p>
        </p:txBody>
      </p:sp>
      <p:sp>
        <p:nvSpPr>
          <p:cNvPr id="350" name="OTLSHAPE_SLM_5bbb0dba518c4bb78d431b0d54fae1ed_Title">
            <a:extLst>
              <a:ext uri="{FF2B5EF4-FFF2-40B4-BE49-F238E27FC236}">
                <a16:creationId xmlns:a16="http://schemas.microsoft.com/office/drawing/2014/main" id="{E6B3F49D-FF90-4E5F-827B-5B962CEEFB0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4391168" y="3349625"/>
            <a:ext cx="812800" cy="1637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defTabSz="685800">
              <a:defRPr/>
            </a:pPr>
            <a:r>
              <a:rPr lang="en-US" sz="800" spc="-10" dirty="0">
                <a:solidFill>
                  <a:schemeClr val="dk1"/>
                </a:solidFill>
                <a:latin typeface="MV Boli" panose="02000500030200090000" pitchFamily="2" charset="0"/>
              </a:rPr>
              <a:t>Workshop Invites</a:t>
            </a:r>
          </a:p>
        </p:txBody>
      </p:sp>
      <p:sp>
        <p:nvSpPr>
          <p:cNvPr id="19" name="OTLSHAPE_TB_00000000000000000000000000000000_TimescaleInterval6">
            <a:extLst>
              <a:ext uri="{FF2B5EF4-FFF2-40B4-BE49-F238E27FC236}">
                <a16:creationId xmlns:a16="http://schemas.microsoft.com/office/drawing/2014/main" id="{1E18B7C6-5D99-4DC1-A4DD-7F72DF143C5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454992" y="2231305"/>
            <a:ext cx="593111" cy="20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000" spc="-22">
                <a:solidFill>
                  <a:schemeClr val="lt1"/>
                </a:solidFill>
                <a:latin typeface="MV Boli" panose="02000500030200090000" pitchFamily="2" charset="0"/>
              </a:rPr>
              <a:t>November</a:t>
            </a:r>
          </a:p>
        </p:txBody>
      </p:sp>
      <p:sp>
        <p:nvSpPr>
          <p:cNvPr id="21" name="OTLSHAPE_SLM_45054a3c38e54914b09cae39ca18e94e_Date" hidden="1">
            <a:extLst>
              <a:ext uri="{FF2B5EF4-FFF2-40B4-BE49-F238E27FC236}">
                <a16:creationId xmlns:a16="http://schemas.microsoft.com/office/drawing/2014/main" id="{986CD48C-B9DD-479F-AE55-72603A262E5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2789404" y="27831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4546A"/>
                </a:solidFill>
                <a:latin typeface="Calibri" panose="020F0502020204030204" pitchFamily="34" charset="0"/>
              </a:rPr>
              <a:t>Jul 17</a:t>
            </a:r>
          </a:p>
        </p:txBody>
      </p:sp>
      <p:sp>
        <p:nvSpPr>
          <p:cNvPr id="22" name="OTLSHAPE_SLM_45054a3c38e54914b09cae39ca18e94e_Title" hidden="1">
            <a:extLst>
              <a:ext uri="{FF2B5EF4-FFF2-40B4-BE49-F238E27FC236}">
                <a16:creationId xmlns:a16="http://schemas.microsoft.com/office/drawing/2014/main" id="{4153BDE9-F9B8-49FF-927C-4CE67FC3CB7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9491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Migration Plan</a:t>
            </a:r>
          </a:p>
        </p:txBody>
      </p:sp>
      <p:sp>
        <p:nvSpPr>
          <p:cNvPr id="23" name="OTLSHAPE_SLM_2cc79dfb32004a88a4df3507226b6357_Date" hidden="1">
            <a:extLst>
              <a:ext uri="{FF2B5EF4-FFF2-40B4-BE49-F238E27FC236}">
                <a16:creationId xmlns:a16="http://schemas.microsoft.com/office/drawing/2014/main" id="{3D6121D0-79CD-475F-AABF-9FCA964A58A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13</a:t>
            </a:r>
          </a:p>
        </p:txBody>
      </p:sp>
      <p:sp>
        <p:nvSpPr>
          <p:cNvPr id="25" name="OTLSHAPE_SLT_407b0b1619aa4ace81dd48f316b996d0_Duration" hidden="1">
            <a:extLst>
              <a:ext uri="{FF2B5EF4-FFF2-40B4-BE49-F238E27FC236}">
                <a16:creationId xmlns:a16="http://schemas.microsoft.com/office/drawing/2014/main" id="{9E4F6CB2-A8EE-460B-8FFF-5852FF46171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31 days</a:t>
            </a:r>
          </a:p>
        </p:txBody>
      </p:sp>
      <p:sp>
        <p:nvSpPr>
          <p:cNvPr id="26" name="OTLSHAPE_SLT_407b0b1619aa4ace81dd48f316b996d0_TextPercentage" hidden="1">
            <a:extLst>
              <a:ext uri="{FF2B5EF4-FFF2-40B4-BE49-F238E27FC236}">
                <a16:creationId xmlns:a16="http://schemas.microsoft.com/office/drawing/2014/main" id="{E13EDE8E-F1C5-40F8-8432-C136DCB0B6F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SLT_407b0b1619aa4ace81dd48f316b996d0_JoinedDate" hidden="1">
            <a:extLst>
              <a:ext uri="{FF2B5EF4-FFF2-40B4-BE49-F238E27FC236}">
                <a16:creationId xmlns:a16="http://schemas.microsoft.com/office/drawing/2014/main" id="{382A48BE-8732-4AB7-98E3-53DD7FE55D84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618242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Jun 3 - Jul 15</a:t>
            </a:r>
          </a:p>
        </p:txBody>
      </p:sp>
      <p:sp>
        <p:nvSpPr>
          <p:cNvPr id="33" name="OTLSHAPE_SLT_407b0b1619aa4ace81dd48f316b996d0_StartDate" hidden="1">
            <a:extLst>
              <a:ext uri="{FF2B5EF4-FFF2-40B4-BE49-F238E27FC236}">
                <a16:creationId xmlns:a16="http://schemas.microsoft.com/office/drawing/2014/main" id="{26E94A97-BAAC-465E-B0CA-F819066BFA9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SLT_407b0b1619aa4ace81dd48f316b996d0_EndDate" hidden="1">
            <a:extLst>
              <a:ext uri="{FF2B5EF4-FFF2-40B4-BE49-F238E27FC236}">
                <a16:creationId xmlns:a16="http://schemas.microsoft.com/office/drawing/2014/main" id="{B86982A8-2D8D-4A52-93DF-8120DA3F340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TLSHAPE_SLM_61e0c4ef539849a799092d59945d80a1_Date" hidden="1">
            <a:extLst>
              <a:ext uri="{FF2B5EF4-FFF2-40B4-BE49-F238E27FC236}">
                <a16:creationId xmlns:a16="http://schemas.microsoft.com/office/drawing/2014/main" id="{79E42B1D-0A7D-46C2-80EF-C899EC6060A4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Jul 31</a:t>
            </a:r>
          </a:p>
        </p:txBody>
      </p:sp>
      <p:sp>
        <p:nvSpPr>
          <p:cNvPr id="36" name="OTLSHAPE_SLM_61e0c4ef539849a799092d59945d80a1_Title" hidden="1">
            <a:extLst>
              <a:ext uri="{FF2B5EF4-FFF2-40B4-BE49-F238E27FC236}">
                <a16:creationId xmlns:a16="http://schemas.microsoft.com/office/drawing/2014/main" id="{4AC207D1-4469-4A95-AA07-A405CA040C38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M5</a:t>
            </a:r>
          </a:p>
        </p:txBody>
      </p:sp>
      <p:sp>
        <p:nvSpPr>
          <p:cNvPr id="37" name="OTLSHAPE_SLM_2a92edaf02f84d4faea7307a53959a49_Date" hidden="1">
            <a:extLst>
              <a:ext uri="{FF2B5EF4-FFF2-40B4-BE49-F238E27FC236}">
                <a16:creationId xmlns:a16="http://schemas.microsoft.com/office/drawing/2014/main" id="{31764378-774B-4AA7-A1ED-69CA0A20C4C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38" name="OTLSHAPE_SLM_2a92edaf02f84d4faea7307a53959a49_Title" hidden="1">
            <a:extLst>
              <a:ext uri="{FF2B5EF4-FFF2-40B4-BE49-F238E27FC236}">
                <a16:creationId xmlns:a16="http://schemas.microsoft.com/office/drawing/2014/main" id="{E25AE048-C8F6-4AAD-9BA2-CE596F1968D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864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Notification</a:t>
            </a:r>
          </a:p>
        </p:txBody>
      </p:sp>
      <p:sp>
        <p:nvSpPr>
          <p:cNvPr id="39" name="OTLSHAPE_SLM_8ce352fde5104d8ba393e356adde6e72_Date" hidden="1">
            <a:extLst>
              <a:ext uri="{FF2B5EF4-FFF2-40B4-BE49-F238E27FC236}">
                <a16:creationId xmlns:a16="http://schemas.microsoft.com/office/drawing/2014/main" id="{305B4208-6576-46D8-BA5E-202834A3CA80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8</a:t>
            </a:r>
          </a:p>
        </p:txBody>
      </p:sp>
      <p:sp>
        <p:nvSpPr>
          <p:cNvPr id="40" name="OTLSHAPE_SLM_8ce352fde5104d8ba393e356adde6e72_Title" hidden="1">
            <a:extLst>
              <a:ext uri="{FF2B5EF4-FFF2-40B4-BE49-F238E27FC236}">
                <a16:creationId xmlns:a16="http://schemas.microsoft.com/office/drawing/2014/main" id="{B641B7E5-4B84-47D2-B470-4E6C03568B38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42" name="OTLSHAPE_SLT_cbfbbc56cc0d4bce8ebe91223fe2ad80_Duration" hidden="1">
            <a:extLst>
              <a:ext uri="{FF2B5EF4-FFF2-40B4-BE49-F238E27FC236}">
                <a16:creationId xmlns:a16="http://schemas.microsoft.com/office/drawing/2014/main" id="{B684FA2E-83E9-47CE-B994-9679F7B3373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15.8 days</a:t>
            </a:r>
          </a:p>
        </p:txBody>
      </p:sp>
      <p:sp>
        <p:nvSpPr>
          <p:cNvPr id="43" name="OTLSHAPE_SLT_cbfbbc56cc0d4bce8ebe91223fe2ad80_TextPercentage" hidden="1">
            <a:extLst>
              <a:ext uri="{FF2B5EF4-FFF2-40B4-BE49-F238E27FC236}">
                <a16:creationId xmlns:a16="http://schemas.microsoft.com/office/drawing/2014/main" id="{B562E3B0-1E79-4E88-A9D2-81E6F0D4AE0B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SLT_cbfbbc56cc0d4bce8ebe91223fe2ad80_JoinedDate" hidden="1">
            <a:extLst>
              <a:ext uri="{FF2B5EF4-FFF2-40B4-BE49-F238E27FC236}">
                <a16:creationId xmlns:a16="http://schemas.microsoft.com/office/drawing/2014/main" id="{5264F2F4-4496-46E0-A32E-8C62CC95B146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618242"/>
            <a:ext cx="6985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Jun 3 - Jun 24</a:t>
            </a:r>
          </a:p>
        </p:txBody>
      </p:sp>
      <p:sp>
        <p:nvSpPr>
          <p:cNvPr id="45" name="OTLSHAPE_SLT_cbfbbc56cc0d4bce8ebe91223fe2ad80_StartDate" hidden="1">
            <a:extLst>
              <a:ext uri="{FF2B5EF4-FFF2-40B4-BE49-F238E27FC236}">
                <a16:creationId xmlns:a16="http://schemas.microsoft.com/office/drawing/2014/main" id="{347E9078-44B9-4E85-BE42-74855B2B5D3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SLT_cbfbbc56cc0d4bce8ebe91223fe2ad80_EndDate" hidden="1">
            <a:extLst>
              <a:ext uri="{FF2B5EF4-FFF2-40B4-BE49-F238E27FC236}">
                <a16:creationId xmlns:a16="http://schemas.microsoft.com/office/drawing/2014/main" id="{4DA82A05-7F83-40BF-9979-C0113CE844E2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M_296478691cf347a9b07f8bf172ddede1_Date" hidden="1">
            <a:extLst>
              <a:ext uri="{FF2B5EF4-FFF2-40B4-BE49-F238E27FC236}">
                <a16:creationId xmlns:a16="http://schemas.microsoft.com/office/drawing/2014/main" id="{FFF624EF-81CD-4AB7-B1DC-B12E441DEEA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Jun 26</a:t>
            </a:r>
          </a:p>
        </p:txBody>
      </p:sp>
      <p:sp>
        <p:nvSpPr>
          <p:cNvPr id="48" name="OTLSHAPE_SLM_296478691cf347a9b07f8bf172ddede1_Title" hidden="1">
            <a:extLst>
              <a:ext uri="{FF2B5EF4-FFF2-40B4-BE49-F238E27FC236}">
                <a16:creationId xmlns:a16="http://schemas.microsoft.com/office/drawing/2014/main" id="{FE08D945-D500-48DE-BF33-92A72D7E788E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94910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Migration Plan</a:t>
            </a:r>
          </a:p>
        </p:txBody>
      </p:sp>
      <p:sp>
        <p:nvSpPr>
          <p:cNvPr id="49" name="OTLSHAPE_SLM_044a8872a2904ecb8b4d1b77ea10ff99_Date" hidden="1">
            <a:extLst>
              <a:ext uri="{FF2B5EF4-FFF2-40B4-BE49-F238E27FC236}">
                <a16:creationId xmlns:a16="http://schemas.microsoft.com/office/drawing/2014/main" id="{EB94ECF6-B44B-4BF6-9E37-4B830A9C68D1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30</a:t>
            </a:r>
          </a:p>
        </p:txBody>
      </p:sp>
      <p:sp>
        <p:nvSpPr>
          <p:cNvPr id="50" name="OTLSHAPE_SLM_044a8872a2904ecb8b4d1b77ea10ff99_Title" hidden="1">
            <a:extLst>
              <a:ext uri="{FF2B5EF4-FFF2-40B4-BE49-F238E27FC236}">
                <a16:creationId xmlns:a16="http://schemas.microsoft.com/office/drawing/2014/main" id="{703FA030-55C2-4B96-BFD2-5E2764EB840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61054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Awareness</a:t>
            </a:r>
          </a:p>
        </p:txBody>
      </p:sp>
      <p:sp>
        <p:nvSpPr>
          <p:cNvPr id="51" name="OTLSHAPE_SLM_bb1410a3fbd249b8829159189010c763_Date" hidden="1">
            <a:extLst>
              <a:ext uri="{FF2B5EF4-FFF2-40B4-BE49-F238E27FC236}">
                <a16:creationId xmlns:a16="http://schemas.microsoft.com/office/drawing/2014/main" id="{CE66A4EC-F9DE-4C1F-9C54-58B5E0C0E0A4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4</a:t>
            </a:r>
          </a:p>
        </p:txBody>
      </p:sp>
      <p:sp>
        <p:nvSpPr>
          <p:cNvPr id="52" name="OTLSHAPE_SLM_bb1410a3fbd249b8829159189010c763_Title" hidden="1">
            <a:extLst>
              <a:ext uri="{FF2B5EF4-FFF2-40B4-BE49-F238E27FC236}">
                <a16:creationId xmlns:a16="http://schemas.microsoft.com/office/drawing/2014/main" id="{BEB10CBD-1A86-452D-8E5A-227A75A4E04E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8644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Notification</a:t>
            </a:r>
          </a:p>
        </p:txBody>
      </p:sp>
      <p:sp>
        <p:nvSpPr>
          <p:cNvPr id="53" name="OTLSHAPE_SLM_cad85ee992a24994b6e789655b3979e8_Date" hidden="1">
            <a:extLst>
              <a:ext uri="{FF2B5EF4-FFF2-40B4-BE49-F238E27FC236}">
                <a16:creationId xmlns:a16="http://schemas.microsoft.com/office/drawing/2014/main" id="{FF36DBC0-0FDC-4F11-8FEB-3FAE9E687B78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8</a:t>
            </a:r>
          </a:p>
        </p:txBody>
      </p:sp>
      <p:sp>
        <p:nvSpPr>
          <p:cNvPr id="54" name="OTLSHAPE_SLM_56f1942fba4a4dcd8143de92f05e9e00_Date" hidden="1">
            <a:extLst>
              <a:ext uri="{FF2B5EF4-FFF2-40B4-BE49-F238E27FC236}">
                <a16:creationId xmlns:a16="http://schemas.microsoft.com/office/drawing/2014/main" id="{46D55CCE-5AA1-4B9B-8A4B-E5AD1FF7AF8B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55" name="OTLSHAPE_SLM_7700f8c6c8ab4a85b66e6983677792e5_Date" hidden="1">
            <a:extLst>
              <a:ext uri="{FF2B5EF4-FFF2-40B4-BE49-F238E27FC236}">
                <a16:creationId xmlns:a16="http://schemas.microsoft.com/office/drawing/2014/main" id="{67C59962-2304-401F-9FA1-4C25846DD65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Jul 26</a:t>
            </a:r>
          </a:p>
        </p:txBody>
      </p:sp>
      <p:sp>
        <p:nvSpPr>
          <p:cNvPr id="56" name="OTLSHAPE_SLM_5bbb0dba518c4bb78d431b0d54fae1ed_Date" hidden="1">
            <a:extLst>
              <a:ext uri="{FF2B5EF4-FFF2-40B4-BE49-F238E27FC236}">
                <a16:creationId xmlns:a16="http://schemas.microsoft.com/office/drawing/2014/main" id="{25D0AB6C-5174-4C68-8D3C-E760C4ED3AB4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26</a:t>
            </a:r>
          </a:p>
        </p:txBody>
      </p:sp>
      <p:sp>
        <p:nvSpPr>
          <p:cNvPr id="57" name="OTLSHAPE_SLM_44d1332b983c4a5fa9f7d23975572c87_Date" hidden="1">
            <a:extLst>
              <a:ext uri="{FF2B5EF4-FFF2-40B4-BE49-F238E27FC236}">
                <a16:creationId xmlns:a16="http://schemas.microsoft.com/office/drawing/2014/main" id="{B32CA630-73AA-4849-A4F3-7F1DD2BF96A4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Jul 19</a:t>
            </a:r>
          </a:p>
        </p:txBody>
      </p:sp>
      <p:sp>
        <p:nvSpPr>
          <p:cNvPr id="58" name="OTLSHAPE_SLM_44d1332b983c4a5fa9f7d23975572c87_Title" hidden="1">
            <a:extLst>
              <a:ext uri="{FF2B5EF4-FFF2-40B4-BE49-F238E27FC236}">
                <a16:creationId xmlns:a16="http://schemas.microsoft.com/office/drawing/2014/main" id="{25DBCAF8-AF79-4F04-B7BF-606C845F495A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59" name="OTLSHAPE_SLM_8ca8071e73084e6d903654be8498bfe3_Date" hidden="1">
            <a:extLst>
              <a:ext uri="{FF2B5EF4-FFF2-40B4-BE49-F238E27FC236}">
                <a16:creationId xmlns:a16="http://schemas.microsoft.com/office/drawing/2014/main" id="{FD0BE76B-7998-4473-A4EA-B09EE9F9F61D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13</a:t>
            </a:r>
          </a:p>
        </p:txBody>
      </p:sp>
      <p:sp>
        <p:nvSpPr>
          <p:cNvPr id="60" name="OTLSHAPE_SLM_8ca8071e73084e6d903654be8498bfe3_Title" hidden="1">
            <a:extLst>
              <a:ext uri="{FF2B5EF4-FFF2-40B4-BE49-F238E27FC236}">
                <a16:creationId xmlns:a16="http://schemas.microsoft.com/office/drawing/2014/main" id="{49713E68-D3D5-4B4A-A752-EDFF598F6E3D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61" name="OTLSHAPE_SLM_4482bc4fe97340758ef61cee22360efb_Date" hidden="1">
            <a:extLst>
              <a:ext uri="{FF2B5EF4-FFF2-40B4-BE49-F238E27FC236}">
                <a16:creationId xmlns:a16="http://schemas.microsoft.com/office/drawing/2014/main" id="{80E4B8F8-440C-4608-B141-DF7A74F8452B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7</a:t>
            </a:r>
          </a:p>
        </p:txBody>
      </p:sp>
      <p:sp>
        <p:nvSpPr>
          <p:cNvPr id="62" name="OTLSHAPE_SLM_4482bc4fe97340758ef61cee22360efb_Title" hidden="1">
            <a:extLst>
              <a:ext uri="{FF2B5EF4-FFF2-40B4-BE49-F238E27FC236}">
                <a16:creationId xmlns:a16="http://schemas.microsoft.com/office/drawing/2014/main" id="{5C9D418A-6FBC-4FEC-AB27-8557A52C754D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63" name="OTLSHAPE_SLM_62e06933223940e0a75fde5369da7938_Date" hidden="1">
            <a:extLst>
              <a:ext uri="{FF2B5EF4-FFF2-40B4-BE49-F238E27FC236}">
                <a16:creationId xmlns:a16="http://schemas.microsoft.com/office/drawing/2014/main" id="{56E0B687-A012-4AAA-8969-B79C65859517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Jul 17</a:t>
            </a:r>
          </a:p>
        </p:txBody>
      </p:sp>
      <p:sp>
        <p:nvSpPr>
          <p:cNvPr id="448" name="OTLSHAPE_SLM_cc63eb6b994744e4ae5fcbbe7fe08b6d_Date" hidden="1">
            <a:extLst>
              <a:ext uri="{FF2B5EF4-FFF2-40B4-BE49-F238E27FC236}">
                <a16:creationId xmlns:a16="http://schemas.microsoft.com/office/drawing/2014/main" id="{AFE9A681-0F87-4FF3-9F35-25082B50AFB9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449" name="OTLSHAPE_SLM_cc63eb6b994744e4ae5fcbbe7fe08b6d_Title" hidden="1">
            <a:extLst>
              <a:ext uri="{FF2B5EF4-FFF2-40B4-BE49-F238E27FC236}">
                <a16:creationId xmlns:a16="http://schemas.microsoft.com/office/drawing/2014/main" id="{78E6D662-B4E7-4C18-A8BC-568C5A76E90F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450" name="OTLSHAPE_SLM_c1983e3355f64b5e855b69904437da6f_Date" hidden="1">
            <a:extLst>
              <a:ext uri="{FF2B5EF4-FFF2-40B4-BE49-F238E27FC236}">
                <a16:creationId xmlns:a16="http://schemas.microsoft.com/office/drawing/2014/main" id="{164012CC-89B4-48BE-BE44-81FF468E8BCD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11</a:t>
            </a:r>
          </a:p>
        </p:txBody>
      </p:sp>
      <p:sp>
        <p:nvSpPr>
          <p:cNvPr id="451" name="OTLSHAPE_SLM_c1983e3355f64b5e855b69904437da6f_Title" hidden="1">
            <a:extLst>
              <a:ext uri="{FF2B5EF4-FFF2-40B4-BE49-F238E27FC236}">
                <a16:creationId xmlns:a16="http://schemas.microsoft.com/office/drawing/2014/main" id="{EAF1436C-B216-4FEE-92E6-266C7B489691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453" name="OTLSHAPE_SLM_7c6dbc65b5d74374982b735d3ff82f91_Date" hidden="1">
            <a:extLst>
              <a:ext uri="{FF2B5EF4-FFF2-40B4-BE49-F238E27FC236}">
                <a16:creationId xmlns:a16="http://schemas.microsoft.com/office/drawing/2014/main" id="{CE1D66E9-F0C8-4231-8D14-12A864626D2D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15</a:t>
            </a:r>
          </a:p>
        </p:txBody>
      </p:sp>
      <p:sp>
        <p:nvSpPr>
          <p:cNvPr id="454" name="OTLSHAPE_SLM_ba8cffee32714c0e81af655639de6fc8_Date" hidden="1">
            <a:extLst>
              <a:ext uri="{FF2B5EF4-FFF2-40B4-BE49-F238E27FC236}">
                <a16:creationId xmlns:a16="http://schemas.microsoft.com/office/drawing/2014/main" id="{C6A3579C-D26D-4864-A81B-01DA8CD3FE0C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5</a:t>
            </a:r>
          </a:p>
        </p:txBody>
      </p:sp>
      <p:sp>
        <p:nvSpPr>
          <p:cNvPr id="455" name="OTLSHAPE_SLM_ba8cffee32714c0e81af655639de6fc8_Title" hidden="1">
            <a:extLst>
              <a:ext uri="{FF2B5EF4-FFF2-40B4-BE49-F238E27FC236}">
                <a16:creationId xmlns:a16="http://schemas.microsoft.com/office/drawing/2014/main" id="{CEEDA84C-7FD1-4C44-881A-91BC4E02CADD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2719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Blank</a:t>
            </a:r>
          </a:p>
        </p:txBody>
      </p:sp>
      <p:sp>
        <p:nvSpPr>
          <p:cNvPr id="456" name="OTLSHAPE_SLM_3e1cd02ca319478d80d18fe2bf8bc022_Date" hidden="1">
            <a:extLst>
              <a:ext uri="{FF2B5EF4-FFF2-40B4-BE49-F238E27FC236}">
                <a16:creationId xmlns:a16="http://schemas.microsoft.com/office/drawing/2014/main" id="{2EA9DE92-C430-48B3-AC1E-79AAD9CE9B3C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9</a:t>
            </a:r>
          </a:p>
        </p:txBody>
      </p:sp>
      <p:sp>
        <p:nvSpPr>
          <p:cNvPr id="458" name="OTLSHAPE_SLT_9e5b448da3774903a5f7e566959fe7ff_Duration" hidden="1">
            <a:extLst>
              <a:ext uri="{FF2B5EF4-FFF2-40B4-BE49-F238E27FC236}">
                <a16:creationId xmlns:a16="http://schemas.microsoft.com/office/drawing/2014/main" id="{3D8BA34D-6AC7-4AE8-BA89-2490D9FE9BEF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22.1 days</a:t>
            </a:r>
          </a:p>
        </p:txBody>
      </p:sp>
      <p:sp>
        <p:nvSpPr>
          <p:cNvPr id="459" name="OTLSHAPE_SLT_9e5b448da3774903a5f7e566959fe7ff_TextPercentage" hidden="1">
            <a:extLst>
              <a:ext uri="{FF2B5EF4-FFF2-40B4-BE49-F238E27FC236}">
                <a16:creationId xmlns:a16="http://schemas.microsoft.com/office/drawing/2014/main" id="{A79C8E6E-1F40-4834-94C5-7FEA055EEF32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SLT_9e5b448da3774903a5f7e566959fe7ff_JoinedDate" hidden="1">
            <a:extLst>
              <a:ext uri="{FF2B5EF4-FFF2-40B4-BE49-F238E27FC236}">
                <a16:creationId xmlns:a16="http://schemas.microsoft.com/office/drawing/2014/main" id="{7A5F4054-F433-4E72-9ADC-978B6EE39017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Jun 30 - Aug 1</a:t>
            </a:r>
          </a:p>
        </p:txBody>
      </p:sp>
      <p:sp>
        <p:nvSpPr>
          <p:cNvPr id="463" name="OTLSHAPE_SLT_9e5b448da3774903a5f7e566959fe7ff_StartDate" hidden="1">
            <a:extLst>
              <a:ext uri="{FF2B5EF4-FFF2-40B4-BE49-F238E27FC236}">
                <a16:creationId xmlns:a16="http://schemas.microsoft.com/office/drawing/2014/main" id="{EE5242A7-5D37-4BB3-BA9A-D77311B3479B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64" name="OTLSHAPE_SLT_9e5b448da3774903a5f7e566959fe7ff_EndDate" hidden="1">
            <a:extLst>
              <a:ext uri="{FF2B5EF4-FFF2-40B4-BE49-F238E27FC236}">
                <a16:creationId xmlns:a16="http://schemas.microsoft.com/office/drawing/2014/main" id="{CB2705DA-C8D6-455A-AA47-CA3F48BA80C8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65" name="OTLSHAPE_SLM_8e0ff58465cb4660ac0f36a7a9b73c64_Date" hidden="1">
            <a:extLst>
              <a:ext uri="{FF2B5EF4-FFF2-40B4-BE49-F238E27FC236}">
                <a16:creationId xmlns:a16="http://schemas.microsoft.com/office/drawing/2014/main" id="{8B5158E5-ED6E-40E3-90E8-3294D8A45415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2</a:t>
            </a:r>
          </a:p>
        </p:txBody>
      </p:sp>
      <p:sp>
        <p:nvSpPr>
          <p:cNvPr id="467" name="OTLSHAPE_SLT_b58c819bee6d4c948d4932e8fe6e5622_Duration" hidden="1">
            <a:extLst>
              <a:ext uri="{FF2B5EF4-FFF2-40B4-BE49-F238E27FC236}">
                <a16:creationId xmlns:a16="http://schemas.microsoft.com/office/drawing/2014/main" id="{5A526ABA-B4FF-4CE8-858F-A4103181C9F4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23.9 days</a:t>
            </a:r>
          </a:p>
        </p:txBody>
      </p:sp>
      <p:sp>
        <p:nvSpPr>
          <p:cNvPr id="468" name="OTLSHAPE_SLT_b58c819bee6d4c948d4932e8fe6e5622_TextPercentage" hidden="1">
            <a:extLst>
              <a:ext uri="{FF2B5EF4-FFF2-40B4-BE49-F238E27FC236}">
                <a16:creationId xmlns:a16="http://schemas.microsoft.com/office/drawing/2014/main" id="{376EDDC5-5C6F-44F9-A14D-28711872DA06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9" name="OTLSHAPE_SLT_b58c819bee6d4c948d4932e8fe6e5622_JoinedDate" hidden="1">
            <a:extLst>
              <a:ext uri="{FF2B5EF4-FFF2-40B4-BE49-F238E27FC236}">
                <a16:creationId xmlns:a16="http://schemas.microsoft.com/office/drawing/2014/main" id="{D6B652C0-3CC8-4BDE-A0E7-DA3917984B44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20 - Sep 23</a:t>
            </a:r>
          </a:p>
        </p:txBody>
      </p:sp>
      <p:sp>
        <p:nvSpPr>
          <p:cNvPr id="470" name="OTLSHAPE_SLT_b58c819bee6d4c948d4932e8fe6e5622_StartDate" hidden="1">
            <a:extLst>
              <a:ext uri="{FF2B5EF4-FFF2-40B4-BE49-F238E27FC236}">
                <a16:creationId xmlns:a16="http://schemas.microsoft.com/office/drawing/2014/main" id="{B2CA9D36-69F6-4A2E-A6FE-7AC090FF9A92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71" name="OTLSHAPE_SLT_b58c819bee6d4c948d4932e8fe6e5622_EndDate" hidden="1">
            <a:extLst>
              <a:ext uri="{FF2B5EF4-FFF2-40B4-BE49-F238E27FC236}">
                <a16:creationId xmlns:a16="http://schemas.microsoft.com/office/drawing/2014/main" id="{193C6A7C-8DE1-4B99-BA86-12B646347BC4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72" name="OTLSHAPE_SLM_a3d0443e30f54dbbb5160b5ee41ae578_Date" hidden="1">
            <a:extLst>
              <a:ext uri="{FF2B5EF4-FFF2-40B4-BE49-F238E27FC236}">
                <a16:creationId xmlns:a16="http://schemas.microsoft.com/office/drawing/2014/main" id="{8F80BBB8-0159-4AD6-A4EB-95A535AEBBF0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25</a:t>
            </a:r>
          </a:p>
        </p:txBody>
      </p:sp>
      <p:sp>
        <p:nvSpPr>
          <p:cNvPr id="473" name="OTLSHAPE_SLM_04e7f8fa587945a0a0dea122299b3b98_Date" hidden="1">
            <a:extLst>
              <a:ext uri="{FF2B5EF4-FFF2-40B4-BE49-F238E27FC236}">
                <a16:creationId xmlns:a16="http://schemas.microsoft.com/office/drawing/2014/main" id="{65784132-A286-4A5A-B1F6-B4EC16F5858B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18</a:t>
            </a:r>
          </a:p>
        </p:txBody>
      </p:sp>
      <p:sp>
        <p:nvSpPr>
          <p:cNvPr id="475" name="OTLSHAPE_SLT_5644ac17d1984b258a9170cfd044a391_Duration" hidden="1">
            <a:extLst>
              <a:ext uri="{FF2B5EF4-FFF2-40B4-BE49-F238E27FC236}">
                <a16:creationId xmlns:a16="http://schemas.microsoft.com/office/drawing/2014/main" id="{72E84E81-5D04-4809-B147-E0B7780640DD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22.9 days</a:t>
            </a:r>
          </a:p>
        </p:txBody>
      </p:sp>
      <p:sp>
        <p:nvSpPr>
          <p:cNvPr id="476" name="OTLSHAPE_SLT_5644ac17d1984b258a9170cfd044a391_TextPercentage" hidden="1">
            <a:extLst>
              <a:ext uri="{FF2B5EF4-FFF2-40B4-BE49-F238E27FC236}">
                <a16:creationId xmlns:a16="http://schemas.microsoft.com/office/drawing/2014/main" id="{912C2E13-8946-4EA5-AA9C-C35D8641291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SLT_5644ac17d1984b258a9170cfd044a391_JoinedDate" hidden="1">
            <a:extLst>
              <a:ext uri="{FF2B5EF4-FFF2-40B4-BE49-F238E27FC236}">
                <a16:creationId xmlns:a16="http://schemas.microsoft.com/office/drawing/2014/main" id="{7499F19C-00C4-43C7-8A90-CAD1EB77C29C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695186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Jul 29 - Aug 30</a:t>
            </a:r>
          </a:p>
        </p:txBody>
      </p:sp>
      <p:sp>
        <p:nvSpPr>
          <p:cNvPr id="479" name="OTLSHAPE_SLT_5644ac17d1984b258a9170cfd044a391_StartDate" hidden="1">
            <a:extLst>
              <a:ext uri="{FF2B5EF4-FFF2-40B4-BE49-F238E27FC236}">
                <a16:creationId xmlns:a16="http://schemas.microsoft.com/office/drawing/2014/main" id="{E199B95D-6C1D-413E-B619-F692FEEA8DBF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SLT_5644ac17d1984b258a9170cfd044a391_EndDate" hidden="1">
            <a:extLst>
              <a:ext uri="{FF2B5EF4-FFF2-40B4-BE49-F238E27FC236}">
                <a16:creationId xmlns:a16="http://schemas.microsoft.com/office/drawing/2014/main" id="{8E09E280-0093-4419-A29D-5B0032B0800C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SLM_8bb51d6e4bd94e399ff470499b369448_Date" hidden="1">
            <a:extLst>
              <a:ext uri="{FF2B5EF4-FFF2-40B4-BE49-F238E27FC236}">
                <a16:creationId xmlns:a16="http://schemas.microsoft.com/office/drawing/2014/main" id="{E0CE6C7F-588D-4020-8004-7235DA261EBE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1</a:t>
            </a:r>
          </a:p>
        </p:txBody>
      </p:sp>
      <p:sp>
        <p:nvSpPr>
          <p:cNvPr id="485" name="OTLSHAPE_SLT_e53e6a22619f47b0b2b8757c5d886b8c_Duration" hidden="1">
            <a:extLst>
              <a:ext uri="{FF2B5EF4-FFF2-40B4-BE49-F238E27FC236}">
                <a16:creationId xmlns:a16="http://schemas.microsoft.com/office/drawing/2014/main" id="{EDB13742-3525-471D-8FD0-1AC00D97763E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14.9 days</a:t>
            </a:r>
          </a:p>
        </p:txBody>
      </p:sp>
      <p:sp>
        <p:nvSpPr>
          <p:cNvPr id="488" name="OTLSHAPE_SLT_e53e6a22619f47b0b2b8757c5d886b8c_TextPercentage" hidden="1">
            <a:extLst>
              <a:ext uri="{FF2B5EF4-FFF2-40B4-BE49-F238E27FC236}">
                <a16:creationId xmlns:a16="http://schemas.microsoft.com/office/drawing/2014/main" id="{C5457779-3FA1-4806-AF42-C57A493379C7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SLT_e53e6a22619f47b0b2b8757c5d886b8c_JoinedDate" hidden="1">
            <a:extLst>
              <a:ext uri="{FF2B5EF4-FFF2-40B4-BE49-F238E27FC236}">
                <a16:creationId xmlns:a16="http://schemas.microsoft.com/office/drawing/2014/main" id="{5653CAEB-1CB6-4BBB-BBD0-BB80B65D4B9B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21 - Oct 11</a:t>
            </a:r>
          </a:p>
        </p:txBody>
      </p:sp>
      <p:sp>
        <p:nvSpPr>
          <p:cNvPr id="491" name="OTLSHAPE_SLT_e53e6a22619f47b0b2b8757c5d886b8c_StartDate" hidden="1">
            <a:extLst>
              <a:ext uri="{FF2B5EF4-FFF2-40B4-BE49-F238E27FC236}">
                <a16:creationId xmlns:a16="http://schemas.microsoft.com/office/drawing/2014/main" id="{780C93D9-1481-4E8A-BC06-417061C093FB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SLT_e53e6a22619f47b0b2b8757c5d886b8c_EndDate" hidden="1">
            <a:extLst>
              <a:ext uri="{FF2B5EF4-FFF2-40B4-BE49-F238E27FC236}">
                <a16:creationId xmlns:a16="http://schemas.microsoft.com/office/drawing/2014/main" id="{6328A105-4869-43D3-92BB-C044C8E641E0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SLM_9ec95bfc9f1b4d6fbc4c3a416eaa13e7_Date" hidden="1">
            <a:extLst>
              <a:ext uri="{FF2B5EF4-FFF2-40B4-BE49-F238E27FC236}">
                <a16:creationId xmlns:a16="http://schemas.microsoft.com/office/drawing/2014/main" id="{2C425110-C82B-4FFF-9A98-763B2F4FC9F3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Oct 13</a:t>
            </a:r>
          </a:p>
        </p:txBody>
      </p:sp>
      <p:sp>
        <p:nvSpPr>
          <p:cNvPr id="497" name="OTLSHAPE_SLM_8fa8fb7be890407b8b9254de4c5cad9f_Date" hidden="1">
            <a:extLst>
              <a:ext uri="{FF2B5EF4-FFF2-40B4-BE49-F238E27FC236}">
                <a16:creationId xmlns:a16="http://schemas.microsoft.com/office/drawing/2014/main" id="{6E84E9DB-3176-4502-B8C7-8931F0889FA4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Nov 18</a:t>
            </a:r>
          </a:p>
        </p:txBody>
      </p:sp>
      <p:sp>
        <p:nvSpPr>
          <p:cNvPr id="500" name="OTLSHAPE_SLT_ff6bcf0128c94cd59d1203706f1fb830_Duration" hidden="1">
            <a:extLst>
              <a:ext uri="{FF2B5EF4-FFF2-40B4-BE49-F238E27FC236}">
                <a16:creationId xmlns:a16="http://schemas.microsoft.com/office/drawing/2014/main" id="{3907CA60-28C3-4354-A42F-0ABF971DC3ED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503" name="OTLSHAPE_SLT_ff6bcf0128c94cd59d1203706f1fb830_TextPercentage" hidden="1">
            <a:extLst>
              <a:ext uri="{FF2B5EF4-FFF2-40B4-BE49-F238E27FC236}">
                <a16:creationId xmlns:a16="http://schemas.microsoft.com/office/drawing/2014/main" id="{5CA2A2F5-968D-4C66-BDA8-D76BBC5F2F34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04" name="OTLSHAPE_SLT_ff6bcf0128c94cd59d1203706f1fb830_JoinedDate" hidden="1">
            <a:extLst>
              <a:ext uri="{FF2B5EF4-FFF2-40B4-BE49-F238E27FC236}">
                <a16:creationId xmlns:a16="http://schemas.microsoft.com/office/drawing/2014/main" id="{32E97687-48FC-4CAD-8809-F0C8EF470ADE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Aug 21 - Sep 18</a:t>
            </a:r>
          </a:p>
        </p:txBody>
      </p:sp>
      <p:sp>
        <p:nvSpPr>
          <p:cNvPr id="506" name="OTLSHAPE_SLT_ff6bcf0128c94cd59d1203706f1fb830_StartDate" hidden="1">
            <a:extLst>
              <a:ext uri="{FF2B5EF4-FFF2-40B4-BE49-F238E27FC236}">
                <a16:creationId xmlns:a16="http://schemas.microsoft.com/office/drawing/2014/main" id="{AD8584C8-F3FF-4F2F-9E85-E729FC582CB6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07" name="OTLSHAPE_SLT_ff6bcf0128c94cd59d1203706f1fb830_EndDate" hidden="1">
            <a:extLst>
              <a:ext uri="{FF2B5EF4-FFF2-40B4-BE49-F238E27FC236}">
                <a16:creationId xmlns:a16="http://schemas.microsoft.com/office/drawing/2014/main" id="{CCD2F15A-C5BC-4F33-A4D2-77E28E7E0718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08" name="OTLSHAPE_SLM_e77ee371c6e843369908cd20174f3599_Date" hidden="1">
            <a:extLst>
              <a:ext uri="{FF2B5EF4-FFF2-40B4-BE49-F238E27FC236}">
                <a16:creationId xmlns:a16="http://schemas.microsoft.com/office/drawing/2014/main" id="{80BD4601-D522-430F-917A-42E2F84D66B4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510" name="OTLSHAPE_SLT_eabd3cd411644dfcb8b3610b28a4660a_Duration" hidden="1">
            <a:extLst>
              <a:ext uri="{FF2B5EF4-FFF2-40B4-BE49-F238E27FC236}">
                <a16:creationId xmlns:a16="http://schemas.microsoft.com/office/drawing/2014/main" id="{22ACA7FE-469C-40DE-898F-2DD2C4507DB0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10.6 days</a:t>
            </a:r>
          </a:p>
        </p:txBody>
      </p:sp>
      <p:sp>
        <p:nvSpPr>
          <p:cNvPr id="511" name="OTLSHAPE_SLT_eabd3cd411644dfcb8b3610b28a4660a_TextPercentage" hidden="1">
            <a:extLst>
              <a:ext uri="{FF2B5EF4-FFF2-40B4-BE49-F238E27FC236}">
                <a16:creationId xmlns:a16="http://schemas.microsoft.com/office/drawing/2014/main" id="{BCCC20A3-AE3A-4739-BC03-8505431C9F8E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12" name="OTLSHAPE_SLT_eabd3cd411644dfcb8b3610b28a4660a_JoinedDate" hidden="1">
            <a:extLst>
              <a:ext uri="{FF2B5EF4-FFF2-40B4-BE49-F238E27FC236}">
                <a16:creationId xmlns:a16="http://schemas.microsoft.com/office/drawing/2014/main" id="{AB6B8EC4-1B7A-4770-A144-BE0D68AC00D0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Oct 1 - Oct 15</a:t>
            </a:r>
          </a:p>
        </p:txBody>
      </p:sp>
      <p:sp>
        <p:nvSpPr>
          <p:cNvPr id="513" name="OTLSHAPE_SLT_eabd3cd411644dfcb8b3610b28a4660a_StartDate" hidden="1">
            <a:extLst>
              <a:ext uri="{FF2B5EF4-FFF2-40B4-BE49-F238E27FC236}">
                <a16:creationId xmlns:a16="http://schemas.microsoft.com/office/drawing/2014/main" id="{7523FC88-01B7-4991-B82D-1EA256D24D28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14" name="OTLSHAPE_SLT_eabd3cd411644dfcb8b3610b28a4660a_EndDate" hidden="1">
            <a:extLst>
              <a:ext uri="{FF2B5EF4-FFF2-40B4-BE49-F238E27FC236}">
                <a16:creationId xmlns:a16="http://schemas.microsoft.com/office/drawing/2014/main" id="{7A79FA4B-78A7-4AA4-A7C5-B7C25B7EBCDC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16" name="OTLSHAPE_SLM_b3633efa72eb4754a5ea6f7338e2d82e_Date" hidden="1">
            <a:extLst>
              <a:ext uri="{FF2B5EF4-FFF2-40B4-BE49-F238E27FC236}">
                <a16:creationId xmlns:a16="http://schemas.microsoft.com/office/drawing/2014/main" id="{707DB241-5BCA-42E2-AA95-B8F4FDF23711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Oct 17</a:t>
            </a:r>
          </a:p>
        </p:txBody>
      </p:sp>
      <p:sp>
        <p:nvSpPr>
          <p:cNvPr id="517" name="OTLSHAPE_SLM_12bbb8080f2e424abb3e1ce944806ece_Date" hidden="1">
            <a:extLst>
              <a:ext uri="{FF2B5EF4-FFF2-40B4-BE49-F238E27FC236}">
                <a16:creationId xmlns:a16="http://schemas.microsoft.com/office/drawing/2014/main" id="{CBB39FC1-7B89-4B8B-B246-D17709F3A403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4546A"/>
                </a:solidFill>
                <a:latin typeface="Calibri" panose="020F0502020204030204" pitchFamily="34" charset="0"/>
              </a:rPr>
              <a:t>Sep 28</a:t>
            </a:r>
          </a:p>
        </p:txBody>
      </p:sp>
      <p:cxnSp>
        <p:nvCxnSpPr>
          <p:cNvPr id="14" name="OTLSHAPE_TB_00000000000000000000000000000000_Separator1">
            <a:extLst>
              <a:ext uri="{FF2B5EF4-FFF2-40B4-BE49-F238E27FC236}">
                <a16:creationId xmlns:a16="http://schemas.microsoft.com/office/drawing/2014/main" id="{4AD6AB3A-AAF1-47BB-BFD6-0D129BF84372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2550745" y="220662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2">
            <a:extLst>
              <a:ext uri="{FF2B5EF4-FFF2-40B4-BE49-F238E27FC236}">
                <a16:creationId xmlns:a16="http://schemas.microsoft.com/office/drawing/2014/main" id="{93280F61-6B73-4482-8193-D64069B6B435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3770771" y="220662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3">
            <a:extLst>
              <a:ext uri="{FF2B5EF4-FFF2-40B4-BE49-F238E27FC236}">
                <a16:creationId xmlns:a16="http://schemas.microsoft.com/office/drawing/2014/main" id="{3DC73A55-0C1B-4D33-AEF7-533415D3DA91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4990796" y="220662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4">
            <a:extLst>
              <a:ext uri="{FF2B5EF4-FFF2-40B4-BE49-F238E27FC236}">
                <a16:creationId xmlns:a16="http://schemas.microsoft.com/office/drawing/2014/main" id="{889974A7-94B4-4AF8-9C04-C0CB4034E106}"/>
              </a:ext>
            </a:extLst>
          </p:cNvPr>
          <p:cNvCxnSpPr/>
          <p:nvPr>
            <p:custDataLst>
              <p:tags r:id="rId191"/>
            </p:custDataLst>
          </p:nvPr>
        </p:nvCxnSpPr>
        <p:spPr>
          <a:xfrm>
            <a:off x="6171466" y="220662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Separator5">
            <a:extLst>
              <a:ext uri="{FF2B5EF4-FFF2-40B4-BE49-F238E27FC236}">
                <a16:creationId xmlns:a16="http://schemas.microsoft.com/office/drawing/2014/main" id="{7CD05CF6-CEFC-4948-B1F3-32BB050DED8F}"/>
              </a:ext>
            </a:extLst>
          </p:cNvPr>
          <p:cNvCxnSpPr/>
          <p:nvPr>
            <p:custDataLst>
              <p:tags r:id="rId192"/>
            </p:custDataLst>
          </p:nvPr>
        </p:nvCxnSpPr>
        <p:spPr>
          <a:xfrm>
            <a:off x="7391491" y="220662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8AECDD9-4278-42AD-9DAD-FFEC9DEBAD22}"/>
              </a:ext>
            </a:extLst>
          </p:cNvPr>
          <p:cNvSpPr txBox="1"/>
          <p:nvPr/>
        </p:nvSpPr>
        <p:spPr>
          <a:xfrm>
            <a:off x="1253855" y="1232574"/>
            <a:ext cx="6636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Segoe UI" panose="020B0502040204020203" pitchFamily="34" charset="0"/>
                <a:cs typeface="Segoe UI" panose="020B0502040204020203" pitchFamily="34" charset="0"/>
              </a:rPr>
              <a:t>IT Migration Swimlane Chart Template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5809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My4yMC4wNC4wMCIsIkVkaXRpb24iOiJQcm8iLCJJc1BsdXNFZGl0aW9uIjp0cnVlLCJJc1Byb0VkaXRpb24iOnRydWV9LCJFZmZlY3QiOjAsIlN0eWxlIjp7IiRpZCI6IjMiLCJUaW1lYmFuZFN0eWxlIjp7IiRpZCI6IjQiLCJTY2FsZU1hcmtpbmciOjAsIlNoYXBlIjoxMywiU2hhcGVTdHlsZSI6eyIkaWQiOiI1IiwiTWFyZ2luIjp7IiRpZCI6IjYiLCJUb3AiOjAsIkxlZnQiOjEwLCJSaWdodCI6MTAsIkJvdHRvbSI6MH0sIlBhZGRpbmciOnsiJGlkIjoiNyIsIlRvcCI6NSwiTGVmdCI6MTMsIlJpZ2h0IjoxMywiQm90dG9tIjo1fSwiQmFja2dyb3VuZCI6eyIkaWQiOiI4IiwiQ29sb3IiOnsiJGlkIjoiOSIsIkEiOjI1NSwiUiI6NzAsIkciOjcwLCJCIjo3N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zI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OS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CwiRm9udE5hbWUiOiJNViBCb2x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xLCJRdWlja1Bvc2l0aW9uIjozLCJBYnNvbHV0ZVBvc2l0aW9uIjoxNjguNzU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3OSwiRyI6MTI5LCJCIjoxODl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iIsIkZvcm1hdCI6MCwiSXNWaXNpYmxlIjpmYWxzZSwiTGFzdEtub3duVmlzaWJpbGl0eVN0YXRlIjpmYWxzZX0sIklzVmlzaWJsZSI6dHJ1ZSwiUGFyZW50U3R5bGUiOm51bGx9LCJEZWZhdWx0VGFza1N0eWxlIjp7IiRpZCI6IjgzIiwiU2hhcGUiOjIsIlNoYXBlVGhpY2tuZXNzIjoxLCJEdXJhdGlvbkZvcm1hdCI6MC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iLCJUb3AiOjAsIkxlZnQiOjAsIlJpZ2h0IjowLCJCb3R0b20iOjB9LCJQYWRkaW5nIjp7IiRpZCI6Ijk2IiwiVG9wIjowLCJMZWZ0IjowLCJSaWdodCI6MCwiQm90dG9tIjowfSwiQmFja2dyb3VuZCI6eyIkaWQiOiI5NyIsIkNvbG9yIjp7IiRyZWYiOiIyMCJ9fSwiSXNWaXNpYmxlIjp0cnVlLCJXaWR0aCI6MC4wLCJIZWlnaHQiOjAuMCwiQm9yZGVyU3R5bGUiOm51bGwsIlBhcmVudFN0eWxlIjpudWxsfSwiSG9yaXpvbnR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lZlcnRpY2FsQ29ubmVjdG9yU3R5bGUiOnsiJGlkIjoiMTAxIiwiTGluZUNvbG9yIjp7IiRpZCI6IjEwMiIsIiR0eXBlIjoiTkxSRS5Db21tb24uRG9tLlNvbGlkQ29sb3JCcnVzaCwgTkxSRS5Db21tb24iLCJDb2xvciI6eyIkaWQiOiIxMDM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Y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yIsIkZvcm1hdCI6MCwiSXNWaXNpYmxlIjpmYWxzZSwiTGFzdEtub3duVmlzaWJpbGl0eVN0YXRlIjpmYWxzZX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5IiwiR3JpZGxpbmVTdHlsZSI6eyIkaWQiOiIxMzAiLCJMaW5lQ29sb3IiOnsiJGlkIjoiMTMxIiwiJHR5cGUiOiJOTFJFLkNvbW1vbi5Eb20uU29saWRDb2xvckJydXNoLCBOTFJFLkNvbW1vbiIsIkNvbG9yIjp7IiRpZCI6IjEzMiIsIkEiOjM4LCJSIjoxNDEsIkciOjk5LCJCIjoxMTZ9fSwiTGluZVdlaWdodCI6MS4wLCJMaW5lVHlwZSI6MCwiUGFyZW50U3R5bGUiOm51bGx9LCJNYXJnaW4iOnsiJGlkIjoiMTMzIiwiVG9wIjowLCJMZWZ0IjowLCJSaWdodCI6MCwiQm90dG9tIjowfSwiUGFkZGluZyI6eyIkaWQiOiIxMzQiLCJUb3AiOjAsIkxlZnQiOjAsIlJpZ2h0IjowLCJCb3R0b20iOjB9LCJCYWNrZ3JvdW5kIjpudWxsLCJJc1Zpc2libGUiOnRydWUsIldpZHRoIjowLjAsIkhlaWdodCI6MC4wLCJCb3JkZXJTdHlsZSI6eyIkaWQiOiIxMzUiLCJMaW5lQ29sb3IiOm51bGwsIkxpbmVXZWlnaHQiOjAuMCwiTGluZVR5cGUiOjAsIlBhcmVudFN0eWxlIjpudWxsfSwiUGFyZW50U3R5bGUiOm51bGx9LCJTaG93RWxhcHNlZFRpbWVHcmFkaWVudFN0eWxlIjpmYWxzZSwiRGVmYXVsdFN3aW1sYW5lU3R5bGUiOnsiJGlkIjoiMTM2IiwiSGVhZGVyU3R5bGUiOnsiJGlkIjoiMTM3IiwiVGV4dFN0eWxlIjp7IiRpZCI6IjEzOCIsIkZvbnRTZXR0aW5ncyI6eyIkaWQiOiIxMzkiLCJGb250U2l6ZSI6MTIsIkZvbnROYW1lIjoiQ2FsaWJyaSIsIklzQm9sZCI6ZmFsc2UsIklzSXRhbGljIjpmYWxzZSwiSXNVbmRlcmxpbmVkIjpmYWxzZSwiUGFyZW50U3R5bGUiOm51bGx9LCJBdXRvU2l6ZSI6MCwiRm9yZWdyb3VuZCI6eyIkaWQiOiIxNDAiLCJDb2xvciI6eyIkaWQiOiIxNDEiLCJBIjoyNTUsIlIiOjMyLCJHIjo1NiwiQiI6MTAwfX0sIk1heFdpZHRoIjowLjAsIk1heEhlaWdodCI6MC4w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bnVsbCwiSXNWaXNpYmxlIjpmYWxzZSwiV2lkdGgiOjAuMCwiSGVpZ2h0IjowLjAsIkJvcmRlclN0eWxlIjpudWxsLCJQYXJlbnRTdHlsZSI6bnVsbH0sIlJlY3RhbmdsZVN0eWxlIjp7IiRpZCI6IjE0NCIsIk1hcmdpbiI6eyIkaWQiOiIxNDUiLCJUb3AiOjAsIkxlZnQiOjAsIlJpZ2h0IjowLCJCb3R0b20iOjB9LCJQYWRkaW5nIjp7IiRpZCI6IjE0NiIsIlRvcCI6MCwiTGVmdCI6MCwiUmlnaHQiOjAsIkJvdHRvbSI6MH0sIkJhY2tncm91bmQiOnsiJGlkIjoiMTQ3IiwiQ29sb3IiOnsiJGlkIjoiMTQ4IiwiQSI6MTI3LCJSIjo5MSwiRyI6MTU1LCJCIjoyMTN9fSwiSXNWaXNpYmxlIjpmYWxzZSwiV2lkdGgiOjAuMCwiSGVpZ2h0IjowLjAsIkJvcmRlclN0eWxlIjp7IiRpZCI6IjE0OSIsIkxpbmVDb2xvciI6eyIkaWQiOiIxNTAiLCIkdHlwZSI6Ik5MUkUuQ29tbW9uLkRvbS5Tb2xpZENvbG9yQnJ1c2gsIE5MUkUuQ29tbW9uIiwiQ29sb3IiOnsiJGlkIjoiMTUxIiwiQSI6MjU1LCJSIjoyNTUsIkciOjAsIkIiOjB9fSwiTGluZVdlaWdodCI6MC4wLCJMaW5lVHlwZSI6MCwiUGFyZW50U3R5bGUiOm51bGx9LCJQYXJlbnRTdHlsZSI6bnVsbH0sIk1hcmdpbiI6eyIkaWQiOiIxNTIiLCJUb3AiOjAsIkxlZnQiOjAsIlJpZ2h0IjowLCJCb3R0b20iOjB9LCJQYWRkaW5nIjp7IiRpZCI6IjE1MyIsIlRvcCI6MCwiTGVmdCI6MCwiUmlnaHQiOjAsIkJvdHRvbSI6MH0sIkJhY2tncm91bmQiOm51bGwsIklzVmlzaWJsZSI6dHJ1ZSwiV2lkdGgiOjAuMCwiSGVpZ2h0IjowLjAsIkJvcmRlclN0eWxlIjpudWxsLCJQYXJlbnRTdHlsZSI6bnVsbH0sIkJhY2tncm91bmRTdHlsZSI6eyIkaWQiOiIxNTQiLCJNYXJnaW4iOnsiJGlkIjoiMTU1IiwiVG9wIjowLCJMZWZ0IjowLCJSaWdodCI6MCwiQm90dG9tIjowfSwiUGFkZGluZyI6eyIkaWQiOiIxNTYiLCJUb3AiOjAsIkxlZnQiOjAsIlJpZ2h0IjowLCJCb3R0b20iOjB9LCJCYWNrZ3JvdW5kIjp7IiRpZCI6IjE1NyIsIkNvbG9yIjp7IiRpZCI6IjE1OCIsIkEiOjM4LCJSIjo5MSwiRyI6MTU1LCJCIjoyMTN9fSwiSXNWaXNpYmxlIjp0cnVlLCJXaWR0aCI6MC4wLCJIZWlnaHQiO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SXNBYm92ZVRpbWViYW5kIjpmYWxzZSwiTWFyZ2luIjp7IiRpZCI6IjE2MiIsIlRvcCI6MCwiTGVmdCI6MCwiUmlnaHQiOjAsIkJvdHRvbSI6MH0sIlBhZGRpbmciOnsiJGlkIjoiMTYzIiwiVG9wIjowLCJMZWZ0IjowLCJSaWdodCI6MCwiQm90dG9tIjowfSwiSXNWaXNpYmxlIjp0cnVlLCJXaWR0aCI6MC4wLCJIZWlnaHQiOjAuMCwiQm9yZGVyU3R5bGUiOm51bGwsIlBhcmVudFN0eWxlIjpudWxsfX0sIlNjYWxlIjp7IiRpZCI6IjE2NCIsIlN0YXJ0RGF0ZSI6IjAwMDEtMDEtMDFUMDA6MDA6MDAiLCJFbmREYXRlIjoiMjAyMS0xMS0xOFQyMzo1OTowMCIsIkZvcm1hdCI6Ik1NTU0iLCJUeXBlIjoyLCJBdXRvRGF0ZVJhbmdlIjp0cnVlLCJXb3JraW5nRGF5cyI6MzEsIkZpc2NhbFllYXIiOnsiJGlkIjoiMTY1IiwiU3RhcnRNb250aCI6MSwiVXNlU3RhcnRpbmdZZWFyRm9yTnVtYmVyaW5nIjp0cnVlLCJTaG93RmlzY2FsWWVhckxhYmVsIjp0cnVlfSwiVG9kYXlNYXJrZXJUZXh0IjoiVG9kYXkiLCJBdXRvU2NhbGVUeXBlIjp0cnVlfSwiTWlsZXN0b25lcyI6W10sIlRhc2tzIjpbXSwiU3dpbWxhbmVzIjpbeyIkaWQiOiIxNjYiLCJJZCI6ImU1OGRlOTg1LWExZjktNGNlOC05MWE3LWQ3ZjY4MjU2YTFkOCIsIkluZGV4IjowLCJIZWFkZXJUZXh0IjoiS2V5XHJNaWxlc3RvbmVzIiwiU3R5bGUiOnsiJGlkIjoiMTY3IiwiSGVhZGVyU3R5bGUiOnsiJGlkIjoiMTY4IiwiVGV4dFN0eWxlIjp7IiRpZCI6IjE2OSIsIkZvbnRTZXR0aW5ncyI6eyIkaWQiOiIxNzAiLCJGb250U2l6ZSI6OSwiRm9udE5hbWUiOiJNViBCb2xpIiwiSXNCb2xkIjpmYWxzZSwiSXNJdGFsaWMiOmZhbHNlLCJJc1VuZGVybGluZWQiOmZhbHNlLCJQYXJlbnRTdHlsZSI6bnVsbH0sIkF1dG9TaXplIjowLCJGb3JlZ3JvdW5kIjp7IiRpZCI6IjE3MSIsIkNvbG9yIjp7IiRpZCI6IjE3MiIsIkEiOjI1NSwiUiI6MzUsIkciOjM1LCJCIjozN319LCJNYXhXaWR0aCI6MC4wLCJNYXhIZWlnaHQiOjAuMCwiU21hcnRGb3JlZ3JvdW5kSXNBY3RpdmUiOmZhbHNlLCJIb3Jpem9udGFsQWxpZ25tZW50IjowLCJWZXJ0aWNhbEFsaWdubWVudCI6MCwiU21hcnRGb3JlZ3JvdW5kIjpudWxsLCJCYWNrZ3JvdW5kRmlsbFR5cGUiOjAsIk1hcmdpbiI6eyIkaWQiOiIxNzMiLCJUb3AiOjAsIkxlZnQiOjAsIlJpZ2h0IjowLCJCb3R0b20iOjB9LCJQYWRkaW5nIjp7IiRpZCI6IjE3NCIsIlRvcCI6MCwiTGVmdCI6MCwiUmlnaHQiOjAsIkJvdHRvbSI6MH0sIkJhY2tncm91bmQiOnsiJGlkIjoiMTc1IiwiQ29sb3IiOnsiJGlkIjoiMTc2IiwiQSI6MjU1LCJSIjoxMTIsIkciOjE3MywiQiI6NzF9fSwiSXNWaXNpYmxlIjpmYWxzZSwiV2lkdGgiOjAuMCwiSGVpZ2h0IjowLjAsIkJvcmRlclN0eWxlIjpudWxsLCJQYXJlbnRTdHlsZSI6bnVsbH0sIlJlY3RhbmdsZVN0eWxlIjp7IiRpZCI6IjE3NyIsIk1hcmdpbiI6eyIkaWQiOiIxNzgiLCJUb3AiOjAsIkxlZnQiOjAsIlJpZ2h0IjowLCJCb3R0b20iOjB9LCJQYWRkaW5nIjp7IiRpZCI6IjE3OSIsIlRvcCI6MCwiTGVmdCI6MCwiUmlnaHQiOjAsIkJvdHRvbSI6MH0sIkJhY2tncm91bmQiOnsiJGlkIjoiMTgwIiwiQ29sb3IiOnsiJGlkIjoiMTgxIiwiQSI6MTI3LCJSIjoxNjcsIkciOjE4MywiQiI6MTM3fX0sIklzVmlzaWJsZSI6ZmFsc2UsIldpZHRoIjowLjAsIkhlaWdodCI6MC4wLCJCb3JkZXJTdHlsZSI6eyIkaWQiOiIxODIiLCJMaW5lQ29sb3IiOnsiJGlkIjoiMTgzIiwiJHR5cGUiOiJOTFJFLkNvbW1vbi5Eb20uU29saWRDb2xvckJydXNoLCBOTFJFLkNvbW1vbiIsIkNvbG9yIjp7IiRpZCI6IjE4NCIsIkEiOjI1NSwiUiI6MjIsIkciOjI4LCJCIjozNX19LCJMaW5lV2VpZ2h0IjowLjAsIkxpbmVUeXBlIjowLCJQYXJlbnRTdHlsZSI6bnVsbH0sIlBhcmVudFN0eWxlIjpudWxsfSwiTWFyZ2luIjp7IiRpZCI6IjE4NSIsIlRvcCI6MCwiTGVmdCI6MCwiUmlnaHQiOjAsIkJvdHRvbSI6MH0sIlBhZGRpbmciOnsiJGlkIjoiMTg2IiwiVG9wIjowLCJMZWZ0IjowLCJSaWdodCI6MCwiQm90dG9tIjowfSwiQmFja2dyb3VuZCI6bnVsbCwiSXNWaXNpYmxlIjp0cnVlLCJXaWR0aCI6MC4wLCJIZWlnaHQiOjAuMCwiQm9yZGVyU3R5bGUiOm51bGwsIlBhcmVudFN0eWxlIjpudWxsfSwiQmFja2dyb3VuZFN0eWxlIjp7IiRpZCI6IjE4NyIsIk1hcmdpbiI6eyIkaWQiOiIxODgiLCJUb3AiOjAsIkxlZnQiOjAsIlJpZ2h0IjowLCJCb3R0b20iOjB9LCJQYWRkaW5nIjp7IiRpZCI6IjE4OSIsIlRvcCI6MCwiTGVmdCI6MCwiUmlnaHQiOjAsIkJvdHRvbSI6MH0sIkJhY2tncm91bmQiOnsiJGlkIjoiMTkwIiwiQ29sb3IiOnsiJGlkIjoiMTkxIiwiQSI6MzgsIlIiOjE1NSwiRyI6MTE1LCJCIjo5OH19LCJJc1Zpc2libGUiOnRydWUsIldpZHRoIjowLjAsIkhlaWdodCI6MC4wLCJCb3JkZXJTdHlsZSI6eyIkaWQiOiIxOTIiLCJMaW5lQ29sb3IiOnsiJGlkIjoiMTkzIiwiJHR5cGUiOiJOTFJFLkNvbW1vbi5Eb20uU29saWRDb2xvckJydXNoLCBOTFJFLkNvbW1vbiIsIkNvbG9yIjp7IiRpZCI6IjE5NCIsIkEiOjI1NSwiUiI6MjIsIkciOjI4LCJCIjozNX19LCJMaW5lV2VpZ2h0IjowLjAsIkxpbmVUeXBlIjowLCJQYXJlbnRTdHlsZSI6bnVsbH0sIlBhcmVudFN0eWxlIjpudWxsfSwiSXNBYm92ZVRpbWViYW5kIjpmYWxzZSwiTWFyZ2luIjp7IiRpZCI6IjE5NSIsIlRvcCI6MCwiTGVmdCI6MCwiUmlnaHQiOjAsIkJvdHRvbSI6MH0sIlBhZGRpbmciOnsiJGlkIjoiMTk2IiwiVG9wIjowLCJMZWZ0IjowLCJSaWdodCI6MCwiQm90dG9tIjowfSwiSXNWaXNpYmxlIjp0cnVlLCJXaWR0aCI6MC4wLCJIZWlnaHQiOjAuMCwiQm9yZGVyU3R5bGUiOm51bGwsIlBhcmVudFN0eWxlIjpudWxsfSwiVGFza3MiOlt7IiRpZCI6IjE5NyIsIl9hdHRhY2hlZE1pbGVzdG9uZXMiOltdLCJUYXNrRGVmaW5pdGlvbiI6eyIkaWQiOiIxOTgiLCJHcm91cE5hbWUiOiIxMDBjMzllNC0xZGNiLTRhOTQtYjM3MS02M2UzNzQwNDY3MDUiLCJTdGFydERhdGUiOiIyMDIxLTA2LTAzVDAwOjAwOjAwWiIsIkVuZERhdGUiOiIyMDIxLTA3LTE1VDIzOjU5OjAwWiIsIlBlcmNlbnRhZ2VDb21wbGV0ZSI6bnVsbCwiU3R5bGUiOnsiJGlkIjoiMTk5IiwiU2hhcGUiOjIsIlNoYXBlVGhpY2tuZXNzIjozLCJEdXJhdGlvbkZvcm1hdCI6MCwiSW5jbHVkZU5vbldvcmtpbmdEYXlzSW5EdXJhdGlvbiI6ZmFsc2UsIlBlcmNlbnRhZ2VDb21wbGV0ZVN0eWxlIjp7IiRpZCI6IjIwMCIsIkZvbnRTZXR0aW5ncyI6eyIkaWQiOiIyMDE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jAyIiwiVG9wIjowLCJMZWZ0IjowLCJSaWdodCI6MCwiQm90dG9tIjowfSwiUGFkZGluZyI6eyIkaWQiOiIyMDMiLCJUb3AiOjAsIkxlZnQiOjAsIlJpZ2h0IjowLCJCb3R0b20iOjB9LCJCYWNrZ3JvdW5kIjp7IiRyZWYiOiI5MCJ9LCJJc1Zpc2libGUiOnRydWUsIldpZHRoIjowLjAsIkhlaWdodCI6MC4wLCJCb3JkZXJTdHlsZSI6eyIkaWQiOiIyMDQiLCJMaW5lQ29sb3IiOm51bGwsIkxpbmVXZWlnaHQiOjAuMCwiTGluZVR5cGUiOjAsIlBhcmVudFN0eWxlIjpudWxsfSwiUGFyZW50U3R5bGUiOm51bGx9LCJEdXJhdGlvblN0eWxlIjp7IiRpZCI6IjIwNSIsIkZvbnRTZXR0aW5ncyI6eyIkaWQiOiIyMDYiLCJGb250U2l6ZSI6MTAsIkZvbnROYW1lIjoiQ2FsaWJyaSIsIklzQm9sZCI6ZmFsc2UsIklzSXRhbGljIjpmYWxzZSwiSXNVbmRlcmxpbmVkIjpmYWxzZSwiUGFyZW50U3R5bGUiOm51bGx9LCJBdXRvU2l6ZSI6MCwiRm9yZWdyb3VuZCI6eyIkaWQiOiIyMDciLCJDb2xvciI6eyIkcmVmIjoiOTQifX0sIk1heFdpZHRoIjoyMDAuMCwiTWF4SGVpZ2h0IjoiSW5maW5pdHkiLCJTbWFydEZvcmVncm91bmRJc0FjdGl2ZSI6ZmFsc2UsIkhvcml6b250YWxBbGlnbm1lbnQiOjAsIlZlcnRpY2FsQWxpZ25tZW50IjowLCJTbWFydEZvcmVncm91bmQiOm51bGwsIkJhY2tncm91bmRGaWxsVHlwZSI6MCwiTWFyZ2luIjp7IiRpZCI6IjIwOCIsIlRvcCI6MCwiTGVmdCI6MCwiUmlnaHQiOjAsIkJvdHRvbSI6MH0sIlBhZGRpbmciOnsiJGlkIjoiMjA5IiwiVG9wIjowLCJMZWZ0IjowLCJSaWdodCI6MCwiQm90dG9tIjowfSwiQmFja2dyb3VuZCI6eyIkcmVmIjoiOTcifSwiSXNWaXNpYmxlIjp0cnVlLCJXaWR0aCI6MC4wLCJIZWlnaHQiOjAuMCwiQm9yZGVyU3R5bGUiOnsiJGlkIjoiMjEwIiwiTGluZUNvbG9yIjpudWxsLCJMaW5lV2VpZ2h0IjowLjAsIkxpbmVUeXBlIjowLCJQYXJlbnRTdHlsZSI6bnVsbH0sIlBhcmVudFN0eWxlIjpudWxsfSwiSG9yaXpvbnRhbENvbm5lY3RvclN0eWxlIjp7IiRpZCI6IjIxMSIsIkxpbmVDb2xvciI6eyIkcmVmIjoiOTkifSwiTGluZVdlaWdodCI6MS4wLCJMaW5lVHlwZSI6MCwiUGFyZW50U3R5bGUiOm51bGx9LCJWZXJ0aWNhbENvbm5lY3RvclN0eWxlIjp7IiRpZCI6IjIxM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EzIiwiTWFyZ2luIjp7IiRpZCI6IjIxNCIsIlRvcCI6MCwiTGVmdCI6NCwiUmlnaHQiOjQsIkJvdHRvbSI6MH0sIlBhZGRpbmciOnsiJGlkIjoiMjE1IiwiVG9wIjowLCJMZWZ0IjowLCJSaWdodCI6MCwiQm90dG9tIjowfSwiQmFja2dyb3VuZCI6eyIkaWQiOiIyMTYiLCJDb2xvciI6eyIkaWQiOiIyMTciLCJBIjoyNTUsIlIiOjEyOSwiRyI6MTQ5LCJCIjo5MX19LCJJc1Zpc2libGUiOnRydWUsIldpZHRoIjoxNzAuMjUsIkhlaWdodCI6MTIuMDg0OTYwOTM3NSwiQm9yZGVyU3R5bGUiOnsiJGlkIjoiMjE4IiwiTGluZUNvbG9yIjp7IiRpZCI6IjIxOSIsIiR0eXBlIjoiTkxSRS5Db21tb24uRG9tLlNvbGlkQ29sb3JCcnVzaCwgTkxSRS5Db21tb24iLCJDb2xvciI6eyIkaWQiOiIyMjAiLCJBIjoyNTUsIlIiOjI1NSwiRyI6MCwiQiI6MH19LCJMaW5lV2VpZ2h0IjowLjAsIkxpbmVUeXBlIjowLCJQYXJlbnRTdHlsZSI6bnVsbH0sIlBhcmVudFN0eWxlIjpudWxsfSwiVGl0bGVTdHlsZSI6eyIkaWQiOiIyMjEiLCJGb250U2V0dGluZ3MiOnsiJGlkIjoiMjIyIiwiRm9udFNpemUiOjcsIkZvbnROYW1lIjoiTVYgQm9saSIsIklzQm9sZCI6ZmFsc2UsIklzSXRhbGljIjpmYWxzZSwiSXNVbmRlcmxpbmVkIjpmYWxzZSwiUGFyZW50U3R5bGUiOm51bGx9LCJBdXRvU2l6ZSI6MiwiRm9yZWdyb3VuZCI6eyIkaWQiOiIyMjMiLCJDb2xvciI6eyIkaWQiOiIyMjQiLCJBIjoyNTUsIlIiOjI1NSwiRyI6MjU1LCJCIjoyNTV9fSwiTWF4V2lkdGgiOjU0Ljc1LCJNYXhIZWlnaHQiOiJJbmZpbml0eSIsIlNtYXJ0Rm9yZWdyb3VuZElzQWN0aXZlIjpmYWxzZSwiSG9yaXpvbnRhbEFsaWdubWVudCI6MSwiVmVydGljYWxBbGlnbm1lbnQiOjAsIlNtYXJ0Rm9yZWdyb3VuZCI6bnVsbCwiQmFja2dyb3VuZEZpbGxUeXBlIjowLCJNYXJnaW4iOnsiJGlkIjoiMjI1IiwiVG9wIjowLCJMZWZ0IjowLCJSaWdodCI6MCwiQm90dG9tIjowfSwiUGFkZGluZyI6eyIkaWQiOiIyMjYiLCJUb3AiOjAsIkxlZnQiOjAsIlJpZ2h0IjowLCJCb3R0b20iOjB9LCJCYWNrZ3JvdW5kIjp7IiRpZCI6IjIyNyIsIkNvbG9yIjp7IiRpZCI6IjIyOCIsIkEiOjAsIlIiOjI1NSwiRyI6MjU1LCJCIjoyNTV9fSwiSXNWaXNpYmxlIjp0cnVlLCJXaWR0aCI6MC4wLCJIZWlnaHQiOjAuMCwiQm9yZGVyU3R5bGUiOnsiJGlkIjoiMjI5IiwiTGluZUNvbG9yIjpudWxsLCJMaW5lV2VpZ2h0IjowLjAsIkxpbmVUeXBlIjowLCJQYXJlbnRTdHlsZSI6bnVsbH0sIlBhcmVudFN0eWxlIjpudWxsfSwiRGF0ZVN0eWxlIjp7IiRpZCI6IjIzMCIsIkZvbnRTZXR0aW5ncyI6eyIkaWQiOiIyMzE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IzMiIsIlRvcCI6MCwiTGVmdCI6MCwiUmlnaHQiOjAsIkJvdHRvbSI6MH0sIlBhZGRpbmciOnsiJGlkIjoiMjMzIiwiVG9wIjowLCJMZWZ0IjowLCJSaWdodCI6MCwiQm90dG9tIjowfSwiQmFja2dyb3VuZCI6eyIkcmVmIjoiMTI1In0sIklzVmlzaWJsZSI6dHJ1ZSwiV2lkdGgiOjAuMCwiSGVpZ2h0IjowLjAsIkJvcmRlclN0eWxlIjp7IiRpZCI6IjIzNCIsIkxpbmVDb2xvciI6bnVsbCwiTGluZVdlaWdodCI6MC4wLCJMaW5lVHlwZSI6MCwiUGFyZW50U3R5bGUiOm51bGx9LCJQYXJlbnRTdHlsZSI6bnVsbH0sIkRhdGVGb3JtYXQiOnsiJGlkIjoiMj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NiIsIkZvcm1hdCI6MCwiSXNWaXNpYmxlIjpmYWxzZSwiTGFzdEtub3duVmlzaWJpbGl0eVN0YXRlIjpmYWxzZX0sIklzVmlzaWJsZSI6dHJ1ZSwiUGFyZW50U3R5bGUiOm51bGx9LCJJbmRleCI6MiwiU21hcnREdXJhdGlvbkFjdGl2YXRlZCI6ZmFsc2UsIkRhdGVGb3JtYXQiOnsiJHJlZiI6IjIzNSJ9LCJXZWVrTnVtYmVyaW5nIjp7IiRpZCI6IjIzNyIsIkZvcm1hdCI6MCwiSXNWaXNpYmxlIjpmYWxzZSwiTGFzdEtub3duVmlzaWJpbGl0eVN0YXRlIjpmYWxzZX0sIklkIjoiNDA3YjBiMTYtMTlhYS00YWNlLTgxZGQtNDhmMzE2Yjk5NmQwIiwiSW1wb3J0SWQiOm51bGwsIlRpdGxlIjoiSW1wYWN0IEFuYWx5c2lzIiwiTm90ZSI6bnVsbCwiSHlwZXJsaW5rIjp7IiRpZCI6IjIzOCIsIkFkZHJlc3MiOm51bGwsIlN1YkFkZHJlc3MiOm51bGx9LCJJc0NoYW5nZWQiOmZhbHNlLCJJc05ldyI6ZmFsc2V9fSx7IiRpZCI6IjIzOSIsIl9hdHRhY2hlZE1pbGVzdG9uZXMiOltdLCJUYXNrRGVmaW5pdGlvbiI6eyIkaWQiOiIyNDAiLCJHcm91cE5hbWUiOiI4M2E1NjViMi1kYjZkLTRhMzMtYmVmZi02MGQ2NmQwNmExNWIiLCJTdGFydERhdGUiOiIyMDIxLTA2LTAzVDAwOjAwOjAwWiIsIkVuZERhdGUiOiIyMDIxLTA2LTI0VDE5OjA2OjAwWiIsIlBlcmNlbnRhZ2VDb21wbGV0ZSI6bnVsbCwiU3R5bGUiOnsiJGlkIjoiMjQxIiwiU2hhcGUiOjIsIlNoYXBlVGhpY2tuZXNzIjozLCJEdXJhdGlvbkZvcm1hdCI6MCwiSW5jbHVkZU5vbldvcmtpbmdEYXlzSW5EdXJhdGlvbiI6ZmFsc2UsIlBlcmNlbnRhZ2VDb21wbGV0ZVN0eWxlIjp7IiRpZCI6IjI0MiIsIkZvbnRTZXR0aW5ncyI6eyIkaWQiOiIyNDM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jQ0IiwiVG9wIjowLCJMZWZ0IjowLCJSaWdodCI6MCwiQm90dG9tIjowfSwiUGFkZGluZyI6eyIkaWQiOiIyNDUiLCJUb3AiOjAsIkxlZnQiOjAsIlJpZ2h0IjowLCJCb3R0b20iOjB9LCJCYWNrZ3JvdW5kIjp7IiRyZWYiOiI5MCJ9LCJJc1Zpc2libGUiOnRydWUsIldpZHRoIjowLjAsIkhlaWdodCI6MC4wLCJCb3JkZXJTdHlsZSI6eyIkaWQiOiIyNDYiLCJMaW5lQ29sb3IiOm51bGwsIkxpbmVXZWlnaHQiOjAuMCwiTGluZVR5cGUiOjAsIlBhcmVudFN0eWxlIjpudWxsfSwiUGFyZW50U3R5bGUiOm51bGx9LCJEdXJhdGlvblN0eWxlIjp7IiRpZCI6IjI0NyIsIkZvbnRTZXR0aW5ncyI6eyIkaWQiOiIyNDgiLCJGb250U2l6ZSI6MTAsIkZvbnROYW1lIjoiQ2FsaWJyaSIsIklzQm9sZCI6ZmFsc2UsIklzSXRhbGljIjpmYWxzZSwiSXNVbmRlcmxpbmVkIjpmYWxzZSwiUGFyZW50U3R5bGUiOm51bGx9LCJBdXRvU2l6ZSI6MCwiRm9yZWdyb3VuZCI6eyIkaWQiOiIyNDkiLCJDb2xvciI6eyIkcmVmIjoiOTQifX0sIk1heFdpZHRoIjoyMDAuMCwiTWF4SGVpZ2h0IjoiSW5maW5pdHkiLCJTbWFydEZvcmVncm91bmRJc0FjdGl2ZSI6ZmFsc2UsIkhvcml6b250YWxBbGlnbm1lbnQiOjAsIlZlcnRpY2FsQWxpZ25tZW50IjowLCJTbWFydEZvcmVncm91bmQiOm51bGwsIkJhY2tncm91bmRGaWxsVHlwZSI6MCwiTWFyZ2luIjp7IiRpZCI6IjI1MCIsIlRvcCI6MCwiTGVmdCI6MCwiUmlnaHQiOjAsIkJvdHRvbSI6MH0sIlBhZGRpbmciOnsiJGlkIjoiMjUxIiwiVG9wIjowLCJMZWZ0IjowLCJSaWdodCI6MCwiQm90dG9tIjowfSwiQmFja2dyb3VuZCI6eyIkcmVmIjoiOTcifSwiSXNWaXNpYmxlIjp0cnVlLCJXaWR0aCI6MC4wLCJIZWlnaHQiOjAuMCwiQm9yZGVyU3R5bGUiOnsiJGlkIjoiMjUyIiwiTGluZUNvbG9yIjpudWxsLCJMaW5lV2VpZ2h0IjowLjAsIkxpbmVUeXBlIjowLCJQYXJlbnRTdHlsZSI6bnVsbH0sIlBhcmVudFN0eWxlIjpudWxsfSwiSG9yaXpvbnRhbENvbm5lY3RvclN0eWxlIjp7IiRpZCI6IjI1MyIsIkxpbmVDb2xvciI6eyIkcmVmIjoiOTkifSwiTGluZVdlaWdodCI6MS4wLCJMaW5lVHlwZSI6MCwiUGFyZW50U3R5bGUiOm51bGx9LCJWZXJ0aWNhbENvbm5lY3RvclN0eWxlIjp7IiRpZCI6IjI1NC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U1IiwiTWFyZ2luIjp7IiRpZCI6IjI1NiIsIlRvcCI6MCwiTGVmdCI6NCwiUmlnaHQiOjQsIkJvdHRvbSI6MH0sIlBhZGRpbmciOnsiJGlkIjoiMjU3IiwiVG9wIjowLCJMZWZ0IjowLCJSaWdodCI6MCwiQm90dG9tIjowfSwiQmFja2dyb3VuZCI6eyIkaWQiOiIyNTgiLCJDb2xvciI6eyIkaWQiOiIyNTkiLCJBIjoyNTUsIlIiOjEyOSwiRyI6MTQ5LCJCIjo5MX19LCJJc1Zpc2libGUiOnRydWUsIldpZHRoIjo4Ni4yNSwiSGVpZ2h0IjoxMi4wODQ5NjA5Mzc1LCJCb3JkZXJTdHlsZSI6eyIkaWQiOiIyNjAiLCJMaW5lQ29sb3IiOnsiJHJlZiI6IjIxOSJ9LCJMaW5lV2VpZ2h0IjowLjAsIkxpbmVUeXBlIjowLCJQYXJlbnRTdHlsZSI6bnVsbH0sIlBhcmVudFN0eWxlIjpudWxsfSwiVGl0bGVTdHlsZSI6eyIkaWQiOiIyNjEiLCJGb250U2V0dGluZ3MiOnsiJGlkIjoiMjYyIiwiRm9udFNpemUiOjcsIkZvbnROYW1lIjoiTVYgQm9saSIsIklzQm9sZCI6ZmFsc2UsIklzSXRhbGljIjpmYWxzZSwiSXNVbmRlcmxpbmVkIjpmYWxzZSwiUGFyZW50U3R5bGUiOm51bGx9LCJBdXRvU2l6ZSI6MiwiRm9yZWdyb3VuZCI6eyIkaWQiOiIyNjMiLCJDb2xvciI6eyIkaWQiOiIyNjQiLCJBIjoyNTUsIlIiOjI1NSwiRyI6MjU1LCJCIjoyNTV9fSwiTWF4V2lkdGgiOjc0LjI1LCJNYXhIZWlnaHQiOiJJbmZpbml0eSIsIlNtYXJ0Rm9yZWdyb3VuZElzQWN0aXZlIjpmYWxzZSwiSG9yaXpvbnRhbEFsaWdubWVudCI6MSwiVmVydGljYWxBbGlnbm1lbnQiOjAsIlNtYXJ0Rm9yZWdyb3VuZCI6bnVsbCwiQmFja2dyb3VuZEZpbGxUeXBlIjowLCJNYXJnaW4iOnsiJGlkIjoiMjY1IiwiVG9wIjowLCJMZWZ0IjowLCJSaWdodCI6MCwiQm90dG9tIjowfSwiUGFkZGluZyI6eyIkaWQiOiIyNjYiLCJUb3AiOjAsIkxlZnQiOjAsIlJpZ2h0IjowLCJCb3R0b20iOjB9LCJCYWNrZ3JvdW5kIjp7IiRpZCI6IjI2NyIsIkNvbG9yIjp7IiRpZCI6IjI2OCIsIkEiOjAsIlIiOjI1NSwiRyI6MjU1LCJCIjoyNTV9fSwiSXNWaXNpYmxlIjp0cnVlLCJXaWR0aCI6MC4wLCJIZWlnaHQiOjAuMCwiQm9yZGVyU3R5bGUiOnsiJGlkIjoiMjY5IiwiTGluZUNvbG9yIjpudWxsLCJMaW5lV2VpZ2h0IjowLjAsIkxpbmVUeXBlIjowLCJQYXJlbnRTdHlsZSI6bnVsbH0sIlBhcmVudFN0eWxlIjpudWxsfSwiRGF0ZVN0eWxlIjp7IiRpZCI6IjI3MCIsIkZvbnRTZXR0aW5ncyI6eyIkaWQiOiIyNzE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I3MiIsIlRvcCI6MCwiTGVmdCI6MCwiUmlnaHQiOjAsIkJvdHRvbSI6MH0sIlBhZGRpbmciOnsiJGlkIjoiMjczIiwiVG9wIjowLCJMZWZ0IjowLCJSaWdodCI6MCwiQm90dG9tIjowfSwiQmFja2dyb3VuZCI6eyIkcmVmIjoiMTI1In0sIklzVmlzaWJsZSI6dHJ1ZSwiV2lkdGgiOjAuMCwiSGVpZ2h0IjowLjAsIkJvcmRlclN0eWxlIjp7IiRpZCI6IjI3NCIsIkxpbmVDb2xvciI6bnVsbCwiTGluZVdlaWdodCI6MC4wLCJMaW5lVHlwZSI6MCwiUGFyZW50U3R5bGUiOm51bGx9LCJQYXJlbnRTdHlsZSI6bnVsbH0sIkRhdGVGb3JtYXQiOnsiJGlkIjoiMj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NiIsIkZvcm1hdCI6MCwiSXNWaXNpYmxlIjpmYWxzZSwiTGFzdEtub3duVmlzaWJpbGl0eVN0YXRlIjpmYWxzZX0sIklzVmlzaWJsZSI6dHJ1ZSwiUGFyZW50U3R5bGUiOm51bGx9LCJJbmRleCI6NywiU21hcnREdXJhdGlvbkFjdGl2YXRlZCI6ZmFsc2UsIkRhdGVGb3JtYXQiOnsiJHJlZiI6IjI3NSJ9LCJXZWVrTnVtYmVyaW5nIjp7IiRpZCI6IjI3NyIsIkZvcm1hdCI6MCwiSXNWaXNpYmxlIjpmYWxzZSwiTGFzdEtub3duVmlzaWJpbGl0eVN0YXRlIjpmYWxzZX0sIklkIjoiY2JmYmJjNTYtY2MwZC00YmNlLThlYmUtOTEyMjNmZTJhZDgwIiwiSW1wb3J0SWQiOm51bGwsIlRpdGxlIjoiSWRlbnRpZnkgU3Rha2Vob2xkZXJzIiwiTm90ZSI6bnVsbCwiSHlwZXJsaW5rIjp7IiRpZCI6IjI3OCIsIkFkZHJlc3MiOm51bGwsIlN1YkFkZHJlc3MiOm51bGx9LCJJc0NoYW5nZWQiOmZhbHNlLCJJc05ldyI6ZmFsc2V9fV0sIk1pbGVzdG9uZXMiOlt7IiRpZCI6IjI3OSIsIklkIjoiNDUwNTRhM2MtMzhlNS00OTE0LWIwOWMtYWUzOWNhMThlOTRlIiwiSW5kZXgiOjAsIkdyb3VwSWQiOiIxMDBjMzllNC0xZGNiLTRhOTQtYjM3MS02M2UzNzQwNDY3MDUiLCJUaXRsZSI6Ik1pZ3JhdGlvbiBQbGFuIiwiRGF0ZVRpbWUiOiIyMDIxLTA3LTE3VDIzOjU5OjAwIiwiUGVyY2VudGFnZUNvbXBsZXRlIjpudWxsLCJOb3RlIjpudWxsLCJTdHlsZSI6eyIkaWQiOiIyODAiLCJUaXRsZVBvc2l0aW9uIjoiUmlnaHQiLCJEYXRlUG9zaXRpb24iOiJMZWZ0IiwiU2hhcGVUeXBlIjoxMywiU2hhcGVTaXplIjozLCJTaGFwZVN0eWxlIjp7IiRpZCI6IjI4MSIsIk1hcmdpbiI6eyIkcmVmIjoiNjAifSwiUGFkZGluZyI6eyIkcmVmIjoiNjEifSwiQmFja2dyb3VuZCI6eyIkaWQiOiIyODIiLCJDb2xvciI6eyIkaWQiOiIyODMiLCJBIjoyNTUsIlIiOjEyOSwiRyI6MTQ5LCJCIjo5MX19LCJJc1Zpc2libGUiOnRydWUsIldpZHRoIjoxMy41LCJIZWlnaHQiOjE1LjAsIkJvcmRlclN0eWxlIjp7IiRpZCI6IjI4NCIsIkxpbmVDb2xvciI6bnVsbCwiTGluZVdlaWdodCI6MC4wLCJMaW5lVHlwZSI6MCwiUGFyZW50U3R5bGUiOm51bGx9LCJQYXJlbnRTdHlsZSI6bnVsbH0sIlRpdGxlU3R5bGUiOnsiJGlkIjoiMjg1IiwiRm9udFNldHRpbmdzIjp7IiRpZCI6IjI4NiIsIkZvbnRTaXplIjoxMSwiRm9udE5hbWUiOiJDYWxpYnJpIiwiSXNCb2xkIjp0cnVlLCJJc0l0YWxpYyI6ZmFsc2UsIklzVW5kZXJsaW5lZCI6ZmFsc2UsIlBhcmVudFN0eWxlIjpudWxsfSwiQXV0b1NpemUiOjAsIkZvcmVncm91bmQiOnsiJGlkIjoiMjg3IiwiQ29sb3IiOnsiJGlkIjoiMjg4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4OSIsIkNvbG9yIjp7IiRpZCI6IjI5MCIsIkEiOjAsIlIiOjI1NSwiRyI6MjU1LCJCIjoyNTV9fSwiSXNWaXNpYmxlIjpmYWxzZSwiV2lkdGgiOjAuMCwiSGVpZ2h0IjowLjAsIkJvcmRlclN0eWxlIjpudWxsLCJQYXJlbnRTdHlsZSI6bnVsbH0sIkRhdGVTdHlsZSI6eyIkaWQiOiIyOTEiLCJGb250U2V0dGluZ3MiOnsiJGlkIjoiMjkyIiwiRm9udFNpemUiOjEwLCJGb250TmFtZSI6IkNhbGlicmkiLCJJc0JvbGQiOmZhbHNlLCJJc0l0YWxpYyI6ZmFsc2UsIklzVW5kZXJsaW5lZCI6ZmFsc2UsIlBhcmVudFN0eWxlIjpudWxsfSwiQXV0b1NpemUiOjAsIkZvcmVncm91bmQiOnsiJGlkIjoiMjkzIiwiQ29sb3IiOnsiJGlkIjoiMjk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yOTUiLCJDb2xvciI6eyIkaWQiOiIyOTYiLCJBIjowLCJSIjoyNTUsIkciOjI1NSwiQiI6MjU1fX0sIklzVmlzaWJsZSI6ZmFsc2UsIldpZHRoIjowLjAsIkhlaWdodCI6MC4wLCJCb3JkZXJTdHlsZSI6bnVsbCwiUGFyZW50U3R5bGUiOm51bGx9LCJEYXRlRm9ybWF0Ijp7IiRpZCI6IjI5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giLCJGb3JtYXQiOjAsIklzVmlzaWJsZSI6ZmFsc2UsIkxhc3RLbm93blZpc2liaWxpdHlTdGF0ZSI6ZmFsc2V9LCJJc1Zpc2libGUiOnRydWUsIlBhcmVudFN0eWxlIjpudWxsfSwiSHlwZXJsaW5rIjp7IiRpZCI6IjI5OSIsIkFkZHJlc3MiOiIiLCJTdWJBZGRyZXNzIjoiIn0sIkltcG9ydElkIjpudWxsfSx7IiRpZCI6IjMwMCIsIklkIjoiMmNjNzlkZmItMzIwMC00YTg4LWE0ZGYtMzUwNzIyNmI2MzU3IiwiSW5kZXgiOjEsIkdyb3VwSWQiOiIxMDBjMzllNC0xZGNiLTRhOTQtYjM3MS02M2UzNzQwNDY3MDUiLCJUaXRsZSI6Ik1pZ3JhdGlvbiBQbGFuIiwiRGF0ZVRpbWUiOiIyMDIxLTA5LTEzVDIzOjU5OjAwIiwiUGVyY2VudGFnZUNvbXBsZXRlIjpudWxsLCJOb3RlIjpudWxsLCJTdHlsZSI6eyIkaWQiOiIzMDEiLCJUaXRsZVBvc2l0aW9uIjoiUmlnaHQiLCJEYXRlUG9zaXRpb24iOiJMZWZ0IiwiU2hhcGVUeXBlIjoxNCwiU2hhcGVTaXplIjozLCJTaGFwZVN0eWxlIjp7IiRpZCI6IjMwMiIsIk1hcmdpbiI6eyIkaWQiOiIzMDMiLCJUb3AiOjAsIkxlZnQiOjAsIlJpZ2h0IjowLCJCb3R0b20iOjB9LCJQYWRkaW5nIjp7IiRpZCI6IjMwNCIsIlRvcCI6MCwiTGVmdCI6MCwiUmlnaHQiOjAsIkJvdHRvbSI6MH0sIkJhY2tncm91bmQiOnsiJGlkIjoiMzA1IiwiQ29sb3IiOnsiJGlkIjoiMzA2IiwiQSI6MjU1LCJSIjoxMjksIkciOjE0OSwiQiI6OTF9fSwiSXNWaXNpYmxlIjp0cnVlLCJXaWR0aCI6MTMuNSwiSGVpZ2h0IjoxNS4wLCJCb3JkZXJTdHlsZSI6eyIkaWQiOiIzMDciLCJMaW5lQ29sb3IiOm51bGwsIkxpbmVXZWlnaHQiOjAuMCwiTGluZVR5cGUiOjAsIlBhcmVudFN0eWxlIjpudWxsfSwiUGFyZW50U3R5bGUiOm51bGx9LCJUaXRsZVN0eWxlIjp7IiRpZCI6IjMwOCIsIkZvbnRTZXR0aW5ncyI6eyIkaWQiOiIzMDkiLCJGb250U2l6ZSI6OCwiRm9udE5hbWUiOiJNViBCb2xpIiwiSXNCb2xkIjpmYWxzZSwiSXNJdGFsaWMiOmZhbHNlLCJJc1VuZGVybGluZWQiOmZhbHNlLCJQYXJlbnRTdHlsZSI6bnVsbH0sIkF1dG9TaXplIjoyLCJGb3JlZ3JvdW5kIjp7IiRpZCI6IjMxMCIsIkNvbG9yIjp7IiRpZCI6IjMxMSIsIkEiOjI1NSwiUiI6MCwiRyI6MCwiQiI6MH19LCJNYXhXaWR0aCI6NTcuMCwiTWF4SGVpZ2h0IjoiSW5maW5pdHkiLCJTbWFydEZvcmVncm91bmRJc0FjdGl2ZSI6ZmFsc2UsIkhvcml6b250YWxBbGlnbm1lbnQiOjAsIlZlcnRpY2FsQWxpZ25tZW50IjowLCJTbWFydEZvcmVncm91bmQiOm51bGwsIkJhY2tncm91bmRGaWxsVHlwZSI6MCwiTWFyZ2luIjp7IiRpZCI6IjMxMiIsIlRvcCI6MCwiTGVmdCI6MCwiUmlnaHQiOjAsIkJvdHRvbSI6MH0sIlBhZGRpbmciOnsiJGlkIjoiMzEzIiwiVG9wIjowLCJMZWZ0IjowLCJSaWdodCI6MCwiQm90dG9tIjowfSwiQmFja2dyb3VuZCI6eyIkaWQiOiIzMTQiLCJDb2xvciI6eyIkaWQiOiIzMTUiLCJBIjowLCJSIjoyNTUsIkciOjI1NSwiQiI6MjU1fX0sIklzVmlzaWJsZSI6dHJ1ZSwiV2lkdGgiOjAuMCwiSGVpZ2h0IjowLjAsIkJvcmRlclN0eWxlIjpudWxsLCJQYXJlbnRTdHlsZSI6bnVsbH0sIkRhdGVTdHlsZSI6eyIkaWQiOiIzMTYiLCJGb250U2V0dGluZ3MiOnsiJGlkIjoiMzE3IiwiRm9udFNpemUiOjEwLCJGb250TmFtZSI6IkNhbGlicmkiLCJJc0JvbGQiOmZhbHNlLCJJc0l0YWxpYyI6ZmFsc2UsIklzVW5kZXJsaW5lZCI6ZmFsc2UsIlBhcmVudFN0eWxlIjpudWxsfSwiQXV0b1NpemUiOjAsIkZvcmVncm91bmQiOnsiJGlkIjoiMzE4IiwiQ29sb3IiOnsiJGlkIjoiMzE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MjAiLCJUb3AiOjAsIkxlZnQiOjAsIlJpZ2h0IjowLCJCb3R0b20iOjB9LCJQYWRkaW5nIjp7IiRpZCI6IjMyMSIsIlRvcCI6MCwiTGVmdCI6MCwiUmlnaHQiOjAsIkJvdHRvbSI6MH0sIkJhY2tncm91bmQiOnsiJGlkIjoiMzIyIiwiQ29sb3IiOnsiJGlkIjoiMzIzIiwiQSI6MCwiUiI6MjU1LCJHIjoyNTUsIkIiOjI1NX19LCJJc1Zpc2libGUiOmZhbHNlLCJXaWR0aCI6MC4wLCJIZWlnaHQiOjAuMCwiQm9yZGVyU3R5bGUiOm51bGwsIlBhcmVudFN0eWxlIjpudWxsfSwiRGF0ZUZvcm1hdCI6eyIkaWQiOiIz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1IiwiRm9ybWF0IjowLCJJc1Zpc2libGUiOmZhbHNlLCJMYXN0S25vd25WaXNpYmlsaXR5U3RhdGUiOmZhbHNlfSwiSXNWaXNpYmxlIjp0cnVlLCJQYXJlbnRTdHlsZSI6bnVsbH0sIkh5cGVybGluayI6eyIkaWQiOiIzMjYiLCJBZGRyZXNzIjoiIiwiU3ViQWRkcmVzcyI6IiJ9LCJJbXBvcnRJZCI6bnVsbH0seyIkaWQiOiIzMjciLCJJZCI6IjYxZTBjNGVmLTUzOTgtNDlhNy05OTA5LTJkNTk5NDVkODBhMSIsIkluZGV4IjozLCJHcm91cElkIjoiMTAwYzM5ZTQtMWRjYi00YTk0LWIzNzEtNjNlMzc0MDQ2NzA1IiwiVGl0bGUiOiJNNSIsIkRhdGVUaW1lIjoiMjAyMS0wNy0zMVQyMzo1OTowMCIsIlBlcmNlbnRhZ2VDb21wbGV0ZSI6bnVsbCwiTm90ZSI6bnVsbCwiU3R5bGUiOnsiJGlkIjoiMzI4IiwiVGl0bGVQb3NpdGlvbiI6IlJpZ2h0IiwiRGF0ZVBvc2l0aW9uIjoiTGVmdCIsIlNoYXBlVHlwZSI6NCwiU2hhcGVTaXplIjozLCJTaGFwZVN0eWxlIjp7IiRpZCI6IjMyOSIsIk1hcmdpbiI6eyIkaWQiOiIzMzAiLCJUb3AiOjAsIkxlZnQiOjAsIlJpZ2h0IjowLCJCb3R0b20iOjB9LCJQYWRkaW5nIjp7IiRpZCI6IjMzMSIsIlRvcCI6MCwiTGVmdCI6MCwiUmlnaHQiOjAsIkJvdHRvbSI6MH0sIkJhY2tncm91bmQiOnsiJGlkIjoiMzMyIiwiQ29sb3IiOnsiJGlkIjoiMzMzIiwiQSI6MjU1LCJSIjoxMjksIkciOjE0OSwiQiI6OTF9fSwiSXNWaXNpYmxlIjp0cnVlLCJXaWR0aCI6MTEuMjUsIkhlaWdodCI6MTEuMzQ2ODUwMzk1MjAyNjM3LCJCb3JkZXJTdHlsZSI6eyIkaWQiOiIzMzQiLCJMaW5lQ29sb3IiOm51bGwsIkxpbmVXZWlnaHQiOjAuMCwiTGluZVR5cGUiOjAsIlBhcmVudFN0eWxlIjpudWxsfSwiUGFyZW50U3R5bGUiOm51bGx9LCJUaXRsZVN0eWxlIjp7IiRpZCI6IjMzNSIsIkZvbnRTZXR0aW5ncyI6eyIkaWQiOiIzMzYiLCJGb250U2l6ZSI6MTEsIkZvbnROYW1lIjoiQ2FsaWJyaSIsIklzQm9sZCI6dHJ1ZSwiSXNJdGFsaWMiOmZhbHNlLCJJc1VuZGVybGluZWQiOmZhbHNlLCJQYXJlbnRTdHlsZSI6bnVsbH0sIkF1dG9TaXplIjowLCJGb3JlZ3JvdW5kIjp7IiRpZCI6IjMzNyIsIkNvbG9yIjp7IiRpZCI6IjMz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zkiLCJUb3AiOjAsIkxlZnQiOjAsIlJpZ2h0IjowLCJCb3R0b20iOjB9LCJQYWRkaW5nIjp7IiRpZCI6IjM0MCIsIlRvcCI6MCwiTGVmdCI6MCwiUmlnaHQiOjAsIkJvdHRvbSI6MH0sIkJhY2tncm91bmQiOnsiJGlkIjoiMzQxIiwiQ29sb3IiOnsiJGlkIjoiMzQyIiwiQSI6MCwiUiI6MjU1LCJHIjoyNTUsIkIiOjI1NX19LCJJc1Zpc2libGUiOmZhbHNlLCJXaWR0aCI6MC4wLCJIZWlnaHQiOjAuMCwiQm9yZGVyU3R5bGUiOm51bGwsIlBhcmVudFN0eWxlIjpudWxsfSwiRGF0ZVN0eWxlIjp7IiRpZCI6IjM0MyIsIkZvbnRTZXR0aW5ncyI6eyIkaWQiOiIzNDQiLCJGb250U2l6ZSI6MTAsIkZvbnROYW1lIjoiQ2FsaWJyaSIsIklzQm9sZCI6ZmFsc2UsIklzSXRhbGljIjpmYWxzZSwiSXNVbmRlcmxpbmVkIjpmYWxzZSwiUGFyZW50U3R5bGUiOm51bGx9LCJBdXRvU2l6ZSI6MCwiRm9yZWdyb3VuZCI6eyIkaWQiOiIzNDUiLCJDb2xvciI6eyIkaWQiOiIzN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0NyIsIlRvcCI6MCwiTGVmdCI6MCwiUmlnaHQiOjAsIkJvdHRvbSI6MH0sIlBhZGRpbmciOnsiJGlkIjoiMzQ4IiwiVG9wIjowLCJMZWZ0IjowLCJSaWdodCI6MCwiQm90dG9tIjowfSwiQmFja2dyb3VuZCI6eyIkaWQiOiIzNDkiLCJDb2xvciI6eyIkaWQiOiIzNTAiLCJBIjowLCJSIjoyNTUsIkciOjI1NSwiQiI6MjU1fX0sIklzVmlzaWJsZSI6ZmFsc2UsIldpZHRoIjowLjAsIkhlaWdodCI6MC4wLCJCb3JkZXJTdHlsZSI6bnVsbCwiUGFyZW50U3R5bGUiOm51bGx9LCJEYXRlRm9ybWF0Ijp7IiRpZCI6Ij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IiLCJGb3JtYXQiOjAsIklzVmlzaWJsZSI6ZmFsc2UsIkxhc3RLbm93blZpc2liaWxpdHlTdGF0ZSI6ZmFsc2V9LCJJc1Zpc2libGUiOnRydWUsIlBhcmVudFN0eWxlIjpudWxsfSwiSHlwZXJsaW5rIjp7IiRpZCI6IjM1MyIsIkFkZHJlc3MiOiIiLCJTdWJBZGRyZXNzIjoiIn0sIkltcG9ydElkIjpudWxsfSx7IiRpZCI6IjM1NCIsIklkIjoiMmE5MmVkYWYtMDJmOC00ZDRmLWFlYTctMzA3YTUzOTU5YTQ5IiwiSW5kZXgiOjQsIkdyb3VwSWQiOiIxMDBjMzllNC0xZGNiLTRhOTQtYjM3MS02M2UzNzQwNDY3MDUiLCJUaXRsZSI6Ik5vdGlmaWNhdGlvbiIsIkRhdGVUaW1lIjoiMjAyMS0wOC0wNFQyMzo1OTowMCIsIlBlcmNlbnRhZ2VDb21wbGV0ZSI6bnVsbCwiTm90ZSI6bnVsbCwiU3R5bGUiOnsiJGlkIjoiMzU1IiwiVGl0bGVQb3NpdGlvbiI6IlJpZ2h0IiwiRGF0ZVBvc2l0aW9uIjoiTGVmdCIsIlNoYXBlVHlwZSI6NCwiU2hhcGVTaXplIjozLCJTaGFwZVN0eWxlIjp7IiRpZCI6IjM1NiIsIk1hcmdpbiI6eyIkaWQiOiIzNTciLCJUb3AiOjAsIkxlZnQiOjAsIlJpZ2h0IjowLCJCb3R0b20iOjB9LCJQYWRkaW5nIjp7IiRpZCI6IjM1OCIsIlRvcCI6MCwiTGVmdCI6MCwiUmlnaHQiOjAsIkJvdHRvbSI6MH0sIkJhY2tncm91bmQiOnsiJGlkIjoiMzU5IiwiQ29sb3IiOnsiJGlkIjoiMzYwIiwiQSI6MjU1LCJSIjoxMjksIkciOjE0OSwiQiI6OTF9fSwiSXNWaXNpYmxlIjp0cnVlLCJXaWR0aCI6MTEuMjUsIkhlaWdodCI6MTEuMzQ2ODUwMzk1MjAyNjM3LCJCb3JkZXJTdHlsZSI6eyIkaWQiOiIzNjEiLCJMaW5lQ29sb3IiOm51bGwsIkxpbmVXZWlnaHQiOjAuMCwiTGluZVR5cGUiOjAsIlBhcmVudFN0eWxlIjpudWxsfSwiUGFyZW50U3R5bGUiOm51bGx9LCJUaXRsZVN0eWxlIjp7IiRpZCI6IjM2MiIsIkZvbnRTZXR0aW5ncyI6eyIkaWQiOiIzNjMiLCJGb250U2l6ZSI6MTEsIkZvbnROYW1lIjoiQ2FsaWJyaSIsIklzQm9sZCI6dHJ1ZSwiSXNJdGFsaWMiOmZhbHNlLCJJc1VuZGVybGluZWQiOmZhbHNlLCJQYXJlbnRTdHlsZSI6bnVsbH0sIkF1dG9TaXplIjowLCJGb3JlZ3JvdW5kIjp7IiRpZCI6IjM2NCIsIkNvbG9yIjp7IiRpZCI6IjM2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jYiLCJUb3AiOjAsIkxlZnQiOjAsIlJpZ2h0IjowLCJCb3R0b20iOjB9LCJQYWRkaW5nIjp7IiRpZCI6IjM2NyIsIlRvcCI6MCwiTGVmdCI6MCwiUmlnaHQiOjAsIkJvdHRvbSI6MH0sIkJhY2tncm91bmQiOnsiJGlkIjoiMzY4IiwiQ29sb3IiOnsiJGlkIjoiMzY5IiwiQSI6MCwiUiI6MjU1LCJHIjoyNTUsIkIiOjI1NX19LCJJc1Zpc2libGUiOmZhbHNlLCJXaWR0aCI6MC4wLCJIZWlnaHQiOjAuMCwiQm9yZGVyU3R5bGUiOm51bGwsIlBhcmVudFN0eWxlIjpudWxsfSwiRGF0ZVN0eWxlIjp7IiRpZCI6IjM3MCIsIkZvbnRTZXR0aW5ncyI6eyIkaWQiOiIzNzEiLCJGb250U2l6ZSI6MTAsIkZvbnROYW1lIjoiQ2FsaWJyaSIsIklzQm9sZCI6ZmFsc2UsIklzSXRhbGljIjpmYWxzZSwiSXNVbmRlcmxpbmVkIjpmYWxzZSwiUGFyZW50U3R5bGUiOm51bGx9LCJBdXRvU2l6ZSI6MCwiRm9yZWdyb3VuZCI6eyIkaWQiOiIzNzIiLCJDb2xvciI6eyIkaWQiOiIzNz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3NCIsIlRvcCI6MCwiTGVmdCI6MCwiUmlnaHQiOjAsIkJvdHRvbSI6MH0sIlBhZGRpbmciOnsiJGlkIjoiMzc1IiwiVG9wIjowLCJMZWZ0IjowLCJSaWdodCI6MCwiQm90dG9tIjowfSwiQmFja2dyb3VuZCI6eyIkaWQiOiIzNzYiLCJDb2xvciI6eyIkaWQiOiIzNzciLCJBIjowLCJSIjoyNTUsIkciOjI1NSwiQiI6MjU1fX0sIklzVmlzaWJsZSI6ZmFsc2UsIldpZHRoIjowLjAsIkhlaWdodCI6MC4wLCJCb3JkZXJTdHlsZSI6bnVsbCwiUGFyZW50U3R5bGUiOm51bGx9LCJEYXRlRm9ybWF0Ijp7IiRpZCI6IjM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kiLCJGb3JtYXQiOjAsIklzVmlzaWJsZSI6ZmFsc2UsIkxhc3RLbm93blZpc2liaWxpdHlTdGF0ZSI6ZmFsc2V9LCJJc1Zpc2libGUiOnRydWUsIlBhcmVudFN0eWxlIjpudWxsfSwiSHlwZXJsaW5rIjp7IiRpZCI6IjM4MCIsIkFkZHJlc3MiOiIiLCJTdWJBZGRyZXNzIjoiIn0sIkltcG9ydElkIjpudWxsfSx7IiRpZCI6IjM4MSIsIklkIjoiOGNlMzUyZmQtZTUxMC00ZDhiLWEzOTMtZTM1NmFkZGU2ZTcyIiwiSW5kZXgiOjUsIkdyb3VwSWQiOiIxMDBjMzllNC0xZGNiLTRhOTQtYjM3MS02M2UzNzQwNDY3MDUiLCJUaXRsZSI6IkJsYW5rIiwiRGF0ZVRpbWUiOiIyMDIxLTA4LTA4VDIzOjU5OjAwIiwiUGVyY2VudGFnZUNvbXBsZXRlIjpudWxsLCJOb3RlIjpudWxsLCJTdHlsZSI6eyIkaWQiOiIzODIiLCJUaXRsZVBvc2l0aW9uIjoiUmlnaHQiLCJEYXRlUG9zaXRpb24iOiJMZWZ0IiwiU2hhcGVUeXBlIjo0LCJTaGFwZVNpemUiOjMsIlNoYXBlU3R5bGUiOnsiJGlkIjoiMzgzIiwiTWFyZ2luIjp7IiRpZCI6IjM4NCIsIlRvcCI6MCwiTGVmdCI6MCwiUmlnaHQiOjAsIkJvdHRvbSI6MH0sIlBhZGRpbmciOnsiJGlkIjoiMzg1IiwiVG9wIjowLCJMZWZ0IjowLCJSaWdodCI6MCwiQm90dG9tIjowfSwiQmFja2dyb3VuZCI6eyIkaWQiOiIzODYiLCJDb2xvciI6eyIkaWQiOiIzODciLCJBIjoyNTUsIlIiOjEyOSwiRyI6MTQ5LCJCIjo5MX19LCJJc1Zpc2libGUiOnRydWUsIldpZHRoIjoxMS4yNSwiSGVpZ2h0IjoxMS4zNDY4NTAzOTUyMDI2MzcsIkJvcmRlclN0eWxlIjp7IiRpZCI6IjM4OCIsIkxpbmVDb2xvciI6bnVsbCwiTGluZVdlaWdodCI6MC4wLCJMaW5lVHlwZSI6MCwiUGFyZW50U3R5bGUiOm51bGx9LCJQYXJlbnRTdHlsZSI6bnVsbH0sIlRpdGxlU3R5bGUiOnsiJGlkIjoiMzg5IiwiRm9udFNldHRpbmdzIjp7IiRpZCI6IjM5MCIsIkZvbnRTaXplIjoxMSwiRm9udE5hbWUiOiJDYWxpYnJpIiwiSXNCb2xkIjp0cnVlLCJJc0l0YWxpYyI6ZmFsc2UsIklzVW5kZXJsaW5lZCI6ZmFsc2UsIlBhcmVudFN0eWxlIjpudWxsfSwiQXV0b1NpemUiOjIsIkZvcmVncm91bmQiOnsiJGlkIjoiMzkxIiwiQ29sb3IiOnsiJGlkIjoiMzkyIiwiQSI6MjU1LCJSIjowLCJHIjowLCJCIjowfX0sIk1heFdpZHRoIjozOS4wNTgzNDU3OTQ2Nzc3MzQsIk1heEhlaWdodCI6IkluZmluaXR5IiwiU21hcnRGb3JlZ3JvdW5kSXNBY3RpdmUiOmZhbHNlLCJIb3Jpem9udGFsQWxpZ25tZW50IjowLCJWZXJ0aWNhbEFsaWdubWVudCI6MCwiU21hcnRGb3JlZ3JvdW5kIjpudWxsLCJCYWNrZ3JvdW5kRmlsbFR5cGUiOjAsIk1hcmdpbiI6eyIkaWQiOiIzOTMiLCJUb3AiOjAsIkxlZnQiOjAsIlJpZ2h0IjowLCJCb3R0b20iOjB9LCJQYWRkaW5nIjp7IiRpZCI6IjM5NCIsIlRvcCI6MCwiTGVmdCI6MCwiUmlnaHQiOjAsIkJvdHRvbSI6MH0sIkJhY2tncm91bmQiOnsiJGlkIjoiMzk1IiwiQ29sb3IiOnsiJGlkIjoiMzk2IiwiQSI6MCwiUiI6MjU1LCJHIjoyNTUsIkIiOjI1NX19LCJJc1Zpc2libGUiOmZhbHNlLCJXaWR0aCI6MC4wLCJIZWlnaHQiOjAuMCwiQm9yZGVyU3R5bGUiOm51bGwsIlBhcmVudFN0eWxlIjpudWxsfSwiRGF0ZVN0eWxlIjp7IiRpZCI6IjM5NyIsIkZvbnRTZXR0aW5ncyI6eyIkaWQiOiIzOTgiLCJGb250U2l6ZSI6MTAsIkZvbnROYW1lIjoiQ2FsaWJyaSIsIklzQm9sZCI6ZmFsc2UsIklzSXRhbGljIjpmYWxzZSwiSXNVbmRlcmxpbmVkIjpmYWxzZSwiUGFyZW50U3R5bGUiOm51bGx9LCJBdXRvU2l6ZSI6MCwiRm9yZWdyb3VuZCI6eyIkaWQiOiIzOTkiLCJDb2xvciI6eyIkaWQiOiI0MD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wMSIsIlRvcCI6MCwiTGVmdCI6MCwiUmlnaHQiOjAsIkJvdHRvbSI6MH0sIlBhZGRpbmciOnsiJGlkIjoiNDAyIiwiVG9wIjowLCJMZWZ0IjowLCJSaWdodCI6MCwiQm90dG9tIjowfSwiQmFja2dyb3VuZCI6eyIkaWQiOiI0MDMiLCJDb2xvciI6eyIkaWQiOiI0MDQiLCJBIjowLCJSIjoyNTUsIkciOjI1NSwiQiI6MjU1fX0sIklzVmlzaWJsZSI6ZmFsc2UsIldpZHRoIjowLjAsIkhlaWdodCI6MC4wLCJCb3JkZXJTdHlsZSI6bnVsbCwiUGFyZW50U3R5bGUiOm51bGx9LCJEYXRlRm9ybWF0Ijp7IiRpZCI6IjQ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YiLCJGb3JtYXQiOjAsIklzVmlzaWJsZSI6ZmFsc2UsIkxhc3RLbm93blZpc2liaWxpdHlTdGF0ZSI6ZmFsc2V9LCJJc1Zpc2libGUiOnRydWUsIlBhcmVudFN0eWxlIjpudWxsfSwiSHlwZXJsaW5rIjp7IiRpZCI6IjQwNyIsIkFkZHJlc3MiOiIiLCJTdWJBZGRyZXNzIjoiIn0sIkltcG9ydElkIjpudWxsfSx7IiRpZCI6IjQwOCIsIklkIjoiMjk2NDc4NjktMWNmMy00N2E5LWIwN2YtOGJmMTcyZGRlZGUxIiwiSW5kZXgiOjYsIkdyb3VwSWQiOiI4M2E1NjViMi1kYjZkLTRhMzMtYmVmZi02MGQ2NmQwNmExNWIiLCJUaXRsZSI6Ik1pZ3JhdGlvbiBQbGFuIiwiRGF0ZVRpbWUiOiIyMDIxLTA2LTI2VDIzOjU5OjAwIiwiUGVyY2VudGFnZUNvbXBsZXRlIjpudWxsLCJOb3RlIjpudWxsLCJTdHlsZSI6eyIkaWQiOiI0MDkiLCJUaXRsZVBvc2l0aW9uIjoiUmlnaHQiLCJEYXRlUG9zaXRpb24iOiJMZWZ0IiwiU2hhcGVUeXBlIjoxMywiU2hhcGVTaXplIjozLCJTaGFwZVN0eWxlIjp7IiRpZCI6IjQxMCIsIk1hcmdpbiI6eyIkcmVmIjoiNjAifSwiUGFkZGluZyI6eyIkcmVmIjoiNjEifSwiQmFja2dyb3VuZCI6eyIkaWQiOiI0MTEiLCJDb2xvciI6eyIkaWQiOiI0MTIiLCJBIjoyNTUsIlIiOjEyOSwiRyI6MTQ5LCJCIjo5MX19LCJJc1Zpc2libGUiOnRydWUsIldpZHRoIjoxMy41LCJIZWlnaHQiOjE1LjAsIkJvcmRlclN0eWxlIjp7IiRpZCI6IjQxMyIsIkxpbmVDb2xvciI6bnVsbCwiTGluZVdlaWdodCI6MC4wLCJMaW5lVHlwZSI6MCwiUGFyZW50U3R5bGUiOm51bGx9LCJQYXJlbnRTdHlsZSI6bnVsbH0sIlRpdGxlU3R5bGUiOnsiJGlkIjoiNDE0IiwiRm9udFNldHRpbmdzIjp7IiRpZCI6IjQxNSIsIkZvbnRTaXplIjoxMSwiRm9udE5hbWUiOiJDYWxpYnJpIiwiSXNCb2xkIjp0cnVlLCJJc0l0YWxpYyI6ZmFsc2UsIklzVW5kZXJsaW5lZCI6ZmFsc2UsIlBhcmVudFN0eWxlIjpudWxsfSwiQXV0b1NpemUiOjAsIkZvcmVncm91bmQiOnsiJGlkIjoiNDE2IiwiQ29sb3IiOnsiJGlkIjoiNDE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QxOCIsIkNvbG9yIjp7IiRpZCI6IjQxOSIsIkEiOjAsIlIiOjI1NSwiRyI6MjU1LCJCIjoyNTV9fSwiSXNWaXNpYmxlIjpmYWxzZSwiV2lkdGgiOjAuMCwiSGVpZ2h0IjowLjAsIkJvcmRlclN0eWxlIjpudWxsLCJQYXJlbnRTdHlsZSI6bnVsbH0sIkRhdGVTdHlsZSI6eyIkaWQiOiI0MjAiLCJGb250U2V0dGluZ3MiOnsiJGlkIjoiNDIxIiwiRm9udFNpemUiOjEwLCJGb250TmFtZSI6IkNhbGlicmkiLCJJc0JvbGQiOmZhbHNlLCJJc0l0YWxpYyI6ZmFsc2UsIklzVW5kZXJsaW5lZCI6ZmFsc2UsIlBhcmVudFN0eWxlIjpudWxsfSwiQXV0b1NpemUiOjAsIkZvcmVncm91bmQiOnsiJGlkIjoiNDIyIiwiQ29sb3IiOnsiJGlkIjoiNDI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0MjQiLCJDb2xvciI6eyIkaWQiOiI0MjUiLCJBIjowLCJSIjoyNTUsIkciOjI1NSwiQiI6MjU1fX0sIklzVmlzaWJsZSI6ZmFsc2UsIldpZHRoIjowLjAsIkhlaWdodCI6MC4wLCJCb3JkZXJTdHlsZSI6bnVsbCwiUGFyZW50U3R5bGUiOm51bGx9LCJEYXRlRm9ybWF0Ijp7IiRyZWYiOiIyOTcifSwiV2Vla051bWJlcmluZyI6eyIkaWQiOiI0MjYiLCJGb3JtYXQiOjAsIklzVmlzaWJsZSI6ZmFsc2UsIkxhc3RLbm93blZpc2liaWxpdHlTdGF0ZSI6ZmFsc2V9LCJJc1Zpc2libGUiOnRydWUsIlBhcmVudFN0eWxlIjpudWxsfSwiSHlwZXJsaW5rIjp7IiRpZCI6IjQyNyIsIkFkZHJlc3MiOiIiLCJTdWJBZGRyZXNzIjoiIn0sIkltcG9ydElkIjpudWxsfSx7IiRpZCI6IjQyOCIsIklkIjoiMDQ0YTg4NzItYTI5MC00ZWNiLThiNGQtMWI3N2VhMTBmZjk5IiwiSW5kZXgiOjgsIkdyb3VwSWQiOiI4M2E1NjViMi1kYjZkLTRhMzMtYmVmZi02MGQ2NmQwNmExNWIiLCJUaXRsZSI6IkF3YXJlbmVzcyIsIkRhdGVUaW1lIjoiMjAyMS0wOS0zMFQyMzo1OTowMCIsIlBlcmNlbnRhZ2VDb21wbGV0ZSI6bnVsbCwiTm90ZSI6bnVsbCwiU3R5bGUiOnsiJGlkIjoiNDI5IiwiVGl0bGVQb3NpdGlvbiI6IlJpZ2h0IiwiRGF0ZVBvc2l0aW9uIjoiTGVmdCIsIlNoYXBlVHlwZSI6NCwiU2hhcGVTaXplIjozLCJTaGFwZVN0eWxlIjp7IiRpZCI6IjQzMCIsIk1hcmdpbiI6eyIkaWQiOiI0MzEiLCJUb3AiOjAsIkxlZnQiOjAsIlJpZ2h0IjowLCJCb3R0b20iOjB9LCJQYWRkaW5nIjp7IiRpZCI6IjQzMiIsIlRvcCI6MCwiTGVmdCI6MCwiUmlnaHQiOjAsIkJvdHRvbSI6MH0sIkJhY2tncm91bmQiOnsiJGlkIjoiNDMzIiwiQ29sb3IiOnsiJGlkIjoiNDM0IiwiQSI6MjU1LCJSIjoxMjksIkciOjE0OSwiQiI6OTF9fSwiSXNWaXNpYmxlIjp0cnVlLCJXaWR0aCI6MTEuMjUsIkhlaWdodCI6MTEuMzQ2ODUwMzk1MjAyNjM3LCJCb3JkZXJTdHlsZSI6eyIkaWQiOiI0MzUiLCJMaW5lQ29sb3IiOm51bGwsIkxpbmVXZWlnaHQiOjAuMCwiTGluZVR5cGUiOjAsIlBhcmVudFN0eWxlIjpudWxsfSwiUGFyZW50U3R5bGUiOm51bGx9LCJUaXRsZVN0eWxlIjp7IiRpZCI6IjQzNiIsIkZvbnRTZXR0aW5ncyI6eyIkaWQiOiI0MzciLCJGb250U2l6ZSI6MTEsIkZvbnROYW1lIjoiQ2FsaWJyaSIsIklzQm9sZCI6dHJ1ZSwiSXNJdGFsaWMiOmZhbHNlLCJJc1VuZGVybGluZWQiOmZhbHNlLCJQYXJlbnRTdHlsZSI6bnVsbH0sIkF1dG9TaXplIjowLCJGb3JlZ3JvdW5kIjp7IiRpZCI6IjQzOCIsIkNvbG9yIjp7IiRpZCI6IjQz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DAiLCJUb3AiOjAsIkxlZnQiOjAsIlJpZ2h0IjowLCJCb3R0b20iOjB9LCJQYWRkaW5nIjp7IiRpZCI6IjQ0MSIsIlRvcCI6MCwiTGVmdCI6MCwiUmlnaHQiOjAsIkJvdHRvbSI6MH0sIkJhY2tncm91bmQiOnsiJGlkIjoiNDQyIiwiQ29sb3IiOnsiJGlkIjoiNDQzIiwiQSI6MCwiUiI6MjU1LCJHIjoyNTUsIkIiOjI1NX19LCJJc1Zpc2libGUiOmZhbHNlLCJXaWR0aCI6MC4wLCJIZWlnaHQiOjAuMCwiQm9yZGVyU3R5bGUiOm51bGwsIlBhcmVudFN0eWxlIjpudWxsfSwiRGF0ZVN0eWxlIjp7IiRpZCI6IjQ0NCIsIkZvbnRTZXR0aW5ncyI6eyIkaWQiOiI0NDUiLCJGb250U2l6ZSI6MTAsIkZvbnROYW1lIjoiQ2FsaWJyaSIsIklzQm9sZCI6ZmFsc2UsIklzSXRhbGljIjpmYWxzZSwiSXNVbmRlcmxpbmVkIjpmYWxzZSwiUGFyZW50U3R5bGUiOm51bGx9LCJBdXRvU2l6ZSI6MCwiRm9yZWdyb3VuZCI6eyIkaWQiOiI0NDYiLCJDb2xvciI6eyIkaWQiOiI0N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0OCIsIlRvcCI6MCwiTGVmdCI6MCwiUmlnaHQiOjAsIkJvdHRvbSI6MH0sIlBhZGRpbmciOnsiJGlkIjoiNDQ5IiwiVG9wIjowLCJMZWZ0IjowLCJSaWdodCI6MCwiQm90dG9tIjowfSwiQmFja2dyb3VuZCI6eyIkaWQiOiI0NTAiLCJDb2xvciI6eyIkaWQiOiI0NTEiLCJBIjowLCJSIjoyNTUsIkciOjI1NSwiQiI6MjU1fX0sIklzVmlzaWJsZSI6ZmFsc2UsIldpZHRoIjowLjAsIkhlaWdodCI6MC4wLCJCb3JkZXJTdHlsZSI6bnVsbCwiUGFyZW50U3R5bGUiOm51bGx9LCJEYXRlRm9ybWF0Ijp7IiRpZCI6IjQ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MiLCJGb3JtYXQiOjAsIklzVmlzaWJsZSI6ZmFsc2UsIkxhc3RLbm93blZpc2liaWxpdHlTdGF0ZSI6ZmFsc2V9LCJJc1Zpc2libGUiOnRydWUsIlBhcmVudFN0eWxlIjpudWxsfSwiSHlwZXJsaW5rIjp7IiRpZCI6IjQ1NCIsIkFkZHJlc3MiOiIiLCJTdWJBZGRyZXNzIjoiIn0sIkltcG9ydElkIjpudWxsfSx7IiRpZCI6IjQ1NSIsIklkIjoiYmIxNDEwYTMtZmJkMi00OWI4LTgyOTEtNTkxODkwMTBjNzYzIiwiSW5kZXgiOjksIkdyb3VwSWQiOiI4M2E1NjViMi1kYjZkLTRhMzMtYmVmZi02MGQ2NmQwNmExNWIiLCJUaXRsZSI6Ik5vdGlmaWNhdGlvbiIsIkRhdGVUaW1lIjoiMjAyMS0wOC0wNFQyMzo1OTowMCIsIlBlcmNlbnRhZ2VDb21wbGV0ZSI6bnVsbCwiTm90ZSI6bnVsbCwiU3R5bGUiOnsiJGlkIjoiNDU2IiwiVGl0bGVQb3NpdGlvbiI6IlJpZ2h0IiwiRGF0ZVBvc2l0aW9uIjoiTGVmdCIsIlNoYXBlVHlwZSI6NCwiU2hhcGVTaXplIjozLCJTaGFwZVN0eWxlIjp7IiRpZCI6IjQ1NyIsIk1hcmdpbiI6eyIkaWQiOiI0NTgiLCJUb3AiOjAsIkxlZnQiOjAsIlJpZ2h0IjowLCJCb3R0b20iOjB9LCJQYWRkaW5nIjp7IiRpZCI6IjQ1OSIsIlRvcCI6MCwiTGVmdCI6MCwiUmlnaHQiOjAsIkJvdHRvbSI6MH0sIkJhY2tncm91bmQiOnsiJGlkIjoiNDYwIiwiQ29sb3IiOnsiJGlkIjoiNDYxIiwiQSI6MjU1LCJSIjoxMjksIkciOjE0OSwiQiI6OTF9fSwiSXNWaXNpYmxlIjp0cnVlLCJXaWR0aCI6MTEuMjUsIkhlaWdodCI6MTEuMzQ2ODUwMzk1MjAyNjM3LCJCb3JkZXJTdHlsZSI6eyIkaWQiOiI0NjIiLCJMaW5lQ29sb3IiOm51bGwsIkxpbmVXZWlnaHQiOjAuMCwiTGluZVR5cGUiOjAsIlBhcmVudFN0eWxlIjpudWxsfSwiUGFyZW50U3R5bGUiOm51bGx9LCJUaXRsZVN0eWxlIjp7IiRpZCI6IjQ2MyIsIkZvbnRTZXR0aW5ncyI6eyIkaWQiOiI0NjQiLCJGb250U2l6ZSI6MTEsIkZvbnROYW1lIjoiQ2FsaWJyaSIsIklzQm9sZCI6dHJ1ZSwiSXNJdGFsaWMiOmZhbHNlLCJJc1VuZGVybGluZWQiOmZhbHNlLCJQYXJlbnRTdHlsZSI6bnVsbH0sIkF1dG9TaXplIjowLCJGb3JlZ3JvdW5kIjp7IiRpZCI6IjQ2NSIsIkNvbG9yIjp7IiRpZCI6IjQ2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jciLCJUb3AiOjAsIkxlZnQiOjAsIlJpZ2h0IjowLCJCb3R0b20iOjB9LCJQYWRkaW5nIjp7IiRpZCI6IjQ2OCIsIlRvcCI6MCwiTGVmdCI6MCwiUmlnaHQiOjAsIkJvdHRvbSI6MH0sIkJhY2tncm91bmQiOnsiJGlkIjoiNDY5IiwiQ29sb3IiOnsiJGlkIjoiNDcwIiwiQSI6MCwiUiI6MjU1LCJHIjoyNTUsIkIiOjI1NX19LCJJc1Zpc2libGUiOmZhbHNlLCJXaWR0aCI6MC4wLCJIZWlnaHQiOjAuMCwiQm9yZGVyU3R5bGUiOm51bGwsIlBhcmVudFN0eWxlIjpudWxsfSwiRGF0ZVN0eWxlIjp7IiRpZCI6IjQ3MSIsIkZvbnRTZXR0aW5ncyI6eyIkaWQiOiI0NzIiLCJGb250U2l6ZSI6MTAsIkZvbnROYW1lIjoiQ2FsaWJyaSIsIklzQm9sZCI6ZmFsc2UsIklzSXRhbGljIjpmYWxzZSwiSXNVbmRlcmxpbmVkIjpmYWxzZSwiUGFyZW50U3R5bGUiOm51bGx9LCJBdXRvU2l6ZSI6MCwiRm9yZWdyb3VuZCI6eyIkaWQiOiI0NzMiLCJDb2xvciI6eyIkaWQiOiI0Nz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3NSIsIlRvcCI6MCwiTGVmdCI6MCwiUmlnaHQiOjAsIkJvdHRvbSI6MH0sIlBhZGRpbmciOnsiJGlkIjoiNDc2IiwiVG9wIjowLCJMZWZ0IjowLCJSaWdodCI6MCwiQm90dG9tIjowfSwiQmFja2dyb3VuZCI6eyIkaWQiOiI0NzciLCJDb2xvciI6eyIkaWQiOiI0NzgiLCJBIjowLCJSIjoyNTUsIkciOjI1NSwiQiI6MjU1fX0sIklzVmlzaWJsZSI6ZmFsc2UsIldpZHRoIjowLjAsIkhlaWdodCI6MC4wLCJCb3JkZXJTdHlsZSI6bnVsbCwiUGFyZW50U3R5bGUiOm51bGx9LCJEYXRlRm9ybWF0Ijp7IiRpZCI6IjQ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AiLCJGb3JtYXQiOjAsIklzVmlzaWJsZSI6ZmFsc2UsIkxhc3RLbm93blZpc2liaWxpdHlTdGF0ZSI6ZmFsc2V9LCJJc1Zpc2libGUiOnRydWUsIlBhcmVudFN0eWxlIjpudWxsfSwiSHlwZXJsaW5rIjp7IiRpZCI6IjQ4MSIsIkFkZHJlc3MiOiIiLCJTdWJBZGRyZXNzIjoiIn0sIkltcG9ydElkIjpudWxsfSx7IiRpZCI6IjQ4MiIsIklkIjoiY2FkODVlZTktOTJhMi00OTk0LWI2ZTctODk2NTViMzk3OWU4IiwiSW5kZXgiOjEwLCJHcm91cElkIjoiODNhNTY1YjItZGI2ZC00YTMzLWJlZmYtNjBkNjZkMDZhMTViIiwiVGl0bGUiOiJQbGFubmluZyBEZWVwIERpdmVzIiwiRGF0ZVRpbWUiOiIyMDIxLTA4LTA4VDIzOjU5OjAwIiwiUGVyY2VudGFnZUNvbXBsZXRlIjpudWxsLCJOb3RlIjpudWxsLCJTdHlsZSI6eyIkaWQiOiI0ODMiLCJUaXRsZVBvc2l0aW9uIjoiUmlnaHQiLCJEYXRlUG9zaXRpb24iOiJMZWZ0IiwiU2hhcGVUeXBlIjo0LCJTaGFwZVNpemUiOjMsIlNoYXBlU3R5bGUiOnsiJGlkIjoiNDg0IiwiTWFyZ2luIjp7IiRpZCI6IjQ4NSIsIlRvcCI6MCwiTGVmdCI6MCwiUmlnaHQiOjAsIkJvdHRvbSI6MH0sIlBhZGRpbmciOnsiJGlkIjoiNDg2IiwiVG9wIjowLCJMZWZ0IjowLCJSaWdodCI6MCwiQm90dG9tIjowfSwiQmFja2dyb3VuZCI6eyIkaWQiOiI0ODciLCJDb2xvciI6eyIkaWQiOiI0ODgiLCJBIjoyNTUsIlIiOjEyOSwiRyI6MTQ5LCJCIjo5MX19LCJJc1Zpc2libGUiOnRydWUsIldpZHRoIjoxMS4yNSwiSGVpZ2h0IjoxMS4zNDY4NTAzOTUyMDI2MzcsIkJvcmRlclN0eWxlIjp7IiRpZCI6IjQ4OSIsIkxpbmVDb2xvciI6bnVsbCwiTGluZVdlaWdodCI6MC4wLCJMaW5lVHlwZSI6MCwiUGFyZW50U3R5bGUiOm51bGx9LCJQYXJlbnRTdHlsZSI6bnVsbH0sIlRpdGxlU3R5bGUiOnsiJGlkIjoiNDkwIiwiRm9udFNldHRpbmdzIjp7IiRpZCI6IjQ5MSIsIkZvbnRTaXplIjo4LCJGb250TmFtZSI6Ik1WIEJvbGkiLCJJc0JvbGQiOmZhbHNlLCJJc0l0YWxpYyI6ZmFsc2UsIklzVW5kZXJsaW5lZCI6ZmFsc2UsIlBhcmVudFN0eWxlIjpudWxsfSwiQXV0b1NpemUiOjIsIkZvcmVncm91bmQiOnsiJGlkIjoiNDkyIiwiQ29sb3IiOnsiJGlkIjoiNDkzIiwiQSI6MjU1LCJSIjowLCJHIjowLCJCIjowfX0sIk1heFdpZHRoIjo3Ny4yNSwiTWF4SGVpZ2h0IjoiSW5maW5pdHkiLCJTbWFydEZvcmVncm91bmRJc0FjdGl2ZSI6ZmFsc2UsIkhvcml6b250YWxBbGlnbm1lbnQiOjAsIlZlcnRpY2FsQWxpZ25tZW50IjowLCJTbWFydEZvcmVncm91bmQiOm51bGwsIkJhY2tncm91bmRGaWxsVHlwZSI6MCwiTWFyZ2luIjp7IiRpZCI6IjQ5NCIsIlRvcCI6MCwiTGVmdCI6MCwiUmlnaHQiOjAsIkJvdHRvbSI6MH0sIlBhZGRpbmciOnsiJGlkIjoiNDk1IiwiVG9wIjowLCJMZWZ0IjowLCJSaWdodCI6MCwiQm90dG9tIjowfSwiQmFja2dyb3VuZCI6eyIkaWQiOiI0OTYiLCJDb2xvciI6eyIkaWQiOiI0OTciLCJBIjowLCJSIjoyNTUsIkciOjI1NSwiQiI6MjU1fX0sIklzVmlzaWJsZSI6dHJ1ZSwiV2lkdGgiOjAuMCwiSGVpZ2h0IjowLjAsIkJvcmRlclN0eWxlIjpudWxsLCJQYXJlbnRTdHlsZSI6bnVsbH0sIkRhdGVTdHlsZSI6eyIkaWQiOiI0OTgiLCJGb250U2V0dGluZ3MiOnsiJGlkIjoiNDk5IiwiRm9udFNpemUiOjEwLCJGb250TmFtZSI6IkNhbGlicmkiLCJJc0JvbGQiOmZhbHNlLCJJc0l0YWxpYyI6ZmFsc2UsIklzVW5kZXJsaW5lZCI6ZmFsc2UsIlBhcmVudFN0eWxlIjpudWxsfSwiQXV0b1NpemUiOjAsIkZvcmVncm91bmQiOnsiJGlkIjoiNTAwIiwiQ29sb3IiOnsiJGlkIjoiNTA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MDIiLCJUb3AiOjAsIkxlZnQiOjAsIlJpZ2h0IjowLCJCb3R0b20iOjB9LCJQYWRkaW5nIjp7IiRpZCI6IjUwMyIsIlRvcCI6MCwiTGVmdCI6MCwiUmlnaHQiOjAsIkJvdHRvbSI6MH0sIkJhY2tncm91bmQiOnsiJGlkIjoiNTA0IiwiQ29sb3IiOnsiJGlkIjoiNTA1IiwiQSI6MCwiUiI6MjU1LCJHIjoyNTUsIkIiOjI1NX19LCJJc1Zpc2libGUiOmZhbHNlLCJXaWR0aCI6MC4wLCJIZWlnaHQiOjAuMCwiQm9yZGVyU3R5bGUiOm51bGwsIlBhcmVudFN0eWxlIjpudWxsfSwiRGF0ZUZvcm1hdCI6eyIkaWQiOiI1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3IiwiRm9ybWF0IjowLCJJc1Zpc2libGUiOmZhbHNlLCJMYXN0S25vd25WaXNpYmlsaXR5U3RhdGUiOmZhbHNlfSwiSXNWaXNpYmxlIjp0cnVlLCJQYXJlbnRTdHlsZSI6bnVsbH0sIkh5cGVybGluayI6eyIkaWQiOiI1MDgiLCJBZGRyZXNzIjoiIiwiU3ViQWRkcmVzcyI6IiJ9LCJJbXBvcnRJZCI6bnVsbH1dfSx7IiRpZCI6IjUwOSIsIklkIjoiZDU1MDhmYjAtM2NiYi00ZGJmLWE3YzMtNDczNmNjZjA0YWRjIiwiSW5kZXgiOjEsIkhlYWRlclRleHQiOiJXb3Jrc2hvcHMiLCJTdHlsZSI6eyIkaWQiOiI1MTAiLCJIZWFkZXJTdHlsZSI6eyIkaWQiOiI1MTEiLCJUZXh0U3R5bGUiOnsiJGlkIjoiNTEyIiwiRm9udFNldHRpbmdzIjp7IiRpZCI6IjUxMyIsIkZvbnRTaXplIjo5LCJGb250TmFtZSI6Ik1WIEJvbGkiLCJJc0JvbGQiOmZhbHNlLCJJc0l0YWxpYyI6ZmFsc2UsIklzVW5kZXJsaW5lZCI6ZmFsc2UsIlBhcmVudFN0eWxlIjpudWxsfSwiQXV0b1NpemUiOjAsIkZvcmVncm91bmQiOnsiJGlkIjoiNTE0IiwiQ29sb3IiOnsiJGlkIjoiNTE1IiwiQSI6MjU1LCJSIjozNSwiRyI6MzUsIkIiOjM3fX0sIk1heFdpZHRoIjowLjAsIk1heEhlaWdodCI6MC4wLCJTbWFydEZvcmVncm91bmRJc0FjdGl2ZSI6ZmFsc2UsIkhvcml6b250YWxBbGlnbm1lbnQiOjAsIlZlcnRpY2FsQWxpZ25tZW50IjowLCJTbWFydEZvcmVncm91bmQiOm51bGwsIkJhY2tncm91bmRGaWxsVHlwZSI6MCwiTWFyZ2luIjp7IiRyZWYiOiIxNzMifSwiUGFkZGluZyI6eyIkcmVmIjoiMTc0In0sIkJhY2tncm91bmQiOm51bGwsIklzVmlzaWJsZSI6ZmFsc2UsIldpZHRoIjowLjAsIkhlaWdodCI6MC4wLCJCb3JkZXJTdHlsZSI6bnVsbCwiUGFyZW50U3R5bGUiOm51bGx9LCJSZWN0YW5nbGVTdHlsZSI6eyIkaWQiOiI1MTYiLCJNYXJnaW4iOnsiJHJlZiI6IjE3OCJ9LCJQYWRkaW5nIjp7IiRyZWYiOiIxNzkifSwiQmFja2dyb3VuZCI6eyIkaWQiOiI1MTciLCJDb2xvciI6eyIkaWQiOiI1MTgiLCJBIjoxMjcsIlIiOjE4NSwiRyI6MTY0LCJCIjoxMzd9fSwiSXNWaXNpYmxlIjpmYWxzZSwiV2lkdGgiOjAuMCwiSGVpZ2h0IjowLjAsIkJvcmRlclN0eWxlIjp7IiRpZCI6IjUxOSIsIkxpbmVDb2xvciI6eyIkaWQiOiI1MjAiLCIkdHlwZSI6Ik5MUkUuQ29tbW9uLkRvbS5Tb2xpZENvbG9yQnJ1c2gsIE5MUkUuQ29tbW9uIiwiQ29sb3IiOnsiJGlkIjoiNTIxIiwiQSI6MjU1LCJSIjo4OCwiRyI6MzksIkIiOjd9fSwiTGluZVdlaWdodCI6MC4wLCJMaW5lVHlwZSI6MCwiUGFyZW50U3R5bGUiOm51bGx9LCJQYXJlbnRTdHlsZSI6bnVsbH0sIk1hcmdpbiI6eyIkcmVmIjoiMTg1In0sIlBhZGRpbmciOnsiJHJlZiI6IjE4NiJ9LCJCYWNrZ3JvdW5kIjpudWxsLCJJc1Zpc2libGUiOnRydWUsIldpZHRoIjowLjAsIkhlaWdodCI6MC4wLCJCb3JkZXJTdHlsZSI6bnVsbCwiUGFyZW50U3R5bGUiOm51bGx9LCJCYWNrZ3JvdW5kU3R5bGUiOnsiJGlkIjoiNTIyIiwiTWFyZ2luIjp7IiRyZWYiOiIxODgifSwiUGFkZGluZyI6eyIkcmVmIjoiMTg5In0sIkJhY2tncm91bmQiOnsiJGlkIjoiNTIzIiwiQ29sb3IiOnsiJGlkIjoiNTI0IiwiQSI6MzgsIlIiOjE4NSwiRyI6MTY0LCJCIjoxMzd9fSwiSXNWaXNpYmxlIjp0cnVlLCJXaWR0aCI6MC4wLCJIZWlnaHQiOjAuMCwiQm9yZGVyU3R5bGUiOnsiJGlkIjoiNTI1IiwiTGluZUNvbG9yIjp7IiRpZCI6IjUyNiIsIiR0eXBlIjoiTkxSRS5Db21tb24uRG9tLlNvbGlkQ29sb3JCcnVzaCwgTkxSRS5Db21tb24iLCJDb2xvciI6eyIkaWQiOiI1MjciLCJBIjoyNTUsIlIiOjg4LCJHIjozOSwiQiI6N319LCJMaW5lV2VpZ2h0IjowLjAsIkxpbmVUeXBlIjowLCJQYXJlbnRTdHlsZSI6bnVsbH0sIlBhcmVudFN0eWxlIjpudWxsfSwiSXNBYm92ZVRpbWViYW5kIjpmYWxzZSwiTWFyZ2luIjp7IiRyZWYiOiIxOTUifSwiUGFkZGluZyI6eyIkcmVmIjoiMTk2In0sIklzVmlzaWJsZSI6dHJ1ZSwiV2lkdGgiOjAuMCwiSGVpZ2h0IjowLjAsIkJvcmRlclN0eWxlIjpudWxsLCJQYXJlbnRTdHlsZSI6bnVsbH0sIlRhc2tzIjpbeyIkaWQiOiI1MjgiLCJfYXR0YWNoZWRNaWxlc3RvbmVzIjpbXSwiVGFza0RlZmluaXRpb24iOnsiJGlkIjoiNTI5IiwiR3JvdXBOYW1lIjpudWxsLCJTdGFydERhdGUiOiIyMDE5LTA3LTAxVDAxOjI0OjAwIiwiRW5kRGF0ZSI6IjIwMjEtMDctMzFUMjE6NDU6MDBaIiwiUGVyY2VudGFnZUNvbXBsZXRlIjpudWxsLCJTdHlsZSI6eyIkaWQiOiI1MzAiLCJTaGFwZSI6MiwiU2hhcGVUaGlja25lc3MiOjAsIkR1cmF0aW9uRm9ybWF0IjowLCJJbmNsdWRlTm9uV29ya2luZ0RheXNJbkR1cmF0aW9uIjpmYWxzZSwiUGVyY2VudGFnZUNvbXBsZXRlU3R5bGUiOnsiJGlkIjoiNTMxIiwiRm9udFNldHRpbmdzIjp7IiRpZCI6IjUz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1MzMiLCJUb3AiOjAsIkxlZnQiOjAsIlJpZ2h0IjowLCJCb3R0b20iOjB9LCJQYWRkaW5nIjp7IiRpZCI6IjUzNCIsIlRvcCI6MCwiTGVmdCI6MCwiUmlnaHQiOjAsIkJvdHRvbSI6MH0sIkJhY2tncm91bmQiOnsiJHJlZiI6IjkwIn0sIklzVmlzaWJsZSI6dHJ1ZSwiV2lkdGgiOjAuMCwiSGVpZ2h0IjowLjAsIkJvcmRlclN0eWxlIjp7IiRpZCI6IjUzNSIsIkxpbmVDb2xvciI6bnVsbCwiTGluZVdlaWdodCI6MC4wLCJMaW5lVHlwZSI6MCwiUGFyZW50U3R5bGUiOm51bGx9LCJQYXJlbnRTdHlsZSI6bnVsbH0sIkR1cmF0aW9uU3R5bGUiOnsiJGlkIjoiNTM2IiwiRm9udFNldHRpbmdzIjp7IiRpZCI6IjUzNyIsIkZvbnRTaXplIjoxMCwiRm9udE5hbWUiOiJDYWxpYnJpIiwiSXNCb2xkIjpmYWxzZSwiSXNJdGFsaWMiOmZhbHNlLCJJc1VuZGVybGluZWQiOmZhbHNlLCJQYXJlbnRTdHlsZSI6bnVsbH0sIkF1dG9TaXplIjowLCJGb3JlZ3JvdW5kIjp7IiRpZCI6IjUzOCIsIkNvbG9yIjp7IiRyZWYiOiI5NCJ9fSwiTWF4V2lkdGgiOjIwMC4wLCJNYXhIZWlnaHQiOiJJbmZpbml0eSIsIlNtYXJ0Rm9yZWdyb3VuZElzQWN0aXZlIjpmYWxzZSwiSG9yaXpvbnRhbEFsaWdubWVudCI6MCwiVmVydGljYWxBbGlnbm1lbnQiOjAsIlNtYXJ0Rm9yZWdyb3VuZCI6bnVsbCwiQmFja2dyb3VuZEZpbGxUeXBlIjowLCJNYXJnaW4iOnsiJGlkIjoiNTM5IiwiVG9wIjowLCJMZWZ0IjowLCJSaWdodCI6MCwiQm90dG9tIjowfSwiUGFkZGluZyI6eyIkaWQiOiI1NDAiLCJUb3AiOjAsIkxlZnQiOjAsIlJpZ2h0IjowLCJCb3R0b20iOjB9LCJCYWNrZ3JvdW5kIjp7IiRyZWYiOiI5NyJ9LCJJc1Zpc2libGUiOnRydWUsIldpZHRoIjowLjAsIkhlaWdodCI6MC4wLCJCb3JkZXJTdHlsZSI6eyIkaWQiOiI1NDEiLCJMaW5lQ29sb3IiOm51bGwsIkxpbmVXZWlnaHQiOjAuMCwiTGluZVR5cGUiOjAsIlBhcmVudFN0eWxlIjpudWxsfSwiUGFyZW50U3R5bGUiOm51bGx9LCJIb3Jpem9udGFsQ29ubmVjdG9yU3R5bGUiOnsiJGlkIjoiNTQyIiwiTGluZUNvbG9yIjp7IiRyZWYiOiI5OSJ9LCJMaW5lV2VpZ2h0IjoxLjAsIkxpbmVUeXBlIjowLCJQYXJlbnRTdHlsZSI6bnVsbH0sIlZlcnRpY2FsQ29ubmVjdG9yU3R5bGUiOnsiJGlkIjoiNTQz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DQiLCJNYXJnaW4iOnsiJGlkIjoiNTQ1IiwiVG9wIjowLCJMZWZ0Ijo0LCJSaWdodCI6NCwiQm90dG9tIjowfSwiUGFkZGluZyI6eyIkaWQiOiI1NDYiLCJUb3AiOjAsIkxlZnQiOjAsIlJpZ2h0IjowLCJCb3R0b20iOjB9LCJCYWNrZ3JvdW5kIjp7IiRpZCI6IjU0NyIsIkNvbG9yIjp7IiRpZCI6IjU0OCIsIkEiOjI1NSwiUiI6MTEyLCJHIjoxNzMsIkIiOjcxfX0sIklzVmlzaWJsZSI6dHJ1ZSwiV2lkdGgiOjAuMCwiSGVpZ2h0IjoxNi4xMTMzMzMzMzMzMzMzNDQsIkJvcmRlclN0eWxlIjp7IiRpZCI6IjU0OSIsIkxpbmVDb2xvciI6eyIkcmVmIjoiMTEwIn0sIkxpbmVXZWlnaHQiOjAuMCwiTGluZVR5cGUiOjAsIlBhcmVudFN0eWxlIjpudWxsfSwiUGFyZW50U3R5bGUiOm51bGx9LCJUaXRsZVN0eWxlIjp7IiRpZCI6IjU1MCIsIkZvbnRTZXR0aW5ncyI6eyIkaWQiOiI1NTEiLCJGb250U2l6ZSI6MTAsIkZvbnROYW1lIjoiTVYgQm9saSIsIklzQm9sZCI6ZmFsc2UsIklzSXRhbGljIjpmYWxzZSwiSXNVbmRlcmxpbmVkIjpmYWxzZSwiUGFyZW50U3R5bGUiOm51bGx9LCJBdXRvU2l6ZSI6MCwiRm9yZWdyb3VuZCI6eyIkaWQiOiI1NTIiLCJDb2xvciI6eyIkaWQiOiI1NT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TU0IiwiVG9wIjowLCJMZWZ0IjowLCJSaWdodCI6MCwiQm90dG9tIjowfSwiUGFkZGluZyI6eyIkaWQiOiI1NTUiLCJUb3AiOjAsIkxlZnQiOjAsIlJpZ2h0IjowLCJCb3R0b20iOjB9LCJCYWNrZ3JvdW5kIjp7IiRyZWYiOiIxMTgifSwiSXNWaXNpYmxlIjp0cnVlLCJXaWR0aCI6MC4wLCJIZWlnaHQiOjAuMCwiQm9yZGVyU3R5bGUiOnsiJGlkIjoiNTU2IiwiTGluZUNvbG9yIjpudWxsLCJMaW5lV2VpZ2h0IjowLjAsIkxpbmVUeXBlIjowLCJQYXJlbnRTdHlsZSI6bnVsbH0sIlBhcmVudFN0eWxlIjpudWxsfSwiRGF0ZVN0eWxlIjp7IiRpZCI6IjU1NyIsIkZvbnRTZXR0aW5ncyI6eyIkaWQiOiI1NTg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U1OSIsIlRvcCI6MCwiTGVmdCI6MCwiUmlnaHQiOjAsIkJvdHRvbSI6MH0sIlBhZGRpbmciOnsiJGlkIjoiNTYwIiwiVG9wIjowLCJMZWZ0IjowLCJSaWdodCI6MCwiQm90dG9tIjowfSwiQmFja2dyb3VuZCI6eyIkcmVmIjoiMTI1In0sIklzVmlzaWJsZSI6dHJ1ZSwiV2lkdGgiOjAuMCwiSGVpZ2h0IjowLjAsIkJvcmRlclN0eWxlIjp7IiRpZCI6IjU2MSIsIkxpbmVDb2xvciI6bnVsbCwiTGluZVdlaWdodCI6MC4wLCJMaW5lVHlwZSI6MCwiUGFyZW50U3R5bGUiOm51bGx9LCJQYXJlbnRTdHlsZSI6bnVsbH0sIkRhdGVGb3JtYXQiOnsiJGlkIjoiNT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MyIsIkZvcm1hdCI6MCwiSXNWaXNpYmxlIjpmYWxzZSwiTGFzdEtub3duVmlzaWJpbGl0eVN0YXRlIjpmYWxzZX0sIklzVmlzaWJsZSI6ZmFsc2UsIlBhcmVudFN0eWxlIjpudWxsfSwiSW5kZXgiOjI2LCJTbWFydER1cmF0aW9uQWN0aXZhdGVkIjpmYWxzZSwiRGF0ZUZvcm1hdCI6eyIkcmVmIjoiNTYyIn0sIldlZWtOdW1iZXJpbmciOnsiJGlkIjoiNTY0IiwiRm9ybWF0IjowLCJJc1Zpc2libGUiOmZhbHNlLCJMYXN0S25vd25WaXNpYmlsaXR5U3RhdGUiOmZhbHNlfSwiSWQiOiJiNTFjOGU2Yi1lMDFmLTRiMjMtOGRmNi05ZDYzZjQzMDZhZWIiLCJJbXBvcnRJZCI6bnVsbCwiVGl0bGUiOiJDb21tdW5pY2F0aW9uIiwiTm90ZSI6bnVsbCwiSHlwZXJsaW5rIjp7IiRpZCI6IjU2NSIsIkFkZHJlc3MiOiIiLCJTdWJBZGRyZXNzIjoiIn0sIklzQ2hhbmdlZCI6ZmFsc2UsIklzTmV3IjpmYWxzZX19XSwiTWlsZXN0b25lcyI6W3siJGlkIjoiNTY2IiwiSWQiOiI1NmYxOTQyZi1iYTRhLTRkY2QtODE0My1kZTkyZjA1ZTllMDAiLCJJbmRleCI6MTEsIkdyb3VwSWQiOiIzNTY0NTNjYi02MmNiLTQyMTAtYjVjYy1kZWE5ZmI2YWI0M2EiLCJUaXRsZSI6IldvcmtzaG9wIEludml0ZXMiLCJEYXRlVGltZSI6IjIwMjEtMDYtMzBUMjM6NTk6MDAiLCJQZXJjZW50YWdlQ29tcGxldGUiOm51bGwsIk5vdGUiOm51bGwsIlN0eWxlIjp7IiRpZCI6IjU2NyIsIlRpdGxlUG9zaXRpb24iOiJBYm92ZSIsIkRhdGVQb3NpdGlvbiI6IkxlZnQiLCJTaGFwZVR5cGUiOjE0LCJTaGFwZVNpemUiOjMsIlNoYXBlU3R5bGUiOnsiJGlkIjoiNTY4IiwiTWFyZ2luIjp7IiRpZCI6IjU2OSIsIlRvcCI6MCwiTGVmdCI6MCwiUmlnaHQiOjAsIkJvdHRvbSI6MH0sIlBhZGRpbmciOnsiJGlkIjoiNTcwIiwiVG9wIjowLCJMZWZ0IjowLCJSaWdodCI6MCwiQm90dG9tIjowfSwiQmFja2dyb3VuZCI6eyIkaWQiOiI1NzEiLCJDb2xvciI6eyIkaWQiOiI1NzIiLCJBIjoyNTUsIlIiOjE1MiwiRyI6MTI1LCJCIjo5MH19LCJJc1Zpc2libGUiOnRydWUsIldpZHRoIjoxMy41LCJIZWlnaHQiOjE1LjAsIkJvcmRlclN0eWxlIjp7IiRpZCI6IjU3MyIsIkxpbmVDb2xvciI6bnVsbCwiTGluZVdlaWdodCI6MC4wLCJMaW5lVHlwZSI6MCwiUGFyZW50U3R5bGUiOm51bGx9LCJQYXJlbnRTdHlsZSI6bnVsbH0sIlRpdGxlU3R5bGUiOnsiJGlkIjoiNTc0IiwiRm9udFNldHRpbmdzIjp7IiRpZCI6IjU3NSIsIkZvbnRTaXplIjo4LCJGb250TmFtZSI6Ik1WIEJvbGkiLCJJc0JvbGQiOmZhbHNlLCJJc0l0YWxpYyI6ZmFsc2UsIklzVW5kZXJsaW5lZCI6ZmFsc2UsIlBhcmVudFN0eWxlIjpudWxsfSwiQXV0b1NpemUiOjIsIkZvcmVncm91bmQiOnsiJGlkIjoiNTc2IiwiQ29sb3IiOnsiJGlkIjoiNTc3IiwiQSI6MjU1LCJSIjowLCJHIjowLCJCIjowfX0sIk1heFdpZHRoIjo2Ni4wLCJNYXhIZWlnaHQiOiJJbmZpbml0eSIsIlNtYXJ0Rm9yZWdyb3VuZElzQWN0aXZlIjpmYWxzZSwiSG9yaXpvbnRhbEFsaWdubWVudCI6MSwiVmVydGljYWxBbGlnbm1lbnQiOjAsIlNtYXJ0Rm9yZWdyb3VuZCI6bnVsbCwiQmFja2dyb3VuZEZpbGxUeXBlIjowLCJNYXJnaW4iOnsiJGlkIjoiNTc4IiwiVG9wIjowLCJMZWZ0IjowLCJSaWdodCI6MCwiQm90dG9tIjowfSwiUGFkZGluZyI6eyIkaWQiOiI1NzkiLCJUb3AiOjAsIkxlZnQiOjAsIlJpZ2h0IjowLCJCb3R0b20iOjB9LCJCYWNrZ3JvdW5kIjp7IiRpZCI6IjU4MCIsIkNvbG9yIjp7IiRpZCI6IjU4MSIsIkEiOjAsIlIiOjI1NSwiRyI6MjU1LCJCIjoyNTV9fSwiSXNWaXNpYmxlIjp0cnVlLCJXaWR0aCI6MC4wLCJIZWlnaHQiOjAuMCwiQm9yZGVyU3R5bGUiOm51bGwsIlBhcmVudFN0eWxlIjpudWxsfSwiRGF0ZVN0eWxlIjp7IiRpZCI6IjU4MiIsIkZvbnRTZXR0aW5ncyI6eyIkaWQiOiI1ODMiLCJGb250U2l6ZSI6MTAsIkZvbnROYW1lIjoiQ2FsaWJyaSIsIklzQm9sZCI6ZmFsc2UsIklzSXRhbGljIjpmYWxzZSwiSXNVbmRlcmxpbmVkIjpmYWxzZSwiUGFyZW50U3R5bGUiOm51bGx9LCJBdXRvU2l6ZSI6MCwiRm9yZWdyb3VuZCI6eyIkaWQiOiI1ODQiLCJDb2xvciI6eyIkaWQiOiI1O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4NiIsIlRvcCI6MCwiTGVmdCI6MCwiUmlnaHQiOjAsIkJvdHRvbSI6MH0sIlBhZGRpbmciOnsiJGlkIjoiNTg3IiwiVG9wIjowLCJMZWZ0IjowLCJSaWdodCI6MCwiQm90dG9tIjowfSwiQmFja2dyb3VuZCI6eyIkaWQiOiI1ODgiLCJDb2xvciI6eyIkaWQiOiI1ODkiLCJBIjowLCJSIjoyNTUsIkciOjI1NSwiQiI6MjU1fX0sIklzVmlzaWJsZSI6ZmFsc2UsIldpZHRoIjowLjAsIkhlaWdodCI6MC4wLCJCb3JkZXJTdHlsZSI6bnVsbCwiUGFyZW50U3R5bGUiOm51bGx9LCJEYXRlRm9ybWF0Ijp7IiRpZCI6IjU5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EiLCJGb3JtYXQiOjAsIklzVmlzaWJsZSI6ZmFsc2UsIkxhc3RLbm93blZpc2liaWxpdHlTdGF0ZSI6ZmFsc2V9LCJJc1Zpc2libGUiOnRydWUsIlBhcmVudFN0eWxlIjpudWxsfSwiSHlwZXJsaW5rIjp7IiRpZCI6IjU5MiIsIkFkZHJlc3MiOiIiLCJTdWJBZGRyZXNzIjoiIn0sIkltcG9ydElkIjpudWxsfSx7IiRpZCI6IjU5MyIsIklkIjoiNzcwMGY4YzYtYzhhYi00YTg1LWI2NmUtNjk4MzY3Nzc5MmU1IiwiSW5kZXgiOjEyLCJHcm91cElkIjoiMzU2NDUzY2ItNjJjYi00MjEwLWI1Y2MtZGVhOWZiNmFiNDNhIiwiVGl0bGUiOiJXb3Jrc2hvcCBJbnZpdGVzIiwiRGF0ZVRpbWUiOiIyMDIxLTA3LTI2VDIzOjU5OjAwIiwiUGVyY2VudGFnZUNvbXBsZXRlIjpudWxsLCJOb3RlIjpudWxsLCJTdHlsZSI6eyIkaWQiOiI1OTQiLCJUaXRsZVBvc2l0aW9uIjoiQWJvdmUiLCJEYXRlUG9zaXRpb24iOiJMZWZ0IiwiU2hhcGVUeXBlIjoxNCwiU2hhcGVTaXplIjozLCJTaGFwZVN0eWxlIjp7IiRpZCI6IjU5NSIsIk1hcmdpbiI6eyIkaWQiOiI1OTYiLCJUb3AiOjAsIkxlZnQiOjAsIlJpZ2h0IjowLCJCb3R0b20iOjB9LCJQYWRkaW5nIjp7IiRpZCI6IjU5NyIsIlRvcCI6MCwiTGVmdCI6MCwiUmlnaHQiOjAsIkJvdHRvbSI6MH0sIkJhY2tncm91bmQiOnsiJGlkIjoiNTk4IiwiQ29sb3IiOnsiJGlkIjoiNTk5IiwiQSI6MjU1LCJSIjoxNTIsIkciOjEyNSwiQiI6OTB9fSwiSXNWaXNpYmxlIjp0cnVlLCJXaWR0aCI6MTMuNSwiSGVpZ2h0IjoxNS4wLCJCb3JkZXJTdHlsZSI6eyIkaWQiOiI2MDAiLCJMaW5lQ29sb3IiOm51bGwsIkxpbmVXZWlnaHQiOjAuMCwiTGluZVR5cGUiOjAsIlBhcmVudFN0eWxlIjpudWxsfSwiUGFyZW50U3R5bGUiOm51bGx9LCJUaXRsZVN0eWxlIjp7IiRpZCI6IjYwMSIsIkZvbnRTZXR0aW5ncyI6eyIkaWQiOiI2MDIiLCJGb250U2l6ZSI6OCwiRm9udE5hbWUiOiJNViBCb2xpIiwiSXNCb2xkIjpmYWxzZSwiSXNJdGFsaWMiOmZhbHNlLCJJc1VuZGVybGluZWQiOmZhbHNlLCJQYXJlbnRTdHlsZSI6bnVsbH0sIkF1dG9TaXplIjoyLCJGb3JlZ3JvdW5kIjp7IiRpZCI6IjYwMyIsIkNvbG9yIjp7IiRpZCI6IjYwNCIsIkEiOjI1NSwiUiI6MCwiRyI6MCwiQiI6MH19LCJNYXhXaWR0aCI6NjYuMCwiTWF4SGVpZ2h0IjoiSW5maW5pdHkiLCJTbWFydEZvcmVncm91bmRJc0FjdGl2ZSI6ZmFsc2UsIkhvcml6b250YWxBbGlnbm1lbnQiOjEsIlZlcnRpY2FsQWxpZ25tZW50IjowLCJTbWFydEZvcmVncm91bmQiOm51bGwsIkJhY2tncm91bmRGaWxsVHlwZSI6MCwiTWFyZ2luIjp7IiRpZCI6IjYwNSIsIlRvcCI6MCwiTGVmdCI6MCwiUmlnaHQiOjAsIkJvdHRvbSI6MH0sIlBhZGRpbmciOnsiJGlkIjoiNjA2IiwiVG9wIjowLCJMZWZ0IjowLCJSaWdodCI6MCwiQm90dG9tIjowfSwiQmFja2dyb3VuZCI6eyIkaWQiOiI2MDciLCJDb2xvciI6eyIkaWQiOiI2MDgiLCJBIjowLCJSIjoyNTUsIkciOjI1NSwiQiI6MjU1fX0sIklzVmlzaWJsZSI6dHJ1ZSwiV2lkdGgiOjAuMCwiSGVpZ2h0IjowLjAsIkJvcmRlclN0eWxlIjpudWxsLCJQYXJlbnRTdHlsZSI6bnVsbH0sIkRhdGVTdHlsZSI6eyIkaWQiOiI2MDkiLCJGb250U2V0dGluZ3MiOnsiJGlkIjoiNjEwIiwiRm9udFNpemUiOjEwLCJGb250TmFtZSI6IkNhbGlicmkiLCJJc0JvbGQiOmZhbHNlLCJJc0l0YWxpYyI6ZmFsc2UsIklzVW5kZXJsaW5lZCI6ZmFsc2UsIlBhcmVudFN0eWxlIjpudWxsfSwiQXV0b1NpemUiOjAsIkZvcmVncm91bmQiOnsiJGlkIjoiNjExIiwiQ29sb3IiOnsiJGlkIjoiNjE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MTMiLCJUb3AiOjAsIkxlZnQiOjAsIlJpZ2h0IjowLCJCb3R0b20iOjB9LCJQYWRkaW5nIjp7IiRpZCI6IjYxNCIsIlRvcCI6MCwiTGVmdCI6MCwiUmlnaHQiOjAsIkJvdHRvbSI6MH0sIkJhY2tncm91bmQiOnsiJGlkIjoiNjE1IiwiQ29sb3IiOnsiJGlkIjoiNjE2IiwiQSI6MCwiUiI6MjU1LCJHIjoyNTUsIkIiOjI1NX19LCJJc1Zpc2libGUiOmZhbHNlLCJXaWR0aCI6MC4wLCJIZWlnaHQiOjAuMCwiQm9yZGVyU3R5bGUiOm51bGwsIlBhcmVudFN0eWxlIjpudWxsfSwiRGF0ZUZvcm1hdCI6eyIkaWQiOiI2M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4IiwiRm9ybWF0IjowLCJJc1Zpc2libGUiOmZhbHNlLCJMYXN0S25vd25WaXNpYmlsaXR5U3RhdGUiOmZhbHNlfSwiSXNWaXNpYmxlIjp0cnVlLCJQYXJlbnRTdHlsZSI6bnVsbH0sIkh5cGVybGluayI6eyIkaWQiOiI2MTkiLCJBZGRyZXNzIjoiIiwiU3ViQWRkcmVzcyI6IiJ9LCJJbXBvcnRJZCI6bnVsbH0seyIkaWQiOiI2MjAiLCJJZCI6IjViYmIwZGJhLTUxOGMtNGJiNy04ZDQzLTFiMGQ1NGZhZTFlZCIsIkluZGV4IjoxMywiR3JvdXBJZCI6IjM1NjQ1M2NiLTYyY2ItNDIxMC1iNWNjLWRlYTlmYjZhYjQzYSIsIlRpdGxlIjoiV29ya3Nob3AgSW52aXRlcyIsIkRhdGVUaW1lIjoiMjAyMS0wOC0yNlQyMzo1OTowMCIsIlBlcmNlbnRhZ2VDb21wbGV0ZSI6bnVsbCwiTm90ZSI6bnVsbCwiU3R5bGUiOnsiJGlkIjoiNjIxIiwiVGl0bGVQb3NpdGlvbiI6IkFib3ZlIiwiRGF0ZVBvc2l0aW9uIjoiTGVmdCIsIlNoYXBlVHlwZSI6MTQsIlNoYXBlU2l6ZSI6MywiU2hhcGVTdHlsZSI6eyIkaWQiOiI2MjIiLCJNYXJnaW4iOnsiJHJlZiI6IjYwIn0sIlBhZGRpbmciOnsiJHJlZiI6IjYxIn0sIkJhY2tncm91bmQiOnsiJGlkIjoiNjIzIiwiQ29sb3IiOnsiJGlkIjoiNjI0IiwiQSI6MjU1LCJSIjoxNTIsIkciOjEyNSwiQiI6OTB9fSwiSXNWaXNpYmxlIjp0cnVlLCJXaWR0aCI6MTMuNSwiSGVpZ2h0IjoxNS4wLCJCb3JkZXJTdHlsZSI6eyIkaWQiOiI2MjUiLCJMaW5lQ29sb3IiOm51bGwsIkxpbmVXZWlnaHQiOjAuMCwiTGluZVR5cGUiOjAsIlBhcmVudFN0eWxlIjpudWxsfSwiUGFyZW50U3R5bGUiOm51bGx9LCJUaXRsZVN0eWxlIjp7IiRpZCI6IjYyNiIsIkZvbnRTZXR0aW5ncyI6eyIkaWQiOiI2MjciLCJGb250U2l6ZSI6OCwiRm9udE5hbWUiOiJNViBCb2xpIiwiSXNCb2xkIjpmYWxzZSwiSXNJdGFsaWMiOmZhbHNlLCJJc1VuZGVybGluZWQiOmZhbHNlLCJQYXJlbnRTdHlsZSI6bnVsbH0sIkF1dG9TaXplIjoyLCJGb3JlZ3JvdW5kIjp7IiRpZCI6IjYyOCIsIkNvbG9yIjp7IiRpZCI6IjYyOSIsIkEiOjI1NSwiUiI6MCwiRyI6MCwiQiI6MH19LCJNYXhXaWR0aCI6NjY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YzMCIsIkNvbG9yIjp7IiRpZCI6IjYzMSIsIkEiOjAsIlIiOjI1NSwiRyI6MjU1LCJCIjoyNTV9fSwiSXNWaXNpYmxlIjp0cnVlLCJXaWR0aCI6MC4wLCJIZWlnaHQiOjAuMCwiQm9yZGVyU3R5bGUiOm51bGwsIlBhcmVudFN0eWxlIjpudWxsfSwiRGF0ZVN0eWxlIjp7IiRpZCI6IjYzMiIsIkZvbnRTZXR0aW5ncyI6eyIkaWQiOiI2MzMiLCJGb250U2l6ZSI6MTAsIkZvbnROYW1lIjoiQ2FsaWJyaSIsIklzQm9sZCI6ZmFsc2UsIklzSXRhbGljIjpmYWxzZSwiSXNVbmRlcmxpbmVkIjpmYWxzZSwiUGFyZW50U3R5bGUiOm51bGx9LCJBdXRvU2l6ZSI6MCwiRm9yZWdyb3VuZCI6eyIkaWQiOiI2MzQiLCJDb2xvciI6eyIkaWQiOiI2Mz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YzNiIsIkNvbG9yIjp7IiRpZCI6IjYzNyIsIkEiOjAsIlIiOjI1NSwiRyI6MjU1LCJCIjoyNTV9fSwiSXNWaXNpYmxlIjpmYWxzZSwiV2lkdGgiOjAuMCwiSGVpZ2h0IjowLjAsIkJvcmRlclN0eWxlIjpudWxsLCJQYXJlbnRTdHlsZSI6bnVsbH0sIkRhdGVGb3JtYXQiOnsiJHJlZiI6IjI5NyJ9LCJXZWVrTnVtYmVyaW5nIjp7IiRpZCI6IjYzOCIsIkZvcm1hdCI6MCwiSXNWaXNpYmxlIjpmYWxzZSwiTGFzdEtub3duVmlzaWJpbGl0eVN0YXRlIjpmYWxzZX0sIklzVmlzaWJsZSI6dHJ1ZSwiUGFyZW50U3R5bGUiOm51bGx9LCJIeXBlcmxpbmsiOnsiJGlkIjoiNjM5IiwiQWRkcmVzcyI6IiIsIlN1YkFkZHJlc3MiOiIifSwiSW1wb3J0SWQiOm51bGx9LHsiJGlkIjoiNjQwIiwiSWQiOiI0NGQxMzMyYi05ODNjLTRhNWYtYTlmNy1kMjM5NzU1NzJjODciLCJJbmRleCI6MTQsIkdyb3VwSWQiOiJjZGE0MTM5Zi1mY2ViLTQ2MDAtYWEzMS1jMmM3MTFhNzVkNjMiLCJUaXRsZSI6IkJsYW5rIiwiRGF0ZVRpbWUiOiIyMDIxLTA3LTE5VDIzOjU5OjAwIiwiUGVyY2VudGFnZUNvbXBsZXRlIjpudWxsLCJOb3RlIjpudWxsLCJTdHlsZSI6eyIkaWQiOiI2NDEiLCJUaXRsZVBvc2l0aW9uIjoiUmlnaHQiLCJEYXRlUG9zaXRpb24iOiJMZWZ0IiwiU2hhcGVUeXBlIjoxLCJTaGFwZVNpemUiOjMsIlNoYXBlU3R5bGUiOnsiJGlkIjoiNjQyIiwiTWFyZ2luIjp7IiRpZCI6IjY0MyIsIlRvcCI6MCwiTGVmdCI6MCwiUmlnaHQiOjAsIkJvdHRvbSI6MH0sIlBhZGRpbmciOnsiJGlkIjoiNjQ0IiwiVG9wIjowLCJMZWZ0IjowLCJSaWdodCI6MCwiQm90dG9tIjowfSwiQmFja2dyb3VuZCI6eyIkaWQiOiI2NDUiLCJDb2xvciI6eyIkaWQiOiI2NDYiLCJBIjoyNTUsIlIiOjE0MSwiRyI6OTksIkIiOjExNn19LCJJc1Zpc2libGUiOnRydWUsIldpZHRoIjo5LjAsIkhlaWdodCI6MTAuNSwiQm9yZGVyU3R5bGUiOnsiJGlkIjoiNjQ3IiwiTGluZUNvbG9yIjpudWxsLCJMaW5lV2VpZ2h0IjowLjAsIkxpbmVUeXBlIjowLCJQYXJlbnRTdHlsZSI6bnVsbH0sIlBhcmVudFN0eWxlIjpudWxsfSwiVGl0bGVTdHlsZSI6eyIkaWQiOiI2NDgiLCJGb250U2V0dGluZ3MiOnsiJGlkIjoiNjQ5IiwiRm9udFNpemUiOjExLCJGb250TmFtZSI6IkNhbGlicmkiLCJJc0JvbGQiOnRydWUsIklzSXRhbGljIjpmYWxzZSwiSXNVbmRlcmxpbmVkIjpmYWxzZSwiUGFyZW50U3R5bGUiOm51bGx9LCJBdXRvU2l6ZSI6MiwiRm9yZWdyb3VuZCI6eyIkaWQiOiI2NTAiLCJDb2xvciI6eyIkaWQiOiI2NTEiLCJBIjoyNTUsIlIiOjAsIkciOjAsIkIiOjB9fSwiTWF4V2lkdGgiOjUzLjk5OTkxOTg5MTM1NzQyMiwiTWF4SGVpZ2h0IjoiSW5maW5pdHkiLCJTbWFydEZvcmVncm91bmRJc0FjdGl2ZSI6ZmFsc2UsIkhvcml6b250YWxBbGlnbm1lbnQiOjAsIlZlcnRpY2FsQWxpZ25tZW50IjowLCJTbWFydEZvcmVncm91bmQiOm51bGwsIkJhY2tncm91bmRGaWxsVHlwZSI6MCwiTWFyZ2luIjp7IiRpZCI6IjY1MiIsIlRvcCI6MCwiTGVmdCI6MCwiUmlnaHQiOjAsIkJvdHRvbSI6MH0sIlBhZGRpbmciOnsiJGlkIjoiNjUzIiwiVG9wIjowLCJMZWZ0IjowLCJSaWdodCI6MCwiQm90dG9tIjowfSwiQmFja2dyb3VuZCI6eyIkaWQiOiI2NTQiLCJDb2xvciI6eyIkaWQiOiI2NTUiLCJBIjowLCJSIjoyNTUsIkciOjI1NSwiQiI6MjU1fX0sIklzVmlzaWJsZSI6ZmFsc2UsIldpZHRoIjowLjAsIkhlaWdodCI6MC4wLCJCb3JkZXJTdHlsZSI6bnVsbCwiUGFyZW50U3R5bGUiOm51bGx9LCJEYXRlU3R5bGUiOnsiJGlkIjoiNjU2IiwiRm9udFNldHRpbmdzIjp7IiRpZCI6IjY1NyIsIkZvbnRTaXplIjoxMCwiRm9udE5hbWUiOiJDYWxpYnJpIiwiSXNCb2xkIjpmYWxzZSwiSXNJdGFsaWMiOmZhbHNlLCJJc1VuZGVybGluZWQiOmZhbHNlLCJQYXJlbnRTdHlsZSI6bnVsbH0sIkF1dG9TaXplIjowLCJGb3JlZ3JvdW5kIjp7IiRpZCI6IjY1OCIsIkNvbG9yIjp7IiRpZCI6IjY1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YwIiwiVG9wIjowLCJMZWZ0IjowLCJSaWdodCI6MCwiQm90dG9tIjowfSwiUGFkZGluZyI6eyIkaWQiOiI2NjEiLCJUb3AiOjAsIkxlZnQiOjAsIlJpZ2h0IjowLCJCb3R0b20iOjB9LCJCYWNrZ3JvdW5kIjp7IiRpZCI6IjY2MiIsIkNvbG9yIjp7IiRpZCI6IjY2MyIsIkEiOjAsIlIiOjI1NSwiRyI6MjU1LCJCIjoyNTV9fSwiSXNWaXNpYmxlIjpmYWxzZSwiV2lkdGgiOjAuMCwiSGVpZ2h0IjowLjAsIkJvcmRlclN0eWxlIjpudWxsLCJQYXJlbnRTdHlsZSI6bnVsbH0sIkRhdGVGb3JtYXQiOnsiJGlkIjoiNj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2NSIsIkZvcm1hdCI6MCwiSXNWaXNpYmxlIjpmYWxzZSwiTGFzdEtub3duVmlzaWJpbGl0eVN0YXRlIjpmYWxzZX0sIklzVmlzaWJsZSI6dHJ1ZSwiUGFyZW50U3R5bGUiOm51bGx9LCJIeXBlcmxpbmsiOnsiJGlkIjoiNjY2IiwiQWRkcmVzcyI6IiIsIlN1YkFkZHJlc3MiOiIifSwiSW1wb3J0SWQiOm51bGx9LHsiJGlkIjoiNjY3IiwiSWQiOiI4Y2E4MDcxZS03MzA4LTRlNmQtOTAzNi01NGJlODQ5OGJmZTMiLCJJbmRleCI6MTUsIkdyb3VwSWQiOiJjZGE0MTM5Zi1mY2ViLTQ2MDAtYWEzMS1jMmM3MTFhNzVkNjMiLCJUaXRsZSI6IkJsYW5rIiwiRGF0ZVRpbWUiOiIyMDIxLTA4LTEzVDIzOjU5OjAwIiwiUGVyY2VudGFnZUNvbXBsZXRlIjpudWxsLCJOb3RlIjpudWxsLCJTdHlsZSI6eyIkaWQiOiI2NjgiLCJUaXRsZVBvc2l0aW9uIjoiUmlnaHQiLCJEYXRlUG9zaXRpb24iOiJMZWZ0IiwiU2hhcGVUeXBlIjoxLCJTaGFwZVNpemUiOjMsIlNoYXBlU3R5bGUiOnsiJGlkIjoiNjY5IiwiTWFyZ2luIjp7IiRpZCI6IjY3MCIsIlRvcCI6MCwiTGVmdCI6MCwiUmlnaHQiOjAsIkJvdHRvbSI6MH0sIlBhZGRpbmciOnsiJGlkIjoiNjcxIiwiVG9wIjowLCJMZWZ0IjowLCJSaWdodCI6MCwiQm90dG9tIjowfSwiQmFja2dyb3VuZCI6eyIkaWQiOiI2NzIiLCJDb2xvciI6eyIkaWQiOiI2NzMiLCJBIjoyNTUsIlIiOjk3LCJHIjoxMjksIkIiOjE1MX19LCJJc1Zpc2libGUiOnRydWUsIldpZHRoIjo5LjAsIkhlaWdodCI6MTAuNSwiQm9yZGVyU3R5bGUiOnsiJGlkIjoiNjc0IiwiTGluZUNvbG9yIjpudWxsLCJMaW5lV2VpZ2h0IjowLjAsIkxpbmVUeXBlIjowLCJQYXJlbnRTdHlsZSI6bnVsbH0sIlBhcmVudFN0eWxlIjpudWxsfSwiVGl0bGVTdHlsZSI6eyIkaWQiOiI2NzUiLCJGb250U2V0dGluZ3MiOnsiJGlkIjoiNjc2IiwiRm9udFNpemUiOjExLCJGb250TmFtZSI6IkNhbGlicmkiLCJJc0JvbGQiOnRydWUsIklzSXRhbGljIjpmYWxzZSwiSXNVbmRlcmxpbmVkIjpmYWxzZSwiUGFyZW50U3R5bGUiOm51bGx9LCJBdXRvU2l6ZSI6MCwiRm9yZWdyb3VuZCI6eyIkaWQiOiI2NzciLCJDb2xvciI6eyIkaWQiOiI2N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c5IiwiVG9wIjowLCJMZWZ0IjowLCJSaWdodCI6MCwiQm90dG9tIjowfSwiUGFkZGluZyI6eyIkaWQiOiI2ODAiLCJUb3AiOjAsIkxlZnQiOjAsIlJpZ2h0IjowLCJCb3R0b20iOjB9LCJCYWNrZ3JvdW5kIjp7IiRpZCI6IjY4MSIsIkNvbG9yIjp7IiRpZCI6IjY4MiIsIkEiOjAsIlIiOjI1NSwiRyI6MjU1LCJCIjoyNTV9fSwiSXNWaXNpYmxlIjpmYWxzZSwiV2lkdGgiOjAuMCwiSGVpZ2h0IjowLjAsIkJvcmRlclN0eWxlIjpudWxsLCJQYXJlbnRTdHlsZSI6bnVsbH0sIkRhdGVTdHlsZSI6eyIkaWQiOiI2ODMiLCJGb250U2V0dGluZ3MiOnsiJGlkIjoiNjg0IiwiRm9udFNpemUiOjEwLCJGb250TmFtZSI6IkNhbGlicmkiLCJJc0JvbGQiOmZhbHNlLCJJc0l0YWxpYyI6ZmFsc2UsIklzVW5kZXJsaW5lZCI6ZmFsc2UsIlBhcmVudFN0eWxlIjpudWxsfSwiQXV0b1NpemUiOjAsIkZvcmVncm91bmQiOnsiJGlkIjoiNjg1IiwiQ29sb3IiOnsiJGlkIjoiNjg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ODciLCJUb3AiOjAsIkxlZnQiOjAsIlJpZ2h0IjowLCJCb3R0b20iOjB9LCJQYWRkaW5nIjp7IiRpZCI6IjY4OCIsIlRvcCI6MCwiTGVmdCI6MCwiUmlnaHQiOjAsIkJvdHRvbSI6MH0sIkJhY2tncm91bmQiOnsiJGlkIjoiNjg5IiwiQ29sb3IiOnsiJGlkIjoiNjkwIiwiQSI6MCwiUiI6MjU1LCJHIjoyNTUsIkIiOjI1NX19LCJJc1Zpc2libGUiOmZhbHNlLCJXaWR0aCI6MC4wLCJIZWlnaHQiOjAuMCwiQm9yZGVyU3R5bGUiOm51bGwsIlBhcmVudFN0eWxlIjpudWxsfSwiRGF0ZUZvcm1hdCI6eyIkaWQiOiI2O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kyIiwiRm9ybWF0IjowLCJJc1Zpc2libGUiOmZhbHNlLCJMYXN0S25vd25WaXNpYmlsaXR5U3RhdGUiOmZhbHNlfSwiSXNWaXNpYmxlIjp0cnVlLCJQYXJlbnRTdHlsZSI6bnVsbH0sIkh5cGVybGluayI6eyIkaWQiOiI2OTMiLCJBZGRyZXNzIjoiIiwiU3ViQWRkcmVzcyI6IiJ9LCJJbXBvcnRJZCI6bnVsbH0seyIkaWQiOiI2OTQiLCJJZCI6IjQ0ODJiYzRmLWU5NzMtNDA3NS04ZWY2LTFjZWUyMjM2MGVmYiIsIkluZGV4IjoxNiwiR3JvdXBJZCI6ImNkYTQxMzlmLWZjZWItNDYwMC1hYTMxLWMyYzcxMWE3NWQ2MyIsIlRpdGxlIjoiQmxhbmsiLCJEYXRlVGltZSI6IjIwMjEtMDktMDdUMjM6NTk6MDAiLCJQZXJjZW50YWdlQ29tcGxldGUiOm51bGwsIk5vdGUiOm51bGwsIlN0eWxlIjp7IiRpZCI6IjY5NSIsIlRpdGxlUG9zaXRpb24iOiJSaWdodCIsIkRhdGVQb3NpdGlvbiI6IkxlZnQiLCJTaGFwZVR5cGUiOjEsIlNoYXBlU2l6ZSI6MywiU2hhcGVTdHlsZSI6eyIkaWQiOiI2OTYiLCJNYXJnaW4iOnsiJGlkIjoiNjk3IiwiVG9wIjowLCJMZWZ0IjowLCJSaWdodCI6MCwiQm90dG9tIjowfSwiUGFkZGluZyI6eyIkaWQiOiI2OTgiLCJUb3AiOjAsIkxlZnQiOjAsIlJpZ2h0IjowLCJCb3R0b20iOjB9LCJCYWNrZ3JvdW5kIjp7IiRpZCI6IjY5OSIsIkNvbG9yIjp7IiRpZCI6IjcwMCIsIkEiOjI1NSwiUiI6MTExLCJHIjoxMTEsIkIiOjExNn19LCJJc1Zpc2libGUiOnRydWUsIldpZHRoIjo5LjAsIkhlaWdodCI6MTAuNSwiQm9yZGVyU3R5bGUiOnsiJGlkIjoiNzAxIiwiTGluZUNvbG9yIjpudWxsLCJMaW5lV2VpZ2h0IjowLjAsIkxpbmVUeXBlIjowLCJQYXJlbnRTdHlsZSI6bnVsbH0sIlBhcmVudFN0eWxlIjpudWxsfSwiVGl0bGVTdHlsZSI6eyIkaWQiOiI3MDIiLCJGb250U2V0dGluZ3MiOnsiJGlkIjoiNzAzIiwiRm9udFNpemUiOjExLCJGb250TmFtZSI6IkNhbGlicmkiLCJJc0JvbGQiOnRydWUsIklzSXRhbGljIjpmYWxzZSwiSXNVbmRlcmxpbmVkIjpmYWxzZSwiUGFyZW50U3R5bGUiOm51bGx9LCJBdXRvU2l6ZSI6MCwiRm9yZWdyb3VuZCI6eyIkaWQiOiI3MDQiLCJDb2xvciI6eyIkaWQiOiI3M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A2IiwiVG9wIjowLCJMZWZ0IjowLCJSaWdodCI6MCwiQm90dG9tIjowfSwiUGFkZGluZyI6eyIkaWQiOiI3MDciLCJUb3AiOjAsIkxlZnQiOjAsIlJpZ2h0IjowLCJCb3R0b20iOjB9LCJCYWNrZ3JvdW5kIjp7IiRpZCI6IjcwOCIsIkNvbG9yIjp7IiRpZCI6IjcwOSIsIkEiOjAsIlIiOjI1NSwiRyI6MjU1LCJCIjoyNTV9fSwiSXNWaXNpYmxlIjpmYWxzZSwiV2lkdGgiOjAuMCwiSGVpZ2h0IjowLjAsIkJvcmRlclN0eWxlIjpudWxsLCJQYXJlbnRTdHlsZSI6bnVsbH0sIkRhdGVTdHlsZSI6eyIkaWQiOiI3MTAiLCJGb250U2V0dGluZ3MiOnsiJGlkIjoiNzExIiwiRm9udFNpemUiOjEwLCJGb250TmFtZSI6IkNhbGlicmkiLCJJc0JvbGQiOmZhbHNlLCJJc0l0YWxpYyI6ZmFsc2UsIklzVW5kZXJsaW5lZCI6ZmFsc2UsIlBhcmVudFN0eWxlIjpudWxsfSwiQXV0b1NpemUiOjAsIkZvcmVncm91bmQiOnsiJGlkIjoiNzEyIiwiQ29sb3IiOnsiJGlkIjoiNzE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MTQiLCJUb3AiOjAsIkxlZnQiOjAsIlJpZ2h0IjowLCJCb3R0b20iOjB9LCJQYWRkaW5nIjp7IiRpZCI6IjcxNSIsIlRvcCI6MCwiTGVmdCI6MCwiUmlnaHQiOjAsIkJvdHRvbSI6MH0sIkJhY2tncm91bmQiOnsiJGlkIjoiNzE2IiwiQ29sb3IiOnsiJGlkIjoiNzE3IiwiQSI6MCwiUiI6MjU1LCJHIjoyNTUsIkIiOjI1NX19LCJJc1Zpc2libGUiOmZhbHNlLCJXaWR0aCI6MC4wLCJIZWlnaHQiOjAuMCwiQm9yZGVyU3R5bGUiOm51bGwsIlBhcmVudFN0eWxlIjpudWxsfSwiRGF0ZUZvcm1hdCI6eyIkaWQiOiI3M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E5IiwiRm9ybWF0IjowLCJJc1Zpc2libGUiOmZhbHNlLCJMYXN0S25vd25WaXNpYmlsaXR5U3RhdGUiOmZhbHNlfSwiSXNWaXNpYmxlIjp0cnVlLCJQYXJlbnRTdHlsZSI6bnVsbH0sIkh5cGVybGluayI6eyIkaWQiOiI3MjAiLCJBZGRyZXNzIjoiIiwiU3ViQWRkcmVzcyI6IiJ9LCJJbXBvcnRJZCI6bnVsbH0seyIkaWQiOiI3MjEiLCJJZCI6IjYyZTA2OTMzLTIyMzktNDBlMC1hNzVmLWRlNTM2OWRhNzkzOCIsIkluZGV4IjoxNywiR3JvdXBJZCI6IjE3YzdlM2FmLWM2MzYtNGU3ZC1iNDlmLTg5MzVjNGM0MWZhMyIsIlRpdGxlIjoiU21hbGwgTWlncmF0aW9ucyBXb3Jrc2hvcHMiLCJEYXRlVGltZSI6IjIwMjEtMDctMTdUMjM6NTk6MDAiLCJQZXJjZW50YWdlQ29tcGxldGUiOm51bGwsIk5vdGUiOm51bGwsIlN0eWxlIjp7IiRpZCI6IjcyMiIsIlRpdGxlUG9zaXRpb24iOiJCZWxvdyIsIkRhdGVQb3NpdGlvbiI6IkxlZnQiLCJTaGFwZVR5cGUiOjEsIlNoYXBlU2l6ZSI6MywiU2hhcGVTdHlsZSI6eyIkaWQiOiI3MjMiLCJNYXJnaW4iOnsiJGlkIjoiNzI0IiwiVG9wIjowLCJMZWZ0IjowLCJSaWdodCI6MCwiQm90dG9tIjowfSwiUGFkZGluZyI6eyIkaWQiOiI3MjUiLCJUb3AiOjAsIkxlZnQiOjAsIlJpZ2h0IjowLCJCb3R0b20iOjB9LCJCYWNrZ3JvdW5kIjp7IiRpZCI6IjcyNiIsIkNvbG9yIjp7IiRpZCI6IjcyNyIsIkEiOjI1NSwiUiI6MTQxLCJHIjo5OSwiQiI6MTE2fX0sIklzVmlzaWJsZSI6dHJ1ZSwiV2lkdGgiOjkuMCwiSGVpZ2h0IjoxMC41LCJCb3JkZXJTdHlsZSI6eyIkaWQiOiI3MjgiLCJMaW5lQ29sb3IiOm51bGwsIkxpbmVXZWlnaHQiOjAuMCwiTGluZVR5cGUiOjAsIlBhcmVudFN0eWxlIjpudWxsfSwiUGFyZW50U3R5bGUiOm51bGx9LCJUaXRsZVN0eWxlIjp7IiRpZCI6IjcyOSIsIkZvbnRTZXR0aW5ncyI6eyIkaWQiOiI3MzAiLCJGb250U2l6ZSI6NywiRm9udE5hbWUiOiJNViBCb2xpIiwiSXNCb2xkIjpmYWxzZSwiSXNJdGFsaWMiOmZhbHNlLCJJc1VuZGVybGluZWQiOmZhbHNlLCJQYXJlbnRTdHlsZSI6bnVsbH0sIkF1dG9TaXplIjoyLCJGb3JlZ3JvdW5kIjp7IiRpZCI6IjczMSIsIkNvbG9yIjp7IiRpZCI6IjczMiIsIkEiOjI1NSwiUiI6MCwiRyI6MCwiQiI6MH19LCJNYXhXaWR0aCI6NjIuMjUsIk1heEhlaWdodCI6IkluZmluaXR5IiwiU21hcnRGb3JlZ3JvdW5kSXNBY3RpdmUiOmZhbHNlLCJIb3Jpem9udGFsQWxpZ25tZW50IjoxLCJWZXJ0aWNhbEFsaWdubWVudCI6MCwiU21hcnRGb3JlZ3JvdW5kIjpudWxsLCJCYWNrZ3JvdW5kRmlsbFR5cGUiOjAsIk1hcmdpbiI6eyIkaWQiOiI3MzMiLCJUb3AiOjAsIkxlZnQiOjAsIlJpZ2h0IjowLCJCb3R0b20iOjB9LCJQYWRkaW5nIjp7IiRpZCI6IjczNCIsIlRvcCI6MCwiTGVmdCI6MCwiUmlnaHQiOjAsIkJvdHRvbSI6MH0sIkJhY2tncm91bmQiOnsiJGlkIjoiNzM1IiwiQ29sb3IiOnsiJGlkIjoiNzM2IiwiQSI6MCwiUiI6MjU1LCJHIjoyNTUsIkIiOjI1NX19LCJJc1Zpc2libGUiOnRydWUsIldpZHRoIjowLjAsIkhlaWdodCI6MC4wLCJCb3JkZXJTdHlsZSI6bnVsbCwiUGFyZW50U3R5bGUiOm51bGx9LCJEYXRlU3R5bGUiOnsiJGlkIjoiNzM3IiwiRm9udFNldHRpbmdzIjp7IiRpZCI6IjczOCIsIkZvbnRTaXplIjoxMCwiRm9udE5hbWUiOiJDYWxpYnJpIiwiSXNCb2xkIjpmYWxzZSwiSXNJdGFsaWMiOmZhbHNlLCJJc1VuZGVybGluZWQiOmZhbHNlLCJQYXJlbnRTdHlsZSI6bnVsbH0sIkF1dG9TaXplIjowLCJGb3JlZ3JvdW5kIjp7IiRpZCI6IjczOSIsIkNvbG9yIjp7IiRpZCI6Ijc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QxIiwiVG9wIjowLCJMZWZ0IjowLCJSaWdodCI6MCwiQm90dG9tIjowfSwiUGFkZGluZyI6eyIkaWQiOiI3NDIiLCJUb3AiOjAsIkxlZnQiOjAsIlJpZ2h0IjowLCJCb3R0b20iOjB9LCJCYWNrZ3JvdW5kIjp7IiRpZCI6Ijc0MyIsIkNvbG9yIjp7IiRpZCI6Ijc0NCIsIkEiOjAsIlIiOjI1NSwiRyI6MjU1LCJCIjoyNTV9fSwiSXNWaXNpYmxlIjpmYWxzZSwiV2lkdGgiOjAuMCwiSGVpZ2h0IjowLjAsIkJvcmRlclN0eWxlIjpudWxsLCJQYXJlbnRTdHlsZSI6bnVsbH0sIkRhdGVGb3JtYXQiOnsiJGlkIjoiNz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0NiIsIkZvcm1hdCI6MCwiSXNWaXNpYmxlIjpmYWxzZSwiTGFzdEtub3duVmlzaWJpbGl0eVN0YXRlIjpmYWxzZX0sIklzVmlzaWJsZSI6dHJ1ZSwiUGFyZW50U3R5bGUiOm51bGx9LCJIeXBlcmxpbmsiOnsiJGlkIjoiNzQ3IiwiQWRkcmVzcyI6IiIsIlN1YkFkZHJlc3MiOiIifSwiSW1wb3J0SWQiOm51bGx9LHsiJGlkIjoiNzQ4IiwiSWQiOiJjYzYzZWI2Yi05OTQ3LTQ0ZTQtYWU1Zi1jYmJlN2ZlMDhiNmQiLCJJbmRleCI6MTgsIkdyb3VwSWQiOiIxN2M3ZTNhZi1jNjM2LTRlN2QtYjQ5Zi04OTM1YzRjNDFmYTMiLCJUaXRsZSI6IkJsYW5rIiwiRGF0ZVRpbWUiOiIyMDIxLTA3LTIxVDIzOjU5OjAwIiwiUGVyY2VudGFnZUNvbXBsZXRlIjpudWxsLCJOb3RlIjpudWxsLCJTdHlsZSI6eyIkaWQiOiI3NDkiLCJUaXRsZVBvc2l0aW9uIjoiUmlnaHQiLCJEYXRlUG9zaXRpb24iOiJMZWZ0IiwiU2hhcGVUeXBlIjoxLCJTaGFwZVNpemUiOjMsIlNoYXBlU3R5bGUiOnsiJGlkIjoiNzUwIiwiTWFyZ2luIjp7IiRpZCI6Ijc1MSIsIlRvcCI6MCwiTGVmdCI6MCwiUmlnaHQiOjAsIkJvdHRvbSI6MH0sIlBhZGRpbmciOnsiJGlkIjoiNzUyIiwiVG9wIjowLCJMZWZ0IjowLCJSaWdodCI6MCwiQm90dG9tIjowfSwiQmFja2dyb3VuZCI6eyIkaWQiOiI3NTMiLCJDb2xvciI6eyIkaWQiOiI3NTQiLCJBIjoyNTUsIlIiOjE0MSwiRyI6OTksIkIiOjExNn19LCJJc1Zpc2libGUiOnRydWUsIldpZHRoIjo5LjAsIkhlaWdodCI6MTAuNSwiQm9yZGVyU3R5bGUiOnsiJGlkIjoiNzU1IiwiTGluZUNvbG9yIjpudWxsLCJMaW5lV2VpZ2h0IjowLjAsIkxpbmVUeXBlIjowLCJQYXJlbnRTdHlsZSI6bnVsbH0sIlBhcmVudFN0eWxlIjpudWxsfSwiVGl0bGVTdHlsZSI6eyIkaWQiOiI3NTYiLCJGb250U2V0dGluZ3MiOnsiJGlkIjoiNzU3IiwiRm9udFNpemUiOjExLCJGb250TmFtZSI6IkNhbGlicmkiLCJJc0JvbGQiOnRydWUsIklzSXRhbGljIjpmYWxzZSwiSXNVbmRlcmxpbmVkIjpmYWxzZSwiUGFyZW50U3R5bGUiOm51bGx9LCJBdXRvU2l6ZSI6MCwiRm9yZWdyb3VuZCI6eyIkaWQiOiI3NTgiLCJDb2xvciI6eyIkaWQiOiI3N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YwIiwiVG9wIjowLCJMZWZ0IjowLCJSaWdodCI6MCwiQm90dG9tIjowfSwiUGFkZGluZyI6eyIkaWQiOiI3NjEiLCJUb3AiOjAsIkxlZnQiOjAsIlJpZ2h0IjowLCJCb3R0b20iOjB9LCJCYWNrZ3JvdW5kIjp7IiRpZCI6Ijc2MiIsIkNvbG9yIjp7IiRpZCI6Ijc2MyIsIkEiOjAsIlIiOjI1NSwiRyI6MjU1LCJCIjoyNTV9fSwiSXNWaXNpYmxlIjpmYWxzZSwiV2lkdGgiOjAuMCwiSGVpZ2h0IjowLjAsIkJvcmRlclN0eWxlIjpudWxsLCJQYXJlbnRTdHlsZSI6bnVsbH0sIkRhdGVTdHlsZSI6eyIkaWQiOiI3NjQiLCJGb250U2V0dGluZ3MiOnsiJGlkIjoiNzY1IiwiRm9udFNpemUiOjEwLCJGb250TmFtZSI6IkNhbGlicmkiLCJJc0JvbGQiOmZhbHNlLCJJc0l0YWxpYyI6ZmFsc2UsIklzVW5kZXJsaW5lZCI6ZmFsc2UsIlBhcmVudFN0eWxlIjpudWxsfSwiQXV0b1NpemUiOjAsIkZvcmVncm91bmQiOnsiJGlkIjoiNzY2IiwiQ29sb3IiOnsiJGlkIjoiNzY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NjgiLCJUb3AiOjAsIkxlZnQiOjAsIlJpZ2h0IjowLCJCb3R0b20iOjB9LCJQYWRkaW5nIjp7IiRpZCI6Ijc2OSIsIlRvcCI6MCwiTGVmdCI6MCwiUmlnaHQiOjAsIkJvdHRvbSI6MH0sIkJhY2tncm91bmQiOnsiJGlkIjoiNzcwIiwiQ29sb3IiOnsiJGlkIjoiNzcxIiwiQSI6MCwiUiI6MjU1LCJHIjoyNTUsIkIiOjI1NX19LCJJc1Zpc2libGUiOmZhbHNlLCJXaWR0aCI6MC4wLCJIZWlnaHQiOjAuMCwiQm9yZGVyU3R5bGUiOm51bGwsIlBhcmVudFN0eWxlIjpudWxsfSwiRGF0ZUZvcm1hdCI6eyIkaWQiOiI3N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czIiwiRm9ybWF0IjowLCJJc1Zpc2libGUiOmZhbHNlLCJMYXN0S25vd25WaXNpYmlsaXR5U3RhdGUiOmZhbHNlfSwiSXNWaXNpYmxlIjp0cnVlLCJQYXJlbnRTdHlsZSI6bnVsbH0sIkh5cGVybGluayI6eyIkaWQiOiI3NzQiLCJBZGRyZXNzIjoiIiwiU3ViQWRkcmVzcyI6IiJ9LCJJbXBvcnRJZCI6bnVsbH0seyIkaWQiOiI3NzUiLCJJZCI6ImMxOTgzZTMzLTU1ZjYtNGI1ZS04NTViLTY5OTA0NDM3ZGE2ZiIsIkluZGV4IjoxOSwiR3JvdXBJZCI6IjE3YzdlM2FmLWM2MzYtNGU3ZC1iNDlmLTg5MzVjNGM0MWZhMyIsIlRpdGxlIjoiQmxhbmsiLCJEYXRlVGltZSI6IjIwMjEtMDgtMTFUMjM6NTk6MDAiLCJQZXJjZW50YWdlQ29tcGxldGUiOm51bGwsIk5vdGUiOm51bGwsIlN0eWxlIjp7IiRpZCI6Ijc3NiIsIlRpdGxlUG9zaXRpb24iOiJCZWxvdyIsIkRhdGVQb3NpdGlvbiI6IkxlZnQiLCJTaGFwZVR5cGUiOjEsIlNoYXBlU2l6ZSI6MywiU2hhcGVTdHlsZSI6eyIkaWQiOiI3NzciLCJNYXJnaW4iOnsiJGlkIjoiNzc4IiwiVG9wIjowLCJMZWZ0IjowLCJSaWdodCI6MCwiQm90dG9tIjowfSwiUGFkZGluZyI6eyIkaWQiOiI3NzkiLCJUb3AiOjAsIkxlZnQiOjAsIlJpZ2h0IjowLCJCb3R0b20iOjB9LCJCYWNrZ3JvdW5kIjp7IiRpZCI6Ijc4MCIsIkNvbG9yIjp7IiRpZCI6Ijc4MSIsIkEiOjI1NSwiUiI6OTcsIkciOjEyOSwiQiI6MTUxfX0sIklzVmlzaWJsZSI6dHJ1ZSwiV2lkdGgiOjkuMCwiSGVpZ2h0IjoxMC41LCJCb3JkZXJTdHlsZSI6eyIkaWQiOiI3ODIiLCJMaW5lQ29sb3IiOm51bGwsIkxpbmVXZWlnaHQiOjAuMCwiTGluZVR5cGUiOjAsIlBhcmVudFN0eWxlIjpudWxsfSwiUGFyZW50U3R5bGUiOm51bGx9LCJUaXRsZVN0eWxlIjp7IiRpZCI6Ijc4MyIsIkZvbnRTZXR0aW5ncyI6eyIkaWQiOiI3ODQiLCJGb250U2l6ZSI6MTEsIkZvbnROYW1lIjoiQ2FsaWJyaSIsIklzQm9sZCI6dHJ1ZSwiSXNJdGFsaWMiOmZhbHNlLCJJc1VuZGVybGluZWQiOmZhbHNlLCJQYXJlbnRTdHlsZSI6bnVsbH0sIkF1dG9TaXplIjowLCJGb3JlZ3JvdW5kIjp7IiRpZCI6Ijc4NSIsIkNvbG9yIjp7IiRpZCI6Ijc4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DciLCJUb3AiOjAsIkxlZnQiOjAsIlJpZ2h0IjowLCJCb3R0b20iOjB9LCJQYWRkaW5nIjp7IiRpZCI6Ijc4OCIsIlRvcCI6MCwiTGVmdCI6MCwiUmlnaHQiOjAsIkJvdHRvbSI6MH0sIkJhY2tncm91bmQiOnsiJGlkIjoiNzg5IiwiQ29sb3IiOnsiJGlkIjoiNzkwIiwiQSI6MCwiUiI6MjU1LCJHIjoyNTUsIkIiOjI1NX19LCJJc1Zpc2libGUiOmZhbHNlLCJXaWR0aCI6MC4wLCJIZWlnaHQiOjAuMCwiQm9yZGVyU3R5bGUiOm51bGwsIlBhcmVudFN0eWxlIjpudWxsfSwiRGF0ZVN0eWxlIjp7IiRpZCI6Ijc5MSIsIkZvbnRTZXR0aW5ncyI6eyIkaWQiOiI3OTIiLCJGb250U2l6ZSI6MTAsIkZvbnROYW1lIjoiQ2FsaWJyaSIsIklzQm9sZCI6ZmFsc2UsIklzSXRhbGljIjpmYWxzZSwiSXNVbmRlcmxpbmVkIjpmYWxzZSwiUGFyZW50U3R5bGUiOm51bGx9LCJBdXRvU2l6ZSI6MCwiRm9yZWdyb3VuZCI6eyIkaWQiOiI3OTMiLCJDb2xvciI6eyIkaWQiOiI3O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5NSIsIlRvcCI6MCwiTGVmdCI6MCwiUmlnaHQiOjAsIkJvdHRvbSI6MH0sIlBhZGRpbmciOnsiJGlkIjoiNzk2IiwiVG9wIjowLCJMZWZ0IjowLCJSaWdodCI6MCwiQm90dG9tIjowfSwiQmFja2dyb3VuZCI6eyIkaWQiOiI3OTciLCJDb2xvciI6eyIkaWQiOiI3OTgiLCJBIjowLCJSIjoyNTUsIkciOjI1NSwiQiI6MjU1fX0sIklzVmlzaWJsZSI6ZmFsc2UsIldpZHRoIjowLjAsIkhlaWdodCI6MC4wLCJCb3JkZXJTdHlsZSI6bnVsbCwiUGFyZW50U3R5bGUiOm51bGx9LCJEYXRlRm9ybWF0Ijp7IiRpZCI6Ijc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DAiLCJGb3JtYXQiOjAsIklzVmlzaWJsZSI6ZmFsc2UsIkxhc3RLbm93blZpc2liaWxpdHlTdGF0ZSI6ZmFsc2V9LCJJc1Zpc2libGUiOnRydWUsIlBhcmVudFN0eWxlIjpudWxsfSwiSHlwZXJsaW5rIjp7IiRpZCI6IjgwMSIsIkFkZHJlc3MiOiIiLCJTdWJBZGRyZXNzIjoiIn0sIkltcG9ydElkIjpudWxsfSx7IiRpZCI6IjgwMiIsIklkIjoiN2M2ZGJjNjUtYjVkNy00Mzc0LTk4MmItNzM1ZDNmZjgyZjkxIiwiSW5kZXgiOjIwLCJHcm91cElkIjoiMTdjN2UzYWYtYzYzNi00ZTdkLWI0OWYtODkzNWM0YzQxZmEzIiwiVGl0bGUiOiJEaWdpdGFsIE1pZ3JhdGlvbiBXb3Jrc2hvcHMiLCJEYXRlVGltZSI6IjIwMjEtMDgtMTVUMjM6NTk6MDAiLCJQZXJjZW50YWdlQ29tcGxldGUiOm51bGwsIk5vdGUiOm51bGwsIlN0eWxlIjp7IiRpZCI6IjgwMyIsIlRpdGxlUG9zaXRpb24iOiJCZWxvdyIsIkRhdGVQb3NpdGlvbiI6IkxlZnQiLCJTaGFwZVR5cGUiOjEsIlNoYXBlU2l6ZSI6MywiU2hhcGVTdHlsZSI6eyIkaWQiOiI4MDQiLCJNYXJnaW4iOnsiJGlkIjoiODA1IiwiVG9wIjowLCJMZWZ0IjowLCJSaWdodCI6MCwiQm90dG9tIjowfSwiUGFkZGluZyI6eyIkaWQiOiI4MDYiLCJUb3AiOjAsIkxlZnQiOjAsIlJpZ2h0IjowLCJCb3R0b20iOjB9LCJCYWNrZ3JvdW5kIjp7IiRpZCI6IjgwNyIsIkNvbG9yIjp7IiRpZCI6IjgwOCIsIkEiOjI1NSwiUiI6OTcsIkciOjEyOSwiQiI6MTUxfX0sIklzVmlzaWJsZSI6dHJ1ZSwiV2lkdGgiOjkuMCwiSGVpZ2h0IjoxMC41LCJCb3JkZXJTdHlsZSI6eyIkaWQiOiI4MDkiLCJMaW5lQ29sb3IiOm51bGwsIkxpbmVXZWlnaHQiOjAuMCwiTGluZVR5cGUiOjAsIlBhcmVudFN0eWxlIjpudWxsfSwiUGFyZW50U3R5bGUiOm51bGx9LCJUaXRsZVN0eWxlIjp7IiRpZCI6IjgxMCIsIkZvbnRTZXR0aW5ncyI6eyIkaWQiOiI4MTEiLCJGb250U2l6ZSI6OCwiRm9udE5hbWUiOiJNViBCb2xpIiwiSXNCb2xkIjpmYWxzZSwiSXNJdGFsaWMiOmZhbHNlLCJJc1VuZGVybGluZWQiOmZhbHNlLCJQYXJlbnRTdHlsZSI6bnVsbH0sIkF1dG9TaXplIjoyLCJGb3JlZ3JvdW5kIjp7IiRpZCI6IjgxMiIsIkNvbG9yIjp7IiRpZCI6IjgxMyIsIkEiOjI1NSwiUiI6MCwiRyI6MCwiQiI6MH19LCJNYXhXaWR0aCI6NjkuMCwiTWF4SGVpZ2h0IjoiSW5maW5pdHkiLCJTbWFydEZvcmVncm91bmRJc0FjdGl2ZSI6ZmFsc2UsIkhvcml6b250YWxBbGlnbm1lbnQiOjEsIlZlcnRpY2FsQWxpZ25tZW50IjowLCJTbWFydEZvcmVncm91bmQiOm51bGwsIkJhY2tncm91bmRGaWxsVHlwZSI6MCwiTWFyZ2luIjp7IiRpZCI6IjgxNCIsIlRvcCI6MCwiTGVmdCI6MCwiUmlnaHQiOjAsIkJvdHRvbSI6MH0sIlBhZGRpbmciOnsiJGlkIjoiODE1IiwiVG9wIjowLCJMZWZ0IjowLCJSaWdodCI6MCwiQm90dG9tIjowfSwiQmFja2dyb3VuZCI6eyIkaWQiOiI4MTYiLCJDb2xvciI6eyIkaWQiOiI4MTciLCJBIjowLCJSIjoyNTUsIkciOjI1NSwiQiI6MjU1fX0sIklzVmlzaWJsZSI6dHJ1ZSwiV2lkdGgiOjAuMCwiSGVpZ2h0IjowLjAsIkJvcmRlclN0eWxlIjpudWxsLCJQYXJlbnRTdHlsZSI6bnVsbH0sIkRhdGVTdHlsZSI6eyIkaWQiOiI4MTgiLCJGb250U2V0dGluZ3MiOnsiJGlkIjoiODE5IiwiRm9udFNpemUiOjEwLCJGb250TmFtZSI6IkNhbGlicmkiLCJJc0JvbGQiOmZhbHNlLCJJc0l0YWxpYyI6ZmFsc2UsIklzVW5kZXJsaW5lZCI6ZmFsc2UsIlBhcmVudFN0eWxlIjpudWxsfSwiQXV0b1NpemUiOjAsIkZvcmVncm91bmQiOnsiJGlkIjoiODIwIiwiQ29sb3IiOnsiJGlkIjoiODI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MjIiLCJUb3AiOjAsIkxlZnQiOjAsIlJpZ2h0IjowLCJCb3R0b20iOjB9LCJQYWRkaW5nIjp7IiRpZCI6IjgyMyIsIlRvcCI6MCwiTGVmdCI6MCwiUmlnaHQiOjAsIkJvdHRvbSI6MH0sIkJhY2tncm91bmQiOnsiJGlkIjoiODI0IiwiQ29sb3IiOnsiJGlkIjoiODI1IiwiQSI6MCwiUiI6MjU1LCJHIjoyNTUsIkIiOjI1NX19LCJJc1Zpc2libGUiOmZhbHNlLCJXaWR0aCI6MC4wLCJIZWlnaHQiOjAuMCwiQm9yZGVyU3R5bGUiOm51bGwsIlBhcmVudFN0eWxlIjpudWxsfSwiRGF0ZUZvcm1hdCI6eyIkaWQiOiI4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3IiwiRm9ybWF0IjowLCJJc1Zpc2libGUiOmZhbHNlLCJMYXN0S25vd25WaXNpYmlsaXR5U3RhdGUiOmZhbHNlfSwiSXNWaXNpYmxlIjp0cnVlLCJQYXJlbnRTdHlsZSI6bnVsbH0sIkh5cGVybGluayI6eyIkaWQiOiI4MjgiLCJBZGRyZXNzIjoiIiwiU3ViQWRkcmVzcyI6IiJ9LCJJbXBvcnRJZCI6bnVsbH0seyIkaWQiOiI4MjkiLCJJZCI6ImJhOGNmZmVlLTMyNzEtNGMwZS04MWFmLTY1NTYzOWRlNmZjOCIsIkluZGV4IjoyMSwiR3JvdXBJZCI6IjE3YzdlM2FmLWM2MzYtNGU3ZC1iNDlmLTg5MzVjNGM0MWZhMyIsIlRpdGxlIjoiQmxhbmsiLCJEYXRlVGltZSI6IjIwMjEtMDktMDVUMjM6NTk6MDAiLCJQZXJjZW50YWdlQ29tcGxldGUiOm51bGwsIk5vdGUiOm51bGwsIlN0eWxlIjp7IiRpZCI6IjgzMCIsIlRpdGxlUG9zaXRpb24iOiJSaWdodCIsIkRhdGVQb3NpdGlvbiI6IkxlZnQiLCJTaGFwZVR5cGUiOjEsIlNoYXBlU2l6ZSI6MywiU2hhcGVTdHlsZSI6eyIkaWQiOiI4MzEiLCJNYXJnaW4iOnsiJGlkIjoiODMyIiwiVG9wIjowLCJMZWZ0IjowLCJSaWdodCI6MCwiQm90dG9tIjowfSwiUGFkZGluZyI6eyIkaWQiOiI4MzMiLCJUb3AiOjAsIkxlZnQiOjAsIlJpZ2h0IjowLCJCb3R0b20iOjB9LCJCYWNrZ3JvdW5kIjp7IiRpZCI6IjgzNCIsIkNvbG9yIjp7IiRpZCI6IjgzNSIsIkEiOjI1NSwiUiI6MTExLCJHIjoxMTEsIkIiOjExNn19LCJJc1Zpc2libGUiOnRydWUsIldpZHRoIjo5LjAsIkhlaWdodCI6MTAuNSwiQm9yZGVyU3R5bGUiOnsiJGlkIjoiODM2IiwiTGluZUNvbG9yIjpudWxsLCJMaW5lV2VpZ2h0IjowLjAsIkxpbmVUeXBlIjowLCJQYXJlbnRTdHlsZSI6bnVsbH0sIlBhcmVudFN0eWxlIjpudWxsfSwiVGl0bGVTdHlsZSI6eyIkaWQiOiI4MzciLCJGb250U2V0dGluZ3MiOnsiJGlkIjoiODM4IiwiRm9udFNpemUiOjExLCJGb250TmFtZSI6IkNhbGlicmkiLCJJc0JvbGQiOnRydWUsIklzSXRhbGljIjpmYWxzZSwiSXNVbmRlcmxpbmVkIjpmYWxzZSwiUGFyZW50U3R5bGUiOm51bGx9LCJBdXRvU2l6ZSI6MCwiRm9yZWdyb3VuZCI6eyIkaWQiOiI4MzkiLCJDb2xvciI6eyIkaWQiOiI4N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QxIiwiVG9wIjowLCJMZWZ0IjowLCJSaWdodCI6MCwiQm90dG9tIjowfSwiUGFkZGluZyI6eyIkaWQiOiI4NDIiLCJUb3AiOjAsIkxlZnQiOjAsIlJpZ2h0IjowLCJCb3R0b20iOjB9LCJCYWNrZ3JvdW5kIjp7IiRpZCI6Ijg0MyIsIkNvbG9yIjp7IiRpZCI6Ijg0NCIsIkEiOjAsIlIiOjI1NSwiRyI6MjU1LCJCIjoyNTV9fSwiSXNWaXNpYmxlIjpmYWxzZSwiV2lkdGgiOjAuMCwiSGVpZ2h0IjowLjAsIkJvcmRlclN0eWxlIjpudWxsLCJQYXJlbnRTdHlsZSI6bnVsbH0sIkRhdGVTdHlsZSI6eyIkaWQiOiI4NDUiLCJGb250U2V0dGluZ3MiOnsiJGlkIjoiODQ2IiwiRm9udFNpemUiOjEwLCJGb250TmFtZSI6IkNhbGlicmkiLCJJc0JvbGQiOmZhbHNlLCJJc0l0YWxpYyI6ZmFsc2UsIklzVW5kZXJsaW5lZCI6ZmFsc2UsIlBhcmVudFN0eWxlIjpudWxsfSwiQXV0b1NpemUiOjAsIkZvcmVncm91bmQiOnsiJGlkIjoiODQ3IiwiQ29sb3IiOnsiJGlkIjoiODQ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DkiLCJUb3AiOjAsIkxlZnQiOjAsIlJpZ2h0IjowLCJCb3R0b20iOjB9LCJQYWRkaW5nIjp7IiRpZCI6Ijg1MCIsIlRvcCI6MCwiTGVmdCI6MCwiUmlnaHQiOjAsIkJvdHRvbSI6MH0sIkJhY2tncm91bmQiOnsiJGlkIjoiODUxIiwiQ29sb3IiOnsiJGlkIjoiODUyIiwiQSI6MCwiUiI6MjU1LCJHIjoyNTUsIkIiOjI1NX19LCJJc1Zpc2libGUiOmZhbHNlLCJXaWR0aCI6MC4wLCJIZWlnaHQiOjAuMCwiQm9yZGVyU3R5bGUiOm51bGwsIlBhcmVudFN0eWxlIjpudWxsfSwiRGF0ZUZvcm1hdCI6eyIkaWQiOiI4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0IiwiRm9ybWF0IjowLCJJc1Zpc2libGUiOmZhbHNlLCJMYXN0S25vd25WaXNpYmlsaXR5U3RhdGUiOmZhbHNlfSwiSXNWaXNpYmxlIjp0cnVlLCJQYXJlbnRTdHlsZSI6bnVsbH0sIkh5cGVybGluayI6eyIkaWQiOiI4NTUiLCJBZGRyZXNzIjoiIiwiU3ViQWRkcmVzcyI6IiJ9LCJJbXBvcnRJZCI6bnVsbH0seyIkaWQiOiI4NTYiLCJJZCI6IjNlMWNkMDJjLWEzMTktNDc4ZC04MGQxLThmZTJiZjhiYzAyMiIsIkluZGV4IjoyMiwiR3JvdXBJZCI6IjE3YzdlM2FmLWM2MzYtNGU3ZC1iNDlmLTg5MzVjNGM0MWZhMyIsIlRpdGxlIjoiQXNzZXQgTWlncmF0aW9uIFdvcmtzaG9wcyIsIkRhdGVUaW1lIjoiMjAyMS0wOS0wOVQyMzo1OTowMCIsIlBlcmNlbnRhZ2VDb21wbGV0ZSI6bnVsbCwiTm90ZSI6bnVsbCwiU3R5bGUiOnsiJGlkIjoiODU3IiwiVGl0bGVQb3NpdGlvbiI6IkJlbG93IiwiRGF0ZVBvc2l0aW9uIjoiTGVmdCIsIlNoYXBlVHlwZSI6MSwiU2hhcGVTaXplIjozLCJTaGFwZVN0eWxlIjp7IiRpZCI6Ijg1OCIsIk1hcmdpbiI6eyIkaWQiOiI4NTkiLCJUb3AiOjAsIkxlZnQiOjAsIlJpZ2h0IjowLCJCb3R0b20iOjB9LCJQYWRkaW5nIjp7IiRpZCI6Ijg2MCIsIlRvcCI6MCwiTGVmdCI6MCwiUmlnaHQiOjAsIkJvdHRvbSI6MH0sIkJhY2tncm91bmQiOnsiJGlkIjoiODYxIiwiQ29sb3IiOnsiJGlkIjoiODYyIiwiQSI6MjU1LCJSIjoxMTEsIkciOjExMSwiQiI6MTE2fX0sIklzVmlzaWJsZSI6dHJ1ZSwiV2lkdGgiOjkuMCwiSGVpZ2h0IjoxMC41LCJCb3JkZXJTdHlsZSI6eyIkaWQiOiI4NjMiLCJMaW5lQ29sb3IiOm51bGwsIkxpbmVXZWlnaHQiOjAuMCwiTGluZVR5cGUiOjAsIlBhcmVudFN0eWxlIjpudWxsfSwiUGFyZW50U3R5bGUiOm51bGx9LCJUaXRsZVN0eWxlIjp7IiRpZCI6Ijg2NCIsIkZvbnRTZXR0aW5ncyI6eyIkaWQiOiI4NjUiLCJGb250U2l6ZSI6OCwiRm9udE5hbWUiOiJNViBCb2xpIiwiSXNCb2xkIjpmYWxzZSwiSXNJdGFsaWMiOmZhbHNlLCJJc1VuZGVybGluZWQiOmZhbHNlLCJQYXJlbnRTdHlsZSI6bnVsbH0sIkF1dG9TaXplIjoyLCJGb3JlZ3JvdW5kIjp7IiRpZCI6Ijg2NiIsIkNvbG9yIjp7IiRpZCI6Ijg2NyIsIkEiOjI1NSwiUiI6MCwiRyI6MCwiQiI6MH19LCJNYXhXaWR0aCI6NjYuMCwiTWF4SGVpZ2h0IjoiSW5maW5pdHkiLCJTbWFydEZvcmVncm91bmRJc0FjdGl2ZSI6ZmFsc2UsIkhvcml6b250YWxBbGlnbm1lbnQiOjEsIlZlcnRpY2FsQWxpZ25tZW50IjowLCJTbWFydEZvcmVncm91bmQiOm51bGwsIkJhY2tncm91bmRGaWxsVHlwZSI6MCwiTWFyZ2luIjp7IiRpZCI6Ijg2OCIsIlRvcCI6MCwiTGVmdCI6MCwiUmlnaHQiOjAsIkJvdHRvbSI6MH0sIlBhZGRpbmciOnsiJGlkIjoiODY5IiwiVG9wIjowLCJMZWZ0IjowLCJSaWdodCI6MCwiQm90dG9tIjowfSwiQmFja2dyb3VuZCI6eyIkaWQiOiI4NzAiLCJDb2xvciI6eyIkaWQiOiI4NzEiLCJBIjowLCJSIjoyNTUsIkciOjI1NSwiQiI6MjU1fX0sIklzVmlzaWJsZSI6dHJ1ZSwiV2lkdGgiOjAuMCwiSGVpZ2h0IjowLjAsIkJvcmRlclN0eWxlIjpudWxsLCJQYXJlbnRTdHlsZSI6bnVsbH0sIkRhdGVTdHlsZSI6eyIkaWQiOiI4NzIiLCJGb250U2V0dGluZ3MiOnsiJGlkIjoiODczIiwiRm9udFNpemUiOjEwLCJGb250TmFtZSI6IkNhbGlicmkiLCJJc0JvbGQiOmZhbHNlLCJJc0l0YWxpYyI6ZmFsc2UsIklzVW5kZXJsaW5lZCI6ZmFsc2UsIlBhcmVudFN0eWxlIjpudWxsfSwiQXV0b1NpemUiOjAsIkZvcmVncm91bmQiOnsiJGlkIjoiODc0IiwiQ29sb3IiOnsiJGlkIjoiOD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zYiLCJUb3AiOjAsIkxlZnQiOjAsIlJpZ2h0IjowLCJCb3R0b20iOjB9LCJQYWRkaW5nIjp7IiRpZCI6Ijg3NyIsIlRvcCI6MCwiTGVmdCI6MCwiUmlnaHQiOjAsIkJvdHRvbSI6MH0sIkJhY2tncm91bmQiOnsiJGlkIjoiODc4IiwiQ29sb3IiOnsiJGlkIjoiODc5IiwiQSI6MCwiUiI6MjU1LCJHIjoyNTUsIkIiOjI1NX19LCJJc1Zpc2libGUiOmZhbHNlLCJXaWR0aCI6MC4wLCJIZWlnaHQiOjAuMCwiQm9yZGVyU3R5bGUiOm51bGwsIlBhcmVudFN0eWxlIjpudWxsfSwiRGF0ZUZvcm1hdCI6eyIkaWQiOiI4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xIiwiRm9ybWF0IjowLCJJc1Zpc2libGUiOmZhbHNlLCJMYXN0S25vd25WaXNpYmlsaXR5U3RhdGUiOmZhbHNlfSwiSXNWaXNpYmxlIjp0cnVlLCJQYXJlbnRTdHlsZSI6bnVsbH0sIkh5cGVybGluayI6eyIkaWQiOiI4ODIiLCJBZGRyZXNzIjoiIiwiU3ViQWRkcmVzcyI6IiJ9LCJJbXBvcnRJZCI6bnVsbH0seyIkaWQiOiI4ODMiLCJJZCI6IjA0MTAxMGUzLTQ4YTUtNGJkNS1hZGFlLTg3MmFkZDllZjE5NCIsIkluZGV4IjoyNSwiR3JvdXBJZCI6bnVsbCwiVGl0bGUiOiJFYXJseSBBY2Nlc3MiLCJEYXRlVGltZSI6IjIwMjEtMDktMjZUMjM6NTk6MDAiLCJQZXJjZW50YWdlQ29tcGxldGUiOm51bGwsIk5vdGUiOm51bGwsIlN0eWxlIjp7IiRpZCI6Ijg4NCIsIlRpdGxlUG9zaXRpb24iOiJSaWdodCIsIkRhdGVQb3NpdGlvbiI6IkxlZnQiLCJTaGFwZVR5cGUiOjEzLCJTaGFwZVNpemUiOjEsIlNoYXBlU3R5bGUiOnsiJGlkIjoiODg1IiwiTWFyZ2luIjp7IiRyZWYiOiI2MCJ9LCJQYWRkaW5nIjp7IiRyZWYiOiI2MSJ9LCJCYWNrZ3JvdW5kIjp7IiRpZCI6Ijg4NiIsIkNvbG9yIjp7IiRpZCI6Ijg4NyIsIkEiOjI1NSwiUiI6MTEyLCJHIjoxNzMsIkIiOjcxfX0sIklzVmlzaWJsZSI6dHJ1ZSwiV2lkdGgiOjE4LjAsIkhlaWdodCI6MjAuMCwiQm9yZGVyU3R5bGUiOnsiJGlkIjoiODg4IiwiTGluZUNvbG9yIjpudWxsLCJMaW5lV2VpZ2h0IjowLjAsIkxpbmVUeXBlIjowLCJQYXJlbnRTdHlsZSI6bnVsbH0sIlBhcmVudFN0eWxlIjpudWxsfSwiVGl0bGVTdHlsZSI6eyIkaWQiOiI4ODkiLCJGb250U2V0dGluZ3MiOnsiJGlkIjoiODkwIiwiRm9udFNpemUiOjEwLCJGb250TmFtZSI6Ik1WIEJvbGkiLCJJc0JvbGQiOmZhbHNlLCJJc0l0YWxpYyI6ZmFsc2UsIklzVW5kZXJsaW5lZCI6ZmFsc2UsIlBhcmVudFN0eWxlIjpudWxsfSwiQXV0b1NpemUiOjAsIkZvcmVncm91bmQiOnsiJGlkIjoiODkxIiwiQ29sb3IiOnsiJGlkIjoiODk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bnVsbCwiUGFyZW50U3R5bGUiOm51bGx9LCJEYXRlU3R5bGUiOnsiJGlkIjoiODkzIiwiRm9udFNldHRpbmdzIjp7IiRpZCI6Ijg5NCIsIkZvbnRTaXplIjoxMCwiRm9udE5hbWUiOiJDYWxpYnJpIiwiSXNCb2xkIjpmYWxzZSwiSXNJdGFsaWMiOmZhbHNlLCJJc1VuZGVybGluZWQiOmZhbHNlLCJQYXJlbnRTdHlsZSI6bnVsbH0sIkF1dG9TaXplIjowLCJGb3JlZ3JvdW5kIjp7IiRpZCI6Ijg5NSIsIkNvbG9yIjp7IiRpZCI6Ijg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HJlZiI6IjgwIn0sIklzVmlzaWJsZSI6ZmFsc2UsIldpZHRoIjowLjAsIkhlaWdodCI6MC4wLCJCb3JkZXJTdHlsZSI6bnVsbCwiUGFyZW50U3R5bGUiOm51bGx9LCJEYXRlRm9ybWF0Ijp7IiRyZWYiOiI4MSJ9LCJXZWVrTnVtYmVyaW5nIjp7IiRpZCI6Ijg5NyIsIkZvcm1hdCI6MCwiSXNWaXNpYmxlIjpmYWxzZSwiTGFzdEtub3duVmlzaWJpbGl0eVN0YXRlIjpmYWxzZX0sIklzVmlzaWJsZSI6ZmFsc2UsIlBhcmVudFN0eWxlIjpudWxsfSwiSHlwZXJsaW5rIjp7IiRpZCI6Ijg5OCIsIkFkZHJlc3MiOiIiLCJTdWJBZGRyZXNzIjoiIn0sIkltcG9ydElkIjpudWxsfV19LHsiJGlkIjoiODk5IiwiSWQiOiIzNjA2YjVlOC04YTk5LTRhZjktOGEzNS04ZDYwYmZlYjQ2MDkiLCJJbmRleCI6MiwiSGVhZGVyVGV4dCI6IlNtYWxsIE1pZ3JhdGlvbnMiLCJTdHlsZSI6eyIkaWQiOiI5MDAiLCJIZWFkZXJTdHlsZSI6eyIkaWQiOiI5MDEiLCJUZXh0U3R5bGUiOnsiJGlkIjoiOTAyIiwiRm9udFNldHRpbmdzIjp7IiRpZCI6IjkwMyIsIkZvbnRTaXplIjo5LCJGb250TmFtZSI6Ik1WIEJvbGkiLCJJc0JvbGQiOmZhbHNlLCJJc0l0YWxpYyI6ZmFsc2UsIklzVW5kZXJsaW5lZCI6ZmFsc2UsIlBhcmVudFN0eWxlIjpudWxsfSwiQXV0b1NpemUiOjAsIkZvcmVncm91bmQiOnsiJGlkIjoiOTA0IiwiQ29sb3IiOnsiJGlkIjoiOTA1IiwiQSI6MjU1LCJSIjo3MSwiRyI6NDksIkIiOjU4fX0sIk1heFdpZHRoIjowLjAsIk1heEhlaWdodCI6MC4wLCJTbWFydEZvcmVncm91bmRJc0FjdGl2ZSI6ZmFsc2UsIkhvcml6b250YWxBbGlnbm1lbnQiOjAsIlZlcnRpY2FsQWxpZ25tZW50IjowLCJTbWFydEZvcmVncm91bmQiOm51bGwsIkJhY2tncm91bmRGaWxsVHlwZSI6MCwiTWFyZ2luIjp7IiRyZWYiOiIxNzMifSwiUGFkZGluZyI6eyIkcmVmIjoiMTc0In0sIkJhY2tncm91bmQiOm51bGwsIklzVmlzaWJsZSI6ZmFsc2UsIldpZHRoIjowLjAsIkhlaWdodCI6MC4wLCJCb3JkZXJTdHlsZSI6bnVsbCwiUGFyZW50U3R5bGUiOm51bGx9LCJSZWN0YW5nbGVTdHlsZSI6eyIkaWQiOiI5MDYiLCJNYXJnaW4iOnsiJHJlZiI6IjE3OCJ9LCJQYWRkaW5nIjp7IiRyZWYiOiIxNzkifSwiQmFja2dyb3VuZCI6eyIkaWQiOiI5MDciLCJDb2xvciI6eyIkaWQiOiI5MDgiLCJBIjoxMjcsIlIiOjE0MSwiRyI6OTksIkIiOjExNn19LCJJc1Zpc2libGUiOmZhbHNlLCJXaWR0aCI6MC4wLCJIZWlnaHQiOjAuMCwiQm9yZGVyU3R5bGUiOnsiJGlkIjoiOTA5IiwiTGluZUNvbG9yIjp7IiRpZCI6IjkxMCIsIiR0eXBlIjoiTkxSRS5Db21tb24uRG9tLlNvbGlkQ29sb3JCcnVzaCwgTkxSRS5Db21tb24iLCJDb2xvciI6eyIkaWQiOiI5MTEiLCJBIjoyNTUsIlIiOjIxLCJHIjozNywiQiI6NjZ9fSwiTGluZVdlaWdodCI6MC4wLCJMaW5lVHlwZSI6MCwiUGFyZW50U3R5bGUiOm51bGx9LCJQYXJlbnRTdHlsZSI6bnVsbH0sIk1hcmdpbiI6eyIkcmVmIjoiMTg1In0sIlBhZGRpbmciOnsiJHJlZiI6IjE4NiJ9LCJCYWNrZ3JvdW5kIjpudWxsLCJJc1Zpc2libGUiOnRydWUsIldpZHRoIjowLjAsIkhlaWdodCI6MC4wLCJCb3JkZXJTdHlsZSI6bnVsbCwiUGFyZW50U3R5bGUiOm51bGx9LCJCYWNrZ3JvdW5kU3R5bGUiOnsiJGlkIjoiOTEyIiwiTWFyZ2luIjp7IiRyZWYiOiIxODgifSwiUGFkZGluZyI6eyIkcmVmIjoiMTg5In0sIkJhY2tncm91bmQiOnsiJGlkIjoiOTEzIiwiQ29sb3IiOnsiJGlkIjoiOTE0IiwiQSI6MzgsIlIiOjE0MSwiRyI6OTksIkIiOjExNn19LCJJc1Zpc2libGUiOnRydWUsIldpZHRoIjowLjAsIkhlaWdodCI6MC4wLCJCb3JkZXJTdHlsZSI6eyIkaWQiOiI5MTUiLCJMaW5lQ29sb3IiOnsiJGlkIjoiOTE2IiwiJHR5cGUiOiJOTFJFLkNvbW1vbi5Eb20uU29saWRDb2xvckJydXNoLCBOTFJFLkNvbW1vbiIsIkNvbG9yIjp7IiRpZCI6IjkxNyIsIkEiOjI1NSwiUiI6MjEsIkciOjM3LCJCIjo2Nn19LCJMaW5lV2VpZ2h0IjowLjAsIkxpbmVUeXBlIjowLCJQYXJlbnRTdHlsZSI6bnVsbH0sIlBhcmVudFN0eWxlIjpudWxsfSwiSXNBYm92ZVRpbWViYW5kIjpmYWxzZSwiTWFyZ2luIjp7IiRyZWYiOiIxOTUifSwiUGFkZGluZyI6eyIkcmVmIjoiMTk2In0sIklzVmlzaWJsZSI6dHJ1ZSwiV2lkdGgiOjAuMCwiSGVpZ2h0IjowLjAsIkJvcmRlclN0eWxlIjpudWxsLCJQYXJlbnRTdHlsZSI6bnVsbH0sIlRhc2tzIjpbeyIkaWQiOiI5MTgiLCJfYXR0YWNoZWRNaWxlc3RvbmVzIjpbXSwiVGFza0RlZmluaXRpb24iOnsiJGlkIjoiOTE5IiwiR3JvdXBOYW1lIjoiODA5MTdiNDgtNjQ4NC00OWViLThiMTktMzlmNDg5ODIxYzYxIiwiU3RhcnREYXRlIjoiMjAyMS0wNi0zMFQyMToyNDowMFoiLCJFbmREYXRlIjoiMjAyMS0wOC0wMVQwMToxMjowMFoiLCJQZXJjZW50YWdlQ29tcGxldGUiOm51bGwsIlN0eWxlIjp7IiRpZCI6IjkyMCIsIlNoYXBlIjoyLCJTaGFwZVRoaWNrbmVzcyI6MywiRHVyYXRpb25Gb3JtYXQiOjAsIkluY2x1ZGVOb25Xb3JraW5nRGF5c0luRHVyYXRpb24iOmZhbHNlLCJQZXJjZW50YWdlQ29tcGxldGVTdHlsZSI6eyIkaWQiOiI5MjEiLCJGb250U2V0dGluZ3MiOnsiJGlkIjoiOTIyIiwiRm9udFNpemUiOjEwLCJGb250TmFtZSI6IkNhbGlicmkiLCJJc0JvbGQiOmZhbHNlLCJJc0l0YWxpYyI6ZmFsc2UsIklzVW5kZXJsaW5lZCI6ZmFsc2UsIlBhcmVudFN0eWxlIjpudWxsfSwiQXV0b1NpemUiOjAsIkZvcmVncm91bmQiOnsiJGlkIjoiOTIzIiwiQ29sb3IiOnsiJGlkIjoiO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MjUiLCJUb3AiOjAsIkxlZnQiOjAsIlJpZ2h0IjowLCJCb3R0b20iOjB9LCJQYWRkaW5nIjp7IiRpZCI6IjkyNiIsIlRvcCI6MCwiTGVmdCI6MCwiUmlnaHQiOjAsIkJvdHRvbSI6MH0sIkJhY2tncm91bmQiOnsiJHJlZiI6IjkwIn0sIklzVmlzaWJsZSI6dHJ1ZSwiV2lkdGgiOjAuMCwiSGVpZ2h0IjowLjAsIkJvcmRlclN0eWxlIjp7IiRpZCI6IjkyNyIsIkxpbmVDb2xvciI6bnVsbCwiTGluZVdlaWdodCI6MC4wLCJMaW5lVHlwZSI6MCwiUGFyZW50U3R5bGUiOm51bGx9LCJQYXJlbnRTdHlsZSI6bnVsbH0sIkR1cmF0aW9uU3R5bGUiOnsiJGlkIjoiOTI4IiwiRm9udFNldHRpbmdzIjp7IiRpZCI6IjkyOSIsIkZvbnRTaXplIjoxMCwiRm9udE5hbWUiOiJDYWxpYnJpIiwiSXNCb2xkIjpmYWxzZSwiSXNJdGFsaWMiOmZhbHNlLCJJc1VuZGVybGluZWQiOmZhbHNlLCJQYXJlbnRTdHlsZSI6bnVsbH0sIkF1dG9TaXplIjowLCJGb3JlZ3JvdW5kIjp7IiRpZCI6IjkzMCIsIkNvbG9yIjp7IiRyZWYiOiI5NCJ9fSwiTWF4V2lkdGgiOjIwMC4wLCJNYXhIZWlnaHQiOiJJbmZpbml0eSIsIlNtYXJ0Rm9yZWdyb3VuZElzQWN0aXZlIjpmYWxzZSwiSG9yaXpvbnRhbEFsaWdubWVudCI6MCwiVmVydGljYWxBbGlnbm1lbnQiOjAsIlNtYXJ0Rm9yZWdyb3VuZCI6bnVsbCwiQmFja2dyb3VuZEZpbGxUeXBlIjowLCJNYXJnaW4iOnsiJGlkIjoiOTMxIiwiVG9wIjowLCJMZWZ0IjowLCJSaWdodCI6MCwiQm90dG9tIjowfSwiUGFkZGluZyI6eyIkaWQiOiI5MzIiLCJUb3AiOjAsIkxlZnQiOjAsIlJpZ2h0IjowLCJCb3R0b20iOjB9LCJCYWNrZ3JvdW5kIjp7IiRyZWYiOiI5NyJ9LCJJc1Zpc2libGUiOnRydWUsIldpZHRoIjowLjAsIkhlaWdodCI6MC4wLCJCb3JkZXJTdHlsZSI6eyIkaWQiOiI5MzMiLCJMaW5lQ29sb3IiOm51bGwsIkxpbmVXZWlnaHQiOjAuMCwiTGluZVR5cGUiOjAsIlBhcmVudFN0eWxlIjpudWxsfSwiUGFyZW50U3R5bGUiOm51bGx9LCJIb3Jpem9udGFsQ29ubmVjdG9yU3R5bGUiOnsiJGlkIjoiOTM0IiwiTGluZUNvbG9yIjp7IiRyZWYiOiI5OSJ9LCJMaW5lV2VpZ2h0IjoxLjAsIkxpbmVUeXBlIjowLCJQYXJlbnRTdHlsZSI6bnVsbH0sIlZlcnRpY2FsQ29ubmVjdG9yU3R5bGUiOnsiJGlkIjoiOTM1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MzYiLCJNYXJnaW4iOnsiJGlkIjoiOTM3IiwiVG9wIjowLCJMZWZ0Ijo0LCJSaWdodCI6NCwiQm90dG9tIjowfSwiUGFkZGluZyI6eyIkaWQiOiI5MzgiLCJUb3AiOjAsIkxlZnQiOjAsIlJpZ2h0IjowLCJCb3R0b20iOjB9LCJCYWNrZ3JvdW5kIjp7IiRpZCI6IjkzOSIsIkNvbG9yIjp7IiRpZCI6Ijk0MCIsIkEiOjI1NSwiUiI6MTQxLCJHIjo5OSwiQiI6MTE2fX0sIklzVmlzaWJsZSI6dHJ1ZSwiV2lkdGgiOjEyMy43NSwiSGVpZ2h0IjoxMi4wODQ5NjA5Mzc1LCJCb3JkZXJTdHlsZSI6eyIkaWQiOiI5NDEiLCJMaW5lQ29sb3IiOnsiJHJlZiI6IjIxOSJ9LCJMaW5lV2VpZ2h0IjowLjAsIkxpbmVUeXBlIjowLCJQYXJlbnRTdHlsZSI6bnVsbH0sIlBhcmVudFN0eWxlIjpudWxsfSwiVGl0bGVTdHlsZSI6eyIkaWQiOiI5NDIiLCJGb250U2V0dGluZ3MiOnsiJGlkIjoiOTQzIiwiRm9udFNpemUiOjcsIkZvbnROYW1lIjoiTVYgQm9saSIsIklzQm9sZCI6ZmFsc2UsIklzSXRhbGljIjpmYWxzZSwiSXNVbmRlcmxpbmVkIjpmYWxzZSwiUGFyZW50U3R5bGUiOm51bGx9LCJBdXRvU2l6ZSI6MiwiRm9yZWdyb3VuZCI6eyIkaWQiOiI5NDQiLCJDb2xvciI6eyIkaWQiOiI5NDUiLCJBIjoyNTUsIlIiOjI1NSwiRyI6MjU1LCJCIjoyNTV9fSwiTWF4V2lkdGgiOjUyLjUsIk1heEhlaWdodCI6IkluZmluaXR5IiwiU21hcnRGb3JlZ3JvdW5kSXNBY3RpdmUiOmZhbHNlLCJIb3Jpem9udGFsQWxpZ25tZW50IjoxLCJWZXJ0aWNhbEFsaWdubWVudCI6MCwiU21hcnRGb3JlZ3JvdW5kIjpudWxsLCJCYWNrZ3JvdW5kRmlsbFR5cGUiOjAsIk1hcmdpbiI6eyIkaWQiOiI5NDYiLCJUb3AiOjAsIkxlZnQiOjAsIlJpZ2h0IjowLCJCb3R0b20iOjB9LCJQYWRkaW5nIjp7IiRpZCI6Ijk0NyIsIlRvcCI6MCwiTGVmdCI6MCwiUmlnaHQiOjAsIkJvdHRvbSI6MH0sIkJhY2tncm91bmQiOnsiJGlkIjoiOTQ4IiwiQ29sb3IiOnsiJGlkIjoiOTQ5IiwiQSI6MCwiUiI6MjU1LCJHIjoyNTUsIkIiOjI1NX19LCJJc1Zpc2libGUiOnRydWUsIldpZHRoIjowLjAsIkhlaWdodCI6MC4wLCJCb3JkZXJTdHlsZSI6eyIkaWQiOiI5NTAiLCJMaW5lQ29sb3IiOm51bGwsIkxpbmVXZWlnaHQiOjAuMCwiTGluZVR5cGUiOjAsIlBhcmVudFN0eWxlIjpudWxsfSwiUGFyZW50U3R5bGUiOm51bGx9LCJEYXRlU3R5bGUiOnsiJGlkIjoiOTUxIiwiRm9udFNldHRpbmdzIjp7IiRpZCI6Ijk1Mi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GlkIjoiOTUzIiwiVG9wIjowLCJMZWZ0IjowLCJSaWdodCI6MCwiQm90dG9tIjowfSwiUGFkZGluZyI6eyIkaWQiOiI5NTQiLCJUb3AiOjAsIkxlZnQiOjAsIlJpZ2h0IjowLCJCb3R0b20iOjB9LCJCYWNrZ3JvdW5kIjp7IiRyZWYiOiIxMjUifSwiSXNWaXNpYmxlIjp0cnVlLCJXaWR0aCI6MC4wLCJIZWlnaHQiOjAuMCwiQm9yZGVyU3R5bGUiOnsiJGlkIjoiOTU1IiwiTGluZUNvbG9yIjpudWxsLCJMaW5lV2VpZ2h0IjowLjAsIkxpbmVUeXBlIjowLCJQYXJlbnRTdHlsZSI6bnVsbH0sIlBhcmVudFN0eWxlIjpudWxsfSwiRGF0ZUZvcm1hdCI6eyIkaWQiOiI5N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U3IiwiRm9ybWF0IjowLCJJc1Zpc2libGUiOmZhbHNlLCJMYXN0S25vd25WaXNpYmlsaXR5U3RhdGUiOmZhbHNlfSwiSXNWaXNpYmxlIjp0cnVlLCJQYXJlbnRTdHlsZSI6bnVsbH0sIkluZGV4IjoyMywiU21hcnREdXJhdGlvbkFjdGl2YXRlZCI6ZmFsc2UsIkRhdGVGb3JtYXQiOnsiJHJlZiI6Ijk1NiJ9LCJXZWVrTnVtYmVyaW5nIjp7IiRpZCI6Ijk1OCIsIkZvcm1hdCI6MCwiSXNWaXNpYmxlIjpmYWxzZSwiTGFzdEtub3duVmlzaWJpbGl0eVN0YXRlIjpmYWxzZX0sIklkIjoiOWU1YjQ0OGQtYTM3Ny00OTAzLWE1ZjctZTU2Njk1OWZlN2ZmIiwiSW1wb3J0SWQiOm51bGwsIlRpdGxlIjoiQ29tbXVuaWNhdGlvbiIsIk5vdGUiOm51bGwsIkh5cGVybGluayI6eyIkaWQiOiI5NTkiLCJBZGRyZXNzIjpudWxsLCJTdWJBZGRyZXNzIjpudWxsfSwiSXNDaGFuZ2VkIjpmYWxzZSwiSXNOZXciOmZhbHNlfX0seyIkaWQiOiI5NjAiLCJfYXR0YWNoZWRNaWxlc3RvbmVzIjpbXSwiVGFza0RlZmluaXRpb24iOnsiJGlkIjoiOTYxIiwiR3JvdXBOYW1lIjoiMDM5YTljMjEtN2JjMy00OTJhLTg0NWYtMWQ1YjE1MGM5NmQ0IiwiU3RhcnREYXRlIjoiMjAyMS0wOC0yMFQyMToxMTowMFoiLCJFbmREYXRlIjoiMjAyMS0wOS0yM1QxODo1NzowMFoiLCJQZXJjZW50YWdlQ29tcGxldGUiOm51bGwsIlN0eWxlIjp7IiRpZCI6Ijk2MiIsIlNoYXBlIjoyLCJTaGFwZVRoaWNrbmVzcyI6MywiRHVyYXRpb25Gb3JtYXQiOjAsIkluY2x1ZGVOb25Xb3JraW5nRGF5c0luRHVyYXRpb24iOmZhbHNlLCJQZXJjZW50YWdlQ29tcGxldGVTdHlsZSI6eyIkaWQiOiI5NjMiLCJGb250U2V0dGluZ3MiOnsiJGlkIjoiOTY0IiwiRm9udFNpemUiOjEwLCJGb250TmFtZSI6IkNhbGlicmkiLCJJc0JvbGQiOmZhbHNlLCJJc0l0YWxpYyI6ZmFsc2UsIklzVW5kZXJsaW5lZCI6ZmFsc2UsIlBhcmVudFN0eWxlIjpudWxsfSwiQXV0b1NpemUiOjAsIkZvcmVncm91bmQiOnsiJGlkIjoiOTY1IiwiQ29sb3IiOnsiJGlkIjoiOTY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jciLCJUb3AiOjAsIkxlZnQiOjAsIlJpZ2h0IjowLCJCb3R0b20iOjB9LCJQYWRkaW5nIjp7IiRpZCI6Ijk2OCIsIlRvcCI6MCwiTGVmdCI6MCwiUmlnaHQiOjAsIkJvdHRvbSI6MH0sIkJhY2tncm91bmQiOnsiJHJlZiI6IjkwIn0sIklzVmlzaWJsZSI6dHJ1ZSwiV2lkdGgiOjAuMCwiSGVpZ2h0IjowLjAsIkJvcmRlclN0eWxlIjp7IiRpZCI6Ijk2OSIsIkxpbmVDb2xvciI6bnVsbCwiTGluZVdlaWdodCI6MC4wLCJMaW5lVHlwZSI6MCwiUGFyZW50U3R5bGUiOm51bGx9LCJQYXJlbnRTdHlsZSI6bnVsbH0sIkR1cmF0aW9uU3R5bGUiOnsiJGlkIjoiOTcwIiwiRm9udFNldHRpbmdzIjp7IiRpZCI6Ijk3MSIsIkZvbnRTaXplIjoxMCwiRm9udE5hbWUiOiJDYWxpYnJpIiwiSXNCb2xkIjpmYWxzZSwiSXNJdGFsaWMiOmZhbHNlLCJJc1VuZGVybGluZWQiOmZhbHNlLCJQYXJlbnRTdHlsZSI6bnVsbH0sIkF1dG9TaXplIjowLCJGb3JlZ3JvdW5kIjp7IiRpZCI6Ijk3MiIsIkNvbG9yIjp7IiRyZWYiOiI5NCJ9fSwiTWF4V2lkdGgiOjIwMC4wLCJNYXhIZWlnaHQiOiJJbmZpbml0eSIsIlNtYXJ0Rm9yZWdyb3VuZElzQWN0aXZlIjpmYWxzZSwiSG9yaXpvbnRhbEFsaWdubWVudCI6MCwiVmVydGljYWxBbGlnbm1lbnQiOjAsIlNtYXJ0Rm9yZWdyb3VuZCI6bnVsbCwiQmFja2dyb3VuZEZpbGxUeXBlIjowLCJNYXJnaW4iOnsiJGlkIjoiOTczIiwiVG9wIjowLCJMZWZ0IjowLCJSaWdodCI6MCwiQm90dG9tIjowfSwiUGFkZGluZyI6eyIkaWQiOiI5NzQiLCJUb3AiOjAsIkxlZnQiOjAsIlJpZ2h0IjowLCJCb3R0b20iOjB9LCJCYWNrZ3JvdW5kIjp7IiRyZWYiOiI5NyJ9LCJJc1Zpc2libGUiOnRydWUsIldpZHRoIjowLjAsIkhlaWdodCI6MC4wLCJCb3JkZXJTdHlsZSI6eyIkaWQiOiI5NzUiLCJMaW5lQ29sb3IiOm51bGwsIkxpbmVXZWlnaHQiOjAuMCwiTGluZVR5cGUiOjAsIlBhcmVudFN0eWxlIjpudWxsfSwiUGFyZW50U3R5bGUiOm51bGx9LCJIb3Jpem9udGFsQ29ubmVjdG9yU3R5bGUiOnsiJGlkIjoiOTc2IiwiTGluZUNvbG9yIjp7IiRyZWYiOiI5OSJ9LCJMaW5lV2VpZ2h0IjoxLjAsIkxpbmVUeXBlIjowLCJQYXJlbnRTdHlsZSI6bnVsbH0sIlZlcnRpY2FsQ29ubmVjdG9yU3R5bGUiOnsiJGlkIjoiOTc3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NzgiLCJNYXJnaW4iOnsiJGlkIjoiOTc5IiwiVG9wIjowLCJMZWZ0Ijo0LCJSaWdodCI6NCwiQm90dG9tIjowfSwiUGFkZGluZyI6eyIkaWQiOiI5ODAiLCJUb3AiOjAsIkxlZnQiOjAsIlJpZ2h0IjowLCJCb3R0b20iOjB9LCJCYWNrZ3JvdW5kIjp7IiRpZCI6Ijk4MSIsIkNvbG9yIjp7IiRpZCI6Ijk4MiIsIkEiOjI1NSwiUiI6MTQxLCJHIjo5OSwiQiI6MTE2fX0sIklzVmlzaWJsZSI6dHJ1ZSwiV2lkdGgiOjEzNC4yNSwiSGVpZ2h0IjoxMi4wODQ5NjA5Mzc1LCJCb3JkZXJTdHlsZSI6eyIkaWQiOiI5ODMiLCJMaW5lQ29sb3IiOnsiJHJlZiI6IjIxOSJ9LCJMaW5lV2VpZ2h0IjowLjAsIkxpbmVUeXBlIjowLCJQYXJlbnRTdHlsZSI6bnVsbH0sIlBhcmVudFN0eWxlIjpudWxsfSwiVGl0bGVTdHlsZSI6eyIkaWQiOiI5ODQiLCJGb250U2V0dGluZ3MiOnsiJGlkIjoiOTg1IiwiRm9udFNpemUiOjcsIkZvbnROYW1lIjoiTVYgQm9saSIsIklzQm9sZCI6ZmFsc2UsIklzSXRhbGljIjpmYWxzZSwiSXNVbmRlcmxpbmVkIjpmYWxzZSwiUGFyZW50U3R5bGUiOm51bGx9LCJBdXRvU2l6ZSI6MiwiRm9yZWdyb3VuZCI6eyIkaWQiOiI5ODYiLCJDb2xvciI6eyIkaWQiOiI5ODciLCJBIjoyNTUsIlIiOjI1NSwiRyI6MjU1LCJCIjoyNTV9fSwiTWF4V2lkdGgiOjMzLjc1LCJNYXhIZWlnaHQiOiJJbmZpbml0eSIsIlNtYXJ0Rm9yZWdyb3VuZElzQWN0aXZlIjpmYWxzZSwiSG9yaXpvbnRhbEFsaWdubWVudCI6MSwiVmVydGljYWxBbGlnbm1lbnQiOjAsIlNtYXJ0Rm9yZWdyb3VuZCI6bnVsbCwiQmFja2dyb3VuZEZpbGxUeXBlIjowLCJNYXJnaW4iOnsiJGlkIjoiOTg4IiwiVG9wIjowLCJMZWZ0IjowLCJSaWdodCI6MCwiQm90dG9tIjowfSwiUGFkZGluZyI6eyIkaWQiOiI5ODkiLCJUb3AiOjAsIkxlZnQiOjAsIlJpZ2h0IjowLCJCb3R0b20iOjB9LCJCYWNrZ3JvdW5kIjp7IiRpZCI6Ijk5MCIsIkNvbG9yIjp7IiRpZCI6Ijk5MSIsIkEiOjAsIlIiOjI1NSwiRyI6MjU1LCJCIjoyNTV9fSwiSXNWaXNpYmxlIjp0cnVlLCJXaWR0aCI6MC4wLCJIZWlnaHQiOjAuMCwiQm9yZGVyU3R5bGUiOnsiJGlkIjoiOTkyIiwiTGluZUNvbG9yIjpudWxsLCJMaW5lV2VpZ2h0IjowLjAsIkxpbmVUeXBlIjowLCJQYXJlbnRTdHlsZSI6bnVsbH0sIlBhcmVudFN0eWxlIjpudWxsfSwiRGF0ZVN0eWxlIjp7IiRpZCI6Ijk5MyIsIkZvbnRTZXR0aW5ncyI6eyIkaWQiOiI5OTQ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k5NSIsIlRvcCI6MCwiTGVmdCI6MCwiUmlnaHQiOjAsIkJvdHRvbSI6MH0sIlBhZGRpbmciOnsiJGlkIjoiOTk2IiwiVG9wIjowLCJMZWZ0IjowLCJSaWdodCI6MCwiQm90dG9tIjowfSwiQmFja2dyb3VuZCI6eyIkcmVmIjoiMTI1In0sIklzVmlzaWJsZSI6dHJ1ZSwiV2lkdGgiOjAuMCwiSGVpZ2h0IjowLjAsIkJvcmRlclN0eWxlIjp7IiRpZCI6Ijk5NyIsIkxpbmVDb2xvciI6bnVsbCwiTGluZVdlaWdodCI6MC4wLCJMaW5lVHlwZSI6MCwiUGFyZW50U3R5bGUiOm51bGx9LCJQYXJlbnRTdHlsZSI6bnVsbH0sIkRhdGVGb3JtYXQiOnsiJGlkIjoiOT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OSIsIkZvcm1hdCI6MCwiSXNWaXNpYmxlIjpmYWxzZSwiTGFzdEtub3duVmlzaWJpbGl0eVN0YXRlIjpmYWxzZX0sIklzVmlzaWJsZSI6dHJ1ZSwiUGFyZW50U3R5bGUiOm51bGx9LCJJbmRleCI6MjYsIlNtYXJ0RHVyYXRpb25BY3RpdmF0ZWQiOmZhbHNlLCJEYXRlRm9ybWF0Ijp7IiRyZWYiOiI5OTgifSwiV2Vla051bWJlcmluZyI6eyIkaWQiOiIxMDAwIiwiRm9ybWF0IjowLCJJc1Zpc2libGUiOmZhbHNlLCJMYXN0S25vd25WaXNpYmlsaXR5U3RhdGUiOmZhbHNlfSwiSWQiOiJiNThjODE5Yi1lZTZkLTRjOTQtOGQ0OS0zMmU4ZmU2ZTU2MjIiLCJJbXBvcnRJZCI6bnVsbCwiVGl0bGUiOiJNaWdyYXRpb24iLCJOb3RlIjpudWxsLCJIeXBlcmxpbmsiOnsiJGlkIjoiMTAwMSIsIkFkZHJlc3MiOm51bGwsIlN1YkFkZHJlc3MiOm51bGx9LCJJc0NoYW5nZWQiOmZhbHNlLCJJc05ldyI6ZmFsc2V9fV0sIk1pbGVzdG9uZXMiOlt7IiRpZCI6IjEwMDIiLCJJZCI6IjhlMGZmNTg0LTY1Y2ItNDY2MC1hYzBmLTM2YTdhOWI3M2M2NCIsIkluZGV4IjoyNCwiR3JvdXBJZCI6IjgwOTE3YjQ4LTY0ODQtNDllYi04YjE5LTM5ZjQ4OTgyMWM2MSIsIlRpdGxlIjoiUmVtaW5kZXIiLCJEYXRlVGltZSI6IjIwMjEtMDgtMDJUMjM6NTk6MDAiLCJQZXJjZW50YWdlQ29tcGxldGUiOm51bGwsIk5vdGUiOm51bGwsIlN0eWxlIjp7IiRpZCI6IjEwMDMiLCJUaXRsZVBvc2l0aW9uIjoiUmlnaHQiLCJEYXRlUG9zaXRpb24iOiJMZWZ0IiwiU2hhcGVUeXBlIjo2LCJTaGFwZVNpemUiOjMsIlNoYXBlU3R5bGUiOnsiJGlkIjoiMTAwNCIsIk1hcmdpbiI6eyIkaWQiOiIxMDA1IiwiVG9wIjowLCJMZWZ0IjowLCJSaWdodCI6MCwiQm90dG9tIjowfSwiUGFkZGluZyI6eyIkaWQiOiIxMDA2IiwiVG9wIjowLCJMZWZ0IjowLCJSaWdodCI6MCwiQm90dG9tIjowfSwiQmFja2dyb3VuZCI6eyIkaWQiOiIxMDA3IiwiQ29sb3IiOnsiJGlkIjoiMTAwOCIsIkEiOjI1NSwiUiI6MTQxLCJHIjo5OSwiQiI6MTE2fX0sIklzVmlzaWJsZSI6dHJ1ZSwiV2lkdGgiOjkuMCwiSGVpZ2h0IjoxMC41LCJCb3JkZXJTdHlsZSI6eyIkaWQiOiIxMDA5IiwiTGluZUNvbG9yIjpudWxsLCJMaW5lV2VpZ2h0IjowLjAsIkxpbmVUeXBlIjowLCJQYXJlbnRTdHlsZSI6bnVsbH0sIlBhcmVudFN0eWxlIjpudWxsfSwiVGl0bGVTdHlsZSI6eyIkaWQiOiIxMDEwIiwiRm9udFNldHRpbmdzIjp7IiRpZCI6IjEwMTEiLCJGb250U2l6ZSI6OCwiRm9udE5hbWUiOiJNViBCb2xpIiwiSXNCb2xkIjpmYWxzZSwiSXNJdGFsaWMiOmZhbHNlLCJJc1VuZGVybGluZWQiOmZhbHNlLCJQYXJlbnRTdHlsZSI6bnVsbH0sIkF1dG9TaXplIjoyLCJGb3JlZ3JvdW5kIjp7IiRpZCI6IjEwMTIiLCJDb2xvciI6eyIkaWQiOiIxMDEzIiwiQSI6MjU1LCJSIjowLCJHIjowLCJCIjowfX0sIk1heFdpZHRoIjozNi4wLCJNYXhIZWlnaHQiOiJJbmZpbml0eSIsIlNtYXJ0Rm9yZWdyb3VuZElzQWN0aXZlIjpmYWxzZSwiSG9yaXpvbnRhbEFsaWdubWVudCI6MCwiVmVydGljYWxBbGlnbm1lbnQiOjAsIlNtYXJ0Rm9yZWdyb3VuZCI6bnVsbCwiQmFja2dyb3VuZEZpbGxUeXBlIjowLCJNYXJnaW4iOnsiJGlkIjoiMTAxNCIsIlRvcCI6MCwiTGVmdCI6MCwiUmlnaHQiOjAsIkJvdHRvbSI6MH0sIlBhZGRpbmciOnsiJGlkIjoiMTAxNSIsIlRvcCI6MCwiTGVmdCI6MCwiUmlnaHQiOjAsIkJvdHRvbSI6MH0sIkJhY2tncm91bmQiOnsiJGlkIjoiMTAxNiIsIkNvbG9yIjp7IiRpZCI6IjEwMTciLCJBIjowLCJSIjoyNTUsIkciOjI1NSwiQiI6MjU1fX0sIklzVmlzaWJsZSI6dHJ1ZSwiV2lkdGgiOjAuMCwiSGVpZ2h0IjowLjAsIkJvcmRlclN0eWxlIjpudWxsLCJQYXJlbnRTdHlsZSI6bnVsbH0sIkRhdGVTdHlsZSI6eyIkaWQiOiIxMDE4IiwiRm9udFNldHRpbmdzIjp7IiRpZCI6IjEwMTkiLCJGb250U2l6ZSI6MTAsIkZvbnROYW1lIjoiQ2FsaWJyaSIsIklzQm9sZCI6ZmFsc2UsIklzSXRhbGljIjpmYWxzZSwiSXNVbmRlcmxpbmVkIjpmYWxzZSwiUGFyZW50U3R5bGUiOm51bGx9LCJBdXRvU2l6ZSI6MCwiRm9yZWdyb3VuZCI6eyIkaWQiOiIxMDIwIiwiQ29sb3IiOnsiJGlkIjoiMTAy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AyMiIsIlRvcCI6MCwiTGVmdCI6MCwiUmlnaHQiOjAsIkJvdHRvbSI6MH0sIlBhZGRpbmciOnsiJGlkIjoiMTAyMyIsIlRvcCI6MCwiTGVmdCI6MCwiUmlnaHQiOjAsIkJvdHRvbSI6MH0sIkJhY2tncm91bmQiOnsiJGlkIjoiMTAyNCIsIkNvbG9yIjp7IiRpZCI6IjEwMjUiLCJBIjowLCJSIjoyNTUsIkciOjI1NSwiQiI6MjU1fX0sIklzVmlzaWJsZSI6ZmFsc2UsIldpZHRoIjowLjAsIkhlaWdodCI6MC4wLCJCb3JkZXJTdHlsZSI6bnVsbCwiUGFyZW50U3R5bGUiOm51bGx9LCJEYXRlRm9ybWF0Ijp7IiRpZCI6IjEw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NyIsIkZvcm1hdCI6MCwiSXNWaXNpYmxlIjpmYWxzZSwiTGFzdEtub3duVmlzaWJpbGl0eVN0YXRlIjpmYWxzZX0sIklzVmlzaWJsZSI6dHJ1ZSwiUGFyZW50U3R5bGUiOm51bGx9LCJIeXBlcmxpbmsiOnsiJGlkIjoiMTAyOCIsIkFkZHJlc3MiOiIiLCJTdWJBZGRyZXNzIjoiIn0sIkltcG9ydElkIjpudWxsfSx7IiRpZCI6IjEwMjkiLCJJZCI6ImEzZDA0NDNlLTMwZjUtNGRiYi1iNTE2LTBiNWVlNDFhZTU3OCIsIkluZGV4IjoyNSwiR3JvdXBJZCI6IjAzOWE5YzIxLTdiYzMtNDkyYS04NDVmLTFkNWIxNTBjOTZkNCIsIlRpdGxlIjoiR28gTGl2ZSEiLCJEYXRlVGltZSI6IjIwMjEtMDktMjVUMjM6NTk6MDAiLCJQZXJjZW50YWdlQ29tcGxldGUiOm51bGwsIk5vdGUiOm51bGwsIlN0eWxlIjp7IiRpZCI6IjEwMzAiLCJUaXRsZVBvc2l0aW9uIjoiUmlnaHQiLCJEYXRlUG9zaXRpb24iOiJMZWZ0IiwiU2hhcGVUeXBlIjoxMywiU2hhcGVTaXplIjozLCJTaGFwZVN0eWxlIjp7IiRpZCI6IjEwMzEiLCJNYXJnaW4iOnsiJGlkIjoiMTAzMiIsIlRvcCI6MCwiTGVmdCI6MCwiUmlnaHQiOjAsIkJvdHRvbSI6MH0sIlBhZGRpbmciOnsiJGlkIjoiMTAzMyIsIlRvcCI6MCwiTGVmdCI6MCwiUmlnaHQiOjAsIkJvdHRvbSI6MH0sIkJhY2tncm91bmQiOnsiJGlkIjoiMTAzNCIsIkNvbG9yIjp7IiRpZCI6IjEwMzUiLCJBIjoyNTUsIlIiOjE0MSwiRyI6OTksIkIiOjExNn19LCJJc1Zpc2libGUiOnRydWUsIldpZHRoIjoxMy41LCJIZWlnaHQiOjE1LjAsIkJvcmRlclN0eWxlIjp7IiRpZCI6IjEwMzYiLCJMaW5lQ29sb3IiOnsiJGlkIjoiMTAzNyIsIiR0eXBlIjoiTkxSRS5Db21tb24uRG9tLlNvbGlkQ29sb3JCcnVzaCwgTkxSRS5Db21tb24iLCJDb2xvciI6eyIkaWQiOiIxMDM4IiwiQSI6MjU1LCJSIjoxMjksIkciOjE0OSwiQiI6OTF9fSwiTGluZVdlaWdodCI6MC4wLCJMaW5lVHlwZSI6MCwiUGFyZW50U3R5bGUiOm51bGx9LCJQYXJlbnRTdHlsZSI6bnVsbH0sIlRpdGxlU3R5bGUiOnsiJGlkIjoiMTAzOSIsIkZvbnRTZXR0aW5ncyI6eyIkaWQiOiIxMDQwIiwiRm9udFNpemUiOjgsIkZvbnROYW1lIjoiTVYgQm9saSIsIklzQm9sZCI6dHJ1ZSwiSXNJdGFsaWMiOmZhbHNlLCJJc1VuZGVybGluZWQiOmZhbHNlLCJQYXJlbnRTdHlsZSI6bnVsbH0sIkF1dG9TaXplIjoyLCJGb3JlZ3JvdW5kIjp7IiRpZCI6IjEwNDEiLCJDb2xvciI6eyIkaWQiOiIxMDQyIiwiQSI6MjU1LCJSIjowLCJHIjowLCJCIjowfX0sIk1heFdpZHRoIjozMy43NSwiTWF4SGVpZ2h0IjoiSW5maW5pdHkiLCJTbWFydEZvcmVncm91bmRJc0FjdGl2ZSI6ZmFsc2UsIkhvcml6b250YWxBbGlnbm1lbnQiOjAsIlZlcnRpY2FsQWxpZ25tZW50IjowLCJTbWFydEZvcmVncm91bmQiOm51bGwsIkJhY2tncm91bmRGaWxsVHlwZSI6MCwiTWFyZ2luIjp7IiRpZCI6IjEwNDMiLCJUb3AiOjAsIkxlZnQiOjAsIlJpZ2h0IjowLCJCb3R0b20iOjB9LCJQYWRkaW5nIjp7IiRpZCI6IjEwNDQiLCJUb3AiOjAsIkxlZnQiOjAsIlJpZ2h0IjowLCJCb3R0b20iOjB9LCJCYWNrZ3JvdW5kIjp7IiRpZCI6IjEwNDUiLCJDb2xvciI6eyIkaWQiOiIxMDQ2IiwiQSI6MCwiUiI6MjU1LCJHIjoyNTUsIkIiOjI1NX19LCJJc1Zpc2libGUiOnRydWUsIldpZHRoIjowLjAsIkhlaWdodCI6MC4wLCJCb3JkZXJTdHlsZSI6bnVsbCwiUGFyZW50U3R5bGUiOm51bGx9LCJEYXRlU3R5bGUiOnsiJGlkIjoiMTA0NyIsIkZvbnRTZXR0aW5ncyI6eyIkaWQiOiIxMDQ4IiwiRm9udFNpemUiOjEwLCJGb250TmFtZSI6IkNhbGlicmkiLCJJc0JvbGQiOmZhbHNlLCJJc0l0YWxpYyI6ZmFsc2UsIklzVW5kZXJsaW5lZCI6ZmFsc2UsIlBhcmVudFN0eWxlIjpudWxsfSwiQXV0b1NpemUiOjAsIkZvcmVncm91bmQiOnsiJGlkIjoiMTA0OSIsIkNvbG9yIjp7IiRpZCI6IjEwN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wNTEiLCJUb3AiOjAsIkxlZnQiOjAsIlJpZ2h0IjowLCJCb3R0b20iOjB9LCJQYWRkaW5nIjp7IiRpZCI6IjEwNTIiLCJUb3AiOjAsIkxlZnQiOjAsIlJpZ2h0IjowLCJCb3R0b20iOjB9LCJCYWNrZ3JvdW5kIjp7IiRpZCI6IjEwNTMiLCJDb2xvciI6eyIkaWQiOiIxMDU0IiwiQSI6MCwiUiI6MjU1LCJHIjoyNTUsIkIiOjI1NX19LCJJc1Zpc2libGUiOmZhbHNlLCJXaWR0aCI6MC4wLCJIZWlnaHQiOjAuMCwiQm9yZGVyU3R5bGUiOm51bGwsIlBhcmVudFN0eWxlIjpudWxsfSwiRGF0ZUZvcm1hdCI6eyIkaWQiOiIxMD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TYiLCJGb3JtYXQiOjAsIklzVmlzaWJsZSI6ZmFsc2UsIkxhc3RLbm93blZpc2liaWxpdHlTdGF0ZSI6ZmFsc2V9LCJJc1Zpc2libGUiOnRydWUsIlBhcmVudFN0eWxlIjpudWxsfSwiSHlwZXJsaW5rIjp7IiRpZCI6IjEwNTciLCJBZGRyZXNzIjoiIiwiU3ViQWRkcmVzcyI6IiJ9LCJJbXBvcnRJZCI6bnVsbH0seyIkaWQiOiIxMDU4IiwiSWQiOiIwNGU3ZjhmYS01ODc5LTQ1YTAtYTBkZS1hMTIyMjk5YjNiOTgiLCJJbmRleCI6MjcsIkdyb3VwSWQiOiIwMzlhOWMyMS03YmMzLTQ5MmEtODQ1Zi0xZDViMTUwYzk2ZDQiLCJUaXRsZSI6Ik5vdGlmaWNhdGlvbiIsIkRhdGVUaW1lIjoiMjAyMS0wOC0xOFQyMzo1OTowMCIsIlBlcmNlbnRhZ2VDb21wbGV0ZSI6bnVsbCwiTm90ZSI6bnVsbCwiU3R5bGUiOnsiJGlkIjoiMTA1OSIsIlRpdGxlUG9zaXRpb24iOiJMZWZ0IiwiRGF0ZVBvc2l0aW9uIjoiTGVmdCIsIlNoYXBlVHlwZSI6NiwiU2hhcGVTaXplIjozLCJTaGFwZVN0eWxlIjp7IiRpZCI6IjEwNjAiLCJNYXJnaW4iOnsiJGlkIjoiMTA2MSIsIlRvcCI6MCwiTGVmdCI6MCwiUmlnaHQiOjAsIkJvdHRvbSI6MH0sIlBhZGRpbmciOnsiJGlkIjoiMTA2MiIsIlRvcCI6MCwiTGVmdCI6MCwiUmlnaHQiOjAsIkJvdHRvbSI6MH0sIkJhY2tncm91bmQiOnsiJGlkIjoiMTA2MyIsIkNvbG9yIjp7IiRpZCI6IjEwNjQiLCJBIjoyNTUsIlIiOjE0MSwiRyI6OTksIkIiOjExNn19LCJJc1Zpc2libGUiOnRydWUsIldpZHRoIjo5LjAsIkhlaWdodCI6MTAuNSwiQm9yZGVyU3R5bGUiOnsiJGlkIjoiMTA2NSIsIkxpbmVDb2xvciI6bnVsbCwiTGluZVdlaWdodCI6MC4wLCJMaW5lVHlwZSI6MCwiUGFyZW50U3R5bGUiOm51bGx9LCJQYXJlbnRTdHlsZSI6bnVsbH0sIlRpdGxlU3R5bGUiOnsiJGlkIjoiMTA2NiIsIkZvbnRTZXR0aW5ncyI6eyIkaWQiOiIxMDY3IiwiRm9udFNpemUiOjgsIkZvbnROYW1lIjoiTVYgQm9saSIsIklzQm9sZCI6ZmFsc2UsIklzSXRhbGljIjpmYWxzZSwiSXNVbmRlcmxpbmVkIjpmYWxzZSwiUGFyZW50U3R5bGUiOm51bGx9LCJBdXRvU2l6ZSI6MiwiRm9yZWdyb3VuZCI6eyIkaWQiOiIxMDY4IiwiQ29sb3IiOnsiJGlkIjoiMTA2OSIsIkEiOjI1NSwiUiI6MCwiRyI6MCwiQiI6MH19LCJNYXhXaWR0aCI6NDUuNzUsIk1heEhlaWdodCI6IkluZmluaXR5IiwiU21hcnRGb3JlZ3JvdW5kSXNBY3RpdmUiOmZhbHNlLCJIb3Jpem9udGFsQWxpZ25tZW50IjoyLCJWZXJ0aWNhbEFsaWdubWVudCI6MCwiU21hcnRGb3JlZ3JvdW5kIjpudWxsLCJCYWNrZ3JvdW5kRmlsbFR5cGUiOjAsIk1hcmdpbiI6eyIkaWQiOiIxMDcwIiwiVG9wIjowLCJMZWZ0IjowLCJSaWdodCI6MCwiQm90dG9tIjowfSwiUGFkZGluZyI6eyIkaWQiOiIxMDcxIiwiVG9wIjowLCJMZWZ0IjowLCJSaWdodCI6MCwiQm90dG9tIjowfSwiQmFja2dyb3VuZCI6eyIkaWQiOiIxMDcyIiwiQ29sb3IiOnsiJGlkIjoiMTA3MyIsIkEiOjAsIlIiOjI1NSwiRyI6MjU1LCJCIjoyNTV9fSwiSXNWaXNpYmxlIjp0cnVlLCJXaWR0aCI6MC4wLCJIZWlnaHQiOjAuMCwiQm9yZGVyU3R5bGUiOm51bGwsIlBhcmVudFN0eWxlIjpudWxsfSwiRGF0ZVN0eWxlIjp7IiRpZCI6IjEwNzQiLCJGb250U2V0dGluZ3MiOnsiJGlkIjoiMTA3NSIsIkZvbnRTaXplIjoxMCwiRm9udE5hbWUiOiJDYWxpYnJpIiwiSXNCb2xkIjpmYWxzZSwiSXNJdGFsaWMiOmZhbHNlLCJJc1VuZGVybGluZWQiOmZhbHNlLCJQYXJlbnRTdHlsZSI6bnVsbH0sIkF1dG9TaXplIjowLCJGb3JlZ3JvdW5kIjp7IiRpZCI6IjEwNzYiLCJDb2xvciI6eyIkaWQiOiIxMD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Dc4IiwiVG9wIjowLCJMZWZ0IjowLCJSaWdodCI6MCwiQm90dG9tIjowfSwiUGFkZGluZyI6eyIkaWQiOiIxMDc5IiwiVG9wIjowLCJMZWZ0IjowLCJSaWdodCI6MCwiQm90dG9tIjowfSwiQmFja2dyb3VuZCI6eyIkaWQiOiIxMDgwIiwiQ29sb3IiOnsiJGlkIjoiMTA4MSIsIkEiOjAsIlIiOjI1NSwiRyI6MjU1LCJCIjoyNTV9fSwiSXNWaXNpYmxlIjpmYWxzZSwiV2lkdGgiOjAuMCwiSGVpZ2h0IjowLjAsIkJvcmRlclN0eWxlIjpudWxsLCJQYXJlbnRTdHlsZSI6bnVsbH0sIkRhdGVGb3JtYXQiOnsiJGlkIjoiMTA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gzIiwiRm9ybWF0IjowLCJJc1Zpc2libGUiOmZhbHNlLCJMYXN0S25vd25WaXNpYmlsaXR5U3RhdGUiOmZhbHNlfSwiSXNWaXNpYmxlIjp0cnVlLCJQYXJlbnRTdHlsZSI6bnVsbH0sIkh5cGVybGluayI6eyIkaWQiOiIxMDg0IiwiQWRkcmVzcyI6IiIsIlN1YkFkZHJlc3MiOiIifSwiSW1wb3J0SWQiOm51bGx9LHsiJGlkIjoiMTA4NSIsIklkIjoiY2UyMmE2NGYtMjVkOS00MzM3LTg0MTQtMGQ0YWJkOWI0ZTU5IiwiSW5kZXgiOjMzLCJHcm91cElkIjpudWxsLCJUaXRsZSI6IkF3YXJlbmVzcyIsIkRhdGVUaW1lIjoiMjAyMS0wNi0yOFQyMzo1OTowMCIsIlBlcmNlbnRhZ2VDb21wbGV0ZSI6bnVsbCwiTm90ZSI6bnVsbCwiU3R5bGUiOnsiJGlkIjoiMTA4NiIsIlRpdGxlUG9zaXRpb24iOiJMZWZ0IiwiRGF0ZVBvc2l0aW9uIjoiTGVmdCIsIlNoYXBlVHlwZSI6MTMsIlNoYXBlU2l6ZSI6MSwiU2hhcGVTdHlsZSI6eyIkaWQiOiIxMDg3IiwiTWFyZ2luIjp7IiRpZCI6IjEwODgiLCJUb3AiOjAsIkxlZnQiOjAsIlJpZ2h0IjowLCJCb3R0b20iOjB9LCJQYWRkaW5nIjp7IiRpZCI6IjEwODkiLCJUb3AiOjAsIkxlZnQiOjAsIlJpZ2h0IjowLCJCb3R0b20iOjB9LCJCYWNrZ3JvdW5kIjp7IiRpZCI6IjEwOTAiLCJDb2xvciI6eyIkaWQiOiIxMDkxIiwiQSI6MjU1LCJSIjo2OCwiRyI6MTE0LCJCIjoxOTZ9fSwiSXNWaXNpYmxlIjp0cnVlLCJXaWR0aCI6MTMuMCwiSGVpZ2h0IjoxMy4wLCJCb3JkZXJTdHlsZSI6eyIkaWQiOiIxMDkyIiwiTGluZUNvbG9yIjpudWxsLCJMaW5lV2VpZ2h0IjowLjAsIkxpbmVUeXBlIjowLCJQYXJlbnRTdHlsZSI6bnVsbH0sIlBhcmVudFN0eWxlIjpudWxsfSwiVGl0bGVTdHlsZSI6eyIkaWQiOiIxMDkzIiwiRm9udFNldHRpbmdzIjp7IiRpZCI6IjEwOTQiLCJGb250U2l6ZSI6MTEsIkZvbnROYW1lIjoiTVYgQm9saSIsIklzQm9sZCI6ZmFsc2UsIklzSXRhbGljIjpmYWxzZSwiSXNVbmRlcmxpbmVkIjpmYWxzZSwiUGFyZW50U3R5bGUiOm51bGx9LCJBdXRvU2l6ZSI6MCwiRm9yZWdyb3VuZCI6eyIkaWQiOiIxMDk1IiwiQ29sb3IiOnsiJGlkIjoiMTA5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Dk3IiwiVG9wIjowLCJMZWZ0IjowLCJSaWdodCI6MCwiQm90dG9tIjowfSwiUGFkZGluZyI6eyIkaWQiOiIxMDk4IiwiVG9wIjowLCJMZWZ0IjowLCJSaWdodCI6MCwiQm90dG9tIjowfSwiQmFja2dyb3VuZCI6eyIkcmVmIjoiNzMifSwiSXNWaXNpYmxlIjp0cnVlLCJXaWR0aCI6MC4wLCJIZWlnaHQiOjAuMCwiQm9yZGVyU3R5bGUiOm51bGwsIlBhcmVudFN0eWxlIjpudWxsfSwiRGF0ZVN0eWxlIjp7IiRpZCI6IjEwOTkiLCJGb250U2V0dGluZ3MiOnsiJGlkIjoiMTEwMC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yLCJWZXJ0aWNhbEFsaWdubWVudCI6MCwiU21hcnRGb3JlZ3JvdW5kIjpudWxsLCJCYWNrZ3JvdW5kRmlsbFR5cGUiOjAsIk1hcmdpbiI6eyIkaWQiOiIxMTAxIiwiVG9wIjowLCJMZWZ0IjowLCJSaWdodCI6MCwiQm90dG9tIjowfSwiUGFkZGluZyI6eyIkaWQiOiIxMTAyIiwiVG9wIjowLCJMZWZ0IjowLCJSaWdodCI6MCwiQm90dG9tIjowfSwiQmFja2dyb3VuZCI6eyIkcmVmIjoiODAifSwiSXNWaXNpYmxlIjpmYWxzZSwiV2lkdGgiOjAuMCwiSGVpZ2h0IjowLjAsIkJvcmRlclN0eWxlIjpudWxsLCJQYXJlbnRTdHlsZSI6bnVsbH0sIkRhdGVGb3JtYXQiOnsiJGlkIjoiMTE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A0IiwiRm9ybWF0IjowLCJJc1Zpc2libGUiOmZhbHNlLCJMYXN0S25vd25WaXNpYmlsaXR5U3RhdGUiOmZhbHNlfSwiSXNWaXNpYmxlIjpmYWxzZSwiUGFyZW50U3R5bGUiOm51bGx9LCJIeXBlcmxpbmsiOnsiJGlkIjoiMTEwNSIsIkFkZHJlc3MiOiIiLCJTdWJBZGRyZXNzIjoiIn0sIkltcG9ydElkIjpudWxsfV19LHsiJGlkIjoiMTEwNiIsIklkIjoiOWQ0MTk4ZTctMzAyNi00MmFlLTk3N2EtZThjNzQyMmU3ODA1IiwiSW5kZXgiOjMsIkhlYWRlclRleHQiOiJEaWdpdGFsIE1pZ3JhdGlvbiIsIlN0eWxlIjp7IiRpZCI6IjExMDciLCJIZWFkZXJTdHlsZSI6eyIkaWQiOiIxMTA4IiwiVGV4dFN0eWxlIjp7IiRpZCI6IjExMDkiLCJGb250U2V0dGluZ3MiOnsiJGlkIjoiMTExMCIsIkZvbnRTaXplIjo5LCJGb250TmFtZSI6Ik1WIEJvbGkiLCJJc0JvbGQiOmZhbHNlLCJJc0l0YWxpYyI6ZmFsc2UsIklzVW5kZXJsaW5lZCI6ZmFsc2UsIlBhcmVudFN0eWxlIjpudWxsfSwiQXV0b1NpemUiOjAsIkZvcmVncm91bmQiOnsiJGlkIjoiMTExMSIsIkNvbG9yIjp7IiRpZCI6IjExMTIiLCJBIjoyNTUsIlIiOjcwLCJHIjo3MCwiQiI6NzR9fSwiTWF4V2lkdGgiOjAuMCwiTWF4SGVpZ2h0IjowLjAsIlNtYXJ0Rm9yZWdyb3VuZElzQWN0aXZlIjpmYWxzZSwiSG9yaXpvbnRhbEFsaWdubWVudCI6MCwiVmVydGljYWxBbGlnbm1lbnQiOjAsIlNtYXJ0Rm9yZWdyb3VuZCI6bnVsbCwiQmFja2dyb3VuZEZpbGxUeXBlIjowLCJNYXJnaW4iOnsiJHJlZiI6IjE3MyJ9LCJQYWRkaW5nIjp7IiRyZWYiOiIxNzQifSwiQmFja2dyb3VuZCI6bnVsbCwiSXNWaXNpYmxlIjpmYWxzZSwiV2lkdGgiOjAuMCwiSGVpZ2h0IjowLjAsIkJvcmRlclN0eWxlIjpudWxsLCJQYXJlbnRTdHlsZSI6bnVsbH0sIlJlY3RhbmdsZVN0eWxlIjp7IiRpZCI6IjExMTMiLCJNYXJnaW4iOnsiJHJlZiI6IjE3OCJ9LCJQYWRkaW5nIjp7IiRyZWYiOiIxNzkifSwiQmFja2dyb3VuZCI6eyIkaWQiOiIxMTE0IiwiQ29sb3IiOnsiJGlkIjoiMTExNSIsIkEiOjEyNywiUiI6OTcsIkciOjEyOSwiQiI6MTUxfX0sIklzVmlzaWJsZSI6ZmFsc2UsIldpZHRoIjowLjAsIkhlaWdodCI6MC4wLCJCb3JkZXJTdHlsZSI6eyIkaWQiOiIxMTE2IiwiTGluZUNvbG9yIjp7IiRpZCI6IjExMTciLCIkdHlwZSI6Ik5MUkUuQ29tbW9uLkRvbS5Tb2xpZENvbG9yQnJ1c2gsIE5MUkUuQ29tbW9uIiwiQ29sb3IiOnsiJGlkIjoiMTExOCIsIkEiOjI1NSwiUiI6NTUsIkciOjU1LCJCIjo1NX19LCJMaW5lV2VpZ2h0IjowLjAsIkxpbmVUeXBlIjowLCJQYXJlbnRTdHlsZSI6bnVsbH0sIlBhcmVudFN0eWxlIjpudWxsfSwiTWFyZ2luIjp7IiRyZWYiOiIxODUifSwiUGFkZGluZyI6eyIkcmVmIjoiMTg2In0sIkJhY2tncm91bmQiOm51bGwsIklzVmlzaWJsZSI6dHJ1ZSwiV2lkdGgiOjAuMCwiSGVpZ2h0IjowLjAsIkJvcmRlclN0eWxlIjpudWxsLCJQYXJlbnRTdHlsZSI6bnVsbH0sIkJhY2tncm91bmRTdHlsZSI6eyIkaWQiOiIxMTE5IiwiTWFyZ2luIjp7IiRyZWYiOiIxODgifSwiUGFkZGluZyI6eyIkcmVmIjoiMTg5In0sIkJhY2tncm91bmQiOnsiJGlkIjoiMTEyMCIsIkNvbG9yIjp7IiRpZCI6IjExMjEiLCJBIjozOCwiUiI6MTQ2LCJHIjoxNjksIkIiOjE4NX19LCJJc1Zpc2libGUiOnRydWUsIldpZHRoIjowLjAsIkhlaWdodCI6MC4wLCJCb3JkZXJTdHlsZSI6eyIkaWQiOiIxMTIyIiwiTGluZUNvbG9yIjp7IiRpZCI6IjExMjMiLCIkdHlwZSI6Ik5MUkUuQ29tbW9uLkRvbS5Tb2xpZENvbG9yQnJ1c2gsIE5MUkUuQ29tbW9uIiwiQ29sb3IiOnsiJGlkIjoiMTEyNCIsIkEiOjI1NSwiUiI6NTUsIkciOjU1LCJCIjo1NX19LCJMaW5lV2VpZ2h0IjowLjAsIkxpbmVUeXBlIjowLCJQYXJlbnRTdHlsZSI6bnVsbH0sIlBhcmVudFN0eWxlIjpudWxsfSwiSXNBYm92ZVRpbWViYW5kIjpmYWxzZSwiTWFyZ2luIjp7IiRyZWYiOiIxOTUifSwiUGFkZGluZyI6eyIkcmVmIjoiMTk2In0sIklzVmlzaWJsZSI6dHJ1ZSwiV2lkdGgiOjAuMCwiSGVpZ2h0IjowLjAsIkJvcmRlclN0eWxlIjpudWxsLCJQYXJlbnRTdHlsZSI6bnVsbH0sIlRhc2tzIjpbeyIkaWQiOiIxMTI1IiwiX2F0dGFjaGVkTWlsZXN0b25lcyI6W10sIlRhc2tEZWZpbml0aW9uIjp7IiRpZCI6IjExMjYiLCJHcm91cE5hbWUiOiI5NDY4NjE2NS1iZTU1LTQ3NTItOTBhNi01OWUxZTFiZmRjM2MiLCJTdGFydERhdGUiOiIyMDIxLTA3LTI5VDAwOjAwOjAwWiIsIkVuZERhdGUiOiIyMDIxLTA4LTMwVDIyOjIzOjAwWiIsIlBlcmNlbnRhZ2VDb21wbGV0ZSI6bnVsbCwiU3R5bGUiOnsiJGlkIjoiMTEyNyIsIlNoYXBlIjoyLCJTaGFwZVRoaWNrbmVzcyI6MywiRHVyYXRpb25Gb3JtYXQiOjAsIkluY2x1ZGVOb25Xb3JraW5nRGF5c0luRHVyYXRpb24iOmZhbHNlLCJQZXJjZW50YWdlQ29tcGxldGVTdHlsZSI6eyIkaWQiOiIxMTI4IiwiRm9udFNldHRpbmdzIjp7IiRpZCI6IjExMj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GlkIjoiMTEzMCIsIlRvcCI6MCwiTGVmdCI6MCwiUmlnaHQiOjAsIkJvdHRvbSI6MH0sIlBhZGRpbmciOnsiJGlkIjoiMTEzMSIsIlRvcCI6MCwiTGVmdCI6MCwiUmlnaHQiOjAsIkJvdHRvbSI6MH0sIkJhY2tncm91bmQiOnsiJHJlZiI6IjkwIn0sIklzVmlzaWJsZSI6dHJ1ZSwiV2lkdGgiOjAuMCwiSGVpZ2h0IjowLjAsIkJvcmRlclN0eWxlIjp7IiRpZCI6IjExMzIiLCJMaW5lQ29sb3IiOm51bGwsIkxpbmVXZWlnaHQiOjAuMCwiTGluZVR5cGUiOjAsIlBhcmVudFN0eWxlIjpudWxsfSwiUGFyZW50U3R5bGUiOm51bGx9LCJEdXJhdGlvblN0eWxlIjp7IiRpZCI6IjExMzMiLCJGb250U2V0dGluZ3MiOnsiJGlkIjoiMTEzNCIsIkZvbnRTaXplIjoxMCwiRm9udE5hbWUiOiJDYWxpYnJpIiwiSXNCb2xkIjpmYWxzZSwiSXNJdGFsaWMiOmZhbHNlLCJJc1VuZGVybGluZWQiOmZhbHNlLCJQYXJlbnRTdHlsZSI6bnVsbH0sIkF1dG9TaXplIjowLCJGb3JlZ3JvdW5kIjp7IiRpZCI6IjExMzUiLCJDb2xvciI6eyIkcmVmIjoiOTQifX0sIk1heFdpZHRoIjoyMDAuMCwiTWF4SGVpZ2h0IjoiSW5maW5pdHkiLCJTbWFydEZvcmVncm91bmRJc0FjdGl2ZSI6ZmFsc2UsIkhvcml6b250YWxBbGlnbm1lbnQiOjAsIlZlcnRpY2FsQWxpZ25tZW50IjowLCJTbWFydEZvcmVncm91bmQiOm51bGwsIkJhY2tncm91bmRGaWxsVHlwZSI6MCwiTWFyZ2luIjp7IiRpZCI6IjExMzYiLCJUb3AiOjAsIkxlZnQiOjAsIlJpZ2h0IjowLCJCb3R0b20iOjB9LCJQYWRkaW5nIjp7IiRpZCI6IjExMzciLCJUb3AiOjAsIkxlZnQiOjAsIlJpZ2h0IjowLCJCb3R0b20iOjB9LCJCYWNrZ3JvdW5kIjp7IiRyZWYiOiI5NyJ9LCJJc1Zpc2libGUiOnRydWUsIldpZHRoIjowLjAsIkhlaWdodCI6MC4wLCJCb3JkZXJTdHlsZSI6eyIkaWQiOiIxMTM4IiwiTGluZUNvbG9yIjpudWxsLCJMaW5lV2VpZ2h0IjowLjAsIkxpbmVUeXBlIjowLCJQYXJlbnRTdHlsZSI6bnVsbH0sIlBhcmVudFN0eWxlIjpudWxsfSwiSG9yaXpvbnRhbENvbm5lY3RvclN0eWxlIjp7IiRpZCI6IjExMzkiLCJMaW5lQ29sb3IiOnsiJHJlZiI6Ijk5In0sIkxpbmVXZWlnaHQiOjEuMCwiTGluZVR5cGUiOjAsIlBhcmVudFN0eWxlIjpudWxsfSwiVmVydGljYWxDb25uZWN0b3JTdHlsZSI6eyIkaWQiOiIxMTQwIiwiTGluZUNvbG9yIjp7IiRyZWYiOiIxMDI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TQxIiwiTWFyZ2luIjp7IiRpZCI6IjExNDIiLCJUb3AiOjAsIkxlZnQiOjQsIlJpZ2h0Ijo0LCJCb3R0b20iOjB9LCJQYWRkaW5nIjp7IiRpZCI6IjExNDMiLCJUb3AiOjAsIkxlZnQiOjAsIlJpZ2h0IjowLCJCb3R0b20iOjB9LCJCYWNrZ3JvdW5kIjp7IiRpZCI6IjExNDQiLCJDb2xvciI6eyIkaWQiOiIxMTQ1IiwiQSI6MjU1LCJSIjo5NywiRyI6MTI5LCJCIjoxNTF9fSwiSXNWaXNpYmxlIjp0cnVlLCJXaWR0aCI6MTMwLjUsIkhlaWdodCI6MTIuMDg0OTYwOTM3NSwiQm9yZGVyU3R5bGUiOnsiJGlkIjoiMTE0NiIsIkxpbmVDb2xvciI6eyIkcmVmIjoiMjE5In0sIkxpbmVXZWlnaHQiOjAuMCwiTGluZVR5cGUiOjAsIlBhcmVudFN0eWxlIjpudWxsfSwiUGFyZW50U3R5bGUiOm51bGx9LCJUaXRsZVN0eWxlIjp7IiRpZCI6IjExNDciLCJGb250U2V0dGluZ3MiOnsiJGlkIjoiMTE0OCIsIkZvbnRTaXplIjo3LCJGb250TmFtZSI6Ik1WIEJvbGkiLCJJc0JvbGQiOmZhbHNlLCJJc0l0YWxpYyI6ZmFsc2UsIklzVW5kZXJsaW5lZCI6ZmFsc2UsIlBhcmVudFN0eWxlIjpudWxsfSwiQXV0b1NpemUiOjIsIkZvcmVncm91bmQiOnsiJGlkIjoiMTE0OSIsIkNvbG9yIjp7IiRpZCI6IjExNTAiLCJBIjoyNTUsIlIiOjI1NSwiRyI6MjU1LCJCIjoyNTV9fSwiTWF4V2lkdGgiOjU1LjUsIk1heEhlaWdodCI6IkluZmluaXR5IiwiU21hcnRGb3JlZ3JvdW5kSXNBY3RpdmUiOmZhbHNlLCJIb3Jpem9udGFsQWxpZ25tZW50IjoxLCJWZXJ0aWNhbEFsaWdubWVudCI6MCwiU21hcnRGb3JlZ3JvdW5kIjpudWxsLCJCYWNrZ3JvdW5kRmlsbFR5cGUiOjAsIk1hcmdpbiI6eyIkaWQiOiIxMTUxIiwiVG9wIjowLCJMZWZ0IjowLCJSaWdodCI6MCwiQm90dG9tIjowfSwiUGFkZGluZyI6eyIkaWQiOiIxMTUyIiwiVG9wIjowLCJMZWZ0IjowLCJSaWdodCI6MCwiQm90dG9tIjowfSwiQmFja2dyb3VuZCI6eyIkaWQiOiIxMTUzIiwiQ29sb3IiOnsiJGlkIjoiMTE1NCIsIkEiOjAsIlIiOjI1NSwiRyI6MjU1LCJCIjoyNTV9fSwiSXNWaXNpYmxlIjp0cnVlLCJXaWR0aCI6MC4wLCJIZWlnaHQiOjAuMCwiQm9yZGVyU3R5bGUiOnsiJGlkIjoiMTE1NSIsIkxpbmVDb2xvciI6bnVsbCwiTGluZVdlaWdodCI6MC4wLCJMaW5lVHlwZSI6MCwiUGFyZW50U3R5bGUiOm51bGx9LCJQYXJlbnRTdHlsZSI6bnVsbH0sIkRhdGVTdHlsZSI6eyIkaWQiOiIxMTU2IiwiRm9udFNldHRpbmdzIjp7IiRpZCI6IjExNTc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pZCI6IjExNTgiLCJUb3AiOjAsIkxlZnQiOjAsIlJpZ2h0IjowLCJCb3R0b20iOjB9LCJQYWRkaW5nIjp7IiRpZCI6IjExNTkiLCJUb3AiOjAsIkxlZnQiOjAsIlJpZ2h0IjowLCJCb3R0b20iOjB9LCJCYWNrZ3JvdW5kIjp7IiRyZWYiOiIxMjUifSwiSXNWaXNpYmxlIjp0cnVlLCJXaWR0aCI6MC4wLCJIZWlnaHQiOjAuMCwiQm9yZGVyU3R5bGUiOnsiJGlkIjoiMTE2MCIsIkxpbmVDb2xvciI6bnVsbCwiTGluZVdlaWdodCI6MC4wLCJMaW5lVHlwZSI6MCwiUGFyZW50U3R5bGUiOm51bGx9LCJQYXJlbnRTdHlsZSI6bnVsbH0sIkRhdGVGb3JtYXQiOnsiJGlkIjoiMTE2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YyIiwiRm9ybWF0IjowLCJJc1Zpc2libGUiOmZhbHNlLCJMYXN0S25vd25WaXNpYmlsaXR5U3RhdGUiOmZhbHNlfSwiSXNWaXNpYmxlIjp0cnVlLCJQYXJlbnRTdHlsZSI6bnVsbH0sIkluZGV4IjoyOCwiU21hcnREdXJhdGlvbkFjdGl2YXRlZCI6ZmFsc2UsIkRhdGVGb3JtYXQiOnsiJHJlZiI6IjExNjEifSwiV2Vla051bWJlcmluZyI6eyIkaWQiOiIxMTYzIiwiRm9ybWF0IjowLCJJc1Zpc2libGUiOmZhbHNlLCJMYXN0S25vd25WaXNpYmlsaXR5U3RhdGUiOmZhbHNlfSwiSWQiOiI1NjQ0YWMxNy1kMTk4LTRiMjUtOGE5MS03MGNmZDA0NGEzOTEiLCJJbXBvcnRJZCI6bnVsbCwiVGl0bGUiOiJDb21tdW5pY2F0aW9ucyIsIk5vdGUiOm51bGwsIkh5cGVybGluayI6eyIkaWQiOiIxMTY0IiwiQWRkcmVzcyI6bnVsbCwiU3ViQWRkcmVzcyI6bnVsbH0sIklzQ2hhbmdlZCI6ZmFsc2UsIklzTmV3IjpmYWxzZX19LHsiJGlkIjoiMTE2NSIsIl9hdHRhY2hlZE1pbGVzdG9uZXMiOltdLCJUYXNrRGVmaW5pdGlvbiI6eyIkaWQiOiIxMTY2IiwiR3JvdXBOYW1lIjoiNmVmYTY4NTktYTM0OC00MzE4LWIyNjctYjgzMGUwYWUzODJmIiwiU3RhcnREYXRlIjoiMjAyMS0wOS0yMVQwMzozMzowMFoiLCJFbmREYXRlIjoiMjAyMS0xMC0xMVQyMzo1OTowMFoiLCJQZXJjZW50YWdlQ29tcGxldGUiOm51bGwsIlN0eWxlIjp7IiRpZCI6IjExNjciLCJTaGFwZSI6MiwiU2hhcGVUaGlja25lc3MiOjMsIkR1cmF0aW9uRm9ybWF0IjowLCJJbmNsdWRlTm9uV29ya2luZ0RheXNJbkR1cmF0aW9uIjpmYWxzZSwiUGVyY2VudGFnZUNvbXBsZXRlU3R5bGUiOnsiJGlkIjoiMTE2OCIsIkZvbnRTZXR0aW5ncyI6eyIkaWQiOiIxMTY5IiwiRm9udFNpemUiOjEwLCJGb250TmFtZSI6IkNhbGlicmkiLCJJc0JvbGQiOmZhbHNlLCJJc0l0YWxpYyI6ZmFsc2UsIklzVW5kZXJsaW5lZCI6ZmFsc2UsIlBhcmVudFN0eWxlIjpudWxsfSwiQXV0b1NpemUiOjAsIkZvcmVncm91bmQiOnsiJGlkIjoiMTE3MCIsIkNvbG9yIjp7IiRpZCI6IjExNz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xNzIiLCJUb3AiOjAsIkxlZnQiOjAsIlJpZ2h0IjowLCJCb3R0b20iOjB9LCJQYWRkaW5nIjp7IiRpZCI6IjExNzMiLCJUb3AiOjAsIkxlZnQiOjAsIlJpZ2h0IjowLCJCb3R0b20iOjB9LCJCYWNrZ3JvdW5kIjp7IiRyZWYiOiI5MCJ9LCJJc1Zpc2libGUiOnRydWUsIldpZHRoIjowLjAsIkhlaWdodCI6MC4wLCJCb3JkZXJTdHlsZSI6eyIkaWQiOiIxMTc0IiwiTGluZUNvbG9yIjpudWxsLCJMaW5lV2VpZ2h0IjowLjAsIkxpbmVUeXBlIjowLCJQYXJlbnRTdHlsZSI6bnVsbH0sIlBhcmVudFN0eWxlIjpudWxsfSwiRHVyYXRpb25TdHlsZSI6eyIkaWQiOiIxMTc1IiwiRm9udFNldHRpbmdzIjp7IiRpZCI6IjExNzYiLCJGb250U2l6ZSI6MTAsIkZvbnROYW1lIjoiQ2FsaWJyaSIsIklzQm9sZCI6ZmFsc2UsIklzSXRhbGljIjpmYWxzZSwiSXNVbmRlcmxpbmVkIjpmYWxzZSwiUGFyZW50U3R5bGUiOm51bGx9LCJBdXRvU2l6ZSI6MCwiRm9yZWdyb3VuZCI6eyIkaWQiOiIxMTc3IiwiQ29sb3IiOnsiJHJlZiI6Ijk0In19LCJNYXhXaWR0aCI6MjAwLjAsIk1heEhlaWdodCI6IkluZmluaXR5IiwiU21hcnRGb3JlZ3JvdW5kSXNBY3RpdmUiOmZhbHNlLCJIb3Jpem9udGFsQWxpZ25tZW50IjowLCJWZXJ0aWNhbEFsaWdubWVudCI6MCwiU21hcnRGb3JlZ3JvdW5kIjpudWxsLCJCYWNrZ3JvdW5kRmlsbFR5cGUiOjAsIk1hcmdpbiI6eyIkaWQiOiIxMTc4IiwiVG9wIjowLCJMZWZ0IjowLCJSaWdodCI6MCwiQm90dG9tIjowfSwiUGFkZGluZyI6eyIkaWQiOiIxMTc5IiwiVG9wIjowLCJMZWZ0IjowLCJSaWdodCI6MCwiQm90dG9tIjowfSwiQmFja2dyb3VuZCI6eyIkcmVmIjoiOTcifSwiSXNWaXNpYmxlIjp0cnVlLCJXaWR0aCI6MC4wLCJIZWlnaHQiOjAuMCwiQm9yZGVyU3R5bGUiOnsiJGlkIjoiMTE4MCIsIkxpbmVDb2xvciI6bnVsbCwiTGluZVdlaWdodCI6MC4wLCJMaW5lVHlwZSI6MCwiUGFyZW50U3R5bGUiOm51bGx9LCJQYXJlbnRTdHlsZSI6bnVsbH0sIkhvcml6b250YWxDb25uZWN0b3JTdHlsZSI6eyIkaWQiOiIxMTgxIiwiTGluZUNvbG9yIjp7IiRyZWYiOiI5OSJ9LCJMaW5lV2VpZ2h0IjoxLjAsIkxpbmVUeXBlIjowLCJQYXJlbnRTdHlsZSI6bnVsbH0sIlZlcnRpY2FsQ29ubmVjdG9yU3R5bGUiOnsiJGlkIjoiMTE4MiIsIkxpbmVDb2xvciI6eyIkcmVmIjoiMTAy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E4MyIsIk1hcmdpbiI6eyIkaWQiOiIxMTg0IiwiVG9wIjowLCJMZWZ0Ijo0LCJSaWdodCI6NCwiQm90dG9tIjowfSwiUGFkZGluZyI6eyIkaWQiOiIxMTg1IiwiVG9wIjowLCJMZWZ0IjowLCJSaWdodCI6MCwiQm90dG9tIjowfSwiQmFja2dyb3VuZCI6eyIkaWQiOiIxMTg2IiwiQ29sb3IiOnsiJGlkIjoiMTE4NyIsIkEiOjI1NSwiUiI6OTcsIkciOjEyOSwiQiI6MTUxfX0sIklzVmlzaWJsZSI6dHJ1ZSwiV2lkdGgiOjgyLjUsIkhlaWdodCI6MTIuMDg0OTYwOTM3NSwiQm9yZGVyU3R5bGUiOnsiJGlkIjoiMTE4OCIsIkxpbmVDb2xvciI6eyIkcmVmIjoiMjE5In0sIkxpbmVXZWlnaHQiOjAuMCwiTGluZVR5cGUiOjAsIlBhcmVudFN0eWxlIjpudWxsfSwiUGFyZW50U3R5bGUiOm51bGx9LCJUaXRsZVN0eWxlIjp7IiRpZCI6IjExODkiLCJGb250U2V0dGluZ3MiOnsiJGlkIjoiMTE5MCIsIkZvbnRTaXplIjo3LCJGb250TmFtZSI6Ik1WIEJvbGkiLCJJc0JvbGQiOmZhbHNlLCJJc0l0YWxpYyI6ZmFsc2UsIklzVW5kZXJsaW5lZCI6ZmFsc2UsIlBhcmVudFN0eWxlIjpudWxsfSwiQXV0b1NpemUiOjIsIkZvcmVncm91bmQiOnsiJGlkIjoiMTE5MSIsIkNvbG9yIjp7IiRpZCI6IjExOTIiLCJBIjoyNTUsIlIiOjI1NSwiRyI6MjU1LCJCIjoyNTV9fSwiTWF4V2lkdGgiOjMzLjc1LCJNYXhIZWlnaHQiOiJJbmZpbml0eSIsIlNtYXJ0Rm9yZWdyb3VuZElzQWN0aXZlIjpmYWxzZSwiSG9yaXpvbnRhbEFsaWdubWVudCI6MSwiVmVydGljYWxBbGlnbm1lbnQiOjAsIlNtYXJ0Rm9yZWdyb3VuZCI6bnVsbCwiQmFja2dyb3VuZEZpbGxUeXBlIjowLCJNYXJnaW4iOnsiJGlkIjoiMTE5MyIsIlRvcCI6MCwiTGVmdCI6MCwiUmlnaHQiOjAsIkJvdHRvbSI6MH0sIlBhZGRpbmciOnsiJGlkIjoiMTE5NCIsIlRvcCI6MCwiTGVmdCI6MCwiUmlnaHQiOjAsIkJvdHRvbSI6MH0sIkJhY2tncm91bmQiOnsiJGlkIjoiMTE5NSIsIkNvbG9yIjp7IiRpZCI6IjExOTYiLCJBIjowLCJSIjoyNTUsIkciOjI1NSwiQiI6MjU1fX0sIklzVmlzaWJsZSI6dHJ1ZSwiV2lkdGgiOjAuMCwiSGVpZ2h0IjowLjAsIkJvcmRlclN0eWxlIjp7IiRpZCI6IjExOTciLCJMaW5lQ29sb3IiOm51bGwsIkxpbmVXZWlnaHQiOjAuMCwiTGluZVR5cGUiOjAsIlBhcmVudFN0eWxlIjpudWxsfSwiUGFyZW50U3R5bGUiOm51bGx9LCJEYXRlU3R5bGUiOnsiJGlkIjoiMTE5OCIsIkZvbnRTZXR0aW5ncyI6eyIkaWQiOiIxMTk5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yLCJWZXJ0aWNhbEFsaWdubWVudCI6MCwiU21hcnRGb3JlZ3JvdW5kIjpudWxsLCJCYWNrZ3JvdW5kRmlsbFR5cGUiOjAsIk1hcmdpbiI6eyIkaWQiOiIxMjAwIiwiVG9wIjowLCJMZWZ0IjowLCJSaWdodCI6MCwiQm90dG9tIjowfSwiUGFkZGluZyI6eyIkaWQiOiIxMjAxIiwiVG9wIjowLCJMZWZ0IjowLCJSaWdodCI6MCwiQm90dG9tIjowfSwiQmFja2dyb3VuZCI6eyIkcmVmIjoiMTI1In0sIklzVmlzaWJsZSI6dHJ1ZSwiV2lkdGgiOjAuMCwiSGVpZ2h0IjowLjAsIkJvcmRlclN0eWxlIjp7IiRpZCI6IjEyMDIiLCJMaW5lQ29sb3IiOm51bGwsIkxpbmVXZWlnaHQiOjAuMCwiTGluZVR5cGUiOjAsIlBhcmVudFN0eWxlIjpudWxsfSwiUGFyZW50U3R5bGUiOm51bGx9LCJEYXRlRm9ybWF0Ijp7IiRpZCI6IjEy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NCIsIkZvcm1hdCI6MCwiSXNWaXNpYmxlIjpmYWxzZSwiTGFzdEtub3duVmlzaWJpbGl0eVN0YXRlIjpmYWxzZX0sIklzVmlzaWJsZSI6dHJ1ZSwiUGFyZW50U3R5bGUiOm51bGx9LCJJbmRleCI6MzEsIlNtYXJ0RHVyYXRpb25BY3RpdmF0ZWQiOmZhbHNlLCJEYXRlRm9ybWF0Ijp7IiRyZWYiOiIxMjAzIn0sIldlZWtOdW1iZXJpbmciOnsiJGlkIjoiMTIwNSIsIkZvcm1hdCI6MCwiSXNWaXNpYmxlIjpmYWxzZSwiTGFzdEtub3duVmlzaWJpbGl0eVN0YXRlIjpmYWxzZX0sIklkIjoiZTUzZTZhMjItNjE5Zi00N2IwLWIyYjgtNzU3YzVkODg2YjhjIiwiSW1wb3J0SWQiOm51bGwsIlRpdGxlIjoiTWlncmF0aW9uIiwiTm90ZSI6bnVsbCwiSHlwZXJsaW5rIjp7IiRpZCI6IjEyMDYiLCJBZGRyZXNzIjpudWxsLCJTdWJBZGRyZXNzIjpudWxsfSwiSXNDaGFuZ2VkIjpmYWxzZSwiSXNOZXciOmZhbHNlfX1dLCJNaWxlc3RvbmVzIjpbeyIkaWQiOiIxMjA3IiwiSWQiOiI4YmI1MWQ2ZS00YmQ5LTRlMzktOWZmNC03MDQ5OWIzNjk0NDgiLCJJbmRleCI6MjksIkdyb3VwSWQiOiI5NDY4NjE2NS1iZTU1LTQ3NTItOTBhNi01OWUxZTFiZmRjM2MiLCJUaXRsZSI6IlJlbWluZGVyIiwiRGF0ZVRpbWUiOiIyMDIxLTA5LTAxVDIzOjU5OjAwIiwiUGVyY2VudGFnZUNvbXBsZXRlIjpudWxsLCJOb3RlIjpudWxsLCJTdHlsZSI6eyIkaWQiOiIxMjA4IiwiVGl0bGVQb3NpdGlvbiI6IlJpZ2h0IiwiRGF0ZVBvc2l0aW9uIjoiTGVmdCIsIlNoYXBlVHlwZSI6NiwiU2hhcGVTaXplIjozLCJTaGFwZVN0eWxlIjp7IiRpZCI6IjEyMDkiLCJNYXJnaW4iOnsiJGlkIjoiMTIxMCIsIlRvcCI6MCwiTGVmdCI6MCwiUmlnaHQiOjAsIkJvdHRvbSI6MH0sIlBhZGRpbmciOnsiJGlkIjoiMTIxMSIsIlRvcCI6MCwiTGVmdCI6MCwiUmlnaHQiOjAsIkJvdHRvbSI6MH0sIkJhY2tncm91bmQiOnsiJGlkIjoiMTIxMiIsIkNvbG9yIjp7IiRpZCI6IjEyMTMiLCJBIjoyNTUsIlIiOjk3LCJHIjoxMjksIkIiOjE1MX19LCJJc1Zpc2libGUiOnRydWUsIldpZHRoIjo5LjAsIkhlaWdodCI6MTAuNSwiQm9yZGVyU3R5bGUiOnsiJGlkIjoiMTIxNCIsIkxpbmVDb2xvciI6bnVsbCwiTGluZVdlaWdodCI6MC4wLCJMaW5lVHlwZSI6MCwiUGFyZW50U3R5bGUiOm51bGx9LCJQYXJlbnRTdHlsZSI6bnVsbH0sIlRpdGxlU3R5bGUiOnsiJGlkIjoiMTIxNSIsIkZvbnRTZXR0aW5ncyI6eyIkaWQiOiIxMjE2IiwiRm9udFNpemUiOjgsIkZvbnROYW1lIjoiTVYgQm9saSIsIklzQm9sZCI6ZmFsc2UsIklzSXRhbGljIjpmYWxzZSwiSXNVbmRlcmxpbmVkIjpmYWxzZSwiUGFyZW50U3R5bGUiOm51bGx9LCJBdXRvU2l6ZSI6MiwiRm9yZWdyb3VuZCI6eyIkaWQiOiIxMjE3IiwiQ29sb3IiOnsiJGlkIjoiMTIxOCIsIkEiOjI1NSwiUiI6MCwiRyI6MCwiQiI6MH19LCJNYXhXaWR0aCI6MzYuMCwiTWF4SGVpZ2h0IjoiSW5maW5pdHkiLCJTbWFydEZvcmVncm91bmRJc0FjdGl2ZSI6ZmFsc2UsIkhvcml6b250YWxBbGlnbm1lbnQiOjAsIlZlcnRpY2FsQWxpZ25tZW50IjowLCJTbWFydEZvcmVncm91bmQiOm51bGwsIkJhY2tncm91bmRGaWxsVHlwZSI6MCwiTWFyZ2luIjp7IiRpZCI6IjEyMTkiLCJUb3AiOjAsIkxlZnQiOjAsIlJpZ2h0IjowLCJCb3R0b20iOjB9LCJQYWRkaW5nIjp7IiRpZCI6IjEyMjAiLCJUb3AiOjAsIkxlZnQiOjAsIlJpZ2h0IjowLCJCb3R0b20iOjB9LCJCYWNrZ3JvdW5kIjp7IiRpZCI6IjEyMjEiLCJDb2xvciI6eyIkaWQiOiIxMjIyIiwiQSI6MCwiUiI6MjU1LCJHIjoyNTUsIkIiOjI1NX19LCJJc1Zpc2libGUiOnRydWUsIldpZHRoIjowLjAsIkhlaWdodCI6MC4wLCJCb3JkZXJTdHlsZSI6bnVsbCwiUGFyZW50U3R5bGUiOm51bGx9LCJEYXRlU3R5bGUiOnsiJGlkIjoiMTIyMyIsIkZvbnRTZXR0aW5ncyI6eyIkaWQiOiIxMjI0IiwiRm9udFNpemUiOjEwLCJGb250TmFtZSI6IkNhbGlicmkiLCJJc0JvbGQiOmZhbHNlLCJJc0l0YWxpYyI6ZmFsc2UsIklzVW5kZXJsaW5lZCI6ZmFsc2UsIlBhcmVudFN0eWxlIjpudWxsfSwiQXV0b1NpemUiOjAsIkZvcmVncm91bmQiOnsiJGlkIjoiMTIyNSIsIkNvbG9yIjp7IiRpZCI6IjEyMj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yMjciLCJUb3AiOjAsIkxlZnQiOjAsIlJpZ2h0IjowLCJCb3R0b20iOjB9LCJQYWRkaW5nIjp7IiRpZCI6IjEyMjgiLCJUb3AiOjAsIkxlZnQiOjAsIlJpZ2h0IjowLCJCb3R0b20iOjB9LCJCYWNrZ3JvdW5kIjp7IiRpZCI6IjEyMjkiLCJDb2xvciI6eyIkaWQiOiIxMjMwIiwiQSI6MCwiUiI6MjU1LCJHIjoyNTUsIkIiOjI1NX19LCJJc1Zpc2libGUiOmZhbHNlLCJXaWR0aCI6MC4wLCJIZWlnaHQiOjAuMCwiQm9yZGVyU3R5bGUiOm51bGwsIlBhcmVudFN0eWxlIjpudWxsfSwiRGF0ZUZvcm1hdCI6eyIkaWQiOiIxMj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zIiLCJGb3JtYXQiOjAsIklzVmlzaWJsZSI6ZmFsc2UsIkxhc3RLbm93blZpc2liaWxpdHlTdGF0ZSI6ZmFsc2V9LCJJc1Zpc2libGUiOnRydWUsIlBhcmVudFN0eWxlIjpudWxsfSwiSHlwZXJsaW5rIjp7IiRpZCI6IjEyMzMiLCJBZGRyZXNzIjoiIiwiU3ViQWRkcmVzcyI6IiJ9LCJJbXBvcnRJZCI6bnVsbH0seyIkaWQiOiIxMjM0IiwiSWQiOiI5ZWM5NWJmYy05ZjFiLTRkNmYtYmM0Yy0zYTQxNmVhYTEzZTciLCJJbmRleCI6MzAsIkdyb3VwSWQiOiI2ZWZhNjg1OS1hMzQ4LTQzMTgtYjI2Ny1iODMwZTBhZTM4MmYiLCJUaXRsZSI6IkdvIExpdmUhIiwiRGF0ZVRpbWUiOiIyMDIxLTEwLTEzVDIzOjU5OjAwIiwiUGVyY2VudGFnZUNvbXBsZXRlIjpudWxsLCJOb3RlIjpudWxsLCJTdHlsZSI6eyIkaWQiOiIxMjM1IiwiVGl0bGVQb3NpdGlvbiI6IlJpZ2h0IiwiRGF0ZVBvc2l0aW9uIjoiTGVmdCIsIlNoYXBlVHlwZSI6MTMsIlNoYXBlU2l6ZSI6MywiU2hhcGVTdHlsZSI6eyIkaWQiOiIxMjM2IiwiTWFyZ2luIjp7IiRpZCI6IjEyMzciLCJUb3AiOjAsIkxlZnQiOjAsIlJpZ2h0IjowLCJCb3R0b20iOjB9LCJQYWRkaW5nIjp7IiRpZCI6IjEyMzgiLCJUb3AiOjAsIkxlZnQiOjAsIlJpZ2h0IjowLCJCb3R0b20iOjB9LCJCYWNrZ3JvdW5kIjp7IiRpZCI6IjEyMzkiLCJDb2xvciI6eyIkaWQiOiIxMjQwIiwiQSI6MjU1LCJSIjo5NywiRyI6MTI5LCJCIjoxNTF9fSwiSXNWaXNpYmxlIjp0cnVlLCJXaWR0aCI6MTMuNSwiSGVpZ2h0IjoxNS4wLCJCb3JkZXJTdHlsZSI6eyIkaWQiOiIxMjQxIiwiTGluZUNvbG9yIjp7IiRpZCI6IjEyNDIiLCIkdHlwZSI6Ik5MUkUuQ29tbW9uLkRvbS5Tb2xpZENvbG9yQnJ1c2gsIE5MUkUuQ29tbW9uIiwiQ29sb3IiOnsiJGlkIjoiMTI0MyIsIkEiOjI1NSwiUiI6MTI5LCJHIjoxNDksIkIiOjkxfX0sIkxpbmVXZWlnaHQiOjAuMCwiTGluZVR5cGUiOjAsIlBhcmVudFN0eWxlIjpudWxsfSwiUGFyZW50U3R5bGUiOm51bGx9LCJUaXRsZVN0eWxlIjp7IiRpZCI6IjEyNDQiLCJGb250U2V0dGluZ3MiOnsiJGlkIjoiMTI0NSIsIkZvbnRTaXplIjo4LCJGb250TmFtZSI6Ik1WIEJvbGkiLCJJc0JvbGQiOnRydWUsIklzSXRhbGljIjpmYWxzZSwiSXNVbmRlcmxpbmVkIjpmYWxzZSwiUGFyZW50U3R5bGUiOm51bGx9LCJBdXRvU2l6ZSI6MiwiRm9yZWdyb3VuZCI6eyIkaWQiOiIxMjQ2IiwiQ29sb3IiOnsiJGlkIjoiMTI0NyIsIkEiOjI1NSwiUiI6MCwiRyI6MCwiQiI6MH19LCJNYXhXaWR0aCI6MzMuNzUsIk1heEhlaWdodCI6IkluZmluaXR5IiwiU21hcnRGb3JlZ3JvdW5kSXNBY3RpdmUiOmZhbHNlLCJIb3Jpem9udGFsQWxpZ25tZW50IjowLCJWZXJ0aWNhbEFsaWdubWVudCI6MCwiU21hcnRGb3JlZ3JvdW5kIjpudWxsLCJCYWNrZ3JvdW5kRmlsbFR5cGUiOjAsIk1hcmdpbiI6eyIkaWQiOiIxMjQ4IiwiVG9wIjowLCJMZWZ0IjowLCJSaWdodCI6MCwiQm90dG9tIjowfSwiUGFkZGluZyI6eyIkaWQiOiIxMjQ5IiwiVG9wIjowLCJMZWZ0IjowLCJSaWdodCI6MCwiQm90dG9tIjowfSwiQmFja2dyb3VuZCI6eyIkaWQiOiIxMjUwIiwiQ29sb3IiOnsiJGlkIjoiMTI1MSIsIkEiOjAsIlIiOjI1NSwiRyI6MjU1LCJCIjoyNTV9fSwiSXNWaXNpYmxlIjp0cnVlLCJXaWR0aCI6MC4wLCJIZWlnaHQiOjAuMCwiQm9yZGVyU3R5bGUiOm51bGwsIlBhcmVudFN0eWxlIjpudWxsfSwiRGF0ZVN0eWxlIjp7IiRpZCI6IjEyNTIiLCJGb250U2V0dGluZ3MiOnsiJGlkIjoiMTI1MyIsIkZvbnRTaXplIjoxMCwiRm9udE5hbWUiOiJDYWxpYnJpIiwiSXNCb2xkIjpmYWxzZSwiSXNJdGFsaWMiOmZhbHNlLCJJc1VuZGVybGluZWQiOmZhbHNlLCJQYXJlbnRTdHlsZSI6bnVsbH0sIkF1dG9TaXplIjowLCJGb3JlZ3JvdW5kIjp7IiRpZCI6IjEyNTQiLCJDb2xvciI6eyIkaWQiOiIxMjU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jU2IiwiVG9wIjowLCJMZWZ0IjowLCJSaWdodCI6MCwiQm90dG9tIjowfSwiUGFkZGluZyI6eyIkaWQiOiIxMjU3IiwiVG9wIjowLCJMZWZ0IjowLCJSaWdodCI6MCwiQm90dG9tIjowfSwiQmFja2dyb3VuZCI6eyIkaWQiOiIxMjU4IiwiQ29sb3IiOnsiJGlkIjoiMTI1OSIsIkEiOjAsIlIiOjI1NSwiRyI6MjU1LCJCIjoyNTV9fSwiSXNWaXNpYmxlIjpmYWxzZSwiV2lkdGgiOjAuMCwiSGVpZ2h0IjowLjAsIkJvcmRlclN0eWxlIjpudWxsLCJQYXJlbnRTdHlsZSI6bnVsbH0sIkRhdGVGb3JtYXQiOnsiJGlkIjoiMTI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YxIiwiRm9ybWF0IjowLCJJc1Zpc2libGUiOmZhbHNlLCJMYXN0S25vd25WaXNpYmlsaXR5U3RhdGUiOmZhbHNlfSwiSXNWaXNpYmxlIjp0cnVlLCJQYXJlbnRTdHlsZSI6bnVsbH0sIkh5cGVybGluayI6eyIkaWQiOiIxMjYyIiwiQWRkcmVzcyI6IiIsIlN1YkFkZHJlc3MiOiIifSwiSW1wb3J0SWQiOm51bGx9LHsiJGlkIjoiMTI2MyIsIklkIjoiOGZhOGZiN2ItZTg5MC00MDdiLThiOTItNTRkZTRjNWNhZDlmIiwiSW5kZXgiOjMyLCJHcm91cElkIjoiNmVmYTY4NTktYTM0OC00MzE4LWIyNjctYjgzMGUwYWUzODJmIiwiVGl0bGUiOiJOb3RpZmljYXRpb24iLCJEYXRlVGltZSI6IjIwMjEtMTEtMThUMjM6NTk6MDAiLCJQZXJjZW50YWdlQ29tcGxldGUiOm51bGwsIk5vdGUiOm51bGwsIlN0eWxlIjp7IiRpZCI6IjEyNjQiLCJUaXRsZVBvc2l0aW9uIjoiTGVmdCIsIkRhdGVQb3NpdGlvbiI6IkxlZnQiLCJTaGFwZVR5cGUiOjYsIlNoYXBlU2l6ZSI6MywiU2hhcGVTdHlsZSI6eyIkaWQiOiIxMjY1IiwiTWFyZ2luIjp7IiRpZCI6IjEyNjYiLCJUb3AiOjAsIkxlZnQiOjAsIlJpZ2h0IjowLCJCb3R0b20iOjB9LCJQYWRkaW5nIjp7IiRpZCI6IjEyNjciLCJUb3AiOjAsIkxlZnQiOjAsIlJpZ2h0IjowLCJCb3R0b20iOjB9LCJCYWNrZ3JvdW5kIjp7IiRpZCI6IjEyNjgiLCJDb2xvciI6eyIkaWQiOiIxMjY5IiwiQSI6MjU1LCJSIjo5NywiRyI6MTI5LCJCIjoxNTF9fSwiSXNWaXNpYmxlIjp0cnVlLCJXaWR0aCI6OS4wLCJIZWlnaHQiOjEwLjUsIkJvcmRlclN0eWxlIjp7IiRpZCI6IjEyNzAiLCJMaW5lQ29sb3IiOm51bGwsIkxpbmVXZWlnaHQiOjAuMCwiTGluZVR5cGUiOjAsIlBhcmVudFN0eWxlIjpudWxsfSwiUGFyZW50U3R5bGUiOm51bGx9LCJUaXRsZVN0eWxlIjp7IiRpZCI6IjEyNzEiLCJGb250U2V0dGluZ3MiOnsiJGlkIjoiMTI3MiIsIkZvbnRTaXplIjo4LCJGb250TmFtZSI6Ik1WIEJvbGkiLCJJc0JvbGQiOmZhbHNlLCJJc0l0YWxpYyI6ZmFsc2UsIklzVW5kZXJsaW5lZCI6ZmFsc2UsIlBhcmVudFN0eWxlIjpudWxsfSwiQXV0b1NpemUiOjIsIkZvcmVncm91bmQiOnsiJGlkIjoiMTI3MyIsIkNvbG9yIjp7IiRpZCI6IjEyNzQiLCJBIjoyNTUsIlIiOjAsIkciOjAsIkIiOjB9fSwiTWF4V2lkdGgiOjQ1Ljc1LCJNYXhIZWlnaHQiOiJJbmZpbml0eSIsIlNtYXJ0Rm9yZWdyb3VuZElzQWN0aXZlIjpmYWxzZSwiSG9yaXpvbnRhbEFsaWdubWVudCI6MiwiVmVydGljYWxBbGlnbm1lbnQiOjAsIlNtYXJ0Rm9yZWdyb3VuZCI6bnVsbCwiQmFja2dyb3VuZEZpbGxUeXBlIjowLCJNYXJnaW4iOnsiJGlkIjoiMTI3NSIsIlRvcCI6MCwiTGVmdCI6MCwiUmlnaHQiOjAsIkJvdHRvbSI6MH0sIlBhZGRpbmciOnsiJGlkIjoiMTI3NiIsIlRvcCI6MCwiTGVmdCI6MCwiUmlnaHQiOjAsIkJvdHRvbSI6MH0sIkJhY2tncm91bmQiOnsiJGlkIjoiMTI3NyIsIkNvbG9yIjp7IiRpZCI6IjEyNzgiLCJBIjowLCJSIjoyNTUsIkciOjI1NSwiQiI6MjU1fX0sIklzVmlzaWJsZSI6dHJ1ZSwiV2lkdGgiOjAuMCwiSGVpZ2h0IjowLjAsIkJvcmRlclN0eWxlIjpudWxsLCJQYXJlbnRTdHlsZSI6bnVsbH0sIkRhdGVTdHlsZSI6eyIkaWQiOiIxMjc5IiwiRm9udFNldHRpbmdzIjp7IiRpZCI6IjEyODAiLCJGb250U2l6ZSI6MTAsIkZvbnROYW1lIjoiQ2FsaWJyaSIsIklzQm9sZCI6ZmFsc2UsIklzSXRhbGljIjpmYWxzZSwiSXNVbmRlcmxpbmVkIjpmYWxzZSwiUGFyZW50U3R5bGUiOm51bGx9LCJBdXRvU2l6ZSI6MCwiRm9yZWdyb3VuZCI6eyIkaWQiOiIxMjgxIiwiQ29sb3IiOnsiJGlkIjoiMT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4MyIsIlRvcCI6MCwiTGVmdCI6MCwiUmlnaHQiOjAsIkJvdHRvbSI6MH0sIlBhZGRpbmciOnsiJGlkIjoiMTI4NCIsIlRvcCI6MCwiTGVmdCI6MCwiUmlnaHQiOjAsIkJvdHRvbSI6MH0sIkJhY2tncm91bmQiOnsiJGlkIjoiMTI4NSIsIkNvbG9yIjp7IiRpZCI6IjEyODYiLCJBIjowLCJSIjoyNTUsIkciOjI1NSwiQiI6MjU1fX0sIklzVmlzaWJsZSI6ZmFsc2UsIldpZHRoIjowLjAsIkhlaWdodCI6MC4wLCJCb3JkZXJTdHlsZSI6bnVsbCwiUGFyZW50U3R5bGUiOm51bGx9LCJEYXRlRm9ybWF0Ijp7IiRpZCI6IjEy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OCIsIkZvcm1hdCI6MCwiSXNWaXNpYmxlIjpmYWxzZSwiTGFzdEtub3duVmlzaWJpbGl0eVN0YXRlIjpmYWxzZX0sIklzVmlzaWJsZSI6dHJ1ZSwiUGFyZW50U3R5bGUiOm51bGx9LCJIeXBlcmxpbmsiOnsiJGlkIjoiMTI4OSIsIkFkZHJlc3MiOiIiLCJTdWJBZGRyZXNzIjoiIn0sIkltcG9ydElkIjpudWxsfSx7IiRpZCI6IjEyOTAiLCJJZCI6IjAxOWVkOGIwLTdiNmItNGMzOS04OTg0LTYyY2YyYjMyYTQwMiIsIkluZGV4Ijo0MCwiR3JvdXBJZCI6bnVsbCwiVGl0bGUiOiJFYXJseSBBY2Nlc3MiLCJEYXRlVGltZSI6IjIwMjEtMDktMTRUMjM6NTk6MDAiLCJQZXJjZW50YWdlQ29tcGxldGUiOm51bGwsIk5vdGUiOm51bGwsIlN0eWxlIjp7IiRpZCI6IjEyOTEiLCJUaXRsZVBvc2l0aW9uIjoiUmlnaHQiLCJEYXRlUG9zaXRpb24iOiJMZWZ0IiwiU2hhcGVUeXBlIjoxMywiU2hhcGVTaXplIjoxLCJTaGFwZVN0eWxlIjp7IiRpZCI6IjEyOTIiLCJNYXJnaW4iOnsiJHJlZiI6IjYwIn0sIlBhZGRpbmciOnsiJHJlZiI6IjYxIn0sIkJhY2tncm91bmQiOnsiJGlkIjoiMTI5MyIsIkNvbG9yIjp7IiRpZCI6IjEyOTQiLCJBIjoyNTUsIlIiOjIsIkciOjE3OCwiQiI6MjM4fX0sIklzVmlzaWJsZSI6dHJ1ZSwiV2lkdGgiOjE4LjAsIkhlaWdodCI6MjAuMCwiQm9yZGVyU3R5bGUiOnsiJGlkIjoiMTI5NSIsIkxpbmVDb2xvciI6bnVsbCwiTGluZVdlaWdodCI6MC4wLCJMaW5lVHlwZSI6MCwiUGFyZW50U3R5bGUiOm51bGx9LCJQYXJlbnRTdHlsZSI6bnVsbH0sIlRpdGxlU3R5bGUiOnsiJGlkIjoiMTI5NiIsIkZvbnRTZXR0aW5ncyI6eyIkaWQiOiIxMjk3IiwiRm9udFNpemUiOjEwLCJGb250TmFtZSI6Ik1WIEJvbGkiLCJJc0JvbGQiOmZhbHNlLCJJc0l0YWxpYyI6ZmFsc2UsIklzVW5kZXJsaW5lZCI6ZmFsc2UsIlBhcmVudFN0eWxlIjpudWxsfSwiQXV0b1NpemUiOjAsIkZvcmVncm91bmQiOnsiJGlkIjoiMTI5OCIsIkNvbG9yIjp7IiRpZCI6IjEyOT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udWxsLCJQYXJlbnRTdHlsZSI6bnVsbH0sIkRhdGVTdHlsZSI6eyIkaWQiOiIxMzAwIiwiRm9udFNldHRpbmdzIjp7IiRpZCI6IjEzMDEiLCJGb250U2l6ZSI6MTAsIkZvbnROYW1lIjoiQ2FsaWJyaSIsIklzQm9sZCI6ZmFsc2UsIklzSXRhbGljIjpmYWxzZSwiSXNVbmRlcmxpbmVkIjpmYWxzZSwiUGFyZW50U3R5bGUiOm51bGx9LCJBdXRvU2l6ZSI6MCwiRm9yZWdyb3VuZCI6eyIkaWQiOiIxMzAyIiwiQ29sb3IiOnsiJGlkIjoiMTMw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HJlZiI6IjgwIn0sIklzVmlzaWJsZSI6ZmFsc2UsIldpZHRoIjowLjAsIkhlaWdodCI6MC4wLCJCb3JkZXJTdHlsZSI6bnVsbCwiUGFyZW50U3R5bGUiOm51bGx9LCJEYXRlRm9ybWF0Ijp7IiRyZWYiOiI4MSJ9LCJXZWVrTnVtYmVyaW5nIjp7IiRpZCI6IjEzMDQiLCJGb3JtYXQiOjAsIklzVmlzaWJsZSI6ZmFsc2UsIkxhc3RLbm93blZpc2liaWxpdHlTdGF0ZSI6ZmFsc2V9LCJJc1Zpc2libGUiOmZhbHNlLCJQYXJlbnRTdHlsZSI6bnVsbH0sIkh5cGVybGluayI6eyIkaWQiOiIxMzA1IiwiQWRkcmVzcyI6IiIsIlN1YkFkZHJlc3MiOiIifSwiSW1wb3J0SWQiOm51bGx9XX0seyIkaWQiOiIxMzA2IiwiSWQiOiIzM2QzNzQ2NS0yZGI4LTRlODktYjgxNS02NDQ3ZDE3OTM2NjQiLCJJbmRleCI6NCwiSGVhZGVyVGV4dCI6IkFzc2V0IFx1MDAwYk1pZ3JhdGlvbiIsIlN0eWxlIjp7IiRpZCI6IjEzMDciLCJIZWFkZXJTdHlsZSI6eyIkaWQiOiIxMzA4IiwiVGV4dFN0eWxlIjp7IiRpZCI6IjEzMDkiLCJGb250U2V0dGluZ3MiOnsiJGlkIjoiMTMxMCIsIkZvbnRTaXplIjo5LCJGb250TmFtZSI6Ik1WIEJvbGkiLCJJc0JvbGQiOmZhbHNlLCJJc0l0YWxpYyI6ZmFsc2UsIklzVW5kZXJsaW5lZCI6ZmFsc2UsIlBhcmVudFN0eWxlIjpudWxsfSwiQXV0b1NpemUiOjAsIkZvcmVncm91bmQiOnsiJGlkIjoiMTMxMSIsIkNvbG9yIjp7IiRpZCI6IjEzMTIiLCJBIjoyNTUsIlIiOjM1LCJHIjozNSwiQiI6Mzd9fSwiTWF4V2lkdGgiOjAuMCwiTWF4SGVpZ2h0IjowLjAsIlNtYXJ0Rm9yZWdyb3VuZElzQWN0aXZlIjpmYWxzZSwiSG9yaXpvbnRhbEFsaWdubWVudCI6MCwiVmVydGljYWxBbGlnbm1lbnQiOjAsIlNtYXJ0Rm9yZWdyb3VuZCI6bnVsbCwiQmFja2dyb3VuZEZpbGxUeXBlIjowLCJNYXJnaW4iOnsiJHJlZiI6IjE3MyJ9LCJQYWRkaW5nIjp7IiRyZWYiOiIxNzQifSwiQmFja2dyb3VuZCI6bnVsbCwiSXNWaXNpYmxlIjpmYWxzZSwiV2lkdGgiOjAuMCwiSGVpZ2h0IjowLjAsIkJvcmRlclN0eWxlIjpudWxsLCJQYXJlbnRTdHlsZSI6bnVsbH0sIlJlY3RhbmdsZVN0eWxlIjp7IiRpZCI6IjEzMTMiLCJNYXJnaW4iOnsiJHJlZiI6IjE3OCJ9LCJQYWRkaW5nIjp7IiRyZWYiOiIxNzkifSwiQmFja2dyb3VuZCI6eyIkaWQiOiIxMzE0IiwiQ29sb3IiOnsiJGlkIjoiMTMxNSIsIkEiOjEyNywiUiI6NzAsIkciOjcwLCJCIjo3NH19LCJJc1Zpc2libGUiOmZhbHNlLCJXaWR0aCI6MC4wLCJIZWlnaHQiOjAuMCwiQm9yZGVyU3R5bGUiOnsiJGlkIjoiMTMxNiIsIkxpbmVDb2xvciI6eyIkaWQiOiIxMzE3IiwiJHR5cGUiOiJOTFJFLkNvbW1vbi5Eb20uU29saWRDb2xvckJydXNoLCBOTFJFLkNvbW1vbiIsIkNvbG9yIjp7IiRpZCI6IjEzMTgiLCJBIjoyNTUsIlIiOjg1LCJHIjo2NCwiQiI6MH19LCJMaW5lV2VpZ2h0IjowLjAsIkxpbmVUeXBlIjowLCJQYXJlbnRTdHlsZSI6bnVsbH0sIlBhcmVudFN0eWxlIjpudWxsfSwiTWFyZ2luIjp7IiRyZWYiOiIxODUifSwiUGFkZGluZyI6eyIkcmVmIjoiMTg2In0sIkJhY2tncm91bmQiOm51bGwsIklzVmlzaWJsZSI6dHJ1ZSwiV2lkdGgiOjAuMCwiSGVpZ2h0IjowLjAsIkJvcmRlclN0eWxlIjpudWxsLCJQYXJlbnRTdHlsZSI6bnVsbH0sIkJhY2tncm91bmRTdHlsZSI6eyIkaWQiOiIxMzE5IiwiTWFyZ2luIjp7IiRyZWYiOiIxODgifSwiUGFkZGluZyI6eyIkcmVmIjoiMTg5In0sIkJhY2tncm91bmQiOnsiJGlkIjoiMTMyMCIsIkNvbG9yIjp7IiRpZCI6IjEzMjEiLCJBIjozOCwiUiI6NzAsIkciOjcwLCJCIjo3NH19LCJJc1Zpc2libGUiOnRydWUsIldpZHRoIjowLjAsIkhlaWdodCI6MC4wLCJCb3JkZXJTdHlsZSI6eyIkaWQiOiIxMzIyIiwiTGluZUNvbG9yIjp7IiRpZCI6IjEzMjMiLCIkdHlwZSI6Ik5MUkUuQ29tbW9uLkRvbS5Tb2xpZENvbG9yQnJ1c2gsIE5MUkUuQ29tbW9uIiwiQ29sb3IiOnsiJGlkIjoiMTMyNCIsIkEiOjI1NSwiUiI6ODUsIkciOjY0LCJCIjowfX0sIkxpbmVXZWlnaHQiOjAuMCwiTGluZVR5cGUiOjAsIlBhcmVudFN0eWxlIjpudWxsfSwiUGFyZW50U3R5bGUiOm51bGx9LCJJc0Fib3ZlVGltZWJhbmQiOmZhbHNlLCJNYXJnaW4iOnsiJHJlZiI6IjE5NSJ9LCJQYWRkaW5nIjp7IiRyZWYiOiIxOTYifSwiSXNWaXNpYmxlIjp0cnVlLCJXaWR0aCI6MC4wLCJIZWlnaHQiOjAuMCwiQm9yZGVyU3R5bGUiOm51bGwsIlBhcmVudFN0eWxlIjpudWxsfSwiVGFza3MiOlt7IiRpZCI6IjEzMjUiLCJfYXR0YWNoZWRNaWxlc3RvbmVzIjpbXSwiVGFza0RlZmluaXRpb24iOnsiJGlkIjoiMTMyNiIsIkdyb3VwTmFtZSI6IjMzZjc3NjlhLTc2YTMtNGEzZi1iM2NiLTRjOGM4ODIyMDYzMCIsIlN0YXJ0RGF0ZSI6IjIwMjEtMDgtMjFUMDA6MDA6MDBaIiwiRW5kRGF0ZSI6IjIwMjEtMDktMThUMjE6NTk6MDBaIiwiUGVyY2VudGFnZUNvbXBsZXRlIjpudWxsLCJTdHlsZSI6eyIkaWQiOiIxMzI3IiwiU2hhcGUiOjIsIlNoYXBlVGhpY2tuZXNzIjozLCJEdXJhdGlvbkZvcm1hdCI6MCwiSW5jbHVkZU5vbldvcmtpbmdEYXlzSW5EdXJhdGlvbiI6ZmFsc2UsIlBlcmNlbnRhZ2VDb21wbGV0ZVN0eWxlIjp7IiRpZCI6IjEzMjgiLCJGb250U2V0dGluZ3MiOnsiJGlkIjoiMTMy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xMzMwIiwiVG9wIjowLCJMZWZ0IjowLCJSaWdodCI6MCwiQm90dG9tIjowfSwiUGFkZGluZyI6eyIkaWQiOiIxMzMxIiwiVG9wIjowLCJMZWZ0IjowLCJSaWdodCI6MCwiQm90dG9tIjowfSwiQmFja2dyb3VuZCI6eyIkcmVmIjoiOTAifSwiSXNWaXNpYmxlIjp0cnVlLCJXaWR0aCI6MC4wLCJIZWlnaHQiOjAuMCwiQm9yZGVyU3R5bGUiOnsiJGlkIjoiMTMzMiIsIkxpbmVDb2xvciI6bnVsbCwiTGluZVdlaWdodCI6MC4wLCJMaW5lVHlwZSI6MCwiUGFyZW50U3R5bGUiOm51bGx9LCJQYXJlbnRTdHlsZSI6bnVsbH0sIkR1cmF0aW9uU3R5bGUiOnsiJGlkIjoiMTMzMyIsIkZvbnRTZXR0aW5ncyI6eyIkaWQiOiIxMzM0IiwiRm9udFNpemUiOjEwLCJGb250TmFtZSI6IkNhbGlicmkiLCJJc0JvbGQiOmZhbHNlLCJJc0l0YWxpYyI6ZmFsc2UsIklzVW5kZXJsaW5lZCI6ZmFsc2UsIlBhcmVudFN0eWxlIjpudWxsfSwiQXV0b1NpemUiOjAsIkZvcmVncm91bmQiOnsiJGlkIjoiMTMzNSIsIkNvbG9yIjp7IiRyZWYiOiI5NCJ9fSwiTWF4V2lkdGgiOjIwMC4wLCJNYXhIZWlnaHQiOiJJbmZpbml0eSIsIlNtYXJ0Rm9yZWdyb3VuZElzQWN0aXZlIjpmYWxzZSwiSG9yaXpvbnRhbEFsaWdubWVudCI6MCwiVmVydGljYWxBbGlnbm1lbnQiOjAsIlNtYXJ0Rm9yZWdyb3VuZCI6bnVsbCwiQmFja2dyb3VuZEZpbGxUeXBlIjowLCJNYXJnaW4iOnsiJGlkIjoiMTMzNiIsIlRvcCI6MCwiTGVmdCI6MCwiUmlnaHQiOjAsIkJvdHRvbSI6MH0sIlBhZGRpbmciOnsiJGlkIjoiMTMzNyIsIlRvcCI6MCwiTGVmdCI6MCwiUmlnaHQiOjAsIkJvdHRvbSI6MH0sIkJhY2tncm91bmQiOnsiJHJlZiI6Ijk3In0sIklzVmlzaWJsZSI6dHJ1ZSwiV2lkdGgiOjAuMCwiSGVpZ2h0IjowLjAsIkJvcmRlclN0eWxlIjp7IiRpZCI6IjEzMzgiLCJMaW5lQ29sb3IiOm51bGwsIkxpbmVXZWlnaHQiOjAuMCwiTGluZVR5cGUiOjAsIlBhcmVudFN0eWxlIjpudWxsfSwiUGFyZW50U3R5bGUiOm51bGx9LCJIb3Jpem9udGFsQ29ubmVjdG9yU3R5bGUiOnsiJGlkIjoiMTMzOSIsIkxpbmVDb2xvciI6eyIkcmVmIjoiOTkifSwiTGluZVdlaWdodCI6MS4wLCJMaW5lVHlwZSI6MCwiUGFyZW50U3R5bGUiOm51bGx9LCJWZXJ0aWNhbENvbm5lY3RvclN0eWxlIjp7IiRpZCI6IjEzN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zNDEiLCJNYXJnaW4iOnsiJGlkIjoiMTM0MiIsIlRvcCI6MCwiTGVmdCI6NCwiUmlnaHQiOjQsIkJvdHRvbSI6MH0sIlBhZGRpbmciOnsiJGlkIjoiMTM0MyIsIlRvcCI6MCwiTGVmdCI6MCwiUmlnaHQiOjAsIkJvdHRvbSI6MH0sIkJhY2tncm91bmQiOnsiJGlkIjoiMTM0NCIsIkNvbG9yIjp7IiRpZCI6IjEzNDUiLCJBIjoyNTUsIlIiOjExMSwiRyI6MTExLCJCIjoxMTZ9fSwiSXNWaXNpYmxlIjp0cnVlLCJXaWR0aCI6MTE0Ljc1LCJIZWlnaHQiOjEyLjA4NDk2MDkzNzUsIkJvcmRlclN0eWxlIjp7IiRpZCI6IjEzNDYiLCJMaW5lQ29sb3IiOnsiJHJlZiI6IjIxOSJ9LCJMaW5lV2VpZ2h0IjowLjAsIkxpbmVUeXBlIjowLCJQYXJlbnRTdHlsZSI6bnVsbH0sIlBhcmVudFN0eWxlIjpudWxsfSwiVGl0bGVTdHlsZSI6eyIkaWQiOiIxMzQ3IiwiRm9udFNldHRpbmdzIjp7IiRpZCI6IjEzNDgiLCJGb250U2l6ZSI6NywiRm9udE5hbWUiOiJNViBCb2xpIiwiSXNCb2xkIjpmYWxzZSwiSXNJdGFsaWMiOmZhbHNlLCJJc1VuZGVybGluZWQiOmZhbHNlLCJQYXJlbnRTdHlsZSI6bnVsbH0sIkF1dG9TaXplIjoyLCJGb3JlZ3JvdW5kIjp7IiRpZCI6IjEzNDkiLCJDb2xvciI6eyIkaWQiOiIxMzUwIiwiQSI6MjU1LCJSIjoyNTUsIkciOjI1NSwiQiI6MjU1fX0sIk1heFdpZHRoIjo1NS41LCJNYXhIZWlnaHQiOiJJbmZpbml0eSIsIlNtYXJ0Rm9yZWdyb3VuZElzQWN0aXZlIjpmYWxzZSwiSG9yaXpvbnRhbEFsaWdubWVudCI6MSwiVmVydGljYWxBbGlnbm1lbnQiOjAsIlNtYXJ0Rm9yZWdyb3VuZCI6bnVsbCwiQmFja2dyb3VuZEZpbGxUeXBlIjowLCJNYXJnaW4iOnsiJGlkIjoiMTM1MSIsIlRvcCI6MCwiTGVmdCI6MCwiUmlnaHQiOjAsIkJvdHRvbSI6MH0sIlBhZGRpbmciOnsiJGlkIjoiMTM1MiIsIlRvcCI6MCwiTGVmdCI6MCwiUmlnaHQiOjAsIkJvdHRvbSI6MH0sIkJhY2tncm91bmQiOnsiJGlkIjoiMTM1MyIsIkNvbG9yIjp7IiRpZCI6IjEzNTQiLCJBIjowLCJSIjoyNTUsIkciOjI1NSwiQiI6MjU1fX0sIklzVmlzaWJsZSI6dHJ1ZSwiV2lkdGgiOjAuMCwiSGVpZ2h0IjowLjAsIkJvcmRlclN0eWxlIjp7IiRpZCI6IjEzNTUiLCJMaW5lQ29sb3IiOm51bGwsIkxpbmVXZWlnaHQiOjAuMCwiTGluZVR5cGUiOjAsIlBhcmVudFN0eWxlIjpudWxsfSwiUGFyZW50U3R5bGUiOm51bGx9LCJEYXRlU3R5bGUiOnsiJGlkIjoiMTM1NiIsIkZvbnRTZXR0aW5ncyI6eyIkaWQiOiIxMzU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aWQiOiIxMzU4IiwiVG9wIjowLCJMZWZ0IjowLCJSaWdodCI6MCwiQm90dG9tIjowfSwiUGFkZGluZyI6eyIkaWQiOiIxMzU5IiwiVG9wIjowLCJMZWZ0IjowLCJSaWdodCI6MCwiQm90dG9tIjowfSwiQmFja2dyb3VuZCI6eyIkcmVmIjoiMTI1In0sIklzVmlzaWJsZSI6dHJ1ZSwiV2lkdGgiOjAuMCwiSGVpZ2h0IjowLjAsIkJvcmRlclN0eWxlIjp7IiRpZCI6IjEzNjAiLCJMaW5lQ29sb3IiOm51bGwsIkxpbmVXZWlnaHQiOjAuMCwiTGluZVR5cGUiOjAsIlBhcmVudFN0eWxlIjpudWxsfSwiUGFyZW50U3R5bGUiOm51bGx9LCJEYXRlRm9ybWF0Ijp7IiRpZCI6IjE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2MiIsIkZvcm1hdCI6MCwiSXNWaXNpYmxlIjpmYWxzZSwiTGFzdEtub3duVmlzaWJpbGl0eVN0YXRlIjpmYWxzZX0sIklzVmlzaWJsZSI6dHJ1ZSwiUGFyZW50U3R5bGUiOm51bGx9LCJJbmRleCI6MzMsIlNtYXJ0RHVyYXRpb25BY3RpdmF0ZWQiOmZhbHNlLCJEYXRlRm9ybWF0Ijp7IiRyZWYiOiIxMzYxIn0sIldlZWtOdW1iZXJpbmciOnsiJGlkIjoiMTM2MyIsIkZvcm1hdCI6MCwiSXNWaXNpYmxlIjpmYWxzZSwiTGFzdEtub3duVmlzaWJpbGl0eVN0YXRlIjpmYWxzZX0sIklkIjoiZmY2YmNmMDEtMjhjOS00Y2Q1LTlkMTItMDM3MDZmMWZiODMwIiwiSW1wb3J0SWQiOm51bGwsIlRpdGxlIjoiQ29tbXVuaWNhdGlvbnMiLCJOb3RlIjpudWxsLCJIeXBlcmxpbmsiOnsiJGlkIjoiMTM2NCIsIkFkZHJlc3MiOm51bGwsIlN1YkFkZHJlc3MiOm51bGx9LCJJc0NoYW5nZWQiOmZhbHNlLCJJc05ldyI6ZmFsc2V9fSx7IiRpZCI6IjEzNjUiLCJfYXR0YWNoZWRNaWxlc3RvbmVzIjpbXSwiVGFza0RlZmluaXRpb24iOnsiJGlkIjoiMTM2NiIsIkdyb3VwTmFtZSI6IjI3YTk3NDQ5LTQ5YTgtNGVmMS05ZGE0LTg1YjhhNDcxNzYyOCIsIlN0YXJ0RGF0ZSI6IjIwMjEtMTAtMDFUMDk6NTM6MDBaIiwiRW5kRGF0ZSI6IjIwMjEtMTAtMTVUMjM6NTk6MDBaIiwiUGVyY2VudGFnZUNvbXBsZXRlIjpudWxsLCJTdHlsZSI6eyIkaWQiOiIxMzY3IiwiU2hhcGUiOjIsIlNoYXBlVGhpY2tuZXNzIjozLCJEdXJhdGlvbkZvcm1hdCI6MCwiSW5jbHVkZU5vbldvcmtpbmdEYXlzSW5EdXJhdGlvbiI6ZmFsc2UsIlBlcmNlbnRhZ2VDb21wbGV0ZVN0eWxlIjp7IiRpZCI6IjEzNjgiLCJGb250U2V0dGluZ3MiOnsiJGlkIjoiMTM2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xMzcwIiwiVG9wIjowLCJMZWZ0IjowLCJSaWdodCI6MCwiQm90dG9tIjowfSwiUGFkZGluZyI6eyIkaWQiOiIxMzcxIiwiVG9wIjowLCJMZWZ0IjowLCJSaWdodCI6MCwiQm90dG9tIjowfSwiQmFja2dyb3VuZCI6eyIkcmVmIjoiOTAifSwiSXNWaXNpYmxlIjp0cnVlLCJXaWR0aCI6MC4wLCJIZWlnaHQiOjAuMCwiQm9yZGVyU3R5bGUiOnsiJGlkIjoiMTM3MiIsIkxpbmVDb2xvciI6bnVsbCwiTGluZVdlaWdodCI6MC4wLCJMaW5lVHlwZSI6MCwiUGFyZW50U3R5bGUiOm51bGx9LCJQYXJlbnRTdHlsZSI6bnVsbH0sIkR1cmF0aW9uU3R5bGUiOnsiJGlkIjoiMTM3MyIsIkZvbnRTZXR0aW5ncyI6eyIkaWQiOiIxMzc0IiwiRm9udFNpemUiOjEwLCJGb250TmFtZSI6IkNhbGlicmkiLCJJc0JvbGQiOmZhbHNlLCJJc0l0YWxpYyI6ZmFsc2UsIklzVW5kZXJsaW5lZCI6ZmFsc2UsIlBhcmVudFN0eWxlIjpudWxsfSwiQXV0b1NpemUiOjAsIkZvcmVncm91bmQiOnsiJGlkIjoiMTM3NSIsIkNvbG9yIjp7IiRyZWYiOiI5NCJ9fSwiTWF4V2lkdGgiOjIwMC4wLCJNYXhIZWlnaHQiOiJJbmZpbml0eSIsIlNtYXJ0Rm9yZWdyb3VuZElzQWN0aXZlIjpmYWxzZSwiSG9yaXpvbnRhbEFsaWdubWVudCI6MCwiVmVydGljYWxBbGlnbm1lbnQiOjAsIlNtYXJ0Rm9yZWdyb3VuZCI6bnVsbCwiQmFja2dyb3VuZEZpbGxUeXBlIjowLCJNYXJnaW4iOnsiJGlkIjoiMTM3NiIsIlRvcCI6MCwiTGVmdCI6MCwiUmlnaHQiOjAsIkJvdHRvbSI6MH0sIlBhZGRpbmciOnsiJGlkIjoiMTM3NyIsIlRvcCI6MCwiTGVmdCI6MCwiUmlnaHQiOjAsIkJvdHRvbSI6MH0sIkJhY2tncm91bmQiOnsiJHJlZiI6Ijk3In0sIklzVmlzaWJsZSI6dHJ1ZSwiV2lkdGgiOjAuMCwiSGVpZ2h0IjowLjAsIkJvcmRlclN0eWxlIjp7IiRpZCI6IjEzNzgiLCJMaW5lQ29sb3IiOm51bGwsIkxpbmVXZWlnaHQiOjAuMCwiTGluZVR5cGUiOjAsIlBhcmVudFN0eWxlIjpudWxsfSwiUGFyZW50U3R5bGUiOm51bGx9LCJIb3Jpem9udGFsQ29ubmVjdG9yU3R5bGUiOnsiJGlkIjoiMTM3OSIsIkxpbmVDb2xvciI6eyIkcmVmIjoiOTkifSwiTGluZVdlaWdodCI6MS4wLCJMaW5lVHlwZSI6MCwiUGFyZW50U3R5bGUiOm51bGx9LCJWZXJ0aWNhbENvbm5lY3RvclN0eWxlIjp7IiRpZCI6IjEzODAiLCJMaW5lQ29sb3IiOnsiJHJlZiI6IjEwMi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zODEiLCJNYXJnaW4iOnsiJGlkIjoiMTM4MiIsIlRvcCI6MCwiTGVmdCI6NCwiUmlnaHQiOjQsIkJvdHRvbSI6MH0sIlBhZGRpbmciOnsiJGlkIjoiMTM4MyIsIlRvcCI6MCwiTGVmdCI6MCwiUmlnaHQiOjAsIkJvdHRvbSI6MH0sIkJhY2tncm91bmQiOnsiJGlkIjoiMTM4NCIsIkNvbG9yIjp7IiRpZCI6IjEzODUiLCJBIjoyNTUsIlIiOjExMSwiRyI6MTExLCJCIjoxMTZ9fSwiSXNWaXNpYmxlIjp0cnVlLCJXaWR0aCI6NTcuNzUsIkhlaWdodCI6MTIuMDg0OTYwOTM3NSwiQm9yZGVyU3R5bGUiOnsiJGlkIjoiMTM4NiIsIkxpbmVDb2xvciI6eyIkcmVmIjoiMjE5In0sIkxpbmVXZWlnaHQiOjAuMCwiTGluZVR5cGUiOjAsIlBhcmVudFN0eWxlIjpudWxsfSwiUGFyZW50U3R5bGUiOm51bGx9LCJUaXRsZVN0eWxlIjp7IiRpZCI6IjEzODciLCJGb250U2V0dGluZ3MiOnsiJGlkIjoiMTM4OCIsIkZvbnRTaXplIjo3LCJGb250TmFtZSI6Ik1WIEJvbGkiLCJJc0JvbGQiOmZhbHNlLCJJc0l0YWxpYyI6ZmFsc2UsIklzVW5kZXJsaW5lZCI6ZmFsc2UsIlBhcmVudFN0eWxlIjpudWxsfSwiQXV0b1NpemUiOjIsIkZvcmVncm91bmQiOnsiJGlkIjoiMTM4OSIsIkNvbG9yIjp7IiRpZCI6IjEzOTAiLCJBIjoyNTUsIlIiOjI1NSwiRyI6MjU1LCJCIjoyNTV9fSwiTWF4V2lkdGgiOjMzLjc1LCJNYXhIZWlnaHQiOiJJbmZpbml0eSIsIlNtYXJ0Rm9yZWdyb3VuZElzQWN0aXZlIjpmYWxzZSwiSG9yaXpvbnRhbEFsaWdubWVudCI6MSwiVmVydGljYWxBbGlnbm1lbnQiOjAsIlNtYXJ0Rm9yZWdyb3VuZCI6bnVsbCwiQmFja2dyb3VuZEZpbGxUeXBlIjowLCJNYXJnaW4iOnsiJGlkIjoiMTM5MSIsIlRvcCI6MCwiTGVmdCI6MCwiUmlnaHQiOjAsIkJvdHRvbSI6MH0sIlBhZGRpbmciOnsiJGlkIjoiMTM5MiIsIlRvcCI6MCwiTGVmdCI6MCwiUmlnaHQiOjAsIkJvdHRvbSI6MH0sIkJhY2tncm91bmQiOnsiJGlkIjoiMTM5MyIsIkNvbG9yIjp7IiRpZCI6IjEzOTQiLCJBIjowLCJSIjoyNTUsIkciOjI1NSwiQiI6MjU1fX0sIklzVmlzaWJsZSI6dHJ1ZSwiV2lkdGgiOjAuMCwiSGVpZ2h0IjowLjAsIkJvcmRlclN0eWxlIjp7IiRpZCI6IjEzOTUiLCJMaW5lQ29sb3IiOm51bGwsIkxpbmVXZWlnaHQiOjAuMCwiTGluZVR5cGUiOjAsIlBhcmVudFN0eWxlIjpudWxsfSwiUGFyZW50U3R5bGUiOm51bGx9LCJEYXRlU3R5bGUiOnsiJGlkIjoiMTM5NiIsIkZvbnRTZXR0aW5ncyI6eyIkaWQiOiIxMzk3IiwiRm9udFNpemUiOjEwLCJGb250TmFtZSI6IkNhbGlicmkiLCJJc0JvbGQiOmZhbHNlLCJJc0l0YWxpYyI6ZmFsc2UsIklzVW5kZXJsaW5lZCI6ZmFsc2UsIlBhcmVudFN0eWxlIjpudWxsfSwiQXV0b1NpemUiOjAsIkZvcmVncm91bmQiOnsiJHJlZiI6IjEyMSJ9LCJNYXhXaWR0aCI6MjAwLjAsIk1heEhlaWdodCI6IkluZmluaXR5IiwiU21hcnRGb3JlZ3JvdW5kSXNBY3RpdmUiOmZhbHNlLCJIb3Jpem9udGFsQWxpZ25tZW50IjowLCJWZXJ0aWNhbEFsaWdubWVudCI6MCwiU21hcnRGb3JlZ3JvdW5kIjpudWxsLCJCYWNrZ3JvdW5kRmlsbFR5cGUiOjAsIk1hcmdpbiI6eyIkaWQiOiIxMzk4IiwiVG9wIjowLCJMZWZ0IjowLCJSaWdodCI6MCwiQm90dG9tIjowfSwiUGFkZGluZyI6eyIkaWQiOiIxMzk5IiwiVG9wIjowLCJMZWZ0IjowLCJSaWdodCI6MCwiQm90dG9tIjowfSwiQmFja2dyb3VuZCI6eyIkcmVmIjoiMTI1In0sIklzVmlzaWJsZSI6dHJ1ZSwiV2lkdGgiOjAuMCwiSGVpZ2h0IjowLjAsIkJvcmRlclN0eWxlIjp7IiRpZCI6IjE0MDAiLCJMaW5lQ29sb3IiOm51bGwsIkxpbmVXZWlnaHQiOjAuMCwiTGluZVR5cGUiOjAsIlBhcmVudFN0eWxlIjpudWxsfSwiUGFyZW50U3R5bGUiOm51bGx9LCJEYXRlRm9ybWF0Ijp7IiRpZCI6IjE0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wMiIsIkZvcm1hdCI6MCwiSXNWaXNpYmxlIjpmYWxzZSwiTGFzdEtub3duVmlzaWJpbGl0eVN0YXRlIjpmYWxzZX0sIklzVmlzaWJsZSI6dHJ1ZSwiUGFyZW50U3R5bGUiOm51bGx9LCJJbmRleCI6MzYsIlNtYXJ0RHVyYXRpb25BY3RpdmF0ZWQiOmZhbHNlLCJEYXRlRm9ybWF0Ijp7IiRyZWYiOiIxNDAxIn0sIldlZWtOdW1iZXJpbmciOnsiJGlkIjoiMTQwMyIsIkZvcm1hdCI6MCwiSXNWaXNpYmxlIjpmYWxzZSwiTGFzdEtub3duVmlzaWJpbGl0eVN0YXRlIjpmYWxzZX0sIklkIjoiZWFiZDNjZDQtMTE2NC00ZGZjLWI4YjMtNjEwYjI4YTQ2NjBhIiwiSW1wb3J0SWQiOm51bGwsIlRpdGxlIjoiTWlncmF0aW9uIiwiTm90ZSI6bnVsbCwiSHlwZXJsaW5rIjp7IiRpZCI6IjE0MDQiLCJBZGRyZXNzIjpudWxsLCJTdWJBZGRyZXNzIjpudWxsfSwiSXNDaGFuZ2VkIjpmYWxzZSwiSXNOZXciOmZhbHNlfX1dLCJNaWxlc3RvbmVzIjpbeyIkaWQiOiIxNDA1IiwiSWQiOiJlNzdlZTM3MS1jNmU4LTQzMzYtOTkwOC1jZDIwMTc0ZjM1OTkiLCJJbmRleCI6MzQsIkdyb3VwSWQiOiIzM2Y3NzY5YS03NmEzLTRhM2YtYjNjYi00YzhjODgyMjA2MzAiLCJUaXRsZSI6IlJlbWluZGVyIiwiRGF0ZVRpbWUiOiIyMDIxLTA5LTIwVDIzOjU5OjAwIiwiUGVyY2VudGFnZUNvbXBsZXRlIjpudWxsLCJOb3RlIjpudWxsLCJTdHlsZSI6eyIkaWQiOiIxNDA2IiwiVGl0bGVQb3NpdGlvbiI6IlJpZ2h0IiwiRGF0ZVBvc2l0aW9uIjoiTGVmdCIsIlNoYXBlVHlwZSI6NiwiU2hhcGVTaXplIjozLCJTaGFwZVN0eWxlIjp7IiRpZCI6IjE0MDciLCJNYXJnaW4iOnsiJGlkIjoiMTQwOCIsIlRvcCI6MCwiTGVmdCI6MCwiUmlnaHQiOjAsIkJvdHRvbSI6MH0sIlBhZGRpbmciOnsiJGlkIjoiMTQwOSIsIlRvcCI6MCwiTGVmdCI6MCwiUmlnaHQiOjAsIkJvdHRvbSI6MH0sIkJhY2tncm91bmQiOnsiJGlkIjoiMTQxMCIsIkNvbG9yIjp7IiRpZCI6IjE0MTEiLCJBIjoyNTUsIlIiOjExMSwiRyI6MTExLCJCIjoxMTZ9fSwiSXNWaXNpYmxlIjp0cnVlLCJXaWR0aCI6OS4wLCJIZWlnaHQiOjEwLjUsIkJvcmRlclN0eWxlIjp7IiRpZCI6IjE0MTIiLCJMaW5lQ29sb3IiOm51bGwsIkxpbmVXZWlnaHQiOjAuMCwiTGluZVR5cGUiOjAsIlBhcmVudFN0eWxlIjpudWxsfSwiUGFyZW50U3R5bGUiOm51bGx9LCJUaXRsZVN0eWxlIjp7IiRpZCI6IjE0MTMiLCJGb250U2V0dGluZ3MiOnsiJGlkIjoiMTQxNCIsIkZvbnRTaXplIjo4LCJGb250TmFtZSI6Ik1WIEJvbGkiLCJJc0JvbGQiOmZhbHNlLCJJc0l0YWxpYyI6ZmFsc2UsIklzVW5kZXJsaW5lZCI6ZmFsc2UsIlBhcmVudFN0eWxlIjpudWxsfSwiQXV0b1NpemUiOjIsIkZvcmVncm91bmQiOnsiJGlkIjoiMTQxNSIsIkNvbG9yIjp7IiRpZCI6IjE0MTYiLCJBIjoyNTUsIlIiOjAsIkciOjAsIkIiOjB9fSwiTWF4V2lkdGgiOjM2LjAsIk1heEhlaWdodCI6IkluZmluaXR5IiwiU21hcnRGb3JlZ3JvdW5kSXNBY3RpdmUiOmZhbHNlLCJIb3Jpem9udGFsQWxpZ25tZW50IjowLCJWZXJ0aWNhbEFsaWdubWVudCI6MCwiU21hcnRGb3JlZ3JvdW5kIjpudWxsLCJCYWNrZ3JvdW5kRmlsbFR5cGUiOjAsIk1hcmdpbiI6eyIkaWQiOiIxNDE3IiwiVG9wIjowLCJMZWZ0IjowLCJSaWdodCI6MCwiQm90dG9tIjowfSwiUGFkZGluZyI6eyIkaWQiOiIxNDE4IiwiVG9wIjowLCJMZWZ0IjowLCJSaWdodCI6MCwiQm90dG9tIjowfSwiQmFja2dyb3VuZCI6eyIkaWQiOiIxNDE5IiwiQ29sb3IiOnsiJGlkIjoiMTQyMCIsIkEiOjAsIlIiOjI1NSwiRyI6MjU1LCJCIjoyNTV9fSwiSXNWaXNpYmxlIjp0cnVlLCJXaWR0aCI6MC4wLCJIZWlnaHQiOjAuMCwiQm9yZGVyU3R5bGUiOm51bGwsIlBhcmVudFN0eWxlIjpudWxsfSwiRGF0ZVN0eWxlIjp7IiRpZCI6IjE0MjEiLCJGb250U2V0dGluZ3MiOnsiJGlkIjoiMTQyMiIsIkZvbnRTaXplIjoxMCwiRm9udE5hbWUiOiJDYWxpYnJpIiwiSXNCb2xkIjpmYWxzZSwiSXNJdGFsaWMiOmZhbHNlLCJJc1VuZGVybGluZWQiOmZhbHNlLCJQYXJlbnRTdHlsZSI6bnVsbH0sIkF1dG9TaXplIjowLCJGb3JlZ3JvdW5kIjp7IiRpZCI6IjE0MjMiLCJDb2xvciI6eyIkaWQiOiIxND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DI1IiwiVG9wIjowLCJMZWZ0IjowLCJSaWdodCI6MCwiQm90dG9tIjowfSwiUGFkZGluZyI6eyIkaWQiOiIxNDI2IiwiVG9wIjowLCJMZWZ0IjowLCJSaWdodCI6MCwiQm90dG9tIjowfSwiQmFja2dyb3VuZCI6eyIkaWQiOiIxNDI3IiwiQ29sb3IiOnsiJGlkIjoiMTQyOCIsIkEiOjAsIlIiOjI1NSwiRyI6MjU1LCJCIjoyNTV9fSwiSXNWaXNpYmxlIjpmYWxzZSwiV2lkdGgiOjAuMCwiSGVpZ2h0IjowLjAsIkJvcmRlclN0eWxlIjpudWxsLCJQYXJlbnRTdHlsZSI6bnVsbH0sIkRhdGVGb3JtYXQiOnsiJGlkIjoiMTQ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MwIiwiRm9ybWF0IjowLCJJc1Zpc2libGUiOmZhbHNlLCJMYXN0S25vd25WaXNpYmlsaXR5U3RhdGUiOmZhbHNlfSwiSXNWaXNpYmxlIjp0cnVlLCJQYXJlbnRTdHlsZSI6bnVsbH0sIkh5cGVybGluayI6eyIkaWQiOiIxNDMxIiwiQWRkcmVzcyI6IiIsIlN1YkFkZHJlc3MiOiIifSwiSW1wb3J0SWQiOm51bGx9LHsiJGlkIjoiMTQzMiIsIklkIjoiYjM2MzNlZmEtNzJlYi00NzU0LWE1ZWEtNmY3MzM4ZTJkODJlIiwiSW5kZXgiOjM1LCJHcm91cElkIjoiMjdhOTc0NDktNDlhOC00ZWYxLTlkYTQtODViOGE0NzE3NjI4IiwiVGl0bGUiOiJHbyBMaXZlISIsIkRhdGVUaW1lIjoiMjAyMS0xMC0xN1QyMzo1OTowMCIsIlBlcmNlbnRhZ2VDb21wbGV0ZSI6bnVsbCwiTm90ZSI6bnVsbCwiU3R5bGUiOnsiJGlkIjoiMTQzMyIsIlRpdGxlUG9zaXRpb24iOiJSaWdodCIsIkRhdGVQb3NpdGlvbiI6IkxlZnQiLCJTaGFwZVR5cGUiOjEzLCJTaGFwZVNpemUiOjMsIlNoYXBlU3R5bGUiOnsiJGlkIjoiMTQzNCIsIk1hcmdpbiI6eyIkaWQiOiIxNDM1IiwiVG9wIjowLCJMZWZ0IjowLCJSaWdodCI6MCwiQm90dG9tIjowfSwiUGFkZGluZyI6eyIkaWQiOiIxNDM2IiwiVG9wIjowLCJMZWZ0IjowLCJSaWdodCI6MCwiQm90dG9tIjowfSwiQmFja2dyb3VuZCI6eyIkaWQiOiIxNDM3IiwiQ29sb3IiOnsiJGlkIjoiMTQzOCIsIkEiOjI1NSwiUiI6MTExLCJHIjoxMTEsIkIiOjExNn19LCJJc1Zpc2libGUiOnRydWUsIldpZHRoIjoxMy41LCJIZWlnaHQiOjE1LjAsIkJvcmRlclN0eWxlIjp7IiRpZCI6IjE0MzkiLCJMaW5lQ29sb3IiOnsiJGlkIjoiMTQ0MCIsIiR0eXBlIjoiTkxSRS5Db21tb24uRG9tLlNvbGlkQ29sb3JCcnVzaCwgTkxSRS5Db21tb24iLCJDb2xvciI6eyIkaWQiOiIxNDQxIiwiQSI6MjU1LCJSIjoxMjksIkciOjE0OSwiQiI6OTF9fSwiTGluZVdlaWdodCI6MC4wLCJMaW5lVHlwZSI6MCwiUGFyZW50U3R5bGUiOm51bGx9LCJQYXJlbnRTdHlsZSI6bnVsbH0sIlRpdGxlU3R5bGUiOnsiJGlkIjoiMTQ0MiIsIkZvbnRTZXR0aW5ncyI6eyIkaWQiOiIxNDQzIiwiRm9udFNpemUiOjgsIkZvbnROYW1lIjoiTVYgQm9saSIsIklzQm9sZCI6dHJ1ZSwiSXNJdGFsaWMiOmZhbHNlLCJJc1VuZGVybGluZWQiOmZhbHNlLCJQYXJlbnRTdHlsZSI6bnVsbH0sIkF1dG9TaXplIjoyLCJGb3JlZ3JvdW5kIjp7IiRpZCI6IjE0NDQiLCJDb2xvciI6eyIkaWQiOiIxNDQ1IiwiQSI6MjU1LCJSIjowLCJHIjowLCJCIjowfX0sIk1heFdpZHRoIjozMy43NSwiTWF4SGVpZ2h0IjoiSW5maW5pdHkiLCJTbWFydEZvcmVncm91bmRJc0FjdGl2ZSI6ZmFsc2UsIkhvcml6b250YWxBbGlnbm1lbnQiOjAsIlZlcnRpY2FsQWxpZ25tZW50IjowLCJTbWFydEZvcmVncm91bmQiOm51bGwsIkJhY2tncm91bmRGaWxsVHlwZSI6MCwiTWFyZ2luIjp7IiRpZCI6IjE0NDYiLCJUb3AiOjAsIkxlZnQiOjAsIlJpZ2h0IjowLCJCb3R0b20iOjB9LCJQYWRkaW5nIjp7IiRpZCI6IjE0NDciLCJUb3AiOjAsIkxlZnQiOjAsIlJpZ2h0IjowLCJCb3R0b20iOjB9LCJCYWNrZ3JvdW5kIjp7IiRpZCI6IjE0NDgiLCJDb2xvciI6eyIkaWQiOiIxNDQ5IiwiQSI6MCwiUiI6MjU1LCJHIjoyNTUsIkIiOjI1NX19LCJJc1Zpc2libGUiOnRydWUsIldpZHRoIjowLjAsIkhlaWdodCI6MC4wLCJCb3JkZXJTdHlsZSI6bnVsbCwiUGFyZW50U3R5bGUiOm51bGx9LCJEYXRlU3R5bGUiOnsiJGlkIjoiMTQ1MCIsIkZvbnRTZXR0aW5ncyI6eyIkaWQiOiIxNDUxIiwiRm9udFNpemUiOjEwLCJGb250TmFtZSI6IkNhbGlicmkiLCJJc0JvbGQiOmZhbHNlLCJJc0l0YWxpYyI6ZmFsc2UsIklzVW5kZXJsaW5lZCI6ZmFsc2UsIlBhcmVudFN0eWxlIjpudWxsfSwiQXV0b1NpemUiOjAsIkZvcmVncm91bmQiOnsiJGlkIjoiMTQ1MiIsIkNvbG9yIjp7IiRpZCI6IjE0NT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0NTQiLCJUb3AiOjAsIkxlZnQiOjAsIlJpZ2h0IjowLCJCb3R0b20iOjB9LCJQYWRkaW5nIjp7IiRpZCI6IjE0NTUiLCJUb3AiOjAsIkxlZnQiOjAsIlJpZ2h0IjowLCJCb3R0b20iOjB9LCJCYWNrZ3JvdW5kIjp7IiRpZCI6IjE0NTYiLCJDb2xvciI6eyIkaWQiOiIxNDU3IiwiQSI6MCwiUiI6MjU1LCJHIjoyNTUsIkIiOjI1NX19LCJJc1Zpc2libGUiOmZhbHNlLCJXaWR0aCI6MC4wLCJIZWlnaHQiOjAuMCwiQm9yZGVyU3R5bGUiOm51bGwsIlBhcmVudFN0eWxlIjpudWxsfSwiRGF0ZUZvcm1hdCI6eyIkaWQiOiIxND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TkiLCJGb3JtYXQiOjAsIklzVmlzaWJsZSI6ZmFsc2UsIkxhc3RLbm93blZpc2liaWxpdHlTdGF0ZSI6ZmFsc2V9LCJJc1Zpc2libGUiOnRydWUsIlBhcmVudFN0eWxlIjpudWxsfSwiSHlwZXJsaW5rIjp7IiRpZCI6IjE0NjAiLCJBZGRyZXNzIjoiIiwiU3ViQWRkcmVzcyI6IiJ9LCJJbXBvcnRJZCI6bnVsbH0seyIkaWQiOiIxNDYxIiwiSWQiOiIxMmJiYjgwOC0wZjJlLTQyNGEtYmIzZS0xY2U5NDQ4MDZlY2UiLCJJbmRleCI6MzcsIkdyb3VwSWQiOiIyN2E5NzQ0OS00OWE4LTRlZjEtOWRhNC04NWI4YTQ3MTc2MjgiLCJUaXRsZSI6Ik5vdGlmaWNhdGlvbiIsIkRhdGVUaW1lIjoiMjAyMS0wOS0yOFQyMzo1OTowMCIsIlBlcmNlbnRhZ2VDb21wbGV0ZSI6bnVsbCwiTm90ZSI6bnVsbCwiU3R5bGUiOnsiJGlkIjoiMTQ2MiIsIlRpdGxlUG9zaXRpb24iOiJMZWZ0IiwiRGF0ZVBvc2l0aW9uIjoiTGVmdCIsIlNoYXBlVHlwZSI6NiwiU2hhcGVTaXplIjozLCJTaGFwZVN0eWxlIjp7IiRpZCI6IjE0NjMiLCJNYXJnaW4iOnsiJGlkIjoiMTQ2NCIsIlRvcCI6MCwiTGVmdCI6MCwiUmlnaHQiOjAsIkJvdHRvbSI6MH0sIlBhZGRpbmciOnsiJGlkIjoiMTQ2NSIsIlRvcCI6MCwiTGVmdCI6MCwiUmlnaHQiOjAsIkJvdHRvbSI6MH0sIkJhY2tncm91bmQiOnsiJGlkIjoiMTQ2NiIsIkNvbG9yIjp7IiRpZCI6IjE0NjciLCJBIjoyNTUsIlIiOjExMSwiRyI6MTExLCJCIjoxMTZ9fSwiSXNWaXNpYmxlIjp0cnVlLCJXaWR0aCI6OS4wLCJIZWlnaHQiOjEwLjUsIkJvcmRlclN0eWxlIjp7IiRpZCI6IjE0NjgiLCJMaW5lQ29sb3IiOm51bGwsIkxpbmVXZWlnaHQiOjAuMCwiTGluZVR5cGUiOjAsIlBhcmVudFN0eWxlIjpudWxsfSwiUGFyZW50U3R5bGUiOm51bGx9LCJUaXRsZVN0eWxlIjp7IiRpZCI6IjE0NjkiLCJGb250U2V0dGluZ3MiOnsiJGlkIjoiMTQ3MCIsIkZvbnRTaXplIjo4LCJGb250TmFtZSI6Ik1WIEJvbGkiLCJJc0JvbGQiOmZhbHNlLCJJc0l0YWxpYyI6ZmFsc2UsIklzVW5kZXJsaW5lZCI6ZmFsc2UsIlBhcmVudFN0eWxlIjpudWxsfSwiQXV0b1NpemUiOjIsIkZvcmVncm91bmQiOnsiJGlkIjoiMTQ3MSIsIkNvbG9yIjp7IiRpZCI6IjE0NzIiLCJBIjoyNTUsIlIiOjAsIkciOjAsIkIiOjB9fSwiTWF4V2lkdGgiOjQ1Ljc1LCJNYXhIZWlnaHQiOiJJbmZpbml0eSIsIlNtYXJ0Rm9yZWdyb3VuZElzQWN0aXZlIjpmYWxzZSwiSG9yaXpvbnRhbEFsaWdubWVudCI6MiwiVmVydGljYWxBbGlnbm1lbnQiOjAsIlNtYXJ0Rm9yZWdyb3VuZCI6bnVsbCwiQmFja2dyb3VuZEZpbGxUeXBlIjowLCJNYXJnaW4iOnsiJGlkIjoiMTQ3MyIsIlRvcCI6MCwiTGVmdCI6MCwiUmlnaHQiOjAsIkJvdHRvbSI6MH0sIlBhZGRpbmciOnsiJGlkIjoiMTQ3NCIsIlRvcCI6MCwiTGVmdCI6MCwiUmlnaHQiOjAsIkJvdHRvbSI6MH0sIkJhY2tncm91bmQiOnsiJGlkIjoiMTQ3NSIsIkNvbG9yIjp7IiRpZCI6IjE0NzYiLCJBIjowLCJSIjoyNTUsIkciOjI1NSwiQiI6MjU1fX0sIklzVmlzaWJsZSI6dHJ1ZSwiV2lkdGgiOjAuMCwiSGVpZ2h0IjowLjAsIkJvcmRlclN0eWxlIjpudWxsLCJQYXJlbnRTdHlsZSI6bnVsbH0sIkRhdGVTdHlsZSI6eyIkaWQiOiIxNDc3IiwiRm9udFNldHRpbmdzIjp7IiRpZCI6IjE0NzgiLCJGb250U2l6ZSI6MTAsIkZvbnROYW1lIjoiQ2FsaWJyaSIsIklzQm9sZCI6ZmFsc2UsIklzSXRhbGljIjpmYWxzZSwiSXNVbmRlcmxpbmVkIjpmYWxzZSwiUGFyZW50U3R5bGUiOm51bGx9LCJBdXRvU2l6ZSI6MCwiRm9yZWdyb3VuZCI6eyIkaWQiOiIxNDc5IiwiQ29sb3IiOnsiJGlkIjoiMTQ4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Q4MSIsIlRvcCI6MCwiTGVmdCI6MCwiUmlnaHQiOjAsIkJvdHRvbSI6MH0sIlBhZGRpbmciOnsiJGlkIjoiMTQ4MiIsIlRvcCI6MCwiTGVmdCI6MCwiUmlnaHQiOjAsIkJvdHRvbSI6MH0sIkJhY2tncm91bmQiOnsiJGlkIjoiMTQ4MyIsIkNvbG9yIjp7IiRpZCI6IjE0ODQiLCJBIjowLCJSIjoyNTUsIkciOjI1NSwiQiI6MjU1fX0sIklzVmlzaWJsZSI6ZmFsc2UsIldpZHRoIjowLjAsIkhlaWdodCI6MC4wLCJCb3JkZXJTdHlsZSI6bnVsbCwiUGFyZW50U3R5bGUiOm51bGx9LCJEYXRlRm9ybWF0Ijp7IiRpZCI6IjE0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4NiIsIkZvcm1hdCI6MCwiSXNWaXNpYmxlIjpmYWxzZSwiTGFzdEtub3duVmlzaWJpbGl0eVN0YXRlIjpmYWxzZX0sIklzVmlzaWJsZSI6dHJ1ZSwiUGFyZW50U3R5bGUiOm51bGx9LCJIeXBlcmxpbmsiOnsiJGlkIjoiMTQ4NyIsIkFkZHJlc3MiOiIiLCJTdWJBZGRyZXNzIjoiIn0sIkltcG9ydElkIjpudWxsfSx7IiRpZCI6IjE0ODgiLCJJZCI6IjI5NWZlY2RmLTBkOWItNDhhMi05MGQ5LTQxN2MxYjdmOTVjNiIsIkluZGV4Ijo0NywiR3JvdXBJZCI6bnVsbCwiVGl0bGUiOiJBd2FyZW5lc3MiLCJEYXRlVGltZSI6IjIwMjEtMDgtMThUMjM6NTk6MDAiLCJQZXJjZW50YWdlQ29tcGxldGUiOm51bGwsIk5vdGUiOm51bGwsIlN0eWxlIjp7IiRpZCI6IjE0ODkiLCJUaXRsZVBvc2l0aW9uIjoiTGVmdCIsIkRhdGVQb3NpdGlvbiI6IkxlZnQiLCJTaGFwZVR5cGUiOjEzLCJTaGFwZVNpemUiOjEsIlNoYXBlU3R5bGUiOnsiJGlkIjoiMTQ5MCIsIk1hcmdpbiI6eyIkaWQiOiIxNDkxIiwiVG9wIjowLCJMZWZ0IjowLCJSaWdodCI6MCwiQm90dG9tIjowfSwiUGFkZGluZyI6eyIkaWQiOiIxNDkyIiwiVG9wIjowLCJMZWZ0IjowLCJSaWdodCI6MCwiQm90dG9tIjowfSwiQmFja2dyb3VuZCI6eyIkaWQiOiIxNDkzIiwiQ29sb3IiOnsiJGlkIjoiMTQ5NCIsIkEiOjI1NSwiUiI6MTExLCJHIjo0OSwiQiI6MTUyfX0sIklzVmlzaWJsZSI6dHJ1ZSwiV2lkdGgiOjEzLjAsIkhlaWdodCI6MTMuMCwiQm9yZGVyU3R5bGUiOnsiJGlkIjoiMTQ5NSIsIkxpbmVDb2xvciI6bnVsbCwiTGluZVdlaWdodCI6MC4wLCJMaW5lVHlwZSI6MCwiUGFyZW50U3R5bGUiOm51bGx9LCJQYXJlbnRTdHlsZSI6bnVsbH0sIlRpdGxlU3R5bGUiOnsiJGlkIjoiMTQ5NiIsIkZvbnRTZXR0aW5ncyI6eyIkaWQiOiIxNDk3IiwiRm9udFNpemUiOjExLCJGb250TmFtZSI6Ik1WIEJvbGkiLCJJc0JvbGQiOmZhbHNlLCJJc0l0YWxpYyI6ZmFsc2UsIklzVW5kZXJsaW5lZCI6ZmFsc2UsIlBhcmVudFN0eWxlIjpudWxsfSwiQXV0b1NpemUiOjAsIkZvcmVncm91bmQiOnsiJGlkIjoiMTQ5OCIsIkNvbG9yIjp7IiRpZCI6IjE0OT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UwMCIsIlRvcCI6MCwiTGVmdCI6MCwiUmlnaHQiOjAsIkJvdHRvbSI6MH0sIlBhZGRpbmciOnsiJGlkIjoiMTUwMSIsIlRvcCI6MCwiTGVmdCI6MCwiUmlnaHQiOjAsIkJvdHRvbSI6MH0sIkJhY2tncm91bmQiOnsiJHJlZiI6IjczIn0sIklzVmlzaWJsZSI6dHJ1ZSwiV2lkdGgiOjAuMCwiSGVpZ2h0IjowLjAsIkJvcmRlclN0eWxlIjpudWxsLCJQYXJlbnRTdHlsZSI6bnVsbH0sIkRhdGVTdHlsZSI6eyIkaWQiOiIxNTAyIiwiRm9udFNldHRpbmdzIjp7IiRpZCI6IjE1MDM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MTUwNCIsIlRvcCI6MCwiTGVmdCI6MCwiUmlnaHQiOjAsIkJvdHRvbSI6MH0sIlBhZGRpbmciOnsiJGlkIjoiMTUwNSIsIlRvcCI6MCwiTGVmdCI6MCwiUmlnaHQiOjAsIkJvdHRvbSI6MH0sIkJhY2tncm91bmQiOnsiJHJlZiI6IjgwIn0sIklzVmlzaWJsZSI6ZmFsc2UsIldpZHRoIjowLjAsIkhlaWdodCI6MC4wLCJCb3JkZXJTdHlsZSI6bnVsbCwiUGFyZW50U3R5bGUiOm51bGx9LCJEYXRlRm9ybWF0Ijp7IiRpZCI6IjE1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wNyIsIkZvcm1hdCI6MCwiSXNWaXNpYmxlIjpmYWxzZSwiTGFzdEtub3duVmlzaWJpbGl0eVN0YXRlIjpmYWxzZX0sIklzVmlzaWJsZSI6ZmFsc2UsIlBhcmVudFN0eWxlIjpudWxsfSwiSHlwZXJsaW5rIjp7IiRpZCI6IjE1MDgiLCJBZGRyZXNzIjoiIiwiU3ViQWRkcmVzcyI6IiJ9LCJJbXBvcnRJZCI6bnVsbH0seyIkaWQiOiIxNTA5IiwiSWQiOiJlZTZmNzUwNS0yYzI5LTRiNDEtOTU1MC0zYjM4ZDRmYmYyNTUiLCJJbmRleCI6NDgsIkdyb3VwSWQiOm51bGwsIlRpdGxlIjoiTTIiLCJEYXRlVGltZSI6IjIwMjEtMDktMzBUMjM6NTk6MDAiLCJQZXJjZW50YWdlQ29tcGxldGUiOm51bGwsIk5vdGUiOm51bGwsIlN0eWxlIjp7IiRpZCI6IjE1MTAiLCJUaXRsZVBvc2l0aW9uIjoiTGVmdCIsIkRhdGVQb3NpdGlvbiI6IkxlZnQiLCJTaGFwZVR5cGUiOjEzLCJTaGFwZVNpemUiOjEsIlNoYXBlU3R5bGUiOnsiJGlkIjoiMTUxMSIsIk1hcmdpbiI6eyIkaWQiOiIxNTEyIiwiVG9wIjowLCJMZWZ0IjowLCJSaWdodCI6MCwiQm90dG9tIjowfSwiUGFkZGluZyI6eyIkaWQiOiIxNTEzIiwiVG9wIjowLCJMZWZ0IjowLCJSaWdodCI6MCwiQm90dG9tIjowfSwiQmFja2dyb3VuZCI6eyIkaWQiOiIxNTE0IiwiQ29sb3IiOnsiJGlkIjoiMTUxNSIsIkEiOjI1NSwiUiI6MTExLCJHIjo0OSwiQiI6MTUyfX0sIklzVmlzaWJsZSI6dHJ1ZSwiV2lkdGgiOjEzLjAsIkhlaWdodCI6MTMuMCwiQm9yZGVyU3R5bGUiOnsiJGlkIjoiMTUxNiIsIkxpbmVDb2xvciI6bnVsbCwiTGluZVdlaWdodCI6MC4wLCJMaW5lVHlwZSI6MCwiUGFyZW50U3R5bGUiOm51bGx9LCJQYXJlbnRTdHlsZSI6bnVsbH0sIlRpdGxlU3R5bGUiOnsiJGlkIjoiMTUxNyIsIkZvbnRTZXR0aW5ncyI6eyIkaWQiOiIxNTE4IiwiRm9udFNpemUiOjExLCJGb250TmFtZSI6IkNhbGlicmkiLCJJc0JvbGQiOnRydWUsIklzSXRhbGljIjpmYWxzZSwiSXNVbmRlcmxpbmVkIjpmYWxzZSwiUGFyZW50U3R5bGUiOm51bGx9LCJBdXRvU2l6ZSI6MCwiRm9yZWdyb3VuZCI6eyIkaWQiOiIxNTE5IiwiQ29sb3IiOnsiJGlkIjoiMTUyM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NTIxIiwiVG9wIjowLCJMZWZ0IjowLCJSaWdodCI6MCwiQm90dG9tIjowfSwiUGFkZGluZyI6eyIkaWQiOiIxNTIyIiwiVG9wIjowLCJMZWZ0IjowLCJSaWdodCI6MCwiQm90dG9tIjowfSwiQmFja2dyb3VuZCI6eyIkcmVmIjoiNzMifSwiSXNWaXNpYmxlIjpmYWxzZSwiV2lkdGgiOjAuMCwiSGVpZ2h0IjowLjAsIkJvcmRlclN0eWxlIjpudWxsLCJQYXJlbnRTdHlsZSI6bnVsbH0sIkRhdGVTdHlsZSI6eyIkaWQiOiIxNTIzIiwiRm9udFNldHRpbmdzIjp7IiRpZCI6IjE1MjQ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iwiVmVydGljYWxBbGlnbm1lbnQiOjAsIlNtYXJ0Rm9yZWdyb3VuZCI6bnVsbCwiQmFja2dyb3VuZEZpbGxUeXBlIjowLCJNYXJnaW4iOnsiJGlkIjoiMTUyNSIsIlRvcCI6MCwiTGVmdCI6MCwiUmlnaHQiOjAsIkJvdHRvbSI6MH0sIlBhZGRpbmciOnsiJGlkIjoiMTUyNiIsIlRvcCI6MCwiTGVmdCI6MCwiUmlnaHQiOjAsIkJvdHRvbSI6MH0sIkJhY2tncm91bmQiOnsiJHJlZiI6IjgwIn0sIklzVmlzaWJsZSI6ZmFsc2UsIldpZHRoIjowLjAsIkhlaWdodCI6MC4wLCJCb3JkZXJTdHlsZSI6bnVsbCwiUGFyZW50U3R5bGUiOm51bGx9LCJEYXRlRm9ybWF0Ijp7IiRpZCI6IjE1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yOCIsIkZvcm1hdCI6MCwiSXNWaXNpYmxlIjpmYWxzZSwiTGFzdEtub3duVmlzaWJpbGl0eVN0YXRlIjpmYWxzZX0sIklzVmlzaWJsZSI6ZmFsc2UsIlBhcmVudFN0eWxlIjpudWxsfSwiSHlwZXJsaW5rIjpudWxsLCJJbXBvcnRJZCI6bnVsbH1dfV0sIk1zUHJvamVjdEl0ZW1zVHJlZSI6bnVsbCwiTWV0YWRhdGEiOnsiJGlkIjoiMTUyO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xNTMwIiwiSW1wYU9wdGlvbnMiOnsiJGlkIjoiMTUz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1MzIiLCJVc2VUaW1lIjpmYWxzZSwiV29ya0RheVN0YXJ0IjoiMDA6MDA6MDAiLCJXb3JrRGF5RW5kIjoiMjM6NTk6MDAifSwiTGFzdFVzZWRUZW1wbGF0ZUlkIjoiY2MyNmY4NjMtMjdjZS00ODBlLWE1ODktYjNmMTJmMmQ2ZWIwIiwiRmlyc3RXZWVrT2ZZZWFyIjow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6-03T00:00:00.0000000Z"/>
  <p:tag name="OTLENDDATE" val="2021-07-15T23:59:00.0000000Z"/>
  <p:tag name="OTLSHAPETHICKNESSTYPE" val="Custom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6-03T00:00:00.0000000Z"/>
  <p:tag name="OTLENDDATE" val="2021-06-24T19:06:00.0000000Z"/>
  <p:tag name="OTLSHAPETHICKNESSTYPE" val="Custom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7-29T00:00:00.0000000Z"/>
  <p:tag name="OTLENDDATE" val="2021-08-30T22:23:00.0000000Z"/>
  <p:tag name="OTLSHAPETHICKNESSTYPE" val="Custom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10-01T09:53:00.0000000Z"/>
  <p:tag name="OTLENDDATE" val="2021-10-15T23:59:00.0000000Z"/>
  <p:tag name="OTLSHAPETHICKNESSTYPE" val="Custom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8-20T21:11:00.0000000Z"/>
  <p:tag name="OTLENDDATE" val="2021-09-23T18:57:00.0000000Z"/>
  <p:tag name="OTLSHAPETHICKNESSTYPE" val="Custom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6-30T21:24:00.0000000Z"/>
  <p:tag name="OTLENDDATE" val="2021-08-01T01:12:00.0000000Z"/>
  <p:tag name="OTLSHAPETHICKNESSTYPE" val="Custom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9-21T03:33:00.0000000Z"/>
  <p:tag name="OTLENDDATE" val="2021-10-11T23:59:00.0000000Z"/>
  <p:tag name="OTLSHAPETHICKNESSTYPE" val="Custom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1-08-21T00:00:00.0000000Z"/>
  <p:tag name="OTLENDDATE" val="2021-09-18T21:59:00.0000000Z"/>
  <p:tag name="OTLSHAPETHICKNESSTYPE" val="Custom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5"/>
  <p:tag name="OTLPOSITIONONTASK" val="None"/>
  <p:tag name="OTLRELATEDTASKID" val="00000000-0000-0000-0000-000000000000"/>
  <p:tag name="OTLWEEKNUMBERINGFORMAT" val="WNFormat1"/>
  <p:tag name="OTLWEEKNUMBERINGISVISIBLE" val="False"/>
  <p:tag name="OTLDATE" val="2021-07-31T23:59:00.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4T23:59:00.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8T23:5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4T23:59:00.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wareness"/>
  <p:tag name="OTLPOSITIONONTASK" val="None"/>
  <p:tag name="OTLRELATEDTASKID" val="00000000-0000-0000-0000-000000000000"/>
  <p:tag name="OTLWEEKNUMBERINGFORMAT" val="WNFormat1"/>
  <p:tag name="OTLWEEKNUMBERINGISVISIBLE" val="False"/>
  <p:tag name="OTLDATE" val="2021-09-30T23:59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gration Plan"/>
  <p:tag name="OTLPOSITIONONTASK" val="None"/>
  <p:tag name="OTLRELATEDTASKID" val="00000000-0000-0000-0000-000000000000"/>
  <p:tag name="OTLWEEKNUMBERINGFORMAT" val="WNFormat1"/>
  <p:tag name="OTLWEEKNUMBERINGISVISIBLE" val="False"/>
  <p:tag name="OTLDATE" val="2021-09-13T23:59:00.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orkshop Invites"/>
  <p:tag name="OTLPOSITIONONTASK" val="None"/>
  <p:tag name="OTLRELATEDTASKID" val="00000000-0000-0000-0000-000000000000"/>
  <p:tag name="OTLWEEKNUMBERINGFORMAT" val="WNFormat1"/>
  <p:tag name="OTLWEEKNUMBERINGISVISIBLE" val="False"/>
  <p:tag name="OTLDATE" val="2021-06-30T23:59:00.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8T23:59:00.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inder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2T23:59:00.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inder"/>
  <p:tag name="OTLPOSITIONONTASK" val="None"/>
  <p:tag name="OTLRELATEDTASKID" val="00000000-0000-0000-0000-000000000000"/>
  <p:tag name="OTLWEEKNUMBERINGFORMAT" val="WNFormat1"/>
  <p:tag name="OTLWEEKNUMBERINGISVISIBLE" val="False"/>
  <p:tag name="OTLDATE" val="2021-09-01T23:59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POSITIONONTASK" val="None"/>
  <p:tag name="OTLRELATEDTASKID" val="00000000-0000-0000-0000-000000000000"/>
  <p:tag name="OTLWEEKNUMBERINGFORMAT" val="WNFormat1"/>
  <p:tag name="OTLWEEKNUMBERINGISVISIBLE" val="False"/>
  <p:tag name="OTLDATE" val="2021-09-25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11-18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3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POSITIONONTASK" val="None"/>
  <p:tag name="OTLRELATEDTASKID" val="00000000-0000-0000-0000-000000000000"/>
  <p:tag name="OTLWEEKNUMBERINGFORMAT" val="WNFormat1"/>
  <p:tag name="OTLWEEKNUMBERINGISVISIBLE" val="False"/>
  <p:tag name="OTLDATE" val="2021-10-17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inder"/>
  <p:tag name="OTLPOSITIONONTASK" val="None"/>
  <p:tag name="OTLRELATEDTASKID" val="00000000-0000-0000-0000-000000000000"/>
  <p:tag name="OTLWEEKNUMBERINGFORMAT" val="WNFormat1"/>
  <p:tag name="OTLWEEKNUMBERINGISVISIBLE" val="False"/>
  <p:tag name="OTLDATE" val="2021-09-20T23:59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Deep Dive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08T23:59:00.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9-07T23:59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3T23:59:00.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7-19T23:59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igital Migration Workshop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5T23:59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23:59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9-05T23:59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sset Migration Workshops"/>
  <p:tag name="OTLPOSITIONONTASK" val="None"/>
  <p:tag name="OTLRELATEDTASKID" val="00000000-0000-0000-0000-000000000000"/>
  <p:tag name="OTLWEEKNUMBERINGFORMAT" val="WNFormat1"/>
  <p:tag name="OTLWEEKNUMBERINGISVISIBLE" val="False"/>
  <p:tag name="OTLDATE" val="2021-09-09T23:59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nk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1T23:59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mall Migrations Workshops"/>
  <p:tag name="OTLPOSITIONONTASK" val="None"/>
  <p:tag name="OTLRELATEDTASKID" val="00000000-0000-0000-0000-000000000000"/>
  <p:tag name="OTLWEEKNUMBERINGFORMAT" val="WNFormat1"/>
  <p:tag name="OTLWEEKNUMBERINGISVISIBLE" val="False"/>
  <p:tag name="OTLDATE" val="2021-07-17T23:59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orkshop Invites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6T23:59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tific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9-28T23:59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gration Plan"/>
  <p:tag name="OTLPOSITIONONTASK" val="None"/>
  <p:tag name="OTLRELATEDTASKID" val="00000000-0000-0000-0000-000000000000"/>
  <p:tag name="OTLWEEKNUMBERINGFORMAT" val="WNFormat1"/>
  <p:tag name="OTLWEEKNUMBERINGISVISIBLE" val="False"/>
  <p:tag name="OTLDATE" val="2021-07-17T23:59:00.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gration Plan"/>
  <p:tag name="OTLPOSITIONONTASK" val="None"/>
  <p:tag name="OTLRELATEDTASKID" val="00000000-0000-0000-0000-000000000000"/>
  <p:tag name="OTLWEEKNUMBERINGFORMAT" val="WNFormat1"/>
  <p:tag name="OTLWEEKNUMBERINGISVISIBLE" val="False"/>
  <p:tag name="OTLDATE" val="2021-06-26T23:59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orkshop Invite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26T23:59:00.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M"/>
  <p:tag name="OTLTIMEBANDSCALETYPE" val="Months"/>
  <p:tag name="OTLTIMEBANDQUICKPOSITION" val="Custom"/>
  <p:tag name="OTLTIMEBANDSHAPETYPE" val="EllipseTimeband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ENDDATE" val="2021-11-18T23:59:00.0000000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On-screen Show (4:3)</PresentationFormat>
  <Paragraphs>101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MV Boli</vt:lpstr>
      <vt:lpstr>Segoe UI</vt:lpstr>
      <vt:lpstr>Segoe UI </vt:lpstr>
      <vt:lpstr>Wingdings 2</vt:lpstr>
      <vt:lpstr>View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2019-10-22T15:03:14Z</dcterms:created>
  <dcterms:modified xsi:type="dcterms:W3CDTF">2021-06-25T11:58:04Z</dcterms:modified>
</cp:coreProperties>
</file>