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2" r:id="rId1"/>
  </p:sldMasterIdLst>
  <p:notesMasterIdLst>
    <p:notesMasterId r:id="rId4"/>
  </p:notesMasterIdLst>
  <p:sldIdLst>
    <p:sldId id="963" r:id="rId2"/>
    <p:sldId id="9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2"/>
    <a:srgbClr val="81955B"/>
    <a:srgbClr val="E8EEF8"/>
    <a:srgbClr val="4D355D"/>
    <a:srgbClr val="A485B9"/>
    <a:srgbClr val="618197"/>
    <a:srgbClr val="6F6F74"/>
    <a:srgbClr val="7C7B7B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D3449-9F7B-49B8-8CEE-5107192D5E84}" v="6" dt="2019-10-22T15:01:21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114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4579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7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73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387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41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124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11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slideLayout" Target="../slideLayouts/slideLayout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911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OTLSHAPE_SL_e58de985a1f94ce891a7d7f68256a1d8_BackgroundRectangle">
            <a:extLst>
              <a:ext uri="{FF2B5EF4-FFF2-40B4-BE49-F238E27FC236}">
                <a16:creationId xmlns:a16="http://schemas.microsoft.com/office/drawing/2014/main" id="{BC57C79E-BED7-43C0-B304-38D8B4B1FE4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298700"/>
            <a:ext cx="11557000" cy="647700"/>
          </a:xfrm>
          <a:prstGeom prst="rect">
            <a:avLst/>
          </a:prstGeom>
          <a:solidFill>
            <a:srgbClr val="9B7362">
              <a:alpha val="14902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7" name="OTLSHAPE_SL_3606b5e88a994af98a358d60bfeb4609_BackgroundRectangle">
            <a:extLst>
              <a:ext uri="{FF2B5EF4-FFF2-40B4-BE49-F238E27FC236}">
                <a16:creationId xmlns:a16="http://schemas.microsoft.com/office/drawing/2014/main" id="{459BE982-C6F7-49AB-9105-7FF1C71F8E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561459"/>
            <a:ext cx="11557000" cy="618786"/>
          </a:xfrm>
          <a:prstGeom prst="rect">
            <a:avLst/>
          </a:prstGeom>
          <a:solidFill>
            <a:srgbClr val="8D6374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0" name="OTLSHAPE_SL_9d4198e7302642ae977ae8c7422e7805_BackgroundRectangle">
            <a:extLst>
              <a:ext uri="{FF2B5EF4-FFF2-40B4-BE49-F238E27FC236}">
                <a16:creationId xmlns:a16="http://schemas.microsoft.com/office/drawing/2014/main" id="{59BD737A-2B4E-4FB1-AE63-9167989FD88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243745"/>
            <a:ext cx="11557000" cy="618786"/>
          </a:xfrm>
          <a:prstGeom prst="rect">
            <a:avLst/>
          </a:prstGeom>
          <a:solidFill>
            <a:srgbClr val="92A9B9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3" name="OTLSHAPE_SL_33d374652db84e89b8156447d1793664_BackgroundRectangle">
            <a:extLst>
              <a:ext uri="{FF2B5EF4-FFF2-40B4-BE49-F238E27FC236}">
                <a16:creationId xmlns:a16="http://schemas.microsoft.com/office/drawing/2014/main" id="{4A1D2DD2-3943-4A19-94CF-A7C4547ADE0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926032"/>
            <a:ext cx="11557000" cy="618786"/>
          </a:xfrm>
          <a:prstGeom prst="rect">
            <a:avLst/>
          </a:prstGeom>
          <a:solidFill>
            <a:srgbClr val="46464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9" name="OTLSHAPE_SL_d5508fb03cbb4dbfa7c34736ccf04adc_BackgroundRectangle">
            <a:extLst>
              <a:ext uri="{FF2B5EF4-FFF2-40B4-BE49-F238E27FC236}">
                <a16:creationId xmlns:a16="http://schemas.microsoft.com/office/drawing/2014/main" id="{219B3D00-163C-442F-B1F0-A52C015FD6B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3009900"/>
            <a:ext cx="11557000" cy="1488059"/>
          </a:xfrm>
          <a:prstGeom prst="rect">
            <a:avLst/>
          </a:prstGeom>
          <a:solidFill>
            <a:srgbClr val="B9A489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7" name="OTLSHAPE_SL2A_50ebcd3e5e194459adb829ee41ae0da3_BackgroundRectangle" hidden="1">
            <a:extLst>
              <a:ext uri="{FF2B5EF4-FFF2-40B4-BE49-F238E27FC236}">
                <a16:creationId xmlns:a16="http://schemas.microsoft.com/office/drawing/2014/main" id="{F4F34C4A-405C-4198-9CB5-ED6808184D0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43076" y="2298700"/>
            <a:ext cx="10388600" cy="647700"/>
          </a:xfrm>
          <a:prstGeom prst="rect">
            <a:avLst/>
          </a:prstGeom>
          <a:solidFill>
            <a:srgbClr val="A5A5A5">
              <a:alpha val="20000"/>
            </a:srgb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0" name="OTLSHAPE_SL2A_5dd981e02c7a4769b0b130a0a37fbe4a_BackgroundRectangle" hidden="1">
            <a:extLst>
              <a:ext uri="{FF2B5EF4-FFF2-40B4-BE49-F238E27FC236}">
                <a16:creationId xmlns:a16="http://schemas.microsoft.com/office/drawing/2014/main" id="{907E7506-5433-47A5-83C3-A3AF2819B3B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243076" y="3009900"/>
            <a:ext cx="10388600" cy="1488059"/>
          </a:xfrm>
          <a:prstGeom prst="rect">
            <a:avLst/>
          </a:prstGeom>
          <a:solidFill>
            <a:srgbClr val="A5A5A5">
              <a:alpha val="20000"/>
            </a:srgb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5" name="OTLSHAPE_SL2A_f27f310a4d334c67aeafbea8138bceed_BackgroundRectangle" hidden="1">
            <a:extLst>
              <a:ext uri="{FF2B5EF4-FFF2-40B4-BE49-F238E27FC236}">
                <a16:creationId xmlns:a16="http://schemas.microsoft.com/office/drawing/2014/main" id="{FCA98968-EB81-42F5-8B2D-99029FACEC4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243076" y="4561459"/>
            <a:ext cx="10388600" cy="618786"/>
          </a:xfrm>
          <a:prstGeom prst="rect">
            <a:avLst/>
          </a:prstGeom>
          <a:solidFill>
            <a:srgbClr val="A5A5A5">
              <a:alpha val="20000"/>
            </a:srgb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8" name="OTLSHAPE_SL2A_a9cd0907d4f74918aba31f324698aa4e_BackgroundRectangle" hidden="1">
            <a:extLst>
              <a:ext uri="{FF2B5EF4-FFF2-40B4-BE49-F238E27FC236}">
                <a16:creationId xmlns:a16="http://schemas.microsoft.com/office/drawing/2014/main" id="{212C394D-0832-4FC3-9E06-848C26D846E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243076" y="5243745"/>
            <a:ext cx="10388600" cy="618786"/>
          </a:xfrm>
          <a:prstGeom prst="rect">
            <a:avLst/>
          </a:prstGeom>
          <a:solidFill>
            <a:srgbClr val="A5A5A5">
              <a:alpha val="20000"/>
            </a:srgb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3" name="OTLSHAPE_SL2A_d18f3e6b07a64aa1ba441c91f548b80d_BackgroundRectangle" hidden="1">
            <a:extLst>
              <a:ext uri="{FF2B5EF4-FFF2-40B4-BE49-F238E27FC236}">
                <a16:creationId xmlns:a16="http://schemas.microsoft.com/office/drawing/2014/main" id="{B925E7C2-BB9D-4BDE-895C-831ECA1E4AC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243076" y="5926032"/>
            <a:ext cx="10388600" cy="618786"/>
          </a:xfrm>
          <a:prstGeom prst="rect">
            <a:avLst/>
          </a:prstGeom>
          <a:solidFill>
            <a:srgbClr val="A5A5A5">
              <a:alpha val="20000"/>
            </a:srgb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CC2BF1FB-9A23-4252-851C-460F41A217B8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32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93C2D013-5B06-44D1-A911-B2D284D5F7EA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6103" y="148509"/>
            <a:ext cx="25648" cy="1538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4DCE212-FCFC-44D6-82C5-895657D6ECF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204976" y="1714500"/>
            <a:ext cx="10591800" cy="381000"/>
          </a:xfrm>
          <a:prstGeom prst="roundRect">
            <a:avLst>
              <a:gd name="adj" fmla="val 100000"/>
            </a:avLst>
          </a:prstGeom>
          <a:solidFill>
            <a:srgbClr val="46464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2" name="OTLSHAPE_SL_e58de985a1f94ce891a7d7f68256a1d8_HeaderRectangle">
            <a:extLst>
              <a:ext uri="{FF2B5EF4-FFF2-40B4-BE49-F238E27FC236}">
                <a16:creationId xmlns:a16="http://schemas.microsoft.com/office/drawing/2014/main" id="{43652D66-848E-488D-B967-D9E856869D1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2298700"/>
            <a:ext cx="1181100" cy="647700"/>
          </a:xfrm>
          <a:prstGeom prst="rect">
            <a:avLst/>
          </a:prstGeom>
          <a:solidFill>
            <a:srgbClr val="A7B789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5" name="OTLSHAPE_SL_d5508fb03cbb4dbfa7c34736ccf04adc_HeaderRectangle">
            <a:extLst>
              <a:ext uri="{FF2B5EF4-FFF2-40B4-BE49-F238E27FC236}">
                <a16:creationId xmlns:a16="http://schemas.microsoft.com/office/drawing/2014/main" id="{FAF08FB4-B55D-4396-A80E-F9EC2654736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3009900"/>
            <a:ext cx="1181100" cy="1488059"/>
          </a:xfrm>
          <a:prstGeom prst="rect">
            <a:avLst/>
          </a:prstGeom>
          <a:solidFill>
            <a:srgbClr val="B9A489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" name="OTLSHAPE_SL_3606b5e88a994af98a358d60bfeb4609_HeaderRectangle">
            <a:extLst>
              <a:ext uri="{FF2B5EF4-FFF2-40B4-BE49-F238E27FC236}">
                <a16:creationId xmlns:a16="http://schemas.microsoft.com/office/drawing/2014/main" id="{FB53CE83-819F-463D-AB34-838A662D9B9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4561459"/>
            <a:ext cx="1181100" cy="618786"/>
          </a:xfrm>
          <a:prstGeom prst="rect">
            <a:avLst/>
          </a:prstGeom>
          <a:solidFill>
            <a:srgbClr val="8D6374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1" name="OTLSHAPE_SL_9d4198e7302642ae977ae8c7422e7805_HeaderRectangle">
            <a:extLst>
              <a:ext uri="{FF2B5EF4-FFF2-40B4-BE49-F238E27FC236}">
                <a16:creationId xmlns:a16="http://schemas.microsoft.com/office/drawing/2014/main" id="{B6F8B612-316F-46B3-AB70-ADC5DA0249B8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5243745"/>
            <a:ext cx="1181100" cy="618786"/>
          </a:xfrm>
          <a:prstGeom prst="rect">
            <a:avLst/>
          </a:prstGeom>
          <a:solidFill>
            <a:srgbClr val="618197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4" name="OTLSHAPE_SL_33d374652db84e89b8156447d1793664_HeaderRectangle">
            <a:extLst>
              <a:ext uri="{FF2B5EF4-FFF2-40B4-BE49-F238E27FC236}">
                <a16:creationId xmlns:a16="http://schemas.microsoft.com/office/drawing/2014/main" id="{4788F35C-5823-443D-88ED-190B3FA97F5C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5926032"/>
            <a:ext cx="1181100" cy="618786"/>
          </a:xfrm>
          <a:prstGeom prst="rect">
            <a:avLst/>
          </a:prstGeom>
          <a:solidFill>
            <a:srgbClr val="46464A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4" name="OTLSHAPE_SL2A_50ebcd3e5e194459adb829ee41ae0da3_HeaderRectangle" hidden="1">
            <a:extLst>
              <a:ext uri="{FF2B5EF4-FFF2-40B4-BE49-F238E27FC236}">
                <a16:creationId xmlns:a16="http://schemas.microsoft.com/office/drawing/2014/main" id="{8A242D27-BB7A-40FB-8816-97ADA337931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43076" y="2298700"/>
            <a:ext cx="0" cy="0"/>
          </a:xfrm>
          <a:prstGeom prst="rect">
            <a:avLst/>
          </a:prstGeom>
          <a:solidFill>
            <a:srgbClr val="9B7362">
              <a:alpha val="24706"/>
            </a:srgbClr>
          </a:solidFill>
          <a:ln w="1397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8" name="OTLSHAPE_SL2A_5dd981e02c7a4769b0b130a0a37fbe4a_HeaderRectangle" hidden="1">
            <a:extLst>
              <a:ext uri="{FF2B5EF4-FFF2-40B4-BE49-F238E27FC236}">
                <a16:creationId xmlns:a16="http://schemas.microsoft.com/office/drawing/2014/main" id="{387F8AE0-29B2-411A-9107-B9CA28E8FE5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43076" y="3009900"/>
            <a:ext cx="0" cy="0"/>
          </a:xfrm>
          <a:prstGeom prst="rect">
            <a:avLst/>
          </a:prstGeom>
          <a:solidFill>
            <a:srgbClr val="B9A489">
              <a:alpha val="24706"/>
            </a:srgbClr>
          </a:solidFill>
          <a:ln w="1397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1" name="OTLSHAPE_SL2A_f27f310a4d334c67aeafbea8138bceed_HeaderRectangle" hidden="1">
            <a:extLst>
              <a:ext uri="{FF2B5EF4-FFF2-40B4-BE49-F238E27FC236}">
                <a16:creationId xmlns:a16="http://schemas.microsoft.com/office/drawing/2014/main" id="{7EAD07A1-AE8A-4E2D-9CC9-4F098769798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243076" y="4561459"/>
            <a:ext cx="0" cy="0"/>
          </a:xfrm>
          <a:prstGeom prst="rect">
            <a:avLst/>
          </a:prstGeom>
          <a:solidFill>
            <a:srgbClr val="8D6374">
              <a:alpha val="24706"/>
            </a:srgbClr>
          </a:solidFill>
          <a:ln w="1397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6" name="OTLSHAPE_SL2A_a9cd0907d4f74918aba31f324698aa4e_HeaderRectangle" hidden="1">
            <a:extLst>
              <a:ext uri="{FF2B5EF4-FFF2-40B4-BE49-F238E27FC236}">
                <a16:creationId xmlns:a16="http://schemas.microsoft.com/office/drawing/2014/main" id="{1E3F76A7-AFFD-4CD6-A284-0B0AFCFCDD5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243076" y="5243745"/>
            <a:ext cx="0" cy="0"/>
          </a:xfrm>
          <a:prstGeom prst="rect">
            <a:avLst/>
          </a:prstGeom>
          <a:solidFill>
            <a:srgbClr val="92A9B9">
              <a:alpha val="24706"/>
            </a:srgbClr>
          </a:solidFill>
          <a:ln w="1397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9" name="OTLSHAPE_SL2A_d18f3e6b07a64aa1ba441c91f548b80d_HeaderRectangle" hidden="1">
            <a:extLst>
              <a:ext uri="{FF2B5EF4-FFF2-40B4-BE49-F238E27FC236}">
                <a16:creationId xmlns:a16="http://schemas.microsoft.com/office/drawing/2014/main" id="{A554264B-8B39-4EE1-BBD9-2C4E49B1C254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243076" y="5926032"/>
            <a:ext cx="0" cy="0"/>
          </a:xfrm>
          <a:prstGeom prst="rect">
            <a:avLst/>
          </a:prstGeom>
          <a:solidFill>
            <a:srgbClr val="46464A">
              <a:alpha val="24706"/>
            </a:srgbClr>
          </a:solidFill>
          <a:ln w="1397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6" name="OTLSHAPE_G_00000000000000000000000000000000_ShapeBelow0">
            <a:extLst>
              <a:ext uri="{FF2B5EF4-FFF2-40B4-BE49-F238E27FC236}">
                <a16:creationId xmlns:a16="http://schemas.microsoft.com/office/drawing/2014/main" id="{6DBBAF38-2C5E-4236-99EB-12BDA5924D1D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3379896" y="2095500"/>
            <a:ext cx="0" cy="4449318"/>
          </a:xfrm>
          <a:prstGeom prst="line">
            <a:avLst/>
          </a:prstGeom>
          <a:ln w="9525" cap="flat" cmpd="sng" algn="ctr">
            <a:solidFill>
              <a:srgbClr val="8D637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OTLSHAPE_G_00000000000000000000000000000000_ShapeBelow1">
            <a:extLst>
              <a:ext uri="{FF2B5EF4-FFF2-40B4-BE49-F238E27FC236}">
                <a16:creationId xmlns:a16="http://schemas.microsoft.com/office/drawing/2014/main" id="{A1CB4D07-0B10-4075-970E-07D2F20ADB6C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456711" y="2095500"/>
            <a:ext cx="0" cy="4449318"/>
          </a:xfrm>
          <a:prstGeom prst="line">
            <a:avLst/>
          </a:prstGeom>
          <a:ln w="9525" cap="flat" cmpd="sng" algn="ctr">
            <a:solidFill>
              <a:srgbClr val="8D637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OTLSHAPE_G_00000000000000000000000000000000_ShapeBelow2">
            <a:extLst>
              <a:ext uri="{FF2B5EF4-FFF2-40B4-BE49-F238E27FC236}">
                <a16:creationId xmlns:a16="http://schemas.microsoft.com/office/drawing/2014/main" id="{8CCCE5C6-AF52-4C9E-817C-27C916581836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7533525" y="2095500"/>
            <a:ext cx="0" cy="4449318"/>
          </a:xfrm>
          <a:prstGeom prst="line">
            <a:avLst/>
          </a:prstGeom>
          <a:ln w="9525" cap="flat" cmpd="sng" algn="ctr">
            <a:solidFill>
              <a:srgbClr val="8D637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OTLSHAPE_G_00000000000000000000000000000000_ShapeBelow3">
            <a:extLst>
              <a:ext uri="{FF2B5EF4-FFF2-40B4-BE49-F238E27FC236}">
                <a16:creationId xmlns:a16="http://schemas.microsoft.com/office/drawing/2014/main" id="{435B07FA-B5F3-405C-B792-649C60CF5BD7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9543346" y="2095500"/>
            <a:ext cx="0" cy="4449318"/>
          </a:xfrm>
          <a:prstGeom prst="line">
            <a:avLst/>
          </a:prstGeom>
          <a:ln w="9525" cap="flat" cmpd="sng" algn="ctr">
            <a:solidFill>
              <a:srgbClr val="8D637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TLSHAPE_SLT_407b0b1619aa4ace81dd48f316b996d0_Shape">
            <a:extLst>
              <a:ext uri="{FF2B5EF4-FFF2-40B4-BE49-F238E27FC236}">
                <a16:creationId xmlns:a16="http://schemas.microsoft.com/office/drawing/2014/main" id="{A4A5EE2E-C659-4A35-A1FA-7CBD3506EE1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504064" y="2361480"/>
            <a:ext cx="2882900" cy="204639"/>
          </a:xfrm>
          <a:prstGeom prst="roundRect">
            <a:avLst>
              <a:gd name="adj" fmla="val 100000"/>
            </a:avLst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3" name="OTLSHAPE_SLT_cbfbbc56cc0d4bce8ebe91223fe2ad80_Shape">
            <a:extLst>
              <a:ext uri="{FF2B5EF4-FFF2-40B4-BE49-F238E27FC236}">
                <a16:creationId xmlns:a16="http://schemas.microsoft.com/office/drawing/2014/main" id="{88DC8F6D-1F90-4ECA-AA37-4AEE84D3B19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504064" y="2678980"/>
            <a:ext cx="1460500" cy="204639"/>
          </a:xfrm>
          <a:prstGeom prst="roundRect">
            <a:avLst>
              <a:gd name="adj" fmla="val 100000"/>
            </a:avLst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" name="OTLSHAPE_SLT_5644ac17d1984b258a9170cfd044a391_Shape">
            <a:extLst>
              <a:ext uri="{FF2B5EF4-FFF2-40B4-BE49-F238E27FC236}">
                <a16:creationId xmlns:a16="http://schemas.microsoft.com/office/drawing/2014/main" id="{B6989181-0EB3-466C-BE63-6FAB701D607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5255730" y="5292069"/>
            <a:ext cx="2209800" cy="204639"/>
          </a:xfrm>
          <a:prstGeom prst="roundRect">
            <a:avLst>
              <a:gd name="adj" fmla="val 100000"/>
            </a:avLst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5" name="OTLSHAPE_SLT_eabd3cd411644dfcb8b3610b28a4660a_Shape">
            <a:extLst>
              <a:ext uri="{FF2B5EF4-FFF2-40B4-BE49-F238E27FC236}">
                <a16:creationId xmlns:a16="http://schemas.microsoft.com/office/drawing/2014/main" id="{0C7F1F5D-2EED-4B3B-A10E-02857193146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570936" y="6277398"/>
            <a:ext cx="977900" cy="204639"/>
          </a:xfrm>
          <a:prstGeom prst="roundRect">
            <a:avLst>
              <a:gd name="adj" fmla="val 100000"/>
            </a:avLst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5" name="OTLSHAPE_SLT_b58c819bee6d4c948d4932e8fe6e5622_Shape">
            <a:extLst>
              <a:ext uri="{FF2B5EF4-FFF2-40B4-BE49-F238E27FC236}">
                <a16:creationId xmlns:a16="http://schemas.microsoft.com/office/drawing/2014/main" id="{78C030ED-6BE8-4FF4-8B44-FAD533E3FE4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788730" y="4912826"/>
            <a:ext cx="2273300" cy="204639"/>
          </a:xfrm>
          <a:prstGeom prst="roundRect">
            <a:avLst>
              <a:gd name="adj" fmla="val 100000"/>
            </a:avLst>
          </a:prstGeom>
          <a:solidFill>
            <a:srgbClr val="8D63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3" name="OTLSHAPE_SLT_9e5b448da3774903a5f7e566959fe7ff_Shape">
            <a:extLst>
              <a:ext uri="{FF2B5EF4-FFF2-40B4-BE49-F238E27FC236}">
                <a16:creationId xmlns:a16="http://schemas.microsoft.com/office/drawing/2014/main" id="{F2AB2178-E4B1-4D3E-B808-6A13E8F2602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372639" y="4609783"/>
            <a:ext cx="2095500" cy="204639"/>
          </a:xfrm>
          <a:prstGeom prst="roundRect">
            <a:avLst>
              <a:gd name="adj" fmla="val 100000"/>
            </a:avLst>
          </a:prstGeom>
          <a:solidFill>
            <a:srgbClr val="8D63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1" name="OTLSHAPE_SLT_e53e6a22619f47b0b2b8757c5d886b8c_Shape">
            <a:extLst>
              <a:ext uri="{FF2B5EF4-FFF2-40B4-BE49-F238E27FC236}">
                <a16:creationId xmlns:a16="http://schemas.microsoft.com/office/drawing/2014/main" id="{E3B0DE84-F70A-4F08-A0C4-CE0BFFFA4EC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883317" y="5595112"/>
            <a:ext cx="1397000" cy="204639"/>
          </a:xfrm>
          <a:prstGeom prst="roundRect">
            <a:avLst>
              <a:gd name="adj" fmla="val 100000"/>
            </a:avLst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9" name="OTLSHAPE_SLT_ff6bcf0128c94cd59d1203706f1fb830_Shape">
            <a:extLst>
              <a:ext uri="{FF2B5EF4-FFF2-40B4-BE49-F238E27FC236}">
                <a16:creationId xmlns:a16="http://schemas.microsoft.com/office/drawing/2014/main" id="{D68E0409-6CDB-493A-870F-2FFADDBF62CC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796592" y="5974355"/>
            <a:ext cx="1943100" cy="204639"/>
          </a:xfrm>
          <a:prstGeom prst="roundRect">
            <a:avLst>
              <a:gd name="adj" fmla="val 100000"/>
            </a:avLst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2F009EB6-C881-4213-97BF-BC34534C77C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204976" y="1714500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SLM_61e0c4ef539849a799092d59945d80a1_Shape">
            <a:extLst>
              <a:ext uri="{FF2B5EF4-FFF2-40B4-BE49-F238E27FC236}">
                <a16:creationId xmlns:a16="http://schemas.microsoft.com/office/drawing/2014/main" id="{74A5470E-EFE7-49BC-BAA6-250D8F2DF032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5363984" y="2367730"/>
            <a:ext cx="190500" cy="192140"/>
          </a:xfrm>
          <a:prstGeom prst="roundRect">
            <a:avLst/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M_2a92edaf02f84d4faea7307a53959a49_Shape">
            <a:extLst>
              <a:ext uri="{FF2B5EF4-FFF2-40B4-BE49-F238E27FC236}">
                <a16:creationId xmlns:a16="http://schemas.microsoft.com/office/drawing/2014/main" id="{B9B211DD-AEAE-49E1-9065-AD749312469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5631960" y="2367730"/>
            <a:ext cx="190500" cy="192140"/>
          </a:xfrm>
          <a:prstGeom prst="roundRect">
            <a:avLst/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M_8ce352fde5104d8ba393e356adde6e72_Shape">
            <a:extLst>
              <a:ext uri="{FF2B5EF4-FFF2-40B4-BE49-F238E27FC236}">
                <a16:creationId xmlns:a16="http://schemas.microsoft.com/office/drawing/2014/main" id="{F392B345-A8FD-4CBC-8B08-BDF86F53CAA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899936" y="2367730"/>
            <a:ext cx="190500" cy="192140"/>
          </a:xfrm>
          <a:prstGeom prst="roundRect">
            <a:avLst/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TLSHAPE_SLM_bb1410a3fbd249b8829159189010c763_Shape">
            <a:extLst>
              <a:ext uri="{FF2B5EF4-FFF2-40B4-BE49-F238E27FC236}">
                <a16:creationId xmlns:a16="http://schemas.microsoft.com/office/drawing/2014/main" id="{2B775C7E-741F-42BF-8790-4DF039EE3F4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631960" y="2685230"/>
            <a:ext cx="190500" cy="192140"/>
          </a:xfrm>
          <a:prstGeom prst="roundRect">
            <a:avLst/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M_044a8872a2904ecb8b4d1b77ea10ff99_Shape">
            <a:extLst>
              <a:ext uri="{FF2B5EF4-FFF2-40B4-BE49-F238E27FC236}">
                <a16:creationId xmlns:a16="http://schemas.microsoft.com/office/drawing/2014/main" id="{E36A6F92-349E-40F1-8977-C8361637760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363984" y="2685230"/>
            <a:ext cx="190500" cy="192140"/>
          </a:xfrm>
          <a:prstGeom prst="roundRect">
            <a:avLst/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1" name="OTLSHAPE_SLM_2cc79dfb32004a88a4df3507226b6357_Shape">
            <a:extLst>
              <a:ext uri="{FF2B5EF4-FFF2-40B4-BE49-F238E27FC236}">
                <a16:creationId xmlns:a16="http://schemas.microsoft.com/office/drawing/2014/main" id="{E2DA7EB0-AB1C-4A15-A711-57C4E476E54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290103" y="2336800"/>
            <a:ext cx="228600" cy="254000"/>
          </a:xfrm>
          <a:prstGeom prst="star8">
            <a:avLst/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TLSHAPE_SLM_56f1942fba4a4dcd8143de92f05e9e00_Shape">
            <a:extLst>
              <a:ext uri="{FF2B5EF4-FFF2-40B4-BE49-F238E27FC236}">
                <a16:creationId xmlns:a16="http://schemas.microsoft.com/office/drawing/2014/main" id="{412C822B-C0DD-40FC-8347-F1FFBA06CE58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3265550" y="3273086"/>
            <a:ext cx="228600" cy="254000"/>
          </a:xfrm>
          <a:prstGeom prst="star8">
            <a:avLst/>
          </a:prstGeom>
          <a:solidFill>
            <a:srgbClr val="987D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4" name="OTLSHAPE_SLM_04e7f8fa587945a0a0dea122299b3b98_Shape">
            <a:extLst>
              <a:ext uri="{FF2B5EF4-FFF2-40B4-BE49-F238E27FC236}">
                <a16:creationId xmlns:a16="http://schemas.microsoft.com/office/drawing/2014/main" id="{19F5A7C9-AA3F-4F57-9758-4495CEBAD1E6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586358" y="4926245"/>
            <a:ext cx="152400" cy="177800"/>
          </a:xfrm>
          <a:prstGeom prst="parallelogram">
            <a:avLst/>
          </a:prstGeom>
          <a:solidFill>
            <a:srgbClr val="8D63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6" name="OTLSHAPE_SLM_8e0ff58465cb4660ac0f36a7a9b73c64_Shape">
            <a:extLst>
              <a:ext uri="{FF2B5EF4-FFF2-40B4-BE49-F238E27FC236}">
                <a16:creationId xmlns:a16="http://schemas.microsoft.com/office/drawing/2014/main" id="{D33D7FA9-7713-461A-9EB5-D9BB0720C993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5514453" y="4623202"/>
            <a:ext cx="152400" cy="177800"/>
          </a:xfrm>
          <a:prstGeom prst="parallelogram">
            <a:avLst/>
          </a:prstGeom>
          <a:solidFill>
            <a:srgbClr val="8D63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" name="OTLSHAPE_SLM_8bb51d6e4bd94e399ff470499b369448_Shape">
            <a:extLst>
              <a:ext uri="{FF2B5EF4-FFF2-40B4-BE49-F238E27FC236}">
                <a16:creationId xmlns:a16="http://schemas.microsoft.com/office/drawing/2014/main" id="{3C046218-F1D5-4141-BD22-C663F2BFEC74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524274" y="5305489"/>
            <a:ext cx="152400" cy="177800"/>
          </a:xfrm>
          <a:prstGeom prst="parallelogram">
            <a:avLst/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7" name="OTLSHAPE_SLM_a3d0443e30f54dbbb5160b5ee41ae578_Shape">
            <a:extLst>
              <a:ext uri="{FF2B5EF4-FFF2-40B4-BE49-F238E27FC236}">
                <a16:creationId xmlns:a16="http://schemas.microsoft.com/office/drawing/2014/main" id="{EA8C485E-6FA2-45D5-97FD-6D3C3C459D93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9094031" y="4888145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8D6374"/>
          </a:solidFill>
          <a:ln w="2857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5" name="OTLSHAPE_SLM_8fa8fb7be890407b8b9254de4c5cad9f_Shape">
            <a:extLst>
              <a:ext uri="{FF2B5EF4-FFF2-40B4-BE49-F238E27FC236}">
                <a16:creationId xmlns:a16="http://schemas.microsoft.com/office/drawing/2014/main" id="{B8B0EE3A-57DA-47AD-B9A9-4239DECE174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8663173" y="5608532"/>
            <a:ext cx="152400" cy="177800"/>
          </a:xfrm>
          <a:prstGeom prst="parallelogram">
            <a:avLst/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6" name="OTLSHAPE_SLM_9ec95bfc9f1b4d6fbc4c3a416eaa13e7_Shape">
            <a:extLst>
              <a:ext uri="{FF2B5EF4-FFF2-40B4-BE49-F238E27FC236}">
                <a16:creationId xmlns:a16="http://schemas.microsoft.com/office/drawing/2014/main" id="{C45A4D99-F8C2-4BF9-89D9-6C26198F4DBB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0299923" y="557043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18197"/>
          </a:solidFill>
          <a:ln w="2857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28575" cap="flat" cmpd="sng" algn="ctr">
                <a:solidFill>
                  <a:srgbClr val="81955B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9" name="OTLSHAPE_SLM_b3633efa72eb4754a5ea6f7338e2d82e_Shape">
            <a:extLst>
              <a:ext uri="{FF2B5EF4-FFF2-40B4-BE49-F238E27FC236}">
                <a16:creationId xmlns:a16="http://schemas.microsoft.com/office/drawing/2014/main" id="{D29B0FAF-A91A-4E7D-86F7-7A8BD7D152A9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0567899" y="625271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F6F74"/>
          </a:solidFill>
          <a:ln w="2857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8" name="OTLSHAPE_SLM_e77ee371c6e843369908cd20174f3599_Shape">
            <a:extLst>
              <a:ext uri="{FF2B5EF4-FFF2-40B4-BE49-F238E27FC236}">
                <a16:creationId xmlns:a16="http://schemas.microsoft.com/office/drawing/2014/main" id="{B178BA8D-2D21-4FDD-AEE0-6B80F057D43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8797161" y="5987775"/>
            <a:ext cx="152400" cy="177800"/>
          </a:xfrm>
          <a:prstGeom prst="parallelogram">
            <a:avLst/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1" name="OTLSHAPE_SLM_cad85ee992a24994b6e789655b3979e8_Shape">
            <a:extLst>
              <a:ext uri="{FF2B5EF4-FFF2-40B4-BE49-F238E27FC236}">
                <a16:creationId xmlns:a16="http://schemas.microsoft.com/office/drawing/2014/main" id="{137338D4-E5C2-415C-A690-4C8E8A5FD944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899936" y="2685230"/>
            <a:ext cx="190500" cy="192140"/>
          </a:xfrm>
          <a:prstGeom prst="roundRect">
            <a:avLst/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7" name="OTLSHAPE_SLM_4482bc4fe97340758ef61cee22360efb_Shape">
            <a:extLst>
              <a:ext uri="{FF2B5EF4-FFF2-40B4-BE49-F238E27FC236}">
                <a16:creationId xmlns:a16="http://schemas.microsoft.com/office/drawing/2014/main" id="{8D15A003-AEAB-4B21-83DF-2468A6C4B38D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7926238" y="3590586"/>
            <a:ext cx="152400" cy="177800"/>
          </a:xfrm>
          <a:prstGeom prst="diamond">
            <a:avLst/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0" name="OTLSHAPE_SLM_8ca8071e73084e6d903654be8498bfe3_Shape">
            <a:extLst>
              <a:ext uri="{FF2B5EF4-FFF2-40B4-BE49-F238E27FC236}">
                <a16:creationId xmlns:a16="http://schemas.microsoft.com/office/drawing/2014/main" id="{FCEA6A61-CABC-4543-8984-0027B9DF10A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251387" y="3590586"/>
            <a:ext cx="152400" cy="177800"/>
          </a:xfrm>
          <a:prstGeom prst="diamond">
            <a:avLst/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SLM_44d1332b983c4a5fa9f7d23975572c87_Shape">
            <a:extLst>
              <a:ext uri="{FF2B5EF4-FFF2-40B4-BE49-F238E27FC236}">
                <a16:creationId xmlns:a16="http://schemas.microsoft.com/office/drawing/2014/main" id="{233618DB-47D6-429D-B21F-62649562EB65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576537" y="3590586"/>
            <a:ext cx="152400" cy="177800"/>
          </a:xfrm>
          <a:prstGeom prst="diamond">
            <a:avLst/>
          </a:prstGeom>
          <a:solidFill>
            <a:srgbClr val="8D63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6" name="OTLSHAPE_SLM_7c6dbc65b5d74374982b735d3ff82f91_Shape">
            <a:extLst>
              <a:ext uri="{FF2B5EF4-FFF2-40B4-BE49-F238E27FC236}">
                <a16:creationId xmlns:a16="http://schemas.microsoft.com/office/drawing/2014/main" id="{C74336D1-7AD1-4AD4-9EE8-5B3BA29FB14A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6385375" y="3831886"/>
            <a:ext cx="152400" cy="177800"/>
          </a:xfrm>
          <a:prstGeom prst="diamond">
            <a:avLst/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9" name="OTLSHAPE_SLM_c1983e3355f64b5e855b69904437da6f_Shape">
            <a:extLst>
              <a:ext uri="{FF2B5EF4-FFF2-40B4-BE49-F238E27FC236}">
                <a16:creationId xmlns:a16="http://schemas.microsoft.com/office/drawing/2014/main" id="{D6A602BC-917C-4015-AEBA-262DEFCDC212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117399" y="3831886"/>
            <a:ext cx="152400" cy="177800"/>
          </a:xfrm>
          <a:prstGeom prst="diamond">
            <a:avLst/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2" name="OTLSHAPE_SLM_ba8cffee32714c0e81af655639de6fc8_Shape">
            <a:extLst>
              <a:ext uri="{FF2B5EF4-FFF2-40B4-BE49-F238E27FC236}">
                <a16:creationId xmlns:a16="http://schemas.microsoft.com/office/drawing/2014/main" id="{DFFC2A8C-A325-43EC-9BA6-F877AF7A19B8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7792250" y="3831886"/>
            <a:ext cx="152400" cy="177800"/>
          </a:xfrm>
          <a:prstGeom prst="diamond">
            <a:avLst/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5" name="OTLSHAPE_SLM_3e1cd02ca319478d80d18fe2bf8bc022_Shape">
            <a:extLst>
              <a:ext uri="{FF2B5EF4-FFF2-40B4-BE49-F238E27FC236}">
                <a16:creationId xmlns:a16="http://schemas.microsoft.com/office/drawing/2014/main" id="{5E6A1534-9BBD-41DA-B9DE-B1931DB8E0F9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060226" y="3831886"/>
            <a:ext cx="152400" cy="177800"/>
          </a:xfrm>
          <a:prstGeom prst="diamond">
            <a:avLst/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8" name="OTLSHAPE_SLM_cc63eb6b994744e4ae5fcbbe7fe08b6d_Shape">
            <a:extLst>
              <a:ext uri="{FF2B5EF4-FFF2-40B4-BE49-F238E27FC236}">
                <a16:creationId xmlns:a16="http://schemas.microsoft.com/office/drawing/2014/main" id="{0EBE57F6-9BC1-4CFD-ABDE-6C9052A7C7B0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4710525" y="3831886"/>
            <a:ext cx="152400" cy="177800"/>
          </a:xfrm>
          <a:prstGeom prst="diamond">
            <a:avLst/>
          </a:prstGeom>
          <a:solidFill>
            <a:srgbClr val="8D63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1" name="OTLSHAPE_SLM_62e06933223940e0a75fde5369da7938_Shape">
            <a:extLst>
              <a:ext uri="{FF2B5EF4-FFF2-40B4-BE49-F238E27FC236}">
                <a16:creationId xmlns:a16="http://schemas.microsoft.com/office/drawing/2014/main" id="{770E3D61-639F-418E-B32D-B004EC7CB467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4442549" y="3831886"/>
            <a:ext cx="152400" cy="177800"/>
          </a:xfrm>
          <a:prstGeom prst="diamond">
            <a:avLst/>
          </a:prstGeom>
          <a:solidFill>
            <a:srgbClr val="8D63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TLSHAPE_SLM_7700f8c6c8ab4a85b66e6983677792e5_Shape">
            <a:extLst>
              <a:ext uri="{FF2B5EF4-FFF2-40B4-BE49-F238E27FC236}">
                <a16:creationId xmlns:a16="http://schemas.microsoft.com/office/drawing/2014/main" id="{2746C345-AE78-47FD-84F0-57550C4A4A90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5007395" y="3273086"/>
            <a:ext cx="228600" cy="254000"/>
          </a:xfrm>
          <a:prstGeom prst="star8">
            <a:avLst/>
          </a:prstGeom>
          <a:solidFill>
            <a:srgbClr val="987D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3" name="OTLSHAPE_SLM_12bbb8080f2e424abb3e1ce944806ece_Shape">
            <a:extLst>
              <a:ext uri="{FF2B5EF4-FFF2-40B4-BE49-F238E27FC236}">
                <a16:creationId xmlns:a16="http://schemas.microsoft.com/office/drawing/2014/main" id="{0B82A736-6215-4519-A6F4-9DB10224B352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9333112" y="6290818"/>
            <a:ext cx="152400" cy="177800"/>
          </a:xfrm>
          <a:prstGeom prst="parallelogram">
            <a:avLst/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6" name="OTLSHAPE_SLM_45054a3c38e54914b09cae39ca18e94e_Shape">
            <a:extLst>
              <a:ext uri="{FF2B5EF4-FFF2-40B4-BE49-F238E27FC236}">
                <a16:creationId xmlns:a16="http://schemas.microsoft.com/office/drawing/2014/main" id="{A94A40FB-A242-4043-9CEE-CAF1303EB6ED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4404449" y="23368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7" name="OTLSHAPE_SLM_296478691cf347a9b07f8bf172ddede1_Shape">
            <a:extLst>
              <a:ext uri="{FF2B5EF4-FFF2-40B4-BE49-F238E27FC236}">
                <a16:creationId xmlns:a16="http://schemas.microsoft.com/office/drawing/2014/main" id="{9FA4D0B8-9DA8-48D0-B09A-C8513087E87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2997574" y="26543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81955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TLSHAPE_SLM_5bbb0dba518c4bb78d431b0d54fae1ed_Shape">
            <a:extLst>
              <a:ext uri="{FF2B5EF4-FFF2-40B4-BE49-F238E27FC236}">
                <a16:creationId xmlns:a16="http://schemas.microsoft.com/office/drawing/2014/main" id="{F1928587-9E52-492A-B1D0-6EA67609BFE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7084209" y="3273086"/>
            <a:ext cx="228600" cy="254000"/>
          </a:xfrm>
          <a:prstGeom prst="star8">
            <a:avLst/>
          </a:prstGeom>
          <a:solidFill>
            <a:srgbClr val="987D5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T_407b0b1619aa4ace81dd48f316b996d0_ShapePercentage" hidden="1">
            <a:extLst>
              <a:ext uri="{FF2B5EF4-FFF2-40B4-BE49-F238E27FC236}">
                <a16:creationId xmlns:a16="http://schemas.microsoft.com/office/drawing/2014/main" id="{C4FD23A1-1D41-4BD3-B1E4-D1ABCC1933F6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1504064" y="236148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TLSHAPE_SLT_cbfbbc56cc0d4bce8ebe91223fe2ad80_ShapePercentage" hidden="1">
            <a:extLst>
              <a:ext uri="{FF2B5EF4-FFF2-40B4-BE49-F238E27FC236}">
                <a16:creationId xmlns:a16="http://schemas.microsoft.com/office/drawing/2014/main" id="{A0A9A90C-A69B-460C-85E7-B3FA839DE7FB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1504064" y="267898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4" name="OTLSHAPE_SLT_9e5b448da3774903a5f7e566959fe7ff_ShapePercentage" hidden="1">
            <a:extLst>
              <a:ext uri="{FF2B5EF4-FFF2-40B4-BE49-F238E27FC236}">
                <a16:creationId xmlns:a16="http://schemas.microsoft.com/office/drawing/2014/main" id="{3DDC5CDC-F094-4115-87A5-7E97BB4EAD28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3372639" y="460978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3" name="OTLSHAPE_SLT_b58c819bee6d4c948d4932e8fe6e5622_ShapePercentage" hidden="1">
            <a:extLst>
              <a:ext uri="{FF2B5EF4-FFF2-40B4-BE49-F238E27FC236}">
                <a16:creationId xmlns:a16="http://schemas.microsoft.com/office/drawing/2014/main" id="{5688A1AA-4F83-4B3E-881F-F9DA4ED075EB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6788730" y="4912826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1" name="OTLSHAPE_SLT_5644ac17d1984b258a9170cfd044a391_ShapePercentage" hidden="1">
            <a:extLst>
              <a:ext uri="{FF2B5EF4-FFF2-40B4-BE49-F238E27FC236}">
                <a16:creationId xmlns:a16="http://schemas.microsoft.com/office/drawing/2014/main" id="{AA458F20-8BE2-4B4E-8478-CBBB493518B7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5255730" y="529206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9" name="OTLSHAPE_SLT_e53e6a22619f47b0b2b8757c5d886b8c_ShapePercentage" hidden="1">
            <a:extLst>
              <a:ext uri="{FF2B5EF4-FFF2-40B4-BE49-F238E27FC236}">
                <a16:creationId xmlns:a16="http://schemas.microsoft.com/office/drawing/2014/main" id="{3FDCE411-AE2A-4413-8560-F45294A60A6C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8883317" y="559511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3" name="OTLSHAPE_SLT_ff6bcf0128c94cd59d1203706f1fb830_ShapePercentage" hidden="1">
            <a:extLst>
              <a:ext uri="{FF2B5EF4-FFF2-40B4-BE49-F238E27FC236}">
                <a16:creationId xmlns:a16="http://schemas.microsoft.com/office/drawing/2014/main" id="{F536A0C3-7436-4028-9651-E0F9BF493E86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796592" y="5974355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6" name="OTLSHAPE_SLT_eabd3cd411644dfcb8b3610b28a4660a_ShapePercentage" hidden="1">
            <a:extLst>
              <a:ext uri="{FF2B5EF4-FFF2-40B4-BE49-F238E27FC236}">
                <a16:creationId xmlns:a16="http://schemas.microsoft.com/office/drawing/2014/main" id="{DFC06B26-B76D-4F26-8106-F51CF636EDDD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9570936" y="6277398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3" name="OTLSHAPE_SL_e58de985a1f94ce891a7d7f68256a1d8_Header">
            <a:extLst>
              <a:ext uri="{FF2B5EF4-FFF2-40B4-BE49-F238E27FC236}">
                <a16:creationId xmlns:a16="http://schemas.microsoft.com/office/drawing/2014/main" id="{3F334346-FEE2-4E9A-ACF4-050CE6F90E15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3500" y="2376974"/>
            <a:ext cx="1181100" cy="49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232325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Key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232325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Milestones</a:t>
            </a:r>
          </a:p>
        </p:txBody>
      </p:sp>
      <p:sp>
        <p:nvSpPr>
          <p:cNvPr id="356" name="OTLSHAPE_SL_d5508fb03cbb4dbfa7c34736ccf04adc_Header">
            <a:extLst>
              <a:ext uri="{FF2B5EF4-FFF2-40B4-BE49-F238E27FC236}">
                <a16:creationId xmlns:a16="http://schemas.microsoft.com/office/drawing/2014/main" id="{8DE1E86E-10A1-4FF9-9E3A-59AC882C636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3500" y="3631142"/>
            <a:ext cx="1181100" cy="2455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232325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Workshops</a:t>
            </a:r>
          </a:p>
        </p:txBody>
      </p:sp>
      <p:sp>
        <p:nvSpPr>
          <p:cNvPr id="359" name="OTLSHAPE_SL_3606b5e88a994af98a358d60bfeb4609_Header">
            <a:extLst>
              <a:ext uri="{FF2B5EF4-FFF2-40B4-BE49-F238E27FC236}">
                <a16:creationId xmlns:a16="http://schemas.microsoft.com/office/drawing/2014/main" id="{C3F62581-863C-46C9-882B-C2EDB5A06B7F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3500" y="4625277"/>
            <a:ext cx="1181100" cy="4911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47313A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Small Migrations</a:t>
            </a:r>
          </a:p>
        </p:txBody>
      </p:sp>
      <p:sp>
        <p:nvSpPr>
          <p:cNvPr id="362" name="OTLSHAPE_SL_9d4198e7302642ae977ae8c7422e7805_Header">
            <a:extLst>
              <a:ext uri="{FF2B5EF4-FFF2-40B4-BE49-F238E27FC236}">
                <a16:creationId xmlns:a16="http://schemas.microsoft.com/office/drawing/2014/main" id="{3683D7BE-6C70-480E-974E-790EB3A7076A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3500" y="5307563"/>
            <a:ext cx="1181100" cy="4911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46464A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Digital Migration</a:t>
            </a:r>
          </a:p>
        </p:txBody>
      </p:sp>
      <p:sp>
        <p:nvSpPr>
          <p:cNvPr id="365" name="OTLSHAPE_SL_33d374652db84e89b8156447d1793664_Header">
            <a:extLst>
              <a:ext uri="{FF2B5EF4-FFF2-40B4-BE49-F238E27FC236}">
                <a16:creationId xmlns:a16="http://schemas.microsoft.com/office/drawing/2014/main" id="{D3711D3B-3B63-450A-A33F-679D0A07757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3500" y="5989849"/>
            <a:ext cx="1181100" cy="4911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232325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Asset </a:t>
            </a:r>
            <a:b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232325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</a:br>
            <a:r>
              <a:rPr kumimoji="0" lang="en-US" sz="1200" b="0" i="0" u="none" strike="noStrike" kern="1200" cap="none" normalizeH="0" baseline="0" noProof="0" dirty="0">
                <a:ln>
                  <a:noFill/>
                </a:ln>
                <a:solidFill>
                  <a:srgbClr val="232325"/>
                </a:solidFill>
                <a:effectLst/>
                <a:uLnTx/>
                <a:uFillTx/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Migration</a:t>
            </a:r>
          </a:p>
        </p:txBody>
      </p:sp>
      <p:sp>
        <p:nvSpPr>
          <p:cNvPr id="516" name="OTLSHAPE_SL2A_50ebcd3e5e194459adb829ee41ae0da3_Header" hidden="1">
            <a:extLst>
              <a:ext uri="{FF2B5EF4-FFF2-40B4-BE49-F238E27FC236}">
                <a16:creationId xmlns:a16="http://schemas.microsoft.com/office/drawing/2014/main" id="{22FD25AC-3764-4481-B204-E8E99421DE1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19" name="OTLSHAPE_SL2A_5dd981e02c7a4769b0b130a0a37fbe4a_Header" hidden="1">
            <a:extLst>
              <a:ext uri="{FF2B5EF4-FFF2-40B4-BE49-F238E27FC236}">
                <a16:creationId xmlns:a16="http://schemas.microsoft.com/office/drawing/2014/main" id="{200C1C56-3265-4473-8279-B2C32E6A0C3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24" name="OTLSHAPE_SL2A_f27f310a4d334c67aeafbea8138bceed_Header" hidden="1">
            <a:extLst>
              <a:ext uri="{FF2B5EF4-FFF2-40B4-BE49-F238E27FC236}">
                <a16:creationId xmlns:a16="http://schemas.microsoft.com/office/drawing/2014/main" id="{CA7A1266-F1E1-45D5-9D2D-459EC6C1A8F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27" name="OTLSHAPE_SL2A_a9cd0907d4f74918aba31f324698aa4e_Header" hidden="1">
            <a:extLst>
              <a:ext uri="{FF2B5EF4-FFF2-40B4-BE49-F238E27FC236}">
                <a16:creationId xmlns:a16="http://schemas.microsoft.com/office/drawing/2014/main" id="{3E8AB770-2620-43E5-B0B4-C5F4B88DA8C6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32" name="OTLSHAPE_SL2A_d18f3e6b07a64aa1ba441c91f548b80d_Header" hidden="1">
            <a:extLst>
              <a:ext uri="{FF2B5EF4-FFF2-40B4-BE49-F238E27FC236}">
                <a16:creationId xmlns:a16="http://schemas.microsoft.com/office/drawing/2014/main" id="{62C9E22A-0C52-4ECF-B7F6-FA955E78935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9D983C57-8AB4-4585-B765-10AE7B83B291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 flipV="1">
            <a:off x="1315647" y="15875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1630E33E-A8E5-47FF-B101-38408A572DAC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301982" y="1401445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2E87C7A-7897-4DE4-B586-0702A3BDEDE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433576" y="1761744"/>
            <a:ext cx="392352" cy="2865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June</a:t>
            </a:r>
            <a:endParaRPr kumimoji="0" lang="en-US" sz="1400" b="0" i="0" u="none" strike="noStrike" kern="1200" cap="none" spc="-4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97EDB3F4-EC9D-47FD-8235-6FC263A3E61F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443397" y="1761744"/>
            <a:ext cx="346313" cy="2865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July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F437F4DC-28A8-4A6B-80C6-26441F13338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520212" y="1761744"/>
            <a:ext cx="552395" cy="2865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August</a:t>
            </a:r>
            <a:endParaRPr kumimoji="0" lang="en-US" sz="1400" b="0" i="0" u="none" strike="noStrike" kern="1200" cap="none" spc="-4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471CCFD5-C974-4B95-86E6-ECC9624E8BA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7597026" y="1761744"/>
            <a:ext cx="863057" cy="2865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September</a:t>
            </a:r>
            <a:endParaRPr kumimoji="0" lang="en-US" sz="1400" b="0" i="0" u="none" strike="noStrike" kern="1200" cap="none" spc="-4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F0E31A3C-4D50-4F9E-BE94-A8F7D063AD2B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606847" y="1761744"/>
            <a:ext cx="630494" cy="28651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October</a:t>
            </a:r>
          </a:p>
        </p:txBody>
      </p:sp>
      <p:sp>
        <p:nvSpPr>
          <p:cNvPr id="377" name="OTLSHAPE_SLT_407b0b1619aa4ace81dd48f316b996d0_Title">
            <a:extLst>
              <a:ext uri="{FF2B5EF4-FFF2-40B4-BE49-F238E27FC236}">
                <a16:creationId xmlns:a16="http://schemas.microsoft.com/office/drawing/2014/main" id="{907B5331-E0AB-4815-BEF4-FD029FDC161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485329" y="2361480"/>
            <a:ext cx="927100" cy="204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Impact Analysis</a:t>
            </a:r>
          </a:p>
        </p:txBody>
      </p:sp>
      <p:sp>
        <p:nvSpPr>
          <p:cNvPr id="400" name="OTLSHAPE_SLT_cbfbbc56cc0d4bce8ebe91223fe2ad80_Title">
            <a:extLst>
              <a:ext uri="{FF2B5EF4-FFF2-40B4-BE49-F238E27FC236}">
                <a16:creationId xmlns:a16="http://schemas.microsoft.com/office/drawing/2014/main" id="{5A7D4F00-0B7E-4F26-9D09-0BFAD75D6951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606314" y="2678980"/>
            <a:ext cx="1257300" cy="204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Identify Stakeholders</a:t>
            </a:r>
          </a:p>
        </p:txBody>
      </p:sp>
      <p:sp>
        <p:nvSpPr>
          <p:cNvPr id="403" name="OTLSHAPE_SLM_2cc79dfb32004a88a4df3507226b6357_Title">
            <a:extLst>
              <a:ext uri="{FF2B5EF4-FFF2-40B4-BE49-F238E27FC236}">
                <a16:creationId xmlns:a16="http://schemas.microsoft.com/office/drawing/2014/main" id="{62A4F04F-4D61-4491-BD4A-417C8FAF3F3F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569503" y="2351257"/>
            <a:ext cx="9652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Migration Plan</a:t>
            </a:r>
          </a:p>
        </p:txBody>
      </p:sp>
      <p:sp>
        <p:nvSpPr>
          <p:cNvPr id="411" name="OTLSHAPE_SLT_5644ac17d1984b258a9170cfd044a391_Title">
            <a:extLst>
              <a:ext uri="{FF2B5EF4-FFF2-40B4-BE49-F238E27FC236}">
                <a16:creationId xmlns:a16="http://schemas.microsoft.com/office/drawing/2014/main" id="{CF0C46DE-ADDB-4D69-BDA1-4F7323971C67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889821" y="5292069"/>
            <a:ext cx="939800" cy="204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Communications</a:t>
            </a:r>
          </a:p>
        </p:txBody>
      </p:sp>
      <p:sp>
        <p:nvSpPr>
          <p:cNvPr id="413" name="OTLSHAPE_SLM_56f1942fba4a4dcd8143de92f05e9e00_Title">
            <a:extLst>
              <a:ext uri="{FF2B5EF4-FFF2-40B4-BE49-F238E27FC236}">
                <a16:creationId xmlns:a16="http://schemas.microsoft.com/office/drawing/2014/main" id="{2063CDBA-52F1-4403-A6AD-A4E4EA1A2B5F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826024" y="3048000"/>
            <a:ext cx="11176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Workshop Invites</a:t>
            </a:r>
          </a:p>
        </p:txBody>
      </p:sp>
      <p:sp>
        <p:nvSpPr>
          <p:cNvPr id="419" name="OTLSHAPE_SLM_04e7f8fa587945a0a0dea122299b3b98_Title">
            <a:extLst>
              <a:ext uri="{FF2B5EF4-FFF2-40B4-BE49-F238E27FC236}">
                <a16:creationId xmlns:a16="http://schemas.microsoft.com/office/drawing/2014/main" id="{B362EFD5-44CE-4400-9D9E-220B77879D3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764414" y="4902602"/>
            <a:ext cx="7747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Notification</a:t>
            </a:r>
          </a:p>
        </p:txBody>
      </p:sp>
      <p:sp>
        <p:nvSpPr>
          <p:cNvPr id="422" name="OTLSHAPE_SLM_8e0ff58465cb4660ac0f36a7a9b73c64_Title">
            <a:extLst>
              <a:ext uri="{FF2B5EF4-FFF2-40B4-BE49-F238E27FC236}">
                <a16:creationId xmlns:a16="http://schemas.microsoft.com/office/drawing/2014/main" id="{F51CC209-38AF-48D0-B7BF-07815C787786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717653" y="4599559"/>
            <a:ext cx="6096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Reminder</a:t>
            </a:r>
          </a:p>
        </p:txBody>
      </p:sp>
      <p:sp>
        <p:nvSpPr>
          <p:cNvPr id="425" name="OTLSHAPE_SLM_8bb51d6e4bd94e399ff470499b369448_Title">
            <a:extLst>
              <a:ext uri="{FF2B5EF4-FFF2-40B4-BE49-F238E27FC236}">
                <a16:creationId xmlns:a16="http://schemas.microsoft.com/office/drawing/2014/main" id="{4F4B11A0-F6A5-4802-AB4D-87DA2DF72F51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727474" y="5281845"/>
            <a:ext cx="6096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Reminder</a:t>
            </a:r>
          </a:p>
        </p:txBody>
      </p:sp>
      <p:sp>
        <p:nvSpPr>
          <p:cNvPr id="428" name="OTLSHAPE_SLM_a3d0443e30f54dbbb5160b5ee41ae578_Title">
            <a:extLst>
              <a:ext uri="{FF2B5EF4-FFF2-40B4-BE49-F238E27FC236}">
                <a16:creationId xmlns:a16="http://schemas.microsoft.com/office/drawing/2014/main" id="{6C35C22A-0379-4221-A206-1217CFFE3730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373431" y="4902602"/>
            <a:ext cx="5715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Go Live!</a:t>
            </a:r>
          </a:p>
        </p:txBody>
      </p:sp>
      <p:sp>
        <p:nvSpPr>
          <p:cNvPr id="434" name="OTLSHAPE_SLM_8fa8fb7be890407b8b9254de4c5cad9f_Title">
            <a:extLst>
              <a:ext uri="{FF2B5EF4-FFF2-40B4-BE49-F238E27FC236}">
                <a16:creationId xmlns:a16="http://schemas.microsoft.com/office/drawing/2014/main" id="{850D1401-DC35-44E7-8AB2-0FE06C054AF8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841228" y="5584889"/>
            <a:ext cx="7747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Notification</a:t>
            </a:r>
          </a:p>
        </p:txBody>
      </p:sp>
      <p:sp>
        <p:nvSpPr>
          <p:cNvPr id="437" name="OTLSHAPE_SLM_9ec95bfc9f1b4d6fbc4c3a416eaa13e7_Title">
            <a:extLst>
              <a:ext uri="{FF2B5EF4-FFF2-40B4-BE49-F238E27FC236}">
                <a16:creationId xmlns:a16="http://schemas.microsoft.com/office/drawing/2014/main" id="{A057C091-5BEC-413C-A429-9CFC0F57F5A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579323" y="5584889"/>
            <a:ext cx="5715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Go Live!</a:t>
            </a:r>
          </a:p>
        </p:txBody>
      </p:sp>
      <p:sp>
        <p:nvSpPr>
          <p:cNvPr id="440" name="OTLSHAPE_SLM_b3633efa72eb4754a5ea6f7338e2d82e_Title">
            <a:extLst>
              <a:ext uri="{FF2B5EF4-FFF2-40B4-BE49-F238E27FC236}">
                <a16:creationId xmlns:a16="http://schemas.microsoft.com/office/drawing/2014/main" id="{9E1807F7-668E-4251-BF86-56A8D8807E60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847299" y="6267175"/>
            <a:ext cx="5715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Go Live!</a:t>
            </a:r>
          </a:p>
        </p:txBody>
      </p:sp>
      <p:sp>
        <p:nvSpPr>
          <p:cNvPr id="443" name="OTLSHAPE_SLM_e77ee371c6e843369908cd20174f3599_Title">
            <a:extLst>
              <a:ext uri="{FF2B5EF4-FFF2-40B4-BE49-F238E27FC236}">
                <a16:creationId xmlns:a16="http://schemas.microsoft.com/office/drawing/2014/main" id="{D00E9BF9-2A73-4D0F-9A7E-57F0E91AB49D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9000361" y="5964132"/>
            <a:ext cx="6096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Reminder</a:t>
            </a:r>
          </a:p>
        </p:txBody>
      </p:sp>
      <p:sp>
        <p:nvSpPr>
          <p:cNvPr id="452" name="OTLSHAPE_SLT_eabd3cd411644dfcb8b3610b28a4660a_Title">
            <a:extLst>
              <a:ext uri="{FF2B5EF4-FFF2-40B4-BE49-F238E27FC236}">
                <a16:creationId xmlns:a16="http://schemas.microsoft.com/office/drawing/2014/main" id="{0F4FE1B9-2E11-4366-A169-79C3B052EC9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778650" y="6277398"/>
            <a:ext cx="571500" cy="204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Migration</a:t>
            </a:r>
          </a:p>
        </p:txBody>
      </p:sp>
      <p:sp>
        <p:nvSpPr>
          <p:cNvPr id="462" name="OTLSHAPE_SLM_cad85ee992a24994b6e789655b3979e8_Title">
            <a:extLst>
              <a:ext uri="{FF2B5EF4-FFF2-40B4-BE49-F238E27FC236}">
                <a16:creationId xmlns:a16="http://schemas.microsoft.com/office/drawing/2014/main" id="{8F3FAA54-9C9A-4FBE-8E3E-5A8112D75D8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136098" y="2668757"/>
            <a:ext cx="13081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Planning Deep Dives</a:t>
            </a:r>
          </a:p>
        </p:txBody>
      </p:sp>
      <p:sp>
        <p:nvSpPr>
          <p:cNvPr id="487" name="OTLSHAPE_SLM_7c6dbc65b5d74374982b735d3ff82f91_Title">
            <a:extLst>
              <a:ext uri="{FF2B5EF4-FFF2-40B4-BE49-F238E27FC236}">
                <a16:creationId xmlns:a16="http://schemas.microsoft.com/office/drawing/2014/main" id="{74180991-E0AD-4A02-8D6A-48450B66B53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879090" y="4009686"/>
            <a:ext cx="1168400" cy="4501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Digital Migration Workshops</a:t>
            </a:r>
          </a:p>
        </p:txBody>
      </p:sp>
      <p:sp>
        <p:nvSpPr>
          <p:cNvPr id="496" name="OTLSHAPE_SLM_3e1cd02ca319478d80d18fe2bf8bc022_Title">
            <a:extLst>
              <a:ext uri="{FF2B5EF4-FFF2-40B4-BE49-F238E27FC236}">
                <a16:creationId xmlns:a16="http://schemas.microsoft.com/office/drawing/2014/main" id="{D15E8748-7042-4B24-BAF6-95AB188E883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581753" y="4009686"/>
            <a:ext cx="1117600" cy="4501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Asset Migration Workshops</a:t>
            </a:r>
          </a:p>
        </p:txBody>
      </p:sp>
      <p:sp>
        <p:nvSpPr>
          <p:cNvPr id="502" name="OTLSHAPE_SLM_62e06933223940e0a75fde5369da7938_Title">
            <a:extLst>
              <a:ext uri="{FF2B5EF4-FFF2-40B4-BE49-F238E27FC236}">
                <a16:creationId xmlns:a16="http://schemas.microsoft.com/office/drawing/2014/main" id="{79CE8FAB-0BE7-4CB4-AA38-AD64123ED639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3993350" y="4009686"/>
            <a:ext cx="1054100" cy="40927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Small Migrations Workshops</a:t>
            </a:r>
          </a:p>
        </p:txBody>
      </p:sp>
      <p:sp>
        <p:nvSpPr>
          <p:cNvPr id="505" name="OTLSHAPE_SLM_7700f8c6c8ab4a85b66e6983677792e5_Title">
            <a:extLst>
              <a:ext uri="{FF2B5EF4-FFF2-40B4-BE49-F238E27FC236}">
                <a16:creationId xmlns:a16="http://schemas.microsoft.com/office/drawing/2014/main" id="{038F3B32-0530-40EB-9623-15D7D93084B7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4567869" y="3048000"/>
            <a:ext cx="11176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Workshop Invites</a:t>
            </a:r>
          </a:p>
        </p:txBody>
      </p:sp>
      <p:sp>
        <p:nvSpPr>
          <p:cNvPr id="522" name="OTLSHAPE_SLT_b58c819bee6d4c948d4932e8fe6e5622_Title">
            <a:extLst>
              <a:ext uri="{FF2B5EF4-FFF2-40B4-BE49-F238E27FC236}">
                <a16:creationId xmlns:a16="http://schemas.microsoft.com/office/drawing/2014/main" id="{C9187330-61F3-44DA-8D43-26555164FBF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7643587" y="4912826"/>
            <a:ext cx="571500" cy="204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Migration</a:t>
            </a:r>
          </a:p>
        </p:txBody>
      </p:sp>
      <p:sp>
        <p:nvSpPr>
          <p:cNvPr id="530" name="OTLSHAPE_SLT_9e5b448da3774903a5f7e566959fe7ff_Title">
            <a:extLst>
              <a:ext uri="{FF2B5EF4-FFF2-40B4-BE49-F238E27FC236}">
                <a16:creationId xmlns:a16="http://schemas.microsoft.com/office/drawing/2014/main" id="{4ABB62E9-7F6D-4A62-8982-DB1C80635656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3973565" y="4609783"/>
            <a:ext cx="889000" cy="204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Communication</a:t>
            </a:r>
          </a:p>
        </p:txBody>
      </p:sp>
      <p:sp>
        <p:nvSpPr>
          <p:cNvPr id="538" name="OTLSHAPE_SLT_e53e6a22619f47b0b2b8757c5d886b8c_Title">
            <a:extLst>
              <a:ext uri="{FF2B5EF4-FFF2-40B4-BE49-F238E27FC236}">
                <a16:creationId xmlns:a16="http://schemas.microsoft.com/office/drawing/2014/main" id="{92367B54-5926-4018-9B5A-32C843B92CE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300852" y="5595112"/>
            <a:ext cx="571500" cy="204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Migration</a:t>
            </a:r>
          </a:p>
        </p:txBody>
      </p:sp>
      <p:sp>
        <p:nvSpPr>
          <p:cNvPr id="546" name="OTLSHAPE_SLT_ff6bcf0128c94cd59d1203706f1fb830_Title">
            <a:extLst>
              <a:ext uri="{FF2B5EF4-FFF2-40B4-BE49-F238E27FC236}">
                <a16:creationId xmlns:a16="http://schemas.microsoft.com/office/drawing/2014/main" id="{141FAD1F-CD3E-4330-90F1-34B83F683E0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296138" y="5974355"/>
            <a:ext cx="939800" cy="2046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Communications</a:t>
            </a:r>
            <a:endParaRPr kumimoji="0" lang="en-US" sz="1000" b="0" i="0" u="none" strike="noStrike" kern="1200" cap="none" spc="-2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sp>
        <p:nvSpPr>
          <p:cNvPr id="325" name="OTLSHAPE_SLM_12bbb8080f2e424abb3e1ce944806ece_Title">
            <a:extLst>
              <a:ext uri="{FF2B5EF4-FFF2-40B4-BE49-F238E27FC236}">
                <a16:creationId xmlns:a16="http://schemas.microsoft.com/office/drawing/2014/main" id="{86C65437-B908-47E3-B695-BB803281BAB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8511169" y="6267175"/>
            <a:ext cx="7747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Notification</a:t>
            </a:r>
            <a:endParaRPr kumimoji="0" lang="en-US" sz="1100" b="0" i="0" u="none" strike="noStrike" kern="1200" cap="none" spc="-2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MV Boli" panose="02000500030200090000" pitchFamily="2" charset="0"/>
              <a:ea typeface="+mn-ea"/>
              <a:cs typeface="+mn-cs"/>
            </a:endParaRPr>
          </a:p>
        </p:txBody>
      </p:sp>
      <p:sp>
        <p:nvSpPr>
          <p:cNvPr id="350" name="OTLSHAPE_SLM_5bbb0dba518c4bb78d431b0d54fae1ed_Title">
            <a:extLst>
              <a:ext uri="{FF2B5EF4-FFF2-40B4-BE49-F238E27FC236}">
                <a16:creationId xmlns:a16="http://schemas.microsoft.com/office/drawing/2014/main" id="{E6B3F49D-FF90-4E5F-827B-5B962CEEFB05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644684" y="3048000"/>
            <a:ext cx="1117600" cy="225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+mn-cs"/>
              </a:rPr>
              <a:t>Workshop Invites</a:t>
            </a:r>
          </a:p>
        </p:txBody>
      </p:sp>
      <p:sp>
        <p:nvSpPr>
          <p:cNvPr id="19" name="OTLSHAPE_SLT_407b0b1619aa4ace81dd48f316b996d0_Duration" hidden="1">
            <a:extLst>
              <a:ext uri="{FF2B5EF4-FFF2-40B4-BE49-F238E27FC236}">
                <a16:creationId xmlns:a16="http://schemas.microsoft.com/office/drawing/2014/main" id="{1873E747-004D-405E-8443-09609D0A555D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-30486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31 days</a:t>
            </a:r>
          </a:p>
        </p:txBody>
      </p:sp>
      <p:sp>
        <p:nvSpPr>
          <p:cNvPr id="20" name="OTLSHAPE_SLT_407b0b1619aa4ace81dd48f316b996d0_TextPercentage" hidden="1">
            <a:extLst>
              <a:ext uri="{FF2B5EF4-FFF2-40B4-BE49-F238E27FC236}">
                <a16:creationId xmlns:a16="http://schemas.microsoft.com/office/drawing/2014/main" id="{BEA1ABFD-D6DC-4745-B0D9-3520C4DEC4B2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TLSHAPE_SLT_407b0b1619aa4ace81dd48f316b996d0_JoinedDate" hidden="1">
            <a:extLst>
              <a:ext uri="{FF2B5EF4-FFF2-40B4-BE49-F238E27FC236}">
                <a16:creationId xmlns:a16="http://schemas.microsoft.com/office/drawing/2014/main" id="{A71DA27E-6BD9-4BEE-873D-EA982D10136C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-612636"/>
            <a:ext cx="660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3 - Jul 15</a:t>
            </a:r>
          </a:p>
        </p:txBody>
      </p:sp>
      <p:sp>
        <p:nvSpPr>
          <p:cNvPr id="22" name="OTLSHAPE_SLT_407b0b1619aa4ace81dd48f316b996d0_StartDate" hidden="1">
            <a:extLst>
              <a:ext uri="{FF2B5EF4-FFF2-40B4-BE49-F238E27FC236}">
                <a16:creationId xmlns:a16="http://schemas.microsoft.com/office/drawing/2014/main" id="{A94F9C9F-AD5F-48F3-8AFB-4D1860C33CC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TLSHAPE_SLT_407b0b1619aa4ace81dd48f316b996d0_EndDate" hidden="1">
            <a:extLst>
              <a:ext uri="{FF2B5EF4-FFF2-40B4-BE49-F238E27FC236}">
                <a16:creationId xmlns:a16="http://schemas.microsoft.com/office/drawing/2014/main" id="{F3DF6252-BC1E-4DAD-9E02-467D1FEA5254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SLM_2cc79dfb32004a88a4df3507226b6357_Date" hidden="1">
            <a:extLst>
              <a:ext uri="{FF2B5EF4-FFF2-40B4-BE49-F238E27FC236}">
                <a16:creationId xmlns:a16="http://schemas.microsoft.com/office/drawing/2014/main" id="{967CB48A-9A14-4C51-B0DD-5CC854628159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13</a:t>
            </a:r>
          </a:p>
        </p:txBody>
      </p:sp>
      <p:sp>
        <p:nvSpPr>
          <p:cNvPr id="25" name="OTLSHAPE_SLM_45054a3c38e54914b09cae39ca18e94e_Date" hidden="1">
            <a:extLst>
              <a:ext uri="{FF2B5EF4-FFF2-40B4-BE49-F238E27FC236}">
                <a16:creationId xmlns:a16="http://schemas.microsoft.com/office/drawing/2014/main" id="{57885803-45B9-4049-A520-0579C90BCD7C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17</a:t>
            </a:r>
          </a:p>
        </p:txBody>
      </p:sp>
      <p:sp>
        <p:nvSpPr>
          <p:cNvPr id="26" name="OTLSHAPE_SLM_45054a3c38e54914b09cae39ca18e94e_Title" hidden="1">
            <a:extLst>
              <a:ext uri="{FF2B5EF4-FFF2-40B4-BE49-F238E27FC236}">
                <a16:creationId xmlns:a16="http://schemas.microsoft.com/office/drawing/2014/main" id="{E5987663-AB44-4EB6-9985-5CAE234ABA37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-94910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Migration Plan</a:t>
            </a:r>
          </a:p>
        </p:txBody>
      </p:sp>
      <p:sp>
        <p:nvSpPr>
          <p:cNvPr id="32" name="OTLSHAPE_SLM_2a92edaf02f84d4faea7307a53959a49_Date" hidden="1">
            <a:extLst>
              <a:ext uri="{FF2B5EF4-FFF2-40B4-BE49-F238E27FC236}">
                <a16:creationId xmlns:a16="http://schemas.microsoft.com/office/drawing/2014/main" id="{3505F581-85BA-4742-BFCC-31BB306EDCE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4</a:t>
            </a:r>
          </a:p>
        </p:txBody>
      </p:sp>
      <p:sp>
        <p:nvSpPr>
          <p:cNvPr id="33" name="OTLSHAPE_SLM_2a92edaf02f84d4faea7307a53959a49_Title" hidden="1">
            <a:extLst>
              <a:ext uri="{FF2B5EF4-FFF2-40B4-BE49-F238E27FC236}">
                <a16:creationId xmlns:a16="http://schemas.microsoft.com/office/drawing/2014/main" id="{80D471EF-BE4E-4B77-9B97-E6B88A1D399B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8644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Notification</a:t>
            </a:r>
          </a:p>
        </p:txBody>
      </p:sp>
      <p:sp>
        <p:nvSpPr>
          <p:cNvPr id="34" name="OTLSHAPE_SLM_8ce352fde5104d8ba393e356adde6e72_Date" hidden="1">
            <a:extLst>
              <a:ext uri="{FF2B5EF4-FFF2-40B4-BE49-F238E27FC236}">
                <a16:creationId xmlns:a16="http://schemas.microsoft.com/office/drawing/2014/main" id="{3489E960-97BB-4BE3-9D5B-1EB3D6A2A74A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8</a:t>
            </a:r>
          </a:p>
        </p:txBody>
      </p:sp>
      <p:sp>
        <p:nvSpPr>
          <p:cNvPr id="35" name="OTLSHAPE_SLM_8ce352fde5104d8ba393e356adde6e72_Title" hidden="1">
            <a:extLst>
              <a:ext uri="{FF2B5EF4-FFF2-40B4-BE49-F238E27FC236}">
                <a16:creationId xmlns:a16="http://schemas.microsoft.com/office/drawing/2014/main" id="{21875675-5C50-4FBD-B4B5-F489B799ACFD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36" name="OTLSHAPE_SLM_61e0c4ef539849a799092d59945d80a1_Date" hidden="1">
            <a:extLst>
              <a:ext uri="{FF2B5EF4-FFF2-40B4-BE49-F238E27FC236}">
                <a16:creationId xmlns:a16="http://schemas.microsoft.com/office/drawing/2014/main" id="{F072E8BB-3910-4D0F-8B8F-CC8D099C3E9C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31</a:t>
            </a:r>
          </a:p>
        </p:txBody>
      </p:sp>
      <p:sp>
        <p:nvSpPr>
          <p:cNvPr id="37" name="OTLSHAPE_SLM_61e0c4ef539849a799092d59945d80a1_Title" hidden="1">
            <a:extLst>
              <a:ext uri="{FF2B5EF4-FFF2-40B4-BE49-F238E27FC236}">
                <a16:creationId xmlns:a16="http://schemas.microsoft.com/office/drawing/2014/main" id="{B1B17DFA-E2DA-4231-8AE7-B06A7170989B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M5</a:t>
            </a:r>
          </a:p>
        </p:txBody>
      </p:sp>
      <p:sp>
        <p:nvSpPr>
          <p:cNvPr id="39" name="OTLSHAPE_SLT_cbfbbc56cc0d4bce8ebe91223fe2ad80_Duration" hidden="1">
            <a:extLst>
              <a:ext uri="{FF2B5EF4-FFF2-40B4-BE49-F238E27FC236}">
                <a16:creationId xmlns:a16="http://schemas.microsoft.com/office/drawing/2014/main" id="{4F2713D7-EB9A-4C13-8E41-01087D3CF90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15.8 days</a:t>
            </a:r>
          </a:p>
        </p:txBody>
      </p:sp>
      <p:sp>
        <p:nvSpPr>
          <p:cNvPr id="40" name="OTLSHAPE_SLT_cbfbbc56cc0d4bce8ebe91223fe2ad80_TextPercentage" hidden="1">
            <a:extLst>
              <a:ext uri="{FF2B5EF4-FFF2-40B4-BE49-F238E27FC236}">
                <a16:creationId xmlns:a16="http://schemas.microsoft.com/office/drawing/2014/main" id="{5EC83642-24F2-42B2-9AAD-00683637C406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T_cbfbbc56cc0d4bce8ebe91223fe2ad80_JoinedDate" hidden="1">
            <a:extLst>
              <a:ext uri="{FF2B5EF4-FFF2-40B4-BE49-F238E27FC236}">
                <a16:creationId xmlns:a16="http://schemas.microsoft.com/office/drawing/2014/main" id="{7AF9630F-7FE4-4979-9C4A-4FC58F0A68FA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612636"/>
            <a:ext cx="6985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3 - Jun 24</a:t>
            </a:r>
          </a:p>
        </p:txBody>
      </p:sp>
      <p:sp>
        <p:nvSpPr>
          <p:cNvPr id="42" name="OTLSHAPE_SLT_cbfbbc56cc0d4bce8ebe91223fe2ad80_StartDate" hidden="1">
            <a:extLst>
              <a:ext uri="{FF2B5EF4-FFF2-40B4-BE49-F238E27FC236}">
                <a16:creationId xmlns:a16="http://schemas.microsoft.com/office/drawing/2014/main" id="{99AC1CBC-00BD-4470-90A2-5E274FBA0E5B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SLT_cbfbbc56cc0d4bce8ebe91223fe2ad80_EndDate" hidden="1">
            <a:extLst>
              <a:ext uri="{FF2B5EF4-FFF2-40B4-BE49-F238E27FC236}">
                <a16:creationId xmlns:a16="http://schemas.microsoft.com/office/drawing/2014/main" id="{B587CC0B-D542-46BE-867D-0C7FF5FD6165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SLM_296478691cf347a9b07f8bf172ddede1_Date" hidden="1">
            <a:extLst>
              <a:ext uri="{FF2B5EF4-FFF2-40B4-BE49-F238E27FC236}">
                <a16:creationId xmlns:a16="http://schemas.microsoft.com/office/drawing/2014/main" id="{86C6DF9E-B799-4D78-B75E-49774E7670A0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26</a:t>
            </a:r>
          </a:p>
        </p:txBody>
      </p:sp>
      <p:sp>
        <p:nvSpPr>
          <p:cNvPr id="45" name="OTLSHAPE_SLM_296478691cf347a9b07f8bf172ddede1_Title" hidden="1">
            <a:extLst>
              <a:ext uri="{FF2B5EF4-FFF2-40B4-BE49-F238E27FC236}">
                <a16:creationId xmlns:a16="http://schemas.microsoft.com/office/drawing/2014/main" id="{6A834F74-E9B7-428D-B034-C20B4FB37D7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94910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Migration Plan</a:t>
            </a:r>
          </a:p>
        </p:txBody>
      </p:sp>
      <p:sp>
        <p:nvSpPr>
          <p:cNvPr id="46" name="OTLSHAPE_SLM_044a8872a2904ecb8b4d1b77ea10ff99_Date" hidden="1">
            <a:extLst>
              <a:ext uri="{FF2B5EF4-FFF2-40B4-BE49-F238E27FC236}">
                <a16:creationId xmlns:a16="http://schemas.microsoft.com/office/drawing/2014/main" id="{1A53FA9E-7EA1-4CA9-ACF5-7D46E303B8D8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31</a:t>
            </a:r>
          </a:p>
        </p:txBody>
      </p:sp>
      <p:sp>
        <p:nvSpPr>
          <p:cNvPr id="47" name="OTLSHAPE_SLM_044a8872a2904ecb8b4d1b77ea10ff99_Title" hidden="1">
            <a:extLst>
              <a:ext uri="{FF2B5EF4-FFF2-40B4-BE49-F238E27FC236}">
                <a16:creationId xmlns:a16="http://schemas.microsoft.com/office/drawing/2014/main" id="{B6F8ED0E-DFAF-4F0A-9195-5F958A9EA363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-6105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Awareness</a:t>
            </a:r>
          </a:p>
        </p:txBody>
      </p:sp>
      <p:sp>
        <p:nvSpPr>
          <p:cNvPr id="48" name="OTLSHAPE_SLM_bb1410a3fbd249b8829159189010c763_Date" hidden="1">
            <a:extLst>
              <a:ext uri="{FF2B5EF4-FFF2-40B4-BE49-F238E27FC236}">
                <a16:creationId xmlns:a16="http://schemas.microsoft.com/office/drawing/2014/main" id="{3AB974AF-EA64-4B5A-8B04-7224400060BD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4</a:t>
            </a:r>
          </a:p>
        </p:txBody>
      </p:sp>
      <p:sp>
        <p:nvSpPr>
          <p:cNvPr id="49" name="OTLSHAPE_SLM_bb1410a3fbd249b8829159189010c763_Title" hidden="1">
            <a:extLst>
              <a:ext uri="{FF2B5EF4-FFF2-40B4-BE49-F238E27FC236}">
                <a16:creationId xmlns:a16="http://schemas.microsoft.com/office/drawing/2014/main" id="{91480FD2-2F17-4D88-A439-16D30BBDCF14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8644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Notification</a:t>
            </a:r>
          </a:p>
        </p:txBody>
      </p:sp>
      <p:sp>
        <p:nvSpPr>
          <p:cNvPr id="50" name="OTLSHAPE_SLM_cad85ee992a24994b6e789655b3979e8_Date" hidden="1">
            <a:extLst>
              <a:ext uri="{FF2B5EF4-FFF2-40B4-BE49-F238E27FC236}">
                <a16:creationId xmlns:a16="http://schemas.microsoft.com/office/drawing/2014/main" id="{19FE46FB-182A-4AD8-A7E1-A4E352B84AE5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8</a:t>
            </a:r>
          </a:p>
        </p:txBody>
      </p:sp>
      <p:sp>
        <p:nvSpPr>
          <p:cNvPr id="51" name="OTLSHAPE_SLM_56f1942fba4a4dcd8143de92f05e9e00_Date" hidden="1">
            <a:extLst>
              <a:ext uri="{FF2B5EF4-FFF2-40B4-BE49-F238E27FC236}">
                <a16:creationId xmlns:a16="http://schemas.microsoft.com/office/drawing/2014/main" id="{A13DB869-C38E-4EB6-9298-D17D8EC95433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52" name="OTLSHAPE_SLM_7700f8c6c8ab4a85b66e6983677792e5_Date" hidden="1">
            <a:extLst>
              <a:ext uri="{FF2B5EF4-FFF2-40B4-BE49-F238E27FC236}">
                <a16:creationId xmlns:a16="http://schemas.microsoft.com/office/drawing/2014/main" id="{7442ADF6-A57F-4FA8-8E8C-9E1E45D639D1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138768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26</a:t>
            </a:r>
          </a:p>
        </p:txBody>
      </p:sp>
      <p:sp>
        <p:nvSpPr>
          <p:cNvPr id="53" name="OTLSHAPE_SLM_5bbb0dba518c4bb78d431b0d54fae1ed_Date" hidden="1">
            <a:extLst>
              <a:ext uri="{FF2B5EF4-FFF2-40B4-BE49-F238E27FC236}">
                <a16:creationId xmlns:a16="http://schemas.microsoft.com/office/drawing/2014/main" id="{ECF217BF-464B-4808-A7CC-57986535F31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26</a:t>
            </a:r>
          </a:p>
        </p:txBody>
      </p:sp>
      <p:sp>
        <p:nvSpPr>
          <p:cNvPr id="54" name="OTLSHAPE_SLM_44d1332b983c4a5fa9f7d23975572c87_Date" hidden="1">
            <a:extLst>
              <a:ext uri="{FF2B5EF4-FFF2-40B4-BE49-F238E27FC236}">
                <a16:creationId xmlns:a16="http://schemas.microsoft.com/office/drawing/2014/main" id="{4C9E6F69-EA98-41FF-99B4-99CFB2D22B4E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19</a:t>
            </a:r>
          </a:p>
        </p:txBody>
      </p:sp>
      <p:sp>
        <p:nvSpPr>
          <p:cNvPr id="55" name="OTLSHAPE_SLM_44d1332b983c4a5fa9f7d23975572c87_Title" hidden="1">
            <a:extLst>
              <a:ext uri="{FF2B5EF4-FFF2-40B4-BE49-F238E27FC236}">
                <a16:creationId xmlns:a16="http://schemas.microsoft.com/office/drawing/2014/main" id="{45D0EB37-9543-4679-936B-59441E4A6D73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56" name="OTLSHAPE_SLM_8ca8071e73084e6d903654be8498bfe3_Date" hidden="1">
            <a:extLst>
              <a:ext uri="{FF2B5EF4-FFF2-40B4-BE49-F238E27FC236}">
                <a16:creationId xmlns:a16="http://schemas.microsoft.com/office/drawing/2014/main" id="{7E641AB5-17EC-4CF1-B24D-B6FD831369CD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13</a:t>
            </a:r>
          </a:p>
        </p:txBody>
      </p:sp>
      <p:sp>
        <p:nvSpPr>
          <p:cNvPr id="57" name="OTLSHAPE_SLM_8ca8071e73084e6d903654be8498bfe3_Title" hidden="1">
            <a:extLst>
              <a:ext uri="{FF2B5EF4-FFF2-40B4-BE49-F238E27FC236}">
                <a16:creationId xmlns:a16="http://schemas.microsoft.com/office/drawing/2014/main" id="{C9FA265C-48A2-40AA-9BD5-87BDF1CF5DF8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58" name="OTLSHAPE_SLM_4482bc4fe97340758ef61cee22360efb_Date" hidden="1">
            <a:extLst>
              <a:ext uri="{FF2B5EF4-FFF2-40B4-BE49-F238E27FC236}">
                <a16:creationId xmlns:a16="http://schemas.microsoft.com/office/drawing/2014/main" id="{B5E3D460-B5EF-4C1B-8B51-848DD523CA99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7</a:t>
            </a:r>
          </a:p>
        </p:txBody>
      </p:sp>
      <p:sp>
        <p:nvSpPr>
          <p:cNvPr id="59" name="OTLSHAPE_SLM_4482bc4fe97340758ef61cee22360efb_Title" hidden="1">
            <a:extLst>
              <a:ext uri="{FF2B5EF4-FFF2-40B4-BE49-F238E27FC236}">
                <a16:creationId xmlns:a16="http://schemas.microsoft.com/office/drawing/2014/main" id="{97CBD10F-A516-4F6B-811F-12D2344DDAF3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60" name="OTLSHAPE_SLM_62e06933223940e0a75fde5369da7938_Date" hidden="1">
            <a:extLst>
              <a:ext uri="{FF2B5EF4-FFF2-40B4-BE49-F238E27FC236}">
                <a16:creationId xmlns:a16="http://schemas.microsoft.com/office/drawing/2014/main" id="{B8499476-3A08-44AB-A4D8-5CC06BF09A1C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17</a:t>
            </a:r>
          </a:p>
        </p:txBody>
      </p:sp>
      <p:sp>
        <p:nvSpPr>
          <p:cNvPr id="61" name="OTLSHAPE_SLM_cc63eb6b994744e4ae5fcbbe7fe08b6d_Date" hidden="1">
            <a:extLst>
              <a:ext uri="{FF2B5EF4-FFF2-40B4-BE49-F238E27FC236}">
                <a16:creationId xmlns:a16="http://schemas.microsoft.com/office/drawing/2014/main" id="{A8B71444-3FFA-46B0-88BA-0F82381683BB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62" name="OTLSHAPE_SLM_cc63eb6b994744e4ae5fcbbe7fe08b6d_Title" hidden="1">
            <a:extLst>
              <a:ext uri="{FF2B5EF4-FFF2-40B4-BE49-F238E27FC236}">
                <a16:creationId xmlns:a16="http://schemas.microsoft.com/office/drawing/2014/main" id="{C5E55E2C-FCEB-483C-B6C6-392CA7EBC9DF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63" name="OTLSHAPE_SLM_7c6dbc65b5d74374982b735d3ff82f91_Date" hidden="1">
            <a:extLst>
              <a:ext uri="{FF2B5EF4-FFF2-40B4-BE49-F238E27FC236}">
                <a16:creationId xmlns:a16="http://schemas.microsoft.com/office/drawing/2014/main" id="{2879A3FD-456E-4CB8-9CA5-64F0E64488EC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15</a:t>
            </a:r>
          </a:p>
        </p:txBody>
      </p:sp>
      <p:sp>
        <p:nvSpPr>
          <p:cNvPr id="448" name="OTLSHAPE_SLM_c1983e3355f64b5e855b69904437da6f_Date" hidden="1">
            <a:extLst>
              <a:ext uri="{FF2B5EF4-FFF2-40B4-BE49-F238E27FC236}">
                <a16:creationId xmlns:a16="http://schemas.microsoft.com/office/drawing/2014/main" id="{E1D3E7BA-85F2-4448-911D-6F6A0721071E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11</a:t>
            </a:r>
          </a:p>
        </p:txBody>
      </p:sp>
      <p:sp>
        <p:nvSpPr>
          <p:cNvPr id="449" name="OTLSHAPE_SLM_c1983e3355f64b5e855b69904437da6f_Title" hidden="1">
            <a:extLst>
              <a:ext uri="{FF2B5EF4-FFF2-40B4-BE49-F238E27FC236}">
                <a16:creationId xmlns:a16="http://schemas.microsoft.com/office/drawing/2014/main" id="{9D19AB5B-711A-476A-BC76-F20DB617C0E9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450" name="OTLSHAPE_SLM_ba8cffee32714c0e81af655639de6fc8_Date" hidden="1">
            <a:extLst>
              <a:ext uri="{FF2B5EF4-FFF2-40B4-BE49-F238E27FC236}">
                <a16:creationId xmlns:a16="http://schemas.microsoft.com/office/drawing/2014/main" id="{3C352CA3-A583-4F57-ABFC-2C8123891791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5</a:t>
            </a:r>
          </a:p>
        </p:txBody>
      </p:sp>
      <p:sp>
        <p:nvSpPr>
          <p:cNvPr id="451" name="OTLSHAPE_SLM_ba8cffee32714c0e81af655639de6fc8_Title" hidden="1">
            <a:extLst>
              <a:ext uri="{FF2B5EF4-FFF2-40B4-BE49-F238E27FC236}">
                <a16:creationId xmlns:a16="http://schemas.microsoft.com/office/drawing/2014/main" id="{015E01A6-D50B-4826-82DC-17613FA2C613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453" name="OTLSHAPE_SLM_3e1cd02ca319478d80d18fe2bf8bc022_Date" hidden="1">
            <a:extLst>
              <a:ext uri="{FF2B5EF4-FFF2-40B4-BE49-F238E27FC236}">
                <a16:creationId xmlns:a16="http://schemas.microsoft.com/office/drawing/2014/main" id="{A77B147E-F6C5-41AE-A8E5-41557DA24135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9</a:t>
            </a:r>
          </a:p>
        </p:txBody>
      </p:sp>
      <p:sp>
        <p:nvSpPr>
          <p:cNvPr id="455" name="OTLSHAPE_SLT_9e5b448da3774903a5f7e566959fe7ff_Duration" hidden="1">
            <a:extLst>
              <a:ext uri="{FF2B5EF4-FFF2-40B4-BE49-F238E27FC236}">
                <a16:creationId xmlns:a16="http://schemas.microsoft.com/office/drawing/2014/main" id="{A5A6E6D3-3049-4D07-AE32-E8665E21F36C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-37619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21.2 days</a:t>
            </a:r>
          </a:p>
        </p:txBody>
      </p:sp>
      <p:sp>
        <p:nvSpPr>
          <p:cNvPr id="456" name="OTLSHAPE_SLT_9e5b448da3774903a5f7e566959fe7ff_TextPercentage" hidden="1">
            <a:extLst>
              <a:ext uri="{FF2B5EF4-FFF2-40B4-BE49-F238E27FC236}">
                <a16:creationId xmlns:a16="http://schemas.microsoft.com/office/drawing/2014/main" id="{7D014889-3389-41B3-9CD2-BED3E4568A34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7" name="OTLSHAPE_SLT_9e5b448da3774903a5f7e566959fe7ff_JoinedDate" hidden="1">
            <a:extLst>
              <a:ext uri="{FF2B5EF4-FFF2-40B4-BE49-F238E27FC236}">
                <a16:creationId xmlns:a16="http://schemas.microsoft.com/office/drawing/2014/main" id="{63B92DC8-C1AE-4926-94F3-4C99712CD231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-612636"/>
            <a:ext cx="723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30 - Aug 1</a:t>
            </a:r>
          </a:p>
        </p:txBody>
      </p:sp>
      <p:sp>
        <p:nvSpPr>
          <p:cNvPr id="458" name="OTLSHAPE_SLT_9e5b448da3774903a5f7e566959fe7ff_StartDate" hidden="1">
            <a:extLst>
              <a:ext uri="{FF2B5EF4-FFF2-40B4-BE49-F238E27FC236}">
                <a16:creationId xmlns:a16="http://schemas.microsoft.com/office/drawing/2014/main" id="{E2B4E1D4-D227-43C6-8BFA-38CFDBA48B26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SLT_9e5b448da3774903a5f7e566959fe7ff_EndDate" hidden="1">
            <a:extLst>
              <a:ext uri="{FF2B5EF4-FFF2-40B4-BE49-F238E27FC236}">
                <a16:creationId xmlns:a16="http://schemas.microsoft.com/office/drawing/2014/main" id="{F71ED689-7E4A-4B9A-9DBF-8274DD797E96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SLM_8e0ff58465cb4660ac0f36a7a9b73c64_Date" hidden="1">
            <a:extLst>
              <a:ext uri="{FF2B5EF4-FFF2-40B4-BE49-F238E27FC236}">
                <a16:creationId xmlns:a16="http://schemas.microsoft.com/office/drawing/2014/main" id="{787EB647-89F3-4B78-905D-D16B5E5F8E55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2</a:t>
            </a:r>
          </a:p>
        </p:txBody>
      </p:sp>
      <p:sp>
        <p:nvSpPr>
          <p:cNvPr id="464" name="OTLSHAPE_SLT_b58c819bee6d4c948d4932e8fe6e5622_Duration" hidden="1">
            <a:extLst>
              <a:ext uri="{FF2B5EF4-FFF2-40B4-BE49-F238E27FC236}">
                <a16:creationId xmlns:a16="http://schemas.microsoft.com/office/drawing/2014/main" id="{371F93B1-B338-4AB8-93AC-D3BE4C5470C7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24.8 days</a:t>
            </a:r>
          </a:p>
        </p:txBody>
      </p:sp>
      <p:sp>
        <p:nvSpPr>
          <p:cNvPr id="465" name="OTLSHAPE_SLT_b58c819bee6d4c948d4932e8fe6e5622_TextPercentage" hidden="1">
            <a:extLst>
              <a:ext uri="{FF2B5EF4-FFF2-40B4-BE49-F238E27FC236}">
                <a16:creationId xmlns:a16="http://schemas.microsoft.com/office/drawing/2014/main" id="{1B71270E-7391-4D30-B510-EC551CAE41A7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6" name="OTLSHAPE_SLT_b58c819bee6d4c948d4932e8fe6e5622_JoinedDate" hidden="1">
            <a:extLst>
              <a:ext uri="{FF2B5EF4-FFF2-40B4-BE49-F238E27FC236}">
                <a16:creationId xmlns:a16="http://schemas.microsoft.com/office/drawing/2014/main" id="{7270D875-C2F9-4829-B8E4-EF91C39D9F34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-766524"/>
            <a:ext cx="8001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20 - Sep 23</a:t>
            </a:r>
          </a:p>
        </p:txBody>
      </p:sp>
      <p:sp>
        <p:nvSpPr>
          <p:cNvPr id="467" name="OTLSHAPE_SLT_b58c819bee6d4c948d4932e8fe6e5622_StartDate" hidden="1">
            <a:extLst>
              <a:ext uri="{FF2B5EF4-FFF2-40B4-BE49-F238E27FC236}">
                <a16:creationId xmlns:a16="http://schemas.microsoft.com/office/drawing/2014/main" id="{3CEBC64C-8745-4E9F-8F96-E98FD17008F9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68" name="OTLSHAPE_SLT_b58c819bee6d4c948d4932e8fe6e5622_EndDate" hidden="1">
            <a:extLst>
              <a:ext uri="{FF2B5EF4-FFF2-40B4-BE49-F238E27FC236}">
                <a16:creationId xmlns:a16="http://schemas.microsoft.com/office/drawing/2014/main" id="{8B61F70B-4A51-495D-9A5D-95BF401ECED2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69" name="OTLSHAPE_SLM_a3d0443e30f54dbbb5160b5ee41ae578_Date" hidden="1">
            <a:extLst>
              <a:ext uri="{FF2B5EF4-FFF2-40B4-BE49-F238E27FC236}">
                <a16:creationId xmlns:a16="http://schemas.microsoft.com/office/drawing/2014/main" id="{1B58A71B-422A-4610-897F-1EC694D9F17A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25</a:t>
            </a:r>
          </a:p>
        </p:txBody>
      </p:sp>
      <p:sp>
        <p:nvSpPr>
          <p:cNvPr id="470" name="OTLSHAPE_SLM_04e7f8fa587945a0a0dea122299b3b98_Date" hidden="1">
            <a:extLst>
              <a:ext uri="{FF2B5EF4-FFF2-40B4-BE49-F238E27FC236}">
                <a16:creationId xmlns:a16="http://schemas.microsoft.com/office/drawing/2014/main" id="{7F543EE0-5818-453B-BB68-044E6F0452F5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18</a:t>
            </a:r>
          </a:p>
        </p:txBody>
      </p:sp>
      <p:sp>
        <p:nvSpPr>
          <p:cNvPr id="472" name="OTLSHAPE_SLT_5644ac17d1984b258a9170cfd044a391_Duration" hidden="1">
            <a:extLst>
              <a:ext uri="{FF2B5EF4-FFF2-40B4-BE49-F238E27FC236}">
                <a16:creationId xmlns:a16="http://schemas.microsoft.com/office/drawing/2014/main" id="{0BD4CBBE-E894-4433-B69F-D03261914DCF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22.9 days</a:t>
            </a:r>
          </a:p>
        </p:txBody>
      </p:sp>
      <p:sp>
        <p:nvSpPr>
          <p:cNvPr id="473" name="OTLSHAPE_SLT_5644ac17d1984b258a9170cfd044a391_TextPercentage" hidden="1">
            <a:extLst>
              <a:ext uri="{FF2B5EF4-FFF2-40B4-BE49-F238E27FC236}">
                <a16:creationId xmlns:a16="http://schemas.microsoft.com/office/drawing/2014/main" id="{A5C8CECC-E893-4036-967E-B03289659EBC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SLT_5644ac17d1984b258a9170cfd044a391_JoinedDate" hidden="1">
            <a:extLst>
              <a:ext uri="{FF2B5EF4-FFF2-40B4-BE49-F238E27FC236}">
                <a16:creationId xmlns:a16="http://schemas.microsoft.com/office/drawing/2014/main" id="{23440BA9-2F06-4FF3-98AA-3CDA51D000C0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-689580"/>
            <a:ext cx="749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29 - Aug 30</a:t>
            </a:r>
          </a:p>
        </p:txBody>
      </p:sp>
      <p:sp>
        <p:nvSpPr>
          <p:cNvPr id="475" name="OTLSHAPE_SLT_5644ac17d1984b258a9170cfd044a391_StartDate" hidden="1">
            <a:extLst>
              <a:ext uri="{FF2B5EF4-FFF2-40B4-BE49-F238E27FC236}">
                <a16:creationId xmlns:a16="http://schemas.microsoft.com/office/drawing/2014/main" id="{D85E69E2-FACC-4841-BCDC-D43EEDC98594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6" name="OTLSHAPE_SLT_5644ac17d1984b258a9170cfd044a391_EndDate" hidden="1">
            <a:extLst>
              <a:ext uri="{FF2B5EF4-FFF2-40B4-BE49-F238E27FC236}">
                <a16:creationId xmlns:a16="http://schemas.microsoft.com/office/drawing/2014/main" id="{04496B1E-0413-49AB-9BAE-5D3D5D10782D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SLM_8bb51d6e4bd94e399ff470499b369448_Date" hidden="1">
            <a:extLst>
              <a:ext uri="{FF2B5EF4-FFF2-40B4-BE49-F238E27FC236}">
                <a16:creationId xmlns:a16="http://schemas.microsoft.com/office/drawing/2014/main" id="{9D015EA4-CBAD-4D1A-A762-12E2265D7DD6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-464353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1</a:t>
            </a:r>
          </a:p>
        </p:txBody>
      </p:sp>
      <p:sp>
        <p:nvSpPr>
          <p:cNvPr id="481" name="OTLSHAPE_SLT_e53e6a22619f47b0b2b8757c5d886b8c_Duration" hidden="1">
            <a:extLst>
              <a:ext uri="{FF2B5EF4-FFF2-40B4-BE49-F238E27FC236}">
                <a16:creationId xmlns:a16="http://schemas.microsoft.com/office/drawing/2014/main" id="{EF0A5E0A-C55D-4B67-8F33-A6527F686D29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37619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14.9 days</a:t>
            </a:r>
          </a:p>
        </p:txBody>
      </p:sp>
      <p:sp>
        <p:nvSpPr>
          <p:cNvPr id="482" name="OTLSHAPE_SLT_e53e6a22619f47b0b2b8757c5d886b8c_TextPercentage" hidden="1">
            <a:extLst>
              <a:ext uri="{FF2B5EF4-FFF2-40B4-BE49-F238E27FC236}">
                <a16:creationId xmlns:a16="http://schemas.microsoft.com/office/drawing/2014/main" id="{20A761CE-9989-4E8F-9030-B8DDBB5F721C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SLT_e53e6a22619f47b0b2b8757c5d886b8c_JoinedDate" hidden="1">
            <a:extLst>
              <a:ext uri="{FF2B5EF4-FFF2-40B4-BE49-F238E27FC236}">
                <a16:creationId xmlns:a16="http://schemas.microsoft.com/office/drawing/2014/main" id="{80D35F34-3C78-4F4E-8699-5ECED55E034F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-689580"/>
            <a:ext cx="787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21 - Oct 11</a:t>
            </a:r>
          </a:p>
        </p:txBody>
      </p:sp>
      <p:sp>
        <p:nvSpPr>
          <p:cNvPr id="485" name="OTLSHAPE_SLT_e53e6a22619f47b0b2b8757c5d886b8c_StartDate" hidden="1">
            <a:extLst>
              <a:ext uri="{FF2B5EF4-FFF2-40B4-BE49-F238E27FC236}">
                <a16:creationId xmlns:a16="http://schemas.microsoft.com/office/drawing/2014/main" id="{3734B12F-2797-4912-99AA-3F9E24F25AAB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SLT_e53e6a22619f47b0b2b8757c5d886b8c_EndDate" hidden="1">
            <a:extLst>
              <a:ext uri="{FF2B5EF4-FFF2-40B4-BE49-F238E27FC236}">
                <a16:creationId xmlns:a16="http://schemas.microsoft.com/office/drawing/2014/main" id="{70BC73E0-C9E2-46F0-A911-3EB51C902D21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SLM_8fa8fb7be890407b8b9254de4c5cad9f_Date" hidden="1">
            <a:extLst>
              <a:ext uri="{FF2B5EF4-FFF2-40B4-BE49-F238E27FC236}">
                <a16:creationId xmlns:a16="http://schemas.microsoft.com/office/drawing/2014/main" id="{84F38B19-2E46-40DE-B782-55A8FD5A8750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18</a:t>
            </a:r>
          </a:p>
        </p:txBody>
      </p:sp>
      <p:sp>
        <p:nvSpPr>
          <p:cNvPr id="491" name="OTLSHAPE_SLM_9ec95bfc9f1b4d6fbc4c3a416eaa13e7_Date" hidden="1">
            <a:extLst>
              <a:ext uri="{FF2B5EF4-FFF2-40B4-BE49-F238E27FC236}">
                <a16:creationId xmlns:a16="http://schemas.microsoft.com/office/drawing/2014/main" id="{4E75F41A-C580-444E-A742-DE8B263F8E3B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13</a:t>
            </a:r>
          </a:p>
        </p:txBody>
      </p:sp>
      <p:sp>
        <p:nvSpPr>
          <p:cNvPr id="494" name="OTLSHAPE_SLT_ff6bcf0128c94cd59d1203706f1fb830_Duration" hidden="1">
            <a:extLst>
              <a:ext uri="{FF2B5EF4-FFF2-40B4-BE49-F238E27FC236}">
                <a16:creationId xmlns:a16="http://schemas.microsoft.com/office/drawing/2014/main" id="{266EE21F-CCE9-4122-BC6D-6B883FBA4A5B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-458748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497" name="OTLSHAPE_SLT_ff6bcf0128c94cd59d1203706f1fb830_TextPercentage" hidden="1">
            <a:extLst>
              <a:ext uri="{FF2B5EF4-FFF2-40B4-BE49-F238E27FC236}">
                <a16:creationId xmlns:a16="http://schemas.microsoft.com/office/drawing/2014/main" id="{9A02916B-59A7-4137-9F0C-16EBF1EEE8E9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99" name="OTLSHAPE_SLT_ff6bcf0128c94cd59d1203706f1fb830_JoinedDate" hidden="1">
            <a:extLst>
              <a:ext uri="{FF2B5EF4-FFF2-40B4-BE49-F238E27FC236}">
                <a16:creationId xmlns:a16="http://schemas.microsoft.com/office/drawing/2014/main" id="{A0252E25-A68C-4A80-9206-7BAB481E242D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-766524"/>
            <a:ext cx="8001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21 - Sep 18</a:t>
            </a:r>
          </a:p>
        </p:txBody>
      </p:sp>
      <p:sp>
        <p:nvSpPr>
          <p:cNvPr id="500" name="OTLSHAPE_SLT_ff6bcf0128c94cd59d1203706f1fb830_StartDate" hidden="1">
            <a:extLst>
              <a:ext uri="{FF2B5EF4-FFF2-40B4-BE49-F238E27FC236}">
                <a16:creationId xmlns:a16="http://schemas.microsoft.com/office/drawing/2014/main" id="{21710808-6088-4321-A299-7DA4BAAD2ACB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SLT_ff6bcf0128c94cd59d1203706f1fb830_EndDate" hidden="1">
            <a:extLst>
              <a:ext uri="{FF2B5EF4-FFF2-40B4-BE49-F238E27FC236}">
                <a16:creationId xmlns:a16="http://schemas.microsoft.com/office/drawing/2014/main" id="{725B5F0C-5D25-4D2D-BE00-B0486D18C0AC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4" name="OTLSHAPE_SLM_e77ee371c6e843369908cd20174f3599_Date" hidden="1">
            <a:extLst>
              <a:ext uri="{FF2B5EF4-FFF2-40B4-BE49-F238E27FC236}">
                <a16:creationId xmlns:a16="http://schemas.microsoft.com/office/drawing/2014/main" id="{4A90E5FD-1C3F-4DE9-A94B-CC77954A181D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507" name="OTLSHAPE_SLT_eabd3cd411644dfcb8b3610b28a4660a_Duration" hidden="1">
            <a:extLst>
              <a:ext uri="{FF2B5EF4-FFF2-40B4-BE49-F238E27FC236}">
                <a16:creationId xmlns:a16="http://schemas.microsoft.com/office/drawing/2014/main" id="{5E7465B5-AB4A-47CC-95F9-270134B2BD15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-458748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508" name="OTLSHAPE_SLT_eabd3cd411644dfcb8b3610b28a4660a_TextPercentage" hidden="1">
            <a:extLst>
              <a:ext uri="{FF2B5EF4-FFF2-40B4-BE49-F238E27FC236}">
                <a16:creationId xmlns:a16="http://schemas.microsoft.com/office/drawing/2014/main" id="{0600F296-ADE6-47E4-AAED-A7930F586FE1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09" name="OTLSHAPE_SLT_eabd3cd411644dfcb8b3610b28a4660a_JoinedDate" hidden="1">
            <a:extLst>
              <a:ext uri="{FF2B5EF4-FFF2-40B4-BE49-F238E27FC236}">
                <a16:creationId xmlns:a16="http://schemas.microsoft.com/office/drawing/2014/main" id="{BA44B664-A56F-482E-BD4F-21B0D853E480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-612636"/>
            <a:ext cx="711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1 - Oct 15</a:t>
            </a:r>
          </a:p>
        </p:txBody>
      </p:sp>
      <p:sp>
        <p:nvSpPr>
          <p:cNvPr id="510" name="OTLSHAPE_SLT_eabd3cd411644dfcb8b3610b28a4660a_StartDate" hidden="1">
            <a:extLst>
              <a:ext uri="{FF2B5EF4-FFF2-40B4-BE49-F238E27FC236}">
                <a16:creationId xmlns:a16="http://schemas.microsoft.com/office/drawing/2014/main" id="{5E0C0854-584C-44A7-A5E5-37EC6C3B65B4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11" name="OTLSHAPE_SLT_eabd3cd411644dfcb8b3610b28a4660a_EndDate" hidden="1">
            <a:extLst>
              <a:ext uri="{FF2B5EF4-FFF2-40B4-BE49-F238E27FC236}">
                <a16:creationId xmlns:a16="http://schemas.microsoft.com/office/drawing/2014/main" id="{D00474DD-8185-4098-88AD-3D02CA670770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-268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12" name="OTLSHAPE_SLM_b3633efa72eb4754a5ea6f7338e2d82e_Date" hidden="1">
            <a:extLst>
              <a:ext uri="{FF2B5EF4-FFF2-40B4-BE49-F238E27FC236}">
                <a16:creationId xmlns:a16="http://schemas.microsoft.com/office/drawing/2014/main" id="{EF8AB5CF-14E0-4705-9A61-3DB6A9A95274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17</a:t>
            </a:r>
          </a:p>
        </p:txBody>
      </p:sp>
      <p:sp>
        <p:nvSpPr>
          <p:cNvPr id="513" name="OTLSHAPE_SLM_12bbb8080f2e424abb3e1ce944806ece_Date" hidden="1">
            <a:extLst>
              <a:ext uri="{FF2B5EF4-FFF2-40B4-BE49-F238E27FC236}">
                <a16:creationId xmlns:a16="http://schemas.microsoft.com/office/drawing/2014/main" id="{2C638AB7-4EF5-4124-B49D-9F9A5FFB3D95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-618241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28</a:t>
            </a:r>
          </a:p>
        </p:txBody>
      </p:sp>
      <p:cxnSp>
        <p:nvCxnSpPr>
          <p:cNvPr id="14" name="OTLSHAPE_TB_00000000000000000000000000000000_Separator1">
            <a:extLst>
              <a:ext uri="{FF2B5EF4-FFF2-40B4-BE49-F238E27FC236}">
                <a16:creationId xmlns:a16="http://schemas.microsoft.com/office/drawing/2014/main" id="{4AD6AB3A-AAF1-47BB-BFD6-0D129BF84372}"/>
              </a:ext>
            </a:extLst>
          </p:cNvPr>
          <p:cNvCxnSpPr/>
          <p:nvPr>
            <p:custDataLst>
              <p:tags r:id="rId201"/>
            </p:custDataLst>
          </p:nvPr>
        </p:nvCxnSpPr>
        <p:spPr>
          <a:xfrm>
            <a:off x="3379896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2">
            <a:extLst>
              <a:ext uri="{FF2B5EF4-FFF2-40B4-BE49-F238E27FC236}">
                <a16:creationId xmlns:a16="http://schemas.microsoft.com/office/drawing/2014/main" id="{93280F61-6B73-4482-8193-D64069B6B435}"/>
              </a:ext>
            </a:extLst>
          </p:cNvPr>
          <p:cNvCxnSpPr/>
          <p:nvPr>
            <p:custDataLst>
              <p:tags r:id="rId202"/>
            </p:custDataLst>
          </p:nvPr>
        </p:nvCxnSpPr>
        <p:spPr>
          <a:xfrm>
            <a:off x="5456711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Separator3">
            <a:extLst>
              <a:ext uri="{FF2B5EF4-FFF2-40B4-BE49-F238E27FC236}">
                <a16:creationId xmlns:a16="http://schemas.microsoft.com/office/drawing/2014/main" id="{3DC73A55-0C1B-4D33-AEF7-533415D3DA91}"/>
              </a:ext>
            </a:extLst>
          </p:cNvPr>
          <p:cNvCxnSpPr/>
          <p:nvPr>
            <p:custDataLst>
              <p:tags r:id="rId203"/>
            </p:custDataLst>
          </p:nvPr>
        </p:nvCxnSpPr>
        <p:spPr>
          <a:xfrm>
            <a:off x="7533525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4">
            <a:extLst>
              <a:ext uri="{FF2B5EF4-FFF2-40B4-BE49-F238E27FC236}">
                <a16:creationId xmlns:a16="http://schemas.microsoft.com/office/drawing/2014/main" id="{889974A7-94B4-4AF8-9C04-C0CB4034E106}"/>
              </a:ext>
            </a:extLst>
          </p:cNvPr>
          <p:cNvCxnSpPr/>
          <p:nvPr>
            <p:custDataLst>
              <p:tags r:id="rId204"/>
            </p:custDataLst>
          </p:nvPr>
        </p:nvCxnSpPr>
        <p:spPr>
          <a:xfrm>
            <a:off x="9543346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8AECDD9-4278-42AD-9DAD-FFEC9DEBAD22}"/>
              </a:ext>
            </a:extLst>
          </p:cNvPr>
          <p:cNvSpPr txBox="1"/>
          <p:nvPr/>
        </p:nvSpPr>
        <p:spPr>
          <a:xfrm>
            <a:off x="1501764" y="500432"/>
            <a:ext cx="8754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Segoe UI" panose="020B0502040204020203" pitchFamily="34" charset="0"/>
                <a:cs typeface="Segoe UI" panose="020B0502040204020203" pitchFamily="34" charset="0"/>
              </a:rPr>
              <a:t>IT Migration Swimlane Chart Template</a:t>
            </a: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7471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ZDY1ZGEzYTQtNDIzMi00MzY5LTkzZjctNzE0MGY2N2VkYjk5IiwiU3RhcnREYXRlIjoiMjAyMi0wNi0wM1QwMDowMDowMFoiLCJFbmREYXRlIjoiMjAyMi0wNy0xNVQyMzo1OTowMFoiLCJQZXJjZW50YWdlQ29tcGxldGUiOm51bGwsIlN0eWxlIjp7IiRpZCI6IjciLCJTaGFwZSI6MiwiU2hhcGVUaGlja25lc3MiOjE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cmVmIjoiMTUifX0sIklzVmlzaWJsZSI6dHJ1ZSwiV2lkdGgiOjAuMCwiSGVpZ2h0IjowLjAsIkJvcmRlclN0eWxlIjp7IiRpZCI6IjI0IiwiTGluZUNvbG9yIjpudWxsLCJMaW5lV2VpZ2h0IjowLjAsIkxpbmVUeXBlIjowLCJQYXJlbnRTdHlsZSI6bnVsbH0sIlBhcmVudFN0eWxlIjpudWxsfSwiSG9yaXpvbnRhbENvbm5lY3RvclN0eWxlIjp7IiRpZCI6IjI1IiwiTGluZUNvbG9yIjp7IiRpZCI6IjI2IiwiJHR5cGUiOiJOTFJFLkNvbW1vbi5Eb20uU29saWRDb2xvckJydXNoLCBOTFJFLkNvbW1vbiIsIkNvbG9yIjp7IiRpZCI6IjI3IiwiQSI6MjU1LCJSIjoyMDQsIkciOjIwNCwiQiI6MjA0fX0sIkxpbmVXZWlnaHQiOjEuMCwiTGluZVR5cGUiOjAsIlBhcmVudFN0eWxlIjpudWxsfSwiVmVydGljYWxDb25uZWN0b3JTdHlsZSI6eyIkaWQiOiIyOCIsIkxpbmVDb2xvciI6eyIkaWQiOiIyOSIsIiR0eXBlIjoiTkxSRS5Db21tb24uRG9tLlNvbGlkQ29sb3JCcnVzaCwgTkxSRS5Db21tb24iLCJDb2xvciI6eyIkaWQiOiIz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xIiwiTWFyZ2luIjp7IiRpZCI6IjMyIiwiVG9wIjowLjAsIkxlZnQiOjQuMCwiUmlnaHQiOjQuMCwiQm90dG9tIjowLjB9LCJQYWRkaW5nIjp7IiRpZCI6IjMzIiwiVG9wIjowLjAsIkxlZnQiOjAuMCwiUmlnaHQiOjAuMCwiQm90dG9tIjowLjB9LCJCYWNrZ3JvdW5kIjp7IiRpZCI6IjM0IiwiQ29sb3IiOnsiJGlkIjoiMzUiLCJBIjoyNTUsIlIiOjEyOSwiRyI6MTQ5LCJCIjo5MX19LCJJc1Zpc2libGUiOnRydWUsIldpZHRoIjowLjAsIkhlaWdodCI6MTYuMTEzMzMzMzMzMzMzMzQ0LCJCb3JkZXJTdHlsZSI6eyIkaWQiOiIzNiIsIkxpbmVDb2xvciI6eyIkaWQiOiIzNyIsIiR0eXBlIjoiTkxSRS5Db21tb24uRG9tLlNvbGlkQ29sb3JCcnVzaCwgTkxSRS5Db21tb24iLCJDb2xvciI6eyIkaWQiOiIzOCIsIkEiOjI1NSwiUiI6MjU1LCJHIjowLCJCIjowfX0sIkxpbmVXZWlnaHQiOjAuMCwiTGluZVR5cGUiOjAsIlBhcmVudFN0eWxlIjpudWxsfSwiUGFyZW50U3R5bGUiOm51bGx9LCJUaXRsZVN0eWxlIjp7IiRpZCI6IjM5IiwiRm9udFNldHRpbmdzIjp7IiRpZCI6IjQwIiwiRm9udFNpemUiOjEwLCJGb250TmFtZSI6Ik1WIEJvbGkiLCJJc0JvbGQiOmZhbHNlLCJJc0l0YWxpYyI6ZmFsc2UsIklzVW5kZXJsaW5lZCI6ZmFsc2UsIlBhcmVudFN0eWxlIjpudWxsfSwiQXV0b1NpemUiOjIsIkZvcmVncm91bmQiOnsiJGlkIjoiNDEiLCJDb2xvciI6eyIkaWQiOiI0MiIsIkEiOjI1NSwiUiI6MjU1LCJHIjoyNTUsIkIiOjI1NX19LCJNYXhXaWR0aCI6NzIuMjk2NjY2NjY2NjY2NjY3LCJNYXhIZWlnaHQiOiJJbmZpbml0eSIsIlNtYXJ0Rm9yZWdyb3VuZElzQWN0aXZlIjpmYWxzZSwiSG9yaXpvbnRhbEFsaWdubWVudCI6MSwiVmVydGljYWxBbGlnbm1lbnQiOjAsIlNtYXJ0Rm9yZWdyb3VuZCI6bnVsbCwiQmFja2dyb3VuZEZpbGxUeXBlIjowLCJNYXJnaW4iOnsiJGlkIjoiNDMiLCJUb3AiOjAuMCwiTGVmdCI6MC4wLCJSaWdodCI6MC4wLCJCb3R0b20iOjAuMH0sIlBhZGRpbmciOnsiJGlkIjoiNDQiLCJUb3AiOjAuMCwiTGVmdCI6MC4wLCJSaWdodCI6MC4wLCJCb3R0b20iOjAuMH0sIkJhY2tncm91bmQiOnsiJGlkIjoiNDUiLCJDb2xvciI6eyIkaWQiOiI0NiIsIkEiOjAsIlIiOjI1NSwiRyI6MjU1LCJCIjoyNTV9fSwiSXNWaXNpYmxlIjp0cnVlLCJXaWR0aCI6MC4wLCJIZWlnaHQiOjAuMCwiQm9yZGVyU3R5bGUiOnsiJGlkIjoiNDciLCJMaW5lQ29sb3IiOm51bGwsIkxpbmVXZWlnaHQiOjAuMCwiTGluZVR5cGUiOjAsIlBhcmVudFN0eWxlIjpudWxsfSwiUGFyZW50U3R5bGUiOm51bGx9LCJEYXRlU3R5bGUiOnsiJGlkIjoiNDgiLCJGb250U2V0dGluZ3MiOnsiJGlkIjoiNDkiLCJGb250U2l6ZSI6MTAsIkZvbnROYW1lIjoiQ2FsaWJyaSIsIklzQm9sZCI6ZmFsc2UsIklzSXRhbGljIjpmYWxzZSwiSXNVbmRlcmxpbmVkIjpmYWxzZSwiUGFyZW50U3R5bGUiOm51bGx9LCJBdXRvU2l6ZSI6MCwiRm9yZWdyb3VuZCI6eyIkaWQiOiI1MCIsIkNvbG9yIjp7IiRpZCI6IjU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MiIsIlRvcCI6MC4wLCJMZWZ0IjowLjAsIlJpZ2h0IjowLjAsIkJvdHRvbSI6MC4wfSwiUGFkZGluZyI6eyIkaWQiOiI1MyIsIlRvcCI6MC4wLCJMZWZ0IjowLjAsIlJpZ2h0IjowLjAsIkJvdHRvbSI6MC4wfSwiQmFja2dyb3VuZCI6eyIkaWQiOiI1NCIsIkNvbG9yIjp7IiRyZWYiOiIxNSJ9fSwiSXNWaXNpYmxlIjp0cnVlLCJXaWR0aCI6MC4wLCJIZWlnaHQiOjAuMCwiQm9yZGVyU3R5bGUiOnsiJGlkIjoiNTUiLCJMaW5lQ29sb3IiOm51bGwsIkxpbmVXZWlnaHQiOjAuMCwiTGluZVR5cGUiOjAsIlBhcmVudFN0eWxlIjpudWxsfSwiUGFyZW50U3R5bGUiOm51bGx9LCJEYXRlRm9ybWF0Ijp7IiRpZCI6IjU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IiwiRm9ybWF0IjowLCJJc1Zpc2libGUiOmZhbHNlLCJMYXN0S25vd25WaXNpYmlsaXR5U3RhdGUiOmZhbHNlfSwiSXNWaXNpYmxlIjp0cnVlLCJQYXJlbnRTdHlsZSI6bnVsbH0sIkluZGV4IjozLCJTbWFydER1cmF0aW9uQWN0aXZhdGVkIjpmYWxzZSwiRGF0ZUZvcm1hdCI6eyIkcmVmIjoiNTYifSwiV2Vla051bWJlcmluZyI6eyIkaWQiOiI1OCIsIkZvcm1hdCI6MCwiSXNWaXNpYmxlIjpmYWxzZSwiTGFzdEtub3duVmlzaWJpbGl0eVN0YXRlIjpmYWxzZX0sIklkIjoiNDA3YjBiMTYtMTlhYS00YWNlLTgxZGQtNDhmMzE2Yjk5NmQwIiwiSW1wb3J0SWQiOm51bGwsIlRpdGxlIjoiSW1wYWN0IEFuYWx5c2lzIiwiTm90ZSI6bnVsbCwiSHlwZXJsaW5rIjp7IiRpZCI6IjU5IiwiQWRkcmVzcyI6IiIsIlN1YkFkZHJlc3MiOiIifSwiSXNDaGFuZ2VkIjpmYWxzZSwiSXNOZXciOmZhbHNlfX1dLCJfbWlsZXN0b25lcyI6W3siJGlkIjoiNjAiLCJJZCI6IjJjYzc5ZGZiLTMyMDAtNGE4OC1hNGRmLTM1MDcyMjZiNjM1NyIsIkluZGV4IjoxLCJHcm91cElkIjoiZDY1ZGEzYTQtNDIzMi00MzY5LTkzZjctNzE0MGY2N2VkYjk5IiwiVGl0bGUiOiJNaWdyYXRpb24gUGxhbiIsIkRhdGVUaW1lIjoiMjAyMi0wOS0xM1QyMzo1OTowMCIsIlBlcmNlbnRhZ2VDb21wbGV0ZSI6bnVsbCwiTm90ZSI6bnVsbCwiU3R5bGUiOnsiJGlkIjoiNjEiLCJUaXRsZVBvc2l0aW9uIjoiUmlnaHQiLCJEYXRlUG9zaXRpb24iOiJMZWZ0IiwiU2hhcGVUeXBlIjoxNCwiU2hhcGVTaXplIjoxLCJTaGFwZVN0eWxlIjp7IiRpZCI6IjYyIiwiTWFyZ2luIjp7IiRpZCI6IjYzIiwiVG9wIjowLjAsIkxlZnQiOjAuMCwiUmlnaHQiOjAuMCwiQm90dG9tIjowLjB9LCJQYWRkaW5nIjp7IiRpZCI6IjY0IiwiVG9wIjowLjAsIkxlZnQiOjAuMCwiUmlnaHQiOjAuMCwiQm90dG9tIjowLjB9LCJCYWNrZ3JvdW5kIjp7IiRpZCI6IjY1IiwiQ29sb3IiOnsiJGlkIjoiNjYiLCJBIjoyNTUsIlIiOjEyOSwiRyI6MTQ5LCJCIjo5MX19LCJJc1Zpc2libGUiOnRydWUsIldpZHRoIjoxOC4wLCJIZWlnaHQiOjIwLjAsIkJvcmRlclN0eWxlIjp7IiRpZCI6IjY3IiwiTGluZUNvbG9yIjpudWxsLCJMaW5lV2VpZ2h0IjowLjAsIkxpbmVUeXBlIjowLCJQYXJlbnRTdHlsZSI6bnVsbH0sIlBhcmVudFN0eWxlIjpudWxsfSwiVGl0bGVTdHlsZSI6eyIkaWQiOiI2OCIsIkZvbnRTZXR0aW5ncyI6eyIkaWQiOiI2OSIsIkZvbnRTaXplIjoxMSwiRm9udE5hbWUiOiJNViBCb2xpIiwiSXNCb2xkIjpmYWxzZSwiSXNJdGFsaWMiOmZhbHNlLCJJc1VuZGVybGluZWQiOmZhbHNlLCJQYXJlbnRTdHlsZSI6bnVsbH0sIkF1dG9TaXplIjoyLCJGb3JlZ3JvdW5kIjp7IiRpZCI6IjcwIiwiQ29sb3IiOnsiJGlkIjoiNzEiLCJBIjoyNTUsIlIiOjAsIkciOjAsIkIiOjB9fSwiTWF4V2lkdGgiOjk3LjUyNTkwMTc5NDQzMzYsIk1heEhlaWdodCI6IkluZmluaXR5IiwiU21hcnRGb3JlZ3JvdW5kSXNBY3RpdmUiOmZhbHNlLCJIb3Jpem9udGFsQWxpZ25tZW50IjowLCJWZXJ0aWNhbEFsaWdubWVudCI6MCwiU21hcnRGb3JlZ3JvdW5kIjpudWxsLCJCYWNrZ3JvdW5kRmlsbFR5cGUiOjAsIk1hcmdpbiI6eyIkaWQiOiI3MiIsIlRvcCI6MC4wLCJMZWZ0IjowLjAsIlJpZ2h0IjowLjAsIkJvdHRvbSI6MC4wfSwiUGFkZGluZyI6eyIkaWQiOiI3MyIsIlRvcCI6MC4wLCJMZWZ0IjowLjAsIlJpZ2h0IjowLjAsIkJvdHRvbSI6MC4wfSwiQmFja2dyb3VuZCI6eyIkaWQiOiI3NCIsIkNvbG9yIjp7IiRpZCI6Ijc1IiwiQSI6MCwiUiI6MjU1LCJHIjoyNTUsIkIiOjI1NX19LCJJc1Zpc2libGUiOnRydWUsIldpZHRoIjowLjAsIkhlaWdodCI6MC4wLCJCb3JkZXJTdHlsZSI6bnVsbCwiUGFyZW50U3R5bGUiOm51bGx9LCJEYXRlU3R5bGUiOnsiJGlkIjoiNzYiLCJGb250U2V0dGluZ3MiOnsiJGlkIjoiNzciLCJGb250U2l6ZSI6MTAsIkZvbnROYW1lIjoiQ2FsaWJyaSIsIklzQm9sZCI6ZmFsc2UsIklzSXRhbGljIjpmYWxzZSwiSXNVbmRlcmxpbmVkIjpmYWxzZSwiUGFyZW50U3R5bGUiOm51bGx9LCJBdXRvU2l6ZSI6MCwiRm9yZWdyb3VuZCI6eyIkaWQiOiI3OCIsIkNvbG9yIjp7IiRpZCI6Ijc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MCIsIlRvcCI6MC4wLCJMZWZ0IjowLjAsIlJpZ2h0IjowLjAsIkJvdHRvbSI6MC4wfSwiUGFkZGluZyI6eyIkaWQiOiI4MSIsIlRvcCI6MC4wLCJMZWZ0IjowLjAsIlJpZ2h0IjowLjAsIkJvdHRvbSI6MC4wfSwiQmFja2dyb3VuZCI6eyIkaWQiOiI4MiIsIkNvbG9yIjp7IiRpZCI6IjgzIiwiQSI6MCwiUiI6MjU1LCJHIjoyNTUsIkIiOjI1NX19LCJJc1Zpc2libGUiOmZhbHNlLCJXaWR0aCI6MC4wLCJIZWlnaHQiOjAuMCwiQm9yZGVyU3R5bGUiOm51bGwsIlBhcmVudFN0eWxlIjpudWxsfSwiRGF0ZUZvcm1hdCI6eyIkaWQiOiI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SIsIkZvcm1hdCI6MCwiSXNWaXNpYmxlIjpmYWxzZSwiTGFzdEtub3duVmlzaWJpbGl0eVN0YXRlIjpmYWxzZX0sIklzVmlzaWJsZSI6dHJ1ZSwiUGFyZW50U3R5bGUiOm51bGx9LCJIeXBlcmxpbmsiOnsiJGlkIjoiODYiLCJBZGRyZXNzIjoiIiwiU3ViQWRkcmVzcyI6IiJ9LCJJbXBvcnRJZCI6bnVsbH0seyIkaWQiOiI4NyIsIklkIjoiNDUwNTRhM2MtMzhlNS00OTE0LWIwOWMtYWUzOWNhMThlOTRlIiwiSW5kZXgiOjIsIkdyb3VwSWQiOiJkNjVkYTNhNC00MjMyLTQzNjktOTNmNy03MTQwZjY3ZWRiOTkiLCJUaXRsZSI6Ik1pZ3JhdGlvbiBQbGFuIiwiRGF0ZVRpbWUiOiIyMDIyLTA3LTE3VDIzOjU5OjAwIiwiUGVyY2VudGFnZUNvbXBsZXRlIjpudWxsLCJOb3RlIjpudWxsLCJTdHlsZSI6eyIkaWQiOiI4OCIsIlRpdGxlUG9zaXRpb24iOiJSaWdodCIsIkRhdGVQb3NpdGlvbiI6IkxlZnQiLCJTaGFwZVR5cGUiOjEzLCJTaGFwZVNpemUiOjEsIlNoYXBlU3R5bGUiOnsiJGlkIjoiODkiLCJNYXJnaW4iOnsiJGlkIjoiOTAiLCJUb3AiOjAuMCwiTGVmdCI6MC4wLCJSaWdodCI6MC4wLCJCb3R0b20iOjAuMH0sIlBhZGRpbmciOnsiJGlkIjoiOTEiLCJUb3AiOjAuMCwiTGVmdCI6MC4wLCJSaWdodCI6MC4wLCJCb3R0b20iOjAuMH0sIkJhY2tncm91bmQiOnsiJGlkIjoiOTIiLCJDb2xvciI6eyIkaWQiOiI5MyIsIkEiOjI1NSwiUiI6MTI5LCJHIjoxNDksIkIiOjkxfX0sIklzVmlzaWJsZSI6dHJ1ZSwiV2lkdGgiOjE4LjAsIkhlaWdodCI6MjAuMCwiQm9yZGVyU3R5bGUiOnsiJGlkIjoiOTQiLCJMaW5lQ29sb3IiOm51bGwsIkxpbmVXZWlnaHQiOjAuMCwiTGluZVR5cGUiOjAsIlBhcmVudFN0eWxlIjpudWxsfSwiUGFyZW50U3R5bGUiOm51bGx9LCJUaXRsZVN0eWxlIjp7IiRpZCI6Ijk1IiwiRm9udFNldHRpbmdzIjp7IiRpZCI6Ijk2IiwiRm9udFNpemUiOjExLCJGb250TmFtZSI6IkNhbGlicmkiLCJJc0JvbGQiOnRydWUsIklzSXRhbGljIjpmYWxzZSwiSXNVbmRlcmxpbmVkIjpmYWxzZSwiUGFyZW50U3R5bGUiOm51bGx9LCJBdXRvU2l6ZSI6MCwiRm9yZWdyb3VuZCI6eyIkaWQiOiI5NyIsIkNvbG9yIjp7IiRpZCI6Ijk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5IiwiVG9wIjowLjAsIkxlZnQiOjAuMCwiUmlnaHQiOjAuMCwiQm90dG9tIjowLjB9LCJQYWRkaW5nIjp7IiRpZCI6IjEwMCIsIlRvcCI6MC4wLCJMZWZ0IjowLjAsIlJpZ2h0IjowLjAsIkJvdHRvbSI6MC4wfSwiQmFja2dyb3VuZCI6eyIkaWQiOiIxMDEiLCJDb2xvciI6eyIkaWQiOiIxMDIiLCJBIjowLCJSIjoyNTUsIkciOjI1NSwiQiI6MjU1fX0sIklzVmlzaWJsZSI6ZmFsc2UsIldpZHRoIjowLjAsIkhlaWdodCI6MC4wLCJCb3JkZXJTdHlsZSI6bnVsbCwiUGFyZW50U3R5bGUiOm51bGx9LCJEYXRlU3R5bGUiOnsiJGlkIjoiMTAzIiwiRm9udFNldHRpbmdzIjp7IiRpZCI6IjEwNCIsIkZvbnRTaXplIjoxMCwiRm9udE5hbWUiOiJDYWxpYnJpIiwiSXNCb2xkIjpmYWxzZSwiSXNJdGFsaWMiOmZhbHNlLCJJc1VuZGVybGluZWQiOmZhbHNlLCJQYXJlbnRTdHlsZSI6bnVsbH0sIkF1dG9TaXplIjowLCJGb3JlZ3JvdW5kIjp7IiRpZCI6IjEwNSIsIkNvbG9yIjp7IiRpZCI6IjEw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A3IiwiVG9wIjowLjAsIkxlZnQiOjAuMCwiUmlnaHQiOjAuMCwiQm90dG9tIjowLjB9LCJQYWRkaW5nIjp7IiRpZCI6IjEwOCIsIlRvcCI6MC4wLCJMZWZ0IjowLjAsIlJpZ2h0IjowLjAsIkJvdHRvbSI6MC4wfSwiQmFja2dyb3VuZCI6eyIkaWQiOiIxMDkiLCJDb2xvciI6eyIkaWQiOiIxMTAiLCJBIjowLCJSIjoyNTUsIkciOjI1NSwiQiI6MjU1fX0sIklzVmlzaWJsZSI6ZmFsc2UsIldpZHRoIjowLjAsIkhlaWdodCI6MC4wLCJCb3JkZXJTdHlsZSI6bnVsbCwiUGFyZW50U3R5bGUiOm51bGx9LCJEYXRlRm9ybWF0Ijp7IiRpZCI6IjE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iLCJGb3JtYXQiOjAsIklzVmlzaWJsZSI6ZmFsc2UsIkxhc3RLbm93blZpc2liaWxpdHlTdGF0ZSI6ZmFsc2V9LCJJc1Zpc2libGUiOnRydWUsIlBhcmVudFN0eWxlIjpudWxsfSwiSHlwZXJsaW5rIjp7IiRpZCI6IjExMyIsIkFkZHJlc3MiOiIiLCJTdWJBZGRyZXNzIjoiIn0sIkltcG9ydElkIjpudWxsfSx7IiRpZCI6IjExNCIsIklkIjoiMmE5MmVkYWYtMDJmOC00ZDRmLWFlYTctMzA3YTUzOTU5YTQ5IiwiSW5kZXgiOjQsIkdyb3VwSWQiOiJkNjVkYTNhNC00MjMyLTQzNjktOTNmNy03MTQwZjY3ZWRiOTkiLCJUaXRsZSI6Ik5vdGlmaWNhdGlvbiIsIkRhdGVUaW1lIjoiMjAyMi0wOC0wNFQyMzo1OTowMCIsIlBlcmNlbnRhZ2VDb21wbGV0ZSI6bnVsbCwiTm90ZSI6bnVsbCwiU3R5bGUiOnsiJGlkIjoiMTE1IiwiVGl0bGVQb3NpdGlvbiI6IlJpZ2h0IiwiRGF0ZVBvc2l0aW9uIjoiTGVmdCIsIlNoYXBlVHlwZSI6NCwiU2hhcGVTaXplIjozLCJTaGFwZVN0eWxlIjp7IiRpZCI6IjExNiIsIk1hcmdpbiI6eyIkaWQiOiIxMTciLCJUb3AiOjAuMCwiTGVmdCI6MC4wLCJSaWdodCI6MC4wLCJCb3R0b20iOjAuMH0sIlBhZGRpbmciOnsiJGlkIjoiMTE4IiwiVG9wIjowLjAsIkxlZnQiOjAuMCwiUmlnaHQiOjAuMCwiQm90dG9tIjowLjB9LCJCYWNrZ3JvdW5kIjp7IiRpZCI6IjExOSIsIkNvbG9yIjp7IiRpZCI6IjEyMCIsIkEiOjI1NSwiUiI6MTI5LCJHIjoxNDksIkIiOjkxfX0sIklzVmlzaWJsZSI6dHJ1ZSwiV2lkdGgiOjE0LjU5NTQzMzIzNTE2ODQ1NywiSGVpZ2h0IjoxNS4xMjkxMzQxNzgxNjE2MjEsIkJvcmRlclN0eWxlIjp7IiRpZCI6IjEyMSIsIkxpbmVDb2xvciI6bnVsbCwiTGluZVdlaWdodCI6MC4wLCJMaW5lVHlwZSI6MCwiUGFyZW50U3R5bGUiOm51bGx9LCJQYXJlbnRTdHlsZSI6bnVsbH0sIlRpdGxlU3R5bGUiOnsiJGlkIjoiMTIyIiwiRm9udFNldHRpbmdzIjp7IiRpZCI6IjEyMyIsIkZvbnRTaXplIjoxMSwiRm9udE5hbWUiOiJDYWxpYnJpIiwiSXNCb2xkIjp0cnVlLCJJc0l0YWxpYyI6ZmFsc2UsIklzVW5kZXJsaW5lZCI6ZmFsc2UsIlBhcmVudFN0eWxlIjpudWxsfSwiQXV0b1NpemUiOjAsIkZvcmVncm91bmQiOnsiJGlkIjoiMTI0IiwiQ29sb3IiOnsiJGlkIjoiMTI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iIsIlRvcCI6MC4wLCJMZWZ0IjowLjAsIlJpZ2h0IjowLjAsIkJvdHRvbSI6MC4wfSwiUGFkZGluZyI6eyIkaWQiOiIxMjciLCJUb3AiOjAuMCwiTGVmdCI6MC4wLCJSaWdodCI6MC4wLCJCb3R0b20iOjAuMH0sIkJhY2tncm91bmQiOnsiJGlkIjoiMTI4IiwiQ29sb3IiOnsiJGlkIjoiMTI5IiwiQSI6MCwiUiI6MjU1LCJHIjoyNTUsIkIiOjI1NX19LCJJc1Zpc2libGUiOmZhbHNlLCJXaWR0aCI6MC4wLCJIZWlnaHQiOjAuMCwiQm9yZGVyU3R5bGUiOm51bGwsIlBhcmVudFN0eWxlIjpudWxsfSwiRGF0ZVN0eWxlIjp7IiRpZCI6IjEzMCIsIkZvbnRTZXR0aW5ncyI6eyIkaWQiOiIxMzEiLCJGb250U2l6ZSI6MTAsIkZvbnROYW1lIjoiQ2FsaWJyaSIsIklzQm9sZCI6ZmFsc2UsIklzSXRhbGljIjpmYWxzZSwiSXNVbmRlcmxpbmVkIjpmYWxzZSwiUGFyZW50U3R5bGUiOm51bGx9LCJBdXRvU2l6ZSI6MCwiRm9yZWdyb3VuZCI6eyIkaWQiOiIxMzIiLCJDb2xvciI6eyIkaWQiOiIxMz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zNCIsIlRvcCI6MC4wLCJMZWZ0IjowLjAsIlJpZ2h0IjowLjAsIkJvdHRvbSI6MC4wfSwiUGFkZGluZyI6eyIkaWQiOiIxMzUiLCJUb3AiOjAuMCwiTGVmdCI6MC4wLCJSaWdodCI6MC4wLCJCb3R0b20iOjAuMH0sIkJhY2tncm91bmQiOnsiJGlkIjoiMTM2IiwiQ29sb3IiOnsiJGlkIjoiMTM3IiwiQSI6MCwiUiI6MjU1LCJHIjoyNTUsIkIiOjI1NX19LCJJc1Zpc2libGUiOmZhbHNlLCJXaWR0aCI6MC4wLCJIZWlnaHQiOjAuMCwiQm9yZGVyU3R5bGUiOm51bGwsIlBhcmVudFN0eWxlIjpudWxsfSwiRGF0ZUZvcm1hdCI6eyIkaWQiOiIxM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5IiwiRm9ybWF0IjowLCJJc1Zpc2libGUiOmZhbHNlLCJMYXN0S25vd25WaXNpYmlsaXR5U3RhdGUiOmZhbHNlfSwiSXNWaXNpYmxlIjp0cnVlLCJQYXJlbnRTdHlsZSI6bnVsbH0sIkh5cGVybGluayI6eyIkaWQiOiIxNDAiLCJBZGRyZXNzIjoiIiwiU3ViQWRkcmVzcyI6IiJ9LCJJbXBvcnRJZCI6bnVsbH0seyIkaWQiOiIxNDEiLCJJZCI6IjhjZTM1MmZkLWU1MTAtNGQ4Yi1hMzkzLWUzNTZhZGRlNmU3MiIsIkluZGV4Ijo1LCJHcm91cElkIjoiZDY1ZGEzYTQtNDIzMi00MzY5LTkzZjctNzE0MGY2N2VkYjk5IiwiVGl0bGUiOiJCbGFuayIsIkRhdGVUaW1lIjoiMjAyMi0wOC0wOFQyMzo1OTowMCIsIlBlcmNlbnRhZ2VDb21wbGV0ZSI6bnVsbCwiTm90ZSI6bnVsbCwiU3R5bGUiOnsiJGlkIjoiMTQyIiwiVGl0bGVQb3NpdGlvbiI6IlJpZ2h0IiwiRGF0ZVBvc2l0aW9uIjoiTGVmdCIsIlNoYXBlVHlwZSI6NCwiU2hhcGVTaXplIjozLCJTaGFwZVN0eWxlIjp7IiRpZCI6IjE0MyIsIk1hcmdpbiI6eyIkaWQiOiIxNDQiLCJUb3AiOjAuMCwiTGVmdCI6MC4wLCJSaWdodCI6MC4wLCJCb3R0b20iOjAuMH0sIlBhZGRpbmciOnsiJGlkIjoiMTQ1IiwiVG9wIjowLjAsIkxlZnQiOjAuMCwiUmlnaHQiOjAuMCwiQm90dG9tIjowLjB9LCJCYWNrZ3JvdW5kIjp7IiRpZCI6IjE0NiIsIkNvbG9yIjp7IiRpZCI6IjE0NyIsIkEiOjI1NSwiUiI6MTI5LCJHIjoxNDksIkIiOjkxfX0sIklzVmlzaWJsZSI6dHJ1ZSwiV2lkdGgiOjE0LjU5NTQzMzIzNTE2ODQ1NywiSGVpZ2h0IjoxNS4xMjkxMzQxNzgxNjE2MjEsIkJvcmRlclN0eWxlIjp7IiRpZCI6IjE0OCIsIkxpbmVDb2xvciI6bnVsbCwiTGluZVdlaWdodCI6MC4wLCJMaW5lVHlwZSI6MCwiUGFyZW50U3R5bGUiOm51bGx9LCJQYXJlbnRTdHlsZSI6bnVsbH0sIlRpdGxlU3R5bGUiOnsiJGlkIjoiMTQ5IiwiRm9udFNldHRpbmdzIjp7IiRpZCI6IjE1MCIsIkZvbnRTaXplIjoxMSwiRm9udE5hbWUiOiJDYWxpYnJpIiwiSXNCb2xkIjp0cnVlLCJJc0l0YWxpYyI6ZmFsc2UsIklzVW5kZXJsaW5lZCI6ZmFsc2UsIlBhcmVudFN0eWxlIjpudWxsfSwiQXV0b1NpemUiOjIsIkZvcmVncm91bmQiOnsiJGlkIjoiMTUxIiwiQ29sb3IiOnsiJGlkIjoiMTUyIiwiQSI6MjU1LCJSIjowLCJHIjowLCJCIjowfX0sIk1heFdpZHRoIjozOS4wNTgzNDU3OTQ2Nzc3MzQsIk1heEhlaWdodCI6IkluZmluaXR5IiwiU21hcnRGb3JlZ3JvdW5kSXNBY3RpdmUiOmZhbHNlLCJIb3Jpem9udGFsQWxpZ25tZW50IjowLCJWZXJ0aWNhbEFsaWdubWVudCI6MCwiU21hcnRGb3JlZ3JvdW5kIjpudWxsLCJCYWNrZ3JvdW5kRmlsbFR5cGUiOjAsIk1hcmdpbiI6eyIkaWQiOiIxNTMiLCJUb3AiOjAuMCwiTGVmdCI6MC4wLCJSaWdodCI6MC4wLCJCb3R0b20iOjAuMH0sIlBhZGRpbmciOnsiJGlkIjoiMTU0IiwiVG9wIjowLjAsIkxlZnQiOjAuMCwiUmlnaHQiOjAuMCwiQm90dG9tIjowLjB9LCJCYWNrZ3JvdW5kIjp7IiRpZCI6IjE1NSIsIkNvbG9yIjp7IiRpZCI6IjE1NiIsIkEiOjAsIlIiOjI1NSwiRyI6MjU1LCJCIjoyNTV9fSwiSXNWaXNpYmxlIjpmYWxzZSwiV2lkdGgiOjAuMCwiSGVpZ2h0IjowLjAsIkJvcmRlclN0eWxlIjpudWxsLCJQYXJlbnRTdHlsZSI6bnVsbH0sIkRhdGVTdHlsZSI6eyIkaWQiOiIxNTciLCJGb250U2V0dGluZ3MiOnsiJGlkIjoiMTU4IiwiRm9udFNpemUiOjEwLCJGb250TmFtZSI6IkNhbGlicmkiLCJJc0JvbGQiOmZhbHNlLCJJc0l0YWxpYyI6ZmFsc2UsIklzVW5kZXJsaW5lZCI6ZmFsc2UsIlBhcmVudFN0eWxlIjpudWxsfSwiQXV0b1NpemUiOjAsIkZvcmVncm91bmQiOnsiJGlkIjoiMTU5IiwiQ29sb3IiOnsiJGlkIjoiMTY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jEiLCJUb3AiOjAuMCwiTGVmdCI6MC4wLCJSaWdodCI6MC4wLCJCb3R0b20iOjAuMH0sIlBhZGRpbmciOnsiJGlkIjoiMTYyIiwiVG9wIjowLjAsIkxlZnQiOjAuMCwiUmlnaHQiOjAuMCwiQm90dG9tIjowLjB9LCJCYWNrZ3JvdW5kIjp7IiRpZCI6IjE2MyIsIkNvbG9yIjp7IiRpZCI6IjE2NCIsIkEiOjAsIlIiOjI1NSwiRyI6MjU1LCJCIjoyNTV9fSwiSXNWaXNpYmxlIjpmYWxzZSwiV2lkdGgiOjAuMCwiSGVpZ2h0IjowLjAsIkJvcmRlclN0eWxlIjpudWxsLCJQYXJlbnRTdHlsZSI6bnVsbH0sIkRhdGVGb3JtYXQiOnsiJGlkIjoiMTY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NiIsIkZvcm1hdCI6MCwiSXNWaXNpYmxlIjpmYWxzZSwiTGFzdEtub3duVmlzaWJpbGl0eVN0YXRlIjpmYWxzZX0sIklzVmlzaWJsZSI6dHJ1ZSwiUGFyZW50U3R5bGUiOm51bGx9LCJIeXBlcmxpbmsiOnsiJGlkIjoiMTY3IiwiQWRkcmVzcyI6IiIsIlN1YkFkZHJlc3MiOiIifSwiSW1wb3J0SWQiOm51bGx9LHsiJGlkIjoiMTY4IiwiSWQiOiI2MWUwYzRlZi01Mzk4LTQ5YTctOTkwOS0yZDU5OTQ1ZDgwYTEiLCJJbmRleCI6NiwiR3JvdXBJZCI6ImQ2NWRhM2E0LTQyMzItNDM2OS05M2Y3LTcxNDBmNjdlZGI5OSIsIlRpdGxlIjoiTTUiLCJEYXRlVGltZSI6IjIwMjItMDctMzFUMjM6NTk6MDAiLCJQZXJjZW50YWdlQ29tcGxldGUiOm51bGwsIk5vdGUiOm51bGwsIlN0eWxlIjp7IiRpZCI6IjE2OSIsIlRpdGxlUG9zaXRpb24iOiJSaWdodCIsIkRhdGVQb3NpdGlvbiI6IkxlZnQiLCJTaGFwZVR5cGUiOjQsIlNoYXBlU2l6ZSI6MywiU2hhcGVTdHlsZSI6eyIkaWQiOiIxNzAiLCJNYXJnaW4iOnsiJGlkIjoiMTcxIiwiVG9wIjowLjAsIkxlZnQiOjAuMCwiUmlnaHQiOjAuMCwiQm90dG9tIjowLjB9LCJQYWRkaW5nIjp7IiRpZCI6IjE3MiIsIlRvcCI6MC4wLCJMZWZ0IjowLjAsIlJpZ2h0IjowLjAsIkJvdHRvbSI6MC4wfSwiQmFja2dyb3VuZCI6eyIkaWQiOiIxNzMiLCJDb2xvciI6eyIkaWQiOiIxNzQiLCJBIjoyNTUsIlIiOjEyOSwiRyI6MTQ5LCJCIjo5MX19LCJJc1Zpc2libGUiOnRydWUsIldpZHRoIjoxNC41OTU0MzMyMzUxNjg0NTcsIkhlaWdodCI6MTUuMTI5MTM0MTc4MTYxNjIxLCJCb3JkZXJTdHlsZSI6eyIkaWQiOiIxNzUiLCJMaW5lQ29sb3IiOm51bGwsIkxpbmVXZWlnaHQiOjAuMCwiTGluZVR5cGUiOjAsIlBhcmVudFN0eWxlIjpudWxsfSwiUGFyZW50U3R5bGUiOm51bGx9LCJUaXRsZVN0eWxlIjp7IiRpZCI6IjE3NiIsIkZvbnRTZXR0aW5ncyI6eyIkaWQiOiIxNzciLCJGb250U2l6ZSI6MTEsIkZvbnROYW1lIjoiQ2FsaWJyaSIsIklzQm9sZCI6dHJ1ZSwiSXNJdGFsaWMiOmZhbHNlLCJJc1VuZGVybGluZWQiOmZhbHNlLCJQYXJlbnRTdHlsZSI6bnVsbH0sIkF1dG9TaXplIjowLCJGb3JlZ3JvdW5kIjp7IiRpZCI6IjE3OCIsIkNvbG9yIjp7IiRpZCI6IjE3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DAiLCJUb3AiOjAuMCwiTGVmdCI6MC4wLCJSaWdodCI6MC4wLCJCb3R0b20iOjAuMH0sIlBhZGRpbmciOnsiJGlkIjoiMTgxIiwiVG9wIjowLjAsIkxlZnQiOjAuMCwiUmlnaHQiOjAuMCwiQm90dG9tIjowLjB9LCJCYWNrZ3JvdW5kIjp7IiRpZCI6IjE4MiIsIkNvbG9yIjp7IiRpZCI6IjE4MyIsIkEiOjAsIlIiOjI1NSwiRyI6MjU1LCJCIjoyNTV9fSwiSXNWaXNpYmxlIjpmYWxzZSwiV2lkdGgiOjAuMCwiSGVpZ2h0IjowLjAsIkJvcmRlclN0eWxlIjpudWxsLCJQYXJlbnRTdHlsZSI6bnVsbH0sIkRhdGVTdHlsZSI6eyIkaWQiOiIxODQiLCJGb250U2V0dGluZ3MiOnsiJGlkIjoiMTg1IiwiRm9udFNpemUiOjEwLCJGb250TmFtZSI6IkNhbGlicmkiLCJJc0JvbGQiOmZhbHNlLCJJc0l0YWxpYyI6ZmFsc2UsIklzVW5kZXJsaW5lZCI6ZmFsc2UsIlBhcmVudFN0eWxlIjpudWxsfSwiQXV0b1NpemUiOjAsIkZvcmVncm91bmQiOnsiJGlkIjoiMTg2IiwiQ29sb3IiOnsiJGlkIjoiMTg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ODgiLCJUb3AiOjAuMCwiTGVmdCI6MC4wLCJSaWdodCI6MC4wLCJCb3R0b20iOjAuMH0sIlBhZGRpbmciOnsiJGlkIjoiMTg5IiwiVG9wIjowLjAsIkxlZnQiOjAuMCwiUmlnaHQiOjAuMCwiQm90dG9tIjowLjB9LCJCYWNrZ3JvdW5kIjp7IiRpZCI6IjE5MCIsIkNvbG9yIjp7IiRpZCI6IjE5MSIsIkEiOjAsIlIiOjI1NSwiRyI6MjU1LCJCIjoyNTV9fSwiSXNWaXNpYmxlIjpmYWxzZSwiV2lkdGgiOjAuMCwiSGVpZ2h0IjowLjAsIkJvcmRlclN0eWxlIjpudWxsLCJQYXJlbnRTdHlsZSI6bnVsbH0sIkRhdGVGb3JtYXQiOnsiJGlkIjoiMT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yIsIkZvcm1hdCI6MCwiSXNWaXNpYmxlIjpmYWxzZSwiTGFzdEtub3duVmlzaWJpbGl0eVN0YXRlIjpmYWxzZX0sIklzVmlzaWJsZSI6dHJ1ZSwiUGFyZW50U3R5bGUiOm51bGx9LCJIeXBlcmxpbmsiOnsiJGlkIjoiMTk0IiwiQWRkcmVzcyI6IiIsIlN1YkFkZHJlc3MiOiIifSwiSW1wb3J0SWQiOm51bGx9XSwiSWQiOiJkNjVkYTNhNC00MjMyLTQzNjktOTNmNy03MTQwZjY3ZWRiOTkiLCJJc1NpbmdsZUl0ZW1Sb3ciOmZhbHNlfSx7IiRpZCI6IjE5NSIsIl90YXNrcyI6W3siJGlkIjoiMTk2IiwiX2F0dGFjaGVkTWlsZXN0b25lcyI6W10sIlRhc2tEZWZpbml0aW9uIjp7IiRpZCI6IjE5NyIsIkdyb3VwTmFtZSI6IjI5YjE5ODVlLTQ5NGEtNDk0My05YzYyLTM5NWMyZjdkM2ZhZSIsIlN0YXJ0RGF0ZSI6IjIwMjItMDYtMDNUMDA6MDA6MDBaIiwiRW5kRGF0ZSI6IjIwMjItMDYtMjRUMTk6MDY6MDBaIiwiUGVyY2VudGFnZUNvbXBsZXRlIjpudWxsLCJTdHlsZSI6eyIkaWQiOiIxOTgiLCJTaGFwZSI6MiwiU2hhcGVUaGlja25lc3MiOjAsIkR1cmF0aW9uRm9ybWF0IjowLCJJbmNsdWRlTm9uV29ya2luZ0RheXNJbkR1cmF0aW9uIjpmYWxzZSwiUGVyY2VudGFnZUNvbXBsZXRlU3R5bGUiOnsiJGlkIjoiMTk5IiwiRm9udFNldHRpbmdzIjp7IiRpZCI6IjIw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yMDEiLCJUb3AiOjAuMCwiTGVmdCI6MC4wLCJSaWdodCI6MC4wLCJCb3R0b20iOjAuMH0sIlBhZGRpbmciOnsiJGlkIjoiMjAyIiwiVG9wIjowLjAsIkxlZnQiOjAuMCwiUmlnaHQiOjAuMCwiQm90dG9tIjowLjB9LCJCYWNrZ3JvdW5kIjp7IiRyZWYiOiIxNCJ9LCJJc1Zpc2libGUiOnRydWUsIldpZHRoIjowLjAsIkhlaWdodCI6MC4wLCJCb3JkZXJTdHlsZSI6eyIkaWQiOiIyMDMiLCJMaW5lQ29sb3IiOm51bGwsIkxpbmVXZWlnaHQiOjAuMCwiTGluZVR5cGUiOjAsIlBhcmVudFN0eWxlIjpudWxsfSwiUGFyZW50U3R5bGUiOm51bGx9LCJEdXJhdGlvblN0eWxlIjp7IiRpZCI6IjIwNCIsIkZvbnRTZXR0aW5ncyI6eyIkaWQiOiIyMDUiLCJGb250U2l6ZSI6MTAsIkZvbnROYW1lIjoiQ2FsaWJyaSIsIklzQm9sZCI6ZmFsc2UsIklzSXRhbGljIjpmYWxzZSwiSXNVbmRlcmxpbmVkIjpmYWxzZSwiUGFyZW50U3R5bGUiOm51bGx9LCJBdXRvU2l6ZSI6MCwiRm9yZWdyb3VuZCI6eyIkaWQiOiIyMDYiLCJDb2xvciI6eyIkcmVmIjoiMjAifX0sIk1heFdpZHRoIjoyMDAuMCwiTWF4SGVpZ2h0IjoiSW5maW5pdHkiLCJTbWFydEZvcmVncm91bmRJc0FjdGl2ZSI6ZmFsc2UsIkhvcml6b250YWxBbGlnbm1lbnQiOjAsIlZlcnRpY2FsQWxpZ25tZW50IjowLCJTbWFydEZvcmVncm91bmQiOm51bGwsIkJhY2tncm91bmRGaWxsVHlwZSI6MCwiTWFyZ2luIjp7IiRpZCI6IjIwNyIsIlRvcCI6MC4wLCJMZWZ0IjowLjAsIlJpZ2h0IjowLjAsIkJvdHRvbSI6MC4wfSwiUGFkZGluZyI6eyIkaWQiOiIyMDgiLCJUb3AiOjAuMCwiTGVmdCI6MC4wLCJSaWdodCI6MC4wLCJCb3R0b20iOjAuMH0sIkJhY2tncm91bmQiOnsiJHJlZiI6IjIzIn0sIklzVmlzaWJsZSI6dHJ1ZSwiV2lkdGgiOjAuMCwiSGVpZ2h0IjowLjAsIkJvcmRlclN0eWxlIjp7IiRpZCI6IjIwOSIsIkxpbmVDb2xvciI6bnVsbCwiTGluZVdlaWdodCI6MC4wLCJMaW5lVHlwZSI6MCwiUGFyZW50U3R5bGUiOm51bGx9LCJQYXJlbnRTdHlsZSI6bnVsbH0sIkhvcml6b250YWxDb25uZWN0b3JTdHlsZSI6eyIkaWQiOiIyMTAiLCJMaW5lQ29sb3IiOnsiJHJlZiI6IjI2In0sIkxpbmVXZWlnaHQiOjEuMCwiTGluZVR5cGUiOjAsIlBhcmVudFN0eWxlIjpudWxsfSwiVmVydGljYWxDb25uZWN0b3JTdHlsZSI6eyIkaWQiOiIyMTE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EyIiwiTWFyZ2luIjp7IiRpZCI6IjIxMyIsIlRvcCI6MC4wLCJMZWZ0Ijo0LjAsIlJpZ2h0Ijo0LjAsIkJvdHRvbSI6MC4wfSwiUGFkZGluZyI6eyIkaWQiOiIyMTQiLCJUb3AiOjAuMCwiTGVmdCI6MC4wLCJSaWdodCI6MC4wLCJCb3R0b20iOjAuMH0sIkJhY2tncm91bmQiOnsiJGlkIjoiMjE1IiwiQ29sb3IiOnsiJGlkIjoiMjE2IiwiQSI6MjU1LCJSIjoxMjksIkciOjE0OSwiQiI6OTF9fSwiSXNWaXNpYmxlIjp0cnVlLCJXaWR0aCI6MC4wLCJIZWlnaHQiOjE2LjExMzMzMzMzMzMzMzM0NCwiQm9yZGVyU3R5bGUiOnsiJGlkIjoiMjE3IiwiTGluZUNvbG9yIjp7IiRyZWYiOiIzNyJ9LCJMaW5lV2VpZ2h0IjowLjAsIkxpbmVUeXBlIjowLCJQYXJlbnRTdHlsZSI6bnVsbH0sIlBhcmVudFN0eWxlIjpudWxsfSwiVGl0bGVTdHlsZSI6eyIkaWQiOiIyMTgiLCJGb250U2V0dGluZ3MiOnsiJGlkIjoiMjE5IiwiRm9udFNpemUiOjEwLCJGb250TmFtZSI6Ik1WIEJvbGkiLCJJc0JvbGQiOmZhbHNlLCJJc0l0YWxpYyI6ZmFsc2UsIklzVW5kZXJsaW5lZCI6ZmFsc2UsIlBhcmVudFN0eWxlIjpudWxsfSwiQXV0b1NpemUiOjIsIkZvcmVncm91bmQiOnsiJGlkIjoiMjIwIiwiQ29sb3IiOnsiJGlkIjoiMjIxIiwiQSI6MjU1LCJSIjoyNTUsIkciOjI1NSwiQiI6MjU1fX0sIk1heFdpZHRoIjo5OC44NzMzMzMzMzMzMzMzMzUsIk1heEhlaWdodCI6IkluZmluaXR5IiwiU21hcnRGb3JlZ3JvdW5kSXNBY3RpdmUiOmZhbHNlLCJIb3Jpem9udGFsQWxpZ25tZW50IjoxLCJWZXJ0aWNhbEFsaWdubWVudCI6MCwiU21hcnRGb3JlZ3JvdW5kIjpudWxsLCJCYWNrZ3JvdW5kRmlsbFR5cGUiOjAsIk1hcmdpbiI6eyIkaWQiOiIyMjIiLCJUb3AiOjAuMCwiTGVmdCI6MC4wLCJSaWdodCI6MC4wLCJCb3R0b20iOjAuMH0sIlBhZGRpbmciOnsiJGlkIjoiMjIzIiwiVG9wIjowLjAsIkxlZnQiOjAuMCwiUmlnaHQiOjAuMCwiQm90dG9tIjowLjB9LCJCYWNrZ3JvdW5kIjp7IiRpZCI6IjIyNCIsIkNvbG9yIjp7IiRpZCI6IjIyNSIsIkEiOjAsIlIiOjI1NSwiRyI6MjU1LCJCIjoyNTV9fSwiSXNWaXNpYmxlIjp0cnVlLCJXaWR0aCI6MC4wLCJIZWlnaHQiOjAuMCwiQm9yZGVyU3R5bGUiOnsiJGlkIjoiMjI2IiwiTGluZUNvbG9yIjpudWxsLCJMaW5lV2VpZ2h0IjowLjAsIkxpbmVUeXBlIjowLCJQYXJlbnRTdHlsZSI6bnVsbH0sIlBhcmVudFN0eWxlIjpudWxsfSwiRGF0ZVN0eWxlIjp7IiRpZCI6IjIyNyIsIkZvbnRTZXR0aW5ncyI6eyIkaWQiOiIyMjg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iwiVmVydGljYWxBbGlnbm1lbnQiOjAsIlNtYXJ0Rm9yZWdyb3VuZCI6bnVsbCwiQmFja2dyb3VuZEZpbGxUeXBlIjowLCJNYXJnaW4iOnsiJGlkIjoiMjI5IiwiVG9wIjowLjAsIkxlZnQiOjAuMCwiUmlnaHQiOjAuMCwiQm90dG9tIjowLjB9LCJQYWRkaW5nIjp7IiRpZCI6IjIzMCIsIlRvcCI6MC4wLCJMZWZ0IjowLjAsIlJpZ2h0IjowLjAsIkJvdHRvbSI6MC4wfSwiQmFja2dyb3VuZCI6eyIkcmVmIjoiNTQifSwiSXNWaXNpYmxlIjp0cnVlLCJXaWR0aCI6MC4wLCJIZWlnaHQiOjAuMCwiQm9yZGVyU3R5bGUiOnsiJGlkIjoiMjMxIiwiTGluZUNvbG9yIjpudWxsLCJMaW5lV2VpZ2h0IjowLjAsIkxpbmVUeXBlIjowLCJQYXJlbnRTdHlsZSI6bnVsbH0sIlBhcmVudFN0eWxlIjpudWxsfSwiRGF0ZUZvcm1hdCI6eyIkaWQiOiIy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zIiwiRm9ybWF0IjowLCJJc1Zpc2libGUiOmZhbHNlLCJMYXN0S25vd25WaXNpYmlsaXR5U3RhdGUiOmZhbHNlfSwiSXNWaXNpYmxlIjp0cnVlLCJQYXJlbnRTdHlsZSI6bnVsbH0sIkluZGV4Ijo4LCJTbWFydER1cmF0aW9uQWN0aXZhdGVkIjpmYWxzZSwiRGF0ZUZvcm1hdCI6eyIkcmVmIjoiMjMyIn0sIldlZWtOdW1iZXJpbmciOnsiJGlkIjoiMjM0IiwiRm9ybWF0IjowLCJJc1Zpc2libGUiOmZhbHNlLCJMYXN0S25vd25WaXNpYmlsaXR5U3RhdGUiOmZhbHNlfSwiSWQiOiJjYmZiYmM1Ni1jYzBkLTRiY2UtOGViZS05MTIyM2ZlMmFkODAiLCJJbXBvcnRJZCI6bnVsbCwiVGl0bGUiOiJJZGVudGlmeSBTdGFrZWhvbGRlcnMiLCJOb3RlIjpudWxsLCJIeXBlcmxpbmsiOnsiJGlkIjoiMjM1IiwiQWRkcmVzcyI6IiIsIlN1YkFkZHJlc3MiOiIifSwiSXNDaGFuZ2VkIjpmYWxzZSwiSXNOZXciOmZhbHNlfX1dLCJfbWlsZXN0b25lcyI6W3siJGlkIjoiMjM2IiwiSWQiOiIyOTY0Nzg2OS0xY2YzLTQ3YTktYjA3Zi04YmYxNzJkZGVkZTEiLCJJbmRleCI6NywiR3JvdXBJZCI6IjI5YjE5ODVlLTQ5NGEtNDk0My05YzYyLTM5NWMyZjdkM2ZhZSIsIlRpdGxlIjoiTWlncmF0aW9uIFBsYW4iLCJEYXRlVGltZSI6IjIwMjItMDYtMjZUMjM6NTk6MDAiLCJQZXJjZW50YWdlQ29tcGxldGUiOm51bGwsIk5vdGUiOm51bGwsIlN0eWxlIjp7IiRpZCI6IjIzNyIsIlRpdGxlUG9zaXRpb24iOiJSaWdodCIsIkRhdGVQb3NpdGlvbiI6IkxlZnQiLCJTaGFwZVR5cGUiOjEzLCJTaGFwZVNpemUiOjEsIlNoYXBlU3R5bGUiOnsiJGlkIjoiMjM4IiwiTWFyZ2luIjp7IiRyZWYiOiI5MCJ9LCJQYWRkaW5nIjp7IiRyZWYiOiI5MSJ9LCJCYWNrZ3JvdW5kIjp7IiRpZCI6IjIzOSIsIkNvbG9yIjp7IiRpZCI6IjI0MCIsIkEiOjI1NSwiUiI6MTI5LCJHIjoxNDksIkIiOjkxfX0sIklzVmlzaWJsZSI6dHJ1ZSwiV2lkdGgiOjE4LjAsIkhlaWdodCI6MjAuMCwiQm9yZGVyU3R5bGUiOnsiJGlkIjoiMjQxIiwiTGluZUNvbG9yIjpudWxsLCJMaW5lV2VpZ2h0IjowLjAsIkxpbmVUeXBlIjowLCJQYXJlbnRTdHlsZSI6bnVsbH0sIlBhcmVudFN0eWxlIjpudWxsfSwiVGl0bGVTdHlsZSI6eyIkaWQiOiIyNDIiLCJGb250U2V0dGluZ3MiOnsiJGlkIjoiMjQzIiwiRm9udFNpemUiOjExLCJGb250TmFtZSI6IkNhbGlicmkiLCJJc0JvbGQiOnRydWUsIklzSXRhbGljIjpmYWxzZSwiSXNVbmRlcmxpbmVkIjpmYWxzZSwiUGFyZW50U3R5bGUiOm51bGx9LCJBdXRvU2l6ZSI6MCwiRm9yZWdyb3VuZCI6eyIkaWQiOiIyNDQiLCJDb2xvciI6eyIkaWQiOiIyND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5In0sIlBhZGRpbmciOnsiJHJlZiI6IjEwMCJ9LCJCYWNrZ3JvdW5kIjp7IiRpZCI6IjI0NiIsIkNvbG9yIjp7IiRpZCI6IjI0NyIsIkEiOjAsIlIiOjI1NSwiRyI6MjU1LCJCIjoyNTV9fSwiSXNWaXNpYmxlIjpmYWxzZSwiV2lkdGgiOjAuMCwiSGVpZ2h0IjowLjAsIkJvcmRlclN0eWxlIjpudWxsLCJQYXJlbnRTdHlsZSI6bnVsbH0sIkRhdGVTdHlsZSI6eyIkaWQiOiIyNDgiLCJGb250U2V0dGluZ3MiOnsiJGlkIjoiMjQ5IiwiRm9udFNpemUiOjEwLCJGb250TmFtZSI6IkNhbGlicmkiLCJJc0JvbGQiOmZhbHNlLCJJc0l0YWxpYyI6ZmFsc2UsIklzVW5kZXJsaW5lZCI6ZmFsc2UsIlBhcmVudFN0eWxlIjpudWxsfSwiQXV0b1NpemUiOjAsIkZvcmVncm91bmQiOnsiJGlkIjoiMjUwIiwiQ29sb3IiOnsiJGlkIjoiMjU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A3In0sIlBhZGRpbmciOnsiJHJlZiI6IjEwOCJ9LCJCYWNrZ3JvdW5kIjp7IiRpZCI6IjI1MiIsIkNvbG9yIjp7IiRpZCI6IjI1MyIsIkEiOjAsIlIiOjI1NSwiRyI6MjU1LCJCIjoyNTV9fSwiSXNWaXNpYmxlIjpmYWxzZSwiV2lkdGgiOjAuMCwiSGVpZ2h0IjowLjAsIkJvcmRlclN0eWxlIjpudWxsLCJQYXJlbnRTdHlsZSI6bnVsbH0sIkRhdGVGb3JtYXQiOnsiJHJlZiI6IjExMSJ9LCJXZWVrTnVtYmVyaW5nIjp7IiRpZCI6IjI1NCIsIkZvcm1hdCI6MCwiSXNWaXNpYmxlIjpmYWxzZSwiTGFzdEtub3duVmlzaWJpbGl0eVN0YXRlIjpmYWxzZX0sIklzVmlzaWJsZSI6dHJ1ZSwiUGFyZW50U3R5bGUiOm51bGx9LCJIeXBlcmxpbmsiOnsiJGlkIjoiMjU1IiwiQWRkcmVzcyI6IiIsIlN1YkFkZHJlc3MiOiIifSwiSW1wb3J0SWQiOm51bGx9LHsiJGlkIjoiMjU2IiwiSWQiOiIwNDRhODg3Mi1hMjkwLTRlY2ItOGI0ZC0xYjc3ZWExMGZmOTkiLCJJbmRleCI6OSwiR3JvdXBJZCI6IjI5YjE5ODVlLTQ5NGEtNDk0My05YzYyLTM5NWMyZjdkM2ZhZSIsIlRpdGxlIjoiQXdhcmVuZXNzIiwiRGF0ZVRpbWUiOiIyMDIyLTA3LTMxVDIzOjU5OjAwIiwiUGVyY2VudGFnZUNvbXBsZXRlIjpudWxsLCJOb3RlIjpudWxsLCJTdHlsZSI6eyIkaWQiOiIyNTciLCJUaXRsZVBvc2l0aW9uIjoiUmlnaHQiLCJEYXRlUG9zaXRpb24iOiJMZWZ0IiwiU2hhcGVUeXBlIjo0LCJTaGFwZVNpemUiOjMsIlNoYXBlU3R5bGUiOnsiJGlkIjoiMjU4IiwiTWFyZ2luIjp7IiRpZCI6IjI1OSIsIlRvcCI6MC4wLCJMZWZ0IjowLjAsIlJpZ2h0IjowLjAsIkJvdHRvbSI6MC4wfSwiUGFkZGluZyI6eyIkaWQiOiIyNjAiLCJUb3AiOjAuMCwiTGVmdCI6MC4wLCJSaWdodCI6MC4wLCJCb3R0b20iOjAuMH0sIkJhY2tncm91bmQiOnsiJGlkIjoiMjYxIiwiQ29sb3IiOnsiJGlkIjoiMjYyIiwiQSI6MjU1LCJSIjoxMjksIkciOjE0OSwiQiI6OTF9fSwiSXNWaXNpYmxlIjp0cnVlLCJXaWR0aCI6MTQuNTk1NDMzMjM1MTY4NDU3LCJIZWlnaHQiOjE1LjEyOTEzNDE3ODE2MTYyMSwiQm9yZGVyU3R5bGUiOnsiJGlkIjoiMjYzIiwiTGluZUNvbG9yIjpudWxsLCJMaW5lV2VpZ2h0IjowLjAsIkxpbmVUeXBlIjowLCJQYXJlbnRTdHlsZSI6bnVsbH0sIlBhcmVudFN0eWxlIjpudWxsfSwiVGl0bGVTdHlsZSI6eyIkaWQiOiIyNjQiLCJGb250U2V0dGluZ3MiOnsiJGlkIjoiMjY1IiwiRm9udFNpemUiOjExLCJGb250TmFtZSI6IkNhbGlicmkiLCJJc0JvbGQiOnRydWUsIklzSXRhbGljIjpmYWxzZSwiSXNVbmRlcmxpbmVkIjpmYWxzZSwiUGFyZW50U3R5bGUiOm51bGx9LCJBdXRvU2l6ZSI6MCwiRm9yZWdyb3VuZCI6eyIkaWQiOiIyNjYiLCJDb2xvciI6eyIkaWQiOiIyNj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Y4IiwiVG9wIjowLjAsIkxlZnQiOjAuMCwiUmlnaHQiOjAuMCwiQm90dG9tIjowLjB9LCJQYWRkaW5nIjp7IiRpZCI6IjI2OSIsIlRvcCI6MC4wLCJMZWZ0IjowLjAsIlJpZ2h0IjowLjAsIkJvdHRvbSI6MC4wfSwiQmFja2dyb3VuZCI6eyIkaWQiOiIyNzAiLCJDb2xvciI6eyIkaWQiOiIyNzEiLCJBIjowLCJSIjoyNTUsIkciOjI1NSwiQiI6MjU1fX0sIklzVmlzaWJsZSI6ZmFsc2UsIldpZHRoIjowLjAsIkhlaWdodCI6MC4wLCJCb3JkZXJTdHlsZSI6bnVsbCwiUGFyZW50U3R5bGUiOm51bGx9LCJEYXRlU3R5bGUiOnsiJGlkIjoiMjcyIiwiRm9udFNldHRpbmdzIjp7IiRpZCI6IjI3MyIsIkZvbnRTaXplIjoxMCwiRm9udE5hbWUiOiJDYWxpYnJpIiwiSXNCb2xkIjpmYWxzZSwiSXNJdGFsaWMiOmZhbHNlLCJJc1VuZGVybGluZWQiOmZhbHNlLCJQYXJlbnRTdHlsZSI6bnVsbH0sIkF1dG9TaXplIjowLCJGb3JlZ3JvdW5kIjp7IiRpZCI6IjI3NCIsIkNvbG9yIjp7IiRpZCI6IjI3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c2IiwiVG9wIjowLjAsIkxlZnQiOjAuMCwiUmlnaHQiOjAuMCwiQm90dG9tIjowLjB9LCJQYWRkaW5nIjp7IiRpZCI6IjI3NyIsIlRvcCI6MC4wLCJMZWZ0IjowLjAsIlJpZ2h0IjowLjAsIkJvdHRvbSI6MC4wfSwiQmFja2dyb3VuZCI6eyIkaWQiOiIyNzgiLCJDb2xvciI6eyIkaWQiOiIyNzkiLCJBIjowLCJSIjoyNTUsIkciOjI1NSwiQiI6MjU1fX0sIklzVmlzaWJsZSI6ZmFsc2UsIldpZHRoIjowLjAsIkhlaWdodCI6MC4wLCJCb3JkZXJTdHlsZSI6bnVsbCwiUGFyZW50U3R5bGUiOm51bGx9LCJEYXRlRm9ybWF0Ijp7IiRpZCI6IjI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EiLCJGb3JtYXQiOjAsIklzVmlzaWJsZSI6ZmFsc2UsIkxhc3RLbm93blZpc2liaWxpdHlTdGF0ZSI6ZmFsc2V9LCJJc1Zpc2libGUiOnRydWUsIlBhcmVudFN0eWxlIjpudWxsfSwiSHlwZXJsaW5rIjp7IiRpZCI6IjI4MiIsIkFkZHJlc3MiOiIiLCJTdWJBZGRyZXNzIjoiIn0sIkltcG9ydElkIjpudWxsfSx7IiRpZCI6IjI4MyIsIklkIjoiYmIxNDEwYTMtZmJkMi00OWI4LTgyOTEtNTkxODkwMTBjNzYzIiwiSW5kZXgiOjEwLCJHcm91cElkIjoiMjliMTk4NWUtNDk0YS00OTQzLTljNjItMzk1YzJmN2QzZmFlIiwiVGl0bGUiOiJOb3RpZmljYXRpb24iLCJEYXRlVGltZSI6IjIwMjItMDgtMDRUMjM6NTk6MDAiLCJQZXJjZW50YWdlQ29tcGxldGUiOm51bGwsIk5vdGUiOm51bGwsIlN0eWxlIjp7IiRpZCI6IjI4NCIsIlRpdGxlUG9zaXRpb24iOiJSaWdodCIsIkRhdGVQb3NpdGlvbiI6IkxlZnQiLCJTaGFwZVR5cGUiOjQsIlNoYXBlU2l6ZSI6MywiU2hhcGVTdHlsZSI6eyIkaWQiOiIyODUiLCJNYXJnaW4iOnsiJGlkIjoiMjg2IiwiVG9wIjowLjAsIkxlZnQiOjAuMCwiUmlnaHQiOjAuMCwiQm90dG9tIjowLjB9LCJQYWRkaW5nIjp7IiRpZCI6IjI4NyIsIlRvcCI6MC4wLCJMZWZ0IjowLjAsIlJpZ2h0IjowLjAsIkJvdHRvbSI6MC4wfSwiQmFja2dyb3VuZCI6eyIkaWQiOiIyODgiLCJDb2xvciI6eyIkaWQiOiIyODkiLCJBIjoyNTUsIlIiOjEyOSwiRyI6MTQ5LCJCIjo5MX19LCJJc1Zpc2libGUiOnRydWUsIldpZHRoIjoxNC41OTU0MzMyMzUxNjg0NTcsIkhlaWdodCI6MTUuMTI5MTM0MTc4MTYxNjIxLCJCb3JkZXJTdHlsZSI6eyIkaWQiOiIyOTAiLCJMaW5lQ29sb3IiOm51bGwsIkxpbmVXZWlnaHQiOjAuMCwiTGluZVR5cGUiOjAsIlBhcmVudFN0eWxlIjpudWxsfSwiUGFyZW50U3R5bGUiOm51bGx9LCJUaXRsZVN0eWxlIjp7IiRpZCI6IjI5MSIsIkZvbnRTZXR0aW5ncyI6eyIkaWQiOiIyOTIiLCJGb250U2l6ZSI6MTEsIkZvbnROYW1lIjoiQ2FsaWJyaSIsIklzQm9sZCI6dHJ1ZSwiSXNJdGFsaWMiOmZhbHNlLCJJc1VuZGVybGluZWQiOmZhbHNlLCJQYXJlbnRTdHlsZSI6bnVsbH0sIkF1dG9TaXplIjowLCJGb3JlZ3JvdW5kIjp7IiRpZCI6IjI5MyIsIkNvbG9yIjp7IiRpZCI6IjI5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OTUiLCJUb3AiOjAuMCwiTGVmdCI6MC4wLCJSaWdodCI6MC4wLCJCb3R0b20iOjAuMH0sIlBhZGRpbmciOnsiJGlkIjoiMjk2IiwiVG9wIjowLjAsIkxlZnQiOjAuMCwiUmlnaHQiOjAuMCwiQm90dG9tIjowLjB9LCJCYWNrZ3JvdW5kIjp7IiRpZCI6IjI5NyIsIkNvbG9yIjp7IiRpZCI6IjI5OCIsIkEiOjAsIlIiOjI1NSwiRyI6MjU1LCJCIjoyNTV9fSwiSXNWaXNpYmxlIjpmYWxzZSwiV2lkdGgiOjAuMCwiSGVpZ2h0IjowLjAsIkJvcmRlclN0eWxlIjpudWxsLCJQYXJlbnRTdHlsZSI6bnVsbH0sIkRhdGVTdHlsZSI6eyIkaWQiOiIyOTkiLCJGb250U2V0dGluZ3MiOnsiJGlkIjoiMzAwIiwiRm9udFNpemUiOjEwLCJGb250TmFtZSI6IkNhbGlicmkiLCJJc0JvbGQiOmZhbHNlLCJJc0l0YWxpYyI6ZmFsc2UsIklzVW5kZXJsaW5lZCI6ZmFsc2UsIlBhcmVudFN0eWxlIjpudWxsfSwiQXV0b1NpemUiOjAsIkZvcmVncm91bmQiOnsiJGlkIjoiMzAxIiwiQ29sb3IiOnsiJGlkIjoiMzA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zMDMiLCJUb3AiOjAuMCwiTGVmdCI6MC4wLCJSaWdodCI6MC4wLCJCb3R0b20iOjAuMH0sIlBhZGRpbmciOnsiJGlkIjoiMzA0IiwiVG9wIjowLjAsIkxlZnQiOjAuMCwiUmlnaHQiOjAuMCwiQm90dG9tIjowLjB9LCJCYWNrZ3JvdW5kIjp7IiRpZCI6IjMwNSIsIkNvbG9yIjp7IiRpZCI6IjMwNiIsIkEiOjAsIlIiOjI1NSwiRyI6MjU1LCJCIjoyNTV9fSwiSXNWaXNpYmxlIjpmYWxzZSwiV2lkdGgiOjAuMCwiSGVpZ2h0IjowLjAsIkJvcmRlclN0eWxlIjpudWxsLCJQYXJlbnRTdHlsZSI6bnVsbH0sIkRhdGVGb3JtYXQiOnsiJGlkIjoiMzA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OCIsIkZvcm1hdCI6MCwiSXNWaXNpYmxlIjpmYWxzZSwiTGFzdEtub3duVmlzaWJpbGl0eVN0YXRlIjpmYWxzZX0sIklzVmlzaWJsZSI6dHJ1ZSwiUGFyZW50U3R5bGUiOm51bGx9LCJIeXBlcmxpbmsiOnsiJGlkIjoiMzA5IiwiQWRkcmVzcyI6IiIsIlN1YkFkZHJlc3MiOiIifSwiSW1wb3J0SWQiOm51bGx9LHsiJGlkIjoiMzEwIiwiSWQiOiJjYWQ4NWVlOS05MmEyLTQ5OTQtYjZlNy04OTY1NWIzOTc5ZTgiLCJJbmRleCI6MTEsIkdyb3VwSWQiOiIyOWIxOTg1ZS00OTRhLTQ5NDMtOWM2Mi0zOTVjMmY3ZDNmYWUiLCJUaXRsZSI6IlBsYW5uaW5nIERlZXAgRGl2ZXMiLCJEYXRlVGltZSI6IjIwMjItMDgtMDhUMjM6NTk6MDAiLCJQZXJjZW50YWdlQ29tcGxldGUiOm51bGwsIk5vdGUiOm51bGwsIlN0eWxlIjp7IiRpZCI6IjMxMSIsIlRpdGxlUG9zaXRpb24iOiJSaWdodCIsIkRhdGVQb3NpdGlvbiI6IkxlZnQiLCJTaGFwZVR5cGUiOjQsIlNoYXBlU2l6ZSI6MywiU2hhcGVTdHlsZSI6eyIkaWQiOiIzMTIiLCJNYXJnaW4iOnsiJGlkIjoiMzEzIiwiVG9wIjowLjAsIkxlZnQiOjAuMCwiUmlnaHQiOjAuMCwiQm90dG9tIjowLjB9LCJQYWRkaW5nIjp7IiRpZCI6IjMxNCIsIlRvcCI6MC4wLCJMZWZ0IjowLjAsIlJpZ2h0IjowLjAsIkJvdHRvbSI6MC4wfSwiQmFja2dyb3VuZCI6eyIkaWQiOiIzMTUiLCJDb2xvciI6eyIkaWQiOiIzMTYiLCJBIjoyNTUsIlIiOjEyOSwiRyI6MTQ5LCJCIjo5MX19LCJJc1Zpc2libGUiOnRydWUsIldpZHRoIjoxNC41OTU0MzMyMzUxNjg0NTcsIkhlaWdodCI6MTUuMTI5MTM0MTc4MTYxNjIxLCJCb3JkZXJTdHlsZSI6eyIkaWQiOiIzMTciLCJMaW5lQ29sb3IiOm51bGwsIkxpbmVXZWlnaHQiOjAuMCwiTGluZVR5cGUiOjAsIlBhcmVudFN0eWxlIjpudWxsfSwiUGFyZW50U3R5bGUiOm51bGx9LCJUaXRsZVN0eWxlIjp7IiRpZCI6IjMxOCIsIkZvbnRTZXR0aW5ncyI6eyIkaWQiOiIzMTkiLCJGb250U2l6ZSI6MTEsIkZvbnROYW1lIjoiTVYgQm9saSIsIklzQm9sZCI6ZmFsc2UsIklzSXRhbGljIjpmYWxzZSwiSXNVbmRlcmxpbmVkIjpmYWxzZSwiUGFyZW50U3R5bGUiOm51bGx9LCJBdXRvU2l6ZSI6MiwiRm9yZWdyb3VuZCI6eyIkaWQiOiIzMjAiLCJDb2xvciI6eyIkaWQiOiIzMjEiLCJBIjoyNTUsIlIiOjAsIkciOjAsIkIiOjB9fSwiTWF4V2lkdGgiOjEwMi44MDY2NjY2NjY2NjY2NywiTWF4SGVpZ2h0IjoiSW5maW5pdHkiLCJTbWFydEZvcmVncm91bmRJc0FjdGl2ZSI6ZmFsc2UsIkhvcml6b250YWxBbGlnbm1lbnQiOjAsIlZlcnRpY2FsQWxpZ25tZW50IjowLCJTbWFydEZvcmVncm91bmQiOm51bGwsIkJhY2tncm91bmRGaWxsVHlwZSI6MCwiTWFyZ2luIjp7IiRpZCI6IjMyMiIsIlRvcCI6MC4wLCJMZWZ0IjowLjAsIlJpZ2h0IjowLjAsIkJvdHRvbSI6MC4wfSwiUGFkZGluZyI6eyIkaWQiOiIzMjMiLCJUb3AiOjAuMCwiTGVmdCI6MC4wLCJSaWdodCI6MC4wLCJCb3R0b20iOjAuMH0sIkJhY2tncm91bmQiOnsiJGlkIjoiMzI0IiwiQ29sb3IiOnsiJGlkIjoiMzI1IiwiQSI6MCwiUiI6MjU1LCJHIjoyNTUsIkIiOjI1NX19LCJJc1Zpc2libGUiOnRydWUsIldpZHRoIjowLjAsIkhlaWdodCI6MC4wLCJCb3JkZXJTdHlsZSI6bnVsbCwiUGFyZW50U3R5bGUiOm51bGx9LCJEYXRlU3R5bGUiOnsiJGlkIjoiMzI2IiwiRm9udFNldHRpbmdzIjp7IiRpZCI6IjMyNyIsIkZvbnRTaXplIjoxMCwiRm9udE5hbWUiOiJDYWxpYnJpIiwiSXNCb2xkIjpmYWxzZSwiSXNJdGFsaWMiOmZhbHNlLCJJc1VuZGVybGluZWQiOmZhbHNlLCJQYXJlbnRTdHlsZSI6bnVsbH0sIkF1dG9TaXplIjowLCJGb3JlZ3JvdW5kIjp7IiRpZCI6IjMyOCIsIkNvbG9yIjp7IiRpZCI6IjMy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MwIiwiVG9wIjowLjAsIkxlZnQiOjAuMCwiUmlnaHQiOjAuMCwiQm90dG9tIjowLjB9LCJQYWRkaW5nIjp7IiRpZCI6IjMzMSIsIlRvcCI6MC4wLCJMZWZ0IjowLjAsIlJpZ2h0IjowLjAsIkJvdHRvbSI6MC4wfSwiQmFja2dyb3VuZCI6eyIkaWQiOiIzMzIiLCJDb2xvciI6eyIkaWQiOiIzMzMiLCJBIjowLCJSIjoyNTUsIkciOjI1NSwiQiI6MjU1fX0sIklzVmlzaWJsZSI6ZmFsc2UsIldpZHRoIjowLjAsIkhlaWdodCI6MC4wLCJCb3JkZXJTdHlsZSI6bnVsbCwiUGFyZW50U3R5bGUiOm51bGx9LCJEYXRlRm9ybWF0Ijp7IiRpZCI6IjM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UiLCJGb3JtYXQiOjAsIklzVmlzaWJsZSI6ZmFsc2UsIkxhc3RLbm93blZpc2liaWxpdHlTdGF0ZSI6ZmFsc2V9LCJJc1Zpc2libGUiOnRydWUsIlBhcmVudFN0eWxlIjpudWxsfSwiSHlwZXJsaW5rIjp7IiRpZCI6IjMzNiIsIkFkZHJlc3MiOiIiLCJTdWJBZGRyZXNzIjoiIn0sIkltcG9ydElkIjpudWxsfV0sIklkIjoiMjliMTk4NWUtNDk0YS00OTQzLTljNjItMzk1YzJmN2QzZmFlIiwiSXNTaW5nbGVJdGVtUm93IjpmYWxzZX1dLCJJbmRleCI6MCwiSWQiOiI1MGViY2QzZS01ZTE5LTQ0NTktYWRiOC0yOWVlNDFhZTBkYTMiLCJIZWFkZXJUZXh0IjpudWxsLCJJc0RlZmF1bHQiOnRydWUsIlN0eWxlIjp7IiRpZCI6IjMzNyIsIkhlYWRlclN0eWxlIjp7IiRpZCI6IjMzOCIsIlRleHRTdHlsZSI6eyIkaWQiOiIzMzkiLCJGb250U2V0dGluZ3MiOnsiJGlkIjoiMzQwIiwiRm9udFNpemUiOjExLCJGb250TmFtZSI6IkNhbGlicmkiLCJJc0JvbGQiOmZhbHNlLCJJc0l0YWxpYyI6ZmFsc2UsIklzVW5kZXJsaW5lZCI6ZmFsc2UsIlBhcmVudFN0eWxlIjpudWxsfSwiQXV0b1NpemUiOjIsIkZvcmVncm91bmQiOnsiJGlkIjoiMzQxIiwiQ29sb3IiOnsiJGlkIjoiMzQ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zQzIiwiVG9wIjowLjAsIkxlZnQiOjAuMCwiUmlnaHQiOjAuMCwiQm90dG9tIjowLjB9LCJQYWRkaW5nIjp7IiRpZCI6IjM0NCIsIlRvcCI6MC4wLCJMZWZ0IjowLjAsIlJpZ2h0IjowLjAsIkJvdHRvbSI6MC4wfSwiQmFja2dyb3VuZCI6bnVsbCwiSXNWaXNpYmxlIjp0cnVlLCJXaWR0aCI6MC4wLCJIZWlnaHQiOjAuMCwiQm9yZGVyU3R5bGUiOm51bGwsIlBhcmVudFN0eWxlIjpudWxsfSwiUmVjdGFuZ2xlU3R5bGUiOnsiJGlkIjoiMzQ1IiwiTWFyZ2luIjp7IiRpZCI6IjM0NiIsIlRvcCI6MC4wLCJMZWZ0IjowLjAsIlJpZ2h0IjowLjAsIkJvdHRvbSI6MC4wfSwiUGFkZGluZyI6eyIkaWQiOiIzNDciLCJUb3AiOjAuMCwiTGVmdCI6MC4wLCJSaWdodCI6MC4wLCJCb3R0b20iOjAuMH0sIkJhY2tncm91bmQiOnsiJGlkIjoiMzQ4IiwiQ29sb3IiOnsiJGlkIjoiMzQ5IiwiQSI6NjMsIlIiOjE1NSwiRyI6MTE1LCJCIjo5OH19LCJJc1Zpc2libGUiOnRydWUsIldpZHRoIjowLjAsIkhlaWdodCI6MC4wLCJCb3JkZXJTdHlsZSI6eyIkaWQiOiIzNTAiLCJMaW5lQ29sb3IiOnsiJGlkIjoiMzUxIiwiJHR5cGUiOiJOTFJFLkNvbW1vbi5Eb20uU29saWRDb2xvckJydXNoLCBOTFJFLkNvbW1vbiIsIkNvbG9yIjp7IiRpZCI6IjM1MiIsIkEiOjI1NSwiUiI6MjU1LCJHIjowLCJCIjowfX0sIkxpbmVXZWlnaHQiOjAuMCwiTGluZVR5cGUiOjAsIlBhcmVudFN0eWxlIjpudWxsfSwiUGFyZW50U3R5bGUiOm51bGx9LCJNYXJnaW4iOnsiJGlkIjoiMzUzIiwiVG9wIjowLjAsIkxlZnQiOjAuMCwiUmlnaHQiOjAuMCwiQm90dG9tIjowLjB9LCJQYWRkaW5nIjp7IiRpZCI6IjM1NCIsIlRvcCI6MC4wLCJMZWZ0IjowLjAsIlJpZ2h0IjowLjAsIkJvdHRvbSI6MC4wfSwiQmFja2dyb3VuZCI6bnVsbCwiSXNWaXNpYmxlIjp0cnVlLCJXaWR0aCI6MC4wLCJIZWlnaHQiOjAuMCwiQm9yZGVyU3R5bGUiOm51bGwsIlBhcmVudFN0eWxlIjpudWxsfSwiQmFja2dyb3VuZFN0eWxlIjp7IiRpZCI6IjM1NSIsIk1hcmdpbiI6eyIkaWQiOiIzNTYiLCJUb3AiOjAuMCwiTGVmdCI6MC4wLCJSaWdodCI6MC4wLCJCb3R0b20iOjAuMH0sIlBhZGRpbmciOnsiJGlkIjoiMzU3IiwiVG9wIjowLjAsIkxlZnQiOjAuMCwiUmlnaHQiOjAuMCwiQm90dG9tIjowLjB9LCJCYWNrZ3JvdW5kIjp7IiRpZCI6IjM1OCIsIkNvbG9yIjp7IiRpZCI6IjM1OSIsIkEiOjUxLCJSIjoxNjUsIkciOjE2NSwiQiI6MTY1fX0sIklzVmlzaWJsZSI6dHJ1ZSwiV2lkdGgiOjAuMCwiSGVpZ2h0IjowLjAsIkJvcmRlclN0eWxlIjp7IiRpZCI6IjM2MCIsIkxpbmVDb2xvciI6eyIkaWQiOiIzNjEiLCIkdHlwZSI6Ik5MUkUuQ29tbW9uLkRvbS5Tb2xpZENvbG9yQnJ1c2gsIE5MUkUuQ29tbW9uIiwiQ29sb3IiOnsiJGlkIjoiMzYyIiwiQSI6MjU1LCJSIjoyNTUsIkciOjAsIkIiOjB9fSwiTGluZVdlaWdodCI6MC4wLCJMaW5lVHlwZSI6MCwiUGFyZW50U3R5bGUiOm51bGx9LCJQYXJlbnRTdHlsZSI6bnVsbH0sIk1hcmdpbiI6eyIkaWQiOiIzNjMiLCJUb3AiOjAuMCwiTGVmdCI6MC4wLCJSaWdodCI6MC4wLCJCb3R0b20iOjAuMH0sIlBhZGRpbmciOnsiJGlkIjoiMzY0IiwiVG9wIjowLjAsIkxlZnQiOjAuMCwiUmlnaHQiOjAuMCwiQm90dG9tIjowLjB9LCJJc1Zpc2libGUiOmZhbHNlLCJXaWR0aCI6MC4wLCJIZWlnaHQiOjAuMCwiQm9yZGVyU3R5bGUiOm51bGwsIlBhcmVudFN0eWxlIjpudWxsfX1dLCJJZCI6ImU1OGRlOTg1LWExZjktNGNlOC05MWE3LWQ3ZjY4MjU2YTFkOCIsIkluZGV4IjowLCJIZWFkZXJUZXh0IjoiS2V5XHJNaWxlc3RvbmVzIiwiU3R5bGUiOnsiJGlkIjoiMzY1IiwiSGVhZGVyU3R5bGUiOnsiJGlkIjoiMzY2IiwiVGV4dElzVmVydGljYWwiOmZhbHNlLCJUZXh0U3R5bGUiOnsiJGlkIjoiMzY3IiwiRm9udFNldHRpbmdzIjp7IiRpZCI6IjM2OCIsIkZvbnRTaXplIjoxMiwiRm9udE5hbWUiOiJNViBCb2xpIiwiSXNCb2xkIjpmYWxzZSwiSXNJdGFsaWMiOmZhbHNlLCJJc1VuZGVybGluZWQiOmZhbHNlLCJQYXJlbnRTdHlsZSI6bnVsbH0sIkF1dG9TaXplIjowLCJGb3JlZ3JvdW5kIjp7IiRpZCI6IjM2OSIsIkNvbG9yIjp7IiRpZCI6IjM3MCIsIkEiOjI1NSwiUiI6MzUsIkciOjM1LCJCIjozN319LCJNYXhXaWR0aCI6MC4wLCJNYXhIZWlnaHQiOjAuMC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I1NSwiUiI6MTEyLCJHIjoxNzMsIkIiOjcxfX0sIklzVmlzaWJsZSI6ZmFsc2UsIldpZHRoIjowLjAsIkhlaWdodCI6MC4wLCJCb3JkZXJTdHlsZSI6bnVsbCwiUGFyZW50U3R5bGUiOm51bGx9LCJSZWN0YW5nbGVTdHlsZSI6eyIkaWQiOiIzNzUiLCJNYXJnaW4iOnsiJGlkIjoiMzc2IiwiVG9wIjowLjAsIkxlZnQiOjAuMCwiUmlnaHQiOjAuMCwiQm90dG9tIjowLjB9LCJQYWRkaW5nIjp7IiRpZCI6IjM3NyIsIlRvcCI6MC4wLCJMZWZ0IjowLjAsIlJpZ2h0IjowLjAsIkJvdHRvbSI6MC4wfSwiQmFja2dyb3VuZCI6eyIkaWQiOiIzNzgiLCJDb2xvciI6eyIkaWQiOiIzNzkiLCJBIjoxMjcsIlIiOjE2NywiRyI6MTgzLCJCIjoxMzd9fSwiSXNWaXNpYmxlIjpmYWxzZSwiV2lkdGgiOjAuMCwiSGVpZ2h0IjowLjAsIkJvcmRlclN0eWxlIjp7IiRpZCI6IjM4MCIsIkxpbmVDb2xvciI6eyIkaWQiOiIzODEiLCIkdHlwZSI6Ik5MUkUuQ29tbW9uLkRvbS5Tb2xpZENvbG9yQnJ1c2gsIE5MUkUuQ29tbW9uIiwiQ29sb3IiOnsiJGlkIjoiMzgyIiwiQSI6MjU1LCJSIjoyMiwiRyI6MjgsIkIiOjM1fX0sIkxpbmVXZWlnaHQiOjAuMCwiTGluZVR5cGUiOjAsIlBhcmVudFN0eWxlIjpudWxsfSwiUGFyZW50U3R5bGUiOm51bGx9LCJNYXJnaW4iOnsiJGlkIjoiMzgzIiwiVG9wIjowLjAsIkxlZnQiOjAuMCwiUmlnaHQiOjAuMCwiQm90dG9tIjowLjB9LCJQYWRkaW5nIjp7IiRpZCI6IjM4NCIsIlRvcCI6MC4wLCJMZWZ0IjowLjAsIlJpZ2h0IjowLjAsIkJvdHRvbSI6MC4wfSwiQmFja2dyb3VuZCI6bnVsbCwiSXNWaXNpYmxlIjp0cnVlLCJXaWR0aCI6MC4wLCJIZWlnaHQiOjAuMCwiQm9yZGVyU3R5bGUiOm51bGwsIlBhcmVudFN0eWxlIjpudWxsfSwiQmFja2dyb3VuZFN0eWxlIjp7IiRpZCI6IjM4NSIsIk1hcmdpbiI6eyIkaWQiOiIzODYiLCJUb3AiOjAuMCwiTGVmdCI6MC4wLCJSaWdodCI6MC4wLCJCb3R0b20iOjAuMH0sIlBhZGRpbmciOnsiJGlkIjoiMzg3IiwiVG9wIjowLjAsIkxlZnQiOjAuMCwiUmlnaHQiOjAuMCwiQm90dG9tIjowLjB9LCJCYWNrZ3JvdW5kIjp7IiRpZCI6IjM4OCIsIkNvbG9yIjp7IiRpZCI6IjM4OSIsIkEiOjM4LCJSIjoxNTUsIkciOjExNSwiQiI6OTh9fSwiSXNWaXNpYmxlIjp0cnVlLCJXaWR0aCI6MC4wLCJIZWlnaHQiOjAuMCwiQm9yZGVyU3R5bGUiOnsiJGlkIjoiMzkwIiwiTGluZUNvbG9yIjp7IiRpZCI6IjM5MSIsIiR0eXBlIjoiTkxSRS5Db21tb24uRG9tLlNvbGlkQ29sb3JCcnVzaCwgTkxSRS5Db21tb24iLCJDb2xvciI6eyIkaWQiOiIzOTIiLCJBIjoyNTUsIlIiOjIyLCJHIjoyOCwiQiI6MzV9fSwiTGluZVdlaWdodCI6MC4wLCJMaW5lVHlwZSI6MCwiUGFyZW50U3R5bGUiOm51bGx9LCJQYXJlbnRTdHlsZSI6bnVsbH0sIklzQWJvdmVUaW1lYmFuZCI6ZmFsc2UsIk1hcmdpbiI6eyIkaWQiOiIzOTMiLCJUb3AiOjAuMCwiTGVmdCI6MC4wLCJSaWdodCI6MC4wLCJCb3R0b20iOjAuMH0sIlBhZGRpbmciOnsiJGlkIjoiMzk0IiwiVG9wIjowLjAsIkxlZnQiOjAuMCwiUmlnaHQiOjAuMCwiQm90dG9tIjowLjB9LCJJc1Zpc2libGUiOnRydWUsIldpZHRoIjowLjAsIkhlaWdodCI6MC4wLCJCb3JkZXJTdHlsZSI6eyIkaWQiOiIzOTUiLCJMaW5lQ29sb3IiOm51bGwsIkxpbmVXZWlnaHQiOjAuMCwiTGluZVR5cGUiOjAsIlBhcmVudFN0eWxlIjpudWxsfSwiUGFyZW50U3R5bGUiOm51bGx9fSx7IiRpZCI6IjM5NiIsIl9hY3Rpdml0aWVzIjpbeyIkaWQiOiIzOTciLCJfcm93cyI6W3siJGlkIjoiMzk4IiwiX3Rhc2tzIjpbXSwiX21pbGVzdG9uZXMiOlt7IiRpZCI6IjM5OSIsIklkIjoiNTZmMTk0MmYtYmE0YS00ZGNkLTgxNDMtZGU5MmYwNWU5ZTAwIiwiSW5kZXgiOjEzLCJHcm91cElkIjoiYTFmNDJlNmMtNDc3OS00NDc5LWJkN2QtYjJiM2IzYjQ0Mjg5IiwiVGl0bGUiOiJXb3Jrc2hvcCBJbnZpdGVzIiwiRGF0ZVRpbWUiOiIyMDIyLTA2LTMwVDIzOjU5OjAwIiwiUGVyY2VudGFnZUNvbXBsZXRlIjpudWxsLCJOb3RlIjpudWxsLCJTdHlsZSI6eyIkaWQiOiI0MDAiLCJUaXRsZVBvc2l0aW9uIjoiQWJvdmUiLCJEYXRlUG9zaXRpb24iOiJMZWZ0IiwiU2hhcGVUeXBlIjoxNCwiU2hhcGVTaXplIjoxLCJTaGFwZVN0eWxlIjp7IiRpZCI6IjQwMSIsIk1hcmdpbiI6eyIkaWQiOiI0MDIiLCJUb3AiOjAuMCwiTGVmdCI6MC4wLCJSaWdodCI6MC4wLCJCb3R0b20iOjAuMH0sIlBhZGRpbmciOnsiJGlkIjoiNDAzIiwiVG9wIjowLjAsIkxlZnQiOjAuMCwiUmlnaHQiOjAuMCwiQm90dG9tIjowLjB9LCJCYWNrZ3JvdW5kIjp7IiRpZCI6IjQwNCIsIkNvbG9yIjp7IiRpZCI6IjQwNSIsIkEiOjI1NSwiUiI6MTUyLCJHIjoxMjUsIkIiOjkwfX0sIklzVmlzaWJsZSI6dHJ1ZSwiV2lkdGgiOjE4LjAsIkhlaWdodCI6MjAuMCwiQm9yZGVyU3R5bGUiOnsiJGlkIjoiNDA2IiwiTGluZUNvbG9yIjpudWxsLCJMaW5lV2VpZ2h0IjowLjAsIkxpbmVUeXBlIjowLCJQYXJlbnRTdHlsZSI6bnVsbH0sIlBhcmVudFN0eWxlIjpudWxsfSwiVGl0bGVTdHlsZSI6eyIkaWQiOiI0MDciLCJGb250U2V0dGluZ3MiOnsiJGlkIjoiNDA4IiwiRm9udFNpemUiOjExLCJGb250TmFtZSI6Ik1WIEJvbGkiLCJJc0JvbGQiOmZhbHNlLCJJc0l0YWxpYyI6ZmFsc2UsIklzVW5kZXJsaW5lZCI6ZmFsc2UsIlBhcmVudFN0eWxlIjpudWxsfSwiQXV0b1NpemUiOjAsIkZvcmVncm91bmQiOnsiJGlkIjoiNDA5IiwiQ29sb3IiOnsiJGlkIjoiNDE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xMSIsIlRvcCI6MC4wLCJMZWZ0IjowLjAsIlJpZ2h0IjowLjAsIkJvdHRvbSI6MC4wfSwiUGFkZGluZyI6eyIkaWQiOiI0MTIiLCJUb3AiOjAuMCwiTGVmdCI6MC4wLCJSaWdodCI6MC4wLCJCb3R0b20iOjAuMH0sIkJhY2tncm91bmQiOnsiJGlkIjoiNDEzIiwiQ29sb3IiOnsiJGlkIjoiNDE0IiwiQSI6MCwiUiI6MjU1LCJHIjoyNTUsIkIiOjI1NX19LCJJc1Zpc2libGUiOnRydWUsIldpZHRoIjowLjAsIkhlaWdodCI6MC4wLCJCb3JkZXJTdHlsZSI6bnVsbCwiUGFyZW50U3R5bGUiOm51bGx9LCJEYXRlU3R5bGUiOnsiJGlkIjoiNDE1IiwiRm9udFNldHRpbmdzIjp7IiRpZCI6IjQxNiIsIkZvbnRTaXplIjoxMCwiRm9udE5hbWUiOiJDYWxpYnJpIiwiSXNCb2xkIjpmYWxzZSwiSXNJdGFsaWMiOmZhbHNlLCJJc1VuZGVybGluZWQiOmZhbHNlLCJQYXJlbnRTdHlsZSI6bnVsbH0sIkF1dG9TaXplIjowLCJGb3JlZ3JvdW5kIjp7IiRpZCI6IjQxNyIsIkNvbG9yIjp7IiRpZCI6IjQx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E5IiwiVG9wIjowLjAsIkxlZnQiOjAuMCwiUmlnaHQiOjAuMCwiQm90dG9tIjowLjB9LCJQYWRkaW5nIjp7IiRpZCI6IjQyMCIsIlRvcCI6MC4wLCJMZWZ0IjowLjAsIlJpZ2h0IjowLjAsIkJvdHRvbSI6MC4wfSwiQmFja2dyb3VuZCI6eyIkaWQiOiI0MjEiLCJDb2xvciI6eyIkaWQiOiI0MjIiLCJBIjowLCJSIjoyNTUsIkciOjI1NSwiQiI6MjU1fX0sIklzVmlzaWJsZSI6ZmFsc2UsIldpZHRoIjowLjAsIkhlaWdodCI6MC4wLCJCb3JkZXJTdHlsZSI6bnVsbCwiUGFyZW50U3R5bGUiOm51bGx9LCJEYXRlRm9ybWF0Ijp7IiRpZCI6IjQ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QiLCJGb3JtYXQiOjAsIklzVmlzaWJsZSI6ZmFsc2UsIkxhc3RLbm93blZpc2liaWxpdHlTdGF0ZSI6ZmFsc2V9LCJJc1Zpc2libGUiOnRydWUsIlBhcmVudFN0eWxlIjpudWxsfSwiSHlwZXJsaW5rIjp7IiRpZCI6IjQyNSIsIkFkZHJlc3MiOiIiLCJTdWJBZGRyZXNzIjoiIn0sIkltcG9ydElkIjpudWxsfSx7IiRpZCI6IjQyNiIsIklkIjoiNzcwMGY4YzYtYzhhYi00YTg1LWI2NmUtNjk4MzY3Nzc5MmU1IiwiSW5kZXgiOjE0LCJHcm91cElkIjoiYTFmNDJlNmMtNDc3OS00NDc5LWJkN2QtYjJiM2IzYjQ0Mjg5IiwiVGl0bGUiOiJXb3Jrc2hvcCBJbnZpdGVzIiwiRGF0ZVRpbWUiOiIyMDIyLTA3LTI2VDIzOjU5OjAwIiwiUGVyY2VudGFnZUNvbXBsZXRlIjpudWxsLCJOb3RlIjpudWxsLCJTdHlsZSI6eyIkaWQiOiI0MjciLCJUaXRsZVBvc2l0aW9uIjoiQWJvdmUiLCJEYXRlUG9zaXRpb24iOiJMZWZ0IiwiU2hhcGVUeXBlIjoxNCwiU2hhcGVTaXplIjoxLCJTaGFwZVN0eWxlIjp7IiRpZCI6IjQyOCIsIk1hcmdpbiI6eyIkaWQiOiI0MjkiLCJUb3AiOjAuMCwiTGVmdCI6MC4wLCJSaWdodCI6MC4wLCJCb3R0b20iOjAuMH0sIlBhZGRpbmciOnsiJGlkIjoiNDMwIiwiVG9wIjowLjAsIkxlZnQiOjAuMCwiUmlnaHQiOjAuMCwiQm90dG9tIjowLjB9LCJCYWNrZ3JvdW5kIjp7IiRpZCI6IjQzMSIsIkNvbG9yIjp7IiRpZCI6IjQzMiIsIkEiOjI1NSwiUiI6MTUyLCJHIjoxMjUsIkIiOjkwfX0sIklzVmlzaWJsZSI6dHJ1ZSwiV2lkdGgiOjE4LjAsIkhlaWdodCI6MjAuMCwiQm9yZGVyU3R5bGUiOnsiJGlkIjoiNDMzIiwiTGluZUNvbG9yIjpudWxsLCJMaW5lV2VpZ2h0IjowLjAsIkxpbmVUeXBlIjowLCJQYXJlbnRTdHlsZSI6bnVsbH0sIlBhcmVudFN0eWxlIjpudWxsfSwiVGl0bGVTdHlsZSI6eyIkaWQiOiI0MzQiLCJGb250U2V0dGluZ3MiOnsiJGlkIjoiNDM1IiwiRm9udFNpemUiOjExLCJGb250TmFtZSI6Ik1WIEJvbGkiLCJJc0JvbGQiOmZhbHNlLCJJc0l0YWxpYyI6ZmFsc2UsIklzVW5kZXJsaW5lZCI6ZmFsc2UsIlBhcmVudFN0eWxlIjpudWxsfSwiQXV0b1NpemUiOjAsIkZvcmVncm91bmQiOnsiJGlkIjoiNDM2IiwiQ29sb3IiOnsiJGlkIjoiNDM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zOCIsIlRvcCI6MC4wLCJMZWZ0IjowLjAsIlJpZ2h0IjowLjAsIkJvdHRvbSI6MC4wfSwiUGFkZGluZyI6eyIkaWQiOiI0MzkiLCJUb3AiOjAuMCwiTGVmdCI6MC4wLCJSaWdodCI6MC4wLCJCb3R0b20iOjAuMH0sIkJhY2tncm91bmQiOnsiJGlkIjoiNDQwIiwiQ29sb3IiOnsiJGlkIjoiNDQxIiwiQSI6MCwiUiI6MjU1LCJHIjoyNTUsIkIiOjI1NX19LCJJc1Zpc2libGUiOnRydWUsIldpZHRoIjowLjAsIkhlaWdodCI6MC4wLCJCb3JkZXJTdHlsZSI6bnVsbCwiUGFyZW50U3R5bGUiOm51bGx9LCJEYXRlU3R5bGUiOnsiJGlkIjoiNDQyIiwiRm9udFNldHRpbmdzIjp7IiRpZCI6IjQ0MyIsIkZvbnRTaXplIjoxMCwiRm9udE5hbWUiOiJDYWxpYnJpIiwiSXNCb2xkIjpmYWxzZSwiSXNJdGFsaWMiOmZhbHNlLCJJc1VuZGVybGluZWQiOmZhbHNlLCJQYXJlbnRTdHlsZSI6bnVsbH0sIkF1dG9TaXplIjowLCJGb3JlZ3JvdW5kIjp7IiRpZCI6IjQ0NCIsIkNvbG9yIjp7IiRpZCI6IjQ0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Q2IiwiVG9wIjowLjAsIkxlZnQiOjAuMCwiUmlnaHQiOjAuMCwiQm90dG9tIjowLjB9LCJQYWRkaW5nIjp7IiRpZCI6IjQ0NyIsIlRvcCI6MC4wLCJMZWZ0IjowLjAsIlJpZ2h0IjowLjAsIkJvdHRvbSI6MC4wfSwiQmFja2dyb3VuZCI6eyIkaWQiOiI0NDgiLCJDb2xvciI6eyIkaWQiOiI0NDkiLCJBIjowLCJSIjoyNTUsIkciOjI1NSwiQiI6MjU1fX0sIklzVmlzaWJsZSI6ZmFsc2UsIldpZHRoIjowLjAsIkhlaWdodCI6MC4wLCJCb3JkZXJTdHlsZSI6bnVsbCwiUGFyZW50U3R5bGUiOm51bGx9LCJEYXRlRm9ybWF0Ijp7IiRpZCI6IjQ1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EiLCJGb3JtYXQiOjAsIklzVmlzaWJsZSI6ZmFsc2UsIkxhc3RLbm93blZpc2liaWxpdHlTdGF0ZSI6ZmFsc2V9LCJJc1Zpc2libGUiOnRydWUsIlBhcmVudFN0eWxlIjpudWxsfSwiSHlwZXJsaW5rIjp7IiRpZCI6IjQ1MiIsIkFkZHJlc3MiOiIiLCJTdWJBZGRyZXNzIjoiIn0sIkltcG9ydElkIjpudWxsfSx7IiRpZCI6IjQ1MyIsIklkIjoiNWJiYjBkYmEtNTE4Yy00YmI3LThkNDMtMWIwZDU0ZmFlMWVkIiwiSW5kZXgiOjE1LCJHcm91cElkIjoiYTFmNDJlNmMtNDc3OS00NDc5LWJkN2QtYjJiM2IzYjQ0Mjg5IiwiVGl0bGUiOiJXb3Jrc2hvcCBJbnZpdGVzIiwiRGF0ZVRpbWUiOiIyMDIyLTA4LTI2VDIzOjU5OjAwIiwiUGVyY2VudGFnZUNvbXBsZXRlIjpudWxsLCJOb3RlIjpudWxsLCJTdHlsZSI6eyIkaWQiOiI0NTQiLCJUaXRsZVBvc2l0aW9uIjoiQWJvdmUiLCJEYXRlUG9zaXRpb24iOiJMZWZ0IiwiU2hhcGVUeXBlIjoxNCwiU2hhcGVTaXplIjoxLCJTaGFwZVN0eWxlIjp7IiRpZCI6IjQ1NSIsIk1hcmdpbiI6eyIkcmVmIjoiOTAifSwiUGFkZGluZyI6eyIkcmVmIjoiOTEifSwiQmFja2dyb3VuZCI6eyIkaWQiOiI0NTYiLCJDb2xvciI6eyIkaWQiOiI0NTciLCJBIjoyNTUsIlIiOjE1MiwiRyI6MTI1LCJCIjo5MH19LCJJc1Zpc2libGUiOnRydWUsIldpZHRoIjoxOC4wLCJIZWlnaHQiOjIwLjAsIkJvcmRlclN0eWxlIjp7IiRpZCI6IjQ1OCIsIkxpbmVDb2xvciI6bnVsbCwiTGluZVdlaWdodCI6MC4wLCJMaW5lVHlwZSI6MCwiUGFyZW50U3R5bGUiOm51bGx9LCJQYXJlbnRTdHlsZSI6bnVsbH0sIlRpdGxlU3R5bGUiOnsiJGlkIjoiNDU5IiwiRm9udFNldHRpbmdzIjp7IiRpZCI6IjQ2MCIsIkZvbnRTaXplIjoxMSwiRm9udE5hbWUiOiJNViBCb2xpIiwiSXNCb2xkIjpmYWxzZSwiSXNJdGFsaWMiOmZhbHNlLCJJc1VuZGVybGluZWQiOmZhbHNlLCJQYXJlbnRTdHlsZSI6bnVsbH0sIkF1dG9TaXplIjowLCJGb3JlZ3JvdW5kIjp7IiRpZCI6IjQ2MSIsIkNvbG9yIjp7IiRpZCI6IjQ2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DYzIiwiQ29sb3IiOnsiJGlkIjoiNDY0IiwiQSI6MCwiUiI6MjU1LCJHIjoyNTUsIkIiOjI1NX19LCJJc1Zpc2libGUiOnRydWUsIldpZHRoIjowLjAsIkhlaWdodCI6MC4wLCJCb3JkZXJTdHlsZSI6bnVsbCwiUGFyZW50U3R5bGUiOm51bGx9LCJEYXRlU3R5bGUiOnsiJGlkIjoiNDY1IiwiRm9udFNldHRpbmdzIjp7IiRpZCI6IjQ2NiIsIkZvbnRTaXplIjoxMCwiRm9udE5hbWUiOiJDYWxpYnJpIiwiSXNCb2xkIjpmYWxzZSwiSXNJdGFsaWMiOmZhbHNlLCJJc1VuZGVybGluZWQiOmZhbHNlLCJQYXJlbnRTdHlsZSI6bnVsbH0sIkF1dG9TaXplIjowLCJGb3JlZ3JvdW5kIjp7IiRpZCI6IjQ2NyIsIkNvbG9yIjp7IiRpZCI6IjQ2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wNyJ9LCJQYWRkaW5nIjp7IiRyZWYiOiIxMDgifSwiQmFja2dyb3VuZCI6eyIkaWQiOiI0NjkiLCJDb2xvciI6eyIkaWQiOiI0NzAiLCJBIjowLCJSIjoyNTUsIkciOjI1NSwiQiI6MjU1fX0sIklzVmlzaWJsZSI6ZmFsc2UsIldpZHRoIjowLjAsIkhlaWdodCI6MC4wLCJCb3JkZXJTdHlsZSI6bnVsbCwiUGFyZW50U3R5bGUiOm51bGx9LCJEYXRlRm9ybWF0Ijp7IiRyZWYiOiIxMTEifSwiV2Vla051bWJlcmluZyI6eyIkaWQiOiI0NzEiLCJGb3JtYXQiOjAsIklzVmlzaWJsZSI6ZmFsc2UsIkxhc3RLbm93blZpc2liaWxpdHlTdGF0ZSI6ZmFsc2V9LCJJc1Zpc2libGUiOnRydWUsIlBhcmVudFN0eWxlIjpudWxsfSwiSHlwZXJsaW5rIjp7IiRpZCI6IjQ3MiIsIkFkZHJlc3MiOiIiLCJTdWJBZGRyZXNzIjoiIn0sIkltcG9ydElkIjpudWxsfV0sIklkIjoiYTFmNDJlNmMtNDc3OS00NDc5LWJkN2QtYjJiM2IzYjQ0Mjg5IiwiSXNTaW5nbGVJdGVtUm93IjpmYWxzZX0seyIkaWQiOiI0NzMiLCJfdGFza3MiOltdLCJfbWlsZXN0b25lcyI6W3siJGlkIjoiNDc0IiwiSWQiOiI0NGQxMzMyYi05ODNjLTRhNWYtYTlmNy1kMjM5NzU1NzJjODciLCJJbmRleCI6MTYsIkdyb3VwSWQiOiI4NjM4OGY2Ny0xZGU2LTQ1YjEtYjNkNS1hMzdmYzQ3NDZiYmIiLCJUaXRsZSI6IkJsYW5rIiwiRGF0ZVRpbWUiOiIyMDIyLTA3LTE5VDIzOjU5OjAwIiwiUGVyY2VudGFnZUNvbXBsZXRlIjpudWxsLCJOb3RlIjpudWxsLCJTdHlsZSI6eyIkaWQiOiI0NzUiLCJUaXRsZVBvc2l0aW9uIjoiUmlnaHQiLCJEYXRlUG9zaXRpb24iOiJMZWZ0IiwiU2hhcGVUeXBlIjoxLCJTaGFwZVNpemUiOjAsIlNoYXBlU3R5bGUiOnsiJGlkIjoiNDc2IiwiTWFyZ2luIjp7IiRpZCI6IjQ3NyIsIlRvcCI6MC4wLCJMZWZ0IjowLjAsIlJpZ2h0IjowLjAsIkJvdHRvbSI6MC4wfSwiUGFkZGluZyI6eyIkaWQiOiI0NzgiLCJUb3AiOjAuMCwiTGVmdCI6MC4wLCJSaWdodCI6MC4wLCJCb3R0b20iOjAuMH0sIkJhY2tncm91bmQiOnsiJGlkIjoiNDc5IiwiQ29sb3IiOnsiJGlkIjoiNDgwIiwiQSI6MjU1LCJSIjoxNDEsIkciOjk5LCJCIjoxMTZ9fSwiSXNWaXNpYmxlIjp0cnVlLCJXaWR0aCI6MTIuMCwiSGVpZ2h0IjoxNC4wLCJCb3JkZXJTdHlsZSI6eyIkaWQiOiI0ODEiLCJMaW5lQ29sb3IiOm51bGwsIkxpbmVXZWlnaHQiOjAuMCwiTGluZVR5cGUiOjAsIlBhcmVudFN0eWxlIjpudWxsfSwiUGFyZW50U3R5bGUiOm51bGx9LCJUaXRsZVN0eWxlIjp7IiRpZCI6IjQ4MiIsIkZvbnRTZXR0aW5ncyI6eyIkaWQiOiI0ODMiLCJGb250U2l6ZSI6MTEsIkZvbnROYW1lIjoiQ2FsaWJyaSIsIklzQm9sZCI6dHJ1ZSwiSXNJdGFsaWMiOmZhbHNlLCJJc1VuZGVybGluZWQiOmZhbHNlLCJQYXJlbnRTdHlsZSI6bnVsbH0sIkF1dG9TaXplIjoyLCJGb3JlZ3JvdW5kIjp7IiRpZCI6IjQ4NCIsIkNvbG9yIjp7IiRpZCI6IjQ4NSIsIkEiOjI1NSwiUiI6MCwiRyI6MCwiQiI6MH19LCJNYXhXaWR0aCI6NTMuOTk5OTE5ODkxMzU3NDIyLCJNYXhIZWlnaHQiOiJJbmZpbml0eSIsIlNtYXJ0Rm9yZWdyb3VuZElzQWN0aXZlIjpmYWxzZSwiSG9yaXpvbnRhbEFsaWdubWVudCI6MCwiVmVydGljYWxBbGlnbm1lbnQiOjAsIlNtYXJ0Rm9yZWdyb3VuZCI6bnVsbCwiQmFja2dyb3VuZEZpbGxUeXBlIjowLCJNYXJnaW4iOnsiJGlkIjoiNDg2IiwiVG9wIjowLjAsIkxlZnQiOjAuMCwiUmlnaHQiOjAuMCwiQm90dG9tIjowLjB9LCJQYWRkaW5nIjp7IiRpZCI6IjQ4NyIsIlRvcCI6MC4wLCJMZWZ0IjowLjAsIlJpZ2h0IjowLjAsIkJvdHRvbSI6MC4wfSwiQmFja2dyb3VuZCI6eyIkaWQiOiI0ODgiLCJDb2xvciI6eyIkaWQiOiI0ODkiLCJBIjowLCJSIjoyNTUsIkciOjI1NSwiQiI6MjU1fX0sIklzVmlzaWJsZSI6ZmFsc2UsIldpZHRoIjowLjAsIkhlaWdodCI6MC4wLCJCb3JkZXJTdHlsZSI6bnVsbCwiUGFyZW50U3R5bGUiOm51bGx9LCJEYXRlU3R5bGUiOnsiJGlkIjoiNDkwIiwiRm9udFNldHRpbmdzIjp7IiRpZCI6IjQ5MSIsIkZvbnRTaXplIjoxMCwiRm9udE5hbWUiOiJDYWxpYnJpIiwiSXNCb2xkIjpmYWxzZSwiSXNJdGFsaWMiOmZhbHNlLCJJc1VuZGVybGluZWQiOmZhbHNlLCJQYXJlbnRTdHlsZSI6bnVsbH0sIkF1dG9TaXplIjowLCJGb3JlZ3JvdW5kIjp7IiRpZCI6IjQ5MiIsIkNvbG9yIjp7IiRpZCI6IjQ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k0IiwiVG9wIjowLjAsIkxlZnQiOjAuMCwiUmlnaHQiOjAuMCwiQm90dG9tIjowLjB9LCJQYWRkaW5nIjp7IiRpZCI6IjQ5NSIsIlRvcCI6MC4wLCJMZWZ0IjowLjAsIlJpZ2h0IjowLjAsIkJvdHRvbSI6MC4wfSwiQmFja2dyb3VuZCI6eyIkaWQiOiI0OTYiLCJDb2xvciI6eyIkaWQiOiI0OTciLCJBIjowLCJSIjoyNTUsIkciOjI1NSwiQiI6MjU1fX0sIklzVmlzaWJsZSI6ZmFsc2UsIldpZHRoIjowLjAsIkhlaWdodCI6MC4wLCJCb3JkZXJTdHlsZSI6bnVsbCwiUGFyZW50U3R5bGUiOm51bGx9LCJEYXRlRm9ybWF0Ijp7IiRpZCI6IjQ5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TkiLCJGb3JtYXQiOjAsIklzVmlzaWJsZSI6ZmFsc2UsIkxhc3RLbm93blZpc2liaWxpdHlTdGF0ZSI6ZmFsc2V9LCJJc1Zpc2libGUiOnRydWUsIlBhcmVudFN0eWxlIjpudWxsfSwiSHlwZXJsaW5rIjp7IiRpZCI6IjUwMCIsIkFkZHJlc3MiOiIiLCJTdWJBZGRyZXNzIjoiIn0sIkltcG9ydElkIjpudWxsfSx7IiRpZCI6IjUwMSIsIklkIjoiOGNhODA3MWUtNzMwOC00ZTZkLTkwMzYtNTRiZTg0OThiZmUzIiwiSW5kZXgiOjE3LCJHcm91cElkIjoiODYzODhmNjctMWRlNi00NWIxLWIzZDUtYTM3ZmM0NzQ2YmJiIiwiVGl0bGUiOiJCbGFuayIsIkRhdGVUaW1lIjoiMjAyMi0wOC0xM1QyMzo1OTowMCIsIlBlcmNlbnRhZ2VDb21wbGV0ZSI6bnVsbCwiTm90ZSI6bnVsbCwiU3R5bGUiOnsiJGlkIjoiNTAyIiwiVGl0bGVQb3NpdGlvbiI6IlJpZ2h0IiwiRGF0ZVBvc2l0aW9uIjoiTGVmdCIsIlNoYXBlVHlwZSI6MSwiU2hhcGVTaXplIjowLCJTaGFwZVN0eWxlIjp7IiRpZCI6IjUwMyIsIk1hcmdpbiI6eyIkaWQiOiI1MDQiLCJUb3AiOjAuMCwiTGVmdCI6MC4wLCJSaWdodCI6MC4wLCJCb3R0b20iOjAuMH0sIlBhZGRpbmciOnsiJGlkIjoiNTA1IiwiVG9wIjowLjAsIkxlZnQiOjAuMCwiUmlnaHQiOjAuMCwiQm90dG9tIjowLjB9LCJCYWNrZ3JvdW5kIjp7IiRpZCI6IjUwNiIsIkNvbG9yIjp7IiRpZCI6IjUwNyIsIkEiOjI1NSwiUiI6OTcsIkciOjEyOSwiQiI6MTUxfX0sIklzVmlzaWJsZSI6dHJ1ZSwiV2lkdGgiOjEyLjAsIkhlaWdodCI6MTQuMCwiQm9yZGVyU3R5bGUiOnsiJGlkIjoiNTA4IiwiTGluZUNvbG9yIjpudWxsLCJMaW5lV2VpZ2h0IjowLjAsIkxpbmVUeXBlIjowLCJQYXJlbnRTdHlsZSI6bnVsbH0sIlBhcmVudFN0eWxlIjpudWxsfSwiVGl0bGVTdHlsZSI6eyIkaWQiOiI1MDkiLCJGb250U2V0dGluZ3MiOnsiJGlkIjoiNTEwIiwiRm9udFNpemUiOjExLCJGb250TmFtZSI6IkNhbGlicmkiLCJJc0JvbGQiOnRydWUsIklzSXRhbGljIjpmYWxzZSwiSXNVbmRlcmxpbmVkIjpmYWxzZSwiUGFyZW50U3R5bGUiOm51bGx9LCJBdXRvU2l6ZSI6MCwiRm9yZWdyb3VuZCI6eyIkaWQiOiI1MTEiLCJDb2xvciI6eyIkaWQiOiI1MT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EzIiwiVG9wIjowLjAsIkxlZnQiOjAuMCwiUmlnaHQiOjAuMCwiQm90dG9tIjowLjB9LCJQYWRkaW5nIjp7IiRpZCI6IjUxNCIsIlRvcCI6MC4wLCJMZWZ0IjowLjAsIlJpZ2h0IjowLjAsIkJvdHRvbSI6MC4wfSwiQmFja2dyb3VuZCI6eyIkaWQiOiI1MTUiLCJDb2xvciI6eyIkaWQiOiI1MTYiLCJBIjowLCJSIjoyNTUsIkciOjI1NSwiQiI6MjU1fX0sIklzVmlzaWJsZSI6ZmFsc2UsIldpZHRoIjowLjAsIkhlaWdodCI6MC4wLCJCb3JkZXJTdHlsZSI6bnVsbCwiUGFyZW50U3R5bGUiOm51bGx9LCJEYXRlU3R5bGUiOnsiJGlkIjoiNTE3IiwiRm9udFNldHRpbmdzIjp7IiRpZCI6IjUxOCIsIkZvbnRTaXplIjoxMCwiRm9udE5hbWUiOiJDYWxpYnJpIiwiSXNCb2xkIjpmYWxzZSwiSXNJdGFsaWMiOmZhbHNlLCJJc1VuZGVybGluZWQiOmZhbHNlLCJQYXJlbnRTdHlsZSI6bnVsbH0sIkF1dG9TaXplIjowLCJGb3JlZ3JvdW5kIjp7IiRpZCI6IjUxOSIsIkNvbG9yIjp7IiRpZCI6IjUy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IxIiwiVG9wIjowLjAsIkxlZnQiOjAuMCwiUmlnaHQiOjAuMCwiQm90dG9tIjowLjB9LCJQYWRkaW5nIjp7IiRpZCI6IjUyMiIsIlRvcCI6MC4wLCJMZWZ0IjowLjAsIlJpZ2h0IjowLjAsIkJvdHRvbSI6MC4wfSwiQmFja2dyb3VuZCI6eyIkaWQiOiI1MjMiLCJDb2xvciI6eyIkaWQiOiI1MjQiLCJBIjowLCJSIjoyNTUsIkciOjI1NSwiQiI6MjU1fX0sIklzVmlzaWJsZSI6ZmFsc2UsIldpZHRoIjowLjAsIkhlaWdodCI6MC4wLCJCb3JkZXJTdHlsZSI6bnVsbCwiUGFyZW50U3R5bGUiOm51bGx9LCJEYXRlRm9ybWF0Ijp7IiRpZCI6IjU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jYiLCJGb3JtYXQiOjAsIklzVmlzaWJsZSI6ZmFsc2UsIkxhc3RLbm93blZpc2liaWxpdHlTdGF0ZSI6ZmFsc2V9LCJJc1Zpc2libGUiOnRydWUsIlBhcmVudFN0eWxlIjpudWxsfSwiSHlwZXJsaW5rIjp7IiRpZCI6IjUyNyIsIkFkZHJlc3MiOiIiLCJTdWJBZGRyZXNzIjoiIn0sIkltcG9ydElkIjpudWxsfSx7IiRpZCI6IjUyOCIsIklkIjoiNDQ4MmJjNGYtZTk3My00MDc1LThlZjYtMWNlZTIyMzYwZWZiIiwiSW5kZXgiOjE4LCJHcm91cElkIjoiODYzODhmNjctMWRlNi00NWIxLWIzZDUtYTM3ZmM0NzQ2YmJiIiwiVGl0bGUiOiJCbGFuayIsIkRhdGVUaW1lIjoiMjAyMi0wOS0wN1QyMzo1OTowMCIsIlBlcmNlbnRhZ2VDb21wbGV0ZSI6bnVsbCwiTm90ZSI6bnVsbCwiU3R5bGUiOnsiJGlkIjoiNTI5IiwiVGl0bGVQb3NpdGlvbiI6IlJpZ2h0IiwiRGF0ZVBvc2l0aW9uIjoiTGVmdCIsIlNoYXBlVHlwZSI6MSwiU2hhcGVTaXplIjowLCJTaGFwZVN0eWxlIjp7IiRpZCI6IjUzMCIsIk1hcmdpbiI6eyIkaWQiOiI1MzEiLCJUb3AiOjAuMCwiTGVmdCI6MC4wLCJSaWdodCI6MC4wLCJCb3R0b20iOjAuMH0sIlBhZGRpbmciOnsiJGlkIjoiNTMyIiwiVG9wIjowLjAsIkxlZnQiOjAuMCwiUmlnaHQiOjAuMCwiQm90dG9tIjowLjB9LCJCYWNrZ3JvdW5kIjp7IiRpZCI6IjUzMyIsIkNvbG9yIjp7IiRpZCI6IjUzNCIsIkEiOjI1NSwiUiI6MTExLCJHIjoxMTEsIkIiOjExNn19LCJJc1Zpc2libGUiOnRydWUsIldpZHRoIjoxMi4wLCJIZWlnaHQiOjE0LjAsIkJvcmRlclN0eWxlIjp7IiRpZCI6IjUzNSIsIkxpbmVDb2xvciI6bnVsbCwiTGluZVdlaWdodCI6MC4wLCJMaW5lVHlwZSI6MCwiUGFyZW50U3R5bGUiOm51bGx9LCJQYXJlbnRTdHlsZSI6bnVsbH0sIlRpdGxlU3R5bGUiOnsiJGlkIjoiNTM2IiwiRm9udFNldHRpbmdzIjp7IiRpZCI6IjUzNyIsIkZvbnRTaXplIjoxMSwiRm9udE5hbWUiOiJDYWxpYnJpIiwiSXNCb2xkIjp0cnVlLCJJc0l0YWxpYyI6ZmFsc2UsIklzVW5kZXJsaW5lZCI6ZmFsc2UsIlBhcmVudFN0eWxlIjpudWxsfSwiQXV0b1NpemUiOjAsIkZvcmVncm91bmQiOnsiJGlkIjoiNTM4IiwiQ29sb3IiOnsiJGlkIjoiNTM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0MCIsIlRvcCI6MC4wLCJMZWZ0IjowLjAsIlJpZ2h0IjowLjAsIkJvdHRvbSI6MC4wfSwiUGFkZGluZyI6eyIkaWQiOiI1NDEiLCJUb3AiOjAuMCwiTGVmdCI6MC4wLCJSaWdodCI6MC4wLCJCb3R0b20iOjAuMH0sIkJhY2tncm91bmQiOnsiJGlkIjoiNTQyIiwiQ29sb3IiOnsiJGlkIjoiNTQzIiwiQSI6MCwiUiI6MjU1LCJHIjoyNTUsIkIiOjI1NX19LCJJc1Zpc2libGUiOmZhbHNlLCJXaWR0aCI6MC4wLCJIZWlnaHQiOjAuMCwiQm9yZGVyU3R5bGUiOm51bGwsIlBhcmVudFN0eWxlIjpudWxsfSwiRGF0ZVN0eWxlIjp7IiRpZCI6IjU0NCIsIkZvbnRTZXR0aW5ncyI6eyIkaWQiOiI1NDUiLCJGb250U2l6ZSI6MTAsIkZvbnROYW1lIjoiQ2FsaWJyaSIsIklzQm9sZCI6ZmFsc2UsIklzSXRhbGljIjpmYWxzZSwiSXNVbmRlcmxpbmVkIjpmYWxzZSwiUGFyZW50U3R5bGUiOm51bGx9LCJBdXRvU2l6ZSI6MCwiRm9yZWdyb3VuZCI6eyIkaWQiOiI1NDYiLCJDb2xvciI6eyIkaWQiOiI1N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0OCIsIlRvcCI6MC4wLCJMZWZ0IjowLjAsIlJpZ2h0IjowLjAsIkJvdHRvbSI6MC4wfSwiUGFkZGluZyI6eyIkaWQiOiI1NDkiLCJUb3AiOjAuMCwiTGVmdCI6MC4wLCJSaWdodCI6MC4wLCJCb3R0b20iOjAuMH0sIkJhY2tncm91bmQiOnsiJGlkIjoiNTUwIiwiQ29sb3IiOnsiJGlkIjoiNTUxIiwiQSI6MCwiUiI6MjU1LCJHIjoyNTUsIkIiOjI1NX19LCJJc1Zpc2libGUiOmZhbHNlLCJXaWR0aCI6MC4wLCJIZWlnaHQiOjAuMCwiQm9yZGVyU3R5bGUiOm51bGwsIlBhcmVudFN0eWxlIjpudWxsfSwiRGF0ZUZvcm1hdCI6eyIkaWQiOiI1N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zIiwiRm9ybWF0IjowLCJJc1Zpc2libGUiOmZhbHNlLCJMYXN0S25vd25WaXNpYmlsaXR5U3RhdGUiOmZhbHNlfSwiSXNWaXNpYmxlIjp0cnVlLCJQYXJlbnRTdHlsZSI6bnVsbH0sIkh5cGVybGluayI6eyIkaWQiOiI1NTQiLCJBZGRyZXNzIjoiIiwiU3ViQWRkcmVzcyI6IiJ9LCJJbXBvcnRJZCI6bnVsbH1dLCJJZCI6Ijg2Mzg4ZjY3LTFkZTYtNDViMS1iM2Q1LWEzN2ZjNDc0NmJiYiIsIklzU2luZ2xlSXRlbVJvdyI6ZmFsc2V9LHsiJGlkIjoiNTU1IiwiX3Rhc2tzIjpbXSwiX21pbGVzdG9uZXMiOlt7IiRpZCI6IjU1NiIsIklkIjoiNjJlMDY5MzMtMjIzOS00MGUwLWE3NWYtZGU1MzY5ZGE3OTM4IiwiSW5kZXgiOjE5LCJHcm91cElkIjoiYThkY2IzNDEtNGZmZS00NGYyLWI3YmUtYTgzYmE5NTczZGFhIiwiVGl0bGUiOiJTbWFsbCBNaWdyYXRpb25zIFdvcmtzaG9wcyIsIkRhdGVUaW1lIjoiMjAyMi0wNy0xN1QyMzo1OTowMCIsIlBlcmNlbnRhZ2VDb21wbGV0ZSI6bnVsbCwiTm90ZSI6bnVsbCwiU3R5bGUiOnsiJGlkIjoiNTU3IiwiVGl0bGVQb3NpdGlvbiI6IkJlbG93IiwiRGF0ZVBvc2l0aW9uIjoiTGVmdCIsIlNoYXBlVHlwZSI6MSwiU2hhcGVTaXplIjowLCJTaGFwZVN0eWxlIjp7IiRpZCI6IjU1OCIsIk1hcmdpbiI6eyIkaWQiOiI1NTkiLCJUb3AiOjAuMCwiTGVmdCI6MC4wLCJSaWdodCI6MC4wLCJCb3R0b20iOjAuMH0sIlBhZGRpbmciOnsiJGlkIjoiNTYwIiwiVG9wIjowLjAsIkxlZnQiOjAuMCwiUmlnaHQiOjAuMCwiQm90dG9tIjowLjB9LCJCYWNrZ3JvdW5kIjp7IiRpZCI6IjU2MSIsIkNvbG9yIjp7IiRpZCI6IjU2MiIsIkEiOjI1NSwiUiI6MTQxLCJHIjo5OSwiQiI6MTE2fX0sIklzVmlzaWJsZSI6dHJ1ZSwiV2lkdGgiOjEyLjAsIkhlaWdodCI6MTQuMCwiQm9yZGVyU3R5bGUiOnsiJGlkIjoiNTYzIiwiTGluZUNvbG9yIjpudWxsLCJMaW5lV2VpZ2h0IjowLjAsIkxpbmVUeXBlIjowLCJQYXJlbnRTdHlsZSI6bnVsbH0sIlBhcmVudFN0eWxlIjpudWxsfSwiVGl0bGVTdHlsZSI6eyIkaWQiOiI1NjQiLCJGb250U2V0dGluZ3MiOnsiJGlkIjoiNTY1IiwiRm9udFNpemUiOjEwLCJGb250TmFtZSI6Ik1WIEJvbGkiLCJJc0JvbGQiOmZhbHNlLCJJc0l0YWxpYyI6ZmFsc2UsIklzVW5kZXJsaW5lZCI6ZmFsc2UsIlBhcmVudFN0eWxlIjpudWxsfSwiQXV0b1NpemUiOjIsIkZvcmVncm91bmQiOnsiJGlkIjoiNTY2IiwiQ29sb3IiOnsiJGlkIjoiNTY3IiwiQSI6MjU1LCJSIjowLCJHIjowLCJCIjowfX0sIk1heFdpZHRoIjo5NC45OTQ4OTE4ODcyMTkwNjksIk1heEhlaWdodCI6IkluZmluaXR5IiwiU21hcnRGb3JlZ3JvdW5kSXNBY3RpdmUiOmZhbHNlLCJIb3Jpem9udGFsQWxpZ25tZW50IjoxLCJWZXJ0aWNhbEFsaWdubWVudCI6MCwiU21hcnRGb3JlZ3JvdW5kIjpudWxsLCJCYWNrZ3JvdW5kRmlsbFR5cGUiOjAsIk1hcmdpbiI6eyIkaWQiOiI1NjgiLCJUb3AiOjAuMCwiTGVmdCI6MC4wLCJSaWdodCI6MC4wLCJCb3R0b20iOjAuMH0sIlBhZGRpbmciOnsiJGlkIjoiNTY5IiwiVG9wIjowLjAsIkxlZnQiOjAuMCwiUmlnaHQiOjAuMCwiQm90dG9tIjowLjB9LCJCYWNrZ3JvdW5kIjp7IiRpZCI6IjU3MCIsIkNvbG9yIjp7IiRpZCI6IjU3MSIsIkEiOjAsIlIiOjI1NSwiRyI6MjU1LCJCIjoyNTV9fSwiSXNWaXNpYmxlIjp0cnVlLCJXaWR0aCI6MC4wLCJIZWlnaHQiOjAuMCwiQm9yZGVyU3R5bGUiOm51bGwsIlBhcmVudFN0eWxlIjpudWxsfSwiRGF0ZVN0eWxlIjp7IiRpZCI6IjU3MiIsIkZvbnRTZXR0aW5ncyI6eyIkaWQiOiI1NzMiLCJGb250U2l6ZSI6MTAsIkZvbnROYW1lIjoiQ2FsaWJyaSIsIklzQm9sZCI6ZmFsc2UsIklzSXRhbGljIjpmYWxzZSwiSXNVbmRlcmxpbmVkIjpmYWxzZSwiUGFyZW50U3R5bGUiOm51bGx9LCJBdXRvU2l6ZSI6MCwiRm9yZWdyb3VuZCI6eyIkaWQiOiI1NzQiLCJDb2xvciI6eyIkaWQiOiI1Nz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3NiIsIlRvcCI6MC4wLCJMZWZ0IjowLjAsIlJpZ2h0IjowLjAsIkJvdHRvbSI6MC4wfSwiUGFkZGluZyI6eyIkaWQiOiI1NzciLCJUb3AiOjAuMCwiTGVmdCI6MC4wLCJSaWdodCI6MC4wLCJCb3R0b20iOjAuMH0sIkJhY2tncm91bmQiOnsiJGlkIjoiNTc4IiwiQ29sb3IiOnsiJGlkIjoiNTc5IiwiQSI6MCwiUiI6MjU1LCJHIjoyNTUsIkIiOjI1NX19LCJJc1Zpc2libGUiOmZhbHNlLCJXaWR0aCI6MC4wLCJIZWlnaHQiOjAuMCwiQm9yZGVyU3R5bGUiOm51bGwsIlBhcmVudFN0eWxlIjpudWxsfSwiRGF0ZUZvcm1hdCI6eyIkaWQiOiI1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xIiwiRm9ybWF0IjowLCJJc1Zpc2libGUiOmZhbHNlLCJMYXN0S25vd25WaXNpYmlsaXR5U3RhdGUiOmZhbHNlfSwiSXNWaXNpYmxlIjp0cnVlLCJQYXJlbnRTdHlsZSI6bnVsbH0sIkh5cGVybGluayI6eyIkaWQiOiI1ODIiLCJBZGRyZXNzIjoiIiwiU3ViQWRkcmVzcyI6IiJ9LCJJbXBvcnRJZCI6bnVsbH0seyIkaWQiOiI1ODMiLCJJZCI6ImNjNjNlYjZiLTk5NDctNDRlNC1hZTVmLWNiYmU3ZmUwOGI2ZCIsIkluZGV4IjoyMCwiR3JvdXBJZCI6ImE4ZGNiMzQxLTRmZmUtNDRmMi1iN2JlLWE4M2JhOTU3M2RhYSIsIlRpdGxlIjoiQmxhbmsiLCJEYXRlVGltZSI6IjIwMjItMDctMjFUMjM6NTk6MDAiLCJQZXJjZW50YWdlQ29tcGxldGUiOm51bGwsIk5vdGUiOm51bGwsIlN0eWxlIjp7IiRpZCI6IjU4NCIsIlRpdGxlUG9zaXRpb24iOiJSaWdodCIsIkRhdGVQb3NpdGlvbiI6IkxlZnQiLCJTaGFwZVR5cGUiOjEsIlNoYXBlU2l6ZSI6MCwiU2hhcGVTdHlsZSI6eyIkaWQiOiI1ODUiLCJNYXJnaW4iOnsiJGlkIjoiNTg2IiwiVG9wIjowLjAsIkxlZnQiOjAuMCwiUmlnaHQiOjAuMCwiQm90dG9tIjowLjB9LCJQYWRkaW5nIjp7IiRpZCI6IjU4NyIsIlRvcCI6MC4wLCJMZWZ0IjowLjAsIlJpZ2h0IjowLjAsIkJvdHRvbSI6MC4wfSwiQmFja2dyb3VuZCI6eyIkaWQiOiI1ODgiLCJDb2xvciI6eyIkaWQiOiI1ODkiLCJBIjoyNTUsIlIiOjE0MSwiRyI6OTksIkIiOjExNn19LCJJc1Zpc2libGUiOnRydWUsIldpZHRoIjoxMi4wLCJIZWlnaHQiOjE0LjAsIkJvcmRlclN0eWxlIjp7IiRpZCI6IjU5MCIsIkxpbmVDb2xvciI6bnVsbCwiTGluZVdlaWdodCI6MC4wLCJMaW5lVHlwZSI6MCwiUGFyZW50U3R5bGUiOm51bGx9LCJQYXJlbnRTdHlsZSI6bnVsbH0sIlRpdGxlU3R5bGUiOnsiJGlkIjoiNTkxIiwiRm9udFNldHRpbmdzIjp7IiRpZCI6IjU5MiIsIkZvbnRTaXplIjoxMSwiRm9udE5hbWUiOiJDYWxpYnJpIiwiSXNCb2xkIjp0cnVlLCJJc0l0YWxpYyI6ZmFsc2UsIklzVW5kZXJsaW5lZCI6ZmFsc2UsIlBhcmVudFN0eWxlIjpudWxsfSwiQXV0b1NpemUiOjAsIkZvcmVncm91bmQiOnsiJGlkIjoiNTkzIiwiQ29sb3IiOnsiJGlkIjoiNTk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5NSIsIlRvcCI6MC4wLCJMZWZ0IjowLjAsIlJpZ2h0IjowLjAsIkJvdHRvbSI6MC4wfSwiUGFkZGluZyI6eyIkaWQiOiI1OTYiLCJUb3AiOjAuMCwiTGVmdCI6MC4wLCJSaWdodCI6MC4wLCJCb3R0b20iOjAuMH0sIkJhY2tncm91bmQiOnsiJGlkIjoiNTk3IiwiQ29sb3IiOnsiJGlkIjoiNTk4IiwiQSI6MCwiUiI6MjU1LCJHIjoyNTUsIkIiOjI1NX19LCJJc1Zpc2libGUiOmZhbHNlLCJXaWR0aCI6MC4wLCJIZWlnaHQiOjAuMCwiQm9yZGVyU3R5bGUiOm51bGwsIlBhcmVudFN0eWxlIjpudWxsfSwiRGF0ZVN0eWxlIjp7IiRpZCI6IjU5OSIsIkZvbnRTZXR0aW5ncyI6eyIkaWQiOiI2MDAiLCJGb250U2l6ZSI6MTAsIkZvbnROYW1lIjoiQ2FsaWJyaSIsIklzQm9sZCI6ZmFsc2UsIklzSXRhbGljIjpmYWxzZSwiSXNVbmRlcmxpbmVkIjpmYWxzZSwiUGFyZW50U3R5bGUiOm51bGx9LCJBdXRvU2l6ZSI6MCwiRm9yZWdyb3VuZCI6eyIkaWQiOiI2MDEiLCJDb2xvciI6eyIkaWQiOiI2MD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YwMyIsIlRvcCI6MC4wLCJMZWZ0IjowLjAsIlJpZ2h0IjowLjAsIkJvdHRvbSI6MC4wfSwiUGFkZGluZyI6eyIkaWQiOiI2MDQiLCJUb3AiOjAuMCwiTGVmdCI6MC4wLCJSaWdodCI6MC4wLCJCb3R0b20iOjAuMH0sIkJhY2tncm91bmQiOnsiJGlkIjoiNjA1IiwiQ29sb3IiOnsiJGlkIjoiNjA2IiwiQSI6MCwiUiI6MjU1LCJHIjoyNTUsIkIiOjI1NX19LCJJc1Zpc2libGUiOmZhbHNlLCJXaWR0aCI6MC4wLCJIZWlnaHQiOjAuMCwiQm9yZGVyU3R5bGUiOm51bGwsIlBhcmVudFN0eWxlIjpudWxsfSwiRGF0ZUZvcm1hdCI6eyIkaWQiOiI2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A4IiwiRm9ybWF0IjowLCJJc1Zpc2libGUiOmZhbHNlLCJMYXN0S25vd25WaXNpYmlsaXR5U3RhdGUiOmZhbHNlfSwiSXNWaXNpYmxlIjp0cnVlLCJQYXJlbnRTdHlsZSI6bnVsbH0sIkh5cGVybGluayI6eyIkaWQiOiI2MDkiLCJBZGRyZXNzIjoiIiwiU3ViQWRkcmVzcyI6IiJ9LCJJbXBvcnRJZCI6bnVsbH0seyIkaWQiOiI2MTAiLCJJZCI6IjdjNmRiYzY1LWI1ZDctNDM3NC05ODJiLTczNWQzZmY4MmY5MSIsIkluZGV4IjoyMSwiR3JvdXBJZCI6ImE4ZGNiMzQxLTRmZmUtNDRmMi1iN2JlLWE4M2JhOTU3M2RhYSIsIlRpdGxlIjoiRGlnaXRhbCBNaWdyYXRpb24gV29ya3Nob3BzIiwiRGF0ZVRpbWUiOiIyMDIyLTA4LTE1VDIzOjU5OjAwIiwiUGVyY2VudGFnZUNvbXBsZXRlIjpudWxsLCJOb3RlIjpudWxsLCJTdHlsZSI6eyIkaWQiOiI2MTEiLCJUaXRsZVBvc2l0aW9uIjoiQmVsb3ciLCJEYXRlUG9zaXRpb24iOiJMZWZ0IiwiU2hhcGVUeXBlIjoxLCJTaGFwZVNpemUiOjAsIlNoYXBlU3R5bGUiOnsiJGlkIjoiNjEyIiwiTWFyZ2luIjp7IiRpZCI6IjYxMyIsIlRvcCI6MC4wLCJMZWZ0IjowLjAsIlJpZ2h0IjowLjAsIkJvdHRvbSI6MC4wfSwiUGFkZGluZyI6eyIkaWQiOiI2MTQiLCJUb3AiOjAuMCwiTGVmdCI6MC4wLCJSaWdodCI6MC4wLCJCb3R0b20iOjAuMH0sIkJhY2tncm91bmQiOnsiJGlkIjoiNjE1IiwiQ29sb3IiOnsiJGlkIjoiNjE2IiwiQSI6MjU1LCJSIjo5NywiRyI6MTI5LCJCIjoxNTF9fSwiSXNWaXNpYmxlIjp0cnVlLCJXaWR0aCI6MTIuMCwiSGVpZ2h0IjoxNC4wLCJCb3JkZXJTdHlsZSI6eyIkaWQiOiI2MTciLCJMaW5lQ29sb3IiOm51bGwsIkxpbmVXZWlnaHQiOjAuMCwiTGluZVR5cGUiOjAsIlBhcmVudFN0eWxlIjpudWxsfSwiUGFyZW50U3R5bGUiOm51bGx9LCJUaXRsZVN0eWxlIjp7IiRpZCI6IjYxOCIsIkZvbnRTZXR0aW5ncyI6eyIkaWQiOiI2MTkiLCJGb250U2l6ZSI6MTEsIkZvbnROYW1lIjoiTVYgQm9saSIsIklzQm9sZCI6ZmFsc2UsIklzSXRhbGljIjpmYWxzZSwiSXNVbmRlcmxpbmVkIjpmYWxzZSwiUGFyZW50U3R5bGUiOm51bGx9LCJBdXRvU2l6ZSI6MiwiRm9yZWdyb3VuZCI6eyIkaWQiOiI2MjAiLCJDb2xvciI6eyIkaWQiOiI2MjEiLCJBIjoyNTUsIlIiOjAsIkciOjAsIkIiOjB9fSwiTWF4V2lkdGgiOjExOC4zNDU3OTM5NjM2OTgyNywiTWF4SGVpZ2h0IjoiSW5maW5pdHkiLCJTbWFydEZvcmVncm91bmRJc0FjdGl2ZSI6ZmFsc2UsIkhvcml6b250YWxBbGlnbm1lbnQiOjEsIlZlcnRpY2FsQWxpZ25tZW50IjowLCJTbWFydEZvcmVncm91bmQiOm51bGwsIkJhY2tncm91bmRGaWxsVHlwZSI6MCwiTWFyZ2luIjp7IiRpZCI6IjYyMiIsIlRvcCI6MC4wLCJMZWZ0IjowLjAsIlJpZ2h0IjowLjAsIkJvdHRvbSI6MC4wfSwiUGFkZGluZyI6eyIkaWQiOiI2MjMiLCJUb3AiOjAuMCwiTGVmdCI6MC4wLCJSaWdodCI6MC4wLCJCb3R0b20iOjAuMH0sIkJhY2tncm91bmQiOnsiJGlkIjoiNjI0IiwiQ29sb3IiOnsiJGlkIjoiNjI1IiwiQSI6MCwiUiI6MjU1LCJHIjoyNTUsIkIiOjI1NX19LCJJc1Zpc2libGUiOnRydWUsIldpZHRoIjowLjAsIkhlaWdodCI6MC4wLCJCb3JkZXJTdHlsZSI6bnVsbCwiUGFyZW50U3R5bGUiOm51bGx9LCJEYXRlU3R5bGUiOnsiJGlkIjoiNjI2IiwiRm9udFNldHRpbmdzIjp7IiRpZCI6IjYyNyIsIkZvbnRTaXplIjoxMCwiRm9udE5hbWUiOiJDYWxpYnJpIiwiSXNCb2xkIjpmYWxzZSwiSXNJdGFsaWMiOmZhbHNlLCJJc1VuZGVybGluZWQiOmZhbHNlLCJQYXJlbnRTdHlsZSI6bnVsbH0sIkF1dG9TaXplIjowLCJGb3JlZ3JvdW5kIjp7IiRpZCI6IjYyOCIsIkNvbG9yIjp7IiRpZCI6IjYy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MwIiwiVG9wIjowLjAsIkxlZnQiOjAuMCwiUmlnaHQiOjAuMCwiQm90dG9tIjowLjB9LCJQYWRkaW5nIjp7IiRpZCI6IjYzMSIsIlRvcCI6MC4wLCJMZWZ0IjowLjAsIlJpZ2h0IjowLjAsIkJvdHRvbSI6MC4wfSwiQmFja2dyb3VuZCI6eyIkaWQiOiI2MzIiLCJDb2xvciI6eyIkaWQiOiI2MzMiLCJBIjowLCJSIjoyNTUsIkciOjI1NSwiQiI6MjU1fX0sIklzVmlzaWJsZSI6ZmFsc2UsIldpZHRoIjowLjAsIkhlaWdodCI6MC4wLCJCb3JkZXJTdHlsZSI6bnVsbCwiUGFyZW50U3R5bGUiOm51bGx9LCJEYXRlRm9ybWF0Ijp7IiRpZCI6IjY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zUiLCJGb3JtYXQiOjAsIklzVmlzaWJsZSI6ZmFsc2UsIkxhc3RLbm93blZpc2liaWxpdHlTdGF0ZSI6ZmFsc2V9LCJJc1Zpc2libGUiOnRydWUsIlBhcmVudFN0eWxlIjpudWxsfSwiSHlwZXJsaW5rIjp7IiRpZCI6IjYzNiIsIkFkZHJlc3MiOiIiLCJTdWJBZGRyZXNzIjoiIn0sIkltcG9ydElkIjpudWxsfSx7IiRpZCI6IjYzNyIsIklkIjoiYzE5ODNlMzMtNTVmNi00YjVlLTg1NWItNjk5MDQ0MzdkYTZmIiwiSW5kZXgiOjIyLCJHcm91cElkIjoiYThkY2IzNDEtNGZmZS00NGYyLWI3YmUtYTgzYmE5NTczZGFhIiwiVGl0bGUiOiJCbGFuayIsIkRhdGVUaW1lIjoiMjAyMi0wOC0xMVQyMzo1OTowMCIsIlBlcmNlbnRhZ2VDb21wbGV0ZSI6bnVsbCwiTm90ZSI6bnVsbCwiU3R5bGUiOnsiJGlkIjoiNjM4IiwiVGl0bGVQb3NpdGlvbiI6IkJlbG93IiwiRGF0ZVBvc2l0aW9uIjoiTGVmdCIsIlNoYXBlVHlwZSI6MSwiU2hhcGVTaXplIjowLCJTaGFwZVN0eWxlIjp7IiRpZCI6IjYzOSIsIk1hcmdpbiI6eyIkaWQiOiI2NDAiLCJUb3AiOjAuMCwiTGVmdCI6MC4wLCJSaWdodCI6MC4wLCJCb3R0b20iOjAuMH0sIlBhZGRpbmciOnsiJGlkIjoiNjQxIiwiVG9wIjowLjAsIkxlZnQiOjAuMCwiUmlnaHQiOjAuMCwiQm90dG9tIjowLjB9LCJCYWNrZ3JvdW5kIjp7IiRpZCI6IjY0MiIsIkNvbG9yIjp7IiRpZCI6IjY0MyIsIkEiOjI1NSwiUiI6OTcsIkciOjEyOSwiQiI6MTUxfX0sIklzVmlzaWJsZSI6dHJ1ZSwiV2lkdGgiOjEyLjAsIkhlaWdodCI6MTQuMCwiQm9yZGVyU3R5bGUiOnsiJGlkIjoiNjQ0IiwiTGluZUNvbG9yIjpudWxsLCJMaW5lV2VpZ2h0IjowLjAsIkxpbmVUeXBlIjowLCJQYXJlbnRTdHlsZSI6bnVsbH0sIlBhcmVudFN0eWxlIjpudWxsfSwiVGl0bGVTdHlsZSI6eyIkaWQiOiI2NDUiLCJGb250U2V0dGluZ3MiOnsiJGlkIjoiNjQ2IiwiRm9udFNpemUiOjExLCJGb250TmFtZSI6IkNhbGlicmkiLCJJc0JvbGQiOnRydWUsIklzSXRhbGljIjpmYWxzZSwiSXNVbmRlcmxpbmVkIjpmYWxzZSwiUGFyZW50U3R5bGUiOm51bGx9LCJBdXRvU2l6ZSI6MCwiRm9yZWdyb3VuZCI6eyIkaWQiOiI2NDciLCJDb2xvciI6eyIkaWQiOiI2ND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Q5IiwiVG9wIjowLjAsIkxlZnQiOjAuMCwiUmlnaHQiOjAuMCwiQm90dG9tIjowLjB9LCJQYWRkaW5nIjp7IiRpZCI6IjY1MCIsIlRvcCI6MC4wLCJMZWZ0IjowLjAsIlJpZ2h0IjowLjAsIkJvdHRvbSI6MC4wfSwiQmFja2dyb3VuZCI6eyIkaWQiOiI2NTEiLCJDb2xvciI6eyIkaWQiOiI2NTIiLCJBIjowLCJSIjoyNTUsIkciOjI1NSwiQiI6MjU1fX0sIklzVmlzaWJsZSI6ZmFsc2UsIldpZHRoIjowLjAsIkhlaWdodCI6MC4wLCJCb3JkZXJTdHlsZSI6bnVsbCwiUGFyZW50U3R5bGUiOm51bGx9LCJEYXRlU3R5bGUiOnsiJGlkIjoiNjUzIiwiRm9udFNldHRpbmdzIjp7IiRpZCI6IjY1NCIsIkZvbnRTaXplIjoxMCwiRm9udE5hbWUiOiJDYWxpYnJpIiwiSXNCb2xkIjpmYWxzZSwiSXNJdGFsaWMiOmZhbHNlLCJJc1VuZGVybGluZWQiOmZhbHNlLCJQYXJlbnRTdHlsZSI6bnVsbH0sIkF1dG9TaXplIjowLCJGb3JlZ3JvdW5kIjp7IiRpZCI6IjY1NSIsIkNvbG9yIjp7IiRpZCI6IjY1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U3IiwiVG9wIjowLjAsIkxlZnQiOjAuMCwiUmlnaHQiOjAuMCwiQm90dG9tIjowLjB9LCJQYWRkaW5nIjp7IiRpZCI6IjY1OCIsIlRvcCI6MC4wLCJMZWZ0IjowLjAsIlJpZ2h0IjowLjAsIkJvdHRvbSI6MC4wfSwiQmFja2dyb3VuZCI6eyIkaWQiOiI2NTkiLCJDb2xvciI6eyIkaWQiOiI2NjAiLCJBIjowLCJSIjoyNTUsIkciOjI1NSwiQiI6MjU1fX0sIklzVmlzaWJsZSI6ZmFsc2UsIldpZHRoIjowLjAsIkhlaWdodCI6MC4wLCJCb3JkZXJTdHlsZSI6bnVsbCwiUGFyZW50U3R5bGUiOm51bGx9LCJEYXRlRm9ybWF0Ijp7IiRpZCI6IjY2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jIiLCJGb3JtYXQiOjAsIklzVmlzaWJsZSI6ZmFsc2UsIkxhc3RLbm93blZpc2liaWxpdHlTdGF0ZSI6ZmFsc2V9LCJJc1Zpc2libGUiOnRydWUsIlBhcmVudFN0eWxlIjpudWxsfSwiSHlwZXJsaW5rIjp7IiRpZCI6IjY2MyIsIkFkZHJlc3MiOiIiLCJTdWJBZGRyZXNzIjoiIn0sIkltcG9ydElkIjpudWxsfSx7IiRpZCI6IjY2NCIsIklkIjoiYmE4Y2ZmZWUtMzI3MS00YzBlLTgxYWYtNjU1NjM5ZGU2ZmM4IiwiSW5kZXgiOjIzLCJHcm91cElkIjoiYThkY2IzNDEtNGZmZS00NGYyLWI3YmUtYTgzYmE5NTczZGFhIiwiVGl0bGUiOiJCbGFuayIsIkRhdGVUaW1lIjoiMjAyMi0wOS0wNVQyMzo1OTowMCIsIlBlcmNlbnRhZ2VDb21wbGV0ZSI6bnVsbCwiTm90ZSI6bnVsbCwiU3R5bGUiOnsiJGlkIjoiNjY1IiwiVGl0bGVQb3NpdGlvbiI6IlJpZ2h0IiwiRGF0ZVBvc2l0aW9uIjoiTGVmdCIsIlNoYXBlVHlwZSI6MSwiU2hhcGVTaXplIjowLCJTaGFwZVN0eWxlIjp7IiRpZCI6IjY2NiIsIk1hcmdpbiI6eyIkaWQiOiI2NjciLCJUb3AiOjAuMCwiTGVmdCI6MC4wLCJSaWdodCI6MC4wLCJCb3R0b20iOjAuMH0sIlBhZGRpbmciOnsiJGlkIjoiNjY4IiwiVG9wIjowLjAsIkxlZnQiOjAuMCwiUmlnaHQiOjAuMCwiQm90dG9tIjowLjB9LCJCYWNrZ3JvdW5kIjp7IiRpZCI6IjY2OSIsIkNvbG9yIjp7IiRpZCI6IjY3MCIsIkEiOjI1NSwiUiI6MTExLCJHIjoxMTEsIkIiOjExNn19LCJJc1Zpc2libGUiOnRydWUsIldpZHRoIjoxMi4wLCJIZWlnaHQiOjE0LjAsIkJvcmRlclN0eWxlIjp7IiRpZCI6IjY3MSIsIkxpbmVDb2xvciI6bnVsbCwiTGluZVdlaWdodCI6MC4wLCJMaW5lVHlwZSI6MCwiUGFyZW50U3R5bGUiOm51bGx9LCJQYXJlbnRTdHlsZSI6bnVsbH0sIlRpdGxlU3R5bGUiOnsiJGlkIjoiNjcyIiwiRm9udFNldHRpbmdzIjp7IiRpZCI6IjY3MyIsIkZvbnRTaXplIjoxMSwiRm9udE5hbWUiOiJDYWxpYnJpIiwiSXNCb2xkIjp0cnVlLCJJc0l0YWxpYyI6ZmFsc2UsIklzVW5kZXJsaW5lZCI6ZmFsc2UsIlBhcmVudFN0eWxlIjpudWxsfSwiQXV0b1NpemUiOjAsIkZvcmVncm91bmQiOnsiJGlkIjoiNjc0IiwiQ29sb3IiOnsiJGlkIjoiNjc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3NiIsIlRvcCI6MC4wLCJMZWZ0IjowLjAsIlJpZ2h0IjowLjAsIkJvdHRvbSI6MC4wfSwiUGFkZGluZyI6eyIkaWQiOiI2NzciLCJUb3AiOjAuMCwiTGVmdCI6MC4wLCJSaWdodCI6MC4wLCJCb3R0b20iOjAuMH0sIkJhY2tncm91bmQiOnsiJGlkIjoiNjc4IiwiQ29sb3IiOnsiJGlkIjoiNjc5IiwiQSI6MCwiUiI6MjU1LCJHIjoyNTUsIkIiOjI1NX19LCJJc1Zpc2libGUiOmZhbHNlLCJXaWR0aCI6MC4wLCJIZWlnaHQiOjAuMCwiQm9yZGVyU3R5bGUiOm51bGwsIlBhcmVudFN0eWxlIjpudWxsfSwiRGF0ZVN0eWxlIjp7IiRpZCI6IjY4MCIsIkZvbnRTZXR0aW5ncyI6eyIkaWQiOiI2ODEiLCJGb250U2l6ZSI6MTAsIkZvbnROYW1lIjoiQ2FsaWJyaSIsIklzQm9sZCI6ZmFsc2UsIklzSXRhbGljIjpmYWxzZSwiSXNVbmRlcmxpbmVkIjpmYWxzZSwiUGFyZW50U3R5bGUiOm51bGx9LCJBdXRvU2l6ZSI6MCwiRm9yZWdyb3VuZCI6eyIkaWQiOiI2ODIiLCJDb2xvciI6eyIkaWQiOiI2OD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Y4NCIsIlRvcCI6MC4wLCJMZWZ0IjowLjAsIlJpZ2h0IjowLjAsIkJvdHRvbSI6MC4wfSwiUGFkZGluZyI6eyIkaWQiOiI2ODUiLCJUb3AiOjAuMCwiTGVmdCI6MC4wLCJSaWdodCI6MC4wLCJCb3R0b20iOjAuMH0sIkJhY2tncm91bmQiOnsiJGlkIjoiNjg2IiwiQ29sb3IiOnsiJGlkIjoiNjg3IiwiQSI6MCwiUiI6MjU1LCJHIjoyNTUsIkIiOjI1NX19LCJJc1Zpc2libGUiOmZhbHNlLCJXaWR0aCI6MC4wLCJIZWlnaHQiOjAuMCwiQm9yZGVyU3R5bGUiOm51bGwsIlBhcmVudFN0eWxlIjpudWxsfSwiRGF0ZUZvcm1hdCI6eyIkaWQiOiI2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g5IiwiRm9ybWF0IjowLCJJc1Zpc2libGUiOmZhbHNlLCJMYXN0S25vd25WaXNpYmlsaXR5U3RhdGUiOmZhbHNlfSwiSXNWaXNpYmxlIjp0cnVlLCJQYXJlbnRTdHlsZSI6bnVsbH0sIkh5cGVybGluayI6eyIkaWQiOiI2OTAiLCJBZGRyZXNzIjoiIiwiU3ViQWRkcmVzcyI6IiJ9LCJJbXBvcnRJZCI6bnVsbH0seyIkaWQiOiI2OTEiLCJJZCI6IjNlMWNkMDJjLWEzMTktNDc4ZC04MGQxLThmZTJiZjhiYzAyMiIsIkluZGV4IjoyNCwiR3JvdXBJZCI6ImE4ZGNiMzQxLTRmZmUtNDRmMi1iN2JlLWE4M2JhOTU3M2RhYSIsIlRpdGxlIjoiQXNzZXQgTWlncmF0aW9uIFdvcmtzaG9wcyIsIkRhdGVUaW1lIjoiMjAyMi0wOS0wOVQyMzo1OTowMCIsIlBlcmNlbnRhZ2VDb21wbGV0ZSI6bnVsbCwiTm90ZSI6bnVsbCwiU3R5bGUiOnsiJGlkIjoiNjkyIiwiVGl0bGVQb3NpdGlvbiI6IkJlbG93IiwiRGF0ZVBvc2l0aW9uIjoiTGVmdCIsIlNoYXBlVHlwZSI6MSwiU2hhcGVTaXplIjowLCJTaGFwZVN0eWxlIjp7IiRpZCI6IjY5MyIsIk1hcmdpbiI6eyIkaWQiOiI2OTQiLCJUb3AiOjAuMCwiTGVmdCI6MC4wLCJSaWdodCI6MC4wLCJCb3R0b20iOjAuMH0sIlBhZGRpbmciOnsiJGlkIjoiNjk1IiwiVG9wIjowLjAsIkxlZnQiOjAuMCwiUmlnaHQiOjAuMCwiQm90dG9tIjowLjB9LCJCYWNrZ3JvdW5kIjp7IiRpZCI6IjY5NiIsIkNvbG9yIjp7IiRpZCI6IjY5NyIsIkEiOjI1NSwiUiI6MTExLCJHIjoxMTEsIkIiOjExNn19LCJJc1Zpc2libGUiOnRydWUsIldpZHRoIjoxMi4wLCJIZWlnaHQiOjE0LjAsIkJvcmRlclN0eWxlIjp7IiRpZCI6IjY5OCIsIkxpbmVDb2xvciI6bnVsbCwiTGluZVdlaWdodCI6MC4wLCJMaW5lVHlwZSI6MCwiUGFyZW50U3R5bGUiOm51bGx9LCJQYXJlbnRTdHlsZSI6bnVsbH0sIlRpdGxlU3R5bGUiOnsiJGlkIjoiNjk5IiwiRm9udFNldHRpbmdzIjp7IiRpZCI6IjcwMCIsIkZvbnRTaXplIjoxMSwiRm9udE5hbWUiOiJNViBCb2xpIiwiSXNCb2xkIjpmYWxzZSwiSXNJdGFsaWMiOmZhbHNlLCJJc1VuZGVybGluZWQiOmZhbHNlLCJQYXJlbnRTdHlsZSI6bnVsbH0sIkF1dG9TaXplIjoyLCJGb3JlZ3JvdW5kIjp7IiRpZCI6IjcwMSIsIkNvbG9yIjp7IiRpZCI6IjcwMiIsIkEiOjI1NSwiUiI6MCwiRyI6MCwiQiI6MH19LCJNYXhXaWR0aCI6OTIuMzk4MzkxMzMyMzkzODg1LCJNYXhIZWlnaHQiOiJJbmZpbml0eSIsIlNtYXJ0Rm9yZWdyb3VuZElzQWN0aXZlIjpmYWxzZSwiSG9yaXpvbnRhbEFsaWdubWVudCI6MSwiVmVydGljYWxBbGlnbm1lbnQiOjAsIlNtYXJ0Rm9yZWdyb3VuZCI6bnVsbCwiQmFja2dyb3VuZEZpbGxUeXBlIjowLCJNYXJnaW4iOnsiJGlkIjoiNzAzIiwiVG9wIjowLjAsIkxlZnQiOjAuMCwiUmlnaHQiOjAuMCwiQm90dG9tIjowLjB9LCJQYWRkaW5nIjp7IiRpZCI6IjcwNCIsIlRvcCI6MC4wLCJMZWZ0IjowLjAsIlJpZ2h0IjowLjAsIkJvdHRvbSI6MC4wfSwiQmFja2dyb3VuZCI6eyIkaWQiOiI3MDUiLCJDb2xvciI6eyIkaWQiOiI3MDYiLCJBIjowLCJSIjoyNTUsIkciOjI1NSwiQiI6MjU1fX0sIklzVmlzaWJsZSI6dHJ1ZSwiV2lkdGgiOjAuMCwiSGVpZ2h0IjowLjAsIkJvcmRlclN0eWxlIjpudWxsLCJQYXJlbnRTdHlsZSI6bnVsbH0sIkRhdGVTdHlsZSI6eyIkaWQiOiI3MDciLCJGb250U2V0dGluZ3MiOnsiJGlkIjoiNzA4IiwiRm9udFNpemUiOjEwLCJGb250TmFtZSI6IkNhbGlicmkiLCJJc0JvbGQiOmZhbHNlLCJJc0l0YWxpYyI6ZmFsc2UsIklzVW5kZXJsaW5lZCI6ZmFsc2UsIlBhcmVudFN0eWxlIjpudWxsfSwiQXV0b1NpemUiOjAsIkZvcmVncm91bmQiOnsiJGlkIjoiNzA5IiwiQ29sb3IiOnsiJGlkIjoiNzE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MTEiLCJUb3AiOjAuMCwiTGVmdCI6MC4wLCJSaWdodCI6MC4wLCJCb3R0b20iOjAuMH0sIlBhZGRpbmciOnsiJGlkIjoiNzEyIiwiVG9wIjowLjAsIkxlZnQiOjAuMCwiUmlnaHQiOjAuMCwiQm90dG9tIjowLjB9LCJCYWNrZ3JvdW5kIjp7IiRpZCI6IjcxMyIsIkNvbG9yIjp7IiRpZCI6IjcxNCIsIkEiOjAsIlIiOjI1NSwiRyI6MjU1LCJCIjoyNTV9fSwiSXNWaXNpYmxlIjpmYWxzZSwiV2lkdGgiOjAuMCwiSGVpZ2h0IjowLjAsIkJvcmRlclN0eWxlIjpudWxsLCJQYXJlbnRTdHlsZSI6bnVsbH0sIkRhdGVGb3JtYXQiOnsiJGlkIjoiNz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xNiIsIkZvcm1hdCI6MCwiSXNWaXNpYmxlIjpmYWxzZSwiTGFzdEtub3duVmlzaWJpbGl0eVN0YXRlIjpmYWxzZX0sIklzVmlzaWJsZSI6dHJ1ZSwiUGFyZW50U3R5bGUiOm51bGx9LCJIeXBlcmxpbmsiOnsiJGlkIjoiNzE3IiwiQWRkcmVzcyI6IiIsIlN1YkFkZHJlc3MiOiIifSwiSW1wb3J0SWQiOm51bGx9LHsiJGlkIjoiNzE4IiwiSWQiOiIwNDEwMTBlMy00OGE1LTRiZDUtYWRhZS04NzJhZGQ5ZWYxOTQiLCJJbmRleCI6MjUsIkdyb3VwSWQiOiJhOGRjYjM0MS00ZmZlLTQ0ZjItYjdiZS1hODNiYTk1NzNkYWEiLCJUaXRsZSI6IkVhcmx5IEFjY2VzcyIsIkRhdGVUaW1lIjoiMjAyMi0wOS0yNlQyMzo1OTowMCIsIlBlcmNlbnRhZ2VDb21wbGV0ZSI6bnVsbCwiTm90ZSI6bnVsbCwiU3R5bGUiOnsiJGlkIjoiNzE5IiwiVGl0bGVQb3NpdGlvbiI6IlJpZ2h0IiwiRGF0ZVBvc2l0aW9uIjoiTGVmdCIsIlNoYXBlVHlwZSI6MTMsIlNoYXBlU2l6ZSI6MSwiU2hhcGVTdHlsZSI6eyIkaWQiOiI3MjAiLCJNYXJnaW4iOnsiJHJlZiI6IjkwIn0sIlBhZGRpbmciOnsiJHJlZiI6IjkxIn0sIkJhY2tncm91bmQiOnsiJGlkIjoiNzIxIiwiQ29sb3IiOnsiJGlkIjoiNzIyIiwiQSI6MjU1LCJSIjoxMTIsIkciOjE3MywiQiI6NzF9fSwiSXNWaXNpYmxlIjp0cnVlLCJXaWR0aCI6MTguMCwiSGVpZ2h0IjoyMC4wLCJCb3JkZXJTdHlsZSI6eyIkaWQiOiI3MjMiLCJMaW5lQ29sb3IiOm51bGwsIkxpbmVXZWlnaHQiOjAuMCwiTGluZVR5cGUiOjAsIlBhcmVudFN0eWxlIjpudWxsfSwiUGFyZW50U3R5bGUiOm51bGx9LCJUaXRsZVN0eWxlIjp7IiRpZCI6IjcyNCIsIkZvbnRTZXR0aW5ncyI6eyIkaWQiOiI3MjUiLCJGb250U2l6ZSI6MTAsIkZvbnROYW1lIjoiTVYgQm9saSIsIklzQm9sZCI6ZmFsc2UsIklzSXRhbGljIjpmYWxzZSwiSXNVbmRlcmxpbmVkIjpmYWxzZSwiUGFyZW50U3R5bGUiOm51bGx9LCJBdXRvU2l6ZSI6MCwiRm9yZWdyb3VuZCI6eyIkaWQiOiI3MjYiLCJDb2xvciI6eyIkaWQiOiI3Mj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5In0sIlBhZGRpbmciOnsiJHJlZiI6IjEwMCJ9LCJCYWNrZ3JvdW5kIjp7IiRpZCI6IjcyOCIsIkNvbG9yIjp7IiRyZWYiOiIxNSJ9fSwiSXNWaXNpYmxlIjp0cnVlLCJXaWR0aCI6MC4wLCJIZWlnaHQiOjAuMCwiQm9yZGVyU3R5bGUiOm51bGwsIlBhcmVudFN0eWxlIjpudWxsfSwiRGF0ZVN0eWxlIjp7IiRpZCI6IjcyOSIsIkZvbnRTZXR0aW5ncyI6eyIkaWQiOiI3MzAiLCJGb250U2l6ZSI6MTAsIkZvbnROYW1lIjoiQ2FsaWJyaSIsIklzQm9sZCI6ZmFsc2UsIklzSXRhbGljIjpmYWxzZSwiSXNVbmRlcmxpbmVkIjpmYWxzZSwiUGFyZW50U3R5bGUiOm51bGx9LCJBdXRvU2l6ZSI6MCwiRm9yZWdyb3VuZCI6eyIkaWQiOiI3MzEiLCJDb2xvciI6eyIkaWQiOiI3Mz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MDcifSwiUGFkZGluZyI6eyIkcmVmIjoiMTA4In0sIkJhY2tncm91bmQiOnsiJGlkIjoiNzMzIiwiQ29sb3IiOnsiJHJlZiI6IjE1In19LCJJc1Zpc2libGUiOmZhbHNlLCJXaWR0aCI6MC4wLCJIZWlnaHQiOjAuMCwiQm9yZGVyU3R5bGUiOm51bGwsIlBhcmVudFN0eWxlIjpudWxsfSwiRGF0ZUZvcm1hdCI6eyIkaWQiOiI3M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M1IiwiRm9ybWF0IjowLCJJc1Zpc2libGUiOmZhbHNlLCJMYXN0S25vd25WaXNpYmlsaXR5U3RhdGUiOmZhbHNlfSwiSXNWaXNpYmxlIjpmYWxzZSwiUGFyZW50U3R5bGUiOm51bGx9LCJIeXBlcmxpbmsiOnsiJGlkIjoiNzM2IiwiQWRkcmVzcyI6IiIsIlN1YkFkZHJlc3MiOiIifSwiSW1wb3J0SWQiOm51bGx9XSwiSWQiOiJhOGRjYjM0MS00ZmZlLTQ0ZjItYjdiZS1hODNiYTk1NzNkYWEiLCJJc1NpbmdsZUl0ZW1Sb3ciOmZhbHNlfSx7IiRpZCI6IjczNyIsIl90YXNrcyI6W3siJGlkIjoiNzM4IiwiX2F0dGFjaGVkTWlsZXN0b25lcyI6W10sIlRhc2tEZWZpbml0aW9uIjp7IiRpZCI6IjczOSIsIkdyb3VwTmFtZSI6bnVsbCwiU3RhcnREYXRlIjoiMjAyMi0wNy0wMVQwMToyNDowMFoiLCJFbmREYXRlIjoiMjAyMi0wNy0zMVQyMTo0NTowMFoiLCJQZXJjZW50YWdlQ29tcGxldGUiOm51bGwsIlN0eWxlIjp7IiRpZCI6Ijc0MCIsIlNoYXBlIjoyLCJTaGFwZVRoaWNrbmVzcyI6MCwiRHVyYXRpb25Gb3JtYXQiOjAsIkluY2x1ZGVOb25Xb3JraW5nRGF5c0luRHVyYXRpb24iOmZhbHNlLCJQZXJjZW50YWdlQ29tcGxldGVTdHlsZSI6eyIkaWQiOiI3NDEiLCJGb250U2V0dGluZ3MiOnsiJGlkIjoiNzQ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c0MyIsIlRvcCI6MC4wLCJMZWZ0IjowLjAsIlJpZ2h0IjowLjAsIkJvdHRvbSI6MC4wfSwiUGFkZGluZyI6eyIkaWQiOiI3NDQiLCJUb3AiOjAuMCwiTGVmdCI6MC4wLCJSaWdodCI6MC4wLCJCb3R0b20iOjAuMH0sIkJhY2tncm91bmQiOnsiJHJlZiI6IjE0In0sIklzVmlzaWJsZSI6dHJ1ZSwiV2lkdGgiOjAuMCwiSGVpZ2h0IjowLjAsIkJvcmRlclN0eWxlIjp7IiRpZCI6Ijc0NSIsIkxpbmVDb2xvciI6bnVsbCwiTGluZVdlaWdodCI6MC4wLCJMaW5lVHlwZSI6MCwiUGFyZW50U3R5bGUiOm51bGx9LCJQYXJlbnRTdHlsZSI6bnVsbH0sIkR1cmF0aW9uU3R5bGUiOnsiJGlkIjoiNzQ2IiwiRm9udFNldHRpbmdzIjp7IiRpZCI6Ijc0NyIsIkZvbnRTaXplIjoxMCwiRm9udE5hbWUiOiJDYWxpYnJpIiwiSXNCb2xkIjpmYWxzZSwiSXNJdGFsaWMiOmZhbHNlLCJJc1VuZGVybGluZWQiOmZhbHNlLCJQYXJlbnRTdHlsZSI6bnVsbH0sIkF1dG9TaXplIjowLCJGb3JlZ3JvdW5kIjp7IiRpZCI6Ijc0OCIsIkNvbG9yIjp7IiRyZWYiOiIyMCJ9fSwiTWF4V2lkdGgiOjIwMC4wLCJNYXhIZWlnaHQiOiJJbmZpbml0eSIsIlNtYXJ0Rm9yZWdyb3VuZElzQWN0aXZlIjpmYWxzZSwiSG9yaXpvbnRhbEFsaWdubWVudCI6MCwiVmVydGljYWxBbGlnbm1lbnQiOjAsIlNtYXJ0Rm9yZWdyb3VuZCI6bnVsbCwiQmFja2dyb3VuZEZpbGxUeXBlIjowLCJNYXJnaW4iOnsiJGlkIjoiNzQ5IiwiVG9wIjowLjAsIkxlZnQiOjAuMCwiUmlnaHQiOjAuMCwiQm90dG9tIjowLjB9LCJQYWRkaW5nIjp7IiRpZCI6Ijc1MCIsIlRvcCI6MC4wLCJMZWZ0IjowLjAsIlJpZ2h0IjowLjAsIkJvdHRvbSI6MC4wfSwiQmFja2dyb3VuZCI6eyIkcmVmIjoiMjMifSwiSXNWaXNpYmxlIjp0cnVlLCJXaWR0aCI6MC4wLCJIZWlnaHQiOjAuMCwiQm9yZGVyU3R5bGUiOnsiJGlkIjoiNzUxIiwiTGluZUNvbG9yIjpudWxsLCJMaW5lV2VpZ2h0IjowLjAsIkxpbmVUeXBlIjowLCJQYXJlbnRTdHlsZSI6bnVsbH0sIlBhcmVudFN0eWxlIjpudWxsfSwiSG9yaXpvbnRhbENvbm5lY3RvclN0eWxlIjp7IiRpZCI6Ijc1MiIsIkxpbmVDb2xvciI6eyIkcmVmIjoiMjYifSwiTGluZVdlaWdodCI6MS4wLCJMaW5lVHlwZSI6MCwiUGFyZW50U3R5bGUiOm51bGx9LCJWZXJ0aWNhbENvbm5lY3RvclN0eWxlIjp7IiRpZCI6Ijc1My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NTQiLCJNYXJnaW4iOnsiJGlkIjoiNzU1IiwiVG9wIjowLjAsIkxlZnQiOjQuMCwiUmlnaHQiOjQuMCwiQm90dG9tIjowLjB9LCJQYWRkaW5nIjp7IiRpZCI6Ijc1NiIsIlRvcCI6MC4wLCJMZWZ0IjowLjAsIlJpZ2h0IjowLjAsIkJvdHRvbSI6MC4wfSwiQmFja2dyb3VuZCI6eyIkaWQiOiI3NTciLCJDb2xvciI6eyIkaWQiOiI3NTgiLCJBIjoyNTUsIlIiOjExMiwiRyI6MTczLCJCIjo3MX19LCJJc1Zpc2libGUiOnRydWUsIldpZHRoIjowLjAsIkhlaWdodCI6MTYuMTEzMzMzMzMzMzMzMzQ0LCJCb3JkZXJTdHlsZSI6eyIkaWQiOiI3NTkiLCJMaW5lQ29sb3IiOnsiJGlkIjoiNzYwIiwiJHR5cGUiOiJOTFJFLkNvbW1vbi5Eb20uU29saWRDb2xvckJydXNoLCBOTFJFLkNvbW1vbiIsIkNvbG9yIjp7IiRpZCI6Ijc2MSIsIkEiOjI1NSwiUiI6MjU1LCJHIjowLCJCIjowfX0sIkxpbmVXZWlnaHQiOjAuMCwiTGluZVR5cGUiOjAsIlBhcmVudFN0eWxlIjpudWxsfSwiUGFyZW50U3R5bGUiOm51bGx9LCJUaXRsZVN0eWxlIjp7IiRpZCI6Ijc2MiIsIkZvbnRTZXR0aW5ncyI6eyIkaWQiOiI3NjMiLCJGb250U2l6ZSI6MTAsIkZvbnROYW1lIjoiTVYgQm9saSIsIklzQm9sZCI6ZmFsc2UsIklzSXRhbGljIjpmYWxzZSwiSXNVbmRlcmxpbmVkIjpmYWxzZSwiUGFyZW50U3R5bGUiOm51bGx9LCJBdXRvU2l6ZSI6MCwiRm9yZWdyb3VuZCI6eyIkaWQiOiI3NjQiLCJDb2xvciI6eyIkaWQiOiI3NjU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aWQiOiI3NjgiLCJDb2xvciI6eyIkcmVmIjoiMTUifX0sIklzVmlzaWJsZSI6dHJ1ZSwiV2lkdGgiOjAuMCwiSGVpZ2h0IjowLjAsIkJvcmRlclN0eWxlIjp7IiRpZCI6Ijc2OSIsIkxpbmVDb2xvciI6bnVsbCwiTGluZVdlaWdodCI6MC4wLCJMaW5lVHlwZSI6MCwiUGFyZW50U3R5bGUiOm51bGx9LCJQYXJlbnRTdHlsZSI6bnVsbH0sIkRhdGVTdHlsZSI6eyIkaWQiOiI3NzAiLCJGb250U2V0dGluZ3MiOnsiJGlkIjoiNzcx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IsIlZlcnRpY2FsQWxpZ25tZW50IjowLCJTbWFydEZvcmVncm91bmQiOm51bGwsIkJhY2tncm91bmRGaWxsVHlwZSI6MCwiTWFyZ2luIjp7IiRpZCI6Ijc3MiIsIlRvcCI6MC4wLCJMZWZ0IjowLjAsIlJpZ2h0IjowLjAsIkJvdHRvbSI6MC4wfSwiUGFkZGluZyI6eyIkaWQiOiI3NzMiLCJUb3AiOjAuMCwiTGVmdCI6MC4wLCJSaWdodCI6MC4wLCJCb3R0b20iOjAuMH0sIkJhY2tncm91bmQiOnsiJHJlZiI6IjU0In0sIklzVmlzaWJsZSI6dHJ1ZSwiV2lkdGgiOjAuMCwiSGVpZ2h0IjowLjAsIkJvcmRlclN0eWxlIjp7IiRpZCI6Ijc3NCIsIkxpbmVDb2xvciI6bnVsbCwiTGluZVdlaWdodCI6MC4wLCJMaW5lVHlwZSI6MCwiUGFyZW50U3R5bGUiOm51bGx9LCJQYXJlbnRTdHlsZSI6bnVsbH0sIkRhdGVGb3JtYXQiOnsiJGlkIjoiNz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NiIsIkZvcm1hdCI6MCwiSXNWaXNpYmxlIjpmYWxzZSwiTGFzdEtub3duVmlzaWJpbGl0eVN0YXRlIjpmYWxzZX0sIklzVmlzaWJsZSI6ZmFsc2UsIlBhcmVudFN0eWxlIjpudWxsfSwiSW5kZXgiOjI2LCJTbWFydER1cmF0aW9uQWN0aXZhdGVkIjpmYWxzZSwiRGF0ZUZvcm1hdCI6eyIkcmVmIjoiNzc1In0sIldlZWtOdW1iZXJpbmciOnsiJGlkIjoiNzc3IiwiRm9ybWF0IjowLCJJc1Zpc2libGUiOmZhbHNlLCJMYXN0S25vd25WaXNpYmlsaXR5U3RhdGUiOmZhbHNlfSwiSWQiOiJiNTFjOGU2Yi1lMDFmLTRiMjMtOGRmNi05ZDYzZjQzMDZhZWIiLCJJbXBvcnRJZCI6bnVsbCwiVGl0bGUiOiJDb21tdW5pY2F0aW9uIiwiTm90ZSI6bnVsbCwiSHlwZXJsaW5rIjp7IiRpZCI6Ijc3OCIsIkFkZHJlc3MiOiIiLCJTdWJBZGRyZXNzIjoiIn0sIklzQ2hhbmdlZCI6ZmFsc2UsIklzTmV3IjpmYWxzZX19XSwiX21pbGVzdG9uZXMiOltdLCJJZCI6IjAwMDAwMDAwLTAwMDAtMDAwMC0wMDAwLTAwMDAwMDAwMDAwMCIsIklzU2luZ2xlSXRlbVJvdyI6dHJ1ZX1dLCJJbmRleCI6MTIsIklkIjoiNWRkOTgxZTAtMmM3YS00NzY5LWIwYjEtMzBhMGEzN2ZiZTRhIiwiSGVhZGVyVGV4dCI6bnVsbCwiSXNEZWZhdWx0Ijp0cnVlLCJTdHlsZSI6eyIkaWQiOiI3NzkiLCJIZWFkZXJTdHlsZSI6eyIkaWQiOiI3ODAiLCJUZXh0U3R5bGUiOnsiJGlkIjoiNzgxIiwiRm9udFNldHRpbmdzIjp7IiRpZCI6Ijc4MiIsIkZvbnRTaXplIjoxMSwiRm9udE5hbWUiOiJDYWxpYnJpIiwiSXNCb2xkIjpmYWxzZSwiSXNJdGFsaWMiOmZhbHNlLCJJc1VuZGVybGluZWQiOmZhbHNlLCJQYXJlbnRTdHlsZSI6bnVsbH0sIkF1dG9TaXplIjoyLCJGb3JlZ3JvdW5kIjp7IiRpZCI6Ijc4MyIsIkNvbG9yIjp7IiRpZCI6Ijc4N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c4NSIsIlRvcCI6MC4wLCJMZWZ0IjowLjAsIlJpZ2h0IjowLjAsIkJvdHRvbSI6MC4wfSwiUGFkZGluZyI6eyIkaWQiOiI3ODYiLCJUb3AiOjAuMCwiTGVmdCI6MC4wLCJSaWdodCI6MC4wLCJCb3R0b20iOjAuMH0sIkJhY2tncm91bmQiOm51bGwsIklzVmlzaWJsZSI6dHJ1ZSwiV2lkdGgiOjAuMCwiSGVpZ2h0IjowLjAsIkJvcmRlclN0eWxlIjpudWxsLCJQYXJlbnRTdHlsZSI6bnVsbH0sIlJlY3RhbmdsZVN0eWxlIjp7IiRpZCI6Ijc4NyIsIk1hcmdpbiI6eyIkaWQiOiI3ODgiLCJUb3AiOjAuMCwiTGVmdCI6MC4wLCJSaWdodCI6MC4wLCJCb3R0b20iOjAuMH0sIlBhZGRpbmciOnsiJGlkIjoiNzg5IiwiVG9wIjowLjAsIkxlZnQiOjAuMCwiUmlnaHQiOjAuMCwiQm90dG9tIjowLjB9LCJCYWNrZ3JvdW5kIjp7IiRpZCI6Ijc5MCIsIkNvbG9yIjp7IiRpZCI6Ijc5MSIsIkEiOjYzLCJSIjoxODUsIkciOjE2NCwiQiI6MTM3fX0sIklzVmlzaWJsZSI6dHJ1ZSwiV2lkdGgiOjAuMCwiSGVpZ2h0IjowLjAsIkJvcmRlclN0eWxlIjp7IiRpZCI6Ijc5MiIsIkxpbmVDb2xvciI6eyIkaWQiOiI3OTMiLCIkdHlwZSI6Ik5MUkUuQ29tbW9uLkRvbS5Tb2xpZENvbG9yQnJ1c2gsIE5MUkUuQ29tbW9uIiwiQ29sb3IiOnsiJGlkIjoiNzk0IiwiQSI6MjU1LCJSIjoyNTUsIkciOjAsIkIiOjB9fSwiTGluZVdlaWdodCI6MC4wLCJMaW5lVHlwZSI6MCwiUGFyZW50U3R5bGUiOm51bGx9LCJQYXJlbnRTdHlsZSI6bnVsbH0sIk1hcmdpbiI6eyIkaWQiOiI3OTUiLCJUb3AiOjAuMCwiTGVmdCI6MC4wLCJSaWdodCI6MC4wLCJCb3R0b20iOjAuMH0sIlBhZGRpbmciOnsiJGlkIjoiNzk2IiwiVG9wIjowLjAsIkxlZnQiOjAuMCwiUmlnaHQiOjAuMCwiQm90dG9tIjowLjB9LCJCYWNrZ3JvdW5kIjpudWxsLCJJc1Zpc2libGUiOnRydWUsIldpZHRoIjowLjAsIkhlaWdodCI6MC4wLCJCb3JkZXJTdHlsZSI6bnVsbCwiUGFyZW50U3R5bGUiOm51bGx9LCJCYWNrZ3JvdW5kU3R5bGUiOnsiJGlkIjoiNzk3IiwiTWFyZ2luIjp7IiRpZCI6Ijc5OCIsIlRvcCI6MC4wLCJMZWZ0IjowLjAsIlJpZ2h0IjowLjAsIkJvdHRvbSI6MC4wfSwiUGFkZGluZyI6eyIkaWQiOiI3OTkiLCJUb3AiOjAuMCwiTGVmdCI6MC4wLCJSaWdodCI6MC4wLCJCb3R0b20iOjAuMH0sIkJhY2tncm91bmQiOnsiJGlkIjoiODAwIiwiQ29sb3IiOnsiJGlkIjoiODAxIiwiQSI6NTEsIlIiOjE2NSwiRyI6MTY1LCJCIjoxNjV9fSwiSXNWaXNpYmxlIjp0cnVlLCJXaWR0aCI6MC4wLCJIZWlnaHQiOjAuMCwiQm9yZGVyU3R5bGUiOnsiJGlkIjoiODAyIiwiTGluZUNvbG9yIjp7IiRpZCI6IjgwMyIsIiR0eXBlIjoiTkxSRS5Db21tb24uRG9tLlNvbGlkQ29sb3JCcnVzaCwgTkxSRS5Db21tb24iLCJDb2xvciI6eyIkaWQiOiI4MDQiLCJBIjoyNTUsIlIiOjI1NSwiRyI6MCwiQiI6MH19LCJMaW5lV2VpZ2h0IjowLjAsIkxpbmVUeXBlIjowLCJQYXJlbnRTdHlsZSI6bnVsbH0sIlBhcmVudFN0eWxlIjpudWxsfSwiTWFyZ2luIjp7IiRpZCI6IjgwNSIsIlRvcCI6MC4wLCJMZWZ0IjowLjAsIlJpZ2h0IjowLjAsIkJvdHRvbSI6MC4wfSwiUGFkZGluZyI6eyIkaWQiOiI4MDYiLCJUb3AiOjAuMCwiTGVmdCI6MC4wLCJSaWdodCI6MC4wLCJCb3R0b20iOjAuMH0sIklzVmlzaWJsZSI6ZmFsc2UsIldpZHRoIjowLjAsIkhlaWdodCI6MC4wLCJCb3JkZXJTdHlsZSI6bnVsbCwiUGFyZW50U3R5bGUiOm51bGx9fV0sIklkIjoiZDU1MDhmYjAtM2NiYi00ZGJmLWE3YzMtNDczNmNjZjA0YWRjIiwiSW5kZXgiOjEyLCJIZWFkZXJUZXh0IjoiV29ya3Nob3BzIiwiU3R5bGUiOnsiJGlkIjoiODA3IiwiSGVhZGVyU3R5bGUiOnsiJGlkIjoiODA4IiwiVGV4dElzVmVydGljYWwiOmZhbHNlLCJUZXh0U3R5bGUiOnsiJGlkIjoiODA5IiwiRm9udFNldHRpbmdzIjp7IiRpZCI6IjgxMCIsIkZvbnRTaXplIjoxMiwiRm9udE5hbWUiOiJNViBCb2xpIiwiSXNCb2xkIjpmYWxzZSwiSXNJdGFsaWMiOmZhbHNlLCJJc1VuZGVybGluZWQiOmZhbHNlLCJQYXJlbnRTdHlsZSI6bnVsbH0sIkF1dG9TaXplIjowLCJGb3JlZ3JvdW5kIjp7IiRpZCI6IjgxMSIsIkNvbG9yIjp7IiRpZCI6IjgxMiIsIkEiOjI1NSwiUiI6MzUsIkciOjM1LCJCIjozN319LCJNYXhXaWR0aCI6MC4wLCJNYXhIZWlnaHQiOjAuMCwiU21hcnRGb3JlZ3JvdW5kSXNBY3RpdmUiOmZhbHNlLCJIb3Jpem9udGFsQWxpZ25tZW50IjowLCJWZXJ0aWNhbEFsaWdubWVudCI6MCwiU21hcnRGb3JlZ3JvdW5kIjpudWxsLCJCYWNrZ3JvdW5kRmlsbFR5cGUiOjAsIk1hcmdpbiI6eyIkcmVmIjoiMzcxIn0sIlBhZGRpbmciOnsiJHJlZiI6IjM3MiJ9LCJCYWNrZ3JvdW5kIjpudWxsLCJJc1Zpc2libGUiOmZhbHNlLCJXaWR0aCI6MC4wLCJIZWlnaHQiOjAuMCwiQm9yZGVyU3R5bGUiOm51bGwsIlBhcmVudFN0eWxlIjpudWxsfSwiUmVjdGFuZ2xlU3R5bGUiOnsiJGlkIjoiODEzIiwiTWFyZ2luIjp7IiRyZWYiOiIzNzYifSwiUGFkZGluZyI6eyIkcmVmIjoiMzc3In0sIkJhY2tncm91bmQiOnsiJGlkIjoiODE0IiwiQ29sb3IiOnsiJGlkIjoiODE1IiwiQSI6MTI3LCJSIjoxODUsIkciOjE2NCwiQiI6MTM3fX0sIklzVmlzaWJsZSI6ZmFsc2UsIldpZHRoIjowLjAsIkhlaWdodCI6MC4wLCJCb3JkZXJTdHlsZSI6eyIkaWQiOiI4MTYiLCJMaW5lQ29sb3IiOnsiJGlkIjoiODE3IiwiJHR5cGUiOiJOTFJFLkNvbW1vbi5Eb20uU29saWRDb2xvckJydXNoLCBOTFJFLkNvbW1vbiIsIkNvbG9yIjp7IiRpZCI6IjgxOCIsIkEiOjI1NSwiUiI6ODgsIkciOjM5LCJCIjo3fX0sIkxpbmVXZWlnaHQiOjAuMCwiTGluZVR5cGUiOjAsIlBhcmVudFN0eWxlIjpudWxsfSwiUGFyZW50U3R5bGUiOm51bGx9LCJNYXJnaW4iOnsiJHJlZiI6IjM4MyJ9LCJQYWRkaW5nIjp7IiRyZWYiOiIzODQifSwiQmFja2dyb3VuZCI6bnVsbCwiSXNWaXNpYmxlIjp0cnVlLCJXaWR0aCI6MC4wLCJIZWlnaHQiOjAuMCwiQm9yZGVyU3R5bGUiOm51bGwsIlBhcmVudFN0eWxlIjpudWxsfSwiQmFja2dyb3VuZFN0eWxlIjp7IiRpZCI6IjgxOSIsIk1hcmdpbiI6eyIkcmVmIjoiMzg2In0sIlBhZGRpbmciOnsiJHJlZiI6IjM4NyJ9LCJCYWNrZ3JvdW5kIjp7IiRpZCI6IjgyMCIsIkNvbG9yIjp7IiRpZCI6IjgyMSIsIkEiOjM4LCJSIjoxODUsIkciOjE2NCwiQiI6MTM3fX0sIklzVmlzaWJsZSI6dHJ1ZSwiV2lkdGgiOjAuMCwiSGVpZ2h0IjowLjAsIkJvcmRlclN0eWxlIjp7IiRpZCI6IjgyMiIsIkxpbmVDb2xvciI6eyIkaWQiOiI4MjMiLCIkdHlwZSI6Ik5MUkUuQ29tbW9uLkRvbS5Tb2xpZENvbG9yQnJ1c2gsIE5MUkUuQ29tbW9uIiwiQ29sb3IiOnsiJGlkIjoiODI0IiwiQSI6MjU1LCJSIjo4OCwiRyI6MzksIkIiOjd9fSwiTGluZVdlaWdodCI6MC4wLCJMaW5lVHlwZSI6MCwiUGFyZW50U3R5bGUiOm51bGx9LCJQYXJlbnRTdHlsZSI6bnVsbH0sIklzQWJvdmVUaW1lYmFuZCI6ZmFsc2UsIk1hcmdpbiI6eyIkaWQiOiI4MjUiLCJUb3AiOjAuMCwiTGVmdCI6MC4wLCJSaWdodCI6MC4wLCJCb3R0b20iOjAuMH0sIlBhZGRpbmciOnsiJGlkIjoiODI2IiwiVG9wIjowLjAsIkxlZnQiOjAuMCwiUmlnaHQiOjAuMCwiQm90dG9tIjowLjB9LCJJc1Zpc2libGUiOnRydWUsIldpZHRoIjowLjAsIkhlaWdodCI6MC4wLCJCb3JkZXJTdHlsZSI6eyIkaWQiOiI4MjciLCJMaW5lQ29sb3IiOm51bGwsIkxpbmVXZWlnaHQiOjAuMCwiTGluZVR5cGUiOjAsIlBhcmVudFN0eWxlIjpudWxsfSwiUGFyZW50U3R5bGUiOm51bGx9fSx7IiRpZCI6IjgyOCIsIl9hY3Rpdml0aWVzIjpbeyIkaWQiOiI4MjkiLCJfcm93cyI6W3siJGlkIjoiODMwIiwiX3Rhc2tzIjpbeyIkaWQiOiI4MzEiLCJfYXR0YWNoZWRNaWxlc3RvbmVzIjpbXSwiVGFza0RlZmluaXRpb24iOnsiJGlkIjoiODMyIiwiR3JvdXBOYW1lIjoiOTVjMmMwZTgtMjA1NS00MjdhLTk4MzctMzljZTRiOTRjNTVmIiwiU3RhcnREYXRlIjoiMjAyMi0wNi0zMFQyMToyNDowMFoiLCJFbmREYXRlIjoiMjAyMi0wOC0wMVQwMToxMjowMFoiLCJQZXJjZW50YWdlQ29tcGxldGUiOm51bGwsIlN0eWxlIjp7IiRpZCI6IjgzMyIsIlNoYXBlIjoyLCJTaGFwZVRoaWNrbmVzcyI6MCwiRHVyYXRpb25Gb3JtYXQiOjAsIkluY2x1ZGVOb25Xb3JraW5nRGF5c0luRHVyYXRpb24iOmZhbHNlLCJQZXJjZW50YWdlQ29tcGxldGVTdHlsZSI6eyIkaWQiOiI4MzQiLCJGb250U2V0dGluZ3MiOnsiJGlkIjoiODM1IiwiRm9udFNpemUiOjEwLCJGb250TmFtZSI6IkNhbGlicmkiLCJJc0JvbGQiOmZhbHNlLCJJc0l0YWxpYyI6ZmFsc2UsIklzVW5kZXJsaW5lZCI6ZmFsc2UsIlBhcmVudFN0eWxlIjpudWxsfSwiQXV0b1NpemUiOjAsIkZvcmVncm91bmQiOnsiJGlkIjoiODM2IiwiQ29sb3IiOnsiJGlkIjoiODM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MzgiLCJUb3AiOjAuMCwiTGVmdCI6MC4wLCJSaWdodCI6MC4wLCJCb3R0b20iOjAuMH0sIlBhZGRpbmciOnsiJGlkIjoiODM5IiwiVG9wIjowLjAsIkxlZnQiOjAuMCwiUmlnaHQiOjAuMCwiQm90dG9tIjowLjB9LCJCYWNrZ3JvdW5kIjp7IiRyZWYiOiIxNCJ9LCJJc1Zpc2libGUiOnRydWUsIldpZHRoIjowLjAsIkhlaWdodCI6MC4wLCJCb3JkZXJTdHlsZSI6eyIkaWQiOiI4NDAiLCJMaW5lQ29sb3IiOm51bGwsIkxpbmVXZWlnaHQiOjAuMCwiTGluZVR5cGUiOjAsIlBhcmVudFN0eWxlIjpudWxsfSwiUGFyZW50U3R5bGUiOm51bGx9LCJEdXJhdGlvblN0eWxlIjp7IiRpZCI6Ijg0MSIsIkZvbnRTZXR0aW5ncyI6eyIkaWQiOiI4NDIiLCJGb250U2l6ZSI6MTAsIkZvbnROYW1lIjoiQ2FsaWJyaSIsIklzQm9sZCI6ZmFsc2UsIklzSXRhbGljIjpmYWxzZSwiSXNVbmRlcmxpbmVkIjpmYWxzZSwiUGFyZW50U3R5bGUiOm51bGx9LCJBdXRvU2l6ZSI6MCwiRm9yZWdyb3VuZCI6eyIkaWQiOiI4NDMiLCJDb2xvciI6eyIkcmVmIjoiMjAifX0sIk1heFdpZHRoIjoyMDAuMCwiTWF4SGVpZ2h0IjoiSW5maW5pdHkiLCJTbWFydEZvcmVncm91bmRJc0FjdGl2ZSI6ZmFsc2UsIkhvcml6b250YWxBbGlnbm1lbnQiOjAsIlZlcnRpY2FsQWxpZ25tZW50IjowLCJTbWFydEZvcmVncm91bmQiOm51bGwsIkJhY2tncm91bmRGaWxsVHlwZSI6MCwiTWFyZ2luIjp7IiRpZCI6Ijg0NCIsIlRvcCI6MC4wLCJMZWZ0IjowLjAsIlJpZ2h0IjowLjAsIkJvdHRvbSI6MC4wfSwiUGFkZGluZyI6eyIkaWQiOiI4NDUiLCJUb3AiOjAuMCwiTGVmdCI6MC4wLCJSaWdodCI6MC4wLCJCb3R0b20iOjAuMH0sIkJhY2tncm91bmQiOnsiJHJlZiI6IjIzIn0sIklzVmlzaWJsZSI6dHJ1ZSwiV2lkdGgiOjAuMCwiSGVpZ2h0IjowLjAsIkJvcmRlclN0eWxlIjp7IiRpZCI6Ijg0NiIsIkxpbmVDb2xvciI6bnVsbCwiTGluZVdlaWdodCI6MC4wLCJMaW5lVHlwZSI6MCwiUGFyZW50U3R5bGUiOm51bGx9LCJQYXJlbnRTdHlsZSI6bnVsbH0sIkhvcml6b250YWxDb25uZWN0b3JTdHlsZSI6eyIkaWQiOiI4NDciLCJMaW5lQ29sb3IiOnsiJHJlZiI6IjI2In0sIkxpbmVXZWlnaHQiOjEuMCwiTGluZVR5cGUiOjAsIlBhcmVudFN0eWxlIjpudWxsfSwiVmVydGljYWxDb25uZWN0b3JTdHlsZSI6eyIkaWQiOiI4NDg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DQ5IiwiTWFyZ2luIjp7IiRpZCI6Ijg1MCIsIlRvcCI6MC4wLCJMZWZ0Ijo0LjAsIlJpZ2h0Ijo0LjAsIkJvdHRvbSI6MC4wfSwiUGFkZGluZyI6eyIkaWQiOiI4NTEiLCJUb3AiOjAuMCwiTGVmdCI6MC4wLCJSaWdodCI6MC4wLCJCb3R0b20iOjAuMH0sIkJhY2tncm91bmQiOnsiJGlkIjoiODUyIiwiQ29sb3IiOnsiJGlkIjoiODUzIiwiQSI6MjU1LCJSIjoxNDEsIkciOjk5LCJCIjoxMTZ9fSwiSXNWaXNpYmxlIjp0cnVlLCJXaWR0aCI6MC4wLCJIZWlnaHQiOjE2LjExMzMzMzMzMzMzMzM0NCwiQm9yZGVyU3R5bGUiOnsiJGlkIjoiODU0IiwiTGluZUNvbG9yIjp7IiRyZWYiOiIzNyJ9LCJMaW5lV2VpZ2h0IjowLjAsIkxpbmVUeXBlIjowLCJQYXJlbnRTdHlsZSI6bnVsbH0sIlBhcmVudFN0eWxlIjpudWxsfSwiVGl0bGVTdHlsZSI6eyIkaWQiOiI4NTUiLCJGb250U2V0dGluZ3MiOnsiJGlkIjoiODU2IiwiRm9udFNpemUiOjEwLCJGb250TmFtZSI6Ik1WIEJvbGkiLCJJc0JvbGQiOmZhbHNlLCJJc0l0YWxpYyI6ZmFsc2UsIklzVW5kZXJsaW5lZCI6ZmFsc2UsIlBhcmVudFN0eWxlIjpudWxsfSwiQXV0b1NpemUiOjIsIkZvcmVncm91bmQiOnsiJGlkIjoiODU3IiwiQ29sb3IiOnsiJGlkIjoiODU4IiwiQSI6MjU1LCJSIjoyNTUsIkciOjI1NSwiQiI6MjU1fX0sIk1heFdpZHRoIjo2OS43MywiTWF4SGVpZ2h0IjoiSW5maW5pdHkiLCJTbWFydEZvcmVncm91bmRJc0FjdGl2ZSI6ZmFsc2UsIkhvcml6b250YWxBbGlnbm1lbnQiOjEsIlZlcnRpY2FsQWxpZ25tZW50IjowLCJTbWFydEZvcmVncm91bmQiOm51bGwsIkJhY2tncm91bmRGaWxsVHlwZSI6MCwiTWFyZ2luIjp7IiRpZCI6Ijg1OSIsIlRvcCI6MC4wLCJMZWZ0IjowLjAsIlJpZ2h0IjowLjAsIkJvdHRvbSI6MC4wfSwiUGFkZGluZyI6eyIkaWQiOiI4NjAiLCJUb3AiOjAuMCwiTGVmdCI6MC4wLCJSaWdodCI6MC4wLCJCb3R0b20iOjAuMH0sIkJhY2tncm91bmQiOnsiJGlkIjoiODYxIiwiQ29sb3IiOnsiJGlkIjoiODYyIiwiQSI6MCwiUiI6MjU1LCJHIjoyNTUsIkIiOjI1NX19LCJJc1Zpc2libGUiOnRydWUsIldpZHRoIjowLjAsIkhlaWdodCI6MC4wLCJCb3JkZXJTdHlsZSI6eyIkaWQiOiI4NjMiLCJMaW5lQ29sb3IiOm51bGwsIkxpbmVXZWlnaHQiOjAuMCwiTGluZVR5cGUiOjAsIlBhcmVudFN0eWxlIjpudWxsfSwiUGFyZW50U3R5bGUiOm51bGx9LCJEYXRlU3R5bGUiOnsiJGlkIjoiODY0IiwiRm9udFNldHRpbmdzIjp7IiRpZCI6Ijg2NS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yLCJWZXJ0aWNhbEFsaWdubWVudCI6MCwiU21hcnRGb3JlZ3JvdW5kIjpudWxsLCJCYWNrZ3JvdW5kRmlsbFR5cGUiOjAsIk1hcmdpbiI6eyIkaWQiOiI4NjYiLCJUb3AiOjAuMCwiTGVmdCI6MC4wLCJSaWdodCI6MC4wLCJCb3R0b20iOjAuMH0sIlBhZGRpbmciOnsiJGlkIjoiODY3IiwiVG9wIjowLjAsIkxlZnQiOjAuMCwiUmlnaHQiOjAuMCwiQm90dG9tIjowLjB9LCJCYWNrZ3JvdW5kIjp7IiRyZWYiOiI1NCJ9LCJJc1Zpc2libGUiOnRydWUsIldpZHRoIjowLjAsIkhlaWdodCI6MC4wLCJCb3JkZXJTdHlsZSI6eyIkaWQiOiI4NjgiLCJMaW5lQ29sb3IiOm51bGwsIkxpbmVXZWlnaHQiOjAuMCwiTGluZVR5cGUiOjAsIlBhcmVudFN0eWxlIjpudWxsfSwiUGFyZW50U3R5bGUiOm51bGx9LCJEYXRlRm9ybWF0Ijp7IiRpZCI6Ijg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AiLCJGb3JtYXQiOjAsIklzVmlzaWJsZSI6ZmFsc2UsIkxhc3RLbm93blZpc2liaWxpdHlTdGF0ZSI6ZmFsc2V9LCJJc1Zpc2libGUiOnRydWUsIlBhcmVudFN0eWxlIjpudWxsfSwiSW5kZXgiOjI5LCJTbWFydER1cmF0aW9uQWN0aXZhdGVkIjpmYWxzZSwiRGF0ZUZvcm1hdCI6eyIkcmVmIjoiODY5In0sIldlZWtOdW1iZXJpbmciOnsiJGlkIjoiODcxIiwiRm9ybWF0IjowLCJJc1Zpc2libGUiOmZhbHNlLCJMYXN0S25vd25WaXNpYmlsaXR5U3RhdGUiOmZhbHNlfSwiSWQiOiI5ZTViNDQ4ZC1hMzc3LTQ5MDMtYTVmNy1lNTY2OTU5ZmU3ZmYiLCJJbXBvcnRJZCI6bnVsbCwiVGl0bGUiOiJDb21tdW5pY2F0aW9uIiwiTm90ZSI6bnVsbCwiSHlwZXJsaW5rIjp7IiRpZCI6Ijg3MiIsIkFkZHJlc3MiOiIiLCJTdWJBZGRyZXNzIjoiIn0sIklzQ2hhbmdlZCI6ZmFsc2UsIklzTmV3IjpmYWxzZX19XSwiX21pbGVzdG9uZXMiOlt7IiRpZCI6Ijg3MyIsIklkIjoiOGUwZmY1ODQtNjVjYi00NjYwLWFjMGYtMzZhN2E5YjczYzY0IiwiSW5kZXgiOjI4LCJHcm91cElkIjoiOTVjMmMwZTgtMjA1NS00MjdhLTk4MzctMzljZTRiOTRjNTVmIiwiVGl0bGUiOiJSZW1pbmRlciIsIkRhdGVUaW1lIjoiMjAyMi0wOC0wMlQyMzo1OTowMCIsIlBlcmNlbnRhZ2VDb21wbGV0ZSI6bnVsbCwiTm90ZSI6bnVsbCwiU3R5bGUiOnsiJGlkIjoiODc0IiwiVGl0bGVQb3NpdGlvbiI6IlJpZ2h0IiwiRGF0ZVBvc2l0aW9uIjoiTGVmdCIsIlNoYXBlVHlwZSI6NiwiU2hhcGVTaXplIjowLCJTaGFwZVN0eWxlIjp7IiRpZCI6Ijg3NSIsIk1hcmdpbiI6eyIkaWQiOiI4NzYiLCJUb3AiOjAuMCwiTGVmdCI6MC4wLCJSaWdodCI6MC4wLCJCb3R0b20iOjAuMH0sIlBhZGRpbmciOnsiJGlkIjoiODc3IiwiVG9wIjowLjAsIkxlZnQiOjAuMCwiUmlnaHQiOjAuMCwiQm90dG9tIjowLjB9LCJCYWNrZ3JvdW5kIjp7IiRpZCI6Ijg3OCIsIkNvbG9yIjp7IiRpZCI6Ijg3OSIsIkEiOjI1NSwiUiI6MTQxLCJHIjo5OSwiQiI6MTE2fX0sIklzVmlzaWJsZSI6dHJ1ZSwiV2lkdGgiOjEyLjAsIkhlaWdodCI6MTQuMCwiQm9yZGVyU3R5bGUiOnsiJGlkIjoiODgwIiwiTGluZUNvbG9yIjpudWxsLCJMaW5lV2VpZ2h0IjowLjAsIkxpbmVUeXBlIjowLCJQYXJlbnRTdHlsZSI6bnVsbH0sIlBhcmVudFN0eWxlIjpudWxsfSwiVGl0bGVTdHlsZSI6eyIkaWQiOiI4ODEiLCJGb250U2V0dGluZ3MiOnsiJGlkIjoiODgyIiwiRm9udFNpemUiOjExLCJGb250TmFtZSI6Ik1WIEJvbGkiLCJJc0JvbGQiOmZhbHNlLCJJc0l0YWxpYyI6ZmFsc2UsIklzVW5kZXJsaW5lZCI6ZmFsc2UsIlBhcmVudFN0eWxlIjpudWxsfSwiQXV0b1NpemUiOjAsIkZvcmVncm91bmQiOnsiJGlkIjoiODgzIiwiQ29sb3IiOnsiJGlkIjoiODg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4NSIsIlRvcCI6MC4wLCJMZWZ0IjowLjAsIlJpZ2h0IjowLjAsIkJvdHRvbSI6MC4wfSwiUGFkZGluZyI6eyIkaWQiOiI4ODYiLCJUb3AiOjAuMCwiTGVmdCI6MC4wLCJSaWdodCI6MC4wLCJCb3R0b20iOjAuMH0sIkJhY2tncm91bmQiOnsiJGlkIjoiODg3IiwiQ29sb3IiOnsiJGlkIjoiODg4IiwiQSI6MCwiUiI6MjU1LCJHIjoyNTUsIkIiOjI1NX19LCJJc1Zpc2libGUiOnRydWUsIldpZHRoIjowLjAsIkhlaWdodCI6MC4wLCJCb3JkZXJTdHlsZSI6bnVsbCwiUGFyZW50U3R5bGUiOm51bGx9LCJEYXRlU3R5bGUiOnsiJGlkIjoiODg5IiwiRm9udFNldHRpbmdzIjp7IiRpZCI6Ijg5MCIsIkZvbnRTaXplIjoxMCwiRm9udE5hbWUiOiJDYWxpYnJpIiwiSXNCb2xkIjpmYWxzZSwiSXNJdGFsaWMiOmZhbHNlLCJJc1VuZGVybGluZWQiOmZhbHNlLCJQYXJlbnRTdHlsZSI6bnVsbH0sIkF1dG9TaXplIjowLCJGb3JlZ3JvdW5kIjp7IiRpZCI6Ijg5MSIsIkNvbG9yIjp7IiRpZCI6Ijg5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DkzIiwiVG9wIjowLjAsIkxlZnQiOjAuMCwiUmlnaHQiOjAuMCwiQm90dG9tIjowLjB9LCJQYWRkaW5nIjp7IiRpZCI6Ijg5NCIsIlRvcCI6MC4wLCJMZWZ0IjowLjAsIlJpZ2h0IjowLjAsIkJvdHRvbSI6MC4wfSwiQmFja2dyb3VuZCI6eyIkaWQiOiI4OTUiLCJDb2xvciI6eyIkaWQiOiI4OTYiLCJBIjowLCJSIjoyNTUsIkciOjI1NSwiQiI6MjU1fX0sIklzVmlzaWJsZSI6ZmFsc2UsIldpZHRoIjowLjAsIkhlaWdodCI6MC4wLCJCb3JkZXJTdHlsZSI6bnVsbCwiUGFyZW50U3R5bGUiOm51bGx9LCJEYXRlRm9ybWF0Ijp7IiRpZCI6Ijg5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TgiLCJGb3JtYXQiOjAsIklzVmlzaWJsZSI6ZmFsc2UsIkxhc3RLbm93blZpc2liaWxpdHlTdGF0ZSI6ZmFsc2V9LCJJc1Zpc2libGUiOnRydWUsIlBhcmVudFN0eWxlIjpudWxsfSwiSHlwZXJsaW5rIjp7IiRpZCI6Ijg5OSIsIkFkZHJlc3MiOiIiLCJTdWJBZGRyZXNzIjoiIn0sIkltcG9ydElkIjpudWxsfV0sIklkIjoiOTVjMmMwZTgtMjA1NS00MjdhLTk4MzctMzljZTRiOTRjNTVmIiwiSXNTaW5nbGVJdGVtUm93IjpmYWxzZX0seyIkaWQiOiI5MDAiLCJfdGFza3MiOlt7IiRpZCI6IjkwMSIsIl9hdHRhY2hlZE1pbGVzdG9uZXMiOltdLCJUYXNrRGVmaW5pdGlvbiI6eyIkaWQiOiI5MDIiLCJHcm91cE5hbWUiOiI5MjZmYjY3Yi1mYjBmLTRkNmYtOGIzMC0xYzM5NDEyMWE5YzMiLCJTdGFydERhdGUiOiIyMDIyLTA4LTIwVDIxOjExOjAwWiIsIkVuZERhdGUiOiIyMDIyLTA5LTIzVDE4OjU3OjAwWiIsIlBlcmNlbnRhZ2VDb21wbGV0ZSI6bnVsbCwiU3R5bGUiOnsiJGlkIjoiOTAzIiwiU2hhcGUiOjIsIlNoYXBlVGhpY2tuZXNzIjowLCJEdXJhdGlvbkZvcm1hdCI6MCwiSW5jbHVkZU5vbldvcmtpbmdEYXlzSW5EdXJhdGlvbiI6ZmFsc2UsIlBlcmNlbnRhZ2VDb21wbGV0ZVN0eWxlIjp7IiRpZCI6IjkwNCIsIkZvbnRTZXR0aW5ncyI6eyIkaWQiOiI5MDUiLCJGb250U2l6ZSI6MTAsIkZvbnROYW1lIjoiQ2FsaWJyaSIsIklzQm9sZCI6ZmFsc2UsIklzSXRhbGljIjpmYWxzZSwiSXNVbmRlcmxpbmVkIjpmYWxzZSwiUGFyZW50U3R5bGUiOm51bGx9LCJBdXRvU2l6ZSI6MCwiRm9yZWdyb3VuZCI6eyIkaWQiOiI5MDYiLCJDb2xvciI6eyIkaWQiOiI5M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wOCIsIlRvcCI6MC4wLCJMZWZ0IjowLjAsIlJpZ2h0IjowLjAsIkJvdHRvbSI6MC4wfSwiUGFkZGluZyI6eyIkaWQiOiI5MDkiLCJUb3AiOjAuMCwiTGVmdCI6MC4wLCJSaWdodCI6MC4wLCJCb3R0b20iOjAuMH0sIkJhY2tncm91bmQiOnsiJHJlZiI6IjE0In0sIklzVmlzaWJsZSI6dHJ1ZSwiV2lkdGgiOjAuMCwiSGVpZ2h0IjowLjAsIkJvcmRlclN0eWxlIjp7IiRpZCI6IjkxMCIsIkxpbmVDb2xvciI6bnVsbCwiTGluZVdlaWdodCI6MC4wLCJMaW5lVHlwZSI6MCwiUGFyZW50U3R5bGUiOm51bGx9LCJQYXJlbnRTdHlsZSI6bnVsbH0sIkR1cmF0aW9uU3R5bGUiOnsiJGlkIjoiOTExIiwiRm9udFNldHRpbmdzIjp7IiRpZCI6IjkxMiIsIkZvbnRTaXplIjoxMCwiRm9udE5hbWUiOiJDYWxpYnJpIiwiSXNCb2xkIjpmYWxzZSwiSXNJdGFsaWMiOmZhbHNlLCJJc1VuZGVybGluZWQiOmZhbHNlLCJQYXJlbnRTdHlsZSI6bnVsbH0sIkF1dG9TaXplIjowLCJGb3JlZ3JvdW5kIjp7IiRpZCI6IjkxMyIsIkNvbG9yIjp7IiRyZWYiOiIyMCJ9fSwiTWF4V2lkdGgiOjIwMC4wLCJNYXhIZWlnaHQiOiJJbmZpbml0eSIsIlNtYXJ0Rm9yZWdyb3VuZElzQWN0aXZlIjpmYWxzZSwiSG9yaXpvbnRhbEFsaWdubWVudCI6MCwiVmVydGljYWxBbGlnbm1lbnQiOjAsIlNtYXJ0Rm9yZWdyb3VuZCI6bnVsbCwiQmFja2dyb3VuZEZpbGxUeXBlIjowLCJNYXJnaW4iOnsiJGlkIjoiOTE0IiwiVG9wIjowLjAsIkxlZnQiOjAuMCwiUmlnaHQiOjAuMCwiQm90dG9tIjowLjB9LCJQYWRkaW5nIjp7IiRpZCI6IjkxNSIsIlRvcCI6MC4wLCJMZWZ0IjowLjAsIlJpZ2h0IjowLjAsIkJvdHRvbSI6MC4wfSwiQmFja2dyb3VuZCI6eyIkcmVmIjoiMjMifSwiSXNWaXNpYmxlIjp0cnVlLCJXaWR0aCI6MC4wLCJIZWlnaHQiOjAuMCwiQm9yZGVyU3R5bGUiOnsiJGlkIjoiOTE2IiwiTGluZUNvbG9yIjpudWxsLCJMaW5lV2VpZ2h0IjowLjAsIkxpbmVUeXBlIjowLCJQYXJlbnRTdHlsZSI6bnVsbH0sIlBhcmVudFN0eWxlIjpudWxsfSwiSG9yaXpvbnRhbENvbm5lY3RvclN0eWxlIjp7IiRpZCI6IjkxNyIsIkxpbmVDb2xvciI6eyIkcmVmIjoiMjYifSwiTGluZVdlaWdodCI6MS4wLCJMaW5lVHlwZSI6MCwiUGFyZW50U3R5bGUiOm51bGx9LCJWZXJ0aWNhbENvbm5lY3RvclN0eWxlIjp7IiRpZCI6IjkxOC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MTkiLCJNYXJnaW4iOnsiJGlkIjoiOTIwIiwiVG9wIjowLjAsIkxlZnQiOjQuMCwiUmlnaHQiOjQuMCwiQm90dG9tIjowLjB9LCJQYWRkaW5nIjp7IiRpZCI6IjkyMSIsIlRvcCI6MC4wLCJMZWZ0IjowLjAsIlJpZ2h0IjowLjAsIkJvdHRvbSI6MC4wfSwiQmFja2dyb3VuZCI6eyIkaWQiOiI5MjIiLCJDb2xvciI6eyIkaWQiOiI5MjMiLCJBIjoyNTUsIlIiOjE0MSwiRyI6OTksIkIiOjExNn19LCJJc1Zpc2libGUiOnRydWUsIldpZHRoIjowLjAsIkhlaWdodCI6MTYuMTEzMzMzMzMzMzMzMzQ0LCJCb3JkZXJTdHlsZSI6eyIkaWQiOiI5MjQiLCJMaW5lQ29sb3IiOnsiJHJlZiI6IjM3In0sIkxpbmVXZWlnaHQiOjAuMCwiTGluZVR5cGUiOjAsIlBhcmVudFN0eWxlIjpudWxsfSwiUGFyZW50U3R5bGUiOm51bGx9LCJUaXRsZVN0eWxlIjp7IiRpZCI6IjkyNSIsIkZvbnRTZXR0aW5ncyI6eyIkaWQiOiI5MjYiLCJGb250U2l6ZSI6MTAsIkZvbnROYW1lIjoiTVYgQm9saSIsIklzQm9sZCI6ZmFsc2UsIklzSXRhbGljIjpmYWxzZSwiSXNVbmRlcmxpbmVkIjpmYWxzZSwiUGFyZW50U3R5bGUiOm51bGx9LCJBdXRvU2l6ZSI6MiwiRm9yZWdyb3VuZCI6eyIkaWQiOiI5MjciLCJDb2xvciI6eyIkaWQiOiI5MjgiLCJBIjoyNTUsIlIiOjI1NSwiRyI6MjU1LCJCIjoyNTV9fSwiTWF4V2lkdGgiOjQ0LjI0LCJNYXhIZWlnaHQiOiJJbmZpbml0eSIsIlNtYXJ0Rm9yZWdyb3VuZElzQWN0aXZlIjpmYWxzZSwiSG9yaXpvbnRhbEFsaWdubWVudCI6MSwiVmVydGljYWxBbGlnbm1lbnQiOjAsIlNtYXJ0Rm9yZWdyb3VuZCI6bnVsbCwiQmFja2dyb3VuZEZpbGxUeXBlIjowLCJNYXJnaW4iOnsiJGlkIjoiOTI5IiwiVG9wIjowLjAsIkxlZnQiOjAuMCwiUmlnaHQiOjAuMCwiQm90dG9tIjowLjB9LCJQYWRkaW5nIjp7IiRpZCI6IjkzMCIsIlRvcCI6MC4wLCJMZWZ0IjowLjAsIlJpZ2h0IjowLjAsIkJvdHRvbSI6MC4wfSwiQmFja2dyb3VuZCI6eyIkaWQiOiI5MzEiLCJDb2xvciI6eyIkaWQiOiI5MzIiLCJBIjowLCJSIjoyNTUsIkciOjI1NSwiQiI6MjU1fX0sIklzVmlzaWJsZSI6dHJ1ZSwiV2lkdGgiOjAuMCwiSGVpZ2h0IjowLjAsIkJvcmRlclN0eWxlIjp7IiRpZCI6IjkzMyIsIkxpbmVDb2xvciI6bnVsbCwiTGluZVdlaWdodCI6MC4wLCJMaW5lVHlwZSI6MCwiUGFyZW50U3R5bGUiOm51bGx9LCJQYXJlbnRTdHlsZSI6bnVsbH0sIkRhdGVTdHlsZSI6eyIkaWQiOiI5MzQiLCJGb250U2V0dGluZ3MiOnsiJGlkIjoiOTM1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IsIlZlcnRpY2FsQWxpZ25tZW50IjowLCJTbWFydEZvcmVncm91bmQiOm51bGwsIkJhY2tncm91bmRGaWxsVHlwZSI6MCwiTWFyZ2luIjp7IiRpZCI6IjkzNiIsIlRvcCI6MC4wLCJMZWZ0IjowLjAsIlJpZ2h0IjowLjAsIkJvdHRvbSI6MC4wfSwiUGFkZGluZyI6eyIkaWQiOiI5MzciLCJUb3AiOjAuMCwiTGVmdCI6MC4wLCJSaWdodCI6MC4wLCJCb3R0b20iOjAuMH0sIkJhY2tncm91bmQiOnsiJHJlZiI6IjU0In0sIklzVmlzaWJsZSI6dHJ1ZSwiV2lkdGgiOjAuMCwiSGVpZ2h0IjowLjAsIkJvcmRlclN0eWxlIjp7IiRpZCI6IjkzOCIsIkxpbmVDb2xvciI6bnVsbCwiTGluZVdlaWdodCI6MC4wLCJMaW5lVHlwZSI6MCwiUGFyZW50U3R5bGUiOm51bGx9LCJQYXJlbnRTdHlsZSI6bnVsbH0sIkRhdGVGb3JtYXQiOnsiJGlkIjoiOT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0MCIsIkZvcm1hdCI6MCwiSXNWaXNpYmxlIjpmYWxzZSwiTGFzdEtub3duVmlzaWJpbGl0eVN0YXRlIjpmYWxzZX0sIklzVmlzaWJsZSI6dHJ1ZSwiUGFyZW50U3R5bGUiOm51bGx9LCJJbmRleCI6MzIsIlNtYXJ0RHVyYXRpb25BY3RpdmF0ZWQiOmZhbHNlLCJEYXRlRm9ybWF0Ijp7IiRyZWYiOiI5MzkifSwiV2Vla051bWJlcmluZyI6eyIkaWQiOiI5NDEiLCJGb3JtYXQiOjAsIklzVmlzaWJsZSI6ZmFsc2UsIkxhc3RLbm93blZpc2liaWxpdHlTdGF0ZSI6ZmFsc2V9LCJJZCI6ImI1OGM4MTliLWVlNmQtNGM5NC04ZDQ5LTMyZThmZTZlNTYyMiIsIkltcG9ydElkIjpudWxsLCJUaXRsZSI6Ik1pZ3JhdGlvbiIsIk5vdGUiOm51bGwsIkh5cGVybGluayI6eyIkaWQiOiI5NDIiLCJBZGRyZXNzIjoiIiwiU3ViQWRkcmVzcyI6IiJ9LCJJc0NoYW5nZWQiOmZhbHNlLCJJc05ldyI6ZmFsc2V9fV0sIl9taWxlc3RvbmVzIjpbeyIkaWQiOiI5NDMiLCJJZCI6ImEzZDA0NDNlLTMwZjUtNGRiYi1iNTE2LTBiNWVlNDFhZTU3OCIsIkluZGV4IjozMCwiR3JvdXBJZCI6IjkyNmZiNjdiLWZiMGYtNGQ2Zi04YjMwLTFjMzk0MTIxYTljMyIsIlRpdGxlIjoiR28gTGl2ZSEiLCJEYXRlVGltZSI6IjIwMjItMDktMjVUMjM6NTk6MDAiLCJQZXJjZW50YWdlQ29tcGxldGUiOm51bGwsIk5vdGUiOm51bGwsIlN0eWxlIjp7IiRpZCI6Ijk0NCIsIlRpdGxlUG9zaXRpb24iOiJSaWdodCIsIkRhdGVQb3NpdGlvbiI6IkxlZnQiLCJTaGFwZVR5cGUiOjEzLCJTaGFwZVNpemUiOjEsIlNoYXBlU3R5bGUiOnsiJGlkIjoiOTQ1IiwiTWFyZ2luIjp7IiRpZCI6Ijk0NiIsIlRvcCI6MC4wLCJMZWZ0IjowLjAsIlJpZ2h0IjowLjAsIkJvdHRvbSI6MC4wfSwiUGFkZGluZyI6eyIkaWQiOiI5NDciLCJUb3AiOjAuMCwiTGVmdCI6MC4wLCJSaWdodCI6MC4wLCJCb3R0b20iOjAuMH0sIkJhY2tncm91bmQiOnsiJGlkIjoiOTQ4IiwiQ29sb3IiOnsiJGlkIjoiOTQ5IiwiQSI6MjU1LCJSIjoxNDEsIkciOjk5LCJCIjoxMTZ9fSwiSXNWaXNpYmxlIjp0cnVlLCJXaWR0aCI6MTguMCwiSGVpZ2h0IjoyMC4wLCJCb3JkZXJTdHlsZSI6eyIkaWQiOiI5NTAiLCJMaW5lQ29sb3IiOnsiJGlkIjoiOTUxIiwiJHR5cGUiOiJOTFJFLkNvbW1vbi5Eb20uU29saWRDb2xvckJydXNoLCBOTFJFLkNvbW1vbiIsIkNvbG9yIjp7IiRpZCI6Ijk1MiIsIkEiOjI1NSwiUiI6MTI5LCJHIjoxNDksIkIiOjkxfX0sIkxpbmVXZWlnaHQiOjAuMCwiTGluZVR5cGUiOjAsIlBhcmVudFN0eWxlIjpudWxsfSwiUGFyZW50U3R5bGUiOm51bGx9LCJUaXRsZVN0eWxlIjp7IiRpZCI6Ijk1MyIsIkZvbnRTZXR0aW5ncyI6eyIkaWQiOiI5NTQiLCJGb250U2l6ZSI6MTEsIkZvbnROYW1lIjoiTVYgQm9saSIsIklzQm9sZCI6dHJ1ZSwiSXNJdGFsaWMiOmZhbHNlLCJJc1VuZGVybGluZWQiOmZhbHNlLCJQYXJlbnRTdHlsZSI6bnVsbH0sIkF1dG9TaXplIjoyLCJGb3JlZ3JvdW5kIjp7IiRpZCI6Ijk1NSIsIkNvbG9yIjp7IiRpZCI6Ijk1NiIsIkEiOjI1NSwiUiI6MCwiRyI6MCwiQiI6MH19LCJNYXhXaWR0aCI6MTA1LjM3MjY4MDY2NDA2MjUsIk1heEhlaWdodCI6IkluZmluaXR5IiwiU21hcnRGb3JlZ3JvdW5kSXNBY3RpdmUiOmZhbHNlLCJIb3Jpem9udGFsQWxpZ25tZW50IjowLCJWZXJ0aWNhbEFsaWdubWVudCI6MCwiU21hcnRGb3JlZ3JvdW5kIjpudWxsLCJCYWNrZ3JvdW5kRmlsbFR5cGUiOjAsIk1hcmdpbiI6eyIkaWQiOiI5NTciLCJUb3AiOjAuMCwiTGVmdCI6MC4wLCJSaWdodCI6MC4wLCJCb3R0b20iOjAuMH0sIlBhZGRpbmciOnsiJGlkIjoiOTU4IiwiVG9wIjowLjAsIkxlZnQiOjAuMCwiUmlnaHQiOjAuMCwiQm90dG9tIjowLjB9LCJCYWNrZ3JvdW5kIjp7IiRpZCI6Ijk1OSIsIkNvbG9yIjp7IiRpZCI6Ijk2MCIsIkEiOjAsIlIiOjI1NSwiRyI6MjU1LCJCIjoyNTV9fSwiSXNWaXNpYmxlIjp0cnVlLCJXaWR0aCI6MC4wLCJIZWlnaHQiOjAuMCwiQm9yZGVyU3R5bGUiOm51bGwsIlBhcmVudFN0eWxlIjpudWxsfSwiRGF0ZVN0eWxlIjp7IiRpZCI6Ijk2MSIsIkZvbnRTZXR0aW5ncyI6eyIkaWQiOiI5NjIiLCJGb250U2l6ZSI6MTAsIkZvbnROYW1lIjoiQ2FsaWJyaSIsIklzQm9sZCI6ZmFsc2UsIklzSXRhbGljIjpmYWxzZSwiSXNVbmRlcmxpbmVkIjpmYWxzZSwiUGFyZW50U3R5bGUiOm51bGx9LCJBdXRvU2l6ZSI6MCwiRm9yZWdyb3VuZCI6eyIkaWQiOiI5NjMiLCJDb2xvciI6eyIkaWQiOiI5N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2NSIsIlRvcCI6MC4wLCJMZWZ0IjowLjAsIlJpZ2h0IjowLjAsIkJvdHRvbSI6MC4wfSwiUGFkZGluZyI6eyIkaWQiOiI5NjYiLCJUb3AiOjAuMCwiTGVmdCI6MC4wLCJSaWdodCI6MC4wLCJCb3R0b20iOjAuMH0sIkJhY2tncm91bmQiOnsiJGlkIjoiOTY3IiwiQ29sb3IiOnsiJGlkIjoiOTY4IiwiQSI6MCwiUiI6MjU1LCJHIjoyNTUsIkIiOjI1NX19LCJJc1Zpc2libGUiOmZhbHNlLCJXaWR0aCI6MC4wLCJIZWlnaHQiOjAuMCwiQm9yZGVyU3R5bGUiOm51bGwsIlBhcmVudFN0eWxlIjpudWxsfSwiRGF0ZUZvcm1hdCI6eyIkaWQiOiI5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wIiwiRm9ybWF0IjowLCJJc1Zpc2libGUiOmZhbHNlLCJMYXN0S25vd25WaXNpYmlsaXR5U3RhdGUiOmZhbHNlfSwiSXNWaXNpYmxlIjp0cnVlLCJQYXJlbnRTdHlsZSI6bnVsbH0sIkh5cGVybGluayI6eyIkaWQiOiI5NzEiLCJBZGRyZXNzIjoiIiwiU3ViQWRkcmVzcyI6IiJ9LCJJbXBvcnRJZCI6bnVsbH0seyIkaWQiOiI5NzIiLCJJZCI6IjA0ZTdmOGZhLTU4NzktNDVhMC1hMGRlLWExMjIyOTliM2I5OCIsIkluZGV4IjozMSwiR3JvdXBJZCI6IjkyNmZiNjdiLWZiMGYtNGQ2Zi04YjMwLTFjMzk0MTIxYTljMyIsIlRpdGxlIjoiTm90aWZpY2F0aW9uIiwiRGF0ZVRpbWUiOiIyMDIyLTA4LTE4VDIzOjU5OjAwIiwiUGVyY2VudGFnZUNvbXBsZXRlIjpudWxsLCJOb3RlIjpudWxsLCJTdHlsZSI6eyIkaWQiOiI5NzMiLCJUaXRsZVBvc2l0aW9uIjoiTGVmdCIsIkRhdGVQb3NpdGlvbiI6IkxlZnQiLCJTaGFwZVR5cGUiOjYsIlNoYXBlU2l6ZSI6MCwiU2hhcGVTdHlsZSI6eyIkaWQiOiI5NzQiLCJNYXJnaW4iOnsiJGlkIjoiOTc1IiwiVG9wIjowLjAsIkxlZnQiOjAuMCwiUmlnaHQiOjAuMCwiQm90dG9tIjowLjB9LCJQYWRkaW5nIjp7IiRpZCI6Ijk3NiIsIlRvcCI6MC4wLCJMZWZ0IjowLjAsIlJpZ2h0IjowLjAsIkJvdHRvbSI6MC4wfSwiQmFja2dyb3VuZCI6eyIkaWQiOiI5NzciLCJDb2xvciI6eyIkaWQiOiI5NzgiLCJBIjoyNTUsIlIiOjE0MSwiRyI6OTksIkIiOjExNn19LCJJc1Zpc2libGUiOnRydWUsIldpZHRoIjoxMi4wLCJIZWlnaHQiOjE0LjAsIkJvcmRlclN0eWxlIjp7IiRpZCI6Ijk3OSIsIkxpbmVDb2xvciI6bnVsbCwiTGluZVdlaWdodCI6MC4wLCJMaW5lVHlwZSI6MCwiUGFyZW50U3R5bGUiOm51bGx9LCJQYXJlbnRTdHlsZSI6bnVsbH0sIlRpdGxlU3R5bGUiOnsiJGlkIjoiOTgwIiwiRm9udFNldHRpbmdzIjp7IiRpZCI6Ijk4MSIsIkZvbnRTaXplIjoxMSwiRm9udE5hbWUiOiJNViBCb2xpIiwiSXNCb2xkIjpmYWxzZSwiSXNJdGFsaWMiOmZhbHNlLCJJc1VuZGVybGluZWQiOmZhbHNlLCJQYXJlbnRTdHlsZSI6bnVsbH0sIkF1dG9TaXplIjowLCJGb3JlZ3JvdW5kIjp7IiRpZCI6Ijk4MiIsIkNvbG9yIjp7IiRpZCI6Ijk4My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5ODQiLCJUb3AiOjAuMCwiTGVmdCI6MC4wLCJSaWdodCI6MC4wLCJCb3R0b20iOjAuMH0sIlBhZGRpbmciOnsiJGlkIjoiOTg1IiwiVG9wIjowLjAsIkxlZnQiOjAuMCwiUmlnaHQiOjAuMCwiQm90dG9tIjowLjB9LCJCYWNrZ3JvdW5kIjp7IiRpZCI6Ijk4NiIsIkNvbG9yIjp7IiRpZCI6Ijk4NyIsIkEiOjAsIlIiOjI1NSwiRyI6MjU1LCJCIjoyNTV9fSwiSXNWaXNpYmxlIjp0cnVlLCJXaWR0aCI6MC4wLCJIZWlnaHQiOjAuMCwiQm9yZGVyU3R5bGUiOm51bGwsIlBhcmVudFN0eWxlIjpudWxsfSwiRGF0ZVN0eWxlIjp7IiRpZCI6Ijk4OCIsIkZvbnRTZXR0aW5ncyI6eyIkaWQiOiI5ODkiLCJGb250U2l6ZSI6MTAsIkZvbnROYW1lIjoiQ2FsaWJyaSIsIklzQm9sZCI6ZmFsc2UsIklzSXRhbGljIjpmYWxzZSwiSXNVbmRlcmxpbmVkIjpmYWxzZSwiUGFyZW50U3R5bGUiOm51bGx9LCJBdXRvU2l6ZSI6MCwiRm9yZWdyb3VuZCI6eyIkaWQiOiI5OTAiLCJDb2xvciI6eyIkaWQiOiI5OT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k5MiIsIlRvcCI6MC4wLCJMZWZ0IjowLjAsIlJpZ2h0IjowLjAsIkJvdHRvbSI6MC4wfSwiUGFkZGluZyI6eyIkaWQiOiI5OTMiLCJUb3AiOjAuMCwiTGVmdCI6MC4wLCJSaWdodCI6MC4wLCJCb3R0b20iOjAuMH0sIkJhY2tncm91bmQiOnsiJGlkIjoiOTk0IiwiQ29sb3IiOnsiJGlkIjoiOTk1IiwiQSI6MCwiUiI6MjU1LCJHIjoyNTUsIkIiOjI1NX19LCJJc1Zpc2libGUiOmZhbHNlLCJXaWR0aCI6MC4wLCJIZWlnaHQiOjAuMCwiQm9yZGVyU3R5bGUiOm51bGwsIlBhcmVudFN0eWxlIjpudWxsfSwiRGF0ZUZvcm1hdCI6eyIkaWQiOiI5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k3IiwiRm9ybWF0IjowLCJJc1Zpc2libGUiOmZhbHNlLCJMYXN0S25vd25WaXNpYmlsaXR5U3RhdGUiOmZhbHNlfSwiSXNWaXNpYmxlIjp0cnVlLCJQYXJlbnRTdHlsZSI6bnVsbH0sIkh5cGVybGluayI6eyIkaWQiOiI5OTgiLCJBZGRyZXNzIjoiIiwiU3ViQWRkcmVzcyI6IiJ9LCJJbXBvcnRJZCI6bnVsbH1dLCJJZCI6IjkyNmZiNjdiLWZiMGYtNGQ2Zi04YjMwLTFjMzk0MTIxYTljMyIsIklzU2luZ2xlSXRlbVJvdyI6ZmFsc2V9LHsiJGlkIjoiOTk5IiwiX3Rhc2tzIjpbXSwiX21pbGVzdG9uZXMiOlt7IiRpZCI6IjEwMDAiLCJJZCI6ImNlMjJhNjRmLTI1ZDktNDMzNy04NDE0LTBkNGFiZDliNGU1OSIsIkluZGV4IjozMywiR3JvdXBJZCI6bnVsbCwiVGl0bGUiOiJBd2FyZW5lc3MiLCJEYXRlVGltZSI6IjIwMjItMDYtMjhUMjM6NTk6MDAiLCJQZXJjZW50YWdlQ29tcGxldGUiOm51bGwsIk5vdGUiOm51bGwsIlN0eWxlIjp7IiRpZCI6IjEwMDEiLCJUaXRsZVBvc2l0aW9uIjoiTGVmdCIsIkRhdGVQb3NpdGlvbiI6IkxlZnQiLCJTaGFwZVR5cGUiOjEzLCJTaGFwZVNpemUiOjEsIlNoYXBlU3R5bGUiOnsiJGlkIjoiMTAwMiIsIk1hcmdpbiI6eyIkaWQiOiIxMDAzIiwiVG9wIjowLjAsIkxlZnQiOjAuMCwiUmlnaHQiOjAuMCwiQm90dG9tIjowLjB9LCJQYWRkaW5nIjp7IiRpZCI6IjEwMDQiLCJUb3AiOjAuMCwiTGVmdCI6MC4wLCJSaWdodCI6MC4wLCJCb3R0b20iOjAuMH0sIkJhY2tncm91bmQiOnsiJGlkIjoiMTAwNSIsIkNvbG9yIjp7IiRpZCI6IjEwMDYiLCJBIjoyNTUsIlIiOjY4LCJHIjoxMTQsIkIiOjE5Nn19LCJJc1Zpc2libGUiOnRydWUsIldpZHRoIjoxMy4wLCJIZWlnaHQiOjEzLjAsIkJvcmRlclN0eWxlIjp7IiRpZCI6IjEwMDciLCJMaW5lQ29sb3IiOm51bGwsIkxpbmVXZWlnaHQiOjAuMCwiTGluZVR5cGUiOjAsIlBhcmVudFN0eWxlIjpudWxsfSwiUGFyZW50U3R5bGUiOm51bGx9LCJUaXRsZVN0eWxlIjp7IiRpZCI6IjEwMDgiLCJGb250U2V0dGluZ3MiOnsiJGlkIjoiMTAwOSIsIkZvbnRTaXplIjoxMSwiRm9udE5hbWUiOiJNViBCb2xpIiwiSXNCb2xkIjpmYWxzZSwiSXNJdGFsaWMiOmZhbHNlLCJJc1VuZGVybGluZWQiOmZhbHNlLCJQYXJlbnRTdHlsZSI6bnVsbH0sIkF1dG9TaXplIjowLCJGb3JlZ3JvdW5kIjp7IiRpZCI6IjEwMTAiLCJDb2xvciI6eyIkaWQiOiIxMDEx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wMTIiLCJUb3AiOjAuMCwiTGVmdCI6MC4wLCJSaWdodCI6MC4wLCJCb3R0b20iOjAuMH0sIlBhZGRpbmciOnsiJGlkIjoiMTAxMyIsIlRvcCI6MC4wLCJMZWZ0IjowLjAsIlJpZ2h0IjowLjAsIkJvdHRvbSI6MC4wfSwiQmFja2dyb3VuZCI6eyIkcmVmIjoiNzI4In0sIklzVmlzaWJsZSI6dHJ1ZSwiV2lkdGgiOjAuMCwiSGVpZ2h0IjowLjAsIkJvcmRlclN0eWxlIjpudWxsLCJQYXJlbnRTdHlsZSI6bnVsbH0sIkRhdGVTdHlsZSI6eyIkaWQiOiIxMDE0IiwiRm9udFNldHRpbmdzIjp7IiRpZCI6IjEwMTUiLCJGb250U2l6ZSI6MTAsIkZvbnROYW1lIjoiQ2FsaWJyaSIsIklzQm9sZCI6ZmFsc2UsIklzSXRhbGljIjpmYWxzZSwiSXNVbmRlcmxpbmVkIjpmYWxzZSwiUGFyZW50U3R5bGUiOm51bGx9LCJBdXRvU2l6ZSI6MCwiRm9yZWdyb3VuZCI6eyIkaWQiOiIxMDE2IiwiQ29sb3IiOnsiJGlkIjoiMTAx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AxOCIsIlRvcCI6MC4wLCJMZWZ0IjowLjAsIlJpZ2h0IjowLjAsIkJvdHRvbSI6MC4wfSwiUGFkZGluZyI6eyIkaWQiOiIxMDE5IiwiVG9wIjowLjAsIkxlZnQiOjAuMCwiUmlnaHQiOjAuMCwiQm90dG9tIjowLjB9LCJCYWNrZ3JvdW5kIjp7IiRyZWYiOiI3MzMifSwiSXNWaXNpYmxlIjpmYWxzZSwiV2lkdGgiOjAuMCwiSGVpZ2h0IjowLjAsIkJvcmRlclN0eWxlIjpudWxsLCJQYXJlbnRTdHlsZSI6bnVsbH0sIkRhdGVGb3JtYXQiOnsiJGlkIjoiMTAy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IxIiwiRm9ybWF0IjowLCJJc1Zpc2libGUiOmZhbHNlLCJMYXN0S25vd25WaXNpYmlsaXR5U3RhdGUiOmZhbHNlfSwiSXNWaXNpYmxlIjpmYWxzZSwiUGFyZW50U3R5bGUiOm51bGx9LCJIeXBlcmxpbmsiOnsiJGlkIjoiMTAyMiIsIkFkZHJlc3MiOiIiLCJTdWJBZGRyZXNzIjoiIn0sIkltcG9ydElkIjpudWxsfV0sIklkIjoiMDAwMDAwMDAtMDAwMC0wMDAwLTAwMDAtMDAwMDAwMDAwMDAwIiwiSXNTaW5nbGVJdGVtUm93Ijp0cnVlfV0sIkluZGV4IjoyNywiSWQiOiJmMjdmMzEwYS00ZDMzLTRjNjctYWVhZi1iZWE4MTM4YmNlZWQiLCJIZWFkZXJUZXh0IjpudWxsLCJJc0RlZmF1bHQiOnRydWUsIlN0eWxlIjp7IiRpZCI6IjEwMjMiLCJIZWFkZXJTdHlsZSI6eyIkaWQiOiIxMDI0IiwiVGV4dFN0eWxlIjp7IiRpZCI6IjEwMjUiLCJGb250U2V0dGluZ3MiOnsiJGlkIjoiMTAyNiIsIkZvbnRTaXplIjoxMSwiRm9udE5hbWUiOiJDYWxpYnJpIiwiSXNCb2xkIjpmYWxzZSwiSXNJdGFsaWMiOmZhbHNlLCJJc1VuZGVybGluZWQiOmZhbHNlLCJQYXJlbnRTdHlsZSI6bnVsbH0sIkF1dG9TaXplIjoyLCJGb3JlZ3JvdW5kIjp7IiRpZCI6IjEwMjciLCJDb2xvciI6eyIkaWQiOiIxMDI4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AyOSIsIlRvcCI6MC4wLCJMZWZ0IjowLjAsIlJpZ2h0IjowLjAsIkJvdHRvbSI6MC4wfSwiUGFkZGluZyI6eyIkaWQiOiIxMDMwIiwiVG9wIjowLjAsIkxlZnQiOjAuMCwiUmlnaHQiOjAuMCwiQm90dG9tIjowLjB9LCJCYWNrZ3JvdW5kIjpudWxsLCJJc1Zpc2libGUiOnRydWUsIldpZHRoIjowLjAsIkhlaWdodCI6MC4wLCJCb3JkZXJTdHlsZSI6bnVsbCwiUGFyZW50U3R5bGUiOm51bGx9LCJSZWN0YW5nbGVTdHlsZSI6eyIkaWQiOiIxMDMxIiwiTWFyZ2luIjp7IiRpZCI6IjEwMzIiLCJUb3AiOjAuMCwiTGVmdCI6MC4wLCJSaWdodCI6MC4wLCJCb3R0b20iOjAuMH0sIlBhZGRpbmciOnsiJGlkIjoiMTAzMyIsIlRvcCI6MC4wLCJMZWZ0IjowLjAsIlJpZ2h0IjowLjAsIkJvdHRvbSI6MC4wfSwiQmFja2dyb3VuZCI6eyIkaWQiOiIxMDM0IiwiQ29sb3IiOnsiJGlkIjoiMTAzNSIsIkEiOjYzLCJSIjoxNDEsIkciOjk5LCJCIjoxMTZ9fSwiSXNWaXNpYmxlIjp0cnVlLCJXaWR0aCI6MC4wLCJIZWlnaHQiOjAuMCwiQm9yZGVyU3R5bGUiOnsiJGlkIjoiMTAzNiIsIkxpbmVDb2xvciI6eyIkaWQiOiIxMDM3IiwiJHR5cGUiOiJOTFJFLkNvbW1vbi5Eb20uU29saWRDb2xvckJydXNoLCBOTFJFLkNvbW1vbiIsIkNvbG9yIjp7IiRpZCI6IjEwMzgiLCJBIjoyNTUsIlIiOjI1NSwiRyI6MCwiQiI6MH19LCJMaW5lV2VpZ2h0IjowLjAsIkxpbmVUeXBlIjowLCJQYXJlbnRTdHlsZSI6bnVsbH0sIlBhcmVudFN0eWxlIjpudWxsfSwiTWFyZ2luIjp7IiRpZCI6IjEwMzkiLCJUb3AiOjAuMCwiTGVmdCI6MC4wLCJSaWdodCI6MC4wLCJCb3R0b20iOjAuMH0sIlBhZGRpbmciOnsiJGlkIjoiMTA0MCIsIlRvcCI6MC4wLCJMZWZ0IjowLjAsIlJpZ2h0IjowLjAsIkJvdHRvbSI6MC4wfSwiQmFja2dyb3VuZCI6bnVsbCwiSXNWaXNpYmxlIjp0cnVlLCJXaWR0aCI6MC4wLCJIZWlnaHQiOjAuMCwiQm9yZGVyU3R5bGUiOm51bGwsIlBhcmVudFN0eWxlIjpudWxsfSwiQmFja2dyb3VuZFN0eWxlIjp7IiRpZCI6IjEwNDEiLCJNYXJnaW4iOnsiJGlkIjoiMTA0MiIsIlRvcCI6MC4wLCJMZWZ0IjowLjAsIlJpZ2h0IjowLjAsIkJvdHRvbSI6MC4wfSwiUGFkZGluZyI6eyIkaWQiOiIxMDQzIiwiVG9wIjowLjAsIkxlZnQiOjAuMCwiUmlnaHQiOjAuMCwiQm90dG9tIjowLjB9LCJCYWNrZ3JvdW5kIjp7IiRpZCI6IjEwNDQiLCJDb2xvciI6eyIkaWQiOiIxMDQ1IiwiQSI6NTEsIlIiOjE2NSwiRyI6MTY1LCJCIjoxNjV9fSwiSXNWaXNpYmxlIjp0cnVlLCJXaWR0aCI6MC4wLCJIZWlnaHQiOjAuMCwiQm9yZGVyU3R5bGUiOnsiJGlkIjoiMTA0NiIsIkxpbmVDb2xvciI6eyIkaWQiOiIxMDQ3IiwiJHR5cGUiOiJOTFJFLkNvbW1vbi5Eb20uU29saWRDb2xvckJydXNoLCBOTFJFLkNvbW1vbiIsIkNvbG9yIjp7IiRpZCI6IjEwNDgiLCJBIjoyNTUsIlIiOjI1NSwiRyI6MCwiQiI6MH19LCJMaW5lV2VpZ2h0IjowLjAsIkxpbmVUeXBlIjowLCJQYXJlbnRTdHlsZSI6bnVsbH0sIlBhcmVudFN0eWxlIjpudWxsfSwiTWFyZ2luIjp7IiRpZCI6IjEwNDkiLCJUb3AiOjAuMCwiTGVmdCI6MC4wLCJSaWdodCI6MC4wLCJCb3R0b20iOjAuMH0sIlBhZGRpbmciOnsiJGlkIjoiMTA1MCIsIlRvcCI6MC4wLCJMZWZ0IjowLjAsIlJpZ2h0IjowLjAsIkJvdHRvbSI6MC4wfSwiSXNWaXNpYmxlIjpmYWxzZSwiV2lkdGgiOjAuMCwiSGVpZ2h0IjowLjAsIkJvcmRlclN0eWxlIjpudWxsLCJQYXJlbnRTdHlsZSI6bnVsbH19XSwiSWQiOiIzNjA2YjVlOC04YTk5LTRhZjktOGEzNS04ZDYwYmZlYjQ2MDkiLCJJbmRleCI6MjcsIkhlYWRlclRleHQiOiJTbWFsbCBNaWdyYXRpb25zIiwiU3R5bGUiOnsiJGlkIjoiMTA1MSIsIkhlYWRlclN0eWxlIjp7IiRpZCI6IjEwNTIiLCJUZXh0SXNWZXJ0aWNhbCI6ZmFsc2UsIlRleHRTdHlsZSI6eyIkaWQiOiIxMDUzIiwiRm9udFNldHRpbmdzIjp7IiRpZCI6IjEwNTQiLCJGb250U2l6ZSI6MTIsIkZvbnROYW1lIjoiTVYgQm9saSIsIklzQm9sZCI6ZmFsc2UsIklzSXRhbGljIjpmYWxzZSwiSXNVbmRlcmxpbmVkIjpmYWxzZSwiUGFyZW50U3R5bGUiOm51bGx9LCJBdXRvU2l6ZSI6MCwiRm9yZWdyb3VuZCI6eyIkaWQiOiIxMDU1IiwiQ29sb3IiOnsiJGlkIjoiMTA1NiIsIkEiOjI1NSwiUiI6NzEsIkciOjQ5LCJCIjo1OH19LCJNYXhXaWR0aCI6MC4wLCJNYXhIZWlnaHQiOjAuMCwiU21hcnRGb3JlZ3JvdW5kSXNBY3RpdmUiOmZhbHNlLCJIb3Jpem9udGFsQWxpZ25tZW50IjowLCJWZXJ0aWNhbEFsaWdubWVudCI6MCwiU21hcnRGb3JlZ3JvdW5kIjpudWxsLCJCYWNrZ3JvdW5kRmlsbFR5cGUiOjAsIk1hcmdpbiI6eyIkcmVmIjoiMzcxIn0sIlBhZGRpbmciOnsiJHJlZiI6IjM3MiJ9LCJCYWNrZ3JvdW5kIjpudWxsLCJJc1Zpc2libGUiOmZhbHNlLCJXaWR0aCI6MC4wLCJIZWlnaHQiOjAuMCwiQm9yZGVyU3R5bGUiOm51bGwsIlBhcmVudFN0eWxlIjpudWxsfSwiUmVjdGFuZ2xlU3R5bGUiOnsiJGlkIjoiMTA1NyIsIk1hcmdpbiI6eyIkcmVmIjoiMzc2In0sIlBhZGRpbmciOnsiJHJlZiI6IjM3NyJ9LCJCYWNrZ3JvdW5kIjp7IiRpZCI6IjEwNTgiLCJDb2xvciI6eyIkaWQiOiIxMDU5IiwiQSI6MTI3LCJSIjoxNDEsIkciOjk5LCJCIjoxMTZ9fSwiSXNWaXNpYmxlIjpmYWxzZSwiV2lkdGgiOjAuMCwiSGVpZ2h0IjowLjAsIkJvcmRlclN0eWxlIjp7IiRpZCI6IjEwNjAiLCJMaW5lQ29sb3IiOnsiJGlkIjoiMTA2MSIsIiR0eXBlIjoiTkxSRS5Db21tb24uRG9tLlNvbGlkQ29sb3JCcnVzaCwgTkxSRS5Db21tb24iLCJDb2xvciI6eyIkaWQiOiIxMDYyIiwiQSI6MjU1LCJSIjoyMSwiRyI6MzcsIkIiOjY2fX0sIkxpbmVXZWlnaHQiOjAuMCwiTGluZVR5cGUiOjAsIlBhcmVudFN0eWxlIjpudWxsfSwiUGFyZW50U3R5bGUiOm51bGx9LCJNYXJnaW4iOnsiJHJlZiI6IjM4MyJ9LCJQYWRkaW5nIjp7IiRyZWYiOiIzODQifSwiQmFja2dyb3VuZCI6bnVsbCwiSXNWaXNpYmxlIjp0cnVlLCJXaWR0aCI6MC4wLCJIZWlnaHQiOjAuMCwiQm9yZGVyU3R5bGUiOm51bGwsIlBhcmVudFN0eWxlIjpudWxsfSwiQmFja2dyb3VuZFN0eWxlIjp7IiRpZCI6IjEwNjMiLCJNYXJnaW4iOnsiJHJlZiI6IjM4NiJ9LCJQYWRkaW5nIjp7IiRyZWYiOiIzODcifSwiQmFja2dyb3VuZCI6eyIkaWQiOiIxMDY0IiwiQ29sb3IiOnsiJGlkIjoiMTA2NSIsIkEiOjM4LCJSIjoxNDEsIkciOjk5LCJCIjoxMTZ9fSwiSXNWaXNpYmxlIjp0cnVlLCJXaWR0aCI6MC4wLCJIZWlnaHQiOjAuMCwiQm9yZGVyU3R5bGUiOnsiJGlkIjoiMTA2NiIsIkxpbmVDb2xvciI6eyIkaWQiOiIxMDY3IiwiJHR5cGUiOiJOTFJFLkNvbW1vbi5Eb20uU29saWRDb2xvckJydXNoLCBOTFJFLkNvbW1vbiIsIkNvbG9yIjp7IiRpZCI6IjEwNjgiLCJBIjoyNTUsIlIiOjIxLCJHIjozNywiQiI6NjZ9fSwiTGluZVdlaWdodCI6MC4wLCJMaW5lVHlwZSI6MCwiUGFyZW50U3R5bGUiOm51bGx9LCJQYXJlbnRTdHlsZSI6bnVsbH0sIklzQWJvdmVUaW1lYmFuZCI6ZmFsc2UsIk1hcmdpbiI6eyIkaWQiOiIxMDY5IiwiVG9wIjowLjAsIkxlZnQiOjAuMCwiUmlnaHQiOjAuMCwiQm90dG9tIjowLjB9LCJQYWRkaW5nIjp7IiRpZCI6IjEwNzAiLCJUb3AiOjAuMCwiTGVmdCI6MC4wLCJSaWdodCI6MC4wLCJCb3R0b20iOjAuMH0sIklzVmlzaWJsZSI6dHJ1ZSwiV2lkdGgiOjAuMCwiSGVpZ2h0IjowLjAsIkJvcmRlclN0eWxlIjp7IiRpZCI6IjEwNzEiLCJMaW5lQ29sb3IiOm51bGwsIkxpbmVXZWlnaHQiOjAuMCwiTGluZVR5cGUiOjAsIlBhcmVudFN0eWxlIjpudWxsfSwiUGFyZW50U3R5bGUiOm51bGx9fSx7IiRpZCI6IjEwNzIiLCJfYWN0aXZpdGllcyI6W3siJGlkIjoiMTA3MyIsIl9yb3dzIjpbeyIkaWQiOiIxMDc0IiwiX3Rhc2tzIjpbeyIkaWQiOiIxMDc1IiwiX2F0dGFjaGVkTWlsZXN0b25lcyI6W10sIlRhc2tEZWZpbml0aW9uIjp7IiRpZCI6IjEwNzYiLCJHcm91cE5hbWUiOiIyZjZkMTdhNi03ZDUyLTRjMzItYTUwYy1iNmEzZmEwZWJkNDkiLCJTdGFydERhdGUiOiIyMDIyLTA3LTI5VDAwOjAwOjAwWiIsIkVuZERhdGUiOiIyMDIyLTA4LTMwVDIyOjIzOjAwWiIsIlBlcmNlbnRhZ2VDb21wbGV0ZSI6bnVsbCwiU3R5bGUiOnsiJGlkIjoiMTA3NyIsIlNoYXBlIjoyLCJTaGFwZVRoaWNrbmVzcyI6MCwiRHVyYXRpb25Gb3JtYXQiOjAsIkluY2x1ZGVOb25Xb3JraW5nRGF5c0luRHVyYXRpb24iOmZhbHNlLCJQZXJjZW50YWdlQ29tcGxldGVTdHlsZSI6eyIkaWQiOiIxMDc4IiwiRm9udFNldHRpbmdzIjp7IiRpZCI6IjEwNzk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A4MCIsIlRvcCI6MC4wLCJMZWZ0IjowLjAsIlJpZ2h0IjowLjAsIkJvdHRvbSI6MC4wfSwiUGFkZGluZyI6eyIkaWQiOiIxMDgxIiwiVG9wIjowLjAsIkxlZnQiOjAuMCwiUmlnaHQiOjAuMCwiQm90dG9tIjowLjB9LCJCYWNrZ3JvdW5kIjp7IiRyZWYiOiIxNCJ9LCJJc1Zpc2libGUiOnRydWUsIldpZHRoIjowLjAsIkhlaWdodCI6MC4wLCJCb3JkZXJTdHlsZSI6eyIkaWQiOiIxMDgyIiwiTGluZUNvbG9yIjpudWxsLCJMaW5lV2VpZ2h0IjowLjAsIkxpbmVUeXBlIjowLCJQYXJlbnRTdHlsZSI6bnVsbH0sIlBhcmVudFN0eWxlIjpudWxsfSwiRHVyYXRpb25TdHlsZSI6eyIkaWQiOiIxMDgzIiwiRm9udFNldHRpbmdzIjp7IiRpZCI6IjEwODQiLCJGb250U2l6ZSI6MTAsIkZvbnROYW1lIjoiQ2FsaWJyaSIsIklzQm9sZCI6ZmFsc2UsIklzSXRhbGljIjpmYWxzZSwiSXNVbmRlcmxpbmVkIjpmYWxzZSwiUGFyZW50U3R5bGUiOm51bGx9LCJBdXRvU2l6ZSI6MCwiRm9yZWdyb3VuZCI6eyIkaWQiOiIxMDg1IiwiQ29sb3IiOnsiJHJlZiI6IjIwIn19LCJNYXhXaWR0aCI6MjAwLjAsIk1heEhlaWdodCI6IkluZmluaXR5IiwiU21hcnRGb3JlZ3JvdW5kSXNBY3RpdmUiOmZhbHNlLCJIb3Jpem9udGFsQWxpZ25tZW50IjowLCJWZXJ0aWNhbEFsaWdubWVudCI6MCwiU21hcnRGb3JlZ3JvdW5kIjpudWxsLCJCYWNrZ3JvdW5kRmlsbFR5cGUiOjAsIk1hcmdpbiI6eyIkaWQiOiIxMDg2IiwiVG9wIjowLjAsIkxlZnQiOjAuMCwiUmlnaHQiOjAuMCwiQm90dG9tIjowLjB9LCJQYWRkaW5nIjp7IiRpZCI6IjEwODciLCJUb3AiOjAuMCwiTGVmdCI6MC4wLCJSaWdodCI6MC4wLCJCb3R0b20iOjAuMH0sIkJhY2tncm91bmQiOnsiJHJlZiI6IjIzIn0sIklzVmlzaWJsZSI6dHJ1ZSwiV2lkdGgiOjAuMCwiSGVpZ2h0IjowLjAsIkJvcmRlclN0eWxlIjp7IiRpZCI6IjEwODgiLCJMaW5lQ29sb3IiOm51bGwsIkxpbmVXZWlnaHQiOjAuMCwiTGluZVR5cGUiOjAsIlBhcmVudFN0eWxlIjpudWxsfSwiUGFyZW50U3R5bGUiOm51bGx9LCJIb3Jpem9udGFsQ29ubmVjdG9yU3R5bGUiOnsiJGlkIjoiMTA4OSIsIkxpbmVDb2xvciI6eyIkcmVmIjoiMjYifSwiTGluZVdlaWdodCI6MS4wLCJMaW5lVHlwZSI6MCwiUGFyZW50U3R5bGUiOm51bGx9LCJWZXJ0aWNhbENvbm5lY3RvclN0eWxlIjp7IiRpZCI6IjEwOTA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5MSIsIk1hcmdpbiI6eyIkaWQiOiIxMDkyIiwiVG9wIjowLjAsIkxlZnQiOjQuMCwiUmlnaHQiOjQuMCwiQm90dG9tIjowLjB9LCJQYWRkaW5nIjp7IiRpZCI6IjEwOTMiLCJUb3AiOjAuMCwiTGVmdCI6MC4wLCJSaWdodCI6MC4wLCJCb3R0b20iOjAuMH0sIkJhY2tncm91bmQiOnsiJGlkIjoiMTA5NCIsIkNvbG9yIjp7IiRpZCI6IjEwOTUiLCJBIjoyNTUsIlIiOjk3LCJHIjoxMjksIkIiOjE1MX19LCJJc1Zpc2libGUiOnRydWUsIldpZHRoIjowLjAsIkhlaWdodCI6MTYuMTEzMzMzMzMzMzMzMzQ0LCJCb3JkZXJTdHlsZSI6eyIkaWQiOiIxMDk2IiwiTGluZUNvbG9yIjp7IiRyZWYiOiIzNyJ9LCJMaW5lV2VpZ2h0IjowLjAsIkxpbmVUeXBlIjowLCJQYXJlbnRTdHlsZSI6bnVsbH0sIlBhcmVudFN0eWxlIjpudWxsfSwiVGl0bGVTdHlsZSI6eyIkaWQiOiIxMDk3IiwiRm9udFNldHRpbmdzIjp7IiRpZCI6IjEwOTgiLCJGb250U2l6ZSI6MTAsIkZvbnROYW1lIjoiTVYgQm9saSIsIklzQm9sZCI6ZmFsc2UsIklzSXRhbGljIjpmYWxzZSwiSXNVbmRlcmxpbmVkIjpmYWxzZSwiUGFyZW50U3R5bGUiOm51bGx9LCJBdXRvU2l6ZSI6MiwiRm9yZWdyb3VuZCI6eyIkaWQiOiIxMDk5IiwiQ29sb3IiOnsiJGlkIjoiMTEwMCIsIkEiOjI1NSwiUiI6MjU1LCJHIjoyNTUsIkIiOjI1NX19LCJNYXhXaWR0aCI6NzMuODY2NjY2NjY2NjY2Njc0LCJNYXhIZWlnaHQiOiJJbmZpbml0eSIsIlNtYXJ0Rm9yZWdyb3VuZElzQWN0aXZlIjpmYWxzZSwiSG9yaXpvbnRhbEFsaWdubWVudCI6MSwiVmVydGljYWxBbGlnbm1lbnQiOjAsIlNtYXJ0Rm9yZWdyb3VuZCI6bnVsbCwiQmFja2dyb3VuZEZpbGxUeXBlIjowLCJNYXJnaW4iOnsiJGlkIjoiMTEwMSIsIlRvcCI6MC4wLCJMZWZ0IjowLjAsIlJpZ2h0IjowLjAsIkJvdHRvbSI6MC4wfSwiUGFkZGluZyI6eyIkaWQiOiIxMTAyIiwiVG9wIjowLjAsIkxlZnQiOjAuMCwiUmlnaHQiOjAuMCwiQm90dG9tIjowLjB9LCJCYWNrZ3JvdW5kIjp7IiRpZCI6IjExMDMiLCJDb2xvciI6eyIkaWQiOiIxMTA0IiwiQSI6MCwiUiI6MjU1LCJHIjoyNTUsIkIiOjI1NX19LCJJc1Zpc2libGUiOnRydWUsIldpZHRoIjowLjAsIkhlaWdodCI6MC4wLCJCb3JkZXJTdHlsZSI6eyIkaWQiOiIxMTA1IiwiTGluZUNvbG9yIjpudWxsLCJMaW5lV2VpZ2h0IjowLjAsIkxpbmVUeXBlIjowLCJQYXJlbnRTdHlsZSI6bnVsbH0sIlBhcmVudFN0eWxlIjpudWxsfSwiRGF0ZVN0eWxlIjp7IiRpZCI6IjExMDYiLCJGb250U2V0dGluZ3MiOnsiJGlkIjoiMTEwNy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yLCJWZXJ0aWNhbEFsaWdubWVudCI6MCwiU21hcnRGb3JlZ3JvdW5kIjpudWxsLCJCYWNrZ3JvdW5kRmlsbFR5cGUiOjAsIk1hcmdpbiI6eyIkaWQiOiIxMTA4IiwiVG9wIjowLjAsIkxlZnQiOjAuMCwiUmlnaHQiOjAuMCwiQm90dG9tIjowLjB9LCJQYWRkaW5nIjp7IiRpZCI6IjExMDkiLCJUb3AiOjAuMCwiTGVmdCI6MC4wLCJSaWdodCI6MC4wLCJCb3R0b20iOjAuMH0sIkJhY2tncm91bmQiOnsiJHJlZiI6IjU0In0sIklzVmlzaWJsZSI6dHJ1ZSwiV2lkdGgiOjAuMCwiSGVpZ2h0IjowLjAsIkJvcmRlclN0eWxlIjp7IiRpZCI6IjExMTAiLCJMaW5lQ29sb3IiOm51bGwsIkxpbmVXZWlnaHQiOjAuMCwiTGluZVR5cGUiOjAsIlBhcmVudFN0eWxlIjpudWxsfSwiUGFyZW50U3R5bGUiOm51bGx9LCJEYXRlRm9ybWF0Ijp7IiRpZCI6IjExM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xMiIsIkZvcm1hdCI6MCwiSXNWaXNpYmxlIjpmYWxzZSwiTGFzdEtub3duVmlzaWJpbGl0eVN0YXRlIjpmYWxzZX0sIklzVmlzaWJsZSI6dHJ1ZSwiUGFyZW50U3R5bGUiOm51bGx9LCJJbmRleCI6MzYsIlNtYXJ0RHVyYXRpb25BY3RpdmF0ZWQiOmZhbHNlLCJEYXRlRm9ybWF0Ijp7IiRyZWYiOiIxMTExIn0sIldlZWtOdW1iZXJpbmciOnsiJGlkIjoiMTExMyIsIkZvcm1hdCI6MCwiSXNWaXNpYmxlIjpmYWxzZSwiTGFzdEtub3duVmlzaWJpbGl0eVN0YXRlIjpmYWxzZX0sIklkIjoiNTY0NGFjMTctZDE5OC00YjI1LThhOTEtNzBjZmQwNDRhMzkxIiwiSW1wb3J0SWQiOm51bGwsIlRpdGxlIjoiQ29tbXVuaWNhdGlvbnMiLCJOb3RlIjpudWxsLCJIeXBlcmxpbmsiOnsiJGlkIjoiMTExNCIsIkFkZHJlc3MiOiIiLCJTdWJBZGRyZXNzIjoiIn0sIklzQ2hhbmdlZCI6ZmFsc2UsIklzTmV3IjpmYWxzZX19XSwiX21pbGVzdG9uZXMiOlt7IiRpZCI6IjExMTUiLCJJZCI6IjhiYjUxZDZlLTRiZDktNGUzOS05ZmY0LTcwNDk5YjM2OTQ0OCIsIkluZGV4IjozNSwiR3JvdXBJZCI6IjJmNmQxN2E2LTdkNTItNGMzMi1hNTBjLWI2YTNmYTBlYmQ0OSIsIlRpdGxlIjoiUmVtaW5kZXIiLCJEYXRlVGltZSI6IjIwMjItMDktMDFUMjM6NTk6MDAiLCJQZXJjZW50YWdlQ29tcGxldGUiOm51bGwsIk5vdGUiOm51bGwsIlN0eWxlIjp7IiRpZCI6IjExMTYiLCJUaXRsZVBvc2l0aW9uIjoiUmlnaHQiLCJEYXRlUG9zaXRpb24iOiJMZWZ0IiwiU2hhcGVUeXBlIjo2LCJTaGFwZVNpemUiOjAsIlNoYXBlU3R5bGUiOnsiJGlkIjoiMTExNyIsIk1hcmdpbiI6eyIkaWQiOiIxMTE4IiwiVG9wIjowLjAsIkxlZnQiOjAuMCwiUmlnaHQiOjAuMCwiQm90dG9tIjowLjB9LCJQYWRkaW5nIjp7IiRpZCI6IjExMTkiLCJUb3AiOjAuMCwiTGVmdCI6MC4wLCJSaWdodCI6MC4wLCJCb3R0b20iOjAuMH0sIkJhY2tncm91bmQiOnsiJGlkIjoiMTEyMCIsIkNvbG9yIjp7IiRpZCI6IjExMjEiLCJBIjoyNTUsIlIiOjk3LCJHIjoxMjksIkIiOjE1MX19LCJJc1Zpc2libGUiOnRydWUsIldpZHRoIjoxMi4wLCJIZWlnaHQiOjE0LjAsIkJvcmRlclN0eWxlIjp7IiRpZCI6IjExMjIiLCJMaW5lQ29sb3IiOm51bGwsIkxpbmVXZWlnaHQiOjAuMCwiTGluZVR5cGUiOjAsIlBhcmVudFN0eWxlIjpudWxsfSwiUGFyZW50U3R5bGUiOm51bGx9LCJUaXRsZVN0eWxlIjp7IiRpZCI6IjExMjMiLCJGb250U2V0dGluZ3MiOnsiJGlkIjoiMTEyNCIsIkZvbnRTaXplIjoxMSwiRm9udE5hbWUiOiJNViBCb2xpIiwiSXNCb2xkIjpmYWxzZSwiSXNJdGFsaWMiOmZhbHNlLCJJc1VuZGVybGluZWQiOmZhbHNlLCJQYXJlbnRTdHlsZSI6bnVsbH0sIkF1dG9TaXplIjowLCJGb3JlZ3JvdW5kIjp7IiRpZCI6IjExMjUiLCJDb2xvciI6eyIkaWQiOiIxMTI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MjciLCJUb3AiOjAuMCwiTGVmdCI6MC4wLCJSaWdodCI6MC4wLCJCb3R0b20iOjAuMH0sIlBhZGRpbmciOnsiJGlkIjoiMTEyOCIsIlRvcCI6MC4wLCJMZWZ0IjowLjAsIlJpZ2h0IjowLjAsIkJvdHRvbSI6MC4wfSwiQmFja2dyb3VuZCI6eyIkaWQiOiIxMTI5IiwiQ29sb3IiOnsiJGlkIjoiMTEzMCIsIkEiOjAsIlIiOjI1NSwiRyI6MjU1LCJCIjoyNTV9fSwiSXNWaXNpYmxlIjp0cnVlLCJXaWR0aCI6MC4wLCJIZWlnaHQiOjAuMCwiQm9yZGVyU3R5bGUiOm51bGwsIlBhcmVudFN0eWxlIjpudWxsfSwiRGF0ZVN0eWxlIjp7IiRpZCI6IjExMzEiLCJGb250U2V0dGluZ3MiOnsiJGlkIjoiMTEzMiIsIkZvbnRTaXplIjoxMCwiRm9udE5hbWUiOiJDYWxpYnJpIiwiSXNCb2xkIjpmYWxzZSwiSXNJdGFsaWMiOmZhbHNlLCJJc1VuZGVybGluZWQiOmZhbHNlLCJQYXJlbnRTdHlsZSI6bnVsbH0sIkF1dG9TaXplIjowLCJGb3JlZ3JvdW5kIjp7IiRpZCI6IjExMzMiLCJDb2xvciI6eyIkaWQiOiIxMTM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TM1IiwiVG9wIjowLjAsIkxlZnQiOjAuMCwiUmlnaHQiOjAuMCwiQm90dG9tIjowLjB9LCJQYWRkaW5nIjp7IiRpZCI6IjExMzYiLCJUb3AiOjAuMCwiTGVmdCI6MC4wLCJSaWdodCI6MC4wLCJCb3R0b20iOjAuMH0sIkJhY2tncm91bmQiOnsiJGlkIjoiMTEzNyIsIkNvbG9yIjp7IiRpZCI6IjExMzgiLCJBIjowLCJSIjoyNTUsIkciOjI1NSwiQiI6MjU1fX0sIklzVmlzaWJsZSI6ZmFsc2UsIldpZHRoIjowLjAsIkhlaWdodCI6MC4wLCJCb3JkZXJTdHlsZSI6bnVsbCwiUGFyZW50U3R5bGUiOm51bGx9LCJEYXRlRm9ybWF0Ijp7IiRpZCI6IjExM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0MCIsIkZvcm1hdCI6MCwiSXNWaXNpYmxlIjpmYWxzZSwiTGFzdEtub3duVmlzaWJpbGl0eVN0YXRlIjpmYWxzZX0sIklzVmlzaWJsZSI6dHJ1ZSwiUGFyZW50U3R5bGUiOm51bGx9LCJIeXBlcmxpbmsiOnsiJGlkIjoiMTE0MSIsIkFkZHJlc3MiOiIiLCJTdWJBZGRyZXNzIjoiIn0sIkltcG9ydElkIjpudWxsfV0sIklkIjoiMmY2ZDE3YTYtN2Q1Mi00YzMyLWE1MGMtYjZhM2ZhMGViZDQ5IiwiSXNTaW5nbGVJdGVtUm93IjpmYWxzZX0seyIkaWQiOiIxMTQyIiwiX3Rhc2tzIjpbeyIkaWQiOiIxMTQzIiwiX2F0dGFjaGVkTWlsZXN0b25lcyI6W10sIlRhc2tEZWZpbml0aW9uIjp7IiRpZCI6IjExNDQiLCJHcm91cE5hbWUiOiJkYzQ1NWE3ZC05YmQyLTRlOWItOGEyNC0yZDE5NzcyODMzNzYiLCJTdGFydERhdGUiOiIyMDIyLTA5LTIxVDAzOjMzOjAwWiIsIkVuZERhdGUiOiIyMDIyLTEwLTExVDIzOjU5OjAwWiIsIlBlcmNlbnRhZ2VDb21wbGV0ZSI6bnVsbCwiU3R5bGUiOnsiJGlkIjoiMTE0NSIsIlNoYXBlIjoyLCJTaGFwZVRoaWNrbmVzcyI6MCwiRHVyYXRpb25Gb3JtYXQiOjAsIkluY2x1ZGVOb25Xb3JraW5nRGF5c0luRHVyYXRpb24iOmZhbHNlLCJQZXJjZW50YWdlQ29tcGxldGVTdHlsZSI6eyIkaWQiOiIxMTQ2IiwiRm9udFNldHRpbmdzIjp7IiRpZCI6IjExNDciLCJGb250U2l6ZSI6MTAsIkZvbnROYW1lIjoiQ2FsaWJyaSIsIklzQm9sZCI6ZmFsc2UsIklzSXRhbGljIjpmYWxzZSwiSXNVbmRlcmxpbmVkIjpmYWxzZSwiUGFyZW50U3R5bGUiOm51bGx9LCJBdXRvU2l6ZSI6MCwiRm9yZWdyb3VuZCI6eyIkaWQiOiIxMTQ4IiwiQ29sb3IiOnsiJGlkIjoiMTE0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1MCIsIlRvcCI6MC4wLCJMZWZ0IjowLjAsIlJpZ2h0IjowLjAsIkJvdHRvbSI6MC4wfSwiUGFkZGluZyI6eyIkaWQiOiIxMTUxIiwiVG9wIjowLjAsIkxlZnQiOjAuMCwiUmlnaHQiOjAuMCwiQm90dG9tIjowLjB9LCJCYWNrZ3JvdW5kIjp7IiRyZWYiOiIxNCJ9LCJJc1Zpc2libGUiOnRydWUsIldpZHRoIjowLjAsIkhlaWdodCI6MC4wLCJCb3JkZXJTdHlsZSI6eyIkaWQiOiIxMTUyIiwiTGluZUNvbG9yIjpudWxsLCJMaW5lV2VpZ2h0IjowLjAsIkxpbmVUeXBlIjowLCJQYXJlbnRTdHlsZSI6bnVsbH0sIlBhcmVudFN0eWxlIjpudWxsfSwiRHVyYXRpb25TdHlsZSI6eyIkaWQiOiIxMTUzIiwiRm9udFNldHRpbmdzIjp7IiRpZCI6IjExNTQiLCJGb250U2l6ZSI6MTAsIkZvbnROYW1lIjoiQ2FsaWJyaSIsIklzQm9sZCI6ZmFsc2UsIklzSXRhbGljIjpmYWxzZSwiSXNVbmRlcmxpbmVkIjpmYWxzZSwiUGFyZW50U3R5bGUiOm51bGx9LCJBdXRvU2l6ZSI6MCwiRm9yZWdyb3VuZCI6eyIkaWQiOiIxMTU1IiwiQ29sb3IiOnsiJHJlZiI6IjIwIn19LCJNYXhXaWR0aCI6MjAwLjAsIk1heEhlaWdodCI6IkluZmluaXR5IiwiU21hcnRGb3JlZ3JvdW5kSXNBY3RpdmUiOmZhbHNlLCJIb3Jpem9udGFsQWxpZ25tZW50IjowLCJWZXJ0aWNhbEFsaWdubWVudCI6MCwiU21hcnRGb3JlZ3JvdW5kIjpudWxsLCJCYWNrZ3JvdW5kRmlsbFR5cGUiOjAsIk1hcmdpbiI6eyIkaWQiOiIxMTU2IiwiVG9wIjowLjAsIkxlZnQiOjAuMCwiUmlnaHQiOjAuMCwiQm90dG9tIjowLjB9LCJQYWRkaW5nIjp7IiRpZCI6IjExNTciLCJUb3AiOjAuMCwiTGVmdCI6MC4wLCJSaWdodCI6MC4wLCJCb3R0b20iOjAuMH0sIkJhY2tncm91bmQiOnsiJHJlZiI6IjIzIn0sIklzVmlzaWJsZSI6dHJ1ZSwiV2lkdGgiOjAuMCwiSGVpZ2h0IjowLjAsIkJvcmRlclN0eWxlIjp7IiRpZCI6IjExNTgiLCJMaW5lQ29sb3IiOm51bGwsIkxpbmVXZWlnaHQiOjAuMCwiTGluZVR5cGUiOjAsIlBhcmVudFN0eWxlIjpudWxsfSwiUGFyZW50U3R5bGUiOm51bGx9LCJIb3Jpem9udGFsQ29ubmVjdG9yU3R5bGUiOnsiJGlkIjoiMTE1OSIsIkxpbmVDb2xvciI6eyIkcmVmIjoiMjYifSwiTGluZVdlaWdodCI6MS4wLCJMaW5lVHlwZSI6MCwiUGFyZW50U3R5bGUiOm51bGx9LCJWZXJ0aWNhbENvbm5lY3RvclN0eWxlIjp7IiRpZCI6IjExNjA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E2MSIsIk1hcmdpbiI6eyIkaWQiOiIxMTYyIiwiVG9wIjowLjAsIkxlZnQiOjQuMCwiUmlnaHQiOjQuMCwiQm90dG9tIjowLjB9LCJQYWRkaW5nIjp7IiRpZCI6IjExNjMiLCJUb3AiOjAuMCwiTGVmdCI6MC4wLCJSaWdodCI6MC4wLCJCb3R0b20iOjAuMH0sIkJhY2tncm91bmQiOnsiJGlkIjoiMTE2NCIsIkNvbG9yIjp7IiRpZCI6IjExNjUiLCJBIjoyNTUsIlIiOjk3LCJHIjoxMjksIkIiOjE1MX19LCJJc1Zpc2libGUiOnRydWUsIldpZHRoIjowLjAsIkhlaWdodCI6MTYuMTEzMzMzMzMzMzMzMzQ0LCJCb3JkZXJTdHlsZSI6eyIkaWQiOiIxMTY2IiwiTGluZUNvbG9yIjp7IiRyZWYiOiIzNyJ9LCJMaW5lV2VpZ2h0IjowLjAsIkxpbmVUeXBlIjowLCJQYXJlbnRTdHlsZSI6bnVsbH0sIlBhcmVudFN0eWxlIjpudWxsfSwiVGl0bGVTdHlsZSI6eyIkaWQiOiIxMTY3IiwiRm9udFNldHRpbmdzIjp7IiRpZCI6IjExNjgiLCJGb250U2l6ZSI6MTAsIkZvbnROYW1lIjoiTVYgQm9saSIsIklzQm9sZCI6ZmFsc2UsIklzSXRhbGljIjpmYWxzZSwiSXNVbmRlcmxpbmVkIjpmYWxzZSwiUGFyZW50U3R5bGUiOm51bGx9LCJBdXRvU2l6ZSI6MiwiRm9yZWdyb3VuZCI6eyIkaWQiOiIxMTY5IiwiQ29sb3IiOnsiJGlkIjoiMTE3MCIsIkEiOjI1NSwiUiI6MjU1LCJHIjoyNTUsIkIiOjI1NX19LCJNYXhXaWR0aCI6NDQuMjQsIk1heEhlaWdodCI6IkluZmluaXR5IiwiU21hcnRGb3JlZ3JvdW5kSXNBY3RpdmUiOmZhbHNlLCJIb3Jpem9udGFsQWxpZ25tZW50IjoxLCJWZXJ0aWNhbEFsaWdubWVudCI6MCwiU21hcnRGb3JlZ3JvdW5kIjpudWxsLCJCYWNrZ3JvdW5kRmlsbFR5cGUiOjAsIk1hcmdpbiI6eyIkaWQiOiIxMTcxIiwiVG9wIjowLjAsIkxlZnQiOjAuMCwiUmlnaHQiOjAuMCwiQm90dG9tIjowLjB9LCJQYWRkaW5nIjp7IiRpZCI6IjExNzIiLCJUb3AiOjAuMCwiTGVmdCI6MC4wLCJSaWdodCI6MC4wLCJCb3R0b20iOjAuMH0sIkJhY2tncm91bmQiOnsiJGlkIjoiMTE3MyIsIkNvbG9yIjp7IiRpZCI6IjExNzQiLCJBIjowLCJSIjoyNTUsIkciOjI1NSwiQiI6MjU1fX0sIklzVmlzaWJsZSI6dHJ1ZSwiV2lkdGgiOjAuMCwiSGVpZ2h0IjowLjAsIkJvcmRlclN0eWxlIjp7IiRpZCI6IjExNzUiLCJMaW5lQ29sb3IiOm51bGwsIkxpbmVXZWlnaHQiOjAuMCwiTGluZVR5cGUiOjAsIlBhcmVudFN0eWxlIjpudWxsfSwiUGFyZW50U3R5bGUiOm51bGx9LCJEYXRlU3R5bGUiOnsiJGlkIjoiMTE3NiIsIkZvbnRTZXR0aW5ncyI6eyIkaWQiOiIxMTc3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IsIlZlcnRpY2FsQWxpZ25tZW50IjowLCJTbWFydEZvcmVncm91bmQiOm51bGwsIkJhY2tncm91bmRGaWxsVHlwZSI6MCwiTWFyZ2luIjp7IiRpZCI6IjExNzgiLCJUb3AiOjAuMCwiTGVmdCI6MC4wLCJSaWdodCI6MC4wLCJCb3R0b20iOjAuMH0sIlBhZGRpbmciOnsiJGlkIjoiMTE3OSIsIlRvcCI6MC4wLCJMZWZ0IjowLjAsIlJpZ2h0IjowLjAsIkJvdHRvbSI6MC4wfSwiQmFja2dyb3VuZCI6eyIkcmVmIjoiNTQifSwiSXNWaXNpYmxlIjp0cnVlLCJXaWR0aCI6MC4wLCJIZWlnaHQiOjAuMCwiQm9yZGVyU3R5bGUiOnsiJGlkIjoiMTE4MCIsIkxpbmVDb2xvciI6bnVsbCwiTGluZVdlaWdodCI6MC4wLCJMaW5lVHlwZSI6MCwiUGFyZW50U3R5bGUiOm51bGx9LCJQYXJlbnRTdHlsZSI6bnVsbH0sIkRhdGVGb3JtYXQiOnsiJGlkIjoiMTE4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gyIiwiRm9ybWF0IjowLCJJc1Zpc2libGUiOmZhbHNlLCJMYXN0S25vd25WaXNpYmlsaXR5U3RhdGUiOmZhbHNlfSwiSXNWaXNpYmxlIjp0cnVlLCJQYXJlbnRTdHlsZSI6bnVsbH0sIkluZGV4IjozOSwiU21hcnREdXJhdGlvbkFjdGl2YXRlZCI6ZmFsc2UsIkRhdGVGb3JtYXQiOnsiJHJlZiI6IjExODEifSwiV2Vla051bWJlcmluZyI6eyIkaWQiOiIxMTgzIiwiRm9ybWF0IjowLCJJc1Zpc2libGUiOmZhbHNlLCJMYXN0S25vd25WaXNpYmlsaXR5U3RhdGUiOmZhbHNlfSwiSWQiOiJlNTNlNmEyMi02MTlmLTQ3YjAtYjJiOC03NTdjNWQ4ODZiOGMiLCJJbXBvcnRJZCI6bnVsbCwiVGl0bGUiOiJNaWdyYXRpb24iLCJOb3RlIjpudWxsLCJIeXBlcmxpbmsiOnsiJGlkIjoiMTE4NCIsIkFkZHJlc3MiOiIiLCJTdWJBZGRyZXNzIjoiIn0sIklzQ2hhbmdlZCI6ZmFsc2UsIklzTmV3IjpmYWxzZX19XSwiX21pbGVzdG9uZXMiOlt7IiRpZCI6IjExODUiLCJJZCI6IjhmYThmYjdiLWU4OTAtNDA3Yi04YjkyLTU0ZGU0YzVjYWQ5ZiIsIkluZGV4IjozNywiR3JvdXBJZCI6ImRjNDU1YTdkLTliZDItNGU5Yi04YTI0LTJkMTk3NzI4MzM3NiIsIlRpdGxlIjoiTm90aWZpY2F0aW9uIiwiRGF0ZVRpbWUiOiIyMDIyLTA5LTE4VDIzOjU5OjAwIiwiUGVyY2VudGFnZUNvbXBsZXRlIjpudWxsLCJOb3RlIjpudWxsLCJTdHlsZSI6eyIkaWQiOiIxMTg2IiwiVGl0bGVQb3NpdGlvbiI6IkxlZnQiLCJEYXRlUG9zaXRpb24iOiJMZWZ0IiwiU2hhcGVUeXBlIjo2LCJTaGFwZVNpemUiOjAsIlNoYXBlU3R5bGUiOnsiJGlkIjoiMTE4NyIsIk1hcmdpbiI6eyIkaWQiOiIxMTg4IiwiVG9wIjowLjAsIkxlZnQiOjAuMCwiUmlnaHQiOjAuMCwiQm90dG9tIjowLjB9LCJQYWRkaW5nIjp7IiRpZCI6IjExODkiLCJUb3AiOjAuMCwiTGVmdCI6MC4wLCJSaWdodCI6MC4wLCJCb3R0b20iOjAuMH0sIkJhY2tncm91bmQiOnsiJGlkIjoiMTE5MCIsIkNvbG9yIjp7IiRpZCI6IjExOTEiLCJBIjoyNTUsIlIiOjk3LCJHIjoxMjksIkIiOjE1MX19LCJJc1Zpc2libGUiOnRydWUsIldpZHRoIjoxMi4wLCJIZWlnaHQiOjE0LjAsIkJvcmRlclN0eWxlIjp7IiRpZCI6IjExOTIiLCJMaW5lQ29sb3IiOm51bGwsIkxpbmVXZWlnaHQiOjAuMCwiTGluZVR5cGUiOjAsIlBhcmVudFN0eWxlIjpudWxsfSwiUGFyZW50U3R5bGUiOm51bGx9LCJUaXRsZVN0eWxlIjp7IiRpZCI6IjExOTMiLCJGb250U2V0dGluZ3MiOnsiJGlkIjoiMTE5NCIsIkZvbnRTaXplIjoxMSwiRm9udE5hbWUiOiJNViBCb2xpIiwiSXNCb2xkIjpmYWxzZSwiSXNJdGFsaWMiOmZhbHNlLCJJc1VuZGVybGluZWQiOmZhbHNlLCJQYXJlbnRTdHlsZSI6bnVsbH0sIkF1dG9TaXplIjowLCJGb3JlZ3JvdW5kIjp7IiRpZCI6IjExOTUiLCJDb2xvciI6eyIkaWQiOiIxMTk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eyIkaWQiOiIxMTk5IiwiQ29sb3IiOnsiJGlkIjoiMTIwMCIsIkEiOjAsIlIiOjI1NSwiRyI6MjU1LCJCIjoyNTV9fSwiSXNWaXNpYmxlIjp0cnVlLCJXaWR0aCI6MC4wLCJIZWlnaHQiOjAuMCwiQm9yZGVyU3R5bGUiOm51bGwsIlBhcmVudFN0eWxlIjpudWxsfSwiRGF0ZVN0eWxlIjp7IiRpZCI6IjEyMDEiLCJGb250U2V0dGluZ3MiOnsiJGlkIjoiMTIwMiIsIkZvbnRTaXplIjoxMCwiRm9udE5hbWUiOiJDYWxpYnJpIiwiSXNCb2xkIjpmYWxzZSwiSXNJdGFsaWMiOmZhbHNlLCJJc1VuZGVybGluZWQiOmZhbHNlLCJQYXJlbnRTdHlsZSI6bnVsbH0sIkF1dG9TaXplIjowLCJGb3JlZ3JvdW5kIjp7IiRpZCI6IjEyMDMiLCJDb2xvciI6eyIkaWQiOiIxMjA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jA1IiwiVG9wIjowLjAsIkxlZnQiOjAuMCwiUmlnaHQiOjAuMCwiQm90dG9tIjowLjB9LCJQYWRkaW5nIjp7IiRpZCI6IjEyMDYiLCJUb3AiOjAuMCwiTGVmdCI6MC4wLCJSaWdodCI6MC4wLCJCb3R0b20iOjAuMH0sIkJhY2tncm91bmQiOnsiJGlkIjoiMTIwNyIsIkNvbG9yIjp7IiRpZCI6IjEyMDgiLCJBIjowLCJSIjoyNTUsIkciOjI1NSwiQiI6MjU1fX0sIklzVmlzaWJsZSI6ZmFsc2UsIldpZHRoIjowLjAsIkhlaWdodCI6MC4wLCJCb3JkZXJTdHlsZSI6bnVsbCwiUGFyZW50U3R5bGUiOm51bGx9LCJEYXRlRm9ybWF0Ijp7IiRpZCI6IjEy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xMCIsIkZvcm1hdCI6MCwiSXNWaXNpYmxlIjpmYWxzZSwiTGFzdEtub3duVmlzaWJpbGl0eVN0YXRlIjpmYWxzZX0sIklzVmlzaWJsZSI6dHJ1ZSwiUGFyZW50U3R5bGUiOm51bGx9LCJIeXBlcmxpbmsiOnsiJGlkIjoiMTIxMSIsIkFkZHJlc3MiOiIiLCJTdWJBZGRyZXNzIjoiIn0sIkltcG9ydElkIjpudWxsfSx7IiRpZCI6IjEyMTIiLCJJZCI6IjllYzk1YmZjLTlmMWItNGQ2Zi1iYzRjLTNhNDE2ZWFhMTNlNyIsIkluZGV4IjozOCwiR3JvdXBJZCI6ImRjNDU1YTdkLTliZDItNGU5Yi04YTI0LTJkMTk3NzI4MzM3NiIsIlRpdGxlIjoiR28gTGl2ZSEiLCJEYXRlVGltZSI6IjIwMjItMTAtMTNUMjM6NTk6MDAiLCJQZXJjZW50YWdlQ29tcGxldGUiOm51bGwsIk5vdGUiOm51bGwsIlN0eWxlIjp7IiRpZCI6IjEyMTMiLCJUaXRsZVBvc2l0aW9uIjoiUmlnaHQiLCJEYXRlUG9zaXRpb24iOiJMZWZ0IiwiU2hhcGVUeXBlIjoxMywiU2hhcGVTaXplIjoxLCJTaGFwZVN0eWxlIjp7IiRpZCI6IjEyMTQiLCJNYXJnaW4iOnsiJGlkIjoiMTIxNSIsIlRvcCI6MC4wLCJMZWZ0IjowLjAsIlJpZ2h0IjowLjAsIkJvdHRvbSI6MC4wfSwiUGFkZGluZyI6eyIkaWQiOiIxMjE2IiwiVG9wIjowLjAsIkxlZnQiOjAuMCwiUmlnaHQiOjAuMCwiQm90dG9tIjowLjB9LCJCYWNrZ3JvdW5kIjp7IiRpZCI6IjEyMTciLCJDb2xvciI6eyIkaWQiOiIxMjE4IiwiQSI6MjU1LCJSIjo5NywiRyI6MTI5LCJCIjoxNTF9fSwiSXNWaXNpYmxlIjp0cnVlLCJXaWR0aCI6MTguMCwiSGVpZ2h0IjoyMC4wLCJCb3JkZXJTdHlsZSI6eyIkaWQiOiIxMjE5IiwiTGluZUNvbG9yIjp7IiRpZCI6IjEyMjAiLCIkdHlwZSI6Ik5MUkUuQ29tbW9uLkRvbS5Tb2xpZENvbG9yQnJ1c2gsIE5MUkUuQ29tbW9uIiwiQ29sb3IiOnsiJGlkIjoiMTIyMSIsIkEiOjI1NSwiUiI6MTI5LCJHIjoxNDksIkIiOjkxfX0sIkxpbmVXZWlnaHQiOjAuMCwiTGluZVR5cGUiOjAsIlBhcmVudFN0eWxlIjpudWxsfSwiUGFyZW50U3R5bGUiOm51bGx9LCJUaXRsZVN0eWxlIjp7IiRpZCI6IjEyMjIiLCJGb250U2V0dGluZ3MiOnsiJGlkIjoiMTIyMyIsIkZvbnRTaXplIjoxMSwiRm9udE5hbWUiOiJNViBCb2xpIiwiSXNCb2xkIjp0cnVlLCJJc0l0YWxpYyI6ZmFsc2UsIklzVW5kZXJsaW5lZCI6ZmFsc2UsIlBhcmVudFN0eWxlIjpudWxsfSwiQXV0b1NpemUiOjIsIkZvcmVncm91bmQiOnsiJGlkIjoiMTIyNCIsIkNvbG9yIjp7IiRpZCI6IjEyMjUiLCJBIjoyNTUsIlIiOjAsIkciOjAsIkIiOjB9fSwiTWF4V2lkdGgiOjEwNS4zNzI2ODA2NjQwNjI1LCJNYXhIZWlnaHQiOiJJbmZpbml0eSIsIlNtYXJ0Rm9yZWdyb3VuZElzQWN0aXZlIjpmYWxzZSwiSG9yaXpvbnRhbEFsaWdubWVudCI6MCwiVmVydGljYWxBbGlnbm1lbnQiOjAsIlNtYXJ0Rm9yZWdyb3VuZCI6bnVsbCwiQmFja2dyb3VuZEZpbGxUeXBlIjowLCJNYXJnaW4iOnsiJGlkIjoiMTIyNiIsIlRvcCI6MC4wLCJMZWZ0IjowLjAsIlJpZ2h0IjowLjAsIkJvdHRvbSI6MC4wfSwiUGFkZGluZyI6eyIkaWQiOiIxMjI3IiwiVG9wIjowLjAsIkxlZnQiOjAuMCwiUmlnaHQiOjAuMCwiQm90dG9tIjowLjB9LCJCYWNrZ3JvdW5kIjp7IiRpZCI6IjEyMjgiLCJDb2xvciI6eyIkaWQiOiIxMjI5IiwiQSI6MCwiUiI6MjU1LCJHIjoyNTUsIkIiOjI1NX19LCJJc1Zpc2libGUiOnRydWUsIldpZHRoIjowLjAsIkhlaWdodCI6MC4wLCJCb3JkZXJTdHlsZSI6bnVsbCwiUGFyZW50U3R5bGUiOm51bGx9LCJEYXRlU3R5bGUiOnsiJGlkIjoiMTIzMCIsIkZvbnRTZXR0aW5ncyI6eyIkaWQiOiIxMjMxIiwiRm9udFNpemUiOjEwLCJGb250TmFtZSI6IkNhbGlicmkiLCJJc0JvbGQiOmZhbHNlLCJJc0l0YWxpYyI6ZmFsc2UsIklzVW5kZXJsaW5lZCI6ZmFsc2UsIlBhcmVudFN0eWxlIjpudWxsfSwiQXV0b1NpemUiOjAsIkZvcmVncm91bmQiOnsiJGlkIjoiMTIzMiIsIkNvbG9yIjp7IiRpZCI6IjEyMz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yMzQiLCJUb3AiOjAuMCwiTGVmdCI6MC4wLCJSaWdodCI6MC4wLCJCb3R0b20iOjAuMH0sIlBhZGRpbmciOnsiJGlkIjoiMTIzNSIsIlRvcCI6MC4wLCJMZWZ0IjowLjAsIlJpZ2h0IjowLjAsIkJvdHRvbSI6MC4wfSwiQmFja2dyb3VuZCI6eyIkaWQiOiIxMjM2IiwiQ29sb3IiOnsiJGlkIjoiMTIzNyIsIkEiOjAsIlIiOjI1NSwiRyI6MjU1LCJCIjoyNTV9fSwiSXNWaXNpYmxlIjpmYWxzZSwiV2lkdGgiOjAuMCwiSGVpZ2h0IjowLjAsIkJvcmRlclN0eWxlIjpudWxsLCJQYXJlbnRTdHlsZSI6bnVsbH0sIkRhdGVGb3JtYXQiOnsiJGlkIjoiMTI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M5IiwiRm9ybWF0IjowLCJJc1Zpc2libGUiOmZhbHNlLCJMYXN0S25vd25WaXNpYmlsaXR5U3RhdGUiOmZhbHNlfSwiSXNWaXNpYmxlIjp0cnVlLCJQYXJlbnRTdHlsZSI6bnVsbH0sIkh5cGVybGluayI6eyIkaWQiOiIxMjQwIiwiQWRkcmVzcyI6IiIsIlN1YkFkZHJlc3MiOiIifSwiSW1wb3J0SWQiOm51bGx9XSwiSWQiOiJkYzQ1NWE3ZC05YmQyLTRlOWItOGEyNC0yZDE5NzcyODMzNzYiLCJJc1NpbmdsZUl0ZW1Sb3ciOmZhbHNlfSx7IiRpZCI6IjEyNDEiLCJfdGFza3MiOltdLCJfbWlsZXN0b25lcyI6W3siJGlkIjoiMTI0MiIsIklkIjoiMDE5ZWQ4YjAtN2I2Yi00YzM5LTg5ODQtNjJjZjJiMzJhNDAyIiwiSW5kZXgiOjQwLCJHcm91cElkIjpudWxsLCJUaXRsZSI6IkVhcmx5IEFjY2VzcyIsIkRhdGVUaW1lIjoiMjAyMi0wOS0xNFQyMzo1OTowMCIsIlBlcmNlbnRhZ2VDb21wbGV0ZSI6bnVsbCwiTm90ZSI6bnVsbCwiU3R5bGUiOnsiJGlkIjoiMTI0MyIsIlRpdGxlUG9zaXRpb24iOiJSaWdodCIsIkRhdGVQb3NpdGlvbiI6IkxlZnQiLCJTaGFwZVR5cGUiOjEzLCJTaGFwZVNpemUiOjEsIlNoYXBlU3R5bGUiOnsiJGlkIjoiMTI0NCIsIk1hcmdpbiI6eyIkcmVmIjoiOTAifSwiUGFkZGluZyI6eyIkcmVmIjoiOTEifSwiQmFja2dyb3VuZCI6eyIkaWQiOiIxMjQ1IiwiQ29sb3IiOnsiJGlkIjoiMTI0NiIsIkEiOjI1NSwiUiI6MiwiRyI6MTc4LCJCIjoyMzh9fSwiSXNWaXNpYmxlIjp0cnVlLCJXaWR0aCI6MTguMCwiSGVpZ2h0IjoyMC4wLCJCb3JkZXJTdHlsZSI6eyIkaWQiOiIxMjQ3IiwiTGluZUNvbG9yIjpudWxsLCJMaW5lV2VpZ2h0IjowLjAsIkxpbmVUeXBlIjowLCJQYXJlbnRTdHlsZSI6bnVsbH0sIlBhcmVudFN0eWxlIjpudWxsfSwiVGl0bGVTdHlsZSI6eyIkaWQiOiIxMjQ4IiwiRm9udFNldHRpbmdzIjp7IiRpZCI6IjEyNDkiLCJGb250U2l6ZSI6MTAsIkZvbnROYW1lIjoiTVYgQm9saSIsIklzQm9sZCI6ZmFsc2UsIklzSXRhbGljIjpmYWxzZSwiSXNVbmRlcmxpbmVkIjpmYWxzZSwiUGFyZW50U3R5bGUiOm51bGx9LCJBdXRvU2l6ZSI6MCwiRm9yZWdyb3VuZCI6eyIkaWQiOiIxMjUwIiwiQ29sb3IiOnsiJGlkIjoiMTI1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kifSwiUGFkZGluZyI6eyIkcmVmIjoiMTAwIn0sIkJhY2tncm91bmQiOnsiJHJlZiI6IjcyOCJ9LCJJc1Zpc2libGUiOnRydWUsIldpZHRoIjowLjAsIkhlaWdodCI6MC4wLCJCb3JkZXJTdHlsZSI6bnVsbCwiUGFyZW50U3R5bGUiOm51bGx9LCJEYXRlU3R5bGUiOnsiJGlkIjoiMTI1MiIsIkZvbnRTZXR0aW5ncyI6eyIkaWQiOiIxMjUzIiwiRm9udFNpemUiOjEwLCJGb250TmFtZSI6IkNhbGlicmkiLCJJc0JvbGQiOmZhbHNlLCJJc0l0YWxpYyI6ZmFsc2UsIklzVW5kZXJsaW5lZCI6ZmFsc2UsIlBhcmVudFN0eWxlIjpudWxsfSwiQXV0b1NpemUiOjAsIkZvcmVncm91bmQiOnsiJGlkIjoiMTI1NCIsIkNvbG9yIjp7IiRpZCI6IjEyN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MDcifSwiUGFkZGluZyI6eyIkcmVmIjoiMTA4In0sIkJhY2tncm91bmQiOnsiJHJlZiI6IjczMyJ9LCJJc1Zpc2libGUiOmZhbHNlLCJXaWR0aCI6MC4wLCJIZWlnaHQiOjAuMCwiQm9yZGVyU3R5bGUiOm51bGwsIlBhcmVudFN0eWxlIjpudWxsfSwiRGF0ZUZvcm1hdCI6eyIkcmVmIjoiNzM0In0sIldlZWtOdW1iZXJpbmciOnsiJGlkIjoiMTI1NiIsIkZvcm1hdCI6MCwiSXNWaXNpYmxlIjpmYWxzZSwiTGFzdEtub3duVmlzaWJpbGl0eVN0YXRlIjpmYWxzZX0sIklzVmlzaWJsZSI6ZmFsc2UsIlBhcmVudFN0eWxlIjpudWxsfSwiSHlwZXJsaW5rIjp7IiRpZCI6IjEyNTciLCJBZGRyZXNzIjoiIiwiU3ViQWRkcmVzcyI6IiJ9LCJJbXBvcnRJZCI6bnVsbH1dLCJJZCI6IjAwMDAwMDAwLTAwMDAtMDAwMC0wMDAwLTAwMDAwMDAwMDAwMCIsIklzU2luZ2xlSXRlbVJvdyI6dHJ1ZX1dLCJJbmRleCI6MzQsIklkIjoiYTljZDA5MDctZDRmNy00OTE4LWFiYTMtMWYzMjQ2OThhYTRlIiwiSGVhZGVyVGV4dCI6bnVsbCwiSXNEZWZhdWx0Ijp0cnVlLCJTdHlsZSI6eyIkaWQiOiIxMjU4IiwiSGVhZGVyU3R5bGUiOnsiJGlkIjoiMTI1OSIsIlRleHRTdHlsZSI6eyIkaWQiOiIxMjYwIiwiRm9udFNldHRpbmdzIjp7IiRpZCI6IjEyNjEiLCJGb250U2l6ZSI6MTEsIkZvbnROYW1lIjoiQ2FsaWJyaSIsIklzQm9sZCI6ZmFsc2UsIklzSXRhbGljIjpmYWxzZSwiSXNVbmRlcmxpbmVkIjpmYWxzZSwiUGFyZW50U3R5bGUiOm51bGx9LCJBdXRvU2l6ZSI6MiwiRm9yZWdyb3VuZCI6eyIkaWQiOiIxMjYyIiwiQ29sb3IiOnsiJGlkIjoiMTI2M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yNjQiLCJUb3AiOjAuMCwiTGVmdCI6MC4wLCJSaWdodCI6MC4wLCJCb3R0b20iOjAuMH0sIlBhZGRpbmciOnsiJGlkIjoiMTI2NSIsIlRvcCI6MC4wLCJMZWZ0IjowLjAsIlJpZ2h0IjowLjAsIkJvdHRvbSI6MC4wfSwiQmFja2dyb3VuZCI6bnVsbCwiSXNWaXNpYmxlIjp0cnVlLCJXaWR0aCI6MC4wLCJIZWlnaHQiOjAuMCwiQm9yZGVyU3R5bGUiOm51bGwsIlBhcmVudFN0eWxlIjpudWxsfSwiUmVjdGFuZ2xlU3R5bGUiOnsiJGlkIjoiMTI2NiIsIk1hcmdpbiI6eyIkaWQiOiIxMjY3IiwiVG9wIjowLjAsIkxlZnQiOjAuMCwiUmlnaHQiOjAuMCwiQm90dG9tIjowLjB9LCJQYWRkaW5nIjp7IiRpZCI6IjEyNjgiLCJUb3AiOjAuMCwiTGVmdCI6MC4wLCJSaWdodCI6MC4wLCJCb3R0b20iOjAuMH0sIkJhY2tncm91bmQiOnsiJGlkIjoiMTI2OSIsIkNvbG9yIjp7IiRpZCI6IjEyNzAiLCJBIjo2MywiUiI6MTQ2LCJHIjoxNjksIkIiOjE4NX19LCJJc1Zpc2libGUiOnRydWUsIldpZHRoIjowLjAsIkhlaWdodCI6MC4wLCJCb3JkZXJTdHlsZSI6eyIkaWQiOiIxMjcxIiwiTGluZUNvbG9yIjp7IiRpZCI6IjEyNzIiLCIkdHlwZSI6Ik5MUkUuQ29tbW9uLkRvbS5Tb2xpZENvbG9yQnJ1c2gsIE5MUkUuQ29tbW9uIiwiQ29sb3IiOnsiJGlkIjoiMTI3MyIsIkEiOjI1NSwiUiI6MjU1LCJHIjowLCJCIjowfX0sIkxpbmVXZWlnaHQiOjAuMCwiTGluZVR5cGUiOjAsIlBhcmVudFN0eWxlIjpudWxsfSwiUGFyZW50U3R5bGUiOm51bGx9LCJNYXJnaW4iOnsiJGlkIjoiMTI3NCIsIlRvcCI6MC4wLCJMZWZ0IjowLjAsIlJpZ2h0IjowLjAsIkJvdHRvbSI6MC4wfSwiUGFkZGluZyI6eyIkaWQiOiIxMjc1IiwiVG9wIjowLjAsIkxlZnQiOjAuMCwiUmlnaHQiOjAuMCwiQm90dG9tIjowLjB9LCJCYWNrZ3JvdW5kIjpudWxsLCJJc1Zpc2libGUiOnRydWUsIldpZHRoIjowLjAsIkhlaWdodCI6MC4wLCJCb3JkZXJTdHlsZSI6bnVsbCwiUGFyZW50U3R5bGUiOm51bGx9LCJCYWNrZ3JvdW5kU3R5bGUiOnsiJGlkIjoiMTI3NiIsIk1hcmdpbiI6eyIkaWQiOiIxMjc3IiwiVG9wIjowLjAsIkxlZnQiOjAuMCwiUmlnaHQiOjAuMCwiQm90dG9tIjowLjB9LCJQYWRkaW5nIjp7IiRpZCI6IjEyNzgiLCJUb3AiOjAuMCwiTGVmdCI6MC4wLCJSaWdodCI6MC4wLCJCb3R0b20iOjAuMH0sIkJhY2tncm91bmQiOnsiJGlkIjoiMTI3OSIsIkNvbG9yIjp7IiRpZCI6IjEyODAiLCJBIjo1MSwiUiI6MTY1LCJHIjoxNjUsIkIiOjE2NX19LCJJc1Zpc2libGUiOnRydWUsIldpZHRoIjowLjAsIkhlaWdodCI6MC4wLCJCb3JkZXJTdHlsZSI6eyIkaWQiOiIxMjgxIiwiTGluZUNvbG9yIjp7IiRpZCI6IjEyODIiLCIkdHlwZSI6Ik5MUkUuQ29tbW9uLkRvbS5Tb2xpZENvbG9yQnJ1c2gsIE5MUkUuQ29tbW9uIiwiQ29sb3IiOnsiJGlkIjoiMTI4MyIsIkEiOjI1NSwiUiI6MjU1LCJHIjowLCJCIjowfX0sIkxpbmVXZWlnaHQiOjAuMCwiTGluZVR5cGUiOjAsIlBhcmVudFN0eWxlIjpudWxsfSwiUGFyZW50U3R5bGUiOm51bGx9LCJNYXJnaW4iOnsiJGlkIjoiMTI4NCIsIlRvcCI6MC4wLCJMZWZ0IjowLjAsIlJpZ2h0IjowLjAsIkJvdHRvbSI6MC4wfSwiUGFkZGluZyI6eyIkaWQiOiIxMjg1IiwiVG9wIjowLjAsIkxlZnQiOjAuMCwiUmlnaHQiOjAuMCwiQm90dG9tIjowLjB9LCJJc1Zpc2libGUiOmZhbHNlLCJXaWR0aCI6MC4wLCJIZWlnaHQiOjAuMCwiQm9yZGVyU3R5bGUiOm51bGwsIlBhcmVudFN0eWxlIjpudWxsfX1dLCJJZCI6IjlkNDE5OGU3LTMwMjYtNDJhZS05NzdhLWU4Yzc0MjJlNzgwNSIsIkluZGV4IjozNCwiSGVhZGVyVGV4dCI6IkRpZ2l0YWwgTWlncmF0aW9uIiwiU3R5bGUiOnsiJGlkIjoiMTI4NiIsIkhlYWRlclN0eWxlIjp7IiRpZCI6IjEyODciLCJUZXh0SXNWZXJ0aWNhbCI6ZmFsc2UsIlRleHRTdHlsZSI6eyIkaWQiOiIxMjg4IiwiRm9udFNldHRpbmdzIjp7IiRpZCI6IjEyODkiLCJGb250U2l6ZSI6MTIsIkZvbnROYW1lIjoiTVYgQm9saSIsIklzQm9sZCI6ZmFsc2UsIklzSXRhbGljIjpmYWxzZSwiSXNVbmRlcmxpbmVkIjpmYWxzZSwiUGFyZW50U3R5bGUiOm51bGx9LCJBdXRvU2l6ZSI6MCwiRm9yZWdyb3VuZCI6eyIkaWQiOiIxMjkwIiwiQ29sb3IiOnsiJGlkIjoiMTI5MSIsIkEiOjI1NSwiUiI6NzAsIkciOjcwLCJCIjo3NH19LCJNYXhXaWR0aCI6MC4wLCJNYXhIZWlnaHQiOjAuMCwiU21hcnRGb3JlZ3JvdW5kSXNBY3RpdmUiOmZhbHNlLCJIb3Jpem9udGFsQWxpZ25tZW50IjowLCJWZXJ0aWNhbEFsaWdubWVudCI6MCwiU21hcnRGb3JlZ3JvdW5kIjpudWxsLCJCYWNrZ3JvdW5kRmlsbFR5cGUiOjAsIk1hcmdpbiI6eyIkcmVmIjoiMzcxIn0sIlBhZGRpbmciOnsiJHJlZiI6IjM3MiJ9LCJCYWNrZ3JvdW5kIjpudWxsLCJJc1Zpc2libGUiOmZhbHNlLCJXaWR0aCI6MC4wLCJIZWlnaHQiOjAuMCwiQm9yZGVyU3R5bGUiOm51bGwsIlBhcmVudFN0eWxlIjpudWxsfSwiUmVjdGFuZ2xlU3R5bGUiOnsiJGlkIjoiMTI5MiIsIk1hcmdpbiI6eyIkcmVmIjoiMzc2In0sIlBhZGRpbmciOnsiJHJlZiI6IjM3NyJ9LCJCYWNrZ3JvdW5kIjp7IiRpZCI6IjEyOTMiLCJDb2xvciI6eyIkaWQiOiIxMjk0IiwiQSI6MTI3LCJSIjo5NywiRyI6MTI5LCJCIjoxNTF9fSwiSXNWaXNpYmxlIjpmYWxzZSwiV2lkdGgiOjAuMCwiSGVpZ2h0IjowLjAsIkJvcmRlclN0eWxlIjp7IiRpZCI6IjEyOTUiLCJMaW5lQ29sb3IiOnsiJGlkIjoiMTI5NiIsIiR0eXBlIjoiTkxSRS5Db21tb24uRG9tLlNvbGlkQ29sb3JCcnVzaCwgTkxSRS5Db21tb24iLCJDb2xvciI6eyIkaWQiOiIxMjk3IiwiQSI6MjU1LCJSIjo1NSwiRyI6NTUsIkIiOjU1fX0sIkxpbmVXZWlnaHQiOjAuMCwiTGluZVR5cGUiOjAsIlBhcmVudFN0eWxlIjpudWxsfSwiUGFyZW50U3R5bGUiOm51bGx9LCJNYXJnaW4iOnsiJHJlZiI6IjM4MyJ9LCJQYWRkaW5nIjp7IiRyZWYiOiIzODQifSwiQmFja2dyb3VuZCI6bnVsbCwiSXNWaXNpYmxlIjp0cnVlLCJXaWR0aCI6MC4wLCJIZWlnaHQiOjAuMCwiQm9yZGVyU3R5bGUiOm51bGwsIlBhcmVudFN0eWxlIjpudWxsfSwiQmFja2dyb3VuZFN0eWxlIjp7IiRpZCI6IjEyOTgiLCJNYXJnaW4iOnsiJHJlZiI6IjM4NiJ9LCJQYWRkaW5nIjp7IiRyZWYiOiIzODcifSwiQmFja2dyb3VuZCI6eyIkaWQiOiIxMjk5IiwiQ29sb3IiOnsiJGlkIjoiMTMwMCIsIkEiOjM4LCJSIjoxNDYsIkciOjE2OSwiQiI6MTg1fX0sIklzVmlzaWJsZSI6dHJ1ZSwiV2lkdGgiOjAuMCwiSGVpZ2h0IjowLjAsIkJvcmRlclN0eWxlIjp7IiRpZCI6IjEzMDEiLCJMaW5lQ29sb3IiOnsiJGlkIjoiMTMwMiIsIiR0eXBlIjoiTkxSRS5Db21tb24uRG9tLlNvbGlkQ29sb3JCcnVzaCwgTkxSRS5Db21tb24iLCJDb2xvciI6eyIkaWQiOiIxMzAzIiwiQSI6MjU1LCJSIjo1NSwiRyI6NTUsIkIiOjU1fX0sIkxpbmVXZWlnaHQiOjAuMCwiTGluZVR5cGUiOjAsIlBhcmVudFN0eWxlIjpudWxsfSwiUGFyZW50U3R5bGUiOm51bGx9LCJJc0Fib3ZlVGltZWJhbmQiOmZhbHNlLCJNYXJnaW4iOnsiJGlkIjoiMTMwNCIsIlRvcCI6MC4wLCJMZWZ0IjowLjAsIlJpZ2h0IjowLjAsIkJvdHRvbSI6MC4wfSwiUGFkZGluZyI6eyIkaWQiOiIxMzA1IiwiVG9wIjowLjAsIkxlZnQiOjAuMCwiUmlnaHQiOjAuMCwiQm90dG9tIjowLjB9LCJJc1Zpc2libGUiOnRydWUsIldpZHRoIjowLjAsIkhlaWdodCI6MC4wLCJCb3JkZXJTdHlsZSI6eyIkaWQiOiIxMzA2IiwiTGluZUNvbG9yIjpudWxsLCJMaW5lV2VpZ2h0IjowLjAsIkxpbmVUeXBlIjowLCJQYXJlbnRTdHlsZSI6bnVsbH0sIlBhcmVudFN0eWxlIjpudWxsfX0seyIkaWQiOiIxMzA3IiwiX2FjdGl2aXRpZXMiOlt7IiRpZCI6IjEzMDgiLCJfcm93cyI6W3siJGlkIjoiMTMwOSIsIl90YXNrcyI6W3siJGlkIjoiMTMxMCIsIl9hdHRhY2hlZE1pbGVzdG9uZXMiOltdLCJUYXNrRGVmaW5pdGlvbiI6eyIkaWQiOiIxMzExIiwiR3JvdXBOYW1lIjoiYTQ4Y2RkNTMtN2I1MC00ZjE4LTgxYjAtODFjNDIwNTYwMTUzIiwiU3RhcnREYXRlIjoiMjAyMi0wOC0yMVQwMDowMDowMFoiLCJFbmREYXRlIjoiMjAyMi0wOS0xOFQyMTo1OTowMFoiLCJQZXJjZW50YWdlQ29tcGxldGUiOm51bGwsIlN0eWxlIjp7IiRpZCI6IjEzMTIiLCJTaGFwZSI6MiwiU2hhcGVUaGlja25lc3MiOjAsIkR1cmF0aW9uRm9ybWF0IjowLCJJbmNsdWRlTm9uV29ya2luZ0RheXNJbkR1cmF0aW9uIjpmYWxzZSwiUGVyY2VudGFnZUNvbXBsZXRlU3R5bGUiOnsiJGlkIjoiMTMxMyIsIkZvbnRTZXR0aW5ncyI6eyIkaWQiOiIxMzE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zMTUiLCJUb3AiOjAuMCwiTGVmdCI6MC4wLCJSaWdodCI6MC4wLCJCb3R0b20iOjAuMH0sIlBhZGRpbmciOnsiJGlkIjoiMTMxNiIsIlRvcCI6MC4wLCJMZWZ0IjowLjAsIlJpZ2h0IjowLjAsIkJvdHRvbSI6MC4wfSwiQmFja2dyb3VuZCI6eyIkcmVmIjoiMTQifSwiSXNWaXNpYmxlIjp0cnVlLCJXaWR0aCI6MC4wLCJIZWlnaHQiOjAuMCwiQm9yZGVyU3R5bGUiOnsiJGlkIjoiMTMxNyIsIkxpbmVDb2xvciI6bnVsbCwiTGluZVdlaWdodCI6MC4wLCJMaW5lVHlwZSI6MCwiUGFyZW50U3R5bGUiOm51bGx9LCJQYXJlbnRTdHlsZSI6bnVsbH0sIkR1cmF0aW9uU3R5bGUiOnsiJGlkIjoiMTMxOCIsIkZvbnRTZXR0aW5ncyI6eyIkaWQiOiIxMzE5IiwiRm9udFNpemUiOjEwLCJGb250TmFtZSI6IkNhbGlicmkiLCJJc0JvbGQiOmZhbHNlLCJJc0l0YWxpYyI6ZmFsc2UsIklzVW5kZXJsaW5lZCI6ZmFsc2UsIlBhcmVudFN0eWxlIjpudWxsfSwiQXV0b1NpemUiOjAsIkZvcmVncm91bmQiOnsiJGlkIjoiMTMyMCIsIkNvbG9yIjp7IiRyZWYiOiIyMCJ9fSwiTWF4V2lkdGgiOjIwMC4wLCJNYXhIZWlnaHQiOiJJbmZpbml0eSIsIlNtYXJ0Rm9yZWdyb3VuZElzQWN0aXZlIjpmYWxzZSwiSG9yaXpvbnRhbEFsaWdubWVudCI6MCwiVmVydGljYWxBbGlnbm1lbnQiOjAsIlNtYXJ0Rm9yZWdyb3VuZCI6bnVsbCwiQmFja2dyb3VuZEZpbGxUeXBlIjowLCJNYXJnaW4iOnsiJGlkIjoiMTMyMSIsIlRvcCI6MC4wLCJMZWZ0IjowLjAsIlJpZ2h0IjowLjAsIkJvdHRvbSI6MC4wfSwiUGFkZGluZyI6eyIkaWQiOiIxMzIyIiwiVG9wIjowLjAsIkxlZnQiOjAuMCwiUmlnaHQiOjAuMCwiQm90dG9tIjowLjB9LCJCYWNrZ3JvdW5kIjp7IiRyZWYiOiIyMyJ9LCJJc1Zpc2libGUiOnRydWUsIldpZHRoIjowLjAsIkhlaWdodCI6MC4wLCJCb3JkZXJTdHlsZSI6eyIkaWQiOiIxMzIzIiwiTGluZUNvbG9yIjpudWxsLCJMaW5lV2VpZ2h0IjowLjAsIkxpbmVUeXBlIjowLCJQYXJlbnRTdHlsZSI6bnVsbH0sIlBhcmVudFN0eWxlIjpudWxsfSwiSG9yaXpvbnRhbENvbm5lY3RvclN0eWxlIjp7IiRpZCI6IjEzMjQiLCJMaW5lQ29sb3IiOnsiJHJlZiI6IjI2In0sIkxpbmVXZWlnaHQiOjEuMCwiTGluZVR5cGUiOjAsIlBhcmVudFN0eWxlIjpudWxsfSwiVmVydGljYWxDb25uZWN0b3JTdHlsZSI6eyIkaWQiOiIxMzI1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zMjYiLCJNYXJnaW4iOnsiJGlkIjoiMTMyNyIsIlRvcCI6MC4wLCJMZWZ0Ijo0LjAsIlJpZ2h0Ijo0LjAsIkJvdHRvbSI6MC4wfSwiUGFkZGluZyI6eyIkaWQiOiIxMzI4IiwiVG9wIjowLjAsIkxlZnQiOjAuMCwiUmlnaHQiOjAuMCwiQm90dG9tIjowLjB9LCJCYWNrZ3JvdW5kIjp7IiRpZCI6IjEzMjkiLCJDb2xvciI6eyIkaWQiOiIxMzMwIiwiQSI6MjU1LCJSIjoxMTEsIkciOjExMSwiQiI6MTE2fX0sIklzVmlzaWJsZSI6dHJ1ZSwiV2lkdGgiOjAuMCwiSGVpZ2h0IjoxNi4xMTMzMzMzMzMzMzMzNDQsIkJvcmRlclN0eWxlIjp7IiRpZCI6IjEzMzEiLCJMaW5lQ29sb3IiOnsiJHJlZiI6IjM3In0sIkxpbmVXZWlnaHQiOjAuMCwiTGluZVR5cGUiOjAsIlBhcmVudFN0eWxlIjpudWxsfSwiUGFyZW50U3R5bGUiOm51bGx9LCJUaXRsZVN0eWxlIjp7IiRpZCI6IjEzMzIiLCJGb250U2V0dGluZ3MiOnsiJGlkIjoiMTMzMyIsIkZvbnRTaXplIjoxMCwiRm9udE5hbWUiOiJNViBCb2xpIiwiSXNCb2xkIjpmYWxzZSwiSXNJdGFsaWMiOmZhbHNlLCJJc1VuZGVybGluZWQiOmZhbHNlLCJQYXJlbnRTdHlsZSI6bnVsbH0sIkF1dG9TaXplIjowLCJGb3JlZ3JvdW5kIjp7IiRpZCI6IjEzMzQiLCJDb2xvciI6eyIkaWQiOiIxMzM1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zMzYiLCJUb3AiOjAuMCwiTGVmdCI6MC4wLCJSaWdodCI6MC4wLCJCb3R0b20iOjAuMH0sIlBhZGRpbmciOnsiJGlkIjoiMTMzNyIsIlRvcCI6MC4wLCJMZWZ0IjowLjAsIlJpZ2h0IjowLjAsIkJvdHRvbSI6MC4wfSwiQmFja2dyb3VuZCI6eyIkaWQiOiIxMzM4IiwiQ29sb3IiOnsiJGlkIjoiMTMzOSIsIkEiOjAsIlIiOjI1NSwiRyI6MjU1LCJCIjoyNTV9fSwiSXNWaXNpYmxlIjp0cnVlLCJXaWR0aCI6MC4wLCJIZWlnaHQiOjAuMCwiQm9yZGVyU3R5bGUiOnsiJGlkIjoiMTM0MCIsIkxpbmVDb2xvciI6bnVsbCwiTGluZVdlaWdodCI6MC4wLCJMaW5lVHlwZSI6MCwiUGFyZW50U3R5bGUiOm51bGx9LCJQYXJlbnRTdHlsZSI6bnVsbH0sIkRhdGVTdHlsZSI6eyIkaWQiOiIxMzQxIiwiRm9udFNldHRpbmdzIjp7IiRpZCI6IjEzNDI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GlkIjoiMTM0MyIsIlRvcCI6MC4wLCJMZWZ0IjowLjAsIlJpZ2h0IjowLjAsIkJvdHRvbSI6MC4wfSwiUGFkZGluZyI6eyIkaWQiOiIxMzQ0IiwiVG9wIjowLjAsIkxlZnQiOjAuMCwiUmlnaHQiOjAuMCwiQm90dG9tIjowLjB9LCJCYWNrZ3JvdW5kIjp7IiRyZWYiOiI1NCJ9LCJJc1Zpc2libGUiOnRydWUsIldpZHRoIjowLjAsIkhlaWdodCI6MC4wLCJCb3JkZXJTdHlsZSI6eyIkaWQiOiIxMzQ1IiwiTGluZUNvbG9yIjpudWxsLCJMaW5lV2VpZ2h0IjowLjAsIkxpbmVUeXBlIjowLCJQYXJlbnRTdHlsZSI6bnVsbH0sIlBhcmVudFN0eWxlIjpudWxsfSwiRGF0ZUZvcm1hdCI6eyIkaWQiOiIxMzQ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DciLCJGb3JtYXQiOjAsIklzVmlzaWJsZSI6ZmFsc2UsIkxhc3RLbm93blZpc2liaWxpdHlTdGF0ZSI6ZmFsc2V9LCJJc1Zpc2libGUiOnRydWUsIlBhcmVudFN0eWxlIjpudWxsfSwiSW5kZXgiOjQzLCJTbWFydER1cmF0aW9uQWN0aXZhdGVkIjpmYWxzZSwiRGF0ZUZvcm1hdCI6eyIkcmVmIjoiMTM0NiJ9LCJXZWVrTnVtYmVyaW5nIjp7IiRpZCI6IjEzNDgiLCJGb3JtYXQiOjAsIklzVmlzaWJsZSI6ZmFsc2UsIkxhc3RLbm93blZpc2liaWxpdHlTdGF0ZSI6ZmFsc2V9LCJJZCI6ImZmNmJjZjAxLTI4YzktNGNkNS05ZDEyLTAzNzA2ZjFmYjgzMCIsIkltcG9ydElkIjpudWxsLCJUaXRsZSI6IkNvbW11bmljYXRpb25zIiwiTm90ZSI6bnVsbCwiSHlwZXJsaW5rIjp7IiRpZCI6IjEzNDkiLCJBZGRyZXNzIjoiIiwiU3ViQWRkcmVzcyI6IiJ9LCJJc0NoYW5nZWQiOmZhbHNlLCJJc05ldyI6ZmFsc2V9fV0sIl9taWxlc3RvbmVzIjpbeyIkaWQiOiIxMzUwIiwiSWQiOiJlNzdlZTM3MS1jNmU4LTQzMzYtOTkwOC1jZDIwMTc0ZjM1OTkiLCJJbmRleCI6NDIsIkdyb3VwSWQiOiJhNDhjZGQ1My03YjUwLTRmMTgtODFiMC04MWM0MjA1NjAxNTMiLCJUaXRsZSI6IlJlbWluZGVyIiwiRGF0ZVRpbWUiOiIyMDIyLTA5LTIwVDIzOjU5OjAwIiwiUGVyY2VudGFnZUNvbXBsZXRlIjpudWxsLCJOb3RlIjpudWxsLCJTdHlsZSI6eyIkaWQiOiIxMzUxIiwiVGl0bGVQb3NpdGlvbiI6IlJpZ2h0IiwiRGF0ZVBvc2l0aW9uIjoiTGVmdCIsIlNoYXBlVHlwZSI6NiwiU2hhcGVTaXplIjowLCJTaGFwZVN0eWxlIjp7IiRpZCI6IjEzNTIiLCJNYXJnaW4iOnsiJGlkIjoiMTM1MyIsIlRvcCI6MC4wLCJMZWZ0IjowLjAsIlJpZ2h0IjowLjAsIkJvdHRvbSI6MC4wfSwiUGFkZGluZyI6eyIkaWQiOiIxMzU0IiwiVG9wIjowLjAsIkxlZnQiOjAuMCwiUmlnaHQiOjAuMCwiQm90dG9tIjowLjB9LCJCYWNrZ3JvdW5kIjp7IiRpZCI6IjEzNTUiLCJDb2xvciI6eyIkaWQiOiIxMzU2IiwiQSI6MjU1LCJSIjoxMTEsIkciOjExMSwiQiI6MTE2fX0sIklzVmlzaWJsZSI6dHJ1ZSwiV2lkdGgiOjEyLjAsIkhlaWdodCI6MTQuMCwiQm9yZGVyU3R5bGUiOnsiJGlkIjoiMTM1NyIsIkxpbmVDb2xvciI6bnVsbCwiTGluZVdlaWdodCI6MC4wLCJMaW5lVHlwZSI6MCwiUGFyZW50U3R5bGUiOm51bGx9LCJQYXJlbnRTdHlsZSI6bnVsbH0sIlRpdGxlU3R5bGUiOnsiJGlkIjoiMTM1OCIsIkZvbnRTZXR0aW5ncyI6eyIkaWQiOiIxMzU5IiwiRm9udFNpemUiOjExLCJGb250TmFtZSI6Ik1WIEJvbGkiLCJJc0JvbGQiOmZhbHNlLCJJc0l0YWxpYyI6ZmFsc2UsIklzVW5kZXJsaW5lZCI6ZmFsc2UsIlBhcmVudFN0eWxlIjpudWxsfSwiQXV0b1NpemUiOjAsIkZvcmVncm91bmQiOnsiJGlkIjoiMTM2MCIsIkNvbG9yIjp7IiRpZCI6IjEzNj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2MiIsIlRvcCI6MC4wLCJMZWZ0IjowLjAsIlJpZ2h0IjowLjAsIkJvdHRvbSI6MC4wfSwiUGFkZGluZyI6eyIkaWQiOiIxMzYzIiwiVG9wIjowLjAsIkxlZnQiOjAuMCwiUmlnaHQiOjAuMCwiQm90dG9tIjowLjB9LCJCYWNrZ3JvdW5kIjp7IiRpZCI6IjEzNjQiLCJDb2xvciI6eyIkaWQiOiIxMzY1IiwiQSI6MCwiUiI6MjU1LCJHIjoyNTUsIkIiOjI1NX19LCJJc1Zpc2libGUiOnRydWUsIldpZHRoIjowLjAsIkhlaWdodCI6MC4wLCJCb3JkZXJTdHlsZSI6bnVsbCwiUGFyZW50U3R5bGUiOm51bGx9LCJEYXRlU3R5bGUiOnsiJGlkIjoiMTM2NiIsIkZvbnRTZXR0aW5ncyI6eyIkaWQiOiIxMzY3IiwiRm9udFNpemUiOjEwLCJGb250TmFtZSI6IkNhbGlicmkiLCJJc0JvbGQiOmZhbHNlLCJJc0l0YWxpYyI6ZmFsc2UsIklzVW5kZXJsaW5lZCI6ZmFsc2UsIlBhcmVudFN0eWxlIjpudWxsfSwiQXV0b1NpemUiOjAsIkZvcmVncm91bmQiOnsiJGlkIjoiMTM2OCIsIkNvbG9yIjp7IiRpZCI6IjEzNj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zNzAiLCJUb3AiOjAuMCwiTGVmdCI6MC4wLCJSaWdodCI6MC4wLCJCb3R0b20iOjAuMH0sIlBhZGRpbmciOnsiJGlkIjoiMTM3MSIsIlRvcCI6MC4wLCJMZWZ0IjowLjAsIlJpZ2h0IjowLjAsIkJvdHRvbSI6MC4wfSwiQmFja2dyb3VuZCI6eyIkaWQiOiIxMzcyIiwiQ29sb3IiOnsiJGlkIjoiMTM3MyIsIkEiOjAsIlIiOjI1NSwiRyI6MjU1LCJCIjoyNTV9fSwiSXNWaXNpYmxlIjpmYWxzZSwiV2lkdGgiOjAuMCwiSGVpZ2h0IjowLjAsIkJvcmRlclN0eWxlIjpudWxsLCJQYXJlbnRTdHlsZSI6bnVsbH0sIkRhdGVGb3JtYXQiOnsiJGlkIjoiMTM3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c1IiwiRm9ybWF0IjowLCJJc1Zpc2libGUiOmZhbHNlLCJMYXN0S25vd25WaXNpYmlsaXR5U3RhdGUiOmZhbHNlfSwiSXNWaXNpYmxlIjp0cnVlLCJQYXJlbnRTdHlsZSI6bnVsbH0sIkh5cGVybGluayI6eyIkaWQiOiIxMzc2IiwiQWRkcmVzcyI6IiIsIlN1YkFkZHJlc3MiOiIifSwiSW1wb3J0SWQiOm51bGx9XSwiSWQiOiJhNDhjZGQ1My03YjUwLTRmMTgtODFiMC04MWM0MjA1NjAxNTMiLCJJc1NpbmdsZUl0ZW1Sb3ciOmZhbHNlfSx7IiRpZCI6IjEzNzciLCJfdGFza3MiOlt7IiRpZCI6IjEzNzgiLCJfYXR0YWNoZWRNaWxlc3RvbmVzIjpbXSwiVGFza0RlZmluaXRpb24iOnsiJGlkIjoiMTM3OSIsIkdyb3VwTmFtZSI6IjNkYzAyYzc0LTE4NzgtNGZkNi05YjY0LWU1OTc3MTFjYmEwZSIsIlN0YXJ0RGF0ZSI6IjIwMjItMTAtMDFUMDk6NTM6MDBaIiwiRW5kRGF0ZSI6IjIwMjItMTAtMTVUMjM6NTk6MDBaIiwiUGVyY2VudGFnZUNvbXBsZXRlIjpudWxsLCJTdHlsZSI6eyIkaWQiOiIxMzgwIiwiU2hhcGUiOjIsIlNoYXBlVGhpY2tuZXNzIjowLCJEdXJhdGlvbkZvcm1hdCI6MCwiSW5jbHVkZU5vbldvcmtpbmdEYXlzSW5EdXJhdGlvbiI6ZmFsc2UsIlBlcmNlbnRhZ2VDb21wbGV0ZVN0eWxlIjp7IiRpZCI6IjEzODEiLCJGb250U2V0dGluZ3MiOnsiJGlkIjoiMTM4M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MzgzIiwiVG9wIjowLjAsIkxlZnQiOjAuMCwiUmlnaHQiOjAuMCwiQm90dG9tIjowLjB9LCJQYWRkaW5nIjp7IiRpZCI6IjEzODQiLCJUb3AiOjAuMCwiTGVmdCI6MC4wLCJSaWdodCI6MC4wLCJCb3R0b20iOjAuMH0sIkJhY2tncm91bmQiOnsiJHJlZiI6IjE0In0sIklzVmlzaWJsZSI6dHJ1ZSwiV2lkdGgiOjAuMCwiSGVpZ2h0IjowLjAsIkJvcmRlclN0eWxlIjp7IiRpZCI6IjEzODUiLCJMaW5lQ29sb3IiOm51bGwsIkxpbmVXZWlnaHQiOjAuMCwiTGluZVR5cGUiOjAsIlBhcmVudFN0eWxlIjpudWxsfSwiUGFyZW50U3R5bGUiOm51bGx9LCJEdXJhdGlvblN0eWxlIjp7IiRpZCI6IjEzODYiLCJGb250U2V0dGluZ3MiOnsiJGlkIjoiMTM4NyIsIkZvbnRTaXplIjoxMCwiRm9udE5hbWUiOiJDYWxpYnJpIiwiSXNCb2xkIjpmYWxzZSwiSXNJdGFsaWMiOmZhbHNlLCJJc1VuZGVybGluZWQiOmZhbHNlLCJQYXJlbnRTdHlsZSI6bnVsbH0sIkF1dG9TaXplIjowLCJGb3JlZ3JvdW5kIjp7IiRpZCI6IjEzODgiLCJDb2xvciI6eyIkcmVmIjoiMjAifX0sIk1heFdpZHRoIjoyMDAuMCwiTWF4SGVpZ2h0IjoiSW5maW5pdHkiLCJTbWFydEZvcmVncm91bmRJc0FjdGl2ZSI6ZmFsc2UsIkhvcml6b250YWxBbGlnbm1lbnQiOjAsIlZlcnRpY2FsQWxpZ25tZW50IjowLCJTbWFydEZvcmVncm91bmQiOm51bGwsIkJhY2tncm91bmRGaWxsVHlwZSI6MCwiTWFyZ2luIjp7IiRpZCI6IjEzODkiLCJUb3AiOjAuMCwiTGVmdCI6MC4wLCJSaWdodCI6MC4wLCJCb3R0b20iOjAuMH0sIlBhZGRpbmciOnsiJGlkIjoiMTM5MCIsIlRvcCI6MC4wLCJMZWZ0IjowLjAsIlJpZ2h0IjowLjAsIkJvdHRvbSI6MC4wfSwiQmFja2dyb3VuZCI6eyIkcmVmIjoiMjMifSwiSXNWaXNpYmxlIjp0cnVlLCJXaWR0aCI6MC4wLCJIZWlnaHQiOjAuMCwiQm9yZGVyU3R5bGUiOnsiJGlkIjoiMTM5MSIsIkxpbmVDb2xvciI6bnVsbCwiTGluZVdlaWdodCI6MC4wLCJMaW5lVHlwZSI6MCwiUGFyZW50U3R5bGUiOm51bGx9LCJQYXJlbnRTdHlsZSI6bnVsbH0sIkhvcml6b250YWxDb25uZWN0b3JTdHlsZSI6eyIkaWQiOiIxMzkyIiwiTGluZUNvbG9yIjp7IiRyZWYiOiIyNiJ9LCJMaW5lV2VpZ2h0IjoxLjAsIkxpbmVUeXBlIjowLCJQYXJlbnRTdHlsZSI6bnVsbH0sIlZlcnRpY2FsQ29ubmVjdG9yU3R5bGUiOnsiJGlkIjoiMTM5My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zk0IiwiTWFyZ2luIjp7IiRpZCI6IjEzOTUiLCJUb3AiOjAuMCwiTGVmdCI6NC4wLCJSaWdodCI6NC4wLCJCb3R0b20iOjAuMH0sIlBhZGRpbmciOnsiJGlkIjoiMTM5NiIsIlRvcCI6MC4wLCJMZWZ0IjowLjAsIlJpZ2h0IjowLjAsIkJvdHRvbSI6MC4wfSwiQmFja2dyb3VuZCI6eyIkaWQiOiIxMzk3IiwiQ29sb3IiOnsiJGlkIjoiMTM5OCIsIkEiOjI1NSwiUiI6MTExLCJHIjoxMTEsIkIiOjExNn19LCJJc1Zpc2libGUiOnRydWUsIldpZHRoIjowLjAsIkhlaWdodCI6MTYuMTEzMzMzMzMzMzMzMzQ0LCJCb3JkZXJTdHlsZSI6eyIkaWQiOiIxMzk5IiwiTGluZUNvbG9yIjp7IiRyZWYiOiIzNyJ9LCJMaW5lV2VpZ2h0IjowLjAsIkxpbmVUeXBlIjowLCJQYXJlbnRTdHlsZSI6bnVsbH0sIlBhcmVudFN0eWxlIjpudWxsfSwiVGl0bGVTdHlsZSI6eyIkaWQiOiIxNDAwIiwiRm9udFNldHRpbmdzIjp7IiRpZCI6IjE0MDEiLCJGb250U2l6ZSI6MTAsIkZvbnROYW1lIjoiTVYgQm9saSIsIklzQm9sZCI6ZmFsc2UsIklzSXRhbGljIjpmYWxzZSwiSXNVbmRlcmxpbmVkIjpmYWxzZSwiUGFyZW50U3R5bGUiOm51bGx9LCJBdXRvU2l6ZSI6MiwiRm9yZWdyb3VuZCI6eyIkaWQiOiIxNDAyIiwiQ29sb3IiOnsiJGlkIjoiMTQwMyIsIkEiOjI1NSwiUiI6MjU1LCJHIjoyNTUsIkIiOjI1NX19LCJNYXhXaWR0aCI6NDQuMjQsIk1heEhlaWdodCI6IkluZmluaXR5IiwiU21hcnRGb3JlZ3JvdW5kSXNBY3RpdmUiOmZhbHNlLCJIb3Jpem9udGFsQWxpZ25tZW50IjoxLCJWZXJ0aWNhbEFsaWdubWVudCI6MCwiU21hcnRGb3JlZ3JvdW5kIjpudWxsLCJCYWNrZ3JvdW5kRmlsbFR5cGUiOjAsIk1hcmdpbiI6eyIkaWQiOiIxNDA0IiwiVG9wIjowLjAsIkxlZnQiOjAuMCwiUmlnaHQiOjAuMCwiQm90dG9tIjowLjB9LCJQYWRkaW5nIjp7IiRpZCI6IjE0MDUiLCJUb3AiOjAuMCwiTGVmdCI6MC4wLCJSaWdodCI6MC4wLCJCb3R0b20iOjAuMH0sIkJhY2tncm91bmQiOnsiJGlkIjoiMTQwNiIsIkNvbG9yIjp7IiRpZCI6IjE0MDciLCJBIjowLCJSIjoyNTUsIkciOjI1NSwiQiI6MjU1fX0sIklzVmlzaWJsZSI6dHJ1ZSwiV2lkdGgiOjAuMCwiSGVpZ2h0IjowLjAsIkJvcmRlclN0eWxlIjp7IiRpZCI6IjE0MDgiLCJMaW5lQ29sb3IiOm51bGwsIkxpbmVXZWlnaHQiOjAuMCwiTGluZVR5cGUiOjAsIlBhcmVudFN0eWxlIjpudWxsfSwiUGFyZW50U3R5bGUiOm51bGx9LCJEYXRlU3R5bGUiOnsiJGlkIjoiMTQwOSIsIkZvbnRTZXR0aW5ncyI6eyIkaWQiOiIxNDEw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pZCI6IjE0MTEiLCJUb3AiOjAuMCwiTGVmdCI6MC4wLCJSaWdodCI6MC4wLCJCb3R0b20iOjAuMH0sIlBhZGRpbmciOnsiJGlkIjoiMTQxMiIsIlRvcCI6MC4wLCJMZWZ0IjowLjAsIlJpZ2h0IjowLjAsIkJvdHRvbSI6MC4wfSwiQmFja2dyb3VuZCI6eyIkcmVmIjoiNTQifSwiSXNWaXNpYmxlIjp0cnVlLCJXaWR0aCI6MC4wLCJIZWlnaHQiOjAuMCwiQm9yZGVyU3R5bGUiOnsiJGlkIjoiMTQxMyIsIkxpbmVDb2xvciI6bnVsbCwiTGluZVdlaWdodCI6MC4wLCJMaW5lVHlwZSI6MCwiUGFyZW50U3R5bGUiOm51bGx9LCJQYXJlbnRTdHlsZSI6bnVsbH0sIkRhdGVGb3JtYXQiOnsiJGlkIjoiMTQ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E1IiwiRm9ybWF0IjowLCJJc1Zpc2libGUiOmZhbHNlLCJMYXN0S25vd25WaXNpYmlsaXR5U3RhdGUiOmZhbHNlfSwiSXNWaXNpYmxlIjp0cnVlLCJQYXJlbnRTdHlsZSI6bnVsbH0sIkluZGV4Ijo0NiwiU21hcnREdXJhdGlvbkFjdGl2YXRlZCI6ZmFsc2UsIkRhdGVGb3JtYXQiOnsiJHJlZiI6IjE0MTQifSwiV2Vla051bWJlcmluZyI6eyIkaWQiOiIxNDE2IiwiRm9ybWF0IjowLCJJc1Zpc2libGUiOmZhbHNlLCJMYXN0S25vd25WaXNpYmlsaXR5U3RhdGUiOmZhbHNlfSwiSWQiOiJlYWJkM2NkNC0xMTY0LTRkZmMtYjhiMy02MTBiMjhhNDY2MGEiLCJJbXBvcnRJZCI6bnVsbCwiVGl0bGUiOiJNaWdyYXRpb24iLCJOb3RlIjpudWxsLCJIeXBlcmxpbmsiOnsiJGlkIjoiMTQxNyIsIkFkZHJlc3MiOiIiLCJTdWJBZGRyZXNzIjoiIn0sIklzQ2hhbmdlZCI6ZmFsc2UsIklzTmV3IjpmYWxzZX19XSwiX21pbGVzdG9uZXMiOlt7IiRpZCI6IjE0MTgiLCJJZCI6ImIzNjMzZWZhLTcyZWItNDc1NC1hNWVhLTZmNzMzOGUyZDgyZSIsIkluZGV4Ijo0NCwiR3JvdXBJZCI6IjNkYzAyYzc0LTE4NzgtNGZkNi05YjY0LWU1OTc3MTFjYmEwZSIsIlRpdGxlIjoiR28gTGl2ZSEiLCJEYXRlVGltZSI6IjIwMjItMTAtMTdUMjM6NTk6MDAiLCJQZXJjZW50YWdlQ29tcGxldGUiOm51bGwsIk5vdGUiOm51bGwsIlN0eWxlIjp7IiRpZCI6IjE0MTkiLCJUaXRsZVBvc2l0aW9uIjoiUmlnaHQiLCJEYXRlUG9zaXRpb24iOiJMZWZ0IiwiU2hhcGVUeXBlIjoxMywiU2hhcGVTaXplIjoxLCJTaGFwZVN0eWxlIjp7IiRpZCI6IjE0MjAiLCJNYXJnaW4iOnsiJGlkIjoiMTQyMSIsIlRvcCI6MC4wLCJMZWZ0IjowLjAsIlJpZ2h0IjowLjAsIkJvdHRvbSI6MC4wfSwiUGFkZGluZyI6eyIkaWQiOiIxNDIyIiwiVG9wIjowLjAsIkxlZnQiOjAuMCwiUmlnaHQiOjAuMCwiQm90dG9tIjowLjB9LCJCYWNrZ3JvdW5kIjp7IiRpZCI6IjE0MjMiLCJDb2xvciI6eyIkaWQiOiIxNDI0IiwiQSI6MjU1LCJSIjoxMTEsIkciOjExMSwiQiI6MTE2fX0sIklzVmlzaWJsZSI6dHJ1ZSwiV2lkdGgiOjE4LjAsIkhlaWdodCI6MjAuMCwiQm9yZGVyU3R5bGUiOnsiJGlkIjoiMTQyNSIsIkxpbmVDb2xvciI6eyIkaWQiOiIxNDI2IiwiJHR5cGUiOiJOTFJFLkNvbW1vbi5Eb20uU29saWRDb2xvckJydXNoLCBOTFJFLkNvbW1vbiIsIkNvbG9yIjp7IiRpZCI6IjE0MjciLCJBIjoyNTUsIlIiOjEyOSwiRyI6MTQ5LCJCIjo5MX19LCJMaW5lV2VpZ2h0IjowLjAsIkxpbmVUeXBlIjowLCJQYXJlbnRTdHlsZSI6bnVsbH0sIlBhcmVudFN0eWxlIjpudWxsfSwiVGl0bGVTdHlsZSI6eyIkaWQiOiIxNDI4IiwiRm9udFNldHRpbmdzIjp7IiRpZCI6IjE0MjkiLCJGb250U2l6ZSI6MTEsIkZvbnROYW1lIjoiTVYgQm9saSIsIklzQm9sZCI6dHJ1ZSwiSXNJdGFsaWMiOmZhbHNlLCJJc1VuZGVybGluZWQiOmZhbHNlLCJQYXJlbnRTdHlsZSI6bnVsbH0sIkF1dG9TaXplIjoyLCJGb3JlZ3JvdW5kIjp7IiRpZCI6IjE0MzAiLCJDb2xvciI6eyIkaWQiOiIxNDMxIiwiQSI6MjU1LCJSIjowLCJHIjowLCJCIjowfX0sIk1heFdpZHRoIjo2MC44ODE5Njk0NTE5MDQzLCJNYXhIZWlnaHQiOiJJbmZpbml0eSIsIlNtYXJ0Rm9yZWdyb3VuZElzQWN0aXZlIjpmYWxzZSwiSG9yaXpvbnRhbEFsaWdubWVudCI6MCwiVmVydGljYWxBbGlnbm1lbnQiOjAsIlNtYXJ0Rm9yZWdyb3VuZCI6bnVsbCwiQmFja2dyb3VuZEZpbGxUeXBlIjowLCJNYXJnaW4iOnsiJGlkIjoiMTQzMiIsIlRvcCI6MC4wLCJMZWZ0IjowLjAsIlJpZ2h0IjowLjAsIkJvdHRvbSI6MC4wfSwiUGFkZGluZyI6eyIkaWQiOiIxNDMzIiwiVG9wIjowLjAsIkxlZnQiOjAuMCwiUmlnaHQiOjAuMCwiQm90dG9tIjowLjB9LCJCYWNrZ3JvdW5kIjp7IiRpZCI6IjE0MzQiLCJDb2xvciI6eyIkaWQiOiIxNDM1IiwiQSI6MCwiUiI6MjU1LCJHIjoyNTUsIkIiOjI1NX19LCJJc1Zpc2libGUiOnRydWUsIldpZHRoIjowLjAsIkhlaWdodCI6MC4wLCJCb3JkZXJTdHlsZSI6bnVsbCwiUGFyZW50U3R5bGUiOm51bGx9LCJEYXRlU3R5bGUiOnsiJGlkIjoiMTQzNiIsIkZvbnRTZXR0aW5ncyI6eyIkaWQiOiIxNDM3IiwiRm9udFNpemUiOjEwLCJGb250TmFtZSI6IkNhbGlicmkiLCJJc0JvbGQiOmZhbHNlLCJJc0l0YWxpYyI6ZmFsc2UsIklzVW5kZXJsaW5lZCI6ZmFsc2UsIlBhcmVudFN0eWxlIjpudWxsfSwiQXV0b1NpemUiOjAsIkZvcmVncm91bmQiOnsiJGlkIjoiMTQzOCIsIkNvbG9yIjp7IiRpZCI6IjE0Mz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0NDAiLCJUb3AiOjAuMCwiTGVmdCI6MC4wLCJSaWdodCI6MC4wLCJCb3R0b20iOjAuMH0sIlBhZGRpbmciOnsiJGlkIjoiMTQ0MSIsIlRvcCI6MC4wLCJMZWZ0IjowLjAsIlJpZ2h0IjowLjAsIkJvdHRvbSI6MC4wfSwiQmFja2dyb3VuZCI6eyIkaWQiOiIxNDQyIiwiQ29sb3IiOnsiJGlkIjoiMTQ0MyIsIkEiOjAsIlIiOjI1NSwiRyI6MjU1LCJCIjoyNTV9fSwiSXNWaXNpYmxlIjpmYWxzZSwiV2lkdGgiOjAuMCwiSGVpZ2h0IjowLjAsIkJvcmRlclN0eWxlIjpudWxsLCJQYXJlbnRTdHlsZSI6bnVsbH0sIkRhdGVGb3JtYXQiOnsiJGlkIjoiMTQ0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Q1IiwiRm9ybWF0IjowLCJJc1Zpc2libGUiOmZhbHNlLCJMYXN0S25vd25WaXNpYmlsaXR5U3RhdGUiOmZhbHNlfSwiSXNWaXNpYmxlIjp0cnVlLCJQYXJlbnRTdHlsZSI6bnVsbH0sIkh5cGVybGluayI6eyIkaWQiOiIxNDQ2IiwiQWRkcmVzcyI6IiIsIlN1YkFkZHJlc3MiOiIifSwiSW1wb3J0SWQiOm51bGx9LHsiJGlkIjoiMTQ0NyIsIklkIjoiMTJiYmI4MDgtMGYyZS00MjRhLWJiM2UtMWNlOTQ0ODA2ZWNlIiwiSW5kZXgiOjQ1LCJHcm91cElkIjoiM2RjMDJjNzQtMTg3OC00ZmQ2LTliNjQtZTU5NzcxMWNiYTBlIiwiVGl0bGUiOiJOb3RpZmljYXRpb24iLCJEYXRlVGltZSI6IjIwMjItMDktMjhUMjM6NTk6MDAiLCJQZXJjZW50YWdlQ29tcGxldGUiOm51bGwsIk5vdGUiOm51bGwsIlN0eWxlIjp7IiRpZCI6IjE0NDgiLCJUaXRsZVBvc2l0aW9uIjoiTGVmdCIsIkRhdGVQb3NpdGlvbiI6IkxlZnQiLCJTaGFwZVR5cGUiOjYsIlNoYXBlU2l6ZSI6MCwiU2hhcGVTdHlsZSI6eyIkaWQiOiIxNDQ5IiwiTWFyZ2luIjp7IiRpZCI6IjE0NTAiLCJUb3AiOjAuMCwiTGVmdCI6MC4wLCJSaWdodCI6MC4wLCJCb3R0b20iOjAuMH0sIlBhZGRpbmciOnsiJGlkIjoiMTQ1MSIsIlRvcCI6MC4wLCJMZWZ0IjowLjAsIlJpZ2h0IjowLjAsIkJvdHRvbSI6MC4wfSwiQmFja2dyb3VuZCI6eyIkaWQiOiIxNDUyIiwiQ29sb3IiOnsiJGlkIjoiMTQ1MyIsIkEiOjI1NSwiUiI6MTExLCJHIjoxMTEsIkIiOjExNn19LCJJc1Zpc2libGUiOnRydWUsIldpZHRoIjoxMi4wLCJIZWlnaHQiOjE0LjAsIkJvcmRlclN0eWxlIjp7IiRpZCI6IjE0NTQiLCJMaW5lQ29sb3IiOm51bGwsIkxpbmVXZWlnaHQiOjAuMCwiTGluZVR5cGUiOjAsIlBhcmVudFN0eWxlIjpudWxsfSwiUGFyZW50U3R5bGUiOm51bGx9LCJUaXRsZVN0eWxlIjp7IiRpZCI6IjE0NTUiLCJGb250U2V0dGluZ3MiOnsiJGlkIjoiMTQ1NiIsIkZvbnRTaXplIjoxMSwiRm9udE5hbWUiOiJNViBCb2xpIiwiSXNCb2xkIjpmYWxzZSwiSXNJdGFsaWMiOmZhbHNlLCJJc1VuZGVybGluZWQiOmZhbHNlLCJQYXJlbnRTdHlsZSI6bnVsbH0sIkF1dG9TaXplIjowLCJGb3JlZ3JvdW5kIjp7IiRpZCI6IjE0NTciLCJDb2xvciI6eyIkaWQiOiIxNDU4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0NTkiLCJUb3AiOjAuMCwiTGVmdCI6MC4wLCJSaWdodCI6MC4wLCJCb3R0b20iOjAuMH0sIlBhZGRpbmciOnsiJGlkIjoiMTQ2MCIsIlRvcCI6MC4wLCJMZWZ0IjowLjAsIlJpZ2h0IjowLjAsIkJvdHRvbSI6MC4wfSwiQmFja2dyb3VuZCI6eyIkaWQiOiIxNDYxIiwiQ29sb3IiOnsiJGlkIjoiMTQ2MiIsIkEiOjAsIlIiOjI1NSwiRyI6MjU1LCJCIjoyNTV9fSwiSXNWaXNpYmxlIjp0cnVlLCJXaWR0aCI6MC4wLCJIZWlnaHQiOjAuMCwiQm9yZGVyU3R5bGUiOm51bGwsIlBhcmVudFN0eWxlIjpudWxsfSwiRGF0ZVN0eWxlIjp7IiRpZCI6IjE0NjMiLCJGb250U2V0dGluZ3MiOnsiJGlkIjoiMTQ2NCIsIkZvbnRTaXplIjoxMCwiRm9udE5hbWUiOiJDYWxpYnJpIiwiSXNCb2xkIjpmYWxzZSwiSXNJdGFsaWMiOmZhbHNlLCJJc1VuZGVybGluZWQiOmZhbHNlLCJQYXJlbnRTdHlsZSI6bnVsbH0sIkF1dG9TaXplIjowLCJGb3JlZ3JvdW5kIjp7IiRpZCI6IjE0NjUiLCJDb2xvciI6eyIkaWQiOiIxNDY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DY3IiwiVG9wIjowLjAsIkxlZnQiOjAuMCwiUmlnaHQiOjAuMCwiQm90dG9tIjowLjB9LCJQYWRkaW5nIjp7IiRpZCI6IjE0NjgiLCJUb3AiOjAuMCwiTGVmdCI6MC4wLCJSaWdodCI6MC4wLCJCb3R0b20iOjAuMH0sIkJhY2tncm91bmQiOnsiJGlkIjoiMTQ2OSIsIkNvbG9yIjp7IiRpZCI6IjE0NzAiLCJBIjowLCJSIjoyNTUsIkciOjI1NSwiQiI6MjU1fX0sIklzVmlzaWJsZSI6ZmFsc2UsIldpZHRoIjowLjAsIkhlaWdodCI6MC4wLCJCb3JkZXJTdHlsZSI6bnVsbCwiUGFyZW50U3R5bGUiOm51bGx9LCJEYXRlRm9ybWF0Ijp7IiRpZCI6IjE0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3MiIsIkZvcm1hdCI6MCwiSXNWaXNpYmxlIjpmYWxzZSwiTGFzdEtub3duVmlzaWJpbGl0eVN0YXRlIjpmYWxzZX0sIklzVmlzaWJsZSI6dHJ1ZSwiUGFyZW50U3R5bGUiOm51bGx9LCJIeXBlcmxpbmsiOnsiJGlkIjoiMTQ3MyIsIkFkZHJlc3MiOiIiLCJTdWJBZGRyZXNzIjoiIn0sIkltcG9ydElkIjpudWxsfV0sIklkIjoiM2RjMDJjNzQtMTg3OC00ZmQ2LTliNjQtZTU5NzcxMWNiYTBlIiwiSXNTaW5nbGVJdGVtUm93IjpmYWxzZX0seyIkaWQiOiIxNDc0IiwiX3Rhc2tzIjpbXSwiX21pbGVzdG9uZXMiOlt7IiRpZCI6IjE0NzUiLCJJZCI6IjI5NWZlY2RmLTBkOWItNDhhMi05MGQ5LTQxN2MxYjdmOTVjNiIsIkluZGV4Ijo0NywiR3JvdXBJZCI6bnVsbCwiVGl0bGUiOiJBd2FyZW5lc3MiLCJEYXRlVGltZSI6IjIwMjItMDgtMThUMjM6NTk6MDAiLCJQZXJjZW50YWdlQ29tcGxldGUiOm51bGwsIk5vdGUiOm51bGwsIlN0eWxlIjp7IiRpZCI6IjE0NzYiLCJUaXRsZVBvc2l0aW9uIjoiTGVmdCIsIkRhdGVQb3NpdGlvbiI6IkxlZnQiLCJTaGFwZVR5cGUiOjEzLCJTaGFwZVNpemUiOjEsIlNoYXBlU3R5bGUiOnsiJGlkIjoiMTQ3NyIsIk1hcmdpbiI6eyIkaWQiOiIxNDc4IiwiVG9wIjowLjAsIkxlZnQiOjAuMCwiUmlnaHQiOjAuMCwiQm90dG9tIjowLjB9LCJQYWRkaW5nIjp7IiRpZCI6IjE0NzkiLCJUb3AiOjAuMCwiTGVmdCI6MC4wLCJSaWdodCI6MC4wLCJCb3R0b20iOjAuMH0sIkJhY2tncm91bmQiOnsiJGlkIjoiMTQ4MCIsIkNvbG9yIjp7IiRpZCI6IjE0ODEiLCJBIjoyNTUsIlIiOjExMSwiRyI6NDksIkIiOjE1Mn19LCJJc1Zpc2libGUiOnRydWUsIldpZHRoIjoxMy4wLCJIZWlnaHQiOjEzLjAsIkJvcmRlclN0eWxlIjp7IiRpZCI6IjE0ODIiLCJMaW5lQ29sb3IiOm51bGwsIkxpbmVXZWlnaHQiOjAuMCwiTGluZVR5cGUiOjAsIlBhcmVudFN0eWxlIjpudWxsfSwiUGFyZW50U3R5bGUiOm51bGx9LCJUaXRsZVN0eWxlIjp7IiRpZCI6IjE0ODMiLCJGb250U2V0dGluZ3MiOnsiJGlkIjoiMTQ4NCIsIkZvbnRTaXplIjoxMSwiRm9udE5hbWUiOiJNViBCb2xpIiwiSXNCb2xkIjpmYWxzZSwiSXNJdGFsaWMiOmZhbHNlLCJJc1VuZGVybGluZWQiOmZhbHNlLCJQYXJlbnRTdHlsZSI6bnVsbH0sIkF1dG9TaXplIjowLCJGb3JlZ3JvdW5kIjp7IiRpZCI6IjE0ODUiLCJDb2xvciI6eyIkaWQiOiIxNDg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0ODciLCJUb3AiOjAuMCwiTGVmdCI6MC4wLCJSaWdodCI6MC4wLCJCb3R0b20iOjAuMH0sIlBhZGRpbmciOnsiJGlkIjoiMTQ4OCIsIlRvcCI6MC4wLCJMZWZ0IjowLjAsIlJpZ2h0IjowLjAsIkJvdHRvbSI6MC4wfSwiQmFja2dyb3VuZCI6eyIkcmVmIjoiNzI4In0sIklzVmlzaWJsZSI6dHJ1ZSwiV2lkdGgiOjAuMCwiSGVpZ2h0IjowLjAsIkJvcmRlclN0eWxlIjpudWxsLCJQYXJlbnRTdHlsZSI6bnVsbH0sIkRhdGVTdHlsZSI6eyIkaWQiOiIxNDg5IiwiRm9udFNldHRpbmdzIjp7IiRpZCI6IjE0OTAiLCJGb250U2l6ZSI6MTAsIkZvbnROYW1lIjoiQ2FsaWJyaSIsIklzQm9sZCI6ZmFsc2UsIklzSXRhbGljIjpmYWxzZSwiSXNVbmRlcmxpbmVkIjpmYWxzZSwiUGFyZW50U3R5bGUiOm51bGx9LCJBdXRvU2l6ZSI6MCwiRm9yZWdyb3VuZCI6eyIkcmVmIjoiMTAxNiJ9LCJNYXhXaWR0aCI6MjAwLjAsIk1heEhlaWdodCI6IkluZmluaXR5IiwiU21hcnRGb3JlZ3JvdW5kSXNBY3RpdmUiOmZhbHNlLCJIb3Jpem9udGFsQWxpZ25tZW50IjoyLCJWZXJ0aWNhbEFsaWdubWVudCI6MCwiU21hcnRGb3JlZ3JvdW5kIjpudWxsLCJCYWNrZ3JvdW5kRmlsbFR5cGUiOjAsIk1hcmdpbiI6eyIkaWQiOiIxNDkxIiwiVG9wIjowLjAsIkxlZnQiOjAuMCwiUmlnaHQiOjAuMCwiQm90dG9tIjowLjB9LCJQYWRkaW5nIjp7IiRpZCI6IjE0OTIiLCJUb3AiOjAuMCwiTGVmdCI6MC4wLCJSaWdodCI6MC4wLCJCb3R0b20iOjAuMH0sIkJhY2tncm91bmQiOnsiJHJlZiI6IjczMyJ9LCJJc1Zpc2libGUiOmZhbHNlLCJXaWR0aCI6MC4wLCJIZWlnaHQiOjAuMCwiQm9yZGVyU3R5bGUiOm51bGwsIlBhcmVudFN0eWxlIjpudWxsfSwiRGF0ZUZvcm1hdCI6eyIkaWQiOiIxND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OTQiLCJGb3JtYXQiOjAsIklzVmlzaWJsZSI6ZmFsc2UsIkxhc3RLbm93blZpc2liaWxpdHlTdGF0ZSI6ZmFsc2V9LCJJc1Zpc2libGUiOmZhbHNlLCJQYXJlbnRTdHlsZSI6bnVsbH0sIkh5cGVybGluayI6eyIkaWQiOiIxNDk1IiwiQWRkcmVzcyI6IiIsIlN1YkFkZHJlc3MiOiIifSwiSW1wb3J0SWQiOm51bGx9XSwiSWQiOiIwMDAwMDAwMC0wMDAwLTAwMDAtMDAwMC0wMDAwMDAwMDAwMDAiLCJJc1NpbmdsZUl0ZW1Sb3ciOnRydWV9LHsiJGlkIjoiMTQ5NiIsIl90YXNrcyI6W10sIl9taWxlc3RvbmVzIjpbeyIkaWQiOiIxNDk3IiwiSWQiOiJlZTZmNzUwNS0yYzI5LTRiNDEtOTU1MC0zYjM4ZDRmYmYyNTUiLCJJbmRleCI6NDgsIkdyb3VwSWQiOm51bGwsIlRpdGxlIjoiTTIiLCJEYXRlVGltZSI6IjIwMjItMDktMzBUMjM6NTk6MDAiLCJQZXJjZW50YWdlQ29tcGxldGUiOm51bGwsIk5vdGUiOm51bGwsIlN0eWxlIjp7IiRpZCI6IjE0OTgiLCJUaXRsZVBvc2l0aW9uIjoiTGVmdCIsIkRhdGVQb3NpdGlvbiI6IkxlZnQiLCJTaGFwZVR5cGUiOjEzLCJTaGFwZVNpemUiOjEsIlNoYXBlU3R5bGUiOnsiJGlkIjoiMTQ5OSIsIk1hcmdpbiI6eyIkaWQiOiIxNTAwIiwiVG9wIjowLjAsIkxlZnQiOjAuMCwiUmlnaHQiOjAuMCwiQm90dG9tIjowLjB9LCJQYWRkaW5nIjp7IiRpZCI6IjE1MDEiLCJUb3AiOjAuMCwiTGVmdCI6MC4wLCJSaWdodCI6MC4wLCJCb3R0b20iOjAuMH0sIkJhY2tncm91bmQiOnsiJGlkIjoiMTUwMiIsIkNvbG9yIjp7IiRpZCI6IjE1MDMiLCJBIjoyNTUsIlIiOjExMSwiRyI6NDksIkIiOjE1Mn19LCJJc1Zpc2libGUiOnRydWUsIldpZHRoIjoxMy4wLCJIZWlnaHQiOjEzLjAsIkJvcmRlclN0eWxlIjp7IiRpZCI6IjE1MDQiLCJMaW5lQ29sb3IiOm51bGwsIkxpbmVXZWlnaHQiOjAuMCwiTGluZVR5cGUiOjAsIlBhcmVudFN0eWxlIjpudWxsfSwiUGFyZW50U3R5bGUiOm51bGx9LCJUaXRsZVN0eWxlIjp7IiRpZCI6IjE1MDUiLCJGb250U2V0dGluZ3MiOnsiJGlkIjoiMTUwNiIsIkZvbnRTaXplIjoxMSwiRm9udE5hbWUiOiJDYWxpYnJpIiwiSXNCb2xkIjp0cnVlLCJJc0l0YWxpYyI6ZmFsc2UsIklzVW5kZXJsaW5lZCI6ZmFsc2UsIlBhcmVudFN0eWxlIjpudWxsfSwiQXV0b1NpemUiOjAsIkZvcmVncm91bmQiOnsiJGlkIjoiMTUwNyIsIkNvbG9yIjp7IiRpZCI6IjE1MDg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UwOSIsIlRvcCI6MC4wLCJMZWZ0IjowLjAsIlJpZ2h0IjowLjAsIkJvdHRvbSI6MC4wfSwiUGFkZGluZyI6eyIkaWQiOiIxNTEwIiwiVG9wIjowLjAsIkxlZnQiOjAuMCwiUmlnaHQiOjAuMCwiQm90dG9tIjowLjB9LCJCYWNrZ3JvdW5kIjp7IiRyZWYiOiI3MjgifSwiSXNWaXNpYmxlIjpmYWxzZSwiV2lkdGgiOjAuMCwiSGVpZ2h0IjowLjAsIkJvcmRlclN0eWxlIjpudWxsLCJQYXJlbnRTdHlsZSI6bnVsbH0sIkRhdGVTdHlsZSI6eyIkaWQiOiIxNTExIiwiRm9udFNldHRpbmdzIjp7IiRpZCI6IjE1MTIiLCJGb250U2l6ZSI6MTAsIkZvbnROYW1lIjoiQ2FsaWJyaSIsIklzQm9sZCI6ZmFsc2UsIklzSXRhbGljIjpmYWxzZSwiSXNVbmRlcmxpbmVkIjpmYWxzZSwiUGFyZW50U3R5bGUiOm51bGx9LCJBdXRvU2l6ZSI6MCwiRm9yZWdyb3VuZCI6eyIkcmVmIjoiMTAxNiJ9LCJNYXhXaWR0aCI6MjAwLjAsIk1heEhlaWdodCI6IkluZmluaXR5IiwiU21hcnRGb3JlZ3JvdW5kSXNBY3RpdmUiOmZhbHNlLCJIb3Jpem9udGFsQWxpZ25tZW50IjoyLCJWZXJ0aWNhbEFsaWdubWVudCI6MCwiU21hcnRGb3JlZ3JvdW5kIjpudWxsLCJCYWNrZ3JvdW5kRmlsbFR5cGUiOjAsIk1hcmdpbiI6eyIkaWQiOiIxNTEzIiwiVG9wIjowLjAsIkxlZnQiOjAuMCwiUmlnaHQiOjAuMCwiQm90dG9tIjowLjB9LCJQYWRkaW5nIjp7IiRpZCI6IjE1MTQiLCJUb3AiOjAuMCwiTGVmdCI6MC4wLCJSaWdodCI6MC4wLCJCb3R0b20iOjAuMH0sIkJhY2tncm91bmQiOnsiJHJlZiI6IjczMyJ9LCJJc1Zpc2libGUiOmZhbHNlLCJXaWR0aCI6MC4wLCJIZWlnaHQiOjAuMCwiQm9yZGVyU3R5bGUiOm51bGwsIlBhcmVudFN0eWxlIjpudWxsfSwiRGF0ZUZvcm1hdCI6eyIkaWQiOiIxNT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MTYiLCJGb3JtYXQiOjAsIklzVmlzaWJsZSI6ZmFsc2UsIkxhc3RLbm93blZpc2liaWxpdHlTdGF0ZSI6ZmFsc2V9LCJJc1Zpc2libGUiOmZhbHNlLCJQYXJlbnRTdHlsZSI6bnVsbH0sIkh5cGVybGluayI6bnVsbCwiSW1wb3J0SWQiOm51bGx9XSwiSWQiOiIwMDAwMDAwMC0wMDAwLTAwMDAtMDAwMC0wMDAwMDAwMDAwMDAiLCJJc1NpbmdsZUl0ZW1Sb3ciOnRydWV9XSwiSW5kZXgiOjQxLCJJZCI6ImQxOGYzZTZiLTA3YTYtNGFhMS1iYTQ0LTFjOTFmNTQ4YjgwZCIsIkhlYWRlclRleHQiOm51bGwsIklzRGVmYXVsdCI6dHJ1ZSwiU3R5bGUiOnsiJGlkIjoiMTUxNyIsIkhlYWRlclN0eWxlIjp7IiRpZCI6IjE1MTgiLCJUZXh0U3R5bGUiOnsiJGlkIjoiMTUxOSIsIkZvbnRTZXR0aW5ncyI6eyIkaWQiOiIxNTIwIiwiRm9udFNpemUiOjExLCJGb250TmFtZSI6IkNhbGlicmkiLCJJc0JvbGQiOmZhbHNlLCJJc0l0YWxpYyI6ZmFsc2UsIklzVW5kZXJsaW5lZCI6ZmFsc2UsIlBhcmVudFN0eWxlIjpudWxsfSwiQXV0b1NpemUiOjIsIkZvcmVncm91bmQiOnsiJGlkIjoiMTUyMSIsIkNvbG9yIjp7IiRpZCI6IjE1Mj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NTIzIiwiVG9wIjowLjAsIkxlZnQiOjAuMCwiUmlnaHQiOjAuMCwiQm90dG9tIjowLjB9LCJQYWRkaW5nIjp7IiRpZCI6IjE1MjQiLCJUb3AiOjAuMCwiTGVmdCI6MC4wLCJSaWdodCI6MC4wLCJCb3R0b20iOjAuMH0sIkJhY2tncm91bmQiOm51bGwsIklzVmlzaWJsZSI6dHJ1ZSwiV2lkdGgiOjAuMCwiSGVpZ2h0IjowLjAsIkJvcmRlclN0eWxlIjpudWxsLCJQYXJlbnRTdHlsZSI6bnVsbH0sIlJlY3RhbmdsZVN0eWxlIjp7IiRpZCI6IjE1MjUiLCJNYXJnaW4iOnsiJGlkIjoiMTUyNiIsIlRvcCI6MC4wLCJMZWZ0IjowLjAsIlJpZ2h0IjowLjAsIkJvdHRvbSI6MC4wfSwiUGFkZGluZyI6eyIkaWQiOiIxNTI3IiwiVG9wIjowLjAsIkxlZnQiOjAuMCwiUmlnaHQiOjAuMCwiQm90dG9tIjowLjB9LCJCYWNrZ3JvdW5kIjp7IiRpZCI6IjE1MjgiLCJDb2xvciI6eyIkaWQiOiIxNTI5IiwiQSI6NjMsIlIiOjcwLCJHIjo3MCwiQiI6NzR9fSwiSXNWaXNpYmxlIjp0cnVlLCJXaWR0aCI6MC4wLCJIZWlnaHQiOjAuMCwiQm9yZGVyU3R5bGUiOnsiJGlkIjoiMTUzMCIsIkxpbmVDb2xvciI6eyIkaWQiOiIxNTMxIiwiJHR5cGUiOiJOTFJFLkNvbW1vbi5Eb20uU29saWRDb2xvckJydXNoLCBOTFJFLkNvbW1vbiIsIkNvbG9yIjp7IiRpZCI6IjE1MzIiLCJBIjoyNTUsIlIiOjI1NSwiRyI6MCwiQiI6MH19LCJMaW5lV2VpZ2h0IjowLjAsIkxpbmVUeXBlIjowLCJQYXJlbnRTdHlsZSI6bnVsbH0sIlBhcmVudFN0eWxlIjpudWxsfSwiTWFyZ2luIjp7IiRpZCI6IjE1MzMiLCJUb3AiOjAuMCwiTGVmdCI6MC4wLCJSaWdodCI6MC4wLCJCb3R0b20iOjAuMH0sIlBhZGRpbmciOnsiJGlkIjoiMTUzNCIsIlRvcCI6MC4wLCJMZWZ0IjowLjAsIlJpZ2h0IjowLjAsIkJvdHRvbSI6MC4wfSwiQmFja2dyb3VuZCI6bnVsbCwiSXNWaXNpYmxlIjp0cnVlLCJXaWR0aCI6MC4wLCJIZWlnaHQiOjAuMCwiQm9yZGVyU3R5bGUiOm51bGwsIlBhcmVudFN0eWxlIjpudWxsfSwiQmFja2dyb3VuZFN0eWxlIjp7IiRpZCI6IjE1MzUiLCJNYXJnaW4iOnsiJGlkIjoiMTUzNiIsIlRvcCI6MC4wLCJMZWZ0IjowLjAsIlJpZ2h0IjowLjAsIkJvdHRvbSI6MC4wfSwiUGFkZGluZyI6eyIkaWQiOiIxNTM3IiwiVG9wIjowLjAsIkxlZnQiOjAuMCwiUmlnaHQiOjAuMCwiQm90dG9tIjowLjB9LCJCYWNrZ3JvdW5kIjp7IiRpZCI6IjE1MzgiLCJDb2xvciI6eyIkaWQiOiIxNTM5IiwiQSI6NTEsIlIiOjE2NSwiRyI6MTY1LCJCIjoxNjV9fSwiSXNWaXNpYmxlIjp0cnVlLCJXaWR0aCI6MC4wLCJIZWlnaHQiOjAuMCwiQm9yZGVyU3R5bGUiOnsiJGlkIjoiMTU0MCIsIkxpbmVDb2xvciI6eyIkaWQiOiIxNTQxIiwiJHR5cGUiOiJOTFJFLkNvbW1vbi5Eb20uU29saWRDb2xvckJydXNoLCBOTFJFLkNvbW1vbiIsIkNvbG9yIjp7IiRpZCI6IjE1NDIiLCJBIjoyNTUsIlIiOjI1NSwiRyI6MCwiQiI6MH19LCJMaW5lV2VpZ2h0IjowLjAsIkxpbmVUeXBlIjowLCJQYXJlbnRTdHlsZSI6bnVsbH0sIlBhcmVudFN0eWxlIjpudWxsfSwiTWFyZ2luIjp7IiRpZCI6IjE1NDMiLCJUb3AiOjAuMCwiTGVmdCI6MC4wLCJSaWdodCI6MC4wLCJCb3R0b20iOjAuMH0sIlBhZGRpbmciOnsiJGlkIjoiMTU0NCIsIlRvcCI6MC4wLCJMZWZ0IjowLjAsIlJpZ2h0IjowLjAsIkJvdHRvbSI6MC4wfSwiSXNWaXNpYmxlIjpmYWxzZSwiV2lkdGgiOjAuMCwiSGVpZ2h0IjowLjAsIkJvcmRlclN0eWxlIjpudWxsLCJQYXJlbnRTdHlsZSI6bnVsbH19XSwiSWQiOiIzM2QzNzQ2NS0yZGI4LTRlODktYjgxNS02NDQ3ZDE3OTM2NjQiLCJJbmRleCI6NDEsIkhlYWRlclRleHQiOiJBc3NldCBcdTAwMGJNaWdyYXRpb24iLCJTdHlsZSI6eyIkaWQiOiIxNTQ1IiwiSGVhZGVyU3R5bGUiOnsiJGlkIjoiMTU0NiIsIlRleHRJc1ZlcnRpY2FsIjpmYWxzZSwiVGV4dFN0eWxlIjp7IiRpZCI6IjE1NDciLCJGb250U2V0dGluZ3MiOnsiJGlkIjoiMTU0OCIsIkZvbnRTaXplIjoxMiwiRm9udE5hbWUiOiJNViBCb2xpIiwiSXNCb2xkIjpmYWxzZSwiSXNJdGFsaWMiOmZhbHNlLCJJc1VuZGVybGluZWQiOmZhbHNlLCJQYXJlbnRTdHlsZSI6bnVsbH0sIkF1dG9TaXplIjowLCJGb3JlZ3JvdW5kIjp7IiRpZCI6IjE1NDkiLCJDb2xvciI6eyIkaWQiOiIxNTUwIiwiQSI6MjU1LCJSIjozNSwiRyI6MzUsIkIiOjM3fX0sIk1heFdpZHRoIjowLjAsIk1heEhlaWdodCI6MC4wLCJTbWFydEZvcmVncm91bmRJc0FjdGl2ZSI6ZmFsc2UsIkhvcml6b250YWxBbGlnbm1lbnQiOjAsIlZlcnRpY2FsQWxpZ25tZW50IjowLCJTbWFydEZvcmVncm91bmQiOm51bGwsIkJhY2tncm91bmRGaWxsVHlwZSI6MCwiTWFyZ2luIjp7IiRyZWYiOiIzNzEifSwiUGFkZGluZyI6eyIkcmVmIjoiMzcyIn0sIkJhY2tncm91bmQiOm51bGwsIklzVmlzaWJsZSI6ZmFsc2UsIldpZHRoIjowLjAsIkhlaWdodCI6MC4wLCJCb3JkZXJTdHlsZSI6bnVsbCwiUGFyZW50U3R5bGUiOm51bGx9LCJSZWN0YW5nbGVTdHlsZSI6eyIkaWQiOiIxNTUxIiwiTWFyZ2luIjp7IiRyZWYiOiIzNzYifSwiUGFkZGluZyI6eyIkcmVmIjoiMzc3In0sIkJhY2tncm91bmQiOnsiJGlkIjoiMTU1MiIsIkNvbG9yIjp7IiRpZCI6IjE1NTMiLCJBIjoxMjcsIlIiOjcwLCJHIjo3MCwiQiI6NzR9fSwiSXNWaXNpYmxlIjpmYWxzZSwiV2lkdGgiOjAuMCwiSGVpZ2h0IjowLjAsIkJvcmRlclN0eWxlIjp7IiRpZCI6IjE1NTQiLCJMaW5lQ29sb3IiOnsiJGlkIjoiMTU1NSIsIiR0eXBlIjoiTkxSRS5Db21tb24uRG9tLlNvbGlkQ29sb3JCcnVzaCwgTkxSRS5Db21tb24iLCJDb2xvciI6eyIkaWQiOiIxNTU2IiwiQSI6MjU1LCJSIjo4NSwiRyI6NjQsIkIiOjB9fSwiTGluZVdlaWdodCI6MC4wLCJMaW5lVHlwZSI6MCwiUGFyZW50U3R5bGUiOm51bGx9LCJQYXJlbnRTdHlsZSI6bnVsbH0sIk1hcmdpbiI6eyIkcmVmIjoiMzgzIn0sIlBhZGRpbmciOnsiJHJlZiI6IjM4NCJ9LCJCYWNrZ3JvdW5kIjpudWxsLCJJc1Zpc2libGUiOnRydWUsIldpZHRoIjowLjAsIkhlaWdodCI6MC4wLCJCb3JkZXJTdHlsZSI6bnVsbCwiUGFyZW50U3R5bGUiOm51bGx9LCJCYWNrZ3JvdW5kU3R5bGUiOnsiJGlkIjoiMTU1NyIsIk1hcmdpbiI6eyIkcmVmIjoiMzg2In0sIlBhZGRpbmciOnsiJHJlZiI6IjM4NyJ9LCJCYWNrZ3JvdW5kIjp7IiRpZCI6IjE1NTgiLCJDb2xvciI6eyIkaWQiOiIxNTU5IiwiQSI6MzgsIlIiOjcwLCJHIjo3MCwiQiI6NzR9fSwiSXNWaXNpYmxlIjp0cnVlLCJXaWR0aCI6MC4wLCJIZWlnaHQiOjAuMCwiQm9yZGVyU3R5bGUiOnsiJGlkIjoiMTU2MCIsIkxpbmVDb2xvciI6eyIkaWQiOiIxNTYxIiwiJHR5cGUiOiJOTFJFLkNvbW1vbi5Eb20uU29saWRDb2xvckJydXNoLCBOTFJFLkNvbW1vbiIsIkNvbG9yIjp7IiRpZCI6IjE1NjIiLCJBIjoyNTUsIlIiOjg1LCJHIjo2NCwiQiI6MH19LCJMaW5lV2VpZ2h0IjowLjAsIkxpbmVUeXBlIjowLCJQYXJlbnRTdHlsZSI6bnVsbH0sIlBhcmVudFN0eWxlIjpudWxsfSwiSXNBYm92ZVRpbWViYW5kIjpmYWxzZSwiTWFyZ2luIjp7IiRpZCI6IjE1NjMiLCJUb3AiOjAuMCwiTGVmdCI6MC4wLCJSaWdodCI6MC4wLCJCb3R0b20iOjAuMH0sIlBhZGRpbmciOnsiJGlkIjoiMTU2NCIsIlRvcCI6MC4wLCJMZWZ0IjowLjAsIlJpZ2h0IjowLjAsIkJvdHRvbSI6MC4wfSwiSXNWaXNpYmxlIjp0cnVlLCJXaWR0aCI6MC4wLCJIZWlnaHQiOjAuMCwiQm9yZGVyU3R5bGUiOnsiJGlkIjoiMTU2NSIsIkxpbmVDb2xvciI6bnVsbCwiTGluZVdlaWdodCI6MC4wLCJMaW5lVHlwZSI6MCwiUGFyZW50U3R5bGUiOm51bGx9LCJQYXJlbnRTdHlsZSI6bnVsbH19XSwiQ3VsdHVyZUluZm9OYW1lIjoiZW4tVVMiLCJTdHlsZU5hbWUiOm51bGwsIlZlcnNpb24iOnsiJGlkIjoiMTU2NiIsIlZlcnNpb24iOiIzLjYuMSIsIk9yaWdpbmFsQXNzZW1ibHlWZXJzaW9uIjoiMy4yMC4wNC4wMCIsIkVkaXRpb24iOiJQcm8iLCJMYXN0U2F2ZWRFZGl0aW9uIjozLCJJc1BsdXNFZGl0aW9uIjp0cnVlLCJJc1Byb0VkaXRpb24iOnRydWV9LCJFZmZlY3QiOjAsIlN0eWxlIjp7IiRpZCI6IjE1NjciLCJUaW1lYmFuZFN0eWxlIjp7IiRpZCI6IjE1NjgiLCJTY2FsZU1hcmtpbmciOjAsIlNoYXBlIjoxMywiU2hhcGVTdHlsZSI6eyIkaWQiOiIxNTY5IiwiTWFyZ2luIjp7IiRpZCI6IjE1NzAiLCJUb3AiOjAuMCwiTGVmdCI6MTAuMCwiUmlnaHQiOjEwLjAsIkJvdHRvbSI6MC4wfSwiUGFkZGluZyI6eyIkaWQiOiIxNTcxIiwiVG9wIjo1LjAsIkxlZnQiOjEzLjAsIlJpZ2h0IjoxMy4wLCJCb3R0b20iOjUuMH0sIkJhY2tncm91bmQiOnsiJGlkIjoiMTU3MiIsIkNvbG9yIjp7IiRpZCI6IjE1NzMiLCJBIjoyNTUsIlIiOjcwLCJHIjo3MCwiQiI6NzR9fSwiSXNWaXNpYmxlIjp0cnVlLCJXaWR0aCI6ODU4LjAsIkhlaWdodCI6MzAuMCwiQm9yZGVyU3R5bGUiOnsiJGlkIjoiMTU3NCIsIkxpbmVDb2xvciI6eyIkaWQiOiIxNTc1IiwiJHR5cGUiOiJOTFJFLkNvbW1vbi5Eb20uU29saWRDb2xvckJydXNoLCBOTFJFLkNvbW1vbiIsIkNvbG9yIjp7IiRpZCI6IjE1NzYiLCJBIjoyNTUsIlIiOjI1NSwiRyI6MCwiQiI6MH19LCJMaW5lV2VpZ2h0IjowLjAsIkxpbmVUeXBlIjowLCJQYXJlbnRTdHlsZSI6bnVsbH0sIlBhcmVudFN0eWxlIjpudWxsfSwiTWlkZGxlVGllclNoYXBlU3R5bGUiOnsiJGlkIjoiMTU3NyIsIk1hcmdpbiI6eyIkcmVmIjoiMTU3MCJ9LCJQYWRkaW5nIjp7IiRyZWYiOiIxNTcxIn0sIkJhY2tncm91bmQiOnsiJHJlZiI6IjE1NzIifSwiSXNWaXNpYmxlIjp0cnVlLCJXaWR0aCI6ODU4LjAsIkhlaWdodCI6MzAuMCwiQm9yZGVyU3R5bGUiOm51bGwsIlBhcmVudFN0eWxlIjpudWxsfSwiQm90dG9tVGllclNoYXBlU3R5bGUiOnsiJGlkIjoiMTU3OCIsIk1hcmdpbiI6eyIkcmVmIjoiMTU3MCJ9LCJQYWRkaW5nIjp7IiRyZWYiOiIxNTcxIn0sIkJhY2tncm91bmQiOnsiJHJlZiI6IjE1NzIifSwiSXNWaXNpYmxlIjp0cnVlLCJXaWR0aCI6ODU4LjAsIkhlaWdodCI6MzAuMCwiQm9yZGVyU3R5bGUiOm51bGwsIlBhcmVudFN0eWxlIjpudWxsfSwiUmlnaHRFbmRDYXBzU3R5bGUiOnsiJGlkIjoiMTU3OSIsIkZvbnRTZXR0aW5ncyI6eyIkaWQiOiIxNTgwIiwiRm9udFNpemUiOjEsIkZvbnROYW1lIjoiQ2FsaWJyaSIsIklzQm9sZCI6dHJ1ZSwiSXNJdGFsaWMiOmZhbHNlLCJJc1VuZGVybGluZWQiOmZhbHNlLCJQYXJlbnRTdHlsZSI6bnVsbH0sIkF1dG9TaXplIjowLCJGb3JlZ3JvdW5kIjp7IiRpZCI6IjE1ODEiLCJDb2xvciI6eyIkaWQiOiIxNTg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TgzIiwiVG9wIjowLjAsIkxlZnQiOjAuMCwiUmlnaHQiOjIwLjAsIkJvdHRvbSI6MC4wfSwiUGFkZGluZyI6eyIkaWQiOiIxNTg0IiwiVG9wIjowLjAsIkxlZnQiOjAuMCwiUmlnaHQiOjAuMCwiQm90dG9tIjowLjB9LCJCYWNrZ3JvdW5kIjp7IiRpZCI6IjE1ODUiLCJDb2xvciI6eyIkcmVmIjoiMTUifX0sIklzVmlzaWJsZSI6ZmFsc2UsIldpZHRoIjowLjAsIkhlaWdodCI6MC4wLCJCb3JkZXJTdHlsZSI6bnVsbCwiUGFyZW50U3R5bGUiOm51bGx9LCJMZWZ0RW5kQ2Fwc1N0eWxlIjp7IiRpZCI6IjE1ODYiLCJGb250U2V0dGluZ3MiOnsiJGlkIjoiMTU4NyIsIkZvbnRTaXplIjozMiwiRm9udE5hbWUiOiJDYWxpYnJpIiwiSXNCb2xkIjp0cnVlLCJJc0l0YWxpYyI6ZmFsc2UsIklzVW5kZXJsaW5lZCI6ZmFsc2UsIlBhcmVudFN0eWxlIjpudWxsfSwiQXV0b1NpemUiOjAsIkZvcmVncm91bmQiOnsiJGlkIjoiMTU4OCIsIkNvbG9yIjp7IiRpZCI6IjE1OD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1OTAiLCJUb3AiOjAuMCwiTGVmdCI6MjAuMCwiUmlnaHQiOjAuMCwiQm90dG9tIjowLjB9LCJQYWRkaW5nIjp7IiRpZCI6IjE1OTEiLCJUb3AiOjAuMCwiTGVmdCI6MC4wLCJSaWdodCI6MC4wLCJCb3R0b20iOjAuMH0sIkJhY2tncm91bmQiOnsiJGlkIjoiMTU5MiIsIkNvbG9yIjp7IiRyZWYiOiIxNSJ9fSwiSXNWaXNpYmxlIjpmYWxzZSwiV2lkdGgiOjAuMCwiSGVpZ2h0IjowLjAsIkJvcmRlclN0eWxlIjpudWxsLCJQYXJlbnRTdHlsZSI6bnVsbH0sIlRvZGF5VGV4dFN0eWxlIjp7IiRpZCI6IjE1OTMiLCJGb250U2V0dGluZ3MiOnsiJGlkIjoiMTU5NCIsIkZvbnRTaXplIjoxMiwiRm9udE5hbWUiOiJDYWxpYnJpIiwiSXNCb2xkIjpmYWxzZSwiSXNJdGFsaWMiOmZhbHNlLCJJc1VuZGVybGluZWQiOmZhbHNlLCJQYXJlbnRTdHlsZSI6bnVsbH0sIkF1dG9TaXplIjowLCJGb3JlZ3JvdW5kIjp7IiRpZCI6IjE1OTUiLCJDb2xvciI6eyIkaWQiOiIxNTk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1OTciLCJUb3AiOjAuMCwiTGVmdCI6MC4wLCJSaWdodCI6MC4wLCJCb3R0b20iOjAuMH0sIlBhZGRpbmciOnsiJGlkIjoiMTU5OCIsIlRvcCI6MC4wLCJMZWZ0IjowLjAsIlJpZ2h0IjowLjAsIkJvdHRvbSI6MC4wfSwiQmFja2dyb3VuZCI6eyIkaWQiOiIxNTk5IiwiQ29sb3IiOnsiJHJlZiI6IjE1In19LCJJc1Zpc2libGUiOnRydWUsIldpZHRoIjowLjAsIkhlaWdodCI6MC4wLCJCb3JkZXJTdHlsZSI6bnVsbCwiUGFyZW50U3R5bGUiOm51bGx9LCJUb2RheU1hcmtlclN0eWxlIjp7IiRpZCI6IjE2MDAiLCJNYXJnaW4iOnsiJGlkIjoiMTYwMSIsIlRvcCI6MC4wLCJMZWZ0IjowLjAsIlJpZ2h0IjowLjAsIkJvdHRvbSI6MC4wfSwiUGFkZGluZyI6eyIkaWQiOiIxNjAyIiwiVG9wIjowLjAsIkxlZnQiOjAuMCwiUmlnaHQiOjAuMCwiQm90dG9tIjowLjB9LCJCYWNrZ3JvdW5kIjp7IiRpZCI6IjE2MDMiLCJDb2xvciI6eyIkaWQiOiIxNjA0IiwiQSI6MjU1LCJSIjoyNTUsIkciOjAsIkIiOjB9fSwiSXNWaXNpYmxlIjp0cnVlLCJXaWR0aCI6MC4wLCJIZWlnaHQiOjAuMCwiQm9yZGVyU3R5bGUiOm51bGwsIlBhcmVudFN0eWxlIjpudWxsfSwiU2NhbGVTdHlsZSI6eyIkaWQiOiIxNjA1IiwiU2hhcGUiOjQsIlNob3dTZWdtZW50U2VwYXJhdG9ycyI6dHJ1ZSwiU2VnbWVudFNlcGFyYXRvck9wYWNpdHkiOjMwLCJIYXNCZWVuVmlzaWJsZUJlZm9yZSI6dHJ1ZSwiRm9udFNldHRpbmdzIjp7IiRpZCI6IjE2MDYiLCJGb250U2l6ZSI6MTQsIkZvbnROYW1lIjoiTVYgQm9saSIsIklzQm9sZCI6ZmFsc2UsIklzSXRhbGljIjpmYWxzZSwiSXNVbmRlcmxpbmVkIjpmYWxzZSwiUGFyZW50U3R5bGUiOm51bGx9LCJBdXRvU2l6ZSI6MCwiRm9yZWdyb3VuZCI6eyIkaWQiOiIxNjA3IiwiQ29sb3IiOnsiJGlkIjoiMTYw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NjA5IiwiVG9wIjowLjAsIkxlZnQiOjUuMCwiUmlnaHQiOjAuMCwiQm90dG9tIjowLjB9LCJQYWRkaW5nIjp7IiRpZCI6IjE2MTAiLCJUb3AiOjAuMCwiTGVmdCI6MC4wLCJSaWdodCI6MC4wLCJCb3R0b20iOjAuMH0sIkJhY2tncm91bmQiOnsiJGlkIjoiMTYxMSIsIkNvbG9yIjp7IiRyZWYiOiIxNSJ9fSwiSXNWaXNpYmxlIjp0cnVlLCJXaWR0aCI6MC4wLCJIZWlnaHQiOjAuMCwiQm9yZGVyU3R5bGUiOm51bGwsIlBhcmVudFN0eWxlIjpudWxsfSwiU2luZ2xlU2NhbGVTaGFwZVN0eWxlIjp7IiRpZCI6IjE2MTIiLCJTaGFwZSI6NCwiSGVpZ2h0IjozMC4wfSwiTWlkZGxlVGllclNjYWxlU3R5bGUiOnsiJGlkIjoiMTYxMyIsIlNoYXBlIjo0LCJTaG93U2VnbWVudFNlcGFyYXRvcnMiOnRydWUsIlNlZ21lbnRTZXBhcmF0b3JPcGFjaXR5IjozMCwiSGFzQmVlblZpc2libGVCZWZvcmUiOmZhbHNlLCJGb250U2V0dGluZ3MiOnsiJGlkIjoiMTYxNCIsIkZvbnRTaXplIjoxNCwiRm9udE5hbWUiOiJNViBCb2xpIiwiSXNCb2xkIjpmYWxzZSwiSXNJdGFsaWMiOmZhbHNlLCJJc1VuZGVybGluZWQiOmZhbHNlLCJQYXJlbnRTdHlsZSI6bnVsbH0sIkF1dG9TaXplIjowLCJGb3JlZ3JvdW5kIjp7IiRyZWYiOiIxNjA3In0sIk1heFdpZHRoIjoyMDAuMCwiTWF4SGVpZ2h0IjoiSW5maW5pdHkiLCJTbWFydEZvcmVncm91bmRJc0FjdGl2ZSI6ZmFsc2UsIkhvcml6b250YWxBbGlnbm1lbnQiOjAsIlZlcnRpY2FsQWxpZ25tZW50IjoxLCJTbWFydEZvcmVncm91bmQiOm51bGwsIkJhY2tncm91bmRGaWxsVHlwZSI6MCwiTWFyZ2luIjp7IiRyZWYiOiIxNjA5In0sIlBhZGRpbmciOnsiJHJlZiI6IjE2MTAifSwiQmFja2dyb3VuZCI6eyIkcmVmIjoiMTYxMSJ9LCJJc1Zpc2libGUiOmZhbHNlLCJXaWR0aCI6MC4wLCJIZWlnaHQiOjAuMCwiQm9yZGVyU3R5bGUiOm51bGwsIlBhcmVudFN0eWxlIjpudWxsfSwiQm90dG9tVGllclNjYWxlU3R5bGUiOnsiJGlkIjoiMTYxNSIsIlNoYXBlIjo0LCJTaG93U2VnbWVudFNlcGFyYXRvcnMiOnRydWUsIlNlZ21lbnRTZXBhcmF0b3JPcGFjaXR5IjozMCwiSGFzQmVlblZpc2libGVCZWZvcmUiOmZhbHNlLCJGb250U2V0dGluZ3MiOnsiJGlkIjoiMTYxNiIsIkZvbnRTaXplIjoxNCwiRm9udE5hbWUiOiJNViBCb2xpIiwiSXNCb2xkIjpmYWxzZSwiSXNJdGFsaWMiOmZhbHNlLCJJc1VuZGVybGluZWQiOmZhbHNlLCJQYXJlbnRTdHlsZSI6bnVsbH0sIkF1dG9TaXplIjowLCJGb3JlZ3JvdW5kIjp7IiRyZWYiOiIxNjA3In0sIk1heFdpZHRoIjoyMDAuMCwiTWF4SGVpZ2h0IjoiSW5maW5pdHkiLCJTbWFydEZvcmVncm91bmRJc0FjdGl2ZSI6ZmFsc2UsIkhvcml6b250YWxBbGlnbm1lbnQiOjAsIlZlcnRpY2FsQWxpZ25tZW50IjoxLCJTbWFydEZvcmVncm91bmQiOm51bGwsIkJhY2tncm91bmRGaWxsVHlwZSI6MCwiTWFyZ2luIjp7IiRyZWYiOiIxNjA5In0sIlBhZGRpbmciOnsiJHJlZiI6IjE2MTAifSwiQmFja2dyb3VuZCI6eyIkcmVmIjoiMTYxMSJ9LCJJc1Zpc2libGUiOmZhbHNlLCJXaWR0aCI6MC4wLCJIZWlnaHQiOjAuMCwiQm9yZGVyU3R5bGUiOm51bGwsIlBhcmVudFN0eWxlIjpudWxsfSwiRWxhcHNlZFRpbWVCYWNrZ3JvdW5kIjp7IiRpZCI6IjE2MTciLCJDb2xvciI6eyIkaWQiOiIxNjE4IiwiQSI6NzcsIlIiOjI1NSwiRyI6MCwiQiI6MH19LCJBcHBlbmRZZWFyT25ZZWFyQ2hhbmdlIjp0cnVlLCJFbGFwc2VkVGltZUZvcm1hdCI6MSwiVG9kYXlNYXJrZXJQb3NpdGlvbiI6MSwiUXVpY2tQb3NpdGlvbiI6MywiQWJzb2x1dGVQb3NpdGlvbiI6MTM1LjAsIk1hcmdpbiI6eyIkaWQiOiIxNjE5IiwiVG9wIjowLjAsIkxlZnQiOjEwLjAsIlJpZ2h0IjoxMC4wLCJCb3R0b20iOjAuMH0sIlBhZGRpbmciOnsiJGlkIjoiMTYyMCIsIlRvcCI6MC4wLCJMZWZ0IjowLjAsIlJpZ2h0IjowLjAsIkJvdHRvbSI6MC4wfSwiQmFja2dyb3VuZCI6eyIkaWQiOiIxNjIxIiwiQ29sb3IiOnsiJGlkIjoiMTYyMiIsIkEiOjI1NSwiUiI6NDcsIkciOjU0LCJCIjoxNTN9fSwiSXNWaXNpYmxlIjp0cnVlLCJXaWR0aCI6MC4wLCJIZWlnaHQiOjAuMCwiQm9yZGVyU3R5bGUiOm51bGwsIlBhcmVudFN0eWxlIjpudWxsfSwiRGVmYXVsdE1pbGVzdG9uZVN0eWxlIjp7IiRpZCI6IjE2MjMiLCJTaGFwZSI6MCwiQ29ubmVjdG9yTWFyZ2luIjp7IiRpZCI6IjE2MjQiLCJUb3AiOjAuMCwiTGVmdCI6Mi4wLCJSaWdodCI6Mi4wLCJCb3R0b20iOjAuMH0sIkNvbm5lY3RvclN0eWxlIjp7IiRpZCI6IjE2MjUiLCJMaW5lQ29sb3IiOnsiJGlkIjoiMTYyNiIsIiR0eXBlIjoiTkxSRS5Db21tb24uRG9tLlNvbGlkQ29sb3JCcnVzaCwgTkxSRS5Db21tb24iLCJDb2xvciI6eyIkaWQiOiIxNjI3IiwiQSI6MTI3LCJSIjo3OSwiRyI6MTI5LCJCIjoxODl9fSwiTGluZVdlaWdodCI6MS4wLCJMaW5lVHlwZSI6MCwiUGFyZW50U3R5bGUiOm51bGx9LCJJc0JlbG93VGltZWJhbmQiOmZhbHNlLCJQb3NpdGlvbk9uVGFzayI6MCwiSGlkZURhdGUiOmZhbHNlLCJTaGFwZVNpemUiOjEsIlNwYWNpbmciOjIuMCwiUGFkZGluZyI6eyIkaWQiOiIxNjI4IiwiVG9wIjo3LjAsIkxlZnQiOjMuMCwiUmlnaHQiOjAuMCwiQm90dG9tIjoyLjB9LCJTaGFwZVN0eWxlIjp7IiRpZCI6IjE2MjkiLCJNYXJnaW4iOnsiJHJlZiI6IjkwIn0sIlBhZGRpbmciOnsiJHJlZiI6IjkxIn0sIkJhY2tncm91bmQiOnsiJGlkIjoiMTYzMCIsIkNvbG9yIjp7IiRpZCI6IjE2MzEiLCJBIjoyNTUsIlIiOjAsIkciOjExNCwiQiI6MTg4fX0sIklzVmlzaWJsZSI6dHJ1ZSwiV2lkdGgiOjE4LjAsIkhlaWdodCI6MjAuMCwiQm9yZGVyU3R5bGUiOnsiJGlkIjoiMTYzMiIsIkxpbmVDb2xvciI6eyIkaWQiOiIxNjMzIiwiJHR5cGUiOiJOTFJFLkNvbW1vbi5Eb20uU29saWRDb2xvckJydXNoLCBOTFJFLkNvbW1vbiIsIkNvbG9yIjp7IiRpZCI6IjE2MzQiLCJBIjoyNTUsIlIiOjI1NSwiRyI6MCwiQiI6MH19LCJMaW5lV2VpZ2h0IjowLjAsIkxpbmVUeXBlIjowLCJQYXJlbnRTdHlsZSI6bnVsbH0sIlBhcmVudFN0eWxlIjpudWxsfSwiVGl0bGVTdHlsZSI6eyIkaWQiOiIxNjM1IiwiRm9udFNldHRpbmdzIjp7IiRpZCI6IjE2MzYiLCJGb250U2l6ZSI6MTEsIkZvbnROYW1lIjoiQ2FsaWJyaSIsIklzQm9sZCI6dHJ1ZSwiSXNJdGFsaWMiOmZhbHNlLCJJc1VuZGVybGluZWQiOmZhbHNlLCJQYXJlbnRTdHlsZSI6bnVsbH0sIkF1dG9TaXplIjowLCJGb3JlZ3JvdW5kIjp7IiRpZCI6IjE2MzciLCJDb2xvciI6eyIkaWQiOiIxNj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cmVmIjoiNzI4In0sIklzVmlzaWJsZSI6dHJ1ZSwiV2lkdGgiOjAuMCwiSGVpZ2h0IjowLjAsIkJvcmRlclN0eWxlIjpudWxsLCJQYXJlbnRTdHlsZSI6bnVsbH0sIkRhdGVTdHlsZSI6eyIkaWQiOiIxNjM5IiwiRm9udFNldHRpbmdzIjp7IiRpZCI6IjE2NDAiLCJGb250U2l6ZSI6MTAsIkZvbnROYW1lIjoiQ2FsaWJyaSIsIklzQm9sZCI6ZmFsc2UsIklzSXRhbGljIjpmYWxzZSwiSXNVbmRlcmxpbmVkIjpmYWxzZSwiUGFyZW50U3R5bGUiOm51bGx9LCJBdXRvU2l6ZSI6MCwiRm9yZWdyb3VuZCI6eyIkcmVmIjoiMTAxNiJ9LCJNYXhXaWR0aCI6MjAwLjAsIk1heEhlaWdodCI6IkluZmluaXR5IiwiU21hcnRGb3JlZ3JvdW5kSXNBY3RpdmUiOmZhbHNlLCJIb3Jpem9udGFsQWxpZ25tZW50IjowLCJWZXJ0aWNhbEFsaWdubWVudCI6MCwiU21hcnRGb3JlZ3JvdW5kIjpudWxsLCJCYWNrZ3JvdW5kRmlsbFR5cGUiOjAsIk1hcmdpbiI6eyIkcmVmIjoiMTA3In0sIlBhZGRpbmciOnsiJHJlZiI6IjEwOCJ9LCJCYWNrZ3JvdW5kIjp7IiRyZWYiOiI3MzMifSwiSXNWaXNpYmxlIjp0cnVlLCJXaWR0aCI6MC4wLCJIZWlnaHQiOjAuMCwiQm9yZGVyU3R5bGUiOm51bGwsIlBhcmVudFN0eWxlIjpudWxsfSwiRGF0ZUZvcm1hdCI6eyIkcmVmIjoiNzM0In0sIldlZWtOdW1iZXJpbmciOnsiJGlkIjoiMTY0MSIsIkZvcm1hdCI6MCwiSXNWaXNpYmxlIjpmYWxzZSwiTGFzdEtub3duVmlzaWJpbGl0eVN0YXRlIjpmYWxzZX0sIklzVmlzaWJsZSI6dHJ1ZSwiUGFyZW50U3R5bGUiOm51bGx9LCJEZWZhdWx0VGFza1N0eWxlIjp7IiRpZCI6IjE2NDIiLCJTaGFwZSI6MiwiU2hhcGVUaGlja25lc3MiOjEsIkR1cmF0aW9uRm9ybWF0IjowLCJJbmNsdWRlTm9uV29ya2luZ0RheXNJbkR1cmF0aW9uIjpmYWxzZSwiUGVyY2VudGFnZUNvbXBsZXRlU3R5bGUiOnsiJGlkIjoiMTY0MyIsIkZvbnRTZXR0aW5ncyI6eyIkaWQiOiIxNjQ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2NDUiLCJUb3AiOjAuMCwiTGVmdCI6MC4wLCJSaWdodCI6MC4wLCJCb3R0b20iOjAuMH0sIlBhZGRpbmciOnsiJGlkIjoiMTY0NiIsIlRvcCI6MC4wLCJMZWZ0IjowLjAsIlJpZ2h0IjowLjAsIkJvdHRvbSI6MC4wfSwiQmFja2dyb3VuZCI6eyIkcmVmIjoiMTQifSwiSXNWaXNpYmxlIjp0cnVlLCJXaWR0aCI6MC4wLCJIZWlnaHQiOjAuMCwiQm9yZGVyU3R5bGUiOm51bGwsIlBhcmVudFN0eWxlIjpudWxsfSwiRHVyYXRpb25TdHlsZSI6eyIkaWQiOiIxNjQ3IiwiRm9udFNldHRpbmdzIjp7IiRpZCI6IjE2NDgiLCJGb250U2l6ZSI6MTAsIkZvbnROYW1lIjoiQ2FsaWJyaSIsIklzQm9sZCI6ZmFsc2UsIklzSXRhbGljIjpmYWxzZSwiSXNVbmRlcmxpbmVkIjpmYWxzZSwiUGFyZW50U3R5bGUiOm51bGx9LCJBdXRvU2l6ZSI6MCwiRm9yZWdyb3VuZCI6eyIkaWQiOiIxNjQ5IiwiQ29sb3IiOnsiJHJlZiI6IjIwIn19LCJNYXhXaWR0aCI6MjAwLjAsIk1heEhlaWdodCI6IkluZmluaXR5IiwiU21hcnRGb3JlZ3JvdW5kSXNBY3RpdmUiOmZhbHNlLCJIb3Jpem9udGFsQWxpZ25tZW50IjowLCJWZXJ0aWNhbEFsaWdubWVudCI6MCwiU21hcnRGb3JlZ3JvdW5kIjpudWxsLCJCYWNrZ3JvdW5kRmlsbFR5cGUiOjAsIk1hcmdpbiI6eyIkaWQiOiIxNjUwIiwiVG9wIjowLjAsIkxlZnQiOjAuMCwiUmlnaHQiOjAuMCwiQm90dG9tIjowLjB9LCJQYWRkaW5nIjp7IiRpZCI6IjE2NTEiLCJUb3AiOjAuMCwiTGVmdCI6MC4wLCJSaWdodCI6MC4wLCJCb3R0b20iOjAuMH0sIkJhY2tncm91bmQiOnsiJHJlZiI6IjIzIn0sIklzVmlzaWJsZSI6dHJ1ZSwiV2lkdGgiOjAuMCwiSGVpZ2h0IjowLjAsIkJvcmRlclN0eWxlIjpudWxsLCJQYXJlbnRTdHlsZSI6bnVsbH0sIkhvcml6b250YWxDb25uZWN0b3JTdHlsZSI6eyIkaWQiOiIxNjUyIiwiTGluZUNvbG9yIjp7IiRyZWYiOiIyNiJ9LCJMaW5lV2VpZ2h0IjoxLjAsIkxpbmVUeXBlIjowLCJQYXJlbnRTdHlsZSI6bnVsbH0sIlZlcnRpY2FsQ29ubmVjdG9yU3R5bGUiOnsiJGlkIjoiMTY1MyIsIkxpbmVDb2xvciI6eyIkcmVmIjoiMjk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2NTQiLCJNYXJnaW4iOnsiJGlkIjoiMTY1NSIsIlRvcCI6MC4wLCJMZWZ0Ijo0LjAsIlJpZ2h0Ijo0LjAsIkJvdHRvbSI6MC4wfSwiUGFkZGluZyI6eyIkaWQiOiIxNjU2IiwiVG9wIjowLjAsIkxlZnQiOjAuMCwiUmlnaHQiOjAuMCwiQm90dG9tIjowLjB9LCJCYWNrZ3JvdW5kIjp7IiRpZCI6IjE2NTciLCJDb2xvciI6eyIkaWQiOiIxNjU4IiwiQSI6MjU1LCJSIjowLCJHIjoxMTQsIkIiOjE4OH19LCJJc1Zpc2libGUiOnRydWUsIldpZHRoIjowLjAsIkhlaWdodCI6MTYuMCwiQm9yZGVyU3R5bGUiOnsiJGlkIjoiMTY1OSIsIkxpbmVDb2xvciI6eyIkcmVmIjoiNzYwIn0sIkxpbmVXZWlnaHQiOjAuMCwiTGluZVR5cGUiOjAsIlBhcmVudFN0eWxlIjpudWxsfSwiUGFyZW50U3R5bGUiOm51bGx9LCJUaXRsZVN0eWxlIjp7IiRpZCI6IjE2NjAiLCJGb250U2V0dGluZ3MiOnsiJGlkIjoiMTY2MSIsIkZvbnRTaXplIjoxMSwiRm9udE5hbWUiOiJDYWxpYnJpIiwiSXNCb2xkIjp0cnVlLCJJc0l0YWxpYyI6ZmFsc2UsIklzVW5kZXJsaW5lZCI6ZmFsc2UsIlBhcmVudFN0eWxlIjpudWxsfSwiQXV0b1NpemUiOjAsIkZvcmVncm91bmQiOnsiJGlkIjoiMTY2MiIsIkNvbG9yIjp7IiRpZCI6IjE2NjM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Y2NCIsIlRvcCI6MC4wLCJMZWZ0IjowLjAsIlJpZ2h0IjowLjAsIkJvdHRvbSI6MC4wfSwiUGFkZGluZyI6eyIkaWQiOiIxNjY1IiwiVG9wIjowLjAsIkxlZnQiOjAuMCwiUmlnaHQiOjAuMCwiQm90dG9tIjowLjB9LCJCYWNrZ3JvdW5kIjp7IiRyZWYiOiI3NjgifSwiSXNWaXNpYmxlIjp0cnVlLCJXaWR0aCI6MC4wLCJIZWlnaHQiOjAuMCwiQm9yZGVyU3R5bGUiOm51bGwsIlBhcmVudFN0eWxlIjpudWxsfSwiRGF0ZVN0eWxlIjp7IiRpZCI6IjE2NjYiLCJGb250U2V0dGluZ3MiOnsiJGlkIjoiMTY2Ny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xLCJWZXJ0aWNhbEFsaWdubWVudCI6MCwiU21hcnRGb3JlZ3JvdW5kIjpudWxsLCJCYWNrZ3JvdW5kRmlsbFR5cGUiOjAsIk1hcmdpbiI6eyIkaWQiOiIxNjY4IiwiVG9wIjowLjAsIkxlZnQiOjAuMCwiUmlnaHQiOjAuMCwiQm90dG9tIjowLjB9LCJQYWRkaW5nIjp7IiRpZCI6IjE2NjkiLCJUb3AiOjAuMCwiTGVmdCI6MC4wLCJSaWdodCI6MC4wLCJCb3R0b20iOjAuMH0sIkJhY2tncm91bmQiOnsiJHJlZiI6IjU0In0sIklzVmlzaWJsZSI6dHJ1ZSwiV2lkdGgiOjAuMCwiSGVpZ2h0IjowLjAsIkJvcmRlclN0eWxlIjpudWxsLCJQYXJlbnRTdHlsZSI6bnVsbH0sIkRhdGVGb3JtYXQiOnsiJGlkIjoiMTY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cxIiwiRm9ybWF0IjowLCJJc1Zpc2libGUiOmZhbHNlLCJMYXN0S25vd25WaXNpYmlsaXR5U3RhdGUiOmZhbHNlfSwiSXNWaXNpYmxlIjp0cnVlLCJQYXJlbnRTdHlsZSI6bnVsbCwiX2V4cGxpY2l0bHlTZXQiOnsiJGlkIjoiMTY3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Y3MyIsIkdyaWRsaW5lU3R5bGUiOnsiJGlkIjoiMTY3NCIsIkxpbmVDb2xvciI6eyIkaWQiOiIxNjc1IiwiJHR5cGUiOiJOTFJFLkNvbW1vbi5Eb20uU29saWRDb2xvckJydXNoLCBOTFJFLkNvbW1vbiIsIkNvbG9yIjp7IiRpZCI6IjE2NzYiLCJBIjozOCwiUiI6MTQxLCJHIjo5OSwiQiI6MTE2fX0sIkxpbmVXZWlnaHQiOjEuMCwiTGluZVR5cGUiOjAsIlBhcmVudFN0eWxlIjpudWxsfSwiTWFyZ2luIjp7IiRpZCI6IjE2NzciLCJUb3AiOjAuMCwiTGVmdCI6MC4wLCJSaWdodCI6MC4wLCJCb3R0b20iOjAuMH0sIlBhZGRpbmciOnsiJGlkIjoiMTY3OCIsIlRvcCI6MC4wLCJMZWZ0IjowLjAsIlJpZ2h0IjowLjAsIkJvdHRvbSI6MC4wfSwiQmFja2dyb3VuZCI6bnVsbCwiSXNWaXNpYmxlIjp0cnVlLCJXaWR0aCI6MC4wLCJIZWlnaHQiOjAuMCwiQm9yZGVyU3R5bGUiOnsiJGlkIjoiMTY3OSIsIkxpbmVDb2xvciI6bnVsbCwiTGluZVdlaWdodCI6MC4wLCJMaW5lVHlwZSI6MCwiUGFyZW50U3R5bGUiOm51bGx9LCJQYXJlbnRTdHlsZSI6bnVsbH0sIkFjdGl2aXR5TGluZVBhbmVsU3R5bGUiOnsiJGlkIjoiMTY4MCIsIkFjdGl2aXR5TGluZVN0eWxlIjp7IiRpZCI6IjE2ODEiLCJMaW5lQ29sb3IiOnsiJGlkIjoiMTY4MiIsIiR0eXBlIjoiTkxSRS5Db21tb24uRG9tLlNvbGlkQ29sb3JCcnVzaCwgTkxSRS5Db21tb24iLCJDb2xvciI6eyIkaWQiOiIxNjgzIiwiQSI6MzgsIlIiOjkxLCJHIjoxNTUsIkIiOjIxM319LCJMaW5lV2VpZ2h0IjoxLjAsIkxpbmVUeXBlIjowLCJQYXJlbnRTdHlsZSI6bnVsbH0sIk1hcmdpbiI6eyIkaWQiOiIxNjg0IiwiVG9wIjowLjAsIkxlZnQiOjAuMCwiUmlnaHQiOjAuMCwiQm90dG9tIjowLjB9LCJQYWRkaW5nIjp7IiRpZCI6IjE2ODU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Njg2IiwiQWN0aXZpdHlIZWFkZXJXaWR0aCI6MC4wLCJJc1NldCI6ZmFsc2V9LCJEZWZhdWx0U3dpbWxhbmVTdHlsZSI6eyIkaWQiOiIxNjg3IiwiSGVhZGVyU3R5bGUiOnsiJGlkIjoiMTY4OCIsIlRleHRTdHlsZSI6eyIkaWQiOiIxNjg5IiwiRm9udFNldHRpbmdzIjp7IiRpZCI6IjE2OTAiLCJGb250U2l6ZSI6MTIsIkZvbnROYW1lIjoiQ2FsaWJyaSIsIklzQm9sZCI6ZmFsc2UsIklzSXRhbGljIjpmYWxzZSwiSXNVbmRlcmxpbmVkIjpmYWxzZSwiUGFyZW50U3R5bGUiOm51bGx9LCJBdXRvU2l6ZSI6MCwiRm9yZWdyb3VuZCI6eyIkaWQiOiIxNjkxIiwiQ29sb3IiOnsiJGlkIjoiMTY5MiIsIkEiOjI1NSwiUiI6MzIsIkciOjU2LCJCIjoxMDB9fSwiTWF4V2lkdGgiOjAuMCwiTWF4SGVpZ2h0IjowLjAsIlNtYXJ0Rm9yZWdyb3VuZElzQWN0aXZlIjpmYWxzZSwiSG9yaXpvbnRhbEFsaWdubWVudCI6MCwiVmVydGljYWxBbGlnbm1lbnQiOjAsIlNtYXJ0Rm9yZWdyb3VuZCI6bnVsbCwiQmFja2dyb3VuZEZpbGxUeXBlIjowLCJNYXJnaW4iOnsiJGlkIjoiMTY5MyIsIlRvcCI6MC4wLCJMZWZ0IjowLjAsIlJpZ2h0IjowLjAsIkJvdHRvbSI6MC4wfSwiUGFkZGluZyI6eyIkaWQiOiIxNjk0IiwiVG9wIjowLjAsIkxlZnQiOjAuMCwiUmlnaHQiOjAuMCwiQm90dG9tIjowLjB9LCJCYWNrZ3JvdW5kIjpudWxsLCJJc1Zpc2libGUiOmZhbHNlLCJXaWR0aCI6MC4wLCJIZWlnaHQiOjAuMCwiQm9yZGVyU3R5bGUiOm51bGwsIlBhcmVudFN0eWxlIjpudWxsfSwiUmVjdGFuZ2xlU3R5bGUiOnsiJGlkIjoiMTY5NSIsIk1hcmdpbiI6eyIkaWQiOiIxNjk2IiwiVG9wIjowLjAsIkxlZnQiOjAuMCwiUmlnaHQiOjAuMCwiQm90dG9tIjowLjB9LCJQYWRkaW5nIjp7IiRpZCI6IjE2OTciLCJUb3AiOjAuMCwiTGVmdCI6MC4wLCJSaWdodCI6MC4wLCJCb3R0b20iOjAuMH0sIkJhY2tncm91bmQiOnsiJGlkIjoiMTY5OCIsIkNvbG9yIjp7IiRpZCI6IjE2OTkiLCJBIjoxMjcsIlIiOjkxLCJHIjoxNTUsIkIiOjIxM319LCJJc1Zpc2libGUiOmZhbHNlLCJXaWR0aCI6MC4wLCJIZWlnaHQiOjAuMCwiQm9yZGVyU3R5bGUiOnsiJGlkIjoiMTcwMCIsIkxpbmVDb2xvciI6eyIkaWQiOiIxNzAxIiwiJHR5cGUiOiJOTFJFLkNvbW1vbi5Eb20uU29saWRDb2xvckJydXNoLCBOTFJFLkNvbW1vbiIsIkNvbG9yIjp7IiRpZCI6IjE3MDIiLCJBIjoyNTUsIlIiOjI1NSwiRyI6MCwiQiI6MH19LCJMaW5lV2VpZ2h0IjowLjAsIkxpbmVUeXBlIjowLCJQYXJlbnRTdHlsZSI6bnVsbH0sIlBhcmVudFN0eWxlIjpudWxsfSwiTWFyZ2luIjp7IiRpZCI6IjE3MDMiLCJUb3AiOjAuMCwiTGVmdCI6MC4wLCJSaWdodCI6MC4wLCJCb3R0b20iOjAuMH0sIlBhZGRpbmciOnsiJGlkIjoiMTcwNCIsIlRvcCI6MC4wLCJMZWZ0IjowLjAsIlJpZ2h0IjowLjAsIkJvdHRvbSI6MC4wfSwiQmFja2dyb3VuZCI6bnVsbCwiSXNWaXNpYmxlIjp0cnVlLCJXaWR0aCI6MC4wLCJIZWlnaHQiOjAuMCwiQm9yZGVyU3R5bGUiOm51bGwsIlBhcmVudFN0eWxlIjpudWxsfSwiQmFja2dyb3VuZFN0eWxlIjp7IiRpZCI6IjE3MDUiLCJNYXJnaW4iOnsiJGlkIjoiMTcwNiIsIlRvcCI6MC4wLCJMZWZ0IjowLjAsIlJpZ2h0IjowLjAsIkJvdHRvbSI6MC4wfSwiUGFkZGluZyI6eyIkaWQiOiIxNzA3IiwiVG9wIjowLjAsIkxlZnQiOjAuMCwiUmlnaHQiOjAuMCwiQm90dG9tIjowLjB9LCJCYWNrZ3JvdW5kIjp7IiRpZCI6IjE3MDgiLCJDb2xvciI6eyIkaWQiOiIxNzA5IiwiQSI6MzgsIlIiOjkxLCJHIjoxNTUsIkIiOjIxM319LCJJc1Zpc2libGUiOnRydWUsIldpZHRoIjowLjAsIkhlaWdodCI6MC4wLCJCb3JkZXJTdHlsZSI6eyIkaWQiOiIxNzEwIiwiTGluZUNvbG9yIjp7IiRpZCI6IjE3MTEiLCIkdHlwZSI6Ik5MUkUuQ29tbW9uLkRvbS5Tb2xpZENvbG9yQnJ1c2gsIE5MUkUuQ29tbW9uIiwiQ29sb3IiOnsiJGlkIjoiMTcxMiIsIkEiOjI1NSwiUiI6MjU1LCJHIjowLCJCIjowfX0sIkxpbmVXZWlnaHQiOjAuMCwiTGluZVR5cGUiOjAsIlBhcmVudFN0eWxlIjpudWxsfSwiUGFyZW50U3R5bGUiOm51bGx9LCJJc0Fib3ZlVGltZWJhbmQiOmZhbHNlLCJNYXJnaW4iOnsiJGlkIjoiMTcxMyIsIlRvcCI6MC4wLCJMZWZ0IjowLjAsIlJpZ2h0IjowLjAsIkJvdHRvbSI6MC4wfSwiUGFkZGluZyI6eyIkaWQiOiIxNzE0IiwiVG9wIjowLjAsIkxlZnQiOjAuMCwiUmlnaHQiOjAuMCwiQm90dG9tIjowLjB9LCJJc1Zpc2libGUiOnRydWUsIldpZHRoIjowLjAsIkhlaWdodCI6MC4wLCJCb3JkZXJTdHlsZSI6bnVsbCwiUGFyZW50U3R5bGUiOm51bGx9fSwiU2NhbGUiOnsiJGlkIjoiMTcxNSIsIlN0YXJ0RGF0ZSI6IjAwMDEtMDEtMDFUMDA6MDA6MDAiLCJFbmREYXRlIjoiMjAyMS0xMC0xN1QyMzo1OTowMCIsIkZvcm1hdCI6Ik1NTU0iLCJUeXBlIjoyLCJBdXRvRGF0ZVJhbmdlIjp0cnVlLCJXb3JraW5nRGF5cyI6MzEsIkZpc2NhbFllYXIiOnsiJGlkIjoiMTcxNiIsIlN0YXJ0TW9udGgiOjEsIlVzZVN0YXJ0aW5nWWVhckZvck51bWJlcmluZyI6dHJ1ZSwiU2hvd0Zpc2NhbFllYXJMYWJlbCI6dHJ1ZX0sIlRvZGF5TWFya2VyVGV4dCI6IlRvZGF5IiwiQXV0b1NjYWxlVHlwZSI6dHJ1ZX0sIlNjYWxlVjIiOnsiJGlkIjoiMTcxNyIsIlN0YXJ0RGF0ZSI6IjAwMDEtMDEtMDFUMDA6MDA6MDAiLCJFbmREYXRlIjoiMjAyMi0xMC0xN1QyMzo1OTowMCIsIkF1dG9EYXRlUmFuZ2UiOnRydWUsIldvcmtpbmdEYXlzIjozMSwiRmlzY2FsWWVhciI6eyIkcmVmIjoiMTcxNiJ9LCJUb2RheU1hcmtlclRleHQiOiJUb2RheSIsIkF1dG9TY2FsZVR5cGUiOnRydWUsIlRpbWViYW5kU2NhbGVzIjp7IiRpZCI6IjE3MTgiLCJUb3BTY2FsZUxheWVyIjp7IiRpZCI6IjE3MTkiLCJGb3JtYXQiOiJNTU1NIiwiVHlwZSI6Mn0sIk1pZGRsZVNjYWxlTGF5ZXIiOnsiJGlkIjoiMTcyMCIsIkZvcm1hdCI6bnVsbCwiVHlwZSI6MH0sIkJvdHRvbVNjYWxlTGF5ZXIiOnsiJGlkIjoiMTcyMSIsIkZvcm1hdCI6bnVsbCwiVHlwZSI6MH19fSwiTWlsZXN0b25lcyI6W10sIlRhc2tzIjpbXSwiU3dpbWxhbmVzIjpbXSwiTXNQcm9qZWN0SXRlbXNUcmVlIjpudWxsLCJNZXRhZGF0YSI6eyIkaWQiOiIxNzIy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E3MjMiLCJJbXBhT3B0aW9ucyI6eyIkaWQiOiIxNzI0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cyNS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M"/>
  <p:tag name="OTLTIMEBANDSCALETYPE" val="Months"/>
  <p:tag name="OTLTIMEBANDSHAPETYPE" val="EllipseTimeband"/>
  <p:tag name="OTLTIMEBANDSHAPEHEIGHT" val="30"/>
  <p:tag name="OTLTIMEBANDSHAPEPADDINGLEFT" val="13"/>
  <p:tag name="OTLTIMEBANDENDDATE" val="2022-10-17T23:59:00.0000000"/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2-06-03T00:00:00.0000000Z"/>
  <p:tag name="OTLENDDATE" val="2022-07-15T23:59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6-03T00:00:00.0000000Z"/>
  <p:tag name="OTLENDDATE" val="2022-06-24T19:06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7-29T00:00:00.0000000Z"/>
  <p:tag name="OTLENDDATE" val="2022-08-30T22:23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0-01T09:53:00.0000000Z"/>
  <p:tag name="OTLENDDATE" val="2022-10-15T23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8-20T21:11:00.0000000Z"/>
  <p:tag name="OTLENDDATE" val="2022-09-23T18:57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6-30T21:24:00.0000000Z"/>
  <p:tag name="OTLENDDATE" val="2022-08-01T01:12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9-21T03:33:00.0000000Z"/>
  <p:tag name="OTLENDDATE" val="2022-10-11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8-21T00:00:00.0000000Z"/>
  <p:tag name="OTLENDDATE" val="2022-09-18T21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5"/>
  <p:tag name="OTLPOSITIONONTASK" val="None"/>
  <p:tag name="OTLRELATEDTASKID" val="00000000-0000-0000-0000-000000000000"/>
  <p:tag name="OTLWEEKNUMBERINGFORMAT" val="WNFormat1"/>
  <p:tag name="OTLWEEKNUMBERINGISVISIBLE" val="False"/>
  <p:tag name="OTLDATE" val="2022-07-31T23:59:00.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4T23:59:00.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8T23:59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4T23:59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wareness"/>
  <p:tag name="OTLPOSITIONONTASK" val="None"/>
  <p:tag name="OTLRELATEDTASKID" val="00000000-0000-0000-0000-000000000000"/>
  <p:tag name="OTLWEEKNUMBERINGFORMAT" val="WNFormat1"/>
  <p:tag name="OTLWEEKNUMBERINGISVISIBLE" val="False"/>
  <p:tag name="OTLDATE" val="2022-07-31T23:59:00.000000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gration Plan"/>
  <p:tag name="OTLPOSITIONONTASK" val="None"/>
  <p:tag name="OTLRELATEDTASKID" val="00000000-0000-0000-0000-000000000000"/>
  <p:tag name="OTLWEEKNUMBERINGFORMAT" val="WNFormat1"/>
  <p:tag name="OTLWEEKNUMBERINGISVISIBLE" val="False"/>
  <p:tag name="OTLDATE" val="2022-09-13T23:59:00.0000000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orkshop Invites"/>
  <p:tag name="OTLPOSITIONONTASK" val="None"/>
  <p:tag name="OTLRELATEDTASKID" val="00000000-0000-0000-0000-000000000000"/>
  <p:tag name="OTLWEEKNUMBERINGFORMAT" val="WNFormat1"/>
  <p:tag name="OTLWEEKNUMBERINGISVISIBLE" val="False"/>
  <p:tag name="OTLDATE" val="2022-06-30T23:59:00.0000000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8T23:59:00.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minder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2T23:59:00.0000000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minder"/>
  <p:tag name="OTLPOSITIONONTASK" val="None"/>
  <p:tag name="OTLRELATEDTASKID" val="00000000-0000-0000-0000-000000000000"/>
  <p:tag name="OTLWEEKNUMBERINGFORMAT" val="WNFormat1"/>
  <p:tag name="OTLWEEKNUMBERINGISVISIBLE" val="False"/>
  <p:tag name="OTLDATE" val="2022-09-01T23:59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 Live!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5T23:59:00.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9-18T23:59:00.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 Live!"/>
  <p:tag name="OTLPOSITIONONTASK" val="None"/>
  <p:tag name="OTLRELATEDTASKID" val="00000000-0000-0000-0000-000000000000"/>
  <p:tag name="OTLWEEKNUMBERINGFORMAT" val="WNFormat1"/>
  <p:tag name="OTLWEEKNUMBERINGISVISIBLE" val="False"/>
  <p:tag name="OTLDATE" val="2022-10-13T23:59:00.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 Live!"/>
  <p:tag name="OTLPOSITIONONTASK" val="None"/>
  <p:tag name="OTLRELATEDTASKID" val="00000000-0000-0000-0000-000000000000"/>
  <p:tag name="OTLWEEKNUMBERINGFORMAT" val="WNFormat1"/>
  <p:tag name="OTLWEEKNUMBERINGISVISIBLE" val="False"/>
  <p:tag name="OTLDATE" val="2022-10-17T23:59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minder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0T23:59:00.0000000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Deep Dives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8T23:59:00.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2-09-07T23:59:00.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3T23:59:00.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2-07-19T23:59:00.0000000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igital Migration Workshops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5T23:59:00.0000000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1T23:59:00.0000000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2-09-05T23:59:00.0000000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sset Migration Workshops"/>
  <p:tag name="OTLPOSITIONONTASK" val="None"/>
  <p:tag name="OTLRELATEDTASKID" val="00000000-0000-0000-0000-000000000000"/>
  <p:tag name="OTLWEEKNUMBERINGFORMAT" val="WNFormat1"/>
  <p:tag name="OTLWEEKNUMBERINGISVISIBLE" val="False"/>
  <p:tag name="OTLDATE" val="2022-09-09T23:59:00.0000000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2-07-21T23:59:00.0000000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mall Migrations Workshops"/>
  <p:tag name="OTLPOSITIONONTASK" val="None"/>
  <p:tag name="OTLRELATEDTASKID" val="00000000-0000-0000-0000-000000000000"/>
  <p:tag name="OTLWEEKNUMBERINGFORMAT" val="WNFormat1"/>
  <p:tag name="OTLWEEKNUMBERINGISVISIBLE" val="False"/>
  <p:tag name="OTLDATE" val="2022-07-17T23:59:00.0000000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orkshop Invites"/>
  <p:tag name="OTLPOSITIONONTASK" val="None"/>
  <p:tag name="OTLRELATEDTASKID" val="00000000-0000-0000-0000-000000000000"/>
  <p:tag name="OTLWEEKNUMBERINGFORMAT" val="WNFormat1"/>
  <p:tag name="OTLWEEKNUMBERINGISVISIBLE" val="False"/>
  <p:tag name="OTLDATE" val="2022-07-26T23:59:00.0000000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8T23:59:00.0000000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gration Plan"/>
  <p:tag name="OTLPOSITIONONTASK" val="None"/>
  <p:tag name="OTLRELATEDTASKID" val="00000000-0000-0000-0000-000000000000"/>
  <p:tag name="OTLWEEKNUMBERINGFORMAT" val="WNFormat1"/>
  <p:tag name="OTLWEEKNUMBERINGISVISIBLE" val="False"/>
  <p:tag name="OTLDATE" val="2022-07-17T23:59:00.0000000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gration Plan"/>
  <p:tag name="OTLPOSITIONONTASK" val="None"/>
  <p:tag name="OTLRELATEDTASKID" val="00000000-0000-0000-0000-000000000000"/>
  <p:tag name="OTLWEEKNUMBERINGFORMAT" val="WNFormat1"/>
  <p:tag name="OTLWEEKNUMBERINGISVISIBLE" val="False"/>
  <p:tag name="OTLDATE" val="2022-06-26T23:59:00.0000000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orkshop Invites"/>
  <p:tag name="OTLPOSITIONONTASK" val="None"/>
  <p:tag name="OTLRELATEDTASKID" val="00000000-0000-0000-0000-000000000000"/>
  <p:tag name="OTLWEEKNUMBERINGFORMAT" val="WNFormat1"/>
  <p:tag name="OTLWEEKNUMBERINGISVISIBLE" val="False"/>
  <p:tag name="OTLDATE" val="2022-08-26T23:59:00.0000000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Widescreen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Schoolbook</vt:lpstr>
      <vt:lpstr>MV Boli</vt:lpstr>
      <vt:lpstr>Segoe UI</vt:lpstr>
      <vt:lpstr>Segoe UI Light</vt:lpstr>
      <vt:lpstr>Segoe UI Semibold</vt:lpstr>
      <vt:lpstr>Wingdings 2</vt:lpstr>
      <vt:lpstr>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2019-10-18T13:10:17Z</dcterms:created>
  <dcterms:modified xsi:type="dcterms:W3CDTF">2022-06-23T12:29:15Z</dcterms:modified>
</cp:coreProperties>
</file>