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1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4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6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7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3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4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5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1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8EC4-C7AC-4DE8-9447-128FB9DCB4C4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7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1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41022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282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41022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283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844465" y="41148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84" name="OTLSHAPE_TB_00000000000000000000000000000000_ElapsedTim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85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808180" y="43688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86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844465" y="4453467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287" name="OTLSHAPE_TB_00000000000000000000000000000000_TimescaleInterval1"/>
          <p:cNvSpPr txBox="1"/>
          <p:nvPr>
            <p:custDataLst>
              <p:tags r:id="rId8"/>
            </p:custDataLst>
          </p:nvPr>
        </p:nvSpPr>
        <p:spPr>
          <a:xfrm>
            <a:off x="907965" y="415290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288" name="OTLSHAPE_TB_00000000000000000000000000000000_TimescaleInterval2"/>
          <p:cNvSpPr txBox="1"/>
          <p:nvPr>
            <p:custDataLst>
              <p:tags r:id="rId9"/>
            </p:custDataLst>
          </p:nvPr>
        </p:nvSpPr>
        <p:spPr>
          <a:xfrm>
            <a:off x="3555081" y="415290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289" name="OTLSHAPE_TB_00000000000000000000000000000000_TimescaleInterval3"/>
          <p:cNvSpPr txBox="1"/>
          <p:nvPr>
            <p:custDataLst>
              <p:tags r:id="rId10"/>
            </p:custDataLst>
          </p:nvPr>
        </p:nvSpPr>
        <p:spPr>
          <a:xfrm>
            <a:off x="6116805" y="415290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9290" name="OTLSHAPE_TB_00000000000000000000000000000000_TimescaleInterval4"/>
          <p:cNvSpPr txBox="1"/>
          <p:nvPr>
            <p:custDataLst>
              <p:tags r:id="rId11"/>
            </p:custDataLst>
          </p:nvPr>
        </p:nvSpPr>
        <p:spPr>
          <a:xfrm>
            <a:off x="8763920" y="4152900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9291" name="OTLSHAPE_TB_00000000000000000000000000000000_ScaleMarking1"/>
          <p:cNvSpPr txBox="1"/>
          <p:nvPr>
            <p:custDataLst>
              <p:tags r:id="rId12"/>
            </p:custDataLst>
          </p:nvPr>
        </p:nvSpPr>
        <p:spPr>
          <a:xfrm>
            <a:off x="907965" y="392874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292" name="OTLSHAPE_T_88e412e9e0ba47f29e73dbe1bab9dc27_Shape"/>
          <p:cNvSpPr/>
          <p:nvPr>
            <p:custDataLst>
              <p:tags r:id="rId13"/>
            </p:custDataLst>
          </p:nvPr>
        </p:nvSpPr>
        <p:spPr>
          <a:xfrm>
            <a:off x="1783764" y="1511300"/>
            <a:ext cx="5981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00" name="OTLSHAPE_T_48e2c5f3b5324d17a8cd0a477a3e8d67_Shape"/>
          <p:cNvSpPr/>
          <p:nvPr>
            <p:custDataLst>
              <p:tags r:id="rId14"/>
            </p:custDataLst>
          </p:nvPr>
        </p:nvSpPr>
        <p:spPr>
          <a:xfrm>
            <a:off x="1783764" y="1778000"/>
            <a:ext cx="16256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08" name="OTLSHAPE_T_dad4df0bd49141a1b65106ec877aba9b_Shape"/>
          <p:cNvSpPr/>
          <p:nvPr>
            <p:custDataLst>
              <p:tags r:id="rId15"/>
            </p:custDataLst>
          </p:nvPr>
        </p:nvSpPr>
        <p:spPr>
          <a:xfrm>
            <a:off x="4345489" y="2044700"/>
            <a:ext cx="34163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16" name="OTLSHAPE_T_42ebca4f08414c6d921314747fdffd6c_Shape"/>
          <p:cNvSpPr/>
          <p:nvPr>
            <p:custDataLst>
              <p:tags r:id="rId16"/>
            </p:custDataLst>
          </p:nvPr>
        </p:nvSpPr>
        <p:spPr>
          <a:xfrm>
            <a:off x="3747753" y="2311400"/>
            <a:ext cx="24765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24" name="OTLSHAPE_T_4007d523a7c049eda54b9859ffec1089_Shape"/>
          <p:cNvSpPr/>
          <p:nvPr>
            <p:custDataLst>
              <p:tags r:id="rId17"/>
            </p:custDataLst>
          </p:nvPr>
        </p:nvSpPr>
        <p:spPr>
          <a:xfrm>
            <a:off x="2466891" y="2578100"/>
            <a:ext cx="23114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32" name="OTLSHAPE_T_c0768f92a04d44a7bbe7d63df87e4624_Shape"/>
          <p:cNvSpPr/>
          <p:nvPr>
            <p:custDataLst>
              <p:tags r:id="rId18"/>
            </p:custDataLst>
          </p:nvPr>
        </p:nvSpPr>
        <p:spPr>
          <a:xfrm>
            <a:off x="5626351" y="2908300"/>
            <a:ext cx="478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40" name="OTLSHAPE_T_669897cb96a341f48fb0b90c4766217b_Shape"/>
          <p:cNvSpPr/>
          <p:nvPr>
            <p:custDataLst>
              <p:tags r:id="rId19"/>
            </p:custDataLst>
          </p:nvPr>
        </p:nvSpPr>
        <p:spPr>
          <a:xfrm>
            <a:off x="6309478" y="3175000"/>
            <a:ext cx="1625600" cy="2032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48" name="OTLSHAPE_T_bd8709c296c54f8ab2ab364267a8bfd8_Shape"/>
          <p:cNvSpPr/>
          <p:nvPr>
            <p:custDataLst>
              <p:tags r:id="rId20"/>
            </p:custDataLst>
          </p:nvPr>
        </p:nvSpPr>
        <p:spPr>
          <a:xfrm>
            <a:off x="7504949" y="3441700"/>
            <a:ext cx="1117600" cy="2032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56" name="OTLSHAPE_T_9afbcecf70584fdf92d2a32f40287436_Shape"/>
          <p:cNvSpPr/>
          <p:nvPr>
            <p:custDataLst>
              <p:tags r:id="rId21"/>
            </p:custDataLst>
          </p:nvPr>
        </p:nvSpPr>
        <p:spPr>
          <a:xfrm>
            <a:off x="5626351" y="3708400"/>
            <a:ext cx="4787900" cy="2032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64" name="OTLSHAPE_T_2046c0b2ea4f443287e2a3d3cac88bd8_Shape"/>
          <p:cNvSpPr/>
          <p:nvPr>
            <p:custDataLst>
              <p:tags r:id="rId22"/>
            </p:custDataLst>
          </p:nvPr>
        </p:nvSpPr>
        <p:spPr>
          <a:xfrm>
            <a:off x="844465" y="4727025"/>
            <a:ext cx="10515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72" name="OTLSHAPE_T_e686ad1a9eb9479791887a0abc2b39bf_Shape"/>
          <p:cNvSpPr/>
          <p:nvPr>
            <p:custDataLst>
              <p:tags r:id="rId23"/>
            </p:custDataLst>
          </p:nvPr>
        </p:nvSpPr>
        <p:spPr>
          <a:xfrm>
            <a:off x="844465" y="4993725"/>
            <a:ext cx="10287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80" name="OTLSHAPE_T_8aba307c5f184ad7a966eabd0adb6c0c_Shape"/>
          <p:cNvSpPr/>
          <p:nvPr>
            <p:custDataLst>
              <p:tags r:id="rId24"/>
            </p:custDataLst>
          </p:nvPr>
        </p:nvSpPr>
        <p:spPr>
          <a:xfrm>
            <a:off x="1954546" y="4993725"/>
            <a:ext cx="22225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88" name="OTLSHAPE_T_a60cbfaa3f4047f493c9caa28fd39b5c_Shape"/>
          <p:cNvSpPr/>
          <p:nvPr>
            <p:custDataLst>
              <p:tags r:id="rId25"/>
            </p:custDataLst>
          </p:nvPr>
        </p:nvSpPr>
        <p:spPr>
          <a:xfrm>
            <a:off x="4260098" y="4993725"/>
            <a:ext cx="19685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96" name="OTLSHAPE_T_8e235bdc89b043d3b39d47407bd03f13_Shape"/>
          <p:cNvSpPr/>
          <p:nvPr>
            <p:custDataLst>
              <p:tags r:id="rId26"/>
            </p:custDataLst>
          </p:nvPr>
        </p:nvSpPr>
        <p:spPr>
          <a:xfrm>
            <a:off x="6309478" y="4993725"/>
            <a:ext cx="12827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04" name="OTLSHAPE_T_e6b84eb2bb2942cd8f29468a2edd3fe4_Shape"/>
          <p:cNvSpPr/>
          <p:nvPr>
            <p:custDataLst>
              <p:tags r:id="rId27"/>
            </p:custDataLst>
          </p:nvPr>
        </p:nvSpPr>
        <p:spPr>
          <a:xfrm>
            <a:off x="7675731" y="4993725"/>
            <a:ext cx="17145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12" name="OTLSHAPE_T_d57b895b6e7343a780cc14d01c556990_Shape"/>
          <p:cNvSpPr/>
          <p:nvPr>
            <p:custDataLst>
              <p:tags r:id="rId28"/>
            </p:custDataLst>
          </p:nvPr>
        </p:nvSpPr>
        <p:spPr>
          <a:xfrm>
            <a:off x="9468938" y="4993725"/>
            <a:ext cx="18796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93" name="OTLSHAPE_T_88e412e9e0ba47f29e73dbe1bab9dc27_ShapePercentage" hidden="1"/>
          <p:cNvSpPr/>
          <p:nvPr>
            <p:custDataLst>
              <p:tags r:id="rId29"/>
            </p:custDataLst>
          </p:nvPr>
        </p:nvSpPr>
        <p:spPr>
          <a:xfrm>
            <a:off x="1783764" y="151130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01" name="OTLSHAPE_T_48e2c5f3b5324d17a8cd0a477a3e8d67_ShapePercentage" hidden="1"/>
          <p:cNvSpPr/>
          <p:nvPr>
            <p:custDataLst>
              <p:tags r:id="rId30"/>
            </p:custDataLst>
          </p:nvPr>
        </p:nvSpPr>
        <p:spPr>
          <a:xfrm>
            <a:off x="1783764" y="17780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09" name="OTLSHAPE_T_dad4df0bd49141a1b65106ec877aba9b_ShapePercentage" hidden="1"/>
          <p:cNvSpPr/>
          <p:nvPr>
            <p:custDataLst>
              <p:tags r:id="rId31"/>
            </p:custDataLst>
          </p:nvPr>
        </p:nvSpPr>
        <p:spPr>
          <a:xfrm>
            <a:off x="4345489" y="20447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17" name="OTLSHAPE_T_42ebca4f08414c6d921314747fdffd6c_ShapePercentage" hidden="1"/>
          <p:cNvSpPr/>
          <p:nvPr>
            <p:custDataLst>
              <p:tags r:id="rId32"/>
            </p:custDataLst>
          </p:nvPr>
        </p:nvSpPr>
        <p:spPr>
          <a:xfrm>
            <a:off x="3747753" y="23114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25" name="OTLSHAPE_T_4007d523a7c049eda54b9859ffec1089_ShapePercentage" hidden="1"/>
          <p:cNvSpPr/>
          <p:nvPr>
            <p:custDataLst>
              <p:tags r:id="rId33"/>
            </p:custDataLst>
          </p:nvPr>
        </p:nvSpPr>
        <p:spPr>
          <a:xfrm>
            <a:off x="2466891" y="25781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33" name="OTLSHAPE_T_c0768f92a04d44a7bbe7d63df87e4624_ShapePercentage" hidden="1"/>
          <p:cNvSpPr/>
          <p:nvPr>
            <p:custDataLst>
              <p:tags r:id="rId34"/>
            </p:custDataLst>
          </p:nvPr>
        </p:nvSpPr>
        <p:spPr>
          <a:xfrm>
            <a:off x="5626351" y="290830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41" name="OTLSHAPE_T_669897cb96a341f48fb0b90c4766217b_ShapePercentage" hidden="1"/>
          <p:cNvSpPr/>
          <p:nvPr>
            <p:custDataLst>
              <p:tags r:id="rId35"/>
            </p:custDataLst>
          </p:nvPr>
        </p:nvSpPr>
        <p:spPr>
          <a:xfrm>
            <a:off x="6309478" y="31750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49" name="OTLSHAPE_T_bd8709c296c54f8ab2ab364267a8bfd8_ShapePercentage" hidden="1"/>
          <p:cNvSpPr/>
          <p:nvPr>
            <p:custDataLst>
              <p:tags r:id="rId36"/>
            </p:custDataLst>
          </p:nvPr>
        </p:nvSpPr>
        <p:spPr>
          <a:xfrm>
            <a:off x="7504949" y="34417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57" name="OTLSHAPE_T_9afbcecf70584fdf92d2a32f40287436_ShapePercentage" hidden="1"/>
          <p:cNvSpPr/>
          <p:nvPr>
            <p:custDataLst>
              <p:tags r:id="rId37"/>
            </p:custDataLst>
          </p:nvPr>
        </p:nvSpPr>
        <p:spPr>
          <a:xfrm>
            <a:off x="5626351" y="370840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65" name="OTLSHAPE_T_2046c0b2ea4f443287e2a3d3cac88bd8_ShapePercentage" hidden="1"/>
          <p:cNvSpPr/>
          <p:nvPr>
            <p:custDataLst>
              <p:tags r:id="rId38"/>
            </p:custDataLst>
          </p:nvPr>
        </p:nvSpPr>
        <p:spPr>
          <a:xfrm>
            <a:off x="844465" y="472702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73" name="OTLSHAPE_T_e686ad1a9eb9479791887a0abc2b39bf_ShapePercentage" hidden="1"/>
          <p:cNvSpPr/>
          <p:nvPr>
            <p:custDataLst>
              <p:tags r:id="rId39"/>
            </p:custDataLst>
          </p:nvPr>
        </p:nvSpPr>
        <p:spPr>
          <a:xfrm>
            <a:off x="844465" y="4993725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81" name="OTLSHAPE_T_8aba307c5f184ad7a966eabd0adb6c0c_ShapePercentage" hidden="1"/>
          <p:cNvSpPr/>
          <p:nvPr>
            <p:custDataLst>
              <p:tags r:id="rId40"/>
            </p:custDataLst>
          </p:nvPr>
        </p:nvSpPr>
        <p:spPr>
          <a:xfrm>
            <a:off x="1954546" y="4993725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89" name="OTLSHAPE_T_a60cbfaa3f4047f493c9caa28fd39b5c_ShapePercentage" hidden="1"/>
          <p:cNvSpPr/>
          <p:nvPr>
            <p:custDataLst>
              <p:tags r:id="rId41"/>
            </p:custDataLst>
          </p:nvPr>
        </p:nvSpPr>
        <p:spPr>
          <a:xfrm>
            <a:off x="4260098" y="4993725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97" name="OTLSHAPE_T_8e235bdc89b043d3b39d47407bd03f13_ShapePercentage" hidden="1"/>
          <p:cNvSpPr/>
          <p:nvPr>
            <p:custDataLst>
              <p:tags r:id="rId42"/>
            </p:custDataLst>
          </p:nvPr>
        </p:nvSpPr>
        <p:spPr>
          <a:xfrm>
            <a:off x="6309478" y="4993725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05" name="OTLSHAPE_T_e6b84eb2bb2942cd8f29468a2edd3fe4_ShapePercentage" hidden="1"/>
          <p:cNvSpPr/>
          <p:nvPr>
            <p:custDataLst>
              <p:tags r:id="rId43"/>
            </p:custDataLst>
          </p:nvPr>
        </p:nvSpPr>
        <p:spPr>
          <a:xfrm>
            <a:off x="7675731" y="4993725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13" name="OTLSHAPE_T_d57b895b6e7343a780cc14d01c556990_ShapePercentage" hidden="1"/>
          <p:cNvSpPr/>
          <p:nvPr>
            <p:custDataLst>
              <p:tags r:id="rId44"/>
            </p:custDataLst>
          </p:nvPr>
        </p:nvSpPr>
        <p:spPr>
          <a:xfrm>
            <a:off x="9468938" y="4993725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94" name="OTLSHAPE_T_88e412e9e0ba47f29e73dbe1bab9dc27_Duration" hidden="1"/>
          <p:cNvSpPr txBox="1"/>
          <p:nvPr>
            <p:custDataLst>
              <p:tags r:id="rId45"/>
            </p:custDataLst>
          </p:nvPr>
        </p:nvSpPr>
        <p:spPr>
          <a:xfrm>
            <a:off x="0" y="14478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9295" name="OTLSHAPE_T_88e412e9e0ba47f29e73dbe1bab9dc27_TextPercentage" hidden="1"/>
          <p:cNvSpPr txBox="1"/>
          <p:nvPr>
            <p:custDataLst>
              <p:tags r:id="rId46"/>
            </p:custDataLst>
          </p:nvPr>
        </p:nvSpPr>
        <p:spPr>
          <a:xfrm>
            <a:off x="0" y="16028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296" name="OTLSHAPE_T_88e412e9e0ba47f29e73dbe1bab9dc27_StartDate" hidden="1"/>
          <p:cNvSpPr txBox="1"/>
          <p:nvPr>
            <p:custDataLst>
              <p:tags r:id="rId47"/>
            </p:custDataLst>
          </p:nvPr>
        </p:nvSpPr>
        <p:spPr>
          <a:xfrm>
            <a:off x="0" y="16028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297" name="OTLSHAPE_T_88e412e9e0ba47f29e73dbe1bab9dc27_EndDate" hidden="1"/>
          <p:cNvSpPr txBox="1"/>
          <p:nvPr>
            <p:custDataLst>
              <p:tags r:id="rId48"/>
            </p:custDataLst>
          </p:nvPr>
        </p:nvSpPr>
        <p:spPr>
          <a:xfrm>
            <a:off x="0" y="16028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298" name="OTLSHAPE_T_88e412e9e0ba47f29e73dbe1bab9dc27_JoinedDate"/>
          <p:cNvSpPr txBox="1"/>
          <p:nvPr>
            <p:custDataLst>
              <p:tags r:id="rId49"/>
            </p:custDataLst>
          </p:nvPr>
        </p:nvSpPr>
        <p:spPr>
          <a:xfrm>
            <a:off x="960847" y="1535388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12 - Jul 20</a:t>
            </a:r>
          </a:p>
        </p:txBody>
      </p:sp>
      <p:sp>
        <p:nvSpPr>
          <p:cNvPr id="9299" name="OTLSHAPE_T_88e412e9e0ba47f29e73dbe1bab9dc27_Title"/>
          <p:cNvSpPr txBox="1"/>
          <p:nvPr>
            <p:custDataLst>
              <p:tags r:id="rId50"/>
            </p:custDataLst>
          </p:nvPr>
        </p:nvSpPr>
        <p:spPr>
          <a:xfrm>
            <a:off x="4013821" y="1527641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Complete Market Analysis</a:t>
            </a:r>
          </a:p>
        </p:txBody>
      </p:sp>
      <p:sp>
        <p:nvSpPr>
          <p:cNvPr id="9302" name="OTLSHAPE_T_48e2c5f3b5324d17a8cd0a477a3e8d67_Duration" hidden="1"/>
          <p:cNvSpPr txBox="1"/>
          <p:nvPr>
            <p:custDataLst>
              <p:tags r:id="rId51"/>
            </p:custDataLst>
          </p:nvPr>
        </p:nvSpPr>
        <p:spPr>
          <a:xfrm>
            <a:off x="0" y="17145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13 days</a:t>
            </a:r>
          </a:p>
        </p:txBody>
      </p:sp>
      <p:sp>
        <p:nvSpPr>
          <p:cNvPr id="9303" name="OTLSHAPE_T_48e2c5f3b5324d17a8cd0a477a3e8d67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1869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04" name="OTLSHAPE_T_48e2c5f3b5324d17a8cd0a477a3e8d67_StartDate" hidden="1"/>
          <p:cNvSpPr txBox="1"/>
          <p:nvPr>
            <p:custDataLst>
              <p:tags r:id="rId53"/>
            </p:custDataLst>
          </p:nvPr>
        </p:nvSpPr>
        <p:spPr>
          <a:xfrm>
            <a:off x="0" y="1869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05" name="OTLSHAPE_T_48e2c5f3b5324d17a8cd0a477a3e8d67_EndDate" hidden="1"/>
          <p:cNvSpPr txBox="1"/>
          <p:nvPr>
            <p:custDataLst>
              <p:tags r:id="rId54"/>
            </p:custDataLst>
          </p:nvPr>
        </p:nvSpPr>
        <p:spPr>
          <a:xfrm>
            <a:off x="0" y="1869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06" name="OTLSHAPE_T_48e2c5f3b5324d17a8cd0a477a3e8d67_JoinedDate"/>
          <p:cNvSpPr txBox="1"/>
          <p:nvPr>
            <p:custDataLst>
              <p:tags r:id="rId55"/>
            </p:custDataLst>
          </p:nvPr>
        </p:nvSpPr>
        <p:spPr>
          <a:xfrm>
            <a:off x="872666" y="1802088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12 - May 30</a:t>
            </a:r>
          </a:p>
        </p:txBody>
      </p:sp>
      <p:sp>
        <p:nvSpPr>
          <p:cNvPr id="9307" name="OTLSHAPE_T_48e2c5f3b5324d17a8cd0a477a3e8d67_Title"/>
          <p:cNvSpPr txBox="1"/>
          <p:nvPr>
            <p:custDataLst>
              <p:tags r:id="rId56"/>
            </p:custDataLst>
          </p:nvPr>
        </p:nvSpPr>
        <p:spPr>
          <a:xfrm>
            <a:off x="3456930" y="1794341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rgbClr val="737373"/>
                </a:solidFill>
                <a:latin typeface="Calibri" panose="020F0502020204030204" pitchFamily="34" charset="0"/>
              </a:rPr>
              <a:t>Segmentations</a:t>
            </a:r>
          </a:p>
        </p:txBody>
      </p:sp>
      <p:sp>
        <p:nvSpPr>
          <p:cNvPr id="9310" name="OTLSHAPE_T_dad4df0bd49141a1b65106ec877aba9b_Duration" hidden="1"/>
          <p:cNvSpPr txBox="1"/>
          <p:nvPr>
            <p:custDataLst>
              <p:tags r:id="rId57"/>
            </p:custDataLst>
          </p:nvPr>
        </p:nvSpPr>
        <p:spPr>
          <a:xfrm>
            <a:off x="0" y="19812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 days</a:t>
            </a:r>
          </a:p>
        </p:txBody>
      </p:sp>
      <p:sp>
        <p:nvSpPr>
          <p:cNvPr id="9311" name="OTLSHAPE_T_dad4df0bd49141a1b65106ec877aba9b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21362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12" name="OTLSHAPE_T_dad4df0bd49141a1b65106ec877aba9b_StartDate" hidden="1"/>
          <p:cNvSpPr txBox="1"/>
          <p:nvPr>
            <p:custDataLst>
              <p:tags r:id="rId59"/>
            </p:custDataLst>
          </p:nvPr>
        </p:nvSpPr>
        <p:spPr>
          <a:xfrm>
            <a:off x="0" y="21362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13" name="OTLSHAPE_T_dad4df0bd49141a1b65106ec877aba9b_EndDate" hidden="1"/>
          <p:cNvSpPr txBox="1"/>
          <p:nvPr>
            <p:custDataLst>
              <p:tags r:id="rId60"/>
            </p:custDataLst>
          </p:nvPr>
        </p:nvSpPr>
        <p:spPr>
          <a:xfrm>
            <a:off x="0" y="21362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14" name="OTLSHAPE_T_dad4df0bd49141a1b65106ec877aba9b_JoinedDate"/>
          <p:cNvSpPr txBox="1"/>
          <p:nvPr>
            <p:custDataLst>
              <p:tags r:id="rId61"/>
            </p:custDataLst>
          </p:nvPr>
        </p:nvSpPr>
        <p:spPr>
          <a:xfrm>
            <a:off x="3573159" y="206878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11 - Jul 20</a:t>
            </a:r>
          </a:p>
        </p:txBody>
      </p:sp>
      <p:sp>
        <p:nvSpPr>
          <p:cNvPr id="9315" name="OTLSHAPE_T_dad4df0bd49141a1b65106ec877aba9b_Title"/>
          <p:cNvSpPr txBox="1"/>
          <p:nvPr>
            <p:custDataLst>
              <p:tags r:id="rId62"/>
            </p:custDataLst>
          </p:nvPr>
        </p:nvSpPr>
        <p:spPr>
          <a:xfrm>
            <a:off x="7811862" y="2061041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rgbClr val="737373"/>
                </a:solidFill>
                <a:latin typeface="Calibri" panose="020F0502020204030204" pitchFamily="34" charset="0"/>
              </a:rPr>
              <a:t>Industry Analysis</a:t>
            </a:r>
          </a:p>
        </p:txBody>
      </p:sp>
      <p:sp>
        <p:nvSpPr>
          <p:cNvPr id="9318" name="OTLSHAPE_T_42ebca4f08414c6d921314747fdffd6c_Duration" hidden="1"/>
          <p:cNvSpPr txBox="1"/>
          <p:nvPr>
            <p:custDataLst>
              <p:tags r:id="rId63"/>
            </p:custDataLst>
          </p:nvPr>
        </p:nvSpPr>
        <p:spPr>
          <a:xfrm>
            <a:off x="0" y="22479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9319" name="OTLSHAPE_T_42ebca4f08414c6d921314747fdffd6c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24029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20" name="OTLSHAPE_T_42ebca4f08414c6d921314747fdffd6c_StartDate" hidden="1"/>
          <p:cNvSpPr txBox="1"/>
          <p:nvPr>
            <p:custDataLst>
              <p:tags r:id="rId65"/>
            </p:custDataLst>
          </p:nvPr>
        </p:nvSpPr>
        <p:spPr>
          <a:xfrm>
            <a:off x="0" y="24029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21" name="OTLSHAPE_T_42ebca4f08414c6d921314747fdffd6c_EndDate" hidden="1"/>
          <p:cNvSpPr txBox="1"/>
          <p:nvPr>
            <p:custDataLst>
              <p:tags r:id="rId66"/>
            </p:custDataLst>
          </p:nvPr>
        </p:nvSpPr>
        <p:spPr>
          <a:xfrm>
            <a:off x="0" y="24029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22" name="OTLSHAPE_T_42ebca4f08414c6d921314747fdffd6c_JoinedDate"/>
          <p:cNvSpPr txBox="1"/>
          <p:nvPr>
            <p:custDataLst>
              <p:tags r:id="rId67"/>
            </p:custDataLst>
          </p:nvPr>
        </p:nvSpPr>
        <p:spPr>
          <a:xfrm>
            <a:off x="3104202" y="233548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4 - Jul 2</a:t>
            </a:r>
          </a:p>
        </p:txBody>
      </p:sp>
      <p:sp>
        <p:nvSpPr>
          <p:cNvPr id="9323" name="OTLSHAPE_T_42ebca4f08414c6d921314747fdffd6c_Title"/>
          <p:cNvSpPr txBox="1"/>
          <p:nvPr>
            <p:custDataLst>
              <p:tags r:id="rId68"/>
            </p:custDataLst>
          </p:nvPr>
        </p:nvSpPr>
        <p:spPr>
          <a:xfrm>
            <a:off x="6274827" y="232774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>
                <a:solidFill>
                  <a:srgbClr val="737373"/>
                </a:solidFill>
                <a:latin typeface="Calibri" panose="020F0502020204030204" pitchFamily="34" charset="0"/>
              </a:rPr>
              <a:t>Compete</a:t>
            </a:r>
          </a:p>
        </p:txBody>
      </p:sp>
      <p:sp>
        <p:nvSpPr>
          <p:cNvPr id="9326" name="OTLSHAPE_T_4007d523a7c049eda54b9859ffec1089_Duration" hidden="1"/>
          <p:cNvSpPr txBox="1"/>
          <p:nvPr>
            <p:custDataLst>
              <p:tags r:id="rId69"/>
            </p:custDataLst>
          </p:nvPr>
        </p:nvSpPr>
        <p:spPr>
          <a:xfrm>
            <a:off x="0" y="25146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19 days</a:t>
            </a:r>
          </a:p>
        </p:txBody>
      </p:sp>
      <p:sp>
        <p:nvSpPr>
          <p:cNvPr id="9327" name="OTLSHAPE_T_4007d523a7c049eda54b9859ffec1089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26696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28" name="OTLSHAPE_T_4007d523a7c049eda54b9859ffec1089_StartDate" hidden="1"/>
          <p:cNvSpPr txBox="1"/>
          <p:nvPr>
            <p:custDataLst>
              <p:tags r:id="rId71"/>
            </p:custDataLst>
          </p:nvPr>
        </p:nvSpPr>
        <p:spPr>
          <a:xfrm>
            <a:off x="0" y="26696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29" name="OTLSHAPE_T_4007d523a7c049eda54b9859ffec1089_EndDate" hidden="1"/>
          <p:cNvSpPr txBox="1"/>
          <p:nvPr>
            <p:custDataLst>
              <p:tags r:id="rId72"/>
            </p:custDataLst>
          </p:nvPr>
        </p:nvSpPr>
        <p:spPr>
          <a:xfrm>
            <a:off x="0" y="26696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30" name="OTLSHAPE_T_4007d523a7c049eda54b9859ffec1089_JoinedDate"/>
          <p:cNvSpPr txBox="1"/>
          <p:nvPr>
            <p:custDataLst>
              <p:tags r:id="rId73"/>
            </p:custDataLst>
          </p:nvPr>
        </p:nvSpPr>
        <p:spPr>
          <a:xfrm>
            <a:off x="1606381" y="26021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20 - Jun 15</a:t>
            </a:r>
          </a:p>
        </p:txBody>
      </p:sp>
      <p:sp>
        <p:nvSpPr>
          <p:cNvPr id="9331" name="OTLSHAPE_T_4007d523a7c049eda54b9859ffec1089_Title"/>
          <p:cNvSpPr txBox="1"/>
          <p:nvPr>
            <p:custDataLst>
              <p:tags r:id="rId74"/>
            </p:custDataLst>
          </p:nvPr>
        </p:nvSpPr>
        <p:spPr>
          <a:xfrm>
            <a:off x="4823184" y="2594441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rgbClr val="737373"/>
                </a:solidFill>
                <a:latin typeface="Calibri" panose="020F0502020204030204" pitchFamily="34" charset="0"/>
              </a:rPr>
              <a:t>Pricing and Economics </a:t>
            </a:r>
          </a:p>
        </p:txBody>
      </p:sp>
      <p:sp>
        <p:nvSpPr>
          <p:cNvPr id="9334" name="OTLSHAPE_T_c0768f92a04d44a7bbe7d63df87e4624_Duration" hidden="1"/>
          <p:cNvSpPr txBox="1"/>
          <p:nvPr>
            <p:custDataLst>
              <p:tags r:id="rId75"/>
            </p:custDataLst>
          </p:nvPr>
        </p:nvSpPr>
        <p:spPr>
          <a:xfrm>
            <a:off x="0" y="28448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9335" name="OTLSHAPE_T_c0768f92a04d44a7bbe7d63df87e4624_TextPercentage" hidden="1"/>
          <p:cNvSpPr txBox="1"/>
          <p:nvPr>
            <p:custDataLst>
              <p:tags r:id="rId76"/>
            </p:custDataLst>
          </p:nvPr>
        </p:nvSpPr>
        <p:spPr>
          <a:xfrm>
            <a:off x="0" y="29998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36" name="OTLSHAPE_T_c0768f92a04d44a7bbe7d63df87e4624_StartDate" hidden="1"/>
          <p:cNvSpPr txBox="1"/>
          <p:nvPr>
            <p:custDataLst>
              <p:tags r:id="rId77"/>
            </p:custDataLst>
          </p:nvPr>
        </p:nvSpPr>
        <p:spPr>
          <a:xfrm>
            <a:off x="0" y="29998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37" name="OTLSHAPE_T_c0768f92a04d44a7bbe7d63df87e4624_EndDate" hidden="1"/>
          <p:cNvSpPr txBox="1"/>
          <p:nvPr>
            <p:custDataLst>
              <p:tags r:id="rId78"/>
            </p:custDataLst>
          </p:nvPr>
        </p:nvSpPr>
        <p:spPr>
          <a:xfrm>
            <a:off x="0" y="29998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38" name="OTLSHAPE_T_c0768f92a04d44a7bbe7d63df87e4624_JoinedDate"/>
          <p:cNvSpPr txBox="1"/>
          <p:nvPr>
            <p:custDataLst>
              <p:tags r:id="rId79"/>
            </p:custDataLst>
          </p:nvPr>
        </p:nvSpPr>
        <p:spPr>
          <a:xfrm>
            <a:off x="4790395" y="293238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26 - Aug 20</a:t>
            </a:r>
          </a:p>
        </p:txBody>
      </p:sp>
      <p:sp>
        <p:nvSpPr>
          <p:cNvPr id="9339" name="OTLSHAPE_T_c0768f92a04d44a7bbe7d63df87e4624_Title"/>
          <p:cNvSpPr txBox="1"/>
          <p:nvPr>
            <p:custDataLst>
              <p:tags r:id="rId80"/>
            </p:custDataLst>
          </p:nvPr>
        </p:nvSpPr>
        <p:spPr>
          <a:xfrm>
            <a:off x="7161263" y="2924641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lt1"/>
                </a:solidFill>
                <a:latin typeface="Calibri" panose="020F0502020204030204" pitchFamily="34" charset="0"/>
              </a:rPr>
              <a:t>Create Go-to-Market Strategy</a:t>
            </a:r>
          </a:p>
        </p:txBody>
      </p:sp>
      <p:sp>
        <p:nvSpPr>
          <p:cNvPr id="9342" name="OTLSHAPE_T_669897cb96a341f48fb0b90c4766217b_Duration" hidden="1"/>
          <p:cNvSpPr txBox="1"/>
          <p:nvPr>
            <p:custDataLst>
              <p:tags r:id="rId81"/>
            </p:custDataLst>
          </p:nvPr>
        </p:nvSpPr>
        <p:spPr>
          <a:xfrm>
            <a:off x="0" y="31115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 days</a:t>
            </a:r>
          </a:p>
        </p:txBody>
      </p:sp>
      <p:sp>
        <p:nvSpPr>
          <p:cNvPr id="9343" name="OTLSHAPE_T_669897cb96a341f48fb0b90c4766217b_TextPercentage" hidden="1"/>
          <p:cNvSpPr txBox="1"/>
          <p:nvPr>
            <p:custDataLst>
              <p:tags r:id="rId82"/>
            </p:custDataLst>
          </p:nvPr>
        </p:nvSpPr>
        <p:spPr>
          <a:xfrm>
            <a:off x="0" y="3266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44" name="OTLSHAPE_T_669897cb96a341f48fb0b90c4766217b_StartDate" hidden="1"/>
          <p:cNvSpPr txBox="1"/>
          <p:nvPr>
            <p:custDataLst>
              <p:tags r:id="rId83"/>
            </p:custDataLst>
          </p:nvPr>
        </p:nvSpPr>
        <p:spPr>
          <a:xfrm>
            <a:off x="0" y="3266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45" name="OTLSHAPE_T_669897cb96a341f48fb0b90c4766217b_EndDate" hidden="1"/>
          <p:cNvSpPr txBox="1"/>
          <p:nvPr>
            <p:custDataLst>
              <p:tags r:id="rId84"/>
            </p:custDataLst>
          </p:nvPr>
        </p:nvSpPr>
        <p:spPr>
          <a:xfrm>
            <a:off x="0" y="3266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46" name="OTLSHAPE_T_669897cb96a341f48fb0b90c4766217b_JoinedDate"/>
          <p:cNvSpPr txBox="1"/>
          <p:nvPr>
            <p:custDataLst>
              <p:tags r:id="rId85"/>
            </p:custDataLst>
          </p:nvPr>
        </p:nvSpPr>
        <p:spPr>
          <a:xfrm>
            <a:off x="5639129" y="3199088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Jul 4 - Jul 22</a:t>
            </a:r>
          </a:p>
        </p:txBody>
      </p:sp>
      <p:sp>
        <p:nvSpPr>
          <p:cNvPr id="9347" name="OTLSHAPE_T_669897cb96a341f48fb0b90c4766217b_Title"/>
          <p:cNvSpPr txBox="1"/>
          <p:nvPr>
            <p:custDataLst>
              <p:tags r:id="rId86"/>
            </p:custDataLst>
          </p:nvPr>
        </p:nvSpPr>
        <p:spPr>
          <a:xfrm>
            <a:off x="7982644" y="319134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rgbClr val="737373"/>
                </a:solidFill>
                <a:latin typeface="Calibri" panose="020F0502020204030204" pitchFamily="34" charset="0"/>
              </a:rPr>
              <a:t>Marketing Plan</a:t>
            </a:r>
          </a:p>
        </p:txBody>
      </p:sp>
      <p:sp>
        <p:nvSpPr>
          <p:cNvPr id="9350" name="OTLSHAPE_T_bd8709c296c54f8ab2ab364267a8bfd8_Duration" hidden="1"/>
          <p:cNvSpPr txBox="1"/>
          <p:nvPr>
            <p:custDataLst>
              <p:tags r:id="rId87"/>
            </p:custDataLst>
          </p:nvPr>
        </p:nvSpPr>
        <p:spPr>
          <a:xfrm>
            <a:off x="0" y="3301824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9351" name="OTLSHAPE_T_bd8709c296c54f8ab2ab364267a8bfd8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35332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52" name="OTLSHAPE_T_bd8709c296c54f8ab2ab364267a8bfd8_StartDate" hidden="1"/>
          <p:cNvSpPr txBox="1"/>
          <p:nvPr>
            <p:custDataLst>
              <p:tags r:id="rId89"/>
            </p:custDataLst>
          </p:nvPr>
        </p:nvSpPr>
        <p:spPr>
          <a:xfrm>
            <a:off x="0" y="35332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53" name="OTLSHAPE_T_bd8709c296c54f8ab2ab364267a8bfd8_EndDate" hidden="1"/>
          <p:cNvSpPr txBox="1"/>
          <p:nvPr>
            <p:custDataLst>
              <p:tags r:id="rId90"/>
            </p:custDataLst>
          </p:nvPr>
        </p:nvSpPr>
        <p:spPr>
          <a:xfrm>
            <a:off x="0" y="35332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54" name="OTLSHAPE_T_bd8709c296c54f8ab2ab364267a8bfd8_JoinedDate"/>
          <p:cNvSpPr txBox="1"/>
          <p:nvPr>
            <p:custDataLst>
              <p:tags r:id="rId91"/>
            </p:custDataLst>
          </p:nvPr>
        </p:nvSpPr>
        <p:spPr>
          <a:xfrm>
            <a:off x="6770212" y="34657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Jul 18 - Jul 30</a:t>
            </a:r>
          </a:p>
        </p:txBody>
      </p:sp>
      <p:sp>
        <p:nvSpPr>
          <p:cNvPr id="9355" name="OTLSHAPE_T_bd8709c296c54f8ab2ab364267a8bfd8_Title"/>
          <p:cNvSpPr txBox="1"/>
          <p:nvPr>
            <p:custDataLst>
              <p:tags r:id="rId92"/>
            </p:custDataLst>
          </p:nvPr>
        </p:nvSpPr>
        <p:spPr>
          <a:xfrm>
            <a:off x="8665770" y="34580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rgbClr val="737373"/>
                </a:solidFill>
                <a:latin typeface="Calibri" panose="020F0502020204030204" pitchFamily="34" charset="0"/>
              </a:rPr>
              <a:t>Sales Forecast</a:t>
            </a:r>
          </a:p>
        </p:txBody>
      </p:sp>
      <p:sp>
        <p:nvSpPr>
          <p:cNvPr id="9358" name="OTLSHAPE_T_9afbcecf70584fdf92d2a32f40287436_Duration" hidden="1"/>
          <p:cNvSpPr txBox="1"/>
          <p:nvPr>
            <p:custDataLst>
              <p:tags r:id="rId93"/>
            </p:custDataLst>
          </p:nvPr>
        </p:nvSpPr>
        <p:spPr>
          <a:xfrm>
            <a:off x="0" y="36449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9359" name="OTLSHAPE_T_9afbcecf70584fdf92d2a32f40287436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37999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60" name="OTLSHAPE_T_9afbcecf70584fdf92d2a32f40287436_StartDate" hidden="1"/>
          <p:cNvSpPr txBox="1"/>
          <p:nvPr>
            <p:custDataLst>
              <p:tags r:id="rId95"/>
            </p:custDataLst>
          </p:nvPr>
        </p:nvSpPr>
        <p:spPr>
          <a:xfrm>
            <a:off x="0" y="37999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61" name="OTLSHAPE_T_9afbcecf70584fdf92d2a32f40287436_EndDate" hidden="1"/>
          <p:cNvSpPr txBox="1"/>
          <p:nvPr>
            <p:custDataLst>
              <p:tags r:id="rId96"/>
            </p:custDataLst>
          </p:nvPr>
        </p:nvSpPr>
        <p:spPr>
          <a:xfrm>
            <a:off x="0" y="37999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62" name="OTLSHAPE_T_9afbcecf70584fdf92d2a32f40287436_JoinedDate"/>
          <p:cNvSpPr txBox="1"/>
          <p:nvPr>
            <p:custDataLst>
              <p:tags r:id="rId97"/>
            </p:custDataLst>
          </p:nvPr>
        </p:nvSpPr>
        <p:spPr>
          <a:xfrm>
            <a:off x="4790395" y="373248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26 - Aug 20</a:t>
            </a:r>
          </a:p>
        </p:txBody>
      </p:sp>
      <p:sp>
        <p:nvSpPr>
          <p:cNvPr id="9363" name="OTLSHAPE_T_9afbcecf70584fdf92d2a32f40287436_Title"/>
          <p:cNvSpPr txBox="1"/>
          <p:nvPr>
            <p:custDataLst>
              <p:tags r:id="rId98"/>
            </p:custDataLst>
          </p:nvPr>
        </p:nvSpPr>
        <p:spPr>
          <a:xfrm>
            <a:off x="10458977" y="3724740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Website</a:t>
            </a:r>
          </a:p>
        </p:txBody>
      </p:sp>
      <p:sp>
        <p:nvSpPr>
          <p:cNvPr id="9366" name="OTLSHAPE_T_2046c0b2ea4f443287e2a3d3cac88bd8_Duration" hidden="1"/>
          <p:cNvSpPr txBox="1"/>
          <p:nvPr>
            <p:custDataLst>
              <p:tags r:id="rId99"/>
            </p:custDataLst>
          </p:nvPr>
        </p:nvSpPr>
        <p:spPr>
          <a:xfrm>
            <a:off x="0" y="45720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87 days</a:t>
            </a:r>
          </a:p>
        </p:txBody>
      </p:sp>
      <p:sp>
        <p:nvSpPr>
          <p:cNvPr id="9367" name="OTLSHAPE_T_2046c0b2ea4f443287e2a3d3cac88bd8_TextPercentage" hidden="1"/>
          <p:cNvSpPr txBox="1"/>
          <p:nvPr>
            <p:custDataLst>
              <p:tags r:id="rId100"/>
            </p:custDataLst>
          </p:nvPr>
        </p:nvSpPr>
        <p:spPr>
          <a:xfrm>
            <a:off x="0" y="47270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68" name="OTLSHAPE_T_2046c0b2ea4f443287e2a3d3cac88bd8_StartDate" hidden="1"/>
          <p:cNvSpPr txBox="1"/>
          <p:nvPr>
            <p:custDataLst>
              <p:tags r:id="rId101"/>
            </p:custDataLst>
          </p:nvPr>
        </p:nvSpPr>
        <p:spPr>
          <a:xfrm>
            <a:off x="0" y="47270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69" name="OTLSHAPE_T_2046c0b2ea4f443287e2a3d3cac88bd8_EndDate" hidden="1"/>
          <p:cNvSpPr txBox="1"/>
          <p:nvPr>
            <p:custDataLst>
              <p:tags r:id="rId102"/>
            </p:custDataLst>
          </p:nvPr>
        </p:nvSpPr>
        <p:spPr>
          <a:xfrm>
            <a:off x="0" y="47270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70" name="OTLSHAPE_T_2046c0b2ea4f443287e2a3d3cac88bd8_JoinedDate"/>
          <p:cNvSpPr txBox="1"/>
          <p:nvPr>
            <p:custDataLst>
              <p:tags r:id="rId103"/>
            </p:custDataLst>
          </p:nvPr>
        </p:nvSpPr>
        <p:spPr>
          <a:xfrm>
            <a:off x="844465" y="4572000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1 - Aug 31</a:t>
            </a:r>
          </a:p>
        </p:txBody>
      </p:sp>
      <p:sp>
        <p:nvSpPr>
          <p:cNvPr id="9371" name="OTLSHAPE_T_2046c0b2ea4f443287e2a3d3cac88bd8_Title"/>
          <p:cNvSpPr txBox="1"/>
          <p:nvPr>
            <p:custDataLst>
              <p:tags r:id="rId104"/>
            </p:custDataLst>
          </p:nvPr>
        </p:nvSpPr>
        <p:spPr>
          <a:xfrm>
            <a:off x="5703901" y="474336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lt1"/>
                </a:solidFill>
                <a:latin typeface="Calibri" panose="020F0502020204030204" pitchFamily="34" charset="0"/>
              </a:rPr>
              <a:t>Business Plan</a:t>
            </a:r>
          </a:p>
        </p:txBody>
      </p:sp>
      <p:sp>
        <p:nvSpPr>
          <p:cNvPr id="9374" name="OTLSHAPE_T_e686ad1a9eb9479791887a0abc2b39bf_Duration" hidden="1"/>
          <p:cNvSpPr txBox="1"/>
          <p:nvPr>
            <p:custDataLst>
              <p:tags r:id="rId105"/>
            </p:custDataLst>
          </p:nvPr>
        </p:nvSpPr>
        <p:spPr>
          <a:xfrm>
            <a:off x="0" y="49937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9375" name="OTLSHAPE_T_e686ad1a9eb9479791887a0abc2b39bf_JoinedDate" hidden="1"/>
          <p:cNvSpPr txBox="1"/>
          <p:nvPr>
            <p:custDataLst>
              <p:tags r:id="rId106"/>
            </p:custDataLst>
          </p:nvPr>
        </p:nvSpPr>
        <p:spPr>
          <a:xfrm>
            <a:off x="0" y="5148749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12</a:t>
            </a:r>
          </a:p>
        </p:txBody>
      </p:sp>
      <p:sp>
        <p:nvSpPr>
          <p:cNvPr id="9376" name="OTLSHAPE_T_e686ad1a9eb9479791887a0abc2b39bf_StartDate" hidden="1"/>
          <p:cNvSpPr txBox="1"/>
          <p:nvPr>
            <p:custDataLst>
              <p:tags r:id="rId107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77" name="OTLSHAPE_T_e686ad1a9eb9479791887a0abc2b39bf_EndDate" hidden="1"/>
          <p:cNvSpPr txBox="1"/>
          <p:nvPr>
            <p:custDataLst>
              <p:tags r:id="rId108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78" name="OTLSHAPE_T_e686ad1a9eb9479791887a0abc2b39bf_Title"/>
          <p:cNvSpPr txBox="1"/>
          <p:nvPr>
            <p:custDataLst>
              <p:tags r:id="rId109"/>
            </p:custDataLst>
          </p:nvPr>
        </p:nvSpPr>
        <p:spPr>
          <a:xfrm>
            <a:off x="1114909" y="5010066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Mission </a:t>
            </a:r>
          </a:p>
        </p:txBody>
      </p:sp>
      <p:sp>
        <p:nvSpPr>
          <p:cNvPr id="9379" name="OTLSHAPE_T_e686ad1a9eb9479791887a0abc2b39bf_TextPercentage" hidden="1"/>
          <p:cNvSpPr txBox="1"/>
          <p:nvPr>
            <p:custDataLst>
              <p:tags r:id="rId110"/>
            </p:custDataLst>
          </p:nvPr>
        </p:nvSpPr>
        <p:spPr>
          <a:xfrm>
            <a:off x="857165" y="51805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82" name="OTLSHAPE_T_8aba307c5f184ad7a966eabd0adb6c0c_Duration" hidden="1"/>
          <p:cNvSpPr txBox="1"/>
          <p:nvPr>
            <p:custDataLst>
              <p:tags r:id="rId111"/>
            </p:custDataLst>
          </p:nvPr>
        </p:nvSpPr>
        <p:spPr>
          <a:xfrm>
            <a:off x="0" y="49937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9383" name="OTLSHAPE_T_8aba307c5f184ad7a966eabd0adb6c0c_JoinedDate" hidden="1"/>
          <p:cNvSpPr txBox="1"/>
          <p:nvPr>
            <p:custDataLst>
              <p:tags r:id="rId112"/>
            </p:custDataLst>
          </p:nvPr>
        </p:nvSpPr>
        <p:spPr>
          <a:xfrm>
            <a:off x="0" y="5148749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14 - Jun 8</a:t>
            </a:r>
          </a:p>
        </p:txBody>
      </p:sp>
      <p:sp>
        <p:nvSpPr>
          <p:cNvPr id="9384" name="OTLSHAPE_T_8aba307c5f184ad7a966eabd0adb6c0c_StartDate" hidden="1"/>
          <p:cNvSpPr txBox="1"/>
          <p:nvPr>
            <p:custDataLst>
              <p:tags r:id="rId113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85" name="OTLSHAPE_T_8aba307c5f184ad7a966eabd0adb6c0c_EndDate" hidden="1"/>
          <p:cNvSpPr txBox="1"/>
          <p:nvPr>
            <p:custDataLst>
              <p:tags r:id="rId114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86" name="OTLSHAPE_T_8aba307c5f184ad7a966eabd0adb6c0c_Title"/>
          <p:cNvSpPr txBox="1"/>
          <p:nvPr>
            <p:custDataLst>
              <p:tags r:id="rId115"/>
            </p:custDataLst>
          </p:nvPr>
        </p:nvSpPr>
        <p:spPr>
          <a:xfrm>
            <a:off x="2539706" y="5010066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Define Objectives </a:t>
            </a:r>
          </a:p>
        </p:txBody>
      </p:sp>
      <p:sp>
        <p:nvSpPr>
          <p:cNvPr id="9387" name="OTLSHAPE_T_8aba307c5f184ad7a966eabd0adb6c0c_TextPercentage" hidden="1"/>
          <p:cNvSpPr txBox="1"/>
          <p:nvPr>
            <p:custDataLst>
              <p:tags r:id="rId116"/>
            </p:custDataLst>
          </p:nvPr>
        </p:nvSpPr>
        <p:spPr>
          <a:xfrm>
            <a:off x="1967246" y="51805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90" name="OTLSHAPE_T_a60cbfaa3f4047f493c9caa28fd39b5c_Duration" hidden="1"/>
          <p:cNvSpPr txBox="1"/>
          <p:nvPr>
            <p:custDataLst>
              <p:tags r:id="rId117"/>
            </p:custDataLst>
          </p:nvPr>
        </p:nvSpPr>
        <p:spPr>
          <a:xfrm>
            <a:off x="0" y="49937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9391" name="OTLSHAPE_T_a60cbfaa3f4047f493c9caa28fd39b5c_JoinedDate" hidden="1"/>
          <p:cNvSpPr txBox="1"/>
          <p:nvPr>
            <p:custDataLst>
              <p:tags r:id="rId118"/>
            </p:custDataLst>
          </p:nvPr>
        </p:nvSpPr>
        <p:spPr>
          <a:xfrm>
            <a:off x="0" y="5148749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10 - Jul 2</a:t>
            </a:r>
          </a:p>
        </p:txBody>
      </p:sp>
      <p:sp>
        <p:nvSpPr>
          <p:cNvPr id="9392" name="OTLSHAPE_T_a60cbfaa3f4047f493c9caa28fd39b5c_StartDate" hidden="1"/>
          <p:cNvSpPr txBox="1"/>
          <p:nvPr>
            <p:custDataLst>
              <p:tags r:id="rId119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93" name="OTLSHAPE_T_a60cbfaa3f4047f493c9caa28fd39b5c_EndDate" hidden="1"/>
          <p:cNvSpPr txBox="1"/>
          <p:nvPr>
            <p:custDataLst>
              <p:tags r:id="rId120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94" name="OTLSHAPE_T_a60cbfaa3f4047f493c9caa28fd39b5c_Title"/>
          <p:cNvSpPr txBox="1"/>
          <p:nvPr>
            <p:custDataLst>
              <p:tags r:id="rId121"/>
            </p:custDataLst>
          </p:nvPr>
        </p:nvSpPr>
        <p:spPr>
          <a:xfrm>
            <a:off x="5022226" y="5010066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Success</a:t>
            </a:r>
          </a:p>
        </p:txBody>
      </p:sp>
      <p:sp>
        <p:nvSpPr>
          <p:cNvPr id="9395" name="OTLSHAPE_T_a60cbfaa3f4047f493c9caa28fd39b5c_TextPercentage" hidden="1"/>
          <p:cNvSpPr txBox="1"/>
          <p:nvPr>
            <p:custDataLst>
              <p:tags r:id="rId122"/>
            </p:custDataLst>
          </p:nvPr>
        </p:nvSpPr>
        <p:spPr>
          <a:xfrm>
            <a:off x="4272798" y="51805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98" name="OTLSHAPE_T_8e235bdc89b043d3b39d47407bd03f13_Duration" hidden="1"/>
          <p:cNvSpPr txBox="1"/>
          <p:nvPr>
            <p:custDataLst>
              <p:tags r:id="rId123"/>
            </p:custDataLst>
          </p:nvPr>
        </p:nvSpPr>
        <p:spPr>
          <a:xfrm>
            <a:off x="0" y="49937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9399" name="OTLSHAPE_T_8e235bdc89b043d3b39d47407bd03f13_JoinedDate" hidden="1"/>
          <p:cNvSpPr txBox="1"/>
          <p:nvPr>
            <p:custDataLst>
              <p:tags r:id="rId124"/>
            </p:custDataLst>
          </p:nvPr>
        </p:nvSpPr>
        <p:spPr>
          <a:xfrm>
            <a:off x="0" y="5148749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4 - Jul 18</a:t>
            </a:r>
          </a:p>
        </p:txBody>
      </p:sp>
      <p:sp>
        <p:nvSpPr>
          <p:cNvPr id="9400" name="OTLSHAPE_T_8e235bdc89b043d3b39d47407bd03f13_StartDate" hidden="1"/>
          <p:cNvSpPr txBox="1"/>
          <p:nvPr>
            <p:custDataLst>
              <p:tags r:id="rId125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01" name="OTLSHAPE_T_8e235bdc89b043d3b39d47407bd03f13_EndDate" hidden="1"/>
          <p:cNvSpPr txBox="1"/>
          <p:nvPr>
            <p:custDataLst>
              <p:tags r:id="rId126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02" name="OTLSHAPE_T_8e235bdc89b043d3b39d47407bd03f13_Title"/>
          <p:cNvSpPr txBox="1"/>
          <p:nvPr>
            <p:custDataLst>
              <p:tags r:id="rId127"/>
            </p:custDataLst>
          </p:nvPr>
        </p:nvSpPr>
        <p:spPr>
          <a:xfrm>
            <a:off x="6633987" y="5010066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lt1"/>
                </a:solidFill>
                <a:latin typeface="Calibri" panose="020F0502020204030204" pitchFamily="34" charset="0"/>
              </a:rPr>
              <a:t>Ownership</a:t>
            </a:r>
          </a:p>
        </p:txBody>
      </p:sp>
      <p:sp>
        <p:nvSpPr>
          <p:cNvPr id="9403" name="OTLSHAPE_T_8e235bdc89b043d3b39d47407bd03f13_TextPercentage" hidden="1"/>
          <p:cNvSpPr txBox="1"/>
          <p:nvPr>
            <p:custDataLst>
              <p:tags r:id="rId128"/>
            </p:custDataLst>
          </p:nvPr>
        </p:nvSpPr>
        <p:spPr>
          <a:xfrm>
            <a:off x="6322178" y="51805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406" name="OTLSHAPE_T_e6b84eb2bb2942cd8f29468a2edd3fe4_Duration" hidden="1"/>
          <p:cNvSpPr txBox="1"/>
          <p:nvPr>
            <p:custDataLst>
              <p:tags r:id="rId129"/>
            </p:custDataLst>
          </p:nvPr>
        </p:nvSpPr>
        <p:spPr>
          <a:xfrm>
            <a:off x="0" y="49937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 days</a:t>
            </a:r>
          </a:p>
        </p:txBody>
      </p:sp>
      <p:sp>
        <p:nvSpPr>
          <p:cNvPr id="9407" name="OTLSHAPE_T_e6b84eb2bb2942cd8f29468a2edd3fe4_JoinedDate" hidden="1"/>
          <p:cNvSpPr txBox="1"/>
          <p:nvPr>
            <p:custDataLst>
              <p:tags r:id="rId130"/>
            </p:custDataLst>
          </p:nvPr>
        </p:nvSpPr>
        <p:spPr>
          <a:xfrm>
            <a:off x="0" y="514874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20 - Aug 8</a:t>
            </a:r>
          </a:p>
        </p:txBody>
      </p:sp>
      <p:sp>
        <p:nvSpPr>
          <p:cNvPr id="9408" name="OTLSHAPE_T_e6b84eb2bb2942cd8f29468a2edd3fe4_StartDate" hidden="1"/>
          <p:cNvSpPr txBox="1"/>
          <p:nvPr>
            <p:custDataLst>
              <p:tags r:id="rId131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09" name="OTLSHAPE_T_e6b84eb2bb2942cd8f29468a2edd3fe4_EndDate" hidden="1"/>
          <p:cNvSpPr txBox="1"/>
          <p:nvPr>
            <p:custDataLst>
              <p:tags r:id="rId132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10" name="OTLSHAPE_T_e6b84eb2bb2942cd8f29468a2edd3fe4_Title"/>
          <p:cNvSpPr txBox="1"/>
          <p:nvPr>
            <p:custDataLst>
              <p:tags r:id="rId133"/>
            </p:custDataLst>
          </p:nvPr>
        </p:nvSpPr>
        <p:spPr>
          <a:xfrm>
            <a:off x="7894207" y="5010066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Investment Summary </a:t>
            </a:r>
          </a:p>
        </p:txBody>
      </p:sp>
      <p:sp>
        <p:nvSpPr>
          <p:cNvPr id="9411" name="OTLSHAPE_T_e6b84eb2bb2942cd8f29468a2edd3fe4_TextPercentage" hidden="1"/>
          <p:cNvSpPr txBox="1"/>
          <p:nvPr>
            <p:custDataLst>
              <p:tags r:id="rId134"/>
            </p:custDataLst>
          </p:nvPr>
        </p:nvSpPr>
        <p:spPr>
          <a:xfrm>
            <a:off x="7688431" y="51805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414" name="OTLSHAPE_T_d57b895b6e7343a780cc14d01c556990_Duration" hidden="1"/>
          <p:cNvSpPr txBox="1"/>
          <p:nvPr>
            <p:custDataLst>
              <p:tags r:id="rId135"/>
            </p:custDataLst>
          </p:nvPr>
        </p:nvSpPr>
        <p:spPr>
          <a:xfrm>
            <a:off x="0" y="49937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16 days</a:t>
            </a:r>
          </a:p>
        </p:txBody>
      </p:sp>
      <p:sp>
        <p:nvSpPr>
          <p:cNvPr id="9415" name="OTLSHAPE_T_d57b895b6e7343a780cc14d01c556990_JoinedDate" hidden="1"/>
          <p:cNvSpPr txBox="1"/>
          <p:nvPr>
            <p:custDataLst>
              <p:tags r:id="rId136"/>
            </p:custDataLst>
          </p:nvPr>
        </p:nvSpPr>
        <p:spPr>
          <a:xfrm>
            <a:off x="0" y="5148749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10 - Aug 31</a:t>
            </a:r>
          </a:p>
        </p:txBody>
      </p:sp>
      <p:sp>
        <p:nvSpPr>
          <p:cNvPr id="9416" name="OTLSHAPE_T_d57b895b6e7343a780cc14d01c556990_StartDate" hidden="1"/>
          <p:cNvSpPr txBox="1"/>
          <p:nvPr>
            <p:custDataLst>
              <p:tags r:id="rId137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17" name="OTLSHAPE_T_d57b895b6e7343a780cc14d01c556990_EndDate" hidden="1"/>
          <p:cNvSpPr txBox="1"/>
          <p:nvPr>
            <p:custDataLst>
              <p:tags r:id="rId138"/>
            </p:custDataLst>
          </p:nvPr>
        </p:nvSpPr>
        <p:spPr>
          <a:xfrm>
            <a:off x="0" y="53037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18" name="OTLSHAPE_T_d57b895b6e7343a780cc14d01c556990_Title"/>
          <p:cNvSpPr txBox="1"/>
          <p:nvPr>
            <p:custDataLst>
              <p:tags r:id="rId139"/>
            </p:custDataLst>
          </p:nvPr>
        </p:nvSpPr>
        <p:spPr>
          <a:xfrm>
            <a:off x="9994187" y="5010066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Define Service</a:t>
            </a:r>
          </a:p>
        </p:txBody>
      </p:sp>
      <p:sp>
        <p:nvSpPr>
          <p:cNvPr id="9419" name="OTLSHAPE_T_d57b895b6e7343a780cc14d01c556990_TextPercentage" hidden="1"/>
          <p:cNvSpPr txBox="1"/>
          <p:nvPr>
            <p:custDataLst>
              <p:tags r:id="rId140"/>
            </p:custDataLst>
          </p:nvPr>
        </p:nvSpPr>
        <p:spPr>
          <a:xfrm>
            <a:off x="9481638" y="51805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71" name="Title 1"/>
          <p:cNvSpPr txBox="1">
            <a:spLocks/>
          </p:cNvSpPr>
          <p:nvPr/>
        </p:nvSpPr>
        <p:spPr>
          <a:xfrm>
            <a:off x="982074" y="361001"/>
            <a:ext cx="4775483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One Page Business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9177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My4yMy4wMC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ODksIlIiOjAsIkciOjAsIkIiOjB9fSwiSXNWaXNpYmxlIjpmYWxz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mYWxzZSwiU2VnbWVudFNlcGFyYXRvck9wYWNpdHkiOjMwLCJGb250U2V0dGluZ3MiOnsiJGlkIjoiNDMiLCJGb250U2l6ZSI6MTIsIkZvbnROYW1lIjoiQ2FsaWJyaSIsIklzQm9sZCI6ZmFsc2UsIklzSXRhbGljIjpmYWxzZSwiSXNVbmRlcmxpbmVkIjpmYWxzZSwiUGFyZW50U3R5bGUiOm51bGx9LCJBdXRvU2l6ZSI6MCwiRm9yZWdyb3VuZCI6eyIkaWQiOiI0NCIsIkNvbG9yIjp7IiRpZCI6IjQ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cmVmIjoiMjgifX0sIklzVmlzaWJsZSI6dHJ1ZSwiV2lkdGgiOjAuMCwiSGVpZ2h0IjowLjAsIkJvcmRlclN0eWxlIjpudWxsLCJQYXJlbnRTdHlsZSI6bnVsbH0sIkVsYXBzZWRUaW1lQmFja2dyb3VuZCI6eyIkaWQiOiI0OSIsIkNvbG9yIjp7IiRpZCI6IjUwIiwiQSI6NzcsIlIiOjAsIkciOjAsIkIiOjB9fSwiQXBwZW5kWWVhck9uWWVhckNoYW5nZSI6ZmFsc2UsIkVsYXBzZWRUaW1lRm9ybWF0IjoxLCJUb2RheU1hcmtlclBvc2l0aW9uIjozLCJRdWlja1Bvc2l0aW9uIjozLCJBYnNvbHV0ZVBvc2l0aW9uIjozMjQuMCwiTWFyZ2luIjp7IiRpZCI6IjUxIiwiVG9wIjowLCJMZWZ0IjoxMCwiUmlnaHQiOjEwLCJCb3R0b20iOjB9LCJQYWRkaW5nIjp7IiRpZCI6IjUyIiwiVG9wIjowLCJMZWZ0IjowLCJSaWdodCI6MCwiQm90dG9tIjowfSwiQmFja2dyb3VuZCI6eyIkaWQiOiI1MyIsIkNvbG9yIjp7IiRpZCI6IjU0IiwiQSI6MjU1LCJSIjo0NywiRyI6NTQsIkIiOjE1M319LCJJc1Zpc2libGUiOnRydWUsIldpZHRoIjowLjAsIkhlaWdodCI6MC4wLCJCb3JkZXJTdHlsZSI6bnVsbCwiUGFyZW50U3R5bGUiOm51bGx9LCJEZWZhdWx0TWlsZXN0b25lU3R5bGUiOnsiJGlkIjoiNTUiLCJTaGFwZSI6MiwiQ29ubmVjdG9yTWFyZ2luIjp7IiRpZCI6IjU2IiwiVG9wIjowLCJMZWZ0IjoyLCJSaWdodCI6MiwiQm90dG9tIjowfSwiQ29ubmVjdG9yU3R5bGUiOnsiJGlkIjoiNTciLCJMaW5lQ29sb3IiOnsiJGlkIjoiNTgiLCIkdHlwZSI6Ik5MUkUuQ29tbW9uLkRvbS5Tb2xpZENvbG9yQnJ1c2gsIE5MUkUuQ29tbW9uIiwiQ29sb3IiOnsiJGlkIjoiNTkiLCJBIjoxMjcsIlIiOjc5LCJHIjoxMjksIkIiOjE4OX19LCJMaW5lV2VpZ2h0IjoxLjAsIkxpbmVUeXBlIjowLCJQYXJlbnRTdHlsZSI6bnVsbH0sIklzQmVsb3dUaW1lYmFuZCI6ZmFsc2UsIlBvc2l0aW9uT25UYXNrIjowLCJIaWRlRGF0ZSI6ZmFsc2UsIlNoYXBlU2l6ZSI6MSwiU3BhY2luZyI6Mi4wLCJQYWRkaW5nIjp7IiRpZCI6IjYwIiwiVG9wIjo3LCJMZWZ0IjozLCJSaWdodCI6MCwiQm90dG9tIjoyfSwiU2hhcGVTdHlsZSI6eyIkaWQiOiI2MSIsIk1hcmdpbiI6eyIkaWQiOiI2MiIsIlRvcCI6MCwiTGVmdCI6MCwiUmlnaHQiOjAsIkJvdHRvbSI6MH0sIlBhZGRpbmciOnsiJGlkIjoiNjMiLCJUb3AiOjAsIkxlZnQiOjAsIlJpZ2h0IjowLCJCb3R0b20iOjB9LCJCYWNrZ3JvdW5kIjp7IiRpZCI6IjY0IiwiQ29sb3IiOnsiJGlkIjoiNjUiLCJBIjoyNTUsIlIiOjAsIkciOjExNCwiQiI6MTg4fX0sIklzVmlzaWJsZSI6dHJ1ZSwiV2lkdGgiOjEzLjAsIkhlaWdodCI6MTM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SwiRm9udE5hbWUiOiJDYWxpYnJpIiwiSXNCb2xkIjp0cnVlLCJJc0l0YWxpYyI6ZmFsc2UsIklzVW5kZXJsaW5lZCI6ZmFsc2UsIlBhcmVudFN0eWxlIjpudWxsfSwiQXV0b1NpemUiOjAsIkZvcmVncm91bmQiOnsiJGlkIjoiNzEiLCJDb2xvciI6eyIkaWQiOiI3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yIsIlRvcCI6MCwiTGVmdCI6MCwiUmlnaHQiOjAsIkJvdHRvbSI6MH0sIlBhZGRpbmciOnsiJGlkIjoiNzQiLCJUb3AiOjAsIkxlZnQiOjAsIlJpZ2h0IjowLCJCb3R0b20iOjB9LCJCYWNrZ3JvdW5kIjp7IiRpZCI6Ijc1IiwiQ29sb3IiOnsiJHJlZiI6IjI4In19LCJJc1Zpc2libGUiOnRydWUsIldpZHRoIjowLjAsIkhlaWdodCI6MC4wLCJCb3JkZXJTdHlsZSI6bnVsbCwiUGFyZW50U3R5bGUiOm51bGx9LCJEYXRlU3R5bGUiOnsiJGlkIjoiNzYiLCJGb250U2V0dGluZ3MiOnsiJGlkIjoiNzciLCJGb250U2l6ZSI6MTAsIkZvbnROYW1lIjoiQ2FsaWJyaSIsIklzQm9sZCI6ZmFsc2UsIklzSXRhbGljIjpmYWxzZSwiSXNVbmRlcmxpbmVkIjpmYWxzZSwiUGFyZW50U3R5bGUiOm51bGx9LCJBdXRvU2l6ZSI6MCwiRm9yZWdyb3VuZCI6eyIkaWQiOiI3OCIsIkNvbG9yIjp7IiRpZCI6Ij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I4In19LCJJc1Zpc2libGUiOnRydWUsIldpZHRoIjowLjAsIkhlaWdodCI6MC4wLCJCb3JkZXJTdHlsZSI6bnVsbCwiUGFyZW50U3R5bGUiOm51bGx9LCJEYXRlRm9ybWF0Ijp7IiRpZCI6Ij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IiwiRm9ybWF0IjowLCJJc1Zpc2libGUiOmZhbHNlLCJMYXN0S25vd25WaXNpYmlsaXR5U3RhdGUiOmZhbHNlfSwiSXNWaXNpYmxlIjp0cnVlLCJQYXJlbnRTdHlsZSI6bnVsbH0sIkRlZmF1bHRUYXNrU3R5bGUiOnsiJGlkIjoiODUiLCJTaGFwZSI6MSwiU2hhcGVUaGlja25lc3MiOjAsIkR1cmF0aW9uRm9ybWF0IjowLCJJbmNsdWRlTm9uV29ya2luZ0RheXNJbkR1cmF0aW9uIjpmYWxzZSwiUGVyY2VudGFnZUNvbXBsZ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AiLCJUb3AiOjAsIkxlZnQiOjAsIlJpZ2h0IjowLCJCb3R0b20iOjB9LCJQYWRkaW5nIjp7IiRpZCI6IjkxIiwiVG9wIjowLCJMZWZ0IjowLCJSaWdodCI6MCwiQm90dG9tIjowfSwiQmFja2dyb3VuZCI6eyIkaWQiOiI5MiIsIkNvbG9yIjp7IiRyZWYiOiIyOCJ9fSwiSXNWaXNpYmxlIjp0cnVlLCJXaWR0aCI6MC4wLCJIZWlnaHQiOjAuMCwiQm9yZGVyU3R5bGUiOm51bGwsIlBhcmVudFN0eWxlIjpudWxsfSwiRHVyYXRpb25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yIsIlRvcCI6MCwiTGVmdCI6MCwiUmlnaHQiOjAsIkJvdHRvbSI6MH0sIlBhZGRpbmciOnsiJGlkIjoiOTgiLCJUb3AiOjAsIkxlZnQiOjAsIlJpZ2h0IjowLCJCb3R0b20iOjB9LCJCYWNrZ3JvdW5kIjp7IiRpZCI6Ijk5IiwiQ29sb3IiOnsiJHJlZiI6IjI4In19LCJJc1Zpc2libGUiOnRydWUsIldpZHRoIjowLjAsIkhlaWdodCI6MC4wLCJCb3JkZXJTdHlsZSI6bnVsbCwiUGFyZW50U3R5bGUiOm51bGx9LCJIb3Jpem9udGFsQ29ubmVjdG9yU3R5bGUiOnsiJGlkIjoiMTAwIiwiTGluZUNvbG9yIjp7IiRpZCI6IjEwMSIsIiR0eXBlIjoiTkxSRS5Db21tb24uRG9tLlNvbGlkQ29sb3JCcnVzaCwgTkxSRS5Db21tb24iLCJDb2xvciI6eyIkaWQiOiIxMDIiLCJBIjoyNTUsIlIiOjIwNCwiRyI6MjA0LCJCIjoyMDR9fSwiTGluZVdlaWdodCI6MS4wLCJMaW5lVHlwZSI6MCwiUGFyZW50U3R5bGUiOm51bGx9LCJWZXJ0aWNhbENvbm5lY3RvclN0eWxlIjp7IiRpZCI6IjEwMyIsIkxpbmVDb2xvciI6eyIkaWQiOiIxMDQiLCIkdHlwZSI6Ik5MUkUuQ29tbW9uLkRvbS5Tb2xpZENvbG9yQnJ1c2gsIE5MUkUuQ29tbW9uIiwiQ29sb3IiOnsiJGlkIjoiMTA1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AsIkciOjExNCwiQiI6MTg4fX0sIklzVmlzaWJsZSI6dHJ1ZSwiV2lkdGgiOjAuMCwiSGVpZ2h0IjoxMC4wLCJCb3JkZXJTdHlsZSI6eyIkaWQiOiIxMTEiLCJMaW5lQ29sb3IiOnsiJGlkIjoiMTEyIiwiJHR5cGUiOiJOTFJFLkNvbW1vbi5Eb20uU29saWRDb2xvckJydXNoLCBOTFJFLkNvbW1vbiIsIkNvbG9yIjp7IiRpZCI6IjExMyIsIkEiOjI1NSwiUiI6MjU1LCJHIjowLCJCIjowfX0sIkxpbmVXZWlnaHQiOjAuMCwiTGluZVR5cGUiOjAsIlBhcmVudFN0eWxlIjpudWxsfSwiUGFyZW50U3R5bGUiOm51bGx9LCJUaXRsZVN0eWxlIjp7IiRpZCI6IjExNCIsIkZvbnRTZXR0aW5ncyI6eyIkaWQiOiIxMTUiLCJGb250U2l6ZSI6MTEsIkZvbnROYW1lIjoiQ2FsaWJyaSIsIklzQm9sZCI6dHJ1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I4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yOC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5IiwiRm9ybWF0IjowLCJJc1Zpc2libGUiOmZhbHNlLCJMYXN0S25vd25WaXNpYmlsaXR5U3RhdGUiOmZhbHNl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EiLCJHcmlkbGluZVN0eWxlIjp7IiRpZCI6IjEzMiIsIkxpbmVDb2xvciI6eyIkaWQiOiIxMzMiLCIkdHlwZSI6Ik5MUkUuQ29tbW9uLkRvbS5Tb2xpZENvbG9yQnJ1c2gsIE5MUkUuQ29tbW9uIiwiQ29sb3IiOnsiJGlkIjoiMTM0IiwiQSI6MzgsIlIiOjkxLCJHIjoxNTUsIkIiOjIxM319LCJMaW5lV2VpZ2h0IjoxLjAsIkxpbmVUeXBlIjowLCJQYXJlbnRTdHlsZSI6bnVsbH0sIk1hcmdpbiI6eyIkaWQiOiIxMzUiLCJUb3AiOjAsIkxlZnQiOjAsIlJpZ2h0IjowLCJCb3R0b20iOjB9LCJQYWRkaW5nIjp7IiRpZCI6IjEzNiIsIlRvcCI6MCwiTGVmdCI6MCwiUmlnaHQiOjAsIkJvdHRvbSI6MH0sIkJhY2tncm91bmQiOm51bGwsIklzVmlzaWJsZSI6dHJ1ZSwiV2lkdGgiOjAuMCwiSGVpZ2h0IjowLjAsIkJvcmRlclN0eWxlIjpudWxsLCJQYXJlbnRTdHlsZSI6bnVsbH0sIlNob3dFbGFwc2VkVGltZUdyYWRpZW50U3R5bGUiOmZhbHNlLCJEZWZhdWx0U3dpbWxhbmVTdHlsZSI6eyIkaWQiOiIxMzciLCJIZWFkZXJTdHlsZSI6eyIkaWQiOiIxMzgiLCJUZXh0U3R5bGUiOnsiJGlkIjoiMTM5IiwiRm9udFNldHRpbmdzIjp7IiRpZCI6IjE0MCIsIkZvbnRTaXplIjoxMiwiRm9udE5hbWUiOiJDYWxpYnJpIiwiSXNCb2xkIjpmYWxzZSwiSXNJdGFsaWMiOmZhbHNlLCJJc1VuZGVybGluZWQiOmZhbHNlLCJQYXJlbnRTdHlsZSI6bnVsbH0sIkF1dG9TaXplIjowLCJGb3JlZ3JvdW5kIjp7IiRpZCI6IjE0MSIsIkNvbG9yIjp7IiRpZCI6IjE0M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MiLCJUb3AiOjAsIkxlZnQiOjAsIlJpZ2h0IjowLCJCb3R0b20iOjB9LCJQYWRkaW5nIjp7IiRpZCI6IjE0NCIsIlRvcCI6MCwiTGVmdCI6MCwiUmlnaHQiOjAsIkJvdHRvbSI6MH0sIkJhY2tncm91bmQiOm51bGwsIklzVmlzaWJsZSI6dHJ1ZSwiV2lkdGgiOjAuMCwiSGVpZ2h0IjowLjAsIkJvcmRlclN0eWxlIjpudWxsLCJQYXJlbnRTdHlsZSI6bnVsbH0sIlJlY3RhbmdsZVN0eWxlIjp7IiRpZCI6IjE0NSIsIk1hcmdpbiI6eyIkaWQiOiIxNDYiLCJUb3AiOjAsIkxlZnQiOjAsIlJpZ2h0IjowLCJCb3R0b20iOjB9LCJQYWRkaW5nIjp7IiRpZCI6IjE0NyIsIlRvcCI6MCwiTGVmdCI6MCwiUmlnaHQiOjAsIkJvdHRvbSI6MH0sIkJhY2tncm91bmQiOnsiJGlkIjoiMTQ4IiwiQ29sb3IiOnsiJGlkIjoiMTQ5IiwiQSI6MTI3LCJSIjo5MSwiRyI6MTU1LCJCIjoyMTN9fSwiSXNWaXNpYmxlIjp0cnVlLCJXaWR0aCI6MC4wLCJIZWlnaHQiOjAuMCwiQm9yZGVyU3R5bGUiOnsiJGlkIjoiMTUwIiwiTGluZUNvbG9yIjp7IiRpZCI6IjE1MSIsIiR0eXBlIjoiTkxSRS5Db21tb24uRG9tLlNvbGlkQ29sb3JCcnVzaCwgTkxSRS5Db21tb24iLCJDb2xvciI6eyIkaWQiOiIxNTIiLCJBIjoyNTUsIlIiOjI1NSwiRyI6MCwiQiI6MH19LCJMaW5lV2VpZ2h0IjowLjAsIkxpbmVUeXBlIjowLCJQYXJlbnRTdHlsZSI6bnVsbH0sIlBhcmVudFN0eWxlIjpudWxsfSwiTWFyZ2luIjp7IiRpZCI6IjE1MyIsIlRvcCI6MCwiTGVmdCI6MCwiUmlnaHQiOjAsIkJvdHRvbSI6MH0sIlBhZGRpbmciOnsiJGlkIjoiMTU0IiwiVG9wIjowLCJMZWZ0IjowLCJSaWdodCI6MCwiQm90dG9tIjowfSwiQmFja2dyb3VuZCI6bnVsbCwiSXNWaXNpYmxlIjp0cnVlLCJXaWR0aCI6MC4wLCJIZWlnaHQiOjAuMCwiQm9yZGVyU3R5bGUiOm51bGwsIlBhcmVudFN0eWxlIjpudWxsfSwiQmFja2dyb3VuZFN0eWxlIjp7IiRpZCI6IjE1NSIsIk1hcmdpbiI6eyIkaWQiOiIxNTYiLCJUb3AiOjAsIkxlZnQiOjAsIlJpZ2h0IjowLCJCb3R0b20iOjB9LCJQYWRkaW5nIjp7IiRpZCI6IjE1NyIsIlRvcCI6MCwiTGVmdCI6MCwiUmlnaHQiOjAsIkJvdHRvbSI6MH0sIkJhY2tncm91bmQiOnsiJGlkIjoiMTU4IiwiQ29sb3IiOnsiJGlkIjoiMTU5IiwiQSI6MzgsIlIiOjkxLCJHIjoxNTUsIkIiOjIxM319LCJJc1Zpc2libGUiOnRydWUsIldpZHRoIjowLjAsIkhlaWdodCI6MC4wLCJCb3JkZXJTdHlsZSI6eyIkaWQiOiIxNjAiLCJMaW5lQ29sb3IiOnsiJGlkIjoiMTYxIiwiJHR5cGUiOiJOTFJFLkNvbW1vbi5Eb20uU29saWRDb2xvckJydXNoLCBOTFJFLkNvbW1vbiIsIkNvbG9yIjp7IiRpZCI6IjE2MiIsIkEiOjI1NSwiUiI6MjU1LCJHIjowLCJCIjowfX0sIkxpbmVXZWlnaHQiOjAuMCwiTGluZVR5cGUiOjAsIlBhcmVudFN0eWxlIjpudWxsfSwiUGFyZW50U3R5bGUiOm51bGx9LCJJc0Fib3ZlVGltZWJhbmQiOmZhbHNlLCJNYXJnaW4iOnsiJGlkIjoiMTYzIiwiVG9wIjowLCJMZWZ0IjowLCJSaWdodCI6MCwiQm90dG9tIjowfSwiUGFkZGluZyI6eyIkaWQiOiIxNjQiLCJUb3AiOjAsIkxlZnQiOjAsIlJpZ2h0IjowLCJCb3R0b20iOjB9LCJJc1Zpc2libGUiOnRydWUsIldpZHRoIjowLjAsIkhlaWdodCI6MC4wLCJCb3JkZXJTdHlsZSI6bnVsbCwiUGFyZW50U3R5bGUiOm51bGx9fSwiU2NhbGUiOnsiJGlkIjoiMTY1IiwiU3RhcnREYXRlIjoiMDAwMS0wMS0wMVQwMDowMDowMCIsIkVuZERhdGUiOiIyMDIxLTA4LTMxVDIzOjU5OjAwIiwiRm9ybWF0IjoiTU1NIiwiVHlwZSI6MiwiQXV0b0RhdGVSYW5nZSI6dHJ1ZSwiV29ya2luZ0RheXMiOjMxLCJGaXNjYWxZZWFyIjp7IiRpZCI6IjE2NiIsIlN0YXJ0TW9udGgiOjEsIlVzZVN0YXJ0aW5nWWVhckZvck51bWJlcmluZyI6dHJ1ZSwiU2hvd0Zpc2NhbFllYXJMYWJlbCI6dHJ1ZX0sIlRvZGF5TWFya2VyVGV4dCI6IlRvZGF5IiwiQXV0b1NjYWxlVHlwZSI6dHJ1ZX0sIk1pbGVzdG9uZXMiOltdLCJUYXNrcyI6W3siJGlkIjoiMTY3IiwiR3JvdXBOYW1lIjpudWxsLCJTdGFydERhdGUiOiIyMDIxLTA1LTEyVDAwOjAwOjAwWiIsIkVuZERhdGUiOiIyMDIxLTA3LTIwVDIzOjU5OjAwWiIsIlBlcmNlbnRhZ2VDb21wbGV0ZSI6bnVsbCwiU3R5bGUiOnsiJGlkIjoiMTY4IiwiU2hhcGUiOjYsIlNoYXBlVGhpY2tuZXNzIjoxLCJEdXJhdGlvbkZvcm1hdCI6MCwiSW5jbHVkZU5vbldvcmtpbmdEYXlzSW5EdXJhdGlvbiI6ZmFsc2UsIlBlcmNlbnRhZ2VDb21wbGV0ZVN0eWxlIjp7IiRpZCI6IjE2OSIsIkZvbnRTZXR0aW5ncyI6eyIkaWQiOiIxNzAiLCJGb250U2l6ZSI6MTAsIkZvbnROYW1lIjoiQ2FsaWJyaSIsIklzQm9sZCI6ZmFsc2UsIklzSXRhbGljIjpmYWxzZSwiSXNVbmRlcmxpbmVkIjpmYWxzZSwiUGFyZW50U3R5bGUiOm51bGx9LCJBdXRvU2l6ZSI6MCwiRm9yZWdyb3VuZCI6eyIkaWQiOiIxNzEiLCJDb2xvciI6eyIkcmVmIjoiODkifX0sIk1heFdpZHRoIjoyMDAuMCwiTWF4SGVpZ2h0IjoiSW5maW5pdHkiLCJTbWFydEZvcmVncm91bmRJc0FjdGl2ZSI6ZmFsc2UsIkhvcml6b250YWxBbGlnbm1lbnQiOjAsIlZlcnRpY2FsQWxpZ25tZW50IjowLCJTbWFydEZvcmVncm91bmQiOm51bGwsIkJhY2tncm91bmRGaWxsVHlwZSI6MCwiTWFyZ2luIjp7IiRpZCI6IjE3MiIsIlRvcCI6MCwiTGVmdCI6MCwiUmlnaHQiOjAsIkJvdHRvbSI6MH0sIlBhZGRpbmciOnsiJGlkIjoiMTczIiwiVG9wIjowLCJMZWZ0IjowLCJSaWdodCI6MCwiQm90dG9tIjowfSwiQmFja2dyb3VuZCI6eyIkcmVmIjoiOTIifSwiSXNWaXNpYmxlIjp0cnVlLCJXaWR0aCI6MC4wLCJIZWlnaHQiOjAuMCwiQm9yZGVyU3R5bGUiOnsiJGlkIjoiMTc0IiwiTGluZUNvbG9yIjpudWxsLCJMaW5lV2VpZ2h0IjowLjAsIkxpbmVUeXBlIjowLCJQYXJlbnRTdHlsZSI6bnVsbH0sIlBhcmVudFN0eWxlIjpudWxsfSwiRHVyYXRpb25TdHlsZSI6eyIkaWQiOiIxNzUiLCJGb250U2V0dGluZ3MiOnsiJGlkIjoiMTc2IiwiRm9udFNpemUiOjEwLCJGb250TmFtZSI6IkNhbGlicmkiLCJJc0JvbGQiOmZhbHNlLCJJc0l0YWxpYyI6ZmFsc2UsIklzVW5kZXJsaW5lZCI6ZmFsc2UsIlBhcmVudFN0eWxlIjpudWxsfSwiQXV0b1NpemUiOjAsIkZvcmVncm91bmQiOnsiJGlkIjoiMTc3IiwiQ29sb3IiOnsiJHJlZiI6Ijk2In19LCJNYXhXaWR0aCI6MjAwLjAsIk1heEhlaWdodCI6IkluZmluaXR5IiwiU21hcnRGb3JlZ3JvdW5kSXNBY3RpdmUiOmZhbHNlLCJIb3Jpem9udGFsQWxpZ25tZW50IjowLCJWZXJ0aWNhbEFsaWdubWVudCI6MCwiU21hcnRGb3JlZ3JvdW5kIjpudWxsLCJCYWNrZ3JvdW5kRmlsbFR5cGUiOjAsIk1hcmdpbiI6eyIkaWQiOiIxNzgiLCJUb3AiOjAsIkxlZnQiOjAsIlJpZ2h0IjowLCJCb3R0b20iOjB9LCJQYWRkaW5nIjp7IiRpZCI6IjE3OSIsIlRvcCI6MCwiTGVmdCI6MCwiUmlnaHQiOjAsIkJvdHRvbSI6MH0sIkJhY2tncm91bmQiOnsiJHJlZiI6Ijk5In0sIklzVmlzaWJsZSI6dHJ1ZSwiV2lkdGgiOjAuMCwiSGVpZ2h0IjowLjAsIkJvcmRlclN0eWxlIjp7IiRpZCI6IjE4MCIsIkxpbmVDb2xvciI6bnVsbCwiTGluZVdlaWdodCI6MC4wLCJMaW5lVHlwZSI6MCwiUGFyZW50U3R5bGUiOm51bGx9LCJQYXJlbnRTdHlsZSI6bnVsbH0sIkhvcml6b250YWxDb25uZWN0b3JTdHlsZSI6eyIkaWQiOiIxODEiLCJMaW5lQ29sb3IiOnsiJHJlZiI6IjEwMSJ9LCJMaW5lV2VpZ2h0IjoxLjAsIkxpbmVUeXBlIjowLCJQYXJlbnRTdHlsZSI6bnVsbH0sIlZlcnRpY2FsQ29ubmVjdG9yU3R5bGUiOnsiJGlkIjoiMTgyIiwiTGluZUNvbG9yIjp7IiRyZWYiOiIxMDQifSwiTGluZVdlaWdodCI6MC4wLCJMaW5lVHlwZSI6MCwiUGFyZW50U3R5bGUiOm51bGx9LCJNYXJnaW4iOm51bGwsIlN0YXJ0RGF0ZVBvc2l0aW9uIjozLCJFbmREYXRlUG9zaXRpb24iOjMsIkRhdGVJc1Zpc2libGUiOnRydWUsIlRpdGxlUG9zaXRpb24iOjIsIkR1cmF0aW9uUG9zaXRpb24iOjYsIlBlcmNlbnRhZ2VDb21wbGV0ZWRQb3NpdGlvbiI6NiwiU3BhY2luZyI6NSwiSXNCZWxvd1RpbWViYW5kIjpmYWxzZSwiUGVyY2VudGFnZUNvbXBsZXRlU2hhcGVPcGFjaXR5IjozNSwiU2hhcGVTdHlsZSI6eyIkaWQiOiIxODMiLCJNYXJnaW4iOnsiJGlkIjoiMTg0IiwiVG9wIjowLCJMZWZ0Ijo0LCJSaWdodCI6NCwiQm90dG9tIjowfSwiUGFkZGluZyI6eyIkaWQiOiIxODUiLCJUb3AiOjAsIkxlZnQiOjAsIlJpZ2h0IjowLCJCb3R0b20iOjB9LCJCYWNrZ3JvdW5kIjp7IiRpZCI6IjE4NiIsIkNvbG9yIjp7IiRpZCI6IjE4NyIsIkEiOjI1NSwiUiI6MTEyLCJHIjoxNzMsIkIiOjcxfX0sIklzVmlzaWJsZSI6dHJ1ZSwiV2lkdGgiOjAuMCwiSGVpZ2h0IjoxNi4wLCJCb3JkZXJTdHlsZSI6eyIkaWQiOiIxODgiLCJMaW5lQ29sb3IiOnsiJHJlZiI6IjExMiJ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kzIiwiVG9wIjowLCJMZWZ0IjowLCJSaWdodCI6MCwiQm90dG9tIjowfSwiUGFkZGluZyI6eyIkaWQiOiIxOTQiLCJUb3AiOjAsIkxlZnQiOjAsIlJpZ2h0IjowLCJCb3R0b20iOjB9LCJCYWNrZ3JvdW5kIjp7IiRyZWYiOiIxMjAifSwiSXNWaXNpYmxlIjp0cnVlLCJXaWR0aCI6MC4wLCJIZWlnaHQiOjAuMCwiQm9yZGVyU3R5bGUiOnsiJGlkIjoiMTk1IiwiTGluZUNvbG9yIjpudWxsLCJMaW5lV2VpZ2h0IjowLjAsIkxpbmVUeXBlIjowLCJQYXJlbnRTdHlsZSI6bnVsbH0sIlBhcmVudFN0eWxlIjpudWxsfSwiRGF0ZVN0eWxlIjp7IiRpZCI6IjE5NiIsIkZvbnRTZXR0aW5ncyI6eyIkaWQiOiIxOTciLCJGb250U2l6ZSI6MTAsIkZvbnROYW1lIjoiQ2FsaWJyaSIsIklzQm9sZCI6ZmFsc2UsIklzSXRhbGljIjpmYWxzZSwiSXNVbmRlcmxpbmVkIjpmYWxzZSwiUGFyZW50U3R5bGUiOm51bGx9LCJBdXRvU2l6ZSI6MCwiRm9yZWdyb3VuZCI6eyIkaWQiOiIxOTgiLCJDb2xvciI6eyIkaWQiOiIxO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MCIsIlRvcCI6MCwiTGVmdCI6MCwiUmlnaHQiOjAsIkJvdHRvbSI6MH0sIlBhZGRpbmciOnsiJGlkIjoiMjAxIiwiVG9wIjowLCJMZWZ0IjowLCJSaWdodCI6MCwiQm90dG9tIjowfSwiQmFja2dyb3VuZCI6eyIkcmVmIjoiMTI3In0sIklzVmlzaWJsZSI6dHJ1ZSwiV2lkdGgiOjAuMCwiSGVpZ2h0IjowLjAsIkJvcmRlclN0eWxlIjp7IiRpZCI6IjIwMiIsIkxpbmVDb2xvciI6bnVsbCwiTGluZVdlaWdodCI6MC4wLCJMaW5lVHlwZSI6MCwiUGFyZW50U3R5bGUiOm51bGx9LCJQYXJlbnRTdHlsZSI6bnVsbH0sIkRhdGVGb3JtYXQiOnsiJGlkIjoiMjA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A0IiwiRGF0ZVBhcnRJc1Zpc2libGUiOmZhbHNlLCJUaW1lUGFydElzVmlzaWJsZSI6ZmFsc2V9fSwiV2Vla051bWJlcmluZyI6eyIkaWQiOiIyMDUiLCJGb3JtYXQiOjAsIklzVmlzaWJsZSI6ZmFsc2UsIkxhc3RLbm93blZpc2liaWxpdHlTdGF0ZSI6ZmFsc2V9LCJJc1Zpc2libGUiOnRydWUsIlBhcmVudFN0eWxlIjpudWxsfSwiSW5kZXgiOjcsIlNtYXJ0RHVyYXRpb25BY3RpdmF0ZWQiOmZhbHNlLCJEYXRlRm9ybWF0Ijp7IiRyZWYiOiIyMDMifSwiV2Vla051bWJlcmluZyI6eyIkaWQiOiIyMDYiLCJGb3JtYXQiOjAsIklzVmlzaWJsZSI6ZmFsc2UsIkxhc3RLbm93blZpc2liaWxpdHlTdGF0ZSI6ZmFsc2V9LCJJZCI6Ijg4ZTQxMmU5LWUwYmEtNDdmMi05ZTczLWRiZTFiYWI5ZGMyNyIsIkltcG9ydElkIjpudWxsLCJUaXRsZSI6IkNvbXBsZXRlIE1hcmtldCBBbmFseXNpcyIsIk5vdGUiOm51bGwsIkh5cGVybGluayI6eyIkaWQiOiIyMDciLCJBZGRyZXNzIjoiIiwiU3ViQWRkcmVzcyI6IiJ9LCJJc0NoYW5nZWQiOmZhbHNlLCJJc05ldyI6ZmFsc2V9LHsiJGlkIjoiMjA4IiwiR3JvdXBOYW1lIjpudWxsLCJTdGFydERhdGUiOiIyMDIxLTA1LTEyVDAwOjAwOjAwWiIsIkVuZERhdGUiOiIyMDIxLTA1LTMwVDIzOjU5OjAwWiIsIlBlcmNlbnRhZ2VDb21wbGV0ZSI6bnVsbCwiU3R5bGUiOnsiJGlkIjoiMjA5IiwiU2hhcGUiOjEsIlNoYXBlVGhpY2tuZXNzIjoxLCJEdXJhdGlvbkZvcm1hdCI6MCwiSW5jbHVkZU5vbldvcmtpbmdEYXlzSW5EdXJhdGlvbiI6ZmFsc2UsIlBlcmNlbnRhZ2VDb21wbGV0ZVN0eWxlIjp7IiRpZCI6IjIxMCIsIkZvbnRTZXR0aW5ncyI6eyIkaWQiOiIyMTEiLCJGb250U2l6ZSI6MTAsIkZvbnROYW1lIjoiQ2FsaWJyaSIsIklzQm9sZCI6ZmFsc2UsIklzSXRhbGljIjpmYWxzZSwiSXNVbmRlcmxpbmVkIjpmYWxzZSwiUGFyZW50U3R5bGUiOm51bGx9LCJBdXRvU2l6ZSI6MCwiRm9yZWdyb3VuZCI6eyIkaWQiOiIyMTIiLCJDb2xvciI6eyIkcmVmIjoiODkifX0sIk1heFdpZHRoIjoyMDAuMCwiTWF4SGVpZ2h0IjoiSW5maW5pdHkiLCJTbWFydEZvcmVncm91bmRJc0FjdGl2ZSI6ZmFsc2UsIkhvcml6b250YWxBbGlnbm1lbnQiOjAsIlZlcnRpY2FsQWxpZ25tZW50IjowLCJTbWFydEZvcmVncm91bmQiOm51bGwsIkJhY2tncm91bmRGaWxsVHlwZSI6MCwiTWFyZ2luIjp7IiRpZCI6IjIxMyIsIlRvcCI6MCwiTGVmdCI6MCwiUmlnaHQiOjAsIkJvdHRvbSI6MH0sIlBhZGRpbmciOnsiJGlkIjoiMjE0IiwiVG9wIjowLCJMZWZ0IjowLCJSaWdodCI6MCwiQm90dG9tIjowfSwiQmFja2dyb3VuZCI6eyIkcmVmIjoiOTIifSwiSXNWaXNpYmxlIjp0cnVlLCJXaWR0aCI6MC4wLCJIZWlnaHQiOjAuMCwiQm9yZGVyU3R5bGUiOnsiJGlkIjoiMjE1IiwiTGluZUNvbG9yIjpudWxsLCJMaW5lV2VpZ2h0IjowLjAsIkxpbmVUeXBlIjowLCJQYXJlbnRTdHlsZSI6bnVsbH0sIlBhcmVudFN0eWxlIjpudWxsfSwiRHVyYXRpb25TdHlsZSI6eyIkaWQiOiIyMTYiLCJGb250U2V0dGluZ3MiOnsiJGlkIjoiMjE3IiwiRm9udFNpemUiOjEwLCJGb250TmFtZSI6IkNhbGlicmkiLCJJc0JvbGQiOmZhbHNlLCJJc0l0YWxpYyI6ZmFsc2UsIklzVW5kZXJsaW5lZCI6ZmFsc2UsIlBhcmVudFN0eWxlIjpudWxsfSwiQXV0b1NpemUiOjAsIkZvcmVncm91bmQiOnsiJGlkIjoiMjE4IiwiQ29sb3IiOnsiJHJlZiI6Ijk2In19LCJNYXhXaWR0aCI6MjAwLjAsIk1heEhlaWdodCI6IkluZmluaXR5IiwiU21hcnRGb3JlZ3JvdW5kSXNBY3RpdmUiOmZhbHNlLCJIb3Jpem9udGFsQWxpZ25tZW50IjowLCJWZXJ0aWNhbEFsaWdubWVudCI6MCwiU21hcnRGb3JlZ3JvdW5kIjpudWxsLCJCYWNrZ3JvdW5kRmlsbFR5cGUiOjAsIk1hcmdpbiI6eyIkaWQiOiIyMTkiLCJUb3AiOjAsIkxlZnQiOjAsIlJpZ2h0IjowLCJCb3R0b20iOjB9LCJQYWRkaW5nIjp7IiRpZCI6IjIyMCIsIlRvcCI6MCwiTGVmdCI6MCwiUmlnaHQiOjAsIkJvdHRvbSI6MH0sIkJhY2tncm91bmQiOnsiJHJlZiI6Ijk5In0sIklzVmlzaWJsZSI6dHJ1ZSwiV2lkdGgiOjAuMCwiSGVpZ2h0IjowLjAsIkJvcmRlclN0eWxlIjp7IiRpZCI6IjIyMSIsIkxpbmVDb2xvciI6bnVsbCwiTGluZVdlaWdodCI6MC4wLCJMaW5lVHlwZSI6MCwiUGFyZW50U3R5bGUiOm51bGx9LCJQYXJlbnRTdHlsZSI6bnVsbH0sIkhvcml6b250YWxDb25uZWN0b3JTdHlsZSI6eyIkaWQiOiIyMjIiLCJMaW5lQ29sb3IiOnsiJHJlZiI6IjEwMSJ9LCJMaW5lV2VpZ2h0IjoxLjAsIkxpbmVUeXBlIjowLCJQYXJlbnRTdHlsZSI6bnVsbH0sIlZlcnRpY2FsQ29ubmVjdG9yU3R5bGUiOnsiJGlkIjoiMjIzIiwiTGluZUNvbG9yIjp7IiRyZWYiOiIxMDQ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MjQiLCJNYXJnaW4iOnsiJGlkIjoiMjI1IiwiVG9wIjowLCJMZWZ0Ijo0LCJSaWdodCI6NCwiQm90dG9tIjowfSwiUGFkZGluZyI6eyIkaWQiOiIyMjYiLCJUb3AiOjAsIkxlZnQiOjAsIlJpZ2h0IjowLCJCb3R0b20iOjB9LCJCYWNrZ3JvdW5kIjp7IiRpZCI6IjIyNyIsIkNvbG9yIjp7IiRpZCI6IjIyOCIsIkEiOjI1NSwiUiI6MTEyLCJHIjoxNzMsIkIiOjcxfX0sIklzVmlzaWJsZSI6dHJ1ZSwiV2lkdGgiOjAuMCwiSGVpZ2h0IjoxNi4wLCJCb3JkZXJTdHlsZSI6eyIkaWQiOiIyMjkiLCJMaW5lQ29sb3IiOnsiJHJlZiI6IjExMiJ9LCJMaW5lV2VpZ2h0IjowLjAsIkxpbmVUeXBlIjowLCJQYXJlbnRTdHlsZSI6bnVsbH0sIlBhcmVudFN0eWxlIjpudWxsfSwiVGl0bGVTdHlsZSI6eyIkaWQiOiIyMzAiLCJGb250U2V0dGluZ3MiOnsiJGlkIjoiMjMxIiwiRm9udFNpemUiOjExLCJGb250TmFtZSI6IkNhbGlicmkiLCJJc0JvbGQiOnRydWUsIklzSXRhbGljIjpmYWxzZSwiSXNVbmRlcmxpbmVkIjpmYWxzZSwiUGFyZW50U3R5bGUiOm51bGx9LCJBdXRvU2l6ZSI6MCwiRm9yZWdyb3VuZCI6eyIkaWQiOiIyMzIiLCJDb2xvciI6eyIkaWQiOiIyMzM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MjM0IiwiVG9wIjowLCJMZWZ0IjowLCJSaWdodCI6MCwiQm90dG9tIjowfSwiUGFkZGluZyI6eyIkaWQiOiIyMzUiLCJUb3AiOjAsIkxlZnQiOjAsIlJpZ2h0IjowLCJCb3R0b20iOjB9LCJCYWNrZ3JvdW5kIjp7IiRyZWYiOiIxMjAifSwiSXNWaXNpYmxlIjp0cnVlLCJXaWR0aCI6MC4wLCJIZWlnaHQiOjAuMCwiQm9yZGVyU3R5bGUiOnsiJGlkIjoiMjM2IiwiTGluZUNvbG9yIjpudWxsLCJMaW5lV2VpZ2h0IjowLjAsIkxpbmVUeXBlIjowLCJQYXJlbnRTdHlsZSI6bnVsbH0sIlBhcmVudFN0eWxlIjpudWxsfSwiRGF0ZVN0eWxlIjp7IiRpZCI6IjIzNyIsIkZvbnRTZXR0aW5ncyI6eyIkaWQiOiIyMzgiLCJGb250U2l6ZSI6MTAsIkZvbnROYW1lIjoiQ2FsaWJyaSIsIklzQm9sZCI6ZmFsc2UsIklzSXRhbGljIjpmYWxzZSwiSXNVbmRlcmxpbmVkIjpmYWxzZSwiUGFyZW50U3R5bGUiOm51bGx9LCJBdXRvU2l6ZSI6MCwiRm9yZWdyb3VuZCI6eyIkaWQiOiIyMzkiLCJDb2xvciI6eyIkaWQiOiIyND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0MSIsIlRvcCI6MCwiTGVmdCI6MCwiUmlnaHQiOjAsIkJvdHRvbSI6MH0sIlBhZGRpbmciOnsiJGlkIjoiMjQyIiwiVG9wIjowLCJMZWZ0IjowLCJSaWdodCI6MCwiQm90dG9tIjowfSwiQmFja2dyb3VuZCI6eyIkcmVmIjoiMTI3In0sIklzVmlzaWJsZSI6dHJ1ZSwiV2lkdGgiOjAuMCwiSGVpZ2h0IjowLjAsIkJvcmRlclN0eWxlIjp7IiRpZCI6IjI0MyIsIkxpbmVDb2xvciI6bnVsbCwiTGluZVdlaWdodCI6MC4wLCJMaW5lVHlwZSI6MCwiUGFyZW50U3R5bGUiOm51bGx9LCJQYXJlbnRTdHlsZSI6bnVsbH0sIkRhdGVGb3JtYXQiOnsiJGlkIjoiMjQ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Q1IiwiRGF0ZVBhcnRJc1Zpc2libGUiOmZhbHNlLCJUaW1lUGFydElzVmlzaWJsZSI6ZmFsc2V9fSwiV2Vla051bWJlcmluZyI6eyIkaWQiOiIyNDYiLCJGb3JtYXQiOjAsIklzVmlzaWJsZSI6ZmFsc2UsIkxhc3RLbm93blZpc2liaWxpdHlTdGF0ZSI6ZmFsc2V9LCJJc1Zpc2libGUiOnRydWUsIlBhcmVudFN0eWxlIjpudWxsfSwiSW5kZXgiOjgsIlNtYXJ0RHVyYXRpb25BY3RpdmF0ZWQiOmZhbHNlLCJEYXRlRm9ybWF0Ijp7IiRyZWYiOiIyNDQifSwiV2Vla051bWJlcmluZyI6eyIkaWQiOiIyNDciLCJGb3JtYXQiOjAsIklzVmlzaWJsZSI6ZmFsc2UsIkxhc3RLbm93blZpc2liaWxpdHlTdGF0ZSI6ZmFsc2V9LCJJZCI6IjQ4ZTJjNWYzLWI1MzItNGQxNy1hOGNkLTBhNDc3YTNlOGQ2NyIsIkltcG9ydElkIjpudWxsLCJUaXRsZSI6IlNlZ21lbnRhdGlvbnMiLCJOb3RlIjpudWxsLCJIeXBlcmxpbmsiOnsiJGlkIjoiMjQ4IiwiQWRkcmVzcyI6IiIsIlN1YkFkZHJlc3MiOiIifSwiSXNDaGFuZ2VkIjpmYWxzZSwiSXNOZXciOmZhbHNlfSx7IiRpZCI6IjI0OSIsIkdyb3VwTmFtZSI6bnVsbCwiU3RhcnREYXRlIjoiMjAyMS0wNi0wMVQwMDowMDowMFoiLCJFbmREYXRlIjoiMjAyMS0wNi0wOVQyMzo1OTowMFoiLCJQZXJjZW50YWdlQ29tcGxldGUiOm51bGwsIlN0eWxlIjp7IiRpZCI6IjI1MCIsIlNoYXBlIjoxLCJTaGFwZVRoaWNrbmVzcyI6MSwiRHVyYXRpb25Gb3JtYXQiOjAsIkluY2x1ZGVOb25Xb3JraW5nRGF5c0luRHVyYXRpb24iOmZhbHNlLCJQZXJjZW50YWdlQ29tcGxldGVTdHlsZSI6eyIkaWQiOiIyNTEiLCJGb250U2V0dGluZ3MiOnsiJGlkIjoiMjUyIiwiRm9udFNpemUiOjEwLCJGb250TmFtZSI6IkNhbGlicmkiLCJJc0JvbGQiOmZhbHNlLCJJc0l0YWxpYyI6ZmFsc2UsIklzVW5kZXJsaW5lZCI6ZmFsc2UsIlBhcmVudFN0eWxlIjpudWxsfSwiQXV0b1NpemUiOjAsIkZvcmVncm91bmQiOnsiJGlkIjoiMjUzIiwiQ29sb3IiOnsiJHJlZiI6Ijg5In19LCJNYXhXaWR0aCI6MjAwLjAsIk1heEhlaWdodCI6IkluZmluaXR5IiwiU21hcnRGb3JlZ3JvdW5kSXNBY3RpdmUiOmZhbHNlLCJIb3Jpem9udGFsQWxpZ25tZW50IjowLCJWZXJ0aWNhbEFsaWdubWVudCI6MCwiU21hcnRGb3JlZ3JvdW5kIjpudWxsLCJCYWNrZ3JvdW5kRmlsbFR5cGUiOjAsIk1hcmdpbiI6eyIkaWQiOiIyNTQiLCJUb3AiOjAsIkxlZnQiOjAsIlJpZ2h0IjowLCJCb3R0b20iOjB9LCJQYWRkaW5nIjp7IiRpZCI6IjI1NSIsIlRvcCI6MCwiTGVmdCI6MCwiUmlnaHQiOjAsIkJvdHRvbSI6MH0sIkJhY2tncm91bmQiOnsiJHJlZiI6IjkyIn0sIklzVmlzaWJsZSI6dHJ1ZSwiV2lkdGgiOjAuMCwiSGVpZ2h0IjowLjAsIkJvcmRlclN0eWxlIjp7IiRpZCI6IjI1NiIsIkxpbmVDb2xvciI6bnVsbCwiTGluZVdlaWdodCI6MC4wLCJMaW5lVHlwZSI6MCwiUGFyZW50U3R5bGUiOm51bGx9LCJQYXJlbnRTdHlsZSI6bnVsbH0sIkR1cmF0aW9uU3R5bGUiOnsiJGlkIjoiMjU3IiwiRm9udFNldHRpbmdzIjp7IiRpZCI6IjI1OCIsIkZvbnRTaXplIjoxMCwiRm9udE5hbWUiOiJDYWxpYnJpIiwiSXNCb2xkIjpmYWxzZSwiSXNJdGFsaWMiOmZhbHNlLCJJc1VuZGVybGluZWQiOmZhbHNlLCJQYXJlbnRTdHlsZSI6bnVsbH0sIkF1dG9TaXplIjowLCJGb3JlZ3JvdW5kIjp7IiRpZCI6IjI1OSIsIkNvbG9yIjp7IiRyZWYiOiI5NiJ9fSwiTWF4V2lkdGgiOjIwMC4wLCJNYXhIZWlnaHQiOiJJbmZpbml0eSIsIlNtYXJ0Rm9yZWdyb3VuZElzQWN0aXZlIjpmYWxzZSwiSG9yaXpvbnRhbEFsaWdubWVudCI6MCwiVmVydGljYWxBbGlnbm1lbnQiOjAsIlNtYXJ0Rm9yZWdyb3VuZCI6bnVsbCwiQmFja2dyb3VuZEZpbGxUeXBlIjowLCJNYXJnaW4iOnsiJGlkIjoiMjYwIiwiVG9wIjowLCJMZWZ0IjowLCJSaWdodCI6MCwiQm90dG9tIjowfSwiUGFkZGluZyI6eyIkaWQiOiIyNjEiLCJUb3AiOjAsIkxlZnQiOjAsIlJpZ2h0IjowLCJCb3R0b20iOjB9LCJCYWNrZ3JvdW5kIjp7IiRyZWYiOiI5OSJ9LCJJc1Zpc2libGUiOnRydWUsIldpZHRoIjowLjAsIkhlaWdodCI6MC4wLCJCb3JkZXJTdHlsZSI6eyIkaWQiOiIyNjIiLCJMaW5lQ29sb3IiOm51bGwsIkxpbmVXZWlnaHQiOjAuMCwiTGluZVR5cGUiOjAsIlBhcmVudFN0eWxlIjpudWxsfSwiUGFyZW50U3R5bGUiOm51bGx9LCJIb3Jpem9udGFsQ29ubmVjdG9yU3R5bGUiOnsiJGlkIjoiMjYzIiwiTGluZUNvbG9yIjp7IiRyZWYiOiIxMDEifSwiTGluZVdlaWdodCI6MS4wLCJMaW5lVHlwZSI6MCwiUGFyZW50U3R5bGUiOm51bGx9LCJWZXJ0aWNhbENvbm5lY3RvclN0eWxlIjp7IiRpZCI6IjI2NCIsIkxpbmVDb2xvciI6eyIkcmVmIjoiMTA0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Y1IiwiTWFyZ2luIjp7IiRpZCI6IjI2NiIsIlRvcCI6MCwiTGVmdCI6NCwiUmlnaHQiOjQsIkJvdHRvbSI6MH0sIlBhZGRpbmciOnsiJGlkIjoiMjY3IiwiVG9wIjowLCJMZWZ0IjowLCJSaWdodCI6MCwiQm90dG9tIjowfSwiQmFja2dyb3VuZCI6eyIkaWQiOiIyNjgiLCJDb2xvciI6eyIkaWQiOiIyNjkiLCJBIjoyNTUsIlIiOjExMiwiRyI6MTczLCJCIjo3MX19LCJJc1Zpc2libGUiOnRydWUsIldpZHRoIjowLjAsIkhlaWdodCI6MTYuMCwiQm9yZGVyU3R5bGUiOnsiJGlkIjoiMjcwIiwiTGluZUNvbG9yIjp7IiRyZWYiOiIxMTIifSwiTGluZVdlaWdodCI6MC4wLCJMaW5lVHlwZSI6MCwiUGFyZW50U3R5bGUiOm51bGx9LCJQYXJlbnRTdHlsZSI6bnVsbH0sIlRpdGxlU3R5bGUiOnsiJGlkIjoiMjcxIiwiRm9udFNldHRpbmdzIjp7IiRpZCI6IjI3MiIsIkZvbnRTaXplIjoxMSwiRm9udE5hbWUiOiJDYWxpYnJpIiwiSXNCb2xkIjp0cnVlLCJJc0l0YWxpYyI6ZmFsc2UsIklzVW5kZXJsaW5lZCI6ZmFsc2UsIlBhcmVudFN0eWxlIjpudWxsfSwiQXV0b1NpemUiOjAsIkZvcmVncm91bmQiOnsiJGlkIjoiMjczIiwiQ29sb3IiOnsiJGlkIjoiMjc0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I3NSIsIlRvcCI6MCwiTGVmdCI6MCwiUmlnaHQiOjAsIkJvdHRvbSI6MH0sIlBhZGRpbmciOnsiJGlkIjoiMjc2IiwiVG9wIjowLCJMZWZ0IjowLCJSaWdodCI6MCwiQm90dG9tIjowfSwiQmFja2dyb3VuZCI6eyIkcmVmIjoiMTIwIn0sIklzVmlzaWJsZSI6dHJ1ZSwiV2lkdGgiOjAuMCwiSGVpZ2h0IjowLjAsIkJvcmRlclN0eWxlIjp7IiRpZCI6IjI3NyIsIkxpbmVDb2xvciI6bnVsbCwiTGluZVdlaWdodCI6MC4wLCJMaW5lVHlwZSI6MCwiUGFyZW50U3R5bGUiOm51bGx9LCJQYXJlbnRTdHlsZSI6bnVsbH0sIkRhdGVTdHlsZSI6eyIkaWQiOiIyNzgiLCJGb250U2V0dGluZ3MiOnsiJGlkIjoiMjc5IiwiRm9udFNpemUiOjEwLCJGb250TmFtZSI6IkNhbGlicmkiLCJJc0JvbGQiOmZhbHNlLCJJc0l0YWxpYyI6ZmFsc2UsIklzVW5kZXJsaW5lZCI6ZmFsc2UsIlBhcmVudFN0eWxlIjpudWxsfSwiQXV0b1NpemUiOjAsIkZvcmVncm91bmQiOnsiJGlkIjoiMjgwIiwiQ29sb3IiOnsiJHJlZiI6IjEyNCJ9fSwiTWF4V2lkdGgiOjIwMC4wLCJNYXhIZWlnaHQiOiJJbmZpbml0eSIsIlNtYXJ0Rm9yZWdyb3VuZElzQWN0aXZlIjpmYWxzZSwiSG9yaXpvbnRhbEFsaWdubWVudCI6MiwiVmVydGljYWxBbGlnbm1lbnQiOjAsIlNtYXJ0Rm9yZWdyb3VuZCI6bnVsbCwiQmFja2dyb3VuZEZpbGxUeXBlIjowLCJNYXJnaW4iOnsiJGlkIjoiMjgxIiwiVG9wIjowLCJMZWZ0IjowLCJSaWdodCI6MCwiQm90dG9tIjowfSwiUGFkZGluZyI6eyIkaWQiOiIyODIiLCJUb3AiOjAsIkxlZnQiOjAsIlJpZ2h0IjowLCJCb3R0b20iOjB9LCJCYWNrZ3JvdW5kIjp7IiRyZWYiOiIxMjcifSwiSXNWaXNpYmxlIjp0cnVlLCJXaWR0aCI6MC4wLCJIZWlnaHQiOjAuMCwiQm9yZGVyU3R5bGUiOnsiJGlkIjoiMjgzIiwiTGluZUNvbG9yIjpudWxsLCJMaW5lV2VpZ2h0IjowLjAsIkxpbmVUeXBlIjowLCJQYXJlbnRTdHlsZSI6bnVsbH0sIlBhcmVudFN0eWxlIjpudWxsfSwiRGF0ZUZvcm1hdCI6eyIkaWQiOiIyO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DUiLCJEYXRlUGFydElzVmlzaWJsZSI6ZmFsc2UsIlRpbWVQYXJ0SXNWaXNpYmxlIjpmYWxzZX19LCJXZWVrTnVtYmVyaW5nIjp7IiRpZCI6IjI4NiIsIkZvcm1hdCI6MCwiSXNWaXNpYmxlIjpmYWxzZSwiTGFzdEtub3duVmlzaWJpbGl0eVN0YXRlIjpmYWxzZX0sIklzVmlzaWJsZSI6ZmFsc2UsIlBhcmVudFN0eWxlIjpudWxsfSwiSW5kZXgiOjksIlNtYXJ0RHVyYXRpb25BY3RpdmF0ZWQiOmZhbHNlLCJEYXRlRm9ybWF0Ijp7IiRyZWYiOiIyODQifSwiV2Vla051bWJlcmluZyI6eyIkaWQiOiIyODciLCJGb3JtYXQiOjAsIklzVmlzaWJsZSI6ZmFsc2UsIkxhc3RLbm93blZpc2liaWxpdHlTdGF0ZSI6ZmFsc2V9LCJJZCI6ImE5ODQ3MzExLTNlNGEtNDdjNS1iZGJiLWJhYjhhOWY5NzEyMyIsIkltcG9ydElkIjpudWxsLCJUaXRsZSI6IlRhcmdldCBNYXJrZXQiLCJOb3RlIjpudWxsLCJIeXBlcmxpbmsiOnsiJGlkIjoiMjg4IiwiQWRkcmVzcyI6bnVsbCwiU3ViQWRkcmVzcyI6bnVsbH0sIklzQ2hhbmdlZCI6ZmFsc2UsIklzTmV3IjpmYWxzZX0seyIkaWQiOiIyODkiLCJHcm91cE5hbWUiOm51bGwsIlN0YXJ0RGF0ZSI6IjIwMjEtMDYtMTFUMDA6MDA6MDBaIiwiRW5kRGF0ZSI6IjIwMjEtMDctMjBUMjM6NTk6MDBaIiwiUGVyY2VudGFnZUNvbXBsZXRlIjpudWxsLCJTdHlsZSI6eyIkaWQiOiIyOTAiLCJTaGFwZSI6MSwiU2hhcGVUaGlja25lc3MiOjEsIkR1cmF0aW9uRm9ybWF0IjowLCJJbmNsdWRlTm9uV29ya2luZ0RheXNJbkR1cmF0aW9uIjpmYWxzZSwiUGVyY2VudGFnZUNvbXBsZXRlU3R5bGUiOnsiJGlkIjoiMjkxIiwiRm9udFNldHRpbmdzIjp7IiRpZCI6IjI5MiIsIkZvbnRTaXplIjoxMCwiRm9udE5hbWUiOiJDYWxpYnJpIiwiSXNCb2xkIjpmYWxzZSwiSXNJdGFsaWMiOmZhbHNlLCJJc1VuZGVybGluZWQiOmZhbHNlLCJQYXJlbnRTdHlsZSI6bnVsbH0sIkF1dG9TaXplIjowLCJGb3JlZ3JvdW5kIjp7IiRpZCI6IjI5MyIsIkNvbG9yIjp7IiRyZWYiOiI4OSJ9fSwiTWF4V2lkdGgiOjIwMC4wLCJNYXhIZWlnaHQiOiJJbmZpbml0eSIsIlNtYXJ0Rm9yZWdyb3VuZElzQWN0aXZlIjpmYWxzZSwiSG9yaXpvbnRhbEFsaWdubWVudCI6MCwiVmVydGljYWxBbGlnbm1lbnQiOjAsIlNtYXJ0Rm9yZWdyb3VuZCI6bnVsbCwiQmFja2dyb3VuZEZpbGxUeXBlIjowLCJNYXJnaW4iOnsiJGlkIjoiMjk0IiwiVG9wIjowLCJMZWZ0IjowLCJSaWdodCI6MCwiQm90dG9tIjowfSwiUGFkZGluZyI6eyIkaWQiOiIyOTUiLCJUb3AiOjAsIkxlZnQiOjAsIlJpZ2h0IjowLCJCb3R0b20iOjB9LCJCYWNrZ3JvdW5kIjp7IiRyZWYiOiI5MiJ9LCJJc1Zpc2libGUiOnRydWUsIldpZHRoIjowLjAsIkhlaWdodCI6MC4wLCJCb3JkZXJTdHlsZSI6eyIkaWQiOiIyOTYiLCJMaW5lQ29sb3IiOm51bGwsIkxpbmVXZWlnaHQiOjAuMCwiTGluZVR5cGUiOjAsIlBhcmVudFN0eWxlIjpudWxsfSwiUGFyZW50U3R5bGUiOm51bGx9LCJEdXJhdGlvblN0eWxlIjp7IiRpZCI6IjI5NyIsIkZvbnRTZXR0aW5ncyI6eyIkaWQiOiIyOTgiLCJGb250U2l6ZSI6MTAsIkZvbnROYW1lIjoiQ2FsaWJyaSIsIklzQm9sZCI6ZmFsc2UsIklzSXRhbGljIjpmYWxzZSwiSXNVbmRlcmxpbmVkIjpmYWxzZSwiUGFyZW50U3R5bGUiOm51bGx9LCJBdXRvU2l6ZSI6MCwiRm9yZWdyb3VuZCI6eyIkaWQiOiIyOTkiLCJDb2xvciI6eyIkcmVmIjoiOTYifX0sIk1heFdpZHRoIjoyMDAuMCwiTWF4SGVpZ2h0IjoiSW5maW5pdHkiLCJTbWFydEZvcmVncm91bmRJc0FjdGl2ZSI6ZmFsc2UsIkhvcml6b250YWxBbGlnbm1lbnQiOjAsIlZlcnRpY2FsQWxpZ25tZW50IjowLCJTbWFydEZvcmVncm91bmQiOm51bGwsIkJhY2tncm91bmRGaWxsVHlwZSI6MCwiTWFyZ2luIjp7IiRpZCI6IjMwMCIsIlRvcCI6MCwiTGVmdCI6MCwiUmlnaHQiOjAsIkJvdHRvbSI6MH0sIlBhZGRpbmciOnsiJGlkIjoiMzAxIiwiVG9wIjowLCJMZWZ0IjowLCJSaWdodCI6MCwiQm90dG9tIjowfSwiQmFja2dyb3VuZCI6eyIkcmVmIjoiOTkifSwiSXNWaXNpYmxlIjp0cnVlLCJXaWR0aCI6MC4wLCJIZWlnaHQiOjAuMCwiQm9yZGVyU3R5bGUiOnsiJGlkIjoiMzAyIiwiTGluZUNvbG9yIjpudWxsLCJMaW5lV2VpZ2h0IjowLjAsIkxpbmVUeXBlIjowLCJQYXJlbnRTdHlsZSI6bnVsbH0sIlBhcmVudFN0eWxlIjpudWxsfSwiSG9yaXpvbnRhbENvbm5lY3RvclN0eWxlIjp7IiRpZCI6IjMwMyIsIkxpbmVDb2xvciI6eyIkcmVmIjoiMTAxIn0sIkxpbmVXZWlnaHQiOjEuMCwiTGluZVR5cGUiOjAsIlBhcmVudFN0eWxlIjpudWxsfSwiVmVydGljYWxDb25uZWN0b3JTdHlsZSI6eyIkaWQiOiIzMDQiLCJMaW5lQ29sb3IiOnsiJHJlZiI6IjEw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wNSIsIk1hcmdpbiI6eyIkaWQiOiIzMDYiLCJUb3AiOjAsIkxlZnQiOjQsIlJpZ2h0Ijo0LCJCb3R0b20iOjB9LCJQYWRkaW5nIjp7IiRpZCI6IjMwNyIsIlRvcCI6MCwiTGVmdCI6MCwiUmlnaHQiOjAsIkJvdHRvbSI6MH0sIkJhY2tncm91bmQiOnsiJGlkIjoiMzA4IiwiQ29sb3IiOnsiJGlkIjoiMzA5IiwiQSI6MjU1LCJSIjoxMTIsIkciOjE3MywiQiI6NzF9fSwiSXNWaXNpYmxlIjp0cnVlLCJXaWR0aCI6MC4wLCJIZWlnaHQiOjE2LjAsIkJvcmRlclN0eWxlIjp7IiRpZCI6IjMxMCIsIkxpbmVDb2xvciI6eyIkcmVmIjoiMTEyIn0sIkxpbmVXZWlnaHQiOjAuMCwiTGluZVR5cGUiOjAsIlBhcmVudFN0eWxlIjpudWxsfSwiUGFyZW50U3R5bGUiOm51bGx9LCJUaXRsZVN0eWxlIjp7IiRpZCI6IjMxMSIsIkZvbnRTZXR0aW5ncyI6eyIkaWQiOiIzMTIiLCJGb250U2l6ZSI6MTEsIkZvbnROYW1lIjoiQ2FsaWJyaSIsIklzQm9sZCI6dHJ1ZSwiSXNJdGFsaWMiOmZhbHNlLCJJc1VuZGVybGluZWQiOmZhbHNlLCJQYXJlbnRTdHlsZSI6bnVsbH0sIkF1dG9TaXplIjowLCJGb3JlZ3JvdW5kIjp7IiRpZCI6IjMxMyIsIkNvbG9yIjp7IiRpZCI6IjMxNC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zMTUiLCJUb3AiOjAsIkxlZnQiOjAsIlJpZ2h0IjowLCJCb3R0b20iOjB9LCJQYWRkaW5nIjp7IiRpZCI6IjMxNiIsIlRvcCI6MCwiTGVmdCI6MCwiUmlnaHQiOjAsIkJvdHRvbSI6MH0sIkJhY2tncm91bmQiOnsiJHJlZiI6IjEyMCJ9LCJJc1Zpc2libGUiOnRydWUsIldpZHRoIjowLjAsIkhlaWdodCI6MC4wLCJCb3JkZXJTdHlsZSI6eyIkaWQiOiIzMTciLCJMaW5lQ29sb3IiOm51bGwsIkxpbmVXZWlnaHQiOjAuMCwiTGluZVR5cGUiOjAsIlBhcmVudFN0eWxlIjpudWxsfSwiUGFyZW50U3R5bGUiOm51bGx9LCJEYXRlU3R5bGUiOnsiJGlkIjoiMzE4IiwiRm9udFNldHRpbmdzIjp7IiRpZCI6IjMxOSIsIkZvbnRTaXplIjoxMCwiRm9udE5hbWUiOiJDYWxpYnJpIiwiSXNCb2xkIjpmYWxzZSwiSXNJdGFsaWMiOmZhbHNlLCJJc1VuZGVybGluZWQiOmZhbHNlLCJQYXJlbnRTdHlsZSI6bnVsbH0sIkF1dG9TaXplIjowLCJGb3JlZ3JvdW5kIjp7IiRpZCI6IjMyMCIsIkNvbG9yIjp7IiRpZCI6IjMy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IyIiwiVG9wIjowLCJMZWZ0IjowLCJSaWdodCI6MCwiQm90dG9tIjowfSwiUGFkZGluZyI6eyIkaWQiOiIzMjMiLCJUb3AiOjAsIkxlZnQiOjAsIlJpZ2h0IjowLCJCb3R0b20iOjB9LCJCYWNrZ3JvdW5kIjp7IiRyZWYiOiIxMjcifSwiSXNWaXNpYmxlIjp0cnVlLCJXaWR0aCI6MC4wLCJIZWlnaHQiOjAuMCwiQm9yZGVyU3R5bGUiOnsiJGlkIjoiMzI0IiwiTGluZUNvbG9yIjpudWxsLCJMaW5lV2VpZ2h0IjowLjAsIkxpbmVUeXBlIjowLCJQYXJlbnRTdHlsZSI6bnVsbH0sIlBhcmVudFN0eWxlIjpudWxsfSwiRGF0ZUZvcm1hdCI6eyIkaWQiOiIzMj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jYiLCJEYXRlUGFydElzVmlzaWJsZSI6ZmFsc2UsIlRpbWVQYXJ0SXNWaXNpYmxlIjpmYWxzZX19LCJXZWVrTnVtYmVyaW5nIjp7IiRpZCI6IjMyNyIsIkZvcm1hdCI6MCwiSXNWaXNpYmxlIjpmYWxzZSwiTGFzdEtub3duVmlzaWJpbGl0eVN0YXRlIjpmYWxzZX0sIklzVmlzaWJsZSI6dHJ1ZSwiUGFyZW50U3R5bGUiOm51bGx9LCJJbmRleCI6MTAsIlNtYXJ0RHVyYXRpb25BY3RpdmF0ZWQiOmZhbHNlLCJEYXRlRm9ybWF0Ijp7IiRyZWYiOiIzMjUifSwiV2Vla051bWJlcmluZyI6eyIkaWQiOiIzMjgiLCJGb3JtYXQiOjAsIklzVmlzaWJsZSI6ZmFsc2UsIkxhc3RLbm93blZpc2liaWxpdHlTdGF0ZSI6ZmFsc2V9LCJJZCI6ImRhZDRkZjBiLWQ0OTEtNDFhMS1iNjUxLTA2ZWM4NzdhYmE5YiIsIkltcG9ydElkIjpudWxsLCJUaXRsZSI6IkluZHVzdHJ5IEFuYWx5c2lzIiwiTm90ZSI6bnVsbCwiSHlwZXJsaW5rIjp7IiRpZCI6IjMyOSIsIkFkZHJlc3MiOiIiLCJTdWJBZGRyZXNzIjoiIn0sIklzQ2hhbmdlZCI6ZmFsc2UsIklzTmV3IjpmYWxzZX0seyIkaWQiOiIzMzAiLCJHcm91cE5hbWUiOm51bGwsIlN0YXJ0RGF0ZSI6IjIwMjEtMDYtMDRUMDA6MDA6MDBaIiwiRW5kRGF0ZSI6IjIwMjEtMDctMDJUMjM6NTk6MDBaIiwiUGVyY2VudGFnZUNvbXBsZXRlIjpudWxsLCJTdHlsZSI6eyIkaWQiOiIzMzEiLCJTaGFwZSI6MSwiU2hhcGVUaGlja25lc3MiOjEsIkR1cmF0aW9uRm9ybWF0IjowLCJJbmNsdWRlTm9uV29ya2luZ0RheXNJbkR1cmF0aW9uIjpmYWxzZSwiUGVyY2VudGFnZUNvbXBsZXRlU3R5bGUiOnsiJGlkIjoiMzMyIiwiRm9udFNldHRpbmdzIjp7IiRpZCI6IjMzMyIsIkZvbnRTaXplIjoxMCwiRm9udE5hbWUiOiJDYWxpYnJpIiwiSXNCb2xkIjpmYWxzZSwiSXNJdGFsaWMiOmZhbHNlLCJJc1VuZGVybGluZWQiOmZhbHNlLCJQYXJlbnRTdHlsZSI6bnVsbH0sIkF1dG9TaXplIjowLCJGb3JlZ3JvdW5kIjp7IiRpZCI6IjMzNCIsIkNvbG9yIjp7IiRyZWYiOiI4OSJ9fSwiTWF4V2lkdGgiOjIwMC4wLCJNYXhIZWlnaHQiOiJJbmZpbml0eSIsIlNtYXJ0Rm9yZWdyb3VuZElzQWN0aXZlIjpmYWxzZSwiSG9yaXpvbnRhbEFsaWdubWVudCI6MCwiVmVydGljYWxBbGlnbm1lbnQiOjAsIlNtYXJ0Rm9yZWdyb3VuZCI6bnVsbCwiQmFja2dyb3VuZEZpbGxUeXBlIjowLCJNYXJnaW4iOnsiJGlkIjoiMzM1IiwiVG9wIjowLCJMZWZ0IjowLCJSaWdodCI6MCwiQm90dG9tIjowfSwiUGFkZGluZyI6eyIkaWQiOiIzMzYiLCJUb3AiOjAsIkxlZnQiOjAsIlJpZ2h0IjowLCJCb3R0b20iOjB9LCJCYWNrZ3JvdW5kIjp7IiRyZWYiOiI5MiJ9LCJJc1Zpc2libGUiOnRydWUsIldpZHRoIjowLjAsIkhlaWdodCI6MC4wLCJCb3JkZXJTdHlsZSI6eyIkaWQiOiIzMzciLCJMaW5lQ29sb3IiOm51bGwsIkxpbmVXZWlnaHQiOjAuMCwiTGluZVR5cGUiOjAsIlBhcmVudFN0eWxlIjpudWxsfSwiUGFyZW50U3R5bGUiOm51bGx9LCJEdXJhdGlvblN0eWxlIjp7IiRpZCI6IjMzOCIsIkZvbnRTZXR0aW5ncyI6eyIkaWQiOiIzMzkiLCJGb250U2l6ZSI6MTAsIkZvbnROYW1lIjoiQ2FsaWJyaSIsIklzQm9sZCI6ZmFsc2UsIklzSXRhbGljIjpmYWxzZSwiSXNVbmRlcmxpbmVkIjpmYWxzZSwiUGFyZW50U3R5bGUiOm51bGx9LCJBdXRvU2l6ZSI6MCwiRm9yZWdyb3VuZCI6eyIkaWQiOiIzNDAiLCJDb2xvciI6eyIkcmVmIjoiOTYifX0sIk1heFdpZHRoIjoyMDAuMCwiTWF4SGVpZ2h0IjoiSW5maW5pdHkiLCJTbWFydEZvcmVncm91bmRJc0FjdGl2ZSI6ZmFsc2UsIkhvcml6b250YWxBbGlnbm1lbnQiOjAsIlZlcnRpY2FsQWxpZ25tZW50IjowLCJTbWFydEZvcmVncm91bmQiOm51bGwsIkJhY2tncm91bmRGaWxsVHlwZSI6MCwiTWFyZ2luIjp7IiRpZCI6IjM0MSIsIlRvcCI6MCwiTGVmdCI6MCwiUmlnaHQiOjAsIkJvdHRvbSI6MH0sIlBhZGRpbmciOnsiJGlkIjoiMzQyIiwiVG9wIjowLCJMZWZ0IjowLCJSaWdodCI6MCwiQm90dG9tIjowfSwiQmFja2dyb3VuZCI6eyIkcmVmIjoiOTkifSwiSXNWaXNpYmxlIjp0cnVlLCJXaWR0aCI6MC4wLCJIZWlnaHQiOjAuMCwiQm9yZGVyU3R5bGUiOnsiJGlkIjoiMzQzIiwiTGluZUNvbG9yIjpudWxsLCJMaW5lV2VpZ2h0IjowLjAsIkxpbmVUeXBlIjowLCJQYXJlbnRTdHlsZSI6bnVsbH0sIlBhcmVudFN0eWxlIjpudWxsfSwiSG9yaXpvbnRhbENvbm5lY3RvclN0eWxlIjp7IiRpZCI6IjM0NCIsIkxpbmVDb2xvciI6eyIkcmVmIjoiMTAxIn0sIkxpbmVXZWlnaHQiOjEuMCwiTGluZVR5cGUiOjAsIlBhcmVudFN0eWxlIjpudWxsfSwiVmVydGljYWxDb25uZWN0b3JTdHlsZSI6eyIkaWQiOiIzNDUiLCJMaW5lQ29sb3IiOnsiJHJlZiI6IjEw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0NiIsIk1hcmdpbiI6eyIkaWQiOiIzNDciLCJUb3AiOjAsIkxlZnQiOjQsIlJpZ2h0Ijo0LCJCb3R0b20iOjB9LCJQYWRkaW5nIjp7IiRpZCI6IjM0OCIsIlRvcCI6MCwiTGVmdCI6MCwiUmlnaHQiOjAsIkJvdHRvbSI6MH0sIkJhY2tncm91bmQiOnsiJGlkIjoiMzQ5IiwiQ29sb3IiOnsiJGlkIjoiMzUwIiwiQSI6MjU1LCJSIjoxMTIsIkciOjE3MywiQiI6NzF9fSwiSXNWaXNpYmxlIjp0cnVlLCJXaWR0aCI6MC4wLCJIZWlnaHQiOjE2LjAsIkJvcmRlclN0eWxlIjp7IiRpZCI6IjM1MSIsIkxpbmVDb2xvciI6eyIkcmVmIjoiMTEyIn0sIkxpbmVXZWlnaHQiOjAuMCwiTGluZVR5cGUiOjAsIlBhcmVudFN0eWxlIjpudWxsfSwiUGFyZW50U3R5bGUiOm51bGx9LCJUaXRsZVN0eWxlIjp7IiRpZCI6IjM1MiIsIkZvbnRTZXR0aW5ncyI6eyIkaWQiOiIzNTMiLCJGb250U2l6ZSI6MTEsIkZvbnROYW1lIjoiQ2FsaWJyaSIsIklzQm9sZCI6dHJ1ZSwiSXNJdGFsaWMiOmZhbHNlLCJJc1VuZGVybGluZWQiOmZhbHNlLCJQYXJlbnRTdHlsZSI6bnVsbH0sIkF1dG9TaXplIjowLCJGb3JlZ3JvdW5kIjp7IiRpZCI6IjM1NCIsIkNvbG9yIjp7IiRpZCI6IjM1N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zNTYiLCJUb3AiOjAsIkxlZnQiOjAsIlJpZ2h0IjowLCJCb3R0b20iOjB9LCJQYWRkaW5nIjp7IiRpZCI6IjM1NyIsIlRvcCI6MCwiTGVmdCI6MCwiUmlnaHQiOjAsIkJvdHRvbSI6MH0sIkJhY2tncm91bmQiOnsiJHJlZiI6IjEyMCJ9LCJJc1Zpc2libGUiOnRydWUsIldpZHRoIjowLjAsIkhlaWdodCI6MC4wLCJCb3JkZXJTdHlsZSI6eyIkaWQiOiIzNTgiLCJMaW5lQ29sb3IiOm51bGwsIkxpbmVXZWlnaHQiOjAuMCwiTGluZVR5cGUiOjAsIlBhcmVudFN0eWxlIjpudWxsfSwiUGFyZW50U3R5bGUiOm51bGx9LCJEYXRlU3R5bGUiOnsiJGlkIjoiMzU5IiwiRm9udFNldHRpbmdzIjp7IiRpZCI6IjM2MCIsIkZvbnRTaXplIjoxMCwiRm9udE5hbWUiOiJDYWxpYnJpIiwiSXNCb2xkIjpmYWxzZSwiSXNJdGFsaWMiOmZhbHNlLCJJc1VuZGVybGluZWQiOmZhbHNlLCJQYXJlbnRTdHlsZSI6bnVsbH0sIkF1dG9TaXplIjowLCJGb3JlZ3JvdW5kIjp7IiRpZCI6IjM2MSIsIkNvbG9yIjp7IiRpZCI6IjM2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YzIiwiVG9wIjowLCJMZWZ0IjowLCJSaWdodCI6MCwiQm90dG9tIjowfSwiUGFkZGluZyI6eyIkaWQiOiIzNjQiLCJUb3AiOjAsIkxlZnQiOjAsIlJpZ2h0IjowLCJCb3R0b20iOjB9LCJCYWNrZ3JvdW5kIjp7IiRyZWYiOiIxMjcifSwiSXNWaXNpYmxlIjp0cnVlLCJXaWR0aCI6MC4wLCJIZWlnaHQiOjAuMCwiQm9yZGVyU3R5bGUiOnsiJGlkIjoiMzY1IiwiTGluZUNvbG9yIjpudWxsLCJMaW5lV2VpZ2h0IjowLjAsIkxpbmVUeXBlIjowLCJQYXJlbnRTdHlsZSI6bnVsbH0sIlBhcmVudFN0eWxlIjpudWxsfSwiRGF0ZUZvcm1hdCI6eyIkaWQiOiIz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jciLCJEYXRlUGFydElzVmlzaWJsZSI6ZmFsc2UsIlRpbWVQYXJ0SXNWaXNpYmxlIjpmYWxzZX19LCJXZWVrTnVtYmVyaW5nIjp7IiRpZCI6IjM2OCIsIkZvcm1hdCI6MCwiSXNWaXNpYmxlIjpmYWxzZSwiTGFzdEtub3duVmlzaWJpbGl0eVN0YXRlIjpmYWxzZX0sIklzVmlzaWJsZSI6dHJ1ZSwiUGFyZW50U3R5bGUiOm51bGx9LCJJbmRleCI6MTEsIlNtYXJ0RHVyYXRpb25BY3RpdmF0ZWQiOmZhbHNlLCJEYXRlRm9ybWF0Ijp7IiRyZWYiOiIzNjYifSwiV2Vla051bWJlcmluZyI6eyIkaWQiOiIzNjkiLCJGb3JtYXQiOjAsIklzVmlzaWJsZSI6ZmFsc2UsIkxhc3RLbm93blZpc2liaWxpdHlTdGF0ZSI6ZmFsc2V9LCJJZCI6IjQyZWJjYTRmLTA4NDEtNGM2ZC05MjEzLTE0NzQ3ZmRmZmQ2YyIsIkltcG9ydElkIjpudWxsLCJUaXRsZSI6IkNvbXBldGUiLCJOb3RlIjpudWxsLCJIeXBlcmxpbmsiOnsiJGlkIjoiMzcwIiwiQWRkcmVzcyI6IiIsIlN1YkFkZHJlc3MiOiIifSwiSXNDaGFuZ2VkIjpmYWxzZSwiSXNOZXciOmZhbHNlfSx7IiRpZCI6IjM3MSIsIkdyb3VwTmFtZSI6bnVsbCwiU3RhcnREYXRlIjoiMjAyMS0wNS0yMFQwMDowMDowMFoiLCJFbmREYXRlIjoiMjAyMS0wNi0xNVQyMzo1OTowMFoiLCJQZXJjZW50YWdlQ29tcGxldGUiOm51bGwsIlN0eWxlIjp7IiRpZCI6IjM3MiIsIlNoYXBlIjoxLCJTaGFwZVRoaWNrbmVzcyI6MSwiRHVyYXRpb25Gb3JtYXQiOjAsIkluY2x1ZGVOb25Xb3JraW5nRGF5c0luRHVyYXRpb24iOmZhbHNlLCJQZXJjZW50YWdlQ29tcGxldGVTdHlsZSI6eyIkaWQiOiIzNzMiLCJGb250U2V0dGluZ3MiOnsiJGlkIjoiMzc0IiwiRm9udFNpemUiOjEwLCJGb250TmFtZSI6IkNhbGlicmkiLCJJc0JvbGQiOmZhbHNlLCJJc0l0YWxpYyI6ZmFsc2UsIklzVW5kZXJsaW5lZCI6ZmFsc2UsIlBhcmVudFN0eWxlIjpudWxsfSwiQXV0b1NpemUiOjAsIkZvcmVncm91bmQiOnsiJGlkIjoiMzc1IiwiQ29sb3IiOnsiJHJlZiI6Ijg5In19LCJNYXhXaWR0aCI6MjAwLjAsIk1heEhlaWdodCI6IkluZmluaXR5IiwiU21hcnRGb3JlZ3JvdW5kSXNBY3RpdmUiOmZhbHNlLCJIb3Jpem9udGFsQWxpZ25tZW50IjowLCJWZXJ0aWNhbEFsaWdubWVudCI6MCwiU21hcnRGb3JlZ3JvdW5kIjpudWxsLCJCYWNrZ3JvdW5kRmlsbFR5cGUiOjAsIk1hcmdpbiI6eyIkaWQiOiIzNzYiLCJUb3AiOjAsIkxlZnQiOjAsIlJpZ2h0IjowLCJCb3R0b20iOjB9LCJQYWRkaW5nIjp7IiRpZCI6IjM3NyIsIlRvcCI6MCwiTGVmdCI6MCwiUmlnaHQiOjAsIkJvdHRvbSI6MH0sIkJhY2tncm91bmQiOnsiJHJlZiI6IjkyIn0sIklzVmlzaWJsZSI6dHJ1ZSwiV2lkdGgiOjAuMCwiSGVpZ2h0IjowLjAsIkJvcmRlclN0eWxlIjp7IiRpZCI6IjM3OCIsIkxpbmVDb2xvciI6bnVsbCwiTGluZVdlaWdodCI6MC4wLCJMaW5lVHlwZSI6MCwiUGFyZW50U3R5bGUiOm51bGx9LCJQYXJlbnRTdHlsZSI6bnVsbH0sIkR1cmF0aW9uU3R5bGUiOnsiJGlkIjoiMzc5IiwiRm9udFNldHRpbmdzIjp7IiRpZCI6IjM4MCIsIkZvbnRTaXplIjoxMCwiRm9udE5hbWUiOiJDYWxpYnJpIiwiSXNCb2xkIjpmYWxzZSwiSXNJdGFsaWMiOmZhbHNlLCJJc1VuZGVybGluZWQiOmZhbHNlLCJQYXJlbnRTdHlsZSI6bnVsbH0sIkF1dG9TaXplIjowLCJGb3JlZ3JvdW5kIjp7IiRpZCI6IjM4MSIsIkNvbG9yIjp7IiRyZWYiOiI5NiJ9fSwiTWF4V2lkdGgiOjIwMC4wLCJNYXhIZWlnaHQiOiJJbmZpbml0eSIsIlNtYXJ0Rm9yZWdyb3VuZElzQWN0aXZlIjpmYWxzZSwiSG9yaXpvbnRhbEFsaWdubWVudCI6MCwiVmVydGljYWxBbGlnbm1lbnQiOjAsIlNtYXJ0Rm9yZWdyb3VuZCI6bnVsbCwiQmFja2dyb3VuZEZpbGxUeXBlIjowLCJNYXJnaW4iOnsiJGlkIjoiMzgyIiwiVG9wIjowLCJMZWZ0IjowLCJSaWdodCI6MCwiQm90dG9tIjowfSwiUGFkZGluZyI6eyIkaWQiOiIzODMiLCJUb3AiOjAsIkxlZnQiOjAsIlJpZ2h0IjowLCJCb3R0b20iOjB9LCJCYWNrZ3JvdW5kIjp7IiRyZWYiOiI5OSJ9LCJJc1Zpc2libGUiOnRydWUsIldpZHRoIjowLjAsIkhlaWdodCI6MC4wLCJCb3JkZXJTdHlsZSI6eyIkaWQiOiIzODQiLCJMaW5lQ29sb3IiOm51bGwsIkxpbmVXZWlnaHQiOjAuMCwiTGluZVR5cGUiOjAsIlBhcmVudFN0eWxlIjpudWxsfSwiUGFyZW50U3R5bGUiOm51bGx9LCJIb3Jpem9udGFsQ29ubmVjdG9yU3R5bGUiOnsiJGlkIjoiMzg1IiwiTGluZUNvbG9yIjp7IiRyZWYiOiIxMDEifSwiTGluZVdlaWdodCI6MS4wLCJMaW5lVHlwZSI6MCwiUGFyZW50U3R5bGUiOm51bGx9LCJWZXJ0aWNhbENvbm5lY3RvclN0eWxlIjp7IiRpZCI6IjM4NiIsIkxpbmVDb2xvciI6eyIkcmVmIjoiMTA0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EwLCJJc0JlbG93VGltZWJhbmQiOmZhbHNlLCJQZXJjZW50YWdlQ29tcGxldGVTaGFwZU9wYWNpdHkiOjM1LCJTaGFwZVN0eWxlIjp7IiRpZCI6IjM4NyIsIk1hcmdpbiI6eyIkaWQiOiIzODgiLCJUb3AiOjAsIkxlZnQiOjQsIlJpZ2h0Ijo0LCJCb3R0b20iOjB9LCJQYWRkaW5nIjp7IiRpZCI6IjM4OSIsIlRvcCI6MCwiTGVmdCI6MCwiUmlnaHQiOjAsIkJvdHRvbSI6MH0sIkJhY2tncm91bmQiOnsiJGlkIjoiMzkwIiwiQ29sb3IiOnsiJGlkIjoiMzkxIiwiQSI6MjU1LCJSIjoxMTIsIkciOjE3MywiQiI6NzF9fSwiSXNWaXNpYmxlIjp0cnVlLCJXaWR0aCI6MC4wLCJIZWlnaHQiOjE2LjAsIkJvcmRlclN0eWxlIjp7IiRpZCI6IjM5MiIsIkxpbmVDb2xvciI6eyIkcmVmIjoiMTEyIn0sIkxpbmVXZWlnaHQiOjAuMCwiTGluZVR5cGUiOjAsIlBhcmVudFN0eWxlIjpudWxsfSwiUGFyZW50U3R5bGUiOm51bGx9LCJUaXRsZVN0eWxlIjp7IiRpZCI6IjM5MyIsIkZvbnRTZXR0aW5ncyI6eyIkaWQiOiIzOTQiLCJGb250U2l6ZSI6MTEsIkZvbnROYW1lIjoiQ2FsaWJyaSIsIklzQm9sZCI6dHJ1ZSwiSXNJdGFsaWMiOmZhbHNlLCJJc1VuZGVybGluZWQiOmZhbHNlLCJQYXJlbnRTdHlsZSI6bnVsbH0sIkF1dG9TaXplIjowLCJGb3JlZ3JvdW5kIjp7IiRpZCI6IjM5NSIsIkNvbG9yIjp7IiRpZCI6IjM5Ni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zOTciLCJUb3AiOjAsIkxlZnQiOjAsIlJpZ2h0IjowLCJCb3R0b20iOjB9LCJQYWRkaW5nIjp7IiRpZCI6IjM5OCIsIlRvcCI6MCwiTGVmdCI6MCwiUmlnaHQiOjAsIkJvdHRvbSI6MH0sIkJhY2tncm91bmQiOnsiJHJlZiI6IjEyMCJ9LCJJc1Zpc2libGUiOnRydWUsIldpZHRoIjowLjAsIkhlaWdodCI6MC4wLCJCb3JkZXJTdHlsZSI6eyIkaWQiOiIzOTkiLCJMaW5lQ29sb3IiOm51bGwsIkxpbmVXZWlnaHQiOjAuMCwiTGluZVR5cGUiOjAsIlBhcmVudFN0eWxlIjpudWxsfSwiUGFyZW50U3R5bGUiOm51bGx9LCJEYXRlU3R5bGUiOnsiJGlkIjoiNDAwIiwiRm9udFNldHRpbmdzIjp7IiRpZCI6IjQwMSIsIkZvbnRTaXplIjoxMCwiRm9udE5hbWUiOiJDYWxpYnJpIiwiSXNCb2xkIjpmYWxzZSwiSXNJdGFsaWMiOmZhbHNlLCJJc1VuZGVybGluZWQiOmZhbHNlLCJQYXJlbnRTdHlsZSI6bnVsbH0sIkF1dG9TaXplIjowLCJGb3JlZ3JvdW5kIjp7IiRpZCI6IjQwMiIsIkNvbG9yIjp7IiRpZCI6IjQw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A0IiwiVG9wIjowLCJMZWZ0IjowLCJSaWdodCI6MCwiQm90dG9tIjowfSwiUGFkZGluZyI6eyIkaWQiOiI0MDUiLCJUb3AiOjAsIkxlZnQiOjAsIlJpZ2h0IjowLCJCb3R0b20iOjB9LCJCYWNrZ3JvdW5kIjp7IiRyZWYiOiIxMjcifSwiSXNWaXNpYmxlIjp0cnVlLCJXaWR0aCI6MC4wLCJIZWlnaHQiOjAuMCwiQm9yZGVyU3R5bGUiOnsiJGlkIjoiNDA2IiwiTGluZUNvbG9yIjpudWxsLCJMaW5lV2VpZ2h0IjowLjAsIkxpbmVUeXBlIjowLCJQYXJlbnRTdHlsZSI6bnVsbH0sIlBhcmVudFN0eWxlIjpudWxsfSwiRGF0ZUZvcm1hdCI6eyIkaWQiOiI0M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DgiLCJEYXRlUGFydElzVmlzaWJsZSI6ZmFsc2UsIlRpbWVQYXJ0SXNWaXNpYmxlIjpmYWxzZX19LCJXZWVrTnVtYmVyaW5nIjp7IiRpZCI6IjQwOSIsIkZvcm1hdCI6MCwiSXNWaXNpYmxlIjpmYWxzZSwiTGFzdEtub3duVmlzaWJpbGl0eVN0YXRlIjpmYWxzZX0sIklzVmlzaWJsZSI6dHJ1ZSwiUGFyZW50U3R5bGUiOm51bGx9LCJJbmRleCI6MTIsIlNtYXJ0RHVyYXRpb25BY3RpdmF0ZWQiOmZhbHNlLCJEYXRlRm9ybWF0Ijp7IiRyZWYiOiI0MDcifSwiV2Vla051bWJlcmluZyI6eyIkaWQiOiI0MTAiLCJGb3JtYXQiOjAsIklzVmlzaWJsZSI6ZmFsc2UsIkxhc3RLbm93blZpc2liaWxpdHlTdGF0ZSI6ZmFsc2V9LCJJZCI6IjQwMDdkNTIzLWE3YzAtNDllZC1hNTRiLTk4NTlmZmVjMTA4OSIsIkltcG9ydElkIjpudWxsLCJUaXRsZSI6IlByaWNpbmcgYW5kIEVjb25vbWljcyAiLCJOb3RlIjpudWxsLCJIeXBlcmxpbmsiOnsiJGlkIjoiNDExIiwiQWRkcmVzcyI6IiIsIlN1YkFkZHJlc3MiOiIifSwiSXNDaGFuZ2VkIjpmYWxzZSwiSXNOZXciOmZhbHNlfSx7IiRpZCI6IjQxMiIsIkdyb3VwTmFtZSI6bnVsbCwiU3RhcnREYXRlIjoiMjAyMS0wNi0yNlQwMDowMDowMFoiLCJFbmREYXRlIjoiMjAyMS0wOC0yMFQyMzo1OTowMFoiLCJQZXJjZW50YWdlQ29tcGxldGUiOm51bGwsIlN0eWxlIjp7IiRpZCI6IjQxMyIsIlNoYXBlIjo2LCJTaGFwZVRoaWNrbmVzcyI6MSwiRHVyYXRpb25Gb3JtYXQiOjAsIkluY2x1ZGVOb25Xb3JraW5nRGF5c0luRHVyYXRpb24iOmZhbHNlLCJQZXJjZW50YWdlQ29tcGxldGVTdHlsZSI6eyIkaWQiOiI0MTQiLCJGb250U2V0dGluZ3MiOnsiJGlkIjoiNDE1IiwiRm9udFNpemUiOjEwLCJGb250TmFtZSI6IkNhbGlicmkiLCJJc0JvbGQiOmZhbHNlLCJJc0l0YWxpYyI6ZmFsc2UsIklzVW5kZXJsaW5lZCI6ZmFsc2UsIlBhcmVudFN0eWxlIjpudWxsfSwiQXV0b1NpemUiOjAsIkZvcmVncm91bmQiOnsiJGlkIjoiNDE2IiwiQ29sb3IiOnsiJHJlZiI6Ijg5In19LCJNYXhXaWR0aCI6MjAwLjAsIk1heEhlaWdodCI6IkluZmluaXR5IiwiU21hcnRGb3JlZ3JvdW5kSXNBY3RpdmUiOmZhbHNlLCJIb3Jpem9udGFsQWxpZ25tZW50IjowLCJWZXJ0aWNhbEFsaWdubWVudCI6MCwiU21hcnRGb3JlZ3JvdW5kIjpudWxsLCJCYWNrZ3JvdW5kRmlsbFR5cGUiOjAsIk1hcmdpbiI6eyIkaWQiOiI0MTciLCJUb3AiOjAsIkxlZnQiOjAsIlJpZ2h0IjowLCJCb3R0b20iOjB9LCJQYWRkaW5nIjp7IiRpZCI6IjQxOCIsIlRvcCI6MCwiTGVmdCI6MCwiUmlnaHQiOjAsIkJvdHRvbSI6MH0sIkJhY2tncm91bmQiOnsiJHJlZiI6IjkyIn0sIklzVmlzaWJsZSI6dHJ1ZSwiV2lkdGgiOjAuMCwiSGVpZ2h0IjowLjAsIkJvcmRlclN0eWxlIjp7IiRpZCI6IjQxOSIsIkxpbmVDb2xvciI6bnVsbCwiTGluZVdlaWdodCI6MC4wLCJMaW5lVHlwZSI6MCwiUGFyZW50U3R5bGUiOm51bGx9LCJQYXJlbnRTdHlsZSI6bnVsbH0sIkR1cmF0aW9uU3R5bGUiOnsiJGlkIjoiNDIwIiwiRm9udFNldHRpbmdzIjp7IiRpZCI6IjQyMSIsIkZvbnRTaXplIjoxMCwiRm9udE5hbWUiOiJDYWxpYnJpIiwiSXNCb2xkIjpmYWxzZSwiSXNJdGFsaWMiOmZhbHNlLCJJc1VuZGVybGluZWQiOmZhbHNlLCJQYXJlbnRTdHlsZSI6bnVsbH0sIkF1dG9TaXplIjowLCJGb3JlZ3JvdW5kIjp7IiRpZCI6IjQyMiIsIkNvbG9yIjp7IiRyZWYiOiI5NiJ9fSwiTWF4V2lkdGgiOjIwMC4wLCJNYXhIZWlnaHQiOiJJbmZpbml0eSIsIlNtYXJ0Rm9yZWdyb3VuZElzQWN0aXZlIjpmYWxzZSwiSG9yaXpvbnRhbEFsaWdubWVudCI6MCwiVmVydGljYWxBbGlnbm1lbnQiOjAsIlNtYXJ0Rm9yZWdyb3VuZCI6bnVsbCwiQmFja2dyb3VuZEZpbGxUeXBlIjowLCJNYXJnaW4iOnsiJGlkIjoiNDIzIiwiVG9wIjowLCJMZWZ0IjowLCJSaWdodCI6MCwiQm90dG9tIjowfSwiUGFkZGluZyI6eyIkaWQiOiI0MjQiLCJUb3AiOjAsIkxlZnQiOjAsIlJpZ2h0IjowLCJCb3R0b20iOjB9LCJCYWNrZ3JvdW5kIjp7IiRyZWYiOiI5OSJ9LCJJc1Zpc2libGUiOnRydWUsIldpZHRoIjowLjAsIkhlaWdodCI6MC4wLCJCb3JkZXJTdHlsZSI6eyIkaWQiOiI0MjUiLCJMaW5lQ29sb3IiOm51bGwsIkxpbmVXZWlnaHQiOjAuMCwiTGluZVR5cGUiOjAsIlBhcmVudFN0eWxlIjpudWxsfSwiUGFyZW50U3R5bGUiOm51bGx9LCJIb3Jpem9udGFsQ29ubmVjdG9yU3R5bGUiOnsiJGlkIjoiNDI2IiwiTGluZUNvbG9yIjp7IiRyZWYiOiIxMDEifSwiTGluZVdlaWdodCI6MS4wLCJMaW5lVHlwZSI6MCwiUGFyZW50U3R5bGUiOm51bGx9LCJWZXJ0aWNhbENvbm5lY3RvclN0eWxlIjp7IiRpZCI6IjQyNyIsIkxpbmVDb2xvciI6eyIkcmVmIjoiMTA0In0sIkxpbmVXZWlnaHQiOjAuMCwiTGluZVR5cGUiOjAsIlBhcmVudFN0eWxlIjpudWxsfSwiTWFyZ2luIjpudWxsLCJTdGFydERhdGVQb3NpdGlvbiI6MywiRW5kRGF0ZVBvc2l0aW9uIjozLCJEYXRlSXNWaXNpYmxlIjp0cnVlLCJUaXRsZVBvc2l0aW9uIjoyLCJEdXJhdGlvblBvc2l0aW9uIjo2LCJQZXJjZW50YWdlQ29tcGxldGVkUG9zaXRpb24iOjYsIlNwYWNpbmciOjUsIklzQmVsb3dUaW1lYmFuZCI6ZmFsc2UsIlBlcmNlbnRhZ2VDb21wbGV0ZVNoYXBlT3BhY2l0eSI6MzUsIlNoYXBlU3R5bGUiOnsiJGlkIjoiNDI4IiwiTWFyZ2luIjp7IiRpZCI6IjQyOSIsIlRvcCI6MCwiTGVmdCI6NCwiUmlnaHQiOjQsIkJvdHRvbSI6MH0sIlBhZGRpbmciOnsiJGlkIjoiNDMwIiwiVG9wIjowLCJMZWZ0IjowLCJSaWdodCI6MCwiQm90dG9tIjowfSwiQmFja2dyb3VuZCI6eyIkaWQiOiI0MzEiLCJDb2xvciI6eyIkaWQiOiI0MzIiLCJBIjoyNTUsIlIiOjAsIkciOjExNCwiQiI6MTg4fX0sIklzVmlzaWJsZSI6dHJ1ZSwiV2lkdGgiOjAuMCwiSGVpZ2h0IjoxNi4wLCJCb3JkZXJTdHlsZSI6eyIkaWQiOiI0MzMiLCJMaW5lQ29sb3IiOnsiJHJlZiI6IjExMiJ9LCJMaW5lV2VpZ2h0IjowLjAsIkxpbmVUeXBlIjowLCJQYXJlbnRTdHlsZSI6bnVsbH0sIlBhcmVudFN0eWxlIjpudWxsfSwiVGl0bGVTdHlsZSI6eyIkaWQiOiI0MzQiLCJGb250U2V0dGluZ3MiOnsiJGlkIjoiNDM1IiwiRm9udFNpemUiOjExLCJGb250TmFtZSI6IkNhbGlicmkiLCJJc0JvbGQiOnRydWUsIklzSXRhbGljIjpmYWxzZSwiSXNVbmRlcmxpbmVkIjpmYWxzZSwiUGFyZW50U3R5bGUiOm51bGx9LCJBdXRvU2l6ZSI6MCwiRm9yZWdyb3VuZCI6eyIkaWQiOiI0MzYiLCJDb2xvciI6eyIkaWQiOiI0Mz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M4IiwiVG9wIjowLCJMZWZ0IjowLCJSaWdodCI6MCwiQm90dG9tIjowfSwiUGFkZGluZyI6eyIkaWQiOiI0MzkiLCJUb3AiOjAsIkxlZnQiOjAsIlJpZ2h0IjowLCJCb3R0b20iOjB9LCJCYWNrZ3JvdW5kIjp7IiRyZWYiOiIxMjAifSwiSXNWaXNpYmxlIjp0cnVlLCJXaWR0aCI6MC4wLCJIZWlnaHQiOjAuMCwiQm9yZGVyU3R5bGUiOnsiJGlkIjoiNDQwIiwiTGluZUNvbG9yIjpudWxsLCJMaW5lV2VpZ2h0IjowLjAsIkxpbmVUeXBlIjowLCJQYXJlbnRTdHlsZSI6bnVsbH0sIlBhcmVudFN0eWxlIjpudWxsfSwiRGF0ZVN0eWxlIjp7IiRpZCI6IjQ0MSIsIkZvbnRTZXR0aW5ncyI6eyIkaWQiOiI0NDIiLCJGb250U2l6ZSI6MTAsIkZvbnROYW1lIjoiQ2FsaWJyaSIsIklzQm9sZCI6ZmFsc2UsIklzSXRhbGljIjpmYWxzZSwiSXNVbmRlcmxpbmVkIjpmYWxzZSwiUGFyZW50U3R5bGUiOm51bGx9LCJBdXRvU2l6ZSI6MCwiRm9yZWdyb3VuZCI6eyIkaWQiOiI0NDMiLCJDb2xvciI6eyIkaWQiOiI0ND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0NSIsIlRvcCI6MCwiTGVmdCI6MCwiUmlnaHQiOjAsIkJvdHRvbSI6MH0sIlBhZGRpbmciOnsiJGlkIjoiNDQ2IiwiVG9wIjowLCJMZWZ0IjowLCJSaWdodCI6MCwiQm90dG9tIjowfSwiQmFja2dyb3VuZCI6eyIkcmVmIjoiMTI3In0sIklzVmlzaWJsZSI6dHJ1ZSwiV2lkdGgiOjAuMCwiSGVpZ2h0IjowLjAsIkJvcmRlclN0eWxlIjp7IiRpZCI6IjQ0NyIsIkxpbmVDb2xvciI6bnVsbCwiTGluZVdlaWdodCI6MC4wLCJMaW5lVHlwZSI6MCwiUGFyZW50U3R5bGUiOm51bGx9LCJQYXJlbnRTdHlsZSI6bnVsbH0sIkRhdGVGb3JtYXQiOnsiJGlkIjoiNDQ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Q5IiwiRGF0ZVBhcnRJc1Zpc2libGUiOmZhbHNlLCJUaW1lUGFydElzVmlzaWJsZSI6ZmFsc2V9fSwiV2Vla051bWJlcmluZyI6eyIkaWQiOiI0NTAiLCJGb3JtYXQiOjAsIklzVmlzaWJsZSI6ZmFsc2UsIkxhc3RLbm93blZpc2liaWxpdHlTdGF0ZSI6ZmFsc2V9LCJJc1Zpc2libGUiOnRydWUsIlBhcmVudFN0eWxlIjpudWxsfSwiSW5kZXgiOjEzLCJTbWFydER1cmF0aW9uQWN0aXZhdGVkIjpmYWxzZSwiRGF0ZUZvcm1hdCI6eyIkcmVmIjoiNDQ4In0sIldlZWtOdW1iZXJpbmciOnsiJGlkIjoiNDUxIiwiRm9ybWF0IjowLCJJc1Zpc2libGUiOmZhbHNlLCJMYXN0S25vd25WaXNpYmlsaXR5U3RhdGUiOmZhbHNlfSwiSWQiOiJjMDc2OGY5Mi1hMDRkLTQ0YTctYmJlNy1kNjNkZjg3ZTQ2MjQiLCJJbXBvcnRJZCI6bnVsbCwiVGl0bGUiOiJDcmVhdGUgR28tdG8tTWFya2V0IFN0cmF0ZWd5IiwiTm90ZSI6bnVsbCwiSHlwZXJsaW5rIjp7IiRpZCI6IjQ1MiIsIkFkZHJlc3MiOiIiLCJTdWJBZGRyZXNzIjoiIn0sIklzQ2hhbmdlZCI6ZmFsc2UsIklzTmV3IjpmYWxzZX0seyIkaWQiOiI0NTMiLCJHcm91cE5hbWUiOm51bGwsIlN0YXJ0RGF0ZSI6IjIwMjEtMDYtMjZUMDA6MDA6MDBaIiwiRW5kRGF0ZSI6IjIwMjEtMDctMDZUMjM6NTk6MDBaIiwiUGVyY2VudGFnZUNvbXBsZXRlIjpudWxsLCJTdHlsZSI6eyIkaWQiOiI0NTQiLCJTaGFwZSI6MSwiU2hhcGVUaGlja25lc3MiOjEsIkR1cmF0aW9uRm9ybWF0IjowLCJJbmNsdWRlTm9uV29ya2luZ0RheXNJbkR1cmF0aW9uIjpmYWxzZSwiUGVyY2VudGFnZUNvbXBsZXRlU3R5bGUiOnsiJGlkIjoiNDU1IiwiRm9udFNldHRpbmdzIjp7IiRpZCI6IjQ1NiIsIkZvbnRTaXplIjoxMCwiRm9udE5hbWUiOiJDYWxpYnJpIiwiSXNCb2xkIjpmYWxzZSwiSXNJdGFsaWMiOmZhbHNlLCJJc1VuZGVybGluZWQiOmZhbHNlLCJQYXJlbnRTdHlsZSI6bnVsbH0sIkF1dG9TaXplIjowLCJGb3JlZ3JvdW5kIjp7IiRpZCI6IjQ1NyIsIkNvbG9yIjp7IiRyZWYiOiI4OSJ9fSwiTWF4V2lkdGgiOjIwMC4wLCJNYXhIZWlnaHQiOiJJbmZpbml0eSIsIlNtYXJ0Rm9yZWdyb3VuZElzQWN0aXZlIjpmYWxzZSwiSG9yaXpvbnRhbEFsaWdubWVudCI6MCwiVmVydGljYWxBbGlnbm1lbnQiOjAsIlNtYXJ0Rm9yZWdyb3VuZCI6bnVsbCwiQmFja2dyb3VuZEZpbGxUeXBlIjowLCJNYXJnaW4iOnsiJGlkIjoiNDU4IiwiVG9wIjowLCJMZWZ0IjowLCJSaWdodCI6MCwiQm90dG9tIjowfSwiUGFkZGluZyI6eyIkaWQiOiI0NTkiLCJUb3AiOjAsIkxlZnQiOjAsIlJpZ2h0IjowLCJCb3R0b20iOjB9LCJCYWNrZ3JvdW5kIjp7IiRyZWYiOiI5MiJ9LCJJc1Zpc2libGUiOnRydWUsIldpZHRoIjowLjAsIkhlaWdodCI6MC4wLCJCb3JkZXJTdHlsZSI6eyIkaWQiOiI0NjAiLCJMaW5lQ29sb3IiOm51bGwsIkxpbmVXZWlnaHQiOjAuMCwiTGluZVR5cGUiOjAsIlBhcmVudFN0eWxlIjpudWxsfSwiUGFyZW50U3R5bGUiOm51bGx9LCJEdXJhdGlvblN0eWxlIjp7IiRpZCI6IjQ2MSIsIkZvbnRTZXR0aW5ncyI6eyIkaWQiOiI0NjIiLCJGb250U2l6ZSI6MTAsIkZvbnROYW1lIjoiQ2FsaWJyaSIsIklzQm9sZCI6ZmFsc2UsIklzSXRhbGljIjpmYWxzZSwiSXNVbmRlcmxpbmVkIjpmYWxzZSwiUGFyZW50U3R5bGUiOm51bGx9LCJBdXRvU2l6ZSI6MCwiRm9yZWdyb3VuZCI6eyIkaWQiOiI0NjMiLCJDb2xvciI6eyIkcmVmIjoiOTYifX0sIk1heFdpZHRoIjoyMDAuMCwiTWF4SGVpZ2h0IjoiSW5maW5pdHkiLCJTbWFydEZvcmVncm91bmRJc0FjdGl2ZSI6ZmFsc2UsIkhvcml6b250YWxBbGlnbm1lbnQiOjAsIlZlcnRpY2FsQWxpZ25tZW50IjowLCJTbWFydEZvcmVncm91bmQiOm51bGwsIkJhY2tncm91bmRGaWxsVHlwZSI6MCwiTWFyZ2luIjp7IiRpZCI6IjQ2NCIsIlRvcCI6MCwiTGVmdCI6MCwiUmlnaHQiOjAsIkJvdHRvbSI6MH0sIlBhZGRpbmciOnsiJGlkIjoiNDY1IiwiVG9wIjowLCJMZWZ0IjowLCJSaWdodCI6MCwiQm90dG9tIjowfSwiQmFja2dyb3VuZCI6eyIkcmVmIjoiOTkifSwiSXNWaXNpYmxlIjp0cnVlLCJXaWR0aCI6MC4wLCJIZWlnaHQiOjAuMCwiQm9yZGVyU3R5bGUiOnsiJGlkIjoiNDY2IiwiTGluZUNvbG9yIjpudWxsLCJMaW5lV2VpZ2h0IjowLjAsIkxpbmVUeXBlIjowLCJQYXJlbnRTdHlsZSI6bnVsbH0sIlBhcmVudFN0eWxlIjpudWxsfSwiSG9yaXpvbnRhbENvbm5lY3RvclN0eWxlIjp7IiRpZCI6IjQ2NyIsIkxpbmVDb2xvciI6eyIkcmVmIjoiMTAxIn0sIkxpbmVXZWlnaHQiOjEuMCwiTGluZVR5cGUiOjAsIlBhcmVudFN0eWxlIjpudWxsfSwiVmVydGljYWxDb25uZWN0b3JTdHlsZSI6eyIkaWQiOiI0NjgiLCJMaW5lQ29sb3IiOnsiJHJlZiI6IjEw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Q2OSIsIk1hcmdpbiI6eyIkaWQiOiI0NzAiLCJUb3AiOjAsIkxlZnQiOjQsIlJpZ2h0Ijo0LCJCb3R0b20iOjB9LCJQYWRkaW5nIjp7IiRpZCI6IjQ3MSIsIlRvcCI6MCwiTGVmdCI6MCwiUmlnaHQiOjAsIkJvdHRvbSI6MH0sIkJhY2tncm91bmQiOnsiJGlkIjoiNDcyIiwiQ29sb3IiOnsiJGlkIjoiNDczIiwiQSI6MjU1LCJSIjowLCJHIjoxMTQsIkIiOjE4OH19LCJJc1Zpc2libGUiOnRydWUsIldpZHRoIjowLjAsIkhlaWdodCI6MTYuMCwiQm9yZGVyU3R5bGUiOnsiJGlkIjoiNDc0IiwiTGluZUNvbG9yIjp7IiRyZWYiOiIxMTIifSwiTGluZVdlaWdodCI6MC4wLCJMaW5lVHlwZSI6MCwiUGFyZW50U3R5bGUiOm51bGx9LCJQYXJlbnRTdHlsZSI6bnVsbH0sIlRpdGxlU3R5bGUiOnsiJGlkIjoiNDc1IiwiRm9udFNldHRpbmdzIjp7IiRpZCI6IjQ3NiIsIkZvbnRTaXplIjoxMSwiRm9udE5hbWUiOiJDYWxpYnJpIiwiSXNCb2xkIjp0cnVlLCJJc0l0YWxpYyI6ZmFsc2UsIklzVW5kZXJsaW5lZCI6ZmFsc2UsIlBhcmVudFN0eWxlIjpudWxsfSwiQXV0b1NpemUiOjAsIkZvcmVncm91bmQiOnsiJGlkIjoiNDc3IiwiQ29sb3IiOnsiJGlkIjoiNDc4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Q3OSIsIlRvcCI6MCwiTGVmdCI6MCwiUmlnaHQiOjAsIkJvdHRvbSI6MH0sIlBhZGRpbmciOnsiJGlkIjoiNDgwIiwiVG9wIjowLCJMZWZ0IjowLCJSaWdodCI6MCwiQm90dG9tIjowfSwiQmFja2dyb3VuZCI6eyIkcmVmIjoiMTIwIn0sIklzVmlzaWJsZSI6dHJ1ZSwiV2lkdGgiOjAuMCwiSGVpZ2h0IjowLjAsIkJvcmRlclN0eWxlIjp7IiRpZCI6IjQ4MSIsIkxpbmVDb2xvciI6bnVsbCwiTGluZVdlaWdodCI6MC4wLCJMaW5lVHlwZSI6MCwiUGFyZW50U3R5bGUiOm51bGx9LCJQYXJlbnRTdHlsZSI6bnVsbH0sIkRhdGVTdHlsZSI6eyIkaWQiOiI0ODIiLCJGb250U2V0dGluZ3MiOnsiJGlkIjoiNDgzIiwiRm9udFNpemUiOjEwLCJGb250TmFtZSI6IkNhbGlicmkiLCJJc0JvbGQiOmZhbHNlLCJJc0l0YWxpYyI6ZmFsc2UsIklzVW5kZXJsaW5lZCI6ZmFsc2UsIlBhcmVudFN0eWxlIjpudWxsfSwiQXV0b1NpemUiOjAsIkZvcmVncm91bmQiOnsiJGlkIjoiNDg0IiwiQ29sb3IiOnsiJHJlZiI6IjEyNCJ9fSwiTWF4V2lkdGgiOjIwMC4wLCJNYXhIZWlnaHQiOiJJbmZpbml0eSIsIlNtYXJ0Rm9yZWdyb3VuZElzQWN0aXZlIjpmYWxzZSwiSG9yaXpvbnRhbEFsaWdubWVudCI6MiwiVmVydGljYWxBbGlnbm1lbnQiOjAsIlNtYXJ0Rm9yZWdyb3VuZCI6bnVsbCwiQmFja2dyb3VuZEZpbGxUeXBlIjowLCJNYXJnaW4iOnsiJGlkIjoiNDg1IiwiVG9wIjowLCJMZWZ0IjowLCJSaWdodCI6MCwiQm90dG9tIjowfSwiUGFkZGluZyI6eyIkaWQiOiI0ODYiLCJUb3AiOjAsIkxlZnQiOjAsIlJpZ2h0IjowLCJCb3R0b20iOjB9LCJCYWNrZ3JvdW5kIjp7IiRyZWYiOiIxMjcifSwiSXNWaXNpYmxlIjp0cnVlLCJXaWR0aCI6MC4wLCJIZWlnaHQiOjAuMCwiQm9yZGVyU3R5bGUiOnsiJGlkIjoiNDg3IiwiTGluZUNvbG9yIjpudWxsLCJMaW5lV2VpZ2h0IjowLjAsIkxpbmVUeXBlIjowLCJQYXJlbnRTdHlsZSI6bnVsbH0sIlBhcmVudFN0eWxlIjpudWxsfSwiRGF0ZUZvcm1hdCI6eyIkaWQiOiI0OD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ODkiLCJEYXRlUGFydElzVmlzaWJsZSI6ZmFsc2UsIlRpbWVQYXJ0SXNWaXNpYmxlIjpmYWxzZX19LCJXZWVrTnVtYmVyaW5nIjp7IiRpZCI6IjQ5MCIsIkZvcm1hdCI6MCwiSXNWaXNpYmxlIjpmYWxzZSwiTGFzdEtub3duVmlzaWJpbGl0eVN0YXRlIjpmYWxzZX0sIklzVmlzaWJsZSI6ZmFsc2UsIlBhcmVudFN0eWxlIjpudWxsfSwiSW5kZXgiOjE0LCJTbWFydER1cmF0aW9uQWN0aXZhdGVkIjpmYWxzZSwiRGF0ZUZvcm1hdCI6eyIkcmVmIjoiNDg4In0sIldlZWtOdW1iZXJpbmciOnsiJGlkIjoiNDkxIiwiRm9ybWF0IjowLCJJc1Zpc2libGUiOmZhbHNlLCJMYXN0S25vd25WaXNpYmlsaXR5U3RhdGUiOmZhbHNlfSwiSWQiOiJlNWRhYWM1NS1jMDc4LTQyZDktYTJlNS00OTkyZDhkY2RiMDciLCJJbXBvcnRJZCI6bnVsbCwiVGl0bGUiOiJJbXBsZW1lbnRhdGlvbiBQbGFuIiwiTm90ZSI6bnVsbCwiSHlwZXJsaW5rIjp7IiRpZCI6IjQ5MiIsIkFkZHJlc3MiOm51bGwsIlN1YkFkZHJlc3MiOm51bGx9LCJJc0NoYW5nZWQiOmZhbHNlLCJJc05ldyI6ZmFsc2V9LHsiJGlkIjoiNDkzIiwiR3JvdXBOYW1lIjpudWxsLCJTdGFydERhdGUiOiIyMDIxLTA3LTA0VDAwOjAwOjAwWiIsIkVuZERhdGUiOiIyMDIxLTA3LTIyVDIzOjU5OjAwWiIsIlBlcmNlbnRhZ2VDb21wbGV0ZSI6bnVsbCwiU3R5bGUiOnsiJGlkIjoiNDk0IiwiU2hhcGUiOjEsIlNoYXBlVGhpY2tuZXNzIjoxLCJEdXJhdGlvbkZvcm1hdCI6MCwiSW5jbHVkZU5vbldvcmtpbmdEYXlzSW5EdXJhdGlvbiI6ZmFsc2UsIlBlcmNlbnRhZ2VDb21wbGV0ZVN0eWxlIjp7IiRpZCI6IjQ5NSIsIkZvbnRTZXR0aW5ncyI6eyIkaWQiOiI0OTYiLCJGb250U2l6ZSI6MTAsIkZvbnROYW1lIjoiQ2FsaWJyaSIsIklzQm9sZCI6ZmFsc2UsIklzSXRhbGljIjpmYWxzZSwiSXNVbmRlcmxpbmVkIjpmYWxzZSwiUGFyZW50U3R5bGUiOm51bGx9LCJBdXRvU2l6ZSI6MCwiRm9yZWdyb3VuZCI6eyIkaWQiOiI0OTciLCJDb2xvciI6eyIkcmVmIjoiODkifX0sIk1heFdpZHRoIjoyMDAuMCwiTWF4SGVpZ2h0IjoiSW5maW5pdHkiLCJTbWFydEZvcmVncm91bmRJc0FjdGl2ZSI6ZmFsc2UsIkhvcml6b250YWxBbGlnbm1lbnQiOjAsIlZlcnRpY2FsQWxpZ25tZW50IjowLCJTbWFydEZvcmVncm91bmQiOm51bGwsIkJhY2tncm91bmRGaWxsVHlwZSI6MCwiTWFyZ2luIjp7IiRpZCI6IjQ5OCIsIlRvcCI6MCwiTGVmdCI6MCwiUmlnaHQiOjAsIkJvdHRvbSI6MH0sIlBhZGRpbmciOnsiJGlkIjoiNDk5IiwiVG9wIjowLCJMZWZ0IjowLCJSaWdodCI6MCwiQm90dG9tIjowfSwiQmFja2dyb3VuZCI6eyIkcmVmIjoiOTIifSwiSXNWaXNpYmxlIjp0cnVlLCJXaWR0aCI6MC4wLCJIZWlnaHQiOjAuMCwiQm9yZGVyU3R5bGUiOnsiJGlkIjoiNTAwIiwiTGluZUNvbG9yIjpudWxsLCJMaW5lV2VpZ2h0IjowLjAsIkxpbmVUeXBlIjowLCJQYXJlbnRTdHlsZSI6bnVsbH0sIlBhcmVudFN0eWxlIjpudWxsfSwiRHVyYXRpb25TdHlsZSI6eyIkaWQiOiI1MDEiLCJGb250U2V0dGluZ3MiOnsiJGlkIjoiNTAyIiwiRm9udFNpemUiOjEwLCJGb250TmFtZSI6IkNhbGlicmkiLCJJc0JvbGQiOmZhbHNlLCJJc0l0YWxpYyI6ZmFsc2UsIklzVW5kZXJsaW5lZCI6ZmFsc2UsIlBhcmVudFN0eWxlIjpudWxsfSwiQXV0b1NpemUiOjAsIkZvcmVncm91bmQiOnsiJGlkIjoiNTAzIiwiQ29sb3IiOnsiJHJlZiI6Ijk2In19LCJNYXhXaWR0aCI6MjAwLjAsIk1heEhlaWdodCI6IkluZmluaXR5IiwiU21hcnRGb3JlZ3JvdW5kSXNBY3RpdmUiOmZhbHNlLCJIb3Jpem9udGFsQWxpZ25tZW50IjowLCJWZXJ0aWNhbEFsaWdubWVudCI6MCwiU21hcnRGb3JlZ3JvdW5kIjpudWxsLCJCYWNrZ3JvdW5kRmlsbFR5cGUiOjAsIk1hcmdpbiI6eyIkaWQiOiI1MDQiLCJUb3AiOjAsIkxlZnQiOjAsIlJpZ2h0IjowLCJCb3R0b20iOjB9LCJQYWRkaW5nIjp7IiRpZCI6IjUwNSIsIlRvcCI6MCwiTGVmdCI6MCwiUmlnaHQiOjAsIkJvdHRvbSI6MH0sIkJhY2tncm91bmQiOnsiJHJlZiI6Ijk5In0sIklzVmlzaWJsZSI6dHJ1ZSwiV2lkdGgiOjAuMCwiSGVpZ2h0IjowLjAsIkJvcmRlclN0eWxlIjp7IiRpZCI6IjUwNiIsIkxpbmVDb2xvciI6bnVsbCwiTGluZVdlaWdodCI6MC4wLCJMaW5lVHlwZSI6MCwiUGFyZW50U3R5bGUiOm51bGx9LCJQYXJlbnRTdHlsZSI6bnVsbH0sIkhvcml6b250YWxDb25uZWN0b3JTdHlsZSI6eyIkaWQiOiI1MDciLCJMaW5lQ29sb3IiOnsiJHJlZiI6IjEwMSJ9LCJMaW5lV2VpZ2h0IjoxLjAsIkxpbmVUeXBlIjowLCJQYXJlbnRTdHlsZSI6bnVsbH0sIlZlcnRpY2FsQ29ubmVjdG9yU3R5bGUiOnsiJGlkIjoiNTA4IiwiTGluZUNvbG9yIjp7IiRyZWYiOiIxMDQ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1MDkiLCJNYXJnaW4iOnsiJGlkIjoiNTEwIiwiVG9wIjowLCJMZWZ0Ijo0LCJSaWdodCI6NCwiQm90dG9tIjowfSwiUGFkZGluZyI6eyIkaWQiOiI1MTEiLCJUb3AiOjAsIkxlZnQiOjAsIlJpZ2h0IjowLCJCb3R0b20iOjB9LCJCYWNrZ3JvdW5kIjp7IiRpZCI6IjUxMiIsIkNvbG9yIjp7IiRpZCI6IjUxMyIsIkEiOjI1NSwiUiI6MCwiRyI6MTE0LCJCIjoxODh9fSwiSXNWaXNpYmxlIjp0cnVlLCJXaWR0aCI6MC4wLCJIZWlnaHQiOjE2LjAsIkJvcmRlclN0eWxlIjp7IiRpZCI6IjUxNCIsIkxpbmVDb2xvciI6eyIkcmVmIjoiMTEyIn0sIkxpbmVXZWlnaHQiOjAuMCwiTGluZVR5cGUiOjAsIlBhcmVudFN0eWxlIjpudWxsfSwiUGFyZW50U3R5bGUiOm51bGx9LCJUaXRsZVN0eWxlIjp7IiRpZCI6IjUxNSIsIkZvbnRTZXR0aW5ncyI6eyIkaWQiOiI1MTYiLCJGb250U2l6ZSI6MTEsIkZvbnROYW1lIjoiQ2FsaWJyaSIsIklzQm9sZCI6dHJ1ZSwiSXNJdGFsaWMiOmZhbHNlLCJJc1VuZGVybGluZWQiOmZhbHNlLCJQYXJlbnRTdHlsZSI6bnVsbH0sIkF1dG9TaXplIjowLCJGb3JlZ3JvdW5kIjp7IiRpZCI6IjUxNyIsIkNvbG9yIjp7IiRpZCI6IjUxOC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1MTkiLCJUb3AiOjAsIkxlZnQiOjAsIlJpZ2h0IjowLCJCb3R0b20iOjB9LCJQYWRkaW5nIjp7IiRpZCI6IjUyMCIsIlRvcCI6MCwiTGVmdCI6MCwiUmlnaHQiOjAsIkJvdHRvbSI6MH0sIkJhY2tncm91bmQiOnsiJHJlZiI6IjEyMCJ9LCJJc1Zpc2libGUiOnRydWUsIldpZHRoIjowLjAsIkhlaWdodCI6MC4wLCJCb3JkZXJTdHlsZSI6eyIkaWQiOiI1MjEiLCJMaW5lQ29sb3IiOm51bGwsIkxpbmVXZWlnaHQiOjAuMCwiTGluZVR5cGUiOjAsIlBhcmVudFN0eWxlIjpudWxsfSwiUGFyZW50U3R5bGUiOm51bGx9LCJEYXRlU3R5bGUiOnsiJGlkIjoiNTIyIiwiRm9udFNldHRpbmdzIjp7IiRpZCI6IjUyMyIsIkZvbnRTaXplIjoxMCwiRm9udE5hbWUiOiJDYWxpYnJpIiwiSXNCb2xkIjpmYWxzZSwiSXNJdGFsaWMiOmZhbHNlLCJJc1VuZGVybGluZWQiOmZhbHNlLCJQYXJlbnRTdHlsZSI6bnVsbH0sIkF1dG9TaXplIjowLCJGb3JlZ3JvdW5kIjp7IiRpZCI6IjUyNCIsIkNvbG9yIjp7IiRpZCI6IjUy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I2IiwiVG9wIjowLCJMZWZ0IjowLCJSaWdodCI6MCwiQm90dG9tIjowfSwiUGFkZGluZyI6eyIkaWQiOiI1MjciLCJUb3AiOjAsIkxlZnQiOjAsIlJpZ2h0IjowLCJCb3R0b20iOjB9LCJCYWNrZ3JvdW5kIjp7IiRyZWYiOiIxMjcifSwiSXNWaXNpYmxlIjp0cnVlLCJXaWR0aCI6MC4wLCJIZWlnaHQiOjAuMCwiQm9yZGVyU3R5bGUiOnsiJGlkIjoiNTI4IiwiTGluZUNvbG9yIjpudWxsLCJMaW5lV2VpZ2h0IjowLjAsIkxpbmVUeXBlIjowLCJQYXJlbnRTdHlsZSI6bnVsbH0sIlBhcmVudFN0eWxlIjpudWxsfSwiRGF0ZUZvcm1hdCI6eyIkaWQiOiI1M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zAiLCJEYXRlUGFydElzVmlzaWJsZSI6ZmFsc2UsIlRpbWVQYXJ0SXNWaXNpYmxlIjpmYWxzZX19LCJXZWVrTnVtYmVyaW5nIjp7IiRpZCI6IjUzMSIsIkZvcm1hdCI6MCwiSXNWaXNpYmxlIjpmYWxzZSwiTGFzdEtub3duVmlzaWJpbGl0eVN0YXRlIjpmYWxzZX0sIklzVmlzaWJsZSI6dHJ1ZSwiUGFyZW50U3R5bGUiOm51bGx9LCJJbmRleCI6MTUsIlNtYXJ0RHVyYXRpb25BY3RpdmF0ZWQiOmZhbHNlLCJEYXRlRm9ybWF0Ijp7IiRyZWYiOiI1MjkifSwiV2Vla051bWJlcmluZyI6eyIkaWQiOiI1MzIiLCJGb3JtYXQiOjAsIklzVmlzaWJsZSI6ZmFsc2UsIkxhc3RLbm93blZpc2liaWxpdHlTdGF0ZSI6ZmFsc2V9LCJJZCI6IjY2OTg5N2NiLTk2YTMtNDFmNC04ZmIwLWI5MGM0NzY2MjE3YiIsIkltcG9ydElkIjpudWxsLCJUaXRsZSI6Ik1hcmtldGluZyBQbGFuIiwiTm90ZSI6bnVsbCwiSHlwZXJsaW5rIjp7IiRpZCI6IjUzMyIsIkFkZHJlc3MiOiIiLCJTdWJBZGRyZXNzIjoiIn0sIklzQ2hhbmdlZCI6ZmFsc2UsIklzTmV3IjpmYWxzZX0seyIkaWQiOiI1MzQiLCJHcm91cE5hbWUiOm51bGwsIlN0YXJ0RGF0ZSI6IjIwMjEtMDctMThUMDA6MDA6MDBaIiwiRW5kRGF0ZSI6IjIwMjEtMDctMzBUMjM6NTk6MDBaIiwiUGVyY2VudGFnZUNvbXBsZXRlIjpudWxsLCJTdHlsZSI6eyIkaWQiOiI1MzUiLCJTaGFwZSI6MSwiU2hhcGVUaGlja25lc3MiOjEsIkR1cmF0aW9uRm9ybWF0IjowLCJJbmNsdWRlTm9uV29ya2luZ0RheXNJbkR1cmF0aW9uIjpmYWxzZSwiUGVyY2VudGFnZUNvbXBsZXRlU3R5bGUiOnsiJGlkIjoiNTM2IiwiRm9udFNldHRpbmdzIjp7IiRpZCI6IjUzNyIsIkZvbnRTaXplIjoxMCwiRm9udE5hbWUiOiJDYWxpYnJpIiwiSXNCb2xkIjpmYWxzZSwiSXNJdGFsaWMiOmZhbHNlLCJJc1VuZGVybGluZWQiOmZhbHNlLCJQYXJlbnRTdHlsZSI6bnVsbH0sIkF1dG9TaXplIjowLCJGb3JlZ3JvdW5kIjp7IiRpZCI6IjUzOCIsIkNvbG9yIjp7IiRyZWYiOiI4OSJ9fSwiTWF4V2lkdGgiOjIwMC4wLCJNYXhIZWlnaHQiOiJJbmZpbml0eSIsIlNtYXJ0Rm9yZWdyb3VuZElzQWN0aXZlIjpmYWxzZSwiSG9yaXpvbnRhbEFsaWdubWVudCI6MCwiVmVydGljYWxBbGlnbm1lbnQiOjAsIlNtYXJ0Rm9yZWdyb3VuZCI6bnVsbCwiQmFja2dyb3VuZEZpbGxUeXBlIjowLCJNYXJnaW4iOnsiJGlkIjoiNTM5IiwiVG9wIjowLCJMZWZ0IjowLCJSaWdodCI6MCwiQm90dG9tIjowfSwiUGFkZGluZyI6eyIkaWQiOiI1NDAiLCJUb3AiOjAsIkxlZnQiOjAsIlJpZ2h0IjowLCJCb3R0b20iOjB9LCJCYWNrZ3JvdW5kIjp7IiRyZWYiOiI5MiJ9LCJJc1Zpc2libGUiOnRydWUsIldpZHRoIjowLjAsIkhlaWdodCI6MC4wLCJCb3JkZXJTdHlsZSI6eyIkaWQiOiI1NDEiLCJMaW5lQ29sb3IiOm51bGwsIkxpbmVXZWlnaHQiOjAuMCwiTGluZVR5cGUiOjAsIlBhcmVudFN0eWxlIjpudWxsfSwiUGFyZW50U3R5bGUiOm51bGx9LCJEdXJhdGlvblN0eWxlIjp7IiRpZCI6IjU0MiIsIkZvbnRTZXR0aW5ncyI6eyIkaWQiOiI1NDMiLCJGb250U2l6ZSI6MTAsIkZvbnROYW1lIjoiQ2FsaWJyaSIsIklzQm9sZCI6ZmFsc2UsIklzSXRhbGljIjpmYWxzZSwiSXNVbmRlcmxpbmVkIjpmYWxzZSwiUGFyZW50U3R5bGUiOm51bGx9LCJBdXRvU2l6ZSI6MCwiRm9yZWdyb3VuZCI6eyIkaWQiOiI1NDQiLCJDb2xvciI6eyIkcmVmIjoiOTYifX0sIk1heFdpZHRoIjoyMDAuMCwiTWF4SGVpZ2h0IjoiSW5maW5pdHkiLCJTbWFydEZvcmVncm91bmRJc0FjdGl2ZSI6ZmFsc2UsIkhvcml6b250YWxBbGlnbm1lbnQiOjAsIlZlcnRpY2FsQWxpZ25tZW50IjowLCJTbWFydEZvcmVncm91bmQiOm51bGwsIkJhY2tncm91bmRGaWxsVHlwZSI6MCwiTWFyZ2luIjp7IiRpZCI6IjU0NSIsIlRvcCI6MCwiTGVmdCI6MCwiUmlnaHQiOjAsIkJvdHRvbSI6MH0sIlBhZGRpbmciOnsiJGlkIjoiNTQ2IiwiVG9wIjowLCJMZWZ0IjowLCJSaWdodCI6MCwiQm90dG9tIjowfSwiQmFja2dyb3VuZCI6eyIkcmVmIjoiOTkifSwiSXNWaXNpYmxlIjp0cnVlLCJXaWR0aCI6MC4wLCJIZWlnaHQiOjAuMCwiQm9yZGVyU3R5bGUiOnsiJGlkIjoiNTQ3IiwiTGluZUNvbG9yIjpudWxsLCJMaW5lV2VpZ2h0IjowLjAsIkxpbmVUeXBlIjowLCJQYXJlbnRTdHlsZSI6bnVsbH0sIlBhcmVudFN0eWxlIjpudWxsfSwiSG9yaXpvbnRhbENvbm5lY3RvclN0eWxlIjp7IiRpZCI6IjU0OCIsIkxpbmVDb2xvciI6eyIkcmVmIjoiMTAxIn0sIkxpbmVXZWlnaHQiOjEuMCwiTGluZVR5cGUiOjAsIlBhcmVudFN0eWxlIjpudWxsfSwiVmVydGljYWxDb25uZWN0b3JTdHlsZSI6eyIkaWQiOiI1NDkiLCJMaW5lQ29sb3IiOnsiJHJlZiI6IjEw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U1MCIsIk1hcmdpbiI6eyIkaWQiOiI1NTEiLCJUb3AiOjAsIkxlZnQiOjQsIlJpZ2h0Ijo0LCJCb3R0b20iOjB9LCJQYWRkaW5nIjp7IiRpZCI6IjU1MiIsIlRvcCI6MCwiTGVmdCI6MCwiUmlnaHQiOjAsIkJvdHRvbSI6MH0sIkJhY2tncm91bmQiOnsiJGlkIjoiNTUzIiwiQ29sb3IiOnsiJGlkIjoiNTU0IiwiQSI6MjU1LCJSIjowLCJHIjoxMTQsIkIiOjE4OH19LCJJc1Zpc2libGUiOnRydWUsIldpZHRoIjowLjAsIkhlaWdodCI6MTYuMCwiQm9yZGVyU3R5bGUiOnsiJGlkIjoiNTU1IiwiTGluZUNvbG9yIjp7IiRyZWYiOiIxMTIifSwiTGluZVdlaWdodCI6MC4wLCJMaW5lVHlwZSI6MCwiUGFyZW50U3R5bGUiOm51bGx9LCJQYXJlbnRTdHlsZSI6bnVsbH0sIlRpdGxlU3R5bGUiOnsiJGlkIjoiNTU2IiwiRm9udFNldHRpbmdzIjp7IiRpZCI6IjU1NyIsIkZvbnRTaXplIjoxMSwiRm9udE5hbWUiOiJDYWxpYnJpIiwiSXNCb2xkIjp0cnVlLCJJc0l0YWxpYyI6ZmFsc2UsIklzVW5kZXJsaW5lZCI6ZmFsc2UsIlBhcmVudFN0eWxlIjpudWxsfSwiQXV0b1NpemUiOjAsIkZvcmVncm91bmQiOnsiJGlkIjoiNTU4IiwiQ29sb3IiOnsiJGlkIjoiNTU5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U2MCIsIlRvcCI6MCwiTGVmdCI6MCwiUmlnaHQiOjAsIkJvdHRvbSI6MH0sIlBhZGRpbmciOnsiJGlkIjoiNTYxIiwiVG9wIjowLCJMZWZ0IjowLCJSaWdodCI6MCwiQm90dG9tIjowfSwiQmFja2dyb3VuZCI6eyIkcmVmIjoiMTIwIn0sIklzVmlzaWJsZSI6dHJ1ZSwiV2lkdGgiOjAuMCwiSGVpZ2h0IjowLjAsIkJvcmRlclN0eWxlIjp7IiRpZCI6IjU2MiIsIkxpbmVDb2xvciI6bnVsbCwiTGluZVdlaWdodCI6MC4wLCJMaW5lVHlwZSI6MCwiUGFyZW50U3R5bGUiOm51bGx9LCJQYXJlbnRTdHlsZSI6bnVsbH0sIkRhdGVTdHlsZSI6eyIkaWQiOiI1NjMiLCJGb250U2V0dGluZ3MiOnsiJGlkIjoiNTY0IiwiRm9udFNpemUiOjEwLCJGb250TmFtZSI6IkNhbGlicmkiLCJJc0JvbGQiOmZhbHNlLCJJc0l0YWxpYyI6ZmFsc2UsIklzVW5kZXJsaW5lZCI6ZmFsc2UsIlBhcmVudFN0eWxlIjpudWxsfSwiQXV0b1NpemUiOjAsIkZvcmVncm91bmQiOnsiJGlkIjoiNTY1IiwiQ29sb3IiOnsiJGlkIjoiNTY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NjciLCJUb3AiOjAsIkxlZnQiOjAsIlJpZ2h0IjowLCJCb3R0b20iOjB9LCJQYWRkaW5nIjp7IiRpZCI6IjU2OCIsIlRvcCI6MCwiTGVmdCI6MCwiUmlnaHQiOjAsIkJvdHRvbSI6MH0sIkJhY2tncm91bmQiOnsiJHJlZiI6IjEyNyJ9LCJJc1Zpc2libGUiOnRydWUsIldpZHRoIjowLjAsIkhlaWdodCI6MC4wLCJCb3JkZXJTdHlsZSI6eyIkaWQiOiI1NjkiLCJMaW5lQ29sb3IiOm51bGwsIkxpbmVXZWlnaHQiOjAuMCwiTGluZVR5cGUiOjAsIlBhcmVudFN0eWxlIjpudWxsfSwiUGFyZW50U3R5bGUiOm51bGx9LCJEYXRlRm9ybWF0Ijp7IiRpZCI6IjU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3MSIsIkRhdGVQYXJ0SXNWaXNpYmxlIjpmYWxzZSwiVGltZVBhcnRJc1Zpc2libGUiOmZhbHNlfX0sIldlZWtOdW1iZXJpbmciOnsiJGlkIjoiNTcyIiwiRm9ybWF0IjowLCJJc1Zpc2libGUiOmZhbHNlLCJMYXN0S25vd25WaXNpYmlsaXR5U3RhdGUiOmZhbHNlfSwiSXNWaXNpYmxlIjp0cnVlLCJQYXJlbnRTdHlsZSI6bnVsbH0sIkluZGV4IjoxNiwiU21hcnREdXJhdGlvbkFjdGl2YXRlZCI6ZmFsc2UsIkRhdGVGb3JtYXQiOnsiJHJlZiI6IjU3MCJ9LCJXZWVrTnVtYmVyaW5nIjp7IiRpZCI6IjU3MyIsIkZvcm1hdCI6MCwiSXNWaXNpYmxlIjpmYWxzZSwiTGFzdEtub3duVmlzaWJpbGl0eVN0YXRlIjpmYWxzZX0sIklkIjoiYmQ4NzA5YzItOTZjNS00ZjhhLWIyYWItMzY0MjY3YThiZmQ4IiwiSW1wb3J0SWQiOm51bGwsIlRpdGxlIjoiU2FsZXMgRm9yZWNhc3QiLCJOb3RlIjpudWxsLCJIeXBlcmxpbmsiOnsiJGlkIjoiNTc0IiwiQWRkcmVzcyI6IiIsIlN1YkFkZHJlc3MiOiIifSwiSXNDaGFuZ2VkIjpmYWxzZSwiSXNOZXciOmZhbHNlfSx7IiRpZCI6IjU3NSIsIkdyb3VwTmFtZSI6bnVsbCwiU3RhcnREYXRlIjoiMjAyMS0wNy0yNVQwMDowMDowMFoiLCJFbmREYXRlIjoiMjAyMS0wOC0wN1QyMzo1OTowMFoiLCJQZXJjZW50YWdlQ29tcGxldGUiOm51bGwsIlN0eWxlIjp7IiRpZCI6IjU3NiIsIlNoYXBlIjoxLCJTaGFwZVRoaWNrbmVzcyI6MSwiRHVyYXRpb25Gb3JtYXQiOjAsIkluY2x1ZGVOb25Xb3JraW5nRGF5c0luRHVyYXRpb24iOmZhbHNlLCJQZXJjZW50YWdlQ29tcGxldGVTdHlsZSI6eyIkaWQiOiI1NzciLCJGb250U2V0dGluZ3MiOnsiJGlkIjoiNTc4IiwiRm9udFNpemUiOjEwLCJGb250TmFtZSI6IkNhbGlicmkiLCJJc0JvbGQiOmZhbHNlLCJJc0l0YWxpYyI6ZmFsc2UsIklzVW5kZXJsaW5lZCI6ZmFsc2UsIlBhcmVudFN0eWxlIjpudWxsfSwiQXV0b1NpemUiOjAsIkZvcmVncm91bmQiOnsiJGlkIjoiNTc5IiwiQ29sb3IiOnsiJHJlZiI6Ijg5In19LCJNYXhXaWR0aCI6MjAwLjAsIk1heEhlaWdodCI6IkluZmluaXR5IiwiU21hcnRGb3JlZ3JvdW5kSXNBY3RpdmUiOmZhbHNlLCJIb3Jpem9udGFsQWxpZ25tZW50IjowLCJWZXJ0aWNhbEFsaWdubWVudCI6MCwiU21hcnRGb3JlZ3JvdW5kIjpudWxsLCJCYWNrZ3JvdW5kRmlsbFR5cGUiOjAsIk1hcmdpbiI6eyIkaWQiOiI1ODAiLCJUb3AiOjAsIkxlZnQiOjAsIlJpZ2h0IjowLCJCb3R0b20iOjB9LCJQYWRkaW5nIjp7IiRpZCI6IjU4MSIsIlRvcCI6MCwiTGVmdCI6MCwiUmlnaHQiOjAsIkJvdHRvbSI6MH0sIkJhY2tncm91bmQiOnsiJHJlZiI6IjkyIn0sIklzVmlzaWJsZSI6dHJ1ZSwiV2lkdGgiOjAuMCwiSGVpZ2h0IjowLjAsIkJvcmRlclN0eWxlIjp7IiRpZCI6IjU4MiIsIkxpbmVDb2xvciI6bnVsbCwiTGluZVdlaWdodCI6MC4wLCJMaW5lVHlwZSI6MCwiUGFyZW50U3R5bGUiOm51bGx9LCJQYXJlbnRTdHlsZSI6bnVsbH0sIkR1cmF0aW9uU3R5bGUiOnsiJGlkIjoiNTgzIiwiRm9udFNldHRpbmdzIjp7IiRpZCI6IjU4NCIsIkZvbnRTaXplIjoxMCwiRm9udE5hbWUiOiJDYWxpYnJpIiwiSXNCb2xkIjpmYWxzZSwiSXNJdGFsaWMiOmZhbHNlLCJJc1VuZGVybGluZWQiOmZhbHNlLCJQYXJlbnRTdHlsZSI6bnVsbH0sIkF1dG9TaXplIjowLCJGb3JlZ3JvdW5kIjp7IiRpZCI6IjU4NSIsIkNvbG9yIjp7IiRyZWYiOiI5NiJ9fSwiTWF4V2lkdGgiOjIwMC4wLCJNYXhIZWlnaHQiOiJJbmZpbml0eSIsIlNtYXJ0Rm9yZWdyb3VuZElzQWN0aXZlIjpmYWxzZSwiSG9yaXpvbnRhbEFsaWdubWVudCI6MCwiVmVydGljYWxBbGlnbm1lbnQiOjAsIlNtYXJ0Rm9yZWdyb3VuZCI6bnVsbCwiQmFja2dyb3VuZEZpbGxUeXBlIjowLCJNYXJnaW4iOnsiJGlkIjoiNTg2IiwiVG9wIjowLCJMZWZ0IjowLCJSaWdodCI6MCwiQm90dG9tIjowfSwiUGFkZGluZyI6eyIkaWQiOiI1ODciLCJUb3AiOjAsIkxlZnQiOjAsIlJpZ2h0IjowLCJCb3R0b20iOjB9LCJCYWNrZ3JvdW5kIjp7IiRyZWYiOiI5OSJ9LCJJc1Zpc2libGUiOnRydWUsIldpZHRoIjowLjAsIkhlaWdodCI6MC4wLCJCb3JkZXJTdHlsZSI6eyIkaWQiOiI1ODgiLCJMaW5lQ29sb3IiOm51bGwsIkxpbmVXZWlnaHQiOjAuMCwiTGluZVR5cGUiOjAsIlBhcmVudFN0eWxlIjpudWxsfSwiUGFyZW50U3R5bGUiOm51bGx9LCJIb3Jpem9udGFsQ29ubmVjdG9yU3R5bGUiOnsiJGlkIjoiNTg5IiwiTGluZUNvbG9yIjp7IiRyZWYiOiIxMDEifSwiTGluZVdlaWdodCI6MS4wLCJMaW5lVHlwZSI6MCwiUGFyZW50U3R5bGUiOm51bGx9LCJWZXJ0aWNhbENvbm5lY3RvclN0eWxlIjp7IiRpZCI6IjU5MCIsIkxpbmVDb2xvciI6eyIkcmVmIjoiMTA0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NTkxIiwiTWFyZ2luIjp7IiRpZCI6IjU5MiIsIlRvcCI6MCwiTGVmdCI6NCwiUmlnaHQiOjQsIkJvdHRvbSI6MH0sIlBhZGRpbmciOnsiJGlkIjoiNTkzIiwiVG9wIjowLCJMZWZ0IjowLCJSaWdodCI6MCwiQm90dG9tIjowfSwiQmFja2dyb3VuZCI6eyIkaWQiOiI1OTQiLCJDb2xvciI6eyIkaWQiOiI1OTUiLCJBIjoyNTUsIlIiOjAsIkciOjExNCwiQiI6MTg4fX0sIklzVmlzaWJsZSI6dHJ1ZSwiV2lkdGgiOjAuMCwiSGVpZ2h0IjoxNi4wLCJCb3JkZXJTdHlsZSI6eyIkaWQiOiI1OTYiLCJMaW5lQ29sb3IiOnsiJHJlZiI6IjExMiJ9LCJMaW5lV2VpZ2h0IjowLjAsIkxpbmVUeXBlIjowLCJQYXJlbnRTdHlsZSI6bnVsbH0sIlBhcmVudFN0eWxlIjpudWxsfSwiVGl0bGVTdHlsZSI6eyIkaWQiOiI1OTciLCJGb250U2V0dGluZ3MiOnsiJGlkIjoiNTk4IiwiRm9udFNpemUiOjExLCJGb250TmFtZSI6IkNhbGlicmkiLCJJc0JvbGQiOnRydWUsIklzSXRhbGljIjpmYWxzZSwiSXNVbmRlcmxpbmVkIjpmYWxzZSwiUGFyZW50U3R5bGUiOm51bGx9LCJBdXRvU2l6ZSI6MCwiRm9yZWdyb3VuZCI6eyIkaWQiOiI1OTkiLCJDb2xvciI6eyIkaWQiOiI2MDA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jAxIiwiVG9wIjowLCJMZWZ0IjowLCJSaWdodCI6MCwiQm90dG9tIjowfSwiUGFkZGluZyI6eyIkaWQiOiI2MDIiLCJUb3AiOjAsIkxlZnQiOjAsIlJpZ2h0IjowLCJCb3R0b20iOjB9LCJCYWNrZ3JvdW5kIjp7IiRyZWYiOiIxMjAifSwiSXNWaXNpYmxlIjp0cnVlLCJXaWR0aCI6MC4wLCJIZWlnaHQiOjAuMCwiQm9yZGVyU3R5bGUiOnsiJGlkIjoiNjAzIiwiTGluZUNvbG9yIjpudWxsLCJMaW5lV2VpZ2h0IjowLjAsIkxpbmVUeXBlIjowLCJQYXJlbnRTdHlsZSI6bnVsbH0sIlBhcmVudFN0eWxlIjpudWxsfSwiRGF0ZVN0eWxlIjp7IiRpZCI6IjYwNCIsIkZvbnRTZXR0aW5ncyI6eyIkaWQiOiI2MDUiLCJGb250U2l6ZSI6MTAsIkZvbnROYW1lIjoiQ2FsaWJyaSIsIklzQm9sZCI6ZmFsc2UsIklzSXRhbGljIjpmYWxzZSwiSXNVbmRlcmxpbmVkIjpmYWxzZSwiUGFyZW50U3R5bGUiOm51bGx9LCJBdXRvU2l6ZSI6MCwiRm9yZWdyb3VuZCI6eyIkaWQiOiI2MDYiLCJDb2xvciI6eyIkcmVmIjoiMTI0In19LCJNYXhXaWR0aCI6MjAwLjAsIk1heEhlaWdodCI6IkluZmluaXR5IiwiU21hcnRGb3JlZ3JvdW5kSXNBY3RpdmUiOmZhbHNlLCJIb3Jpem9udGFsQWxpZ25tZW50IjoyLCJWZXJ0aWNhbEFsaWdubWVudCI6MCwiU21hcnRGb3JlZ3JvdW5kIjpudWxsLCJCYWNrZ3JvdW5kRmlsbFR5cGUiOjAsIk1hcmdpbiI6eyIkaWQiOiI2MDciLCJUb3AiOjAsIkxlZnQiOjAsIlJpZ2h0IjowLCJCb3R0b20iOjB9LCJQYWRkaW5nIjp7IiRpZCI6IjYwOCIsIlRvcCI6MCwiTGVmdCI6MCwiUmlnaHQiOjAsIkJvdHRvbSI6MH0sIkJhY2tncm91bmQiOnsiJHJlZiI6IjEyNyJ9LCJJc1Zpc2libGUiOnRydWUsIldpZHRoIjowLjAsIkhlaWdodCI6MC4wLCJCb3JkZXJTdHlsZSI6eyIkaWQiOiI2MDkiLCJMaW5lQ29sb3IiOm51bGwsIkxpbmVXZWlnaHQiOjAuMCwiTGluZVR5cGUiOjAsIlBhcmVudFN0eWxlIjpudWxsfSwiUGFyZW50U3R5bGUiOm51bGx9LCJEYXRlRm9ybWF0Ijp7IiRpZCI6IjYx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xMSIsIkRhdGVQYXJ0SXNWaXNpYmxlIjpmYWxzZSwiVGltZVBhcnRJc1Zpc2libGUiOmZhbHNlfX0sIldlZWtOdW1iZXJpbmciOnsiJGlkIjoiNjEyIiwiRm9ybWF0IjowLCJJc1Zpc2libGUiOmZhbHNlLCJMYXN0S25vd25WaXNpYmlsaXR5U3RhdGUiOmZhbHNlfSwiSXNWaXNpYmxlIjpmYWxzZSwiUGFyZW50U3R5bGUiOm51bGx9LCJJbmRleCI6MTcsIlNtYXJ0RHVyYXRpb25BY3RpdmF0ZWQiOmZhbHNlLCJEYXRlRm9ybWF0Ijp7IiRyZWYiOiI2MTAifSwiV2Vla051bWJlcmluZyI6eyIkaWQiOiI2MTMiLCJGb3JtYXQiOjAsIklzVmlzaWJsZSI6ZmFsc2UsIkxhc3RLbm93blZpc2liaWxpdHlTdGF0ZSI6ZmFsc2V9LCJJZCI6ImYzZGIzYzEzLTgwMGUtNGFiMy05YjlmLWFhMWM2OWFiYmRlMyIsIkltcG9ydElkIjpudWxsLCJUaXRsZSI6IlNjaGVkdWxlIGFuZCBNaWxlc3RvbmVzICIsIk5vdGUiOm51bGwsIkh5cGVybGluayI6eyIkaWQiOiI2MTQiLCJBZGRyZXNzIjpudWxsLCJTdWJBZGRyZXNzIjpudWxsfSwiSXNDaGFuZ2VkIjpmYWxzZSwiSXNOZXciOmZhbHNlfSx7IiRpZCI6IjYxNSIsIkdyb3VwTmFtZSI6bnVsbCwiU3RhcnREYXRlIjoiMjAyMS0wNi0yNlQwMDowMDowMFoiLCJFbmREYXRlIjoiMjAyMS0wOC0yMFQyMzo1OTowMFoiLCJQZXJjZW50YWdlQ29tcGxldGUiOm51bGwsIlN0eWxlIjp7IiRpZCI6IjYxNiIsIlNoYXBlIjoxLCJTaGFwZVRoaWNrbmVzcyI6MSwiRHVyYXRpb25Gb3JtYXQiOjAsIkluY2x1ZGVOb25Xb3JraW5nRGF5c0luRHVyYXRpb24iOmZhbHNlLCJQZXJjZW50YWdlQ29tcGxldGVTdHlsZSI6eyIkaWQiOiI2MTciLCJGb250U2V0dGluZ3MiOnsiJGlkIjoiNjE4IiwiRm9udFNpemUiOjEwLCJGb250TmFtZSI6IkNhbGlicmkiLCJJc0JvbGQiOmZhbHNlLCJJc0l0YWxpYyI6ZmFsc2UsIklzVW5kZXJsaW5lZCI6ZmFsc2UsIlBhcmVudFN0eWxlIjpudWxsfSwiQXV0b1NpemUiOjAsIkZvcmVncm91bmQiOnsiJGlkIjoiNjE5IiwiQ29sb3IiOnsiJHJlZiI6Ijg5In19LCJNYXhXaWR0aCI6MjAwLjAsIk1heEhlaWdodCI6IkluZmluaXR5IiwiU21hcnRGb3JlZ3JvdW5kSXNBY3RpdmUiOmZhbHNlLCJIb3Jpem9udGFsQWxpZ25tZW50IjowLCJWZXJ0aWNhbEFsaWdubWVudCI6MCwiU21hcnRGb3JlZ3JvdW5kIjpudWxsLCJCYWNrZ3JvdW5kRmlsbFR5cGUiOjAsIk1hcmdpbiI6eyIkaWQiOiI2MjAiLCJUb3AiOjAsIkxlZnQiOjAsIlJpZ2h0IjowLCJCb3R0b20iOjB9LCJQYWRkaW5nIjp7IiRpZCI6IjYyMSIsIlRvcCI6MCwiTGVmdCI6MCwiUmlnaHQiOjAsIkJvdHRvbSI6MH0sIkJhY2tncm91bmQiOnsiJHJlZiI6IjkyIn0sIklzVmlzaWJsZSI6dHJ1ZSwiV2lkdGgiOjAuMCwiSGVpZ2h0IjowLjAsIkJvcmRlclN0eWxlIjp7IiRpZCI6IjYyMiIsIkxpbmVDb2xvciI6bnVsbCwiTGluZVdlaWdodCI6MC4wLCJMaW5lVHlwZSI6MCwiUGFyZW50U3R5bGUiOm51bGx9LCJQYXJlbnRTdHlsZSI6bnVsbH0sIkR1cmF0aW9uU3R5bGUiOnsiJGlkIjoiNjIzIiwiRm9udFNldHRpbmdzIjp7IiRpZCI6IjYyNCIsIkZvbnRTaXplIjoxMCwiRm9udE5hbWUiOiJDYWxpYnJpIiwiSXNCb2xkIjpmYWxzZSwiSXNJdGFsaWMiOmZhbHNlLCJJc1VuZGVybGluZWQiOmZhbHNlLCJQYXJlbnRTdHlsZSI6bnVsbH0sIkF1dG9TaXplIjowLCJGb3JlZ3JvdW5kIjp7IiRpZCI6IjYyNSIsIkNvbG9yIjp7IiRyZWYiOiI5NiJ9fSwiTWF4V2lkdGgiOjIwMC4wLCJNYXhIZWlnaHQiOiJJbmZpbml0eSIsIlNtYXJ0Rm9yZWdyb3VuZElzQWN0aXZlIjpmYWxzZSwiSG9yaXpvbnRhbEFsaWdubWVudCI6MCwiVmVydGljYWxBbGlnbm1lbnQiOjAsIlNtYXJ0Rm9yZWdyb3VuZCI6bnVsbCwiQmFja2dyb3VuZEZpbGxUeXBlIjowLCJNYXJnaW4iOnsiJGlkIjoiNjI2IiwiVG9wIjowLCJMZWZ0IjowLCJSaWdodCI6MCwiQm90dG9tIjowfSwiUGFkZGluZyI6eyIkaWQiOiI2MjciLCJUb3AiOjAsIkxlZnQiOjAsIlJpZ2h0IjowLCJCb3R0b20iOjB9LCJCYWNrZ3JvdW5kIjp7IiRyZWYiOiI5OSJ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NjMxIiwiTWFyZ2luIjp7IiRpZCI6IjYzMiIsIlRvcCI6MCwiTGVmdCI6NCwiUmlnaHQiOjQsIkJvdHRvbSI6MH0sIlBhZGRpbmciOnsiJGlkIjoiNjMzIiwiVG9wIjowLCJMZWZ0IjowLCJSaWdodCI6MCwiQm90dG9tIjowfSwiQmFja2dyb3VuZCI6eyIkaWQiOiI2MzQiLCJDb2xvciI6eyIkaWQiOiI2MzUiLCJBIjoyNTUsIlIiOjAsIkciOjExNCwiQiI6MTg4fX0sIklzVmlzaWJsZSI6dHJ1ZSwiV2lkdGgiOjAuMCwiSGVpZ2h0IjoxNi4wLCJCb3JkZXJTdHlsZSI6eyIkaWQiOiI2MzYiLCJMaW5lQ29sb3IiOnsiJHJlZiI6IjExMiJ9LCJMaW5lV2VpZ2h0IjowLjAsIkxpbmVUeXBlIjowLCJQYXJlbnRTdHlsZSI6bnVsbH0sIlBhcmVudFN0eWxlIjpudWxsfSwiVGl0bGVTdHlsZSI6eyIkaWQiOiI2MzciLCJGb250U2V0dGluZ3MiOnsiJGlkIjoiNjM4IiwiRm9udFNpemUiOjExLCJGb250TmFtZSI6IkNhbGlicmkiLCJJc0JvbGQiOnRydWUsIklzSXRhbGljIjpmYWxzZSwiSXNVbmRlcmxpbmVkIjpmYWxzZSwiUGFyZW50U3R5bGUiOm51bGx9LCJBdXRvU2l6ZSI6MCwiRm9yZWdyb3VuZCI6eyIkaWQiOiI2MzkiLCJDb2xvciI6eyIkaWQiOiI2NDA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jQxIiwiVG9wIjowLCJMZWZ0IjowLCJSaWdodCI6MCwiQm90dG9tIjowfSwiUGFkZGluZyI6eyIkaWQiOiI2NDIiLCJUb3AiOjAsIkxlZnQiOjAsIlJpZ2h0IjowLCJCb3R0b20iOjB9LCJCYWNrZ3JvdW5kIjp7IiRyZWYiOiIxMjAifSwiSXNWaXNpYmxlIjp0cnVlLCJXaWR0aCI6MC4wLCJIZWlnaHQiOjAuMCwiQm9yZGVyU3R5bGUiOnsiJGlkIjoiNjQzIiwiTGluZUNvbG9yIjpudWxsLCJMaW5lV2VpZ2h0IjowLjAsIkxpbmVUeXBlIjowLCJQYXJlbnRTdHlsZSI6bnVsbH0sIlBhcmVudFN0eWxlIjpudWxsfSwiRGF0ZVN0eWxlIjp7IiRpZCI6IjY0NCIsIkZvbnRTZXR0aW5ncyI6eyIkaWQiOiI2NDUiLCJGb250U2l6ZSI6MTAsIkZvbnROYW1lIjoiQ2FsaWJyaSIsIklzQm9sZCI6ZmFsc2UsIklzSXRhbGljIjpmYWxzZSwiSXNVbmRlcmxpbmVkIjpmYWxzZSwiUGFyZW50U3R5bGUiOm51bGx9LCJBdXRvU2l6ZSI6MCwiRm9yZWdyb3VuZCI6eyIkaWQiOiI2NDYiLCJDb2xvciI6eyIkaWQiOiI2N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Y0OCIsIlRvcCI6MCwiTGVmdCI6MCwiUmlnaHQiOjAsIkJvdHRvbSI6MH0sIlBhZGRpbmciOnsiJGlkIjoiNjQ5IiwiVG9wIjowLCJMZWZ0IjowLCJSaWdodCI6MCwiQm90dG9tIjowfSwiQmFja2dyb3VuZCI6eyIkcmVmIjoiMTI3In0sIklzVmlzaWJsZSI6dHJ1ZSwiV2lkdGgiOjAuMCwiSGVpZ2h0IjowLjAsIkJvcmRlclN0eWxlIjp7IiRpZCI6IjY1MCIsIkxpbmVDb2xvciI6bnVsbCwiTGluZVdlaWdodCI6MC4wLCJMaW5lVHlwZSI6MCwiUGFyZW50U3R5bGUiOm51bGx9LCJQYXJlbnRTdHlsZSI6bnVsbH0sIkRhdGVGb3JtYXQiOnsiJGlkIjoiNjU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UyIiwiRGF0ZVBhcnRJc1Zpc2libGUiOmZhbHNlLCJUaW1lUGFydElzVmlzaWJsZSI6ZmFsc2V9fSwiV2Vla051bWJlcmluZyI6eyIkaWQiOiI2NTMiLCJGb3JtYXQiOjAsIklzVmlzaWJsZSI6ZmFsc2UsIkxhc3RLbm93blZpc2liaWxpdHlTdGF0ZSI6ZmFsc2V9LCJJc1Zpc2libGUiOnRydWUsIlBhcmVudFN0eWxlIjpudWxsfSwiSW5kZXgiOjE4LCJTbWFydER1cmF0aW9uQWN0aXZhdGVkIjpmYWxzZSwiRGF0ZUZvcm1hdCI6eyIkcmVmIjoiNjUxIn0sIldlZWtOdW1iZXJpbmciOnsiJGlkIjoiNjU0IiwiRm9ybWF0IjowLCJJc1Zpc2libGUiOmZhbHNlLCJMYXN0S25vd25WaXNpYmlsaXR5U3RhdGUiOmZhbHNlfSwiSWQiOiI5YWZiY2VjZi03MDU4LTRmZGYtOTJkMi1hMzJmNDAyODc0MzYiLCJJbXBvcnRJZCI6bnVsbCwiVGl0bGUiOiJXZWJzaXRlIiwiTm90ZSI6bnVsbCwiSHlwZXJsaW5rIjp7IiRpZCI6IjY1NSIsIkFkZHJlc3MiOiIiLCJTdWJBZGRyZXNzIjoiIn0sIklzQ2hhbmdlZCI6ZmFsc2UsIklzTmV3IjpmYWxzZX0seyIkaWQiOiI2NTYiLCJHcm91cE5hbWUiOm51bGwsIlN0YXJ0RGF0ZSI6IjIwMjEtMDUtMDFUMDA6MDA6MDBaIiwiRW5kRGF0ZSI6IjIwMjEtMDgtMzFUMjM6NTk6MDBaIiwiUGVyY2VudGFnZUNvbXBsZXRlIjpudWxsLCJTdHlsZSI6eyIkaWQiOiI2NTciLCJTaGFwZSI6NiwiU2hhcGVUaGlja25lc3MiOjEsIkR1cmF0aW9uRm9ybWF0IjowLCJJbmNsdWRlTm9uV29ya2luZ0RheXNJbkR1cmF0aW9uIjpmYWxzZSwiUGVyY2VudGFnZUNvbXBsZXRlU3R5bGUiOnsiJGlkIjoiNjU4IiwiRm9udFNldHRpbmdzIjp7IiRpZCI6IjY1OSIsIkZvbnRTaXplIjoxMCwiRm9udE5hbWUiOiJDYWxpYnJpIiwiSXNCb2xkIjpmYWxzZSwiSXNJdGFsaWMiOmZhbHNlLCJJc1VuZGVybGluZWQiOmZhbHNlLCJQYXJlbnRTdHlsZSI6bnVsbH0sIkF1dG9TaXplIjowLCJGb3JlZ3JvdW5kIjp7IiRpZCI6IjY2MCIsIkNvbG9yIjp7IiRyZWYiOiI4OSJ9fSwiTWF4V2lkdGgiOjIwMC4wLCJNYXhIZWlnaHQiOiJJbmZpbml0eSIsIlNtYXJ0Rm9yZWdyb3VuZElzQWN0aXZlIjpmYWxzZSwiSG9yaXpvbnRhbEFsaWdubWVudCI6MCwiVmVydGljYWxBbGlnbm1lbnQiOjAsIlNtYXJ0Rm9yZWdyb3VuZCI6bnVsbCwiQmFja2dyb3VuZEZpbGxUeXBlIjowLCJNYXJnaW4iOnsiJGlkIjoiNjYxIiwiVG9wIjowLCJMZWZ0IjowLCJSaWdodCI6MCwiQm90dG9tIjowfSwiUGFkZGluZyI6eyIkaWQiOiI2NjIiLCJUb3AiOjAsIkxlZnQiOjAsIlJpZ2h0IjowLCJCb3R0b20iOjB9LCJCYWNrZ3JvdW5kIjp7IiRyZWYiOiI5MiJ9LCJJc1Zpc2libGUiOnRydWUsIldpZHRoIjowLjAsIkhlaWdodCI6MC4wLCJCb3JkZXJTdHlsZSI6eyIkaWQiOiI2NjMiLCJMaW5lQ29sb3IiOm51bGwsIkxpbmVXZWlnaHQiOjAuMCwiTGluZVR5cGUiOjAsIlBhcmVudFN0eWxlIjpudWxsfSwiUGFyZW50U3R5bGUiOm51bGx9LCJEdXJhdGlvblN0eWxlIjp7IiRpZCI6IjY2NCIsIkZvbnRTZXR0aW5ncyI6eyIkaWQiOiI2NjUiLCJGb250U2l6ZSI6MTAsIkZvbnROYW1lIjoiQ2FsaWJyaSIsIklzQm9sZCI6ZmFsc2UsIklzSXRhbGljIjpmYWxzZSwiSXNVbmRlcmxpbmVkIjpmYWxzZSwiUGFyZW50U3R5bGUiOm51bGx9LCJBdXRvU2l6ZSI6MCwiRm9yZWdyb3VuZCI6eyIkaWQiOiI2NjYiLCJDb2xvciI6eyIkcmVmIjoiOTYifX0sIk1heFdpZHRoIjoyMDAuMCwiTWF4SGVpZ2h0IjoiSW5maW5pdHkiLCJTbWFydEZvcmVncm91bmRJc0FjdGl2ZSI6ZmFsc2UsIkhvcml6b250YWxBbGlnbm1lbnQiOjAsIlZlcnRpY2FsQWxpZ25tZW50IjowLCJTbWFydEZvcmVncm91bmQiOm51bGwsIkJhY2tncm91bmRGaWxsVHlwZSI6MCwiTWFyZ2luIjp7IiRpZCI6IjY2NyIsIlRvcCI6MCwiTGVmdCI6MCwiUmlnaHQiOjAsIkJvdHRvbSI6MH0sIlBhZGRpbmciOnsiJGlkIjoiNjY4IiwiVG9wIjowLCJMZWZ0IjowLCJSaWdodCI6MCwiQm90dG9tIjowfSwiQmFja2dyb3VuZCI6eyIkcmVmIjoiOTkifSwiSXNWaXNpYmxlIjp0cnVlLCJXaWR0aCI6MC4wLCJIZWlnaHQiOjAuMCwiQm9yZGVyU3R5bGUiOnsiJGlkIjoiNjY5IiwiTGluZUNvbG9yIjpudWxsLCJMaW5lV2VpZ2h0IjowLjAsIkxpbmVUeXBlIjowLCJQYXJlbnRTdHlsZSI6bnVsbH0sIlBhcmVudFN0eWxlIjpudWxsfSwiSG9yaXpvbnRhbENvbm5lY3RvclN0eWxlIjp7IiRpZCI6IjY3MCIsIkxpbmVDb2xvciI6eyIkcmVmIjoiMTAxIn0sIkxpbmVXZWlnaHQiOjEuMCwiTGluZVR5cGUiOjAsIlBhcmVudFN0eWxlIjpudWxsfSwiVmVydGljYWxDb25uZWN0b3JTdHlsZSI6eyIkaWQiOiI2NzEiLCJMaW5lQ29sb3IiOnsiJHJlZiI6IjEwNCJ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1LCJJc0JlbG93VGltZWJhbmQiOnRydWUsIlBlcmNlbnRhZ2VDb21wbGV0ZVNoYXBlT3BhY2l0eSI6MzUsIlNoYXBlU3R5bGUiOnsiJGlkIjoiNjcyIiwiTWFyZ2luIjp7IiRpZCI6IjY3MyIsIlRvcCI6MCwiTGVmdCI6NCwiUmlnaHQiOjQsIkJvdHRvbSI6MH0sIlBhZGRpbmciOnsiJGlkIjoiNjc0IiwiVG9wIjowLCJMZWZ0IjowLCJSaWdodCI6MCwiQm90dG9tIjowfSwiQmFja2dyb3VuZCI6eyIkaWQiOiI2NzUiLCJDb2xvciI6eyIkaWQiOiI2NzYiLCJBIjoyNTUsIlIiOjExMSwiRyI6NDksIkIiOjE1Mn19LCJJc1Zpc2libGUiOnRydWUsIldpZHRoIjowLjAsIkhlaWdodCI6MTYuMCwiQm9yZGVyU3R5bGUiOnsiJGlkIjoiNjc3IiwiTGluZUNvbG9yIjp7IiRyZWYiOiIxMTIifSwiTGluZVdlaWdodCI6MC4wLCJMaW5lVHlwZSI6MCwiUGFyZW50U3R5bGUiOm51bGx9LCJQYXJlbnRTdHlsZSI6bnVsbH0sIlRpdGxlU3R5bGUiOnsiJGlkIjoiNjc4IiwiRm9udFNldHRpbmdzIjp7IiRpZCI6IjY3OSIsIkZvbnRTaXplIjoxMSwiRm9udE5hbWUiOiJDYWxpYnJpIiwiSXNCb2xkIjp0cnVlLCJJc0l0YWxpYyI6ZmFsc2UsIklzVW5kZXJsaW5lZCI6ZmFsc2UsIlBhcmVudFN0eWxlIjpudWxsfSwiQXV0b1NpemUiOjAsIkZvcmVncm91bmQiOnsiJGlkIjoiNjgwIiwiQ29sb3IiOnsiJGlkIjoiNjg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Y4MiIsIlRvcCI6MCwiTGVmdCI6MCwiUmlnaHQiOjAsIkJvdHRvbSI6MH0sIlBhZGRpbmciOnsiJGlkIjoiNjgzIiwiVG9wIjowLCJMZWZ0IjowLCJSaWdodCI6MCwiQm90dG9tIjowfSwiQmFja2dyb3VuZCI6eyIkcmVmIjoiMTIwIn0sIklzVmlzaWJsZSI6dHJ1ZSwiV2lkdGgiOjAuMCwiSGVpZ2h0IjowLjAsIkJvcmRlclN0eWxlIjp7IiRpZCI6IjY4NCIsIkxpbmVDb2xvciI6bnVsbCwiTGluZVdlaWdodCI6MC4wLCJMaW5lVHlwZSI6MCwiUGFyZW50U3R5bGUiOm51bGx9LCJQYXJlbnRTdHlsZSI6bnVsbH0sIkRhdGVTdHlsZSI6eyIkaWQiOiI2ODUiLCJGb250U2V0dGluZ3MiOnsiJGlkIjoiNjg2IiwiRm9udFNpemUiOjEwLCJGb250TmFtZSI6IkNhbGlicmkiLCJJc0JvbGQiOmZhbHNlLCJJc0l0YWxpYyI6ZmFsc2UsIklzVW5kZXJsaW5lZCI6ZmFsc2UsIlBhcmVudFN0eWxlIjpudWxsfSwiQXV0b1NpemUiOjAsIkZvcmVncm91bmQiOnsiJGlkIjoiNjg3IiwiQ29sb3IiOnsiJGlkIjoiNjg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ODkiLCJUb3AiOjAsIkxlZnQiOjAsIlJpZ2h0IjowLCJCb3R0b20iOjB9LCJQYWRkaW5nIjp7IiRpZCI6IjY5MCIsIlRvcCI6MCwiTGVmdCI6MCwiUmlnaHQiOjAsIkJvdHRvbSI6MH0sIkJhY2tncm91bmQiOnsiJHJlZiI6IjEyNyJ9LCJJc1Zpc2libGUiOnRydWUsIldpZHRoIjowLjAsIkhlaWdodCI6MC4wLCJCb3JkZXJTdHlsZSI6eyIkaWQiOiI2OTEiLCJMaW5lQ29sb3IiOm51bGwsIkxpbmVXZWlnaHQiOjAuMCwiTGluZVR5cGUiOjAsIlBhcmVudFN0eWxlIjpudWxsfSwiUGFyZW50U3R5bGUiOm51bGx9LCJEYXRlRm9ybWF0Ijp7IiRpZCI6IjY5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5MyIsIkRhdGVQYXJ0SXNWaXNpYmxlIjpmYWxzZSwiVGltZVBhcnRJc1Zpc2libGUiOmZhbHNlfX0sIldlZWtOdW1iZXJpbmciOnsiJGlkIjoiNjk0IiwiRm9ybWF0IjowLCJJc1Zpc2libGUiOmZhbHNlLCJMYXN0S25vd25WaXNpYmlsaXR5U3RhdGUiOmZhbHNlfSwiSXNWaXNpYmxlIjp0cnVlLCJQYXJlbnRTdHlsZSI6bnVsbH0sIkluZGV4IjowLCJTbWFydER1cmF0aW9uQWN0aXZhdGVkIjpmYWxzZSwiRGF0ZUZvcm1hdCI6eyIkcmVmIjoiNjkyIn0sIldlZWtOdW1iZXJpbmciOnsiJGlkIjoiNjk1IiwiRm9ybWF0IjowLCJJc1Zpc2libGUiOmZhbHNlLCJMYXN0S25vd25WaXNpYmlsaXR5U3RhdGUiOmZhbHNlfSwiSWQiOiIyMDQ2YzBiMi1lYTRmLTQ0MzItODdlMi1hM2QzY2FjODhiZDgiLCJJbXBvcnRJZCI6bnVsbCwiVGl0bGUiOiJCdXNpbmVzcyBQbGFuIiwiTm90ZSI6bnVsbCwiSHlwZXJsaW5rIjp7IiRpZCI6IjY5NiIsIkFkZHJlc3MiOiIiLCJTdWJBZGRyZXNzIjoiIn0sIklzQ2hhbmdlZCI6ZmFsc2UsIklzTmV3IjpmYWxzZX0seyIkaWQiOiI2OTciLCJHcm91cE5hbWUiOiI2MzA3OTFhNy0xZjRhLTRmMDUtYmZjZS1iNmU3MDc1YmRjODQiLCJTdGFydERhdGUiOiIyMDIxLTA1LTAxVDAwOjAwOjAwWiIsIkVuZERhdGUiOiIyMDIxLTA1LTEyVDIzOjU5OjAwWiIsIlBlcmNlbnRhZ2VDb21wbGV0ZSI6bnVsbCwiU3R5bGUiOnsiJGlkIjoiNjk4IiwiU2hhcGUiOjEsIlNoYXBlVGhpY2tuZXNzIjoxLCJEdXJhdGlvbkZvcm1hdCI6MCwiSW5jbHVkZU5vbldvcmtpbmdEYXlzSW5EdXJhdGlvbiI6ZmFsc2UsIlBlcmNlbnRhZ2VDb21wbGV0ZVN0eWxlIjp7IiRpZCI6IjY5OSIsIkZvbnRTZXR0aW5ncyI6eyIkaWQiOiI3MDAiLCJGb250U2l6ZSI6MTAsIkZvbnROYW1lIjoiQ2FsaWJyaSIsIklzQm9sZCI6ZmFsc2UsIklzSXRhbGljIjpmYWxzZSwiSXNVbmRlcmxpbmVkIjpmYWxzZSwiUGFyZW50U3R5bGUiOm51bGx9LCJBdXRvU2l6ZSI6MCwiRm9yZWdyb3VuZCI6eyIkaWQiOiI3MDEiLCJDb2xvciI6eyIkcmVmIjoiODkifX0sIk1heFdpZHRoIjoyMDAuMCwiTWF4SGVpZ2h0IjoiSW5maW5pdHkiLCJTbWFydEZvcmVncm91bmRJc0FjdGl2ZSI6ZmFsc2UsIkhvcml6b250YWxBbGlnbm1lbnQiOjAsIlZlcnRpY2FsQWxpZ25tZW50IjowLCJTbWFydEZvcmVncm91bmQiOm51bGwsIkJhY2tncm91bmRGaWxsVHlwZSI6MCwiTWFyZ2luIjp7IiRpZCI6IjcwMiIsIlRvcCI6MCwiTGVmdCI6MCwiUmlnaHQiOjAsIkJvdHRvbSI6MH0sIlBhZGRpbmciOnsiJGlkIjoiNzAzIiwiVG9wIjowLCJMZWZ0IjowLCJSaWdodCI6MCwiQm90dG9tIjowfSwiQmFja2dyb3VuZCI6eyIkcmVmIjoiOTIifSwiSXNWaXNpYmxlIjp0cnVlLCJXaWR0aCI6MC4wLCJIZWlnaHQiOjAuMCwiQm9yZGVyU3R5bGUiOnsiJGlkIjoiNzA0IiwiTGluZUNvbG9yIjpudWxsLCJMaW5lV2VpZ2h0IjowLjAsIkxpbmVUeXBlIjowLCJQYXJlbnRTdHlsZSI6bnVsbH0sIlBhcmVudFN0eWxlIjpudWxsfSwiRHVyYXRpb25TdHlsZSI6eyIkaWQiOiI3MDUiLCJGb250U2V0dGluZ3MiOnsiJGlkIjoiNzA2IiwiRm9udFNpemUiOjEwLCJGb250TmFtZSI6IkNhbGlicmkiLCJJc0JvbGQiOmZhbHNlLCJJc0l0YWxpYyI6ZmFsc2UsIklzVW5kZXJsaW5lZCI6ZmFsc2UsIlBhcmVudFN0eWxlIjpudWxsfSwiQXV0b1NpemUiOjAsIkZvcmVncm91bmQiOnsiJGlkIjoiNzA3IiwiQ29sb3IiOnsiJHJlZiI6Ijk2In19LCJNYXhXaWR0aCI6MjAwLjAsIk1heEhlaWdodCI6IkluZmluaXR5IiwiU21hcnRGb3JlZ3JvdW5kSXNBY3RpdmUiOmZhbHNlLCJIb3Jpem9udGFsQWxpZ25tZW50IjowLCJWZXJ0aWNhbEFsaWdubWVudCI6MCwiU21hcnRGb3JlZ3JvdW5kIjpudWxsLCJCYWNrZ3JvdW5kRmlsbFR5cGUiOjAsIk1hcmdpbiI6eyIkaWQiOiI3MDgiLCJUb3AiOjAsIkxlZnQiOjAsIlJpZ2h0IjowLCJCb3R0b20iOjB9LCJQYWRkaW5nIjp7IiRpZCI6IjcwOSIsIlRvcCI6MCwiTGVmdCI6MCwiUmlnaHQiOjAsIkJvdHRvbSI6MH0sIkJhY2tncm91bmQiOnsiJHJlZiI6Ijk5In0sIklzVmlzaWJsZSI6dHJ1ZSwiV2lkdGgiOjAuMCwiSGVpZ2h0IjowLjAsIkJvcmRlclN0eWxlIjp7IiRpZCI6IjcxMCIsIkxpbmVDb2xvciI6bnVsbCwiTGluZVdlaWdodCI6MC4wLCJMaW5lVHlwZSI6MCwiUGFyZW50U3R5bGUiOm51bGx9LCJQYXJlbnRTdHlsZSI6bnVsbH0sIkhvcml6b250YWxDb25uZWN0b3JTdHlsZSI6eyIkaWQiOiI3MTEiLCJMaW5lQ29sb3IiOnsiJHJlZiI6IjEwMSJ9LCJMaW5lV2VpZ2h0IjoxLjAsIkxpbmVUeXBlIjowLCJQYXJlbnRTdHlsZSI6bnVsbH0sIlZlcnRpY2FsQ29ubmVjdG9yU3R5bGUiOnsiJGlkIjoiNzEyIiwiTGluZUNvbG9yIjp7IiRyZWYiOiIxMDQ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EwLCJJc0JlbG93VGltZWJhbmQiOnRydWUsIlBlcmNlbnRhZ2VDb21wbGV0ZVNoYXBlT3BhY2l0eSI6MzUsIlNoYXBlU3R5bGUiOnsiJGlkIjoiNzEzIiwiTWFyZ2luIjp7IiRpZCI6IjcxNCIsIlRvcCI6MCwiTGVmdCI6NCwiUmlnaHQiOjQsIkJvdHRvbSI6MH0sIlBhZGRpbmciOnsiJGlkIjoiNzE1IiwiVG9wIjowLCJMZWZ0IjowLCJSaWdodCI6MCwiQm90dG9tIjowfSwiQmFja2dyb3VuZCI6eyIkaWQiOiI3MTYiLCJDb2xvciI6eyIkaWQiOiI3MTciLCJBIjoyNTUsIlIiOjExMSwiRyI6NDksIkIiOjE1Mn19LCJJc1Zpc2libGUiOnRydWUsIldpZHRoIjowLjAsIkhlaWdodCI6MTYuMCwiQm9yZGVyU3R5bGUiOnsiJGlkIjoiNzE4IiwiTGluZUNvbG9yIjp7IiRyZWYiOiIxMTIifSwiTGluZVdlaWdodCI6MC4wLCJMaW5lVHlwZSI6MCwiUGFyZW50U3R5bGUiOm51bGx9LCJQYXJlbnRTdHlsZSI6bnVsbH0sIlRpdGxlU3R5bGUiOnsiJGlkIjoiNzE5IiwiRm9udFNldHRpbmdzIjp7IiRpZCI6IjcyMCIsIkZvbnRTaXplIjoxMSwiRm9udE5hbWUiOiJDYWxpYnJpIiwiSXNCb2xkIjp0cnVlLCJJc0l0YWxpYyI6ZmFsc2UsIklzVW5kZXJsaW5lZCI6ZmFsc2UsIlBhcmVudFN0eWxlIjpudWxsfSwiQXV0b1NpemUiOjAsIkZvcmVncm91bmQiOnsiJGlkIjoiNzIxIiwiQ29sb3IiOnsiJGlkIjoiNzI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cyMyIsIlRvcCI6MCwiTGVmdCI6MCwiUmlnaHQiOjAsIkJvdHRvbSI6MH0sIlBhZGRpbmciOnsiJGlkIjoiNzI0IiwiVG9wIjowLCJMZWZ0IjowLCJSaWdodCI6MCwiQm90dG9tIjowfSwiQmFja2dyb3VuZCI6eyIkcmVmIjoiMTIwIn0sIklzVmlzaWJsZSI6dHJ1ZSwiV2lkdGgiOjAuMCwiSGVpZ2h0IjowLjAsIkJvcmRlclN0eWxlIjp7IiRpZCI6IjcyNSIsIkxpbmVDb2xvciI6bnVsbCwiTGluZVdlaWdodCI6MC4wLCJMaW5lVHlwZSI6MCwiUGFyZW50U3R5bGUiOm51bGx9LCJQYXJlbnRTdHlsZSI6bnVsbH0sIkRhdGVTdHlsZSI6eyIkaWQiOiI3MjYiLCJGb250U2V0dGluZ3MiOnsiJGlkIjoiNzI3IiwiRm9udFNpemUiOjEwLCJGb250TmFtZSI6IkNhbGlicmkiLCJJc0JvbGQiOmZhbHNlLCJJc0l0YWxpYyI6ZmFsc2UsIklzVW5kZXJsaW5lZCI6ZmFsc2UsIlBhcmVudFN0eWxlIjpudWxsfSwiQXV0b1NpemUiOjAsIkZvcmVncm91bmQiOnsiJGlkIjoiNzI4IiwiQ29sb3IiOnsiJHJlZiI6IjEyNCJ9fSwiTWF4V2lkdGgiOjIwMC4wLCJNYXhIZWlnaHQiOiJJbmZpbml0eSIsIlNtYXJ0Rm9yZWdyb3VuZElzQWN0aXZlIjpmYWxzZSwiSG9yaXpvbnRhbEFsaWdubWVudCI6MiwiVmVydGljYWxBbGlnbm1lbnQiOjAsIlNtYXJ0Rm9yZWdyb3VuZCI6bnVsbCwiQmFja2dyb3VuZEZpbGxUeXBlIjowLCJNYXJnaW4iOnsiJGlkIjoiNzI5IiwiVG9wIjowLCJMZWZ0IjowLCJSaWdodCI6MCwiQm90dG9tIjowfSwiUGFkZGluZyI6eyIkaWQiOiI3MzAiLCJUb3AiOjAsIkxlZnQiOjAsIlJpZ2h0IjowLCJCb3R0b20iOjB9LCJCYWNrZ3JvdW5kIjp7IiRyZWYiOiIxMjcifSwiSXNWaXNpYmxlIjp0cnVlLCJXaWR0aCI6MC4wLCJIZWlnaHQiOjAuMCwiQm9yZGVyU3R5bGUiOnsiJGlkIjoiNzMxIiwiTGluZUNvbG9yIjpudWxsLCJMaW5lV2VpZ2h0IjowLjAsIkxpbmVUeXBlIjowLCJQYXJlbnRTdHlsZSI6bnVsbH0sIlBhcmVudFN0eWxlIjpudWxsfSwiRGF0ZUZvcm1hdCI6eyIkaWQiOiI3Mz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zMiLCJEYXRlUGFydElzVmlzaWJsZSI6ZmFsc2UsIlRpbWVQYXJ0SXNWaXNpYmxlIjpmYWxzZX19LCJXZWVrTnVtYmVyaW5nIjp7IiRpZCI6IjczNCIsIkZvcm1hdCI6MCwiSXNWaXNpYmxlIjpmYWxzZSwiTGFzdEtub3duVmlzaWJpbGl0eVN0YXRlIjpmYWxzZX0sIklzVmlzaWJsZSI6dHJ1ZSwiUGFyZW50U3R5bGUiOm51bGx9LCJJbmRleCI6MSwiU21hcnREdXJhdGlvbkFjdGl2YXRlZCI6ZmFsc2UsIkRhdGVGb3JtYXQiOnsiJHJlZiI6IjczMiJ9LCJXZWVrTnVtYmVyaW5nIjp7IiRpZCI6IjczNSIsIkZvcm1hdCI6MCwiSXNWaXNpYmxlIjpmYWxzZSwiTGFzdEtub3duVmlzaWJpbGl0eVN0YXRlIjpmYWxzZX0sIklkIjoiZTY4NmFkMWEtOWViOS00Nzk3LTkxODgtN2EwYWJjMmIzOWJmIiwiSW1wb3J0SWQiOm51bGwsIlRpdGxlIjoiTWlzc2lvbiAiLCJOb3RlIjpudWxsLCJIeXBlcmxpbmsiOnsiJGlkIjoiNzM2IiwiQWRkcmVzcyI6IiIsIlN1YkFkZHJlc3MiOiIifSwiSXNDaGFuZ2VkIjpmYWxzZSwiSXNOZXciOmZhbHNlfSx7IiRpZCI6IjczNyIsIkdyb3VwTmFtZSI6IjYzMDc5MWE3LTFmNGEtNGYwNS1iZmNlLWI2ZTcwNzViZGM4NCIsIlN0YXJ0RGF0ZSI6IjIwMjEtMDUtMTRUMDA6MDA6MDBaIiwiRW5kRGF0ZSI6IjIwMjEtMDYtMDhUMjM6NTk6MDBaIiwiUGVyY2VudGFnZUNvbXBsZXRlIjpudWxsLCJTdHlsZSI6eyIkaWQiOiI3MzgiLCJTaGFwZSI6MSwiU2hhcGVUaGlja25lc3MiOjEsIkR1cmF0aW9uRm9ybWF0IjowLCJJbmNsdWRlTm9uV29ya2luZ0RheXNJbkR1cmF0aW9uIjpmYWxzZSwiUGVyY2VudGFnZUNvbXBsZXRlU3R5bGUiOnsiJGlkIjoiNzM5IiwiRm9udFNldHRpbmdzIjp7IiRpZCI6Ijc0MCIsIkZvbnRTaXplIjoxMCwiRm9udE5hbWUiOiJDYWxpYnJpIiwiSXNCb2xkIjpmYWxzZSwiSXNJdGFsaWMiOmZhbHNlLCJJc1VuZGVybGluZWQiOmZhbHNlLCJQYXJlbnRTdHlsZSI6bnVsbH0sIkF1dG9TaXplIjowLCJGb3JlZ3JvdW5kIjp7IiRpZCI6Ijc0MSIsIkNvbG9yIjp7IiRyZWYiOiI4OSJ9fSwiTWF4V2lkdGgiOjIwMC4wLCJNYXhIZWlnaHQiOiJJbmZpbml0eSIsIlNtYXJ0Rm9yZWdyb3VuZElzQWN0aXZlIjpmYWxzZSwiSG9yaXpvbnRhbEFsaWdubWVudCI6MCwiVmVydGljYWxBbGlnbm1lbnQiOjAsIlNtYXJ0Rm9yZWdyb3VuZCI6bnVsbCwiQmFja2dyb3VuZEZpbGxUeXBlIjowLCJNYXJnaW4iOnsiJGlkIjoiNzQyIiwiVG9wIjowLCJMZWZ0IjowLCJSaWdodCI6MCwiQm90dG9tIjowfSwiUGFkZGluZyI6eyIkaWQiOiI3NDMiLCJUb3AiOjAsIkxlZnQiOjAsIlJpZ2h0IjowLCJCb3R0b20iOjB9LCJCYWNrZ3JvdW5kIjp7IiRyZWYiOiI5MiJ9LCJJc1Zpc2libGUiOnRydWUsIldpZHRoIjowLjAsIkhlaWdodCI6MC4wLCJCb3JkZXJTdHlsZSI6eyIkaWQiOiI3NDQiLCJMaW5lQ29sb3IiOm51bGwsIkxpbmVXZWlnaHQiOjAuMCwiTGluZVR5cGUiOjAsIlBhcmVudFN0eWxlIjpudWxsfSwiUGFyZW50U3R5bGUiOm51bGx9LCJEdXJhdGlvblN0eWxlIjp7IiRpZCI6Ijc0NSIsIkZvbnRTZXR0aW5ncyI6eyIkaWQiOiI3NDYiLCJGb250U2l6ZSI6MTAsIkZvbnROYW1lIjoiQ2FsaWJyaSIsIklzQm9sZCI6ZmFsc2UsIklzSXRhbGljIjpmYWxzZSwiSXNVbmRlcmxpbmVkIjpmYWxzZSwiUGFyZW50U3R5bGUiOm51bGx9LCJBdXRvU2l6ZSI6MCwiRm9yZWdyb3VuZCI6eyIkaWQiOiI3NDciLCJDb2xvciI6eyIkcmVmIjoiOTYifX0sIk1heFdpZHRoIjoyMDAuMCwiTWF4SGVpZ2h0IjoiSW5maW5pdHkiLCJTbWFydEZvcmVncm91bmRJc0FjdGl2ZSI6ZmFsc2UsIkhvcml6b250YWxBbGlnbm1lbnQiOjAsIlZlcnRpY2FsQWxpZ25tZW50IjowLCJTbWFydEZvcmVncm91bmQiOm51bGwsIkJhY2tncm91bmRGaWxsVHlwZSI6MCwiTWFyZ2luIjp7IiRpZCI6Ijc0OCIsIlRvcCI6MCwiTGVmdCI6MCwiUmlnaHQiOjAsIkJvdHRvbSI6MH0sIlBhZGRpbmciOnsiJGlkIjoiNzQ5IiwiVG9wIjowLCJMZWZ0IjowLCJSaWdodCI6MCwiQm90dG9tIjowfSwiQmFja2dyb3VuZCI6eyIkcmVmIjoiOTkifSwiSXNWaXNpYmxlIjp0cnVlLCJXaWR0aCI6MC4wLCJIZWlnaHQiOjAuMCwiQm9yZGVyU3R5bGUiOnsiJGlkIjoiNzUwIiwiTGluZUNvbG9yIjpudWxsLCJMaW5lV2VpZ2h0IjowLjAsIkxpbmVUeXBlIjowLCJQYXJlbnRTdHlsZSI6bnVsbH0sIlBhcmVudFN0eWxlIjpudWxsfSwiSG9yaXpvbnRhbENvbm5lY3RvclN0eWxlIjp7IiRpZCI6Ijc1MSIsIkxpbmVDb2xvciI6eyIkcmVmIjoiMTAxIn0sIkxpbmVXZWlnaHQiOjEuMCwiTGluZVR5cGUiOjAsIlBhcmVudFN0eWxlIjpudWxsfSwiVmVydGljYWxDb25uZWN0b3JTdHlsZSI6eyIkaWQiOiI3NTI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TAsIklzQmVsb3dUaW1lYmFuZCI6dHJ1ZSwiUGVyY2VudGFnZUNvbXBsZXRlU2hhcGVPcGFjaXR5IjozNSwiU2hhcGVTdHlsZSI6eyIkaWQiOiI3NTMiLCJNYXJnaW4iOnsiJGlkIjoiNzU0IiwiVG9wIjowLCJMZWZ0Ijo0LCJSaWdodCI6NCwiQm90dG9tIjowfSwiUGFkZGluZyI6eyIkaWQiOiI3NTUiLCJUb3AiOjAsIkxlZnQiOjAsIlJpZ2h0IjowLCJCb3R0b20iOjB9LCJCYWNrZ3JvdW5kIjp7IiRpZCI6Ijc1NiIsIkNvbG9yIjp7IiRpZCI6Ijc1NyIsIkEiOjI1NSwiUiI6MTExLCJHIjo0OSwiQiI6MTUyfX0sIklzVmlzaWJsZSI6dHJ1ZSwiV2lkdGgiOjAuMCwiSGVpZ2h0IjoxNi4wLCJCb3JkZXJTdHlsZSI6eyIkaWQiOiI3NTgiLCJMaW5lQ29sb3IiOnsiJHJlZiI6IjExMiJ9LCJMaW5lV2VpZ2h0IjowLjAsIkxpbmVUeXBlIjowLCJQYXJlbnRTdHlsZSI6bnVsbH0sIlBhcmVudFN0eWxlIjpudWxsfSwiVGl0bGVTdHlsZSI6eyIkaWQiOiI3NTkiLCJGb250U2V0dGluZ3MiOnsiJGlkIjoiNzYwIiwiRm9udFNpemUiOjExLCJGb250TmFtZSI6IkNhbGlicmkiLCJJc0JvbGQiOnRydWUsIklzSXRhbGljIjpmYWxzZSwiSXNVbmRlcmxpbmVkIjpmYWxzZSwiUGFyZW50U3R5bGUiOm51bGx9LCJBdXRvU2l6ZSI6MCwiRm9yZWdyb3VuZCI6eyIkaWQiOiI3NjEiLCJDb2xvciI6eyIkaWQiOiI3Nj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zYzIiwiVG9wIjowLCJMZWZ0IjowLCJSaWdodCI6MCwiQm90dG9tIjowfSwiUGFkZGluZyI6eyIkaWQiOiI3NjQiLCJUb3AiOjAsIkxlZnQiOjAsIlJpZ2h0IjowLCJCb3R0b20iOjB9LCJCYWNrZ3JvdW5kIjp7IiRyZWYiOiIxMjAifSwiSXNWaXNpYmxlIjp0cnVlLCJXaWR0aCI6MC4wLCJIZWlnaHQiOjAuMCwiQm9yZGVyU3R5bGUiOnsiJGlkIjoiNzY1IiwiTGluZUNvbG9yIjpudWxsLCJMaW5lV2VpZ2h0IjowLjAsIkxpbmVUeXBlIjowLCJQYXJlbnRTdHlsZSI6bnVsbH0sIlBhcmVudFN0eWxlIjpudWxsfSwiRGF0ZVN0eWxlIjp7IiRpZCI6Ijc2NiIsIkZvbnRTZXR0aW5ncyI6eyIkaWQiOiI3NjciLCJGb250U2l6ZSI6MTAsIkZvbnROYW1lIjoiQ2FsaWJyaSIsIklzQm9sZCI6ZmFsc2UsIklzSXRhbGljIjpmYWxzZSwiSXNVbmRlcmxpbmVkIjpmYWxzZSwiUGFyZW50U3R5bGUiOm51bGx9LCJBdXRvU2l6ZSI6MCwiRm9yZWdyb3VuZCI6eyIkaWQiOiI3NjgiLCJDb2xvciI6eyIkcmVmIjoiMTI0In19LCJNYXhXaWR0aCI6MjAwLjAsIk1heEhlaWdodCI6IkluZmluaXR5IiwiU21hcnRGb3JlZ3JvdW5kSXNBY3RpdmUiOmZhbHNlLCJIb3Jpem9udGFsQWxpZ25tZW50IjoyLCJWZXJ0aWNhbEFsaWdubWVudCI6MCwiU21hcnRGb3JlZ3JvdW5kIjpudWxsLCJCYWNrZ3JvdW5kRmlsbFR5cGUiOjAsIk1hcmdpbiI6eyIkaWQiOiI3NjkiLCJUb3AiOjAsIkxlZnQiOjAsIlJpZ2h0IjowLCJCb3R0b20iOjB9LCJQYWRkaW5nIjp7IiRpZCI6Ijc3MCIsIlRvcCI6MCwiTGVmdCI6MCwiUmlnaHQiOjAsIkJvdHRvbSI6MH0sIkJhY2tncm91bmQiOnsiJHJlZiI6IjEyNyJ9LCJJc1Zpc2libGUiOnRydWUsIldpZHRoIjowLjAsIkhlaWdodCI6MC4wLCJCb3JkZXJTdHlsZSI6eyIkaWQiOiI3NzEiLCJMaW5lQ29sb3IiOm51bGwsIkxpbmVXZWlnaHQiOjAuMCwiTGluZVR5cGUiOjAsIlBhcmVudFN0eWxlIjpudWxsfSwiUGFyZW50U3R5bGUiOm51bGx9LCJEYXRlRm9ybWF0Ijp7IiRpZCI6Ijc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3MyIsIkRhdGVQYXJ0SXNWaXNpYmxlIjpmYWxzZSwiVGltZVBhcnRJc1Zpc2libGUiOmZhbHNlfX0sIldlZWtOdW1iZXJpbmciOnsiJGlkIjoiNzc0IiwiRm9ybWF0IjowLCJJc1Zpc2libGUiOmZhbHNlLCJMYXN0S25vd25WaXNpYmlsaXR5U3RhdGUiOmZhbHNlfSwiSXNWaXNpYmxlIjp0cnVlLCJQYXJlbnRTdHlsZSI6bnVsbH0sIkluZGV4IjoyLCJTbWFydER1cmF0aW9uQWN0aXZhdGVkIjpmYWxzZSwiRGF0ZUZvcm1hdCI6eyIkcmVmIjoiNzcyIn0sIldlZWtOdW1iZXJpbmciOnsiJGlkIjoiNzc1IiwiRm9ybWF0IjowLCJJc1Zpc2libGUiOmZhbHNlLCJMYXN0S25vd25WaXNpYmlsaXR5U3RhdGUiOmZhbHNlfSwiSWQiOiI4YWJhMzA3Yy01ZjE4LTRhZDctYTk2Ni1lYWJkMGFkYjZjMGMiLCJJbXBvcnRJZCI6bnVsbCwiVGl0bGUiOiJEZWZpbmUgT2JqZWN0aXZlcyAiLCJOb3RlIjpudWxsLCJIeXBlcmxpbmsiOnsiJGlkIjoiNzc2IiwiQWRkcmVzcyI6IiIsIlN1YkFkZHJlc3MiOiIifSwiSXNDaGFuZ2VkIjpmYWxzZSwiSXNOZXciOmZhbHNlfSx7IiRpZCI6Ijc3NyIsIkdyb3VwTmFtZSI6IjYzMDc5MWE3LTFmNGEtNGYwNS1iZmNlLWI2ZTcwNzViZGM4NCIsIlN0YXJ0RGF0ZSI6IjIwMjEtMDYtMTBUMDA6MDA6MDBaIiwiRW5kRGF0ZSI6IjIwMjEtMDctMDJUMjM6NTk6MDBaIiwiUGVyY2VudGFnZUNvbXBsZXRlIjpudWxsLCJTdHlsZSI6eyIkaWQiOiI3NzgiLCJTaGFwZSI6MSwiU2hhcGVUaGlja25lc3MiOjEsIkR1cmF0aW9uRm9ybWF0IjowLCJJbmNsdWRlTm9uV29ya2luZ0RheXNJbkR1cmF0aW9uIjpmYWxzZSwiUGVyY2VudGFnZUNvbXBsZXRlU3R5bGUiOnsiJGlkIjoiNzc5IiwiRm9udFNldHRpbmdzIjp7IiRpZCI6Ijc4MCIsIkZvbnRTaXplIjoxMCwiRm9udE5hbWUiOiJDYWxpYnJpIiwiSXNCb2xkIjpmYWxzZSwiSXNJdGFsaWMiOmZhbHNlLCJJc1VuZGVybGluZWQiOmZhbHNlLCJQYXJlbnRTdHlsZSI6bnVsbH0sIkF1dG9TaXplIjowLCJGb3JlZ3JvdW5kIjp7IiRpZCI6Ijc4MSIsIkNvbG9yIjp7IiRyZWYiOiI4OSJ9fSwiTWF4V2lkdGgiOjIwMC4wLCJNYXhIZWlnaHQiOiJJbmZpbml0eSIsIlNtYXJ0Rm9yZWdyb3VuZElzQWN0aXZlIjpmYWxzZSwiSG9yaXpvbnRhbEFsaWdubWVudCI6MCwiVmVydGljYWxBbGlnbm1lbnQiOjAsIlNtYXJ0Rm9yZWdyb3VuZCI6bnVsbCwiQmFja2dyb3VuZEZpbGxUeXBlIjowLCJNYXJnaW4iOnsiJGlkIjoiNzgyIiwiVG9wIjowLCJMZWZ0IjowLCJSaWdodCI6MCwiQm90dG9tIjowfSwiUGFkZGluZyI6eyIkaWQiOiI3ODMiLCJUb3AiOjAsIkxlZnQiOjAsIlJpZ2h0IjowLCJCb3R0b20iOjB9LCJCYWNrZ3JvdW5kIjp7IiRyZWYiOiI5MiJ9LCJJc1Zpc2libGUiOnRydWUsIldpZHRoIjowLjAsIkhlaWdodCI6MC4wLCJCb3JkZXJTdHlsZSI6eyIkaWQiOiI3ODQiLCJMaW5lQ29sb3IiOm51bGwsIkxpbmVXZWlnaHQiOjAuMCwiTGluZVR5cGUiOjAsIlBhcmVudFN0eWxlIjpudWxsfSwiUGFyZW50U3R5bGUiOm51bGx9LCJEdXJhdGlvblN0eWxlIjp7IiRpZCI6Ijc4NSIsIkZvbnRTZXR0aW5ncyI6eyIkaWQiOiI3ODYiLCJGb250U2l6ZSI6MTAsIkZvbnROYW1lIjoiQ2FsaWJyaSIsIklzQm9sZCI6ZmFsc2UsIklzSXRhbGljIjpmYWxzZSwiSXNVbmRlcmxpbmVkIjpmYWxzZSwiUGFyZW50U3R5bGUiOm51bGx9LCJBdXRvU2l6ZSI6MCwiRm9yZWdyb3VuZCI6eyIkaWQiOiI3ODciLCJDb2xvciI6eyIkcmVmIjoiOTYifX0sIk1heFdpZHRoIjoyMDAuMCwiTWF4SGVpZ2h0IjoiSW5maW5pdHkiLCJTbWFydEZvcmVncm91bmRJc0FjdGl2ZSI6ZmFsc2UsIkhvcml6b250YWxBbGlnbm1lbnQiOjAsIlZlcnRpY2FsQWxpZ25tZW50IjowLCJTbWFydEZvcmVncm91bmQiOm51bGwsIkJhY2tncm91bmRGaWxsVHlwZSI6MCwiTWFyZ2luIjp7IiRpZCI6Ijc4OCIsIlRvcCI6MCwiTGVmdCI6MCwiUmlnaHQiOjAsIkJvdHRvbSI6MH0sIlBhZGRpbmciOnsiJGlkIjoiNzg5IiwiVG9wIjowLCJMZWZ0IjowLCJSaWdodCI6MCwiQm90dG9tIjowfSwiQmFja2dyb3VuZCI6eyIkcmVmIjoiOTkifSwiSXNWaXNpYmxlIjp0cnVlLCJXaWR0aCI6MC4wLCJIZWlnaHQiOjAuMCwiQm9yZGVyU3R5bGUiOnsiJGlkIjoiNzkwIiwiTGluZUNvbG9yIjpudWxsLCJMaW5lV2VpZ2h0IjowLjAsIkxpbmVUeXBlIjowLCJQYXJlbnRTdHlsZSI6bnVsbH0sIlBhcmVudFN0eWxlIjpudWxsfSwiSG9yaXpvbnRhbENvbm5lY3RvclN0eWxlIjp7IiRpZCI6Ijc5MSIsIkxpbmVDb2xvciI6eyIkcmVmIjoiMTAxIn0sIkxpbmVXZWlnaHQiOjEuMCwiTGluZVR5cGUiOjAsIlBhcmVudFN0eWxlIjpudWxsfSwiVmVydGljYWxDb25uZWN0b3JTdHlsZSI6eyIkaWQiOiI3OTI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TAsIklzQmVsb3dUaW1lYmFuZCI6dHJ1ZSwiUGVyY2VudGFnZUNvbXBsZXRlU2hhcGVPcGFjaXR5IjozNSwiU2hhcGVTdHlsZSI6eyIkaWQiOiI3OTMiLCJNYXJnaW4iOnsiJGlkIjoiNzk0IiwiVG9wIjowLCJMZWZ0Ijo0LCJSaWdodCI6NCwiQm90dG9tIjowfSwiUGFkZGluZyI6eyIkaWQiOiI3OTUiLCJUb3AiOjAsIkxlZnQiOjAsIlJpZ2h0IjowLCJCb3R0b20iOjB9LCJCYWNrZ3JvdW5kIjp7IiRpZCI6Ijc5NiIsIkNvbG9yIjp7IiRpZCI6Ijc5NyIsIkEiOjI1NSwiUiI6MTExLCJHIjo0OSwiQiI6MTUyfX0sIklzVmlzaWJsZSI6dHJ1ZSwiV2lkdGgiOjAuMCwiSGVpZ2h0IjoxNi4wLCJCb3JkZXJTdHlsZSI6eyIkaWQiOiI3OTgiLCJMaW5lQ29sb3IiOnsiJHJlZiI6IjExMiJ9LCJMaW5lV2VpZ2h0IjowLjAsIkxpbmVUeXBlIjowLCJQYXJlbnRTdHlsZSI6bnVsbH0sIlBhcmVudFN0eWxlIjpudWxsfSwiVGl0bGVTdHlsZSI6eyIkaWQiOiI3OTkiLCJGb250U2V0dGluZ3MiOnsiJGlkIjoiODAwIiwiRm9udFNpemUiOjExLCJGb250TmFtZSI6IkNhbGlicmkiLCJJc0JvbGQiOnRydWUsIklzSXRhbGljIjpmYWxzZSwiSXNVbmRlcmxpbmVkIjpmYWxzZSwiUGFyZW50U3R5bGUiOm51bGx9LCJBdXRvU2l6ZSI6MCwiRm9yZWdyb3VuZCI6eyIkaWQiOiI4MDEiLCJDb2xvciI6eyIkaWQiOiI4MD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DAzIiwiVG9wIjowLCJMZWZ0IjowLCJSaWdodCI6MCwiQm90dG9tIjowfSwiUGFkZGluZyI6eyIkaWQiOiI4MDQiLCJUb3AiOjAsIkxlZnQiOjAsIlJpZ2h0IjowLCJCb3R0b20iOjB9LCJCYWNrZ3JvdW5kIjp7IiRyZWYiOiIxMjAifSwiSXNWaXNpYmxlIjp0cnVlLCJXaWR0aCI6MC4wLCJIZWlnaHQiOjAuMCwiQm9yZGVyU3R5bGUiOnsiJGlkIjoiODA1IiwiTGluZUNvbG9yIjpudWxsLCJMaW5lV2VpZ2h0IjowLjAsIkxpbmVUeXBlIjowLCJQYXJlbnRTdHlsZSI6bnVsbH0sIlBhcmVudFN0eWxlIjpudWxsfSwiRGF0ZVN0eWxlIjp7IiRpZCI6IjgwNiIsIkZvbnRTZXR0aW5ncyI6eyIkaWQiOiI4MDciLCJGb250U2l6ZSI6MTAsIkZvbnROYW1lIjoiQ2FsaWJyaSIsIklzQm9sZCI6ZmFsc2UsIklzSXRhbGljIjpmYWxzZSwiSXNVbmRlcmxpbmVkIjpmYWxzZSwiUGFyZW50U3R5bGUiOm51bGx9LCJBdXRvU2l6ZSI6MCwiRm9yZWdyb3VuZCI6eyIkaWQiOiI4MDgiLCJDb2xvciI6eyIkcmVmIjoiMTI0In19LCJNYXhXaWR0aCI6MjAwLjAsIk1heEhlaWdodCI6IkluZmluaXR5IiwiU21hcnRGb3JlZ3JvdW5kSXNBY3RpdmUiOmZhbHNlLCJIb3Jpem9udGFsQWxpZ25tZW50IjoyLCJWZXJ0aWNhbEFsaWdubWVudCI6MCwiU21hcnRGb3JlZ3JvdW5kIjpudWxsLCJCYWNrZ3JvdW5kRmlsbFR5cGUiOjAsIk1hcmdpbiI6eyIkaWQiOiI4MDkiLCJUb3AiOjAsIkxlZnQiOjAsIlJpZ2h0IjowLCJCb3R0b20iOjB9LCJQYWRkaW5nIjp7IiRpZCI6IjgxMCIsIlRvcCI6MCwiTGVmdCI6MCwiUmlnaHQiOjAsIkJvdHRvbSI6MH0sIkJhY2tncm91bmQiOnsiJHJlZiI6IjEyNyJ9LCJJc1Zpc2libGUiOnRydWUsIldpZHRoIjowLjAsIkhlaWdodCI6MC4wLCJCb3JkZXJTdHlsZSI6eyIkaWQiOiI4MTEiLCJMaW5lQ29sb3IiOm51bGwsIkxpbmVXZWlnaHQiOjAuMCwiTGluZVR5cGUiOjAsIlBhcmVudFN0eWxlIjpudWxsfSwiUGFyZW50U3R5bGUiOm51bGx9LCJEYXRlRm9ybWF0Ijp7IiRpZCI6Ijgx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xMyIsIkRhdGVQYXJ0SXNWaXNpYmxlIjpmYWxzZSwiVGltZVBhcnRJc1Zpc2libGUiOmZhbHNlfX0sIldlZWtOdW1iZXJpbmciOnsiJGlkIjoiODE0IiwiRm9ybWF0IjowLCJJc1Zpc2libGUiOmZhbHNlLCJMYXN0S25vd25WaXNpYmlsaXR5U3RhdGUiOmZhbHNlfSwiSXNWaXNpYmxlIjp0cnVlLCJQYXJlbnRTdHlsZSI6bnVsbH0sIkluZGV4IjozLCJTbWFydER1cmF0aW9uQWN0aXZhdGVkIjpmYWxzZSwiRGF0ZUZvcm1hdCI6eyIkcmVmIjoiODEyIn0sIldlZWtOdW1iZXJpbmciOnsiJGlkIjoiODE1IiwiRm9ybWF0IjowLCJJc1Zpc2libGUiOmZhbHNlLCJMYXN0S25vd25WaXNpYmlsaXR5U3RhdGUiOmZhbHNlfSwiSWQiOiJhNjBjYmZhYS0zZjQwLTQ3ZjQtOTNjOS1jYWEyOGZkMzliNWMiLCJJbXBvcnRJZCI6bnVsbCwiVGl0bGUiOiJTdWNjZXNzIiwiTm90ZSI6bnVsbCwiSHlwZXJsaW5rIjp7IiRpZCI6IjgxNiIsIkFkZHJlc3MiOiIiLCJTdWJBZGRyZXNzIjoiIn0sIklzQ2hhbmdlZCI6ZmFsc2UsIklzTmV3IjpmYWxzZX0seyIkaWQiOiI4MTciLCJHcm91cE5hbWUiOiI2MzA3OTFhNy0xZjRhLTRmMDUtYmZjZS1iNmU3MDc1YmRjODQiLCJTdGFydERhdGUiOiIyMDIxLTA3LTA0VDAwOjAwOjAwWiIsIkVuZERhdGUiOiIyMDIxLTA3LTE4VDIzOjU5OjAwWiIsIlBlcmNlbnRhZ2VDb21wbGV0ZSI6bnVsbCwiU3R5bGUiOnsiJGlkIjoiODE4IiwiU2hhcGUiOjEsIlNoYXBlVGhpY2tuZXNzIjoxLCJEdXJhdGlvbkZvcm1hdCI6MCwiSW5jbHVkZU5vbldvcmtpbmdEYXlzSW5EdXJhdGlvbiI6ZmFsc2UsIlBlcmNlbnRhZ2VDb21wbGV0ZVN0eWxlIjp7IiRpZCI6IjgxOSIsIkZvbnRTZXR0aW5ncyI6eyIkaWQiOiI4MjAiLCJGb250U2l6ZSI6MTAsIkZvbnROYW1lIjoiQ2FsaWJyaSIsIklzQm9sZCI6ZmFsc2UsIklzSXRhbGljIjpmYWxzZSwiSXNVbmRlcmxpbmVkIjpmYWxzZSwiUGFyZW50U3R5bGUiOm51bGx9LCJBdXRvU2l6ZSI6MCwiRm9yZWdyb3VuZCI6eyIkaWQiOiI4MjEiLCJDb2xvciI6eyIkcmVmIjoiODkifX0sIk1heFdpZHRoIjoyMDAuMCwiTWF4SGVpZ2h0IjoiSW5maW5pdHkiLCJTbWFydEZvcmVncm91bmRJc0FjdGl2ZSI6ZmFsc2UsIkhvcml6b250YWxBbGlnbm1lbnQiOjAsIlZlcnRpY2FsQWxpZ25tZW50IjowLCJTbWFydEZvcmVncm91bmQiOm51bGwsIkJhY2tncm91bmRGaWxsVHlwZSI6MCwiTWFyZ2luIjp7IiRpZCI6IjgyMiIsIlRvcCI6MCwiTGVmdCI6MCwiUmlnaHQiOjAsIkJvdHRvbSI6MH0sIlBhZGRpbmciOnsiJGlkIjoiODIzIiwiVG9wIjowLCJMZWZ0IjowLCJSaWdodCI6MCwiQm90dG9tIjowfSwiQmFja2dyb3VuZCI6eyIkcmVmIjoiOTIifSwiSXNWaXNpYmxlIjp0cnVlLCJXaWR0aCI6MC4wLCJIZWlnaHQiOjAuMCwiQm9yZGVyU3R5bGUiOnsiJGlkIjoiODI0IiwiTGluZUNvbG9yIjpudWxsLCJMaW5lV2VpZ2h0IjowLjAsIkxpbmVUeXBlIjowLCJQYXJlbnRTdHlsZSI6bnVsbH0sIlBhcmVudFN0eWxlIjpudWxsfSwiRHVyYXRpb25TdHlsZSI6eyIkaWQiOiI4MjUiLCJGb250U2V0dGluZ3MiOnsiJGlkIjoiODI2IiwiRm9udFNpemUiOjEwLCJGb250TmFtZSI6IkNhbGlicmkiLCJJc0JvbGQiOmZhbHNlLCJJc0l0YWxpYyI6ZmFsc2UsIklzVW5kZXJsaW5lZCI6ZmFsc2UsIlBhcmVudFN0eWxlIjpudWxsfSwiQXV0b1NpemUiOjAsIkZvcmVncm91bmQiOnsiJGlkIjoiODI3IiwiQ29sb3IiOnsiJHJlZiI6Ijk2In19LCJNYXhXaWR0aCI6MjAwLjAsIk1heEhlaWdodCI6IkluZmluaXR5IiwiU21hcnRGb3JlZ3JvdW5kSXNBY3RpdmUiOmZhbHNlLCJIb3Jpem9udGFsQWxpZ25tZW50IjowLCJWZXJ0aWNhbEFsaWdubWVudCI6MCwiU21hcnRGb3JlZ3JvdW5kIjpudWxsLCJCYWNrZ3JvdW5kRmlsbFR5cGUiOjAsIk1hcmdpbiI6eyIkaWQiOiI4MjgiLCJUb3AiOjAsIkxlZnQiOjAsIlJpZ2h0IjowLCJCb3R0b20iOjB9LCJQYWRkaW5nIjp7IiRpZCI6IjgyOSIsIlRvcCI6MCwiTGVmdCI6MCwiUmlnaHQiOjAsIkJvdHRvbSI6MH0sIkJhY2tncm91bmQiOnsiJHJlZiI6Ijk5In0sIklzVmlzaWJsZSI6dHJ1ZSwiV2lkdGgiOjAuMCwiSGVpZ2h0IjowLjAsIkJvcmRlclN0eWxlIjp7IiRpZCI6IjgzMCIsIkxpbmVDb2xvciI6bnVsbCwiTGluZVdlaWdodCI6MC4wLCJMaW5lVHlwZSI6MCwiUGFyZW50U3R5bGUiOm51bGx9LCJQYXJlbnRTdHlsZSI6bnVsbH0sIkhvcml6b250YWxDb25uZWN0b3JTdHlsZSI6eyIkaWQiOiI4MzEiLCJMaW5lQ29sb3IiOnsiJHJlZiI6IjEwMSJ9LCJMaW5lV2VpZ2h0IjoxLjAsIkxpbmVUeXBlIjowLCJQYXJlbnRTdHlsZSI6bnVsbH0sIlZlcnRpY2FsQ29ubmVjdG9yU3R5bGUiOnsiJGlkIjoiODMyIiwiTGluZUNvbG9yIjp7IiRyZWYiOiIxMDQ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EwLCJJc0JlbG93VGltZWJhbmQiOnRydWUsIlBlcmNlbnRhZ2VDb21wbGV0ZVNoYXBlT3BhY2l0eSI6MzUsIlNoYXBlU3R5bGUiOnsiJGlkIjoiODMzIiwiTWFyZ2luIjp7IiRpZCI6IjgzNCIsIlRvcCI6MCwiTGVmdCI6NCwiUmlnaHQiOjQsIkJvdHRvbSI6MH0sIlBhZGRpbmciOnsiJGlkIjoiODM1IiwiVG9wIjowLCJMZWZ0IjowLCJSaWdodCI6MCwiQm90dG9tIjowfSwiQmFja2dyb3VuZCI6eyIkaWQiOiI4MzYiLCJDb2xvciI6eyIkaWQiOiI4MzciLCJBIjoyNTUsIlIiOjExMSwiRyI6NDksIkIiOjE1Mn19LCJJc1Zpc2libGUiOnRydWUsIldpZHRoIjowLjAsIkhlaWdodCI6MTYuMCwiQm9yZGVyU3R5bGUiOnsiJGlkIjoiODM4IiwiTGluZUNvbG9yIjp7IiRyZWYiOiIxMTIifSwiTGluZVdlaWdodCI6MC4wLCJMaW5lVHlwZSI6MCwiUGFyZW50U3R5bGUiOm51bGx9LCJQYXJlbnRTdHlsZSI6bnVsbH0sIlRpdGxlU3R5bGUiOnsiJGlkIjoiODM5IiwiRm9udFNldHRpbmdzIjp7IiRpZCI6Ijg0MCIsIkZvbnRTaXplIjoxMSwiRm9udE5hbWUiOiJDYWxpYnJpIiwiSXNCb2xkIjp0cnVlLCJJc0l0YWxpYyI6ZmFsc2UsIklzVW5kZXJsaW5lZCI6ZmFsc2UsIlBhcmVudFN0eWxlIjpudWxsfSwiQXV0b1NpemUiOjAsIkZvcmVncm91bmQiOnsiJGlkIjoiODQxIiwiQ29sb3IiOnsiJGlkIjoiODQ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g0MyIsIlRvcCI6MCwiTGVmdCI6MCwiUmlnaHQiOjAsIkJvdHRvbSI6MH0sIlBhZGRpbmciOnsiJGlkIjoiODQ0IiwiVG9wIjowLCJMZWZ0IjowLCJSaWdodCI6MCwiQm90dG9tIjowfSwiQmFja2dyb3VuZCI6eyIkcmVmIjoiMTIwIn0sIklzVmlzaWJsZSI6dHJ1ZSwiV2lkdGgiOjAuMCwiSGVpZ2h0IjowLjAsIkJvcmRlclN0eWxlIjp7IiRpZCI6Ijg0NSIsIkxpbmVDb2xvciI6bnVsbCwiTGluZVdlaWdodCI6MC4wLCJMaW5lVHlwZSI6MCwiUGFyZW50U3R5bGUiOm51bGx9LCJQYXJlbnRTdHlsZSI6bnVsbH0sIkRhdGVTdHlsZSI6eyIkaWQiOiI4NDYiLCJGb250U2V0dGluZ3MiOnsiJGlkIjoiODQ3IiwiRm9udFNpemUiOjEwLCJGb250TmFtZSI6IkNhbGlicmkiLCJJc0JvbGQiOmZhbHNlLCJJc0l0YWxpYyI6ZmFsc2UsIklzVW5kZXJsaW5lZCI6ZmFsc2UsIlBhcmVudFN0eWxlIjpudWxsfSwiQXV0b1NpemUiOjAsIkZvcmVncm91bmQiOnsiJGlkIjoiODQ4IiwiQ29sb3IiOnsiJHJlZiI6IjEyNCJ9fSwiTWF4V2lkdGgiOjIwMC4wLCJNYXhIZWlnaHQiOiJJbmZpbml0eSIsIlNtYXJ0Rm9yZWdyb3VuZElzQWN0aXZlIjpmYWxzZSwiSG9yaXpvbnRhbEFsaWdubWVudCI6MiwiVmVydGljYWxBbGlnbm1lbnQiOjAsIlNtYXJ0Rm9yZWdyb3VuZCI6bnVsbCwiQmFja2dyb3VuZEZpbGxUeXBlIjowLCJNYXJnaW4iOnsiJGlkIjoiODQ5IiwiVG9wIjowLCJMZWZ0IjowLCJSaWdodCI6MCwiQm90dG9tIjowfSwiUGFkZGluZyI6eyIkaWQiOiI4NTAiLCJUb3AiOjAsIkxlZnQiOjAsIlJpZ2h0IjowLCJCb3R0b20iOjB9LCJCYWNrZ3JvdW5kIjp7IiRyZWYiOiIxMjcifSwiSXNWaXNpYmxlIjp0cnVlLCJXaWR0aCI6MC4wLCJIZWlnaHQiOjAuMCwiQm9yZGVyU3R5bGUiOnsiJGlkIjoiODUxIiwiTGluZUNvbG9yIjpudWxsLCJMaW5lV2VpZ2h0IjowLjAsIkxpbmVUeXBlIjowLCJQYXJlbnRTdHlsZSI6bnVsbH0sIlBhcmVudFN0eWxlIjpudWxsfSwiRGF0ZUZvcm1hdCI6eyIkaWQiOiI4N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TMiLCJEYXRlUGFydElzVmlzaWJsZSI6ZmFsc2UsIlRpbWVQYXJ0SXNWaXNpYmxlIjpmYWxzZX19LCJXZWVrTnVtYmVyaW5nIjp7IiRpZCI6Ijg1NCIsIkZvcm1hdCI6MCwiSXNWaXNpYmxlIjpmYWxzZSwiTGFzdEtub3duVmlzaWJpbGl0eVN0YXRlIjpmYWxzZX0sIklzVmlzaWJsZSI6dHJ1ZSwiUGFyZW50U3R5bGUiOm51bGx9LCJJbmRleCI6NCwiU21hcnREdXJhdGlvbkFjdGl2YXRlZCI6ZmFsc2UsIkRhdGVGb3JtYXQiOnsiJHJlZiI6Ijg1MiJ9LCJXZWVrTnVtYmVyaW5nIjp7IiRpZCI6Ijg1NSIsIkZvcm1hdCI6MCwiSXNWaXNpYmxlIjpmYWxzZSwiTGFzdEtub3duVmlzaWJpbGl0eVN0YXRlIjpmYWxzZX0sIklkIjoiOGUyMzViZGMtODliMC00M2QzLWIzOWQtNDc0MDdiZDAzZjEzIiwiSW1wb3J0SWQiOm51bGwsIlRpdGxlIjoiT3duZXJzaGlwIiwiTm90ZSI6bnVsbCwiSHlwZXJsaW5rIjp7IiRpZCI6Ijg1NiIsIkFkZHJlc3MiOiIiLCJTdWJBZGRyZXNzIjoiIn0sIklzQ2hhbmdlZCI6ZmFsc2UsIklzTmV3IjpmYWxzZX0seyIkaWQiOiI4NTciLCJHcm91cE5hbWUiOiI2MzA3OTFhNy0xZjRhLTRmMDUtYmZjZS1iNmU3MDc1YmRjODQiLCJTdGFydERhdGUiOiIyMDIxLTA3LTIwVDAwOjAwOjAwWiIsIkVuZERhdGUiOiIyMDIxLTA4LTA4VDIzOjU5OjAwWiIsIlBlcmNlbnRhZ2VDb21wbGV0ZSI6bnVsbCwiU3R5bGUiOnsiJGlkIjoiODU4IiwiU2hhcGUiOjEsIlNoYXBlVGhpY2tuZXNzIjoxLCJEdXJhdGlvbkZvcm1hdCI6MCwiSW5jbHVkZU5vbldvcmtpbmdEYXlzSW5EdXJhdGlvbiI6ZmFsc2UsIlBlcmNlbnRhZ2VDb21wbGV0ZVN0eWxlIjp7IiRpZCI6Ijg1OSIsIkZvbnRTZXR0aW5ncyI6eyIkaWQiOiI4NjAiLCJGb250U2l6ZSI6MTAsIkZvbnROYW1lIjoiQ2FsaWJyaSIsIklzQm9sZCI6ZmFsc2UsIklzSXRhbGljIjpmYWxzZSwiSXNVbmRlcmxpbmVkIjpmYWxzZSwiUGFyZW50U3R5bGUiOm51bGx9LCJBdXRvU2l6ZSI6MCwiRm9yZWdyb3VuZCI6eyIkaWQiOiI4NjEiLCJDb2xvciI6eyIkcmVmIjoiODkifX0sIk1heFdpZHRoIjoyMDAuMCwiTWF4SGVpZ2h0IjoiSW5maW5pdHkiLCJTbWFydEZvcmVncm91bmRJc0FjdGl2ZSI6ZmFsc2UsIkhvcml6b250YWxBbGlnbm1lbnQiOjAsIlZlcnRpY2FsQWxpZ25tZW50IjowLCJTbWFydEZvcmVncm91bmQiOm51bGwsIkJhY2tncm91bmRGaWxsVHlwZSI6MCwiTWFyZ2luIjp7IiRpZCI6Ijg2MiIsIlRvcCI6MCwiTGVmdCI6MCwiUmlnaHQiOjAsIkJvdHRvbSI6MH0sIlBhZGRpbmciOnsiJGlkIjoiODYzIiwiVG9wIjowLCJMZWZ0IjowLCJSaWdodCI6MCwiQm90dG9tIjowfSwiQmFja2dyb3VuZCI6eyIkcmVmIjoiOTIifSwiSXNWaXNpYmxlIjp0cnVlLCJXaWR0aCI6MC4wLCJIZWlnaHQiOjAuMCwiQm9yZGVyU3R5bGUiOnsiJGlkIjoiODY0IiwiTGluZUNvbG9yIjpudWxsLCJMaW5lV2VpZ2h0IjowLjAsIkxpbmVUeXBlIjowLCJQYXJlbnRTdHlsZSI6bnVsbH0sIlBhcmVudFN0eWxlIjpudWxsfSwiRHVyYXRpb25TdHlsZSI6eyIkaWQiOiI4NjUiLCJGb250U2V0dGluZ3MiOnsiJGlkIjoiODY2IiwiRm9udFNpemUiOjEwLCJGb250TmFtZSI6IkNhbGlicmkiLCJJc0JvbGQiOmZhbHNlLCJJc0l0YWxpYyI6ZmFsc2UsIklzVW5kZXJsaW5lZCI6ZmFsc2UsIlBhcmVudFN0eWxlIjpudWxsfSwiQXV0b1NpemUiOjAsIkZvcmVncm91bmQiOnsiJGlkIjoiODY3IiwiQ29sb3IiOnsiJHJlZiI6Ijk2In19LCJNYXhXaWR0aCI6MjAwLjAsIk1heEhlaWdodCI6IkluZmluaXR5IiwiU21hcnRGb3JlZ3JvdW5kSXNBY3RpdmUiOmZhbHNlLCJIb3Jpem9udGFsQWxpZ25tZW50IjowLCJWZXJ0aWNhbEFsaWdubWVudCI6MCwiU21hcnRGb3JlZ3JvdW5kIjpudWxsLCJCYWNrZ3JvdW5kRmlsbFR5cGUiOjAsIk1hcmdpbiI6eyIkaWQiOiI4NjgiLCJUb3AiOjAsIkxlZnQiOjAsIlJpZ2h0IjowLCJCb3R0b20iOjB9LCJQYWRkaW5nIjp7IiRpZCI6Ijg2OSIsIlRvcCI6MCwiTGVmdCI6MCwiUmlnaHQiOjAsIkJvdHRvbSI6MH0sIkJhY2tncm91bmQiOnsiJHJlZiI6Ijk5In0sIklzVmlzaWJsZSI6dHJ1ZSwiV2lkdGgiOjAuMCwiSGVpZ2h0IjowLjAsIkJvcmRlclN0eWxlIjp7IiRpZCI6Ijg3MCIsIkxpbmVDb2xvciI6bnVsbCwiTGluZVdlaWdodCI6MC4wLCJMaW5lVHlwZSI6MCwiUGFyZW50U3R5bGUiOm51bGx9LCJQYXJlbnRTdHlsZSI6bnVsbH0sIkhvcml6b250YWxDb25uZWN0b3JTdHlsZSI6eyIkaWQiOiI4NzEiLCJMaW5lQ29sb3IiOnsiJHJlZiI6IjEwMSJ9LCJMaW5lV2VpZ2h0IjoxLjAsIkxpbmVUeXBlIjowLCJQYXJlbnRTdHlsZSI6bnVsbH0sIlZlcnRpY2FsQ29ubmVjdG9yU3R5bGUiOnsiJGlkIjoiODcyIiwiTGluZUNvbG9yIjp7IiRyZWYiOiIxMDQ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EwLCJJc0JlbG93VGltZWJhbmQiOnRydWUsIlBlcmNlbnRhZ2VDb21wbGV0ZVNoYXBlT3BhY2l0eSI6MzUsIlNoYXBlU3R5bGUiOnsiJGlkIjoiODczIiwiTWFyZ2luIjp7IiRpZCI6Ijg3NCIsIlRvcCI6MCwiTGVmdCI6NCwiUmlnaHQiOjQsIkJvdHRvbSI6MH0sIlBhZGRpbmciOnsiJGlkIjoiODc1IiwiVG9wIjowLCJMZWZ0IjowLCJSaWdodCI6MCwiQm90dG9tIjowfSwiQmFja2dyb3VuZCI6eyIkaWQiOiI4NzYiLCJDb2xvciI6eyIkaWQiOiI4NzciLCJBIjoyNTUsIlIiOjExMSwiRyI6NDksIkIiOjE1Mn19LCJJc1Zpc2libGUiOnRydWUsIldpZHRoIjowLjAsIkhlaWdodCI6MTYuMCwiQm9yZGVyU3R5bGUiOnsiJGlkIjoiODc4IiwiTGluZUNvbG9yIjp7IiRyZWYiOiIxMTIifSwiTGluZVdlaWdodCI6MC4wLCJMaW5lVHlwZSI6MCwiUGFyZW50U3R5bGUiOm51bGx9LCJQYXJlbnRTdHlsZSI6bnVsbH0sIlRpdGxlU3R5bGUiOnsiJGlkIjoiODc5IiwiRm9udFNldHRpbmdzIjp7IiRpZCI6Ijg4MCIsIkZvbnRTaXplIjoxMSwiRm9udE5hbWUiOiJDYWxpYnJpIiwiSXNCb2xkIjp0cnVlLCJJc0l0YWxpYyI6ZmFsc2UsIklzVW5kZXJsaW5lZCI6ZmFsc2UsIlBhcmVudFN0eWxlIjpudWxsfSwiQXV0b1NpemUiOjAsIkZvcmVncm91bmQiOnsiJGlkIjoiODgxIiwiQ29sb3IiOnsiJGlkIjoiODg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g4MyIsIlRvcCI6MCwiTGVmdCI6MCwiUmlnaHQiOjAsIkJvdHRvbSI6MH0sIlBhZGRpbmciOnsiJGlkIjoiODg0IiwiVG9wIjowLCJMZWZ0IjowLCJSaWdodCI6MCwiQm90dG9tIjowfSwiQmFja2dyb3VuZCI6eyIkcmVmIjoiMTIwIn0sIklzVmlzaWJsZSI6dHJ1ZSwiV2lkdGgiOjAuMCwiSGVpZ2h0IjowLjAsIkJvcmRlclN0eWxlIjp7IiRpZCI6Ijg4NSIsIkxpbmVDb2xvciI6bnVsbCwiTGluZVdlaWdodCI6MC4wLCJMaW5lVHlwZSI6MCwiUGFyZW50U3R5bGUiOm51bGx9LCJQYXJlbnRTdHlsZSI6bnVsbH0sIkRhdGVTdHlsZSI6eyIkaWQiOiI4ODYiLCJGb250U2V0dGluZ3MiOnsiJGlkIjoiODg3IiwiRm9udFNpemUiOjEwLCJGb250TmFtZSI6IkNhbGlicmkiLCJJc0JvbGQiOmZhbHNlLCJJc0l0YWxpYyI6ZmFsc2UsIklzVW5kZXJsaW5lZCI6ZmFsc2UsIlBhcmVudFN0eWxlIjpudWxsfSwiQXV0b1NpemUiOjAsIkZvcmVncm91bmQiOnsiJGlkIjoiODg4IiwiQ29sb3IiOnsiJHJlZiI6IjEyNCJ9fSwiTWF4V2lkdGgiOjIwMC4wLCJNYXhIZWlnaHQiOiJJbmZpbml0eSIsIlNtYXJ0Rm9yZWdyb3VuZElzQWN0aXZlIjpmYWxzZSwiSG9yaXpvbnRhbEFsaWdubWVudCI6MiwiVmVydGljYWxBbGlnbm1lbnQiOjAsIlNtYXJ0Rm9yZWdyb3VuZCI6bnVsbCwiQmFja2dyb3VuZEZpbGxUeXBlIjowLCJNYXJnaW4iOnsiJGlkIjoiODg5IiwiVG9wIjowLCJMZWZ0IjowLCJSaWdodCI6MCwiQm90dG9tIjowfSwiUGFkZGluZyI6eyIkaWQiOiI4OTAiLCJUb3AiOjAsIkxlZnQiOjAsIlJpZ2h0IjowLCJCb3R0b20iOjB9LCJCYWNrZ3JvdW5kIjp7IiRyZWYiOiIxMjcifSwiSXNWaXNpYmxlIjp0cnVlLCJXaWR0aCI6MC4wLCJIZWlnaHQiOjAuMCwiQm9yZGVyU3R5bGUiOnsiJGlkIjoiODkxIiwiTGluZUNvbG9yIjpudWxsLCJMaW5lV2VpZ2h0IjowLjAsIkxpbmVUeXBlIjowLCJQYXJlbnRTdHlsZSI6bnVsbH0sIlBhcmVudFN0eWxlIjpudWxsfSwiRGF0ZUZvcm1hdCI6eyIkaWQiOiI4O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OTMiLCJEYXRlUGFydElzVmlzaWJsZSI6ZmFsc2UsIlRpbWVQYXJ0SXNWaXNpYmxlIjpmYWxzZX19LCJXZWVrTnVtYmVyaW5nIjp7IiRpZCI6Ijg5NCIsIkZvcm1hdCI6MCwiSXNWaXNpYmxlIjpmYWxzZSwiTGFzdEtub3duVmlzaWJpbGl0eVN0YXRlIjpmYWxzZX0sIklzVmlzaWJsZSI6dHJ1ZSwiUGFyZW50U3R5bGUiOm51bGx9LCJJbmRleCI6NSwiU21hcnREdXJhdGlvbkFjdGl2YXRlZCI6ZmFsc2UsIkRhdGVGb3JtYXQiOnsiJHJlZiI6Ijg5MiJ9LCJXZWVrTnVtYmVyaW5nIjp7IiRpZCI6Ijg5NSIsIkZvcm1hdCI6MCwiSXNWaXNpYmxlIjpmYWxzZSwiTGFzdEtub3duVmlzaWJpbGl0eVN0YXRlIjpmYWxzZX0sIklkIjoiZTZiODRlYjItYmIyOS00MmNkLThmMjktNDY4YTJlZGQzZmU0IiwiSW1wb3J0SWQiOm51bGwsIlRpdGxlIjoiSW52ZXN0bWVudCBTdW1tYXJ5ICIsIk5vdGUiOm51bGwsIkh5cGVybGluayI6eyIkaWQiOiI4OTYiLCJBZGRyZXNzIjoiIiwiU3ViQWRkcmVzcyI6IiJ9LCJJc0NoYW5nZWQiOmZhbHNlLCJJc05ldyI6ZmFsc2V9LHsiJGlkIjoiODk3IiwiR3JvdXBOYW1lIjoiNjMwNzkxYTctMWY0YS00ZjA1LWJmY2UtYjZlNzA3NWJkYzg0IiwiU3RhcnREYXRlIjoiMjAyMS0wOC0xMFQwMDowMDowMFoiLCJFbmREYXRlIjoiMjAyMS0wOC0zMVQyMzo1OTowMFoiLCJQZXJjZW50YWdlQ29tcGxldGUiOm51bGwsIlN0eWxlIjp7IiRpZCI6Ijg5OCIsIlNoYXBlIjoxLCJTaGFwZVRoaWNrbmVzcyI6MSwiRHVyYXRpb25Gb3JtYXQiOjAsIkluY2x1ZGVOb25Xb3JraW5nRGF5c0luRHVyYXRpb24iOmZhbHNlLCJQZXJjZW50YWdlQ29tcGxldGVTdHlsZSI6eyIkaWQiOiI4OTkiLCJGb250U2V0dGluZ3MiOnsiJGlkIjoiOTAwIiwiRm9udFNpemUiOjEwLCJGb250TmFtZSI6IkNhbGlicmkiLCJJc0JvbGQiOmZhbHNlLCJJc0l0YWxpYyI6ZmFsc2UsIklzVW5kZXJsaW5lZCI6ZmFsc2UsIlBhcmVudFN0eWxlIjpudWxsfSwiQXV0b1NpemUiOjAsIkZvcmVncm91bmQiOnsiJGlkIjoiOTAxIiwiQ29sb3IiOnsiJHJlZiI6Ijg5In19LCJNYXhXaWR0aCI6MjAwLjAsIk1heEhlaWdodCI6IkluZmluaXR5IiwiU21hcnRGb3JlZ3JvdW5kSXNBY3RpdmUiOmZhbHNlLCJIb3Jpem9udGFsQWxpZ25tZW50IjowLCJWZXJ0aWNhbEFsaWdubWVudCI6MCwiU21hcnRGb3JlZ3JvdW5kIjpudWxsLCJCYWNrZ3JvdW5kRmlsbFR5cGUiOjAsIk1hcmdpbiI6eyIkaWQiOiI5MDIiLCJUb3AiOjAsIkxlZnQiOjAsIlJpZ2h0IjowLCJCb3R0b20iOjB9LCJQYWRkaW5nIjp7IiRpZCI6IjkwMyIsIlRvcCI6MCwiTGVmdCI6MCwiUmlnaHQiOjAsIkJvdHRvbSI6MH0sIkJhY2tncm91bmQiOnsiJHJlZiI6IjkyIn0sIklzVmlzaWJsZSI6dHJ1ZSwiV2lkdGgiOjAuMCwiSGVpZ2h0IjowLjAsIkJvcmRlclN0eWxlIjp7IiRpZCI6IjkwNCIsIkxpbmVDb2xvciI6bnVsbCwiTGluZVdlaWdodCI6MC4wLCJMaW5lVHlwZSI6MCwiUGFyZW50U3R5bGUiOm51bGx9LCJQYXJlbnRTdHlsZSI6bnVsbH0sIkR1cmF0aW9uU3R5bGUiOnsiJGlkIjoiOTA1IiwiRm9udFNldHRpbmdzIjp7IiRpZCI6IjkwNiIsIkZvbnRTaXplIjoxMCwiRm9udE5hbWUiOiJDYWxpYnJpIiwiSXNCb2xkIjpmYWxzZSwiSXNJdGFsaWMiOmZhbHNlLCJJc1VuZGVybGluZWQiOmZhbHNlLCJQYXJlbnRTdHlsZSI6bnVsbH0sIkF1dG9TaXplIjowLCJGb3JlZ3JvdW5kIjp7IiRpZCI6IjkwNyIsIkNvbG9yIjp7IiRyZWYiOiI5NiJ9fSwiTWF4V2lkdGgiOjIwMC4wLCJNYXhIZWlnaHQiOiJJbmZpbml0eSIsIlNtYXJ0Rm9yZWdyb3VuZElzQWN0aXZlIjpmYWxzZSwiSG9yaXpvbnRhbEFsaWdubWVudCI6MCwiVmVydGljYWxBbGlnbm1lbnQiOjAsIlNtYXJ0Rm9yZWdyb3VuZCI6bnVsbCwiQmFja2dyb3VuZEZpbGxUeXBlIjowLCJNYXJnaW4iOnsiJGlkIjoiOTA4IiwiVG9wIjowLCJMZWZ0IjowLCJSaWdodCI6MCwiQm90dG9tIjowfSwiUGFkZGluZyI6eyIkaWQiOiI5MDkiLCJUb3AiOjAsIkxlZnQiOjAsIlJpZ2h0IjowLCJCb3R0b20iOjB9LCJCYWNrZ3JvdW5kIjp7IiRyZWYiOiI5OSJ9LCJJc1Zpc2libGUiOnRydWUsIldpZHRoIjowLjAsIkhlaWdodCI6MC4wLCJCb3JkZXJTdHlsZSI6eyIkaWQiOiI5MTAiLCJMaW5lQ29sb3IiOm51bGwsIkxpbmVXZWlnaHQiOjAuMCwiTGluZVR5cGUiOjAsIlBhcmVudFN0eWxlIjpudWxsfSwiUGFyZW50U3R5bGUiOm51bGx9LCJIb3Jpem9udGFsQ29ubmVjdG9yU3R5bGUiOnsiJGlkIjoiOTExIiwiTGluZUNvbG9yIjp7IiRyZWYiOiIxMDEifSwiTGluZVdlaWdodCI6MS4wLCJMaW5lVHlwZSI6MCwiUGFyZW50U3R5bGUiOm51bGx9LCJWZXJ0aWNhbENvbm5lY3RvclN0eWxlIjp7IiRpZCI6IjkxMiIsIkxpbmVDb2xvciI6eyIkcmVmIjoiMTA0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0cnVlLCJQZXJjZW50YWdlQ29tcGxldGVTaGFwZU9wYWNpdHkiOjM1LCJTaGFwZVN0eWxlIjp7IiRpZCI6IjkxMyIsIk1hcmdpbiI6eyIkaWQiOiI5MTQiLCJUb3AiOjAsIkxlZnQiOjQsIlJpZ2h0Ijo0LCJCb3R0b20iOjB9LCJQYWRkaW5nIjp7IiRpZCI6IjkxNSIsIlRvcCI6MCwiTGVmdCI6MCwiUmlnaHQiOjAsIkJvdHRvbSI6MH0sIkJhY2tncm91bmQiOnsiJGlkIjoiOTE2IiwiQ29sb3IiOnsiJGlkIjoiOTE3IiwiQSI6MjU1LCJSIjoxMTEsIkciOjQ5LCJCIjoxNTJ9fSwiSXNWaXNpYmxlIjp0cnVlLCJXaWR0aCI6MC4wLCJIZWlnaHQiOjE2LjAsIkJvcmRlclN0eWxlIjp7IiRpZCI6IjkxOCIsIkxpbmVDb2xvciI6eyIkcmVmIjoiMTEyIn0sIkxpbmVXZWlnaHQiOjAuMCwiTGluZVR5cGUiOjAsIlBhcmVudFN0eWxlIjpudWxsfSwiUGFyZW50U3R5bGUiOm51bGx9LCJUaXRsZVN0eWxlIjp7IiRpZCI6IjkxOSIsIkZvbnRTZXR0aW5ncyI6eyIkaWQiOiI5MjAiLCJGb250U2l6ZSI6MTEsIkZvbnROYW1lIjoiQ2FsaWJyaSIsIklzQm9sZCI6dHJ1ZSwiSXNJdGFsaWMiOmZhbHNlLCJJc1VuZGVybGluZWQiOmZhbHNlLCJQYXJlbnRTdHlsZSI6bnVsbH0sIkF1dG9TaXplIjowLCJGb3JlZ3JvdW5kIjp7IiRpZCI6IjkyMSIsIkNvbG9yIjp7IiRpZCI6IjkyMi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5MjMiLCJUb3AiOjAsIkxlZnQiOjAsIlJpZ2h0IjowLCJCb3R0b20iOjB9LCJQYWRkaW5nIjp7IiRpZCI6IjkyNCIsIlRvcCI6MCwiTGVmdCI6MCwiUmlnaHQiOjAsIkJvdHRvbSI6MH0sIkJhY2tncm91bmQiOnsiJHJlZiI6IjEyMCJ9LCJJc1Zpc2libGUiOnRydWUsIldpZHRoIjowLjAsIkhlaWdodCI6MC4wLCJCb3JkZXJTdHlsZSI6eyIkaWQiOiI5MjUiLCJMaW5lQ29sb3IiOm51bGwsIkxpbmVXZWlnaHQiOjAuMCwiTGluZVR5cGUiOjAsIlBhcmVudFN0eWxlIjpudWxsfSwiUGFyZW50U3R5bGUiOm51bGx9LCJEYXRlU3R5bGUiOnsiJGlkIjoiOTI2IiwiRm9udFNldHRpbmdzIjp7IiRpZCI6IjkyNyIsIkZvbnRTaXplIjoxMCwiRm9udE5hbWUiOiJDYWxpYnJpIiwiSXNCb2xkIjpmYWxzZSwiSXNJdGFsaWMiOmZhbHNlLCJJc1VuZGVybGluZWQiOmZhbHNlLCJQYXJlbnRTdHlsZSI6bnVsbH0sIkF1dG9TaXplIjowLCJGb3JlZ3JvdW5kIjp7IiRpZCI6IjkyOCIsIkNvbG9yIjp7IiRyZWYiOiIxMjQifX0sIk1heFdpZHRoIjoyMDAuMCwiTWF4SGVpZ2h0IjoiSW5maW5pdHkiLCJTbWFydEZvcmVncm91bmRJc0FjdGl2ZSI6ZmFsc2UsIkhvcml6b250YWxBbGlnbm1lbnQiOjIsIlZlcnRpY2FsQWxpZ25tZW50IjowLCJTbWFydEZvcmVncm91bmQiOm51bGwsIkJhY2tncm91bmRGaWxsVHlwZSI6MCwiTWFyZ2luIjp7IiRpZCI6IjkyOSIsIlRvcCI6MCwiTGVmdCI6MCwiUmlnaHQiOjAsIkJvdHRvbSI6MH0sIlBhZGRpbmciOnsiJGlkIjoiOTMwIiwiVG9wIjowLCJMZWZ0IjowLCJSaWdodCI6MCwiQm90dG9tIjowfSwiQmFja2dyb3VuZCI6eyIkcmVmIjoiMTI3In0sIklzVmlzaWJsZSI6dHJ1ZSwiV2lkdGgiOjAuMCwiSGVpZ2h0IjowLjAsIkJvcmRlclN0eWxlIjp7IiRpZCI6IjkzMSIsIkxpbmVDb2xvciI6bnVsbCwiTGluZVdlaWdodCI6MC4wLCJMaW5lVHlwZSI6MCwiUGFyZW50U3R5bGUiOm51bGx9LCJQYXJlbnRTdHlsZSI6bnVsbH0sIkRhdGVGb3JtYXQiOnsiJGlkIjoiOTM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MzIiwiRGF0ZVBhcnRJc1Zpc2libGUiOmZhbHNlLCJUaW1lUGFydElzVmlzaWJsZSI6ZmFsc2V9fSwiV2Vla051bWJlcmluZyI6eyIkaWQiOiI5MzQiLCJGb3JtYXQiOjAsIklzVmlzaWJsZSI6ZmFsc2UsIkxhc3RLbm93blZpc2liaWxpdHlTdGF0ZSI6ZmFsc2V9LCJJc1Zpc2libGUiOnRydWUsIlBhcmVudFN0eWxlIjpudWxsfSwiSW5kZXgiOjYsIlNtYXJ0RHVyYXRpb25BY3RpdmF0ZWQiOmZhbHNlLCJEYXRlRm9ybWF0Ijp7IiRyZWYiOiI5MzIifSwiV2Vla051bWJlcmluZyI6eyIkaWQiOiI5MzUiLCJGb3JtYXQiOjAsIklzVmlzaWJsZSI6ZmFsc2UsIkxhc3RLbm93blZpc2liaWxpdHlTdGF0ZSI6ZmFsc2V9LCJJZCI6ImQ1N2I4OTViLTZlNzMtNDNhNy04MGNjLTE0ZDAxYzU1Njk5MCIsIkltcG9ydElkIjpudWxsLCJUaXRsZSI6IkRlZmluZSBTZXJ2aWNlIiwiTm90ZSI6bnVsbCwiSHlwZXJsaW5rIjp7IiRpZCI6IjkzNiIsIkFkZHJlc3MiOiIiLCJTdWJBZGRyZXNzIjoiIn0sIklzQ2hhbmdlZCI6ZmFsc2UsIklzTmV3IjpmYWxzZX0seyIkaWQiOiI5MzciLCJHcm91cE5hbWUiOm51bGwsIlN0YXJ0RGF0ZSI6IjIwMjEtMDUtMDFUMDA6MDA6MDBaIiwiRW5kRGF0ZSI6IjIwMjEtMDgtMzFUMjM6NTk6MDBaIiwiUGVyY2VudGFnZUNvbXBsZXRlIjpudWxsLCJTdHlsZSI6eyIkaWQiOiI5MzgiLCJTaGFwZSI6NiwiU2hhcGVUaGlja25lc3MiOjEsIkR1cmF0aW9uRm9ybWF0IjowLCJJbmNsdWRlTm9uV29ya2luZ0RheXNJbkR1cmF0aW9uIjpmYWxzZSwiUGVyY2VudGFnZUNvbXBsZXRlU3R5bGUiOnsiJGlkIjoiOTM5IiwiRm9udFNldHRpbmdzIjp7IiRpZCI6Ijk0MCIsIkZvbnRTaXplIjoxMCwiRm9udE5hbWUiOiJDYWxpYnJpIiwiSXNCb2xkIjpmYWxzZSwiSXNJdGFsaWMiOmZhbHNlLCJJc1VuZGVybGluZWQiOmZhbHNlLCJQYXJlbnRTdHlsZSI6bnVsbH0sIkF1dG9TaXplIjowLCJGb3JlZ3JvdW5kIjp7IiRpZCI6Ijk0MSIsIkNvbG9yIjp7IiRyZWYiOiI4OSJ9fSwiTWF4V2lkdGgiOjIwMC4wLCJNYXhIZWlnaHQiOiJJbmZpbml0eSIsIlNtYXJ0Rm9yZWdyb3VuZElzQWN0aXZlIjpmYWxzZSwiSG9yaXpvbnRhbEFsaWdubWVudCI6MCwiVmVydGljYWxBbGlnbm1lbnQiOjAsIlNtYXJ0Rm9yZWdyb3VuZCI6bnVsbCwiQmFja2dyb3VuZEZpbGxUeXBlIjowLCJNYXJnaW4iOnsiJGlkIjoiOTQyIiwiVG9wIjowLCJMZWZ0IjowLCJSaWdodCI6MCwiQm90dG9tIjowfSwiUGFkZGluZyI6eyIkaWQiOiI5NDMiLCJUb3AiOjAsIkxlZnQiOjAsIlJpZ2h0IjowLCJCb3R0b20iOjB9LCJCYWNrZ3JvdW5kIjp7IiRyZWYiOiI5MiJ9LCJJc1Zpc2libGUiOnRydWUsIldpZHRoIjowLjAsIkhlaWdodCI6MC4wLCJCb3JkZXJTdHlsZSI6eyIkaWQiOiI5NDQiLCJMaW5lQ29sb3IiOm51bGwsIkxpbmVXZWlnaHQiOjAuMCwiTGluZVR5cGUiOjAsIlBhcmVudFN0eWxlIjpudWxsfSwiUGFyZW50U3R5bGUiOm51bGx9LCJEdXJhdGlvblN0eWxlIjp7IiRpZCI6Ijk0NSIsIkZvbnRTZXR0aW5ncyI6eyIkaWQiOiI5NDYiLCJGb250U2l6ZSI6MTAsIkZvbnROYW1lIjoiQ2FsaWJyaSIsIklzQm9sZCI6ZmFsc2UsIklzSXRhbGljIjpmYWxzZSwiSXNVbmRlcmxpbmVkIjpmYWxzZSwiUGFyZW50U3R5bGUiOm51bGx9LCJBdXRvU2l6ZSI6MCwiRm9yZWdyb3VuZCI6eyIkaWQiOiI5NDciLCJDb2xvciI6eyIkcmVmIjoiOTYifX0sIk1heFdpZHRoIjoyMDAuMCwiTWF4SGVpZ2h0IjoiSW5maW5pdHkiLCJTbWFydEZvcmVncm91bmRJc0FjdGl2ZSI6ZmFsc2UsIkhvcml6b250YWxBbGlnbm1lbnQiOjAsIlZlcnRpY2FsQWxpZ25tZW50IjowLCJTbWFydEZvcmVncm91bmQiOm51bGwsIkJhY2tncm91bmRGaWxsVHlwZSI6MCwiTWFyZ2luIjp7IiRpZCI6Ijk0OCIsIlRvcCI6MCwiTGVmdCI6MCwiUmlnaHQiOjAsIkJvdHRvbSI6MH0sIlBhZGRpbmciOnsiJGlkIjoiOTQ5IiwiVG9wIjowLCJMZWZ0IjowLCJSaWdodCI6MCwiQm90dG9tIjowfSwiQmFja2dyb3VuZCI6eyIkcmVmIjoiOTkifSwiSXNWaXNpYmxlIjp0cnVlLCJXaWR0aCI6MC4wLCJIZWlnaHQiOjAuMCwiQm9yZGVyU3R5bGUiOnsiJGlkIjoiOTUwIiwiTGluZUNvbG9yIjpudWxsLCJMaW5lV2VpZ2h0IjowLjAsIkxpbmVUeXBlIjowLCJQYXJlbnRTdHlsZSI6bnVsbH0sIlBhcmVudFN0eWxlIjpudWxsfSwiSG9yaXpvbnRhbENvbm5lY3RvclN0eWxlIjp7IiRpZCI6Ijk1MSIsIkxpbmVDb2xvciI6eyIkcmVmIjoiMTAxIn0sIkxpbmVXZWlnaHQiOjEuMCwiTGluZVR5cGUiOjAsIlBhcmVudFN0eWxlIjpudWxsfSwiVmVydGljYWxDb25uZWN0b3JTdHlsZSI6eyIkaWQiOiI5NTI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k1MyIsIk1hcmdpbiI6eyIkaWQiOiI5NTQiLCJUb3AiOjAsIkxlZnQiOjQsIlJpZ2h0Ijo0LCJCb3R0b20iOjB9LCJQYWRkaW5nIjp7IiRpZCI6Ijk1NSIsIlRvcCI6MCwiTGVmdCI6MCwiUmlnaHQiOjAsIkJvdHRvbSI6MH0sIkJhY2tncm91bmQiOnsiJGlkIjoiOTU2IiwiQ29sb3IiOnsiJGlkIjoiOTU3IiwiQSI6MjU1LCJSIjo2OCwiRyI6MTE0LCJCIjoxOTZ9fSwiSXNWaXNpYmxlIjp0cnVlLCJXaWR0aCI6MC4wLCJIZWlnaHQiOjE2LjAsIkJvcmRlclN0eWxlIjp7IiRpZCI6Ijk1OCIsIkxpbmVDb2xvciI6eyIkcmVmIjoiMTEyIn0sIkxpbmVXZWlnaHQiOjAuMCwiTGluZVR5cGUiOjAsIlBhcmVudFN0eWxlIjpudWxsfSwiUGFyZW50U3R5bGUiOm51bGx9LCJUaXRsZVN0eWxlIjp7IiRpZCI6Ijk1OSIsIkZvbnRTZXR0aW5ncyI6eyIkaWQiOiI5NjAiLCJGb250U2l6ZSI6MTEsIkZvbnROYW1lIjoiQ2FsaWJyaSIsIklzQm9sZCI6dHJ1ZSwiSXNJdGFsaWMiOmZhbHNlLCJJc1VuZGVybGluZWQiOmZhbHNlLCJQYXJlbnRTdHlsZSI6bnVsbH0sIkF1dG9TaXplIjowLCJGb3JlZ3JvdW5kIjp7IiRpZCI6Ijk2MSIsIkNvbG9yIjp7IiRpZCI6Ijk2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5NjMiLCJUb3AiOjAsIkxlZnQiOjAsIlJpZ2h0IjowLCJCb3R0b20iOjB9LCJQYWRkaW5nIjp7IiRpZCI6Ijk2NCIsIlRvcCI6MCwiTGVmdCI6MCwiUmlnaHQiOjAsIkJvdHRvbSI6MH0sIkJhY2tncm91bmQiOnsiJHJlZiI6IjEyMCJ9LCJJc1Zpc2libGUiOnRydWUsIldpZHRoIjowLjAsIkhlaWdodCI6MC4wLCJCb3JkZXJTdHlsZSI6eyIkaWQiOiI5NjUiLCJMaW5lQ29sb3IiOm51bGwsIkxpbmVXZWlnaHQiOjAuMCwiTGluZVR5cGUiOjAsIlBhcmVudFN0eWxlIjpudWxsfSwiUGFyZW50U3R5bGUiOm51bGx9LCJEYXRlU3R5bGUiOnsiJGlkIjoiOTY2IiwiRm9udFNldHRpbmdzIjp7IiRpZCI6Ijk2NyIsIkZvbnRTaXplIjoxMCwiRm9udE5hbWUiOiJDYWxpYnJpIiwiSXNCb2xkIjpmYWxzZSwiSXNJdGFsaWMiOmZhbHNlLCJJc1VuZGVybGluZWQiOmZhbHNlLCJQYXJlbnRTdHlsZSI6bnVsbH0sIkF1dG9TaXplIjowLCJGb3JlZ3JvdW5kIjp7IiRpZCI6Ijk2OCIsIkNvbG9yIjp7IiRpZCI6Ijk2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TcwIiwiVG9wIjowLCJMZWZ0IjowLCJSaWdodCI6MCwiQm90dG9tIjowfSwiUGFkZGluZyI6eyIkaWQiOiI5NzEiLCJUb3AiOjAsIkxlZnQiOjAsIlJpZ2h0IjowLCJCb3R0b20iOjB9LCJCYWNrZ3JvdW5kIjp7IiRyZWYiOiIxMjcifSwiSXNWaXNpYmxlIjpmYWxzZSwiV2lkdGgiOjAuMCwiSGVpZ2h0IjowLjAsIkJvcmRlclN0eWxlIjp7IiRpZCI6Ijk3MiIsIkxpbmVDb2xvciI6bnVsbCwiTGluZVdlaWdodCI6MC4wLCJMaW5lVHlwZSI6MCwiUGFyZW50U3R5bGUiOm51bGx9LCJQYXJlbnRTdHlsZSI6bnVsbH0sIkRhdGVGb3JtYXQiOnsiJGlkIjoiOT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c0IiwiRGF0ZVBhcnRJc1Zpc2libGUiOmZhbHNlLCJUaW1lUGFydElzVmlzaWJsZSI6ZmFsc2V9fSwiV2Vla051bWJlcmluZyI6eyIkaWQiOiI5NzUiLCJGb3JtYXQiOjAsIklzVmlzaWJsZSI6ZmFsc2UsIkxhc3RLbm93blZpc2liaWxpdHlTdGF0ZSI6ZmFsc2V9LCJJc1Zpc2libGUiOmZhbHNlLCJQYXJlbnRTdHlsZSI6bnVsbH0sIkluZGV4IjoxOSwiU21hcnREdXJhdGlvbkFjdGl2YXRlZCI6ZmFsc2UsIkRhdGVGb3JtYXQiOnsiJHJlZiI6Ijk3MyJ9LCJXZWVrTnVtYmVyaW5nIjp7IiRpZCI6Ijk3NiIsIkZvcm1hdCI6MCwiSXNWaXNpYmxlIjpmYWxzZSwiTGFzdEtub3duVmlzaWJpbGl0eVN0YXRlIjpmYWxzZX0sIklkIjoiZDY3YzhjODQtY2Y0MS00NjE3LWFhMjMtY2IzNmE5ZTgyM2IwIiwiSW1wb3J0SWQiOm51bGwsIlRpdGxlIjoiQ3JlYXRlIEZpbmFuY2lhbCBQbGFuICIsIk5vdGUiOm51bGwsIkh5cGVybGluayI6eyIkaWQiOiI5NzciLCJBZGRyZXNzIjpudWxsLCJTdWJBZGRyZXNzIjpudWxsfSwiSXNDaGFuZ2VkIjpmYWxzZSwiSXNOZXciOmZhbHNlfSx7IiRpZCI6Ijk3OCIsIkdyb3VwTmFtZSI6ImFjODljNjZkLTM5M2ItNDI5My1hOGExLWNjYjIwYWU1MjY1MCIsIlN0YXJ0RGF0ZSI6IjIwMjEtMDUtMDFUMDA6MDA6MDBaIiwiRW5kRGF0ZSI6IjIwMjEtMDUtMjZUMjM6NTk6MDBaIiwiUGVyY2VudGFnZUNvbXBsZXRlIjpudWxsLCJTdHlsZSI6eyIkaWQiOiI5NzkiLCJTaGFwZSI6MSwiU2hhcGVUaGlja25lc3MiOjEsIkR1cmF0aW9uRm9ybWF0IjowLCJJbmNsdWRlTm9uV29ya2luZ0RheXNJbkR1cmF0aW9uIjpmYWxzZSwiUGVyY2VudGFnZUNvbXBsZXRlU3R5bGUiOnsiJGlkIjoiOTgwIiwiRm9udFNldHRpbmdzIjp7IiRpZCI6Ijk4MSIsIkZvbnRTaXplIjoxMCwiRm9udE5hbWUiOiJDYWxpYnJpIiwiSXNCb2xkIjpmYWxzZSwiSXNJdGFsaWMiOmZhbHNlLCJJc1VuZGVybGluZWQiOmZhbHNlLCJQYXJlbnRTdHlsZSI6bnVsbH0sIkF1dG9TaXplIjowLCJGb3JlZ3JvdW5kIjp7IiRpZCI6Ijk4MiIsIkNvbG9yIjp7IiRyZWYiOiI4OSJ9fSwiTWF4V2lkdGgiOjIwMC4wLCJNYXhIZWlnaHQiOiJJbmZpbml0eSIsIlNtYXJ0Rm9yZWdyb3VuZElzQWN0aXZlIjpmYWxzZSwiSG9yaXpvbnRhbEFsaWdubWVudCI6MCwiVmVydGljYWxBbGlnbm1lbnQiOjAsIlNtYXJ0Rm9yZWdyb3VuZCI6bnVsbCwiQmFja2dyb3VuZEZpbGxUeXBlIjowLCJNYXJnaW4iOnsiJGlkIjoiOTgzIiwiVG9wIjowLCJMZWZ0IjowLCJSaWdodCI6MCwiQm90dG9tIjowfSwiUGFkZGluZyI6eyIkaWQiOiI5ODQiLCJUb3AiOjAsIkxlZnQiOjAsIlJpZ2h0IjowLCJCb3R0b20iOjB9LCJCYWNrZ3JvdW5kIjp7IiRyZWYiOiI5MiJ9LCJJc1Zpc2libGUiOnRydWUsIldpZHRoIjowLjAsIkhlaWdodCI6MC4wLCJCb3JkZXJTdHlsZSI6eyIkaWQiOiI5ODUiLCJMaW5lQ29sb3IiOm51bGwsIkxpbmVXZWlnaHQiOjAuMCwiTGluZVR5cGUiOjAsIlBhcmVudFN0eWxlIjpudWxsfSwiUGFyZW50U3R5bGUiOm51bGx9LCJEdXJhdGlvblN0eWxlIjp7IiRpZCI6Ijk4NiIsIkZvbnRTZXR0aW5ncyI6eyIkaWQiOiI5ODciLCJGb250U2l6ZSI6MTAsIkZvbnROYW1lIjoiQ2FsaWJyaSIsIklzQm9sZCI6ZmFsc2UsIklzSXRhbGljIjpmYWxzZSwiSXNVbmRlcmxpbmVkIjpmYWxzZSwiUGFyZW50U3R5bGUiOm51bGx9LCJBdXRvU2l6ZSI6MCwiRm9yZWdyb3VuZCI6eyIkaWQiOiI5ODgiLCJDb2xvciI6eyIkcmVmIjoiOTYifX0sIk1heFdpZHRoIjoyMDAuMCwiTWF4SGVpZ2h0IjoiSW5maW5pdHkiLCJTbWFydEZvcmVncm91bmRJc0FjdGl2ZSI6ZmFsc2UsIkhvcml6b250YWxBbGlnbm1lbnQiOjAsIlZlcnRpY2FsQWxpZ25tZW50IjowLCJTbWFydEZvcmVncm91bmQiOm51bGwsIkJhY2tncm91bmRGaWxsVHlwZSI6MCwiTWFyZ2luIjp7IiRpZCI6Ijk4OSIsIlRvcCI6MCwiTGVmdCI6MCwiUmlnaHQiOjAsIkJvdHRvbSI6MH0sIlBhZGRpbmciOnsiJGlkIjoiOTkwIiwiVG9wIjowLCJMZWZ0IjowLCJSaWdodCI6MCwiQm90dG9tIjowfSwiQmFja2dyb3VuZCI6eyIkcmVmIjoiOTkifSwiSXNWaXNpYmxlIjp0cnVlLCJXaWR0aCI6MC4wLCJIZWlnaHQiOjAuMCwiQm9yZGVyU3R5bGUiOnsiJGlkIjoiOTkxIiwiTGluZUNvbG9yIjpudWxsLCJMaW5lV2VpZ2h0IjowLjAsIkxpbmVUeXBlIjowLCJQYXJlbnRTdHlsZSI6bnVsbH0sIlBhcmVudFN0eWxlIjpudWxsfSwiSG9yaXpvbnRhbENvbm5lY3RvclN0eWxlIjp7IiRpZCI6Ijk5MiIsIkxpbmVDb2xvciI6eyIkcmVmIjoiMTAxIn0sIkxpbmVXZWlnaHQiOjEuMCwiTGluZVR5cGUiOjAsIlBhcmVudFN0eWxlIjpudWxsfSwiVmVydGljYWxDb25uZWN0b3JTdHlsZSI6eyIkaWQiOiI5OTM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k5NCIsIk1hcmdpbiI6eyIkaWQiOiI5OTUiLCJUb3AiOjAsIkxlZnQiOjQsIlJpZ2h0Ijo0LCJCb3R0b20iOjB9LCJQYWRkaW5nIjp7IiRpZCI6Ijk5NiIsIlRvcCI6MCwiTGVmdCI6MCwiUmlnaHQiOjAsIkJvdHRvbSI6MH0sIkJhY2tncm91bmQiOnsiJGlkIjoiOTk3IiwiQ29sb3IiOnsiJGlkIjoiOTk4IiwiQSI6MjU1LCJSIjo2OCwiRyI6MTE0LCJCIjoxOTZ9fSwiSXNWaXNpYmxlIjp0cnVlLCJXaWR0aCI6MC4wLCJIZWlnaHQiOjE2LjAsIkJvcmRlclN0eWxlIjp7IiRpZCI6Ijk5OSIsIkxpbmVDb2xvciI6eyIkcmVmIjoiMTEyIn0sIkxpbmVXZWlnaHQiOjAuMCwiTGluZVR5cGUiOjAsIlBhcmVudFN0eWxlIjpudWxsfSwiUGFyZW50U3R5bGUiOm51bGx9LCJUaXRsZVN0eWxlIjp7IiRpZCI6IjEwMDAiLCJGb250U2V0dGluZ3MiOnsiJGlkIjoiMTAwMSIsIkZvbnRTaXplIjoxMSwiRm9udE5hbWUiOiJDYWxpYnJpIiwiSXNCb2xkIjp0cnVlLCJJc0l0YWxpYyI6ZmFsc2UsIklzVW5kZXJsaW5lZCI6ZmFsc2UsIlBhcmVudFN0eWxlIjpudWxsfSwiQXV0b1NpemUiOjAsIkZvcmVncm91bmQiOnsiJGlkIjoiMTAwMiIsIkNvbG9yIjp7IiRpZCI6IjEwMDM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AwNCIsIlRvcCI6MCwiTGVmdCI6MCwiUmlnaHQiOjAsIkJvdHRvbSI6MH0sIlBhZGRpbmciOnsiJGlkIjoiMTAwNSIsIlRvcCI6MCwiTGVmdCI6MCwiUmlnaHQiOjAsIkJvdHRvbSI6MH0sIkJhY2tncm91bmQiOnsiJHJlZiI6IjEyMCJ9LCJJc1Zpc2libGUiOnRydWUsIldpZHRoIjowLjAsIkhlaWdodCI6MC4wLCJCb3JkZXJTdHlsZSI6eyIkaWQiOiIxMDA2IiwiTGluZUNvbG9yIjpudWxsLCJMaW5lV2VpZ2h0IjowLjAsIkxpbmVUeXBlIjowLCJQYXJlbnRTdHlsZSI6bnVsbH0sIlBhcmVudFN0eWxlIjpudWxsfSwiRGF0ZVN0eWxlIjp7IiRpZCI6IjEwMDciLCJGb250U2V0dGluZ3MiOnsiJGlkIjoiMTAwOCIsIkZvbnRTaXplIjoxMCwiRm9udE5hbWUiOiJDYWxpYnJpIiwiSXNCb2xkIjpmYWxzZSwiSXNJdGFsaWMiOmZhbHNlLCJJc1VuZGVybGluZWQiOmZhbHNlLCJQYXJlbnRTdHlsZSI6bnVsbH0sIkF1dG9TaXplIjowLCJGb3JlZ3JvdW5kIjp7IiRpZCI6IjEwMDkiLCJDb2xvciI6eyIkaWQiOiIxMDE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DExIiwiVG9wIjowLCJMZWZ0IjowLCJSaWdodCI6MCwiQm90dG9tIjowfSwiUGFkZGluZyI6eyIkaWQiOiIxMDEyIiwiVG9wIjowLCJMZWZ0IjowLCJSaWdodCI6MCwiQm90dG9tIjowfSwiQmFja2dyb3VuZCI6eyIkcmVmIjoiMTI3In0sIklzVmlzaWJsZSI6dHJ1ZSwiV2lkdGgiOjAuMCwiSGVpZ2h0IjowLjAsIkJvcmRlclN0eWxlIjp7IiRpZCI6IjEwMTMiLCJMaW5lQ29sb3IiOm51bGwsIkxpbmVXZWlnaHQiOjAuMCwiTGluZVR5cGUiOjAsIlBhcmVudFN0eWxlIjpudWxsfSwiUGFyZW50U3R5bGUiOm51bGx9LCJEYXRlRm9ybWF0Ijp7IiRpZCI6IjEwM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E1IiwiRGF0ZVBhcnRJc1Zpc2libGUiOmZhbHNlLCJUaW1lUGFydElzVmlzaWJsZSI6ZmFsc2V9fSwiV2Vla051bWJlcmluZyI6eyIkaWQiOiIxMDE2IiwiRm9ybWF0IjowLCJJc1Zpc2libGUiOmZhbHNlLCJMYXN0S25vd25WaXNpYmlsaXR5U3RhdGUiOmZhbHNlfSwiSXNWaXNpYmxlIjpmYWxzZSwiUGFyZW50U3R5bGUiOm51bGx9LCJJbmRleCI6MjAsIlNtYXJ0RHVyYXRpb25BY3RpdmF0ZWQiOmZhbHNlLCJEYXRlRm9ybWF0Ijp7IiRyZWYiOiIxMDE0In0sIldlZWtOdW1iZXJpbmciOnsiJGlkIjoiMTAxNyIsIkZvcm1hdCI6MCwiSXNWaXNpYmxlIjpmYWxzZSwiTGFzdEtub3duVmlzaWJpbGl0eVN0YXRlIjpmYWxzZX0sIklkIjoiNGM4ODZjZDYtZjZjOS00YzcyLTlhMGQtZDI4N2QwZGNkNTJmIiwiSW1wb3J0SWQiOm51bGwsIlRpdGxlIjoiQnJlYWsgRXZlbiBBbmFseXNpcyIsIk5vdGUiOm51bGwsIkh5cGVybGluayI6eyIkaWQiOiIxMDE4IiwiQWRkcmVzcyI6bnVsbCwiU3ViQWRkcmVzcyI6bnVsbH0sIklzQ2hhbmdlZCI6ZmFsc2UsIklzTmV3IjpmYWxzZX0seyIkaWQiOiIxMDE5IiwiR3JvdXBOYW1lIjoiYWM4OWM2NmQtMzkzYi00MjkzLWE4YTEtY2NiMjBhZTUyNjUwIiwiU3RhcnREYXRlIjoiMjAyMS0wNS0yOFQwMDowMDowMFoiLCJFbmREYXRlIjoiMjAyMS0wNi0yNFQyMzo1OTowMFoiLCJQZXJjZW50YWdlQ29tcGxldGUiOm51bGwsIlN0eWxlIjp7IiRpZCI6IjEwMjAiLCJTaGFwZSI6MSwiU2hhcGVUaGlja25lc3MiOjEsIkR1cmF0aW9uRm9ybWF0IjowLCJJbmNsdWRlTm9uV29ya2luZ0RheXNJbkR1cmF0aW9uIjpmYWxzZSwiUGVyY2VudGFnZUNvbXBsZXRlU3R5bGUiOnsiJGlkIjoiMTAyMSIsIkZvbnRTZXR0aW5ncyI6eyIkaWQiOiIxMDIyIiwiRm9udFNpemUiOjEwLCJGb250TmFtZSI6IkNhbGlicmkiLCJJc0JvbGQiOmZhbHNlLCJJc0l0YWxpYyI6ZmFsc2UsIklzVW5kZXJsaW5lZCI6ZmFsc2UsIlBhcmVudFN0eWxlIjpudWxsfSwiQXV0b1NpemUiOjAsIkZvcmVncm91bmQiOnsiJGlkIjoiMTAyMyIsIkNvbG9yIjp7IiRyZWYiOiI4OSJ9fSwiTWF4V2lkdGgiOjIwMC4wLCJNYXhIZWlnaHQiOiJJbmZpbml0eSIsIlNtYXJ0Rm9yZWdyb3VuZElzQWN0aXZlIjpmYWxzZSwiSG9yaXpvbnRhbEFsaWdubWVudCI6MCwiVmVydGljYWxBbGlnbm1lbnQiOjAsIlNtYXJ0Rm9yZWdyb3VuZCI6bnVsbCwiQmFja2dyb3VuZEZpbGxUeXBlIjowLCJNYXJnaW4iOnsiJGlkIjoiMTAyNCIsIlRvcCI6MCwiTGVmdCI6MCwiUmlnaHQiOjAsIkJvdHRvbSI6MH0sIlBhZGRpbmciOnsiJGlkIjoiMTAyNSIsIlRvcCI6MCwiTGVmdCI6MCwiUmlnaHQiOjAsIkJvdHRvbSI6MH0sIkJhY2tncm91bmQiOnsiJHJlZiI6IjkyIn0sIklzVmlzaWJsZSI6dHJ1ZSwiV2lkdGgiOjAuMCwiSGVpZ2h0IjowLjAsIkJvcmRlclN0eWxlIjp7IiRpZCI6IjEwMjYiLCJMaW5lQ29sb3IiOm51bGwsIkxpbmVXZWlnaHQiOjAuMCwiTGluZVR5cGUiOjAsIlBhcmVudFN0eWxlIjpudWxsfSwiUGFyZW50U3R5bGUiOm51bGx9LCJEdXJhdGlvblN0eWxlIjp7IiRpZCI6IjEwMjciLCJGb250U2V0dGluZ3MiOnsiJGlkIjoiMTAyOCIsIkZvbnRTaXplIjoxMCwiRm9udE5hbWUiOiJDYWxpYnJpIiwiSXNCb2xkIjpmYWxzZSwiSXNJdGFsaWMiOmZhbHNlLCJJc1VuZGVybGluZWQiOmZhbHNlLCJQYXJlbnRTdHlsZSI6bnVsbH0sIkF1dG9TaXplIjowLCJGb3JlZ3JvdW5kIjp7IiRpZCI6IjEwMjkiLCJDb2xvciI6eyIkcmVmIjoiOTYifX0sIk1heFdpZHRoIjoyMDAuMCwiTWF4SGVpZ2h0IjoiSW5maW5pdHkiLCJTbWFydEZvcmVncm91bmRJc0FjdGl2ZSI6ZmFsc2UsIkhvcml6b250YWxBbGlnbm1lbnQiOjAsIlZlcnRpY2FsQWxpZ25tZW50IjowLCJTbWFydEZvcmVncm91bmQiOm51bGwsIkJhY2tncm91bmRGaWxsVHlwZSI6MCwiTWFyZ2luIjp7IiRpZCI6IjEwMzAiLCJUb3AiOjAsIkxlZnQiOjAsIlJpZ2h0IjowLCJCb3R0b20iOjB9LCJQYWRkaW5nIjp7IiRpZCI6IjEwMzEiLCJUb3AiOjAsIkxlZnQiOjAsIlJpZ2h0IjowLCJCb3R0b20iOjB9LCJCYWNrZ3JvdW5kIjp7IiRyZWYiOiI5OSJ9LCJJc1Zpc2libGUiOnRydWUsIldpZHRoIjowLjAsIkhlaWdodCI6MC4wLCJCb3JkZXJTdHlsZSI6eyIkaWQiOiIxMDMyIiwiTGluZUNvbG9yIjpudWxsLCJMaW5lV2VpZ2h0IjowLjAsIkxpbmVUeXBlIjowLCJQYXJlbnRTdHlsZSI6bnVsbH0sIlBhcmVudFN0eWxlIjpudWxsfSwiSG9yaXpvbnRhbENvbm5lY3RvclN0eWxlIjp7IiRpZCI6IjEwMzMiLCJMaW5lQ29sb3IiOnsiJHJlZiI6IjEwMSJ9LCJMaW5lV2VpZ2h0IjoxLjAsIkxpbmVUeXBlIjowLCJQYXJlbnRTdHlsZSI6bnVsbH0sIlZlcnRpY2FsQ29ubmVjdG9yU3R5bGUiOnsiJGlkIjoiMTAzNCIsIkxpbmVDb2xvciI6eyIkcmVmIjoiMTA0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AzNSIsIk1hcmdpbiI6eyIkaWQiOiIxMDM2IiwiVG9wIjowLCJMZWZ0Ijo0LCJSaWdodCI6NCwiQm90dG9tIjowfSwiUGFkZGluZyI6eyIkaWQiOiIxMDM3IiwiVG9wIjowLCJMZWZ0IjowLCJSaWdodCI6MCwiQm90dG9tIjowfSwiQmFja2dyb3VuZCI6eyIkaWQiOiIxMDM4IiwiQ29sb3IiOnsiJGlkIjoiMTAzOSIsIkEiOjI1NSwiUiI6NjgsIkciOjExNCwiQiI6MTk2fX0sIklzVmlzaWJsZSI6dHJ1ZSwiV2lkdGgiOjAuMCwiSGVpZ2h0IjoxNi4wLCJCb3JkZXJTdHlsZSI6eyIkaWQiOiIxMDQwIiwiTGluZUNvbG9yIjp7IiRyZWYiOiIxMTIifSwiTGluZVdlaWdodCI6MC4wLCJMaW5lVHlwZSI6MCwiUGFyZW50U3R5bGUiOm51bGx9LCJQYXJlbnRTdHlsZSI6bnVsbH0sIlRpdGxlU3R5bGUiOnsiJGlkIjoiMTA0MSIsIkZvbnRTZXR0aW5ncyI6eyIkaWQiOiIxMDQyIiwiRm9udFNpemUiOjExLCJGb250TmFtZSI6IkNhbGlicmkiLCJJc0JvbGQiOnRydWUsIklzSXRhbGljIjpmYWxzZSwiSXNVbmRlcmxpbmVkIjpmYWxzZSwiUGFyZW50U3R5bGUiOm51bGx9LCJBdXRvU2l6ZSI6MCwiRm9yZWdyb3VuZCI6eyIkaWQiOiIxMDQzIiwiQ29sb3IiOnsiJGlkIjoiMTA0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DQ1IiwiVG9wIjowLCJMZWZ0IjowLCJSaWdodCI6MCwiQm90dG9tIjowfSwiUGFkZGluZyI6eyIkaWQiOiIxMDQ2IiwiVG9wIjowLCJMZWZ0IjowLCJSaWdodCI6MCwiQm90dG9tIjowfSwiQmFja2dyb3VuZCI6eyIkcmVmIjoiMTIwIn0sIklzVmlzaWJsZSI6dHJ1ZSwiV2lkdGgiOjAuMCwiSGVpZ2h0IjowLjAsIkJvcmRlclN0eWxlIjp7IiRpZCI6IjEwNDciLCJMaW5lQ29sb3IiOm51bGwsIkxpbmVXZWlnaHQiOjAuMCwiTGluZVR5cGUiOjAsIlBhcmVudFN0eWxlIjpudWxsfSwiUGFyZW50U3R5bGUiOm51bGx9LCJEYXRlU3R5bGUiOnsiJGlkIjoiMTA0OCIsIkZvbnRTZXR0aW5ncyI6eyIkaWQiOiIxMDQ5IiwiRm9udFNpemUiOjEwLCJGb250TmFtZSI6IkNhbGlicmkiLCJJc0JvbGQiOmZhbHNlLCJJc0l0YWxpYyI6ZmFsc2UsIklzVW5kZXJsaW5lZCI6ZmFsc2UsIlBhcmVudFN0eWxlIjpudWxsfSwiQXV0b1NpemUiOjAsIkZvcmVncm91bmQiOnsiJGlkIjoiMTA1MCIsIkNvbG9yIjp7IiRyZWYiOiIxMjQifX0sIk1heFdpZHRoIjoyMDAuMCwiTWF4SGVpZ2h0IjoiSW5maW5pdHkiLCJTbWFydEZvcmVncm91bmRJc0FjdGl2ZSI6ZmFsc2UsIkhvcml6b250YWxBbGlnbm1lbnQiOjIsIlZlcnRpY2FsQWxpZ25tZW50IjowLCJTbWFydEZvcmVncm91bmQiOm51bGwsIkJhY2tncm91bmRGaWxsVHlwZSI6MCwiTWFyZ2luIjp7IiRpZCI6IjEwNTEiLCJUb3AiOjAsIkxlZnQiOjAsIlJpZ2h0IjowLCJCb3R0b20iOjB9LCJQYWRkaW5nIjp7IiRpZCI6IjEwNTIiLCJUb3AiOjAsIkxlZnQiOjAsIlJpZ2h0IjowLCJCb3R0b20iOjB9LCJCYWNrZ3JvdW5kIjp7IiRyZWYiOiIxMjcifSwiSXNWaXNpYmxlIjp0cnVlLCJXaWR0aCI6MC4wLCJIZWlnaHQiOjAuMCwiQm9yZGVyU3R5bGUiOnsiJGlkIjoiMTA1MyIsIkxpbmVDb2xvciI6bnVsbCwiTGluZVdlaWdodCI6MC4wLCJMaW5lVHlwZSI6MCwiUGFyZW50U3R5bGUiOm51bGx9LCJQYXJlbnRTdHlsZSI6bnVsbH0sIkRhdGVGb3JtYXQiOnsiJGlkIjoiMTA1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NTUiLCJEYXRlUGFydElzVmlzaWJsZSI6ZmFsc2UsIlRpbWVQYXJ0SXNWaXNpYmxlIjpmYWxzZX19LCJXZWVrTnVtYmVyaW5nIjp7IiRpZCI6IjEwNTYiLCJGb3JtYXQiOjAsIklzVmlzaWJsZSI6ZmFsc2UsIkxhc3RLbm93blZpc2liaWxpdHlTdGF0ZSI6ZmFsc2V9LCJJc1Zpc2libGUiOmZhbHNlLCJQYXJlbnRTdHlsZSI6bnVsbH0sIkluZGV4IjoyMSwiU21hcnREdXJhdGlvbkFjdGl2YXRlZCI6ZmFsc2UsIkRhdGVGb3JtYXQiOnsiJHJlZiI6IjEwNTQifSwiV2Vla051bWJlcmluZyI6eyIkaWQiOiIxMDU3IiwiRm9ybWF0IjowLCJJc1Zpc2libGUiOmZhbHNlLCJMYXN0S25vd25WaXNpYmlsaXR5U3RhdGUiOmZhbHNlfSwiSWQiOiI0Y2UzNTk5Ni1jYWE0LTQyNGEtODY0YS02YzIzZWUyNjE3YTEiLCJJbXBvcnRJZCI6bnVsbCwiVGl0bGUiOiJQcm9qZWN0ZWQgUHJvZml0L0xvc3MiLCJOb3RlIjpudWxsLCJIeXBlcmxpbmsiOnsiJGlkIjoiMTA1OCIsIkFkZHJlc3MiOm51bGwsIlN1YkFkZHJlc3MiOm51bGx9LCJJc0NoYW5nZWQiOmZhbHNlLCJJc05ldyI6ZmFsc2V9LHsiJGlkIjoiMTA1OSIsIkdyb3VwTmFtZSI6ImFjODljNjZkLTM5M2ItNDI5My1hOGExLWNjYjIwYWU1MjY1MCIsIlN0YXJ0RGF0ZSI6IjIwMjEtMDYtMjZUMDA6MDA6MDBaIiwiRW5kRGF0ZSI6IjIwMjEtMDctMjZUMjM6NTk6MDBaIiwiUGVyY2VudGFnZUNvbXBsZXRlIjpudWxsLCJTdHlsZSI6eyIkaWQiOiIxMDYwIiwiU2hhcGUiOjEsIlNoYXBlVGhpY2tuZXNzIjoxLCJEdXJhdGlvbkZvcm1hdCI6MCwiSW5jbHVkZU5vbldvcmtpbmdEYXlzSW5EdXJhdGlvbiI6ZmFsc2UsIlBlcmNlbnRhZ2VDb21wbGV0ZVN0eWxlIjp7IiRpZCI6IjEwNjEiLCJGb250U2V0dGluZ3MiOnsiJGlkIjoiMTA2MiIsIkZvbnRTaXplIjoxMCwiRm9udE5hbWUiOiJDYWxpYnJpIiwiSXNCb2xkIjpmYWxzZSwiSXNJdGFsaWMiOmZhbHNlLCJJc1VuZGVybGluZWQiOmZhbHNlLCJQYXJlbnRTdHlsZSI6bnVsbH0sIkF1dG9TaXplIjowLCJGb3JlZ3JvdW5kIjp7IiRpZCI6IjEwNjMiLCJDb2xvciI6eyIkcmVmIjoiODkifX0sIk1heFdpZHRoIjoyMDAuMCwiTWF4SGVpZ2h0IjoiSW5maW5pdHkiLCJTbWFydEZvcmVncm91bmRJc0FjdGl2ZSI6ZmFsc2UsIkhvcml6b250YWxBbGlnbm1lbnQiOjAsIlZlcnRpY2FsQWxpZ25tZW50IjowLCJTbWFydEZvcmVncm91bmQiOm51bGwsIkJhY2tncm91bmRGaWxsVHlwZSI6MCwiTWFyZ2luIjp7IiRpZCI6IjEwNjQiLCJUb3AiOjAsIkxlZnQiOjAsIlJpZ2h0IjowLCJCb3R0b20iOjB9LCJQYWRkaW5nIjp7IiRpZCI6IjEwNjUiLCJUb3AiOjAsIkxlZnQiOjAsIlJpZ2h0IjowLCJCb3R0b20iOjB9LCJCYWNrZ3JvdW5kIjp7IiRyZWYiOiI5MiJ9LCJJc1Zpc2libGUiOnRydWUsIldpZHRoIjowLjAsIkhlaWdodCI6MC4wLCJCb3JkZXJTdHlsZSI6eyIkaWQiOiIxMDY2IiwiTGluZUNvbG9yIjpudWxsLCJMaW5lV2VpZ2h0IjowLjAsIkxpbmVUeXBlIjowLCJQYXJlbnRTdHlsZSI6bnVsbH0sIlBhcmVudFN0eWxlIjpudWxsfSwiRHVyYXRpb25TdHlsZSI6eyIkaWQiOiIxMDY3IiwiRm9udFNldHRpbmdzIjp7IiRpZCI6IjEwNjgiLCJGb250U2l6ZSI6MTAsIkZvbnROYW1lIjoiQ2FsaWJyaSIsIklzQm9sZCI6ZmFsc2UsIklzSXRhbGljIjpmYWxzZSwiSXNVbmRlcmxpbmVkIjpmYWxzZSwiUGFyZW50U3R5bGUiOm51bGx9LCJBdXRvU2l6ZSI6MCwiRm9yZWdyb3VuZCI6eyIkaWQiOiIxMDY5IiwiQ29sb3IiOnsiJHJlZiI6Ijk2In19LCJNYXhXaWR0aCI6MjAwLjAsIk1heEhlaWdodCI6IkluZmluaXR5IiwiU21hcnRGb3JlZ3JvdW5kSXNBY3RpdmUiOmZhbHNlLCJIb3Jpem9udGFsQWxpZ25tZW50IjowLCJWZXJ0aWNhbEFsaWdubWVudCI6MCwiU21hcnRGb3JlZ3JvdW5kIjpudWxsLCJCYWNrZ3JvdW5kRmlsbFR5cGUiOjAsIk1hcmdpbiI6eyIkaWQiOiIxMDcwIiwiVG9wIjowLCJMZWZ0IjowLCJSaWdodCI6MCwiQm90dG9tIjowfSwiUGFkZGluZyI6eyIkaWQiOiIxMDcxIiwiVG9wIjowLCJMZWZ0IjowLCJSaWdodCI6MCwiQm90dG9tIjowfSwiQmFja2dyb3VuZCI6eyIkcmVmIjoiOTkifSwiSXNWaXNpYmxlIjp0cnVlLCJXaWR0aCI6MC4wLCJIZWlnaHQiOjAuMCwiQm9yZGVyU3R5bGUiOnsiJGlkIjoiMTA3MiIsIkxpbmVDb2xvciI6bnVsbCwiTGluZVdlaWdodCI6MC4wLCJMaW5lVHlwZSI6MCwiUGFyZW50U3R5bGUiOm51bGx9LCJQYXJlbnRTdHlsZSI6bnVsbH0sIkhvcml6b250YWxDb25uZWN0b3JTdHlsZSI6eyIkaWQiOiIxMDczIiwiTGluZUNvbG9yIjp7IiRyZWYiOiIxMDEifSwiTGluZVdlaWdodCI6MS4wLCJMaW5lVHlwZSI6MCwiUGFyZW50U3R5bGUiOm51bGx9LCJWZXJ0aWNhbENvbm5lY3RvclN0eWxlIjp7IiRpZCI6IjEwNzQ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wNzUiLCJNYXJnaW4iOnsiJGlkIjoiMTA3NiIsIlRvcCI6MCwiTGVmdCI6NCwiUmlnaHQiOjQsIkJvdHRvbSI6MH0sIlBhZGRpbmciOnsiJGlkIjoiMTA3NyIsIlRvcCI6MCwiTGVmdCI6MCwiUmlnaHQiOjAsIkJvdHRvbSI6MH0sIkJhY2tncm91bmQiOnsiJGlkIjoiMTA3OCIsIkNvbG9yIjp7IiRpZCI6IjEwNzkiLCJBIjoyNTUsIlIiOjY4LCJHIjoxMTQsIkIiOjE5Nn19LCJJc1Zpc2libGUiOnRydWUsIldpZHRoIjowLjAsIkhlaWdodCI6MTYuMCwiQm9yZGVyU3R5bGUiOnsiJGlkIjoiMTA4MCIsIkxpbmVDb2xvciI6eyIkcmVmIjoiMTEyIn0sIkxpbmVXZWlnaHQiOjAuMCwiTGluZVR5cGUiOjAsIlBhcmVudFN0eWxlIjpudWxsfSwiUGFyZW50U3R5bGUiOm51bGx9LCJUaXRsZVN0eWxlIjp7IiRpZCI6IjEwODEiLCJGb250U2V0dGluZ3MiOnsiJGlkIjoiMTA4MiIsIkZvbnRTaXplIjoxMSwiRm9udE5hbWUiOiJDYWxpYnJpIiwiSXNCb2xkIjp0cnVlLCJJc0l0YWxpYyI6ZmFsc2UsIklzVW5kZXJsaW5lZCI6ZmFsc2UsIlBhcmVudFN0eWxlIjpudWxsfSwiQXV0b1NpemUiOjAsIkZvcmVncm91bmQiOnsiJGlkIjoiMTA4MyIsIkNvbG9yIjp7IiRpZCI6IjEwOD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A4NSIsIlRvcCI6MCwiTGVmdCI6MCwiUmlnaHQiOjAsIkJvdHRvbSI6MH0sIlBhZGRpbmciOnsiJGlkIjoiMTA4NiIsIlRvcCI6MCwiTGVmdCI6MCwiUmlnaHQiOjAsIkJvdHRvbSI6MH0sIkJhY2tncm91bmQiOnsiJHJlZiI6IjEyMCJ9LCJJc1Zpc2libGUiOnRydWUsIldpZHRoIjowLjAsIkhlaWdodCI6MC4wLCJCb3JkZXJTdHlsZSI6eyIkaWQiOiIxMDg3IiwiTGluZUNvbG9yIjpudWxsLCJMaW5lV2VpZ2h0IjowLjAsIkxpbmVUeXBlIjowLCJQYXJlbnRTdHlsZSI6bnVsbH0sIlBhcmVudFN0eWxlIjpudWxsfSwiRGF0ZVN0eWxlIjp7IiRpZCI6IjEwODgiLCJGb250U2V0dGluZ3MiOnsiJGlkIjoiMTA4OSIsIkZvbnRTaXplIjoxMCwiRm9udE5hbWUiOiJDYWxpYnJpIiwiSXNCb2xkIjpmYWxzZSwiSXNJdGFsaWMiOmZhbHNlLCJJc1VuZGVybGluZWQiOmZhbHNlLCJQYXJlbnRTdHlsZSI6bnVsbH0sIkF1dG9TaXplIjowLCJGb3JlZ3JvdW5kIjp7IiRpZCI6IjEwOTAiLCJDb2xvciI6eyIkcmVmIjoiMTI0In19LCJNYXhXaWR0aCI6MjAwLjAsIk1heEhlaWdodCI6IkluZmluaXR5IiwiU21hcnRGb3JlZ3JvdW5kSXNBY3RpdmUiOmZhbHNlLCJIb3Jpem9udGFsQWxpZ25tZW50IjoyLCJWZXJ0aWNhbEFsaWdubWVudCI6MCwiU21hcnRGb3JlZ3JvdW5kIjpudWxsLCJCYWNrZ3JvdW5kRmlsbFR5cGUiOjAsIk1hcmdpbiI6eyIkaWQiOiIxMDkxIiwiVG9wIjowLCJMZWZ0IjowLCJSaWdodCI6MCwiQm90dG9tIjowfSwiUGFkZGluZyI6eyIkaWQiOiIxMDkyIiwiVG9wIjowLCJMZWZ0IjowLCJSaWdodCI6MCwiQm90dG9tIjowfSwiQmFja2dyb3VuZCI6eyIkcmVmIjoiMTI3In0sIklzVmlzaWJsZSI6dHJ1ZSwiV2lkdGgiOjAuMCwiSGVpZ2h0IjowLjAsIkJvcmRlclN0eWxlIjp7IiRpZCI6IjEwOTMiLCJMaW5lQ29sb3IiOm51bGwsIkxpbmVXZWlnaHQiOjAuMCwiTGluZVR5cGUiOjAsIlBhcmVudFN0eWxlIjpudWxsfSwiUGFyZW50U3R5bGUiOm51bGx9LCJEYXRlRm9ybWF0Ijp7IiRpZCI6IjEwO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k1IiwiRGF0ZVBhcnRJc1Zpc2libGUiOmZhbHNlLCJUaW1lUGFydElzVmlzaWJsZSI6ZmFsc2V9fSwiV2Vla051bWJlcmluZyI6eyIkaWQiOiIxMDk2IiwiRm9ybWF0IjowLCJJc1Zpc2libGUiOmZhbHNlLCJMYXN0S25vd25WaXNpYmlsaXR5U3RhdGUiOmZhbHNlfSwiSXNWaXNpYmxlIjpmYWxzZSwiUGFyZW50U3R5bGUiOm51bGx9LCJJbmRleCI6MjIsIlNtYXJ0RHVyYXRpb25BY3RpdmF0ZWQiOmZhbHNlLCJEYXRlRm9ybWF0Ijp7IiRyZWYiOiIxMDk0In0sIldlZWtOdW1iZXJpbmciOnsiJGlkIjoiMTA5NyIsIkZvcm1hdCI6MCwiSXNWaXNpYmxlIjpmYWxzZSwiTGFzdEtub3duVmlzaWJpbGl0eVN0YXRlIjpmYWxzZX0sIklkIjoiMDllMzA3MTUtNWQ4MC00MTBjLWE2MGUtNzQxNDliNGVmODZhIiwiSW1wb3J0SWQiOm51bGwsIlRpdGxlIjoiUHJvamVjdGVkIENhc2ggRmxvdyIsIk5vdGUiOm51bGwsIkh5cGVybGluayI6eyIkaWQiOiIxMDk4IiwiQWRkcmVzcyI6bnVsbCwiU3ViQWRkcmVzcyI6bnVsbH0sIklzQ2hhbmdlZCI6ZmFsc2UsIklzTmV3IjpmYWxzZX0seyIkaWQiOiIxMDk5IiwiR3JvdXBOYW1lIjoiYWM4OWM2NmQtMzkzYi00MjkzLWE4YTEtY2NiMjBhZTUyNjUwIiwiU3RhcnREYXRlIjoiMjAyMS0wNy0yOFQwMDowMDowMFoiLCJFbmREYXRlIjoiMjAyMS0wOC0zMVQyMzo1OTowMFoiLCJQZXJjZW50YWdlQ29tcGxldGUiOm51bGwsIlN0eWxlIjp7IiRpZCI6IjExMDAiLCJTaGFwZSI6MSwiU2hhcGVUaGlja25lc3MiOjEsIkR1cmF0aW9uRm9ybWF0IjowLCJJbmNsdWRlTm9uV29ya2luZ0RheXNJbkR1cmF0aW9uIjpmYWxzZSwiUGVyY2VudGFnZUNvbXBsZXRlU3R5bGUiOnsiJGlkIjoiMTEwMSIsIkZvbnRTZXR0aW5ncyI6eyIkaWQiOiIxMTAyIiwiRm9udFNpemUiOjEwLCJGb250TmFtZSI6IkNhbGlicmkiLCJJc0JvbGQiOmZhbHNlLCJJc0l0YWxpYyI6ZmFsc2UsIklzVW5kZXJsaW5lZCI6ZmFsc2UsIlBhcmVudFN0eWxlIjpudWxsfSwiQXV0b1NpemUiOjAsIkZvcmVncm91bmQiOnsiJGlkIjoiMTEwMyIsIkNvbG9yIjp7IiRyZWYiOiI4OSJ9fSwiTWF4V2lkdGgiOjIwMC4wLCJNYXhIZWlnaHQiOiJJbmZpbml0eSIsIlNtYXJ0Rm9yZWdyb3VuZElzQWN0aXZlIjpmYWxzZSwiSG9yaXpvbnRhbEFsaWdubWVudCI6MCwiVmVydGljYWxBbGlnbm1lbnQiOjAsIlNtYXJ0Rm9yZWdyb3VuZCI6bnVsbCwiQmFja2dyb3VuZEZpbGxUeXBlIjowLCJNYXJnaW4iOnsiJGlkIjoiMTEwNCIsIlRvcCI6MCwiTGVmdCI6MCwiUmlnaHQiOjAsIkJvdHRvbSI6MH0sIlBhZGRpbmciOnsiJGlkIjoiMTEwNSIsIlRvcCI6MCwiTGVmdCI6MCwiUmlnaHQiOjAsIkJvdHRvbSI6MH0sIkJhY2tncm91bmQiOnsiJHJlZiI6IjkyIn0sIklzVmlzaWJsZSI6dHJ1ZSwiV2lkdGgiOjAuMCwiSGVpZ2h0IjowLjAsIkJvcmRlclN0eWxlIjp7IiRpZCI6IjExMDYiLCJMaW5lQ29sb3IiOm51bGwsIkxpbmVXZWlnaHQiOjAuMCwiTGluZVR5cGUiOjAsIlBhcmVudFN0eWxlIjpudWxsfSwiUGFyZW50U3R5bGUiOm51bGx9LCJEdXJhdGlvblN0eWxlIjp7IiRpZCI6IjExMDciLCJGb250U2V0dGluZ3MiOnsiJGlkIjoiMTEwOCIsIkZvbnRTaXplIjoxMCwiRm9udE5hbWUiOiJDYWxpYnJpIiwiSXNCb2xkIjpmYWxzZSwiSXNJdGFsaWMiOmZhbHNlLCJJc1VuZGVybGluZWQiOmZhbHNlLCJQYXJlbnRTdHlsZSI6bnVsbH0sIkF1dG9TaXplIjowLCJGb3JlZ3JvdW5kIjp7IiRpZCI6IjExMDkiLCJDb2xvciI6eyIkcmVmIjoiOTYifX0sIk1heFdpZHRoIjoyMDAuMCwiTWF4SGVpZ2h0IjoiSW5maW5pdHkiLCJTbWFydEZvcmVncm91bmRJc0FjdGl2ZSI6ZmFsc2UsIkhvcml6b250YWxBbGlnbm1lbnQiOjAsIlZlcnRpY2FsQWxpZ25tZW50IjowLCJTbWFydEZvcmVncm91bmQiOm51bGwsIkJhY2tncm91bmRGaWxsVHlwZSI6MCwiTWFyZ2luIjp7IiRpZCI6IjExMTAiLCJUb3AiOjAsIkxlZnQiOjAsIlJpZ2h0IjowLCJCb3R0b20iOjB9LCJQYWRkaW5nIjp7IiRpZCI6IjExMTEiLCJUb3AiOjAsIkxlZnQiOjAsIlJpZ2h0IjowLCJCb3R0b20iOjB9LCJCYWNrZ3JvdW5kIjp7IiRyZWYiOiI5OSJ9LCJJc1Zpc2libGUiOnRydWUsIldpZHRoIjowLjAsIkhlaWdodCI6MC4wLCJCb3JkZXJTdHlsZSI6eyIkaWQiOiIxMTEyIiwiTGluZUNvbG9yIjpudWxsLCJMaW5lV2VpZ2h0IjowLjAsIkxpbmVUeXBlIjowLCJQYXJlbnRTdHlsZSI6bnVsbH0sIlBhcmVudFN0eWxlIjpudWxsfSwiSG9yaXpvbnRhbENvbm5lY3RvclN0eWxlIjp7IiRpZCI6IjExMTMiLCJMaW5lQ29sb3IiOnsiJHJlZiI6IjEwMSJ9LCJMaW5lV2VpZ2h0IjoxLjAsIkxpbmVUeXBlIjowLCJQYXJlbnRTdHlsZSI6bnVsbH0sIlZlcnRpY2FsQ29ubmVjdG9yU3R5bGUiOnsiJGlkIjoiMTExNCIsIkxpbmVDb2xvciI6eyIkcmVmIjoiMTA0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ExNSIsIk1hcmdpbiI6eyIkaWQiOiIxMTE2IiwiVG9wIjowLCJMZWZ0Ijo0LCJSaWdodCI6NCwiQm90dG9tIjowfSwiUGFkZGluZyI6eyIkaWQiOiIxMTE3IiwiVG9wIjowLCJMZWZ0IjowLCJSaWdodCI6MCwiQm90dG9tIjowfSwiQmFja2dyb3VuZCI6eyIkaWQiOiIxMTE4IiwiQ29sb3IiOnsiJGlkIjoiMTExOSIsIkEiOjI1NSwiUiI6NjgsIkciOjExNCwiQiI6MTk2fX0sIklzVmlzaWJsZSI6dHJ1ZSwiV2lkdGgiOjAuMCwiSGVpZ2h0IjoxNi4wLCJCb3JkZXJTdHlsZSI6eyIkaWQiOiIxMTIwIiwiTGluZUNvbG9yIjp7IiRyZWYiOiIxMTIifSwiTGluZVdlaWdodCI6MC4wLCJMaW5lVHlwZSI6MCwiUGFyZW50U3R5bGUiOm51bGx9LCJQYXJlbnRTdHlsZSI6bnVsbH0sIlRpdGxlU3R5bGUiOnsiJGlkIjoiMTEyMSIsIkZvbnRTZXR0aW5ncyI6eyIkaWQiOiIxMTIyIiwiRm9udFNpemUiOjExLCJGb250TmFtZSI6IkNhbGlicmkiLCJJc0JvbGQiOnRydWUsIklzSXRhbGljIjpmYWxzZSwiSXNVbmRlcmxpbmVkIjpmYWxzZSwiUGFyZW50U3R5bGUiOm51bGx9LCJBdXRvU2l6ZSI6MCwiRm9yZWdyb3VuZCI6eyIkaWQiOiIxMTIzIiwiQ29sb3IiOnsiJGlkIjoiMTEy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TI1IiwiVG9wIjowLCJMZWZ0IjowLCJSaWdodCI6MCwiQm90dG9tIjowfSwiUGFkZGluZyI6eyIkaWQiOiIxMTI2IiwiVG9wIjowLCJMZWZ0IjowLCJSaWdodCI6MCwiQm90dG9tIjowfSwiQmFja2dyb3VuZCI6eyIkcmVmIjoiMTIwIn0sIklzVmlzaWJsZSI6dHJ1ZSwiV2lkdGgiOjAuMCwiSGVpZ2h0IjowLjAsIkJvcmRlclN0eWxlIjp7IiRpZCI6IjExMjciLCJMaW5lQ29sb3IiOm51bGwsIkxpbmVXZWlnaHQiOjAuMCwiTGluZVR5cGUiOjAsIlBhcmVudFN0eWxlIjpudWxsfSwiUGFyZW50U3R5bGUiOm51bGx9LCJEYXRlU3R5bGUiOnsiJGlkIjoiMTEyOCIsIkZvbnRTZXR0aW5ncyI6eyIkaWQiOiIxMTI5IiwiRm9udFNpemUiOjEwLCJGb250TmFtZSI6IkNhbGlicmkiLCJJc0JvbGQiOmZhbHNlLCJJc0l0YWxpYyI6ZmFsc2UsIklzVW5kZXJsaW5lZCI6ZmFsc2UsIlBhcmVudFN0eWxlIjpudWxsfSwiQXV0b1NpemUiOjAsIkZvcmVncm91bmQiOnsiJGlkIjoiMTEzMCIsIkNvbG9yIjp7IiRyZWYiOiIxMjQifX0sIk1heFdpZHRoIjoyMDAuMCwiTWF4SGVpZ2h0IjoiSW5maW5pdHkiLCJTbWFydEZvcmVncm91bmRJc0FjdGl2ZSI6ZmFsc2UsIkhvcml6b250YWxBbGlnbm1lbnQiOjIsIlZlcnRpY2FsQWxpZ25tZW50IjowLCJTbWFydEZvcmVncm91bmQiOm51bGwsIkJhY2tncm91bmRGaWxsVHlwZSI6MCwiTWFyZ2luIjp7IiRpZCI6IjExMzEiLCJUb3AiOjAsIkxlZnQiOjAsIlJpZ2h0IjowLCJCb3R0b20iOjB9LCJQYWRkaW5nIjp7IiRpZCI6IjExMzIiLCJUb3AiOjAsIkxlZnQiOjAsIlJpZ2h0IjowLCJCb3R0b20iOjB9LCJCYWNrZ3JvdW5kIjp7IiRyZWYiOiIxMjcifSwiSXNWaXNpYmxlIjp0cnVlLCJXaWR0aCI6MC4wLCJIZWlnaHQiOjAuMCwiQm9yZGVyU3R5bGUiOnsiJGlkIjoiMTEzMyIsIkxpbmVDb2xvciI6bnVsbCwiTGluZVdlaWdodCI6MC4wLCJMaW5lVHlwZSI6MCwiUGFyZW50U3R5bGUiOm51bGx9LCJQYXJlbnRTdHlsZSI6bnVsbH0sIkRhdGVGb3JtYXQiOnsiJGlkIjoiMTE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MzUiLCJEYXRlUGFydElzVmlzaWJsZSI6ZmFsc2UsIlRpbWVQYXJ0SXNWaXNpYmxlIjpmYWxzZX19LCJXZWVrTnVtYmVyaW5nIjp7IiRpZCI6IjExMzYiLCJGb3JtYXQiOjAsIklzVmlzaWJsZSI6ZmFsc2UsIkxhc3RLbm93blZpc2liaWxpdHlTdGF0ZSI6ZmFsc2V9LCJJc1Zpc2libGUiOmZhbHNlLCJQYXJlbnRTdHlsZSI6bnVsbH0sIkluZGV4IjoyMywiU21hcnREdXJhdGlvbkFjdGl2YXRlZCI6ZmFsc2UsIkRhdGVGb3JtYXQiOnsiJHJlZiI6IjExMzQifSwiV2Vla051bWJlcmluZyI6eyIkaWQiOiIxMTM3IiwiRm9ybWF0IjowLCJJc1Zpc2libGUiOmZhbHNlLCJMYXN0S25vd25WaXNpYmlsaXR5U3RhdGUiOmZhbHNlfSwiSWQiOiIyNzcyM2Y3ZC04NTE2LTRhMmUtOGNlZS03OTkwZDg5MWM4MzYiLCJJbXBvcnRJZCI6bnVsbCwiVGl0bGUiOiJQcm9qZWN0ZWQgQmFsYW5jZSBTaGVldCIsIk5vdGUiOm51bGwsIkh5cGVybGluayI6eyIkaWQiOiIxMTM4IiwiQWRkcmVzcyI6bnVsbCwiU3ViQWRkcmVzcyI6bnVsbH0sIklzQ2hhbmdlZCI6ZmFsc2UsIklzTmV3IjpmYWxzZX1dLCJTd2ltbGFuZXMiOltdLCJNc1Byb2plY3RJdGVtc1RyZWUiOm51bGwsIk1ldGFkYXRhIjp7IiRpZCI6IjExMzk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E0MCIsIkltcGFPcHRpb25zIjp7IiRpZCI6IjExNDE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AsIkZpbGVQYXRoIjpudWxsLCJUaW1lQ29uZmlndXJhdGlvbiI6eyIkaWQiOiIxMTQyIiwiVXNlVGltZSI6ZmFsc2UsIldvcmtEYXlTdGFydCI6IjAwOjAwOjAwIiwiV29ya0RheUVuZCI6IjIzOjU5OjAwIn0sIkxhc3RVc2VkVGVtcGxhdGVJZCI6ImNjMjZmODYzLTI3Y2UtNDgwZS1hNTg5LWIzZjEyZjJkNmViM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5-12T00:00:00.0000000Z"/>
  <p:tag name="OTLENDDATE" val="2021-07-20T23:59:00.0000000Z"/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5-12T00:00:00.0000000Z"/>
  <p:tag name="OTLENDDATE" val="2021-05-30T23:59:00.0000000Z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6-11T00:00:00.0000000Z"/>
  <p:tag name="OTLENDDATE" val="2021-07-20T23:59:00.0000000Z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6-04T00:00:00.0000000Z"/>
  <p:tag name="OTLENDDATE" val="2021-07-02T23:59:00.0000000Z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5-20T00:00:00.0000000Z"/>
  <p:tag name="OTLENDDATE" val="2021-06-15T23:59:00.0000000Z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6-26T00:00:00.0000000Z"/>
  <p:tag name="OTLENDDATE" val="2021-08-20T23:59:00.0000000Z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7-04T00:00:00.0000000Z"/>
  <p:tag name="OTLENDDATE" val="2021-07-22T23:59:00.0000000Z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7-18T00:00:00.0000000Z"/>
  <p:tag name="OTLENDDATE" val="2021-07-30T23:59:00.0000000Z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6-26T00:00:00.0000000Z"/>
  <p:tag name="OTLENDDATE" val="2021-08-20T23:59:00.0000000Z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5-01T00:00:00.0000000Z"/>
  <p:tag name="OTLENDDATE" val="2021-08-31T23:59:00.0000000Z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5-01T00:00:00.0000000Z"/>
  <p:tag name="OTLENDDATE" val="2021-05-12T23:59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5-14T00:00:00.0000000Z"/>
  <p:tag name="OTLENDDATE" val="2021-06-08T23:59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6-10T00:00:00.0000000Z"/>
  <p:tag name="OTLENDDATE" val="2021-07-02T23:59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7-04T00:00:00.0000000Z"/>
  <p:tag name="OTLENDDATE" val="2021-07-18T23:59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7-20T00:00:00.0000000Z"/>
  <p:tag name="OTLENDDATE" val="2021-08-08T23:59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8-10T00:00:00.0000000Z"/>
  <p:tag name="OTLENDDATE" val="2021-08-31T23:59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Months"/>
  <p:tag name="OTLTIMEBANDQUICKPOSITION" val="Custom"/>
  <p:tag name="OTLTIMEBANDSHAPETYPE" val="RoundedCornerRectangleTimeband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1-08-31T23:59:00.0000000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Segoe UI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2018-06-12T13:00:15Z</dcterms:created>
  <dcterms:modified xsi:type="dcterms:W3CDTF">2020-12-03T13:20:35Z</dcterms:modified>
</cp:coreProperties>
</file>