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69" r:id="rId1"/>
  </p:sldMasterIdLst>
  <p:sldIdLst>
    <p:sldId id="272" r:id="rId2"/>
    <p:sldId id="27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3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289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057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444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760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052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622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223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042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864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10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708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280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office-timeline/14-days-trial" TargetMode="Externa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63" Type="http://schemas.openxmlformats.org/officeDocument/2006/relationships/tags" Target="../tags/tag63.xml"/><Relationship Id="rId159" Type="http://schemas.openxmlformats.org/officeDocument/2006/relationships/tags" Target="../tags/tag159.xml"/><Relationship Id="rId170" Type="http://schemas.openxmlformats.org/officeDocument/2006/relationships/tags" Target="../tags/tag170.xml"/><Relationship Id="rId226" Type="http://schemas.openxmlformats.org/officeDocument/2006/relationships/tags" Target="../tags/tag226.xml"/><Relationship Id="rId268" Type="http://schemas.openxmlformats.org/officeDocument/2006/relationships/tags" Target="../tags/tag268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181" Type="http://schemas.openxmlformats.org/officeDocument/2006/relationships/tags" Target="../tags/tag181.xml"/><Relationship Id="rId216" Type="http://schemas.openxmlformats.org/officeDocument/2006/relationships/tags" Target="../tags/tag216.xml"/><Relationship Id="rId237" Type="http://schemas.openxmlformats.org/officeDocument/2006/relationships/tags" Target="../tags/tag237.xml"/><Relationship Id="rId258" Type="http://schemas.openxmlformats.org/officeDocument/2006/relationships/tags" Target="../tags/tag258.xml"/><Relationship Id="rId22" Type="http://schemas.openxmlformats.org/officeDocument/2006/relationships/tags" Target="../tags/tag22.xml"/><Relationship Id="rId43" Type="http://schemas.openxmlformats.org/officeDocument/2006/relationships/tags" Target="../tags/tag43.xml"/><Relationship Id="rId64" Type="http://schemas.openxmlformats.org/officeDocument/2006/relationships/tags" Target="../tags/tag64.xml"/><Relationship Id="rId118" Type="http://schemas.openxmlformats.org/officeDocument/2006/relationships/tags" Target="../tags/tag118.xml"/><Relationship Id="rId139" Type="http://schemas.openxmlformats.org/officeDocument/2006/relationships/tags" Target="../tags/tag139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71" Type="http://schemas.openxmlformats.org/officeDocument/2006/relationships/tags" Target="../tags/tag171.xml"/><Relationship Id="rId192" Type="http://schemas.openxmlformats.org/officeDocument/2006/relationships/tags" Target="../tags/tag192.xml"/><Relationship Id="rId206" Type="http://schemas.openxmlformats.org/officeDocument/2006/relationships/tags" Target="../tags/tag206.xml"/><Relationship Id="rId227" Type="http://schemas.openxmlformats.org/officeDocument/2006/relationships/tags" Target="../tags/tag227.xml"/><Relationship Id="rId248" Type="http://schemas.openxmlformats.org/officeDocument/2006/relationships/tags" Target="../tags/tag248.xml"/><Relationship Id="rId269" Type="http://schemas.openxmlformats.org/officeDocument/2006/relationships/tags" Target="../tags/tag269.xml"/><Relationship Id="rId12" Type="http://schemas.openxmlformats.org/officeDocument/2006/relationships/tags" Target="../tags/tag12.xml"/><Relationship Id="rId33" Type="http://schemas.openxmlformats.org/officeDocument/2006/relationships/tags" Target="../tags/tag33.xml"/><Relationship Id="rId108" Type="http://schemas.openxmlformats.org/officeDocument/2006/relationships/tags" Target="../tags/tag108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5" Type="http://schemas.openxmlformats.org/officeDocument/2006/relationships/tags" Target="../tags/tag75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61" Type="http://schemas.openxmlformats.org/officeDocument/2006/relationships/tags" Target="../tags/tag161.xml"/><Relationship Id="rId182" Type="http://schemas.openxmlformats.org/officeDocument/2006/relationships/tags" Target="../tags/tag182.xml"/><Relationship Id="rId217" Type="http://schemas.openxmlformats.org/officeDocument/2006/relationships/tags" Target="../tags/tag217.xml"/><Relationship Id="rId6" Type="http://schemas.openxmlformats.org/officeDocument/2006/relationships/tags" Target="../tags/tag6.xml"/><Relationship Id="rId238" Type="http://schemas.openxmlformats.org/officeDocument/2006/relationships/tags" Target="../tags/tag238.xml"/><Relationship Id="rId259" Type="http://schemas.openxmlformats.org/officeDocument/2006/relationships/tags" Target="../tags/tag259.xml"/><Relationship Id="rId23" Type="http://schemas.openxmlformats.org/officeDocument/2006/relationships/tags" Target="../tags/tag23.xml"/><Relationship Id="rId119" Type="http://schemas.openxmlformats.org/officeDocument/2006/relationships/tags" Target="../tags/tag119.xml"/><Relationship Id="rId270" Type="http://schemas.openxmlformats.org/officeDocument/2006/relationships/tags" Target="../tags/tag270.xml"/><Relationship Id="rId44" Type="http://schemas.openxmlformats.org/officeDocument/2006/relationships/tags" Target="../tags/tag44.xml"/><Relationship Id="rId65" Type="http://schemas.openxmlformats.org/officeDocument/2006/relationships/tags" Target="../tags/tag65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51" Type="http://schemas.openxmlformats.org/officeDocument/2006/relationships/tags" Target="../tags/tag151.xml"/><Relationship Id="rId172" Type="http://schemas.openxmlformats.org/officeDocument/2006/relationships/tags" Target="../tags/tag172.xml"/><Relationship Id="rId193" Type="http://schemas.openxmlformats.org/officeDocument/2006/relationships/tags" Target="../tags/tag193.xml"/><Relationship Id="rId207" Type="http://schemas.openxmlformats.org/officeDocument/2006/relationships/tags" Target="../tags/tag207.xml"/><Relationship Id="rId228" Type="http://schemas.openxmlformats.org/officeDocument/2006/relationships/tags" Target="../tags/tag228.xml"/><Relationship Id="rId249" Type="http://schemas.openxmlformats.org/officeDocument/2006/relationships/tags" Target="../tags/tag249.xml"/><Relationship Id="rId13" Type="http://schemas.openxmlformats.org/officeDocument/2006/relationships/tags" Target="../tags/tag13.xml"/><Relationship Id="rId109" Type="http://schemas.openxmlformats.org/officeDocument/2006/relationships/tags" Target="../tags/tag109.xml"/><Relationship Id="rId260" Type="http://schemas.openxmlformats.org/officeDocument/2006/relationships/tags" Target="../tags/tag260.xml"/><Relationship Id="rId34" Type="http://schemas.openxmlformats.org/officeDocument/2006/relationships/tags" Target="../tags/tag34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20" Type="http://schemas.openxmlformats.org/officeDocument/2006/relationships/tags" Target="../tags/tag120.xml"/><Relationship Id="rId141" Type="http://schemas.openxmlformats.org/officeDocument/2006/relationships/tags" Target="../tags/tag141.xml"/><Relationship Id="rId7" Type="http://schemas.openxmlformats.org/officeDocument/2006/relationships/tags" Target="../tags/tag7.xml"/><Relationship Id="rId162" Type="http://schemas.openxmlformats.org/officeDocument/2006/relationships/tags" Target="../tags/tag162.xml"/><Relationship Id="rId183" Type="http://schemas.openxmlformats.org/officeDocument/2006/relationships/tags" Target="../tags/tag183.xml"/><Relationship Id="rId218" Type="http://schemas.openxmlformats.org/officeDocument/2006/relationships/tags" Target="../tags/tag218.xml"/><Relationship Id="rId239" Type="http://schemas.openxmlformats.org/officeDocument/2006/relationships/tags" Target="../tags/tag239.xml"/><Relationship Id="rId250" Type="http://schemas.openxmlformats.org/officeDocument/2006/relationships/tags" Target="../tags/tag250.xml"/><Relationship Id="rId271" Type="http://schemas.openxmlformats.org/officeDocument/2006/relationships/tags" Target="../tags/tag271.xml"/><Relationship Id="rId24" Type="http://schemas.openxmlformats.org/officeDocument/2006/relationships/tags" Target="../tags/tag24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31" Type="http://schemas.openxmlformats.org/officeDocument/2006/relationships/tags" Target="../tags/tag131.xml"/><Relationship Id="rId152" Type="http://schemas.openxmlformats.org/officeDocument/2006/relationships/tags" Target="../tags/tag152.xml"/><Relationship Id="rId173" Type="http://schemas.openxmlformats.org/officeDocument/2006/relationships/tags" Target="../tags/tag173.xml"/><Relationship Id="rId194" Type="http://schemas.openxmlformats.org/officeDocument/2006/relationships/tags" Target="../tags/tag194.xml"/><Relationship Id="rId208" Type="http://schemas.openxmlformats.org/officeDocument/2006/relationships/tags" Target="../tags/tag208.xml"/><Relationship Id="rId229" Type="http://schemas.openxmlformats.org/officeDocument/2006/relationships/tags" Target="../tags/tag229.xml"/><Relationship Id="rId240" Type="http://schemas.openxmlformats.org/officeDocument/2006/relationships/tags" Target="../tags/tag240.xml"/><Relationship Id="rId261" Type="http://schemas.openxmlformats.org/officeDocument/2006/relationships/tags" Target="../tags/tag261.xml"/><Relationship Id="rId14" Type="http://schemas.openxmlformats.org/officeDocument/2006/relationships/tags" Target="../tags/tag14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8" Type="http://schemas.openxmlformats.org/officeDocument/2006/relationships/tags" Target="../tags/tag8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184" Type="http://schemas.openxmlformats.org/officeDocument/2006/relationships/tags" Target="../tags/tag184.xml"/><Relationship Id="rId219" Type="http://schemas.openxmlformats.org/officeDocument/2006/relationships/tags" Target="../tags/tag219.xml"/><Relationship Id="rId230" Type="http://schemas.openxmlformats.org/officeDocument/2006/relationships/tags" Target="../tags/tag230.xml"/><Relationship Id="rId251" Type="http://schemas.openxmlformats.org/officeDocument/2006/relationships/tags" Target="../tags/tag251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272" Type="http://schemas.openxmlformats.org/officeDocument/2006/relationships/slideLayout" Target="../slideLayouts/slideLayout6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74" Type="http://schemas.openxmlformats.org/officeDocument/2006/relationships/tags" Target="../tags/tag174.xml"/><Relationship Id="rId195" Type="http://schemas.openxmlformats.org/officeDocument/2006/relationships/tags" Target="../tags/tag195.xml"/><Relationship Id="rId209" Type="http://schemas.openxmlformats.org/officeDocument/2006/relationships/tags" Target="../tags/tag209.xml"/><Relationship Id="rId220" Type="http://schemas.openxmlformats.org/officeDocument/2006/relationships/tags" Target="../tags/tag220.xml"/><Relationship Id="rId241" Type="http://schemas.openxmlformats.org/officeDocument/2006/relationships/tags" Target="../tags/tag241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262" Type="http://schemas.openxmlformats.org/officeDocument/2006/relationships/tags" Target="../tags/tag262.xml"/><Relationship Id="rId78" Type="http://schemas.openxmlformats.org/officeDocument/2006/relationships/tags" Target="../tags/tag78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64" Type="http://schemas.openxmlformats.org/officeDocument/2006/relationships/tags" Target="../tags/tag164.xml"/><Relationship Id="rId185" Type="http://schemas.openxmlformats.org/officeDocument/2006/relationships/tags" Target="../tags/tag185.xml"/><Relationship Id="rId9" Type="http://schemas.openxmlformats.org/officeDocument/2006/relationships/tags" Target="../tags/tag9.xml"/><Relationship Id="rId210" Type="http://schemas.openxmlformats.org/officeDocument/2006/relationships/tags" Target="../tags/tag210.xml"/><Relationship Id="rId26" Type="http://schemas.openxmlformats.org/officeDocument/2006/relationships/tags" Target="../tags/tag26.xml"/><Relationship Id="rId231" Type="http://schemas.openxmlformats.org/officeDocument/2006/relationships/tags" Target="../tags/tag231.xml"/><Relationship Id="rId252" Type="http://schemas.openxmlformats.org/officeDocument/2006/relationships/tags" Target="../tags/tag252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75" Type="http://schemas.openxmlformats.org/officeDocument/2006/relationships/tags" Target="../tags/tag175.xml"/><Relationship Id="rId196" Type="http://schemas.openxmlformats.org/officeDocument/2006/relationships/tags" Target="../tags/tag196.xml"/><Relationship Id="rId200" Type="http://schemas.openxmlformats.org/officeDocument/2006/relationships/tags" Target="../tags/tag200.xml"/><Relationship Id="rId16" Type="http://schemas.openxmlformats.org/officeDocument/2006/relationships/tags" Target="../tags/tag16.xml"/><Relationship Id="rId221" Type="http://schemas.openxmlformats.org/officeDocument/2006/relationships/tags" Target="../tags/tag221.xml"/><Relationship Id="rId242" Type="http://schemas.openxmlformats.org/officeDocument/2006/relationships/tags" Target="../tags/tag242.xml"/><Relationship Id="rId263" Type="http://schemas.openxmlformats.org/officeDocument/2006/relationships/tags" Target="../tags/tag263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Relationship Id="rId165" Type="http://schemas.openxmlformats.org/officeDocument/2006/relationships/tags" Target="../tags/tag165.xml"/><Relationship Id="rId186" Type="http://schemas.openxmlformats.org/officeDocument/2006/relationships/tags" Target="../tags/tag186.xml"/><Relationship Id="rId211" Type="http://schemas.openxmlformats.org/officeDocument/2006/relationships/tags" Target="../tags/tag211.xml"/><Relationship Id="rId232" Type="http://schemas.openxmlformats.org/officeDocument/2006/relationships/tags" Target="../tags/tag232.xml"/><Relationship Id="rId253" Type="http://schemas.openxmlformats.org/officeDocument/2006/relationships/tags" Target="../tags/tag253.xml"/><Relationship Id="rId27" Type="http://schemas.openxmlformats.org/officeDocument/2006/relationships/tags" Target="../tags/tag27.xml"/><Relationship Id="rId48" Type="http://schemas.openxmlformats.org/officeDocument/2006/relationships/tags" Target="../tags/tag48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34" Type="http://schemas.openxmlformats.org/officeDocument/2006/relationships/tags" Target="../tags/tag134.xml"/><Relationship Id="rId80" Type="http://schemas.openxmlformats.org/officeDocument/2006/relationships/tags" Target="../tags/tag80.xml"/><Relationship Id="rId155" Type="http://schemas.openxmlformats.org/officeDocument/2006/relationships/tags" Target="../tags/tag155.xml"/><Relationship Id="rId176" Type="http://schemas.openxmlformats.org/officeDocument/2006/relationships/tags" Target="../tags/tag176.xml"/><Relationship Id="rId197" Type="http://schemas.openxmlformats.org/officeDocument/2006/relationships/tags" Target="../tags/tag197.xml"/><Relationship Id="rId201" Type="http://schemas.openxmlformats.org/officeDocument/2006/relationships/tags" Target="../tags/tag201.xml"/><Relationship Id="rId222" Type="http://schemas.openxmlformats.org/officeDocument/2006/relationships/tags" Target="../tags/tag222.xml"/><Relationship Id="rId243" Type="http://schemas.openxmlformats.org/officeDocument/2006/relationships/tags" Target="../tags/tag243.xml"/><Relationship Id="rId264" Type="http://schemas.openxmlformats.org/officeDocument/2006/relationships/tags" Target="../tags/tag264.xml"/><Relationship Id="rId17" Type="http://schemas.openxmlformats.org/officeDocument/2006/relationships/tags" Target="../tags/tag17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24" Type="http://schemas.openxmlformats.org/officeDocument/2006/relationships/tags" Target="../tags/tag124.xml"/><Relationship Id="rId70" Type="http://schemas.openxmlformats.org/officeDocument/2006/relationships/tags" Target="../tags/tag70.xml"/><Relationship Id="rId91" Type="http://schemas.openxmlformats.org/officeDocument/2006/relationships/tags" Target="../tags/tag91.xml"/><Relationship Id="rId145" Type="http://schemas.openxmlformats.org/officeDocument/2006/relationships/tags" Target="../tags/tag145.xml"/><Relationship Id="rId166" Type="http://schemas.openxmlformats.org/officeDocument/2006/relationships/tags" Target="../tags/tag166.xml"/><Relationship Id="rId187" Type="http://schemas.openxmlformats.org/officeDocument/2006/relationships/tags" Target="../tags/tag187.xml"/><Relationship Id="rId1" Type="http://schemas.openxmlformats.org/officeDocument/2006/relationships/tags" Target="../tags/tag1.xml"/><Relationship Id="rId212" Type="http://schemas.openxmlformats.org/officeDocument/2006/relationships/tags" Target="../tags/tag212.xml"/><Relationship Id="rId233" Type="http://schemas.openxmlformats.org/officeDocument/2006/relationships/tags" Target="../tags/tag233.xml"/><Relationship Id="rId254" Type="http://schemas.openxmlformats.org/officeDocument/2006/relationships/tags" Target="../tags/tag254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60" Type="http://schemas.openxmlformats.org/officeDocument/2006/relationships/tags" Target="../tags/tag60.xml"/><Relationship Id="rId81" Type="http://schemas.openxmlformats.org/officeDocument/2006/relationships/tags" Target="../tags/tag81.xml"/><Relationship Id="rId135" Type="http://schemas.openxmlformats.org/officeDocument/2006/relationships/tags" Target="../tags/tag135.xml"/><Relationship Id="rId156" Type="http://schemas.openxmlformats.org/officeDocument/2006/relationships/tags" Target="../tags/tag156.xml"/><Relationship Id="rId177" Type="http://schemas.openxmlformats.org/officeDocument/2006/relationships/tags" Target="../tags/tag177.xml"/><Relationship Id="rId198" Type="http://schemas.openxmlformats.org/officeDocument/2006/relationships/tags" Target="../tags/tag198.xml"/><Relationship Id="rId202" Type="http://schemas.openxmlformats.org/officeDocument/2006/relationships/tags" Target="../tags/tag202.xml"/><Relationship Id="rId223" Type="http://schemas.openxmlformats.org/officeDocument/2006/relationships/tags" Target="../tags/tag223.xml"/><Relationship Id="rId244" Type="http://schemas.openxmlformats.org/officeDocument/2006/relationships/tags" Target="../tags/tag244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265" Type="http://schemas.openxmlformats.org/officeDocument/2006/relationships/tags" Target="../tags/tag265.xml"/><Relationship Id="rId50" Type="http://schemas.openxmlformats.org/officeDocument/2006/relationships/tags" Target="../tags/tag50.xml"/><Relationship Id="rId104" Type="http://schemas.openxmlformats.org/officeDocument/2006/relationships/tags" Target="../tags/tag104.xml"/><Relationship Id="rId125" Type="http://schemas.openxmlformats.org/officeDocument/2006/relationships/tags" Target="../tags/tag125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188" Type="http://schemas.openxmlformats.org/officeDocument/2006/relationships/tags" Target="../tags/tag188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13" Type="http://schemas.openxmlformats.org/officeDocument/2006/relationships/tags" Target="../tags/tag213.xml"/><Relationship Id="rId234" Type="http://schemas.openxmlformats.org/officeDocument/2006/relationships/tags" Target="../tags/tag234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55" Type="http://schemas.openxmlformats.org/officeDocument/2006/relationships/tags" Target="../tags/tag255.xml"/><Relationship Id="rId40" Type="http://schemas.openxmlformats.org/officeDocument/2006/relationships/tags" Target="../tags/tag40.xml"/><Relationship Id="rId115" Type="http://schemas.openxmlformats.org/officeDocument/2006/relationships/tags" Target="../tags/tag115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178" Type="http://schemas.openxmlformats.org/officeDocument/2006/relationships/tags" Target="../tags/tag178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9" Type="http://schemas.openxmlformats.org/officeDocument/2006/relationships/tags" Target="../tags/tag199.xml"/><Relationship Id="rId203" Type="http://schemas.openxmlformats.org/officeDocument/2006/relationships/tags" Target="../tags/tag203.xml"/><Relationship Id="rId19" Type="http://schemas.openxmlformats.org/officeDocument/2006/relationships/tags" Target="../tags/tag19.xml"/><Relationship Id="rId224" Type="http://schemas.openxmlformats.org/officeDocument/2006/relationships/tags" Target="../tags/tag224.xml"/><Relationship Id="rId245" Type="http://schemas.openxmlformats.org/officeDocument/2006/relationships/tags" Target="../tags/tag245.xml"/><Relationship Id="rId266" Type="http://schemas.openxmlformats.org/officeDocument/2006/relationships/tags" Target="../tags/tag266.xml"/><Relationship Id="rId30" Type="http://schemas.openxmlformats.org/officeDocument/2006/relationships/tags" Target="../tags/tag3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189" Type="http://schemas.openxmlformats.org/officeDocument/2006/relationships/tags" Target="../tags/tag189.xml"/><Relationship Id="rId3" Type="http://schemas.openxmlformats.org/officeDocument/2006/relationships/tags" Target="../tags/tag3.xml"/><Relationship Id="rId214" Type="http://schemas.openxmlformats.org/officeDocument/2006/relationships/tags" Target="../tags/tag214.xml"/><Relationship Id="rId235" Type="http://schemas.openxmlformats.org/officeDocument/2006/relationships/tags" Target="../tags/tag235.xml"/><Relationship Id="rId256" Type="http://schemas.openxmlformats.org/officeDocument/2006/relationships/tags" Target="../tags/tag256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179" Type="http://schemas.openxmlformats.org/officeDocument/2006/relationships/tags" Target="../tags/tag179.xml"/><Relationship Id="rId190" Type="http://schemas.openxmlformats.org/officeDocument/2006/relationships/tags" Target="../tags/tag190.xml"/><Relationship Id="rId204" Type="http://schemas.openxmlformats.org/officeDocument/2006/relationships/tags" Target="../tags/tag204.xml"/><Relationship Id="rId225" Type="http://schemas.openxmlformats.org/officeDocument/2006/relationships/tags" Target="../tags/tag225.xml"/><Relationship Id="rId246" Type="http://schemas.openxmlformats.org/officeDocument/2006/relationships/tags" Target="../tags/tag246.xml"/><Relationship Id="rId267" Type="http://schemas.openxmlformats.org/officeDocument/2006/relationships/tags" Target="../tags/tag26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94" Type="http://schemas.openxmlformats.org/officeDocument/2006/relationships/tags" Target="../tags/tag94.xml"/><Relationship Id="rId148" Type="http://schemas.openxmlformats.org/officeDocument/2006/relationships/tags" Target="../tags/tag148.xml"/><Relationship Id="rId169" Type="http://schemas.openxmlformats.org/officeDocument/2006/relationships/tags" Target="../tags/tag169.xml"/><Relationship Id="rId4" Type="http://schemas.openxmlformats.org/officeDocument/2006/relationships/tags" Target="../tags/tag4.xml"/><Relationship Id="rId180" Type="http://schemas.openxmlformats.org/officeDocument/2006/relationships/tags" Target="../tags/tag180.xml"/><Relationship Id="rId215" Type="http://schemas.openxmlformats.org/officeDocument/2006/relationships/tags" Target="../tags/tag215.xml"/><Relationship Id="rId236" Type="http://schemas.openxmlformats.org/officeDocument/2006/relationships/tags" Target="../tags/tag236.xml"/><Relationship Id="rId257" Type="http://schemas.openxmlformats.org/officeDocument/2006/relationships/tags" Target="../tags/tag257.xml"/><Relationship Id="rId42" Type="http://schemas.openxmlformats.org/officeDocument/2006/relationships/tags" Target="../tags/tag42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91" Type="http://schemas.openxmlformats.org/officeDocument/2006/relationships/tags" Target="../tags/tag191.xml"/><Relationship Id="rId205" Type="http://schemas.openxmlformats.org/officeDocument/2006/relationships/tags" Target="../tags/tag205.xml"/><Relationship Id="rId247" Type="http://schemas.openxmlformats.org/officeDocument/2006/relationships/tags" Target="../tags/tag247.xml"/><Relationship Id="rId107" Type="http://schemas.openxmlformats.org/officeDocument/2006/relationships/tags" Target="../tags/tag10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6020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LSHAPE_TB_00000000000000000000000000000000_LeftEndCaps" hidden="1"/>
          <p:cNvSpPr txBox="1"/>
          <p:nvPr>
            <p:custDataLst>
              <p:tags r:id="rId2"/>
            </p:custDataLst>
          </p:nvPr>
        </p:nvSpPr>
        <p:spPr>
          <a:xfrm>
            <a:off x="254000" y="1616244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rgbClr val="FF4500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3" name="OTLSHAPE_TB_00000000000000000000000000000000_RightEndCaps" hidden="1"/>
          <p:cNvSpPr txBox="1"/>
          <p:nvPr>
            <p:custDataLst>
              <p:tags r:id="rId3"/>
            </p:custDataLst>
          </p:nvPr>
        </p:nvSpPr>
        <p:spPr>
          <a:xfrm>
            <a:off x="11474534" y="1616244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rgbClr val="FF4500"/>
                </a:solidFill>
                <a:latin typeface="Calibri" panose="020F0502020204030204" pitchFamily="34" charset="0"/>
              </a:rPr>
              <a:t>2023</a:t>
            </a:r>
          </a:p>
        </p:txBody>
      </p:sp>
      <p:cxnSp>
        <p:nvCxnSpPr>
          <p:cNvPr id="47387" name="OTLSHAPE_T_ac44cd0eb22c47308182a388611b9c01_RightVerticalConnector3"/>
          <p:cNvCxnSpPr/>
          <p:nvPr>
            <p:custDataLst>
              <p:tags r:id="rId4"/>
            </p:custDataLst>
          </p:nvPr>
        </p:nvCxnSpPr>
        <p:spPr>
          <a:xfrm>
            <a:off x="11322862" y="5000252"/>
            <a:ext cx="0" cy="143785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86" name="OTLSHAPE_T_ac44cd0eb22c47308182a388611b9c01_RightVerticalConnector2"/>
          <p:cNvCxnSpPr/>
          <p:nvPr>
            <p:custDataLst>
              <p:tags r:id="rId5"/>
            </p:custDataLst>
          </p:nvPr>
        </p:nvCxnSpPr>
        <p:spPr>
          <a:xfrm>
            <a:off x="11322862" y="2299237"/>
            <a:ext cx="0" cy="2607585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85" name="OTLSHAPE_T_ac44cd0eb22c47308182a388611b9c01_RightVerticalConnector1"/>
          <p:cNvCxnSpPr/>
          <p:nvPr>
            <p:custDataLst>
              <p:tags r:id="rId6"/>
            </p:custDataLst>
          </p:nvPr>
        </p:nvCxnSpPr>
        <p:spPr>
          <a:xfrm>
            <a:off x="11322862" y="1882775"/>
            <a:ext cx="0" cy="182867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84" name="OTLSHAPE_T_ac44cd0eb22c47308182a388611b9c01_LeftVerticalConnector4"/>
          <p:cNvCxnSpPr/>
          <p:nvPr>
            <p:custDataLst>
              <p:tags r:id="rId7"/>
            </p:custDataLst>
          </p:nvPr>
        </p:nvCxnSpPr>
        <p:spPr>
          <a:xfrm>
            <a:off x="10805123" y="5007787"/>
            <a:ext cx="0" cy="136250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83" name="OTLSHAPE_T_ac44cd0eb22c47308182a388611b9c01_LeftVerticalConnector3"/>
          <p:cNvCxnSpPr/>
          <p:nvPr>
            <p:custDataLst>
              <p:tags r:id="rId8"/>
            </p:custDataLst>
          </p:nvPr>
        </p:nvCxnSpPr>
        <p:spPr>
          <a:xfrm>
            <a:off x="10805123" y="4809752"/>
            <a:ext cx="0" cy="80285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82" name="OTLSHAPE_T_ac44cd0eb22c47308182a388611b9c01_LeftVerticalConnector2"/>
          <p:cNvCxnSpPr/>
          <p:nvPr>
            <p:custDataLst>
              <p:tags r:id="rId9"/>
            </p:custDataLst>
          </p:nvPr>
        </p:nvCxnSpPr>
        <p:spPr>
          <a:xfrm>
            <a:off x="10805123" y="4636037"/>
            <a:ext cx="0" cy="80285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81" name="OTLSHAPE_T_ac44cd0eb22c47308182a388611b9c01_LeftVerticalConnector1"/>
          <p:cNvCxnSpPr/>
          <p:nvPr>
            <p:custDataLst>
              <p:tags r:id="rId10"/>
            </p:custDataLst>
          </p:nvPr>
        </p:nvCxnSpPr>
        <p:spPr>
          <a:xfrm>
            <a:off x="10805123" y="1882775"/>
            <a:ext cx="0" cy="2626262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80" name="OTLSHAPE_T_aff4f85554ec4b47aa4f95f7bf82da45_RightVerticalConnector2"/>
          <p:cNvCxnSpPr/>
          <p:nvPr>
            <p:custDataLst>
              <p:tags r:id="rId11"/>
            </p:custDataLst>
          </p:nvPr>
        </p:nvCxnSpPr>
        <p:spPr>
          <a:xfrm>
            <a:off x="11199587" y="2299237"/>
            <a:ext cx="0" cy="2654300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79" name="OTLSHAPE_T_aff4f85554ec4b47aa4f95f7bf82da45_RightVerticalConnector1"/>
          <p:cNvCxnSpPr/>
          <p:nvPr>
            <p:custDataLst>
              <p:tags r:id="rId12"/>
            </p:custDataLst>
          </p:nvPr>
        </p:nvCxnSpPr>
        <p:spPr>
          <a:xfrm>
            <a:off x="11199587" y="1882775"/>
            <a:ext cx="0" cy="182867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78" name="OTLSHAPE_T_aff4f85554ec4b47aa4f95f7bf82da45_LeftVerticalConnector3"/>
          <p:cNvCxnSpPr/>
          <p:nvPr>
            <p:custDataLst>
              <p:tags r:id="rId13"/>
            </p:custDataLst>
          </p:nvPr>
        </p:nvCxnSpPr>
        <p:spPr>
          <a:xfrm>
            <a:off x="10607882" y="4826537"/>
            <a:ext cx="0" cy="127000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77" name="OTLSHAPE_T_aff4f85554ec4b47aa4f95f7bf82da45_LeftVerticalConnector2"/>
          <p:cNvCxnSpPr/>
          <p:nvPr>
            <p:custDataLst>
              <p:tags r:id="rId14"/>
            </p:custDataLst>
          </p:nvPr>
        </p:nvCxnSpPr>
        <p:spPr>
          <a:xfrm>
            <a:off x="10607882" y="4636037"/>
            <a:ext cx="0" cy="63500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76" name="OTLSHAPE_T_aff4f85554ec4b47aa4f95f7bf82da45_LeftVerticalConnector1"/>
          <p:cNvCxnSpPr/>
          <p:nvPr>
            <p:custDataLst>
              <p:tags r:id="rId15"/>
            </p:custDataLst>
          </p:nvPr>
        </p:nvCxnSpPr>
        <p:spPr>
          <a:xfrm>
            <a:off x="10607882" y="1882775"/>
            <a:ext cx="0" cy="2626262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75" name="OTLSHAPE_T_c0c055ad17264fdcbf213cf762b4470d_RightVerticalConnector2"/>
          <p:cNvCxnSpPr/>
          <p:nvPr>
            <p:custDataLst>
              <p:tags r:id="rId16"/>
            </p:custDataLst>
          </p:nvPr>
        </p:nvCxnSpPr>
        <p:spPr>
          <a:xfrm>
            <a:off x="10657175" y="4636037"/>
            <a:ext cx="0" cy="127000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74" name="OTLSHAPE_T_c0c055ad17264fdcbf213cf762b4470d_RightVerticalConnector1"/>
          <p:cNvCxnSpPr/>
          <p:nvPr>
            <p:custDataLst>
              <p:tags r:id="rId17"/>
            </p:custDataLst>
          </p:nvPr>
        </p:nvCxnSpPr>
        <p:spPr>
          <a:xfrm>
            <a:off x="10657175" y="1882775"/>
            <a:ext cx="0" cy="2626262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73" name="OTLSHAPE_T_c0c055ad17264fdcbf213cf762b4470d_LeftVerticalConnector2"/>
          <p:cNvCxnSpPr/>
          <p:nvPr>
            <p:custDataLst>
              <p:tags r:id="rId18"/>
            </p:custDataLst>
          </p:nvPr>
        </p:nvCxnSpPr>
        <p:spPr>
          <a:xfrm>
            <a:off x="10164090" y="4627041"/>
            <a:ext cx="0" cy="135996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72" name="OTLSHAPE_T_c0c055ad17264fdcbf213cf762b4470d_LeftVerticalConnector1"/>
          <p:cNvCxnSpPr/>
          <p:nvPr>
            <p:custDataLst>
              <p:tags r:id="rId19"/>
            </p:custDataLst>
          </p:nvPr>
        </p:nvCxnSpPr>
        <p:spPr>
          <a:xfrm>
            <a:off x="10164090" y="1882775"/>
            <a:ext cx="0" cy="2626262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71" name="OTLSHAPE_T_e0bf569c67854225a37d3ef8639d12e1_RightVerticalConnector1"/>
          <p:cNvCxnSpPr/>
          <p:nvPr>
            <p:custDataLst>
              <p:tags r:id="rId20"/>
            </p:custDataLst>
          </p:nvPr>
        </p:nvCxnSpPr>
        <p:spPr>
          <a:xfrm flipV="1">
            <a:off x="11045306" y="1882775"/>
            <a:ext cx="0" cy="2689762"/>
          </a:xfrm>
          <a:prstGeom prst="line">
            <a:avLst/>
          </a:prstGeom>
          <a:ln w="19050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70" name="OTLSHAPE_T_e0bf569c67854225a37d3ef8639d12e1_LeftVerticalConnector4"/>
          <p:cNvCxnSpPr/>
          <p:nvPr>
            <p:custDataLst>
              <p:tags r:id="rId21"/>
            </p:custDataLst>
          </p:nvPr>
        </p:nvCxnSpPr>
        <p:spPr>
          <a:xfrm>
            <a:off x="8789755" y="4445537"/>
            <a:ext cx="0" cy="127000"/>
          </a:xfrm>
          <a:prstGeom prst="line">
            <a:avLst/>
          </a:prstGeom>
          <a:ln w="19050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69" name="OTLSHAPE_T_e0bf569c67854225a37d3ef8639d12e1_LeftVerticalConnector3"/>
          <p:cNvCxnSpPr/>
          <p:nvPr>
            <p:custDataLst>
              <p:tags r:id="rId22"/>
            </p:custDataLst>
          </p:nvPr>
        </p:nvCxnSpPr>
        <p:spPr>
          <a:xfrm>
            <a:off x="8789755" y="4255037"/>
            <a:ext cx="0" cy="63500"/>
          </a:xfrm>
          <a:prstGeom prst="line">
            <a:avLst/>
          </a:prstGeom>
          <a:ln w="19050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68" name="OTLSHAPE_T_e0bf569c67854225a37d3ef8639d12e1_LeftVerticalConnector2"/>
          <p:cNvCxnSpPr/>
          <p:nvPr>
            <p:custDataLst>
              <p:tags r:id="rId23"/>
            </p:custDataLst>
          </p:nvPr>
        </p:nvCxnSpPr>
        <p:spPr>
          <a:xfrm>
            <a:off x="8789755" y="4047752"/>
            <a:ext cx="0" cy="80285"/>
          </a:xfrm>
          <a:prstGeom prst="line">
            <a:avLst/>
          </a:prstGeom>
          <a:ln w="19050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67" name="OTLSHAPE_T_e0bf569c67854225a37d3ef8639d12e1_LeftVerticalConnector1"/>
          <p:cNvCxnSpPr/>
          <p:nvPr>
            <p:custDataLst>
              <p:tags r:id="rId24"/>
            </p:custDataLst>
          </p:nvPr>
        </p:nvCxnSpPr>
        <p:spPr>
          <a:xfrm>
            <a:off x="8789755" y="1882775"/>
            <a:ext cx="0" cy="2071547"/>
          </a:xfrm>
          <a:prstGeom prst="line">
            <a:avLst/>
          </a:prstGeom>
          <a:ln w="19050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66" name="OTLSHAPE_T_c9b8b49c43834683b4aa14b656629686_RightVerticalConnector4"/>
          <p:cNvCxnSpPr/>
          <p:nvPr>
            <p:custDataLst>
              <p:tags r:id="rId25"/>
            </p:custDataLst>
          </p:nvPr>
        </p:nvCxnSpPr>
        <p:spPr>
          <a:xfrm>
            <a:off x="8709423" y="4445537"/>
            <a:ext cx="0" cy="127000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65" name="OTLSHAPE_T_c9b8b49c43834683b4aa14b656629686_RightVerticalConnector3"/>
          <p:cNvCxnSpPr/>
          <p:nvPr>
            <p:custDataLst>
              <p:tags r:id="rId26"/>
            </p:custDataLst>
          </p:nvPr>
        </p:nvCxnSpPr>
        <p:spPr>
          <a:xfrm>
            <a:off x="8709423" y="4245787"/>
            <a:ext cx="0" cy="72750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64" name="OTLSHAPE_T_c9b8b49c43834683b4aa14b656629686_RightVerticalConnector2"/>
          <p:cNvCxnSpPr/>
          <p:nvPr>
            <p:custDataLst>
              <p:tags r:id="rId27"/>
            </p:custDataLst>
          </p:nvPr>
        </p:nvCxnSpPr>
        <p:spPr>
          <a:xfrm>
            <a:off x="8709423" y="4047752"/>
            <a:ext cx="0" cy="80285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63" name="OTLSHAPE_T_c9b8b49c43834683b4aa14b656629686_RightVerticalConnector1"/>
          <p:cNvCxnSpPr/>
          <p:nvPr>
            <p:custDataLst>
              <p:tags r:id="rId28"/>
            </p:custDataLst>
          </p:nvPr>
        </p:nvCxnSpPr>
        <p:spPr>
          <a:xfrm>
            <a:off x="8709423" y="1882775"/>
            <a:ext cx="0" cy="2071547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62" name="OTLSHAPE_T_c9b8b49c43834683b4aa14b656629686_LeftVerticalConnector3"/>
          <p:cNvCxnSpPr/>
          <p:nvPr>
            <p:custDataLst>
              <p:tags r:id="rId29"/>
            </p:custDataLst>
          </p:nvPr>
        </p:nvCxnSpPr>
        <p:spPr>
          <a:xfrm>
            <a:off x="6810998" y="4064537"/>
            <a:ext cx="0" cy="508000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61" name="OTLSHAPE_T_c9b8b49c43834683b4aa14b656629686_LeftVerticalConnector2"/>
          <p:cNvCxnSpPr/>
          <p:nvPr>
            <p:custDataLst>
              <p:tags r:id="rId30"/>
            </p:custDataLst>
          </p:nvPr>
        </p:nvCxnSpPr>
        <p:spPr>
          <a:xfrm>
            <a:off x="6810998" y="3865041"/>
            <a:ext cx="0" cy="72496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60" name="OTLSHAPE_T_c9b8b49c43834683b4aa14b656629686_LeftVerticalConnector1"/>
          <p:cNvCxnSpPr/>
          <p:nvPr>
            <p:custDataLst>
              <p:tags r:id="rId31"/>
            </p:custDataLst>
          </p:nvPr>
        </p:nvCxnSpPr>
        <p:spPr>
          <a:xfrm>
            <a:off x="6810998" y="1882775"/>
            <a:ext cx="0" cy="1864262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59" name="OTLSHAPE_T_d945728e96e844539b3c018c2be8a869_RightVerticalConnector1"/>
          <p:cNvCxnSpPr/>
          <p:nvPr>
            <p:custDataLst>
              <p:tags r:id="rId32"/>
            </p:custDataLst>
          </p:nvPr>
        </p:nvCxnSpPr>
        <p:spPr>
          <a:xfrm flipV="1">
            <a:off x="9744937" y="1882775"/>
            <a:ext cx="0" cy="2499262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58" name="OTLSHAPE_T_d945728e96e844539b3c018c2be8a869_LeftVerticalConnector3"/>
          <p:cNvCxnSpPr/>
          <p:nvPr>
            <p:custDataLst>
              <p:tags r:id="rId33"/>
            </p:custDataLst>
          </p:nvPr>
        </p:nvCxnSpPr>
        <p:spPr>
          <a:xfrm>
            <a:off x="8339613" y="4255037"/>
            <a:ext cx="0" cy="127000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57" name="OTLSHAPE_T_d945728e96e844539b3c018c2be8a869_LeftVerticalConnector2"/>
          <p:cNvCxnSpPr/>
          <p:nvPr>
            <p:custDataLst>
              <p:tags r:id="rId34"/>
            </p:custDataLst>
          </p:nvPr>
        </p:nvCxnSpPr>
        <p:spPr>
          <a:xfrm>
            <a:off x="8339613" y="4064537"/>
            <a:ext cx="0" cy="63500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56" name="OTLSHAPE_T_d945728e96e844539b3c018c2be8a869_LeftVerticalConnector1"/>
          <p:cNvCxnSpPr/>
          <p:nvPr>
            <p:custDataLst>
              <p:tags r:id="rId35"/>
            </p:custDataLst>
          </p:nvPr>
        </p:nvCxnSpPr>
        <p:spPr>
          <a:xfrm>
            <a:off x="8339613" y="1882775"/>
            <a:ext cx="0" cy="2054762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55" name="OTLSHAPE_T_e5b62d684daf4c82817e64b1ee7394ac_RightVerticalConnector1"/>
          <p:cNvCxnSpPr/>
          <p:nvPr>
            <p:custDataLst>
              <p:tags r:id="rId36"/>
            </p:custDataLst>
          </p:nvPr>
        </p:nvCxnSpPr>
        <p:spPr>
          <a:xfrm flipV="1">
            <a:off x="9079249" y="1882775"/>
            <a:ext cx="0" cy="2308762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54" name="OTLSHAPE_T_e5b62d684daf4c82817e64b1ee7394ac_LeftVerticalConnector2"/>
          <p:cNvCxnSpPr/>
          <p:nvPr>
            <p:custDataLst>
              <p:tags r:id="rId37"/>
            </p:custDataLst>
          </p:nvPr>
        </p:nvCxnSpPr>
        <p:spPr>
          <a:xfrm>
            <a:off x="8167028" y="4064537"/>
            <a:ext cx="0" cy="127000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53" name="OTLSHAPE_T_e5b62d684daf4c82817e64b1ee7394ac_LeftVerticalConnector1"/>
          <p:cNvCxnSpPr/>
          <p:nvPr>
            <p:custDataLst>
              <p:tags r:id="rId38"/>
            </p:custDataLst>
          </p:nvPr>
        </p:nvCxnSpPr>
        <p:spPr>
          <a:xfrm>
            <a:off x="8167028" y="1882775"/>
            <a:ext cx="0" cy="2054762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52" name="OTLSHAPE_T_7ee9367d83e74312adaa6d4bcf222f75_RightVerticalConnector1"/>
          <p:cNvCxnSpPr/>
          <p:nvPr>
            <p:custDataLst>
              <p:tags r:id="rId39"/>
            </p:custDataLst>
          </p:nvPr>
        </p:nvCxnSpPr>
        <p:spPr>
          <a:xfrm>
            <a:off x="8555142" y="1882774"/>
            <a:ext cx="0" cy="2118262"/>
          </a:xfrm>
          <a:prstGeom prst="line">
            <a:avLst/>
          </a:prstGeom>
          <a:ln w="19050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51" name="OTLSHAPE_T_7ee9367d83e74312adaa6d4bcf222f75_LeftVerticalConnector2"/>
          <p:cNvCxnSpPr/>
          <p:nvPr>
            <p:custDataLst>
              <p:tags r:id="rId40"/>
            </p:custDataLst>
          </p:nvPr>
        </p:nvCxnSpPr>
        <p:spPr>
          <a:xfrm>
            <a:off x="6472177" y="3865041"/>
            <a:ext cx="0" cy="135996"/>
          </a:xfrm>
          <a:prstGeom prst="line">
            <a:avLst/>
          </a:prstGeom>
          <a:ln w="19050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50" name="OTLSHAPE_T_7ee9367d83e74312adaa6d4bcf222f75_LeftVerticalConnector1"/>
          <p:cNvCxnSpPr/>
          <p:nvPr>
            <p:custDataLst>
              <p:tags r:id="rId41"/>
            </p:custDataLst>
          </p:nvPr>
        </p:nvCxnSpPr>
        <p:spPr>
          <a:xfrm>
            <a:off x="6472177" y="1882775"/>
            <a:ext cx="0" cy="1864262"/>
          </a:xfrm>
          <a:prstGeom prst="line">
            <a:avLst/>
          </a:prstGeom>
          <a:ln w="19050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49" name="OTLSHAPE_T_eb954275c5b54be590bee3d17b0ce8a3_RightVerticalConnector1"/>
          <p:cNvCxnSpPr/>
          <p:nvPr>
            <p:custDataLst>
              <p:tags r:id="rId42"/>
            </p:custDataLst>
          </p:nvPr>
        </p:nvCxnSpPr>
        <p:spPr>
          <a:xfrm flipV="1">
            <a:off x="7452013" y="1882775"/>
            <a:ext cx="0" cy="1927762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48" name="OTLSHAPE_T_eb954275c5b54be590bee3d17b0ce8a3_LeftVerticalConnector2"/>
          <p:cNvCxnSpPr/>
          <p:nvPr>
            <p:custDataLst>
              <p:tags r:id="rId43"/>
            </p:custDataLst>
          </p:nvPr>
        </p:nvCxnSpPr>
        <p:spPr>
          <a:xfrm>
            <a:off x="6071345" y="3666752"/>
            <a:ext cx="0" cy="143785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47" name="OTLSHAPE_T_eb954275c5b54be590bee3d17b0ce8a3_LeftVerticalConnector1"/>
          <p:cNvCxnSpPr/>
          <p:nvPr>
            <p:custDataLst>
              <p:tags r:id="rId44"/>
            </p:custDataLst>
          </p:nvPr>
        </p:nvCxnSpPr>
        <p:spPr>
          <a:xfrm>
            <a:off x="6071345" y="1882775"/>
            <a:ext cx="0" cy="1690547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46" name="OTLSHAPE_T_50df4adda29a494cbe0e9e846865986b_RightVerticalConnector2"/>
          <p:cNvCxnSpPr/>
          <p:nvPr>
            <p:custDataLst>
              <p:tags r:id="rId45"/>
            </p:custDataLst>
          </p:nvPr>
        </p:nvCxnSpPr>
        <p:spPr>
          <a:xfrm>
            <a:off x="5997363" y="3666752"/>
            <a:ext cx="0" cy="143785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45" name="OTLSHAPE_T_50df4adda29a494cbe0e9e846865986b_RightVerticalConnector1"/>
          <p:cNvCxnSpPr/>
          <p:nvPr>
            <p:custDataLst>
              <p:tags r:id="rId46"/>
            </p:custDataLst>
          </p:nvPr>
        </p:nvCxnSpPr>
        <p:spPr>
          <a:xfrm>
            <a:off x="5997363" y="1882775"/>
            <a:ext cx="0" cy="1690547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44" name="OTLSHAPE_T_50df4adda29a494cbe0e9e846865986b_LeftVerticalConnector5"/>
          <p:cNvCxnSpPr/>
          <p:nvPr>
            <p:custDataLst>
              <p:tags r:id="rId47"/>
            </p:custDataLst>
          </p:nvPr>
        </p:nvCxnSpPr>
        <p:spPr>
          <a:xfrm>
            <a:off x="4592039" y="3683537"/>
            <a:ext cx="0" cy="127000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43" name="OTLSHAPE_T_50df4adda29a494cbe0e9e846865986b_LeftVerticalConnector4"/>
          <p:cNvCxnSpPr/>
          <p:nvPr>
            <p:custDataLst>
              <p:tags r:id="rId48"/>
            </p:custDataLst>
          </p:nvPr>
        </p:nvCxnSpPr>
        <p:spPr>
          <a:xfrm>
            <a:off x="4592039" y="3476252"/>
            <a:ext cx="0" cy="80285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42" name="OTLSHAPE_T_50df4adda29a494cbe0e9e846865986b_LeftVerticalConnector3"/>
          <p:cNvCxnSpPr/>
          <p:nvPr>
            <p:custDataLst>
              <p:tags r:id="rId49"/>
            </p:custDataLst>
          </p:nvPr>
        </p:nvCxnSpPr>
        <p:spPr>
          <a:xfrm>
            <a:off x="4592039" y="3285752"/>
            <a:ext cx="0" cy="97070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41" name="OTLSHAPE_T_50df4adda29a494cbe0e9e846865986b_LeftVerticalConnector2"/>
          <p:cNvCxnSpPr/>
          <p:nvPr>
            <p:custDataLst>
              <p:tags r:id="rId50"/>
            </p:custDataLst>
          </p:nvPr>
        </p:nvCxnSpPr>
        <p:spPr>
          <a:xfrm>
            <a:off x="4592039" y="3112037"/>
            <a:ext cx="0" cy="80285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40" name="OTLSHAPE_T_50df4adda29a494cbe0e9e846865986b_LeftVerticalConnector1"/>
          <p:cNvCxnSpPr/>
          <p:nvPr>
            <p:custDataLst>
              <p:tags r:id="rId51"/>
            </p:custDataLst>
          </p:nvPr>
        </p:nvCxnSpPr>
        <p:spPr>
          <a:xfrm>
            <a:off x="4592039" y="1882775"/>
            <a:ext cx="0" cy="1102262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39" name="OTLSHAPE_T_dbc50318743f4d6ba995fb3e7b4187d7_RightVerticalConnector2"/>
          <p:cNvCxnSpPr/>
          <p:nvPr>
            <p:custDataLst>
              <p:tags r:id="rId52"/>
            </p:custDataLst>
          </p:nvPr>
        </p:nvCxnSpPr>
        <p:spPr>
          <a:xfrm>
            <a:off x="5744462" y="3112037"/>
            <a:ext cx="0" cy="508000"/>
          </a:xfrm>
          <a:prstGeom prst="line">
            <a:avLst/>
          </a:prstGeom>
          <a:ln w="19050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38" name="OTLSHAPE_T_dbc50318743f4d6ba995fb3e7b4187d7_RightVerticalConnector1"/>
          <p:cNvCxnSpPr/>
          <p:nvPr>
            <p:custDataLst>
              <p:tags r:id="rId53"/>
            </p:custDataLst>
          </p:nvPr>
        </p:nvCxnSpPr>
        <p:spPr>
          <a:xfrm>
            <a:off x="5744462" y="1882775"/>
            <a:ext cx="0" cy="1102262"/>
          </a:xfrm>
          <a:prstGeom prst="line">
            <a:avLst/>
          </a:prstGeom>
          <a:ln w="19050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37" name="OTLSHAPE_T_dbc50318743f4d6ba995fb3e7b4187d7_LeftVerticalConnector2"/>
          <p:cNvCxnSpPr/>
          <p:nvPr>
            <p:custDataLst>
              <p:tags r:id="rId54"/>
            </p:custDataLst>
          </p:nvPr>
        </p:nvCxnSpPr>
        <p:spPr>
          <a:xfrm>
            <a:off x="4203908" y="3493037"/>
            <a:ext cx="0" cy="127000"/>
          </a:xfrm>
          <a:prstGeom prst="line">
            <a:avLst/>
          </a:prstGeom>
          <a:ln w="19050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36" name="OTLSHAPE_T_dbc50318743f4d6ba995fb3e7b4187d7_LeftVerticalConnector1"/>
          <p:cNvCxnSpPr/>
          <p:nvPr>
            <p:custDataLst>
              <p:tags r:id="rId55"/>
            </p:custDataLst>
          </p:nvPr>
        </p:nvCxnSpPr>
        <p:spPr>
          <a:xfrm>
            <a:off x="4203908" y="1882775"/>
            <a:ext cx="0" cy="1483262"/>
          </a:xfrm>
          <a:prstGeom prst="line">
            <a:avLst/>
          </a:prstGeom>
          <a:ln w="19050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35" name="OTLSHAPE_T_36f7818d01a140b58716a0eea4972425_RightVerticalConnector3"/>
          <p:cNvCxnSpPr/>
          <p:nvPr>
            <p:custDataLst>
              <p:tags r:id="rId56"/>
            </p:custDataLst>
          </p:nvPr>
        </p:nvCxnSpPr>
        <p:spPr>
          <a:xfrm>
            <a:off x="4345472" y="3285752"/>
            <a:ext cx="0" cy="143785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34" name="OTLSHAPE_T_36f7818d01a140b58716a0eea4972425_RightVerticalConnector2"/>
          <p:cNvCxnSpPr/>
          <p:nvPr>
            <p:custDataLst>
              <p:tags r:id="rId57"/>
            </p:custDataLst>
          </p:nvPr>
        </p:nvCxnSpPr>
        <p:spPr>
          <a:xfrm>
            <a:off x="4345472" y="3112037"/>
            <a:ext cx="0" cy="80285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33" name="OTLSHAPE_T_36f7818d01a140b58716a0eea4972425_RightVerticalConnector1"/>
          <p:cNvCxnSpPr/>
          <p:nvPr>
            <p:custDataLst>
              <p:tags r:id="rId58"/>
            </p:custDataLst>
          </p:nvPr>
        </p:nvCxnSpPr>
        <p:spPr>
          <a:xfrm>
            <a:off x="4345472" y="1882775"/>
            <a:ext cx="0" cy="1102262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32" name="OTLSHAPE_T_36f7818d01a140b58716a0eea4972425_LeftVerticalConnector3"/>
          <p:cNvCxnSpPr/>
          <p:nvPr>
            <p:custDataLst>
              <p:tags r:id="rId59"/>
            </p:custDataLst>
          </p:nvPr>
        </p:nvCxnSpPr>
        <p:spPr>
          <a:xfrm>
            <a:off x="3704456" y="3293287"/>
            <a:ext cx="0" cy="136250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31" name="OTLSHAPE_T_36f7818d01a140b58716a0eea4972425_LeftVerticalConnector2"/>
          <p:cNvCxnSpPr/>
          <p:nvPr>
            <p:custDataLst>
              <p:tags r:id="rId60"/>
            </p:custDataLst>
          </p:nvPr>
        </p:nvCxnSpPr>
        <p:spPr>
          <a:xfrm>
            <a:off x="3704456" y="3112037"/>
            <a:ext cx="0" cy="63500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30" name="OTLSHAPE_T_36f7818d01a140b58716a0eea4972425_LeftVerticalConnector1"/>
          <p:cNvCxnSpPr/>
          <p:nvPr>
            <p:custDataLst>
              <p:tags r:id="rId61"/>
            </p:custDataLst>
          </p:nvPr>
        </p:nvCxnSpPr>
        <p:spPr>
          <a:xfrm>
            <a:off x="3704456" y="1882775"/>
            <a:ext cx="0" cy="1102262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29" name="OTLSHAPE_T_db52820e89624c2fa406876dab9b3660_RightVerticalConnector1"/>
          <p:cNvCxnSpPr/>
          <p:nvPr>
            <p:custDataLst>
              <p:tags r:id="rId62"/>
            </p:custDataLst>
          </p:nvPr>
        </p:nvCxnSpPr>
        <p:spPr>
          <a:xfrm flipV="1">
            <a:off x="4197541" y="1882775"/>
            <a:ext cx="0" cy="1356262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28" name="OTLSHAPE_T_db52820e89624c2fa406876dab9b3660_LeftVerticalConnector3"/>
          <p:cNvCxnSpPr/>
          <p:nvPr>
            <p:custDataLst>
              <p:tags r:id="rId63"/>
            </p:custDataLst>
          </p:nvPr>
        </p:nvCxnSpPr>
        <p:spPr>
          <a:xfrm>
            <a:off x="3260665" y="3103041"/>
            <a:ext cx="0" cy="135996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27" name="OTLSHAPE_T_db52820e89624c2fa406876dab9b3660_LeftVerticalConnector2"/>
          <p:cNvCxnSpPr/>
          <p:nvPr>
            <p:custDataLst>
              <p:tags r:id="rId64"/>
            </p:custDataLst>
          </p:nvPr>
        </p:nvCxnSpPr>
        <p:spPr>
          <a:xfrm>
            <a:off x="3260665" y="2904752"/>
            <a:ext cx="0" cy="80285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26" name="OTLSHAPE_T_db52820e89624c2fa406876dab9b3660_LeftVerticalConnector1"/>
          <p:cNvCxnSpPr/>
          <p:nvPr>
            <p:custDataLst>
              <p:tags r:id="rId65"/>
            </p:custDataLst>
          </p:nvPr>
        </p:nvCxnSpPr>
        <p:spPr>
          <a:xfrm>
            <a:off x="3260665" y="1882775"/>
            <a:ext cx="0" cy="928547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25" name="OTLSHAPE_T_6a6e7149661c4d98ae22b9a84a20c0cd_RightVerticalConnector1"/>
          <p:cNvCxnSpPr/>
          <p:nvPr>
            <p:custDataLst>
              <p:tags r:id="rId66"/>
            </p:custDataLst>
          </p:nvPr>
        </p:nvCxnSpPr>
        <p:spPr>
          <a:xfrm flipV="1">
            <a:off x="5874087" y="1882775"/>
            <a:ext cx="0" cy="1165762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24" name="OTLSHAPE_T_6a6e7149661c4d98ae22b9a84a20c0cd_LeftVerticalConnector1"/>
          <p:cNvCxnSpPr/>
          <p:nvPr>
            <p:custDataLst>
              <p:tags r:id="rId67"/>
            </p:custDataLst>
          </p:nvPr>
        </p:nvCxnSpPr>
        <p:spPr>
          <a:xfrm flipV="1">
            <a:off x="4222213" y="1882775"/>
            <a:ext cx="0" cy="1165762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23" name="OTLSHAPE_T_9cde6d5d307b4df7b1464248cab7fef6_RightVerticalConnector1"/>
          <p:cNvCxnSpPr/>
          <p:nvPr>
            <p:custDataLst>
              <p:tags r:id="rId68"/>
            </p:custDataLst>
          </p:nvPr>
        </p:nvCxnSpPr>
        <p:spPr>
          <a:xfrm flipV="1">
            <a:off x="4148231" y="1882775"/>
            <a:ext cx="0" cy="1165762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22" name="OTLSHAPE_T_9cde6d5d307b4df7b1464248cab7fef6_LeftVerticalConnector3"/>
          <p:cNvCxnSpPr/>
          <p:nvPr>
            <p:custDataLst>
              <p:tags r:id="rId69"/>
            </p:custDataLst>
          </p:nvPr>
        </p:nvCxnSpPr>
        <p:spPr>
          <a:xfrm>
            <a:off x="1855324" y="2731037"/>
            <a:ext cx="0" cy="317500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21" name="OTLSHAPE_T_9cde6d5d307b4df7b1464248cab7fef6_LeftVerticalConnector2"/>
          <p:cNvCxnSpPr/>
          <p:nvPr>
            <p:custDataLst>
              <p:tags r:id="rId70"/>
            </p:custDataLst>
          </p:nvPr>
        </p:nvCxnSpPr>
        <p:spPr>
          <a:xfrm>
            <a:off x="1855324" y="2531287"/>
            <a:ext cx="0" cy="72750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20" name="OTLSHAPE_T_9cde6d5d307b4df7b1464248cab7fef6_LeftVerticalConnector1"/>
          <p:cNvCxnSpPr/>
          <p:nvPr>
            <p:custDataLst>
              <p:tags r:id="rId71"/>
            </p:custDataLst>
          </p:nvPr>
        </p:nvCxnSpPr>
        <p:spPr>
          <a:xfrm>
            <a:off x="1855324" y="1882775"/>
            <a:ext cx="0" cy="530762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19" name="OTLSHAPE_T_a521783cf3084313af760cd9c2923e3c_RightVerticalConnector1"/>
          <p:cNvCxnSpPr/>
          <p:nvPr>
            <p:custDataLst>
              <p:tags r:id="rId72"/>
            </p:custDataLst>
          </p:nvPr>
        </p:nvCxnSpPr>
        <p:spPr>
          <a:xfrm flipV="1">
            <a:off x="3137372" y="1882775"/>
            <a:ext cx="0" cy="975262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18" name="OTLSHAPE_T_a521783cf3084313af760cd9c2923e3c_LeftVerticalConnector3"/>
          <p:cNvCxnSpPr/>
          <p:nvPr>
            <p:custDataLst>
              <p:tags r:id="rId73"/>
            </p:custDataLst>
          </p:nvPr>
        </p:nvCxnSpPr>
        <p:spPr>
          <a:xfrm>
            <a:off x="2175840" y="2721787"/>
            <a:ext cx="0" cy="136250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17" name="OTLSHAPE_T_a521783cf3084313af760cd9c2923e3c_LeftVerticalConnector2"/>
          <p:cNvCxnSpPr/>
          <p:nvPr>
            <p:custDataLst>
              <p:tags r:id="rId74"/>
            </p:custDataLst>
          </p:nvPr>
        </p:nvCxnSpPr>
        <p:spPr>
          <a:xfrm>
            <a:off x="2175840" y="2523752"/>
            <a:ext cx="0" cy="80285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16" name="OTLSHAPE_T_a521783cf3084313af760cd9c2923e3c_LeftVerticalConnector1"/>
          <p:cNvCxnSpPr/>
          <p:nvPr>
            <p:custDataLst>
              <p:tags r:id="rId75"/>
            </p:custDataLst>
          </p:nvPr>
        </p:nvCxnSpPr>
        <p:spPr>
          <a:xfrm>
            <a:off x="2175840" y="1882775"/>
            <a:ext cx="0" cy="547547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15" name="OTLSHAPE_T_c3d685d5ae854fb185925e527e534f28_RightVerticalConnector1"/>
          <p:cNvCxnSpPr/>
          <p:nvPr>
            <p:custDataLst>
              <p:tags r:id="rId76"/>
            </p:custDataLst>
          </p:nvPr>
        </p:nvCxnSpPr>
        <p:spPr>
          <a:xfrm flipV="1">
            <a:off x="2545650" y="1882775"/>
            <a:ext cx="0" cy="784762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44" name="OTLSHAPE_T_c3d685d5ae854fb185925e527e534f28_LeftVerticalConnector2"/>
          <p:cNvCxnSpPr/>
          <p:nvPr>
            <p:custDataLst>
              <p:tags r:id="rId77"/>
            </p:custDataLst>
          </p:nvPr>
        </p:nvCxnSpPr>
        <p:spPr>
          <a:xfrm>
            <a:off x="1682739" y="2531287"/>
            <a:ext cx="0" cy="136250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43" name="OTLSHAPE_T_c3d685d5ae854fb185925e527e534f28_LeftVerticalConnector1"/>
          <p:cNvCxnSpPr/>
          <p:nvPr>
            <p:custDataLst>
              <p:tags r:id="rId78"/>
            </p:custDataLst>
          </p:nvPr>
        </p:nvCxnSpPr>
        <p:spPr>
          <a:xfrm>
            <a:off x="1682739" y="1882775"/>
            <a:ext cx="0" cy="530762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42" name="OTLSHAPE_T_f3c770d8a6a24238a57b373ef9984550_RightVerticalConnector1"/>
          <p:cNvCxnSpPr/>
          <p:nvPr>
            <p:custDataLst>
              <p:tags r:id="rId79"/>
            </p:custDataLst>
          </p:nvPr>
        </p:nvCxnSpPr>
        <p:spPr>
          <a:xfrm flipV="1">
            <a:off x="2101858" y="1882775"/>
            <a:ext cx="0" cy="594262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41" name="OTLSHAPE_T_f3c770d8a6a24238a57b373ef9984550_LeftVerticalConnector2"/>
          <p:cNvCxnSpPr/>
          <p:nvPr>
            <p:custDataLst>
              <p:tags r:id="rId80"/>
            </p:custDataLst>
          </p:nvPr>
        </p:nvCxnSpPr>
        <p:spPr>
          <a:xfrm>
            <a:off x="1436188" y="2299237"/>
            <a:ext cx="0" cy="177800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40" name="OTLSHAPE_T_f3c770d8a6a24238a57b373ef9984550_LeftVerticalConnector1"/>
          <p:cNvCxnSpPr/>
          <p:nvPr>
            <p:custDataLst>
              <p:tags r:id="rId81"/>
            </p:custDataLst>
          </p:nvPr>
        </p:nvCxnSpPr>
        <p:spPr>
          <a:xfrm>
            <a:off x="1436188" y="1882775"/>
            <a:ext cx="0" cy="182867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T_ac44cd0eb22c47308182a388611b9c01_HorizontalConnector1"/>
          <p:cNvCxnSpPr/>
          <p:nvPr>
            <p:custDataLst>
              <p:tags r:id="rId82"/>
            </p:custDataLst>
          </p:nvPr>
        </p:nvCxnSpPr>
        <p:spPr>
          <a:xfrm>
            <a:off x="946574" y="5144037"/>
            <a:ext cx="9858549" cy="0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T_aff4f85554ec4b47aa4f95f7bf82da45_HorizontalConnector1"/>
          <p:cNvCxnSpPr/>
          <p:nvPr>
            <p:custDataLst>
              <p:tags r:id="rId83"/>
            </p:custDataLst>
          </p:nvPr>
        </p:nvCxnSpPr>
        <p:spPr>
          <a:xfrm>
            <a:off x="834220" y="4953537"/>
            <a:ext cx="9773662" cy="0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T_c0c055ad17264fdcbf213cf762b4470d_HorizontalConnector1"/>
          <p:cNvCxnSpPr/>
          <p:nvPr>
            <p:custDataLst>
              <p:tags r:id="rId84"/>
            </p:custDataLst>
          </p:nvPr>
        </p:nvCxnSpPr>
        <p:spPr>
          <a:xfrm>
            <a:off x="1229783" y="4763037"/>
            <a:ext cx="8934307" cy="0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OTLSHAPE_T_d945728e96e844539b3c018c2be8a869_HorizontalConnector1"/>
          <p:cNvCxnSpPr/>
          <p:nvPr>
            <p:custDataLst>
              <p:tags r:id="rId85"/>
            </p:custDataLst>
          </p:nvPr>
        </p:nvCxnSpPr>
        <p:spPr>
          <a:xfrm>
            <a:off x="659595" y="4382037"/>
            <a:ext cx="7680018" cy="0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T_e5b62d684daf4c82817e64b1ee7394ac_HorizontalConnector1"/>
          <p:cNvCxnSpPr/>
          <p:nvPr>
            <p:custDataLst>
              <p:tags r:id="rId86"/>
            </p:custDataLst>
          </p:nvPr>
        </p:nvCxnSpPr>
        <p:spPr>
          <a:xfrm>
            <a:off x="766064" y="4191537"/>
            <a:ext cx="7400964" cy="0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T_7ee9367d83e74312adaa6d4bcf222f75_HorizontalConnector1"/>
          <p:cNvCxnSpPr/>
          <p:nvPr>
            <p:custDataLst>
              <p:tags r:id="rId87"/>
            </p:custDataLst>
          </p:nvPr>
        </p:nvCxnSpPr>
        <p:spPr>
          <a:xfrm>
            <a:off x="445220" y="4001037"/>
            <a:ext cx="6020607" cy="0"/>
          </a:xfrm>
          <a:prstGeom prst="line">
            <a:avLst/>
          </a:prstGeom>
          <a:ln w="19050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T_dbc50318743f4d6ba995fb3e7b4187d7_HorizontalConnector1"/>
          <p:cNvCxnSpPr/>
          <p:nvPr>
            <p:custDataLst>
              <p:tags r:id="rId88"/>
            </p:custDataLst>
          </p:nvPr>
        </p:nvCxnSpPr>
        <p:spPr>
          <a:xfrm>
            <a:off x="445220" y="3620037"/>
            <a:ext cx="3752338" cy="0"/>
          </a:xfrm>
          <a:prstGeom prst="line">
            <a:avLst/>
          </a:prstGeom>
          <a:ln w="19050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OTLSHAPE_T_36f7818d01a140b58716a0eea4972425_HorizontalConnector1"/>
          <p:cNvCxnSpPr/>
          <p:nvPr>
            <p:custDataLst>
              <p:tags r:id="rId89"/>
            </p:custDataLst>
          </p:nvPr>
        </p:nvCxnSpPr>
        <p:spPr>
          <a:xfrm>
            <a:off x="725551" y="3429537"/>
            <a:ext cx="2978905" cy="0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T_db52820e89624c2fa406876dab9b3660_HorizontalConnector1"/>
          <p:cNvCxnSpPr/>
          <p:nvPr>
            <p:custDataLst>
              <p:tags r:id="rId90"/>
            </p:custDataLst>
          </p:nvPr>
        </p:nvCxnSpPr>
        <p:spPr>
          <a:xfrm>
            <a:off x="558462" y="3239037"/>
            <a:ext cx="2702203" cy="0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OTLSHAPE_T_a521783cf3084313af760cd9c2923e3c_HorizontalConnector1"/>
          <p:cNvCxnSpPr/>
          <p:nvPr>
            <p:custDataLst>
              <p:tags r:id="rId91"/>
            </p:custDataLst>
          </p:nvPr>
        </p:nvCxnSpPr>
        <p:spPr>
          <a:xfrm>
            <a:off x="702352" y="2858037"/>
            <a:ext cx="1473488" cy="0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T_c3d685d5ae854fb185925e527e534f28_HorizontalConnector1"/>
          <p:cNvCxnSpPr/>
          <p:nvPr>
            <p:custDataLst>
              <p:tags r:id="rId92"/>
            </p:custDataLst>
          </p:nvPr>
        </p:nvCxnSpPr>
        <p:spPr>
          <a:xfrm>
            <a:off x="592370" y="2667537"/>
            <a:ext cx="1090368" cy="0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OTLSHAPE_T_f3c770d8a6a24238a57b373ef9984550_HorizontalConnector1"/>
          <p:cNvCxnSpPr/>
          <p:nvPr>
            <p:custDataLst>
              <p:tags r:id="rId93"/>
            </p:custDataLst>
          </p:nvPr>
        </p:nvCxnSpPr>
        <p:spPr>
          <a:xfrm>
            <a:off x="715815" y="2477037"/>
            <a:ext cx="720373" cy="0"/>
          </a:xfrm>
          <a:prstGeom prst="line">
            <a:avLst/>
          </a:prstGeom>
          <a:ln w="9525" cap="flat" cmpd="sng" algn="ctr">
            <a:solidFill>
              <a:srgbClr val="EEECE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M_d86e152a27904588aa6294779e1dfbe9_Connector1"/>
          <p:cNvCxnSpPr/>
          <p:nvPr>
            <p:custDataLst>
              <p:tags r:id="rId94"/>
            </p:custDataLst>
          </p:nvPr>
        </p:nvCxnSpPr>
        <p:spPr>
          <a:xfrm>
            <a:off x="11347518" y="1908175"/>
            <a:ext cx="0" cy="157467"/>
          </a:xfrm>
          <a:prstGeom prst="line">
            <a:avLst/>
          </a:prstGeom>
          <a:ln w="9525" cap="flat" cmpd="sng" algn="ctr">
            <a:solidFill>
              <a:srgbClr val="F49D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OTLSHAPE_M_e1997830e9164f1897ba2794adf520f5_Connector1"/>
          <p:cNvCxnSpPr/>
          <p:nvPr>
            <p:custDataLst>
              <p:tags r:id="rId95"/>
            </p:custDataLst>
          </p:nvPr>
        </p:nvCxnSpPr>
        <p:spPr>
          <a:xfrm>
            <a:off x="1288240" y="1908175"/>
            <a:ext cx="0" cy="157467"/>
          </a:xfrm>
          <a:prstGeom prst="line">
            <a:avLst/>
          </a:prstGeom>
          <a:ln w="9525" cap="flat" cmpd="sng" algn="ctr">
            <a:solidFill>
              <a:srgbClr val="F49D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M_dbb50f5633bf443f924a9b2a6c194bf9_Connector1"/>
          <p:cNvCxnSpPr/>
          <p:nvPr>
            <p:custDataLst>
              <p:tags r:id="rId96"/>
            </p:custDataLst>
          </p:nvPr>
        </p:nvCxnSpPr>
        <p:spPr>
          <a:xfrm>
            <a:off x="9597006" y="1370823"/>
            <a:ext cx="0" cy="23255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/>
          <p:cNvSpPr/>
          <p:nvPr>
            <p:custDataLst>
              <p:tags r:id="rId97"/>
            </p:custDataLst>
          </p:nvPr>
        </p:nvSpPr>
        <p:spPr>
          <a:xfrm>
            <a:off x="844465" y="1628775"/>
            <a:ext cx="10515600" cy="254000"/>
          </a:xfrm>
          <a:prstGeom prst="roundRect">
            <a:avLst/>
          </a:prstGeom>
          <a:gradFill flip="none" rotWithShape="1">
            <a:gsLst>
              <a:gs pos="0">
                <a:srgbClr val="A72F0E"/>
              </a:gs>
              <a:gs pos="100000">
                <a:srgbClr val="7F220B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TLSHAPE_TB_00000000000000000000000000000000_ElapsedTime" hidden="1"/>
          <p:cNvSpPr/>
          <p:nvPr>
            <p:custDataLst>
              <p:tags r:id="rId98"/>
            </p:custDataLst>
          </p:nvPr>
        </p:nvSpPr>
        <p:spPr>
          <a:xfrm>
            <a:off x="844465" y="1628775"/>
            <a:ext cx="0" cy="0"/>
          </a:xfrm>
          <a:prstGeom prst="roundRect">
            <a:avLst/>
          </a:prstGeom>
          <a:solidFill>
            <a:srgbClr val="FF8427">
              <a:alpha val="30196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>
              <a:rot lat="0" lon="0" rev="0"/>
            </a:lightRig>
          </a:scene3d>
          <a:sp3d>
            <a:bevelT w="12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TLSHAPE_TB_00000000000000000000000000000000_TodayMarkerShape" hidden="1"/>
          <p:cNvSpPr/>
          <p:nvPr>
            <p:custDataLst>
              <p:tags r:id="rId99"/>
            </p:custDataLst>
          </p:nvPr>
        </p:nvSpPr>
        <p:spPr>
          <a:xfrm>
            <a:off x="808180" y="1882775"/>
            <a:ext cx="76200" cy="84667"/>
          </a:xfrm>
          <a:prstGeom prst="triangle">
            <a:avLst/>
          </a:prstGeom>
          <a:solidFill>
            <a:srgbClr val="B64926"/>
          </a:solidFill>
          <a:ln w="12700" cap="flat" cmpd="sng" algn="ctr">
            <a:noFill/>
            <a:prstDash val="solid"/>
            <a:miter lim="800000"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TLSHAPE_TB_00000000000000000000000000000000_TodayMarkerText" hidden="1"/>
          <p:cNvSpPr txBox="1"/>
          <p:nvPr>
            <p:custDataLst>
              <p:tags r:id="rId100"/>
            </p:custDataLst>
          </p:nvPr>
        </p:nvSpPr>
        <p:spPr>
          <a:xfrm>
            <a:off x="8442816" y="1967442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700">
                <a:solidFill>
                  <a:schemeClr val="dk1"/>
                </a:solidFill>
                <a:latin typeface="Century Gothic" panose="020B0502020202020204" pitchFamily="34" charset="0"/>
              </a:rPr>
              <a:t>Today</a:t>
            </a:r>
          </a:p>
        </p:txBody>
      </p:sp>
      <p:sp>
        <p:nvSpPr>
          <p:cNvPr id="8" name="OTLSHAPE_TB_00000000000000000000000000000000_TimescaleInterval1"/>
          <p:cNvSpPr txBox="1"/>
          <p:nvPr>
            <p:custDataLst>
              <p:tags r:id="rId101"/>
            </p:custDataLst>
          </p:nvPr>
        </p:nvSpPr>
        <p:spPr>
          <a:xfrm>
            <a:off x="907965" y="1685713"/>
            <a:ext cx="193964" cy="14012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b="1" spc="-14">
                <a:solidFill>
                  <a:schemeClr val="lt1"/>
                </a:solidFill>
                <a:latin typeface="Century Gothic" panose="020B0502020202020204" pitchFamily="34" charset="0"/>
              </a:rPr>
              <a:t>Jun</a:t>
            </a:r>
          </a:p>
        </p:txBody>
      </p:sp>
      <p:sp>
        <p:nvSpPr>
          <p:cNvPr id="9" name="OTLSHAPE_TB_00000000000000000000000000000000_TimescaleInterval2"/>
          <p:cNvSpPr txBox="1"/>
          <p:nvPr>
            <p:custDataLst>
              <p:tags r:id="rId102"/>
            </p:custDataLst>
          </p:nvPr>
        </p:nvSpPr>
        <p:spPr>
          <a:xfrm>
            <a:off x="2411926" y="1685713"/>
            <a:ext cx="228600" cy="14012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b="1" spc="-14">
                <a:solidFill>
                  <a:schemeClr val="lt1"/>
                </a:solidFill>
                <a:latin typeface="Century Gothic" panose="020B0502020202020204" pitchFamily="34" charset="0"/>
              </a:rPr>
              <a:t>Aug</a:t>
            </a:r>
          </a:p>
        </p:txBody>
      </p:sp>
      <p:sp>
        <p:nvSpPr>
          <p:cNvPr id="10" name="OTLSHAPE_TB_00000000000000000000000000000000_TimescaleInterval3"/>
          <p:cNvSpPr txBox="1"/>
          <p:nvPr>
            <p:custDataLst>
              <p:tags r:id="rId103"/>
            </p:custDataLst>
          </p:nvPr>
        </p:nvSpPr>
        <p:spPr>
          <a:xfrm>
            <a:off x="3915887" y="1685713"/>
            <a:ext cx="205184" cy="14012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b="1" spc="-14">
                <a:solidFill>
                  <a:schemeClr val="lt1"/>
                </a:solidFill>
                <a:latin typeface="Century Gothic" panose="020B0502020202020204" pitchFamily="34" charset="0"/>
              </a:rPr>
              <a:t>Oct</a:t>
            </a:r>
          </a:p>
        </p:txBody>
      </p:sp>
      <p:sp>
        <p:nvSpPr>
          <p:cNvPr id="11" name="OTLSHAPE_TB_00000000000000000000000000000000_TimescaleInterval4"/>
          <p:cNvSpPr txBox="1"/>
          <p:nvPr>
            <p:custDataLst>
              <p:tags r:id="rId104"/>
            </p:custDataLst>
          </p:nvPr>
        </p:nvSpPr>
        <p:spPr>
          <a:xfrm>
            <a:off x="5419847" y="1685713"/>
            <a:ext cx="228600" cy="14012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b="1" spc="-12">
                <a:solidFill>
                  <a:schemeClr val="lt1"/>
                </a:solidFill>
                <a:latin typeface="Century Gothic" panose="020B0502020202020204" pitchFamily="34" charset="0"/>
              </a:rPr>
              <a:t>Dec</a:t>
            </a:r>
          </a:p>
        </p:txBody>
      </p:sp>
      <p:sp>
        <p:nvSpPr>
          <p:cNvPr id="12" name="OTLSHAPE_TB_00000000000000000000000000000000_TimescaleInterval5"/>
          <p:cNvSpPr txBox="1"/>
          <p:nvPr>
            <p:custDataLst>
              <p:tags r:id="rId105"/>
            </p:custDataLst>
          </p:nvPr>
        </p:nvSpPr>
        <p:spPr>
          <a:xfrm>
            <a:off x="6948463" y="1685713"/>
            <a:ext cx="206788" cy="14012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b="1" spc="-16">
                <a:solidFill>
                  <a:schemeClr val="lt1"/>
                </a:solidFill>
                <a:latin typeface="Century Gothic" panose="020B0502020202020204" pitchFamily="34" charset="0"/>
              </a:rPr>
              <a:t>Feb</a:t>
            </a:r>
          </a:p>
        </p:txBody>
      </p:sp>
      <p:sp>
        <p:nvSpPr>
          <p:cNvPr id="13" name="OTLSHAPE_TB_00000000000000000000000000000000_TimescaleInterval6"/>
          <p:cNvSpPr txBox="1"/>
          <p:nvPr>
            <p:custDataLst>
              <p:tags r:id="rId106"/>
            </p:custDataLst>
          </p:nvPr>
        </p:nvSpPr>
        <p:spPr>
          <a:xfrm>
            <a:off x="8403113" y="1685713"/>
            <a:ext cx="198772" cy="14012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b="1" spc="-14">
                <a:solidFill>
                  <a:schemeClr val="lt1"/>
                </a:solidFill>
                <a:latin typeface="Century Gothic" panose="020B0502020202020204" pitchFamily="34" charset="0"/>
              </a:rPr>
              <a:t>Apr</a:t>
            </a:r>
          </a:p>
        </p:txBody>
      </p:sp>
      <p:sp>
        <p:nvSpPr>
          <p:cNvPr id="14" name="OTLSHAPE_TB_00000000000000000000000000000000_TimescaleInterval7"/>
          <p:cNvSpPr txBox="1"/>
          <p:nvPr>
            <p:custDataLst>
              <p:tags r:id="rId107"/>
            </p:custDataLst>
          </p:nvPr>
        </p:nvSpPr>
        <p:spPr>
          <a:xfrm>
            <a:off x="9907074" y="1685713"/>
            <a:ext cx="193964" cy="14012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b="1" spc="-14">
                <a:solidFill>
                  <a:schemeClr val="lt1"/>
                </a:solidFill>
                <a:latin typeface="Century Gothic" panose="020B0502020202020204" pitchFamily="34" charset="0"/>
              </a:rPr>
              <a:t>Jun</a:t>
            </a:r>
          </a:p>
        </p:txBody>
      </p:sp>
      <p:sp>
        <p:nvSpPr>
          <p:cNvPr id="15" name="OTLSHAPE_TB_00000000000000000000000000000000_ScaleMarking1"/>
          <p:cNvSpPr txBox="1"/>
          <p:nvPr>
            <p:custDataLst>
              <p:tags r:id="rId108"/>
            </p:custDataLst>
          </p:nvPr>
        </p:nvSpPr>
        <p:spPr>
          <a:xfrm>
            <a:off x="907965" y="1488652"/>
            <a:ext cx="255455" cy="14012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b="1" spc="-8">
                <a:solidFill>
                  <a:srgbClr val="A72F0E"/>
                </a:solidFill>
                <a:latin typeface="Century Gothic" panose="020B0502020202020204" pitchFamily="34" charset="0"/>
              </a:rPr>
              <a:t>2022</a:t>
            </a:r>
          </a:p>
        </p:txBody>
      </p:sp>
      <p:sp>
        <p:nvSpPr>
          <p:cNvPr id="16" name="OTLSHAPE_TB_00000000000000000000000000000000_ScaleMarking2"/>
          <p:cNvSpPr txBox="1"/>
          <p:nvPr>
            <p:custDataLst>
              <p:tags r:id="rId109"/>
            </p:custDataLst>
          </p:nvPr>
        </p:nvSpPr>
        <p:spPr>
          <a:xfrm>
            <a:off x="6948463" y="1488652"/>
            <a:ext cx="255455" cy="14012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b="1" spc="-8">
                <a:solidFill>
                  <a:srgbClr val="A72F0E"/>
                </a:solidFill>
                <a:latin typeface="Century Gothic" panose="020B0502020202020204" pitchFamily="34" charset="0"/>
              </a:rPr>
              <a:t>2023</a:t>
            </a:r>
          </a:p>
        </p:txBody>
      </p:sp>
      <p:sp>
        <p:nvSpPr>
          <p:cNvPr id="47406" name="OTLSHAPE_T_f3c770d8a6a24238a57b373ef9984550_Shape"/>
          <p:cNvSpPr/>
          <p:nvPr>
            <p:custDataLst>
              <p:tags r:id="rId110"/>
            </p:custDataLst>
          </p:nvPr>
        </p:nvSpPr>
        <p:spPr>
          <a:xfrm>
            <a:off x="1436188" y="2413537"/>
            <a:ext cx="673100" cy="127000"/>
          </a:xfrm>
          <a:prstGeom prst="roundRect">
            <a:avLst/>
          </a:prstGeom>
          <a:solidFill>
            <a:srgbClr val="50504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14" name="OTLSHAPE_T_c3d685d5ae854fb185925e527e534f28_Shape"/>
          <p:cNvSpPr/>
          <p:nvPr>
            <p:custDataLst>
              <p:tags r:id="rId111"/>
            </p:custDataLst>
          </p:nvPr>
        </p:nvSpPr>
        <p:spPr>
          <a:xfrm>
            <a:off x="1682739" y="2604037"/>
            <a:ext cx="863600" cy="127000"/>
          </a:xfrm>
          <a:prstGeom prst="roundRect">
            <a:avLst/>
          </a:prstGeom>
          <a:solidFill>
            <a:srgbClr val="B2260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22" name="OTLSHAPE_T_a521783cf3084313af760cd9c2923e3c_Shape"/>
          <p:cNvSpPr/>
          <p:nvPr>
            <p:custDataLst>
              <p:tags r:id="rId112"/>
            </p:custDataLst>
          </p:nvPr>
        </p:nvSpPr>
        <p:spPr>
          <a:xfrm>
            <a:off x="2175840" y="2794537"/>
            <a:ext cx="965200" cy="127000"/>
          </a:xfrm>
          <a:prstGeom prst="roundRect">
            <a:avLst/>
          </a:prstGeom>
          <a:solidFill>
            <a:srgbClr val="50504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30" name="OTLSHAPE_T_9cde6d5d307b4df7b1464248cab7fef6_Shape"/>
          <p:cNvSpPr/>
          <p:nvPr>
            <p:custDataLst>
              <p:tags r:id="rId113"/>
            </p:custDataLst>
          </p:nvPr>
        </p:nvSpPr>
        <p:spPr>
          <a:xfrm>
            <a:off x="1855324" y="2985037"/>
            <a:ext cx="2298700" cy="127000"/>
          </a:xfrm>
          <a:prstGeom prst="roundRect">
            <a:avLst/>
          </a:prstGeom>
          <a:solidFill>
            <a:srgbClr val="B2260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38" name="OTLSHAPE_T_6a6e7149661c4d98ae22b9a84a20c0cd_Shape"/>
          <p:cNvSpPr/>
          <p:nvPr>
            <p:custDataLst>
              <p:tags r:id="rId114"/>
            </p:custDataLst>
          </p:nvPr>
        </p:nvSpPr>
        <p:spPr>
          <a:xfrm>
            <a:off x="4222213" y="2985037"/>
            <a:ext cx="1663700" cy="127000"/>
          </a:xfrm>
          <a:prstGeom prst="roundRect">
            <a:avLst/>
          </a:prstGeom>
          <a:solidFill>
            <a:srgbClr val="50504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46" name="OTLSHAPE_T_db52820e89624c2fa406876dab9b3660_Shape"/>
          <p:cNvSpPr/>
          <p:nvPr>
            <p:custDataLst>
              <p:tags r:id="rId115"/>
            </p:custDataLst>
          </p:nvPr>
        </p:nvSpPr>
        <p:spPr>
          <a:xfrm>
            <a:off x="3260665" y="3175537"/>
            <a:ext cx="939800" cy="127000"/>
          </a:xfrm>
          <a:prstGeom prst="roundRect">
            <a:avLst/>
          </a:prstGeom>
          <a:solidFill>
            <a:srgbClr val="B2260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54" name="OTLSHAPE_T_36f7818d01a140b58716a0eea4972425_Shape"/>
          <p:cNvSpPr/>
          <p:nvPr>
            <p:custDataLst>
              <p:tags r:id="rId116"/>
            </p:custDataLst>
          </p:nvPr>
        </p:nvSpPr>
        <p:spPr>
          <a:xfrm>
            <a:off x="3704456" y="3366037"/>
            <a:ext cx="647700" cy="127000"/>
          </a:xfrm>
          <a:prstGeom prst="roundRect">
            <a:avLst/>
          </a:prstGeom>
          <a:solidFill>
            <a:srgbClr val="50504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62" name="OTLSHAPE_T_dbc50318743f4d6ba995fb3e7b4187d7_Shape"/>
          <p:cNvSpPr/>
          <p:nvPr>
            <p:custDataLst>
              <p:tags r:id="rId117"/>
            </p:custDataLst>
          </p:nvPr>
        </p:nvSpPr>
        <p:spPr>
          <a:xfrm>
            <a:off x="4197558" y="3556537"/>
            <a:ext cx="1562100" cy="127000"/>
          </a:xfrm>
          <a:prstGeom prst="roundRect">
            <a:avLst/>
          </a:prstGeom>
          <a:solidFill>
            <a:srgbClr val="B2260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70" name="OTLSHAPE_T_50df4adda29a494cbe0e9e846865986b_Shape"/>
          <p:cNvSpPr/>
          <p:nvPr>
            <p:custDataLst>
              <p:tags r:id="rId118"/>
            </p:custDataLst>
          </p:nvPr>
        </p:nvSpPr>
        <p:spPr>
          <a:xfrm>
            <a:off x="4592039" y="3747037"/>
            <a:ext cx="1409700" cy="127000"/>
          </a:xfrm>
          <a:prstGeom prst="roundRect">
            <a:avLst/>
          </a:prstGeom>
          <a:solidFill>
            <a:srgbClr val="50504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78" name="OTLSHAPE_T_eb954275c5b54be590bee3d17b0ce8a3_Shape"/>
          <p:cNvSpPr/>
          <p:nvPr>
            <p:custDataLst>
              <p:tags r:id="rId119"/>
            </p:custDataLst>
          </p:nvPr>
        </p:nvSpPr>
        <p:spPr>
          <a:xfrm>
            <a:off x="6071345" y="3747037"/>
            <a:ext cx="1384300" cy="127000"/>
          </a:xfrm>
          <a:prstGeom prst="roundRect">
            <a:avLst/>
          </a:prstGeom>
          <a:solidFill>
            <a:srgbClr val="B2260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86" name="OTLSHAPE_T_7ee9367d83e74312adaa6d4bcf222f75_Shape"/>
          <p:cNvSpPr/>
          <p:nvPr>
            <p:custDataLst>
              <p:tags r:id="rId120"/>
            </p:custDataLst>
          </p:nvPr>
        </p:nvSpPr>
        <p:spPr>
          <a:xfrm>
            <a:off x="6465827" y="3937537"/>
            <a:ext cx="2108200" cy="127000"/>
          </a:xfrm>
          <a:prstGeom prst="roundRect">
            <a:avLst/>
          </a:prstGeom>
          <a:solidFill>
            <a:srgbClr val="50504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94" name="OTLSHAPE_T_e5b62d684daf4c82817e64b1ee7394ac_Shape"/>
          <p:cNvSpPr/>
          <p:nvPr>
            <p:custDataLst>
              <p:tags r:id="rId121"/>
            </p:custDataLst>
          </p:nvPr>
        </p:nvSpPr>
        <p:spPr>
          <a:xfrm>
            <a:off x="8167028" y="4128037"/>
            <a:ext cx="914400" cy="127000"/>
          </a:xfrm>
          <a:prstGeom prst="roundRect">
            <a:avLst/>
          </a:prstGeom>
          <a:solidFill>
            <a:srgbClr val="B2260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502" name="OTLSHAPE_T_d945728e96e844539b3c018c2be8a869_Shape"/>
          <p:cNvSpPr/>
          <p:nvPr>
            <p:custDataLst>
              <p:tags r:id="rId122"/>
            </p:custDataLst>
          </p:nvPr>
        </p:nvSpPr>
        <p:spPr>
          <a:xfrm>
            <a:off x="8339613" y="4318537"/>
            <a:ext cx="1409700" cy="127000"/>
          </a:xfrm>
          <a:prstGeom prst="roundRect">
            <a:avLst/>
          </a:prstGeom>
          <a:solidFill>
            <a:srgbClr val="50504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510" name="OTLSHAPE_T_c9b8b49c43834683b4aa14b656629686_Shape"/>
          <p:cNvSpPr/>
          <p:nvPr>
            <p:custDataLst>
              <p:tags r:id="rId123"/>
            </p:custDataLst>
          </p:nvPr>
        </p:nvSpPr>
        <p:spPr>
          <a:xfrm>
            <a:off x="6810998" y="4509037"/>
            <a:ext cx="1905000" cy="127000"/>
          </a:xfrm>
          <a:prstGeom prst="roundRect">
            <a:avLst/>
          </a:prstGeom>
          <a:solidFill>
            <a:srgbClr val="B2260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518" name="OTLSHAPE_T_e0bf569c67854225a37d3ef8639d12e1_Shape"/>
          <p:cNvSpPr/>
          <p:nvPr>
            <p:custDataLst>
              <p:tags r:id="rId124"/>
            </p:custDataLst>
          </p:nvPr>
        </p:nvSpPr>
        <p:spPr>
          <a:xfrm>
            <a:off x="8783405" y="4509037"/>
            <a:ext cx="2273300" cy="127000"/>
          </a:xfrm>
          <a:prstGeom prst="roundRect">
            <a:avLst/>
          </a:prstGeom>
          <a:solidFill>
            <a:srgbClr val="50504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526" name="OTLSHAPE_T_c0c055ad17264fdcbf213cf762b4470d_Shape"/>
          <p:cNvSpPr/>
          <p:nvPr>
            <p:custDataLst>
              <p:tags r:id="rId125"/>
            </p:custDataLst>
          </p:nvPr>
        </p:nvSpPr>
        <p:spPr>
          <a:xfrm>
            <a:off x="10164090" y="4699537"/>
            <a:ext cx="495300" cy="127000"/>
          </a:xfrm>
          <a:prstGeom prst="roundRect">
            <a:avLst/>
          </a:prstGeom>
          <a:solidFill>
            <a:srgbClr val="B2260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534" name="OTLSHAPE_T_aff4f85554ec4b47aa4f95f7bf82da45_Shape"/>
          <p:cNvSpPr/>
          <p:nvPr>
            <p:custDataLst>
              <p:tags r:id="rId126"/>
            </p:custDataLst>
          </p:nvPr>
        </p:nvSpPr>
        <p:spPr>
          <a:xfrm>
            <a:off x="10607882" y="4890037"/>
            <a:ext cx="596900" cy="127000"/>
          </a:xfrm>
          <a:prstGeom prst="roundRect">
            <a:avLst/>
          </a:prstGeom>
          <a:solidFill>
            <a:srgbClr val="50504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542" name="OTLSHAPE_T_ac44cd0eb22c47308182a388611b9c01_Shape"/>
          <p:cNvSpPr/>
          <p:nvPr>
            <p:custDataLst>
              <p:tags r:id="rId127"/>
            </p:custDataLst>
          </p:nvPr>
        </p:nvSpPr>
        <p:spPr>
          <a:xfrm>
            <a:off x="10805123" y="5080537"/>
            <a:ext cx="520700" cy="127000"/>
          </a:xfrm>
          <a:prstGeom prst="roundRect">
            <a:avLst/>
          </a:prstGeom>
          <a:solidFill>
            <a:srgbClr val="B2260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07" name="OTLSHAPE_T_f3c770d8a6a24238a57b373ef9984550_ShapePercentage" hidden="1"/>
          <p:cNvSpPr/>
          <p:nvPr>
            <p:custDataLst>
              <p:tags r:id="rId128"/>
            </p:custDataLst>
          </p:nvPr>
        </p:nvSpPr>
        <p:spPr>
          <a:xfrm>
            <a:off x="1436188" y="2413537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15" name="OTLSHAPE_T_c3d685d5ae854fb185925e527e534f28_ShapePercentage" hidden="1"/>
          <p:cNvSpPr/>
          <p:nvPr>
            <p:custDataLst>
              <p:tags r:id="rId129"/>
            </p:custDataLst>
          </p:nvPr>
        </p:nvSpPr>
        <p:spPr>
          <a:xfrm>
            <a:off x="1682739" y="2604037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23" name="OTLSHAPE_T_a521783cf3084313af760cd9c2923e3c_ShapePercentage" hidden="1"/>
          <p:cNvSpPr/>
          <p:nvPr>
            <p:custDataLst>
              <p:tags r:id="rId130"/>
            </p:custDataLst>
          </p:nvPr>
        </p:nvSpPr>
        <p:spPr>
          <a:xfrm>
            <a:off x="2175840" y="2794537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31" name="OTLSHAPE_T_9cde6d5d307b4df7b1464248cab7fef6_ShapePercentage" hidden="1"/>
          <p:cNvSpPr/>
          <p:nvPr>
            <p:custDataLst>
              <p:tags r:id="rId131"/>
            </p:custDataLst>
          </p:nvPr>
        </p:nvSpPr>
        <p:spPr>
          <a:xfrm>
            <a:off x="1855324" y="2985037"/>
            <a:ext cx="12700" cy="12700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39" name="OTLSHAPE_T_6a6e7149661c4d98ae22b9a84a20c0cd_ShapePercentage" hidden="1"/>
          <p:cNvSpPr/>
          <p:nvPr>
            <p:custDataLst>
              <p:tags r:id="rId132"/>
            </p:custDataLst>
          </p:nvPr>
        </p:nvSpPr>
        <p:spPr>
          <a:xfrm>
            <a:off x="4222213" y="2985037"/>
            <a:ext cx="12700" cy="12700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47" name="OTLSHAPE_T_db52820e89624c2fa406876dab9b3660_ShapePercentage" hidden="1"/>
          <p:cNvSpPr/>
          <p:nvPr>
            <p:custDataLst>
              <p:tags r:id="rId133"/>
            </p:custDataLst>
          </p:nvPr>
        </p:nvSpPr>
        <p:spPr>
          <a:xfrm>
            <a:off x="3260665" y="3175537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55" name="OTLSHAPE_T_36f7818d01a140b58716a0eea4972425_ShapePercentage" hidden="1"/>
          <p:cNvSpPr/>
          <p:nvPr>
            <p:custDataLst>
              <p:tags r:id="rId134"/>
            </p:custDataLst>
          </p:nvPr>
        </p:nvSpPr>
        <p:spPr>
          <a:xfrm>
            <a:off x="3704456" y="3366037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63" name="OTLSHAPE_T_dbc50318743f4d6ba995fb3e7b4187d7_ShapePercentage" hidden="1"/>
          <p:cNvSpPr/>
          <p:nvPr>
            <p:custDataLst>
              <p:tags r:id="rId135"/>
            </p:custDataLst>
          </p:nvPr>
        </p:nvSpPr>
        <p:spPr>
          <a:xfrm>
            <a:off x="4197558" y="3556537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71" name="OTLSHAPE_T_50df4adda29a494cbe0e9e846865986b_ShapePercentage" hidden="1"/>
          <p:cNvSpPr/>
          <p:nvPr>
            <p:custDataLst>
              <p:tags r:id="rId136"/>
            </p:custDataLst>
          </p:nvPr>
        </p:nvSpPr>
        <p:spPr>
          <a:xfrm>
            <a:off x="4592039" y="3747037"/>
            <a:ext cx="12700" cy="12700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79" name="OTLSHAPE_T_eb954275c5b54be590bee3d17b0ce8a3_ShapePercentage" hidden="1"/>
          <p:cNvSpPr/>
          <p:nvPr>
            <p:custDataLst>
              <p:tags r:id="rId137"/>
            </p:custDataLst>
          </p:nvPr>
        </p:nvSpPr>
        <p:spPr>
          <a:xfrm>
            <a:off x="6071345" y="3747037"/>
            <a:ext cx="12700" cy="12700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87" name="OTLSHAPE_T_7ee9367d83e74312adaa6d4bcf222f75_ShapePercentage" hidden="1"/>
          <p:cNvSpPr/>
          <p:nvPr>
            <p:custDataLst>
              <p:tags r:id="rId138"/>
            </p:custDataLst>
          </p:nvPr>
        </p:nvSpPr>
        <p:spPr>
          <a:xfrm>
            <a:off x="6465827" y="3937537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95" name="OTLSHAPE_T_e5b62d684daf4c82817e64b1ee7394ac_ShapePercentage" hidden="1"/>
          <p:cNvSpPr/>
          <p:nvPr>
            <p:custDataLst>
              <p:tags r:id="rId139"/>
            </p:custDataLst>
          </p:nvPr>
        </p:nvSpPr>
        <p:spPr>
          <a:xfrm>
            <a:off x="8167028" y="4128037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503" name="OTLSHAPE_T_d945728e96e844539b3c018c2be8a869_ShapePercentage" hidden="1"/>
          <p:cNvSpPr/>
          <p:nvPr>
            <p:custDataLst>
              <p:tags r:id="rId140"/>
            </p:custDataLst>
          </p:nvPr>
        </p:nvSpPr>
        <p:spPr>
          <a:xfrm>
            <a:off x="8339613" y="4318537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511" name="OTLSHAPE_T_c9b8b49c43834683b4aa14b656629686_ShapePercentage" hidden="1"/>
          <p:cNvSpPr/>
          <p:nvPr>
            <p:custDataLst>
              <p:tags r:id="rId141"/>
            </p:custDataLst>
          </p:nvPr>
        </p:nvSpPr>
        <p:spPr>
          <a:xfrm>
            <a:off x="6810998" y="4509037"/>
            <a:ext cx="12700" cy="12700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519" name="OTLSHAPE_T_e0bf569c67854225a37d3ef8639d12e1_ShapePercentage" hidden="1"/>
          <p:cNvSpPr/>
          <p:nvPr>
            <p:custDataLst>
              <p:tags r:id="rId142"/>
            </p:custDataLst>
          </p:nvPr>
        </p:nvSpPr>
        <p:spPr>
          <a:xfrm>
            <a:off x="8783405" y="4509037"/>
            <a:ext cx="12700" cy="12700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527" name="OTLSHAPE_T_c0c055ad17264fdcbf213cf762b4470d_ShapePercentage" hidden="1"/>
          <p:cNvSpPr/>
          <p:nvPr>
            <p:custDataLst>
              <p:tags r:id="rId143"/>
            </p:custDataLst>
          </p:nvPr>
        </p:nvSpPr>
        <p:spPr>
          <a:xfrm>
            <a:off x="10164090" y="4699537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535" name="OTLSHAPE_T_aff4f85554ec4b47aa4f95f7bf82da45_ShapePercentage" hidden="1"/>
          <p:cNvSpPr/>
          <p:nvPr>
            <p:custDataLst>
              <p:tags r:id="rId144"/>
            </p:custDataLst>
          </p:nvPr>
        </p:nvSpPr>
        <p:spPr>
          <a:xfrm>
            <a:off x="10607882" y="4890037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543" name="OTLSHAPE_T_ac44cd0eb22c47308182a388611b9c01_ShapePercentage" hidden="1"/>
          <p:cNvSpPr/>
          <p:nvPr>
            <p:custDataLst>
              <p:tags r:id="rId145"/>
            </p:custDataLst>
          </p:nvPr>
        </p:nvSpPr>
        <p:spPr>
          <a:xfrm>
            <a:off x="10805123" y="5080537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08" name="OTLSHAPE_T_f3c770d8a6a24238a57b373ef9984550_TextPercentage" hidden="1"/>
          <p:cNvSpPr txBox="1"/>
          <p:nvPr>
            <p:custDataLst>
              <p:tags r:id="rId146"/>
            </p:custDataLst>
          </p:nvPr>
        </p:nvSpPr>
        <p:spPr>
          <a:xfrm>
            <a:off x="0" y="241353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7409" name="OTLSHAPE_T_f3c770d8a6a24238a57b373ef9984550_StartDate" hidden="1"/>
          <p:cNvSpPr txBox="1"/>
          <p:nvPr>
            <p:custDataLst>
              <p:tags r:id="rId147"/>
            </p:custDataLst>
          </p:nvPr>
        </p:nvSpPr>
        <p:spPr>
          <a:xfrm>
            <a:off x="0" y="2367371"/>
            <a:ext cx="0" cy="9233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rgbClr val="E84C22"/>
              </a:solidFill>
              <a:latin typeface="Century Gothic" panose="020B0502020202020204" pitchFamily="34" charset="0"/>
            </a:endParaRPr>
          </a:p>
        </p:txBody>
      </p:sp>
      <p:sp>
        <p:nvSpPr>
          <p:cNvPr id="47410" name="OTLSHAPE_T_f3c770d8a6a24238a57b373ef9984550_EndDate" hidden="1"/>
          <p:cNvSpPr txBox="1"/>
          <p:nvPr>
            <p:custDataLst>
              <p:tags r:id="rId148"/>
            </p:custDataLst>
          </p:nvPr>
        </p:nvSpPr>
        <p:spPr>
          <a:xfrm>
            <a:off x="0" y="2367371"/>
            <a:ext cx="0" cy="9233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rgbClr val="E84C22"/>
              </a:solidFill>
              <a:latin typeface="Century Gothic" panose="020B0502020202020204" pitchFamily="34" charset="0"/>
            </a:endParaRPr>
          </a:p>
        </p:txBody>
      </p:sp>
      <p:sp>
        <p:nvSpPr>
          <p:cNvPr id="47411" name="OTLSHAPE_T_f3c770d8a6a24238a57b373ef9984550_JoinedDate"/>
          <p:cNvSpPr txBox="1"/>
          <p:nvPr>
            <p:custDataLst>
              <p:tags r:id="rId149"/>
            </p:custDataLst>
          </p:nvPr>
        </p:nvSpPr>
        <p:spPr>
          <a:xfrm>
            <a:off x="2152658" y="2430322"/>
            <a:ext cx="393700" cy="934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600">
                <a:solidFill>
                  <a:srgbClr val="E84C22"/>
                </a:solidFill>
                <a:latin typeface="Century Gothic" panose="020B0502020202020204" pitchFamily="34" charset="0"/>
              </a:rPr>
              <a:t>6/25 - 7/21</a:t>
            </a:r>
          </a:p>
        </p:txBody>
      </p:sp>
      <p:sp>
        <p:nvSpPr>
          <p:cNvPr id="47412" name="OTLSHAPE_T_f3c770d8a6a24238a57b373ef9984550_Duration"/>
          <p:cNvSpPr txBox="1"/>
          <p:nvPr>
            <p:custDataLst>
              <p:tags r:id="rId150"/>
            </p:custDataLst>
          </p:nvPr>
        </p:nvSpPr>
        <p:spPr>
          <a:xfrm>
            <a:off x="1633027" y="2422787"/>
            <a:ext cx="2794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rgbClr val="EEECE1"/>
                </a:solidFill>
                <a:latin typeface="Calibri" panose="020F0502020204030204" pitchFamily="34" charset="0"/>
              </a:rPr>
              <a:t>27 days</a:t>
            </a:r>
          </a:p>
        </p:txBody>
      </p:sp>
      <p:sp>
        <p:nvSpPr>
          <p:cNvPr id="47413" name="OTLSHAPE_T_f3c770d8a6a24238a57b373ef9984550_Title"/>
          <p:cNvSpPr txBox="1"/>
          <p:nvPr>
            <p:custDataLst>
              <p:tags r:id="rId151"/>
            </p:custDataLst>
          </p:nvPr>
        </p:nvSpPr>
        <p:spPr>
          <a:xfrm>
            <a:off x="127000" y="2422533"/>
            <a:ext cx="596900" cy="10900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rgbClr val="505046"/>
                </a:solidFill>
                <a:latin typeface="Century Gothic" panose="020B0502020202020204" pitchFamily="34" charset="0"/>
              </a:rPr>
              <a:t>Requirements</a:t>
            </a:r>
          </a:p>
        </p:txBody>
      </p:sp>
      <p:sp>
        <p:nvSpPr>
          <p:cNvPr id="47416" name="OTLSHAPE_T_c3d685d5ae854fb185925e527e534f28_TextPercentage" hidden="1"/>
          <p:cNvSpPr txBox="1"/>
          <p:nvPr>
            <p:custDataLst>
              <p:tags r:id="rId152"/>
            </p:custDataLst>
          </p:nvPr>
        </p:nvSpPr>
        <p:spPr>
          <a:xfrm>
            <a:off x="0" y="260403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7417" name="OTLSHAPE_T_c3d685d5ae854fb185925e527e534f28_StartDate" hidden="1"/>
          <p:cNvSpPr txBox="1"/>
          <p:nvPr>
            <p:custDataLst>
              <p:tags r:id="rId153"/>
            </p:custDataLst>
          </p:nvPr>
        </p:nvSpPr>
        <p:spPr>
          <a:xfrm>
            <a:off x="0" y="2557871"/>
            <a:ext cx="0" cy="9233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rgbClr val="E84C22"/>
              </a:solidFill>
              <a:latin typeface="Century Gothic" panose="020B0502020202020204" pitchFamily="34" charset="0"/>
            </a:endParaRPr>
          </a:p>
        </p:txBody>
      </p:sp>
      <p:sp>
        <p:nvSpPr>
          <p:cNvPr id="47418" name="OTLSHAPE_T_c3d685d5ae854fb185925e527e534f28_EndDate" hidden="1"/>
          <p:cNvSpPr txBox="1"/>
          <p:nvPr>
            <p:custDataLst>
              <p:tags r:id="rId154"/>
            </p:custDataLst>
          </p:nvPr>
        </p:nvSpPr>
        <p:spPr>
          <a:xfrm>
            <a:off x="0" y="2557871"/>
            <a:ext cx="0" cy="9233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rgbClr val="E84C22"/>
              </a:solidFill>
              <a:latin typeface="Century Gothic" panose="020B0502020202020204" pitchFamily="34" charset="0"/>
            </a:endParaRPr>
          </a:p>
        </p:txBody>
      </p:sp>
      <p:sp>
        <p:nvSpPr>
          <p:cNvPr id="47419" name="OTLSHAPE_T_c3d685d5ae854fb185925e527e534f28_JoinedDate"/>
          <p:cNvSpPr txBox="1"/>
          <p:nvPr>
            <p:custDataLst>
              <p:tags r:id="rId155"/>
            </p:custDataLst>
          </p:nvPr>
        </p:nvSpPr>
        <p:spPr>
          <a:xfrm>
            <a:off x="2596450" y="2620822"/>
            <a:ext cx="304800" cy="934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600">
                <a:solidFill>
                  <a:srgbClr val="E84C22"/>
                </a:solidFill>
                <a:latin typeface="Century Gothic" panose="020B0502020202020204" pitchFamily="34" charset="0"/>
              </a:rPr>
              <a:t>7/5 - 8/8</a:t>
            </a:r>
          </a:p>
        </p:txBody>
      </p:sp>
      <p:sp>
        <p:nvSpPr>
          <p:cNvPr id="47420" name="OTLSHAPE_T_c3d685d5ae854fb185925e527e534f28_Duration"/>
          <p:cNvSpPr txBox="1"/>
          <p:nvPr>
            <p:custDataLst>
              <p:tags r:id="rId156"/>
            </p:custDataLst>
          </p:nvPr>
        </p:nvSpPr>
        <p:spPr>
          <a:xfrm>
            <a:off x="1978198" y="2613287"/>
            <a:ext cx="2794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rgbClr val="EEECE1"/>
                </a:solidFill>
                <a:latin typeface="Calibri" panose="020F0502020204030204" pitchFamily="34" charset="0"/>
              </a:rPr>
              <a:t>35 days</a:t>
            </a:r>
          </a:p>
        </p:txBody>
      </p:sp>
      <p:sp>
        <p:nvSpPr>
          <p:cNvPr id="47421" name="OTLSHAPE_T_c3d685d5ae854fb185925e527e534f28_Title"/>
          <p:cNvSpPr txBox="1"/>
          <p:nvPr>
            <p:custDataLst>
              <p:tags r:id="rId157"/>
            </p:custDataLst>
          </p:nvPr>
        </p:nvSpPr>
        <p:spPr>
          <a:xfrm>
            <a:off x="127000" y="2613033"/>
            <a:ext cx="469900" cy="10900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rgbClr val="505046"/>
                </a:solidFill>
                <a:latin typeface="Century Gothic" panose="020B0502020202020204" pitchFamily="34" charset="0"/>
              </a:rPr>
              <a:t>Validation </a:t>
            </a:r>
          </a:p>
        </p:txBody>
      </p:sp>
      <p:sp>
        <p:nvSpPr>
          <p:cNvPr id="47424" name="OTLSHAPE_T_a521783cf3084313af760cd9c2923e3c_TextPercentage" hidden="1"/>
          <p:cNvSpPr txBox="1"/>
          <p:nvPr>
            <p:custDataLst>
              <p:tags r:id="rId158"/>
            </p:custDataLst>
          </p:nvPr>
        </p:nvSpPr>
        <p:spPr>
          <a:xfrm>
            <a:off x="0" y="279453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7425" name="OTLSHAPE_T_a521783cf3084313af760cd9c2923e3c_StartDate" hidden="1"/>
          <p:cNvSpPr txBox="1"/>
          <p:nvPr>
            <p:custDataLst>
              <p:tags r:id="rId159"/>
            </p:custDataLst>
          </p:nvPr>
        </p:nvSpPr>
        <p:spPr>
          <a:xfrm>
            <a:off x="0" y="2748371"/>
            <a:ext cx="0" cy="9233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rgbClr val="E84C22"/>
              </a:solidFill>
              <a:latin typeface="Century Gothic" panose="020B0502020202020204" pitchFamily="34" charset="0"/>
            </a:endParaRPr>
          </a:p>
        </p:txBody>
      </p:sp>
      <p:sp>
        <p:nvSpPr>
          <p:cNvPr id="47426" name="OTLSHAPE_T_a521783cf3084313af760cd9c2923e3c_EndDate" hidden="1"/>
          <p:cNvSpPr txBox="1"/>
          <p:nvPr>
            <p:custDataLst>
              <p:tags r:id="rId160"/>
            </p:custDataLst>
          </p:nvPr>
        </p:nvSpPr>
        <p:spPr>
          <a:xfrm>
            <a:off x="0" y="2748371"/>
            <a:ext cx="0" cy="9233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rgbClr val="E84C22"/>
              </a:solidFill>
              <a:latin typeface="Century Gothic" panose="020B0502020202020204" pitchFamily="34" charset="0"/>
            </a:endParaRPr>
          </a:p>
        </p:txBody>
      </p:sp>
      <p:sp>
        <p:nvSpPr>
          <p:cNvPr id="47427" name="OTLSHAPE_T_a521783cf3084313af760cd9c2923e3c_JoinedDate"/>
          <p:cNvSpPr txBox="1"/>
          <p:nvPr>
            <p:custDataLst>
              <p:tags r:id="rId161"/>
            </p:custDataLst>
          </p:nvPr>
        </p:nvSpPr>
        <p:spPr>
          <a:xfrm>
            <a:off x="3188172" y="2811322"/>
            <a:ext cx="355600" cy="934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600">
                <a:solidFill>
                  <a:srgbClr val="E84C22"/>
                </a:solidFill>
                <a:latin typeface="Century Gothic" panose="020B0502020202020204" pitchFamily="34" charset="0"/>
              </a:rPr>
              <a:t>7/25 - 9/1</a:t>
            </a:r>
          </a:p>
        </p:txBody>
      </p:sp>
      <p:sp>
        <p:nvSpPr>
          <p:cNvPr id="47428" name="OTLSHAPE_T_a521783cf3084313af760cd9c2923e3c_Duration"/>
          <p:cNvSpPr txBox="1"/>
          <p:nvPr>
            <p:custDataLst>
              <p:tags r:id="rId162"/>
            </p:custDataLst>
          </p:nvPr>
        </p:nvSpPr>
        <p:spPr>
          <a:xfrm>
            <a:off x="2520610" y="2803787"/>
            <a:ext cx="2794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rgbClr val="EEECE1"/>
                </a:solidFill>
                <a:latin typeface="Calibri" panose="020F0502020204030204" pitchFamily="34" charset="0"/>
              </a:rPr>
              <a:t>39 days</a:t>
            </a:r>
          </a:p>
        </p:txBody>
      </p:sp>
      <p:sp>
        <p:nvSpPr>
          <p:cNvPr id="47429" name="OTLSHAPE_T_a521783cf3084313af760cd9c2923e3c_Title"/>
          <p:cNvSpPr txBox="1"/>
          <p:nvPr>
            <p:custDataLst>
              <p:tags r:id="rId163"/>
            </p:custDataLst>
          </p:nvPr>
        </p:nvSpPr>
        <p:spPr>
          <a:xfrm>
            <a:off x="127000" y="2803533"/>
            <a:ext cx="584200" cy="10900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rgbClr val="505046"/>
                </a:solidFill>
                <a:latin typeface="Century Gothic" panose="020B0502020202020204" pitchFamily="34" charset="0"/>
              </a:rPr>
              <a:t>Data Analysis</a:t>
            </a:r>
          </a:p>
        </p:txBody>
      </p:sp>
      <p:sp>
        <p:nvSpPr>
          <p:cNvPr id="47432" name="OTLSHAPE_T_9cde6d5d307b4df7b1464248cab7fef6_Duration" hidden="1"/>
          <p:cNvSpPr txBox="1"/>
          <p:nvPr>
            <p:custDataLst>
              <p:tags r:id="rId164"/>
            </p:custDataLst>
          </p:nvPr>
        </p:nvSpPr>
        <p:spPr>
          <a:xfrm>
            <a:off x="0" y="2985037"/>
            <a:ext cx="2794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rgbClr val="EEECE1"/>
                </a:solidFill>
                <a:latin typeface="Calibri" panose="020F0502020204030204" pitchFamily="34" charset="0"/>
              </a:rPr>
              <a:t>93 days</a:t>
            </a:r>
          </a:p>
        </p:txBody>
      </p:sp>
      <p:sp>
        <p:nvSpPr>
          <p:cNvPr id="47433" name="OTLSHAPE_T_9cde6d5d307b4df7b1464248cab7fef6_JoinedDate" hidden="1"/>
          <p:cNvSpPr txBox="1"/>
          <p:nvPr>
            <p:custDataLst>
              <p:tags r:id="rId165"/>
            </p:custDataLst>
          </p:nvPr>
        </p:nvSpPr>
        <p:spPr>
          <a:xfrm>
            <a:off x="0" y="3052004"/>
            <a:ext cx="43180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600">
                <a:solidFill>
                  <a:srgbClr val="E84C22"/>
                </a:solidFill>
                <a:latin typeface="Century Gothic" panose="020B0502020202020204" pitchFamily="34" charset="0"/>
              </a:rPr>
              <a:t>7/12 - 10/12</a:t>
            </a:r>
          </a:p>
        </p:txBody>
      </p:sp>
      <p:sp>
        <p:nvSpPr>
          <p:cNvPr id="47434" name="OTLSHAPE_T_9cde6d5d307b4df7b1464248cab7fef6_StartDate" hidden="1"/>
          <p:cNvSpPr txBox="1"/>
          <p:nvPr>
            <p:custDataLst>
              <p:tags r:id="rId166"/>
            </p:custDataLst>
          </p:nvPr>
        </p:nvSpPr>
        <p:spPr>
          <a:xfrm>
            <a:off x="0" y="3140801"/>
            <a:ext cx="0" cy="9233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rgbClr val="E84C22"/>
              </a:solidFill>
              <a:latin typeface="Century Gothic" panose="020B0502020202020204" pitchFamily="34" charset="0"/>
            </a:endParaRPr>
          </a:p>
        </p:txBody>
      </p:sp>
      <p:sp>
        <p:nvSpPr>
          <p:cNvPr id="47435" name="OTLSHAPE_T_9cde6d5d307b4df7b1464248cab7fef6_EndDate" hidden="1"/>
          <p:cNvSpPr txBox="1"/>
          <p:nvPr>
            <p:custDataLst>
              <p:tags r:id="rId167"/>
            </p:custDataLst>
          </p:nvPr>
        </p:nvSpPr>
        <p:spPr>
          <a:xfrm>
            <a:off x="0" y="3140801"/>
            <a:ext cx="0" cy="9233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rgbClr val="E84C22"/>
              </a:solidFill>
              <a:latin typeface="Century Gothic" panose="020B0502020202020204" pitchFamily="34" charset="0"/>
            </a:endParaRPr>
          </a:p>
        </p:txBody>
      </p:sp>
      <p:sp>
        <p:nvSpPr>
          <p:cNvPr id="47436" name="OTLSHAPE_T_9cde6d5d307b4df7b1464248cab7fef6_Title"/>
          <p:cNvSpPr txBox="1"/>
          <p:nvPr>
            <p:custDataLst>
              <p:tags r:id="rId168"/>
            </p:custDataLst>
          </p:nvPr>
        </p:nvSpPr>
        <p:spPr>
          <a:xfrm>
            <a:off x="2555753" y="2994033"/>
            <a:ext cx="901700" cy="10900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chemeClr val="lt1"/>
                </a:solidFill>
                <a:latin typeface="Century Gothic" panose="020B0502020202020204" pitchFamily="34" charset="0"/>
              </a:rPr>
              <a:t>Architectural Review</a:t>
            </a:r>
          </a:p>
        </p:txBody>
      </p:sp>
      <p:sp>
        <p:nvSpPr>
          <p:cNvPr id="47437" name="OTLSHAPE_T_9cde6d5d307b4df7b1464248cab7fef6_TextPercentage" hidden="1"/>
          <p:cNvSpPr txBox="1"/>
          <p:nvPr>
            <p:custDataLst>
              <p:tags r:id="rId169"/>
            </p:custDataLst>
          </p:nvPr>
        </p:nvSpPr>
        <p:spPr>
          <a:xfrm>
            <a:off x="1868024" y="310304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7440" name="OTLSHAPE_T_6a6e7149661c4d98ae22b9a84a20c0cd_Duration" hidden="1"/>
          <p:cNvSpPr txBox="1"/>
          <p:nvPr>
            <p:custDataLst>
              <p:tags r:id="rId170"/>
            </p:custDataLst>
          </p:nvPr>
        </p:nvSpPr>
        <p:spPr>
          <a:xfrm>
            <a:off x="0" y="2985037"/>
            <a:ext cx="2794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rgbClr val="EEECE1"/>
                </a:solidFill>
                <a:latin typeface="Calibri" panose="020F0502020204030204" pitchFamily="34" charset="0"/>
              </a:rPr>
              <a:t>67 days</a:t>
            </a:r>
          </a:p>
        </p:txBody>
      </p:sp>
      <p:sp>
        <p:nvSpPr>
          <p:cNvPr id="47441" name="OTLSHAPE_T_6a6e7149661c4d98ae22b9a84a20c0cd_JoinedDate" hidden="1"/>
          <p:cNvSpPr txBox="1"/>
          <p:nvPr>
            <p:custDataLst>
              <p:tags r:id="rId171"/>
            </p:custDataLst>
          </p:nvPr>
        </p:nvSpPr>
        <p:spPr>
          <a:xfrm>
            <a:off x="0" y="3093537"/>
            <a:ext cx="482600" cy="934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600">
                <a:solidFill>
                  <a:srgbClr val="E84C22"/>
                </a:solidFill>
                <a:latin typeface="Century Gothic" panose="020B0502020202020204" pitchFamily="34" charset="0"/>
              </a:rPr>
              <a:t>10/16 - 12/21</a:t>
            </a:r>
          </a:p>
        </p:txBody>
      </p:sp>
      <p:sp>
        <p:nvSpPr>
          <p:cNvPr id="47442" name="OTLSHAPE_T_6a6e7149661c4d98ae22b9a84a20c0cd_StartDate" hidden="1"/>
          <p:cNvSpPr txBox="1"/>
          <p:nvPr>
            <p:custDataLst>
              <p:tags r:id="rId172"/>
            </p:custDataLst>
          </p:nvPr>
        </p:nvSpPr>
        <p:spPr>
          <a:xfrm>
            <a:off x="0" y="3140801"/>
            <a:ext cx="0" cy="9233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rgbClr val="E84C22"/>
              </a:solidFill>
              <a:latin typeface="Century Gothic" panose="020B0502020202020204" pitchFamily="34" charset="0"/>
            </a:endParaRPr>
          </a:p>
        </p:txBody>
      </p:sp>
      <p:sp>
        <p:nvSpPr>
          <p:cNvPr id="47443" name="OTLSHAPE_T_6a6e7149661c4d98ae22b9a84a20c0cd_EndDate" hidden="1"/>
          <p:cNvSpPr txBox="1"/>
          <p:nvPr>
            <p:custDataLst>
              <p:tags r:id="rId173"/>
            </p:custDataLst>
          </p:nvPr>
        </p:nvSpPr>
        <p:spPr>
          <a:xfrm>
            <a:off x="0" y="3140801"/>
            <a:ext cx="0" cy="9233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rgbClr val="E84C22"/>
              </a:solidFill>
              <a:latin typeface="Century Gothic" panose="020B0502020202020204" pitchFamily="34" charset="0"/>
            </a:endParaRPr>
          </a:p>
        </p:txBody>
      </p:sp>
      <p:sp>
        <p:nvSpPr>
          <p:cNvPr id="47444" name="OTLSHAPE_T_6a6e7149661c4d98ae22b9a84a20c0cd_Title"/>
          <p:cNvSpPr txBox="1"/>
          <p:nvPr>
            <p:custDataLst>
              <p:tags r:id="rId174"/>
            </p:custDataLst>
          </p:nvPr>
        </p:nvSpPr>
        <p:spPr>
          <a:xfrm>
            <a:off x="4741826" y="2994033"/>
            <a:ext cx="622300" cy="10900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 spc="-2">
                <a:solidFill>
                  <a:schemeClr val="lt1"/>
                </a:solidFill>
                <a:latin typeface="Century Gothic" panose="020B0502020202020204" pitchFamily="34" charset="0"/>
              </a:rPr>
              <a:t>System Design</a:t>
            </a:r>
          </a:p>
        </p:txBody>
      </p:sp>
      <p:sp>
        <p:nvSpPr>
          <p:cNvPr id="47445" name="OTLSHAPE_T_6a6e7149661c4d98ae22b9a84a20c0cd_TextPercentage" hidden="1"/>
          <p:cNvSpPr txBox="1"/>
          <p:nvPr>
            <p:custDataLst>
              <p:tags r:id="rId175"/>
            </p:custDataLst>
          </p:nvPr>
        </p:nvSpPr>
        <p:spPr>
          <a:xfrm>
            <a:off x="4234913" y="310304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7448" name="OTLSHAPE_T_db52820e89624c2fa406876dab9b3660_TextPercentage" hidden="1"/>
          <p:cNvSpPr txBox="1"/>
          <p:nvPr>
            <p:custDataLst>
              <p:tags r:id="rId176"/>
            </p:custDataLst>
          </p:nvPr>
        </p:nvSpPr>
        <p:spPr>
          <a:xfrm>
            <a:off x="0" y="317553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7449" name="OTLSHAPE_T_db52820e89624c2fa406876dab9b3660_StartDate" hidden="1"/>
          <p:cNvSpPr txBox="1"/>
          <p:nvPr>
            <p:custDataLst>
              <p:tags r:id="rId177"/>
            </p:custDataLst>
          </p:nvPr>
        </p:nvSpPr>
        <p:spPr>
          <a:xfrm>
            <a:off x="0" y="3129371"/>
            <a:ext cx="0" cy="9233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rgbClr val="E84C22"/>
              </a:solidFill>
              <a:latin typeface="Century Gothic" panose="020B0502020202020204" pitchFamily="34" charset="0"/>
            </a:endParaRPr>
          </a:p>
        </p:txBody>
      </p:sp>
      <p:sp>
        <p:nvSpPr>
          <p:cNvPr id="47450" name="OTLSHAPE_T_db52820e89624c2fa406876dab9b3660_EndDate" hidden="1"/>
          <p:cNvSpPr txBox="1"/>
          <p:nvPr>
            <p:custDataLst>
              <p:tags r:id="rId178"/>
            </p:custDataLst>
          </p:nvPr>
        </p:nvSpPr>
        <p:spPr>
          <a:xfrm>
            <a:off x="0" y="3129371"/>
            <a:ext cx="0" cy="9233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rgbClr val="E84C22"/>
              </a:solidFill>
              <a:latin typeface="Century Gothic" panose="020B0502020202020204" pitchFamily="34" charset="0"/>
            </a:endParaRPr>
          </a:p>
        </p:txBody>
      </p:sp>
      <p:sp>
        <p:nvSpPr>
          <p:cNvPr id="47451" name="OTLSHAPE_T_db52820e89624c2fa406876dab9b3660_JoinedDate"/>
          <p:cNvSpPr txBox="1"/>
          <p:nvPr>
            <p:custDataLst>
              <p:tags r:id="rId179"/>
            </p:custDataLst>
          </p:nvPr>
        </p:nvSpPr>
        <p:spPr>
          <a:xfrm>
            <a:off x="4248341" y="3192322"/>
            <a:ext cx="393700" cy="934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600">
                <a:solidFill>
                  <a:srgbClr val="E84C22"/>
                </a:solidFill>
                <a:latin typeface="Century Gothic" panose="020B0502020202020204" pitchFamily="34" charset="0"/>
              </a:rPr>
              <a:t>9/7 - 10/14</a:t>
            </a:r>
          </a:p>
        </p:txBody>
      </p:sp>
      <p:sp>
        <p:nvSpPr>
          <p:cNvPr id="47452" name="OTLSHAPE_T_db52820e89624c2fa406876dab9b3660_Duration"/>
          <p:cNvSpPr txBox="1"/>
          <p:nvPr>
            <p:custDataLst>
              <p:tags r:id="rId180"/>
            </p:custDataLst>
          </p:nvPr>
        </p:nvSpPr>
        <p:spPr>
          <a:xfrm>
            <a:off x="3593107" y="3184787"/>
            <a:ext cx="2794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rgbClr val="EEECE1"/>
                </a:solidFill>
                <a:latin typeface="Calibri" panose="020F0502020204030204" pitchFamily="34" charset="0"/>
              </a:rPr>
              <a:t>38 days</a:t>
            </a:r>
          </a:p>
        </p:txBody>
      </p:sp>
      <p:sp>
        <p:nvSpPr>
          <p:cNvPr id="47453" name="OTLSHAPE_T_db52820e89624c2fa406876dab9b3660_Title"/>
          <p:cNvSpPr txBox="1"/>
          <p:nvPr>
            <p:custDataLst>
              <p:tags r:id="rId181"/>
            </p:custDataLst>
          </p:nvPr>
        </p:nvSpPr>
        <p:spPr>
          <a:xfrm>
            <a:off x="127000" y="3184533"/>
            <a:ext cx="431800" cy="10900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rgbClr val="505046"/>
                </a:solidFill>
                <a:latin typeface="Century Gothic" panose="020B0502020202020204" pitchFamily="34" charset="0"/>
              </a:rPr>
              <a:t>Database</a:t>
            </a:r>
          </a:p>
        </p:txBody>
      </p:sp>
      <p:sp>
        <p:nvSpPr>
          <p:cNvPr id="47456" name="OTLSHAPE_T_36f7818d01a140b58716a0eea4972425_TextPercentage" hidden="1"/>
          <p:cNvSpPr txBox="1"/>
          <p:nvPr>
            <p:custDataLst>
              <p:tags r:id="rId182"/>
            </p:custDataLst>
          </p:nvPr>
        </p:nvSpPr>
        <p:spPr>
          <a:xfrm>
            <a:off x="0" y="336603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7457" name="OTLSHAPE_T_36f7818d01a140b58716a0eea4972425_StartDate" hidden="1"/>
          <p:cNvSpPr txBox="1"/>
          <p:nvPr>
            <p:custDataLst>
              <p:tags r:id="rId183"/>
            </p:custDataLst>
          </p:nvPr>
        </p:nvSpPr>
        <p:spPr>
          <a:xfrm>
            <a:off x="0" y="3319871"/>
            <a:ext cx="0" cy="9233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rgbClr val="E84C22"/>
              </a:solidFill>
              <a:latin typeface="Century Gothic" panose="020B0502020202020204" pitchFamily="34" charset="0"/>
            </a:endParaRPr>
          </a:p>
        </p:txBody>
      </p:sp>
      <p:sp>
        <p:nvSpPr>
          <p:cNvPr id="47458" name="OTLSHAPE_T_36f7818d01a140b58716a0eea4972425_EndDate" hidden="1"/>
          <p:cNvSpPr txBox="1"/>
          <p:nvPr>
            <p:custDataLst>
              <p:tags r:id="rId184"/>
            </p:custDataLst>
          </p:nvPr>
        </p:nvSpPr>
        <p:spPr>
          <a:xfrm>
            <a:off x="0" y="3319871"/>
            <a:ext cx="0" cy="9233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rgbClr val="E84C22"/>
              </a:solidFill>
              <a:latin typeface="Century Gothic" panose="020B0502020202020204" pitchFamily="34" charset="0"/>
            </a:endParaRPr>
          </a:p>
        </p:txBody>
      </p:sp>
      <p:sp>
        <p:nvSpPr>
          <p:cNvPr id="47459" name="OTLSHAPE_T_36f7818d01a140b58716a0eea4972425_JoinedDate"/>
          <p:cNvSpPr txBox="1"/>
          <p:nvPr>
            <p:custDataLst>
              <p:tags r:id="rId185"/>
            </p:custDataLst>
          </p:nvPr>
        </p:nvSpPr>
        <p:spPr>
          <a:xfrm>
            <a:off x="4396272" y="3382822"/>
            <a:ext cx="431800" cy="934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600" spc="-2">
                <a:solidFill>
                  <a:srgbClr val="E84C22"/>
                </a:solidFill>
                <a:latin typeface="Century Gothic" panose="020B0502020202020204" pitchFamily="34" charset="0"/>
              </a:rPr>
              <a:t>9/25 - 10/20</a:t>
            </a:r>
          </a:p>
        </p:txBody>
      </p:sp>
      <p:sp>
        <p:nvSpPr>
          <p:cNvPr id="47460" name="OTLSHAPE_T_36f7818d01a140b58716a0eea4972425_Duration"/>
          <p:cNvSpPr txBox="1"/>
          <p:nvPr>
            <p:custDataLst>
              <p:tags r:id="rId186"/>
            </p:custDataLst>
          </p:nvPr>
        </p:nvSpPr>
        <p:spPr>
          <a:xfrm>
            <a:off x="3888968" y="3375287"/>
            <a:ext cx="2794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rgbClr val="EEECE1"/>
                </a:solidFill>
                <a:latin typeface="Calibri" panose="020F0502020204030204" pitchFamily="34" charset="0"/>
              </a:rPr>
              <a:t>26 days</a:t>
            </a:r>
          </a:p>
        </p:txBody>
      </p:sp>
      <p:sp>
        <p:nvSpPr>
          <p:cNvPr id="47461" name="OTLSHAPE_T_36f7818d01a140b58716a0eea4972425_Title"/>
          <p:cNvSpPr txBox="1"/>
          <p:nvPr>
            <p:custDataLst>
              <p:tags r:id="rId187"/>
            </p:custDataLst>
          </p:nvPr>
        </p:nvSpPr>
        <p:spPr>
          <a:xfrm>
            <a:off x="127000" y="3375033"/>
            <a:ext cx="609600" cy="10900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 spc="-2">
                <a:solidFill>
                  <a:srgbClr val="505046"/>
                </a:solidFill>
                <a:latin typeface="Century Gothic" panose="020B0502020202020204" pitchFamily="34" charset="0"/>
              </a:rPr>
              <a:t>Data Improve</a:t>
            </a:r>
          </a:p>
        </p:txBody>
      </p:sp>
      <p:sp>
        <p:nvSpPr>
          <p:cNvPr id="47464" name="OTLSHAPE_T_dbc50318743f4d6ba995fb3e7b4187d7_TextPercentage" hidden="1"/>
          <p:cNvSpPr txBox="1"/>
          <p:nvPr>
            <p:custDataLst>
              <p:tags r:id="rId188"/>
            </p:custDataLst>
          </p:nvPr>
        </p:nvSpPr>
        <p:spPr>
          <a:xfrm>
            <a:off x="0" y="355653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7465" name="OTLSHAPE_T_dbc50318743f4d6ba995fb3e7b4187d7_StartDate" hidden="1"/>
          <p:cNvSpPr txBox="1"/>
          <p:nvPr>
            <p:custDataLst>
              <p:tags r:id="rId189"/>
            </p:custDataLst>
          </p:nvPr>
        </p:nvSpPr>
        <p:spPr>
          <a:xfrm>
            <a:off x="0" y="3510371"/>
            <a:ext cx="0" cy="9233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rgbClr val="E84C22"/>
              </a:solidFill>
              <a:latin typeface="Century Gothic" panose="020B0502020202020204" pitchFamily="34" charset="0"/>
            </a:endParaRPr>
          </a:p>
        </p:txBody>
      </p:sp>
      <p:sp>
        <p:nvSpPr>
          <p:cNvPr id="47466" name="OTLSHAPE_T_dbc50318743f4d6ba995fb3e7b4187d7_EndDate" hidden="1"/>
          <p:cNvSpPr txBox="1"/>
          <p:nvPr>
            <p:custDataLst>
              <p:tags r:id="rId190"/>
            </p:custDataLst>
          </p:nvPr>
        </p:nvSpPr>
        <p:spPr>
          <a:xfrm>
            <a:off x="0" y="3510371"/>
            <a:ext cx="0" cy="9233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rgbClr val="E84C22"/>
              </a:solidFill>
              <a:latin typeface="Century Gothic" panose="020B0502020202020204" pitchFamily="34" charset="0"/>
            </a:endParaRPr>
          </a:p>
        </p:txBody>
      </p:sp>
      <p:sp>
        <p:nvSpPr>
          <p:cNvPr id="47467" name="OTLSHAPE_T_dbc50318743f4d6ba995fb3e7b4187d7_JoinedDate"/>
          <p:cNvSpPr txBox="1"/>
          <p:nvPr>
            <p:custDataLst>
              <p:tags r:id="rId191"/>
            </p:custDataLst>
          </p:nvPr>
        </p:nvSpPr>
        <p:spPr>
          <a:xfrm>
            <a:off x="5801612" y="3573322"/>
            <a:ext cx="482600" cy="934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600">
                <a:solidFill>
                  <a:srgbClr val="E84C22"/>
                </a:solidFill>
                <a:latin typeface="Century Gothic" panose="020B0502020202020204" pitchFamily="34" charset="0"/>
              </a:rPr>
              <a:t>10/15 - 12/16</a:t>
            </a:r>
          </a:p>
        </p:txBody>
      </p:sp>
      <p:sp>
        <p:nvSpPr>
          <p:cNvPr id="47468" name="OTLSHAPE_T_dbc50318743f4d6ba995fb3e7b4187d7_Duration"/>
          <p:cNvSpPr txBox="1"/>
          <p:nvPr>
            <p:custDataLst>
              <p:tags r:id="rId192"/>
            </p:custDataLst>
          </p:nvPr>
        </p:nvSpPr>
        <p:spPr>
          <a:xfrm>
            <a:off x="4838189" y="3565787"/>
            <a:ext cx="2794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rgbClr val="EEECE1"/>
                </a:solidFill>
                <a:latin typeface="Calibri" panose="020F0502020204030204" pitchFamily="34" charset="0"/>
              </a:rPr>
              <a:t>63 days</a:t>
            </a:r>
          </a:p>
        </p:txBody>
      </p:sp>
      <p:sp>
        <p:nvSpPr>
          <p:cNvPr id="47469" name="OTLSHAPE_T_dbc50318743f4d6ba995fb3e7b4187d7_Title"/>
          <p:cNvSpPr txBox="1"/>
          <p:nvPr>
            <p:custDataLst>
              <p:tags r:id="rId193"/>
            </p:custDataLst>
          </p:nvPr>
        </p:nvSpPr>
        <p:spPr>
          <a:xfrm>
            <a:off x="127000" y="3565533"/>
            <a:ext cx="330200" cy="10900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 b="1" spc="-2">
                <a:solidFill>
                  <a:srgbClr val="FF8427"/>
                </a:solidFill>
                <a:latin typeface="Century Gothic" panose="020B0502020202020204" pitchFamily="34" charset="0"/>
              </a:rPr>
              <a:t>Coding</a:t>
            </a:r>
          </a:p>
        </p:txBody>
      </p:sp>
      <p:sp>
        <p:nvSpPr>
          <p:cNvPr id="47472" name="OTLSHAPE_T_50df4adda29a494cbe0e9e846865986b_Duration" hidden="1"/>
          <p:cNvSpPr txBox="1"/>
          <p:nvPr>
            <p:custDataLst>
              <p:tags r:id="rId194"/>
            </p:custDataLst>
          </p:nvPr>
        </p:nvSpPr>
        <p:spPr>
          <a:xfrm>
            <a:off x="0" y="3747037"/>
            <a:ext cx="2794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rgbClr val="EEECE1"/>
                </a:solidFill>
                <a:latin typeface="Calibri" panose="020F0502020204030204" pitchFamily="34" charset="0"/>
              </a:rPr>
              <a:t>57 days</a:t>
            </a:r>
          </a:p>
        </p:txBody>
      </p:sp>
      <p:sp>
        <p:nvSpPr>
          <p:cNvPr id="47473" name="OTLSHAPE_T_50df4adda29a494cbe0e9e846865986b_JoinedDate" hidden="1"/>
          <p:cNvSpPr txBox="1"/>
          <p:nvPr>
            <p:custDataLst>
              <p:tags r:id="rId195"/>
            </p:custDataLst>
          </p:nvPr>
        </p:nvSpPr>
        <p:spPr>
          <a:xfrm>
            <a:off x="0" y="3855538"/>
            <a:ext cx="482600" cy="934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600">
                <a:solidFill>
                  <a:srgbClr val="E84C22"/>
                </a:solidFill>
                <a:latin typeface="Century Gothic" panose="020B0502020202020204" pitchFamily="34" charset="0"/>
              </a:rPr>
              <a:t>10/31 - 12/26</a:t>
            </a:r>
          </a:p>
        </p:txBody>
      </p:sp>
      <p:sp>
        <p:nvSpPr>
          <p:cNvPr id="47474" name="OTLSHAPE_T_50df4adda29a494cbe0e9e846865986b_StartDate" hidden="1"/>
          <p:cNvSpPr txBox="1"/>
          <p:nvPr>
            <p:custDataLst>
              <p:tags r:id="rId196"/>
            </p:custDataLst>
          </p:nvPr>
        </p:nvSpPr>
        <p:spPr>
          <a:xfrm>
            <a:off x="0" y="3902801"/>
            <a:ext cx="0" cy="9233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rgbClr val="E84C22"/>
              </a:solidFill>
              <a:latin typeface="Century Gothic" panose="020B0502020202020204" pitchFamily="34" charset="0"/>
            </a:endParaRPr>
          </a:p>
        </p:txBody>
      </p:sp>
      <p:sp>
        <p:nvSpPr>
          <p:cNvPr id="47475" name="OTLSHAPE_T_50df4adda29a494cbe0e9e846865986b_EndDate" hidden="1"/>
          <p:cNvSpPr txBox="1"/>
          <p:nvPr>
            <p:custDataLst>
              <p:tags r:id="rId197"/>
            </p:custDataLst>
          </p:nvPr>
        </p:nvSpPr>
        <p:spPr>
          <a:xfrm>
            <a:off x="0" y="3902801"/>
            <a:ext cx="0" cy="9233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rgbClr val="E84C22"/>
              </a:solidFill>
              <a:latin typeface="Century Gothic" panose="020B0502020202020204" pitchFamily="34" charset="0"/>
            </a:endParaRPr>
          </a:p>
        </p:txBody>
      </p:sp>
      <p:sp>
        <p:nvSpPr>
          <p:cNvPr id="47476" name="OTLSHAPE_T_50df4adda29a494cbe0e9e846865986b_Title"/>
          <p:cNvSpPr txBox="1"/>
          <p:nvPr>
            <p:custDataLst>
              <p:tags r:id="rId198"/>
            </p:custDataLst>
          </p:nvPr>
        </p:nvSpPr>
        <p:spPr>
          <a:xfrm>
            <a:off x="4964374" y="3756033"/>
            <a:ext cx="673100" cy="10900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chemeClr val="lt1"/>
                </a:solidFill>
                <a:latin typeface="Century Gothic" panose="020B0502020202020204" pitchFamily="34" charset="0"/>
              </a:rPr>
              <a:t>Website Testing</a:t>
            </a:r>
          </a:p>
        </p:txBody>
      </p:sp>
      <p:sp>
        <p:nvSpPr>
          <p:cNvPr id="47477" name="OTLSHAPE_T_50df4adda29a494cbe0e9e846865986b_TextPercentage" hidden="1"/>
          <p:cNvSpPr txBox="1"/>
          <p:nvPr>
            <p:custDataLst>
              <p:tags r:id="rId199"/>
            </p:custDataLst>
          </p:nvPr>
        </p:nvSpPr>
        <p:spPr>
          <a:xfrm>
            <a:off x="4604739" y="386504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7480" name="OTLSHAPE_T_eb954275c5b54be590bee3d17b0ce8a3_Duration" hidden="1"/>
          <p:cNvSpPr txBox="1"/>
          <p:nvPr>
            <p:custDataLst>
              <p:tags r:id="rId200"/>
            </p:custDataLst>
          </p:nvPr>
        </p:nvSpPr>
        <p:spPr>
          <a:xfrm>
            <a:off x="0" y="3747037"/>
            <a:ext cx="2794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rgbClr val="EEECE1"/>
                </a:solidFill>
                <a:latin typeface="Calibri" panose="020F0502020204030204" pitchFamily="34" charset="0"/>
              </a:rPr>
              <a:t>56 days</a:t>
            </a:r>
          </a:p>
        </p:txBody>
      </p:sp>
      <p:sp>
        <p:nvSpPr>
          <p:cNvPr id="47481" name="OTLSHAPE_T_eb954275c5b54be590bee3d17b0ce8a3_JoinedDate" hidden="1"/>
          <p:cNvSpPr txBox="1"/>
          <p:nvPr>
            <p:custDataLst>
              <p:tags r:id="rId201"/>
            </p:custDataLst>
          </p:nvPr>
        </p:nvSpPr>
        <p:spPr>
          <a:xfrm>
            <a:off x="0" y="3814005"/>
            <a:ext cx="43180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600">
                <a:solidFill>
                  <a:srgbClr val="E84C22"/>
                </a:solidFill>
                <a:latin typeface="Century Gothic" panose="020B0502020202020204" pitchFamily="34" charset="0"/>
              </a:rPr>
              <a:t>12/30 - 2/23</a:t>
            </a:r>
          </a:p>
        </p:txBody>
      </p:sp>
      <p:sp>
        <p:nvSpPr>
          <p:cNvPr id="47482" name="OTLSHAPE_T_eb954275c5b54be590bee3d17b0ce8a3_StartDate" hidden="1"/>
          <p:cNvSpPr txBox="1"/>
          <p:nvPr>
            <p:custDataLst>
              <p:tags r:id="rId202"/>
            </p:custDataLst>
          </p:nvPr>
        </p:nvSpPr>
        <p:spPr>
          <a:xfrm>
            <a:off x="0" y="3902801"/>
            <a:ext cx="0" cy="9233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rgbClr val="E84C22"/>
              </a:solidFill>
              <a:latin typeface="Century Gothic" panose="020B0502020202020204" pitchFamily="34" charset="0"/>
            </a:endParaRPr>
          </a:p>
        </p:txBody>
      </p:sp>
      <p:sp>
        <p:nvSpPr>
          <p:cNvPr id="47483" name="OTLSHAPE_T_eb954275c5b54be590bee3d17b0ce8a3_EndDate" hidden="1"/>
          <p:cNvSpPr txBox="1"/>
          <p:nvPr>
            <p:custDataLst>
              <p:tags r:id="rId203"/>
            </p:custDataLst>
          </p:nvPr>
        </p:nvSpPr>
        <p:spPr>
          <a:xfrm>
            <a:off x="0" y="3902801"/>
            <a:ext cx="0" cy="9233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rgbClr val="E84C22"/>
              </a:solidFill>
              <a:latin typeface="Century Gothic" panose="020B0502020202020204" pitchFamily="34" charset="0"/>
            </a:endParaRPr>
          </a:p>
        </p:txBody>
      </p:sp>
      <p:sp>
        <p:nvSpPr>
          <p:cNvPr id="47484" name="OTLSHAPE_T_eb954275c5b54be590bee3d17b0ce8a3_Title"/>
          <p:cNvSpPr txBox="1"/>
          <p:nvPr>
            <p:custDataLst>
              <p:tags r:id="rId204"/>
            </p:custDataLst>
          </p:nvPr>
        </p:nvSpPr>
        <p:spPr>
          <a:xfrm>
            <a:off x="6451503" y="3756033"/>
            <a:ext cx="622300" cy="10900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 spc="-2">
                <a:solidFill>
                  <a:schemeClr val="lt1"/>
                </a:solidFill>
                <a:latin typeface="Century Gothic" panose="020B0502020202020204" pitchFamily="34" charset="0"/>
              </a:rPr>
              <a:t>Online Testing </a:t>
            </a:r>
          </a:p>
        </p:txBody>
      </p:sp>
      <p:sp>
        <p:nvSpPr>
          <p:cNvPr id="47485" name="OTLSHAPE_T_eb954275c5b54be590bee3d17b0ce8a3_TextPercentage" hidden="1"/>
          <p:cNvSpPr txBox="1"/>
          <p:nvPr>
            <p:custDataLst>
              <p:tags r:id="rId205"/>
            </p:custDataLst>
          </p:nvPr>
        </p:nvSpPr>
        <p:spPr>
          <a:xfrm>
            <a:off x="6084045" y="386504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7488" name="OTLSHAPE_T_7ee9367d83e74312adaa6d4bcf222f75_TextPercentage" hidden="1"/>
          <p:cNvSpPr txBox="1"/>
          <p:nvPr>
            <p:custDataLst>
              <p:tags r:id="rId206"/>
            </p:custDataLst>
          </p:nvPr>
        </p:nvSpPr>
        <p:spPr>
          <a:xfrm>
            <a:off x="0" y="393753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7489" name="OTLSHAPE_T_7ee9367d83e74312adaa6d4bcf222f75_StartDate" hidden="1"/>
          <p:cNvSpPr txBox="1"/>
          <p:nvPr>
            <p:custDataLst>
              <p:tags r:id="rId207"/>
            </p:custDataLst>
          </p:nvPr>
        </p:nvSpPr>
        <p:spPr>
          <a:xfrm>
            <a:off x="0" y="3891371"/>
            <a:ext cx="0" cy="9233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rgbClr val="E84C22"/>
              </a:solidFill>
              <a:latin typeface="Century Gothic" panose="020B0502020202020204" pitchFamily="34" charset="0"/>
            </a:endParaRPr>
          </a:p>
        </p:txBody>
      </p:sp>
      <p:sp>
        <p:nvSpPr>
          <p:cNvPr id="47490" name="OTLSHAPE_T_7ee9367d83e74312adaa6d4bcf222f75_EndDate" hidden="1"/>
          <p:cNvSpPr txBox="1"/>
          <p:nvPr>
            <p:custDataLst>
              <p:tags r:id="rId208"/>
            </p:custDataLst>
          </p:nvPr>
        </p:nvSpPr>
        <p:spPr>
          <a:xfrm>
            <a:off x="0" y="3891371"/>
            <a:ext cx="0" cy="9233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rgbClr val="E84C22"/>
              </a:solidFill>
              <a:latin typeface="Century Gothic" panose="020B0502020202020204" pitchFamily="34" charset="0"/>
            </a:endParaRPr>
          </a:p>
        </p:txBody>
      </p:sp>
      <p:sp>
        <p:nvSpPr>
          <p:cNvPr id="47491" name="OTLSHAPE_T_7ee9367d83e74312adaa6d4bcf222f75_JoinedDate"/>
          <p:cNvSpPr txBox="1"/>
          <p:nvPr>
            <p:custDataLst>
              <p:tags r:id="rId209"/>
            </p:custDataLst>
          </p:nvPr>
        </p:nvSpPr>
        <p:spPr>
          <a:xfrm>
            <a:off x="8612292" y="3954322"/>
            <a:ext cx="355600" cy="934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600">
                <a:solidFill>
                  <a:srgbClr val="E84C22"/>
                </a:solidFill>
                <a:latin typeface="Century Gothic" panose="020B0502020202020204" pitchFamily="34" charset="0"/>
              </a:rPr>
              <a:t>1/15 - 4/9</a:t>
            </a:r>
          </a:p>
        </p:txBody>
      </p:sp>
      <p:sp>
        <p:nvSpPr>
          <p:cNvPr id="47492" name="OTLSHAPE_T_7ee9367d83e74312adaa6d4bcf222f75_Duration"/>
          <p:cNvSpPr txBox="1"/>
          <p:nvPr>
            <p:custDataLst>
              <p:tags r:id="rId210"/>
            </p:custDataLst>
          </p:nvPr>
        </p:nvSpPr>
        <p:spPr>
          <a:xfrm>
            <a:off x="7377664" y="3946787"/>
            <a:ext cx="2794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rgbClr val="EEECE1"/>
                </a:solidFill>
                <a:latin typeface="Calibri" panose="020F0502020204030204" pitchFamily="34" charset="0"/>
              </a:rPr>
              <a:t>85 days</a:t>
            </a:r>
          </a:p>
        </p:txBody>
      </p:sp>
      <p:sp>
        <p:nvSpPr>
          <p:cNvPr id="47493" name="OTLSHAPE_T_7ee9367d83e74312adaa6d4bcf222f75_Title"/>
          <p:cNvSpPr txBox="1"/>
          <p:nvPr>
            <p:custDataLst>
              <p:tags r:id="rId211"/>
            </p:custDataLst>
          </p:nvPr>
        </p:nvSpPr>
        <p:spPr>
          <a:xfrm>
            <a:off x="127000" y="3946533"/>
            <a:ext cx="330200" cy="10900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 b="1" spc="-2">
                <a:solidFill>
                  <a:srgbClr val="FF8427"/>
                </a:solidFill>
                <a:latin typeface="Century Gothic" panose="020B0502020202020204" pitchFamily="34" charset="0"/>
              </a:rPr>
              <a:t>Coding</a:t>
            </a:r>
          </a:p>
        </p:txBody>
      </p:sp>
      <p:sp>
        <p:nvSpPr>
          <p:cNvPr id="47496" name="OTLSHAPE_T_e5b62d684daf4c82817e64b1ee7394ac_TextPercentage" hidden="1"/>
          <p:cNvSpPr txBox="1"/>
          <p:nvPr>
            <p:custDataLst>
              <p:tags r:id="rId212"/>
            </p:custDataLst>
          </p:nvPr>
        </p:nvSpPr>
        <p:spPr>
          <a:xfrm>
            <a:off x="0" y="412803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7497" name="OTLSHAPE_T_e5b62d684daf4c82817e64b1ee7394ac_StartDate" hidden="1"/>
          <p:cNvSpPr txBox="1"/>
          <p:nvPr>
            <p:custDataLst>
              <p:tags r:id="rId213"/>
            </p:custDataLst>
          </p:nvPr>
        </p:nvSpPr>
        <p:spPr>
          <a:xfrm>
            <a:off x="0" y="4081871"/>
            <a:ext cx="0" cy="9233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rgbClr val="E84C22"/>
              </a:solidFill>
              <a:latin typeface="Century Gothic" panose="020B0502020202020204" pitchFamily="34" charset="0"/>
            </a:endParaRPr>
          </a:p>
        </p:txBody>
      </p:sp>
      <p:sp>
        <p:nvSpPr>
          <p:cNvPr id="47498" name="OTLSHAPE_T_e5b62d684daf4c82817e64b1ee7394ac_EndDate" hidden="1"/>
          <p:cNvSpPr txBox="1"/>
          <p:nvPr>
            <p:custDataLst>
              <p:tags r:id="rId214"/>
            </p:custDataLst>
          </p:nvPr>
        </p:nvSpPr>
        <p:spPr>
          <a:xfrm>
            <a:off x="0" y="4081871"/>
            <a:ext cx="0" cy="9233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rgbClr val="E84C22"/>
              </a:solidFill>
              <a:latin typeface="Century Gothic" panose="020B0502020202020204" pitchFamily="34" charset="0"/>
            </a:endParaRPr>
          </a:p>
        </p:txBody>
      </p:sp>
      <p:sp>
        <p:nvSpPr>
          <p:cNvPr id="47499" name="OTLSHAPE_T_e5b62d684daf4c82817e64b1ee7394ac_JoinedDate"/>
          <p:cNvSpPr txBox="1"/>
          <p:nvPr>
            <p:custDataLst>
              <p:tags r:id="rId215"/>
            </p:custDataLst>
          </p:nvPr>
        </p:nvSpPr>
        <p:spPr>
          <a:xfrm>
            <a:off x="9130049" y="4144822"/>
            <a:ext cx="393700" cy="934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600">
                <a:solidFill>
                  <a:srgbClr val="E84C22"/>
                </a:solidFill>
                <a:latin typeface="Century Gothic" panose="020B0502020202020204" pitchFamily="34" charset="0"/>
              </a:rPr>
              <a:t>3/25 - 4/30</a:t>
            </a:r>
          </a:p>
        </p:txBody>
      </p:sp>
      <p:sp>
        <p:nvSpPr>
          <p:cNvPr id="47500" name="OTLSHAPE_T_e5b62d684daf4c82817e64b1ee7394ac_Duration"/>
          <p:cNvSpPr txBox="1"/>
          <p:nvPr>
            <p:custDataLst>
              <p:tags r:id="rId216"/>
            </p:custDataLst>
          </p:nvPr>
        </p:nvSpPr>
        <p:spPr>
          <a:xfrm>
            <a:off x="8487142" y="4137287"/>
            <a:ext cx="2794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rgbClr val="EEECE1"/>
                </a:solidFill>
                <a:latin typeface="Calibri" panose="020F0502020204030204" pitchFamily="34" charset="0"/>
              </a:rPr>
              <a:t>37 days</a:t>
            </a:r>
          </a:p>
        </p:txBody>
      </p:sp>
      <p:sp>
        <p:nvSpPr>
          <p:cNvPr id="47501" name="OTLSHAPE_T_e5b62d684daf4c82817e64b1ee7394ac_Title"/>
          <p:cNvSpPr txBox="1"/>
          <p:nvPr>
            <p:custDataLst>
              <p:tags r:id="rId217"/>
            </p:custDataLst>
          </p:nvPr>
        </p:nvSpPr>
        <p:spPr>
          <a:xfrm>
            <a:off x="127000" y="4137033"/>
            <a:ext cx="647700" cy="10900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 spc="-2">
                <a:solidFill>
                  <a:srgbClr val="505046"/>
                </a:solidFill>
                <a:latin typeface="Century Gothic" panose="020B0502020202020204" pitchFamily="34" charset="0"/>
              </a:rPr>
              <a:t>System Testing </a:t>
            </a:r>
          </a:p>
        </p:txBody>
      </p:sp>
      <p:sp>
        <p:nvSpPr>
          <p:cNvPr id="47504" name="OTLSHAPE_T_d945728e96e844539b3c018c2be8a869_TextPercentage" hidden="1"/>
          <p:cNvSpPr txBox="1"/>
          <p:nvPr>
            <p:custDataLst>
              <p:tags r:id="rId218"/>
            </p:custDataLst>
          </p:nvPr>
        </p:nvSpPr>
        <p:spPr>
          <a:xfrm>
            <a:off x="0" y="431853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7505" name="OTLSHAPE_T_d945728e96e844539b3c018c2be8a869_StartDate" hidden="1"/>
          <p:cNvSpPr txBox="1"/>
          <p:nvPr>
            <p:custDataLst>
              <p:tags r:id="rId219"/>
            </p:custDataLst>
          </p:nvPr>
        </p:nvSpPr>
        <p:spPr>
          <a:xfrm>
            <a:off x="0" y="4272371"/>
            <a:ext cx="0" cy="9233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rgbClr val="E84C22"/>
              </a:solidFill>
              <a:latin typeface="Century Gothic" panose="020B0502020202020204" pitchFamily="34" charset="0"/>
            </a:endParaRPr>
          </a:p>
        </p:txBody>
      </p:sp>
      <p:sp>
        <p:nvSpPr>
          <p:cNvPr id="47506" name="OTLSHAPE_T_d945728e96e844539b3c018c2be8a869_EndDate" hidden="1"/>
          <p:cNvSpPr txBox="1"/>
          <p:nvPr>
            <p:custDataLst>
              <p:tags r:id="rId220"/>
            </p:custDataLst>
          </p:nvPr>
        </p:nvSpPr>
        <p:spPr>
          <a:xfrm>
            <a:off x="0" y="4272371"/>
            <a:ext cx="0" cy="9233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rgbClr val="E84C22"/>
              </a:solidFill>
              <a:latin typeface="Century Gothic" panose="020B0502020202020204" pitchFamily="34" charset="0"/>
            </a:endParaRPr>
          </a:p>
        </p:txBody>
      </p:sp>
      <p:sp>
        <p:nvSpPr>
          <p:cNvPr id="47507" name="OTLSHAPE_T_d945728e96e844539b3c018c2be8a869_JoinedDate"/>
          <p:cNvSpPr txBox="1"/>
          <p:nvPr>
            <p:custDataLst>
              <p:tags r:id="rId221"/>
            </p:custDataLst>
          </p:nvPr>
        </p:nvSpPr>
        <p:spPr>
          <a:xfrm>
            <a:off x="9795737" y="4335322"/>
            <a:ext cx="355600" cy="934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600">
                <a:solidFill>
                  <a:srgbClr val="E84C22"/>
                </a:solidFill>
                <a:latin typeface="Century Gothic" panose="020B0502020202020204" pitchFamily="34" charset="0"/>
              </a:rPr>
              <a:t>4/1 - 5/27</a:t>
            </a:r>
          </a:p>
        </p:txBody>
      </p:sp>
      <p:sp>
        <p:nvSpPr>
          <p:cNvPr id="47508" name="OTLSHAPE_T_d945728e96e844539b3c018c2be8a869_Duration"/>
          <p:cNvSpPr txBox="1"/>
          <p:nvPr>
            <p:custDataLst>
              <p:tags r:id="rId222"/>
            </p:custDataLst>
          </p:nvPr>
        </p:nvSpPr>
        <p:spPr>
          <a:xfrm>
            <a:off x="8906280" y="4327787"/>
            <a:ext cx="2794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rgbClr val="EEECE1"/>
                </a:solidFill>
                <a:latin typeface="Calibri" panose="020F0502020204030204" pitchFamily="34" charset="0"/>
              </a:rPr>
              <a:t>57 days</a:t>
            </a:r>
          </a:p>
        </p:txBody>
      </p:sp>
      <p:sp>
        <p:nvSpPr>
          <p:cNvPr id="47509" name="OTLSHAPE_T_d945728e96e844539b3c018c2be8a869_Title"/>
          <p:cNvSpPr txBox="1"/>
          <p:nvPr>
            <p:custDataLst>
              <p:tags r:id="rId223"/>
            </p:custDataLst>
          </p:nvPr>
        </p:nvSpPr>
        <p:spPr>
          <a:xfrm>
            <a:off x="127000" y="4327533"/>
            <a:ext cx="533400" cy="10900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rgbClr val="505046"/>
                </a:solidFill>
                <a:latin typeface="Century Gothic" panose="020B0502020202020204" pitchFamily="34" charset="0"/>
              </a:rPr>
              <a:t>Stabilization </a:t>
            </a:r>
          </a:p>
        </p:txBody>
      </p:sp>
      <p:sp>
        <p:nvSpPr>
          <p:cNvPr id="47512" name="OTLSHAPE_T_c9b8b49c43834683b4aa14b656629686_Duration" hidden="1"/>
          <p:cNvSpPr txBox="1"/>
          <p:nvPr>
            <p:custDataLst>
              <p:tags r:id="rId224"/>
            </p:custDataLst>
          </p:nvPr>
        </p:nvSpPr>
        <p:spPr>
          <a:xfrm>
            <a:off x="0" y="4509037"/>
            <a:ext cx="2794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rgbClr val="EEECE1"/>
                </a:solidFill>
                <a:latin typeface="Calibri" panose="020F0502020204030204" pitchFamily="34" charset="0"/>
              </a:rPr>
              <a:t>77 days</a:t>
            </a:r>
          </a:p>
        </p:txBody>
      </p:sp>
      <p:sp>
        <p:nvSpPr>
          <p:cNvPr id="47513" name="OTLSHAPE_T_c9b8b49c43834683b4aa14b656629686_JoinedDate" hidden="1"/>
          <p:cNvSpPr txBox="1"/>
          <p:nvPr>
            <p:custDataLst>
              <p:tags r:id="rId225"/>
            </p:custDataLst>
          </p:nvPr>
        </p:nvSpPr>
        <p:spPr>
          <a:xfrm>
            <a:off x="0" y="4617538"/>
            <a:ext cx="393700" cy="934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600">
                <a:solidFill>
                  <a:srgbClr val="E84C22"/>
                </a:solidFill>
                <a:latin typeface="Century Gothic" panose="020B0502020202020204" pitchFamily="34" charset="0"/>
              </a:rPr>
              <a:t>1/29 - 4/15</a:t>
            </a:r>
          </a:p>
        </p:txBody>
      </p:sp>
      <p:sp>
        <p:nvSpPr>
          <p:cNvPr id="47514" name="OTLSHAPE_T_c9b8b49c43834683b4aa14b656629686_StartDate" hidden="1"/>
          <p:cNvSpPr txBox="1"/>
          <p:nvPr>
            <p:custDataLst>
              <p:tags r:id="rId226"/>
            </p:custDataLst>
          </p:nvPr>
        </p:nvSpPr>
        <p:spPr>
          <a:xfrm>
            <a:off x="0" y="4664801"/>
            <a:ext cx="0" cy="9233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rgbClr val="E84C22"/>
              </a:solidFill>
              <a:latin typeface="Century Gothic" panose="020B0502020202020204" pitchFamily="34" charset="0"/>
            </a:endParaRPr>
          </a:p>
        </p:txBody>
      </p:sp>
      <p:sp>
        <p:nvSpPr>
          <p:cNvPr id="47515" name="OTLSHAPE_T_c9b8b49c43834683b4aa14b656629686_EndDate" hidden="1"/>
          <p:cNvSpPr txBox="1"/>
          <p:nvPr>
            <p:custDataLst>
              <p:tags r:id="rId227"/>
            </p:custDataLst>
          </p:nvPr>
        </p:nvSpPr>
        <p:spPr>
          <a:xfrm>
            <a:off x="0" y="4664801"/>
            <a:ext cx="0" cy="9233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rgbClr val="E84C22"/>
              </a:solidFill>
              <a:latin typeface="Century Gothic" panose="020B0502020202020204" pitchFamily="34" charset="0"/>
            </a:endParaRPr>
          </a:p>
        </p:txBody>
      </p:sp>
      <p:sp>
        <p:nvSpPr>
          <p:cNvPr id="47516" name="OTLSHAPE_T_c9b8b49c43834683b4aa14b656629686_Title"/>
          <p:cNvSpPr txBox="1"/>
          <p:nvPr>
            <p:custDataLst>
              <p:tags r:id="rId228"/>
            </p:custDataLst>
          </p:nvPr>
        </p:nvSpPr>
        <p:spPr>
          <a:xfrm>
            <a:off x="7235827" y="4518033"/>
            <a:ext cx="1054100" cy="10900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chemeClr val="lt1"/>
                </a:solidFill>
                <a:latin typeface="Century Gothic" panose="020B0502020202020204" pitchFamily="34" charset="0"/>
              </a:rPr>
              <a:t>Performance Enhancing</a:t>
            </a:r>
          </a:p>
        </p:txBody>
      </p:sp>
      <p:sp>
        <p:nvSpPr>
          <p:cNvPr id="47517" name="OTLSHAPE_T_c9b8b49c43834683b4aa14b656629686_TextPercentage" hidden="1"/>
          <p:cNvSpPr txBox="1"/>
          <p:nvPr>
            <p:custDataLst>
              <p:tags r:id="rId229"/>
            </p:custDataLst>
          </p:nvPr>
        </p:nvSpPr>
        <p:spPr>
          <a:xfrm>
            <a:off x="6823698" y="462704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7520" name="OTLSHAPE_T_e0bf569c67854225a37d3ef8639d12e1_Duration" hidden="1"/>
          <p:cNvSpPr txBox="1"/>
          <p:nvPr>
            <p:custDataLst>
              <p:tags r:id="rId230"/>
            </p:custDataLst>
          </p:nvPr>
        </p:nvSpPr>
        <p:spPr>
          <a:xfrm>
            <a:off x="0" y="4509037"/>
            <a:ext cx="2794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rgbClr val="EEECE1"/>
                </a:solidFill>
                <a:latin typeface="Calibri" panose="020F0502020204030204" pitchFamily="34" charset="0"/>
              </a:rPr>
              <a:t>92 days</a:t>
            </a:r>
          </a:p>
        </p:txBody>
      </p:sp>
      <p:sp>
        <p:nvSpPr>
          <p:cNvPr id="47521" name="OTLSHAPE_T_e0bf569c67854225a37d3ef8639d12e1_JoinedDate" hidden="1"/>
          <p:cNvSpPr txBox="1"/>
          <p:nvPr>
            <p:custDataLst>
              <p:tags r:id="rId231"/>
            </p:custDataLst>
          </p:nvPr>
        </p:nvSpPr>
        <p:spPr>
          <a:xfrm>
            <a:off x="0" y="4617538"/>
            <a:ext cx="393700" cy="934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600">
                <a:solidFill>
                  <a:srgbClr val="E84C22"/>
                </a:solidFill>
                <a:latin typeface="Century Gothic" panose="020B0502020202020204" pitchFamily="34" charset="0"/>
              </a:rPr>
              <a:t>4/19 - 7/19</a:t>
            </a:r>
          </a:p>
        </p:txBody>
      </p:sp>
      <p:sp>
        <p:nvSpPr>
          <p:cNvPr id="47522" name="OTLSHAPE_T_e0bf569c67854225a37d3ef8639d12e1_StartDate" hidden="1"/>
          <p:cNvSpPr txBox="1"/>
          <p:nvPr>
            <p:custDataLst>
              <p:tags r:id="rId232"/>
            </p:custDataLst>
          </p:nvPr>
        </p:nvSpPr>
        <p:spPr>
          <a:xfrm>
            <a:off x="0" y="4664801"/>
            <a:ext cx="0" cy="9233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rgbClr val="E84C22"/>
              </a:solidFill>
              <a:latin typeface="Century Gothic" panose="020B0502020202020204" pitchFamily="34" charset="0"/>
            </a:endParaRPr>
          </a:p>
        </p:txBody>
      </p:sp>
      <p:sp>
        <p:nvSpPr>
          <p:cNvPr id="47523" name="OTLSHAPE_T_e0bf569c67854225a37d3ef8639d12e1_EndDate" hidden="1"/>
          <p:cNvSpPr txBox="1"/>
          <p:nvPr>
            <p:custDataLst>
              <p:tags r:id="rId233"/>
            </p:custDataLst>
          </p:nvPr>
        </p:nvSpPr>
        <p:spPr>
          <a:xfrm>
            <a:off x="0" y="4664801"/>
            <a:ext cx="0" cy="9233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rgbClr val="E84C22"/>
              </a:solidFill>
              <a:latin typeface="Century Gothic" panose="020B0502020202020204" pitchFamily="34" charset="0"/>
            </a:endParaRPr>
          </a:p>
        </p:txBody>
      </p:sp>
      <p:sp>
        <p:nvSpPr>
          <p:cNvPr id="47524" name="OTLSHAPE_T_e0bf569c67854225a37d3ef8639d12e1_Title"/>
          <p:cNvSpPr txBox="1"/>
          <p:nvPr>
            <p:custDataLst>
              <p:tags r:id="rId234"/>
            </p:custDataLst>
          </p:nvPr>
        </p:nvSpPr>
        <p:spPr>
          <a:xfrm>
            <a:off x="9397974" y="4518033"/>
            <a:ext cx="1041400" cy="10900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 spc="-2">
                <a:solidFill>
                  <a:schemeClr val="lt1"/>
                </a:solidFill>
                <a:latin typeface="Century Gothic" panose="020B0502020202020204" pitchFamily="34" charset="0"/>
              </a:rPr>
              <a:t>Integration with Website</a:t>
            </a:r>
          </a:p>
        </p:txBody>
      </p:sp>
      <p:sp>
        <p:nvSpPr>
          <p:cNvPr id="47525" name="OTLSHAPE_T_e0bf569c67854225a37d3ef8639d12e1_TextPercentage" hidden="1"/>
          <p:cNvSpPr txBox="1"/>
          <p:nvPr>
            <p:custDataLst>
              <p:tags r:id="rId235"/>
            </p:custDataLst>
          </p:nvPr>
        </p:nvSpPr>
        <p:spPr>
          <a:xfrm>
            <a:off x="8796105" y="462704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7528" name="OTLSHAPE_T_c0c055ad17264fdcbf213cf762b4470d_TextPercentage" hidden="1"/>
          <p:cNvSpPr txBox="1"/>
          <p:nvPr>
            <p:custDataLst>
              <p:tags r:id="rId236"/>
            </p:custDataLst>
          </p:nvPr>
        </p:nvSpPr>
        <p:spPr>
          <a:xfrm>
            <a:off x="0" y="469953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7529" name="OTLSHAPE_T_c0c055ad17264fdcbf213cf762b4470d_StartDate" hidden="1"/>
          <p:cNvSpPr txBox="1"/>
          <p:nvPr>
            <p:custDataLst>
              <p:tags r:id="rId237"/>
            </p:custDataLst>
          </p:nvPr>
        </p:nvSpPr>
        <p:spPr>
          <a:xfrm>
            <a:off x="0" y="4653371"/>
            <a:ext cx="0" cy="9233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rgbClr val="E84C22"/>
              </a:solidFill>
              <a:latin typeface="Century Gothic" panose="020B0502020202020204" pitchFamily="34" charset="0"/>
            </a:endParaRPr>
          </a:p>
        </p:txBody>
      </p:sp>
      <p:sp>
        <p:nvSpPr>
          <p:cNvPr id="47530" name="OTLSHAPE_T_c0c055ad17264fdcbf213cf762b4470d_EndDate" hidden="1"/>
          <p:cNvSpPr txBox="1"/>
          <p:nvPr>
            <p:custDataLst>
              <p:tags r:id="rId238"/>
            </p:custDataLst>
          </p:nvPr>
        </p:nvSpPr>
        <p:spPr>
          <a:xfrm>
            <a:off x="0" y="4653371"/>
            <a:ext cx="0" cy="9233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rgbClr val="E84C22"/>
              </a:solidFill>
              <a:latin typeface="Century Gothic" panose="020B0502020202020204" pitchFamily="34" charset="0"/>
            </a:endParaRPr>
          </a:p>
        </p:txBody>
      </p:sp>
      <p:sp>
        <p:nvSpPr>
          <p:cNvPr id="47531" name="OTLSHAPE_T_c0c055ad17264fdcbf213cf762b4470d_JoinedDate"/>
          <p:cNvSpPr txBox="1"/>
          <p:nvPr>
            <p:custDataLst>
              <p:tags r:id="rId239"/>
            </p:custDataLst>
          </p:nvPr>
        </p:nvSpPr>
        <p:spPr>
          <a:xfrm>
            <a:off x="10707975" y="4716322"/>
            <a:ext cx="355600" cy="934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600">
                <a:solidFill>
                  <a:srgbClr val="E84C22"/>
                </a:solidFill>
                <a:latin typeface="Century Gothic" panose="020B0502020202020204" pitchFamily="34" charset="0"/>
              </a:rPr>
              <a:t>6/14 - 7/3</a:t>
            </a:r>
          </a:p>
        </p:txBody>
      </p:sp>
      <p:sp>
        <p:nvSpPr>
          <p:cNvPr id="47532" name="OTLSHAPE_T_c0c055ad17264fdcbf213cf762b4470d_Duration"/>
          <p:cNvSpPr txBox="1"/>
          <p:nvPr>
            <p:custDataLst>
              <p:tags r:id="rId240"/>
            </p:custDataLst>
          </p:nvPr>
        </p:nvSpPr>
        <p:spPr>
          <a:xfrm>
            <a:off x="10274637" y="4708787"/>
            <a:ext cx="2794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rgbClr val="EEECE1"/>
                </a:solidFill>
                <a:latin typeface="Calibri" panose="020F0502020204030204" pitchFamily="34" charset="0"/>
              </a:rPr>
              <a:t>20 days</a:t>
            </a:r>
          </a:p>
        </p:txBody>
      </p:sp>
      <p:sp>
        <p:nvSpPr>
          <p:cNvPr id="47533" name="OTLSHAPE_T_c0c055ad17264fdcbf213cf762b4470d_Title"/>
          <p:cNvSpPr txBox="1"/>
          <p:nvPr>
            <p:custDataLst>
              <p:tags r:id="rId241"/>
            </p:custDataLst>
          </p:nvPr>
        </p:nvSpPr>
        <p:spPr>
          <a:xfrm>
            <a:off x="127000" y="4708533"/>
            <a:ext cx="1104900" cy="10900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rgbClr val="505046"/>
                </a:solidFill>
                <a:latin typeface="Century Gothic" panose="020B0502020202020204" pitchFamily="34" charset="0"/>
              </a:rPr>
              <a:t>User Acceptance Testing </a:t>
            </a:r>
          </a:p>
        </p:txBody>
      </p:sp>
      <p:sp>
        <p:nvSpPr>
          <p:cNvPr id="47536" name="OTLSHAPE_T_aff4f85554ec4b47aa4f95f7bf82da45_TextPercentage" hidden="1"/>
          <p:cNvSpPr txBox="1"/>
          <p:nvPr>
            <p:custDataLst>
              <p:tags r:id="rId242"/>
            </p:custDataLst>
          </p:nvPr>
        </p:nvSpPr>
        <p:spPr>
          <a:xfrm>
            <a:off x="0" y="489003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7537" name="OTLSHAPE_T_aff4f85554ec4b47aa4f95f7bf82da45_StartDate" hidden="1"/>
          <p:cNvSpPr txBox="1"/>
          <p:nvPr>
            <p:custDataLst>
              <p:tags r:id="rId243"/>
            </p:custDataLst>
          </p:nvPr>
        </p:nvSpPr>
        <p:spPr>
          <a:xfrm>
            <a:off x="0" y="4843871"/>
            <a:ext cx="0" cy="9233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rgbClr val="E84C22"/>
              </a:solidFill>
              <a:latin typeface="Century Gothic" panose="020B0502020202020204" pitchFamily="34" charset="0"/>
            </a:endParaRPr>
          </a:p>
        </p:txBody>
      </p:sp>
      <p:sp>
        <p:nvSpPr>
          <p:cNvPr id="47538" name="OTLSHAPE_T_aff4f85554ec4b47aa4f95f7bf82da45_EndDate" hidden="1"/>
          <p:cNvSpPr txBox="1"/>
          <p:nvPr>
            <p:custDataLst>
              <p:tags r:id="rId244"/>
            </p:custDataLst>
          </p:nvPr>
        </p:nvSpPr>
        <p:spPr>
          <a:xfrm>
            <a:off x="0" y="4843871"/>
            <a:ext cx="0" cy="9233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rgbClr val="E84C22"/>
              </a:solidFill>
              <a:latin typeface="Century Gothic" panose="020B0502020202020204" pitchFamily="34" charset="0"/>
            </a:endParaRPr>
          </a:p>
        </p:txBody>
      </p:sp>
      <p:sp>
        <p:nvSpPr>
          <p:cNvPr id="47539" name="OTLSHAPE_T_aff4f85554ec4b47aa4f95f7bf82da45_JoinedDate"/>
          <p:cNvSpPr txBox="1"/>
          <p:nvPr>
            <p:custDataLst>
              <p:tags r:id="rId245"/>
            </p:custDataLst>
          </p:nvPr>
        </p:nvSpPr>
        <p:spPr>
          <a:xfrm>
            <a:off x="11250387" y="4906822"/>
            <a:ext cx="355600" cy="934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600">
                <a:solidFill>
                  <a:srgbClr val="E84C22"/>
                </a:solidFill>
                <a:latin typeface="Century Gothic" panose="020B0502020202020204" pitchFamily="34" charset="0"/>
              </a:rPr>
              <a:t>7/2 - 7/25</a:t>
            </a:r>
          </a:p>
        </p:txBody>
      </p:sp>
      <p:sp>
        <p:nvSpPr>
          <p:cNvPr id="47540" name="OTLSHAPE_T_aff4f85554ec4b47aa4f95f7bf82da45_Duration"/>
          <p:cNvSpPr txBox="1"/>
          <p:nvPr>
            <p:custDataLst>
              <p:tags r:id="rId246"/>
            </p:custDataLst>
          </p:nvPr>
        </p:nvSpPr>
        <p:spPr>
          <a:xfrm>
            <a:off x="10767739" y="4899287"/>
            <a:ext cx="2794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rgbClr val="EEECE1"/>
                </a:solidFill>
                <a:latin typeface="Calibri" panose="020F0502020204030204" pitchFamily="34" charset="0"/>
              </a:rPr>
              <a:t>24 days</a:t>
            </a:r>
          </a:p>
        </p:txBody>
      </p:sp>
      <p:sp>
        <p:nvSpPr>
          <p:cNvPr id="47541" name="OTLSHAPE_T_aff4f85554ec4b47aa4f95f7bf82da45_Title"/>
          <p:cNvSpPr txBox="1"/>
          <p:nvPr>
            <p:custDataLst>
              <p:tags r:id="rId247"/>
            </p:custDataLst>
          </p:nvPr>
        </p:nvSpPr>
        <p:spPr>
          <a:xfrm>
            <a:off x="127000" y="4899033"/>
            <a:ext cx="711200" cy="10900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 spc="-2">
                <a:solidFill>
                  <a:srgbClr val="505046"/>
                </a:solidFill>
                <a:latin typeface="Century Gothic" panose="020B0502020202020204" pitchFamily="34" charset="0"/>
              </a:rPr>
              <a:t>Documentation </a:t>
            </a:r>
          </a:p>
        </p:txBody>
      </p:sp>
      <p:sp>
        <p:nvSpPr>
          <p:cNvPr id="47544" name="OTLSHAPE_T_ac44cd0eb22c47308182a388611b9c01_TextPercentage" hidden="1"/>
          <p:cNvSpPr txBox="1"/>
          <p:nvPr>
            <p:custDataLst>
              <p:tags r:id="rId248"/>
            </p:custDataLst>
          </p:nvPr>
        </p:nvSpPr>
        <p:spPr>
          <a:xfrm>
            <a:off x="0" y="508053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7545" name="OTLSHAPE_T_ac44cd0eb22c47308182a388611b9c01_StartDate" hidden="1"/>
          <p:cNvSpPr txBox="1"/>
          <p:nvPr>
            <p:custDataLst>
              <p:tags r:id="rId249"/>
            </p:custDataLst>
          </p:nvPr>
        </p:nvSpPr>
        <p:spPr>
          <a:xfrm>
            <a:off x="0" y="5034371"/>
            <a:ext cx="0" cy="9233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rgbClr val="E84C22"/>
              </a:solidFill>
              <a:latin typeface="Century Gothic" panose="020B0502020202020204" pitchFamily="34" charset="0"/>
            </a:endParaRPr>
          </a:p>
        </p:txBody>
      </p:sp>
      <p:sp>
        <p:nvSpPr>
          <p:cNvPr id="47546" name="OTLSHAPE_T_ac44cd0eb22c47308182a388611b9c01_EndDate" hidden="1"/>
          <p:cNvSpPr txBox="1"/>
          <p:nvPr>
            <p:custDataLst>
              <p:tags r:id="rId250"/>
            </p:custDataLst>
          </p:nvPr>
        </p:nvSpPr>
        <p:spPr>
          <a:xfrm>
            <a:off x="0" y="5034371"/>
            <a:ext cx="0" cy="9233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rgbClr val="E84C22"/>
              </a:solidFill>
              <a:latin typeface="Century Gothic" panose="020B0502020202020204" pitchFamily="34" charset="0"/>
            </a:endParaRPr>
          </a:p>
        </p:txBody>
      </p:sp>
      <p:sp>
        <p:nvSpPr>
          <p:cNvPr id="47547" name="OTLSHAPE_T_ac44cd0eb22c47308182a388611b9c01_JoinedDate"/>
          <p:cNvSpPr txBox="1"/>
          <p:nvPr>
            <p:custDataLst>
              <p:tags r:id="rId251"/>
            </p:custDataLst>
          </p:nvPr>
        </p:nvSpPr>
        <p:spPr>
          <a:xfrm>
            <a:off x="11373662" y="5097322"/>
            <a:ext cx="393700" cy="934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600">
                <a:solidFill>
                  <a:srgbClr val="E84C22"/>
                </a:solidFill>
                <a:latin typeface="Century Gothic" panose="020B0502020202020204" pitchFamily="34" charset="0"/>
              </a:rPr>
              <a:t>7/10 - 7/30</a:t>
            </a:r>
          </a:p>
        </p:txBody>
      </p:sp>
      <p:sp>
        <p:nvSpPr>
          <p:cNvPr id="47548" name="OTLSHAPE_T_ac44cd0eb22c47308182a388611b9c01_Duration"/>
          <p:cNvSpPr txBox="1"/>
          <p:nvPr>
            <p:custDataLst>
              <p:tags r:id="rId252"/>
            </p:custDataLst>
          </p:nvPr>
        </p:nvSpPr>
        <p:spPr>
          <a:xfrm>
            <a:off x="10927997" y="5089787"/>
            <a:ext cx="2794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rgbClr val="EEECE1"/>
                </a:solidFill>
                <a:latin typeface="Calibri" panose="020F0502020204030204" pitchFamily="34" charset="0"/>
              </a:rPr>
              <a:t>21 days</a:t>
            </a:r>
          </a:p>
        </p:txBody>
      </p:sp>
      <p:sp>
        <p:nvSpPr>
          <p:cNvPr id="47549" name="OTLSHAPE_T_ac44cd0eb22c47308182a388611b9c01_Title"/>
          <p:cNvSpPr txBox="1"/>
          <p:nvPr>
            <p:custDataLst>
              <p:tags r:id="rId253"/>
            </p:custDataLst>
          </p:nvPr>
        </p:nvSpPr>
        <p:spPr>
          <a:xfrm>
            <a:off x="127000" y="5089533"/>
            <a:ext cx="825500" cy="10900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 b="1" i="1" u="sng" spc="-2">
                <a:solidFill>
                  <a:srgbClr val="B22600"/>
                </a:solidFill>
                <a:latin typeface="Century Gothic" panose="020B0502020202020204" pitchFamily="34" charset="0"/>
              </a:rPr>
              <a:t>Stage 1 Submission</a:t>
            </a:r>
          </a:p>
        </p:txBody>
      </p:sp>
      <p:sp>
        <p:nvSpPr>
          <p:cNvPr id="47390" name="OTLSHAPE_M_f03de49e98d34b15881cebc29ed3eaf9_Shape"/>
          <p:cNvSpPr/>
          <p:nvPr>
            <p:custDataLst>
              <p:tags r:id="rId254"/>
            </p:custDataLst>
          </p:nvPr>
        </p:nvSpPr>
        <p:spPr>
          <a:xfrm>
            <a:off x="3628239" y="1514475"/>
            <a:ext cx="152400" cy="177800"/>
          </a:xfrm>
          <a:prstGeom prst="flowChartManualOperation">
            <a:avLst/>
          </a:prstGeom>
          <a:solidFill>
            <a:srgbClr val="E84C2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393" name="OTLSHAPE_M_63da6123fb43419aa85eb83df0c979f6_Shape"/>
          <p:cNvSpPr/>
          <p:nvPr>
            <p:custDataLst>
              <p:tags r:id="rId255"/>
            </p:custDataLst>
          </p:nvPr>
        </p:nvSpPr>
        <p:spPr>
          <a:xfrm>
            <a:off x="5773232" y="1514475"/>
            <a:ext cx="152400" cy="177800"/>
          </a:xfrm>
          <a:prstGeom prst="chevron">
            <a:avLst>
              <a:gd name="adj" fmla="val 30000"/>
            </a:avLst>
          </a:prstGeom>
          <a:solidFill>
            <a:srgbClr val="E84C2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396" name="OTLSHAPE_M_c5f0b0aadfdc488d88e811a1116ac1c7_Shape"/>
          <p:cNvSpPr/>
          <p:nvPr>
            <p:custDataLst>
              <p:tags r:id="rId256"/>
            </p:custDataLst>
          </p:nvPr>
        </p:nvSpPr>
        <p:spPr>
          <a:xfrm>
            <a:off x="8288051" y="1514475"/>
            <a:ext cx="152400" cy="177800"/>
          </a:xfrm>
          <a:prstGeom prst="chevron">
            <a:avLst>
              <a:gd name="adj" fmla="val 30000"/>
            </a:avLst>
          </a:prstGeom>
          <a:solidFill>
            <a:srgbClr val="E84C2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399" name="OTLSHAPE_M_dbb50f5633bf443f924a9b2a6c194bf9_Shape"/>
          <p:cNvSpPr/>
          <p:nvPr>
            <p:custDataLst>
              <p:tags r:id="rId257"/>
            </p:custDataLst>
          </p:nvPr>
        </p:nvSpPr>
        <p:spPr>
          <a:xfrm>
            <a:off x="9520806" y="1514475"/>
            <a:ext cx="152400" cy="177800"/>
          </a:xfrm>
          <a:prstGeom prst="flowChartManualOperation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02" name="OTLSHAPE_M_e1997830e9164f1897ba2794adf520f5_Shape"/>
          <p:cNvSpPr/>
          <p:nvPr>
            <p:custDataLst>
              <p:tags r:id="rId258"/>
            </p:custDataLst>
          </p:nvPr>
        </p:nvSpPr>
        <p:spPr>
          <a:xfrm>
            <a:off x="1212040" y="1819275"/>
            <a:ext cx="152400" cy="177800"/>
          </a:xfrm>
          <a:prstGeom prst="chevron">
            <a:avLst>
              <a:gd name="adj" fmla="val 30000"/>
            </a:avLst>
          </a:prstGeom>
          <a:solidFill>
            <a:srgbClr val="F49D0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405" name="OTLSHAPE_M_d86e152a27904588aa6294779e1dfbe9_Shape"/>
          <p:cNvSpPr/>
          <p:nvPr>
            <p:custDataLst>
              <p:tags r:id="rId259"/>
            </p:custDataLst>
          </p:nvPr>
        </p:nvSpPr>
        <p:spPr>
          <a:xfrm>
            <a:off x="11271318" y="1819275"/>
            <a:ext cx="152400" cy="177800"/>
          </a:xfrm>
          <a:prstGeom prst="chevron">
            <a:avLst>
              <a:gd name="adj" fmla="val 30000"/>
            </a:avLst>
          </a:prstGeom>
          <a:solidFill>
            <a:srgbClr val="F49D0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388" name="OTLSHAPE_M_f03de49e98d34b15881cebc29ed3eaf9_Title"/>
          <p:cNvSpPr txBox="1"/>
          <p:nvPr>
            <p:custDataLst>
              <p:tags r:id="rId260"/>
            </p:custDataLst>
          </p:nvPr>
        </p:nvSpPr>
        <p:spPr>
          <a:xfrm>
            <a:off x="3438607" y="1251114"/>
            <a:ext cx="533400" cy="12458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6">
                <a:solidFill>
                  <a:srgbClr val="FF8427"/>
                </a:solidFill>
                <a:latin typeface="Century Gothic" panose="020B0502020202020204" pitchFamily="34" charset="0"/>
              </a:rPr>
              <a:t>Validation </a:t>
            </a:r>
          </a:p>
        </p:txBody>
      </p:sp>
      <p:sp>
        <p:nvSpPr>
          <p:cNvPr id="47389" name="OTLSHAPE_M_f03de49e98d34b15881cebc29ed3eaf9_Date"/>
          <p:cNvSpPr txBox="1"/>
          <p:nvPr>
            <p:custDataLst>
              <p:tags r:id="rId261"/>
            </p:custDataLst>
          </p:nvPr>
        </p:nvSpPr>
        <p:spPr>
          <a:xfrm>
            <a:off x="3493111" y="1375701"/>
            <a:ext cx="431800" cy="10900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rgbClr val="505046"/>
                </a:solidFill>
                <a:latin typeface="Century Gothic" panose="020B0502020202020204" pitchFamily="34" charset="0"/>
              </a:rPr>
              <a:t>9/24/2022</a:t>
            </a:r>
          </a:p>
        </p:txBody>
      </p:sp>
      <p:sp>
        <p:nvSpPr>
          <p:cNvPr id="47391" name="OTLSHAPE_M_63da6123fb43419aa85eb83df0c979f6_Title"/>
          <p:cNvSpPr txBox="1"/>
          <p:nvPr>
            <p:custDataLst>
              <p:tags r:id="rId262"/>
            </p:custDataLst>
          </p:nvPr>
        </p:nvSpPr>
        <p:spPr>
          <a:xfrm>
            <a:off x="5594204" y="1152626"/>
            <a:ext cx="520700" cy="2491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4">
                <a:solidFill>
                  <a:srgbClr val="FF8427"/>
                </a:solidFill>
                <a:latin typeface="Century Gothic" panose="020B0502020202020204" pitchFamily="34" charset="0"/>
              </a:rPr>
              <a:t>Minimal Prototype </a:t>
            </a:r>
          </a:p>
        </p:txBody>
      </p:sp>
      <p:sp>
        <p:nvSpPr>
          <p:cNvPr id="47392" name="OTLSHAPE_M_63da6123fb43419aa85eb83df0c979f6_Date"/>
          <p:cNvSpPr txBox="1"/>
          <p:nvPr>
            <p:custDataLst>
              <p:tags r:id="rId263"/>
            </p:custDataLst>
          </p:nvPr>
        </p:nvSpPr>
        <p:spPr>
          <a:xfrm>
            <a:off x="5613466" y="1401800"/>
            <a:ext cx="482600" cy="10900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rgbClr val="505046"/>
                </a:solidFill>
                <a:latin typeface="Century Gothic" panose="020B0502020202020204" pitchFamily="34" charset="0"/>
              </a:rPr>
              <a:t>12/20/2022</a:t>
            </a:r>
          </a:p>
        </p:txBody>
      </p:sp>
      <p:sp>
        <p:nvSpPr>
          <p:cNvPr id="47394" name="OTLSHAPE_M_c5f0b0aadfdc488d88e811a1116ac1c7_Title"/>
          <p:cNvSpPr txBox="1"/>
          <p:nvPr>
            <p:custDataLst>
              <p:tags r:id="rId264"/>
            </p:custDataLst>
          </p:nvPr>
        </p:nvSpPr>
        <p:spPr>
          <a:xfrm>
            <a:off x="8088302" y="1152626"/>
            <a:ext cx="558800" cy="2491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rgbClr val="FF8427"/>
                </a:solidFill>
                <a:latin typeface="Century Gothic" panose="020B0502020202020204" pitchFamily="34" charset="0"/>
              </a:rPr>
              <a:t>Integrated Prototype</a:t>
            </a:r>
          </a:p>
        </p:txBody>
      </p:sp>
      <p:sp>
        <p:nvSpPr>
          <p:cNvPr id="47395" name="OTLSHAPE_M_c5f0b0aadfdc488d88e811a1116ac1c7_Date"/>
          <p:cNvSpPr txBox="1"/>
          <p:nvPr>
            <p:custDataLst>
              <p:tags r:id="rId265"/>
            </p:custDataLst>
          </p:nvPr>
        </p:nvSpPr>
        <p:spPr>
          <a:xfrm>
            <a:off x="8177561" y="1401800"/>
            <a:ext cx="381000" cy="10900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rgbClr val="505046"/>
                </a:solidFill>
                <a:latin typeface="Century Gothic" panose="020B0502020202020204" pitchFamily="34" charset="0"/>
              </a:rPr>
              <a:t>4/1/2023</a:t>
            </a:r>
          </a:p>
        </p:txBody>
      </p:sp>
      <p:sp>
        <p:nvSpPr>
          <p:cNvPr id="47397" name="OTLSHAPE_M_dbb50f5633bf443f924a9b2a6c194bf9_Title"/>
          <p:cNvSpPr txBox="1"/>
          <p:nvPr>
            <p:custDataLst>
              <p:tags r:id="rId266"/>
            </p:custDataLst>
          </p:nvPr>
        </p:nvSpPr>
        <p:spPr>
          <a:xfrm>
            <a:off x="9330857" y="1137228"/>
            <a:ext cx="533400" cy="12458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b="1" i="1" u="sng">
                <a:solidFill>
                  <a:srgbClr val="FF8427"/>
                </a:solidFill>
                <a:latin typeface="Century Gothic" panose="020B0502020202020204" pitchFamily="34" charset="0"/>
              </a:rPr>
              <a:t>Integration</a:t>
            </a:r>
          </a:p>
        </p:txBody>
      </p:sp>
      <p:sp>
        <p:nvSpPr>
          <p:cNvPr id="47398" name="OTLSHAPE_M_dbb50f5633bf443f924a9b2a6c194bf9_Date"/>
          <p:cNvSpPr txBox="1"/>
          <p:nvPr>
            <p:custDataLst>
              <p:tags r:id="rId267"/>
            </p:custDataLst>
          </p:nvPr>
        </p:nvSpPr>
        <p:spPr>
          <a:xfrm>
            <a:off x="9385678" y="1261815"/>
            <a:ext cx="431800" cy="10900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rgbClr val="505046"/>
                </a:solidFill>
                <a:latin typeface="Century Gothic" panose="020B0502020202020204" pitchFamily="34" charset="0"/>
              </a:rPr>
              <a:t>5/21/2023</a:t>
            </a:r>
          </a:p>
        </p:txBody>
      </p:sp>
      <p:sp>
        <p:nvSpPr>
          <p:cNvPr id="47400" name="OTLSHAPE_M_e1997830e9164f1897ba2794adf520f5_Title"/>
          <p:cNvSpPr txBox="1"/>
          <p:nvPr>
            <p:custDataLst>
              <p:tags r:id="rId268"/>
            </p:custDataLst>
          </p:nvPr>
        </p:nvSpPr>
        <p:spPr>
          <a:xfrm>
            <a:off x="1075981" y="2174650"/>
            <a:ext cx="431800" cy="12458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b="1" spc="-4">
                <a:solidFill>
                  <a:srgbClr val="505046"/>
                </a:solidFill>
                <a:latin typeface="Century Gothic" panose="020B0502020202020204" pitchFamily="34" charset="0"/>
              </a:rPr>
              <a:t> Kick-Off</a:t>
            </a:r>
          </a:p>
        </p:txBody>
      </p:sp>
      <p:sp>
        <p:nvSpPr>
          <p:cNvPr id="47401" name="OTLSHAPE_M_e1997830e9164f1897ba2794adf520f5_Date"/>
          <p:cNvSpPr txBox="1"/>
          <p:nvPr>
            <p:custDataLst>
              <p:tags r:id="rId269"/>
            </p:custDataLst>
          </p:nvPr>
        </p:nvSpPr>
        <p:spPr>
          <a:xfrm>
            <a:off x="1076912" y="2065642"/>
            <a:ext cx="431800" cy="10900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rgbClr val="B22600"/>
                </a:solidFill>
                <a:latin typeface="Century Gothic" panose="020B0502020202020204" pitchFamily="34" charset="0"/>
              </a:rPr>
              <a:t>6/18/2022</a:t>
            </a:r>
          </a:p>
        </p:txBody>
      </p:sp>
      <p:sp>
        <p:nvSpPr>
          <p:cNvPr id="47403" name="OTLSHAPE_M_d86e152a27904588aa6294779e1dfbe9_Title"/>
          <p:cNvSpPr txBox="1"/>
          <p:nvPr>
            <p:custDataLst>
              <p:tags r:id="rId270"/>
            </p:custDataLst>
          </p:nvPr>
        </p:nvSpPr>
        <p:spPr>
          <a:xfrm>
            <a:off x="11077304" y="2174650"/>
            <a:ext cx="546100" cy="12458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b="1">
                <a:solidFill>
                  <a:srgbClr val="505046"/>
                </a:solidFill>
                <a:latin typeface="Century Gothic" panose="020B0502020202020204" pitchFamily="34" charset="0"/>
              </a:rPr>
              <a:t>Submission</a:t>
            </a:r>
          </a:p>
        </p:txBody>
      </p:sp>
      <p:sp>
        <p:nvSpPr>
          <p:cNvPr id="47404" name="OTLSHAPE_M_d86e152a27904588aa6294779e1dfbe9_Date"/>
          <p:cNvSpPr txBox="1"/>
          <p:nvPr>
            <p:custDataLst>
              <p:tags r:id="rId271"/>
            </p:custDataLst>
          </p:nvPr>
        </p:nvSpPr>
        <p:spPr>
          <a:xfrm>
            <a:off x="11136190" y="2065642"/>
            <a:ext cx="431800" cy="10900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rgbClr val="B22600"/>
                </a:solidFill>
                <a:latin typeface="Century Gothic" panose="020B0502020202020204" pitchFamily="34" charset="0"/>
              </a:rPr>
              <a:t>7/31/2023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73093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iJHYW50dCIsIlZlcnNpb24iOnsiJGlkIjoiMiIsIlZlcnNpb24iOiIzLjYuMSIsIk9yaWdpbmFsQXNzZW1ibHlWZXJzaW9uIjoiMS4wMC4wMC4wMCIsIkVkaXRpb24iOiJQcm8iLCJMYXN0U2F2ZWRFZGl0aW9uIjozLCJJc1BsdXNFZGl0aW9uIjp0cnVlLCJJc1Byb0VkaXRpb24iOnRydWV9LCJFZmZlY3QiOjEsIlN0eWxlIjp7IiRpZCI6IjMiLCJUaW1lYmFuZFN0eWxlIjp7IiRpZCI6IjQiLCJTY2FsZU1hcmtpbmciOjEsIlNoYXBlIjoxMCwiU2hhcGVTdHlsZSI6eyIkaWQiOiI1IiwiTWFyZ2luIjp7IiRpZCI6IjYiLCJUb3AiOjAuMCwiTGVmdCI6MTAuMCwiUmlnaHQiOjEwLjAsIkJvdHRvbSI6MC4wfSwiUGFkZGluZyI6eyIkaWQiOiI3IiwiVG9wIjozLjAsIkxlZnQiOjAuMCwiUmlnaHQiOjAuMCwiQm90dG9tIjozLjB9LCJCYWNrZ3JvdW5kIjp7IiRpZCI6IjgiLCJDb2xvciI6eyIkaWQiOiI5IiwiQSI6MjU1LCJSIjoxNjcsIkciOjQ3LCJCIjoxNH19LCJJc1Zpc2libGUiOnRydWUsIldpZHRoIjo4NTguMCwiSGVpZ2h0Ijoy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NaWRkbGVUaWVyU2hhcGVTdHlsZSI6eyIkaWQiOiIxMyIsIk1hcmdpbiI6eyIkcmVmIjoiNiJ9LCJQYWRkaW5nIjp7IiRyZWYiOiI3In0sIkJhY2tncm91bmQiOnsiJHJlZiI6IjgifSwiSXNWaXNpYmxlIjp0cnVlLCJXaWR0aCI6ODU4LjAsIkhlaWdodCI6MjAuMCwiQm9yZGVyU3R5bGUiOm51bGwsIlBhcmVudFN0eWxlIjpudWxsfSwiQm90dG9tVGllclNoYXBlU3R5bGUiOnsiJGlkIjoiMTQiLCJNYXJnaW4iOnsiJHJlZiI6IjYifSwiUGFkZGluZyI6eyIkcmVmIjoiNyJ9LCJCYWNrZ3JvdW5kIjp7IiRyZWYiOiI4In0sIklzVmlzaWJsZSI6dHJ1ZSwiV2lkdGgiOjg1OC4wLCJIZWlnaHQiOjIwLjAsIkJvcmRlclN0eWxlIjpudWxsLCJQYXJlbnRTdHlsZSI6bnVsbH0sIlJpZ2h0RW5kQ2Fwc1N0eWxlIjp7IiRpZCI6IjE1IiwiRm9udFNldHRpbmdzIjp7IiRpZCI6IjE2IiwiRm9udFNpemUiOjE4LCJGb250TmFtZSI6IkNhbGlicmkiLCJJc0JvbGQiOnRydWUsIklzSXRhbGljIjpmYWxzZSwiSXNVbmRlcmxpbmVkIjpmYWxzZSwiUGFyZW50U3R5bGUiOm51bGx9LCJBdXRvU2l6ZSI6MCwiRm9yZWdyb3VuZCI6eyIkaWQiOiIxNyIsIkNvbG9yIjp7IiRpZCI6IjE4IiwiQSI6MjU1LCJSIjoyNTUsIkciOjY5LCJCIjowfX0sIk1heFdpZHRoIjoiSW5maW5pdHkiLCJNYXhIZWlnaHQiOiJJbmZpbml0eSIsIlNtYXJ0Rm9yZWdyb3VuZElzQWN0aXZlIjpmYWxzZSwiSG9yaXpvbnRhbEFsaWdubWVudCI6MCwiVmVydGljYWxBbGlnbm1lbnQiOjAsIlNtYXJ0Rm9yZWdyb3VuZCI6bnVsbCwiQmFja2dyb3VuZEZpbGxUeXBlIjowLCJNYXJnaW4iOnsiJGlkIjoiMTkiLCJUb3AiOjAuMCwiTGVmdCI6MC4wLCJSaWdodCI6MjAuMCwiQm90dG9tIjowLjB9LCJQYWRkaW5nIjp7IiRpZCI6IjIwIiwiVG9wIjowLjAsIkxlZnQiOjAuMCwiUmlnaHQiOjAuMCwiQm90dG9tIjowLjB9LCJCYWNrZ3JvdW5kIjp7IiRpZCI6IjIxIiwiQ29sb3IiOnsiJGlkIjoiMjIiLCJBIjo4OSwiUiI6MCwiRyI6MCwiQiI6MH19LCJJc1Zpc2libGUiOmZhbHNlLCJXaWR0aCI6MC4wLCJIZWlnaHQiOjAuMCwiQm9yZGVyU3R5bGUiOm51bGwsIlBhcmVudFN0eWxlIjpudWxsfSwiTGVmdEVuZENhcHNTdHlsZSI6eyIkaWQiOiIyMyIsIkZvbnRTZXR0aW5ncyI6eyIkaWQiOiIyNCIsIkZvbnRTaXplIjoxOCwiRm9udE5hbWUiOiJDYWxpYnJpIiwiSXNCb2xkIjp0cnVlLCJJc0l0YWxpYyI6ZmFsc2UsIklzVW5kZXJsaW5lZCI6ZmFsc2UsIlBhcmVudFN0eWxlIjpudWxsfSwiQXV0b1NpemUiOjAsIkZvcmVncm91bmQiOnsiJGlkIjoiMjUiLCJDb2xvciI6eyIkaWQiOiIyNiIsIkEiOjI1NSwiUiI6MjU1LCJHIjo2OSwiQiI6MH19LCJNYXhXaWR0aCI6IkluZmluaXR5IiwiTWF4SGVpZ2h0IjoiSW5maW5pdHkiLCJTbWFydEZvcmVncm91bmRJc0FjdGl2ZSI6ZmFsc2UsIkhvcml6b250YWxBbGlnbm1lbnQiOjAsIlZlcnRpY2FsQWxpZ25tZW50IjowLCJTbWFydEZvcmVncm91bmQiOm51bGwsIkJhY2tncm91bmRGaWxsVHlwZSI6MCwiTWFyZ2luIjp7IiRpZCI6IjI3IiwiVG9wIjowLjAsIkxlZnQiOjIwLjAsIlJpZ2h0IjowLjAsIkJvdHRvbSI6MC4wfSwiUGFkZGluZyI6eyIkaWQiOiIyOCIsIlRvcCI6MC4wLCJMZWZ0IjowLjAsIlJpZ2h0IjowLjAsIkJvdHRvbSI6MC4wfSwiQmFja2dyb3VuZCI6eyIkaWQiOiIyOSIsIkNvbG9yIjp7IiRyZWYiOiIyMiJ9fSwiSXNWaXNpYmxlIjpmYWxzZSwiV2lkdGgiOjAuMCwiSGVpZ2h0IjowLjAsIkJvcmRlclN0eWxlIjpudWxsLCJQYXJlbnRTdHlsZSI6bnVsbH0sIlRvZGF5VGV4dFN0eWxlIjp7IiRpZCI6IjMwIiwiRm9udFNldHRpbmdzIjp7IiRpZCI6IjMxIiwiRm9udFNpemUiOjcsIkZvbnROYW1lIjoiQ2VudHVyeSBHb3RoaWMiLCJJc0JvbGQiOmZhbHNlLCJJc0l0YWxpYyI6ZmFsc2UsIklzVW5kZXJsaW5lZCI6ZmFsc2UsIlBhcmVudFN0eWxlIjpudWxsfSwiQXV0b1NpemUiOjAsIkZvcmVncm91bmQiOnsiJGlkIjoiMzIiLCJDb2xvciI6eyIkaWQiOiIzM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NCIsIlRvcCI6MC4wLCJMZWZ0IjowLjAsIlJpZ2h0IjowLjAsIkJvdHRvbSI6MC4wfSwiUGFkZGluZyI6eyIkaWQiOiIzNSIsIlRvcCI6MC4wLCJMZWZ0IjowLjAsIlJpZ2h0IjowLjAsIkJvdHRvbSI6MC4wfSwiQmFja2dyb3VuZCI6eyIkaWQiOiIzNiIsIkNvbG9yIjp7IiRyZWYiOiIyMiJ9fSwiSXNWaXNpYmxlIjp0cnVlLCJXaWR0aCI6MC4wLCJIZWlnaHQiOjAuMCwiQm9yZGVyU3R5bGUiOm51bGwsIlBhcmVudFN0eWxlIjpudWxsfSwiVG9kYXlNYXJrZXJTdHlsZSI6eyIkaWQiOiIzNyIsIk1hcmdpbiI6eyIkaWQiOiIzOCIsIlRvcCI6MC4wLCJMZWZ0IjowLjAsIlJpZ2h0IjowLjAsIkJvdHRvbSI6MC4wfSwiUGFkZGluZyI6eyIkaWQiOiIzOSIsIlRvcCI6MC4wLCJMZWZ0IjowLjAsIlJpZ2h0IjowLjAsIkJvdHRvbSI6MC4wfSwiQmFja2dyb3VuZCI6eyIkaWQiOiI0MCIsIkNvbG9yIjp7IiRpZCI6IjQxIiwiQSI6MjU1LCJSIjoxODIsIkciOjczLCJCIjozOH19LCJJc1Zpc2libGUiOnRydWUsIldpZHRoIjowLjAsIkhlaWdodCI6MC4wLCJCb3JkZXJTdHlsZSI6bnVsbCwiUGFyZW50U3R5bGUiOm51bGx9LCJTY2FsZVN0eWxlIjp7IiRpZCI6IjQyIiwiU2hhcGUiOjMsIlNob3dTZWdtZW50U2VwYXJhdG9ycyI6ZmFsc2UsIlNlZ21lbnRTZXBhcmF0b3JPcGFjaXR5IjozMCwiSGFzQmVlblZpc2libGVCZWZvcmUiOnRydWUsIkZvbnRTZXR0aW5ncyI6eyIkaWQiOiI0MyIsIkZvbnRTaXplIjo5LCJGb250TmFtZSI6IkNlbnR1cnkgR290aGljIiwiSXNCb2xkIjp0cnVlLCJJc0l0YWxpYyI6ZmFsc2UsIklzVW5kZXJsaW5lZCI6ZmFsc2UsIlBhcmVudFN0eWxlIjpudWxsfSwiQXV0b1NpemUiOjAsIkZvcmVncm91bmQiOnsiJGlkIjoiNDQiLCJDb2xvciI6eyIkaWQiOiI0NS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0NiIsIlRvcCI6MC4wLCJMZWZ0Ijo1LjAsIlJpZ2h0IjowLjAsIkJvdHRvbSI6MC4wfSwiUGFkZGluZyI6eyIkaWQiOiI0NyIsIlRvcCI6MC4wLCJMZWZ0IjowLjAsIlJpZ2h0IjowLjAsIkJvdHRvbSI6MC4wfSwiQmFja2dyb3VuZCI6eyIkaWQiOiI0OCIsIkNvbG9yIjp7IiRyZWYiOiIyMiJ9fSwiSXNWaXNpYmxlIjp0cnVlLCJXaWR0aCI6MC4wLCJIZWlnaHQiOjAuMCwiQm9yZGVyU3R5bGUiOm51bGwsIlBhcmVudFN0eWxlIjpudWxsfSwiU2luZ2xlU2NhbGVTaGFwZVN0eWxlIjp7IiRpZCI6IjQ5IiwiU2hhcGUiOjMsIkhlaWdodCI6MjAuMH0sIk1pZGRsZVRpZXJTY2FsZVN0eWxlIjp7IiRpZCI6IjUwIiwiU2hhcGUiOjMsIlNob3dTZWdtZW50U2VwYXJhdG9ycyI6ZmFsc2UsIlNlZ21lbnRTZXBhcmF0b3JPcGFjaXR5IjozMCwiSGFzQmVlblZpc2libGVCZWZvcmUiOmZhbHNlLCJGb250U2V0dGluZ3MiOnsiJGlkIjoiNTEiLCJGb250U2l6ZSI6OSwiRm9udE5hbWUiOiJDZW50dXJ5IEdvdGhpYyIsIklzQm9sZCI6dHJ1ZSwiSXNJdGFsaWMiOmZhbHNlLCJJc1VuZGVybGluZWQiOmZhbHNlLCJQYXJlbnRTdHlsZSI6bnVsbH0sIkF1dG9TaXplIjowLCJGb3JlZ3JvdW5kIjp7IiRyZWYiOiI0NCJ9LCJNYXhXaWR0aCI6MjAwLjAsIk1heEhlaWdodCI6IkluZmluaXR5IiwiU21hcnRGb3JlZ3JvdW5kSXNBY3RpdmUiOmZhbHNlLCJIb3Jpem9udGFsQWxpZ25tZW50IjowLCJWZXJ0aWNhbEFsaWdubWVudCI6MSwiU21hcnRGb3JlZ3JvdW5kIjpudWxsLCJCYWNrZ3JvdW5kRmlsbFR5cGUiOjAsIk1hcmdpbiI6eyIkcmVmIjoiNDYifSwiUGFkZGluZyI6eyIkcmVmIjoiNDcifSwiQmFja2dyb3VuZCI6eyIkcmVmIjoiNDgifSwiSXNWaXNpYmxlIjpmYWxzZSwiV2lkdGgiOjAuMCwiSGVpZ2h0IjowLjAsIkJvcmRlclN0eWxlIjpudWxsLCJQYXJlbnRTdHlsZSI6bnVsbH0sIkJvdHRvbVRpZXJTY2FsZVN0eWxlIjp7IiRpZCI6IjUyIiwiU2hhcGUiOjMsIlNob3dTZWdtZW50U2VwYXJhdG9ycyI6ZmFsc2UsIlNlZ21lbnRTZXBhcmF0b3JPcGFjaXR5IjozMCwiSGFzQmVlblZpc2libGVCZWZvcmUiOmZhbHNlLCJGb250U2V0dGluZ3MiOnsiJGlkIjoiNTMiLCJGb250U2l6ZSI6OSwiRm9udE5hbWUiOiJDZW50dXJ5IEdvdGhpYyIsIklzQm9sZCI6dHJ1ZSwiSXNJdGFsaWMiOmZhbHNlLCJJc1VuZGVybGluZWQiOmZhbHNlLCJQYXJlbnRTdHlsZSI6bnVsbH0sIkF1dG9TaXplIjowLCJGb3JlZ3JvdW5kIjp7IiRyZWYiOiI0NCJ9LCJNYXhXaWR0aCI6MjAwLjAsIk1heEhlaWdodCI6IkluZmluaXR5IiwiU21hcnRGb3JlZ3JvdW5kSXNBY3RpdmUiOmZhbHNlLCJIb3Jpem9udGFsQWxpZ25tZW50IjowLCJWZXJ0aWNhbEFsaWdubWVudCI6MSwiU21hcnRGb3JlZ3JvdW5kIjpudWxsLCJCYWNrZ3JvdW5kRmlsbFR5cGUiOjAsIk1hcmdpbiI6eyIkcmVmIjoiNDYifSwiUGFkZGluZyI6eyIkcmVmIjoiNDcifSwiQmFja2dyb3VuZCI6eyIkcmVmIjoiNDgifSwiSXNWaXNpYmxlIjpmYWxzZSwiV2lkdGgiOjAuMCwiSGVpZ2h0IjowLjAsIkJvcmRlclN0eWxlIjpudWxsLCJQYXJlbnRTdHlsZSI6bnVsbH0sIkVsYXBzZWRUaW1lQmFja2dyb3VuZCI6eyIkaWQiOiI1NCIsIkNvbG9yIjp7IiRpZCI6IjU1IiwiQSI6NzcsIlIiOjI1NSwiRyI6MTMyLCJCIjozOX19LCJBcHBlbmRZZWFyT25ZZWFyQ2hhbmdlIjpmYWxzZSwiRWxhcHNlZFRpbWVGb3JtYXQiOjEsIlRvZGF5TWFya2VyUG9zaXRpb24iOjIsIlF1aWNrUG9zaXRpb24iOjMsIkFic29sdXRlUG9zaXRpb24iOjEyOC4yNSwiTWFyZ2luIjp7IiRpZCI6IjU2IiwiVG9wIjowLjAsIkxlZnQiOjEwLjAsIlJpZ2h0IjoxMC4wLCJCb3R0b20iOjAuMH0sIlBhZGRpbmciOnsiJGlkIjoiNTciLCJUb3AiOjAuMCwiTGVmdCI6MC4wLCJSaWdodCI6MC4wLCJCb3R0b20iOjAuMH0sIkJhY2tncm91bmQiOnsiJGlkIjoiNTgiLCJDb2xvciI6eyIkaWQiOiI1OSIsIkEiOjI1NSwiUiI6MTY3LCJHIjo0NywiQiI6MTR9fSwiSXNWaXNpYmxlIjp0cnVlLCJXaWR0aCI6MC4wLCJIZWlnaHQiOjAuMCwiQm9yZGVyU3R5bGUiOm51bGwsIlBhcmVudFN0eWxlIjpudWxsfSwiRGVmYXVsdE1pbGVzdG9uZVN0eWxlIjp7IiRpZCI6IjYwIiwiU2hhcGUiOjIsIkNvbm5lY3Rvck1hcmdpbiI6eyIkaWQiOiI2MSIsIlRvcCI6MC4wLCJMZWZ0IjoyLjAsIlJpZ2h0IjoyLjAsIkJvdHRvbSI6MC4wfSwiQ29ubmVjdG9yU3R5bGUiOnsiJGlkIjoiNjIiLCJMaW5lQ29sb3IiOnsiJGlkIjoiNjMiLCIkdHlwZSI6Ik5MUkUuQ29tbW9uLkRvbS5Tb2xpZENvbG9yQnJ1c2gsIE5MUkUuQ29tbW9uIiwiQ29sb3IiOnsiJGlkIjoiNjQiLCJBIjoyNTUsIlIiOjAsIkciOjAsIkIiOjB9fSwiTGluZVdlaWdodCI6MS4wLCJMaW5lVHlwZSI6MCwiUGFyZW50U3R5bGUiOm51bGx9LCJJc0JlbG93VGltZWJhbmQiOmZhbHNlLCJQb3NpdGlvbk9uVGFzayI6MCwiSGlkZURhdGUiOmZhbHNlLCJTaGFwZVNpemUiOjEsIlNwYWNpbmciOjIuMCwiUGFkZGluZyI6eyIkaWQiOiI2NSIsIlRvcCI6Ny4wLCJMZWZ0IjozLjAsIlJpZ2h0IjowLjAsIkJvdHRvbSI6Mi4wfSwiU2hhcGVTdHlsZSI6eyIkaWQiOiI2NiIsIk1hcmdpbiI6eyIkaWQiOiI2NyIsIlRvcCI6MC4wLCJMZWZ0IjowLjAsIlJpZ2h0IjowLjAsIkJvdHRvbSI6MC4wfSwiUGFkZGluZyI6eyIkaWQiOiI2OCIsIlRvcCI6MC4wLCJMZWZ0IjowLjAsIlJpZ2h0IjowLjAsIkJvdHRvbSI6MC4wfSwiQmFja2dyb3VuZCI6eyIkaWQiOiI2OSIsIkNvbG9yIjp7IiRpZCI6IjcwIiwiQSI6MjU1LCJSIjowLCJHIjoxMTQsIkIiOjE4OH19LCJJc1Zpc2libGUiOnRydWUsIldpZHRoIjoxMy4wLCJIZWlnaHQiOjEzLjAsIkJvcmRlclN0eWxlIjp7IiRpZCI6IjcxIiwiTGluZUNvbG9yIjp7IiRpZCI6IjcyIiwiJHR5cGUiOiJOTFJFLkNvbW1vbi5Eb20uU29saWRDb2xvckJydXNoLCBOTFJFLkNvbW1vbiIsIkNvbG9yIjp7IiRpZCI6IjczIiwiQSI6MjU1LCJSIjoyNTUsIkciOjAsIkIiOjB9fSwiTGluZVdlaWdodCI6MC4wLCJMaW5lVHlwZSI6MCwiUGFyZW50U3R5bGUiOm51bGx9LCJQYXJlbnRTdHlsZSI6bnVsbH0sIlRpdGxlU3R5bGUiOnsiJGlkIjoiNzQiLCJGb250U2V0dGluZ3MiOnsiJGlkIjoiNzUiLCJGb250U2l6ZSI6MTEsIkZvbnROYW1lIjoiQ2VudHVyeSBHb3RoaWMiLCJJc0JvbGQiOmZhbHNlLCJJc0l0YWxpYyI6ZmFsc2UsIklzVW5kZXJsaW5lZCI6ZmFsc2UsIlBhcmVudFN0eWxlIjpudWxsfSwiQXV0b1NpemUiOjAsIkZvcmVncm91bmQiOnsiJGlkIjoiNzYiLCJDb2xvciI6eyIkaWQiOiI3N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3OCIsIlRvcCI6MC4wLCJMZWZ0IjowLjAsIlJpZ2h0IjowLjAsIkJvdHRvbSI6MC4wfSwiUGFkZGluZyI6eyIkaWQiOiI3OSIsIlRvcCI6MC4wLCJMZWZ0IjowLjAsIlJpZ2h0IjowLjAsIkJvdHRvbSI6MC4wfSwiQmFja2dyb3VuZCI6eyIkaWQiOiI4MCIsIkNvbG9yIjp7IiRyZWYiOiIyMiJ9fSwiSXNWaXNpYmxlIjp0cnVlLCJXaWR0aCI6MC4wLCJIZWlnaHQiOjAuMCwiQm9yZGVyU3R5bGUiOm51bGwsIlBhcmVudFN0eWxlIjpudWxsfSwiRGF0ZVN0eWxlIjp7IiRpZCI6IjgxIiwiRm9udFNldHRpbmdzIjp7IiRpZCI6IjgyIiwiRm9udFNpemUiOjEwLCJGb250TmFtZSI6IkNlbnR1cnkgR290aGljIiwiSXNCb2xkIjpmYWxzZSwiSXNJdGFsaWMiOmZhbHNlLCJJc1VuZGVybGluZWQiOmZhbHNlLCJQYXJlbnRTdHlsZSI6bnVsbH0sIkF1dG9TaXplIjowLCJGb3JlZ3JvdW5kIjp7IiRpZCI6IjgzIiwiQ29sb3IiOnsiJGlkIjoiODQiLCJBIjoyNTUsIlIiOjE3OCwiRyI6MzgsIkIiOjB9fSwiTWF4V2lkdGgiOjIwMC4wLCJNYXhIZWlnaHQiOiJJbmZpbml0eSIsIlNtYXJ0Rm9yZWdyb3VuZElzQWN0aXZlIjpmYWxzZSwiSG9yaXpvbnRhbEFsaWdubWVudCI6MCwiVmVydGljYWxBbGlnbm1lbnQiOjAsIlNtYXJ0Rm9yZWdyb3VuZCI6bnVsbCwiQmFja2dyb3VuZEZpbGxUeXBlIjowLCJNYXJnaW4iOnsiJGlkIjoiODUiLCJUb3AiOjAuMCwiTGVmdCI6MC4wLCJSaWdodCI6MC4wLCJCb3R0b20iOjAuMH0sIlBhZGRpbmciOnsiJGlkIjoiODYiLCJUb3AiOjAuMCwiTGVmdCI6MC4wLCJSaWdodCI6MC4wLCJCb3R0b20iOjAuMH0sIkJhY2tncm91bmQiOnsiJGlkIjoiODciLCJDb2xvciI6eyIkcmVmIjoiMjIifX0sIklzVmlzaWJsZSI6dHJ1ZSwiV2lkdGgiOjAuMCwiSGVpZ2h0IjowLjAsIkJvcmRlclN0eWxlIjpudWxsLCJQYXJlbnRTdHlsZSI6bnVsbH0sIkRhdGVGb3JtYXQiOnsiJGlkIjoiODgiLCJGb3JtYXRTdHJpbmciOiJNL2QveXl5eSIsIlNlcGFyYXRvciI6Ii8iLCJVc2VJbnRlcm5hdGlvbmFsRGF0ZUZvcm1hdCI6ZmFsc2UsIkRhdGVJc1Zpc2libGUiOnRydWUsIlRpbWVJc1Zpc2libGUiOmZhbHNlLCJIb3VyRGlnaXRzIjoxLCJBbVBtRGVzaWduYXRvciI6MiwiVHJpbTAwTWludXRlcyI6ZmFsc2UsIkxhc3RLbm93blZpc2liaWxpdHlTdGF0ZSI6eyIkaWQiOiI4OSIsIkRhdGVQYXJ0SXNWaXNpYmxlIjpmYWxzZSwiVGltZVBhcnRJc1Zpc2libGUiOmZhbHNlfX0sIldlZWtOdW1iZXJpbmciOnsiJGlkIjoiOTAiLCJGb3JtYXQiOjAsIklzVmlzaWJsZSI6ZmFsc2UsIkxhc3RLbm93blZpc2liaWxpdHlTdGF0ZSI6ZmFsc2V9LCJJc1Zpc2libGUiOnRydWUsIlBhcmVudFN0eWxlIjpudWxsfSwiRGVmYXVsdFRhc2tTdHlsZSI6eyIkaWQiOiI5MSIsIlNoYXBlIjoxLCJTaGFwZVRoaWNrbmVzcyI6MCwiRHVyYXRpb25Gb3JtYXQiOjAsIkluY2x1ZGVOb25Xb3JraW5nRGF5c0luRHVyYXRpb24iOnRydWUsIlBlcmNlbnRhZ2VDb21wbGV0ZVN0eWxlIjp7IiRpZCI6IjkyIiwiRm9udFNldHRpbmdzIjp7IiRpZCI6IjkzIiwiRm9udFNpemUiOjEwLCJGb250TmFtZSI6IkNhbGlicmkiLCJJc0JvbGQiOmZhbHNlLCJJc0l0YWxpYyI6ZmFsc2UsIklzVW5kZXJsaW5lZCI6ZmFsc2UsIlBhcmVudFN0eWxlIjpudWxsfSwiQXV0b1NpemUiOjAsIkZvcmVncm91bmQiOnsiJGlkIjoiOTQiLCJDb2xvciI6eyIkaWQiOiI5N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OTYiLCJUb3AiOjAuMCwiTGVmdCI6MC4wLCJSaWdodCI6MC4wLCJCb3R0b20iOjAuMH0sIlBhZGRpbmciOnsiJGlkIjoiOTciLCJUb3AiOjAuMCwiTGVmdCI6MC4wLCJSaWdodCI6MC4wLCJCb3R0b20iOjAuMH0sIkJhY2tncm91bmQiOnsiJGlkIjoiOTgiLCJDb2xvciI6eyIkcmVmIjoiMjIifX0sIklzVmlzaWJsZSI6dHJ1ZSwiV2lkdGgiOjAuMCwiSGVpZ2h0IjowLjAsIkJvcmRlclN0eWxlIjpudWxsLCJQYXJlbnRTdHlsZSI6bnVsbH0sIkR1cmF0aW9uU3R5bGUiOnsiJGlkIjoiOTkiLCJGb250U2V0dGluZ3MiOnsiJGlkIjoiMTAwIiwiRm9udFNpemUiOjEwLCJGb250TmFtZSI6IkNhbGlicmkiLCJJc0JvbGQiOmZhbHNlLCJJc0l0YWxpYyI6ZmFsc2UsIklzVW5kZXJsaW5lZCI6ZmFsc2UsIlBhcmVudFN0eWxlIjpudWxsfSwiQXV0b1NpemUiOjAsIkZvcmVncm91bmQiOnsiJGlkIjoiMTAxIiwiQ29sb3IiOnsiJGlkIjoiMTAy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xMDMiLCJUb3AiOjAuMCwiTGVmdCI6MC4wLCJSaWdodCI6MC4wLCJCb3R0b20iOjAuMH0sIlBhZGRpbmciOnsiJGlkIjoiMTA0IiwiVG9wIjowLjAsIkxlZnQiOjAuMCwiUmlnaHQiOjAuMCwiQm90dG9tIjowLjB9LCJCYWNrZ3JvdW5kIjp7IiRpZCI6IjEwNSIsIkNvbG9yIjp7IiRyZWYiOiIyMiJ9fSwiSXNWaXNpYmxlIjp0cnVlLCJXaWR0aCI6MC4wLCJIZWlnaHQiOjAuMCwiQm9yZGVyU3R5bGUiOm51bGwsIlBhcmVudFN0eWxlIjpudWxsfSwiSG9yaXpvbnRhbENvbm5lY3RvclN0eWxlIjp7IiRpZCI6IjEwNiIsIkxpbmVDb2xvciI6eyIkaWQiOiIxMDciLCIkdHlwZSI6Ik5MUkUuQ29tbW9uLkRvbS5Tb2xpZENvbG9yQnJ1c2gsIE5MUkUuQ29tbW9uIiwiQ29sb3IiOnsiJGlkIjoiMTA4IiwiQSI6MjU1LCJSIjoyMzgsIkciOjIzNiwiQiI6MjI1fX0sIkxpbmVXZWlnaHQiOjEuMCwiTGluZVR5cGUiOjAsIlBhcmVudFN0eWxlIjpudWxsfSwiVmVydGljYWxDb25uZWN0b3JTdHlsZSI6eyIkaWQiOiIxMDkiLCJMaW5lQ29sb3IiOnsiJGlkIjoiMTEwIiwiJHR5cGUiOiJOTFJFLkNvbW1vbi5Eb20uU29saWRDb2xvckJydXNoLCBOTFJFLkNvbW1vbiIsIkNvbG9yIjp7IiRpZCI6IjExMSIsIkEiOjI1NSwiUiI6MjM4LCJHIjoyMzYsIkIiOjIyNX19LCJMaW5lV2VpZ2h0IjoxLjAsIkxpbmVUeXBlIjowLCJQYXJlbnRTdHlsZSI6bnVsbH0sIk1hcmdpbiI6bnVsbCwiU3RhcnREYXRlUG9zaXRpb24iOjQsIkVuZERhdGVQb3NpdGlvbiI6NCwiRGF0ZUlzVmlzaWJsZSI6dHJ1ZSwiVGl0bGVQb3NpdGlvbiI6NSwiRHVyYXRpb25Qb3NpdGlvbiI6MiwiUGVyY2VudGFnZUNvbXBsZXRlZFBvc2l0aW9uIjo2LCJTcGFjaW5nIjo1LCJJc0JlbG93VGltZWJhbmQiOnRydWUsIlBlcmNlbnRhZ2VDb21wbGV0ZVNoYXBlT3BhY2l0eSI6MzUsIlNoYXBlU3R5bGUiOnsiJGlkIjoiMTEyIiwiTWFyZ2luIjp7IiRpZCI6IjExMyIsIlRvcCI6MC4wLCJMZWZ0Ijo0LjAsIlJpZ2h0Ijo0LjAsIkJvdHRvbSI6MC4wfSwiUGFkZGluZyI6eyIkaWQiOiIxMTQiLCJUb3AiOjAuMCwiTGVmdCI6MC4wLCJSaWdodCI6MC4wLCJCb3R0b20iOjAuMH0sIkJhY2tncm91bmQiOnsiJGlkIjoiMTE1IiwiQ29sb3IiOnsiJGlkIjoiMTE2IiwiQSI6MjU1LCJSIjowLCJHIjoxMTQsIkIiOjE4OH19LCJJc1Zpc2libGUiOnRydWUsIldpZHRoIjowLjAsIkhlaWdodCI6MTAuMCwiQm9yZGVyU3R5bGUiOnsiJGlkIjoiMTE3IiwiTGluZUNvbG9yIjp7IiRpZCI6IjExOCIsIiR0eXBlIjoiTkxSRS5Db21tb24uRG9tLlNvbGlkQ29sb3JCcnVzaCwgTkxSRS5Db21tb24iLCJDb2xvciI6eyIkaWQiOiIxMTkiLCJBIjoyNTUsIlIiOjI1NSwiRyI6MCwiQiI6MH19LCJMaW5lV2VpZ2h0IjowLjAsIkxpbmVUeXBlIjowLCJQYXJlbnRTdHlsZSI6bnVsbH0sIlBhcmVudFN0eWxlIjpudWxsfSwiVGl0bGVTdHlsZSI6eyIkaWQiOiIxMjAiLCJGb250U2V0dGluZ3MiOnsiJGlkIjoiMTIxIiwiRm9udFNpemUiOjEwLCJGb250TmFtZSI6IkNlbnR1cnkgR290aGljIiwiSXNCb2xkIjpmYWxzZSwiSXNJdGFsaWMiOmZhbHNlLCJJc1VuZGVybGluZWQiOmZhbHNlLCJQYXJlbnRTdHlsZSI6bnVsbH0sIkF1dG9TaXplIjowLCJGb3JlZ3JvdW5kIjp7IiRpZCI6IjEyMiIsIkNvbG9yIjp7IiRpZCI6IjEyMyIsIkEiOjI1NSwiUiI6ODAsIkciOjgwLCJCIjo3MH19LCJNYXhXaWR0aCI6MjAwLjAsIk1heEhlaWdodCI6IkluZmluaXR5IiwiU21hcnRGb3JlZ3JvdW5kSXNBY3RpdmUiOmZhbHNlLCJIb3Jpem9udGFsQWxpZ25tZW50IjowLCJWZXJ0aWNhbEFsaWdubWVudCI6MCwiU21hcnRGb3JlZ3JvdW5kIjpudWxsLCJCYWNrZ3JvdW5kRmlsbFR5cGUiOjAsIk1hcmdpbiI6eyIkaWQiOiIxMjQiLCJUb3AiOjAuMCwiTGVmdCI6MC4wLCJSaWdodCI6MC4wLCJCb3R0b20iOjAuMH0sIlBhZGRpbmciOnsiJGlkIjoiMTI1IiwiVG9wIjowLjAsIkxlZnQiOjAuMCwiUmlnaHQiOjAuMCwiQm90dG9tIjowLjB9LCJCYWNrZ3JvdW5kIjp7IiRpZCI6IjEyNiIsIkNvbG9yIjp7IiRyZWYiOiIyMiJ9fSwiSXNWaXNpYmxlIjp0cnVlLCJXaWR0aCI6MC4wLCJIZWlnaHQiOjAuMCwiQm9yZGVyU3R5bGUiOm51bGwsIlBhcmVudFN0eWxlIjpudWxsfSwiRGF0ZVN0eWxlIjp7IiRpZCI6IjEyNyIsIkZvbnRTZXR0aW5ncyI6eyIkaWQiOiIxMjgiLCJGb250U2l6ZSI6MTIsIkZvbnROYW1lIjoiQ2FsaWJyaSIsIklzQm9sZCI6ZmFsc2UsIklzSXRhbGljIjpmYWxzZSwiSXNVbmRlcmxpbmVkIjpmYWxzZSwiUGFyZW50U3R5bGUiOm51bGx9LCJBdXRvU2l6ZSI6MCwiRm9yZWdyb3VuZCI6eyIkaWQiOiIxMjkiLCJDb2xvciI6eyIkaWQiOiIxMzA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GlkIjoiMTMxIiwiVG9wIjowLjAsIkxlZnQiOjAuMCwiUmlnaHQiOjAuMCwiQm90dG9tIjowLjB9LCJQYWRkaW5nIjp7IiRpZCI6IjEzMiIsIlRvcCI6MC4wLCJMZWZ0IjowLjAsIlJpZ2h0IjowLjAsIkJvdHRvbSI6MC4wfSwiQmFja2dyb3VuZCI6eyIkaWQiOiIxMzMiLCJDb2xvciI6eyIkcmVmIjoiMjIifX0sIklzVmlzaWJsZSI6dHJ1ZSwiV2lkdGgiOjAuMCwiSGVpZ2h0IjowLjAsIkJvcmRlclN0eWxlIjpudWxsLCJQYXJlbnRTdHlsZSI6bnVsbH0sIkRhdGVGb3JtYXQiOnsiJGlkIjoiMTM0IiwiRm9ybWF0U3RyaW5nIjoiTS9kIiwiU2VwYXJhdG9yIjoiLyIsIlVzZUludGVybmF0aW9uYWxEYXRlRm9ybWF0IjpmYWxzZSwiRGF0ZUlzVmlzaWJsZSI6dHJ1ZSwiVGltZUlzVmlzaWJsZSI6ZmFsc2UsIkhvdXJEaWdpdHMiOjEsIkFtUG1EZXNpZ25hdG9yIjoyLCJUcmltMDBNaW51dGVzIjpmYWxzZSwiTGFzdEtub3duVmlzaWJpbGl0eVN0YXRlIjp7IiRpZCI6IjEzNSIsIkRhdGVQYXJ0SXNWaXNpYmxlIjpmYWxzZSwiVGltZVBhcnRJc1Zpc2libGUiOmZhbHNlfX0sIldlZWtOdW1iZXJpbmciOnsiJGlkIjoiMTM2IiwiRm9ybWF0IjowLCJJc1Zpc2libGUiOmZhbHNlLCJMYXN0S25vd25WaXNpYmlsaXR5U3RhdGUiOmZhbHNlfSwiSXNWaXNpYmxlIjp0cnVlLCJQYXJlbnRTdHlsZSI6bnVsbCwiX2V4cGxpY2l0bHlTZXQiOnsiJGlkIjoiMTM3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xMzgiLCJHcmlkbGluZVN0eWxlIjp7IiRpZCI6IjEzOSIsIkxpbmVDb2xvciI6eyIkaWQiOiIxNDAiLCIkdHlwZSI6Ik5MUkUuQ29tbW9uLkRvbS5Tb2xpZENvbG9yQnJ1c2gsIE5MUkUuQ29tbW9uIiwiQ29sb3IiOnsiJGlkIjoiMTQxIiwiQSI6MzgsIlIiOjkxLCJHIjoxNTUsIkIiOjIxM319LCJMaW5lV2VpZ2h0IjoxLjAsIkxpbmVUeXBlIjowLCJQYXJlbnRTdHlsZSI6bnVsbH0sIk1hcmdpbiI6eyIkaWQiOiIxNDIiLCJUb3AiOjAuMCwiTGVmdCI6MC4wLCJSaWdodCI6MC4wLCJCb3R0b20iOjAuMH0sIlBhZGRpbmciOnsiJGlkIjoiMTQzIiwiVG9wIjowLjAsIkxlZnQiOjAuMCwiUmlnaHQiOjAuMCwiQm90dG9tIjowLjB9LCJCYWNrZ3JvdW5kIjpudWxsLCJJc1Zpc2libGUiOnRydWUsIldpZHRoIjowLjAsIkhlaWdodCI6MC4wLCJCb3JkZXJTdHlsZSI6bnVsbCwiUGFyZW50U3R5bGUiOm51bGx9LCJBY3Rpdml0eUxpbmVQYW5lbFN0eWxlIjp7IiRpZCI6IjE0NCIsIkFjdGl2aXR5TGluZVN0eWxlIjp7IiRpZCI6IjE0NSIsIkxpbmVDb2xvciI6eyIkaWQiOiIxNDYiLCIkdHlwZSI6Ik5MUkUuQ29tbW9uLkRvbS5Tb2xpZENvbG9yQnJ1c2gsIE5MUkUuQ29tbW9uIiwiQ29sb3IiOnsiJGlkIjoiMTQ3IiwiQSI6MzgsIlIiOjkxLCJHIjoxNTUsIkIiOjIxM319LCJMaW5lV2VpZ2h0IjoxLjAsIkxpbmVUeXBlIjowLCJQYXJlbnRTdHlsZSI6bnVsbH0sIk1hcmdpbiI6eyIkaWQiOiIxNDgiLCJUb3AiOjAuMCwiTGVmdCI6MC4wLCJSaWdodCI6MC4wLCJCb3R0b20iOjAuMH0sIlBhZGRpbmciOnsiJGlkIjoiMTQ5IiwiVG9wIjowLjAsIkxlZnQiOjAuMCwiUmlnaHQiOjAuMCwiQm90dG9tIjowLjB9LCJCYWNrZ3JvdW5kIjpudWxsLCJJc1Zpc2libGUiOnRydWUsIldpZHRoIjowLjAsIkhlaWdodCI6MC4wLCJCb3JkZXJTdHlsZSI6bnVsbCwiUGFyZW50U3R5bGUiOm51bGx9LCJTaG93RWxhcHNlZFRpbWVHcmFkaWVudFN0eWxlIjpmYWxzZSwiVGltZWJhbmRSZXNlcnZlZExlZnRBcmVhU3R5bGUiOnsiJGlkIjoiMTUwIiwiQWN0aXZpdHlIZWFkZXJXaWR0aCI6MC4wLCJJc1NldCI6ZmFsc2V9LCJEZWZhdWx0U3dpbWxhbmVTdHlsZSI6eyIkaWQiOiIxNTEiLCJIZWFkZXJTdHlsZSI6eyIkaWQiOiIxNTIiLCJUZXh0U3R5bGUiOnsiJGlkIjoiMTUzIiwiRm9udFNldHRpbmdzIjp7IiRpZCI6IjE1NCIsIkZvbnRTaXplIjoxMiwiRm9udE5hbWUiOiJDYWxpYnJpIiwiSXNCb2xkIjpmYWxzZSwiSXNJdGFsaWMiOmZhbHNlLCJJc1VuZGVybGluZWQiOmZhbHNlLCJQYXJlbnRTdHlsZSI6bnVsbH0sIkF1dG9TaXplIjowLCJGb3JlZ3JvdW5kIjp7IiRpZCI6IjE1NSIsIkNvbG9yIjp7IiRpZCI6IjE1NiIsIkEiOjI1NSwiUiI6MzIsIkciOjU2LCJCIjoxMDB9fSwiTWF4V2lkdGgiOiJJbmZpbml0eSIsIk1heEhlaWdodCI6IkluZmluaXR5IiwiU21hcnRGb3JlZ3JvdW5kSXNBY3RpdmUiOmZhbHNlLCJIb3Jpem9udGFsQWxpZ25tZW50IjowLCJWZXJ0aWNhbEFsaWdubWVudCI6MCwiU21hcnRGb3JlZ3JvdW5kIjpudWxsLCJCYWNrZ3JvdW5kRmlsbFR5cGUiOjAsIk1hcmdpbiI6eyIkaWQiOiIxNTciLCJUb3AiOjAuMCwiTGVmdCI6MC4wLCJSaWdodCI6MC4wLCJCb3R0b20iOjAuMH0sIlBhZGRpbmciOnsiJGlkIjoiMTU4IiwiVG9wIjowLjAsIkxlZnQiOjAuMCwiUmlnaHQiOjAuMCwiQm90dG9tIjowLjB9LCJCYWNrZ3JvdW5kIjpudWxsLCJJc1Zpc2libGUiOnRydWUsIldpZHRoIjowLjAsIkhlaWdodCI6MC4wLCJCb3JkZXJTdHlsZSI6bnVsbCwiUGFyZW50U3R5bGUiOm51bGx9LCJSZWN0YW5nbGVTdHlsZSI6eyIkaWQiOiIxNTkiLCJNYXJnaW4iOnsiJGlkIjoiMTYwIiwiVG9wIjowLjAsIkxlZnQiOjAuMCwiUmlnaHQiOjAuMCwiQm90dG9tIjowLjB9LCJQYWRkaW5nIjp7IiRpZCI6IjE2MSIsIlRvcCI6MC4wLCJMZWZ0IjowLjAsIlJpZ2h0IjowLjAsIkJvdHRvbSI6MC4wfSwiQmFja2dyb3VuZCI6eyIkaWQiOiIxNjIiLCJDb2xvciI6eyIkaWQiOiIxNjMiLCJBIjoxMjcsIlIiOjkxLCJHIjoxNTUsIkIiOjIxM319LCJJc1Zpc2libGUiOnRydWUsIldpZHRoIjowLjAsIkhlaWdodCI6MC4wLCJCb3JkZXJTdHlsZSI6eyIkaWQiOiIxNjQiLCJMaW5lQ29sb3IiOnsiJGlkIjoiMTY1IiwiJHR5cGUiOiJOTFJFLkNvbW1vbi5Eb20uU29saWRDb2xvckJydXNoLCBOTFJFLkNvbW1vbiIsIkNvbG9yIjp7IiRpZCI6IjE2NiIsIkEiOjI1NSwiUiI6MjU1LCJHIjowLCJCIjowfX0sIkxpbmVXZWlnaHQiOjAuMCwiTGluZVR5cGUiOjAsIlBhcmVudFN0eWxlIjpudWxsfSwiUGFyZW50U3R5bGUiOm51bGx9LCJNYXJnaW4iOnsiJGlkIjoiMTY3IiwiVG9wIjowLjAsIkxlZnQiOjAuMCwiUmlnaHQiOjAuMCwiQm90dG9tIjowLjB9LCJQYWRkaW5nIjp7IiRpZCI6IjE2OCIsIlRvcCI6MC4wLCJMZWZ0IjowLjAsIlJpZ2h0IjowLjAsIkJvdHRvbSI6MC4wfSwiQmFja2dyb3VuZCI6bnVsbCwiSXNWaXNpYmxlIjp0cnVlLCJXaWR0aCI6MC4wLCJIZWlnaHQiOjAuMCwiQm9yZGVyU3R5bGUiOm51bGwsIlBhcmVudFN0eWxlIjpudWxsfSwiQmFja2dyb3VuZFN0eWxlIjp7IiRpZCI6IjE2OSIsIk1hcmdpbiI6eyIkaWQiOiIxNzAiLCJUb3AiOjAuMCwiTGVmdCI6MC4wLCJSaWdodCI6MC4wLCJCb3R0b20iOjAuMH0sIlBhZGRpbmciOnsiJGlkIjoiMTcxIiwiVG9wIjowLjAsIkxlZnQiOjAuMCwiUmlnaHQiOjAuMCwiQm90dG9tIjowLjB9LCJCYWNrZ3JvdW5kIjp7IiRpZCI6IjE3MiIsIkNvbG9yIjp7IiRpZCI6IjE3MyIsIkEiOjM4LCJSIjo5MSwiRyI6MTU1LCJCIjoyMTN9fSwiSXNWaXNpYmxlIjp0cnVlLCJXaWR0aCI6MC4wLCJIZWlnaHQiOjAuMCwiQm9yZGVyU3R5bGUiOnsiJGlkIjoiMTc0IiwiTGluZUNvbG9yIjp7IiRpZCI6IjE3NSIsIiR0eXBlIjoiTkxSRS5Db21tb24uRG9tLlNvbGlkQ29sb3JCcnVzaCwgTkxSRS5Db21tb24iLCJDb2xvciI6eyIkaWQiOiIxNzYiLCJBIjoyNTUsIlIiOjI1NSwiRyI6MCwiQiI6MH19LCJMaW5lV2VpZ2h0IjowLjAsIkxpbmVUeXBlIjowLCJQYXJlbnRTdHlsZSI6bnVsbH0sIlBhcmVudFN0eWxlIjpudWxsfSwiSXNBYm92ZVRpbWViYW5kIjpmYWxzZSwiTWFyZ2luIjp7IiRpZCI6IjE3NyIsIlRvcCI6MC4wLCJMZWZ0IjowLjAsIlJpZ2h0IjowLjAsIkJvdHRvbSI6MC4wfSwiUGFkZGluZyI6eyIkaWQiOiIxNzgiLCJUb3AiOjAuMCwiTGVmdCI6MC4wLCJSaWdodCI6MC4wLCJCb3R0b20iOjAuMH0sIklzVmlzaWJsZSI6dHJ1ZSwiV2lkdGgiOjAuMCwiSGVpZ2h0IjowLjAsIkJvcmRlclN0eWxlIjpudWxsLCJQYXJlbnRTdHlsZSI6bnVsbH19LCJTY2FsZSI6eyIkaWQiOiIxNzkiLCJTdGFydERhdGUiOiIyMDE3LTA2LTE4VDIzOjU5OjAwWiIsIkVuZERhdGUiOiIyMDIyLTA3LTMxVDIzOjU5OjAwIiwiRm9ybWF0IjoiTU1NIiwiVHlwZSI6MiwiQXV0b0RhdGVSYW5nZSI6dHJ1ZSwiV29ya2luZ0RheXMiOjEyNywiRmlzY2FsWWVhciI6eyIkaWQiOiIxODAiLCJTdGFydE1vbnRoIjoxLCJVc2VTdGFydGluZ1llYXJGb3JOdW1iZXJpbmciOnRydWUsIlNob3dGaXNjYWxZZWFyTGFiZWwiOnRydWV9LCJUb2RheU1hcmtlclRleHQiOiJUb2RheSIsIkF1dG9TY2FsZVR5cGUiOnRydWV9LCJTY2FsZVYyIjp7IiRpZCI6IjE4MSIsIlN0YXJ0RGF0ZSI6IjIwMTctMDYtMThUMjM6NTk6MDBaIiwiRW5kRGF0ZSI6IjIwMjMtMDctMzFUMjM6NTk6MDAiLCJBdXRvRGF0ZVJhbmdlIjp0cnVlLCJXb3JraW5nRGF5cyI6MTI3LCJGaXNjYWxZZWFyIjp7IiRyZWYiOiIxODAifSwiVG9kYXlNYXJrZXJUZXh0IjoiVG9kYXkiLCJBdXRvU2NhbGVUeXBlIjp0cnVlLCJUaW1lYmFuZFNjYWxlcyI6eyIkaWQiOiIxODIiLCJUb3BTY2FsZUxheWVyIjp7IiRpZCI6IjE4MyIsIkZvcm1hdCI6Ik1NTSIsIlR5cGUiOjJ9LCJNaWRkbGVTY2FsZUxheWVyIjp7IiRpZCI6IjE4NCIsIkZvcm1hdCI6bnVsbCwiVHlwZSI6MH0sIkJvdHRvbVNjYWxlTGF5ZXIiOnsiJGlkIjoiMTg1IiwiRm9ybWF0IjpudWxsLCJUeXBlIjowfX19LCJNaWxlc3RvbmVzIjpbeyIkaWQiOiIxODYiLCJEYXRlIjoiMjAyMi0wNi0xOFQyMzo1OTowMCIsIlN0eWxlIjp7IiRpZCI6IjE4NyIsIlNoYXBlIjo3LCJDb25uZWN0b3JNYXJnaW4iOnsiJHJlZiI6IjYxIn0sIkNvbm5lY3RvclN0eWxlIjp7IiRpZCI6IjE4OCIsIkxpbmVDb2xvciI6eyIkaWQiOiIxODkiLCIkdHlwZSI6Ik5MUkUuQ29tbW9uLkRvbS5Tb2xpZENvbG9yQnJ1c2gsIE5MUkUuQ29tbW9uIiwiQ29sb3IiOnsiJGlkIjoiMTkwIiwiQSI6MjU1LCJSIjoyNDQsIkciOjE1NywiQiI6MH19LCJMaW5lV2VpZ2h0IjoxLjAsIkxpbmVUeXBlIjowLCJQYXJlbnRTdHlsZSI6eyIkcmVmIjoiNjIifX0sIklzQmVsb3dUaW1lYmFuZCI6dHJ1ZSwiUG9zaXRpb25PblRhc2siOjAsIkhpZGVEYXRlIjpmYWxzZSwiU2hhcGVTaXplIjowLCJTcGFjaW5nIjowLjAsIlBhZGRpbmciOnsiJGlkIjoiMTkxIiwiVG9wIjowLjAsIkxlZnQiOjAuMCwiUmlnaHQiOjAuMCwiQm90dG9tIjowLjB9LCJTaGFwZVN0eWxlIjp7IiRpZCI6IjE5MiIsIk1hcmdpbiI6eyIkcmVmIjoiNjcifSwiUGFkZGluZyI6eyIkcmVmIjoiNjgifSwiQmFja2dyb3VuZCI6eyIkaWQiOiIxOTMiLCJDb2xvciI6eyIkaWQiOiIxOTQiLCJBIjoyNTUsIlIiOjI0NCwiRyI6MTU3LCJCIjowfX0sIklzVmlzaWJsZSI6dHJ1ZSwiV2lkdGgiOjEyLjAsIkhlaWdodCI6MTQuMCwiQm9yZGVyU3R5bGUiOnsiJGlkIjoiMTk1IiwiTGluZUNvbG9yIjp7IiRyZWYiOiI3MiJ9LCJMaW5lV2VpZ2h0IjowLjAsIkxpbmVUeXBlIjowLCJQYXJlbnRTdHlsZSI6eyIkcmVmIjoiNzEifX0sIlBhcmVudFN0eWxlIjp7IiRyZWYiOiI2NiJ9fSwiVGl0bGVTdHlsZSI6eyIkaWQiOiIxOTYiLCJGb250U2V0dGluZ3MiOnsiJGlkIjoiMTk3IiwiRm9udFNpemUiOjgsIkZvbnROYW1lIjoiQ2VudHVyeSBHb3RoaWMiLCJJc0JvbGQiOnRydWUsIklzSXRhbGljIjpmYWxzZSwiSXNVbmRlcmxpbmVkIjpmYWxzZSwiUGFyZW50U3R5bGUiOnsiJHJlZiI6Ijc1In19LCJBdXRvU2l6ZSI6MCwiRm9yZWdyb3VuZCI6eyIkaWQiOiIxOTgiLCJDb2xvciI6eyIkaWQiOiIxOTkiLCJBIjoyNTUsIlIiOjgwLCJHIjo4MCwiQiI6NzB9fSwiTWF4V2lkdGgiOjM1Ljc1LCJNYXhIZWlnaHQiOiJJbmZpbml0eSIsIlNtYXJ0Rm9yZWdyb3VuZElzQWN0aXZlIjpmYWxzZSwiSG9yaXpvbnRhbEFsaWdubWVudCI6MSwiVmVydGljYWxBbGlnbm1lbnQiOjAsIlNtYXJ0Rm9yZWdyb3VuZCI6bnVsbCwiQmFja2dyb3VuZEZpbGxUeXBlIjowLCJNYXJnaW4iOnsiJHJlZiI6Ijc4In0sIlBhZGRpbmciOnsiJHJlZiI6Ijc5In0sIkJhY2tncm91bmQiOnsiJHJlZiI6IjgwIn0sIklzVmlzaWJsZSI6dHJ1ZSwiV2lkdGgiOjAuMCwiSGVpZ2h0IjowLjAsIkJvcmRlclN0eWxlIjp7IiRpZCI6IjIwMCIsIkxpbmVDb2xvciI6bnVsbCwiTGluZVdlaWdodCI6MC4wLCJMaW5lVHlwZSI6MCwiUGFyZW50U3R5bGUiOm51bGx9LCJQYXJlbnRTdHlsZSI6eyIkcmVmIjoiNzQifX0sIkRhdGVTdHlsZSI6eyIkaWQiOiIyMDEiLCJGb250U2V0dGluZ3MiOnsiJGlkIjoiMjAyIiwiRm9udFNpemUiOjcsIkZvbnROYW1lIjoiQ2VudHVyeSBHb3RoaWM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JhY2tncm91bmRGaWxsVHlwZSI6MCwiTWFyZ2luIjp7IiRyZWYiOiI4NSJ9LCJQYWRkaW5nIjp7IiRyZWYiOiI4NiJ9LCJCYWNrZ3JvdW5kIjp7IiRyZWYiOiI4NyJ9LCJJc1Zpc2libGUiOnRydWUsIldpZHRoIjowLjAsIkhlaWdodCI6MC4wLCJCb3JkZXJTdHlsZSI6eyIkaWQiOiIyMDMiLCJMaW5lQ29sb3IiOm51bGwsIkxpbmVXZWlnaHQiOjAuMCwiTGluZVR5cGUiOjAsIlBhcmVudFN0eWxlIjpudWxsfSwiUGFyZW50U3R5bGUiOnsiJHJlZiI6IjgxIn19LCJEYXRlRm9ybWF0Ijp7IiRyZWYiOiI4OCJ9LCJXZWVrTnVtYmVyaW5nIjp7IiRpZCI6IjIwNCIsIkZvcm1hdCI6MCwiSXNWaXNpYmxlIjpmYWxzZSwiTGFzdEtub3duVmlzaWJpbGl0eVN0YXRlIjpmYWxzZX0sIklzVmlzaWJsZSI6dHJ1ZSwiUGFyZW50U3R5bGUiOnsiJHJlZiI6IjYwIn19LCJJbmRleCI6MCwiUGVyY2VudGFnZUNvbXBsZXRlIjpudWxsLCJQb3NpdGlvbiI6eyJSYXRpbyI6MC4wNjk5ODU3MTIxMjIwMzQxNTIsIklzQ3VzdG9tIjp0cnVlfSwiRGF0ZUZvcm1hdCI6eyIkcmVmIjoiODgifSwiV2Vla051bWJlcmluZyI6eyIkaWQiOiIyMDUiLCJGb3JtYXQiOjAsIklzVmlzaWJsZSI6ZmFsc2UsIkxhc3RLbm93blZpc2liaWxpdHlTdGF0ZSI6ZmFsc2V9LCJSZWxhdGVkVGFza0lkIjoiMDAwMDAwMDAtMDAwMC0wMDAwLTAwMDAtMDAwMDAwMDAwMDAwIiwiSWQiOiJlMTk5NzgzMC1lOTE2LTRmMTgtOTdiYS0yNzk0YWRmNTIwZjUiLCJJbXBvcnRJZCI6bnVsbCwiVGl0bGUiOiIgS2ljay1PZmYiLCJOb3RlIjpudWxsLCJIeXBlcmxpbmsiOnsiJGlkIjoiMjA2IiwiQWRkcmVzcyI6bnVsbCwiU3ViQWRkcmVzcyI6bnVsbH0sIklzQ2hhbmdlZCI6ZmFsc2UsIklzTmV3Ijp0cnVlfSx7IiRpZCI6IjIwNyIsIkRhdGUiOiIyMDIyLTA5LTI0VDIzOjU5OjAwIiwiU3R5bGUiOnsiJGlkIjoiMjA4IiwiU2hhcGUiOjUsIkNvbm5lY3Rvck1hcmdpbiI6eyIkcmVmIjoiNjEifSwiQ29ubmVjdG9yU3R5bGUiOnsiJGlkIjoiMjA5IiwiTGluZUNvbG9yIjp7IiRpZCI6IjIxMCIsIiR0eXBlIjoiTkxSRS5Db21tb24uRG9tLlNvbGlkQ29sb3JCcnVzaCwgTkxSRS5Db21tb24iLCJDb2xvciI6eyIkaWQiOiIyMTEiLCJBIjoyNTUsIlIiOjIzMiwiRyI6NzYsIkIiOjM0fX0sIkxpbmVXZWlnaHQiOjEuMCwiTGluZVR5cGUiOjAsIlBhcmVudFN0eWxlIjp7IiRyZWYiOiI2MiJ9fSwiSXNCZWxvd1RpbWViYW5kIjpmYWxzZSwiUG9zaXRpb25PblRhc2siOjAsIkhpZGVEYXRlIjpmYWxzZSwiU2hhcGVTaXplIjowLCJTcGFjaW5nIjowLjAsIlBhZGRpbmciOnsiJGlkIjoiMjEyIiwiVG9wIjowLjAsIkxlZnQiOjAuMCwiUmlnaHQiOjAuMCwiQm90dG9tIjowLjB9LCJTaGFwZVN0eWxlIjp7IiRpZCI6IjIxMyIsIk1hcmdpbiI6eyIkcmVmIjoiNjcifSwiUGFkZGluZyI6eyIkcmVmIjoiNjgifSwiQmFja2dyb3VuZCI6eyIkaWQiOiIyMTQiLCJDb2xvciI6eyIkaWQiOiIyMTUiLCJBIjoyNTUsIlIiOjIzMiwiRyI6NzYsIkIiOjM0fX0sIklzVmlzaWJsZSI6dHJ1ZSwiV2lkdGgiOjEyLjAsIkhlaWdodCI6MTQuMCwiQm9yZGVyU3R5bGUiOnsiJGlkIjoiMjE2IiwiTGluZUNvbG9yIjp7IiRyZWYiOiI3MiJ9LCJMaW5lV2VpZ2h0IjowLjAsIkxpbmVUeXBlIjowLCJQYXJlbnRTdHlsZSI6eyIkcmVmIjoiNzEifX0sIlBhcmVudFN0eWxlIjp7IiRyZWYiOiI2NiJ9fSwiVGl0bGVTdHlsZSI6eyIkaWQiOiIyMTciLCJGb250U2V0dGluZ3MiOnsiJGlkIjoiMjE4IiwiRm9udFNpemUiOjgsIkZvbnROYW1lIjoiQ2VudHVyeSBHb3RoaWMiLCJJc0JvbGQiOmZhbHNlLCJJc0l0YWxpYyI6ZmFsc2UsIklzVW5kZXJsaW5lZCI6ZmFsc2UsIlBhcmVudFN0eWxlIjp7IiRyZWYiOiI3NSJ9fSwiQXV0b1NpemUiOjAsIkZvcmVncm91bmQiOnsiJGlkIjoiMjE5IiwiQ29sb3IiOnsiJGlkIjoiMjIwIiwiQSI6MjU1LCJSIjoyNTUsIkciOjEzMiwiQiI6Mzl9fSwiTWF4V2lkdGgiOjQ0LjM3NTAzODE0Njk3MjY1NiwiTWF4SGVpZ2h0IjoiSW5maW5pdHkiLCJTbWFydEZvcmVncm91bmRJc0FjdGl2ZSI6ZmFsc2UsIkhvcml6b250YWxBbGlnbm1lbnQiOjEsIlZlcnRpY2FsQWxpZ25tZW50IjowLCJTbWFydEZvcmVncm91bmQiOm51bGwsIkJhY2tncm91bmRGaWxsVHlwZSI6MCwiTWFyZ2luIjp7IiRyZWYiOiI3OCJ9LCJQYWRkaW5nIjp7IiRyZWYiOiI3OSJ9LCJCYWNrZ3JvdW5kIjp7IiRyZWYiOiI4MCJ9LCJJc1Zpc2libGUiOnRydWUsIldpZHRoIjowLjAsIkhlaWdodCI6MC4wLCJCb3JkZXJTdHlsZSI6eyIkaWQiOiIyMjEiLCJMaW5lQ29sb3IiOm51bGwsIkxpbmVXZWlnaHQiOjAuMCwiTGluZVR5cGUiOjAsIlBhcmVudFN0eWxlIjpudWxsfSwiUGFyZW50U3R5bGUiOnsiJHJlZiI6Ijc0In19LCJEYXRlU3R5bGUiOnsiJGlkIjoiMjIyIiwiRm9udFNldHRpbmdzIjp7IiRpZCI6IjIyMyIsIkZvbnRTaXplIjo3LCJGb250TmFtZSI6IkNlbnR1cnkgR290aGljIiwiSXNCb2xkIjpmYWxzZSwiSXNJdGFsaWMiOmZhbHNlLCJJc1VuZGVybGluZWQiOmZhbHNlLCJQYXJlbnRTdHlsZSI6eyIkcmVmIjoiODIifX0sIkF1dG9TaXplIjowLCJGb3JlZ3JvdW5kIjp7IiRpZCI6IjIyNCIsIkNvbG9yIjp7IiRpZCI6IjIyNSIsIkEiOjI1NSwiUiI6ODAsIkciOjgwLCJCIjo3MH19LCJNYXhXaWR0aCI6MjAwLjAsIk1heEhlaWdodCI6IkluZmluaXR5IiwiU21hcnRGb3JlZ3JvdW5kSXNBY3RpdmUiOmZhbHNlLCJIb3Jpem9udGFsQWxpZ25tZW50IjowLCJWZXJ0aWNhbEFsaWdubWVudCI6MCwiU21hcnRGb3JlZ3JvdW5kIjpudWxsLCJCYWNrZ3JvdW5kRmlsbFR5cGUiOjAsIk1hcmdpbiI6eyIkcmVmIjoiODUifSwiUGFkZGluZyI6eyIkcmVmIjoiODYifSwiQmFja2dyb3VuZCI6eyIkcmVmIjoiODcifSwiSXNWaXNpYmxlIjp0cnVlLCJXaWR0aCI6MC4wLCJIZWlnaHQiOjAuMCwiQm9yZGVyU3R5bGUiOnsiJGlkIjoiMjI2IiwiTGluZUNvbG9yIjpudWxsLCJMaW5lV2VpZ2h0IjowLjAsIkxpbmVUeXBlIjowLCJQYXJlbnRTdHlsZSI6bnVsbH0sIlBhcmVudFN0eWxlIjp7IiRyZWYiOiI4MSJ9fSwiRGF0ZUZvcm1hdCI6eyIkcmVmIjoiODgifSwiV2Vla051bWJlcmluZyI6eyIkaWQiOiIyMjciLCJGb3JtYXQiOjAsIklzVmlzaWJsZSI6ZmFsc2UsIkxhc3RLbm93blZpc2liaWxpdHlTdGF0ZSI6ZmFsc2V9LCJJc1Zpc2libGUiOnRydWUsIlBhcmVudFN0eWxlIjp7IiRyZWYiOiI2MCJ9fSwiSW5kZXgiOjEsIlBlcmNlbnRhZ2VDb21wbGV0ZSI6bnVsbCwiUG9zaXRpb24iOnsiUmF0aW8iOjAuMDY0MzI3OTMyMjg3MTQ1NTQ4LCJJc0N1c3RvbSI6dHJ1ZX0sIkRhdGVGb3JtYXQiOnsiJHJlZiI6Ijg4In0sIldlZWtOdW1iZXJpbmciOnsiJGlkIjoiMjI4IiwiRm9ybWF0IjowLCJJc1Zpc2libGUiOmZhbHNlLCJMYXN0S25vd25WaXNpYmlsaXR5U3RhdGUiOmZhbHNlfSwiUmVsYXRlZFRhc2tJZCI6IjAwMDAwMDAwLTAwMDAtMDAwMC0wMDAwLTAwMDAwMDAwMDAwMCIsIklkIjoiZjAzZGU0OWUtOThkMy00YjE1LTg4MWMtZWJjMjllZDNlYWY5IiwiSW1wb3J0SWQiOm51bGwsIlRpdGxlIjoiVmFsaWRhdGlvbiAiLCJOb3RlIjpudWxsLCJIeXBlcmxpbmsiOnsiJGlkIjoiMjI5IiwiQWRkcmVzcyI6bnVsbCwiU3ViQWRkcmVzcyI6bnVsbH0sIklzQ2hhbmdlZCI6ZmFsc2UsIklzTmV3Ijp0cnVlfSx7IiRpZCI6IjIzMCIsIkRhdGUiOiIyMDIyLTEyLTIwVDIzOjU5OjAwIiwiU3R5bGUiOnsiJGlkIjoiMjMxIiwiU2hhcGUiOjcsIkNvbm5lY3Rvck1hcmdpbiI6eyIkcmVmIjoiNjEifSwiQ29ubmVjdG9yU3R5bGUiOnsiJGlkIjoiMjMyIiwiTGluZUNvbG9yIjp7IiRpZCI6IjIzMyIsIiR0eXBlIjoiTkxSRS5Db21tb24uRG9tLlNvbGlkQ29sb3JCcnVzaCwgTkxSRS5Db21tb24iLCJDb2xvciI6eyIkaWQiOiIyMzQiLCJBIjoyNTUsIlIiOjIzMiwiRyI6NzYsIkIiOjM0fX0sIkxpbmVXZWlnaHQiOjEuMCwiTGluZVR5cGUiOjAsIlBhcmVudFN0eWxlIjp7IiRyZWYiOiI2MiJ9fSwiSXNCZWxvd1RpbWViYW5kIjpmYWxzZSwiUG9zaXRpb25PblRhc2siOjAsIkhpZGVEYXRlIjpmYWxzZSwiU2hhcGVTaXplIjowLCJTcGFjaW5nIjowLjAsIlBhZGRpbmciOnsiJGlkIjoiMjM1IiwiVG9wIjowLjAsIkxlZnQiOjAuMCwiUmlnaHQiOjAuMCwiQm90dG9tIjowLjB9LCJTaGFwZVN0eWxlIjp7IiRpZCI6IjIzNiIsIk1hcmdpbiI6eyIkcmVmIjoiNjcifSwiUGFkZGluZyI6eyIkcmVmIjoiNjgifSwiQmFja2dyb3VuZCI6eyIkaWQiOiIyMzciLCJDb2xvciI6eyIkaWQiOiIyMzgiLCJBIjoyNTUsIlIiOjIzMiwiRyI6NzYsIkIiOjM0fX0sIklzVmlzaWJsZSI6dHJ1ZSwiV2lkdGgiOjEyLjAsIkhlaWdodCI6MTQuMCwiQm9yZGVyU3R5bGUiOnsiJGlkIjoiMjM5IiwiTGluZUNvbG9yIjp7IiRyZWYiOiI3MiJ9LCJMaW5lV2VpZ2h0IjowLjAsIkxpbmVUeXBlIjowLCJQYXJlbnRTdHlsZSI6eyIkcmVmIjoiNzEifX0sIlBhcmVudFN0eWxlIjp7IiRyZWYiOiI2NiJ9fSwiVGl0bGVTdHlsZSI6eyIkaWQiOiIyNDAiLCJGb250U2V0dGluZ3MiOnsiJGlkIjoiMjQxIiwiRm9udFNpemUiOjgsIkZvbnROYW1lIjoiQ2VudHVyeSBHb3RoaWMiLCJJc0JvbGQiOmZhbHNlLCJJc0l0YWxpYyI6ZmFsc2UsIklzVW5kZXJsaW5lZCI6ZmFsc2UsIlBhcmVudFN0eWxlIjp7IiRyZWYiOiI3NSJ9fSwiQXV0b1NpemUiOjAsIkZvcmVncm91bmQiOnsiJGlkIjoiMjQyIiwiQ29sb3IiOnsiJGlkIjoiMjQzIiwiQSI6MjU1LCJSIjoyNTUsIkciOjEzMiwiQiI6Mzl9fSwiTWF4V2lkdGgiOjQyLjYyNDk2MTg1MzAyNzM0NCwiTWF4SGVpZ2h0IjoiSW5maW5pdHkiLCJTbWFydEZvcmVncm91bmRJc0FjdGl2ZSI6ZmFsc2UsIkhvcml6b250YWxBbGlnbm1lbnQiOjEsIlZlcnRpY2FsQWxpZ25tZW50IjowLCJTbWFydEZvcmVncm91bmQiOm51bGwsIkJhY2tncm91bmRGaWxsVHlwZSI6MCwiTWFyZ2luIjp7IiRyZWYiOiI3OCJ9LCJQYWRkaW5nIjp7IiRyZWYiOiI3OSJ9LCJCYWNrZ3JvdW5kIjp7IiRyZWYiOiI4MCJ9LCJJc1Zpc2libGUiOnRydWUsIldpZHRoIjowLjAsIkhlaWdodCI6MC4wLCJCb3JkZXJTdHlsZSI6eyIkaWQiOiIyNDQiLCJMaW5lQ29sb3IiOm51bGwsIkxpbmVXZWlnaHQiOjAuMCwiTGluZVR5cGUiOjAsIlBhcmVudFN0eWxlIjpudWxsfSwiUGFyZW50U3R5bGUiOnsiJHJlZiI6Ijc0In19LCJEYXRlU3R5bGUiOnsiJGlkIjoiMjQ1IiwiRm9udFNldHRpbmdzIjp7IiRpZCI6IjI0NiIsIkZvbnRTaXplIjo3LCJGb250TmFtZSI6IkNlbnR1cnkgR290aGljIiwiSXNCb2xkIjpmYWxzZSwiSXNJdGFsaWMiOmZhbHNlLCJJc1VuZGVybGluZWQiOmZhbHNlLCJQYXJlbnRTdHlsZSI6eyIkcmVmIjoiODIifX0sIkF1dG9TaXplIjowLCJGb3JlZ3JvdW5kIjp7IiRpZCI6IjI0NyIsIkNvbG9yIjp7IiRpZCI6IjI0OCIsIkEiOjI1NSwiUiI6ODAsIkciOjgwLCJCIjo3MH19LCJNYXhXaWR0aCI6MjAwLjAsIk1heEhlaWdodCI6IkluZmluaXR5IiwiU21hcnRGb3JlZ3JvdW5kSXNBY3RpdmUiOmZhbHNlLCJIb3Jpem9udGFsQWxpZ25tZW50IjowLCJWZXJ0aWNhbEFsaWdubWVudCI6MCwiU21hcnRGb3JlZ3JvdW5kIjpudWxsLCJCYWNrZ3JvdW5kRmlsbFR5cGUiOjAsIk1hcmdpbiI6eyIkcmVmIjoiODUifSwiUGFkZGluZyI6eyIkcmVmIjoiODYifSwiQmFja2dyb3VuZCI6eyIkcmVmIjoiODcifSwiSXNWaXNpYmxlIjp0cnVlLCJXaWR0aCI6MC4wLCJIZWlnaHQiOjAuMCwiQm9yZGVyU3R5bGUiOnsiJGlkIjoiMjQ5IiwiTGluZUNvbG9yIjpudWxsLCJMaW5lV2VpZ2h0IjowLjAsIkxpbmVUeXBlIjowLCJQYXJlbnRTdHlsZSI6bnVsbH0sIlBhcmVudFN0eWxlIjp7IiRyZWYiOiI4MSJ9fSwiRGF0ZUZvcm1hdCI6eyIkcmVmIjoiODgifSwiV2Vla051bWJlcmluZyI6eyIkaWQiOiIyNTAiLCJGb3JtYXQiOjAsIklzVmlzaWJsZSI6ZmFsc2UsIkxhc3RLbm93blZpc2liaWxpdHlTdGF0ZSI6ZmFsc2V9LCJJc1Zpc2libGUiOnRydWUsIlBhcmVudFN0eWxlIjp7IiRyZWYiOiI2MCJ9fSwiSW5kZXgiOjIsIlBlcmNlbnRhZ2VDb21wbGV0ZSI6bnVsbCwiUG9zaXRpb24iOnsiUmF0aW8iOjAuMDc4Njg4OTgxNzk3OTYwMDY0LCJJc0N1c3RvbSI6dHJ1ZX0sIkRhdGVGb3JtYXQiOnsiJHJlZiI6Ijg4In0sIldlZWtOdW1iZXJpbmciOnsiJGlkIjoiMjUxIiwiRm9ybWF0IjowLCJJc1Zpc2libGUiOmZhbHNlLCJMYXN0S25vd25WaXNpYmlsaXR5U3RhdGUiOmZhbHNlfSwiUmVsYXRlZFRhc2tJZCI6IjAwMDAwMDAwLTAwMDAtMDAwMC0wMDAwLTAwMDAwMDAwMDAwMCIsIklkIjoiNjNkYTYxMjMtZmI0My00MTlhLWE4NWUtYjgzZGYwYzk3OWY2IiwiSW1wb3J0SWQiOm51bGwsIlRpdGxlIjoiTWluaW1hbCBQcm90b3R5cGUgIiwiTm90ZSI6bnVsbCwiSHlwZXJsaW5rIjp7IiRpZCI6IjI1MiIsIkFkZHJlc3MiOm51bGwsIlN1YkFkZHJlc3MiOm51bGx9LCJJc0NoYW5nZWQiOmZhbHNlLCJJc05ldyI6dHJ1ZX0seyIkaWQiOiIyNTMiLCJEYXRlIjoiMjAyMy0wNC0wMVQyMzo1OTowMCIsIlN0eWxlIjp7IiRpZCI6IjI1NCIsIlNoYXBlIjo3LCJDb25uZWN0b3JNYXJnaW4iOnsiJHJlZiI6IjYxIn0sIkNvbm5lY3RvclN0eWxlIjp7IiRpZCI6IjI1NSIsIkxpbmVDb2xvciI6eyIkaWQiOiIyNTYiLCIkdHlwZSI6Ik5MUkUuQ29tbW9uLkRvbS5Tb2xpZENvbG9yQnJ1c2gsIE5MUkUuQ29tbW9uIiwiQ29sb3IiOnsiJGlkIjoiMjU3IiwiQSI6MjU1LCJSIjoyMzIsIkciOjc2LCJCIjozNH19LCJMaW5lV2VpZ2h0IjoxLjAsIkxpbmVUeXBlIjowLCJQYXJlbnRTdHlsZSI6eyIkcmVmIjoiNjIifX0sIklzQmVsb3dUaW1lYmFuZCI6ZmFsc2UsIlBvc2l0aW9uT25UYXNrIjowLCJIaWRlRGF0ZSI6ZmFsc2UsIlNoYXBlU2l6ZSI6MCwiU3BhY2luZyI6MC4wLCJQYWRkaW5nIjp7IiRpZCI6IjI1OCIsIlRvcCI6MC4wLCJMZWZ0IjowLjAsIlJpZ2h0IjowLjAsIkJvdHRvbSI6MC4wfSwiU2hhcGVTdHlsZSI6eyIkaWQiOiIyNTkiLCJNYXJnaW4iOnsiJHJlZiI6IjY3In0sIlBhZGRpbmciOnsiJHJlZiI6IjY4In0sIkJhY2tncm91bmQiOnsiJGlkIjoiMjYwIiwiQ29sb3IiOnsiJGlkIjoiMjYxIiwiQSI6MjU1LCJSIjoyMzIsIkciOjc2LCJCIjozNH19LCJJc1Zpc2libGUiOnRydWUsIldpZHRoIjoxMi4wLCJIZWlnaHQiOjE0LjAsIkJvcmRlclN0eWxlIjp7IiRpZCI6IjI2MiIsIkxpbmVDb2xvciI6eyIkcmVmIjoiNzIifSwiTGluZVdlaWdodCI6MC4wLCJMaW5lVHlwZSI6MCwiUGFyZW50U3R5bGUiOnsiJHJlZiI6IjcxIn19LCJQYXJlbnRTdHlsZSI6eyIkcmVmIjoiNjYifX0sIlRpdGxlU3R5bGUiOnsiJGlkIjoiMjYzIiwiRm9udFNldHRpbmdzIjp7IiRpZCI6IjI2NCIsIkZvbnRTaXplIjo4LCJGb250TmFtZSI6IkNlbnR1cnkgR290aGljIiwiSXNCb2xkIjpmYWxzZSwiSXNJdGFsaWMiOmZhbHNlLCJJc1VuZGVybGluZWQiOmZhbHNlLCJQYXJlbnRTdHlsZSI6eyIkcmVmIjoiNzUifX0sIkF1dG9TaXplIjowLCJGb3JlZ3JvdW5kIjp7IiRpZCI6IjI2NSIsIkNvbG9yIjp7IiRpZCI6IjI2NiIsIkEiOjI1NSwiUiI6MjU1LCJHIjoxMzIsIkIiOjM5fX0sIk1heFdpZHRoIjo0My42MjUwMzgxNDY5NzI2NTY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cmVmIjoiODAifSwiSXNWaXNpYmxlIjp0cnVlLCJXaWR0aCI6MC4wLCJIZWlnaHQiOjAuMCwiQm9yZGVyU3R5bGUiOnsiJGlkIjoiMjY3IiwiTGluZUNvbG9yIjpudWxsLCJMaW5lV2VpZ2h0IjowLjAsIkxpbmVUeXBlIjowLCJQYXJlbnRTdHlsZSI6bnVsbH0sIlBhcmVudFN0eWxlIjp7IiRyZWYiOiI3NCJ9fSwiRGF0ZVN0eWxlIjp7IiRpZCI6IjI2OCIsIkZvbnRTZXR0aW5ncyI6eyIkaWQiOiIyNjkiLCJGb250U2l6ZSI6NywiRm9udE5hbWUiOiJDZW50dXJ5IEdvdGhpYyIsIklzQm9sZCI6ZmFsc2UsIklzSXRhbGljIjpmYWxzZSwiSXNVbmRlcmxpbmVkIjpmYWxzZSwiUGFyZW50U3R5bGUiOnsiJHJlZiI6IjgyIn19LCJBdXRvU2l6ZSI6MCwiRm9yZWdyb3VuZCI6eyIkaWQiOiIyNzAiLCJDb2xvciI6eyIkaWQiOiIyNzEiLCJBIjoyNTUsIlIiOjgwLCJHIjo4MCwiQiI6NzB9fSwiTWF4V2lkdGgiOjIwMC4wLCJNYXhIZWlnaHQiOiJJbmZpbml0eSIsIlNtYXJ0Rm9yZWdyb3VuZElzQWN0aXZlIjpmYWxzZSwiSG9yaXpvbnRhbEFsaWdubWVudCI6MCwiVmVydGljYWxBbGlnbm1lbnQiOjAsIlNtYXJ0Rm9yZWdyb3VuZCI6bnVsbCwiQmFja2dyb3VuZEZpbGxUeXBlIjowLCJNYXJnaW4iOnsiJHJlZiI6Ijg1In0sIlBhZGRpbmciOnsiJHJlZiI6Ijg2In0sIkJhY2tncm91bmQiOnsiJHJlZiI6Ijg3In0sIklzVmlzaWJsZSI6dHJ1ZSwiV2lkdGgiOjAuMCwiSGVpZ2h0IjowLjAsIkJvcmRlclN0eWxlIjp7IiRpZCI6IjI3MiIsIkxpbmVDb2xvciI6bnVsbCwiTGluZVdlaWdodCI6MC4wLCJMaW5lVHlwZSI6MCwiUGFyZW50U3R5bGUiOm51bGx9LCJQYXJlbnRTdHlsZSI6eyIkcmVmIjoiODEifX0sIkRhdGVGb3JtYXQiOnsiJHJlZiI6Ijg4In0sIldlZWtOdW1iZXJpbmciOnsiJGlkIjoiMjczIiwiRm9ybWF0IjowLCJJc1Zpc2libGUiOmZhbHNlLCJMYXN0S25vd25WaXNpYmlsaXR5U3RhdGUiOmZhbHNlfSwiSXNWaXNpYmxlIjp0cnVlLCJQYXJlbnRTdHlsZSI6eyIkcmVmIjoiNjAifX0sIkluZGV4IjozLCJQZXJjZW50YWdlQ29tcGxldGUiOm51bGwsIlBvc2l0aW9uIjp7IlJhdGlvIjowLjA3ODY4ODk4MTc5Nzk2MDA2NCwiSXNDdXN0b20iOnRydWV9LCJEYXRlRm9ybWF0Ijp7IiRyZWYiOiI4OCJ9LCJXZWVrTnVtYmVyaW5nIjp7IiRpZCI6IjI3NCIsIkZvcm1hdCI6MCwiSXNWaXNpYmxlIjpmYWxzZSwiTGFzdEtub3duVmlzaWJpbGl0eVN0YXRlIjpmYWxzZX0sIlJlbGF0ZWRUYXNrSWQiOiIwMDAwMDAwMC0wMDAwLTAwMDAtMDAwMC0wMDAwMDAwMDAwMDAiLCJJZCI6ImM1ZjBiMGFhLWRmZGMtNDg4ZC04OGU4LTExYTExMTZhYzFjNyIsIkltcG9ydElkIjpudWxsLCJUaXRsZSI6IkludGVncmF0ZWQgUHJvdG90eXBlIiwiTm90ZSI6bnVsbCwiSHlwZXJsaW5rIjp7IiRpZCI6IjI3NSIsIkFkZHJlc3MiOm51bGwsIlN1YkFkZHJlc3MiOm51bGx9LCJJc0NoYW5nZWQiOmZhbHNlLCJJc05ldyI6dHJ1ZX0seyIkaWQiOiIyNzYiLCJEYXRlIjoiMjAyMy0wNS0yMVQyMzo1OTowMCIsIlN0eWxlIjp7IiRpZCI6IjI3NyIsIlNoYXBlIjo1LCJDb25uZWN0b3JNYXJnaW4iOnsiJHJlZiI6IjYxIn0sIkNvbm5lY3RvclN0eWxlIjp7IiRpZCI6IjI3OCIsIkxpbmVDb2xvciI6eyIkcmVmIjoiNjMifSwiTGluZVdlaWdodCI6MS4wLCJMaW5lVHlwZSI6MCwiUGFyZW50U3R5bGUiOnsiJHJlZiI6IjYyIn19LCJJc0JlbG93VGltZWJhbmQiOmZhbHNlLCJQb3NpdGlvbk9uVGFzayI6MCwiSGlkZURhdGUiOmZhbHNlLCJTaGFwZVNpemUiOjAsIlNwYWNpbmciOjAuMCwiUGFkZGluZyI6eyIkaWQiOiIyNzkiLCJUb3AiOjAuMCwiTGVmdCI6MC4wLCJSaWdodCI6MC4wLCJCb3R0b20iOjAuMH0sIlNoYXBlU3R5bGUiOnsiJGlkIjoiMjgwIiwiTWFyZ2luIjp7IiRyZWYiOiI2NyJ9LCJQYWRkaW5nIjp7IiRyZWYiOiI2OCJ9LCJCYWNrZ3JvdW5kIjp7IiRpZCI6IjI4MSIsIkNvbG9yIjp7IiRpZCI6IjI4MiIsIkEiOjI1NSwiUiI6MTQ2LCJHIjoyMDgsIkIiOjgwfX0sIklzVmlzaWJsZSI6dHJ1ZSwiV2lkdGgiOjEyLjAsIkhlaWdodCI6MTQuMCwiQm9yZGVyU3R5bGUiOnsiJGlkIjoiMjgzIiwiTGluZUNvbG9yIjp7IiRyZWYiOiI3MiJ9LCJMaW5lV2VpZ2h0IjowLjAsIkxpbmVUeXBlIjowLCJQYXJlbnRTdHlsZSI6eyIkcmVmIjoiNzEifX0sIlBhcmVudFN0eWxlIjp7IiRyZWYiOiI2NiJ9fSwiVGl0bGVTdHlsZSI6eyIkaWQiOiIyODQiLCJGb250U2V0dGluZ3MiOnsiJGlkIjoiMjg1IiwiRm9udFNpemUiOjgsIkZvbnROYW1lIjoiQ2VudHVyeSBHb3RoaWMiLCJJc0JvbGQiOnRydWUsIklzSXRhbGljIjp0cnVlLCJJc1VuZGVybGluZWQiOnRydWUsIlBhcmVudFN0eWxlIjp7IiRyZWYiOiI3NSJ9fSwiQXV0b1NpemUiOjAsIkZvcmVncm91bmQiOnsiJGlkIjoiMjg2IiwiQ29sb3IiOnsiJGlkIjoiMjg3IiwiQSI6MjU1LCJSIjoyNTUsIkciOjEzMiwiQiI6Mzl9fSwiTWF4V2lkdGgiOjQzLjg3NTAzODE0Njk3MjY1NiwiTWF4SGVpZ2h0IjoiSW5maW5pdHkiLCJTbWFydEZvcmVncm91bmRJc0FjdGl2ZSI6ZmFsc2UsIkhvcml6b250YWxBbGlnbm1lbnQiOjEsIlZlcnRpY2FsQWxpZ25tZW50IjowLCJTbWFydEZvcmVncm91bmQiOm51bGwsIkJhY2tncm91bmRGaWxsVHlwZSI6MCwiTWFyZ2luIjp7IiRyZWYiOiI3OCJ9LCJQYWRkaW5nIjp7IiRyZWYiOiI3OSJ9LCJCYWNrZ3JvdW5kIjp7IiRyZWYiOiI4MCJ9LCJJc1Zpc2libGUiOnRydWUsIldpZHRoIjowLjAsIkhlaWdodCI6MC4wLCJCb3JkZXJTdHlsZSI6eyIkaWQiOiIyODgiLCJMaW5lQ29sb3IiOm51bGwsIkxpbmVXZWlnaHQiOjAuMCwiTGluZVR5cGUiOjAsIlBhcmVudFN0eWxlIjpudWxsfSwiUGFyZW50U3R5bGUiOnsiJHJlZiI6Ijc0In19LCJEYXRlU3R5bGUiOnsiJGlkIjoiMjg5IiwiRm9udFNldHRpbmdzIjp7IiRpZCI6IjI5MCIsIkZvbnRTaXplIjo3LCJGb250TmFtZSI6IkNlbnR1cnkgR290aGljIiwiSXNCb2xkIjpmYWxzZSwiSXNJdGFsaWMiOmZhbHNlLCJJc1VuZGVybGluZWQiOmZhbHNlLCJQYXJlbnRTdHlsZSI6eyIkcmVmIjoiODIifX0sIkF1dG9TaXplIjowLCJGb3JlZ3JvdW5kIjp7IiRpZCI6IjI5MSIsIkNvbG9yIjp7IiRpZCI6IjI5MiIsIkEiOjI1NSwiUiI6ODAsIkciOjgwLCJCIjo3MH19LCJNYXhXaWR0aCI6MjAwLjAsIk1heEhlaWdodCI6IkluZmluaXR5IiwiU21hcnRGb3JlZ3JvdW5kSXNBY3RpdmUiOmZhbHNlLCJIb3Jpem9udGFsQWxpZ25tZW50IjowLCJWZXJ0aWNhbEFsaWdubWVudCI6MCwiU21hcnRGb3JlZ3JvdW5kIjpudWxsLCJCYWNrZ3JvdW5kRmlsbFR5cGUiOjAsIk1hcmdpbiI6eyIkcmVmIjoiODUifSwiUGFkZGluZyI6eyIkcmVmIjoiODYifSwiQmFja2dyb3VuZCI6eyIkcmVmIjoiODcifSwiSXNWaXNpYmxlIjp0cnVlLCJXaWR0aCI6MC4wLCJIZWlnaHQiOjAuMCwiQm9yZGVyU3R5bGUiOnsiJGlkIjoiMjkzIiwiTGluZUNvbG9yIjpudWxsLCJMaW5lV2VpZ2h0IjowLjAsIkxpbmVUeXBlIjowLCJQYXJlbnRTdHlsZSI6bnVsbH0sIlBhcmVudFN0eWxlIjp7IiRyZWYiOiI4MSJ9fSwiRGF0ZUZvcm1hdCI6eyIkcmVmIjoiODgifSwiV2Vla051bWJlcmluZyI6eyIkaWQiOiIyOTQiLCJGb3JtYXQiOjAsIklzVmlzaWJsZSI6ZmFsc2UsIkxhc3RLbm93blZpc2liaWxpdHlTdGF0ZSI6ZmFsc2V9LCJJc1Zpc2libGUiOnRydWUsIlBhcmVudFN0eWxlIjp7IiRyZWYiOiI2MCJ9fSwiSW5kZXgiOjQsIlBlcmNlbnRhZ2VDb21wbGV0ZSI6bnVsbCwiUG9zaXRpb24iOnsiUmF0aW8iOjAuMDgwOTM0MjQxOTY1OTY0OTkzLCJJc0N1c3RvbSI6dHJ1ZX0sIkRhdGVGb3JtYXQiOnsiJHJlZiI6Ijg4In0sIldlZWtOdW1iZXJpbmciOnsiJGlkIjoiMjk1IiwiRm9ybWF0IjowLCJJc1Zpc2libGUiOmZhbHNlLCJMYXN0S25vd25WaXNpYmlsaXR5U3RhdGUiOmZhbHNlfSwiUmVsYXRlZFRhc2tJZCI6IjAwMDAwMDAwLTAwMDAtMDAwMC0wMDAwLTAwMDAwMDAwMDAwMCIsIklkIjoiZGJiNTBmNTYtMzNiZi00NDNmLTkyNGEtOWIyYTZjMTk0YmY5IiwiSW1wb3J0SWQiOm51bGwsIlRpdGxlIjoiSW50ZWdyYXRpb24iLCJOb3RlIjpudWxsLCJIeXBlcmxpbmsiOnsiJGlkIjoiMjk2IiwiQWRkcmVzcyI6bnVsbCwiU3ViQWRkcmVzcyI6bnVsbH0sIklzQ2hhbmdlZCI6ZmFsc2UsIklzTmV3Ijp0cnVlfSx7IiRpZCI6IjI5NyIsIkRhdGUiOiIyMDIzLTA3LTMxVDIzOjU5OjAwIiwiU3R5bGUiOnsiJGlkIjoiMjk4IiwiU2hhcGUiOjcsIkNvbm5lY3Rvck1hcmdpbiI6eyIkcmVmIjoiNjEifSwiQ29ubmVjdG9yU3R5bGUiOnsiJGlkIjoiMjk5IiwiTGluZUNvbG9yIjp7IiRpZCI6IjMwMCIsIiR0eXBlIjoiTkxSRS5Db21tb24uRG9tLlNvbGlkQ29sb3JCcnVzaCwgTkxSRS5Db21tb24iLCJDb2xvciI6eyIkaWQiOiIzMDEiLCJBIjoyNTUsIlIiOjI0NCwiRyI6MTU3LCJCIjowfX0sIkxpbmVXZWlnaHQiOjEuMCwiTGluZVR5cGUiOjAsIlBhcmVudFN0eWxlIjp7IiRyZWYiOiI2MiJ9fSwiSXNCZWxvd1RpbWViYW5kIjp0cnVlLCJQb3NpdGlvbk9uVGFzayI6MCwiSGlkZURhdGUiOmZhbHNlLCJTaGFwZVNpemUiOjAsIlNwYWNpbmciOjAuMCwiUGFkZGluZyI6eyIkaWQiOiIzMDIiLCJUb3AiOjAuMCwiTGVmdCI6MC4wLCJSaWdodCI6MC4wLCJCb3R0b20iOjAuMH0sIlNoYXBlU3R5bGUiOnsiJGlkIjoiMzAzIiwiTWFyZ2luIjp7IiRyZWYiOiI2NyJ9LCJQYWRkaW5nIjp7IiRyZWYiOiI2OCJ9LCJCYWNrZ3JvdW5kIjp7IiRpZCI6IjMwNCIsIkNvbG9yIjp7IiRpZCI6IjMwNSIsIkEiOjI1NSwiUiI6MjQ0LCJHIjoxNTcsIkIiOjB9fSwiSXNWaXNpYmxlIjp0cnVlLCJXaWR0aCI6MTIuMCwiSGVpZ2h0IjoxNC4wLCJCb3JkZXJTdHlsZSI6eyIkaWQiOiIzMDYiLCJMaW5lQ29sb3IiOnsiJHJlZiI6IjcyIn0sIkxpbmVXZWlnaHQiOjAuMCwiTGluZVR5cGUiOjAsIlBhcmVudFN0eWxlIjp7IiRyZWYiOiI3MSJ9fSwiUGFyZW50U3R5bGUiOnsiJHJlZiI6IjY2In19LCJUaXRsZVN0eWxlIjp7IiRpZCI6IjMwNyIsIkZvbnRTZXR0aW5ncyI6eyIkaWQiOiIzMDgiLCJGb250U2l6ZSI6OCwiRm9udE5hbWUiOiJDZW50dXJ5IEdvdGhpYyIsIklzQm9sZCI6dHJ1ZSwiSXNJdGFsaWMiOmZhbHNlLCJJc1VuZGVybGluZWQiOmZhbHNlLCJQYXJlbnRTdHlsZSI6eyIkcmVmIjoiNzUifX0sIkF1dG9TaXplIjowLCJGb3JlZ3JvdW5kIjp7IiRpZCI6IjMwOSIsIkNvbG9yIjp7IiRpZCI6IjMxMCIsIkEiOjI1NSwiUiI6ODAsIkciOjgwLCJCIjo3MH19LCJNYXhXaWR0aCI6NDQuNSwiTWF4SGVpZ2h0IjoiSW5maW5pdHkiLCJTbWFydEZvcmVncm91bmRJc0FjdGl2ZSI6ZmFsc2UsIkhvcml6b250YWxBbGlnbm1lbnQiOjEsIlZlcnRpY2FsQWxpZ25tZW50IjowLCJTbWFydEZvcmVncm91bmQiOm51bGwsIkJhY2tncm91bmRGaWxsVHlwZSI6MCwiTWFyZ2luIjp7IiRyZWYiOiI3OCJ9LCJQYWRkaW5nIjp7IiRyZWYiOiI3OSJ9LCJCYWNrZ3JvdW5kIjp7IiRyZWYiOiI4MCJ9LCJJc1Zpc2libGUiOnRydWUsIldpZHRoIjowLjAsIkhlaWdodCI6MC4wLCJCb3JkZXJTdHlsZSI6eyIkaWQiOiIzMTEiLCJMaW5lQ29sb3IiOm51bGwsIkxpbmVXZWlnaHQiOjAuMCwiTGluZVR5cGUiOjAsIlBhcmVudFN0eWxlIjpudWxsfSwiUGFyZW50U3R5bGUiOnsiJHJlZiI6Ijc0In19LCJEYXRlU3R5bGUiOnsiJGlkIjoiMzEyIiwiRm9udFNldHRpbmdzIjp7IiRpZCI6IjMxMyIsIkZvbnRTaXplIjo3LCJGb250TmFtZSI6IkNlbnR1cnkgR290aGlj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CYWNrZ3JvdW5kRmlsbFR5cGUiOjAsIk1hcmdpbiI6eyIkcmVmIjoiODUifSwiUGFkZGluZyI6eyIkcmVmIjoiODYifSwiQmFja2dyb3VuZCI6eyIkcmVmIjoiODcifSwiSXNWaXNpYmxlIjp0cnVlLCJXaWR0aCI6MC4wLCJIZWlnaHQiOjAuMCwiQm9yZGVyU3R5bGUiOnsiJGlkIjoiMzE0IiwiTGluZUNvbG9yIjpudWxsLCJMaW5lV2VpZ2h0IjowLjAsIkxpbmVUeXBlIjowLCJQYXJlbnRTdHlsZSI6bnVsbH0sIlBhcmVudFN0eWxlIjp7IiRyZWYiOiI4MSJ9fSwiRGF0ZUZvcm1hdCI6eyIkcmVmIjoiODgifSwiV2Vla051bWJlcmluZyI6eyIkaWQiOiIzMTUiLCJGb3JtYXQiOjAsIklzVmlzaWJsZSI6ZmFsc2UsIkxhc3RLbm93blZpc2liaWxpdHlTdGF0ZSI6ZmFsc2V9LCJJc1Zpc2libGUiOnRydWUsIlBhcmVudFN0eWxlIjp7IiRyZWYiOiI2MCJ9fSwiSW5kZXgiOjUsIlBlcmNlbnRhZ2VDb21wbGV0ZSI6bnVsbCwiUG9zaXRpb24iOnsiUmF0aW8iOjAuMDY5OTg1NzEyMTIyMDM0MTUyLCJJc0N1c3RvbSI6dHJ1ZX0sIkRhdGVGb3JtYXQiOnsiJHJlZiI6Ijg4In0sIldlZWtOdW1iZXJpbmciOnsiJGlkIjoiMzE2IiwiRm9ybWF0IjowLCJJc1Zpc2libGUiOmZhbHNlLCJMYXN0S25vd25WaXNpYmlsaXR5U3RhdGUiOmZhbHNlfSwiUmVsYXRlZFRhc2tJZCI6IjAwMDAwMDAwLTAwMDAtMDAwMC0wMDAwLTAwMDAwMDAwMDAwMCIsIklkIjoiZDg2ZTE1MmEtMjc5MC00NTg4LWFhNjItOTQ3NzllMWRmYmU5IiwiSW1wb3J0SWQiOm51bGwsIlRpdGxlIjoiU3VibWlzc2lvbiIsIk5vdGUiOm51bGwsIkh5cGVybGluayI6eyIkaWQiOiIzMTciLCJBZGRyZXNzIjpudWxsLCJTdWJBZGRyZXNzIjpudWxsfSwiSXNDaGFuZ2VkIjpmYWxzZSwiSXNOZXciOnRydWV9XSwiVGFza3MiOlt7IiRpZCI6IjMxOCIsIkdyb3VwTmFtZSI6bnVsbCwiU3RhcnREYXRlIjoiMjAyMi0wNi0yNVQwMDowMDowMFoiLCJFbmREYXRlIjoiMjAyMi0wNy0yMVQyMzo1OTowMFoiLCJQZXJjZW50YWdlQ29tcGxldGUiOm51bGwsIlN0eWxlIjp7IiRpZCI6IjMxOSIsIlNoYXBlIjoxLCJTaGFwZVRoaWNrbmVzcyI6MCwiRHVyYXRpb25Gb3JtYXQiOjAsIkluY2x1ZGVOb25Xb3JraW5nRGF5c0luRHVyYXRpb24iOnRydWUsIlBlcmNlbnRhZ2VDb21wbGV0ZVN0eWxlIjp7IiRpZCI6IjMyMCIsIkZvbnRTZXR0aW5ncyI6eyIkaWQiOiIzMjEiLCJGb250U2l6ZSI6MTAsIkZvbnROYW1lIjoiQ2FsaWJyaSIsIklzQm9sZCI6ZmFsc2UsIklzSXRhbGljIjpmYWxzZSwiSXNVbmRlcmxpbmVkIjpmYWxzZSwiUGFyZW50U3R5bGUiOnsiJHJlZiI6IjkzIn19LCJBdXRvU2l6ZSI6MCwiRm9yZWdyb3VuZCI6eyIkcmVmIjoiOTQifSwiTWF4V2lkdGgiOjIw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MyMiIsIkxpbmVDb2xvciI6bnVsbCwiTGluZVdlaWdodCI6MC4wLCJMaW5lVHlwZSI6MCwiUGFyZW50U3R5bGUiOm51bGx9LCJQYXJlbnRTdHlsZSI6eyIkcmVmIjoiOTIifX0sIkR1cmF0aW9uU3R5bGUiOnsiJGlkIjoiMzIzIiwiRm9udFNldHRpbmdzIjp7IiRpZCI6IjMyNCIsIkZvbnRTaXplIjo3LCJGb250TmFtZSI6IkNhbGlicmkiLCJJc0JvbGQiOmZhbHNlLCJJc0l0YWxpYyI6ZmFsc2UsIklzVW5kZXJsaW5lZCI6ZmFsc2UsIlBhcmVudFN0eWxlIjp7IiRyZWYiOiIxMDAifX0sIkF1dG9TaXplIjowLCJGb3JlZ3JvdW5kIjp7IiRpZCI6IjMyNSIsIkNvbG9yIjp7IiRpZCI6IjMyNi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cmVmIjoiMTAzIn0sIlBhZGRpbmciOnsiJHJlZiI6IjEwNCJ9LCJCYWNrZ3JvdW5kIjp7IiRyZWYiOiIxMDUifSwiSXNWaXNpYmxlIjp0cnVlLCJXaWR0aCI6MC4wLCJIZWlnaHQiOjAuMCwiQm9yZGVyU3R5bGUiOnsiJGlkIjoiMzI3IiwiTGluZUNvbG9yIjpudWxsLCJMaW5lV2VpZ2h0IjowLjAsIkxpbmVUeXBlIjowLCJQYXJlbnRTdHlsZSI6bnVsbH0sIlBhcmVudFN0eWxlIjp7IiRyZWYiOiI5OSJ9fSwiSG9yaXpvbnRhbENvbm5lY3RvclN0eWxlIjp7IiRpZCI6IjMyOCIsIkxpbmVDb2xvciI6eyIkcmVmIjoiMTA3In0sIkxpbmVXZWlnaHQiOjEuMCwiTGluZVR5cGUiOjAsIlBhcmVudFN0eWxlIjp7IiRyZWYiOiIxMDYifX0sIlZlcnRpY2FsQ29ubmVjdG9yU3R5bGUiOnsiJGlkIjoiMzI5IiwiTGluZUNvbG9yIjp7IiRyZWYiOiIxMTAifSwiTGluZVdlaWdodCI6MS4wLCJMaW5lVHlwZSI6MCwiUGFyZW50U3R5bGUiOnsiJHJlZiI6IjEwOSJ9fSwiTWFyZ2luIjpudWxsLCJTdGFydERhdGVQb3NpdGlvbiI6NCwiRW5kRGF0ZVBvc2l0aW9uIjo0LCJEYXRlSXNWaXNpYmxlIjp0cnVlLCJUaXRsZVBvc2l0aW9uIjo1LCJEdXJhdGlvblBvc2l0aW9uIjoyLCJQZXJjZW50YWdlQ29tcGxldGVkUG9zaXRpb24iOjYsIlNwYWNpbmciOjUsIklzQmVsb3dUaW1lYmFuZCI6dHJ1ZSwiUGVyY2VudGFnZUNvbXBsZXRlU2hhcGVPcGFjaXR5IjozNSwiU2hhcGVTdHlsZSI6eyIkaWQiOiIzMzAiLCJNYXJnaW4iOnsiJHJlZiI6IjExMyJ9LCJQYWRkaW5nIjp7IiRpZCI6IjMzMSIsIlRvcCI6MC4wLCJMZWZ0IjoxLjAsIlJpZ2h0IjowLjAsIkJvdHRvbSI6MS4wfSwiQmFja2dyb3VuZCI6eyIkaWQiOiIzMzIiLCJDb2xvciI6eyIkaWQiOiIzMzMiLCJBIjoyNTUsIlIiOjgwLCJHIjo4MCwiQiI6NzB9fSwiSXNWaXNpYmxlIjp0cnVlLCJXaWR0aCI6MC4wLCJIZWlnaHQiOjEwLjAsIkJvcmRlclN0eWxlIjp7IiRpZCI6IjMzNCIsIkxpbmVDb2xvciI6eyIkaWQiOiIzMzUiLCIkdHlwZSI6Ik5MUkUuQ29tbW9uLkRvbS5Tb2xpZENvbG9yQnJ1c2gsIE5MUkUuQ29tbW9uIiwiQ29sb3IiOnsiJGlkIjoiMzM2IiwiQSI6MjU1LCJSIjoyNTUsIkciOjAsIkIiOjB9fSwiTGluZVdlaWdodCI6MC4wLCJMaW5lVHlwZSI6MCwiUGFyZW50U3R5bGUiOm51bGx9LCJQYXJlbnRTdHlsZSI6eyIkcmVmIjoiMTEyIn19LCJUaXRsZVN0eWxlIjp7IiRpZCI6IjMzNyIsIkZvbnRTZXR0aW5ncyI6eyIkaWQiOiIzMzgiLCJGb250U2l6ZSI6NywiRm9udE5hbWUiOiJDZW50dXJ5IEdvdGhpYyIsIklzQm9sZCI6ZmFsc2UsIklzSXRhbGljIjpmYWxzZSwiSXNVbmRlcmxpbmVkIjpmYWxzZSwiUGFyZW50U3R5bGUiOnsiJHJlZiI6IjEyMSJ9fSwiQXV0b1NpemUiOjAsIkZvcmVncm91bmQiOnsiJHJlZiI6IjEyMiJ9LCJNYXhXaWR0aCI6NDguMjUsIk1heEhlaWdodCI6IkluZmluaXR5IiwiU21hcnRGb3JlZ3JvdW5kSXNBY3RpdmUiOmZhbHNlLCJIb3Jpem9udGFsQWxpZ25tZW50Ijow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MzM5IiwiTGluZUNvbG9yIjpudWxsLCJMaW5lV2VpZ2h0IjowLjAsIkxpbmVUeXBlIjowLCJQYXJlbnRTdHlsZSI6bnVsbH0sIlBhcmVudFN0eWxlIjp7IiRyZWYiOiIxMjAifX0sIkRhdGVTdHlsZSI6eyIkaWQiOiIzNDAiLCJGb250U2V0dGluZ3MiOnsiJGlkIjoiMzQxIiwiRm9udFNpemUiOjYsIkZvbnROYW1lIjoiQ2VudHVyeSBHb3RoaWMiLCJJc0JvbGQiOmZhbHNlLCJJc0l0YWxpYyI6ZmFsc2UsIklzVW5kZXJsaW5lZCI6ZmFsc2UsIlBhcmVudFN0eWxlIjp7IiRyZWYiOiIxMjgifX0sIkF1dG9TaXplIjowLCJGb3JlZ3JvdW5kIjp7IiRpZCI6IjM0MiIsIkNvbG9yIjp7IiRpZCI6IjM0MyIsIkEiOjI1NSwiUiI6MjMyLCJHIjo3NiwiQiI6MzR9fSwiTWF4V2lkdGgiOjIwMC4wLCJNYXhIZWlnaHQiOiJJbmZpbml0eSIsIlNtYXJ0Rm9yZWdyb3VuZElzQWN0aXZlIjpmYWxzZSwiSG9yaXpvbnRhbEFsaWdubWVudCI6MCwiVmVydGljYWxBbGlnbm1lbnQiOjAsIlNtYXJ0Rm9yZWdyb3VuZCI6bnVsbCwiQmFja2dyb3VuZEZpbGxUeXBlIjowLCJNYXJnaW4iOnsiJHJlZiI6IjEzMSJ9LCJQYWRkaW5nIjp7IiRyZWYiOiIxMzIifSwiQmFja2dyb3VuZCI6eyIkcmVmIjoiMTMzIn0sIklzVmlzaWJsZSI6dHJ1ZSwiV2lkdGgiOjAuMCwiSGVpZ2h0IjowLjAsIkJvcmRlclN0eWxlIjp7IiRpZCI6IjM0NCIsIkxpbmVDb2xvciI6bnVsbCwiTGluZVdlaWdodCI6MC4wLCJMaW5lVHlwZSI6MCwiUGFyZW50U3R5bGUiOm51bGx9LCJQYXJlbnRTdHlsZSI6eyIkcmVmIjoiMTI3In19LCJEYXRlRm9ybWF0Ijp7IiRyZWYiOiIxMzQifSwiV2Vla051bWJlcmluZyI6eyIkaWQiOiIzNDUiLCJGb3JtYXQiOjAsIklzVmlzaWJsZSI6ZmFsc2UsIkxhc3RLbm93blZpc2liaWxpdHlTdGF0ZSI6ZmFsc2V9LCJJc1Zpc2libGUiOnRydWUsIlBhcmVudFN0eWxlIjp7IiRyZWYiOiI5MSJ9fSwiSW5kZXgiOjYsIlNtYXJ0RHVyYXRpb25BY3RpdmF0ZWQiOmZhbHNlLCJEYXRlRm9ybWF0Ijp7IiRyZWYiOiIxMzQifSwiV2Vla051bWJlcmluZyI6eyIkaWQiOiIzNDYiLCJGb3JtYXQiOjAsIklzVmlzaWJsZSI6ZmFsc2UsIkxhc3RLbm93blZpc2liaWxpdHlTdGF0ZSI6ZmFsc2V9LCJJZCI6ImYzYzc3MGQ4LWE2YTItNDIzOC1hNTdiLTM3M2VmOTk4NDU1MCIsIkltcG9ydElkIjpudWxsLCJUaXRsZSI6IlJlcXVpcmVtZW50cyIsIk5vdGUiOm51bGwsIkh5cGVybGluayI6eyIkaWQiOiIzNDciLCJBZGRyZXNzIjpudWxsLCJTdWJBZGRyZXNzIjpudWxsfSwiSXNDaGFuZ2VkIjpmYWxzZSwiSXNOZXciOnRydWV9LHsiJGlkIjoiMzQ4IiwiR3JvdXBOYW1lIjpudWxsLCJTdGFydERhdGUiOiIyMDIyLTA3LTA1VDAwOjAwOjAwWiIsIkVuZERhdGUiOiIyMDIyLTA4LTA4VDIzOjU5OjAwWiIsIlBlcmNlbnRhZ2VDb21wbGV0ZSI6bnVsbCwiU3R5bGUiOnsiJGlkIjoiMzQ5IiwiU2hhcGUiOjEsIlNoYXBlVGhpY2tuZXNzIjowLCJEdXJhdGlvbkZvcm1hdCI6MCwiSW5jbHVkZU5vbldvcmtpbmdEYXlzSW5EdXJhdGlvbiI6dHJ1ZSwiUGVyY2VudGFnZUNvbXBsZXRlU3R5bGUiOnsiJGlkIjoiMzUwIiwiRm9udFNldHRpbmdzIjp7IiRpZCI6IjM1MSIsIkZvbnRTaXplIjoxMCwiRm9udE5hbWUiOiJDYWxpYnJpIiwiSXNCb2xkIjpmYWxzZSwiSXNJdGFsaWMiOmZhbHNlLCJJc1VuZGVybGluZWQiOmZhbHNlLCJQYXJlbnRTdHlsZSI6eyIkcmVmIjoiOTMifX0sIkF1dG9TaXplIjowLCJGb3JlZ3JvdW5kIjp7IiRyZWYiOiI5NCJ9LCJNYXhXaWR0aCI6MjAwLjAsIk1heEhlaWdodCI6IkluZmluaXR5IiwiU21hcnRGb3JlZ3JvdW5kSXNBY3RpdmUiOmZhbHNlLCJIb3Jpem9udGFsQWxpZ25tZW50IjowLCJWZXJ0aWNhbEFsaWdubWVudCI6MCwiU21hcnRGb3JlZ3JvdW5kIjpudWxsLCJCYWNrZ3JvdW5kRmlsbFR5cGUiOjAsIk1hcmdpbiI6eyIkcmVmIjoiOTYifSwiUGFkZGluZyI6eyIkcmVmIjoiOTcifSwiQmFja2dyb3VuZCI6eyIkcmVmIjoiOTgifSwiSXNWaXNpYmxlIjp0cnVlLCJXaWR0aCI6MC4wLCJIZWlnaHQiOjAuMCwiQm9yZGVyU3R5bGUiOnsiJGlkIjoiMzUyIiwiTGluZUNvbG9yIjpudWxsLCJMaW5lV2VpZ2h0IjowLjAsIkxpbmVUeXBlIjowLCJQYXJlbnRTdHlsZSI6bnVsbH0sIlBhcmVudFN0eWxlIjp7IiRyZWYiOiI5MiJ9fSwiRHVyYXRpb25TdHlsZSI6eyIkaWQiOiIzNTMiLCJGb250U2V0dGluZ3MiOnsiJGlkIjoiMzU0IiwiRm9udFNpemUiOjcsIkZvbnROYW1lIjoiQ2FsaWJyaSIsIklzQm9sZCI6ZmFsc2UsIklzSXRhbGljIjpmYWxzZSwiSXNVbmRlcmxpbmVkIjpmYWxzZSwiUGFyZW50U3R5bGUiOnsiJHJlZiI6IjEwMCJ9fSwiQXV0b1NpemUiOjAsIkZvcmVncm91bmQiOnsiJGlkIjoiMzU1IiwiQ29sb3IiOnsiJGlkIjoiMzU2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yZWYiOiIxMDMifSwiUGFkZGluZyI6eyIkcmVmIjoiMTA0In0sIkJhY2tncm91bmQiOnsiJHJlZiI6IjEwNSJ9LCJJc1Zpc2libGUiOnRydWUsIldpZHRoIjowLjAsIkhlaWdodCI6MC4wLCJCb3JkZXJTdHlsZSI6eyIkaWQiOiIzNTciLCJMaW5lQ29sb3IiOm51bGwsIkxpbmVXZWlnaHQiOjAuMCwiTGluZVR5cGUiOjAsIlBhcmVudFN0eWxlIjpudWxsfSwiUGFyZW50U3R5bGUiOnsiJHJlZiI6Ijk5In19LCJIb3Jpem9udGFsQ29ubmVjdG9yU3R5bGUiOnsiJGlkIjoiMzU4IiwiTGluZUNvbG9yIjp7IiRyZWYiOiIxMDcifSwiTGluZVdlaWdodCI6MS4wLCJMaW5lVHlwZSI6MCwiUGFyZW50U3R5bGUiOnsiJHJlZiI6IjEwNiJ9fSwiVmVydGljYWxDb25uZWN0b3JTdHlsZSI6eyIkaWQiOiIzNTkiLCJMaW5lQ29sb3IiOnsiJHJlZiI6IjExMCJ9LCJMaW5lV2VpZ2h0IjoxLjAsIkxpbmVUeXBlIjowLCJQYXJlbnRTdHlsZSI6eyIkcmVmIjoiMTA5In19LCJNYXJnaW4iOm51bGwsIlN0YXJ0RGF0ZVBvc2l0aW9uIjo0LCJFbmREYXRlUG9zaXRpb24iOjQsIkRhdGVJc1Zpc2libGUiOnRydWUsIlRpdGxlUG9zaXRpb24iOjUsIkR1cmF0aW9uUG9zaXRpb24iOjIsIlBlcmNlbnRhZ2VDb21wbGV0ZWRQb3NpdGlvbiI6NiwiU3BhY2luZyI6NSwiSXNCZWxvd1RpbWViYW5kIjp0cnVlLCJQZXJjZW50YWdlQ29tcGxldGVTaGFwZU9wYWNpdHkiOjM1LCJTaGFwZVN0eWxlIjp7IiRpZCI6IjM2MCIsIk1hcmdpbiI6eyIkcmVmIjoiMTEzIn0sIlBhZGRpbmciOnsiJGlkIjoiMzYxIiwiVG9wIjowLjAsIkxlZnQiOjEuMCwiUmlnaHQiOjAuMCwiQm90dG9tIjoxLjB9LCJCYWNrZ3JvdW5kIjp7IiRpZCI6IjM2MiIsIkNvbG9yIjp7IiRpZCI6IjM2MyIsIkEiOjI1NSwiUiI6MTc4LCJHIjozOCwiQiI6MH19LCJJc1Zpc2libGUiOnRydWUsIldpZHRoIjowLjAsIkhlaWdodCI6MTAuMCwiQm9yZGVyU3R5bGUiOnsiJGlkIjoiMzY0IiwiTGluZUNvbG9yIjp7IiRpZCI6IjM2NSIsIiR0eXBlIjoiTkxSRS5Db21tb24uRG9tLlNvbGlkQ29sb3JCcnVzaCwgTkxSRS5Db21tb24iLCJDb2xvciI6eyIkaWQiOiIzNjYiLCJBIjoyNTUsIlIiOjI1NSwiRyI6MCwiQiI6MH19LCJMaW5lV2VpZ2h0IjowLjAsIkxpbmVUeXBlIjowLCJQYXJlbnRTdHlsZSI6bnVsbH0sIlBhcmVudFN0eWxlIjp7IiRyZWYiOiIxMTIifX0sIlRpdGxlU3R5bGUiOnsiJGlkIjoiMzY3IiwiRm9udFNldHRpbmdzIjp7IiRpZCI6IjM2OCIsIkZvbnRTaXplIjo3LCJGb250TmFtZSI6IkNlbnR1cnkgR290aGljIiwiSXNCb2xkIjpmYWxzZSwiSXNJdGFsaWMiOmZhbHNlLCJJc1VuZGVybGluZWQiOmZhbHNlLCJQYXJlbnRTdHlsZSI6eyIkcmVmIjoiMTIxIn19LCJBdXRvU2l6ZSI6MCwiRm9yZWdyb3VuZCI6eyIkcmVmIjoiMTIyIn0sIk1heFdpZHRoIjozOC41LCJNYXhIZWlnaHQiOiJJbmZpbml0eSIsIlNtYXJ0Rm9yZWdyb3VuZElzQWN0aXZlIjpmYWxzZSwiSG9yaXpvbnRhbEFsaWdubWVudCI6MC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M2OSIsIkxpbmVDb2xvciI6bnVsbCwiTGluZVdlaWdodCI6MC4wLCJMaW5lVHlwZSI6MCwiUGFyZW50U3R5bGUiOm51bGx9LCJQYXJlbnRTdHlsZSI6eyIkcmVmIjoiMTIwIn19LCJEYXRlU3R5bGUiOnsiJGlkIjoiMzcwIiwiRm9udFNldHRpbmdzIjp7IiRpZCI6IjM3MSIsIkZvbnRTaXplIjo2LCJGb250TmFtZSI6IkNlbnR1cnkgR290aGljIiwiSXNCb2xkIjpmYWxzZSwiSXNJdGFsaWMiOmZhbHNlLCJJc1VuZGVybGluZWQiOmZhbHNlLCJQYXJlbnRTdHlsZSI6eyIkcmVmIjoiMTI4In19LCJBdXRvU2l6ZSI6MCwiRm9yZWdyb3VuZCI6eyIkaWQiOiIzNzIiLCJDb2xvciI6eyIkaWQiOiIzNzMiLCJBIjoyNTUsIlIiOjIzMiwiRyI6NzYsIkIiOjM0fX0sIk1heFdpZHRoIjoyMDAuMCwiTWF4SGVpZ2h0IjoiSW5maW5pdHkiLCJTbWFydEZvcmVncm91bmRJc0FjdGl2ZSI6ZmFsc2UsIkhvcml6b250YWxBbGlnbm1lbnQiOjAsIlZlcnRpY2FsQWxpZ25tZW50IjowLCJTbWFydEZvcmVncm91bmQiOm51bGwsIkJhY2tncm91bmRGaWxsVHlwZSI6MCwiTWFyZ2luIjp7IiRyZWYiOiIxMzEifSwiUGFkZGluZyI6eyIkcmVmIjoiMTMyIn0sIkJhY2tncm91bmQiOnsiJHJlZiI6IjEzMyJ9LCJJc1Zpc2libGUiOnRydWUsIldpZHRoIjowLjAsIkhlaWdodCI6MC4wLCJCb3JkZXJTdHlsZSI6eyIkaWQiOiIzNzQiLCJMaW5lQ29sb3IiOm51bGwsIkxpbmVXZWlnaHQiOjAuMCwiTGluZVR5cGUiOjAsIlBhcmVudFN0eWxlIjpudWxsfSwiUGFyZW50U3R5bGUiOnsiJHJlZiI6IjEyNyJ9fSwiRGF0ZUZvcm1hdCI6eyIkcmVmIjoiMTM0In0sIldlZWtOdW1iZXJpbmciOnsiJGlkIjoiMzc1IiwiRm9ybWF0IjowLCJJc1Zpc2libGUiOmZhbHNlLCJMYXN0S25vd25WaXNpYmlsaXR5U3RhdGUiOmZhbHNlfSwiSXNWaXNpYmxlIjp0cnVlLCJQYXJlbnRTdHlsZSI6eyIkcmVmIjoiOTEifX0sIkluZGV4Ijo3LCJTbWFydER1cmF0aW9uQWN0aXZhdGVkIjpmYWxzZSwiRGF0ZUZvcm1hdCI6eyIkcmVmIjoiMTM0In0sIldlZWtOdW1iZXJpbmciOnsiJGlkIjoiMzc2IiwiRm9ybWF0IjowLCJJc1Zpc2libGUiOmZhbHNlLCJMYXN0S25vd25WaXNpYmlsaXR5U3RhdGUiOmZhbHNlfSwiSWQiOiJjM2Q2ODVkNS1hZTg1LTRmYjEtODU5Mi01ZTUyN2U1MzRmMjgiLCJJbXBvcnRJZCI6bnVsbCwiVGl0bGUiOiJWYWxpZGF0aW9uICIsIk5vdGUiOm51bGwsIkh5cGVybGluayI6eyIkaWQiOiIzNzciLCJBZGRyZXNzIjpudWxsLCJTdWJBZGRyZXNzIjpudWxsfSwiSXNDaGFuZ2VkIjpmYWxzZSwiSXNOZXciOnRydWV9LHsiJGlkIjoiMzc4IiwiR3JvdXBOYW1lIjpudWxsLCJTdGFydERhdGUiOiIyMDIyLTA3LTI1VDAwOjAwOjAwWiIsIkVuZERhdGUiOiIyMDIyLTA5LTAxVDIzOjU5OjAwWiIsIlBlcmNlbnRhZ2VDb21wbGV0ZSI6bnVsbCwiU3R5bGUiOnsiJGlkIjoiMzc5IiwiU2hhcGUiOjEsIlNoYXBlVGhpY2tuZXNzIjowLCJEdXJhdGlvbkZvcm1hdCI6MCwiSW5jbHVkZU5vbldvcmtpbmdEYXlzSW5EdXJhdGlvbiI6dHJ1ZSwiUGVyY2VudGFnZUNvbXBsZXRlU3R5bGUiOnsiJGlkIjoiMzgwIiwiRm9udFNldHRpbmdzIjp7IiRpZCI6IjM4MSIsIkZvbnRTaXplIjoxMCwiRm9udE5hbWUiOiJDYWxpYnJpIiwiSXNCb2xkIjpmYWxzZSwiSXNJdGFsaWMiOmZhbHNlLCJJc1VuZGVybGluZWQiOmZhbHNlLCJQYXJlbnRTdHlsZSI6eyIkcmVmIjoiOTMifX0sIkF1dG9TaXplIjowLCJGb3JlZ3JvdW5kIjp7IiRyZWYiOiI5NCJ9LCJNYXhXaWR0aCI6MjAwLjAsIk1heEhlaWdodCI6IkluZmluaXR5IiwiU21hcnRGb3JlZ3JvdW5kSXNBY3RpdmUiOmZhbHNlLCJIb3Jpem9udGFsQWxpZ25tZW50IjowLCJWZXJ0aWNhbEFsaWdubWVudCI6MCwiU21hcnRGb3JlZ3JvdW5kIjpudWxsLCJCYWNrZ3JvdW5kRmlsbFR5cGUiOjAsIk1hcmdpbiI6eyIkcmVmIjoiOTYifSwiUGFkZGluZyI6eyIkcmVmIjoiOTcifSwiQmFja2dyb3VuZCI6eyIkcmVmIjoiOTgifSwiSXNWaXNpYmxlIjp0cnVlLCJXaWR0aCI6MC4wLCJIZWlnaHQiOjAuMCwiQm9yZGVyU3R5bGUiOnsiJGlkIjoiMzgyIiwiTGluZUNvbG9yIjpudWxsLCJMaW5lV2VpZ2h0IjowLjAsIkxpbmVUeXBlIjowLCJQYXJlbnRTdHlsZSI6bnVsbH0sIlBhcmVudFN0eWxlIjp7IiRyZWYiOiI5MiJ9fSwiRHVyYXRpb25TdHlsZSI6eyIkaWQiOiIzODMiLCJGb250U2V0dGluZ3MiOnsiJGlkIjoiMzg0IiwiRm9udFNpemUiOjcsIkZvbnROYW1lIjoiQ2FsaWJyaSIsIklzQm9sZCI6ZmFsc2UsIklzSXRhbGljIjpmYWxzZSwiSXNVbmRlcmxpbmVkIjpmYWxzZSwiUGFyZW50U3R5bGUiOnsiJHJlZiI6IjEwMCJ9fSwiQXV0b1NpemUiOjAsIkZvcmVncm91bmQiOnsiJGlkIjoiMzg1IiwiQ29sb3IiOnsiJGlkIjoiMzg2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yZWYiOiIxMDMifSwiUGFkZGluZyI6eyIkcmVmIjoiMTA0In0sIkJhY2tncm91bmQiOnsiJHJlZiI6IjEwNSJ9LCJJc1Zpc2libGUiOnRydWUsIldpZHRoIjowLjAsIkhlaWdodCI6MC4wLCJCb3JkZXJTdHlsZSI6eyIkaWQiOiIzODciLCJMaW5lQ29sb3IiOm51bGwsIkxpbmVXZWlnaHQiOjAuMCwiTGluZVR5cGUiOjAsIlBhcmVudFN0eWxlIjpudWxsfSwiUGFyZW50U3R5bGUiOnsiJHJlZiI6Ijk5In19LCJIb3Jpem9udGFsQ29ubmVjdG9yU3R5bGUiOnsiJGlkIjoiMzg4IiwiTGluZUNvbG9yIjp7IiRyZWYiOiIxMDcifSwiTGluZVdlaWdodCI6MS4wLCJMaW5lVHlwZSI6MCwiUGFyZW50U3R5bGUiOnsiJHJlZiI6IjEwNiJ9fSwiVmVydGljYWxDb25uZWN0b3JTdHlsZSI6eyIkaWQiOiIzODkiLCJMaW5lQ29sb3IiOnsiJHJlZiI6IjExMCJ9LCJMaW5lV2VpZ2h0IjoxLjAsIkxpbmVUeXBlIjowLCJQYXJlbnRTdHlsZSI6eyIkcmVmIjoiMTA5In19LCJNYXJnaW4iOm51bGwsIlN0YXJ0RGF0ZVBvc2l0aW9uIjo0LCJFbmREYXRlUG9zaXRpb24iOjQsIkRhdGVJc1Zpc2libGUiOnRydWUsIlRpdGxlUG9zaXRpb24iOjUsIkR1cmF0aW9uUG9zaXRpb24iOjIsIlBlcmNlbnRhZ2VDb21wbGV0ZWRQb3NpdGlvbiI6NiwiU3BhY2luZyI6NSwiSXNCZWxvd1RpbWViYW5kIjp0cnVlLCJQZXJjZW50YWdlQ29tcGxldGVTaGFwZU9wYWNpdHkiOjM1LCJTaGFwZVN0eWxlIjp7IiRpZCI6IjM5MCIsIk1hcmdpbiI6eyIkcmVmIjoiMTEzIn0sIlBhZGRpbmciOnsiJGlkIjoiMzkxIiwiVG9wIjowLjAsIkxlZnQiOjEuMCwiUmlnaHQiOjAuMCwiQm90dG9tIjoxLjB9LCJCYWNrZ3JvdW5kIjp7IiRpZCI6IjM5MiIsIkNvbG9yIjp7IiRpZCI6IjM5MyIsIkEiOjI1NSwiUiI6ODAsIkciOjgwLCJCIjo3MH19LCJJc1Zpc2libGUiOnRydWUsIldpZHRoIjowLjAsIkhlaWdodCI6MTAuMCwiQm9yZGVyU3R5bGUiOnsiJGlkIjoiMzk0IiwiTGluZUNvbG9yIjp7IiRpZCI6IjM5NSIsIiR0eXBlIjoiTkxSRS5Db21tb24uRG9tLlNvbGlkQ29sb3JCcnVzaCwgTkxSRS5Db21tb24iLCJDb2xvciI6eyIkaWQiOiIzOTYiLCJBIjoyNTUsIlIiOjI1NSwiRyI6MCwiQiI6MH19LCJMaW5lV2VpZ2h0IjowLjAsIkxpbmVUeXBlIjowLCJQYXJlbnRTdHlsZSI6bnVsbH0sIlBhcmVudFN0eWxlIjp7IiRyZWYiOiIxMTIifX0sIlRpdGxlU3R5bGUiOnsiJGlkIjoiMzk3IiwiRm9udFNldHRpbmdzIjp7IiRpZCI6IjM5OCIsIkZvbnRTaXplIjo3LCJGb250TmFtZSI6IkNlbnR1cnkgR290aGljIiwiSXNCb2xkIjpmYWxzZSwiSXNJdGFsaWMiOmZhbHNlLCJJc1VuZGVybGluZWQiOmZhbHNlLCJQYXJlbnRTdHlsZSI6eyIkcmVmIjoiMTIxIn19LCJBdXRvU2l6ZSI6MCwiRm9yZWdyb3VuZCI6eyIkcmVmIjoiMTIyIn0sIk1heFdpZHRoIjo0Ny4yNSwiTWF4SGVpZ2h0IjoiSW5maW5pdHkiLCJTbWFydEZvcmVncm91bmRJc0FjdGl2ZSI6ZmFsc2UsIkhvcml6b250YWxBbGlnbm1lbnQiOjAsIlZlcnRpY2FsQWxpZ25tZW50IjowLCJTbWFydEZvcmVncm91bmQiOm51bGwsIkJhY2tncm91bmRGaWxsVHlwZSI6MCwiTWFyZ2luIjp7IiRyZWYiOiIxMjQifSwiUGFkZGluZyI6eyIkcmVmIjoiMTI1In0sIkJhY2tncm91bmQiOnsiJHJlZiI6IjEyNiJ9LCJJc1Zpc2libGUiOnRydWUsIldpZHRoIjowLjAsIkhlaWdodCI6MC4wLCJCb3JkZXJTdHlsZSI6eyIkaWQiOiIzOTkiLCJMaW5lQ29sb3IiOm51bGwsIkxpbmVXZWlnaHQiOjAuMCwiTGluZVR5cGUiOjAsIlBhcmVudFN0eWxlIjpudWxsfSwiUGFyZW50U3R5bGUiOnsiJHJlZiI6IjEyMCJ9fSwiRGF0ZVN0eWxlIjp7IiRpZCI6IjQwMCIsIkZvbnRTZXR0aW5ncyI6eyIkaWQiOiI0MDEiLCJGb250U2l6ZSI6NiwiRm9udE5hbWUiOiJDZW50dXJ5IEdvdGhpYyIsIklzQm9sZCI6ZmFsc2UsIklzSXRhbGljIjpmYWxzZSwiSXNVbmRlcmxpbmVkIjpmYWxzZSwiUGFyZW50U3R5bGUiOnsiJHJlZiI6IjEyOCJ9fSwiQXV0b1NpemUiOjAsIkZvcmVncm91bmQiOnsiJGlkIjoiNDAyIiwiQ29sb3IiOnsiJGlkIjoiNDAzIiwiQSI6MjU1LCJSIjoyMzIsIkciOjc2LCJCIjozNH19LCJNYXhXaWR0aCI6MjAwLjAsIk1heEhlaWdodCI6IkluZmluaXR5IiwiU21hcnRGb3JlZ3JvdW5kSXNBY3RpdmUiOmZhbHNlLCJIb3Jpem9udGFsQWxpZ25tZW50IjowLCJWZXJ0aWNhbEFsaWdubWVudCI6MCwiU21hcnRGb3JlZ3JvdW5kIjpudWxsLCJCYWNrZ3JvdW5kRmlsbFR5cGUiOjAsIk1hcmdpbiI6eyIkcmVmIjoiMTMxIn0sIlBhZGRpbmciOnsiJHJlZiI6IjEzMiJ9LCJCYWNrZ3JvdW5kIjp7IiRyZWYiOiIxMzMifSwiSXNWaXNpYmxlIjp0cnVlLCJXaWR0aCI6MC4wLCJIZWlnaHQiOjAuMCwiQm9yZGVyU3R5bGUiOnsiJGlkIjoiNDA0IiwiTGluZUNvbG9yIjpudWxsLCJMaW5lV2VpZ2h0IjowLjAsIkxpbmVUeXBlIjowLCJQYXJlbnRTdHlsZSI6bnVsbH0sIlBhcmVudFN0eWxlIjp7IiRyZWYiOiIxMjcifX0sIkRhdGVGb3JtYXQiOnsiJHJlZiI6IjEzNCJ9LCJXZWVrTnVtYmVyaW5nIjp7IiRpZCI6IjQwNSIsIkZvcm1hdCI6MCwiSXNWaXNpYmxlIjpmYWxzZSwiTGFzdEtub3duVmlzaWJpbGl0eVN0YXRlIjpmYWxzZX0sIklzVmlzaWJsZSI6dHJ1ZSwiUGFyZW50U3R5bGUiOnsiJHJlZiI6IjkxIn19LCJJbmRleCI6OCwiU21hcnREdXJhdGlvbkFjdGl2YXRlZCI6ZmFsc2UsIkRhdGVGb3JtYXQiOnsiJHJlZiI6IjEzNCJ9LCJXZWVrTnVtYmVyaW5nIjp7IiRpZCI6IjQwNiIsIkZvcm1hdCI6MCwiSXNWaXNpYmxlIjpmYWxzZSwiTGFzdEtub3duVmlzaWJpbGl0eVN0YXRlIjpmYWxzZX0sIklkIjoiYTUyMTc4M2MtZjMwOC00MzEzLWFmNzYtMGNkOWMyOTIzZTNjIiwiSW1wb3J0SWQiOm51bGwsIlRpdGxlIjoiRGF0YSBBbmFseXNpcyIsIk5vdGUiOm51bGwsIkh5cGVybGluayI6eyIkaWQiOiI0MDciLCJBZGRyZXNzIjpudWxsLCJTdWJBZGRyZXNzIjpudWxsfSwiSXNDaGFuZ2VkIjpmYWxzZSwiSXNOZXciOnRydWV9LHsiJGlkIjoiNDA4IiwiR3JvdXBOYW1lIjoiNjRjZmQyZTEtZDI1NC00ZjlmLThhNDctODU4NGY5NGJjZTcxIiwiU3RhcnREYXRlIjoiMjAyMi0wNy0xMlQwMDowMDowMFoiLCJFbmREYXRlIjoiMjAyMi0xMC0xMlQyMzo1OTowMFoiLCJQZXJjZW50YWdlQ29tcGxldGUiOm51bGwsIlN0eWxlIjp7IiRpZCI6IjQwOSIsIlNoYXBlIjoxLCJTaGFwZVRoaWNrbmVzcyI6MCwiRHVyYXRpb25Gb3JtYXQiOjAsIkluY2x1ZGVOb25Xb3JraW5nRGF5c0luRHVyYXRpb24iOnRydWUsIlBlcmNlbnRhZ2VDb21wbGV0ZVN0eWxlIjp7IiRpZCI6IjQxMCIsIkZvbnRTZXR0aW5ncyI6eyIkaWQiOiI0MTEiLCJGb250U2l6ZSI6MTAsIkZvbnROYW1lIjoiQ2FsaWJyaSIsIklzQm9sZCI6ZmFsc2UsIklzSXRhbGljIjpmYWxzZSwiSXNVbmRlcmxpbmVkIjpmYWxzZSwiUGFyZW50U3R5bGUiOnsiJHJlZiI6IjkzIn19LCJBdXRvU2l6ZSI6MCwiRm9yZWdyb3VuZCI6eyIkcmVmIjoiOTQifSwiTWF4V2lkdGgiOjIw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QxMiIsIkxpbmVDb2xvciI6bnVsbCwiTGluZVdlaWdodCI6MC4wLCJMaW5lVHlwZSI6MCwiUGFyZW50U3R5bGUiOm51bGx9LCJQYXJlbnRTdHlsZSI6eyIkcmVmIjoiOTIifX0sIkR1cmF0aW9uU3R5bGUiOnsiJGlkIjoiNDEzIiwiRm9udFNldHRpbmdzIjp7IiRpZCI6IjQxNCIsIkZvbnRTaXplIjo3LCJGb250TmFtZSI6IkNhbGlicmkiLCJJc0JvbGQiOmZhbHNlLCJJc0l0YWxpYyI6ZmFsc2UsIklzVW5kZXJsaW5lZCI6ZmFsc2UsIlBhcmVudFN0eWxlIjp7IiRyZWYiOiIxMDAifX0sIkF1dG9TaXplIjowLCJGb3JlZ3JvdW5kIjp7IiRpZCI6IjQxNSIsIkNvbG9yIjp7IiRpZCI6IjQxNi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cmVmIjoiMTAzIn0sIlBhZGRpbmciOnsiJHJlZiI6IjEwNCJ9LCJCYWNrZ3JvdW5kIjp7IiRyZWYiOiIxMDUifSwiSXNWaXNpYmxlIjp0cnVlLCJXaWR0aCI6MC4wLCJIZWlnaHQiOjAuMCwiQm9yZGVyU3R5bGUiOnsiJGlkIjoiNDE3IiwiTGluZUNvbG9yIjpudWxsLCJMaW5lV2VpZ2h0IjowLjAsIkxpbmVUeXBlIjowLCJQYXJlbnRTdHlsZSI6bnVsbH0sIlBhcmVudFN0eWxlIjp7IiRyZWYiOiI5OSJ9fSwiSG9yaXpvbnRhbENvbm5lY3RvclN0eWxlIjp7IiRpZCI6IjQxOCIsIkxpbmVDb2xvciI6eyIkcmVmIjoiMTA3In0sIkxpbmVXZWlnaHQiOjEuMCwiTGluZVR5cGUiOjAsIlBhcmVudFN0eWxlIjp7IiRyZWYiOiIxMDYifX0sIlZlcnRpY2FsQ29ubmVjdG9yU3R5bGUiOnsiJGlkIjoiNDE5IiwiTGluZUNvbG9yIjp7IiRyZWYiOiIxMTAifSwiTGluZVdlaWdodCI6MS4wLCJMaW5lVHlwZSI6MCwiUGFyZW50U3R5bGUiOnsiJHJlZiI6IjEwOSJ9fSwiTWFyZ2luIjpudWxsLCJTdGFydERhdGVQb3NpdGlvbiI6NiwiRW5kRGF0ZVBvc2l0aW9uIjo2LCJEYXRlSXNWaXNpYmxlIjpmYWxzZSwiVGl0bGVQb3NpdGlvbiI6MiwiRHVyYXRpb25Qb3NpdGlvbiI6NiwiUGVyY2VudGFnZUNvbXBsZXRlZFBvc2l0aW9uIjoyLCJTcGFjaW5nIjo1LCJJc0JlbG93VGltZWJhbmQiOnRydWUsIlBlcmNlbnRhZ2VDb21wbGV0ZVNoYXBlT3BhY2l0eSI6MzUsIlNoYXBlU3R5bGUiOnsiJGlkIjoiNDIwIiwiTWFyZ2luIjp7IiRyZWYiOiIxMTMifSwiUGFkZGluZyI6eyIkaWQiOiI0MjEiLCJUb3AiOjAuMCwiTGVmdCI6MS4wLCJSaWdodCI6MC4wLCJCb3R0b20iOjEuMH0sIkJhY2tncm91bmQiOnsiJGlkIjoiNDIyIiwiQ29sb3IiOnsiJGlkIjoiNDIzIiwiQSI6MjU1LCJSIjoxNzgsIkciOjM4LCJCIjowfX0sIklzVmlzaWJsZSI6dHJ1ZSwiV2lkdGgiOjAuMCwiSGVpZ2h0IjoxMC4wLCJCb3JkZXJTdHlsZSI6eyIkaWQiOiI0MjQiLCJMaW5lQ29sb3IiOnsiJGlkIjoiNDI1IiwiJHR5cGUiOiJOTFJFLkNvbW1vbi5Eb20uU29saWRDb2xvckJydXNoLCBOTFJFLkNvbW1vbiIsIkNvbG9yIjp7IiRpZCI6IjQyNiIsIkEiOjI1NSwiUiI6MjU1LCJHIjowLCJCIjowfX0sIkxpbmVXZWlnaHQiOjAuMCwiTGluZVR5cGUiOjAsIlBhcmVudFN0eWxlIjpudWxsfSwiUGFyZW50U3R5bGUiOnsiJHJlZiI6IjExMiJ9fSwiVGl0bGVTdHlsZSI6eyIkaWQiOiI0MjciLCJGb250U2V0dGluZ3MiOnsiJGlkIjoiNDI4IiwiRm9udFNpemUiOjcsIkZvbnROYW1lIjoiQ2VudHVyeSBHb3RoaWMiLCJJc0JvbGQiOmZhbHNlLCJJc0l0YWxpYyI6ZmFsc2UsIklzVW5kZXJsaW5lZCI6ZmFsc2UsIlBhcmVudFN0eWxlIjp7IiRyZWYiOiIxMjEifX0sIkF1dG9TaXplIjowLCJGb3JlZ3JvdW5kIjp7IiRpZCI6IjQyOSIsIkNvbG9yIjp7IiRpZCI6IjQzMCIsIkEiOjI1NSwiUiI6MjU1LCJHIjoyNTUsIkIiOjI1NX19LCJNYXhXaWR0aCI6NzIuMCwiTWF4SGVpZ2h0IjoiSW5maW5pdHkiLCJTbWFydEZvcmVncm91bmRJc0FjdGl2ZSI6ZmFsc2UsIkhvcml6b250YWxBbGlnbm1lbnQiOjAsIlZlcnRpY2FsQWxpZ25tZW50IjowLCJTbWFydEZvcmVncm91bmQiOm51bGwsIkJhY2tncm91bmRGaWxsVHlwZSI6MCwiTWFyZ2luIjp7IiRyZWYiOiIxMjQifSwiUGFkZGluZyI6eyIkcmVmIjoiMTI1In0sIkJhY2tncm91bmQiOnsiJHJlZiI6IjEyNiJ9LCJJc1Zpc2libGUiOnRydWUsIldpZHRoIjowLjAsIkhlaWdodCI6MC4wLCJCb3JkZXJTdHlsZSI6eyIkaWQiOiI0MzEiLCJMaW5lQ29sb3IiOm51bGwsIkxpbmVXZWlnaHQiOjAuMCwiTGluZVR5cGUiOjAsIlBhcmVudFN0eWxlIjpudWxsfSwiUGFyZW50U3R5bGUiOnsiJHJlZiI6IjEyMCJ9fSwiRGF0ZVN0eWxlIjp7IiRpZCI6IjQzMiIsIkZvbnRTZXR0aW5ncyI6eyIkaWQiOiI0MzMiLCJGb250U2l6ZSI6NiwiRm9udE5hbWUiOiJDZW50dXJ5IEdvdGhpYyIsIklzQm9sZCI6ZmFsc2UsIklzSXRhbGljIjpmYWxzZSwiSXNVbmRlcmxpbmVkIjpmYWxzZSwiUGFyZW50U3R5bGUiOnsiJHJlZiI6IjEyOCJ9fSwiQXV0b1NpemUiOjAsIkZvcmVncm91bmQiOnsiJGlkIjoiNDM0IiwiQ29sb3IiOnsiJGlkIjoiNDM1IiwiQSI6MjU1LCJSIjoyMzIsIkciOjc2LCJCIjozNH19LCJNYXhXaWR0aCI6MjAwLjAsIk1heEhlaWdodCI6IkluZmluaXR5IiwiU21hcnRGb3JlZ3JvdW5kSXNBY3RpdmUiOmZhbHNlLCJIb3Jpem9udGFsQWxpZ25tZW50IjowLCJWZXJ0aWNhbEFsaWdubWVudCI6MCwiU21hcnRGb3JlZ3JvdW5kIjpudWxsLCJCYWNrZ3JvdW5kRmlsbFR5cGUiOjAsIk1hcmdpbiI6eyIkcmVmIjoiMTMxIn0sIlBhZGRpbmciOnsiJHJlZiI6IjEzMiJ9LCJCYWNrZ3JvdW5kIjp7IiRyZWYiOiIxMzMifSwiSXNWaXNpYmxlIjp0cnVlLCJXaWR0aCI6MC4wLCJIZWlnaHQiOjAuMCwiQm9yZGVyU3R5bGUiOnsiJGlkIjoiNDM2IiwiTGluZUNvbG9yIjpudWxsLCJMaW5lV2VpZ2h0IjowLjAsIkxpbmVUeXBlIjowLCJQYXJlbnRTdHlsZSI6bnVsbH0sIlBhcmVudFN0eWxlIjp7IiRyZWYiOiIxMjcifX0sIkRhdGVGb3JtYXQiOnsiJHJlZiI6IjEzNCJ9LCJXZWVrTnVtYmVyaW5nIjp7IiRpZCI6IjQzNyIsIkZvcm1hdCI6MCwiSXNWaXNpYmxlIjpmYWxzZSwiTGFzdEtub3duVmlzaWJpbGl0eVN0YXRlIjpmYWxzZX0sIklzVmlzaWJsZSI6dHJ1ZSwiUGFyZW50U3R5bGUiOnsiJHJlZiI6IjkxIn19LCJJbmRleCI6OSwiU21hcnREdXJhdGlvbkFjdGl2YXRlZCI6ZmFsc2UsIkRhdGVGb3JtYXQiOnsiJHJlZiI6IjEzNCJ9LCJXZWVrTnVtYmVyaW5nIjp7IiRpZCI6IjQzOCIsIkZvcm1hdCI6MCwiSXNWaXNpYmxlIjpmYWxzZSwiTGFzdEtub3duVmlzaWJpbGl0eVN0YXRlIjpmYWxzZX0sIklkIjoiOWNkZTZkNWQtMzA3Yi00ZGY3LWIxNDYtNDI0OGNhYjdmZWY2IiwiSW1wb3J0SWQiOm51bGwsIlRpdGxlIjoiQXJjaGl0ZWN0dXJhbCBSZXZpZXciLCJOb3RlIjpudWxsLCJIeXBlcmxpbmsiOnsiJGlkIjoiNDM5IiwiQWRkcmVzcyI6bnVsbCwiU3ViQWRkcmVzcyI6bnVsbH0sIklzQ2hhbmdlZCI6ZmFsc2UsIklzTmV3Ijp0cnVlfSx7IiRpZCI6IjQ0MCIsIkdyb3VwTmFtZSI6IjY0Y2ZkMmUxLWQyNTQtNGY5Zi04YTQ3LTg1ODRmOTRiY2U3MSIsIlN0YXJ0RGF0ZSI6IjIwMjItMTAtMTZUMDA6MDA6MDBaIiwiRW5kRGF0ZSI6IjIwMjItMTItMjFUMjM6NTk6MDBaIiwiUGVyY2VudGFnZUNvbXBsZXRlIjpudWxsLCJTdHlsZSI6eyIkaWQiOiI0NDEiLCJTaGFwZSI6MSwiU2hhcGVUaGlja25lc3MiOjAsIkR1cmF0aW9uRm9ybWF0IjowLCJJbmNsdWRlTm9uV29ya2luZ0RheXNJbkR1cmF0aW9uIjp0cnVlLCJQZXJjZW50YWdlQ29tcGxldGVTdHlsZSI6eyIkaWQiOiI0NDIiLCJGb250U2V0dGluZ3MiOnsiJGlkIjoiNDQzIiwiRm9udFNpemUiOjEwLCJGb250TmFtZSI6IkNhbGlicmkiLCJJc0JvbGQiOmZhbHNlLCJJc0l0YWxpYyI6ZmFsc2UsIklzVW5kZXJsaW5lZCI6ZmFsc2UsIlBhcmVudFN0eWxlIjp7IiRyZWYiOiI5MyJ9fSwiQXV0b1NpemUiOjAsIkZvcmVncm91bmQiOnsiJHJlZiI6Ijk0In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0NDQiLCJMaW5lQ29sb3IiOm51bGwsIkxpbmVXZWlnaHQiOjAuMCwiTGluZVR5cGUiOjAsIlBhcmVudFN0eWxlIjpudWxsfSwiUGFyZW50U3R5bGUiOnsiJHJlZiI6IjkyIn19LCJEdXJhdGlvblN0eWxlIjp7IiRpZCI6IjQ0NSIsIkZvbnRTZXR0aW5ncyI6eyIkaWQiOiI0NDYiLCJGb250U2l6ZSI6NywiRm9udE5hbWUiOiJDYWxpYnJpIiwiSXNCb2xkIjpmYWxzZSwiSXNJdGFsaWMiOmZhbHNlLCJJc1VuZGVybGluZWQiOmZhbHNlLCJQYXJlbnRTdHlsZSI6eyIkcmVmIjoiMTAwIn19LCJBdXRvU2l6ZSI6MCwiRm9yZWdyb3VuZCI6eyIkaWQiOiI0NDciLCJDb2xvciI6eyIkaWQiOiI0NDg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HJlZiI6IjEwMyJ9LCJQYWRkaW5nIjp7IiRyZWYiOiIxMDQifSwiQmFja2dyb3VuZCI6eyIkcmVmIjoiMTA1In0sIklzVmlzaWJsZSI6dHJ1ZSwiV2lkdGgiOjAuMCwiSGVpZ2h0IjowLjAsIkJvcmRlclN0eWxlIjp7IiRpZCI6IjQ0OSIsIkxpbmVDb2xvciI6bnVsbCwiTGluZVdlaWdodCI6MC4wLCJMaW5lVHlwZSI6MCwiUGFyZW50U3R5bGUiOm51bGx9LCJQYXJlbnRTdHlsZSI6eyIkcmVmIjoiOTkifX0sIkhvcml6b250YWxDb25uZWN0b3JTdHlsZSI6eyIkaWQiOiI0NTAiLCJMaW5lQ29sb3IiOnsiJHJlZiI6IjEwNyJ9LCJMaW5lV2VpZ2h0IjoxLjAsIkxpbmVUeXBlIjowLCJQYXJlbnRTdHlsZSI6eyIkcmVmIjoiMTA2In19LCJWZXJ0aWNhbENvbm5lY3RvclN0eWxlIjp7IiRpZCI6IjQ1MSIsIkxpbmVDb2xvciI6eyIkcmVmIjoiMTEwIn0sIkxpbmVXZWlnaHQiOjEuMCwiTGluZVR5cGUiOjAsIlBhcmVudFN0eWxlIjp7IiRyZWYiOiIxMDkifX0sIk1hcmdpbiI6bnVsbCwiU3RhcnREYXRlUG9zaXRpb24iOjYsIkVuZERhdGVQb3NpdGlvbiI6NiwiRGF0ZUlzVmlzaWJsZSI6ZmFsc2UsIlRpdGxlUG9zaXRpb24iOjIsIkR1cmF0aW9uUG9zaXRpb24iOjYsIlBlcmNlbnRhZ2VDb21wbGV0ZWRQb3NpdGlvbiI6MiwiU3BhY2luZyI6NSwiSXNCZWxvd1RpbWViYW5kIjp0cnVlLCJQZXJjZW50YWdlQ29tcGxldGVTaGFwZU9wYWNpdHkiOjM1LCJTaGFwZVN0eWxlIjp7IiRpZCI6IjQ1MiIsIk1hcmdpbiI6eyIkcmVmIjoiMTEzIn0sIlBhZGRpbmciOnsiJGlkIjoiNDUzIiwiVG9wIjowLjAsIkxlZnQiOjEuMCwiUmlnaHQiOjAuMCwiQm90dG9tIjoxLjB9LCJCYWNrZ3JvdW5kIjp7IiRpZCI6IjQ1NCIsIkNvbG9yIjp7IiRpZCI6IjQ1NSIsIkEiOjI1NSwiUiI6ODAsIkciOjgwLCJCIjo3MH19LCJJc1Zpc2libGUiOnRydWUsIldpZHRoIjowLjAsIkhlaWdodCI6MTAuMCwiQm9yZGVyU3R5bGUiOnsiJGlkIjoiNDU2IiwiTGluZUNvbG9yIjp7IiRpZCI6IjQ1NyIsIiR0eXBlIjoiTkxSRS5Db21tb24uRG9tLlNvbGlkQ29sb3JCcnVzaCwgTkxSRS5Db21tb24iLCJDb2xvciI6eyIkaWQiOiI0NTgiLCJBIjoyNTUsIlIiOjI1NSwiRyI6MCwiQiI6MH19LCJMaW5lV2VpZ2h0IjowLjAsIkxpbmVUeXBlIjowLCJQYXJlbnRTdHlsZSI6bnVsbH0sIlBhcmVudFN0eWxlIjp7IiRyZWYiOiIxMTIifX0sIlRpdGxlU3R5bGUiOnsiJGlkIjoiNDU5IiwiRm9udFNldHRpbmdzIjp7IiRpZCI6IjQ2MCIsIkZvbnRTaXplIjo3LCJGb250TmFtZSI6IkNlbnR1cnkgR290aGljIiwiSXNCb2xkIjpmYWxzZSwiSXNJdGFsaWMiOmZhbHNlLCJJc1VuZGVybGluZWQiOmZhbHNlLCJQYXJlbnRTdHlsZSI6eyIkcmVmIjoiMTIxIn19LCJBdXRvU2l6ZSI6MCwiRm9yZWdyb3VuZCI6eyIkaWQiOiI0NjEiLCJDb2xvciI6eyIkaWQiOiI0NjIiLCJBIjoyNTUsIlIiOjI1NSwiRyI6MjU1LCJCIjoyNTV9fSwiTWF4V2lkdGgiOjUwLjM3NTAzODE0Njk3MjY1NiwiTWF4SGVpZ2h0IjoiSW5maW5pdHkiLCJTbWFydEZvcmVncm91bmRJc0FjdGl2ZSI6ZmFsc2UsIkhvcml6b250YWxBbGlnbm1lbnQiOjAsIlZlcnRpY2FsQWxpZ25tZW50IjowLCJTbWFydEZvcmVncm91bmQiOm51bGwsIkJhY2tncm91bmRGaWxsVHlwZSI6MCwiTWFyZ2luIjp7IiRyZWYiOiIxMjQifSwiUGFkZGluZyI6eyIkcmVmIjoiMTI1In0sIkJhY2tncm91bmQiOnsiJHJlZiI6IjEyNiJ9LCJJc1Zpc2libGUiOnRydWUsIldpZHRoIjowLjAsIkhlaWdodCI6MC4wLCJCb3JkZXJTdHlsZSI6eyIkaWQiOiI0NjMiLCJMaW5lQ29sb3IiOm51bGwsIkxpbmVXZWlnaHQiOjAuMCwiTGluZVR5cGUiOjAsIlBhcmVudFN0eWxlIjpudWxsfSwiUGFyZW50U3R5bGUiOnsiJHJlZiI6IjEyMCJ9fSwiRGF0ZVN0eWxlIjp7IiRpZCI6IjQ2NCIsIkZvbnRTZXR0aW5ncyI6eyIkaWQiOiI0NjUiLCJGb250U2l6ZSI6NiwiRm9udE5hbWUiOiJDZW50dXJ5IEdvdGhpYyIsIklzQm9sZCI6ZmFsc2UsIklzSXRhbGljIjpmYWxzZSwiSXNVbmRlcmxpbmVkIjpmYWxzZSwiUGFyZW50U3R5bGUiOnsiJHJlZiI6IjEyOCJ9fSwiQXV0b1NpemUiOjAsIkZvcmVncm91bmQiOnsiJGlkIjoiNDY2IiwiQ29sb3IiOnsiJGlkIjoiNDY3IiwiQSI6MjU1LCJSIjoyMzIsIkciOjc2LCJCIjozNH19LCJNYXhXaWR0aCI6MjAwLjAsIk1heEhlaWdodCI6IkluZmluaXR5IiwiU21hcnRGb3JlZ3JvdW5kSXNBY3RpdmUiOmZhbHNlLCJIb3Jpem9udGFsQWxpZ25tZW50IjowLCJWZXJ0aWNhbEFsaWdubWVudCI6MCwiU21hcnRGb3JlZ3JvdW5kIjpudWxsLCJCYWNrZ3JvdW5kRmlsbFR5cGUiOjAsIk1hcmdpbiI6eyIkcmVmIjoiMTMxIn0sIlBhZGRpbmciOnsiJHJlZiI6IjEzMiJ9LCJCYWNrZ3JvdW5kIjp7IiRyZWYiOiIxMzMifSwiSXNWaXNpYmxlIjp0cnVlLCJXaWR0aCI6MC4wLCJIZWlnaHQiOjAuMCwiQm9yZGVyU3R5bGUiOnsiJGlkIjoiNDY4IiwiTGluZUNvbG9yIjpudWxsLCJMaW5lV2VpZ2h0IjowLjAsIkxpbmVUeXBlIjowLCJQYXJlbnRTdHlsZSI6bnVsbH0sIlBhcmVudFN0eWxlIjp7IiRyZWYiOiIxMjcifX0sIkRhdGVGb3JtYXQiOnsiJHJlZiI6IjEzNCJ9LCJXZWVrTnVtYmVyaW5nIjp7IiRpZCI6IjQ2OSIsIkZvcm1hdCI6MCwiSXNWaXNpYmxlIjpmYWxzZSwiTGFzdEtub3duVmlzaWJpbGl0eVN0YXRlIjpmYWxzZX0sIklzVmlzaWJsZSI6dHJ1ZSwiUGFyZW50U3R5bGUiOnsiJHJlZiI6IjkxIn19LCJJbmRleCI6MTAsIlNtYXJ0RHVyYXRpb25BY3RpdmF0ZWQiOmZhbHNlLCJEYXRlRm9ybWF0Ijp7IiRyZWYiOiIxMzQifSwiV2Vla051bWJlcmluZyI6eyIkaWQiOiI0NzAiLCJGb3JtYXQiOjAsIklzVmlzaWJsZSI6ZmFsc2UsIkxhc3RLbm93blZpc2liaWxpdHlTdGF0ZSI6ZmFsc2V9LCJJZCI6IjZhNmU3MTQ5LTY2MWMtNGQ5OC1hZTIyLWI5YTg0YTIwYzBjZCIsIkltcG9ydElkIjpudWxsLCJUaXRsZSI6IlN5c3RlbSBEZXNpZ24iLCJOb3RlIjpudWxsLCJIeXBlcmxpbmsiOnsiJGlkIjoiNDcxIiwiQWRkcmVzcyI6bnVsbCwiU3ViQWRkcmVzcyI6bnVsbH0sIklzQ2hhbmdlZCI6ZmFsc2UsIklzTmV3Ijp0cnVlfSx7IiRpZCI6IjQ3MiIsIkdyb3VwTmFtZSI6bnVsbCwiU3RhcnREYXRlIjoiMjAyMi0wOS0wN1QwMDowMDowMFoiLCJFbmREYXRlIjoiMjAyMi0xMC0xNFQyMzo1OTowMFoiLCJQZXJjZW50YWdlQ29tcGxldGUiOm51bGwsIlN0eWxlIjp7IiRpZCI6IjQ3MyIsIlNoYXBlIjoxLCJTaGFwZVRoaWNrbmVzcyI6MCwiRHVyYXRpb25Gb3JtYXQiOjAsIkluY2x1ZGVOb25Xb3JraW5nRGF5c0luRHVyYXRpb24iOnRydWUsIlBlcmNlbnRhZ2VDb21wbGV0ZVN0eWxlIjp7IiRpZCI6IjQ3NCIsIkZvbnRTZXR0aW5ncyI6eyIkaWQiOiI0NzUiLCJGb250U2l6ZSI6MTAsIkZvbnROYW1lIjoiQ2FsaWJyaSIsIklzQm9sZCI6ZmFsc2UsIklzSXRhbGljIjpmYWxzZSwiSXNVbmRlcmxpbmVkIjpmYWxzZSwiUGFyZW50U3R5bGUiOnsiJHJlZiI6IjkzIn19LCJBdXRvU2l6ZSI6MCwiRm9yZWdyb3VuZCI6eyIkcmVmIjoiOTQifSwiTWF4V2lkdGgiOjIw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Q3NiIsIkxpbmVDb2xvciI6bnVsbCwiTGluZVdlaWdodCI6MC4wLCJMaW5lVHlwZSI6MCwiUGFyZW50U3R5bGUiOm51bGx9LCJQYXJlbnRTdHlsZSI6eyIkcmVmIjoiOTIifX0sIkR1cmF0aW9uU3R5bGUiOnsiJGlkIjoiNDc3IiwiRm9udFNldHRpbmdzIjp7IiRpZCI6IjQ3OCIsIkZvbnRTaXplIjo3LCJGb250TmFtZSI6IkNhbGlicmkiLCJJc0JvbGQiOmZhbHNlLCJJc0l0YWxpYyI6ZmFsc2UsIklzVW5kZXJsaW5lZCI6ZmFsc2UsIlBhcmVudFN0eWxlIjp7IiRyZWYiOiIxMDAifX0sIkF1dG9TaXplIjowLCJGb3JlZ3JvdW5kIjp7IiRpZCI6IjQ3OSIsIkNvbG9yIjp7IiRpZCI6IjQ4MC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cmVmIjoiMTAzIn0sIlBhZGRpbmciOnsiJHJlZiI6IjEwNCJ9LCJCYWNrZ3JvdW5kIjp7IiRyZWYiOiIxMDUifSwiSXNWaXNpYmxlIjp0cnVlLCJXaWR0aCI6MC4wLCJIZWlnaHQiOjAuMCwiQm9yZGVyU3R5bGUiOnsiJGlkIjoiNDgxIiwiTGluZUNvbG9yIjpudWxsLCJMaW5lV2VpZ2h0IjowLjAsIkxpbmVUeXBlIjowLCJQYXJlbnRTdHlsZSI6bnVsbH0sIlBhcmVudFN0eWxlIjp7IiRyZWYiOiI5OSJ9fSwiSG9yaXpvbnRhbENvbm5lY3RvclN0eWxlIjp7IiRpZCI6IjQ4MiIsIkxpbmVDb2xvciI6eyIkcmVmIjoiMTA3In0sIkxpbmVXZWlnaHQiOjEuMCwiTGluZVR5cGUiOjAsIlBhcmVudFN0eWxlIjp7IiRyZWYiOiIxMDYifX0sIlZlcnRpY2FsQ29ubmVjdG9yU3R5bGUiOnsiJGlkIjoiNDgzIiwiTGluZUNvbG9yIjp7IiRyZWYiOiIxMTAifSwiTGluZVdlaWdodCI6MS4wLCJMaW5lVHlwZSI6MCwiUGFyZW50U3R5bGUiOnsiJHJlZiI6IjEwOSJ9fSwiTWFyZ2luIjpudWxsLCJTdGFydERhdGVQb3NpdGlvbiI6NCwiRW5kRGF0ZVBvc2l0aW9uIjo0LCJEYXRlSXNWaXNpYmxlIjp0cnVlLCJUaXRsZVBvc2l0aW9uIjo1LCJEdXJhdGlvblBvc2l0aW9uIjoyLCJQZXJjZW50YWdlQ29tcGxldGVkUG9zaXRpb24iOjYsIlNwYWNpbmciOjUsIklzQmVsb3dUaW1lYmFuZCI6dHJ1ZSwiUGVyY2VudGFnZUNvbXBsZXRlU2hhcGVPcGFjaXR5IjozNSwiU2hhcGVTdHlsZSI6eyIkaWQiOiI0ODQiLCJNYXJnaW4iOnsiJHJlZiI6IjExMyJ9LCJQYWRkaW5nIjp7IiRpZCI6IjQ4NSIsIlRvcCI6MC4wLCJMZWZ0IjoxLjAsIlJpZ2h0IjowLjAsIkJvdHRvbSI6MS4wfSwiQmFja2dyb3VuZCI6eyIkaWQiOiI0ODYiLCJDb2xvciI6eyIkaWQiOiI0ODciLCJBIjoyNTUsIlIiOjE3OCwiRyI6MzgsIkIiOjB9fSwiSXNWaXNpYmxlIjp0cnVlLCJXaWR0aCI6MC4wLCJIZWlnaHQiOjEwLjAsIkJvcmRlclN0eWxlIjp7IiRpZCI6IjQ4OCIsIkxpbmVDb2xvciI6eyIkaWQiOiI0ODkiLCIkdHlwZSI6Ik5MUkUuQ29tbW9uLkRvbS5Tb2xpZENvbG9yQnJ1c2gsIE5MUkUuQ29tbW9uIiwiQ29sb3IiOnsiJGlkIjoiNDkwIiwiQSI6MjU1LCJSIjoyNTUsIkciOjAsIkIiOjB9fSwiTGluZVdlaWdodCI6MC4wLCJMaW5lVHlwZSI6MCwiUGFyZW50U3R5bGUiOm51bGx9LCJQYXJlbnRTdHlsZSI6eyIkcmVmIjoiMTEyIn19LCJUaXRsZVN0eWxlIjp7IiRpZCI6IjQ5MSIsIkZvbnRTZXR0aW5ncyI6eyIkaWQiOiI0OTIiLCJGb250U2l6ZSI6NywiRm9udE5hbWUiOiJDZW50dXJ5IEdvdGhpYyIsIklzQm9sZCI6ZmFsc2UsIklzSXRhbGljIjpmYWxzZSwiSXNVbmRlcmxpbmVkIjpmYWxzZSwiUGFyZW50U3R5bGUiOnsiJHJlZiI6IjEyMSJ9fSwiQXV0b1NpemUiOjAsIkZvcmVncm91bmQiOnsiJHJlZiI6IjEyMiJ9LCJNYXhXaWR0aCI6MzUuODc1MDM4MTQ2OTcyNjU2LCJNYXhIZWlnaHQiOiJJbmZpbml0eSIsIlNtYXJ0Rm9yZWdyb3VuZElzQWN0aXZlIjpmYWxzZSwiSG9yaXpvbnRhbEFsaWdubWVudCI6MC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Q5MyIsIkxpbmVDb2xvciI6bnVsbCwiTGluZVdlaWdodCI6MC4wLCJMaW5lVHlwZSI6MCwiUGFyZW50U3R5bGUiOm51bGx9LCJQYXJlbnRTdHlsZSI6eyIkcmVmIjoiMTIwIn19LCJEYXRlU3R5bGUiOnsiJGlkIjoiNDk0IiwiRm9udFNldHRpbmdzIjp7IiRpZCI6IjQ5NSIsIkZvbnRTaXplIjo2LCJGb250TmFtZSI6IkNlbnR1cnkgR290aGljIiwiSXNCb2xkIjpmYWxzZSwiSXNJdGFsaWMiOmZhbHNlLCJJc1VuZGVybGluZWQiOmZhbHNlLCJQYXJlbnRTdHlsZSI6eyIkcmVmIjoiMTI4In19LCJBdXRvU2l6ZSI6MCwiRm9yZWdyb3VuZCI6eyIkaWQiOiI0OTYiLCJDb2xvciI6eyIkaWQiOiI0OTciLCJBIjoyNTUsIlIiOjIzMiwiRyI6NzYsIkIiOjM0fX0sIk1heFdpZHRoIjoyMDAuMCwiTWF4SGVpZ2h0IjoiSW5maW5pdHkiLCJTbWFydEZvcmVncm91bmRJc0FjdGl2ZSI6ZmFsc2UsIkhvcml6b250YWxBbGlnbm1lbnQiOjAsIlZlcnRpY2FsQWxpZ25tZW50IjowLCJTbWFydEZvcmVncm91bmQiOm51bGwsIkJhY2tncm91bmRGaWxsVHlwZSI6MCwiTWFyZ2luIjp7IiRyZWYiOiIxMzEifSwiUGFkZGluZyI6eyIkcmVmIjoiMTMyIn0sIkJhY2tncm91bmQiOnsiJHJlZiI6IjEzMyJ9LCJJc1Zpc2libGUiOnRydWUsIldpZHRoIjowLjAsIkhlaWdodCI6MC4wLCJCb3JkZXJTdHlsZSI6eyIkaWQiOiI0OTgiLCJMaW5lQ29sb3IiOm51bGwsIkxpbmVXZWlnaHQiOjAuMCwiTGluZVR5cGUiOjAsIlBhcmVudFN0eWxlIjpudWxsfSwiUGFyZW50U3R5bGUiOnsiJHJlZiI6IjEyNyJ9fSwiRGF0ZUZvcm1hdCI6eyIkcmVmIjoiMTM0In0sIldlZWtOdW1iZXJpbmciOnsiJGlkIjoiNDk5IiwiRm9ybWF0IjowLCJJc1Zpc2libGUiOmZhbHNlLCJMYXN0S25vd25WaXNpYmlsaXR5U3RhdGUiOmZhbHNlfSwiSXNWaXNpYmxlIjp0cnVlLCJQYXJlbnRTdHlsZSI6eyIkcmVmIjoiOTEifX0sIkluZGV4IjoxMSwiU21hcnREdXJhdGlvbkFjdGl2YXRlZCI6ZmFsc2UsIkRhdGVGb3JtYXQiOnsiJHJlZiI6IjEzNCJ9LCJXZWVrTnVtYmVyaW5nIjp7IiRpZCI6IjUwMCIsIkZvcm1hdCI6MCwiSXNWaXNpYmxlIjpmYWxzZSwiTGFzdEtub3duVmlzaWJpbGl0eVN0YXRlIjpmYWxzZX0sIklkIjoiZGI1MjgyMGUtODk2Mi00YzJmLWE0MDYtODc2ZGFiOWIzNjYwIiwiSW1wb3J0SWQiOm51bGwsIlRpdGxlIjoiRGF0YWJhc2UiLCJOb3RlIjpudWxsLCJIeXBlcmxpbmsiOnsiJGlkIjoiNTAxIiwiQWRkcmVzcyI6bnVsbCwiU3ViQWRkcmVzcyI6bnVsbH0sIklzQ2hhbmdlZCI6ZmFsc2UsIklzTmV3Ijp0cnVlfSx7IiRpZCI6IjUwMiIsIkdyb3VwTmFtZSI6bnVsbCwiU3RhcnREYXRlIjoiMjAyMi0wOS0yNVQwMDowMDowMFoiLCJFbmREYXRlIjoiMjAyMi0xMC0yMFQyMzo1OTowMFoiLCJQZXJjZW50YWdlQ29tcGxldGUiOm51bGwsIlN0eWxlIjp7IiRpZCI6IjUwMyIsIlNoYXBlIjoxLCJTaGFwZVRoaWNrbmVzcyI6MCwiRHVyYXRpb25Gb3JtYXQiOjAsIkluY2x1ZGVOb25Xb3JraW5nRGF5c0luRHVyYXRpb24iOnRydWUsIlBlcmNlbnRhZ2VDb21wbGV0ZVN0eWxlIjp7IiRpZCI6IjUwNCIsIkZvbnRTZXR0aW5ncyI6eyIkaWQiOiI1MDUiLCJGb250U2l6ZSI6MTAsIkZvbnROYW1lIjoiQ2FsaWJyaSIsIklzQm9sZCI6ZmFsc2UsIklzSXRhbGljIjpmYWxzZSwiSXNVbmRlcmxpbmVkIjpmYWxzZSwiUGFyZW50U3R5bGUiOnsiJHJlZiI6IjkzIn19LCJBdXRvU2l6ZSI6MCwiRm9yZWdyb3VuZCI6eyIkcmVmIjoiOTQifSwiTWF4V2lkdGgiOjIw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UwNiIsIkxpbmVDb2xvciI6bnVsbCwiTGluZVdlaWdodCI6MC4wLCJMaW5lVHlwZSI6MCwiUGFyZW50U3R5bGUiOm51bGx9LCJQYXJlbnRTdHlsZSI6eyIkcmVmIjoiOTIifX0sIkR1cmF0aW9uU3R5bGUiOnsiJGlkIjoiNTA3IiwiRm9udFNldHRpbmdzIjp7IiRpZCI6IjUwOCIsIkZvbnRTaXplIjo3LCJGb250TmFtZSI6IkNhbGlicmkiLCJJc0JvbGQiOmZhbHNlLCJJc0l0YWxpYyI6ZmFsc2UsIklzVW5kZXJsaW5lZCI6ZmFsc2UsIlBhcmVudFN0eWxlIjp7IiRyZWYiOiIxMDAifX0sIkF1dG9TaXplIjowLCJGb3JlZ3JvdW5kIjp7IiRpZCI6IjUwOSIsIkNvbG9yIjp7IiRpZCI6IjUxMC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cmVmIjoiMTAzIn0sIlBhZGRpbmciOnsiJHJlZiI6IjEwNCJ9LCJCYWNrZ3JvdW5kIjp7IiRyZWYiOiIxMDUifSwiSXNWaXNpYmxlIjp0cnVlLCJXaWR0aCI6MC4wLCJIZWlnaHQiOjAuMCwiQm9yZGVyU3R5bGUiOnsiJGlkIjoiNTExIiwiTGluZUNvbG9yIjpudWxsLCJMaW5lV2VpZ2h0IjowLjAsIkxpbmVUeXBlIjowLCJQYXJlbnRTdHlsZSI6bnVsbH0sIlBhcmVudFN0eWxlIjp7IiRyZWYiOiI5OSJ9fSwiSG9yaXpvbnRhbENvbm5lY3RvclN0eWxlIjp7IiRpZCI6IjUxMiIsIkxpbmVDb2xvciI6eyIkcmVmIjoiMTA3In0sIkxpbmVXZWlnaHQiOjEuMCwiTGluZVR5cGUiOjAsIlBhcmVudFN0eWxlIjp7IiRyZWYiOiIxMDYifX0sIlZlcnRpY2FsQ29ubmVjdG9yU3R5bGUiOnsiJGlkIjoiNTEzIiwiTGluZUNvbG9yIjp7IiRyZWYiOiIxMTAifSwiTGluZVdlaWdodCI6MS4wLCJMaW5lVHlwZSI6MCwiUGFyZW50U3R5bGUiOnsiJHJlZiI6IjEwOSJ9fSwiTWFyZ2luIjpudWxsLCJTdGFydERhdGVQb3NpdGlvbiI6NCwiRW5kRGF0ZVBvc2l0aW9uIjo0LCJEYXRlSXNWaXNpYmxlIjp0cnVlLCJUaXRsZVBvc2l0aW9uIjo1LCJEdXJhdGlvblBvc2l0aW9uIjoyLCJQZXJjZW50YWdlQ29tcGxldGVkUG9zaXRpb24iOjYsIlNwYWNpbmciOjUsIklzQmVsb3dUaW1lYmFuZCI6dHJ1ZSwiUGVyY2VudGFnZUNvbXBsZXRlU2hhcGVPcGFjaXR5IjozNSwiU2hhcGVTdHlsZSI6eyIkaWQiOiI1MTQiLCJNYXJnaW4iOnsiJHJlZiI6IjExMyJ9LCJQYWRkaW5nIjp7IiRpZCI6IjUxNSIsIlRvcCI6MC4wLCJMZWZ0IjoxLjAsIlJpZ2h0IjowLjAsIkJvdHRvbSI6MS4wfSwiQmFja2dyb3VuZCI6eyIkaWQiOiI1MTYiLCJDb2xvciI6eyIkaWQiOiI1MTciLCJBIjoyNTUsIlIiOjgwLCJHIjo4MCwiQiI6NzB9fSwiSXNWaXNpYmxlIjp0cnVlLCJXaWR0aCI6MC4wLCJIZWlnaHQiOjEwLjAsIkJvcmRlclN0eWxlIjp7IiRpZCI6IjUxOCIsIkxpbmVDb2xvciI6eyIkaWQiOiI1MTkiLCIkdHlwZSI6Ik5MUkUuQ29tbW9uLkRvbS5Tb2xpZENvbG9yQnJ1c2gsIE5MUkUuQ29tbW9uIiwiQ29sb3IiOnsiJGlkIjoiNTIwIiwiQSI6MjU1LCJSIjoyNTUsIkciOjAsIkIiOjB9fSwiTGluZVdlaWdodCI6MC4wLCJMaW5lVHlwZSI6MCwiUGFyZW50U3R5bGUiOm51bGx9LCJQYXJlbnRTdHlsZSI6eyIkcmVmIjoiMTEyIn19LCJUaXRsZVN0eWxlIjp7IiRpZCI6IjUyMSIsIkZvbnRTZXR0aW5ncyI6eyIkaWQiOiI1MjIiLCJGb250U2l6ZSI6NywiRm9udE5hbWUiOiJDZW50dXJ5IEdvdGhpYyIsIklzQm9sZCI6ZmFsc2UsIklzSXRhbGljIjpmYWxzZSwiSXNVbmRlcmxpbmVkIjpmYWxzZSwiUGFyZW50U3R5bGUiOnsiJHJlZiI6IjEyMSJ9fSwiQXV0b1NpemUiOjAsIkZvcmVncm91bmQiOnsiJHJlZiI6IjEyMiJ9LCJNYXhXaWR0aCI6NDkuMjUsIk1heEhlaWdodCI6IkluZmluaXR5IiwiU21hcnRGb3JlZ3JvdW5kSXNBY3RpdmUiOmZhbHNlLCJIb3Jpem9udGFsQWxpZ25tZW50Ijow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NTIzIiwiTGluZUNvbG9yIjpudWxsLCJMaW5lV2VpZ2h0IjowLjAsIkxpbmVUeXBlIjowLCJQYXJlbnRTdHlsZSI6bnVsbH0sIlBhcmVudFN0eWxlIjp7IiRyZWYiOiIxMjAifX0sIkRhdGVTdHlsZSI6eyIkaWQiOiI1MjQiLCJGb250U2V0dGluZ3MiOnsiJGlkIjoiNTI1IiwiRm9udFNpemUiOjYsIkZvbnROYW1lIjoiQ2VudHVyeSBHb3RoaWMiLCJJc0JvbGQiOmZhbHNlLCJJc0l0YWxpYyI6ZmFsc2UsIklzVW5kZXJsaW5lZCI6ZmFsc2UsIlBhcmVudFN0eWxlIjp7IiRyZWYiOiIxMjgifX0sIkF1dG9TaXplIjowLCJGb3JlZ3JvdW5kIjp7IiRpZCI6IjUyNiIsIkNvbG9yIjp7IiRpZCI6IjUyNyIsIkEiOjI1NSwiUiI6MjMyLCJHIjo3NiwiQiI6MzR9fSwiTWF4V2lkdGgiOjIwMC4wLCJNYXhIZWlnaHQiOiJJbmZpbml0eSIsIlNtYXJ0Rm9yZWdyb3VuZElzQWN0aXZlIjpmYWxzZSwiSG9yaXpvbnRhbEFsaWdubWVudCI6MCwiVmVydGljYWxBbGlnbm1lbnQiOjAsIlNtYXJ0Rm9yZWdyb3VuZCI6bnVsbCwiQmFja2dyb3VuZEZpbGxUeXBlIjowLCJNYXJnaW4iOnsiJHJlZiI6IjEzMSJ9LCJQYWRkaW5nIjp7IiRyZWYiOiIxMzIifSwiQmFja2dyb3VuZCI6eyIkcmVmIjoiMTMzIn0sIklzVmlzaWJsZSI6dHJ1ZSwiV2lkdGgiOjAuMCwiSGVpZ2h0IjowLjAsIkJvcmRlclN0eWxlIjp7IiRpZCI6IjUyOCIsIkxpbmVDb2xvciI6bnVsbCwiTGluZVdlaWdodCI6MC4wLCJMaW5lVHlwZSI6MCwiUGFyZW50U3R5bGUiOm51bGx9LCJQYXJlbnRTdHlsZSI6eyIkcmVmIjoiMTI3In19LCJEYXRlRm9ybWF0Ijp7IiRyZWYiOiIxMzQifSwiV2Vla051bWJlcmluZyI6eyIkaWQiOiI1MjkiLCJGb3JtYXQiOjAsIklzVmlzaWJsZSI6ZmFsc2UsIkxhc3RLbm93blZpc2liaWxpdHlTdGF0ZSI6ZmFsc2V9LCJJc1Zpc2libGUiOnRydWUsIlBhcmVudFN0eWxlIjp7IiRyZWYiOiI5MSJ9fSwiSW5kZXgiOjEyLCJTbWFydER1cmF0aW9uQWN0aXZhdGVkIjpmYWxzZSwiRGF0ZUZvcm1hdCI6eyIkcmVmIjoiMTM0In0sIldlZWtOdW1iZXJpbmciOnsiJGlkIjoiNTMwIiwiRm9ybWF0IjowLCJJc1Zpc2libGUiOmZhbHNlLCJMYXN0S25vd25WaXNpYmlsaXR5U3RhdGUiOmZhbHNlfSwiSWQiOiIzNmY3ODE4ZC0wMWExLTQwYjUtODcxNi1hMGVlYTQ5NzI0MjUiLCJJbXBvcnRJZCI6bnVsbCwiVGl0bGUiOiJEYXRhIEltcHJvdmUiLCJOb3RlIjpudWxsLCJIeXBlcmxpbmsiOnsiJGlkIjoiNTMxIiwiQWRkcmVzcyI6bnVsbCwiU3ViQWRkcmVzcyI6bnVsbH0sIklzQ2hhbmdlZCI6ZmFsc2UsIklzTmV3Ijp0cnVlfSx7IiRpZCI6IjUzMiIsIkdyb3VwTmFtZSI6bnVsbCwiU3RhcnREYXRlIjoiMjAyMi0xMC0xNVQwMDowMDowMFoiLCJFbmREYXRlIjoiMjAyMi0xMi0xNlQyMzo1OTowMFoiLCJQZXJjZW50YWdlQ29tcGxldGUiOm51bGwsIlN0eWxlIjp7IiRpZCI6IjUzMyIsIlNoYXBlIjoxLCJTaGFwZVRoaWNrbmVzcyI6MCwiRHVyYXRpb25Gb3JtYXQiOjAsIkluY2x1ZGVOb25Xb3JraW5nRGF5c0luRHVyYXRpb24iOnRydWUsIlBlcmNlbnRhZ2VDb21wbGV0ZVN0eWxlIjp7IiRpZCI6IjUzNCIsIkZvbnRTZXR0aW5ncyI6eyIkaWQiOiI1MzUiLCJGb250U2l6ZSI6MTAsIkZvbnROYW1lIjoiQ2FsaWJyaSIsIklzQm9sZCI6ZmFsc2UsIklzSXRhbGljIjpmYWxzZSwiSXNVbmRlcmxpbmVkIjpmYWxzZSwiUGFyZW50U3R5bGUiOnsiJHJlZiI6IjkzIn19LCJBdXRvU2l6ZSI6MCwiRm9yZWdyb3VuZCI6eyIkcmVmIjoiOTQifSwiTWF4V2lkdGgiOjIw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UzNiIsIkxpbmVDb2xvciI6bnVsbCwiTGluZVdlaWdodCI6MC4wLCJMaW5lVHlwZSI6MCwiUGFyZW50U3R5bGUiOm51bGx9LCJQYXJlbnRTdHlsZSI6eyIkcmVmIjoiOTIifX0sIkR1cmF0aW9uU3R5bGUiOnsiJGlkIjoiNTM3IiwiRm9udFNldHRpbmdzIjp7IiRpZCI6IjUzOCIsIkZvbnRTaXplIjo3LCJGb250TmFtZSI6IkNhbGlicmkiLCJJc0JvbGQiOmZhbHNlLCJJc0l0YWxpYyI6ZmFsc2UsIklzVW5kZXJsaW5lZCI6ZmFsc2UsIlBhcmVudFN0eWxlIjp7IiRyZWYiOiIxMDAifX0sIkF1dG9TaXplIjowLCJGb3JlZ3JvdW5kIjp7IiRpZCI6IjUzOSIsIkNvbG9yIjp7IiRpZCI6IjU0MC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cmVmIjoiMTAzIn0sIlBhZGRpbmciOnsiJHJlZiI6IjEwNCJ9LCJCYWNrZ3JvdW5kIjp7IiRyZWYiOiIxMDUifSwiSXNWaXNpYmxlIjp0cnVlLCJXaWR0aCI6MC4wLCJIZWlnaHQiOjAuMCwiQm9yZGVyU3R5bGUiOnsiJGlkIjoiNTQxIiwiTGluZUNvbG9yIjpudWxsLCJMaW5lV2VpZ2h0IjowLjAsIkxpbmVUeXBlIjowLCJQYXJlbnRTdHlsZSI6bnVsbH0sIlBhcmVudFN0eWxlIjp7IiRyZWYiOiI5OSJ9fSwiSG9yaXpvbnRhbENvbm5lY3RvclN0eWxlIjp7IiRpZCI6IjU0MiIsIkxpbmVDb2xvciI6eyIkcmVmIjoiMTA3In0sIkxpbmVXZWlnaHQiOjIuMCwiTGluZVR5cGUiOjAsIlBhcmVudFN0eWxlIjp7IiRyZWYiOiIxMDYifX0sIlZlcnRpY2FsQ29ubmVjdG9yU3R5bGUiOnsiJGlkIjoiNTQzIiwiTGluZUNvbG9yIjp7IiRyZWYiOiIxMTAifSwiTGluZVdlaWdodCI6Mi4wLCJMaW5lVHlwZSI6MCwiUGFyZW50U3R5bGUiOnsiJHJlZiI6IjEwOSJ9fSwiTWFyZ2luIjpudWxsLCJTdGFydERhdGVQb3NpdGlvbiI6NCwiRW5kRGF0ZVBvc2l0aW9uIjo0LCJEYXRlSXNWaXNpYmxlIjp0cnVlLCJUaXRsZVBvc2l0aW9uIjo1LCJEdXJhdGlvblBvc2l0aW9uIjoyLCJQZXJjZW50YWdlQ29tcGxldGVkUG9zaXRpb24iOjYsIlNwYWNpbmciOjUsIklzQmVsb3dUaW1lYmFuZCI6dHJ1ZSwiUGVyY2VudGFnZUNvbXBsZXRlU2hhcGVPcGFjaXR5IjozNSwiU2hhcGVTdHlsZSI6eyIkaWQiOiI1NDQiLCJNYXJnaW4iOnsiJHJlZiI6IjExMyJ9LCJQYWRkaW5nIjp7IiRpZCI6IjU0NSIsIlRvcCI6MC4wLCJMZWZ0IjoxLjAsIlJpZ2h0IjowLjAsIkJvdHRvbSI6MS4wfSwiQmFja2dyb3VuZCI6eyIkaWQiOiI1NDYiLCJDb2xvciI6eyIkaWQiOiI1NDciLCJBIjoyNTUsIlIiOjE3OCwiRyI6MzgsIkIiOjB9fSwiSXNWaXNpYmxlIjp0cnVlLCJXaWR0aCI6MC4wLCJIZWlnaHQiOjEwLjAsIkJvcmRlclN0eWxlIjp7IiRpZCI6IjU0OCIsIkxpbmVDb2xvciI6eyIkaWQiOiI1NDkiLCIkdHlwZSI6Ik5MUkUuQ29tbW9uLkRvbS5Tb2xpZENvbG9yQnJ1c2gsIE5MUkUuQ29tbW9uIiwiQ29sb3IiOnsiJGlkIjoiNTUwIiwiQSI6MjU1LCJSIjoyNTUsIkciOjAsIkIiOjB9fSwiTGluZVdlaWdodCI6MC4wLCJMaW5lVHlwZSI6MCwiUGFyZW50U3R5bGUiOm51bGx9LCJQYXJlbnRTdHlsZSI6eyIkcmVmIjoiMTEyIn19LCJUaXRsZVN0eWxlIjp7IiRpZCI6IjU1MSIsIkZvbnRTZXR0aW5ncyI6eyIkaWQiOiI1NTIiLCJGb250U2l6ZSI6NywiRm9udE5hbWUiOiJDZW50dXJ5IEdvdGhpYyIsIklzQm9sZCI6dHJ1ZSwiSXNJdGFsaWMiOmZhbHNlLCJJc1VuZGVybGluZWQiOmZhbHNlLCJQYXJlbnRTdHlsZSI6eyIkcmVmIjoiMTIxIn19LCJBdXRvU2l6ZSI6MCwiRm9yZWdyb3VuZCI6eyIkaWQiOiI1NTMiLCJDb2xvciI6eyIkaWQiOiI1NTQiLCJBIjoyNTUsIlIiOjI1NSwiRyI6MTMyLCJCIjozOX19LCJNYXhXaWR0aCI6MjcuMTI1MDQwMDU0MzIxMjg5LCJNYXhIZWlnaHQiOiJJbmZpbml0eSIsIlNtYXJ0Rm9yZWdyb3VuZElzQWN0aXZlIjpmYWxzZSwiSG9yaXpvbnRhbEFsaWdubWVudCI6MC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U1NSIsIkxpbmVDb2xvciI6bnVsbCwiTGluZVdlaWdodCI6MC4wLCJMaW5lVHlwZSI6MCwiUGFyZW50U3R5bGUiOm51bGx9LCJQYXJlbnRTdHlsZSI6eyIkcmVmIjoiMTIwIn19LCJEYXRlU3R5bGUiOnsiJGlkIjoiNTU2IiwiRm9udFNldHRpbmdzIjp7IiRpZCI6IjU1NyIsIkZvbnRTaXplIjo2LCJGb250TmFtZSI6IkNlbnR1cnkgR290aGljIiwiSXNCb2xkIjpmYWxzZSwiSXNJdGFsaWMiOmZhbHNlLCJJc1VuZGVybGluZWQiOmZhbHNlLCJQYXJlbnRTdHlsZSI6eyIkcmVmIjoiMTI4In19LCJBdXRvU2l6ZSI6MCwiRm9yZWdyb3VuZCI6eyIkaWQiOiI1NTgiLCJDb2xvciI6eyIkaWQiOiI1NTkiLCJBIjoyNTUsIlIiOjIzMiwiRyI6NzYsIkIiOjM0fX0sIk1heFdpZHRoIjoyMDAuMCwiTWF4SGVpZ2h0IjoiSW5maW5pdHkiLCJTbWFydEZvcmVncm91bmRJc0FjdGl2ZSI6ZmFsc2UsIkhvcml6b250YWxBbGlnbm1lbnQiOjAsIlZlcnRpY2FsQWxpZ25tZW50IjowLCJTbWFydEZvcmVncm91bmQiOm51bGwsIkJhY2tncm91bmRGaWxsVHlwZSI6MCwiTWFyZ2luIjp7IiRyZWYiOiIxMzEifSwiUGFkZGluZyI6eyIkcmVmIjoiMTMyIn0sIkJhY2tncm91bmQiOnsiJHJlZiI6IjEzMyJ9LCJJc1Zpc2libGUiOnRydWUsIldpZHRoIjowLjAsIkhlaWdodCI6MC4wLCJCb3JkZXJTdHlsZSI6eyIkaWQiOiI1NjAiLCJMaW5lQ29sb3IiOm51bGwsIkxpbmVXZWlnaHQiOjAuMCwiTGluZVR5cGUiOjAsIlBhcmVudFN0eWxlIjpudWxsfSwiUGFyZW50U3R5bGUiOnsiJHJlZiI6IjEyNyJ9fSwiRGF0ZUZvcm1hdCI6eyIkcmVmIjoiMTM0In0sIldlZWtOdW1iZXJpbmciOnsiJGlkIjoiNTYxIiwiRm9ybWF0IjowLCJJc1Zpc2libGUiOmZhbHNlLCJMYXN0S25vd25WaXNpYmlsaXR5U3RhdGUiOmZhbHNlfSwiSXNWaXNpYmxlIjp0cnVlLCJQYXJlbnRTdHlsZSI6eyIkcmVmIjoiOTEifX0sIkluZGV4IjoxMywiU21hcnREdXJhdGlvbkFjdGl2YXRlZCI6ZmFsc2UsIkRhdGVGb3JtYXQiOnsiJHJlZiI6IjEzNCJ9LCJXZWVrTnVtYmVyaW5nIjp7IiRpZCI6IjU2MiIsIkZvcm1hdCI6MCwiSXNWaXNpYmxlIjpmYWxzZSwiTGFzdEtub3duVmlzaWJpbGl0eVN0YXRlIjpmYWxzZX0sIklkIjoiZGJjNTAzMTgtNzQzZi00ZDZiLWE5OTUtZmIzZTdiNDE4N2Q3IiwiSW1wb3J0SWQiOm51bGwsIlRpdGxlIjoiQ29kaW5nIiwiTm90ZSI6bnVsbCwiSHlwZXJsaW5rIjp7IiRpZCI6IjU2MyIsIkFkZHJlc3MiOm51bGwsIlN1YkFkZHJlc3MiOm51bGx9LCJJc0NoYW5nZWQiOmZhbHNlLCJJc05ldyI6dHJ1ZX0seyIkaWQiOiI1NjQiLCJHcm91cE5hbWUiOiIxMzVhNDkzMS01NDNlLTRhYzItODBiMy1lZDc0MGI5MDM1NDIiLCJTdGFydERhdGUiOiIyMDIyLTEwLTMxVDAwOjAwOjAwWiIsIkVuZERhdGUiOiIyMDIyLTEyLTI2VDIzOjU5OjAwWiIsIlBlcmNlbnRhZ2VDb21wbGV0ZSI6bnVsbCwiU3R5bGUiOnsiJGlkIjoiNTY1IiwiU2hhcGUiOjEsIlNoYXBlVGhpY2tuZXNzIjowLCJEdXJhdGlvbkZvcm1hdCI6MCwiSW5jbHVkZU5vbldvcmtpbmdEYXlzSW5EdXJhdGlvbiI6dHJ1ZSwiUGVyY2VudGFnZUNvbXBsZXRlU3R5bGUiOnsiJGlkIjoiNTY2IiwiRm9udFNldHRpbmdzIjp7IiRpZCI6IjU2NyIsIkZvbnRTaXplIjoxMCwiRm9udE5hbWUiOiJDYWxpYnJpIiwiSXNCb2xkIjpmYWxzZSwiSXNJdGFsaWMiOmZhbHNlLCJJc1VuZGVybGluZWQiOmZhbHNlLCJQYXJlbnRTdHlsZSI6eyIkcmVmIjoiOTMifX0sIkF1dG9TaXplIjowLCJGb3JlZ3JvdW5kIjp7IiRyZWYiOiI5NCJ9LCJNYXhXaWR0aCI6MjAwLjAsIk1heEhlaWdodCI6IkluZmluaXR5IiwiU21hcnRGb3JlZ3JvdW5kSXNBY3RpdmUiOmZhbHNlLCJIb3Jpem9udGFsQWxpZ25tZW50IjowLCJWZXJ0aWNhbEFsaWdubWVudCI6MCwiU21hcnRGb3JlZ3JvdW5kIjpudWxsLCJCYWNrZ3JvdW5kRmlsbFR5cGUiOjAsIk1hcmdpbiI6eyIkcmVmIjoiOTYifSwiUGFkZGluZyI6eyIkcmVmIjoiOTcifSwiQmFja2dyb3VuZCI6eyIkcmVmIjoiOTgifSwiSXNWaXNpYmxlIjp0cnVlLCJXaWR0aCI6MC4wLCJIZWlnaHQiOjAuMCwiQm9yZGVyU3R5bGUiOnsiJGlkIjoiNTY4IiwiTGluZUNvbG9yIjpudWxsLCJMaW5lV2VpZ2h0IjowLjAsIkxpbmVUeXBlIjowLCJQYXJlbnRTdHlsZSI6bnVsbH0sIlBhcmVudFN0eWxlIjp7IiRyZWYiOiI5MiJ9fSwiRHVyYXRpb25TdHlsZSI6eyIkaWQiOiI1NjkiLCJGb250U2V0dGluZ3MiOnsiJGlkIjoiNTcwIiwiRm9udFNpemUiOjcsIkZvbnROYW1lIjoiQ2FsaWJyaSIsIklzQm9sZCI6ZmFsc2UsIklzSXRhbGljIjpmYWxzZSwiSXNVbmRlcmxpbmVkIjpmYWxzZSwiUGFyZW50U3R5bGUiOnsiJHJlZiI6IjEwMCJ9fSwiQXV0b1NpemUiOjAsIkZvcmVncm91bmQiOnsiJGlkIjoiNTcxIiwiQ29sb3IiOnsiJGlkIjoiNTcy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yZWYiOiIxMDMifSwiUGFkZGluZyI6eyIkcmVmIjoiMTA0In0sIkJhY2tncm91bmQiOnsiJHJlZiI6IjEwNSJ9LCJJc1Zpc2libGUiOnRydWUsIldpZHRoIjowLjAsIkhlaWdodCI6MC4wLCJCb3JkZXJTdHlsZSI6eyIkaWQiOiI1NzMiLCJMaW5lQ29sb3IiOm51bGwsIkxpbmVXZWlnaHQiOjAuMCwiTGluZVR5cGUiOjAsIlBhcmVudFN0eWxlIjpudWxsfSwiUGFyZW50U3R5bGUiOnsiJHJlZiI6Ijk5In19LCJIb3Jpem9udGFsQ29ubmVjdG9yU3R5bGUiOnsiJGlkIjoiNTc0IiwiTGluZUNvbG9yIjp7IiRyZWYiOiIxMDcifSwiTGluZVdlaWdodCI6MS4wLCJMaW5lVHlwZSI6MCwiUGFyZW50U3R5bGUiOnsiJHJlZiI6IjEwNiJ9fSwiVmVydGljYWxDb25uZWN0b3JTdHlsZSI6eyIkaWQiOiI1NzUiLCJMaW5lQ29sb3IiOnsiJHJlZiI6IjExMCJ9LCJMaW5lV2VpZ2h0IjoxLjAsIkxpbmVUeXBlIjowLCJQYXJlbnRTdHlsZSI6eyIkcmVmIjoiMTA5In19LCJNYXJnaW4iOm51bGwsIlN0YXJ0RGF0ZVBvc2l0aW9uIjo2LCJFbmREYXRlUG9zaXRpb24iOjYsIkRhdGVJc1Zpc2libGUiOmZhbHNlLCJUaXRsZVBvc2l0aW9uIjoyLCJEdXJhdGlvblBvc2l0aW9uIjo2LCJQZXJjZW50YWdlQ29tcGxldGVkUG9zaXRpb24iOjIsIlNwYWNpbmciOjUsIklzQmVsb3dUaW1lYmFuZCI6dHJ1ZSwiUGVyY2VudGFnZUNvbXBsZXRlU2hhcGVPcGFjaXR5IjozNSwiU2hhcGVTdHlsZSI6eyIkaWQiOiI1NzYiLCJNYXJnaW4iOnsiJHJlZiI6IjExMyJ9LCJQYWRkaW5nIjp7IiRpZCI6IjU3NyIsIlRvcCI6MC4wLCJMZWZ0IjoxLjAsIlJpZ2h0IjowLjAsIkJvdHRvbSI6MS4wfSwiQmFja2dyb3VuZCI6eyIkaWQiOiI1NzgiLCJDb2xvciI6eyIkaWQiOiI1NzkiLCJBIjoyNTUsIlIiOjgwLCJHIjo4MCwiQiI6NzB9fSwiSXNWaXNpYmxlIjp0cnVlLCJXaWR0aCI6MC4wLCJIZWlnaHQiOjEwLjAsIkJvcmRlclN0eWxlIjp7IiRpZCI6IjU4MCIsIkxpbmVDb2xvciI6eyIkaWQiOiI1ODEiLCIkdHlwZSI6Ik5MUkUuQ29tbW9uLkRvbS5Tb2xpZENvbG9yQnJ1c2gsIE5MUkUuQ29tbW9uIiwiQ29sb3IiOnsiJGlkIjoiNTgyIiwiQSI6MjU1LCJSIjoyNTUsIkciOjAsIkIiOjB9fSwiTGluZVdlaWdodCI6MC4wLCJMaW5lVHlwZSI6MCwiUGFyZW50U3R5bGUiOm51bGx9LCJQYXJlbnRTdHlsZSI6eyIkcmVmIjoiMTEyIn19LCJUaXRsZVN0eWxlIjp7IiRpZCI6IjU4MyIsIkZvbnRTZXR0aW5ncyI6eyIkaWQiOiI1ODQiLCJGb250U2l6ZSI6NywiRm9udE5hbWUiOiJDZW50dXJ5IEdvdGhpYyIsIklzQm9sZCI6ZmFsc2UsIklzSXRhbGljIjpmYWxzZSwiSXNVbmRlcmxpbmVkIjpmYWxzZSwiUGFyZW50U3R5bGUiOnsiJHJlZiI6IjEyMSJ9fSwiQXV0b1NpemUiOjAsIkZvcmVncm91bmQiOnsiJGlkIjoiNTg1IiwiQ29sb3IiOnsiJGlkIjoiNTg2IiwiQSI6MjU1LCJSIjoyNTUsIkciOjI1NSwiQiI6MjU1fX0sIk1heFdpZHRoIjo1NC4wLCJNYXhIZWlnaHQiOiJJbmZpbml0eSIsIlNtYXJ0Rm9yZWdyb3VuZElzQWN0aXZlIjpmYWxzZSwiSG9yaXpvbnRhbEFsaWdubWVudCI6MC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U4NyIsIkxpbmVDb2xvciI6bnVsbCwiTGluZVdlaWdodCI6MC4wLCJMaW5lVHlwZSI6MCwiUGFyZW50U3R5bGUiOm51bGx9LCJQYXJlbnRTdHlsZSI6eyIkcmVmIjoiMTIwIn19LCJEYXRlU3R5bGUiOnsiJGlkIjoiNTg4IiwiRm9udFNldHRpbmdzIjp7IiRpZCI6IjU4OSIsIkZvbnRTaXplIjo2LCJGb250TmFtZSI6IkNlbnR1cnkgR290aGljIiwiSXNCb2xkIjpmYWxzZSwiSXNJdGFsaWMiOmZhbHNlLCJJc1VuZGVybGluZWQiOmZhbHNlLCJQYXJlbnRTdHlsZSI6eyIkcmVmIjoiMTI4In19LCJBdXRvU2l6ZSI6MCwiRm9yZWdyb3VuZCI6eyIkaWQiOiI1OTAiLCJDb2xvciI6eyIkaWQiOiI1OTEiLCJBIjoyNTUsIlIiOjIzMiwiRyI6NzYsIkIiOjM0fX0sIk1heFdpZHRoIjoyMDAuMCwiTWF4SGVpZ2h0IjoiSW5maW5pdHkiLCJTbWFydEZvcmVncm91bmRJc0FjdGl2ZSI6ZmFsc2UsIkhvcml6b250YWxBbGlnbm1lbnQiOjAsIlZlcnRpY2FsQWxpZ25tZW50IjowLCJTbWFydEZvcmVncm91bmQiOm51bGwsIkJhY2tncm91bmRGaWxsVHlwZSI6MCwiTWFyZ2luIjp7IiRyZWYiOiIxMzEifSwiUGFkZGluZyI6eyIkcmVmIjoiMTMyIn0sIkJhY2tncm91bmQiOnsiJHJlZiI6IjEzMyJ9LCJJc1Zpc2libGUiOnRydWUsIldpZHRoIjowLjAsIkhlaWdodCI6MC4wLCJCb3JkZXJTdHlsZSI6eyIkaWQiOiI1OTIiLCJMaW5lQ29sb3IiOm51bGwsIkxpbmVXZWlnaHQiOjAuMCwiTGluZVR5cGUiOjAsIlBhcmVudFN0eWxlIjpudWxsfSwiUGFyZW50U3R5bGUiOnsiJHJlZiI6IjEyNyJ9fSwiRGF0ZUZvcm1hdCI6eyIkcmVmIjoiMTM0In0sIldlZWtOdW1iZXJpbmciOnsiJGlkIjoiNTkzIiwiRm9ybWF0IjowLCJJc1Zpc2libGUiOmZhbHNlLCJMYXN0S25vd25WaXNpYmlsaXR5U3RhdGUiOmZhbHNlfSwiSXNWaXNpYmxlIjp0cnVlLCJQYXJlbnRTdHlsZSI6eyIkcmVmIjoiOTEifX0sIkluZGV4IjoxNCwiU21hcnREdXJhdGlvbkFjdGl2YXRlZCI6ZmFsc2UsIkRhdGVGb3JtYXQiOnsiJHJlZiI6IjEzNCJ9LCJXZWVrTnVtYmVyaW5nIjp7IiRpZCI6IjU5NCIsIkZvcm1hdCI6MCwiSXNWaXNpYmxlIjpmYWxzZSwiTGFzdEtub3duVmlzaWJpbGl0eVN0YXRlIjpmYWxzZX0sIklkIjoiNTBkZjRhZGQtYTI5YS00OTRjLWJlMGUtOWU4NDY4NjU5ODZiIiwiSW1wb3J0SWQiOm51bGwsIlRpdGxlIjoiV2Vic2l0ZSBUZXN0aW5nIiwiTm90ZSI6bnVsbCwiSHlwZXJsaW5rIjp7IiRpZCI6IjU5NSIsIkFkZHJlc3MiOm51bGwsIlN1YkFkZHJlc3MiOm51bGx9LCJJc0NoYW5nZWQiOmZhbHNlLCJJc05ldyI6dHJ1ZX0seyIkaWQiOiI1OTYiLCJHcm91cE5hbWUiOiIxMzVhNDkzMS01NDNlLTRhYzItODBiMy1lZDc0MGI5MDM1NDIiLCJTdGFydERhdGUiOiIyMDIyLTEyLTMwVDAwOjAwOjAwWiIsIkVuZERhdGUiOiIyMDIzLTAyLTIzVDIzOjU5OjAwWiIsIlBlcmNlbnRhZ2VDb21wbGV0ZSI6bnVsbCwiU3R5bGUiOnsiJGlkIjoiNTk3IiwiU2hhcGUiOjEsIlNoYXBlVGhpY2tuZXNzIjowLCJEdXJhdGlvbkZvcm1hdCI6MCwiSW5jbHVkZU5vbldvcmtpbmdEYXlzSW5EdXJhdGlvbiI6dHJ1ZSwiUGVyY2VudGFnZUNvbXBsZXRlU3R5bGUiOnsiJGlkIjoiNTk4IiwiRm9udFNldHRpbmdzIjp7IiRpZCI6IjU5OSIsIkZvbnRTaXplIjoxMCwiRm9udE5hbWUiOiJDYWxpYnJpIiwiSXNCb2xkIjpmYWxzZSwiSXNJdGFsaWMiOmZhbHNlLCJJc1VuZGVybGluZWQiOmZhbHNlLCJQYXJlbnRTdHlsZSI6eyIkcmVmIjoiOTMifX0sIkF1dG9TaXplIjowLCJGb3JlZ3JvdW5kIjp7IiRyZWYiOiI5NCJ9LCJNYXhXaWR0aCI6MjAwLjAsIk1heEhlaWdodCI6IkluZmluaXR5IiwiU21hcnRGb3JlZ3JvdW5kSXNBY3RpdmUiOmZhbHNlLCJIb3Jpem9udGFsQWxpZ25tZW50IjowLCJWZXJ0aWNhbEFsaWdubWVudCI6MCwiU21hcnRGb3JlZ3JvdW5kIjpudWxsLCJCYWNrZ3JvdW5kRmlsbFR5cGUiOjAsIk1hcmdpbiI6eyIkcmVmIjoiOTYifSwiUGFkZGluZyI6eyIkcmVmIjoiOTcifSwiQmFja2dyb3VuZCI6eyIkcmVmIjoiOTgifSwiSXNWaXNpYmxlIjp0cnVlLCJXaWR0aCI6MC4wLCJIZWlnaHQiOjAuMCwiQm9yZGVyU3R5bGUiOnsiJGlkIjoiNjAwIiwiTGluZUNvbG9yIjpudWxsLCJMaW5lV2VpZ2h0IjowLjAsIkxpbmVUeXBlIjowLCJQYXJlbnRTdHlsZSI6bnVsbH0sIlBhcmVudFN0eWxlIjp7IiRyZWYiOiI5MiJ9fSwiRHVyYXRpb25TdHlsZSI6eyIkaWQiOiI2MDEiLCJGb250U2V0dGluZ3MiOnsiJGlkIjoiNjAyIiwiRm9udFNpemUiOjcsIkZvbnROYW1lIjoiQ2FsaWJyaSIsIklzQm9sZCI6ZmFsc2UsIklzSXRhbGljIjpmYWxzZSwiSXNVbmRlcmxpbmVkIjpmYWxzZSwiUGFyZW50U3R5bGUiOnsiJHJlZiI6IjEwMCJ9fSwiQXV0b1NpemUiOjAsIkZvcmVncm91bmQiOnsiJGlkIjoiNjAzIiwiQ29sb3IiOnsiJGlkIjoiNjA0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yZWYiOiIxMDMifSwiUGFkZGluZyI6eyIkcmVmIjoiMTA0In0sIkJhY2tncm91bmQiOnsiJHJlZiI6IjEwNSJ9LCJJc1Zpc2libGUiOnRydWUsIldpZHRoIjowLjAsIkhlaWdodCI6MC4wLCJCb3JkZXJTdHlsZSI6eyIkaWQiOiI2MDUiLCJMaW5lQ29sb3IiOm51bGwsIkxpbmVXZWlnaHQiOjAuMCwiTGluZVR5cGUiOjAsIlBhcmVudFN0eWxlIjpudWxsfSwiUGFyZW50U3R5bGUiOnsiJHJlZiI6Ijk5In19LCJIb3Jpem9udGFsQ29ubmVjdG9yU3R5bGUiOnsiJGlkIjoiNjA2IiwiTGluZUNvbG9yIjp7IiRyZWYiOiIxMDcifSwiTGluZVdlaWdodCI6MS4wLCJMaW5lVHlwZSI6MCwiUGFyZW50U3R5bGUiOnsiJHJlZiI6IjEwNiJ9fSwiVmVydGljYWxDb25uZWN0b3JTdHlsZSI6eyIkaWQiOiI2MDciLCJMaW5lQ29sb3IiOnsiJHJlZiI6IjExMCJ9LCJMaW5lV2VpZ2h0IjoxLjAsIkxpbmVUeXBlIjowLCJQYXJlbnRTdHlsZSI6eyIkcmVmIjoiMTA5In19LCJNYXJnaW4iOm51bGwsIlN0YXJ0RGF0ZVBvc2l0aW9uIjo2LCJFbmREYXRlUG9zaXRpb24iOjYsIkRhdGVJc1Zpc2libGUiOmZhbHNlLCJUaXRsZVBvc2l0aW9uIjoyLCJEdXJhdGlvblBvc2l0aW9uIjo2LCJQZXJjZW50YWdlQ29tcGxldGVkUG9zaXRpb24iOjIsIlNwYWNpbmciOjUsIklzQmVsb3dUaW1lYmFuZCI6dHJ1ZSwiUGVyY2VudGFnZUNvbXBsZXRlU2hhcGVPcGFjaXR5IjozNSwiU2hhcGVTdHlsZSI6eyIkaWQiOiI2MDgiLCJNYXJnaW4iOnsiJHJlZiI6IjExMyJ9LCJQYWRkaW5nIjp7IiRpZCI6IjYwOSIsIlRvcCI6MC4wLCJMZWZ0IjoxLjAsIlJpZ2h0IjowLjAsIkJvdHRvbSI6MS4wfSwiQmFja2dyb3VuZCI6eyIkaWQiOiI2MTAiLCJDb2xvciI6eyIkaWQiOiI2MTEiLCJBIjoyNTUsIlIiOjE3OCwiRyI6MzgsIkIiOjB9fSwiSXNWaXNpYmxlIjp0cnVlLCJXaWR0aCI6MC4wLCJIZWlnaHQiOjEwLjAsIkJvcmRlclN0eWxlIjp7IiRpZCI6IjYxMiIsIkxpbmVDb2xvciI6eyIkaWQiOiI2MTMiLCIkdHlwZSI6Ik5MUkUuQ29tbW9uLkRvbS5Tb2xpZENvbG9yQnJ1c2gsIE5MUkUuQ29tbW9uIiwiQ29sb3IiOnsiJGlkIjoiNjE0IiwiQSI6MjU1LCJSIjoyNTUsIkciOjAsIkIiOjB9fSwiTGluZVdlaWdodCI6MC4wLCJMaW5lVHlwZSI6MCwiUGFyZW50U3R5bGUiOm51bGx9LCJQYXJlbnRTdHlsZSI6eyIkcmVmIjoiMTEyIn19LCJUaXRsZVN0eWxlIjp7IiRpZCI6IjYxNSIsIkZvbnRTZXR0aW5ncyI6eyIkaWQiOiI2MTYiLCJGb250U2l6ZSI6NywiRm9udE5hbWUiOiJDZW50dXJ5IEdvdGhpYyIsIklzQm9sZCI6ZmFsc2UsIklzSXRhbGljIjpmYWxzZSwiSXNVbmRlcmxpbmVkIjpmYWxzZSwiUGFyZW50U3R5bGUiOnsiJHJlZiI6IjEyMSJ9fSwiQXV0b1NpemUiOjAsIkZvcmVncm91bmQiOnsiJGlkIjoiNjE3IiwiQ29sb3IiOnsiJGlkIjoiNjE4IiwiQSI6MjU1LCJSIjoyNTUsIkciOjI1NSwiQiI6MjU1fX0sIk1heFdpZHRoIjo1MC44NzUwMzgxNDY5NzI2NTYsIk1heEhlaWdodCI6IkluZmluaXR5IiwiU21hcnRGb3JlZ3JvdW5kSXNBY3RpdmUiOmZhbHNlLCJIb3Jpem9udGFsQWxpZ25tZW50Ijow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NjE5IiwiTGluZUNvbG9yIjpudWxsLCJMaW5lV2VpZ2h0IjowLjAsIkxpbmVUeXBlIjowLCJQYXJlbnRTdHlsZSI6bnVsbH0sIlBhcmVudFN0eWxlIjp7IiRyZWYiOiIxMjAifX0sIkRhdGVTdHlsZSI6eyIkaWQiOiI2MjAiLCJGb250U2V0dGluZ3MiOnsiJGlkIjoiNjIxIiwiRm9udFNpemUiOjYsIkZvbnROYW1lIjoiQ2VudHVyeSBHb3RoaWMiLCJJc0JvbGQiOmZhbHNlLCJJc0l0YWxpYyI6ZmFsc2UsIklzVW5kZXJsaW5lZCI6ZmFsc2UsIlBhcmVudFN0eWxlIjp7IiRyZWYiOiIxMjgifX0sIkF1dG9TaXplIjowLCJGb3JlZ3JvdW5kIjp7IiRpZCI6IjYyMiIsIkNvbG9yIjp7IiRpZCI6IjYyMyIsIkEiOjI1NSwiUiI6MjMyLCJHIjo3NiwiQiI6MzR9fSwiTWF4V2lkdGgiOjIwMC4wLCJNYXhIZWlnaHQiOiJJbmZpbml0eSIsIlNtYXJ0Rm9yZWdyb3VuZElzQWN0aXZlIjpmYWxzZSwiSG9yaXpvbnRhbEFsaWdubWVudCI6MCwiVmVydGljYWxBbGlnbm1lbnQiOjAsIlNtYXJ0Rm9yZWdyb3VuZCI6bnVsbCwiQmFja2dyb3VuZEZpbGxUeXBlIjowLCJNYXJnaW4iOnsiJHJlZiI6IjEzMSJ9LCJQYWRkaW5nIjp7IiRyZWYiOiIxMzIifSwiQmFja2dyb3VuZCI6eyIkcmVmIjoiMTMzIn0sIklzVmlzaWJsZSI6dHJ1ZSwiV2lkdGgiOjAuMCwiSGVpZ2h0IjowLjAsIkJvcmRlclN0eWxlIjp7IiRpZCI6IjYyNCIsIkxpbmVDb2xvciI6bnVsbCwiTGluZVdlaWdodCI6MC4wLCJMaW5lVHlwZSI6MCwiUGFyZW50U3R5bGUiOm51bGx9LCJQYXJlbnRTdHlsZSI6eyIkcmVmIjoiMTI3In19LCJEYXRlRm9ybWF0Ijp7IiRyZWYiOiIxMzQifSwiV2Vla051bWJlcmluZyI6eyIkaWQiOiI2MjUiLCJGb3JtYXQiOjAsIklzVmlzaWJsZSI6ZmFsc2UsIkxhc3RLbm93blZpc2liaWxpdHlTdGF0ZSI6ZmFsc2V9LCJJc1Zpc2libGUiOnRydWUsIlBhcmVudFN0eWxlIjp7IiRyZWYiOiI5MSJ9fSwiSW5kZXgiOjE1LCJTbWFydER1cmF0aW9uQWN0aXZhdGVkIjpmYWxzZSwiRGF0ZUZvcm1hdCI6eyIkcmVmIjoiMTM0In0sIldlZWtOdW1iZXJpbmciOnsiJGlkIjoiNjI2IiwiRm9ybWF0IjowLCJJc1Zpc2libGUiOmZhbHNlLCJMYXN0S25vd25WaXNpYmlsaXR5U3RhdGUiOmZhbHNlfSwiSWQiOiJlYjk1NDI3NS1jNWI1LTRiZTUtOTBiZS1lM2QxN2IwY2U4YTMiLCJJbXBvcnRJZCI6bnVsbCwiVGl0bGUiOiJPbmxpbmUgVGVzdGluZyAiLCJOb3RlIjpudWxsLCJIeXBlcmxpbmsiOnsiJGlkIjoiNjI3IiwiQWRkcmVzcyI6bnVsbCwiU3ViQWRkcmVzcyI6bnVsbH0sIklzQ2hhbmdlZCI6ZmFsc2UsIklzTmV3Ijp0cnVlfSx7IiRpZCI6IjYyOCIsIkdyb3VwTmFtZSI6bnVsbCwiU3RhcnREYXRlIjoiMjAyMy0wMS0xNVQwMDowMDowMFoiLCJFbmREYXRlIjoiMjAyMy0wNC0wOVQyMzo1OTowMFoiLCJQZXJjZW50YWdlQ29tcGxldGUiOm51bGwsIlN0eWxlIjp7IiRpZCI6IjYyOSIsIlNoYXBlIjoxLCJTaGFwZVRoaWNrbmVzcyI6MCwiRHVyYXRpb25Gb3JtYXQiOjAsIkluY2x1ZGVOb25Xb3JraW5nRGF5c0luRHVyYXRpb24iOnRydWUsIlBlcmNlbnRhZ2VDb21wbGV0ZVN0eWxlIjp7IiRpZCI6IjYzMCIsIkZvbnRTZXR0aW5ncyI6eyIkaWQiOiI2MzEiLCJGb250U2l6ZSI6MTAsIkZvbnROYW1lIjoiQ2FsaWJyaSIsIklzQm9sZCI6ZmFsc2UsIklzSXRhbGljIjpmYWxzZSwiSXNVbmRlcmxpbmVkIjpmYWxzZSwiUGFyZW50U3R5bGUiOnsiJHJlZiI6IjkzIn19LCJBdXRvU2l6ZSI6MCwiRm9yZWdyb3VuZCI6eyIkcmVmIjoiOTQifSwiTWF4V2lkdGgiOjIw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YzMiIsIkxpbmVDb2xvciI6bnVsbCwiTGluZVdlaWdodCI6MC4wLCJMaW5lVHlwZSI6MCwiUGFyZW50U3R5bGUiOm51bGx9LCJQYXJlbnRTdHlsZSI6eyIkcmVmIjoiOTIifX0sIkR1cmF0aW9uU3R5bGUiOnsiJGlkIjoiNjMzIiwiRm9udFNldHRpbmdzIjp7IiRpZCI6IjYzNCIsIkZvbnRTaXplIjo3LCJGb250TmFtZSI6IkNhbGlicmkiLCJJc0JvbGQiOmZhbHNlLCJJc0l0YWxpYyI6ZmFsc2UsIklzVW5kZXJsaW5lZCI6ZmFsc2UsIlBhcmVudFN0eWxlIjp7IiRyZWYiOiIxMDAifX0sIkF1dG9TaXplIjowLCJGb3JlZ3JvdW5kIjp7IiRpZCI6IjYzNSIsIkNvbG9yIjp7IiRpZCI6IjYzNi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cmVmIjoiMTAzIn0sIlBhZGRpbmciOnsiJHJlZiI6IjEwNCJ9LCJCYWNrZ3JvdW5kIjp7IiRyZWYiOiIxMDUifSwiSXNWaXNpYmxlIjp0cnVlLCJXaWR0aCI6MC4wLCJIZWlnaHQiOjAuMCwiQm9yZGVyU3R5bGUiOnsiJGlkIjoiNjM3IiwiTGluZUNvbG9yIjpudWxsLCJMaW5lV2VpZ2h0IjowLjAsIkxpbmVUeXBlIjowLCJQYXJlbnRTdHlsZSI6bnVsbH0sIlBhcmVudFN0eWxlIjp7IiRyZWYiOiI5OSJ9fSwiSG9yaXpvbnRhbENvbm5lY3RvclN0eWxlIjp7IiRpZCI6IjYzOCIsIkxpbmVDb2xvciI6eyIkcmVmIjoiMTA3In0sIkxpbmVXZWlnaHQiOjIuMCwiTGluZVR5cGUiOjAsIlBhcmVudFN0eWxlIjp7IiRyZWYiOiIxMDYifX0sIlZlcnRpY2FsQ29ubmVjdG9yU3R5bGUiOnsiJGlkIjoiNjM5IiwiTGluZUNvbG9yIjp7IiRyZWYiOiIxMTAifSwiTGluZVdlaWdodCI6Mi4wLCJMaW5lVHlwZSI6MCwiUGFyZW50U3R5bGUiOnsiJHJlZiI6IjEwOSJ9fSwiTWFyZ2luIjpudWxsLCJTdGFydERhdGVQb3NpdGlvbiI6NCwiRW5kRGF0ZVBvc2l0aW9uIjo0LCJEYXRlSXNWaXNpYmxlIjp0cnVlLCJUaXRsZVBvc2l0aW9uIjo1LCJEdXJhdGlvblBvc2l0aW9uIjoyLCJQZXJjZW50YWdlQ29tcGxldGVkUG9zaXRpb24iOjYsIlNwYWNpbmciOjUsIklzQmVsb3dUaW1lYmFuZCI6dHJ1ZSwiUGVyY2VudGFnZUNvbXBsZXRlU2hhcGVPcGFjaXR5IjozNSwiU2hhcGVTdHlsZSI6eyIkaWQiOiI2NDAiLCJNYXJnaW4iOnsiJHJlZiI6IjExMyJ9LCJQYWRkaW5nIjp7IiRpZCI6IjY0MSIsIlRvcCI6MC4wLCJMZWZ0IjoxLjAsIlJpZ2h0IjowLjAsIkJvdHRvbSI6MS4wfSwiQmFja2dyb3VuZCI6eyIkaWQiOiI2NDIiLCJDb2xvciI6eyIkaWQiOiI2NDMiLCJBIjoyNTUsIlIiOjgwLCJHIjo4MCwiQiI6NzB9fSwiSXNWaXNpYmxlIjp0cnVlLCJXaWR0aCI6MC4wLCJIZWlnaHQiOjEwLjAsIkJvcmRlclN0eWxlIjp7IiRpZCI6IjY0NCIsIkxpbmVDb2xvciI6eyIkaWQiOiI2NDUiLCIkdHlwZSI6Ik5MUkUuQ29tbW9uLkRvbS5Tb2xpZENvbG9yQnJ1c2gsIE5MUkUuQ29tbW9uIiwiQ29sb3IiOnsiJGlkIjoiNjQ2IiwiQSI6MjU1LCJSIjoyNTUsIkciOjAsIkIiOjB9fSwiTGluZVdlaWdodCI6MC4wLCJMaW5lVHlwZSI6MCwiUGFyZW50U3R5bGUiOm51bGx9LCJQYXJlbnRTdHlsZSI6eyIkcmVmIjoiMTEyIn19LCJUaXRsZVN0eWxlIjp7IiRpZCI6IjY0NyIsIkZvbnRTZXR0aW5ncyI6eyIkaWQiOiI2NDgiLCJGb250U2l6ZSI6NywiRm9udE5hbWUiOiJDZW50dXJ5IEdvdGhpYyIsIklzQm9sZCI6dHJ1ZSwiSXNJdGFsaWMiOmZhbHNlLCJJc1VuZGVybGluZWQiOmZhbHNlLCJQYXJlbnRTdHlsZSI6eyIkcmVmIjoiMTIxIn19LCJBdXRvU2l6ZSI6MCwiRm9yZWdyb3VuZCI6eyIkaWQiOiI2NDkiLCJDb2xvciI6eyIkaWQiOiI2NTAiLCJBIjoyNTUsIlIiOjI1NSwiRyI6MTMyLCJCIjozOX19LCJNYXhXaWR0aCI6MjcuMTI1MDQwMDU0MzIxMjg5LCJNYXhIZWlnaHQiOiJJbmZpbml0eSIsIlNtYXJ0Rm9yZWdyb3VuZElzQWN0aXZlIjpmYWxzZSwiSG9yaXpvbnRhbEFsaWdubWVudCI6MC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Y1MSIsIkxpbmVDb2xvciI6bnVsbCwiTGluZVdlaWdodCI6MC4wLCJMaW5lVHlwZSI6MCwiUGFyZW50U3R5bGUiOm51bGx9LCJQYXJlbnRTdHlsZSI6eyIkcmVmIjoiMTIwIn19LCJEYXRlU3R5bGUiOnsiJGlkIjoiNjUyIiwiRm9udFNldHRpbmdzIjp7IiRpZCI6IjY1MyIsIkZvbnRTaXplIjo2LCJGb250TmFtZSI6IkNlbnR1cnkgR290aGljIiwiSXNCb2xkIjpmYWxzZSwiSXNJdGFsaWMiOmZhbHNlLCJJc1VuZGVybGluZWQiOmZhbHNlLCJQYXJlbnRTdHlsZSI6eyIkcmVmIjoiMTI4In19LCJBdXRvU2l6ZSI6MCwiRm9yZWdyb3VuZCI6eyIkaWQiOiI2NTQiLCJDb2xvciI6eyIkaWQiOiI2NTUiLCJBIjoyNTUsIlIiOjIzMiwiRyI6NzYsIkIiOjM0fX0sIk1heFdpZHRoIjoyMDAuMCwiTWF4SGVpZ2h0IjoiSW5maW5pdHkiLCJTbWFydEZvcmVncm91bmRJc0FjdGl2ZSI6ZmFsc2UsIkhvcml6b250YWxBbGlnbm1lbnQiOjAsIlZlcnRpY2FsQWxpZ25tZW50IjowLCJTbWFydEZvcmVncm91bmQiOm51bGwsIkJhY2tncm91bmRGaWxsVHlwZSI6MCwiTWFyZ2luIjp7IiRyZWYiOiIxMzEifSwiUGFkZGluZyI6eyIkcmVmIjoiMTMyIn0sIkJhY2tncm91bmQiOnsiJHJlZiI6IjEzMyJ9LCJJc1Zpc2libGUiOnRydWUsIldpZHRoIjowLjAsIkhlaWdodCI6MC4wLCJCb3JkZXJTdHlsZSI6eyIkaWQiOiI2NTYiLCJMaW5lQ29sb3IiOm51bGwsIkxpbmVXZWlnaHQiOjAuMCwiTGluZVR5cGUiOjAsIlBhcmVudFN0eWxlIjpudWxsfSwiUGFyZW50U3R5bGUiOnsiJHJlZiI6IjEyNyJ9fSwiRGF0ZUZvcm1hdCI6eyIkcmVmIjoiMTM0In0sIldlZWtOdW1iZXJpbmciOnsiJGlkIjoiNjU3IiwiRm9ybWF0IjowLCJJc1Zpc2libGUiOmZhbHNlLCJMYXN0S25vd25WaXNpYmlsaXR5U3RhdGUiOmZhbHNlfSwiSXNWaXNpYmxlIjp0cnVlLCJQYXJlbnRTdHlsZSI6eyIkcmVmIjoiOTEifX0sIkluZGV4IjoxNiwiU21hcnREdXJhdGlvbkFjdGl2YXRlZCI6ZmFsc2UsIkRhdGVGb3JtYXQiOnsiJHJlZiI6IjEzNCJ9LCJXZWVrTnVtYmVyaW5nIjp7IiRpZCI6IjY1OCIsIkZvcm1hdCI6MCwiSXNWaXNpYmxlIjpmYWxzZSwiTGFzdEtub3duVmlzaWJpbGl0eVN0YXRlIjpmYWxzZX0sIklkIjoiN2VlOTM2N2QtODNlNy00MzEyLWFkYWEtNmQ0YmNmMjIyZjc1IiwiSW1wb3J0SWQiOm51bGwsIlRpdGxlIjoiQ29kaW5nIiwiTm90ZSI6bnVsbCwiSHlwZXJsaW5rIjp7IiRpZCI6IjY1OSIsIkFkZHJlc3MiOm51bGwsIlN1YkFkZHJlc3MiOm51bGx9LCJJc0NoYW5nZWQiOmZhbHNlLCJJc05ldyI6dHJ1ZX0seyIkaWQiOiI2NjAiLCJHcm91cE5hbWUiOm51bGwsIlN0YXJ0RGF0ZSI6IjIwMjMtMDMtMjVUMDA6MDA6MDBaIiwiRW5kRGF0ZSI6IjIwMjMtMDQtMzBUMjM6NTk6MDBaIiwiUGVyY2VudGFnZUNvbXBsZXRlIjpudWxsLCJTdHlsZSI6eyIkaWQiOiI2NjEiLCJTaGFwZSI6MSwiU2hhcGVUaGlja25lc3MiOjAsIkR1cmF0aW9uRm9ybWF0IjowLCJJbmNsdWRlTm9uV29ya2luZ0RheXNJbkR1cmF0aW9uIjp0cnVlLCJQZXJjZW50YWdlQ29tcGxldGVTdHlsZSI6eyIkaWQiOiI2NjIiLCJGb250U2V0dGluZ3MiOnsiJGlkIjoiNjYzIiwiRm9udFNpemUiOjEwLCJGb250TmFtZSI6IkNhbGlicmkiLCJJc0JvbGQiOmZhbHNlLCJJc0l0YWxpYyI6ZmFsc2UsIklzVW5kZXJsaW5lZCI6ZmFsc2UsIlBhcmVudFN0eWxlIjp7IiRyZWYiOiI5MyJ9fSwiQXV0b1NpemUiOjAsIkZvcmVncm91bmQiOnsiJHJlZiI6Ijk0In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2NjQiLCJMaW5lQ29sb3IiOm51bGwsIkxpbmVXZWlnaHQiOjAuMCwiTGluZVR5cGUiOjAsIlBhcmVudFN0eWxlIjpudWxsfSwiUGFyZW50U3R5bGUiOnsiJHJlZiI6IjkyIn19LCJEdXJhdGlvblN0eWxlIjp7IiRpZCI6IjY2NSIsIkZvbnRTZXR0aW5ncyI6eyIkaWQiOiI2NjYiLCJGb250U2l6ZSI6NywiRm9udE5hbWUiOiJDYWxpYnJpIiwiSXNCb2xkIjpmYWxzZSwiSXNJdGFsaWMiOmZhbHNlLCJJc1VuZGVybGluZWQiOmZhbHNlLCJQYXJlbnRTdHlsZSI6eyIkcmVmIjoiMTAwIn19LCJBdXRvU2l6ZSI6MCwiRm9yZWdyb3VuZCI6eyIkaWQiOiI2NjciLCJDb2xvciI6eyIkaWQiOiI2Njg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HJlZiI6IjEwMyJ9LCJQYWRkaW5nIjp7IiRyZWYiOiIxMDQifSwiQmFja2dyb3VuZCI6eyIkcmVmIjoiMTA1In0sIklzVmlzaWJsZSI6dHJ1ZSwiV2lkdGgiOjAuMCwiSGVpZ2h0IjowLjAsIkJvcmRlclN0eWxlIjp7IiRpZCI6IjY2OSIsIkxpbmVDb2xvciI6bnVsbCwiTGluZVdlaWdodCI6MC4wLCJMaW5lVHlwZSI6MCwiUGFyZW50U3R5bGUiOm51bGx9LCJQYXJlbnRTdHlsZSI6eyIkcmVmIjoiOTkifX0sIkhvcml6b250YWxDb25uZWN0b3JTdHlsZSI6eyIkaWQiOiI2NzAiLCJMaW5lQ29sb3IiOnsiJHJlZiI6IjEwNyJ9LCJMaW5lV2VpZ2h0IjoxLjAsIkxpbmVUeXBlIjowLCJQYXJlbnRTdHlsZSI6eyIkcmVmIjoiMTA2In19LCJWZXJ0aWNhbENvbm5lY3RvclN0eWxlIjp7IiRpZCI6IjY3MSIsIkxpbmVDb2xvciI6eyIkcmVmIjoiMTEwIn0sIkxpbmVXZWlnaHQiOjEuMCwiTGluZVR5cGUiOjAsIlBhcmVudFN0eWxlIjp7IiRyZWYiOiIxMDkifX0sIk1hcmdpbiI6bnVsbCwiU3RhcnREYXRlUG9zaXRpb24iOjQsIkVuZERhdGVQb3NpdGlvbiI6NCwiRGF0ZUlzVmlzaWJsZSI6dHJ1ZSwiVGl0bGVQb3NpdGlvbiI6NSwiRHVyYXRpb25Qb3NpdGlvbiI6MiwiUGVyY2VudGFnZUNvbXBsZXRlZFBvc2l0aW9uIjo2LCJTcGFjaW5nIjo1LCJJc0JlbG93VGltZWJhbmQiOnRydWUsIlBlcmNlbnRhZ2VDb21wbGV0ZVNoYXBlT3BhY2l0eSI6MzUsIlNoYXBlU3R5bGUiOnsiJGlkIjoiNjcyIiwiTWFyZ2luIjp7IiRyZWYiOiIxMTMifSwiUGFkZGluZyI6eyIkaWQiOiI2NzMiLCJUb3AiOjAuMCwiTGVmdCI6MS4wLCJSaWdodCI6MC4wLCJCb3R0b20iOjEuMH0sIkJhY2tncm91bmQiOnsiJGlkIjoiNjc0IiwiQ29sb3IiOnsiJGlkIjoiNjc1IiwiQSI6MjU1LCJSIjoxNzgsIkciOjM4LCJCIjowfX0sIklzVmlzaWJsZSI6dHJ1ZSwiV2lkdGgiOjAuMCwiSGVpZ2h0IjoxMC4wLCJCb3JkZXJTdHlsZSI6eyIkaWQiOiI2NzYiLCJMaW5lQ29sb3IiOnsiJGlkIjoiNjc3IiwiJHR5cGUiOiJOTFJFLkNvbW1vbi5Eb20uU29saWRDb2xvckJydXNoLCBOTFJFLkNvbW1vbiIsIkNvbG9yIjp7IiRpZCI6IjY3OCIsIkEiOjI1NSwiUiI6MjU1LCJHIjowLCJCIjowfX0sIkxpbmVXZWlnaHQiOjAuMCwiTGluZVR5cGUiOjAsIlBhcmVudFN0eWxlIjpudWxsfSwiUGFyZW50U3R5bGUiOnsiJHJlZiI6IjExMiJ9fSwiVGl0bGVTdHlsZSI6eyIkaWQiOiI2NzkiLCJGb250U2V0dGluZ3MiOnsiJGlkIjoiNjgwIiwiRm9udFNpemUiOjcsIkZvbnROYW1lIjoiQ2VudHVyeSBHb3RoaWMiLCJJc0JvbGQiOmZhbHNlLCJJc0l0YWxpYyI6ZmFsc2UsIklzVW5kZXJsaW5lZCI6ZmFsc2UsIlBhcmVudFN0eWxlIjp7IiRyZWYiOiIxMjEifX0sIkF1dG9TaXplIjowLCJGb3JlZ3JvdW5kIjp7IiRyZWYiOiIxMjIifSwiTWF4V2lkdGgiOjUyLjUsIk1heEhlaWdodCI6IkluZmluaXR5IiwiU21hcnRGb3JlZ3JvdW5kSXNBY3RpdmUiOmZhbHNlLCJIb3Jpem9udGFsQWxpZ25tZW50Ijow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NjgxIiwiTGluZUNvbG9yIjpudWxsLCJMaW5lV2VpZ2h0IjowLjAsIkxpbmVUeXBlIjowLCJQYXJlbnRTdHlsZSI6bnVsbH0sIlBhcmVudFN0eWxlIjp7IiRyZWYiOiIxMjAifX0sIkRhdGVTdHlsZSI6eyIkaWQiOiI2ODIiLCJGb250U2V0dGluZ3MiOnsiJGlkIjoiNjgzIiwiRm9udFNpemUiOjYsIkZvbnROYW1lIjoiQ2VudHVyeSBHb3RoaWMiLCJJc0JvbGQiOmZhbHNlLCJJc0l0YWxpYyI6ZmFsc2UsIklzVW5kZXJsaW5lZCI6ZmFsc2UsIlBhcmVudFN0eWxlIjp7IiRyZWYiOiIxMjgifX0sIkF1dG9TaXplIjowLCJGb3JlZ3JvdW5kIjp7IiRpZCI6IjY4NCIsIkNvbG9yIjp7IiRpZCI6IjY4NSIsIkEiOjI1NSwiUiI6MjMyLCJHIjo3NiwiQiI6MzR9fSwiTWF4V2lkdGgiOjIwMC4wLCJNYXhIZWlnaHQiOiJJbmZpbml0eSIsIlNtYXJ0Rm9yZWdyb3VuZElzQWN0aXZlIjpmYWxzZSwiSG9yaXpvbnRhbEFsaWdubWVudCI6MCwiVmVydGljYWxBbGlnbm1lbnQiOjAsIlNtYXJ0Rm9yZWdyb3VuZCI6bnVsbCwiQmFja2dyb3VuZEZpbGxUeXBlIjowLCJNYXJnaW4iOnsiJHJlZiI6IjEzMSJ9LCJQYWRkaW5nIjp7IiRyZWYiOiIxMzIifSwiQmFja2dyb3VuZCI6eyIkcmVmIjoiMTMzIn0sIklzVmlzaWJsZSI6dHJ1ZSwiV2lkdGgiOjAuMCwiSGVpZ2h0IjowLjAsIkJvcmRlclN0eWxlIjp7IiRpZCI6IjY4NiIsIkxpbmVDb2xvciI6bnVsbCwiTGluZVdlaWdodCI6MC4wLCJMaW5lVHlwZSI6MCwiUGFyZW50U3R5bGUiOm51bGx9LCJQYXJlbnRTdHlsZSI6eyIkcmVmIjoiMTI3In19LCJEYXRlRm9ybWF0Ijp7IiRyZWYiOiIxMzQifSwiV2Vla051bWJlcmluZyI6eyIkaWQiOiI2ODciLCJGb3JtYXQiOjAsIklzVmlzaWJsZSI6ZmFsc2UsIkxhc3RLbm93blZpc2liaWxpdHlTdGF0ZSI6ZmFsc2V9LCJJc1Zpc2libGUiOnRydWUsIlBhcmVudFN0eWxlIjp7IiRyZWYiOiI5MSJ9fSwiSW5kZXgiOjE3LCJTbWFydER1cmF0aW9uQWN0aXZhdGVkIjpmYWxzZSwiRGF0ZUZvcm1hdCI6eyIkcmVmIjoiMTM0In0sIldlZWtOdW1iZXJpbmciOnsiJGlkIjoiNjg4IiwiRm9ybWF0IjowLCJJc1Zpc2libGUiOmZhbHNlLCJMYXN0S25vd25WaXNpYmlsaXR5U3RhdGUiOmZhbHNlfSwiSWQiOiJlNWI2MmQ2OC00ZGFmLTRjODItODE3ZS02NGIxZWU3Mzk0YWMiLCJJbXBvcnRJZCI6bnVsbCwiVGl0bGUiOiJTeXN0ZW0gVGVzdGluZyAiLCJOb3RlIjpudWxsLCJIeXBlcmxpbmsiOnsiJGlkIjoiNjg5IiwiQWRkcmVzcyI6bnVsbCwiU3ViQWRkcmVzcyI6bnVsbH0sIklzQ2hhbmdlZCI6ZmFsc2UsIklzTmV3Ijp0cnVlfSx7IiRpZCI6IjY5MCIsIkdyb3VwTmFtZSI6bnVsbCwiU3RhcnREYXRlIjoiMjAyMy0wNC0wMVQwMDowMDowMFoiLCJFbmREYXRlIjoiMjAyMy0wNS0yN1QyMzo1OTowMFoiLCJQZXJjZW50YWdlQ29tcGxldGUiOm51bGwsIlN0eWxlIjp7IiRpZCI6IjY5MSIsIlNoYXBlIjoxLCJTaGFwZVRoaWNrbmVzcyI6MCwiRHVyYXRpb25Gb3JtYXQiOjAsIkluY2x1ZGVOb25Xb3JraW5nRGF5c0luRHVyYXRpb24iOnRydWUsIlBlcmNlbnRhZ2VDb21wbGV0ZVN0eWxlIjp7IiRpZCI6IjY5MiIsIkZvbnRTZXR0aW5ncyI6eyIkaWQiOiI2OTMiLCJGb250U2l6ZSI6MTAsIkZvbnROYW1lIjoiQ2FsaWJyaSIsIklzQm9sZCI6ZmFsc2UsIklzSXRhbGljIjpmYWxzZSwiSXNVbmRlcmxpbmVkIjpmYWxzZSwiUGFyZW50U3R5bGUiOnsiJHJlZiI6IjkzIn19LCJBdXRvU2l6ZSI6MCwiRm9yZWdyb3VuZCI6eyIkcmVmIjoiOTQifSwiTWF4V2lkdGgiOjIw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Y5NCIsIkxpbmVDb2xvciI6bnVsbCwiTGluZVdlaWdodCI6MC4wLCJMaW5lVHlwZSI6MCwiUGFyZW50U3R5bGUiOm51bGx9LCJQYXJlbnRTdHlsZSI6eyIkcmVmIjoiOTIifX0sIkR1cmF0aW9uU3R5bGUiOnsiJGlkIjoiNjk1IiwiRm9udFNldHRpbmdzIjp7IiRpZCI6IjY5NiIsIkZvbnRTaXplIjo3LCJGb250TmFtZSI6IkNhbGlicmkiLCJJc0JvbGQiOmZhbHNlLCJJc0l0YWxpYyI6ZmFsc2UsIklzVW5kZXJsaW5lZCI6ZmFsc2UsIlBhcmVudFN0eWxlIjp7IiRyZWYiOiIxMDAifX0sIkF1dG9TaXplIjowLCJGb3JlZ3JvdW5kIjp7IiRpZCI6IjY5NyIsIkNvbG9yIjp7IiRpZCI6IjY5OC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cmVmIjoiMTAzIn0sIlBhZGRpbmciOnsiJHJlZiI6IjEwNCJ9LCJCYWNrZ3JvdW5kIjp7IiRyZWYiOiIxMDUifSwiSXNWaXNpYmxlIjp0cnVlLCJXaWR0aCI6MC4wLCJIZWlnaHQiOjAuMCwiQm9yZGVyU3R5bGUiOnsiJGlkIjoiNjk5IiwiTGluZUNvbG9yIjpudWxsLCJMaW5lV2VpZ2h0IjowLjAsIkxpbmVUeXBlIjowLCJQYXJlbnRTdHlsZSI6bnVsbH0sIlBhcmVudFN0eWxlIjp7IiRyZWYiOiI5OSJ9fSwiSG9yaXpvbnRhbENvbm5lY3RvclN0eWxlIjp7IiRpZCI6IjcwMCIsIkxpbmVDb2xvciI6eyIkcmVmIjoiMTA3In0sIkxpbmVXZWlnaHQiOjEuMCwiTGluZVR5cGUiOjAsIlBhcmVudFN0eWxlIjp7IiRyZWYiOiIxMDYifX0sIlZlcnRpY2FsQ29ubmVjdG9yU3R5bGUiOnsiJGlkIjoiNzAxIiwiTGluZUNvbG9yIjp7IiRyZWYiOiIxMTAifSwiTGluZVdlaWdodCI6MS4wLCJMaW5lVHlwZSI6MCwiUGFyZW50U3R5bGUiOnsiJHJlZiI6IjEwOSJ9fSwiTWFyZ2luIjpudWxsLCJTdGFydERhdGVQb3NpdGlvbiI6NCwiRW5kRGF0ZVBvc2l0aW9uIjo0LCJEYXRlSXNWaXNpYmxlIjp0cnVlLCJUaXRsZVBvc2l0aW9uIjo1LCJEdXJhdGlvblBvc2l0aW9uIjoyLCJQZXJjZW50YWdlQ29tcGxldGVkUG9zaXRpb24iOjYsIlNwYWNpbmciOjUsIklzQmVsb3dUaW1lYmFuZCI6dHJ1ZSwiUGVyY2VudGFnZUNvbXBsZXRlU2hhcGVPcGFjaXR5IjozNSwiU2hhcGVTdHlsZSI6eyIkaWQiOiI3MDIiLCJNYXJnaW4iOnsiJHJlZiI6IjExMyJ9LCJQYWRkaW5nIjp7IiRpZCI6IjcwMyIsIlRvcCI6MC4wLCJMZWZ0IjoxLjAsIlJpZ2h0IjowLjAsIkJvdHRvbSI6MS4wfSwiQmFja2dyb3VuZCI6eyIkaWQiOiI3MDQiLCJDb2xvciI6eyIkaWQiOiI3MDUiLCJBIjoyNTUsIlIiOjgwLCJHIjo4MCwiQiI6NzB9fSwiSXNWaXNpYmxlIjp0cnVlLCJXaWR0aCI6MC4wLCJIZWlnaHQiOjEwLjAsIkJvcmRlclN0eWxlIjp7IiRpZCI6IjcwNiIsIkxpbmVDb2xvciI6eyIkaWQiOiI3MDciLCIkdHlwZSI6Ik5MUkUuQ29tbW9uLkRvbS5Tb2xpZENvbG9yQnJ1c2gsIE5MUkUuQ29tbW9uIiwiQ29sb3IiOnsiJGlkIjoiNzA4IiwiQSI6MjU1LCJSIjoyNTUsIkciOjAsIkIiOjB9fSwiTGluZVdlaWdodCI6MC4wLCJMaW5lVHlwZSI6MCwiUGFyZW50U3R5bGUiOm51bGx9LCJQYXJlbnRTdHlsZSI6eyIkcmVmIjoiMTEyIn19LCJUaXRsZVN0eWxlIjp7IiRpZCI6IjcwOSIsIkZvbnRTZXR0aW5ncyI6eyIkaWQiOiI3MTAiLCJGb250U2l6ZSI6NywiRm9udE5hbWUiOiJDZW50dXJ5IEdvdGhpYyIsIklzQm9sZCI6ZmFsc2UsIklzSXRhbGljIjpmYWxzZSwiSXNVbmRlcmxpbmVkIjpmYWxzZSwiUGFyZW50U3R5bGUiOnsiJHJlZiI6IjEyMSJ9fSwiQXV0b1NpemUiOjAsIkZvcmVncm91bmQiOnsiJHJlZiI6IjEyMiJ9LCJNYXhXaWR0aCI6NDMuODc1MDM4MTQ2OTcyNjU2LCJNYXhIZWlnaHQiOiJJbmZpbml0eSIsIlNtYXJ0Rm9yZWdyb3VuZElzQWN0aXZlIjpmYWxzZSwiSG9yaXpvbnRhbEFsaWdubWVudCI6MC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cxMSIsIkxpbmVDb2xvciI6bnVsbCwiTGluZVdlaWdodCI6MC4wLCJMaW5lVHlwZSI6MCwiUGFyZW50U3R5bGUiOm51bGx9LCJQYXJlbnRTdHlsZSI6eyIkcmVmIjoiMTIwIn19LCJEYXRlU3R5bGUiOnsiJGlkIjoiNzEyIiwiRm9udFNldHRpbmdzIjp7IiRpZCI6IjcxMyIsIkZvbnRTaXplIjo2LCJGb250TmFtZSI6IkNlbnR1cnkgR290aGljIiwiSXNCb2xkIjpmYWxzZSwiSXNJdGFsaWMiOmZhbHNlLCJJc1VuZGVybGluZWQiOmZhbHNlLCJQYXJlbnRTdHlsZSI6eyIkcmVmIjoiMTI4In19LCJBdXRvU2l6ZSI6MCwiRm9yZWdyb3VuZCI6eyIkaWQiOiI3MTQiLCJDb2xvciI6eyIkaWQiOiI3MTUiLCJBIjoyNTUsIlIiOjIzMiwiRyI6NzYsIkIiOjM0fX0sIk1heFdpZHRoIjoyMDAuMCwiTWF4SGVpZ2h0IjoiSW5maW5pdHkiLCJTbWFydEZvcmVncm91bmRJc0FjdGl2ZSI6ZmFsc2UsIkhvcml6b250YWxBbGlnbm1lbnQiOjAsIlZlcnRpY2FsQWxpZ25tZW50IjowLCJTbWFydEZvcmVncm91bmQiOm51bGwsIkJhY2tncm91bmRGaWxsVHlwZSI6MCwiTWFyZ2luIjp7IiRyZWYiOiIxMzEifSwiUGFkZGluZyI6eyIkcmVmIjoiMTMyIn0sIkJhY2tncm91bmQiOnsiJHJlZiI6IjEzMyJ9LCJJc1Zpc2libGUiOnRydWUsIldpZHRoIjowLjAsIkhlaWdodCI6MC4wLCJCb3JkZXJTdHlsZSI6eyIkaWQiOiI3MTYiLCJMaW5lQ29sb3IiOm51bGwsIkxpbmVXZWlnaHQiOjAuMCwiTGluZVR5cGUiOjAsIlBhcmVudFN0eWxlIjpudWxsfSwiUGFyZW50U3R5bGUiOnsiJHJlZiI6IjEyNyJ9fSwiRGF0ZUZvcm1hdCI6eyIkcmVmIjoiMTM0In0sIldlZWtOdW1iZXJpbmciOnsiJGlkIjoiNzE3IiwiRm9ybWF0IjowLCJJc1Zpc2libGUiOmZhbHNlLCJMYXN0S25vd25WaXNpYmlsaXR5U3RhdGUiOmZhbHNlfSwiSXNWaXNpYmxlIjp0cnVlLCJQYXJlbnRTdHlsZSI6eyIkcmVmIjoiOTEifX0sIkluZGV4IjoxOCwiU21hcnREdXJhdGlvbkFjdGl2YXRlZCI6ZmFsc2UsIkRhdGVGb3JtYXQiOnsiJHJlZiI6IjEzNCJ9LCJXZWVrTnVtYmVyaW5nIjp7IiRpZCI6IjcxOCIsIkZvcm1hdCI6MCwiSXNWaXNpYmxlIjpmYWxzZSwiTGFzdEtub3duVmlzaWJpbGl0eVN0YXRlIjpmYWxzZX0sIklkIjoiZDk0NTcyOGUtOTZlOC00NDUzLTliM2MtMDE4YzJiZThhODY5IiwiSW1wb3J0SWQiOm51bGwsIlRpdGxlIjoiU3RhYmlsaXphdGlvbiAiLCJOb3RlIjpudWxsLCJIeXBlcmxpbmsiOnsiJGlkIjoiNzE5IiwiQWRkcmVzcyI6bnVsbCwiU3ViQWRkcmVzcyI6bnVsbH0sIklzQ2hhbmdlZCI6ZmFsc2UsIklzTmV3Ijp0cnVlfSx7IiRpZCI6IjcyMCIsIkdyb3VwTmFtZSI6IjkyMDlmMjUwLTg2ODMtNDkyMS1iMzViLWJjZmE5YzIyNWUwYyIsIlN0YXJ0RGF0ZSI6IjIwMjMtMDEtMjlUMDA6MDA6MDBaIiwiRW5kRGF0ZSI6IjIwMjMtMDQtMTVUMjM6NTk6MDBaIiwiUGVyY2VudGFnZUNvbXBsZXRlIjpudWxsLCJTdHlsZSI6eyIkaWQiOiI3MjEiLCJTaGFwZSI6MSwiU2hhcGVUaGlja25lc3MiOjAsIkR1cmF0aW9uRm9ybWF0IjowLCJJbmNsdWRlTm9uV29ya2luZ0RheXNJbkR1cmF0aW9uIjp0cnVlLCJQZXJjZW50YWdlQ29tcGxldGVTdHlsZSI6eyIkaWQiOiI3MjIiLCJGb250U2V0dGluZ3MiOnsiJGlkIjoiNzIzIiwiRm9udFNpemUiOjEwLCJGb250TmFtZSI6IkNhbGlicmkiLCJJc0JvbGQiOmZhbHNlLCJJc0l0YWxpYyI6ZmFsc2UsIklzVW5kZXJsaW5lZCI6ZmFsc2UsIlBhcmVudFN0eWxlIjp7IiRyZWYiOiI5MyJ9fSwiQXV0b1NpemUiOjAsIkZvcmVncm91bmQiOnsiJHJlZiI6Ijk0In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3MjQiLCJMaW5lQ29sb3IiOm51bGwsIkxpbmVXZWlnaHQiOjAuMCwiTGluZVR5cGUiOjAsIlBhcmVudFN0eWxlIjpudWxsfSwiUGFyZW50U3R5bGUiOnsiJHJlZiI6IjkyIn19LCJEdXJhdGlvblN0eWxlIjp7IiRpZCI6IjcyNSIsIkZvbnRTZXR0aW5ncyI6eyIkaWQiOiI3MjYiLCJGb250U2l6ZSI6NywiRm9udE5hbWUiOiJDYWxpYnJpIiwiSXNCb2xkIjpmYWxzZSwiSXNJdGFsaWMiOmZhbHNlLCJJc1VuZGVybGluZWQiOmZhbHNlLCJQYXJlbnRTdHlsZSI6eyIkcmVmIjoiMTAwIn19LCJBdXRvU2l6ZSI6MCwiRm9yZWdyb3VuZCI6eyIkaWQiOiI3MjciLCJDb2xvciI6eyIkaWQiOiI3Mjg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HJlZiI6IjEwMyJ9LCJQYWRkaW5nIjp7IiRyZWYiOiIxMDQifSwiQmFja2dyb3VuZCI6eyIkcmVmIjoiMTA1In0sIklzVmlzaWJsZSI6dHJ1ZSwiV2lkdGgiOjAuMCwiSGVpZ2h0IjowLjAsIkJvcmRlclN0eWxlIjp7IiRpZCI6IjcyOSIsIkxpbmVDb2xvciI6bnVsbCwiTGluZVdlaWdodCI6MC4wLCJMaW5lVHlwZSI6MCwiUGFyZW50U3R5bGUiOm51bGx9LCJQYXJlbnRTdHlsZSI6eyIkcmVmIjoiOTkifX0sIkhvcml6b250YWxDb25uZWN0b3JTdHlsZSI6eyIkaWQiOiI3MzAiLCJMaW5lQ29sb3IiOnsiJHJlZiI6IjEwNyJ9LCJMaW5lV2VpZ2h0IjoxLjAsIkxpbmVUeXBlIjowLCJQYXJlbnRTdHlsZSI6eyIkcmVmIjoiMTA2In19LCJWZXJ0aWNhbENvbm5lY3RvclN0eWxlIjp7IiRpZCI6IjczMSIsIkxpbmVDb2xvciI6eyIkcmVmIjoiMTEwIn0sIkxpbmVXZWlnaHQiOjEuMCwiTGluZVR5cGUiOjAsIlBhcmVudFN0eWxlIjp7IiRyZWYiOiIxMDkifX0sIk1hcmdpbiI6bnVsbCwiU3RhcnREYXRlUG9zaXRpb24iOjYsIkVuZERhdGVQb3NpdGlvbiI6NiwiRGF0ZUlzVmlzaWJsZSI6ZmFsc2UsIlRpdGxlUG9zaXRpb24iOjIsIkR1cmF0aW9uUG9zaXRpb24iOjYsIlBlcmNlbnRhZ2VDb21wbGV0ZWRQb3NpdGlvbiI6MiwiU3BhY2luZyI6NSwiSXNCZWxvd1RpbWViYW5kIjp0cnVlLCJQZXJjZW50YWdlQ29tcGxldGVTaGFwZU9wYWNpdHkiOjM1LCJTaGFwZVN0eWxlIjp7IiRpZCI6IjczMiIsIk1hcmdpbiI6eyIkcmVmIjoiMTEzIn0sIlBhZGRpbmciOnsiJGlkIjoiNzMzIiwiVG9wIjowLjAsIkxlZnQiOjEuMCwiUmlnaHQiOjAuMCwiQm90dG9tIjoxLjB9LCJCYWNrZ3JvdW5kIjp7IiRpZCI6IjczNCIsIkNvbG9yIjp7IiRpZCI6IjczNSIsIkEiOjI1NSwiUiI6MTc4LCJHIjozOCwiQiI6MH19LCJJc1Zpc2libGUiOnRydWUsIldpZHRoIjowLjAsIkhlaWdodCI6MTAuMCwiQm9yZGVyU3R5bGUiOnsiJGlkIjoiNzM2IiwiTGluZUNvbG9yIjp7IiRpZCI6IjczNyIsIiR0eXBlIjoiTkxSRS5Db21tb24uRG9tLlNvbGlkQ29sb3JCcnVzaCwgTkxSRS5Db21tb24iLCJDb2xvciI6eyIkaWQiOiI3MzgiLCJBIjoyNTUsIlIiOjI1NSwiRyI6MCwiQiI6MH19LCJMaW5lV2VpZ2h0IjowLjAsIkxpbmVUeXBlIjowLCJQYXJlbnRTdHlsZSI6bnVsbH0sIlBhcmVudFN0eWxlIjp7IiRyZWYiOiIxMTIifX0sIlRpdGxlU3R5bGUiOnsiJGlkIjoiNzM5IiwiRm9udFNldHRpbmdzIjp7IiRpZCI6Ijc0MCIsIkZvbnRTaXplIjo3LCJGb250TmFtZSI6IkNlbnR1cnkgR290aGljIiwiSXNCb2xkIjpmYWxzZSwiSXNJdGFsaWMiOmZhbHNlLCJJc1VuZGVybGluZWQiOmZhbHNlLCJQYXJlbnRTdHlsZSI6eyIkcmVmIjoiMTIxIn19LCJBdXRvU2l6ZSI6MCwiRm9yZWdyb3VuZCI6eyIkaWQiOiI3NDEiLCJDb2xvciI6eyIkaWQiOiI3NDIiLCJBIjoyNTUsIlIiOjI1NSwiRyI6MjU1LCJCIjoyNTV9fSwiTWF4V2lkdGgiOjg0LjUsIk1heEhlaWdodCI6IkluZmluaXR5IiwiU21hcnRGb3JlZ3JvdW5kSXNBY3RpdmUiOmZhbHNlLCJIb3Jpem9udGFsQWxpZ25tZW50Ijow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NzQzIiwiTGluZUNvbG9yIjpudWxsLCJMaW5lV2VpZ2h0IjowLjAsIkxpbmVUeXBlIjowLCJQYXJlbnRTdHlsZSI6bnVsbH0sIlBhcmVudFN0eWxlIjp7IiRyZWYiOiIxMjAifX0sIkRhdGVTdHlsZSI6eyIkaWQiOiI3NDQiLCJGb250U2V0dGluZ3MiOnsiJGlkIjoiNzQ1IiwiRm9udFNpemUiOjYsIkZvbnROYW1lIjoiQ2VudHVyeSBHb3RoaWMiLCJJc0JvbGQiOmZhbHNlLCJJc0l0YWxpYyI6ZmFsc2UsIklzVW5kZXJsaW5lZCI6ZmFsc2UsIlBhcmVudFN0eWxlIjp7IiRyZWYiOiIxMjgifX0sIkF1dG9TaXplIjowLCJGb3JlZ3JvdW5kIjp7IiRpZCI6Ijc0NiIsIkNvbG9yIjp7IiRpZCI6Ijc0NyIsIkEiOjI1NSwiUiI6MjMyLCJHIjo3NiwiQiI6MzR9fSwiTWF4V2lkdGgiOjIwMC4wLCJNYXhIZWlnaHQiOiJJbmZpbml0eSIsIlNtYXJ0Rm9yZWdyb3VuZElzQWN0aXZlIjpmYWxzZSwiSG9yaXpvbnRhbEFsaWdubWVudCI6MCwiVmVydGljYWxBbGlnbm1lbnQiOjAsIlNtYXJ0Rm9yZWdyb3VuZCI6bnVsbCwiQmFja2dyb3VuZEZpbGxUeXBlIjowLCJNYXJnaW4iOnsiJHJlZiI6IjEzMSJ9LCJQYWRkaW5nIjp7IiRyZWYiOiIxMzIifSwiQmFja2dyb3VuZCI6eyIkcmVmIjoiMTMzIn0sIklzVmlzaWJsZSI6dHJ1ZSwiV2lkdGgiOjAuMCwiSGVpZ2h0IjowLjAsIkJvcmRlclN0eWxlIjp7IiRpZCI6Ijc0OCIsIkxpbmVDb2xvciI6bnVsbCwiTGluZVdlaWdodCI6MC4wLCJMaW5lVHlwZSI6MCwiUGFyZW50U3R5bGUiOm51bGx9LCJQYXJlbnRTdHlsZSI6eyIkcmVmIjoiMTI3In19LCJEYXRlRm9ybWF0Ijp7IiRyZWYiOiIxMzQifSwiV2Vla051bWJlcmluZyI6eyIkaWQiOiI3NDkiLCJGb3JtYXQiOjAsIklzVmlzaWJsZSI6ZmFsc2UsIkxhc3RLbm93blZpc2liaWxpdHlTdGF0ZSI6ZmFsc2V9LCJJc1Zpc2libGUiOnRydWUsIlBhcmVudFN0eWxlIjp7IiRyZWYiOiI5MSJ9fSwiSW5kZXgiOjE5LCJTbWFydER1cmF0aW9uQWN0aXZhdGVkIjpmYWxzZSwiRGF0ZUZvcm1hdCI6eyIkcmVmIjoiMTM0In0sIldlZWtOdW1iZXJpbmciOnsiJGlkIjoiNzUwIiwiRm9ybWF0IjowLCJJc1Zpc2libGUiOmZhbHNlLCJMYXN0S25vd25WaXNpYmlsaXR5U3RhdGUiOmZhbHNlfSwiSWQiOiJjOWI4YjQ5Yy00MzgzLTQ2ODMtYjRhYS0xNGI2NTY2Mjk2ODYiLCJJbXBvcnRJZCI6bnVsbCwiVGl0bGUiOiJQZXJmb3JtYW5jZSBFbmhhbmNpbmciLCJOb3RlIjpudWxsLCJIeXBlcmxpbmsiOnsiJGlkIjoiNzUxIiwiQWRkcmVzcyI6bnVsbCwiU3ViQWRkcmVzcyI6bnVsbH0sIklzQ2hhbmdlZCI6ZmFsc2UsIklzTmV3Ijp0cnVlfSx7IiRpZCI6Ijc1MiIsIkdyb3VwTmFtZSI6IjkyMDlmMjUwLTg2ODMtNDkyMS1iMzViLWJjZmE5YzIyNWUwYyIsIlN0YXJ0RGF0ZSI6IjIwMjMtMDQtMTlUMDA6MDA6MDBaIiwiRW5kRGF0ZSI6IjIwMjMtMDctMTlUMjM6NTk6MDBaIiwiUGVyY2VudGFnZUNvbXBsZXRlIjpudWxsLCJTdHlsZSI6eyIkaWQiOiI3NTMiLCJTaGFwZSI6MSwiU2hhcGVUaGlja25lc3MiOjAsIkR1cmF0aW9uRm9ybWF0IjowLCJJbmNsdWRlTm9uV29ya2luZ0RheXNJbkR1cmF0aW9uIjp0cnVlLCJQZXJjZW50YWdlQ29tcGxldGVTdHlsZSI6eyIkaWQiOiI3NTQiLCJGb250U2V0dGluZ3MiOnsiJGlkIjoiNzU1IiwiRm9udFNpemUiOjEwLCJGb250TmFtZSI6IkNhbGlicmkiLCJJc0JvbGQiOmZhbHNlLCJJc0l0YWxpYyI6ZmFsc2UsIklzVW5kZXJsaW5lZCI6ZmFsc2UsIlBhcmVudFN0eWxlIjp7IiRyZWYiOiI5MyJ9fSwiQXV0b1NpemUiOjAsIkZvcmVncm91bmQiOnsiJHJlZiI6Ijk0In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3NTYiLCJMaW5lQ29sb3IiOm51bGwsIkxpbmVXZWlnaHQiOjAuMCwiTGluZVR5cGUiOjAsIlBhcmVudFN0eWxlIjpudWxsfSwiUGFyZW50U3R5bGUiOnsiJHJlZiI6IjkyIn19LCJEdXJhdGlvblN0eWxlIjp7IiRpZCI6Ijc1NyIsIkZvbnRTZXR0aW5ncyI6eyIkaWQiOiI3NTgiLCJGb250U2l6ZSI6NywiRm9udE5hbWUiOiJDYWxpYnJpIiwiSXNCb2xkIjpmYWxzZSwiSXNJdGFsaWMiOmZhbHNlLCJJc1VuZGVybGluZWQiOmZhbHNlLCJQYXJlbnRTdHlsZSI6eyIkcmVmIjoiMTAwIn19LCJBdXRvU2l6ZSI6MCwiRm9yZWdyb3VuZCI6eyIkaWQiOiI3NTkiLCJDb2xvciI6eyIkaWQiOiI3NjA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HJlZiI6IjEwMyJ9LCJQYWRkaW5nIjp7IiRyZWYiOiIxMDQifSwiQmFja2dyb3VuZCI6eyIkcmVmIjoiMTA1In0sIklzVmlzaWJsZSI6dHJ1ZSwiV2lkdGgiOjAuMCwiSGVpZ2h0IjowLjAsIkJvcmRlclN0eWxlIjp7IiRpZCI6Ijc2MSIsIkxpbmVDb2xvciI6bnVsbCwiTGluZVdlaWdodCI6MC4wLCJMaW5lVHlwZSI6MCwiUGFyZW50U3R5bGUiOm51bGx9LCJQYXJlbnRTdHlsZSI6eyIkcmVmIjoiOTkifX0sIkhvcml6b250YWxDb25uZWN0b3JTdHlsZSI6eyIkaWQiOiI3NjIiLCJMaW5lQ29sb3IiOnsiJHJlZiI6IjEwNyJ9LCJMaW5lV2VpZ2h0IjoyLjAsIkxpbmVUeXBlIjowLCJQYXJlbnRTdHlsZSI6eyIkcmVmIjoiMTA2In19LCJWZXJ0aWNhbENvbm5lY3RvclN0eWxlIjp7IiRpZCI6Ijc2MyIsIkxpbmVDb2xvciI6eyIkcmVmIjoiMTEwIn0sIkxpbmVXZWlnaHQiOjIuMCwiTGluZVR5cGUiOjAsIlBhcmVudFN0eWxlIjp7IiRyZWYiOiIxMDkifX0sIk1hcmdpbiI6bnVsbCwiU3RhcnREYXRlUG9zaXRpb24iOjYsIkVuZERhdGVQb3NpdGlvbiI6NiwiRGF0ZUlzVmlzaWJsZSI6ZmFsc2UsIlRpdGxlUG9zaXRpb24iOjIsIkR1cmF0aW9uUG9zaXRpb24iOjYsIlBlcmNlbnRhZ2VDb21wbGV0ZWRQb3NpdGlvbiI6MiwiU3BhY2luZyI6NSwiSXNCZWxvd1RpbWViYW5kIjp0cnVlLCJQZXJjZW50YWdlQ29tcGxldGVTaGFwZU9wYWNpdHkiOjM1LCJTaGFwZVN0eWxlIjp7IiRpZCI6Ijc2NCIsIk1hcmdpbiI6eyIkcmVmIjoiMTEzIn0sIlBhZGRpbmciOnsiJGlkIjoiNzY1IiwiVG9wIjowLjAsIkxlZnQiOjEuMCwiUmlnaHQiOjAuMCwiQm90dG9tIjoxLjB9LCJCYWNrZ3JvdW5kIjp7IiRpZCI6Ijc2NiIsIkNvbG9yIjp7IiRpZCI6Ijc2NyIsIkEiOjI1NSwiUiI6ODAsIkciOjgwLCJCIjo3MH19LCJJc1Zpc2libGUiOnRydWUsIldpZHRoIjowLjAsIkhlaWdodCI6MTAuMCwiQm9yZGVyU3R5bGUiOnsiJGlkIjoiNzY4IiwiTGluZUNvbG9yIjp7IiRpZCI6Ijc2OSIsIiR0eXBlIjoiTkxSRS5Db21tb24uRG9tLlNvbGlkQ29sb3JCcnVzaCwgTkxSRS5Db21tb24iLCJDb2xvciI6eyIkaWQiOiI3NzAiLCJBIjoyNTUsIlIiOjI1NSwiRyI6MCwiQiI6MH19LCJMaW5lV2VpZ2h0IjowLjAsIkxpbmVUeXBlIjowLCJQYXJlbnRTdHlsZSI6bnVsbH0sIlBhcmVudFN0eWxlIjp7IiRyZWYiOiIxMTIifX0sIlRpdGxlU3R5bGUiOnsiJGlkIjoiNzcxIiwiRm9udFNldHRpbmdzIjp7IiRpZCI6Ijc3MiIsIkZvbnRTaXplIjo3LCJGb250TmFtZSI6IkNlbnR1cnkgR290aGljIiwiSXNCb2xkIjpmYWxzZSwiSXNJdGFsaWMiOmZhbHNlLCJJc1VuZGVybGluZWQiOmZhbHNlLCJQYXJlbnRTdHlsZSI6eyIkcmVmIjoiMTIxIn19LCJBdXRvU2l6ZSI6MCwiRm9yZWdyb3VuZCI6eyIkaWQiOiI3NzMiLCJDb2xvciI6eyIkaWQiOiI3NzQiLCJBIjoyNTUsIlIiOjI1NSwiRyI6MjU1LCJCIjoyNTV9fSwiTWF4V2lkdGgiOjgzLjI1LCJNYXhIZWlnaHQiOiJJbmZpbml0eSIsIlNtYXJ0Rm9yZWdyb3VuZElzQWN0aXZlIjpmYWxzZSwiSG9yaXpvbnRhbEFsaWdubWVudCI6MC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c3NSIsIkxpbmVDb2xvciI6bnVsbCwiTGluZVdlaWdodCI6MC4wLCJMaW5lVHlwZSI6MCwiUGFyZW50U3R5bGUiOm51bGx9LCJQYXJlbnRTdHlsZSI6eyIkcmVmIjoiMTIwIn19LCJEYXRlU3R5bGUiOnsiJGlkIjoiNzc2IiwiRm9udFNldHRpbmdzIjp7IiRpZCI6Ijc3NyIsIkZvbnRTaXplIjo2LCJGb250TmFtZSI6IkNlbnR1cnkgR290aGljIiwiSXNCb2xkIjpmYWxzZSwiSXNJdGFsaWMiOmZhbHNlLCJJc1VuZGVybGluZWQiOmZhbHNlLCJQYXJlbnRTdHlsZSI6eyIkcmVmIjoiMTI4In19LCJBdXRvU2l6ZSI6MCwiRm9yZWdyb3VuZCI6eyIkaWQiOiI3NzgiLCJDb2xvciI6eyIkaWQiOiI3NzkiLCJBIjoyNTUsIlIiOjIzMiwiRyI6NzYsIkIiOjM0fX0sIk1heFdpZHRoIjoyMDAuMCwiTWF4SGVpZ2h0IjoiSW5maW5pdHkiLCJTbWFydEZvcmVncm91bmRJc0FjdGl2ZSI6ZmFsc2UsIkhvcml6b250YWxBbGlnbm1lbnQiOjAsIlZlcnRpY2FsQWxpZ25tZW50IjowLCJTbWFydEZvcmVncm91bmQiOm51bGwsIkJhY2tncm91bmRGaWxsVHlwZSI6MCwiTWFyZ2luIjp7IiRyZWYiOiIxMzEifSwiUGFkZGluZyI6eyIkcmVmIjoiMTMyIn0sIkJhY2tncm91bmQiOnsiJHJlZiI6IjEzMyJ9LCJJc1Zpc2libGUiOnRydWUsIldpZHRoIjowLjAsIkhlaWdodCI6MC4wLCJCb3JkZXJTdHlsZSI6eyIkaWQiOiI3ODAiLCJMaW5lQ29sb3IiOm51bGwsIkxpbmVXZWlnaHQiOjAuMCwiTGluZVR5cGUiOjAsIlBhcmVudFN0eWxlIjpudWxsfSwiUGFyZW50U3R5bGUiOnsiJHJlZiI6IjEyNyJ9fSwiRGF0ZUZvcm1hdCI6eyIkcmVmIjoiMTM0In0sIldlZWtOdW1iZXJpbmciOnsiJGlkIjoiNzgxIiwiRm9ybWF0IjowLCJJc1Zpc2libGUiOmZhbHNlLCJMYXN0S25vd25WaXNpYmlsaXR5U3RhdGUiOmZhbHNlfSwiSXNWaXNpYmxlIjp0cnVlLCJQYXJlbnRTdHlsZSI6eyIkcmVmIjoiOTEifX0sIkluZGV4IjoyMCwiU21hcnREdXJhdGlvbkFjdGl2YXRlZCI6ZmFsc2UsIkRhdGVGb3JtYXQiOnsiJHJlZiI6IjEzNCJ9LCJXZWVrTnVtYmVyaW5nIjp7IiRpZCI6Ijc4MiIsIkZvcm1hdCI6MCwiSXNWaXNpYmxlIjpmYWxzZSwiTGFzdEtub3duVmlzaWJpbGl0eVN0YXRlIjpmYWxzZX0sIklkIjoiZTBiZjU2OWMtNjc4NS00MjI1LWEzN2QtM2VmODYzOWQxMmUxIiwiSW1wb3J0SWQiOm51bGwsIlRpdGxlIjoiSW50ZWdyYXRpb24gd2l0aCBXZWJzaXRlIiwiTm90ZSI6bnVsbCwiSHlwZXJsaW5rIjp7IiRpZCI6Ijc4MyIsIkFkZHJlc3MiOm51bGwsIlN1YkFkZHJlc3MiOm51bGx9LCJJc0NoYW5nZWQiOmZhbHNlLCJJc05ldyI6dHJ1ZX0seyIkaWQiOiI3ODQiLCJHcm91cE5hbWUiOm51bGwsIlN0YXJ0RGF0ZSI6IjIwMjMtMDYtMTRUMDA6MDA6MDBaIiwiRW5kRGF0ZSI6IjIwMjMtMDctMDNUMjM6NTk6MDBaIiwiUGVyY2VudGFnZUNvbXBsZXRlIjpudWxsLCJTdHlsZSI6eyIkaWQiOiI3ODUiLCJTaGFwZSI6MSwiU2hhcGVUaGlja25lc3MiOjAsIkR1cmF0aW9uRm9ybWF0IjowLCJJbmNsdWRlTm9uV29ya2luZ0RheXNJbkR1cmF0aW9uIjp0cnVlLCJQZXJjZW50YWdlQ29tcGxldGVTdHlsZSI6eyIkaWQiOiI3ODYiLCJGb250U2V0dGluZ3MiOnsiJGlkIjoiNzg3IiwiRm9udFNpemUiOjEwLCJGb250TmFtZSI6IkNhbGlicmkiLCJJc0JvbGQiOmZhbHNlLCJJc0l0YWxpYyI6ZmFsc2UsIklzVW5kZXJsaW5lZCI6ZmFsc2UsIlBhcmVudFN0eWxlIjp7IiRyZWYiOiI5MyJ9fSwiQXV0b1NpemUiOjAsIkZvcmVncm91bmQiOnsiJHJlZiI6Ijk0In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3ODgiLCJMaW5lQ29sb3IiOm51bGwsIkxpbmVXZWlnaHQiOjAuMCwiTGluZVR5cGUiOjAsIlBhcmVudFN0eWxlIjpudWxsfSwiUGFyZW50U3R5bGUiOnsiJHJlZiI6IjkyIn19LCJEdXJhdGlvblN0eWxlIjp7IiRpZCI6Ijc4OSIsIkZvbnRTZXR0aW5ncyI6eyIkaWQiOiI3OTAiLCJGb250U2l6ZSI6NywiRm9udE5hbWUiOiJDYWxpYnJpIiwiSXNCb2xkIjpmYWxzZSwiSXNJdGFsaWMiOmZhbHNlLCJJc1VuZGVybGluZWQiOmZhbHNlLCJQYXJlbnRTdHlsZSI6eyIkcmVmIjoiMTAwIn19LCJBdXRvU2l6ZSI6MCwiRm9yZWdyb3VuZCI6eyIkaWQiOiI3OTEiLCJDb2xvciI6eyIkaWQiOiI3OTI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HJlZiI6IjEwMyJ9LCJQYWRkaW5nIjp7IiRyZWYiOiIxMDQifSwiQmFja2dyb3VuZCI6eyIkcmVmIjoiMTA1In0sIklzVmlzaWJsZSI6dHJ1ZSwiV2lkdGgiOjAuMCwiSGVpZ2h0IjowLjAsIkJvcmRlclN0eWxlIjp7IiRpZCI6Ijc5MyIsIkxpbmVDb2xvciI6bnVsbCwiTGluZVdlaWdodCI6MC4wLCJMaW5lVHlwZSI6MCwiUGFyZW50U3R5bGUiOm51bGx9LCJQYXJlbnRTdHlsZSI6eyIkcmVmIjoiOTkifX0sIkhvcml6b250YWxDb25uZWN0b3JTdHlsZSI6eyIkaWQiOiI3OTQiLCJMaW5lQ29sb3IiOnsiJHJlZiI6IjEwNyJ9LCJMaW5lV2VpZ2h0IjoxLjAsIkxpbmVUeXBlIjowLCJQYXJlbnRTdHlsZSI6eyIkcmVmIjoiMTA2In19LCJWZXJ0aWNhbENvbm5lY3RvclN0eWxlIjp7IiRpZCI6Ijc5NSIsIkxpbmVDb2xvciI6eyIkcmVmIjoiMTEwIn0sIkxpbmVXZWlnaHQiOjEuMCwiTGluZVR5cGUiOjAsIlBhcmVudFN0eWxlIjp7IiRyZWYiOiIxMDkifX0sIk1hcmdpbiI6bnVsbCwiU3RhcnREYXRlUG9zaXRpb24iOjQsIkVuZERhdGVQb3NpdGlvbiI6NCwiRGF0ZUlzVmlzaWJsZSI6dHJ1ZSwiVGl0bGVQb3NpdGlvbiI6NSwiRHVyYXRpb25Qb3NpdGlvbiI6MiwiUGVyY2VudGFnZUNvbXBsZXRlZFBvc2l0aW9uIjo2LCJTcGFjaW5nIjo1LCJJc0JlbG93VGltZWJhbmQiOnRydWUsIlBlcmNlbnRhZ2VDb21wbGV0ZVNoYXBlT3BhY2l0eSI6MzUsIlNoYXBlU3R5bGUiOnsiJGlkIjoiNzk2IiwiTWFyZ2luIjp7IiRyZWYiOiIxMTMifSwiUGFkZGluZyI6eyIkaWQiOiI3OTciLCJUb3AiOjAuMCwiTGVmdCI6MS4wLCJSaWdodCI6MC4wLCJCb3R0b20iOjEuMH0sIkJhY2tncm91bmQiOnsiJGlkIjoiNzk4IiwiQ29sb3IiOnsiJGlkIjoiNzk5IiwiQSI6MjU1LCJSIjoxNzgsIkciOjM4LCJCIjowfX0sIklzVmlzaWJsZSI6dHJ1ZSwiV2lkdGgiOjAuMCwiSGVpZ2h0IjoxMC4wLCJCb3JkZXJTdHlsZSI6eyIkaWQiOiI4MDAiLCJMaW5lQ29sb3IiOnsiJGlkIjoiODAxIiwiJHR5cGUiOiJOTFJFLkNvbW1vbi5Eb20uU29saWRDb2xvckJydXNoLCBOTFJFLkNvbW1vbiIsIkNvbG9yIjp7IiRpZCI6IjgwMiIsIkEiOjI1NSwiUiI6MjU1LCJHIjowLCJCIjowfX0sIkxpbmVXZWlnaHQiOjAuMCwiTGluZVR5cGUiOjAsIlBhcmVudFN0eWxlIjpudWxsfSwiUGFyZW50U3R5bGUiOnsiJHJlZiI6IjExMiJ9fSwiVGl0bGVTdHlsZSI6eyIkaWQiOiI4MDMiLCJGb250U2V0dGluZ3MiOnsiJGlkIjoiODA0IiwiRm9udFNpemUiOjcsIkZvbnROYW1lIjoiQ2VudHVyeSBHb3RoaWMiLCJJc0JvbGQiOmZhbHNlLCJJc0l0YWxpYyI6ZmFsc2UsIklzVW5kZXJsaW5lZCI6ZmFsc2UsIlBhcmVudFN0eWxlIjp7IiRyZWYiOiIxMjEifX0sIkF1dG9TaXplIjowLCJGb3JlZ3JvdW5kIjp7IiRyZWYiOiIxMjIifSwiTWF4V2lkdGgiOjg4Ljc1LCJNYXhIZWlnaHQiOiJJbmZpbml0eSIsIlNtYXJ0Rm9yZWdyb3VuZElzQWN0aXZlIjpmYWxzZSwiSG9yaXpvbnRhbEFsaWdubWVudCI6MC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gwNSIsIkxpbmVDb2xvciI6bnVsbCwiTGluZVdlaWdodCI6MC4wLCJMaW5lVHlwZSI6MCwiUGFyZW50U3R5bGUiOm51bGx9LCJQYXJlbnRTdHlsZSI6eyIkcmVmIjoiMTIwIn19LCJEYXRlU3R5bGUiOnsiJGlkIjoiODA2IiwiRm9udFNldHRpbmdzIjp7IiRpZCI6IjgwNyIsIkZvbnRTaXplIjo2LCJGb250TmFtZSI6IkNlbnR1cnkgR290aGljIiwiSXNCb2xkIjpmYWxzZSwiSXNJdGFsaWMiOmZhbHNlLCJJc1VuZGVybGluZWQiOmZhbHNlLCJQYXJlbnRTdHlsZSI6eyIkcmVmIjoiMTI4In19LCJBdXRvU2l6ZSI6MCwiRm9yZWdyb3VuZCI6eyIkaWQiOiI4MDgiLCJDb2xvciI6eyIkaWQiOiI4MDkiLCJBIjoyNTUsIlIiOjIzMiwiRyI6NzYsIkIiOjM0fX0sIk1heFdpZHRoIjoyMDAuMCwiTWF4SGVpZ2h0IjoiSW5maW5pdHkiLCJTbWFydEZvcmVncm91bmRJc0FjdGl2ZSI6ZmFsc2UsIkhvcml6b250YWxBbGlnbm1lbnQiOjAsIlZlcnRpY2FsQWxpZ25tZW50IjowLCJTbWFydEZvcmVncm91bmQiOm51bGwsIkJhY2tncm91bmRGaWxsVHlwZSI6MCwiTWFyZ2luIjp7IiRyZWYiOiIxMzEifSwiUGFkZGluZyI6eyIkcmVmIjoiMTMyIn0sIkJhY2tncm91bmQiOnsiJHJlZiI6IjEzMyJ9LCJJc1Zpc2libGUiOnRydWUsIldpZHRoIjowLjAsIkhlaWdodCI6MC4wLCJCb3JkZXJTdHlsZSI6eyIkaWQiOiI4MTAiLCJMaW5lQ29sb3IiOm51bGwsIkxpbmVXZWlnaHQiOjAuMCwiTGluZVR5cGUiOjAsIlBhcmVudFN0eWxlIjpudWxsfSwiUGFyZW50U3R5bGUiOnsiJHJlZiI6IjEyNyJ9fSwiRGF0ZUZvcm1hdCI6eyIkcmVmIjoiMTM0In0sIldlZWtOdW1iZXJpbmciOnsiJGlkIjoiODExIiwiRm9ybWF0IjowLCJJc1Zpc2libGUiOmZhbHNlLCJMYXN0S25vd25WaXNpYmlsaXR5U3RhdGUiOmZhbHNlfSwiSXNWaXNpYmxlIjp0cnVlLCJQYXJlbnRTdHlsZSI6eyIkcmVmIjoiOTEifX0sIkluZGV4IjoyMSwiU21hcnREdXJhdGlvbkFjdGl2YXRlZCI6ZmFsc2UsIkRhdGVGb3JtYXQiOnsiJHJlZiI6IjEzNCJ9LCJXZWVrTnVtYmVyaW5nIjp7IiRpZCI6IjgxMiIsIkZvcm1hdCI6MCwiSXNWaXNpYmxlIjpmYWxzZSwiTGFzdEtub3duVmlzaWJpbGl0eVN0YXRlIjpmYWxzZX0sIklkIjoiYzBjMDU1YWQtMTcyNi00ZmRjLWJmMjEtM2NmNzYyYjQ0NzBkIiwiSW1wb3J0SWQiOm51bGwsIlRpdGxlIjoiVXNlciBBY2NlcHRhbmNlIFRlc3RpbmcgIiwiTm90ZSI6bnVsbCwiSHlwZXJsaW5rIjp7IiRpZCI6IjgxMyIsIkFkZHJlc3MiOm51bGwsIlN1YkFkZHJlc3MiOm51bGx9LCJJc0NoYW5nZWQiOmZhbHNlLCJJc05ldyI6dHJ1ZX0seyIkaWQiOiI4MTQiLCJHcm91cE5hbWUiOm51bGwsIlN0YXJ0RGF0ZSI6IjIwMjMtMDctMDJUMDA6MDA6MDBaIiwiRW5kRGF0ZSI6IjIwMjMtMDctMjVUMjM6NTk6MDBaIiwiUGVyY2VudGFnZUNvbXBsZXRlIjpudWxsLCJTdHlsZSI6eyIkaWQiOiI4MTUiLCJTaGFwZSI6MSwiU2hhcGVUaGlja25lc3MiOjAsIkR1cmF0aW9uRm9ybWF0IjowLCJJbmNsdWRlTm9uV29ya2luZ0RheXNJbkR1cmF0aW9uIjp0cnVlLCJQZXJjZW50YWdlQ29tcGxldGVTdHlsZSI6eyIkaWQiOiI4MTYiLCJGb250U2V0dGluZ3MiOnsiJGlkIjoiODE3IiwiRm9udFNpemUiOjEwLCJGb250TmFtZSI6IkNhbGlicmkiLCJJc0JvbGQiOmZhbHNlLCJJc0l0YWxpYyI6ZmFsc2UsIklzVW5kZXJsaW5lZCI6ZmFsc2UsIlBhcmVudFN0eWxlIjp7IiRyZWYiOiI5MyJ9fSwiQXV0b1NpemUiOjAsIkZvcmVncm91bmQiOnsiJHJlZiI6Ijk0In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4MTgiLCJMaW5lQ29sb3IiOm51bGwsIkxpbmVXZWlnaHQiOjAuMCwiTGluZVR5cGUiOjAsIlBhcmVudFN0eWxlIjpudWxsfSwiUGFyZW50U3R5bGUiOnsiJHJlZiI6IjkyIn19LCJEdXJhdGlvblN0eWxlIjp7IiRpZCI6IjgxOSIsIkZvbnRTZXR0aW5ncyI6eyIkaWQiOiI4MjAiLCJGb250U2l6ZSI6NywiRm9udE5hbWUiOiJDYWxpYnJpIiwiSXNCb2xkIjpmYWxzZSwiSXNJdGFsaWMiOmZhbHNlLCJJc1VuZGVybGluZWQiOmZhbHNlLCJQYXJlbnRTdHlsZSI6eyIkcmVmIjoiMTAwIn19LCJBdXRvU2l6ZSI6MCwiRm9yZWdyb3VuZCI6eyIkaWQiOiI4MjEiLCJDb2xvciI6eyIkaWQiOiI4MjI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HJlZiI6IjEwMyJ9LCJQYWRkaW5nIjp7IiRyZWYiOiIxMDQifSwiQmFja2dyb3VuZCI6eyIkcmVmIjoiMTA1In0sIklzVmlzaWJsZSI6dHJ1ZSwiV2lkdGgiOjAuMCwiSGVpZ2h0IjowLjAsIkJvcmRlclN0eWxlIjp7IiRpZCI6IjgyMyIsIkxpbmVDb2xvciI6bnVsbCwiTGluZVdlaWdodCI6MC4wLCJMaW5lVHlwZSI6MCwiUGFyZW50U3R5bGUiOm51bGx9LCJQYXJlbnRTdHlsZSI6eyIkcmVmIjoiOTkifX0sIkhvcml6b250YWxDb25uZWN0b3JTdHlsZSI6eyIkaWQiOiI4MjQiLCJMaW5lQ29sb3IiOnsiJHJlZiI6IjEwNyJ9LCJMaW5lV2VpZ2h0IjoxLjAsIkxpbmVUeXBlIjowLCJQYXJlbnRTdHlsZSI6eyIkcmVmIjoiMTA2In19LCJWZXJ0aWNhbENvbm5lY3RvclN0eWxlIjp7IiRpZCI6IjgyNSIsIkxpbmVDb2xvciI6eyIkcmVmIjoiMTEwIn0sIkxpbmVXZWlnaHQiOjEuMCwiTGluZVR5cGUiOjAsIlBhcmVudFN0eWxlIjp7IiRyZWYiOiIxMDkifX0sIk1hcmdpbiI6bnVsbCwiU3RhcnREYXRlUG9zaXRpb24iOjQsIkVuZERhdGVQb3NpdGlvbiI6NCwiRGF0ZUlzVmlzaWJsZSI6dHJ1ZSwiVGl0bGVQb3NpdGlvbiI6NSwiRHVyYXRpb25Qb3NpdGlvbiI6MiwiUGVyY2VudGFnZUNvbXBsZXRlZFBvc2l0aW9uIjo2LCJTcGFjaW5nIjo1LCJJc0JlbG93VGltZWJhbmQiOnRydWUsIlBlcmNlbnRhZ2VDb21wbGV0ZVNoYXBlT3BhY2l0eSI6MzUsIlNoYXBlU3R5bGUiOnsiJGlkIjoiODI2IiwiTWFyZ2luIjp7IiRyZWYiOiIxMTMifSwiUGFkZGluZyI6eyIkaWQiOiI4MjciLCJUb3AiOjAuMCwiTGVmdCI6MS4wLCJSaWdodCI6MC4wLCJCb3R0b20iOjEuMH0sIkJhY2tncm91bmQiOnsiJGlkIjoiODI4IiwiQ29sb3IiOnsiJGlkIjoiODI5IiwiQSI6MjU1LCJSIjo4MCwiRyI6ODAsIkIiOjcwfX0sIklzVmlzaWJsZSI6dHJ1ZSwiV2lkdGgiOjAuMCwiSGVpZ2h0IjoxMC4wLCJCb3JkZXJTdHlsZSI6eyIkaWQiOiI4MzAiLCJMaW5lQ29sb3IiOnsiJGlkIjoiODMxIiwiJHR5cGUiOiJOTFJFLkNvbW1vbi5Eb20uU29saWRDb2xvckJydXNoLCBOTFJFLkNvbW1vbiIsIkNvbG9yIjp7IiRpZCI6IjgzMiIsIkEiOjI1NSwiUiI6MjU1LCJHIjowLCJCIjowfX0sIkxpbmVXZWlnaHQiOjAuMCwiTGluZVR5cGUiOjAsIlBhcmVudFN0eWxlIjpudWxsfSwiUGFyZW50U3R5bGUiOnsiJHJlZiI6IjExMiJ9fSwiVGl0bGVTdHlsZSI6eyIkaWQiOiI4MzMiLCJGb250U2V0dGluZ3MiOnsiJGlkIjoiODM0IiwiRm9udFNpemUiOjcsIkZvbnROYW1lIjoiQ2VudHVyeSBHb3RoaWMiLCJJc0JvbGQiOmZhbHNlLCJJc0l0YWxpYyI6ZmFsc2UsIklzVW5kZXJsaW5lZCI6ZmFsc2UsIlBhcmVudFN0eWxlIjp7IiRyZWYiOiIxMjEifX0sIkF1dG9TaXplIjowLCJGb3JlZ3JvdW5kIjp7IiRyZWYiOiIxMjIifSwiTWF4V2lkdGgiOjU3Ljc1LCJNYXhIZWlnaHQiOiJJbmZpbml0eSIsIlNtYXJ0Rm9yZWdyb3VuZElzQWN0aXZlIjpmYWxzZSwiSG9yaXpvbnRhbEFsaWdubWVudCI6MC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gzNSIsIkxpbmVDb2xvciI6bnVsbCwiTGluZVdlaWdodCI6MC4wLCJMaW5lVHlwZSI6MCwiUGFyZW50U3R5bGUiOm51bGx9LCJQYXJlbnRTdHlsZSI6eyIkcmVmIjoiMTIwIn19LCJEYXRlU3R5bGUiOnsiJGlkIjoiODM2IiwiRm9udFNldHRpbmdzIjp7IiRpZCI6IjgzNyIsIkZvbnRTaXplIjo2LCJGb250TmFtZSI6IkNlbnR1cnkgR290aGljIiwiSXNCb2xkIjpmYWxzZSwiSXNJdGFsaWMiOmZhbHNlLCJJc1VuZGVybGluZWQiOmZhbHNlLCJQYXJlbnRTdHlsZSI6eyIkcmVmIjoiMTI4In19LCJBdXRvU2l6ZSI6MCwiRm9yZWdyb3VuZCI6eyIkaWQiOiI4MzgiLCJDb2xvciI6eyIkaWQiOiI4MzkiLCJBIjoyNTUsIlIiOjIzMiwiRyI6NzYsIkIiOjM0fX0sIk1heFdpZHRoIjoyMDAuMCwiTWF4SGVpZ2h0IjoiSW5maW5pdHkiLCJTbWFydEZvcmVncm91bmRJc0FjdGl2ZSI6ZmFsc2UsIkhvcml6b250YWxBbGlnbm1lbnQiOjAsIlZlcnRpY2FsQWxpZ25tZW50IjowLCJTbWFydEZvcmVncm91bmQiOm51bGwsIkJhY2tncm91bmRGaWxsVHlwZSI6MCwiTWFyZ2luIjp7IiRyZWYiOiIxMzEifSwiUGFkZGluZyI6eyIkcmVmIjoiMTMyIn0sIkJhY2tncm91bmQiOnsiJHJlZiI6IjEzMyJ9LCJJc1Zpc2libGUiOnRydWUsIldpZHRoIjowLjAsIkhlaWdodCI6MC4wLCJCb3JkZXJTdHlsZSI6eyIkaWQiOiI4NDAiLCJMaW5lQ29sb3IiOm51bGwsIkxpbmVXZWlnaHQiOjAuMCwiTGluZVR5cGUiOjAsIlBhcmVudFN0eWxlIjpudWxsfSwiUGFyZW50U3R5bGUiOnsiJHJlZiI6IjEyNyJ9fSwiRGF0ZUZvcm1hdCI6eyIkcmVmIjoiMTM0In0sIldlZWtOdW1iZXJpbmciOnsiJGlkIjoiODQxIiwiRm9ybWF0IjowLCJJc1Zpc2libGUiOmZhbHNlLCJMYXN0S25vd25WaXNpYmlsaXR5U3RhdGUiOmZhbHNlfSwiSXNWaXNpYmxlIjp0cnVlLCJQYXJlbnRTdHlsZSI6eyIkcmVmIjoiOTEifX0sIkluZGV4IjoyMiwiU21hcnREdXJhdGlvbkFjdGl2YXRlZCI6ZmFsc2UsIkRhdGVGb3JtYXQiOnsiJHJlZiI6IjEzNCJ9LCJXZWVrTnVtYmVyaW5nIjp7IiRpZCI6Ijg0MiIsIkZvcm1hdCI6MCwiSXNWaXNpYmxlIjpmYWxzZSwiTGFzdEtub3duVmlzaWJpbGl0eVN0YXRlIjpmYWxzZX0sIklkIjoiYWZmNGY4NTUtNTRlYy00YjQ3LWFhNGYtOTVmN2JmODJkYTQ1IiwiSW1wb3J0SWQiOm51bGwsIlRpdGxlIjoiRG9jdW1lbnRhdGlvbiAiLCJOb3RlIjpudWxsLCJIeXBlcmxpbmsiOnsiJGlkIjoiODQzIiwiQWRkcmVzcyI6bnVsbCwiU3ViQWRkcmVzcyI6bnVsbH0sIklzQ2hhbmdlZCI6ZmFsc2UsIklzTmV3Ijp0cnVlfSx7IiRpZCI6Ijg0NCIsIkdyb3VwTmFtZSI6bnVsbCwiU3RhcnREYXRlIjoiMjAyMy0wNy0xMFQwMDowMDowMFoiLCJFbmREYXRlIjoiMjAyMy0wNy0zMFQyMzo1OTowMFoiLCJQZXJjZW50YWdlQ29tcGxldGUiOm51bGwsIlN0eWxlIjp7IiRpZCI6Ijg0NSIsIlNoYXBlIjoxLCJTaGFwZVRoaWNrbmVzcyI6MCwiRHVyYXRpb25Gb3JtYXQiOjAsIkluY2x1ZGVOb25Xb3JraW5nRGF5c0luRHVyYXRpb24iOnRydWUsIlBlcmNlbnRhZ2VDb21wbGV0ZVN0eWxlIjp7IiRpZCI6Ijg0NiIsIkZvbnRTZXR0aW5ncyI6eyIkaWQiOiI4NDciLCJGb250U2l6ZSI6MTAsIkZvbnROYW1lIjoiQ2FsaWJyaSIsIklzQm9sZCI6ZmFsc2UsIklzSXRhbGljIjpmYWxzZSwiSXNVbmRlcmxpbmVkIjpmYWxzZSwiUGFyZW50U3R5bGUiOnsiJHJlZiI6IjkzIn19LCJBdXRvU2l6ZSI6MCwiRm9yZWdyb3VuZCI6eyIkcmVmIjoiOTQifSwiTWF4V2lkdGgiOjIw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g0OCIsIkxpbmVDb2xvciI6bnVsbCwiTGluZVdlaWdodCI6MC4wLCJMaW5lVHlwZSI6MCwiUGFyZW50U3R5bGUiOm51bGx9LCJQYXJlbnRTdHlsZSI6eyIkcmVmIjoiOTIifX0sIkR1cmF0aW9uU3R5bGUiOnsiJGlkIjoiODQ5IiwiRm9udFNldHRpbmdzIjp7IiRpZCI6Ijg1MCIsIkZvbnRTaXplIjo3LCJGb250TmFtZSI6IkNhbGlicmkiLCJJc0JvbGQiOmZhbHNlLCJJc0l0YWxpYyI6ZmFsc2UsIklzVW5kZXJsaW5lZCI6ZmFsc2UsIlBhcmVudFN0eWxlIjp7IiRyZWYiOiIxMDAifX0sIkF1dG9TaXplIjowLCJGb3JlZ3JvdW5kIjp7IiRpZCI6Ijg1MSIsIkNvbG9yIjp7IiRpZCI6Ijg1Mi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cmVmIjoiMTAzIn0sIlBhZGRpbmciOnsiJHJlZiI6IjEwNCJ9LCJCYWNrZ3JvdW5kIjp7IiRyZWYiOiIxMDUifSwiSXNWaXNpYmxlIjp0cnVlLCJXaWR0aCI6MC4wLCJIZWlnaHQiOjAuMCwiQm9yZGVyU3R5bGUiOnsiJGlkIjoiODUzIiwiTGluZUNvbG9yIjpudWxsLCJMaW5lV2VpZ2h0IjowLjAsIkxpbmVUeXBlIjowLCJQYXJlbnRTdHlsZSI6bnVsbH0sIlBhcmVudFN0eWxlIjp7IiRyZWYiOiI5OSJ9fSwiSG9yaXpvbnRhbENvbm5lY3RvclN0eWxlIjp7IiRpZCI6Ijg1NCIsIkxpbmVDb2xvciI6eyIkcmVmIjoiMTA3In0sIkxpbmVXZWlnaHQiOjEuMCwiTGluZVR5cGUiOjAsIlBhcmVudFN0eWxlIjp7IiRyZWYiOiIxMDYifX0sIlZlcnRpY2FsQ29ubmVjdG9yU3R5bGUiOnsiJGlkIjoiODU1IiwiTGluZUNvbG9yIjp7IiRyZWYiOiIxMTAifSwiTGluZVdlaWdodCI6MS4wLCJMaW5lVHlwZSI6MCwiUGFyZW50U3R5bGUiOnsiJHJlZiI6IjEwOSJ9fSwiTWFyZ2luIjpudWxsLCJTdGFydERhdGVQb3NpdGlvbiI6NCwiRW5kRGF0ZVBvc2l0aW9uIjo0LCJEYXRlSXNWaXNpYmxlIjp0cnVlLCJUaXRsZVBvc2l0aW9uIjo1LCJEdXJhdGlvblBvc2l0aW9uIjoyLCJQZXJjZW50YWdlQ29tcGxldGVkUG9zaXRpb24iOjYsIlNwYWNpbmciOjUsIklzQmVsb3dUaW1lYmFuZCI6dHJ1ZSwiUGVyY2VudGFnZUNvbXBsZXRlU2hhcGVPcGFjaXR5IjozNSwiU2hhcGVTdHlsZSI6eyIkaWQiOiI4NTYiLCJNYXJnaW4iOnsiJHJlZiI6IjExMyJ9LCJQYWRkaW5nIjp7IiRpZCI6Ijg1NyIsIlRvcCI6MC4wLCJMZWZ0IjoxLjAsIlJpZ2h0IjowLjAsIkJvdHRvbSI6MS4wfSwiQmFja2dyb3VuZCI6eyIkaWQiOiI4NTgiLCJDb2xvciI6eyIkaWQiOiI4NTkiLCJBIjoyNTUsIlIiOjE3OCwiRyI6MzgsIkIiOjB9fSwiSXNWaXNpYmxlIjp0cnVlLCJXaWR0aCI6MC4wLCJIZWlnaHQiOjEwLjAsIkJvcmRlclN0eWxlIjp7IiRpZCI6Ijg2MCIsIkxpbmVDb2xvciI6eyIkaWQiOiI4NjEiLCIkdHlwZSI6Ik5MUkUuQ29tbW9uLkRvbS5Tb2xpZENvbG9yQnJ1c2gsIE5MUkUuQ29tbW9uIiwiQ29sb3IiOnsiJGlkIjoiODYyIiwiQSI6MjU1LCJSIjoyNTUsIkciOjAsIkIiOjB9fSwiTGluZVdlaWdodCI6MC4wLCJMaW5lVHlwZSI6MCwiUGFyZW50U3R5bGUiOm51bGx9LCJQYXJlbnRTdHlsZSI6eyIkcmVmIjoiMTEyIn19LCJUaXRsZVN0eWxlIjp7IiRpZCI6Ijg2MyIsIkZvbnRTZXR0aW5ncyI6eyIkaWQiOiI4NjQiLCJGb250U2l6ZSI6NywiRm9udE5hbWUiOiJDZW50dXJ5IEdvdGhpYyIsIklzQm9sZCI6dHJ1ZSwiSXNJdGFsaWMiOnRydWUsIklzVW5kZXJsaW5lZCI6dHJ1ZSwiUGFyZW50U3R5bGUiOnsiJHJlZiI6IjEyMSJ9fSwiQXV0b1NpemUiOjAsIkZvcmVncm91bmQiOnsiJGlkIjoiODY1IiwiQ29sb3IiOnsiJGlkIjoiODY2IiwiQSI6MjU1LCJSIjoxNzgsIkciOjM4LCJCIjowfX0sIk1heFdpZHRoIjo2Ni43NSwiTWF4SGVpZ2h0IjoiSW5maW5pdHkiLCJTbWFydEZvcmVncm91bmRJc0FjdGl2ZSI6ZmFsc2UsIkhvcml6b250YWxBbGlnbm1lbnQiOjAsIlZlcnRpY2FsQWxpZ25tZW50IjowLCJTbWFydEZvcmVncm91bmQiOm51bGwsIkJhY2tncm91bmRGaWxsVHlwZSI6MCwiTWFyZ2luIjp7IiRyZWYiOiIxMjQifSwiUGFkZGluZyI6eyIkcmVmIjoiMTI1In0sIkJhY2tncm91bmQiOnsiJHJlZiI6IjEyNiJ9LCJJc1Zpc2libGUiOnRydWUsIldpZHRoIjowLjAsIkhlaWdodCI6MC4wLCJCb3JkZXJTdHlsZSI6eyIkaWQiOiI4NjciLCJMaW5lQ29sb3IiOm51bGwsIkxpbmVXZWlnaHQiOjAuMCwiTGluZVR5cGUiOjAsIlBhcmVudFN0eWxlIjpudWxsfSwiUGFyZW50U3R5bGUiOnsiJHJlZiI6IjEyMCJ9fSwiRGF0ZVN0eWxlIjp7IiRpZCI6Ijg2OCIsIkZvbnRTZXR0aW5ncyI6eyIkaWQiOiI4NjkiLCJGb250U2l6ZSI6NiwiRm9udE5hbWUiOiJDZW50dXJ5IEdvdGhpYyIsIklzQm9sZCI6ZmFsc2UsIklzSXRhbGljIjpmYWxzZSwiSXNVbmRlcmxpbmVkIjpmYWxzZSwiUGFyZW50U3R5bGUiOnsiJHJlZiI6IjEyOCJ9fSwiQXV0b1NpemUiOjAsIkZvcmVncm91bmQiOnsiJGlkIjoiODcwIiwiQ29sb3IiOnsiJGlkIjoiODcxIiwiQSI6MjU1LCJSIjoyMzIsIkciOjc2LCJCIjozNH19LCJNYXhXaWR0aCI6MjAwLjAsIk1heEhlaWdodCI6IkluZmluaXR5IiwiU21hcnRGb3JlZ3JvdW5kSXNBY3RpdmUiOmZhbHNlLCJIb3Jpem9udGFsQWxpZ25tZW50IjowLCJWZXJ0aWNhbEFsaWdubWVudCI6MCwiU21hcnRGb3JlZ3JvdW5kIjpudWxsLCJCYWNrZ3JvdW5kRmlsbFR5cGUiOjAsIk1hcmdpbiI6eyIkcmVmIjoiMTMxIn0sIlBhZGRpbmciOnsiJHJlZiI6IjEzMiJ9LCJCYWNrZ3JvdW5kIjp7IiRyZWYiOiIxMzMifSwiSXNWaXNpYmxlIjp0cnVlLCJXaWR0aCI6MC4wLCJIZWlnaHQiOjAuMCwiQm9yZGVyU3R5bGUiOnsiJGlkIjoiODcyIiwiTGluZUNvbG9yIjpudWxsLCJMaW5lV2VpZ2h0IjowLjAsIkxpbmVUeXBlIjowLCJQYXJlbnRTdHlsZSI6bnVsbH0sIlBhcmVudFN0eWxlIjp7IiRyZWYiOiIxMjcifX0sIkRhdGVGb3JtYXQiOnsiJHJlZiI6IjEzNCJ9LCJXZWVrTnVtYmVyaW5nIjp7IiRpZCI6Ijg3MyIsIkZvcm1hdCI6MCwiSXNWaXNpYmxlIjpmYWxzZSwiTGFzdEtub3duVmlzaWJpbGl0eVN0YXRlIjpmYWxzZX0sIklzVmlzaWJsZSI6dHJ1ZSwiUGFyZW50U3R5bGUiOnsiJHJlZiI6IjkxIn19LCJJbmRleCI6MjMsIlNtYXJ0RHVyYXRpb25BY3RpdmF0ZWQiOmZhbHNlLCJEYXRlRm9ybWF0Ijp7IiRyZWYiOiIxMzQifSwiV2Vla051bWJlcmluZyI6eyIkaWQiOiI4NzQiLCJGb3JtYXQiOjAsIklzVmlzaWJsZSI6ZmFsc2UsIkxhc3RLbm93blZpc2liaWxpdHlTdGF0ZSI6ZmFsc2V9LCJJZCI6ImFjNDRjZDBlLWIyMmMtNDczMC04MTgyLWEzODg2MTFiOWMwMSIsIkltcG9ydElkIjpudWxsLCJUaXRsZSI6IlN0YWdlIDEgU3VibWlzc2lvbiIsIk5vdGUiOm51bGwsIkh5cGVybGluayI6eyIkaWQiOiI4NzUiLCJBZGRyZXNzIjpudWxsLCJTdWJBZGRyZXNzIjpudWxsfSwiSXNDaGFuZ2VkIjpmYWxzZSwiSXNOZXciOnRydWV9XSwiU3dpbWxhbmVzIjpbXSwiTXNQcm9qZWN0SXRlbXNUcmVlIjpudWxsLCJNZXRhZGF0YSI6eyIkaWQiOiI4NzYiLCJSZWNlbnRDb2xvcnNDb2xsZWN0aW9uIjoiW10iLCJNc3BMYXRlc3RJbXBvcnRJdGVtcyI6IntcIiRpZFwiOlwiMVwiLFwiUm9vdFwiOntcIkltcG9ydElkXCI6bnVsbCxcIklzSW1wb3J0ZWRcIjpmYWxzZSxcIkNoaWxkcmVuXCI6W119fSIsIk1zcFN5bmNCeVVpZCI6IkZhbHNlIiwiTXNwQ29sdW1uc01hcHBpbmciOiJbe1wiJGlkXCI6XCIxXCIsXCJTZWxlY3RlZE1hcHBpbmdcIjoxLFwiQ29sdW1uSGVhZGVyXCI6XCJTd2ltbGFuZVwifSx7XCIkaWRcIjpcIjJcIixcIlNlbGVjdGVkTWFwcGluZ1wiOjIsXCJDb2x1bW5IZWFkZXJcIjpcIk5hbWVcIn0se1wiJGlkXCI6XCIzXCIsXCJTZWxlY3RlZE1hcHBpbmdcIjozLFwiQ29sdW1uSGVhZGVyXCI6XCJTdGFydFwifSx7XCIkaWRcIjpcIjRcIixcIlNlbGVjdGVkTWFwcGluZ1wiOjQsXCJDb2x1bW5IZWFkZXJcIjpcIkZpbmlzaFwifSx7XCIkaWRcIjpcIjVcIixcIlNlbGVjdGVkTWFwcGluZ1wiOjUsXCJDb2x1bW5IZWFkZXJcIjpcIlBlcmNlbnRDb21wbGV0ZVwifV0ifSwiU2V0dGluZ3MiOnsiJGlkIjoiODc3IiwiSW1wYU9wdGlvbnMiOm51bGwsIlVzZUNvbXByZXNzaW9uIjpmYWxzZSwiQ29tcHJlc2lvblBlcmNlbnRhZ2UiOjUwLjAsIkluYWN0aXZlSW50ZXJ2YWxXaWR0aFRocmVzaG9sZCI6MzAuMCwiSW5hY3RpdmVJbnRlcnZhbFdpZHRoIjoxLjAsIlNwbGl0VGFza3MiOmZhbHNlLCJVc2VDbHVzdGVyIjpmYWxzZSwiRXBzaWxvbiI6MC4wLCJNaW5Qb2ludHNUb0Zvcm1BQ2x1c3RlciI6MiwiR2VuZXJhdGVJbnZpc2libGVTaGFwZXMiOnRydWUsIlNtYXJ0VGltZWxpbmVUYXNrUGVyY2VudGFnZUZpdCI6ZmFsc2V9LCJJc05ldyI6ZmFsc2UsIkltcG9ydFR5cGUiOjAsIkZpbGVQYXRoIjpudWxsLCJUaW1lQ29uZmlndXJhdGlvbiI6eyIkaWQiOiI4NzgiLCJVc2VUaW1lIjpmYWxzZSwiV29ya0RheVN0YXJ0IjoiMDA6MDA6MDAiLCJXb3JrRGF5RW5kIjoiMjM6NTk6MDAifSwiTGFzdFVzZWRUZW1wbGF0ZUlkIjoiY2MyNmY4NjMtMjdjZS00ODBlLWE1ODktYjNmMTJmMmQ2ZWIwIiwiRmlyc3RXZWVrT2ZZZWFyIjowLCJQbGFjZU1pbGVzdG9uZUF0VGhlQmVnaW5uaW5nT2ZUaGVEYXkiOmZhbHNl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Thin"/>
  <p:tag name="OTLWEEKNUMBERINGFORMAT" val="WNFormat1"/>
  <p:tag name="OTLWEEKNUMBERINGISVISIBLE" val="False"/>
  <p:tag name="OTLSTARTDATE" val="2022-06-25T00:00:00.0000000Z"/>
  <p:tag name="OTLENDDATE" val="2022-07-21T23:59:00.0000000Z"/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Thin"/>
  <p:tag name="OTLWEEKNUMBERINGFORMAT" val="WNFormat1"/>
  <p:tag name="OTLWEEKNUMBERINGISVISIBLE" val="False"/>
  <p:tag name="OTLSTARTDATE" val="2022-07-05T00:00:00.0000000Z"/>
  <p:tag name="OTLENDDATE" val="2022-08-08T23:59:00.0000000Z"/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Thin"/>
  <p:tag name="OTLWEEKNUMBERINGFORMAT" val="WNFormat1"/>
  <p:tag name="OTLWEEKNUMBERINGISVISIBLE" val="False"/>
  <p:tag name="OTLSTARTDATE" val="2022-07-25T00:00:00.0000000Z"/>
  <p:tag name="OTLENDDATE" val="2022-09-01T23:59:00.0000000Z"/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Thin"/>
  <p:tag name="OTLWEEKNUMBERINGFORMAT" val="WNFormat1"/>
  <p:tag name="OTLWEEKNUMBERINGISVISIBLE" val="False"/>
  <p:tag name="OTLSTARTDATE" val="2022-07-12T00:00:00.0000000Z"/>
  <p:tag name="OTLENDDATE" val="2022-10-12T23:59:00.0000000Z"/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Thin"/>
  <p:tag name="OTLWEEKNUMBERINGFORMAT" val="WNFormat1"/>
  <p:tag name="OTLWEEKNUMBERINGISVISIBLE" val="False"/>
  <p:tag name="OTLSTARTDATE" val="2022-10-16T00:00:00.0000000Z"/>
  <p:tag name="OTLENDDATE" val="2022-12-21T23:59:00.0000000Z"/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Thin"/>
  <p:tag name="OTLWEEKNUMBERINGFORMAT" val="WNFormat1"/>
  <p:tag name="OTLWEEKNUMBERINGISVISIBLE" val="False"/>
  <p:tag name="OTLSTARTDATE" val="2022-09-07T00:00:00.0000000Z"/>
  <p:tag name="OTLENDDATE" val="2022-10-14T23:59:00.0000000Z"/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Thin"/>
  <p:tag name="OTLWEEKNUMBERINGFORMAT" val="WNFormat1"/>
  <p:tag name="OTLWEEKNUMBERINGISVISIBLE" val="False"/>
  <p:tag name="OTLSTARTDATE" val="2022-09-25T00:00:00.0000000Z"/>
  <p:tag name="OTLENDDATE" val="2022-10-20T23:59:00.0000000Z"/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Thin"/>
  <p:tag name="OTLWEEKNUMBERINGFORMAT" val="WNFormat1"/>
  <p:tag name="OTLWEEKNUMBERINGISVISIBLE" val="False"/>
  <p:tag name="OTLSTARTDATE" val="2022-10-15T00:00:00.0000000Z"/>
  <p:tag name="OTLENDDATE" val="2022-12-16T23:59:00.0000000Z"/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Thin"/>
  <p:tag name="OTLWEEKNUMBERINGFORMAT" val="WNFormat1"/>
  <p:tag name="OTLWEEKNUMBERINGISVISIBLE" val="False"/>
  <p:tag name="OTLSTARTDATE" val="2022-10-31T00:00:00.0000000Z"/>
  <p:tag name="OTLENDDATE" val="2022-12-26T23:59:00.0000000Z"/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Thin"/>
  <p:tag name="OTLWEEKNUMBERINGFORMAT" val="WNFormat1"/>
  <p:tag name="OTLWEEKNUMBERINGISVISIBLE" val="False"/>
  <p:tag name="OTLSTARTDATE" val="2022-12-30T00:00:00.0000000Z"/>
  <p:tag name="OTLENDDATE" val="2023-02-23T23:59:00.0000000Z"/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Thin"/>
  <p:tag name="OTLWEEKNUMBERINGFORMAT" val="WNFormat1"/>
  <p:tag name="OTLWEEKNUMBERINGISVISIBLE" val="False"/>
  <p:tag name="OTLSTARTDATE" val="2023-01-15T00:00:00.0000000Z"/>
  <p:tag name="OTLENDDATE" val="2023-04-09T23:59:00.0000000Z"/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Thin"/>
  <p:tag name="OTLWEEKNUMBERINGFORMAT" val="WNFormat1"/>
  <p:tag name="OTLWEEKNUMBERINGISVISIBLE" val="False"/>
  <p:tag name="OTLSTARTDATE" val="2023-03-25T00:00:00.0000000Z"/>
  <p:tag name="OTLENDDATE" val="2023-04-30T23:59:00.0000000Z"/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Thin"/>
  <p:tag name="OTLWEEKNUMBERINGFORMAT" val="WNFormat1"/>
  <p:tag name="OTLWEEKNUMBERINGISVISIBLE" val="False"/>
  <p:tag name="OTLSTARTDATE" val="2023-04-01T00:00:00.0000000Z"/>
  <p:tag name="OTLENDDATE" val="2023-05-27T23:59:00.0000000Z"/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Thin"/>
  <p:tag name="OTLWEEKNUMBERINGFORMAT" val="WNFormat1"/>
  <p:tag name="OTLWEEKNUMBERINGISVISIBLE" val="False"/>
  <p:tag name="OTLSTARTDATE" val="2023-01-29T00:00:00.0000000Z"/>
  <p:tag name="OTLENDDATE" val="2023-04-15T23:59:00.0000000Z"/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Thin"/>
  <p:tag name="OTLWEEKNUMBERINGFORMAT" val="WNFormat1"/>
  <p:tag name="OTLWEEKNUMBERINGISVISIBLE" val="False"/>
  <p:tag name="OTLSTARTDATE" val="2023-04-19T00:00:00.0000000Z"/>
  <p:tag name="OTLENDDATE" val="2023-07-19T23:59:00.0000000Z"/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Thin"/>
  <p:tag name="OTLWEEKNUMBERINGFORMAT" val="WNFormat1"/>
  <p:tag name="OTLWEEKNUMBERINGISVISIBLE" val="False"/>
  <p:tag name="OTLSTARTDATE" val="2023-06-14T00:00:00.0000000Z"/>
  <p:tag name="OTLENDDATE" val="2023-07-03T23:59:00.0000000Z"/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Thin"/>
  <p:tag name="OTLWEEKNUMBERINGFORMAT" val="WNFormat1"/>
  <p:tag name="OTLWEEKNUMBERINGISVISIBLE" val="False"/>
  <p:tag name="OTLSTARTDATE" val="2023-07-02T00:00:00.0000000Z"/>
  <p:tag name="OTLENDDATE" val="2023-07-25T23:59:00.0000000Z"/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Thin"/>
  <p:tag name="OTLWEEKNUMBERINGFORMAT" val="WNFormat1"/>
  <p:tag name="OTLWEEKNUMBERINGISVISIBLE" val="False"/>
  <p:tag name="OTLSTARTDATE" val="2023-07-10T00:00:00.0000000Z"/>
  <p:tag name="OTLENDDATE" val="2023-07-30T23:59:00.0000000Z"/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/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Validation "/>
  <p:tag name="OTLPOSITIONONTASK" val="None"/>
  <p:tag name="OTLRELATEDTASKID" val="00000000-0000-0000-0000-000000000000"/>
  <p:tag name="OTLWEEKNUMBERINGFORMAT" val="WNFormat1"/>
  <p:tag name="OTLWEEKNUMBERINGISVISIBLE" val="False"/>
  <p:tag name="OTLDATE" val="2022-09-24T23:59:00.0000000"/>
  <p:tag name="OTLMARKERSHAPE" val="OTL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/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nimal Prototype "/>
  <p:tag name="OTLPOSITIONONTASK" val="None"/>
  <p:tag name="OTLRELATEDTASKID" val="00000000-0000-0000-0000-000000000000"/>
  <p:tag name="OTLWEEKNUMBERINGFORMAT" val="WNFormat1"/>
  <p:tag name="OTLWEEKNUMBERINGISVISIBLE" val="False"/>
  <p:tag name="OTLDATE" val="2022-12-20T23:59:00.0000000"/>
  <p:tag name="OTLMARKERSHAPE" val="OTL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/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Integrated Prototype"/>
  <p:tag name="OTLPOSITIONONTASK" val="None"/>
  <p:tag name="OTLRELATEDTASKID" val="00000000-0000-0000-0000-000000000000"/>
  <p:tag name="OTLWEEKNUMBERINGFORMAT" val="WNFormat1"/>
  <p:tag name="OTLWEEKNUMBERINGISVISIBLE" val="False"/>
  <p:tag name="OTLDATE" val="2023-04-01T23:59:00.0000000"/>
  <p:tag name="OTLMARKERSHAPE" val="OTL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/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Integration"/>
  <p:tag name="OTLPOSITIONONTASK" val="None"/>
  <p:tag name="OTLRELATEDTASKID" val="00000000-0000-0000-0000-000000000000"/>
  <p:tag name="OTLWEEKNUMBERINGFORMAT" val="WNFormat1"/>
  <p:tag name="OTLWEEKNUMBERINGISVISIBLE" val="False"/>
  <p:tag name="OTLDATE" val="2023-05-21T23:59:00.0000000"/>
  <p:tag name="OTLMARKERSHAPE" val="OTL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/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 Kick-Off"/>
  <p:tag name="OTLPOSITIONONTASK" val="None"/>
  <p:tag name="OTLRELATEDTASKID" val="00000000-0000-0000-0000-000000000000"/>
  <p:tag name="OTLWEEKNUMBERINGFORMAT" val="WNFormat1"/>
  <p:tag name="OTLWEEKNUMBERINGISVISIBLE" val="False"/>
  <p:tag name="OTLDATE" val="2022-06-18T23:59:00.0000000"/>
  <p:tag name="OTLMARKERSHAPE" val="OTL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/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ubmission"/>
  <p:tag name="OTLPOSITIONONTASK" val="None"/>
  <p:tag name="OTLRELATEDTASKID" val="00000000-0000-0000-0000-000000000000"/>
  <p:tag name="OTLWEEKNUMBERINGFORMAT" val="WNFormat1"/>
  <p:tag name="OTLWEEKNUMBERINGISVISIBLE" val="False"/>
  <p:tag name="OTLDATE" val="2023-07-31T23:59:00.0000000"/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HAPEPADDINGTOP" val="3"/>
  <p:tag name="OTLTIMEBANDCULTUREINFO" val="en-US"/>
  <p:tag name="OTLTIMEBANDQUICKPOSITION" val="Custom"/>
  <p:tag name="OTLTIMEBANDTHREEDEFFECTS" val="Gel"/>
  <p:tag name="OTLTIMEBANDAUTODATERANGE" val="True"/>
  <p:tag name="OTLTIMEBANDSTARTDATE" val="2017-06-18T23:59:00.0000000Z"/>
  <p:tag name="OTLTIMEBANDWORKINGDAYS" val="All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MMM"/>
  <p:tag name="OTLTIMEBANDSCALETYPE" val="Months"/>
  <p:tag name="OTLTIMEBANDSHAPETYPE" val="RoundedCornerRectangleTimeband"/>
  <p:tag name="OTLTIMEBANDSHAPEHEIGHT" val="20"/>
  <p:tag name="OTLTIMEBANDSHAPEPADDINGLEFT" val="0"/>
  <p:tag name="OTLTIMEBANDENDDATE" val="2023-07-31T23:59:00.0000000"/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ck"/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Below"/>
  <p:tag name="OTLMARKERSHAPE" val="OTL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249</Words>
  <Application>Microsoft Office PowerPoint</Application>
  <PresentationFormat>Widescreen</PresentationFormat>
  <Paragraphs>87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Segoe UI</vt:lpstr>
      <vt:lpstr>Segoe UI Light</vt:lpstr>
      <vt:lpstr>Segoe UI Semibold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2014-09-17T19:02:55Z</dcterms:created>
  <dcterms:modified xsi:type="dcterms:W3CDTF">2022-06-23T12:29:51Z</dcterms:modified>
</cp:coreProperties>
</file>