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672" r:id="rId2"/>
  </p:sldMasterIdLst>
  <p:sldIdLst>
    <p:sldId id="273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4F4B61-EDC7-432E-B2A2-F4B303A54D57}" v="3" dt="2019-10-22T14:57:30.2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8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D45D-B824-41F6-A177-91459DD050E1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56179-D1BE-4368-869B-267F2EB51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280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D45D-B824-41F6-A177-91459DD050E1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56179-D1BE-4368-869B-267F2EB51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5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D45D-B824-41F6-A177-91459DD050E1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56179-D1BE-4368-869B-267F2EB51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3801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C3B84-77A7-4254-BE3E-C107E752A8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720975-6472-415B-B96D-32DB3860EC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B8AB60-DD20-42EA-9015-BFC2E57C8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7B1E-CA59-4482-8455-3865AE20A970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72EDA6-0F53-4174-ABDF-FE1F37E5C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149E7B-6FF8-4956-AFA6-90920FAB6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9478-735E-4F69-8277-18143B2BB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5404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ED51B-2D7F-4E78-BABB-5DF0B052B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541063-0725-4410-AC50-FF6E3751A4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A4674D-D13F-4EBE-A6C7-61AB08E59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7B1E-CA59-4482-8455-3865AE20A970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F1CE7D-E2AF-4C82-BEB2-807414BB6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240DC-5F7B-4705-87E5-826945071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9478-735E-4F69-8277-18143B2BB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3964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54700-4F48-406C-9A63-8126782A4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1B1AA3-D714-4B94-B197-75799D6937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F0A96-0202-4629-8B8E-BFF404A23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7B1E-CA59-4482-8455-3865AE20A970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ED3C80-DA3A-4C50-BFD3-703C1AF0D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E4B151-2AB2-4B05-8F0A-FD5CCBC1B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9478-735E-4F69-8277-18143B2BB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90290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80352-51F5-4578-8ED8-FC5E52610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0BFCE3-10FB-4355-BDC4-96E60FF072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2D536B-9E8C-49D8-B5E4-B00933B432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CD69F0-961E-4646-A2A4-47F1F3C6E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7B1E-CA59-4482-8455-3865AE20A970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576735-17DB-499D-8990-5407BCE2A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630F19-A0EE-4A66-9219-550FE6590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9478-735E-4F69-8277-18143B2BB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2471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B69BC-CAC6-4248-8B51-81808C52E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324BD6-9A86-4CB8-BD56-EE5C302084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0BF861-F942-42D2-8BC0-8525FA2514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9E132B-8F9F-4B4E-85DE-E3BA9526C8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0E2D59-9B6F-4D5E-9C13-A3EF921840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65DE9A-FC5A-4DE8-AFEC-D2307DB71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7B1E-CA59-4482-8455-3865AE20A970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412D75-7261-42B6-9CAF-6EAB6995F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1FFD4F-93DD-4971-8463-AD1C5BEEB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9478-735E-4F69-8277-18143B2BB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48181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185E9-B8F0-4A17-9FCE-4788A0351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964450-3416-4A09-A124-38DBEA263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7B1E-CA59-4482-8455-3865AE20A970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34A3A8-E3EE-4705-B274-A745085D6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6B7EFE-C0EE-4D7F-8373-50AC82B74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9478-735E-4F69-8277-18143B2BB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51253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541DB4-4D34-43CA-9203-CE828DA04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7B1E-CA59-4482-8455-3865AE20A970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5AC919-F0CB-46CB-9638-F3FC9C9F2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B9083E-DEF4-41A9-AD7A-A59000CFC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9478-735E-4F69-8277-18143B2BB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64246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B07D9-2D90-4449-B110-4CAA8EE8F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16D824-D0A5-4753-9188-A849F52FB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003206-9606-4D72-BC4C-7C80F0304F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AC9B94-C182-4410-871C-33E3535D9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7B1E-CA59-4482-8455-3865AE20A970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51C5FE-F9C3-44C6-AA90-785AFEDFE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0A5239-328A-41E9-A3E2-B7B6736DC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9478-735E-4F69-8277-18143B2BB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859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D45D-B824-41F6-A177-91459DD050E1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56179-D1BE-4368-869B-267F2EB51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783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38E52-33A9-4C9D-A30D-E52D3A2F1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BD9675-73FA-451C-BF0B-742018BEBF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CD2BB1-E1E8-4AA9-BE55-80EBC43E0E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975D15-D210-4749-A987-44C6FB48D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7B1E-CA59-4482-8455-3865AE20A970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58A530-CA00-488B-8F73-034EDCF44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AC0D0D-77AF-4636-B8B2-A96F4AEEE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9478-735E-4F69-8277-18143B2BB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5731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A19A6-477D-47A1-A135-1A4D3030A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6F5B62-1C2D-461E-963C-9435C124A0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0042F1-81F8-4921-9123-E2883B820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7B1E-CA59-4482-8455-3865AE20A970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3BFAB5-97DF-4D66-84A5-1A9DFBEAB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2C7648-6FD7-47B7-8765-42C30B6BE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9478-735E-4F69-8277-18143B2BB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37780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C10299-A53D-47AF-9901-45D86679A7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927EFD-9109-4EC7-920F-48B901514A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77DBD-4CD1-4080-B651-D4CFDFE72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7B1E-CA59-4482-8455-3865AE20A970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8F05FA-1FA1-42A6-96B5-A091EAB46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9CEA3B-B15A-4CFD-9FCA-BA7B3E2AC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9478-735E-4F69-8277-18143B2BB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447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D45D-B824-41F6-A177-91459DD050E1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56179-D1BE-4368-869B-267F2EB51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625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D45D-B824-41F6-A177-91459DD050E1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56179-D1BE-4368-869B-267F2EB51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696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D45D-B824-41F6-A177-91459DD050E1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56179-D1BE-4368-869B-267F2EB51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363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D45D-B824-41F6-A177-91459DD050E1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56179-D1BE-4368-869B-267F2EB51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595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D45D-B824-41F6-A177-91459DD050E1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56179-D1BE-4368-869B-267F2EB51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49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D45D-B824-41F6-A177-91459DD050E1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56179-D1BE-4368-869B-267F2EB51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039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D45D-B824-41F6-A177-91459DD050E1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56179-D1BE-4368-869B-267F2EB51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598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1D45D-B824-41F6-A177-91459DD050E1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56179-D1BE-4368-869B-267F2EB51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137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306145-F12B-4CA4-9B73-21311D431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1A08C8-8132-400B-BCEE-97A4A3259E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BBBF45-8256-4B2A-BC83-A7BCE753D6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E7B1E-CA59-4482-8455-3865AE20A970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142EC8-B43E-4396-AA1D-1F1BDAAE9E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315C4B-29F9-4BAA-B7D7-3EBCE47356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49478-735E-4F69-8277-18143B2BB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447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fficetimeline.com/14-days-tria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63" Type="http://schemas.openxmlformats.org/officeDocument/2006/relationships/tags" Target="../tags/tag63.xml"/><Relationship Id="rId84" Type="http://schemas.openxmlformats.org/officeDocument/2006/relationships/tags" Target="../tags/tag84.xml"/><Relationship Id="rId138" Type="http://schemas.openxmlformats.org/officeDocument/2006/relationships/tags" Target="../tags/tag138.xml"/><Relationship Id="rId159" Type="http://schemas.openxmlformats.org/officeDocument/2006/relationships/tags" Target="../tags/tag159.xml"/><Relationship Id="rId170" Type="http://schemas.openxmlformats.org/officeDocument/2006/relationships/tags" Target="../tags/tag170.xml"/><Relationship Id="rId191" Type="http://schemas.openxmlformats.org/officeDocument/2006/relationships/tags" Target="../tags/tag191.xml"/><Relationship Id="rId205" Type="http://schemas.openxmlformats.org/officeDocument/2006/relationships/tags" Target="../tags/tag205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53" Type="http://schemas.openxmlformats.org/officeDocument/2006/relationships/tags" Target="../tags/tag53.xml"/><Relationship Id="rId74" Type="http://schemas.openxmlformats.org/officeDocument/2006/relationships/tags" Target="../tags/tag74.xml"/><Relationship Id="rId128" Type="http://schemas.openxmlformats.org/officeDocument/2006/relationships/tags" Target="../tags/tag128.xml"/><Relationship Id="rId149" Type="http://schemas.openxmlformats.org/officeDocument/2006/relationships/tags" Target="../tags/tag149.xml"/><Relationship Id="rId5" Type="http://schemas.openxmlformats.org/officeDocument/2006/relationships/tags" Target="../tags/tag5.xml"/><Relationship Id="rId95" Type="http://schemas.openxmlformats.org/officeDocument/2006/relationships/tags" Target="../tags/tag95.xml"/><Relationship Id="rId160" Type="http://schemas.openxmlformats.org/officeDocument/2006/relationships/tags" Target="../tags/tag160.xml"/><Relationship Id="rId181" Type="http://schemas.openxmlformats.org/officeDocument/2006/relationships/tags" Target="../tags/tag181.xml"/><Relationship Id="rId22" Type="http://schemas.openxmlformats.org/officeDocument/2006/relationships/tags" Target="../tags/tag22.xml"/><Relationship Id="rId43" Type="http://schemas.openxmlformats.org/officeDocument/2006/relationships/tags" Target="../tags/tag43.xml"/><Relationship Id="rId64" Type="http://schemas.openxmlformats.org/officeDocument/2006/relationships/tags" Target="../tags/tag64.xml"/><Relationship Id="rId118" Type="http://schemas.openxmlformats.org/officeDocument/2006/relationships/tags" Target="../tags/tag118.xml"/><Relationship Id="rId139" Type="http://schemas.openxmlformats.org/officeDocument/2006/relationships/tags" Target="../tags/tag139.xml"/><Relationship Id="rId85" Type="http://schemas.openxmlformats.org/officeDocument/2006/relationships/tags" Target="../tags/tag85.xml"/><Relationship Id="rId150" Type="http://schemas.openxmlformats.org/officeDocument/2006/relationships/tags" Target="../tags/tag150.xml"/><Relationship Id="rId171" Type="http://schemas.openxmlformats.org/officeDocument/2006/relationships/tags" Target="../tags/tag171.xml"/><Relationship Id="rId192" Type="http://schemas.openxmlformats.org/officeDocument/2006/relationships/tags" Target="../tags/tag192.xml"/><Relationship Id="rId206" Type="http://schemas.openxmlformats.org/officeDocument/2006/relationships/tags" Target="../tags/tag206.xml"/><Relationship Id="rId12" Type="http://schemas.openxmlformats.org/officeDocument/2006/relationships/tags" Target="../tags/tag12.xml"/><Relationship Id="rId33" Type="http://schemas.openxmlformats.org/officeDocument/2006/relationships/tags" Target="../tags/tag33.xml"/><Relationship Id="rId108" Type="http://schemas.openxmlformats.org/officeDocument/2006/relationships/tags" Target="../tags/tag108.xml"/><Relationship Id="rId129" Type="http://schemas.openxmlformats.org/officeDocument/2006/relationships/tags" Target="../tags/tag129.xml"/><Relationship Id="rId54" Type="http://schemas.openxmlformats.org/officeDocument/2006/relationships/tags" Target="../tags/tag54.xml"/><Relationship Id="rId75" Type="http://schemas.openxmlformats.org/officeDocument/2006/relationships/tags" Target="../tags/tag75.xml"/><Relationship Id="rId96" Type="http://schemas.openxmlformats.org/officeDocument/2006/relationships/tags" Target="../tags/tag96.xml"/><Relationship Id="rId140" Type="http://schemas.openxmlformats.org/officeDocument/2006/relationships/tags" Target="../tags/tag140.xml"/><Relationship Id="rId161" Type="http://schemas.openxmlformats.org/officeDocument/2006/relationships/tags" Target="../tags/tag161.xml"/><Relationship Id="rId182" Type="http://schemas.openxmlformats.org/officeDocument/2006/relationships/tags" Target="../tags/tag182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5" Type="http://schemas.openxmlformats.org/officeDocument/2006/relationships/tags" Target="../tags/tag65.xml"/><Relationship Id="rId86" Type="http://schemas.openxmlformats.org/officeDocument/2006/relationships/tags" Target="../tags/tag86.xml"/><Relationship Id="rId130" Type="http://schemas.openxmlformats.org/officeDocument/2006/relationships/tags" Target="../tags/tag130.xml"/><Relationship Id="rId151" Type="http://schemas.openxmlformats.org/officeDocument/2006/relationships/tags" Target="../tags/tag151.xml"/><Relationship Id="rId172" Type="http://schemas.openxmlformats.org/officeDocument/2006/relationships/tags" Target="../tags/tag172.xml"/><Relationship Id="rId193" Type="http://schemas.openxmlformats.org/officeDocument/2006/relationships/tags" Target="../tags/tag193.xml"/><Relationship Id="rId207" Type="http://schemas.openxmlformats.org/officeDocument/2006/relationships/tags" Target="../tags/tag207.xml"/><Relationship Id="rId13" Type="http://schemas.openxmlformats.org/officeDocument/2006/relationships/tags" Target="../tags/tag13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20" Type="http://schemas.openxmlformats.org/officeDocument/2006/relationships/tags" Target="../tags/tag120.xml"/><Relationship Id="rId141" Type="http://schemas.openxmlformats.org/officeDocument/2006/relationships/tags" Target="../tags/tag141.xml"/><Relationship Id="rId7" Type="http://schemas.openxmlformats.org/officeDocument/2006/relationships/tags" Target="../tags/tag7.xml"/><Relationship Id="rId162" Type="http://schemas.openxmlformats.org/officeDocument/2006/relationships/tags" Target="../tags/tag162.xml"/><Relationship Id="rId183" Type="http://schemas.openxmlformats.org/officeDocument/2006/relationships/tags" Target="../tags/tag183.xml"/><Relationship Id="rId24" Type="http://schemas.openxmlformats.org/officeDocument/2006/relationships/tags" Target="../tags/tag24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31" Type="http://schemas.openxmlformats.org/officeDocument/2006/relationships/tags" Target="../tags/tag131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52" Type="http://schemas.openxmlformats.org/officeDocument/2006/relationships/tags" Target="../tags/tag152.xml"/><Relationship Id="rId173" Type="http://schemas.openxmlformats.org/officeDocument/2006/relationships/tags" Target="../tags/tag173.xml"/><Relationship Id="rId194" Type="http://schemas.openxmlformats.org/officeDocument/2006/relationships/tags" Target="../tags/tag194.xml"/><Relationship Id="rId199" Type="http://schemas.openxmlformats.org/officeDocument/2006/relationships/tags" Target="../tags/tag199.xml"/><Relationship Id="rId203" Type="http://schemas.openxmlformats.org/officeDocument/2006/relationships/tags" Target="../tags/tag203.xml"/><Relationship Id="rId208" Type="http://schemas.openxmlformats.org/officeDocument/2006/relationships/tags" Target="../tags/tag208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147" Type="http://schemas.openxmlformats.org/officeDocument/2006/relationships/tags" Target="../tags/tag147.xml"/><Relationship Id="rId168" Type="http://schemas.openxmlformats.org/officeDocument/2006/relationships/tags" Target="../tags/tag168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Relationship Id="rId163" Type="http://schemas.openxmlformats.org/officeDocument/2006/relationships/tags" Target="../tags/tag163.xml"/><Relationship Id="rId184" Type="http://schemas.openxmlformats.org/officeDocument/2006/relationships/tags" Target="../tags/tag184.xml"/><Relationship Id="rId189" Type="http://schemas.openxmlformats.org/officeDocument/2006/relationships/tags" Target="../tags/tag189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137" Type="http://schemas.openxmlformats.org/officeDocument/2006/relationships/tags" Target="../tags/tag137.xml"/><Relationship Id="rId158" Type="http://schemas.openxmlformats.org/officeDocument/2006/relationships/tags" Target="../tags/tag158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53" Type="http://schemas.openxmlformats.org/officeDocument/2006/relationships/tags" Target="../tags/tag153.xml"/><Relationship Id="rId174" Type="http://schemas.openxmlformats.org/officeDocument/2006/relationships/tags" Target="../tags/tag174.xml"/><Relationship Id="rId179" Type="http://schemas.openxmlformats.org/officeDocument/2006/relationships/tags" Target="../tags/tag179.xml"/><Relationship Id="rId195" Type="http://schemas.openxmlformats.org/officeDocument/2006/relationships/tags" Target="../tags/tag195.xml"/><Relationship Id="rId209" Type="http://schemas.openxmlformats.org/officeDocument/2006/relationships/tags" Target="../tags/tag209.xml"/><Relationship Id="rId190" Type="http://schemas.openxmlformats.org/officeDocument/2006/relationships/tags" Target="../tags/tag190.xml"/><Relationship Id="rId204" Type="http://schemas.openxmlformats.org/officeDocument/2006/relationships/tags" Target="../tags/tag204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43" Type="http://schemas.openxmlformats.org/officeDocument/2006/relationships/tags" Target="../tags/tag143.xml"/><Relationship Id="rId148" Type="http://schemas.openxmlformats.org/officeDocument/2006/relationships/tags" Target="../tags/tag148.xml"/><Relationship Id="rId164" Type="http://schemas.openxmlformats.org/officeDocument/2006/relationships/tags" Target="../tags/tag164.xml"/><Relationship Id="rId169" Type="http://schemas.openxmlformats.org/officeDocument/2006/relationships/tags" Target="../tags/tag169.xml"/><Relationship Id="rId185" Type="http://schemas.openxmlformats.org/officeDocument/2006/relationships/tags" Target="../tags/tag185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80" Type="http://schemas.openxmlformats.org/officeDocument/2006/relationships/tags" Target="../tags/tag180.xml"/><Relationship Id="rId210" Type="http://schemas.openxmlformats.org/officeDocument/2006/relationships/tags" Target="../tags/tag210.xml"/><Relationship Id="rId26" Type="http://schemas.openxmlformats.org/officeDocument/2006/relationships/tags" Target="../tags/tag26.xml"/><Relationship Id="rId47" Type="http://schemas.openxmlformats.org/officeDocument/2006/relationships/tags" Target="../tags/tag47.xml"/><Relationship Id="rId68" Type="http://schemas.openxmlformats.org/officeDocument/2006/relationships/tags" Target="../tags/tag68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54" Type="http://schemas.openxmlformats.org/officeDocument/2006/relationships/tags" Target="../tags/tag154.xml"/><Relationship Id="rId175" Type="http://schemas.openxmlformats.org/officeDocument/2006/relationships/tags" Target="../tags/tag175.xml"/><Relationship Id="rId196" Type="http://schemas.openxmlformats.org/officeDocument/2006/relationships/tags" Target="../tags/tag196.xml"/><Relationship Id="rId200" Type="http://schemas.openxmlformats.org/officeDocument/2006/relationships/tags" Target="../tags/tag200.xml"/><Relationship Id="rId16" Type="http://schemas.openxmlformats.org/officeDocument/2006/relationships/tags" Target="../tags/tag16.xml"/><Relationship Id="rId37" Type="http://schemas.openxmlformats.org/officeDocument/2006/relationships/tags" Target="../tags/tag37.xml"/><Relationship Id="rId58" Type="http://schemas.openxmlformats.org/officeDocument/2006/relationships/tags" Target="../tags/tag58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44" Type="http://schemas.openxmlformats.org/officeDocument/2006/relationships/tags" Target="../tags/tag144.xml"/><Relationship Id="rId90" Type="http://schemas.openxmlformats.org/officeDocument/2006/relationships/tags" Target="../tags/tag90.xml"/><Relationship Id="rId165" Type="http://schemas.openxmlformats.org/officeDocument/2006/relationships/tags" Target="../tags/tag165.xml"/><Relationship Id="rId186" Type="http://schemas.openxmlformats.org/officeDocument/2006/relationships/tags" Target="../tags/tag186.xml"/><Relationship Id="rId211" Type="http://schemas.openxmlformats.org/officeDocument/2006/relationships/tags" Target="../tags/tag211.xml"/><Relationship Id="rId27" Type="http://schemas.openxmlformats.org/officeDocument/2006/relationships/tags" Target="../tags/tag27.xml"/><Relationship Id="rId48" Type="http://schemas.openxmlformats.org/officeDocument/2006/relationships/tags" Target="../tags/tag48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34" Type="http://schemas.openxmlformats.org/officeDocument/2006/relationships/tags" Target="../tags/tag134.xml"/><Relationship Id="rId80" Type="http://schemas.openxmlformats.org/officeDocument/2006/relationships/tags" Target="../tags/tag80.xml"/><Relationship Id="rId155" Type="http://schemas.openxmlformats.org/officeDocument/2006/relationships/tags" Target="../tags/tag155.xml"/><Relationship Id="rId176" Type="http://schemas.openxmlformats.org/officeDocument/2006/relationships/tags" Target="../tags/tag176.xml"/><Relationship Id="rId197" Type="http://schemas.openxmlformats.org/officeDocument/2006/relationships/tags" Target="../tags/tag197.xml"/><Relationship Id="rId201" Type="http://schemas.openxmlformats.org/officeDocument/2006/relationships/tags" Target="../tags/tag201.xml"/><Relationship Id="rId17" Type="http://schemas.openxmlformats.org/officeDocument/2006/relationships/tags" Target="../tags/tag17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24" Type="http://schemas.openxmlformats.org/officeDocument/2006/relationships/tags" Target="../tags/tag124.xml"/><Relationship Id="rId70" Type="http://schemas.openxmlformats.org/officeDocument/2006/relationships/tags" Target="../tags/tag70.xml"/><Relationship Id="rId91" Type="http://schemas.openxmlformats.org/officeDocument/2006/relationships/tags" Target="../tags/tag91.xml"/><Relationship Id="rId145" Type="http://schemas.openxmlformats.org/officeDocument/2006/relationships/tags" Target="../tags/tag145.xml"/><Relationship Id="rId166" Type="http://schemas.openxmlformats.org/officeDocument/2006/relationships/tags" Target="../tags/tag166.xml"/><Relationship Id="rId187" Type="http://schemas.openxmlformats.org/officeDocument/2006/relationships/tags" Target="../tags/tag187.xml"/><Relationship Id="rId1" Type="http://schemas.openxmlformats.org/officeDocument/2006/relationships/tags" Target="../tags/tag1.xml"/><Relationship Id="rId212" Type="http://schemas.openxmlformats.org/officeDocument/2006/relationships/slideLayout" Target="../slideLayouts/slideLayout7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60" Type="http://schemas.openxmlformats.org/officeDocument/2006/relationships/tags" Target="../tags/tag60.xml"/><Relationship Id="rId81" Type="http://schemas.openxmlformats.org/officeDocument/2006/relationships/tags" Target="../tags/tag81.xml"/><Relationship Id="rId135" Type="http://schemas.openxmlformats.org/officeDocument/2006/relationships/tags" Target="../tags/tag135.xml"/><Relationship Id="rId156" Type="http://schemas.openxmlformats.org/officeDocument/2006/relationships/tags" Target="../tags/tag156.xml"/><Relationship Id="rId177" Type="http://schemas.openxmlformats.org/officeDocument/2006/relationships/tags" Target="../tags/tag177.xml"/><Relationship Id="rId198" Type="http://schemas.openxmlformats.org/officeDocument/2006/relationships/tags" Target="../tags/tag198.xml"/><Relationship Id="rId202" Type="http://schemas.openxmlformats.org/officeDocument/2006/relationships/tags" Target="../tags/tag202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50" Type="http://schemas.openxmlformats.org/officeDocument/2006/relationships/tags" Target="../tags/tag50.xml"/><Relationship Id="rId104" Type="http://schemas.openxmlformats.org/officeDocument/2006/relationships/tags" Target="../tags/tag104.xml"/><Relationship Id="rId125" Type="http://schemas.openxmlformats.org/officeDocument/2006/relationships/tags" Target="../tags/tag125.xml"/><Relationship Id="rId146" Type="http://schemas.openxmlformats.org/officeDocument/2006/relationships/tags" Target="../tags/tag146.xml"/><Relationship Id="rId167" Type="http://schemas.openxmlformats.org/officeDocument/2006/relationships/tags" Target="../tags/tag167.xml"/><Relationship Id="rId188" Type="http://schemas.openxmlformats.org/officeDocument/2006/relationships/tags" Target="../tags/tag188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40" Type="http://schemas.openxmlformats.org/officeDocument/2006/relationships/tags" Target="../tags/tag40.xml"/><Relationship Id="rId115" Type="http://schemas.openxmlformats.org/officeDocument/2006/relationships/tags" Target="../tags/tag115.xml"/><Relationship Id="rId136" Type="http://schemas.openxmlformats.org/officeDocument/2006/relationships/tags" Target="../tags/tag136.xml"/><Relationship Id="rId157" Type="http://schemas.openxmlformats.org/officeDocument/2006/relationships/tags" Target="../tags/tag157.xml"/><Relationship Id="rId178" Type="http://schemas.openxmlformats.org/officeDocument/2006/relationships/tags" Target="../tags/tag17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D2004412-62E7-4E6E-A8BF-A187E40011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"/>
            <a:ext cx="9144000" cy="6851904"/>
          </a:xfrm>
          <a:prstGeom prst="rect">
            <a:avLst/>
          </a:prstGeom>
        </p:spPr>
      </p:pic>
      <p:sp>
        <p:nvSpPr>
          <p:cNvPr id="8" name="TextBox 1">
            <a:extLst>
              <a:ext uri="{FF2B5EF4-FFF2-40B4-BE49-F238E27FC236}">
                <a16:creationId xmlns:a16="http://schemas.microsoft.com/office/drawing/2014/main" id="{1426B9E2-5CC7-4A0D-A99E-E16E38F65CEC}"/>
              </a:ext>
            </a:extLst>
          </p:cNvPr>
          <p:cNvSpPr txBox="1"/>
          <p:nvPr/>
        </p:nvSpPr>
        <p:spPr>
          <a:xfrm>
            <a:off x="6110316" y="968571"/>
            <a:ext cx="30336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"/>
                <a:ea typeface="+mn-ea"/>
                <a:cs typeface="Segoe UI Semibold" panose="020B0702040204020203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https://www.officetimeline.com/14-days-trial</a:t>
            </a:r>
            <a:endParaRPr kumimoji="0" lang="en-US" sz="1100" b="0" i="0" u="sng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"/>
              <a:ea typeface="+mn-ea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412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TLSHAPE_SL_79f05e8de72e4cc385fce875fa65517f_BackgroundRectangle">
            <a:extLst>
              <a:ext uri="{FF2B5EF4-FFF2-40B4-BE49-F238E27FC236}">
                <a16:creationId xmlns:a16="http://schemas.microsoft.com/office/drawing/2014/main" id="{3C4DEEDF-5F2D-4EBB-B3ED-1D676F7391CE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2926080"/>
            <a:ext cx="8242300" cy="930656"/>
          </a:xfrm>
          <a:prstGeom prst="rect">
            <a:avLst/>
          </a:prstGeom>
          <a:solidFill>
            <a:schemeClr val="accent5">
              <a:alpha val="1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8" name="OTLSHAPE_SL_207dd3271e3446038430a776476543e7_BackgroundRectangle">
            <a:extLst>
              <a:ext uri="{FF2B5EF4-FFF2-40B4-BE49-F238E27FC236}">
                <a16:creationId xmlns:a16="http://schemas.microsoft.com/office/drawing/2014/main" id="{F10299EA-9454-427B-8E33-F05A319C3D07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3920236"/>
            <a:ext cx="8242300" cy="520700"/>
          </a:xfrm>
          <a:prstGeom prst="rect">
            <a:avLst/>
          </a:prstGeom>
          <a:solidFill>
            <a:schemeClr val="accent4">
              <a:alpha val="1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1" name="OTLSHAPE_SL_8911bceb679441adb3756a794b682f31_BackgroundRectangle">
            <a:extLst>
              <a:ext uri="{FF2B5EF4-FFF2-40B4-BE49-F238E27FC236}">
                <a16:creationId xmlns:a16="http://schemas.microsoft.com/office/drawing/2014/main" id="{A01BF4FE-5FC6-49CF-8766-D1639130CAC0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3500" y="4504436"/>
            <a:ext cx="8242300" cy="1255437"/>
          </a:xfrm>
          <a:prstGeom prst="rect">
            <a:avLst/>
          </a:prstGeom>
          <a:solidFill>
            <a:schemeClr val="accent6">
              <a:alpha val="1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4" name="OTLSHAPE_SL_9eb76584bb32452eac07fb2637baea1a_BackgroundRectangle">
            <a:extLst>
              <a:ext uri="{FF2B5EF4-FFF2-40B4-BE49-F238E27FC236}">
                <a16:creationId xmlns:a16="http://schemas.microsoft.com/office/drawing/2014/main" id="{6D4A2ECF-F337-4989-AB03-523A9B4A5322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63500" y="5823374"/>
            <a:ext cx="8242300" cy="736600"/>
          </a:xfrm>
          <a:prstGeom prst="rect">
            <a:avLst/>
          </a:prstGeom>
          <a:solidFill>
            <a:schemeClr val="accent3">
              <a:alpha val="1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OTLSHAPE_TB_00000000000000000000000000000000_LeftEndCaps" hidden="1">
            <a:extLst>
              <a:ext uri="{FF2B5EF4-FFF2-40B4-BE49-F238E27FC236}">
                <a16:creationId xmlns:a16="http://schemas.microsoft.com/office/drawing/2014/main" id="{B3C5C5B5-CF69-4B37-8B1D-F0DAD2F3A95E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-221339" y="12700"/>
            <a:ext cx="469900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b="1">
                <a:solidFill>
                  <a:schemeClr val="accent2"/>
                </a:solidFill>
                <a:latin typeface="Calibri" panose="020F0502020204030204" pitchFamily="34" charset="0"/>
              </a:rPr>
              <a:t>2021</a:t>
            </a:r>
          </a:p>
        </p:txBody>
      </p:sp>
      <p:sp>
        <p:nvSpPr>
          <p:cNvPr id="3" name="OTLSHAPE_TB_00000000000000000000000000000000_RightEndCaps" hidden="1">
            <a:extLst>
              <a:ext uri="{FF2B5EF4-FFF2-40B4-BE49-F238E27FC236}">
                <a16:creationId xmlns:a16="http://schemas.microsoft.com/office/drawing/2014/main" id="{7EDFA690-4965-494A-A911-292C5A30359D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-221339" y="12700"/>
            <a:ext cx="469900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b="1">
                <a:solidFill>
                  <a:schemeClr val="accent2"/>
                </a:solidFill>
                <a:latin typeface="Calibri" panose="020F0502020204030204" pitchFamily="34" charset="0"/>
              </a:rPr>
              <a:t>2021</a:t>
            </a:r>
          </a:p>
        </p:txBody>
      </p:sp>
      <p:cxnSp>
        <p:nvCxnSpPr>
          <p:cNvPr id="21" name="OTLSHAPE_M_177188707e544830b8ce884a45b14d3a_Connector1">
            <a:extLst>
              <a:ext uri="{FF2B5EF4-FFF2-40B4-BE49-F238E27FC236}">
                <a16:creationId xmlns:a16="http://schemas.microsoft.com/office/drawing/2014/main" id="{9673448D-729D-4C0C-9DD5-21AC28144E25}"/>
              </a:ext>
            </a:extLst>
          </p:cNvPr>
          <p:cNvCxnSpPr/>
          <p:nvPr>
            <p:custDataLst>
              <p:tags r:id="rId8"/>
            </p:custDataLst>
          </p:nvPr>
        </p:nvCxnSpPr>
        <p:spPr>
          <a:xfrm>
            <a:off x="1351210" y="1140672"/>
            <a:ext cx="0" cy="1328208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OTLSHAPE_M_e7d42421d9e640a2a107afa423141c46_Connector1">
            <a:extLst>
              <a:ext uri="{FF2B5EF4-FFF2-40B4-BE49-F238E27FC236}">
                <a16:creationId xmlns:a16="http://schemas.microsoft.com/office/drawing/2014/main" id="{84A3F395-DE34-4ABA-8976-9C9166EBD2DB}"/>
              </a:ext>
            </a:extLst>
          </p:cNvPr>
          <p:cNvCxnSpPr/>
          <p:nvPr>
            <p:custDataLst>
              <p:tags r:id="rId9"/>
            </p:custDataLst>
          </p:nvPr>
        </p:nvCxnSpPr>
        <p:spPr>
          <a:xfrm>
            <a:off x="2249903" y="1593215"/>
            <a:ext cx="0" cy="875665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OTLSHAPE_M_0e28a84cf6724e00a089964be0d24b0c_Connector1">
            <a:extLst>
              <a:ext uri="{FF2B5EF4-FFF2-40B4-BE49-F238E27FC236}">
                <a16:creationId xmlns:a16="http://schemas.microsoft.com/office/drawing/2014/main" id="{54B2F73D-5231-4641-8ED3-B84894F96B33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>
            <a:off x="2474577" y="2033058"/>
            <a:ext cx="0" cy="435822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OTLSHAPE_M_b8c603269952439b977cb103e5f76bdb_Connector1">
            <a:extLst>
              <a:ext uri="{FF2B5EF4-FFF2-40B4-BE49-F238E27FC236}">
                <a16:creationId xmlns:a16="http://schemas.microsoft.com/office/drawing/2014/main" id="{03606440-DF72-46FF-9C5D-536C93536F36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>
            <a:off x="4537486" y="2033058"/>
            <a:ext cx="0" cy="435822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OTLSHAPE_M_78ab908f14c74c8898ac34d2665e12f2_Connector1">
            <a:extLst>
              <a:ext uri="{FF2B5EF4-FFF2-40B4-BE49-F238E27FC236}">
                <a16:creationId xmlns:a16="http://schemas.microsoft.com/office/drawing/2014/main" id="{64D77166-88D4-4D17-8D77-AD964F8679FF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6436997" y="1593215"/>
            <a:ext cx="0" cy="875665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OTLSHAPE_M_b1a2b0ad50c54f3db24b3aab69d68fc5_Connector1">
            <a:extLst>
              <a:ext uri="{FF2B5EF4-FFF2-40B4-BE49-F238E27FC236}">
                <a16:creationId xmlns:a16="http://schemas.microsoft.com/office/drawing/2014/main" id="{2B245DF7-058F-45E8-985D-F1B4BE8BFCD6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>
            <a:off x="6825069" y="2033058"/>
            <a:ext cx="0" cy="435822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TLSHAPE_TB_00000000000000000000000000000000_ScaleContainer">
            <a:extLst>
              <a:ext uri="{FF2B5EF4-FFF2-40B4-BE49-F238E27FC236}">
                <a16:creationId xmlns:a16="http://schemas.microsoft.com/office/drawing/2014/main" id="{D63FBF83-3ECB-4340-91E5-C6B27495F0A0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844465" y="2468880"/>
            <a:ext cx="7467600" cy="254000"/>
          </a:xfrm>
          <a:prstGeom prst="round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6" name="OTLSHAPE_SL_79f05e8de72e4cc385fce875fa65517f_HeaderRectangle">
            <a:extLst>
              <a:ext uri="{FF2B5EF4-FFF2-40B4-BE49-F238E27FC236}">
                <a16:creationId xmlns:a16="http://schemas.microsoft.com/office/drawing/2014/main" id="{DEC09F6D-2D69-4EAF-9FFA-9B739CF53069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63500" y="2926080"/>
            <a:ext cx="660400" cy="930656"/>
          </a:xfrm>
          <a:prstGeom prst="rect">
            <a:avLst/>
          </a:prstGeom>
          <a:solidFill>
            <a:schemeClr val="accent5">
              <a:alpha val="49804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9" name="OTLSHAPE_SL_207dd3271e3446038430a776476543e7_HeaderRectangle">
            <a:extLst>
              <a:ext uri="{FF2B5EF4-FFF2-40B4-BE49-F238E27FC236}">
                <a16:creationId xmlns:a16="http://schemas.microsoft.com/office/drawing/2014/main" id="{FE72ABD5-7022-4400-9C33-81BEB6F68EF3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63500" y="3920236"/>
            <a:ext cx="660400" cy="520700"/>
          </a:xfrm>
          <a:prstGeom prst="rect">
            <a:avLst/>
          </a:prstGeom>
          <a:solidFill>
            <a:schemeClr val="accent4">
              <a:alpha val="49804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2" name="OTLSHAPE_SL_8911bceb679441adb3756a794b682f31_HeaderRectangle">
            <a:extLst>
              <a:ext uri="{FF2B5EF4-FFF2-40B4-BE49-F238E27FC236}">
                <a16:creationId xmlns:a16="http://schemas.microsoft.com/office/drawing/2014/main" id="{B794E157-4316-4C58-81B5-E9FEC88A4229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63500" y="4504436"/>
            <a:ext cx="660400" cy="1255437"/>
          </a:xfrm>
          <a:prstGeom prst="rect">
            <a:avLst/>
          </a:prstGeom>
          <a:solidFill>
            <a:schemeClr val="accent6">
              <a:alpha val="49804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5" name="OTLSHAPE_SL_9eb76584bb32452eac07fb2637baea1a_HeaderRectangle">
            <a:extLst>
              <a:ext uri="{FF2B5EF4-FFF2-40B4-BE49-F238E27FC236}">
                <a16:creationId xmlns:a16="http://schemas.microsoft.com/office/drawing/2014/main" id="{5FBD567F-D315-432A-A6DF-F0C93DC20E1F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63500" y="5823374"/>
            <a:ext cx="660400" cy="736600"/>
          </a:xfrm>
          <a:prstGeom prst="rect">
            <a:avLst/>
          </a:prstGeom>
          <a:solidFill>
            <a:schemeClr val="accent3">
              <a:alpha val="49804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57" name="OTLSHAPE_G_00000000000000000000000000000000_ShapeBelow0">
            <a:extLst>
              <a:ext uri="{FF2B5EF4-FFF2-40B4-BE49-F238E27FC236}">
                <a16:creationId xmlns:a16="http://schemas.microsoft.com/office/drawing/2014/main" id="{039554A7-6790-48F0-94DA-E4319F8B8615}"/>
              </a:ext>
            </a:extLst>
          </p:cNvPr>
          <p:cNvCxnSpPr/>
          <p:nvPr>
            <p:custDataLst>
              <p:tags r:id="rId19"/>
            </p:custDataLst>
          </p:nvPr>
        </p:nvCxnSpPr>
        <p:spPr>
          <a:xfrm>
            <a:off x="1477635" y="2722880"/>
            <a:ext cx="0" cy="3837093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OTLSHAPE_G_00000000000000000000000000000000_ShapeBelow1">
            <a:extLst>
              <a:ext uri="{FF2B5EF4-FFF2-40B4-BE49-F238E27FC236}">
                <a16:creationId xmlns:a16="http://schemas.microsoft.com/office/drawing/2014/main" id="{6D225C7A-A90B-4E39-9671-079B3B3213E1}"/>
              </a:ext>
            </a:extLst>
          </p:cNvPr>
          <p:cNvCxnSpPr/>
          <p:nvPr>
            <p:custDataLst>
              <p:tags r:id="rId20"/>
            </p:custDataLst>
          </p:nvPr>
        </p:nvCxnSpPr>
        <p:spPr>
          <a:xfrm>
            <a:off x="2049531" y="2722880"/>
            <a:ext cx="0" cy="3837093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OTLSHAPE_G_00000000000000000000000000000000_ShapeBelow2">
            <a:extLst>
              <a:ext uri="{FF2B5EF4-FFF2-40B4-BE49-F238E27FC236}">
                <a16:creationId xmlns:a16="http://schemas.microsoft.com/office/drawing/2014/main" id="{793D65A5-5BE5-4707-AFDD-F9C5B977E55E}"/>
              </a:ext>
            </a:extLst>
          </p:cNvPr>
          <p:cNvCxnSpPr/>
          <p:nvPr>
            <p:custDataLst>
              <p:tags r:id="rId21"/>
            </p:custDataLst>
          </p:nvPr>
        </p:nvCxnSpPr>
        <p:spPr>
          <a:xfrm>
            <a:off x="2682701" y="2722880"/>
            <a:ext cx="0" cy="3837093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OTLSHAPE_G_00000000000000000000000000000000_ShapeBelow3">
            <a:extLst>
              <a:ext uri="{FF2B5EF4-FFF2-40B4-BE49-F238E27FC236}">
                <a16:creationId xmlns:a16="http://schemas.microsoft.com/office/drawing/2014/main" id="{53A4A52A-F432-4D5A-9511-11A2135E846E}"/>
              </a:ext>
            </a:extLst>
          </p:cNvPr>
          <p:cNvCxnSpPr/>
          <p:nvPr>
            <p:custDataLst>
              <p:tags r:id="rId22"/>
            </p:custDataLst>
          </p:nvPr>
        </p:nvCxnSpPr>
        <p:spPr>
          <a:xfrm>
            <a:off x="3295447" y="2722880"/>
            <a:ext cx="0" cy="3837093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OTLSHAPE_G_00000000000000000000000000000000_ShapeBelow4">
            <a:extLst>
              <a:ext uri="{FF2B5EF4-FFF2-40B4-BE49-F238E27FC236}">
                <a16:creationId xmlns:a16="http://schemas.microsoft.com/office/drawing/2014/main" id="{99448B93-B9BC-4352-854E-52CA996BC61A}"/>
              </a:ext>
            </a:extLst>
          </p:cNvPr>
          <p:cNvCxnSpPr/>
          <p:nvPr>
            <p:custDataLst>
              <p:tags r:id="rId23"/>
            </p:custDataLst>
          </p:nvPr>
        </p:nvCxnSpPr>
        <p:spPr>
          <a:xfrm>
            <a:off x="3928617" y="2722880"/>
            <a:ext cx="0" cy="3837093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OTLSHAPE_G_00000000000000000000000000000000_ShapeBelow5">
            <a:extLst>
              <a:ext uri="{FF2B5EF4-FFF2-40B4-BE49-F238E27FC236}">
                <a16:creationId xmlns:a16="http://schemas.microsoft.com/office/drawing/2014/main" id="{EA6F3A69-6691-4BB4-BF8C-9E31B1A21548}"/>
              </a:ext>
            </a:extLst>
          </p:cNvPr>
          <p:cNvCxnSpPr/>
          <p:nvPr>
            <p:custDataLst>
              <p:tags r:id="rId24"/>
            </p:custDataLst>
          </p:nvPr>
        </p:nvCxnSpPr>
        <p:spPr>
          <a:xfrm>
            <a:off x="4541363" y="2722880"/>
            <a:ext cx="0" cy="3837093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OTLSHAPE_G_00000000000000000000000000000000_ShapeBelow6">
            <a:extLst>
              <a:ext uri="{FF2B5EF4-FFF2-40B4-BE49-F238E27FC236}">
                <a16:creationId xmlns:a16="http://schemas.microsoft.com/office/drawing/2014/main" id="{CECD8135-ABB8-4C4E-BA45-049792E3E5F8}"/>
              </a:ext>
            </a:extLst>
          </p:cNvPr>
          <p:cNvCxnSpPr/>
          <p:nvPr>
            <p:custDataLst>
              <p:tags r:id="rId25"/>
            </p:custDataLst>
          </p:nvPr>
        </p:nvCxnSpPr>
        <p:spPr>
          <a:xfrm>
            <a:off x="5174533" y="2722880"/>
            <a:ext cx="0" cy="3837093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OTLSHAPE_G_00000000000000000000000000000000_ShapeBelow7">
            <a:extLst>
              <a:ext uri="{FF2B5EF4-FFF2-40B4-BE49-F238E27FC236}">
                <a16:creationId xmlns:a16="http://schemas.microsoft.com/office/drawing/2014/main" id="{80406FDC-A8D1-436D-9420-C8D4E53ACE20}"/>
              </a:ext>
            </a:extLst>
          </p:cNvPr>
          <p:cNvCxnSpPr/>
          <p:nvPr>
            <p:custDataLst>
              <p:tags r:id="rId26"/>
            </p:custDataLst>
          </p:nvPr>
        </p:nvCxnSpPr>
        <p:spPr>
          <a:xfrm>
            <a:off x="5807703" y="2722880"/>
            <a:ext cx="0" cy="3837093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OTLSHAPE_G_00000000000000000000000000000000_ShapeBelow8">
            <a:extLst>
              <a:ext uri="{FF2B5EF4-FFF2-40B4-BE49-F238E27FC236}">
                <a16:creationId xmlns:a16="http://schemas.microsoft.com/office/drawing/2014/main" id="{FA65BFB4-0D8F-4E46-A038-6073F39CB42F}"/>
              </a:ext>
            </a:extLst>
          </p:cNvPr>
          <p:cNvCxnSpPr/>
          <p:nvPr>
            <p:custDataLst>
              <p:tags r:id="rId27"/>
            </p:custDataLst>
          </p:nvPr>
        </p:nvCxnSpPr>
        <p:spPr>
          <a:xfrm>
            <a:off x="6420449" y="2722880"/>
            <a:ext cx="0" cy="3837093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OTLSHAPE_G_00000000000000000000000000000000_ShapeBelow9">
            <a:extLst>
              <a:ext uri="{FF2B5EF4-FFF2-40B4-BE49-F238E27FC236}">
                <a16:creationId xmlns:a16="http://schemas.microsoft.com/office/drawing/2014/main" id="{409FF3DB-2C71-44EF-B3A0-43AC3A1F3225}"/>
              </a:ext>
            </a:extLst>
          </p:cNvPr>
          <p:cNvCxnSpPr/>
          <p:nvPr>
            <p:custDataLst>
              <p:tags r:id="rId28"/>
            </p:custDataLst>
          </p:nvPr>
        </p:nvCxnSpPr>
        <p:spPr>
          <a:xfrm>
            <a:off x="7053619" y="2722880"/>
            <a:ext cx="0" cy="3837093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OTLSHAPE_G_00000000000000000000000000000000_ShapeBelow10">
            <a:extLst>
              <a:ext uri="{FF2B5EF4-FFF2-40B4-BE49-F238E27FC236}">
                <a16:creationId xmlns:a16="http://schemas.microsoft.com/office/drawing/2014/main" id="{1AA08D55-0D5D-4F7A-9117-4ADA2397AA99}"/>
              </a:ext>
            </a:extLst>
          </p:cNvPr>
          <p:cNvCxnSpPr/>
          <p:nvPr>
            <p:custDataLst>
              <p:tags r:id="rId29"/>
            </p:custDataLst>
          </p:nvPr>
        </p:nvCxnSpPr>
        <p:spPr>
          <a:xfrm>
            <a:off x="7666365" y="2722880"/>
            <a:ext cx="0" cy="3837093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OTLSHAPE_SLT_cbc6053273674742982e85d542978064_Shape">
            <a:extLst>
              <a:ext uri="{FF2B5EF4-FFF2-40B4-BE49-F238E27FC236}">
                <a16:creationId xmlns:a16="http://schemas.microsoft.com/office/drawing/2014/main" id="{A43880E6-51DE-41F0-BFB0-F3AEB71D8109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844465" y="2964180"/>
            <a:ext cx="1333500" cy="170519"/>
          </a:xfrm>
          <a:prstGeom prst="roundRect">
            <a:avLst/>
          </a:prstGeom>
          <a:solidFill>
            <a:srgbClr val="5293C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6" name="OTLSHAPE_SLT_9ce940d97a4b4fe7ac0ca3b0352deccb_Shape">
            <a:extLst>
              <a:ext uri="{FF2B5EF4-FFF2-40B4-BE49-F238E27FC236}">
                <a16:creationId xmlns:a16="http://schemas.microsoft.com/office/drawing/2014/main" id="{565FABB2-73D6-4482-9DA2-E536F30A82BD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1477636" y="3172799"/>
            <a:ext cx="1079500" cy="170519"/>
          </a:xfrm>
          <a:prstGeom prst="roundRect">
            <a:avLst/>
          </a:prstGeom>
          <a:solidFill>
            <a:srgbClr val="5293C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4" name="OTLSHAPE_SLT_2ff5b8e034b64a828622147da9a2f6b2_Shape">
            <a:extLst>
              <a:ext uri="{FF2B5EF4-FFF2-40B4-BE49-F238E27FC236}">
                <a16:creationId xmlns:a16="http://schemas.microsoft.com/office/drawing/2014/main" id="{00B487E9-1C90-448D-8002-CBE3C686C2DD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2049531" y="3406818"/>
            <a:ext cx="1574800" cy="170519"/>
          </a:xfrm>
          <a:prstGeom prst="roundRect">
            <a:avLst/>
          </a:prstGeom>
          <a:solidFill>
            <a:srgbClr val="5293C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2" name="OTLSHAPE_SLT_7ca32acd5908471a904296b070111595_Shape">
            <a:extLst>
              <a:ext uri="{FF2B5EF4-FFF2-40B4-BE49-F238E27FC236}">
                <a16:creationId xmlns:a16="http://schemas.microsoft.com/office/drawing/2014/main" id="{2010659B-5837-49D4-8A69-E7D1399781EE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3622245" y="3644477"/>
            <a:ext cx="1320800" cy="170519"/>
          </a:xfrm>
          <a:prstGeom prst="roundRect">
            <a:avLst/>
          </a:prstGeom>
          <a:solidFill>
            <a:srgbClr val="5293C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7" name="OTLSHAPE_SLT_1548a45929d542f08ebbc364690e3865_Shape">
            <a:extLst>
              <a:ext uri="{FF2B5EF4-FFF2-40B4-BE49-F238E27FC236}">
                <a16:creationId xmlns:a16="http://schemas.microsoft.com/office/drawing/2014/main" id="{20389DCD-7DEB-42EA-88BC-21C610E45A7D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3499696" y="4199636"/>
            <a:ext cx="1041400" cy="2032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5" name="OTLSHAPE_SLT_526de5b69e97497f9a5625d453beb623_Shape">
            <a:extLst>
              <a:ext uri="{FF2B5EF4-FFF2-40B4-BE49-F238E27FC236}">
                <a16:creationId xmlns:a16="http://schemas.microsoft.com/office/drawing/2014/main" id="{87F29AD2-A6CF-4C3E-9D36-F17D7FB8063D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4520938" y="4199636"/>
            <a:ext cx="990600" cy="2032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3" name="OTLSHAPE_SLT_2e921e95cd8d4b13a13500bc7b21bf4c_Shape">
            <a:extLst>
              <a:ext uri="{FF2B5EF4-FFF2-40B4-BE49-F238E27FC236}">
                <a16:creationId xmlns:a16="http://schemas.microsoft.com/office/drawing/2014/main" id="{684797F5-E8A3-4E29-AD26-BD6642293925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5521756" y="4199636"/>
            <a:ext cx="977900" cy="2032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1" name="OTLSHAPE_SLT_47cbe89cdf5541999ae0d3ac526194f6_Shape">
            <a:extLst>
              <a:ext uri="{FF2B5EF4-FFF2-40B4-BE49-F238E27FC236}">
                <a16:creationId xmlns:a16="http://schemas.microsoft.com/office/drawing/2014/main" id="{E55FAA1B-9D37-42C2-89C0-161D81A6F2EB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2682702" y="4542536"/>
            <a:ext cx="876300" cy="170519"/>
          </a:xfrm>
          <a:prstGeom prst="homePlate">
            <a:avLst/>
          </a:prstGeom>
          <a:solidFill>
            <a:srgbClr val="74AD49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9" name="OTLSHAPE_SLT_cf25e7caeb934b75b1efd2db71905ad5_Shape">
            <a:extLst>
              <a:ext uri="{FF2B5EF4-FFF2-40B4-BE49-F238E27FC236}">
                <a16:creationId xmlns:a16="http://schemas.microsoft.com/office/drawing/2014/main" id="{210E7290-E83D-47A9-B2CF-C0CE7767AA18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2049531" y="4542536"/>
            <a:ext cx="647700" cy="170519"/>
          </a:xfrm>
          <a:prstGeom prst="roundRect">
            <a:avLst/>
          </a:prstGeom>
          <a:solidFill>
            <a:srgbClr val="74AD49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7" name="OTLSHAPE_SLT_546dc3323d74464a8ef6a4e6e53f36ea_Shape">
            <a:extLst>
              <a:ext uri="{FF2B5EF4-FFF2-40B4-BE49-F238E27FC236}">
                <a16:creationId xmlns:a16="http://schemas.microsoft.com/office/drawing/2014/main" id="{2268299A-84DB-486E-B0C1-88C2649B5A7C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2682702" y="4776555"/>
            <a:ext cx="4165600" cy="2032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rgbClr val="74AD49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75" name="OTLSHAPE_SLT_7d960969ddfc4dfea831723149c1842e_Shape">
            <a:extLst>
              <a:ext uri="{FF2B5EF4-FFF2-40B4-BE49-F238E27FC236}">
                <a16:creationId xmlns:a16="http://schemas.microsoft.com/office/drawing/2014/main" id="{659AC24C-003C-464A-93EC-300345256DEE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5395774" y="5043255"/>
            <a:ext cx="1447800" cy="2032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rgbClr val="74AD49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9" name="OTLSHAPE_SLT_f8a0c9eb817a49fc89569829b38c4b78_Shape">
            <a:extLst>
              <a:ext uri="{FF2B5EF4-FFF2-40B4-BE49-F238E27FC236}">
                <a16:creationId xmlns:a16="http://schemas.microsoft.com/office/drawing/2014/main" id="{F27F6BCA-DAC9-4BEF-9F0F-19426CD47712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6439427" y="5551255"/>
            <a:ext cx="1676400" cy="170519"/>
          </a:xfrm>
          <a:prstGeom prst="homePlate">
            <a:avLst/>
          </a:prstGeom>
          <a:solidFill>
            <a:srgbClr val="74AD49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OTLSHAPE_TB_00000000000000000000000000000000_ElapsedTime" hidden="1">
            <a:extLst>
              <a:ext uri="{FF2B5EF4-FFF2-40B4-BE49-F238E27FC236}">
                <a16:creationId xmlns:a16="http://schemas.microsoft.com/office/drawing/2014/main" id="{9528D16E-E026-46FE-AD6C-0602A2F8ACC5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0" y="0"/>
            <a:ext cx="0" cy="0"/>
          </a:xfrm>
          <a:prstGeom prst="roundRect">
            <a:avLst/>
          </a:prstGeom>
          <a:solidFill>
            <a:srgbClr val="FF0000">
              <a:alpha val="74902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9" name="OTLSHAPE_SLM_32bf83aed685467d8920db510037242f_Shape">
            <a:extLst>
              <a:ext uri="{FF2B5EF4-FFF2-40B4-BE49-F238E27FC236}">
                <a16:creationId xmlns:a16="http://schemas.microsoft.com/office/drawing/2014/main" id="{48933864-57FA-48AD-8937-46AD3326E4F7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5108531" y="3640836"/>
            <a:ext cx="152400" cy="177800"/>
          </a:xfrm>
          <a:prstGeom prst="diamond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2" name="OTLSHAPE_SLM_2906e62c2d64423a8a6ff0cffce343fd_Shape">
            <a:extLst>
              <a:ext uri="{FF2B5EF4-FFF2-40B4-BE49-F238E27FC236}">
                <a16:creationId xmlns:a16="http://schemas.microsoft.com/office/drawing/2014/main" id="{7A4F887B-2E76-4724-91C0-940BF0D755AF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1595457" y="3958336"/>
            <a:ext cx="152400" cy="177800"/>
          </a:xfrm>
          <a:prstGeom prst="diamond">
            <a:avLst/>
          </a:prstGeom>
          <a:solidFill>
            <a:srgbClr val="CE92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5" name="OTLSHAPE_SLM_4bee1cbe72754a708eb16eaea1d3d42c_Shape">
            <a:extLst>
              <a:ext uri="{FF2B5EF4-FFF2-40B4-BE49-F238E27FC236}">
                <a16:creationId xmlns:a16="http://schemas.microsoft.com/office/drawing/2014/main" id="{6E7EDF48-5B40-4E8F-8C1E-110CF63ACB29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3229445" y="3958336"/>
            <a:ext cx="152400" cy="177800"/>
          </a:xfrm>
          <a:prstGeom prst="diamond">
            <a:avLst/>
          </a:prstGeom>
          <a:solidFill>
            <a:srgbClr val="CE92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8" name="OTLSHAPE_SLM_0919ae8ef9ce4bc889749ffc4f892b56_Shape">
            <a:extLst>
              <a:ext uri="{FF2B5EF4-FFF2-40B4-BE49-F238E27FC236}">
                <a16:creationId xmlns:a16="http://schemas.microsoft.com/office/drawing/2014/main" id="{0AB4CCA7-EFC2-48F2-A419-24F15C8D5192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4373237" y="3958336"/>
            <a:ext cx="152400" cy="177800"/>
          </a:xfrm>
          <a:prstGeom prst="diamond">
            <a:avLst/>
          </a:prstGeom>
          <a:solidFill>
            <a:srgbClr val="CE92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1" name="OTLSHAPE_SLM_16a9f781fbcf4348a90d41835fa3249e_Shape">
            <a:extLst>
              <a:ext uri="{FF2B5EF4-FFF2-40B4-BE49-F238E27FC236}">
                <a16:creationId xmlns:a16="http://schemas.microsoft.com/office/drawing/2014/main" id="{FA227D1E-1783-4396-BDEA-FB5C610F9607}"/>
              </a:ext>
            </a:extLst>
          </p:cNvPr>
          <p:cNvSpPr/>
          <p:nvPr>
            <p:custDataLst>
              <p:tags r:id="rId47"/>
            </p:custDataLst>
          </p:nvPr>
        </p:nvSpPr>
        <p:spPr>
          <a:xfrm>
            <a:off x="5374055" y="3958336"/>
            <a:ext cx="152400" cy="177800"/>
          </a:xfrm>
          <a:prstGeom prst="diamond">
            <a:avLst/>
          </a:prstGeom>
          <a:solidFill>
            <a:srgbClr val="CE92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4" name="OTLSHAPE_SLM_fa8c1b1ad9f94f8e90b327437f902a11_Shape">
            <a:extLst>
              <a:ext uri="{FF2B5EF4-FFF2-40B4-BE49-F238E27FC236}">
                <a16:creationId xmlns:a16="http://schemas.microsoft.com/office/drawing/2014/main" id="{573AC5F8-ECAC-4087-9BCE-17977CEE35E3}"/>
              </a:ext>
            </a:extLst>
          </p:cNvPr>
          <p:cNvSpPr/>
          <p:nvPr>
            <p:custDataLst>
              <p:tags r:id="rId48"/>
            </p:custDataLst>
          </p:nvPr>
        </p:nvSpPr>
        <p:spPr>
          <a:xfrm>
            <a:off x="6374872" y="3958336"/>
            <a:ext cx="152400" cy="177800"/>
          </a:xfrm>
          <a:prstGeom prst="diamond">
            <a:avLst/>
          </a:prstGeom>
          <a:solidFill>
            <a:srgbClr val="CE92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3" name="OTLSHAPE_SLM_26c569c01e6a47b8b9bb6219068dc08e_Shape">
            <a:extLst>
              <a:ext uri="{FF2B5EF4-FFF2-40B4-BE49-F238E27FC236}">
                <a16:creationId xmlns:a16="http://schemas.microsoft.com/office/drawing/2014/main" id="{EA1C8ACE-41E8-45D0-BAFB-08021D61AA32}"/>
              </a:ext>
            </a:extLst>
          </p:cNvPr>
          <p:cNvSpPr/>
          <p:nvPr>
            <p:custDataLst>
              <p:tags r:id="rId49"/>
            </p:custDataLst>
          </p:nvPr>
        </p:nvSpPr>
        <p:spPr>
          <a:xfrm>
            <a:off x="6722094" y="5309955"/>
            <a:ext cx="152400" cy="177800"/>
          </a:xfrm>
          <a:prstGeom prst="diamond">
            <a:avLst/>
          </a:prstGeom>
          <a:solidFill>
            <a:srgbClr val="3972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6" name="OTLSHAPE_SLM_2b6880f149c64214b6129ec8ddf5343e_Shape">
            <a:extLst>
              <a:ext uri="{FF2B5EF4-FFF2-40B4-BE49-F238E27FC236}">
                <a16:creationId xmlns:a16="http://schemas.microsoft.com/office/drawing/2014/main" id="{31F09B7D-10A4-4D88-ACE0-DC15F7DAB540}"/>
              </a:ext>
            </a:extLst>
          </p:cNvPr>
          <p:cNvSpPr/>
          <p:nvPr>
            <p:custDataLst>
              <p:tags r:id="rId50"/>
            </p:custDataLst>
          </p:nvPr>
        </p:nvSpPr>
        <p:spPr>
          <a:xfrm>
            <a:off x="5169806" y="5309955"/>
            <a:ext cx="152400" cy="177800"/>
          </a:xfrm>
          <a:prstGeom prst="diamond">
            <a:avLst/>
          </a:prstGeom>
          <a:solidFill>
            <a:srgbClr val="3972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97" name="OTLSHAPE_SLM_097fe035032e4cfe9e89d23ddd8d50cc_Shape">
            <a:extLst>
              <a:ext uri="{FF2B5EF4-FFF2-40B4-BE49-F238E27FC236}">
                <a16:creationId xmlns:a16="http://schemas.microsoft.com/office/drawing/2014/main" id="{BF5855BB-11D8-4BF8-B6C6-8588D8880521}"/>
              </a:ext>
            </a:extLst>
          </p:cNvPr>
          <p:cNvSpPr/>
          <p:nvPr>
            <p:custDataLst>
              <p:tags r:id="rId51"/>
            </p:custDataLst>
          </p:nvPr>
        </p:nvSpPr>
        <p:spPr>
          <a:xfrm>
            <a:off x="6987618" y="5861474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00" name="OTLSHAPE_SLM_ca3dbe400c15423493b6c02e5f17ffcf_Shape">
            <a:extLst>
              <a:ext uri="{FF2B5EF4-FFF2-40B4-BE49-F238E27FC236}">
                <a16:creationId xmlns:a16="http://schemas.microsoft.com/office/drawing/2014/main" id="{F0EAEE4D-69A9-4827-9AEC-6CF4DF7E4C6D}"/>
              </a:ext>
            </a:extLst>
          </p:cNvPr>
          <p:cNvSpPr/>
          <p:nvPr>
            <p:custDataLst>
              <p:tags r:id="rId52"/>
            </p:custDataLst>
          </p:nvPr>
        </p:nvSpPr>
        <p:spPr>
          <a:xfrm>
            <a:off x="4536635" y="6102774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03" name="OTLSHAPE_SLM_08f73bf86a244f0a81ace1f75efbdd6b_Shape">
            <a:extLst>
              <a:ext uri="{FF2B5EF4-FFF2-40B4-BE49-F238E27FC236}">
                <a16:creationId xmlns:a16="http://schemas.microsoft.com/office/drawing/2014/main" id="{7D194EFE-5272-4196-B26E-246389EFEA3A}"/>
              </a:ext>
            </a:extLst>
          </p:cNvPr>
          <p:cNvSpPr/>
          <p:nvPr>
            <p:custDataLst>
              <p:tags r:id="rId53"/>
            </p:custDataLst>
          </p:nvPr>
        </p:nvSpPr>
        <p:spPr>
          <a:xfrm>
            <a:off x="6987618" y="6102774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06" name="OTLSHAPE_SLM_155dc0df6f4143a8a05b7f187d16f3cb_Shape">
            <a:extLst>
              <a:ext uri="{FF2B5EF4-FFF2-40B4-BE49-F238E27FC236}">
                <a16:creationId xmlns:a16="http://schemas.microsoft.com/office/drawing/2014/main" id="{D9CAFE49-12D4-4F60-9E3A-0FD7D1775582}"/>
              </a:ext>
            </a:extLst>
          </p:cNvPr>
          <p:cNvSpPr/>
          <p:nvPr>
            <p:custDataLst>
              <p:tags r:id="rId54"/>
            </p:custDataLst>
          </p:nvPr>
        </p:nvSpPr>
        <p:spPr>
          <a:xfrm>
            <a:off x="4781734" y="6344074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09" name="OTLSHAPE_SLM_07b98bcf678d4671aa63e6c90f0402aa_Shape">
            <a:extLst>
              <a:ext uri="{FF2B5EF4-FFF2-40B4-BE49-F238E27FC236}">
                <a16:creationId xmlns:a16="http://schemas.microsoft.com/office/drawing/2014/main" id="{FBB5213F-33D0-4B3E-913B-1ECF6DF68E2C}"/>
              </a:ext>
            </a:extLst>
          </p:cNvPr>
          <p:cNvSpPr/>
          <p:nvPr>
            <p:custDataLst>
              <p:tags r:id="rId55"/>
            </p:custDataLst>
          </p:nvPr>
        </p:nvSpPr>
        <p:spPr>
          <a:xfrm>
            <a:off x="6987618" y="6344074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9" name="OTLSHAPE_SLT_cbc6053273674742982e85d542978064_ShapePercentage" hidden="1">
            <a:extLst>
              <a:ext uri="{FF2B5EF4-FFF2-40B4-BE49-F238E27FC236}">
                <a16:creationId xmlns:a16="http://schemas.microsoft.com/office/drawing/2014/main" id="{9084807B-98A1-4068-9760-466928270E9F}"/>
              </a:ext>
            </a:extLst>
          </p:cNvPr>
          <p:cNvSpPr/>
          <p:nvPr>
            <p:custDataLst>
              <p:tags r:id="rId56"/>
            </p:custDataLst>
          </p:nvPr>
        </p:nvSpPr>
        <p:spPr>
          <a:xfrm>
            <a:off x="844465" y="2964180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OTLSHAPE_SLT_9ce940d97a4b4fe7ac0ca3b0352deccb_ShapePercentage" hidden="1">
            <a:extLst>
              <a:ext uri="{FF2B5EF4-FFF2-40B4-BE49-F238E27FC236}">
                <a16:creationId xmlns:a16="http://schemas.microsoft.com/office/drawing/2014/main" id="{BFA2DB09-FDB6-494B-8720-C582D1C1C663}"/>
              </a:ext>
            </a:extLst>
          </p:cNvPr>
          <p:cNvSpPr/>
          <p:nvPr>
            <p:custDataLst>
              <p:tags r:id="rId57"/>
            </p:custDataLst>
          </p:nvPr>
        </p:nvSpPr>
        <p:spPr>
          <a:xfrm>
            <a:off x="1477636" y="3172799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OTLSHAPE_SLT_2ff5b8e034b64a828622147da9a2f6b2_ShapePercentage" hidden="1">
            <a:extLst>
              <a:ext uri="{FF2B5EF4-FFF2-40B4-BE49-F238E27FC236}">
                <a16:creationId xmlns:a16="http://schemas.microsoft.com/office/drawing/2014/main" id="{68644D97-F397-4E44-8ED3-5C437F50ADF0}"/>
              </a:ext>
            </a:extLst>
          </p:cNvPr>
          <p:cNvSpPr/>
          <p:nvPr>
            <p:custDataLst>
              <p:tags r:id="rId58"/>
            </p:custDataLst>
          </p:nvPr>
        </p:nvSpPr>
        <p:spPr>
          <a:xfrm>
            <a:off x="2049531" y="3406818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OTLSHAPE_SLT_7ca32acd5908471a904296b070111595_ShapePercentage" hidden="1">
            <a:extLst>
              <a:ext uri="{FF2B5EF4-FFF2-40B4-BE49-F238E27FC236}">
                <a16:creationId xmlns:a16="http://schemas.microsoft.com/office/drawing/2014/main" id="{5E044E81-3558-4145-9C5B-1236B2D04F35}"/>
              </a:ext>
            </a:extLst>
          </p:cNvPr>
          <p:cNvSpPr/>
          <p:nvPr>
            <p:custDataLst>
              <p:tags r:id="rId59"/>
            </p:custDataLst>
          </p:nvPr>
        </p:nvSpPr>
        <p:spPr>
          <a:xfrm>
            <a:off x="3622245" y="3644477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1" name="OTLSHAPE_SLT_1548a45929d542f08ebbc364690e3865_ShapePercentage" hidden="1">
            <a:extLst>
              <a:ext uri="{FF2B5EF4-FFF2-40B4-BE49-F238E27FC236}">
                <a16:creationId xmlns:a16="http://schemas.microsoft.com/office/drawing/2014/main" id="{CC4EB573-0DCD-4453-83E5-9BE4DE462C22}"/>
              </a:ext>
            </a:extLst>
          </p:cNvPr>
          <p:cNvSpPr/>
          <p:nvPr>
            <p:custDataLst>
              <p:tags r:id="rId60"/>
            </p:custDataLst>
          </p:nvPr>
        </p:nvSpPr>
        <p:spPr>
          <a:xfrm>
            <a:off x="3499696" y="4199636"/>
            <a:ext cx="0" cy="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9" name="OTLSHAPE_SLT_526de5b69e97497f9a5625d453beb623_ShapePercentage" hidden="1">
            <a:extLst>
              <a:ext uri="{FF2B5EF4-FFF2-40B4-BE49-F238E27FC236}">
                <a16:creationId xmlns:a16="http://schemas.microsoft.com/office/drawing/2014/main" id="{0B0E7E24-02F8-43B0-B3A5-6F6E321AF758}"/>
              </a:ext>
            </a:extLst>
          </p:cNvPr>
          <p:cNvSpPr/>
          <p:nvPr>
            <p:custDataLst>
              <p:tags r:id="rId61"/>
            </p:custDataLst>
          </p:nvPr>
        </p:nvSpPr>
        <p:spPr>
          <a:xfrm>
            <a:off x="4520938" y="4199636"/>
            <a:ext cx="0" cy="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7" name="OTLSHAPE_SLT_2e921e95cd8d4b13a13500bc7b21bf4c_ShapePercentage" hidden="1">
            <a:extLst>
              <a:ext uri="{FF2B5EF4-FFF2-40B4-BE49-F238E27FC236}">
                <a16:creationId xmlns:a16="http://schemas.microsoft.com/office/drawing/2014/main" id="{0885BF04-2D99-4938-9D90-61106B8B3DDB}"/>
              </a:ext>
            </a:extLst>
          </p:cNvPr>
          <p:cNvSpPr/>
          <p:nvPr>
            <p:custDataLst>
              <p:tags r:id="rId62"/>
            </p:custDataLst>
          </p:nvPr>
        </p:nvSpPr>
        <p:spPr>
          <a:xfrm>
            <a:off x="5521756" y="4199636"/>
            <a:ext cx="0" cy="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5" name="OTLSHAPE_SLT_47cbe89cdf5541999ae0d3ac526194f6_ShapePercentage" hidden="1">
            <a:extLst>
              <a:ext uri="{FF2B5EF4-FFF2-40B4-BE49-F238E27FC236}">
                <a16:creationId xmlns:a16="http://schemas.microsoft.com/office/drawing/2014/main" id="{E78D9D0C-D8CB-4418-87A0-63ADAEF1629C}"/>
              </a:ext>
            </a:extLst>
          </p:cNvPr>
          <p:cNvSpPr/>
          <p:nvPr>
            <p:custDataLst>
              <p:tags r:id="rId63"/>
            </p:custDataLst>
          </p:nvPr>
        </p:nvSpPr>
        <p:spPr>
          <a:xfrm>
            <a:off x="2682702" y="4542536"/>
            <a:ext cx="0" cy="0"/>
          </a:xfrm>
          <a:prstGeom prst="homePlate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3" name="OTLSHAPE_SLT_cf25e7caeb934b75b1efd2db71905ad5_ShapePercentage" hidden="1">
            <a:extLst>
              <a:ext uri="{FF2B5EF4-FFF2-40B4-BE49-F238E27FC236}">
                <a16:creationId xmlns:a16="http://schemas.microsoft.com/office/drawing/2014/main" id="{600317B6-7EA0-4896-86A8-3813CCB09590}"/>
              </a:ext>
            </a:extLst>
          </p:cNvPr>
          <p:cNvSpPr/>
          <p:nvPr>
            <p:custDataLst>
              <p:tags r:id="rId64"/>
            </p:custDataLst>
          </p:nvPr>
        </p:nvSpPr>
        <p:spPr>
          <a:xfrm>
            <a:off x="2049531" y="4542536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1" name="OTLSHAPE_SLT_546dc3323d74464a8ef6a4e6e53f36ea_ShapePercentage" hidden="1">
            <a:extLst>
              <a:ext uri="{FF2B5EF4-FFF2-40B4-BE49-F238E27FC236}">
                <a16:creationId xmlns:a16="http://schemas.microsoft.com/office/drawing/2014/main" id="{145458B3-968D-4E99-BFA8-159E71814D31}"/>
              </a:ext>
            </a:extLst>
          </p:cNvPr>
          <p:cNvSpPr/>
          <p:nvPr>
            <p:custDataLst>
              <p:tags r:id="rId65"/>
            </p:custDataLst>
          </p:nvPr>
        </p:nvSpPr>
        <p:spPr>
          <a:xfrm>
            <a:off x="2682702" y="4776555"/>
            <a:ext cx="0" cy="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9" name="OTLSHAPE_SLT_7d960969ddfc4dfea831723149c1842e_ShapePercentage" hidden="1">
            <a:extLst>
              <a:ext uri="{FF2B5EF4-FFF2-40B4-BE49-F238E27FC236}">
                <a16:creationId xmlns:a16="http://schemas.microsoft.com/office/drawing/2014/main" id="{5B6E6DA0-8E91-4002-BD13-A9E05BB689F7}"/>
              </a:ext>
            </a:extLst>
          </p:cNvPr>
          <p:cNvSpPr/>
          <p:nvPr>
            <p:custDataLst>
              <p:tags r:id="rId66"/>
            </p:custDataLst>
          </p:nvPr>
        </p:nvSpPr>
        <p:spPr>
          <a:xfrm>
            <a:off x="5395774" y="5043255"/>
            <a:ext cx="0" cy="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3" name="OTLSHAPE_SLT_f8a0c9eb817a49fc89569829b38c4b78_ShapePercentage" hidden="1">
            <a:extLst>
              <a:ext uri="{FF2B5EF4-FFF2-40B4-BE49-F238E27FC236}">
                <a16:creationId xmlns:a16="http://schemas.microsoft.com/office/drawing/2014/main" id="{F6FA56CE-49A5-4EB3-BD60-95A8E93C3128}"/>
              </a:ext>
            </a:extLst>
          </p:cNvPr>
          <p:cNvSpPr/>
          <p:nvPr>
            <p:custDataLst>
              <p:tags r:id="rId67"/>
            </p:custDataLst>
          </p:nvPr>
        </p:nvSpPr>
        <p:spPr>
          <a:xfrm>
            <a:off x="6439427" y="5551255"/>
            <a:ext cx="0" cy="0"/>
          </a:xfrm>
          <a:prstGeom prst="homePlate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TLSHAPE_SL_79f05e8de72e4cc385fce875fa65517f_Header">
            <a:extLst>
              <a:ext uri="{FF2B5EF4-FFF2-40B4-BE49-F238E27FC236}">
                <a16:creationId xmlns:a16="http://schemas.microsoft.com/office/drawing/2014/main" id="{B2120BBA-1933-4FD7-9CFE-E7091BC07811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63500" y="3319420"/>
            <a:ext cx="660400" cy="14397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>
                <a:solidFill>
                  <a:srgbClr val="203864"/>
                </a:solidFill>
                <a:latin typeface="Franklin Gothic Medium" panose="020B0603020102020204" pitchFamily="34" charset="0"/>
              </a:rPr>
              <a:t>Plan</a:t>
            </a:r>
          </a:p>
        </p:txBody>
      </p:sp>
      <p:sp>
        <p:nvSpPr>
          <p:cNvPr id="50" name="OTLSHAPE_SL_207dd3271e3446038430a776476543e7_Header">
            <a:extLst>
              <a:ext uri="{FF2B5EF4-FFF2-40B4-BE49-F238E27FC236}">
                <a16:creationId xmlns:a16="http://schemas.microsoft.com/office/drawing/2014/main" id="{90DFB556-281C-47F7-9149-392224AA4583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63500" y="4108598"/>
            <a:ext cx="660400" cy="14397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>
                <a:solidFill>
                  <a:srgbClr val="765A00"/>
                </a:solidFill>
                <a:latin typeface="Franklin Gothic Medium" panose="020B0603020102020204" pitchFamily="34" charset="0"/>
              </a:rPr>
              <a:t>Test</a:t>
            </a:r>
          </a:p>
        </p:txBody>
      </p:sp>
      <p:sp>
        <p:nvSpPr>
          <p:cNvPr id="53" name="OTLSHAPE_SL_8911bceb679441adb3756a794b682f31_Header">
            <a:extLst>
              <a:ext uri="{FF2B5EF4-FFF2-40B4-BE49-F238E27FC236}">
                <a16:creationId xmlns:a16="http://schemas.microsoft.com/office/drawing/2014/main" id="{645688CC-E00D-4F99-A014-401E2A73796B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63500" y="5060167"/>
            <a:ext cx="660400" cy="14397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>
                <a:solidFill>
                  <a:srgbClr val="276700"/>
                </a:solidFill>
                <a:latin typeface="Franklin Gothic Medium" panose="020B0603020102020204" pitchFamily="34" charset="0"/>
              </a:rPr>
              <a:t>Develop</a:t>
            </a:r>
          </a:p>
        </p:txBody>
      </p:sp>
      <p:sp>
        <p:nvSpPr>
          <p:cNvPr id="56" name="OTLSHAPE_SL_9eb76584bb32452eac07fb2637baea1a_Header">
            <a:extLst>
              <a:ext uri="{FF2B5EF4-FFF2-40B4-BE49-F238E27FC236}">
                <a16:creationId xmlns:a16="http://schemas.microsoft.com/office/drawing/2014/main" id="{181A9EFE-044E-44D5-B509-B88FDE24EC4E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63500" y="6119686"/>
            <a:ext cx="660400" cy="14397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>
                <a:solidFill>
                  <a:schemeClr val="dk1"/>
                </a:solidFill>
                <a:latin typeface="Franklin Gothic Medium" panose="020B0603020102020204" pitchFamily="34" charset="0"/>
              </a:rPr>
              <a:t>Launch</a:t>
            </a:r>
          </a:p>
        </p:txBody>
      </p:sp>
      <p:sp>
        <p:nvSpPr>
          <p:cNvPr id="6" name="OTLSHAPE_TB_00000000000000000000000000000000_TodayMarkerShape" hidden="1">
            <a:extLst>
              <a:ext uri="{FF2B5EF4-FFF2-40B4-BE49-F238E27FC236}">
                <a16:creationId xmlns:a16="http://schemas.microsoft.com/office/drawing/2014/main" id="{6A6E8C25-EA02-4B00-BDC2-92D94A244E63}"/>
              </a:ext>
            </a:extLst>
          </p:cNvPr>
          <p:cNvSpPr/>
          <p:nvPr>
            <p:custDataLst>
              <p:tags r:id="rId72"/>
            </p:custDataLst>
          </p:nvPr>
        </p:nvSpPr>
        <p:spPr>
          <a:xfrm>
            <a:off x="808180" y="2722880"/>
            <a:ext cx="76200" cy="84667"/>
          </a:xfrm>
          <a:prstGeom prst="triangl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702D68D6-BCEE-4CD6-A859-F8FEE9A04302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907965" y="2506980"/>
            <a:ext cx="203582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Jan</a:t>
            </a:r>
          </a:p>
        </p:txBody>
      </p:sp>
      <p:sp>
        <p:nvSpPr>
          <p:cNvPr id="9" name="OTLSHAPE_TB_00000000000000000000000000000000_TimescaleInterval2">
            <a:extLst>
              <a:ext uri="{FF2B5EF4-FFF2-40B4-BE49-F238E27FC236}">
                <a16:creationId xmlns:a16="http://schemas.microsoft.com/office/drawing/2014/main" id="{A17A889C-AF6D-42C1-8D05-20E9BED2C076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1541136" y="2506980"/>
            <a:ext cx="225383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Feb</a:t>
            </a:r>
          </a:p>
        </p:txBody>
      </p:sp>
      <p:sp>
        <p:nvSpPr>
          <p:cNvPr id="10" name="OTLSHAPE_TB_00000000000000000000000000000000_TimescaleInterval3">
            <a:extLst>
              <a:ext uri="{FF2B5EF4-FFF2-40B4-BE49-F238E27FC236}">
                <a16:creationId xmlns:a16="http://schemas.microsoft.com/office/drawing/2014/main" id="{0664328E-1473-4111-93BA-CD26B24A80B7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2113031" y="2506980"/>
            <a:ext cx="258084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Mar</a:t>
            </a:r>
          </a:p>
        </p:txBody>
      </p:sp>
      <p:sp>
        <p:nvSpPr>
          <p:cNvPr id="11" name="OTLSHAPE_TB_00000000000000000000000000000000_TimescaleInterval4">
            <a:extLst>
              <a:ext uri="{FF2B5EF4-FFF2-40B4-BE49-F238E27FC236}">
                <a16:creationId xmlns:a16="http://schemas.microsoft.com/office/drawing/2014/main" id="{45870EA3-B0B6-458D-9DFE-2AA92AAFBE40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2746202" y="2506980"/>
            <a:ext cx="222818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Apr</a:t>
            </a:r>
          </a:p>
        </p:txBody>
      </p:sp>
      <p:sp>
        <p:nvSpPr>
          <p:cNvPr id="12" name="OTLSHAPE_TB_00000000000000000000000000000000_TimescaleInterval5">
            <a:extLst>
              <a:ext uri="{FF2B5EF4-FFF2-40B4-BE49-F238E27FC236}">
                <a16:creationId xmlns:a16="http://schemas.microsoft.com/office/drawing/2014/main" id="{C77FF8A0-EB15-459F-8D7C-D7C7E966148F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3358947" y="2506980"/>
            <a:ext cx="271228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May</a:t>
            </a:r>
          </a:p>
        </p:txBody>
      </p:sp>
      <p:sp>
        <p:nvSpPr>
          <p:cNvPr id="13" name="OTLSHAPE_TB_00000000000000000000000000000000_TimescaleInterval6">
            <a:extLst>
              <a:ext uri="{FF2B5EF4-FFF2-40B4-BE49-F238E27FC236}">
                <a16:creationId xmlns:a16="http://schemas.microsoft.com/office/drawing/2014/main" id="{44FB1FEC-6B05-4C2B-ADE0-DCA0A6867D6E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3992118" y="2506980"/>
            <a:ext cx="209994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Jun</a:t>
            </a:r>
          </a:p>
        </p:txBody>
      </p:sp>
      <p:sp>
        <p:nvSpPr>
          <p:cNvPr id="14" name="OTLSHAPE_TB_00000000000000000000000000000000_TimescaleInterval7">
            <a:extLst>
              <a:ext uri="{FF2B5EF4-FFF2-40B4-BE49-F238E27FC236}">
                <a16:creationId xmlns:a16="http://schemas.microsoft.com/office/drawing/2014/main" id="{D785A5A7-BDB7-4BB4-8818-1933CDF03BC0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4604863" y="2506980"/>
            <a:ext cx="158185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Jul</a:t>
            </a:r>
          </a:p>
        </p:txBody>
      </p:sp>
      <p:sp>
        <p:nvSpPr>
          <p:cNvPr id="15" name="OTLSHAPE_TB_00000000000000000000000000000000_TimescaleInterval8">
            <a:extLst>
              <a:ext uri="{FF2B5EF4-FFF2-40B4-BE49-F238E27FC236}">
                <a16:creationId xmlns:a16="http://schemas.microsoft.com/office/drawing/2014/main" id="{CE6A966A-706B-484A-A6BC-E2FFC4BB5B28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5238033" y="2506980"/>
            <a:ext cx="242054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Aug</a:t>
            </a:r>
          </a:p>
        </p:txBody>
      </p:sp>
      <p:sp>
        <p:nvSpPr>
          <p:cNvPr id="16" name="OTLSHAPE_TB_00000000000000000000000000000000_TimescaleInterval9">
            <a:extLst>
              <a:ext uri="{FF2B5EF4-FFF2-40B4-BE49-F238E27FC236}">
                <a16:creationId xmlns:a16="http://schemas.microsoft.com/office/drawing/2014/main" id="{F1FB3E25-1B4D-410C-8B09-983F0806CA87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5871203" y="2506980"/>
            <a:ext cx="227626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Sep</a:t>
            </a:r>
          </a:p>
        </p:txBody>
      </p:sp>
      <p:sp>
        <p:nvSpPr>
          <p:cNvPr id="17" name="OTLSHAPE_TB_00000000000000000000000000000000_TimescaleInterval10">
            <a:extLst>
              <a:ext uri="{FF2B5EF4-FFF2-40B4-BE49-F238E27FC236}">
                <a16:creationId xmlns:a16="http://schemas.microsoft.com/office/drawing/2014/main" id="{B7DD6488-912F-42D7-B068-E78990AD1E3E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6483949" y="2506980"/>
            <a:ext cx="211148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2">
                <a:solidFill>
                  <a:schemeClr val="lt1"/>
                </a:solidFill>
                <a:latin typeface="Calibri" panose="020F0502020204030204" pitchFamily="34" charset="0"/>
              </a:rPr>
              <a:t>Oct</a:t>
            </a:r>
          </a:p>
        </p:txBody>
      </p:sp>
      <p:sp>
        <p:nvSpPr>
          <p:cNvPr id="18" name="OTLSHAPE_TB_00000000000000000000000000000000_TimescaleInterval11">
            <a:extLst>
              <a:ext uri="{FF2B5EF4-FFF2-40B4-BE49-F238E27FC236}">
                <a16:creationId xmlns:a16="http://schemas.microsoft.com/office/drawing/2014/main" id="{E69C1CAF-B0FF-4E74-BDDD-613033E6DACB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7117119" y="2506980"/>
            <a:ext cx="249364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Nov</a:t>
            </a:r>
          </a:p>
        </p:txBody>
      </p:sp>
      <p:sp>
        <p:nvSpPr>
          <p:cNvPr id="19" name="OTLSHAPE_TB_00000000000000000000000000000000_TimescaleInterval12">
            <a:extLst>
              <a:ext uri="{FF2B5EF4-FFF2-40B4-BE49-F238E27FC236}">
                <a16:creationId xmlns:a16="http://schemas.microsoft.com/office/drawing/2014/main" id="{BD1E6707-9CF6-4681-83FB-0D3C21729A09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7729865" y="2506980"/>
            <a:ext cx="237244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2">
                <a:solidFill>
                  <a:schemeClr val="lt1"/>
                </a:solidFill>
                <a:latin typeface="Calibri" panose="020F0502020204030204" pitchFamily="34" charset="0"/>
              </a:rPr>
              <a:t>Dec</a:t>
            </a:r>
          </a:p>
        </p:txBody>
      </p:sp>
      <p:sp>
        <p:nvSpPr>
          <p:cNvPr id="20" name="OTLSHAPE_TB_00000000000000000000000000000000_ScaleMarking1">
            <a:extLst>
              <a:ext uri="{FF2B5EF4-FFF2-40B4-BE49-F238E27FC236}">
                <a16:creationId xmlns:a16="http://schemas.microsoft.com/office/drawing/2014/main" id="{09E6FF19-4953-49FD-9AD0-8981123C6B99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907965" y="2282825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dk2"/>
                </a:solidFill>
                <a:latin typeface="Calibri" panose="020F0502020204030204" pitchFamily="34" charset="0"/>
              </a:rPr>
              <a:t>2021</a:t>
            </a:r>
          </a:p>
        </p:txBody>
      </p:sp>
      <p:sp>
        <p:nvSpPr>
          <p:cNvPr id="75" name="OTLSHAPE_SLT_cbc6053273674742982e85d542978064_Title">
            <a:extLst>
              <a:ext uri="{FF2B5EF4-FFF2-40B4-BE49-F238E27FC236}">
                <a16:creationId xmlns:a16="http://schemas.microsoft.com/office/drawing/2014/main" id="{94BC634B-A5ED-40B5-964E-7ED6F1D3F43E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971269" y="2971927"/>
            <a:ext cx="1079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pc="-2" dirty="0">
                <a:solidFill>
                  <a:schemeClr val="lt1"/>
                </a:solidFill>
                <a:latin typeface="Calibri" panose="020F0502020204030204" pitchFamily="34" charset="0"/>
              </a:rPr>
              <a:t>Assemble Resources</a:t>
            </a:r>
          </a:p>
        </p:txBody>
      </p:sp>
      <p:sp>
        <p:nvSpPr>
          <p:cNvPr id="83" name="OTLSHAPE_SLT_9ce940d97a4b4fe7ac0ca3b0352deccb_Title">
            <a:extLst>
              <a:ext uri="{FF2B5EF4-FFF2-40B4-BE49-F238E27FC236}">
                <a16:creationId xmlns:a16="http://schemas.microsoft.com/office/drawing/2014/main" id="{6E16CE07-08E1-42A7-9C17-80B2CD69A4E1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1636907" y="3180546"/>
            <a:ext cx="762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pc="-6" dirty="0">
                <a:solidFill>
                  <a:schemeClr val="lt1"/>
                </a:solidFill>
                <a:latin typeface="Calibri" panose="020F0502020204030204" pitchFamily="34" charset="0"/>
              </a:rPr>
              <a:t>Working Plans</a:t>
            </a:r>
          </a:p>
        </p:txBody>
      </p:sp>
      <p:sp>
        <p:nvSpPr>
          <p:cNvPr id="91" name="OTLSHAPE_SLT_2ff5b8e034b64a828622147da9a2f6b2_Title">
            <a:extLst>
              <a:ext uri="{FF2B5EF4-FFF2-40B4-BE49-F238E27FC236}">
                <a16:creationId xmlns:a16="http://schemas.microsoft.com/office/drawing/2014/main" id="{CECBA7D8-6BBD-45A7-A6DD-F6893F100364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2203670" y="3414564"/>
            <a:ext cx="1257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pc="-4" dirty="0">
                <a:solidFill>
                  <a:schemeClr val="lt1"/>
                </a:solidFill>
                <a:latin typeface="Calibri" panose="020F0502020204030204" pitchFamily="34" charset="0"/>
              </a:rPr>
              <a:t>Subcontractor Selection</a:t>
            </a:r>
          </a:p>
        </p:txBody>
      </p:sp>
      <p:sp>
        <p:nvSpPr>
          <p:cNvPr id="99" name="OTLSHAPE_SLT_7ca32acd5908471a904296b070111595_Title">
            <a:extLst>
              <a:ext uri="{FF2B5EF4-FFF2-40B4-BE49-F238E27FC236}">
                <a16:creationId xmlns:a16="http://schemas.microsoft.com/office/drawing/2014/main" id="{10BE37DA-F180-429D-9DBA-ECF91202BC9D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2377391" y="3652224"/>
            <a:ext cx="1206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b="1" spc="-4" dirty="0">
                <a:solidFill>
                  <a:schemeClr val="dk1"/>
                </a:solidFill>
                <a:latin typeface="Calibri" panose="020F0502020204030204" pitchFamily="34" charset="0"/>
              </a:rPr>
              <a:t>Helpdesk Content Plan</a:t>
            </a:r>
          </a:p>
        </p:txBody>
      </p:sp>
      <p:sp>
        <p:nvSpPr>
          <p:cNvPr id="111" name="OTLSHAPE_SLM_32bf83aed685467d8920db510037242f_Title">
            <a:extLst>
              <a:ext uri="{FF2B5EF4-FFF2-40B4-BE49-F238E27FC236}">
                <a16:creationId xmlns:a16="http://schemas.microsoft.com/office/drawing/2014/main" id="{CC4A9AA4-6DC4-4C2A-A9E1-9D5C27297DF9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5311731" y="3644477"/>
            <a:ext cx="1041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4">
                <a:solidFill>
                  <a:schemeClr val="dk1"/>
                </a:solidFill>
                <a:latin typeface="Calibri" panose="020F0502020204030204" pitchFamily="34" charset="0"/>
              </a:rPr>
              <a:t>Planning R2 Begin</a:t>
            </a:r>
          </a:p>
        </p:txBody>
      </p:sp>
      <p:sp>
        <p:nvSpPr>
          <p:cNvPr id="114" name="OTLSHAPE_SLM_2906e62c2d64423a8a6ff0cffce343fd_Title">
            <a:extLst>
              <a:ext uri="{FF2B5EF4-FFF2-40B4-BE49-F238E27FC236}">
                <a16:creationId xmlns:a16="http://schemas.microsoft.com/office/drawing/2014/main" id="{9B15B228-D367-48AD-9D3B-C30D601E68B0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1798657" y="3961977"/>
            <a:ext cx="1371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>
                <a:solidFill>
                  <a:srgbClr val="7F6000"/>
                </a:solidFill>
                <a:latin typeface="Calibri" panose="020F0502020204030204" pitchFamily="34" charset="0"/>
              </a:rPr>
              <a:t>Performance Validation</a:t>
            </a:r>
          </a:p>
        </p:txBody>
      </p:sp>
      <p:sp>
        <p:nvSpPr>
          <p:cNvPr id="117" name="OTLSHAPE_SLM_4bee1cbe72754a708eb16eaea1d3d42c_Title">
            <a:extLst>
              <a:ext uri="{FF2B5EF4-FFF2-40B4-BE49-F238E27FC236}">
                <a16:creationId xmlns:a16="http://schemas.microsoft.com/office/drawing/2014/main" id="{0378B019-C7D9-44AB-BA07-254ECA32E5F5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3432646" y="3961977"/>
            <a:ext cx="825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4">
                <a:solidFill>
                  <a:srgbClr val="7F6000"/>
                </a:solidFill>
                <a:latin typeface="Calibri" panose="020F0502020204030204" pitchFamily="34" charset="0"/>
              </a:rPr>
              <a:t>Test Complete</a:t>
            </a:r>
          </a:p>
        </p:txBody>
      </p:sp>
      <p:sp>
        <p:nvSpPr>
          <p:cNvPr id="120" name="OTLSHAPE_SLM_0919ae8ef9ce4bc889749ffc4f892b56_Title">
            <a:extLst>
              <a:ext uri="{FF2B5EF4-FFF2-40B4-BE49-F238E27FC236}">
                <a16:creationId xmlns:a16="http://schemas.microsoft.com/office/drawing/2014/main" id="{F9D695DB-97BC-4812-8747-21FA85877CD5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4576437" y="3961977"/>
            <a:ext cx="660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rgbClr val="7F6000"/>
                </a:solidFill>
                <a:latin typeface="Calibri" panose="020F0502020204030204" pitchFamily="34" charset="0"/>
              </a:rPr>
              <a:t>Monitoring</a:t>
            </a:r>
          </a:p>
        </p:txBody>
      </p:sp>
      <p:sp>
        <p:nvSpPr>
          <p:cNvPr id="123" name="OTLSHAPE_SLM_16a9f781fbcf4348a90d41835fa3249e_Title">
            <a:extLst>
              <a:ext uri="{FF2B5EF4-FFF2-40B4-BE49-F238E27FC236}">
                <a16:creationId xmlns:a16="http://schemas.microsoft.com/office/drawing/2014/main" id="{06449ED4-C474-4B08-94CF-684F71EAF62D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5577255" y="3961977"/>
            <a:ext cx="647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rgbClr val="7F6000"/>
                </a:solidFill>
                <a:latin typeface="Calibri" panose="020F0502020204030204" pitchFamily="34" charset="0"/>
              </a:rPr>
              <a:t>Phase Sync</a:t>
            </a:r>
          </a:p>
        </p:txBody>
      </p:sp>
      <p:sp>
        <p:nvSpPr>
          <p:cNvPr id="126" name="OTLSHAPE_SLM_fa8c1b1ad9f94f8e90b327437f902a11_Title">
            <a:extLst>
              <a:ext uri="{FF2B5EF4-FFF2-40B4-BE49-F238E27FC236}">
                <a16:creationId xmlns:a16="http://schemas.microsoft.com/office/drawing/2014/main" id="{1CCF497A-EC2A-49C9-B79B-62B57D3AF3BA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6578072" y="3961977"/>
            <a:ext cx="774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2">
                <a:solidFill>
                  <a:srgbClr val="7F6000"/>
                </a:solidFill>
                <a:latin typeface="Calibri" panose="020F0502020204030204" pitchFamily="34" charset="0"/>
              </a:rPr>
              <a:t>Load Balance</a:t>
            </a:r>
          </a:p>
        </p:txBody>
      </p:sp>
      <p:sp>
        <p:nvSpPr>
          <p:cNvPr id="134" name="OTLSHAPE_SLT_1548a45929d542f08ebbc364690e3865_Title">
            <a:extLst>
              <a:ext uri="{FF2B5EF4-FFF2-40B4-BE49-F238E27FC236}">
                <a16:creationId xmlns:a16="http://schemas.microsoft.com/office/drawing/2014/main" id="{E5FDF636-55D7-4A20-9C8C-301FB652701E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3693111" y="4223724"/>
            <a:ext cx="647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>
                <a:solidFill>
                  <a:srgbClr val="484848"/>
                </a:solidFill>
                <a:latin typeface="Calibri" panose="020F0502020204030204" pitchFamily="34" charset="0"/>
              </a:rPr>
              <a:t>Integration I</a:t>
            </a:r>
          </a:p>
        </p:txBody>
      </p:sp>
      <p:sp>
        <p:nvSpPr>
          <p:cNvPr id="142" name="OTLSHAPE_SLT_526de5b69e97497f9a5625d453beb623_Title">
            <a:extLst>
              <a:ext uri="{FF2B5EF4-FFF2-40B4-BE49-F238E27FC236}">
                <a16:creationId xmlns:a16="http://schemas.microsoft.com/office/drawing/2014/main" id="{07DF365A-5D83-4B05-828E-EAAB5EC0A027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4676995" y="4223724"/>
            <a:ext cx="685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>
                <a:solidFill>
                  <a:srgbClr val="484848"/>
                </a:solidFill>
                <a:latin typeface="Calibri" panose="020F0502020204030204" pitchFamily="34" charset="0"/>
              </a:rPr>
              <a:t>Integration II</a:t>
            </a:r>
          </a:p>
        </p:txBody>
      </p:sp>
      <p:sp>
        <p:nvSpPr>
          <p:cNvPr id="150" name="OTLSHAPE_SLT_2e921e95cd8d4b13a13500bc7b21bf4c_Title">
            <a:extLst>
              <a:ext uri="{FF2B5EF4-FFF2-40B4-BE49-F238E27FC236}">
                <a16:creationId xmlns:a16="http://schemas.microsoft.com/office/drawing/2014/main" id="{E8FC1429-59E4-4B76-B774-7E77EF463145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5650667" y="4223724"/>
            <a:ext cx="723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>
                <a:solidFill>
                  <a:srgbClr val="484848"/>
                </a:solidFill>
                <a:latin typeface="Calibri" panose="020F0502020204030204" pitchFamily="34" charset="0"/>
              </a:rPr>
              <a:t>Integration III</a:t>
            </a:r>
          </a:p>
        </p:txBody>
      </p:sp>
      <p:sp>
        <p:nvSpPr>
          <p:cNvPr id="158" name="OTLSHAPE_SLT_47cbe89cdf5541999ae0d3ac526194f6_Title">
            <a:extLst>
              <a:ext uri="{FF2B5EF4-FFF2-40B4-BE49-F238E27FC236}">
                <a16:creationId xmlns:a16="http://schemas.microsoft.com/office/drawing/2014/main" id="{FDFDB23E-9313-4C8F-9CA4-DF2A50385E2B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2813828" y="4550283"/>
            <a:ext cx="609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4">
                <a:solidFill>
                  <a:schemeClr val="lt1"/>
                </a:solidFill>
                <a:latin typeface="Calibri" panose="020F0502020204030204" pitchFamily="34" charset="0"/>
              </a:rPr>
              <a:t>Alpha Build</a:t>
            </a:r>
          </a:p>
        </p:txBody>
      </p:sp>
      <p:sp>
        <p:nvSpPr>
          <p:cNvPr id="166" name="OTLSHAPE_SLT_cf25e7caeb934b75b1efd2db71905ad5_Title">
            <a:extLst>
              <a:ext uri="{FF2B5EF4-FFF2-40B4-BE49-F238E27FC236}">
                <a16:creationId xmlns:a16="http://schemas.microsoft.com/office/drawing/2014/main" id="{43702556-9553-4CAA-8C9B-E24DFC39426B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2107797" y="4550283"/>
            <a:ext cx="533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>
                <a:solidFill>
                  <a:schemeClr val="lt1"/>
                </a:solidFill>
                <a:latin typeface="Calibri" panose="020F0502020204030204" pitchFamily="34" charset="0"/>
              </a:rPr>
              <a:t>Prototype</a:t>
            </a:r>
          </a:p>
        </p:txBody>
      </p:sp>
      <p:sp>
        <p:nvSpPr>
          <p:cNvPr id="174" name="OTLSHAPE_SLT_546dc3323d74464a8ef6a4e6e53f36ea_Title">
            <a:extLst>
              <a:ext uri="{FF2B5EF4-FFF2-40B4-BE49-F238E27FC236}">
                <a16:creationId xmlns:a16="http://schemas.microsoft.com/office/drawing/2014/main" id="{75AB2C32-3559-4538-B2A6-E31FD5D053C9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4202716" y="4800643"/>
            <a:ext cx="1117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2">
                <a:solidFill>
                  <a:schemeClr val="lt1"/>
                </a:solidFill>
                <a:latin typeface="Calibri" panose="020F0502020204030204" pitchFamily="34" charset="0"/>
              </a:rPr>
              <a:t>Development Phase I</a:t>
            </a:r>
          </a:p>
        </p:txBody>
      </p:sp>
      <p:sp>
        <p:nvSpPr>
          <p:cNvPr id="182" name="OTLSHAPE_SLT_7d960969ddfc4dfea831723149c1842e_Title">
            <a:extLst>
              <a:ext uri="{FF2B5EF4-FFF2-40B4-BE49-F238E27FC236}">
                <a16:creationId xmlns:a16="http://schemas.microsoft.com/office/drawing/2014/main" id="{420E6F72-9BD9-4F78-A981-E721F61D5B73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5542318" y="5067343"/>
            <a:ext cx="1155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pc="-2" dirty="0">
                <a:solidFill>
                  <a:schemeClr val="lt1"/>
                </a:solidFill>
                <a:latin typeface="Calibri" panose="020F0502020204030204" pitchFamily="34" charset="0"/>
              </a:rPr>
              <a:t>Development Phase II</a:t>
            </a:r>
          </a:p>
        </p:txBody>
      </p:sp>
      <p:sp>
        <p:nvSpPr>
          <p:cNvPr id="185" name="OTLSHAPE_SLM_26c569c01e6a47b8b9bb6219068dc08e_Title">
            <a:extLst>
              <a:ext uri="{FF2B5EF4-FFF2-40B4-BE49-F238E27FC236}">
                <a16:creationId xmlns:a16="http://schemas.microsoft.com/office/drawing/2014/main" id="{C0BAE52E-2FEF-491F-AC87-15E11246D4BC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6925294" y="5313595"/>
            <a:ext cx="1028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>
                <a:solidFill>
                  <a:schemeClr val="dk1"/>
                </a:solidFill>
                <a:latin typeface="Calibri" panose="020F0502020204030204" pitchFamily="34" charset="0"/>
              </a:rPr>
              <a:t>RTW Deployment</a:t>
            </a:r>
          </a:p>
        </p:txBody>
      </p:sp>
      <p:sp>
        <p:nvSpPr>
          <p:cNvPr id="188" name="OTLSHAPE_SLM_2b6880f149c64214b6129ec8ddf5343e_Title">
            <a:extLst>
              <a:ext uri="{FF2B5EF4-FFF2-40B4-BE49-F238E27FC236}">
                <a16:creationId xmlns:a16="http://schemas.microsoft.com/office/drawing/2014/main" id="{AE19DFD3-C978-4E06-8475-2C7DE9C97263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5373006" y="5313595"/>
            <a:ext cx="1206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RC Pilot Deployment</a:t>
            </a:r>
          </a:p>
        </p:txBody>
      </p:sp>
      <p:sp>
        <p:nvSpPr>
          <p:cNvPr id="196" name="OTLSHAPE_SLT_f8a0c9eb817a49fc89569829b38c4b78_Title">
            <a:extLst>
              <a:ext uri="{FF2B5EF4-FFF2-40B4-BE49-F238E27FC236}">
                <a16:creationId xmlns:a16="http://schemas.microsoft.com/office/drawing/2014/main" id="{D1318774-8A15-40FD-880D-6F71AFED72E4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6645287" y="5559002"/>
            <a:ext cx="1257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4">
                <a:solidFill>
                  <a:schemeClr val="lt1"/>
                </a:solidFill>
                <a:latin typeface="Calibri" panose="020F0502020204030204" pitchFamily="34" charset="0"/>
              </a:rPr>
              <a:t>V2 Development Begins</a:t>
            </a:r>
          </a:p>
        </p:txBody>
      </p:sp>
      <p:sp>
        <p:nvSpPr>
          <p:cNvPr id="198" name="OTLSHAPE_SLM_097fe035032e4cfe9e89d23ddd8d50cc_Date">
            <a:extLst>
              <a:ext uri="{FF2B5EF4-FFF2-40B4-BE49-F238E27FC236}">
                <a16:creationId xmlns:a16="http://schemas.microsoft.com/office/drawing/2014/main" id="{919AEA73-D378-44AC-A2CB-16A5C9357A5E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6017295" y="5872861"/>
            <a:ext cx="927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4">
                <a:solidFill>
                  <a:schemeClr val="dk2"/>
                </a:solidFill>
                <a:latin typeface="Calibri" panose="020F0502020204030204" pitchFamily="34" charset="0"/>
              </a:rPr>
              <a:t>Mon, Nov 1, 2021</a:t>
            </a:r>
          </a:p>
        </p:txBody>
      </p:sp>
      <p:sp>
        <p:nvSpPr>
          <p:cNvPr id="199" name="OTLSHAPE_SLM_097fe035032e4cfe9e89d23ddd8d50cc_Title">
            <a:extLst>
              <a:ext uri="{FF2B5EF4-FFF2-40B4-BE49-F238E27FC236}">
                <a16:creationId xmlns:a16="http://schemas.microsoft.com/office/drawing/2014/main" id="{B6C48049-BEDB-4C34-AD15-9756C13C224F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7190818" y="5865114"/>
            <a:ext cx="1054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>
                <a:solidFill>
                  <a:srgbClr val="595959"/>
                </a:solidFill>
                <a:latin typeface="Calibri" panose="020F0502020204030204" pitchFamily="34" charset="0"/>
              </a:rPr>
              <a:t>WW Launch Event</a:t>
            </a:r>
          </a:p>
        </p:txBody>
      </p:sp>
      <p:sp>
        <p:nvSpPr>
          <p:cNvPr id="201" name="OTLSHAPE_SLM_ca3dbe400c15423493b6c02e5f17ffcf_Title">
            <a:extLst>
              <a:ext uri="{FF2B5EF4-FFF2-40B4-BE49-F238E27FC236}">
                <a16:creationId xmlns:a16="http://schemas.microsoft.com/office/drawing/2014/main" id="{BEA93C66-3CE8-47A8-95B7-78AAB7D87F39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3493585" y="6106414"/>
            <a:ext cx="1003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b="1" spc="-4">
                <a:solidFill>
                  <a:srgbClr val="595959"/>
                </a:solidFill>
                <a:latin typeface="Calibri" panose="020F0502020204030204" pitchFamily="34" charset="0"/>
              </a:rPr>
              <a:t>Beta Blog Launch</a:t>
            </a:r>
          </a:p>
        </p:txBody>
      </p:sp>
      <p:sp>
        <p:nvSpPr>
          <p:cNvPr id="202" name="OTLSHAPE_SLM_ca3dbe400c15423493b6c02e5f17ffcf_Date">
            <a:extLst>
              <a:ext uri="{FF2B5EF4-FFF2-40B4-BE49-F238E27FC236}">
                <a16:creationId xmlns:a16="http://schemas.microsoft.com/office/drawing/2014/main" id="{FDCB43B9-7442-4916-A09E-3F85B18347D8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4739835" y="6121908"/>
            <a:ext cx="5461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rgbClr val="737373"/>
                </a:solidFill>
                <a:latin typeface="Calibri" panose="020F0502020204030204" pitchFamily="34" charset="0"/>
              </a:rPr>
              <a:t>July 4, 2021</a:t>
            </a:r>
          </a:p>
        </p:txBody>
      </p:sp>
      <p:sp>
        <p:nvSpPr>
          <p:cNvPr id="204" name="OTLSHAPE_SLM_08f73bf86a244f0a81ace1f75efbdd6b_Title">
            <a:extLst>
              <a:ext uri="{FF2B5EF4-FFF2-40B4-BE49-F238E27FC236}">
                <a16:creationId xmlns:a16="http://schemas.microsoft.com/office/drawing/2014/main" id="{D762DE75-A5E6-4910-B756-79979CB69CFD}"/>
              </a:ext>
            </a:extLst>
          </p:cNvPr>
          <p:cNvSpPr txBox="1"/>
          <p:nvPr>
            <p:custDataLst>
              <p:tags r:id="rId110"/>
            </p:custDataLst>
          </p:nvPr>
        </p:nvSpPr>
        <p:spPr>
          <a:xfrm>
            <a:off x="5571525" y="6106414"/>
            <a:ext cx="1371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b="1" spc="-6">
                <a:solidFill>
                  <a:srgbClr val="595959"/>
                </a:solidFill>
                <a:latin typeface="Calibri" panose="020F0502020204030204" pitchFamily="34" charset="0"/>
              </a:rPr>
              <a:t>Gartner Analyst Review</a:t>
            </a:r>
          </a:p>
        </p:txBody>
      </p:sp>
      <p:sp>
        <p:nvSpPr>
          <p:cNvPr id="205" name="OTLSHAPE_SLM_08f73bf86a244f0a81ace1f75efbdd6b_Date">
            <a:extLst>
              <a:ext uri="{FF2B5EF4-FFF2-40B4-BE49-F238E27FC236}">
                <a16:creationId xmlns:a16="http://schemas.microsoft.com/office/drawing/2014/main" id="{6F43937F-A062-4B0C-B44A-E6C6C4A57CA0}"/>
              </a:ext>
            </a:extLst>
          </p:cNvPr>
          <p:cNvSpPr txBox="1"/>
          <p:nvPr>
            <p:custDataLst>
              <p:tags r:id="rId111"/>
            </p:custDataLst>
          </p:nvPr>
        </p:nvSpPr>
        <p:spPr>
          <a:xfrm>
            <a:off x="7190818" y="6121908"/>
            <a:ext cx="8636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rgbClr val="737373"/>
                </a:solidFill>
                <a:latin typeface="Calibri" panose="020F0502020204030204" pitchFamily="34" charset="0"/>
              </a:rPr>
              <a:t>November 1, 2021</a:t>
            </a:r>
          </a:p>
        </p:txBody>
      </p:sp>
      <p:sp>
        <p:nvSpPr>
          <p:cNvPr id="207" name="OTLSHAPE_SLM_155dc0df6f4143a8a05b7f187d16f3cb_Title">
            <a:extLst>
              <a:ext uri="{FF2B5EF4-FFF2-40B4-BE49-F238E27FC236}">
                <a16:creationId xmlns:a16="http://schemas.microsoft.com/office/drawing/2014/main" id="{B77B5AAB-EAC6-4C80-A1F3-5F9D3348CC31}"/>
              </a:ext>
            </a:extLst>
          </p:cNvPr>
          <p:cNvSpPr txBox="1"/>
          <p:nvPr>
            <p:custDataLst>
              <p:tags r:id="rId112"/>
            </p:custDataLst>
          </p:nvPr>
        </p:nvSpPr>
        <p:spPr>
          <a:xfrm>
            <a:off x="3948656" y="6347714"/>
            <a:ext cx="787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b="1" spc="-6">
                <a:solidFill>
                  <a:srgbClr val="595959"/>
                </a:solidFill>
                <a:latin typeface="Calibri" panose="020F0502020204030204" pitchFamily="34" charset="0"/>
              </a:rPr>
              <a:t>Press Release</a:t>
            </a:r>
          </a:p>
        </p:txBody>
      </p:sp>
      <p:sp>
        <p:nvSpPr>
          <p:cNvPr id="208" name="OTLSHAPE_SLM_155dc0df6f4143a8a05b7f187d16f3cb_Date">
            <a:extLst>
              <a:ext uri="{FF2B5EF4-FFF2-40B4-BE49-F238E27FC236}">
                <a16:creationId xmlns:a16="http://schemas.microsoft.com/office/drawing/2014/main" id="{75AEFEFD-969D-41FB-95A2-EE28F5DCC842}"/>
              </a:ext>
            </a:extLst>
          </p:cNvPr>
          <p:cNvSpPr txBox="1"/>
          <p:nvPr>
            <p:custDataLst>
              <p:tags r:id="rId113"/>
            </p:custDataLst>
          </p:nvPr>
        </p:nvSpPr>
        <p:spPr>
          <a:xfrm>
            <a:off x="4984934" y="6363208"/>
            <a:ext cx="6096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rgbClr val="737373"/>
                </a:solidFill>
                <a:latin typeface="Calibri" panose="020F0502020204030204" pitchFamily="34" charset="0"/>
              </a:rPr>
              <a:t>July 16, 2021</a:t>
            </a:r>
          </a:p>
        </p:txBody>
      </p:sp>
      <p:sp>
        <p:nvSpPr>
          <p:cNvPr id="210" name="OTLSHAPE_SLM_07b98bcf678d4671aa63e6c90f0402aa_Title">
            <a:extLst>
              <a:ext uri="{FF2B5EF4-FFF2-40B4-BE49-F238E27FC236}">
                <a16:creationId xmlns:a16="http://schemas.microsoft.com/office/drawing/2014/main" id="{DB0FD1B6-8A2E-4E13-835D-7540578BBD09}"/>
              </a:ext>
            </a:extLst>
          </p:cNvPr>
          <p:cNvSpPr txBox="1"/>
          <p:nvPr>
            <p:custDataLst>
              <p:tags r:id="rId114"/>
            </p:custDataLst>
          </p:nvPr>
        </p:nvSpPr>
        <p:spPr>
          <a:xfrm>
            <a:off x="5820572" y="6347714"/>
            <a:ext cx="1117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b="1" spc="-8">
                <a:solidFill>
                  <a:srgbClr val="595959"/>
                </a:solidFill>
                <a:latin typeface="Calibri" panose="020F0502020204030204" pitchFamily="34" charset="0"/>
              </a:rPr>
              <a:t>Public Website Live</a:t>
            </a:r>
          </a:p>
        </p:txBody>
      </p:sp>
      <p:sp>
        <p:nvSpPr>
          <p:cNvPr id="211" name="OTLSHAPE_SLM_07b98bcf678d4671aa63e6c90f0402aa_Date">
            <a:extLst>
              <a:ext uri="{FF2B5EF4-FFF2-40B4-BE49-F238E27FC236}">
                <a16:creationId xmlns:a16="http://schemas.microsoft.com/office/drawing/2014/main" id="{78EB7298-6F70-4277-893D-92E8A5792B81}"/>
              </a:ext>
            </a:extLst>
          </p:cNvPr>
          <p:cNvSpPr txBox="1"/>
          <p:nvPr>
            <p:custDataLst>
              <p:tags r:id="rId115"/>
            </p:custDataLst>
          </p:nvPr>
        </p:nvSpPr>
        <p:spPr>
          <a:xfrm>
            <a:off x="7190818" y="6363208"/>
            <a:ext cx="8636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rgbClr val="737373"/>
                </a:solidFill>
                <a:latin typeface="Calibri" panose="020F0502020204030204" pitchFamily="34" charset="0"/>
              </a:rPr>
              <a:t>November 1, 2021</a:t>
            </a:r>
          </a:p>
        </p:txBody>
      </p:sp>
      <p:sp>
        <p:nvSpPr>
          <p:cNvPr id="7" name="OTLSHAPE_TB_00000000000000000000000000000000_TodayMarkerText" hidden="1">
            <a:extLst>
              <a:ext uri="{FF2B5EF4-FFF2-40B4-BE49-F238E27FC236}">
                <a16:creationId xmlns:a16="http://schemas.microsoft.com/office/drawing/2014/main" id="{B2608199-E1A5-469C-84BF-0DF1CDB64868}"/>
              </a:ext>
            </a:extLst>
          </p:cNvPr>
          <p:cNvSpPr txBox="1"/>
          <p:nvPr>
            <p:custDataLst>
              <p:tags r:id="rId116"/>
            </p:custDataLst>
          </p:nvPr>
        </p:nvSpPr>
        <p:spPr>
          <a:xfrm>
            <a:off x="-168984" y="58866"/>
            <a:ext cx="0" cy="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sz="120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70" name="OTLSHAPE_SLT_cbc6053273674742982e85d542978064_Duration" hidden="1">
            <a:extLst>
              <a:ext uri="{FF2B5EF4-FFF2-40B4-BE49-F238E27FC236}">
                <a16:creationId xmlns:a16="http://schemas.microsoft.com/office/drawing/2014/main" id="{1BB2F1EB-4195-4015-AA27-F8B5D53C1354}"/>
              </a:ext>
            </a:extLst>
          </p:cNvPr>
          <p:cNvSpPr txBox="1"/>
          <p:nvPr>
            <p:custDataLst>
              <p:tags r:id="rId117"/>
            </p:custDataLst>
          </p:nvPr>
        </p:nvSpPr>
        <p:spPr>
          <a:xfrm>
            <a:off x="12700" y="-458748"/>
            <a:ext cx="3937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46 days</a:t>
            </a:r>
          </a:p>
        </p:txBody>
      </p:sp>
      <p:sp>
        <p:nvSpPr>
          <p:cNvPr id="71" name="OTLSHAPE_SLT_cbc6053273674742982e85d542978064_TextPercentage" hidden="1">
            <a:extLst>
              <a:ext uri="{FF2B5EF4-FFF2-40B4-BE49-F238E27FC236}">
                <a16:creationId xmlns:a16="http://schemas.microsoft.com/office/drawing/2014/main" id="{C279A742-40C9-4C2F-A66C-82FD84E0C642}"/>
              </a:ext>
            </a:extLst>
          </p:cNvPr>
          <p:cNvSpPr txBox="1"/>
          <p:nvPr>
            <p:custDataLst>
              <p:tags r:id="rId11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72" name="OTLSHAPE_SLT_cbc6053273674742982e85d542978064_JoinedDate" hidden="1">
            <a:extLst>
              <a:ext uri="{FF2B5EF4-FFF2-40B4-BE49-F238E27FC236}">
                <a16:creationId xmlns:a16="http://schemas.microsoft.com/office/drawing/2014/main" id="{066F5DFB-0977-4814-9292-1B4F79A35465}"/>
              </a:ext>
            </a:extLst>
          </p:cNvPr>
          <p:cNvSpPr txBox="1"/>
          <p:nvPr>
            <p:custDataLst>
              <p:tags r:id="rId119"/>
            </p:custDataLst>
          </p:nvPr>
        </p:nvSpPr>
        <p:spPr>
          <a:xfrm>
            <a:off x="12700" y="-612636"/>
            <a:ext cx="6731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Jan 1 - Mar 6</a:t>
            </a:r>
          </a:p>
        </p:txBody>
      </p:sp>
      <p:sp>
        <p:nvSpPr>
          <p:cNvPr id="73" name="OTLSHAPE_SLT_cbc6053273674742982e85d542978064_StartDate" hidden="1">
            <a:extLst>
              <a:ext uri="{FF2B5EF4-FFF2-40B4-BE49-F238E27FC236}">
                <a16:creationId xmlns:a16="http://schemas.microsoft.com/office/drawing/2014/main" id="{A63BB57E-5BF6-431A-83A9-97E25530F7C9}"/>
              </a:ext>
            </a:extLst>
          </p:cNvPr>
          <p:cNvSpPr txBox="1"/>
          <p:nvPr>
            <p:custDataLst>
              <p:tags r:id="rId12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74" name="OTLSHAPE_SLT_cbc6053273674742982e85d542978064_EndDate" hidden="1">
            <a:extLst>
              <a:ext uri="{FF2B5EF4-FFF2-40B4-BE49-F238E27FC236}">
                <a16:creationId xmlns:a16="http://schemas.microsoft.com/office/drawing/2014/main" id="{DB63881F-2193-4367-B0C5-F7A508C4FF72}"/>
              </a:ext>
            </a:extLst>
          </p:cNvPr>
          <p:cNvSpPr txBox="1"/>
          <p:nvPr>
            <p:custDataLst>
              <p:tags r:id="rId121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78" name="OTLSHAPE_SLT_9ce940d97a4b4fe7ac0ca3b0352deccb_Duration" hidden="1">
            <a:extLst>
              <a:ext uri="{FF2B5EF4-FFF2-40B4-BE49-F238E27FC236}">
                <a16:creationId xmlns:a16="http://schemas.microsoft.com/office/drawing/2014/main" id="{FA67D1C8-F22E-42DF-A371-E1E6A17010A2}"/>
              </a:ext>
            </a:extLst>
          </p:cNvPr>
          <p:cNvSpPr txBox="1"/>
          <p:nvPr>
            <p:custDataLst>
              <p:tags r:id="rId122"/>
            </p:custDataLst>
          </p:nvPr>
        </p:nvSpPr>
        <p:spPr>
          <a:xfrm>
            <a:off x="12700" y="-381804"/>
            <a:ext cx="495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38.5 days</a:t>
            </a:r>
          </a:p>
        </p:txBody>
      </p:sp>
      <p:sp>
        <p:nvSpPr>
          <p:cNvPr id="79" name="OTLSHAPE_SLT_9ce940d97a4b4fe7ac0ca3b0352deccb_TextPercentage" hidden="1">
            <a:extLst>
              <a:ext uri="{FF2B5EF4-FFF2-40B4-BE49-F238E27FC236}">
                <a16:creationId xmlns:a16="http://schemas.microsoft.com/office/drawing/2014/main" id="{8A3E1713-2104-48A5-91C8-2FFB393A17B2}"/>
              </a:ext>
            </a:extLst>
          </p:cNvPr>
          <p:cNvSpPr txBox="1"/>
          <p:nvPr>
            <p:custDataLst>
              <p:tags r:id="rId12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80" name="OTLSHAPE_SLT_9ce940d97a4b4fe7ac0ca3b0352deccb_JoinedDate" hidden="1">
            <a:extLst>
              <a:ext uri="{FF2B5EF4-FFF2-40B4-BE49-F238E27FC236}">
                <a16:creationId xmlns:a16="http://schemas.microsoft.com/office/drawing/2014/main" id="{8E993295-9590-443E-90CF-82B71796A366}"/>
              </a:ext>
            </a:extLst>
          </p:cNvPr>
          <p:cNvSpPr txBox="1"/>
          <p:nvPr>
            <p:custDataLst>
              <p:tags r:id="rId124"/>
            </p:custDataLst>
          </p:nvPr>
        </p:nvSpPr>
        <p:spPr>
          <a:xfrm>
            <a:off x="12700" y="-612636"/>
            <a:ext cx="749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Feb 1 - Mar 25</a:t>
            </a:r>
          </a:p>
        </p:txBody>
      </p:sp>
      <p:sp>
        <p:nvSpPr>
          <p:cNvPr id="81" name="OTLSHAPE_SLT_9ce940d97a4b4fe7ac0ca3b0352deccb_StartDate" hidden="1">
            <a:extLst>
              <a:ext uri="{FF2B5EF4-FFF2-40B4-BE49-F238E27FC236}">
                <a16:creationId xmlns:a16="http://schemas.microsoft.com/office/drawing/2014/main" id="{E1822312-26E5-45CB-9DC7-B8CA7D00C7A2}"/>
              </a:ext>
            </a:extLst>
          </p:cNvPr>
          <p:cNvSpPr txBox="1"/>
          <p:nvPr>
            <p:custDataLst>
              <p:tags r:id="rId12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2" name="OTLSHAPE_SLT_9ce940d97a4b4fe7ac0ca3b0352deccb_EndDate" hidden="1">
            <a:extLst>
              <a:ext uri="{FF2B5EF4-FFF2-40B4-BE49-F238E27FC236}">
                <a16:creationId xmlns:a16="http://schemas.microsoft.com/office/drawing/2014/main" id="{A508C649-E03E-46A5-B00A-B020D71D748B}"/>
              </a:ext>
            </a:extLst>
          </p:cNvPr>
          <p:cNvSpPr txBox="1"/>
          <p:nvPr>
            <p:custDataLst>
              <p:tags r:id="rId126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6" name="OTLSHAPE_SLT_2ff5b8e034b64a828622147da9a2f6b2_Duration" hidden="1">
            <a:extLst>
              <a:ext uri="{FF2B5EF4-FFF2-40B4-BE49-F238E27FC236}">
                <a16:creationId xmlns:a16="http://schemas.microsoft.com/office/drawing/2014/main" id="{F3FF5AD7-5D4E-4DC6-BC13-EE191E44B893}"/>
              </a:ext>
            </a:extLst>
          </p:cNvPr>
          <p:cNvSpPr txBox="1"/>
          <p:nvPr>
            <p:custDataLst>
              <p:tags r:id="rId127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55 days</a:t>
            </a:r>
          </a:p>
        </p:txBody>
      </p:sp>
      <p:sp>
        <p:nvSpPr>
          <p:cNvPr id="87" name="OTLSHAPE_SLT_2ff5b8e034b64a828622147da9a2f6b2_TextPercentage" hidden="1">
            <a:extLst>
              <a:ext uri="{FF2B5EF4-FFF2-40B4-BE49-F238E27FC236}">
                <a16:creationId xmlns:a16="http://schemas.microsoft.com/office/drawing/2014/main" id="{75431A35-B589-4C85-A744-F6D77815D58E}"/>
              </a:ext>
            </a:extLst>
          </p:cNvPr>
          <p:cNvSpPr txBox="1"/>
          <p:nvPr>
            <p:custDataLst>
              <p:tags r:id="rId12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88" name="OTLSHAPE_SLT_2ff5b8e034b64a828622147da9a2f6b2_JoinedDate" hidden="1">
            <a:extLst>
              <a:ext uri="{FF2B5EF4-FFF2-40B4-BE49-F238E27FC236}">
                <a16:creationId xmlns:a16="http://schemas.microsoft.com/office/drawing/2014/main" id="{47414261-31C8-4EA9-AC95-BA40DF8752F3}"/>
              </a:ext>
            </a:extLst>
          </p:cNvPr>
          <p:cNvSpPr txBox="1"/>
          <p:nvPr>
            <p:custDataLst>
              <p:tags r:id="rId129"/>
            </p:custDataLst>
          </p:nvPr>
        </p:nvSpPr>
        <p:spPr>
          <a:xfrm>
            <a:off x="12700" y="-618242"/>
            <a:ext cx="7874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Mar 1 - May 16</a:t>
            </a:r>
          </a:p>
        </p:txBody>
      </p:sp>
      <p:sp>
        <p:nvSpPr>
          <p:cNvPr id="89" name="OTLSHAPE_SLT_2ff5b8e034b64a828622147da9a2f6b2_StartDate" hidden="1">
            <a:extLst>
              <a:ext uri="{FF2B5EF4-FFF2-40B4-BE49-F238E27FC236}">
                <a16:creationId xmlns:a16="http://schemas.microsoft.com/office/drawing/2014/main" id="{054A95F8-94EA-43B8-A66B-00B52C04F8D6}"/>
              </a:ext>
            </a:extLst>
          </p:cNvPr>
          <p:cNvSpPr txBox="1"/>
          <p:nvPr>
            <p:custDataLst>
              <p:tags r:id="rId13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90" name="OTLSHAPE_SLT_2ff5b8e034b64a828622147da9a2f6b2_EndDate" hidden="1">
            <a:extLst>
              <a:ext uri="{FF2B5EF4-FFF2-40B4-BE49-F238E27FC236}">
                <a16:creationId xmlns:a16="http://schemas.microsoft.com/office/drawing/2014/main" id="{FA8EABA7-A20F-42C2-8D64-E08A6180BCD3}"/>
              </a:ext>
            </a:extLst>
          </p:cNvPr>
          <p:cNvSpPr txBox="1"/>
          <p:nvPr>
            <p:custDataLst>
              <p:tags r:id="rId131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94" name="OTLSHAPE_SLT_7ca32acd5908471a904296b070111595_Duration" hidden="1">
            <a:extLst>
              <a:ext uri="{FF2B5EF4-FFF2-40B4-BE49-F238E27FC236}">
                <a16:creationId xmlns:a16="http://schemas.microsoft.com/office/drawing/2014/main" id="{24AAEC0F-1EF7-4357-88F5-F932953CFDAD}"/>
              </a:ext>
            </a:extLst>
          </p:cNvPr>
          <p:cNvSpPr txBox="1"/>
          <p:nvPr>
            <p:custDataLst>
              <p:tags r:id="rId132"/>
            </p:custDataLst>
          </p:nvPr>
        </p:nvSpPr>
        <p:spPr>
          <a:xfrm>
            <a:off x="12700" y="-464354"/>
            <a:ext cx="495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46.5 days</a:t>
            </a:r>
          </a:p>
        </p:txBody>
      </p:sp>
      <p:sp>
        <p:nvSpPr>
          <p:cNvPr id="95" name="OTLSHAPE_SLT_7ca32acd5908471a904296b070111595_TextPercentage" hidden="1">
            <a:extLst>
              <a:ext uri="{FF2B5EF4-FFF2-40B4-BE49-F238E27FC236}">
                <a16:creationId xmlns:a16="http://schemas.microsoft.com/office/drawing/2014/main" id="{80A97ACF-3176-4359-B36D-A553E51573CF}"/>
              </a:ext>
            </a:extLst>
          </p:cNvPr>
          <p:cNvSpPr txBox="1"/>
          <p:nvPr>
            <p:custDataLst>
              <p:tags r:id="rId13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96" name="OTLSHAPE_SLT_7ca32acd5908471a904296b070111595_JoinedDate" hidden="1">
            <a:extLst>
              <a:ext uri="{FF2B5EF4-FFF2-40B4-BE49-F238E27FC236}">
                <a16:creationId xmlns:a16="http://schemas.microsoft.com/office/drawing/2014/main" id="{64A11A4D-BDE7-47E5-A2C5-40E45907DDAB}"/>
              </a:ext>
            </a:extLst>
          </p:cNvPr>
          <p:cNvSpPr txBox="1"/>
          <p:nvPr>
            <p:custDataLst>
              <p:tags r:id="rId134"/>
            </p:custDataLst>
          </p:nvPr>
        </p:nvSpPr>
        <p:spPr>
          <a:xfrm>
            <a:off x="12700" y="-541298"/>
            <a:ext cx="5842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5/17 - 7/20</a:t>
            </a:r>
          </a:p>
        </p:txBody>
      </p:sp>
      <p:sp>
        <p:nvSpPr>
          <p:cNvPr id="97" name="OTLSHAPE_SLT_7ca32acd5908471a904296b070111595_StartDate" hidden="1">
            <a:extLst>
              <a:ext uri="{FF2B5EF4-FFF2-40B4-BE49-F238E27FC236}">
                <a16:creationId xmlns:a16="http://schemas.microsoft.com/office/drawing/2014/main" id="{971A66A4-DC28-4344-9FCD-301438C48606}"/>
              </a:ext>
            </a:extLst>
          </p:cNvPr>
          <p:cNvSpPr txBox="1"/>
          <p:nvPr>
            <p:custDataLst>
              <p:tags r:id="rId13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98" name="OTLSHAPE_SLT_7ca32acd5908471a904296b070111595_EndDate" hidden="1">
            <a:extLst>
              <a:ext uri="{FF2B5EF4-FFF2-40B4-BE49-F238E27FC236}">
                <a16:creationId xmlns:a16="http://schemas.microsoft.com/office/drawing/2014/main" id="{6183F94E-1FA5-4166-93AE-1753E9E49BA3}"/>
              </a:ext>
            </a:extLst>
          </p:cNvPr>
          <p:cNvSpPr txBox="1"/>
          <p:nvPr>
            <p:custDataLst>
              <p:tags r:id="rId136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00" name="OTLSHAPE_SLM_32bf83aed685467d8920db510037242f_Date" hidden="1">
            <a:extLst>
              <a:ext uri="{FF2B5EF4-FFF2-40B4-BE49-F238E27FC236}">
                <a16:creationId xmlns:a16="http://schemas.microsoft.com/office/drawing/2014/main" id="{7A0FAC7F-38BF-42F1-A34D-D5644E116175}"/>
              </a:ext>
            </a:extLst>
          </p:cNvPr>
          <p:cNvSpPr txBox="1"/>
          <p:nvPr>
            <p:custDataLst>
              <p:tags r:id="rId137"/>
            </p:custDataLst>
          </p:nvPr>
        </p:nvSpPr>
        <p:spPr>
          <a:xfrm>
            <a:off x="12700" y="-15657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Aug 1</a:t>
            </a:r>
          </a:p>
        </p:txBody>
      </p:sp>
      <p:sp>
        <p:nvSpPr>
          <p:cNvPr id="122" name="OTLSHAPE_SLM_2906e62c2d64423a8a6ff0cffce343fd_Date" hidden="1">
            <a:extLst>
              <a:ext uri="{FF2B5EF4-FFF2-40B4-BE49-F238E27FC236}">
                <a16:creationId xmlns:a16="http://schemas.microsoft.com/office/drawing/2014/main" id="{0D0C5B9A-16C8-433A-97F0-005A48E95CC4}"/>
              </a:ext>
            </a:extLst>
          </p:cNvPr>
          <p:cNvSpPr txBox="1"/>
          <p:nvPr>
            <p:custDataLst>
              <p:tags r:id="rId138"/>
            </p:custDataLst>
          </p:nvPr>
        </p:nvSpPr>
        <p:spPr>
          <a:xfrm>
            <a:off x="12700" y="-61824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Feb 10</a:t>
            </a:r>
          </a:p>
        </p:txBody>
      </p:sp>
      <p:sp>
        <p:nvSpPr>
          <p:cNvPr id="125" name="OTLSHAPE_SLM_4bee1cbe72754a708eb16eaea1d3d42c_Date" hidden="1">
            <a:extLst>
              <a:ext uri="{FF2B5EF4-FFF2-40B4-BE49-F238E27FC236}">
                <a16:creationId xmlns:a16="http://schemas.microsoft.com/office/drawing/2014/main" id="{850184B0-E29E-47EA-BBCC-C32B3DD9CEA9}"/>
              </a:ext>
            </a:extLst>
          </p:cNvPr>
          <p:cNvSpPr txBox="1"/>
          <p:nvPr>
            <p:custDataLst>
              <p:tags r:id="rId139"/>
            </p:custDataLst>
          </p:nvPr>
        </p:nvSpPr>
        <p:spPr>
          <a:xfrm>
            <a:off x="12700" y="-54129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May 1</a:t>
            </a:r>
          </a:p>
        </p:txBody>
      </p:sp>
      <p:sp>
        <p:nvSpPr>
          <p:cNvPr id="128" name="OTLSHAPE_SLM_0919ae8ef9ce4bc889749ffc4f892b56_Date" hidden="1">
            <a:extLst>
              <a:ext uri="{FF2B5EF4-FFF2-40B4-BE49-F238E27FC236}">
                <a16:creationId xmlns:a16="http://schemas.microsoft.com/office/drawing/2014/main" id="{33CEC6EA-A7E3-479D-9759-6D0D932014DB}"/>
              </a:ext>
            </a:extLst>
          </p:cNvPr>
          <p:cNvSpPr txBox="1"/>
          <p:nvPr>
            <p:custDataLst>
              <p:tags r:id="rId140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Jun 26</a:t>
            </a:r>
          </a:p>
        </p:txBody>
      </p:sp>
      <p:sp>
        <p:nvSpPr>
          <p:cNvPr id="129" name="OTLSHAPE_SLM_16a9f781fbcf4348a90d41835fa3249e_Date" hidden="1">
            <a:extLst>
              <a:ext uri="{FF2B5EF4-FFF2-40B4-BE49-F238E27FC236}">
                <a16:creationId xmlns:a16="http://schemas.microsoft.com/office/drawing/2014/main" id="{8C4D133C-831D-4B7A-8056-6AD57D998975}"/>
              </a:ext>
            </a:extLst>
          </p:cNvPr>
          <p:cNvSpPr txBox="1"/>
          <p:nvPr>
            <p:custDataLst>
              <p:tags r:id="rId141"/>
            </p:custDataLst>
          </p:nvPr>
        </p:nvSpPr>
        <p:spPr>
          <a:xfrm>
            <a:off x="12700" y="-61824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Aug 14</a:t>
            </a:r>
          </a:p>
        </p:txBody>
      </p:sp>
      <p:sp>
        <p:nvSpPr>
          <p:cNvPr id="130" name="OTLSHAPE_SLM_fa8c1b1ad9f94f8e90b327437f902a11_Date" hidden="1">
            <a:extLst>
              <a:ext uri="{FF2B5EF4-FFF2-40B4-BE49-F238E27FC236}">
                <a16:creationId xmlns:a16="http://schemas.microsoft.com/office/drawing/2014/main" id="{5BC8AC8B-5A6A-4E47-A595-8EDC40F4D7FC}"/>
              </a:ext>
            </a:extLst>
          </p:cNvPr>
          <p:cNvSpPr txBox="1"/>
          <p:nvPr>
            <p:custDataLst>
              <p:tags r:id="rId142"/>
            </p:custDataLst>
          </p:nvPr>
        </p:nvSpPr>
        <p:spPr>
          <a:xfrm>
            <a:off x="12700" y="-15657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Oct 2</a:t>
            </a:r>
          </a:p>
        </p:txBody>
      </p:sp>
      <p:sp>
        <p:nvSpPr>
          <p:cNvPr id="132" name="OTLSHAPE_SLT_1548a45929d542f08ebbc364690e3865_Duration" hidden="1">
            <a:extLst>
              <a:ext uri="{FF2B5EF4-FFF2-40B4-BE49-F238E27FC236}">
                <a16:creationId xmlns:a16="http://schemas.microsoft.com/office/drawing/2014/main" id="{B9498E5B-E116-443A-A134-D87D2314D077}"/>
              </a:ext>
            </a:extLst>
          </p:cNvPr>
          <p:cNvSpPr txBox="1"/>
          <p:nvPr>
            <p:custDataLst>
              <p:tags r:id="rId143"/>
            </p:custDataLst>
          </p:nvPr>
        </p:nvSpPr>
        <p:spPr>
          <a:xfrm>
            <a:off x="12700" y="-464354"/>
            <a:ext cx="495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36.5 days</a:t>
            </a:r>
          </a:p>
        </p:txBody>
      </p:sp>
      <p:sp>
        <p:nvSpPr>
          <p:cNvPr id="133" name="OTLSHAPE_SLT_1548a45929d542f08ebbc364690e3865_TextPercentage" hidden="1">
            <a:extLst>
              <a:ext uri="{FF2B5EF4-FFF2-40B4-BE49-F238E27FC236}">
                <a16:creationId xmlns:a16="http://schemas.microsoft.com/office/drawing/2014/main" id="{E81C8A22-1C90-41C3-B123-0DC0CF400740}"/>
              </a:ext>
            </a:extLst>
          </p:cNvPr>
          <p:cNvSpPr txBox="1"/>
          <p:nvPr>
            <p:custDataLst>
              <p:tags r:id="rId14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136" name="OTLSHAPE_SLT_1548a45929d542f08ebbc364690e3865_JoinedDate" hidden="1">
            <a:extLst>
              <a:ext uri="{FF2B5EF4-FFF2-40B4-BE49-F238E27FC236}">
                <a16:creationId xmlns:a16="http://schemas.microsoft.com/office/drawing/2014/main" id="{37F1AADD-D261-489A-A048-EB67C7DBCCE6}"/>
              </a:ext>
            </a:extLst>
          </p:cNvPr>
          <p:cNvSpPr txBox="1"/>
          <p:nvPr>
            <p:custDataLst>
              <p:tags r:id="rId145"/>
            </p:custDataLst>
          </p:nvPr>
        </p:nvSpPr>
        <p:spPr>
          <a:xfrm>
            <a:off x="12700" y="-695186"/>
            <a:ext cx="8128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May 11 - Jun 30</a:t>
            </a:r>
          </a:p>
        </p:txBody>
      </p:sp>
      <p:sp>
        <p:nvSpPr>
          <p:cNvPr id="137" name="OTLSHAPE_SLT_1548a45929d542f08ebbc364690e3865_StartDate" hidden="1">
            <a:extLst>
              <a:ext uri="{FF2B5EF4-FFF2-40B4-BE49-F238E27FC236}">
                <a16:creationId xmlns:a16="http://schemas.microsoft.com/office/drawing/2014/main" id="{C77554D5-6120-4C90-B773-2764CC3ECE8C}"/>
              </a:ext>
            </a:extLst>
          </p:cNvPr>
          <p:cNvSpPr txBox="1"/>
          <p:nvPr>
            <p:custDataLst>
              <p:tags r:id="rId146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38" name="OTLSHAPE_SLT_1548a45929d542f08ebbc364690e3865_EndDate" hidden="1">
            <a:extLst>
              <a:ext uri="{FF2B5EF4-FFF2-40B4-BE49-F238E27FC236}">
                <a16:creationId xmlns:a16="http://schemas.microsoft.com/office/drawing/2014/main" id="{24EF749C-4783-4F55-8AEB-548ED5A00B89}"/>
              </a:ext>
            </a:extLst>
          </p:cNvPr>
          <p:cNvSpPr txBox="1"/>
          <p:nvPr>
            <p:custDataLst>
              <p:tags r:id="rId14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40" name="OTLSHAPE_SLT_526de5b69e97497f9a5625d453beb623_Duration" hidden="1">
            <a:extLst>
              <a:ext uri="{FF2B5EF4-FFF2-40B4-BE49-F238E27FC236}">
                <a16:creationId xmlns:a16="http://schemas.microsoft.com/office/drawing/2014/main" id="{3905BE94-9348-4A4F-8A16-F969BFE99CBB}"/>
              </a:ext>
            </a:extLst>
          </p:cNvPr>
          <p:cNvSpPr txBox="1"/>
          <p:nvPr>
            <p:custDataLst>
              <p:tags r:id="rId148"/>
            </p:custDataLst>
          </p:nvPr>
        </p:nvSpPr>
        <p:spPr>
          <a:xfrm>
            <a:off x="12700" y="-464354"/>
            <a:ext cx="495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34.5 days</a:t>
            </a:r>
          </a:p>
        </p:txBody>
      </p:sp>
      <p:sp>
        <p:nvSpPr>
          <p:cNvPr id="141" name="OTLSHAPE_SLT_526de5b69e97497f9a5625d453beb623_TextPercentage" hidden="1">
            <a:extLst>
              <a:ext uri="{FF2B5EF4-FFF2-40B4-BE49-F238E27FC236}">
                <a16:creationId xmlns:a16="http://schemas.microsoft.com/office/drawing/2014/main" id="{FD8D045D-B79F-4A84-885B-37A3C542863C}"/>
              </a:ext>
            </a:extLst>
          </p:cNvPr>
          <p:cNvSpPr txBox="1"/>
          <p:nvPr>
            <p:custDataLst>
              <p:tags r:id="rId14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144" name="OTLSHAPE_SLT_526de5b69e97497f9a5625d453beb623_JoinedDate" hidden="1">
            <a:extLst>
              <a:ext uri="{FF2B5EF4-FFF2-40B4-BE49-F238E27FC236}">
                <a16:creationId xmlns:a16="http://schemas.microsoft.com/office/drawing/2014/main" id="{025AEE15-B8B3-45B8-A5A9-5150BC651042}"/>
              </a:ext>
            </a:extLst>
          </p:cNvPr>
          <p:cNvSpPr txBox="1"/>
          <p:nvPr>
            <p:custDataLst>
              <p:tags r:id="rId150"/>
            </p:custDataLst>
          </p:nvPr>
        </p:nvSpPr>
        <p:spPr>
          <a:xfrm>
            <a:off x="12700" y="-695186"/>
            <a:ext cx="7874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Jun 30 - Aug 17</a:t>
            </a:r>
          </a:p>
        </p:txBody>
      </p:sp>
      <p:sp>
        <p:nvSpPr>
          <p:cNvPr id="145" name="OTLSHAPE_SLT_526de5b69e97497f9a5625d453beb623_StartDate" hidden="1">
            <a:extLst>
              <a:ext uri="{FF2B5EF4-FFF2-40B4-BE49-F238E27FC236}">
                <a16:creationId xmlns:a16="http://schemas.microsoft.com/office/drawing/2014/main" id="{6EDBF363-0D39-4F54-95F2-E07A34E938EE}"/>
              </a:ext>
            </a:extLst>
          </p:cNvPr>
          <p:cNvSpPr txBox="1"/>
          <p:nvPr>
            <p:custDataLst>
              <p:tags r:id="rId151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46" name="OTLSHAPE_SLT_526de5b69e97497f9a5625d453beb623_EndDate" hidden="1">
            <a:extLst>
              <a:ext uri="{FF2B5EF4-FFF2-40B4-BE49-F238E27FC236}">
                <a16:creationId xmlns:a16="http://schemas.microsoft.com/office/drawing/2014/main" id="{8FE826F9-ABCC-436D-A595-6EED97EA9C02}"/>
              </a:ext>
            </a:extLst>
          </p:cNvPr>
          <p:cNvSpPr txBox="1"/>
          <p:nvPr>
            <p:custDataLst>
              <p:tags r:id="rId15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48" name="OTLSHAPE_SLT_2e921e95cd8d4b13a13500bc7b21bf4c_Duration" hidden="1">
            <a:extLst>
              <a:ext uri="{FF2B5EF4-FFF2-40B4-BE49-F238E27FC236}">
                <a16:creationId xmlns:a16="http://schemas.microsoft.com/office/drawing/2014/main" id="{1AF02FB5-35B5-4F86-893D-49634DE6A965}"/>
              </a:ext>
            </a:extLst>
          </p:cNvPr>
          <p:cNvSpPr txBox="1"/>
          <p:nvPr>
            <p:custDataLst>
              <p:tags r:id="rId153"/>
            </p:custDataLst>
          </p:nvPr>
        </p:nvSpPr>
        <p:spPr>
          <a:xfrm>
            <a:off x="12700" y="-464354"/>
            <a:ext cx="495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33.5 days</a:t>
            </a:r>
          </a:p>
        </p:txBody>
      </p:sp>
      <p:sp>
        <p:nvSpPr>
          <p:cNvPr id="149" name="OTLSHAPE_SLT_2e921e95cd8d4b13a13500bc7b21bf4c_TextPercentage" hidden="1">
            <a:extLst>
              <a:ext uri="{FF2B5EF4-FFF2-40B4-BE49-F238E27FC236}">
                <a16:creationId xmlns:a16="http://schemas.microsoft.com/office/drawing/2014/main" id="{469B4093-DB36-43F7-8846-A82BCEABE5F0}"/>
              </a:ext>
            </a:extLst>
          </p:cNvPr>
          <p:cNvSpPr txBox="1"/>
          <p:nvPr>
            <p:custDataLst>
              <p:tags r:id="rId15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152" name="OTLSHAPE_SLT_2e921e95cd8d4b13a13500bc7b21bf4c_JoinedDate" hidden="1">
            <a:extLst>
              <a:ext uri="{FF2B5EF4-FFF2-40B4-BE49-F238E27FC236}">
                <a16:creationId xmlns:a16="http://schemas.microsoft.com/office/drawing/2014/main" id="{29059BBC-A467-44A9-B146-A7FCD50F5103}"/>
              </a:ext>
            </a:extLst>
          </p:cNvPr>
          <p:cNvSpPr txBox="1"/>
          <p:nvPr>
            <p:custDataLst>
              <p:tags r:id="rId155"/>
            </p:custDataLst>
          </p:nvPr>
        </p:nvSpPr>
        <p:spPr>
          <a:xfrm>
            <a:off x="12700" y="-618242"/>
            <a:ext cx="7366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Aug 18 - Oct 4</a:t>
            </a:r>
          </a:p>
        </p:txBody>
      </p:sp>
      <p:sp>
        <p:nvSpPr>
          <p:cNvPr id="153" name="OTLSHAPE_SLT_2e921e95cd8d4b13a13500bc7b21bf4c_StartDate" hidden="1">
            <a:extLst>
              <a:ext uri="{FF2B5EF4-FFF2-40B4-BE49-F238E27FC236}">
                <a16:creationId xmlns:a16="http://schemas.microsoft.com/office/drawing/2014/main" id="{27C09FFB-0FAC-48B1-8DFB-6177BB373050}"/>
              </a:ext>
            </a:extLst>
          </p:cNvPr>
          <p:cNvSpPr txBox="1"/>
          <p:nvPr>
            <p:custDataLst>
              <p:tags r:id="rId156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54" name="OTLSHAPE_SLT_2e921e95cd8d4b13a13500bc7b21bf4c_EndDate" hidden="1">
            <a:extLst>
              <a:ext uri="{FF2B5EF4-FFF2-40B4-BE49-F238E27FC236}">
                <a16:creationId xmlns:a16="http://schemas.microsoft.com/office/drawing/2014/main" id="{907977BA-AF61-478B-8DE9-1CD27BE18056}"/>
              </a:ext>
            </a:extLst>
          </p:cNvPr>
          <p:cNvSpPr txBox="1"/>
          <p:nvPr>
            <p:custDataLst>
              <p:tags r:id="rId15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56" name="OTLSHAPE_SLT_47cbe89cdf5541999ae0d3ac526194f6_Duration" hidden="1">
            <a:extLst>
              <a:ext uri="{FF2B5EF4-FFF2-40B4-BE49-F238E27FC236}">
                <a16:creationId xmlns:a16="http://schemas.microsoft.com/office/drawing/2014/main" id="{C5EFAAA0-1AB2-4B02-A846-BC8C49587D04}"/>
              </a:ext>
            </a:extLst>
          </p:cNvPr>
          <p:cNvSpPr txBox="1"/>
          <p:nvPr>
            <p:custDataLst>
              <p:tags r:id="rId158"/>
            </p:custDataLst>
          </p:nvPr>
        </p:nvSpPr>
        <p:spPr>
          <a:xfrm>
            <a:off x="12700" y="-464354"/>
            <a:ext cx="495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30.5 days</a:t>
            </a:r>
          </a:p>
        </p:txBody>
      </p:sp>
      <p:sp>
        <p:nvSpPr>
          <p:cNvPr id="157" name="OTLSHAPE_SLT_47cbe89cdf5541999ae0d3ac526194f6_TextPercentage" hidden="1">
            <a:extLst>
              <a:ext uri="{FF2B5EF4-FFF2-40B4-BE49-F238E27FC236}">
                <a16:creationId xmlns:a16="http://schemas.microsoft.com/office/drawing/2014/main" id="{968CD9E8-057B-4EB2-8439-993B0AE332D4}"/>
              </a:ext>
            </a:extLst>
          </p:cNvPr>
          <p:cNvSpPr txBox="1"/>
          <p:nvPr>
            <p:custDataLst>
              <p:tags r:id="rId15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160" name="OTLSHAPE_SLT_47cbe89cdf5541999ae0d3ac526194f6_JoinedDate" hidden="1">
            <a:extLst>
              <a:ext uri="{FF2B5EF4-FFF2-40B4-BE49-F238E27FC236}">
                <a16:creationId xmlns:a16="http://schemas.microsoft.com/office/drawing/2014/main" id="{B3B4BB65-CABD-4669-8A11-A270F36CA6FA}"/>
              </a:ext>
            </a:extLst>
          </p:cNvPr>
          <p:cNvSpPr txBox="1"/>
          <p:nvPr>
            <p:custDataLst>
              <p:tags r:id="rId160"/>
            </p:custDataLst>
          </p:nvPr>
        </p:nvSpPr>
        <p:spPr>
          <a:xfrm>
            <a:off x="12700" y="-618242"/>
            <a:ext cx="7620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Apr 1 - May 13</a:t>
            </a:r>
          </a:p>
        </p:txBody>
      </p:sp>
      <p:sp>
        <p:nvSpPr>
          <p:cNvPr id="161" name="OTLSHAPE_SLT_47cbe89cdf5541999ae0d3ac526194f6_StartDate" hidden="1">
            <a:extLst>
              <a:ext uri="{FF2B5EF4-FFF2-40B4-BE49-F238E27FC236}">
                <a16:creationId xmlns:a16="http://schemas.microsoft.com/office/drawing/2014/main" id="{BF9C1887-25FC-49BF-B4CC-5945578E0192}"/>
              </a:ext>
            </a:extLst>
          </p:cNvPr>
          <p:cNvSpPr txBox="1"/>
          <p:nvPr>
            <p:custDataLst>
              <p:tags r:id="rId161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62" name="OTLSHAPE_SLT_47cbe89cdf5541999ae0d3ac526194f6_EndDate" hidden="1">
            <a:extLst>
              <a:ext uri="{FF2B5EF4-FFF2-40B4-BE49-F238E27FC236}">
                <a16:creationId xmlns:a16="http://schemas.microsoft.com/office/drawing/2014/main" id="{B1888F0B-4948-4E79-A1B6-E82DDC5F3CF3}"/>
              </a:ext>
            </a:extLst>
          </p:cNvPr>
          <p:cNvSpPr txBox="1"/>
          <p:nvPr>
            <p:custDataLst>
              <p:tags r:id="rId16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64" name="OTLSHAPE_SLT_cf25e7caeb934b75b1efd2db71905ad5_Duration" hidden="1">
            <a:extLst>
              <a:ext uri="{FF2B5EF4-FFF2-40B4-BE49-F238E27FC236}">
                <a16:creationId xmlns:a16="http://schemas.microsoft.com/office/drawing/2014/main" id="{5C98494B-781D-4B1A-8D29-4C71098D49BD}"/>
              </a:ext>
            </a:extLst>
          </p:cNvPr>
          <p:cNvSpPr txBox="1"/>
          <p:nvPr>
            <p:custDataLst>
              <p:tags r:id="rId163"/>
            </p:custDataLst>
          </p:nvPr>
        </p:nvSpPr>
        <p:spPr>
          <a:xfrm>
            <a:off x="12700" y="-464354"/>
            <a:ext cx="495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23.5 days</a:t>
            </a:r>
          </a:p>
        </p:txBody>
      </p:sp>
      <p:sp>
        <p:nvSpPr>
          <p:cNvPr id="165" name="OTLSHAPE_SLT_cf25e7caeb934b75b1efd2db71905ad5_TextPercentage" hidden="1">
            <a:extLst>
              <a:ext uri="{FF2B5EF4-FFF2-40B4-BE49-F238E27FC236}">
                <a16:creationId xmlns:a16="http://schemas.microsoft.com/office/drawing/2014/main" id="{FF8B85A6-9185-4A81-B649-62D9B6E564A3}"/>
              </a:ext>
            </a:extLst>
          </p:cNvPr>
          <p:cNvSpPr txBox="1"/>
          <p:nvPr>
            <p:custDataLst>
              <p:tags r:id="rId16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168" name="OTLSHAPE_SLT_cf25e7caeb934b75b1efd2db71905ad5_JoinedDate" hidden="1">
            <a:extLst>
              <a:ext uri="{FF2B5EF4-FFF2-40B4-BE49-F238E27FC236}">
                <a16:creationId xmlns:a16="http://schemas.microsoft.com/office/drawing/2014/main" id="{C79BAE79-E5AA-46E6-B9E0-65C6E69BB700}"/>
              </a:ext>
            </a:extLst>
          </p:cNvPr>
          <p:cNvSpPr txBox="1"/>
          <p:nvPr>
            <p:custDataLst>
              <p:tags r:id="rId165"/>
            </p:custDataLst>
          </p:nvPr>
        </p:nvSpPr>
        <p:spPr>
          <a:xfrm>
            <a:off x="12700" y="-541298"/>
            <a:ext cx="6858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Mar 1 - Apr 1</a:t>
            </a:r>
          </a:p>
        </p:txBody>
      </p:sp>
      <p:sp>
        <p:nvSpPr>
          <p:cNvPr id="169" name="OTLSHAPE_SLT_cf25e7caeb934b75b1efd2db71905ad5_StartDate" hidden="1">
            <a:extLst>
              <a:ext uri="{FF2B5EF4-FFF2-40B4-BE49-F238E27FC236}">
                <a16:creationId xmlns:a16="http://schemas.microsoft.com/office/drawing/2014/main" id="{9C6B9D89-F587-4748-A086-D78B38985DF6}"/>
              </a:ext>
            </a:extLst>
          </p:cNvPr>
          <p:cNvSpPr txBox="1"/>
          <p:nvPr>
            <p:custDataLst>
              <p:tags r:id="rId166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70" name="OTLSHAPE_SLT_cf25e7caeb934b75b1efd2db71905ad5_EndDate" hidden="1">
            <a:extLst>
              <a:ext uri="{FF2B5EF4-FFF2-40B4-BE49-F238E27FC236}">
                <a16:creationId xmlns:a16="http://schemas.microsoft.com/office/drawing/2014/main" id="{5198484E-ADE0-4242-848E-1F06CB3A08D1}"/>
              </a:ext>
            </a:extLst>
          </p:cNvPr>
          <p:cNvSpPr txBox="1"/>
          <p:nvPr>
            <p:custDataLst>
              <p:tags r:id="rId16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72" name="OTLSHAPE_SLT_546dc3323d74464a8ef6a4e6e53f36ea_Duration" hidden="1">
            <a:extLst>
              <a:ext uri="{FF2B5EF4-FFF2-40B4-BE49-F238E27FC236}">
                <a16:creationId xmlns:a16="http://schemas.microsoft.com/office/drawing/2014/main" id="{9F26BD4F-AF47-413C-9B0E-DC839DF2B249}"/>
              </a:ext>
            </a:extLst>
          </p:cNvPr>
          <p:cNvSpPr txBox="1"/>
          <p:nvPr>
            <p:custDataLst>
              <p:tags r:id="rId168"/>
            </p:custDataLst>
          </p:nvPr>
        </p:nvSpPr>
        <p:spPr>
          <a:xfrm>
            <a:off x="12700" y="-541298"/>
            <a:ext cx="5588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145.5 days</a:t>
            </a:r>
          </a:p>
        </p:txBody>
      </p:sp>
      <p:sp>
        <p:nvSpPr>
          <p:cNvPr id="173" name="OTLSHAPE_SLT_546dc3323d74464a8ef6a4e6e53f36ea_TextPercentage" hidden="1">
            <a:extLst>
              <a:ext uri="{FF2B5EF4-FFF2-40B4-BE49-F238E27FC236}">
                <a16:creationId xmlns:a16="http://schemas.microsoft.com/office/drawing/2014/main" id="{37950626-3867-496D-97AE-6D0C2A9C4F56}"/>
              </a:ext>
            </a:extLst>
          </p:cNvPr>
          <p:cNvSpPr txBox="1"/>
          <p:nvPr>
            <p:custDataLst>
              <p:tags r:id="rId16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176" name="OTLSHAPE_SLT_546dc3323d74464a8ef6a4e6e53f36ea_JoinedDate" hidden="1">
            <a:extLst>
              <a:ext uri="{FF2B5EF4-FFF2-40B4-BE49-F238E27FC236}">
                <a16:creationId xmlns:a16="http://schemas.microsoft.com/office/drawing/2014/main" id="{66278540-DBFF-458B-A9FE-1AD5FCCE7040}"/>
              </a:ext>
            </a:extLst>
          </p:cNvPr>
          <p:cNvSpPr txBox="1"/>
          <p:nvPr>
            <p:custDataLst>
              <p:tags r:id="rId170"/>
            </p:custDataLst>
          </p:nvPr>
        </p:nvSpPr>
        <p:spPr>
          <a:xfrm>
            <a:off x="12700" y="-618242"/>
            <a:ext cx="7239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Apr 1 - Oct 21</a:t>
            </a:r>
          </a:p>
        </p:txBody>
      </p:sp>
      <p:sp>
        <p:nvSpPr>
          <p:cNvPr id="177" name="OTLSHAPE_SLT_546dc3323d74464a8ef6a4e6e53f36ea_StartDate" hidden="1">
            <a:extLst>
              <a:ext uri="{FF2B5EF4-FFF2-40B4-BE49-F238E27FC236}">
                <a16:creationId xmlns:a16="http://schemas.microsoft.com/office/drawing/2014/main" id="{DB794D54-ABC5-48EA-A4F8-E53EABFCF39D}"/>
              </a:ext>
            </a:extLst>
          </p:cNvPr>
          <p:cNvSpPr txBox="1"/>
          <p:nvPr>
            <p:custDataLst>
              <p:tags r:id="rId171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78" name="OTLSHAPE_SLT_546dc3323d74464a8ef6a4e6e53f36ea_EndDate" hidden="1">
            <a:extLst>
              <a:ext uri="{FF2B5EF4-FFF2-40B4-BE49-F238E27FC236}">
                <a16:creationId xmlns:a16="http://schemas.microsoft.com/office/drawing/2014/main" id="{E1B9BA16-C61D-40C6-AB73-9F823EC00674}"/>
              </a:ext>
            </a:extLst>
          </p:cNvPr>
          <p:cNvSpPr txBox="1"/>
          <p:nvPr>
            <p:custDataLst>
              <p:tags r:id="rId17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80" name="OTLSHAPE_SLT_7d960969ddfc4dfea831723149c1842e_Duration" hidden="1">
            <a:extLst>
              <a:ext uri="{FF2B5EF4-FFF2-40B4-BE49-F238E27FC236}">
                <a16:creationId xmlns:a16="http://schemas.microsoft.com/office/drawing/2014/main" id="{174CA1CA-6785-44A5-9237-07949A94A6A7}"/>
              </a:ext>
            </a:extLst>
          </p:cNvPr>
          <p:cNvSpPr txBox="1"/>
          <p:nvPr>
            <p:custDataLst>
              <p:tags r:id="rId173"/>
            </p:custDataLst>
          </p:nvPr>
        </p:nvSpPr>
        <p:spPr>
          <a:xfrm>
            <a:off x="12700" y="-458748"/>
            <a:ext cx="4953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50.7 days</a:t>
            </a:r>
          </a:p>
        </p:txBody>
      </p:sp>
      <p:sp>
        <p:nvSpPr>
          <p:cNvPr id="181" name="OTLSHAPE_SLT_7d960969ddfc4dfea831723149c1842e_TextPercentage" hidden="1">
            <a:extLst>
              <a:ext uri="{FF2B5EF4-FFF2-40B4-BE49-F238E27FC236}">
                <a16:creationId xmlns:a16="http://schemas.microsoft.com/office/drawing/2014/main" id="{C990B6EE-9486-4A63-A6CF-9FC89FCFCE08}"/>
              </a:ext>
            </a:extLst>
          </p:cNvPr>
          <p:cNvSpPr txBox="1"/>
          <p:nvPr>
            <p:custDataLst>
              <p:tags r:id="rId17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184" name="OTLSHAPE_SLT_7d960969ddfc4dfea831723149c1842e_JoinedDate" hidden="1">
            <a:extLst>
              <a:ext uri="{FF2B5EF4-FFF2-40B4-BE49-F238E27FC236}">
                <a16:creationId xmlns:a16="http://schemas.microsoft.com/office/drawing/2014/main" id="{9150F7B5-4B4A-413E-AC76-202C1BAD37A0}"/>
              </a:ext>
            </a:extLst>
          </p:cNvPr>
          <p:cNvSpPr txBox="1"/>
          <p:nvPr>
            <p:custDataLst>
              <p:tags r:id="rId175"/>
            </p:custDataLst>
          </p:nvPr>
        </p:nvSpPr>
        <p:spPr>
          <a:xfrm>
            <a:off x="12700" y="-689580"/>
            <a:ext cx="8001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Aug 11 - Oct 21</a:t>
            </a:r>
          </a:p>
        </p:txBody>
      </p:sp>
      <p:sp>
        <p:nvSpPr>
          <p:cNvPr id="187" name="OTLSHAPE_SLT_7d960969ddfc4dfea831723149c1842e_StartDate" hidden="1">
            <a:extLst>
              <a:ext uri="{FF2B5EF4-FFF2-40B4-BE49-F238E27FC236}">
                <a16:creationId xmlns:a16="http://schemas.microsoft.com/office/drawing/2014/main" id="{A2245616-77BD-4D3B-BB03-3584FC05A287}"/>
              </a:ext>
            </a:extLst>
          </p:cNvPr>
          <p:cNvSpPr txBox="1"/>
          <p:nvPr>
            <p:custDataLst>
              <p:tags r:id="rId176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90" name="OTLSHAPE_SLT_7d960969ddfc4dfea831723149c1842e_EndDate" hidden="1">
            <a:extLst>
              <a:ext uri="{FF2B5EF4-FFF2-40B4-BE49-F238E27FC236}">
                <a16:creationId xmlns:a16="http://schemas.microsoft.com/office/drawing/2014/main" id="{FDF85F58-38BA-4CFA-88CE-2F7C8C81A329}"/>
              </a:ext>
            </a:extLst>
          </p:cNvPr>
          <p:cNvSpPr txBox="1"/>
          <p:nvPr>
            <p:custDataLst>
              <p:tags r:id="rId17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91" name="OTLSHAPE_SLM_26c569c01e6a47b8b9bb6219068dc08e_Date" hidden="1">
            <a:extLst>
              <a:ext uri="{FF2B5EF4-FFF2-40B4-BE49-F238E27FC236}">
                <a16:creationId xmlns:a16="http://schemas.microsoft.com/office/drawing/2014/main" id="{57680B74-00DD-4A07-BC48-FB420BA05518}"/>
              </a:ext>
            </a:extLst>
          </p:cNvPr>
          <p:cNvSpPr txBox="1"/>
          <p:nvPr>
            <p:custDataLst>
              <p:tags r:id="rId178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Oct 19</a:t>
            </a:r>
          </a:p>
        </p:txBody>
      </p:sp>
      <p:sp>
        <p:nvSpPr>
          <p:cNvPr id="192" name="OTLSHAPE_SLM_2b6880f149c64214b6129ec8ddf5343e_Date" hidden="1">
            <a:extLst>
              <a:ext uri="{FF2B5EF4-FFF2-40B4-BE49-F238E27FC236}">
                <a16:creationId xmlns:a16="http://schemas.microsoft.com/office/drawing/2014/main" id="{57438208-3A5E-4FAA-98F7-94C15E4DD039}"/>
              </a:ext>
            </a:extLst>
          </p:cNvPr>
          <p:cNvSpPr txBox="1"/>
          <p:nvPr>
            <p:custDataLst>
              <p:tags r:id="rId179"/>
            </p:custDataLst>
          </p:nvPr>
        </p:nvSpPr>
        <p:spPr>
          <a:xfrm>
            <a:off x="12700" y="-54129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Aug 4</a:t>
            </a:r>
          </a:p>
        </p:txBody>
      </p:sp>
      <p:sp>
        <p:nvSpPr>
          <p:cNvPr id="194" name="OTLSHAPE_SLT_f8a0c9eb817a49fc89569829b38c4b78_Duration" hidden="1">
            <a:extLst>
              <a:ext uri="{FF2B5EF4-FFF2-40B4-BE49-F238E27FC236}">
                <a16:creationId xmlns:a16="http://schemas.microsoft.com/office/drawing/2014/main" id="{66F67B9F-37D2-47B7-B4DB-D28262CC40A0}"/>
              </a:ext>
            </a:extLst>
          </p:cNvPr>
          <p:cNvSpPr txBox="1"/>
          <p:nvPr>
            <p:custDataLst>
              <p:tags r:id="rId180"/>
            </p:custDataLst>
          </p:nvPr>
        </p:nvSpPr>
        <p:spPr>
          <a:xfrm>
            <a:off x="12700" y="-458748"/>
            <a:ext cx="4953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57.6 days</a:t>
            </a:r>
          </a:p>
        </p:txBody>
      </p:sp>
      <p:sp>
        <p:nvSpPr>
          <p:cNvPr id="195" name="OTLSHAPE_SLT_f8a0c9eb817a49fc89569829b38c4b78_TextPercentage" hidden="1">
            <a:extLst>
              <a:ext uri="{FF2B5EF4-FFF2-40B4-BE49-F238E27FC236}">
                <a16:creationId xmlns:a16="http://schemas.microsoft.com/office/drawing/2014/main" id="{DCB08484-82BD-492E-A830-9BC4921AA00A}"/>
              </a:ext>
            </a:extLst>
          </p:cNvPr>
          <p:cNvSpPr txBox="1"/>
          <p:nvPr>
            <p:custDataLst>
              <p:tags r:id="rId181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13" name="OTLSHAPE_SLT_f8a0c9eb817a49fc89569829b38c4b78_JoinedDate" hidden="1">
            <a:extLst>
              <a:ext uri="{FF2B5EF4-FFF2-40B4-BE49-F238E27FC236}">
                <a16:creationId xmlns:a16="http://schemas.microsoft.com/office/drawing/2014/main" id="{D06F8781-55B5-4D79-AED5-99E984E21D73}"/>
              </a:ext>
            </a:extLst>
          </p:cNvPr>
          <p:cNvSpPr txBox="1"/>
          <p:nvPr>
            <p:custDataLst>
              <p:tags r:id="rId182"/>
            </p:custDataLst>
          </p:nvPr>
        </p:nvSpPr>
        <p:spPr>
          <a:xfrm>
            <a:off x="12700" y="-612636"/>
            <a:ext cx="7239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Oct 1 - Dec 22</a:t>
            </a:r>
          </a:p>
        </p:txBody>
      </p:sp>
      <p:sp>
        <p:nvSpPr>
          <p:cNvPr id="214" name="OTLSHAPE_SLT_f8a0c9eb817a49fc89569829b38c4b78_StartDate" hidden="1">
            <a:extLst>
              <a:ext uri="{FF2B5EF4-FFF2-40B4-BE49-F238E27FC236}">
                <a16:creationId xmlns:a16="http://schemas.microsoft.com/office/drawing/2014/main" id="{19B8E195-99CB-46A3-82D9-B533DAF175F7}"/>
              </a:ext>
            </a:extLst>
          </p:cNvPr>
          <p:cNvSpPr txBox="1"/>
          <p:nvPr>
            <p:custDataLst>
              <p:tags r:id="rId18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215" name="OTLSHAPE_SLT_f8a0c9eb817a49fc89569829b38c4b78_EndDate" hidden="1">
            <a:extLst>
              <a:ext uri="{FF2B5EF4-FFF2-40B4-BE49-F238E27FC236}">
                <a16:creationId xmlns:a16="http://schemas.microsoft.com/office/drawing/2014/main" id="{3A4F3DD0-0A62-42F7-8595-1CF7DD928B7A}"/>
              </a:ext>
            </a:extLst>
          </p:cNvPr>
          <p:cNvSpPr txBox="1"/>
          <p:nvPr>
            <p:custDataLst>
              <p:tags r:id="rId18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29" name="OTLSHAPE_M_177188707e544830b8ce884a45b14d3a_Shape">
            <a:extLst>
              <a:ext uri="{FF2B5EF4-FFF2-40B4-BE49-F238E27FC236}">
                <a16:creationId xmlns:a16="http://schemas.microsoft.com/office/drawing/2014/main" id="{ECDFB61D-AC6B-45F1-A384-6EF28796D17D}"/>
              </a:ext>
            </a:extLst>
          </p:cNvPr>
          <p:cNvSpPr/>
          <p:nvPr>
            <p:custDataLst>
              <p:tags r:id="rId185"/>
            </p:custDataLst>
          </p:nvPr>
        </p:nvSpPr>
        <p:spPr>
          <a:xfrm>
            <a:off x="1376610" y="1140672"/>
            <a:ext cx="165100" cy="165100"/>
          </a:xfrm>
          <a:prstGeom prst="wave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2" name="OTLSHAPE_M_e7d42421d9e640a2a107afa423141c46_Shape">
            <a:extLst>
              <a:ext uri="{FF2B5EF4-FFF2-40B4-BE49-F238E27FC236}">
                <a16:creationId xmlns:a16="http://schemas.microsoft.com/office/drawing/2014/main" id="{8B8DCAA7-5420-43E6-B8FB-21FDEE654B0D}"/>
              </a:ext>
            </a:extLst>
          </p:cNvPr>
          <p:cNvSpPr/>
          <p:nvPr>
            <p:custDataLst>
              <p:tags r:id="rId186"/>
            </p:custDataLst>
          </p:nvPr>
        </p:nvSpPr>
        <p:spPr>
          <a:xfrm>
            <a:off x="2275303" y="1593215"/>
            <a:ext cx="165100" cy="165100"/>
          </a:xfrm>
          <a:prstGeom prst="wave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5" name="OTLSHAPE_M_0e28a84cf6724e00a089964be0d24b0c_Shape">
            <a:extLst>
              <a:ext uri="{FF2B5EF4-FFF2-40B4-BE49-F238E27FC236}">
                <a16:creationId xmlns:a16="http://schemas.microsoft.com/office/drawing/2014/main" id="{3223E2B2-E965-4E8C-AD2B-FF863878FB76}"/>
              </a:ext>
            </a:extLst>
          </p:cNvPr>
          <p:cNvSpPr/>
          <p:nvPr>
            <p:custDataLst>
              <p:tags r:id="rId187"/>
            </p:custDataLst>
          </p:nvPr>
        </p:nvSpPr>
        <p:spPr>
          <a:xfrm>
            <a:off x="2499977" y="2033058"/>
            <a:ext cx="165100" cy="165100"/>
          </a:xfrm>
          <a:prstGeom prst="wave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8" name="OTLSHAPE_M_b8c603269952439b977cb103e5f76bdb_Shape">
            <a:extLst>
              <a:ext uri="{FF2B5EF4-FFF2-40B4-BE49-F238E27FC236}">
                <a16:creationId xmlns:a16="http://schemas.microsoft.com/office/drawing/2014/main" id="{52B5167D-8048-45C0-AC8C-49EF3DA1032E}"/>
              </a:ext>
            </a:extLst>
          </p:cNvPr>
          <p:cNvSpPr/>
          <p:nvPr>
            <p:custDataLst>
              <p:tags r:id="rId188"/>
            </p:custDataLst>
          </p:nvPr>
        </p:nvSpPr>
        <p:spPr>
          <a:xfrm>
            <a:off x="4562886" y="2033058"/>
            <a:ext cx="165100" cy="165100"/>
          </a:xfrm>
          <a:prstGeom prst="wave">
            <a:avLst/>
          </a:prstGeom>
          <a:solidFill>
            <a:srgbClr val="5293C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1" name="OTLSHAPE_M_78ab908f14c74c8898ac34d2665e12f2_Shape">
            <a:extLst>
              <a:ext uri="{FF2B5EF4-FFF2-40B4-BE49-F238E27FC236}">
                <a16:creationId xmlns:a16="http://schemas.microsoft.com/office/drawing/2014/main" id="{AB4CC178-048A-4B0C-B134-C59A89BA7156}"/>
              </a:ext>
            </a:extLst>
          </p:cNvPr>
          <p:cNvSpPr/>
          <p:nvPr>
            <p:custDataLst>
              <p:tags r:id="rId189"/>
            </p:custDataLst>
          </p:nvPr>
        </p:nvSpPr>
        <p:spPr>
          <a:xfrm>
            <a:off x="6462397" y="1593215"/>
            <a:ext cx="165100" cy="165100"/>
          </a:xfrm>
          <a:prstGeom prst="wave">
            <a:avLst/>
          </a:prstGeom>
          <a:solidFill>
            <a:srgbClr val="5293C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4" name="OTLSHAPE_M_b1a2b0ad50c54f3db24b3aab69d68fc5_Shape">
            <a:extLst>
              <a:ext uri="{FF2B5EF4-FFF2-40B4-BE49-F238E27FC236}">
                <a16:creationId xmlns:a16="http://schemas.microsoft.com/office/drawing/2014/main" id="{27D65077-D737-4E93-81C7-9DF03A9B4F1D}"/>
              </a:ext>
            </a:extLst>
          </p:cNvPr>
          <p:cNvSpPr/>
          <p:nvPr>
            <p:custDataLst>
              <p:tags r:id="rId190"/>
            </p:custDataLst>
          </p:nvPr>
        </p:nvSpPr>
        <p:spPr>
          <a:xfrm>
            <a:off x="6850469" y="2033058"/>
            <a:ext cx="165100" cy="165100"/>
          </a:xfrm>
          <a:prstGeom prst="wave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7" name="OTLSHAPE_M_177188707e544830b8ce884a45b14d3a_Title">
            <a:extLst>
              <a:ext uri="{FF2B5EF4-FFF2-40B4-BE49-F238E27FC236}">
                <a16:creationId xmlns:a16="http://schemas.microsoft.com/office/drawing/2014/main" id="{986964FC-E7AC-496E-84F2-2A6DE81A8F68}"/>
              </a:ext>
            </a:extLst>
          </p:cNvPr>
          <p:cNvSpPr txBox="1"/>
          <p:nvPr>
            <p:custDataLst>
              <p:tags r:id="rId191"/>
            </p:custDataLst>
          </p:nvPr>
        </p:nvSpPr>
        <p:spPr>
          <a:xfrm>
            <a:off x="1573460" y="1022350"/>
            <a:ext cx="838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>
                <a:solidFill>
                  <a:schemeClr val="dk1"/>
                </a:solidFill>
                <a:latin typeface="Calibri" panose="020F0502020204030204" pitchFamily="34" charset="0"/>
              </a:rPr>
              <a:t>Project Kickoff</a:t>
            </a:r>
          </a:p>
        </p:txBody>
      </p:sp>
      <p:sp>
        <p:nvSpPr>
          <p:cNvPr id="28" name="OTLSHAPE_M_177188707e544830b8ce884a45b14d3a_Date">
            <a:extLst>
              <a:ext uri="{FF2B5EF4-FFF2-40B4-BE49-F238E27FC236}">
                <a16:creationId xmlns:a16="http://schemas.microsoft.com/office/drawing/2014/main" id="{0C06C5E3-D887-4715-8D48-84E99654EC6F}"/>
              </a:ext>
            </a:extLst>
          </p:cNvPr>
          <p:cNvSpPr txBox="1"/>
          <p:nvPr>
            <p:custDataLst>
              <p:tags r:id="rId192"/>
            </p:custDataLst>
          </p:nvPr>
        </p:nvSpPr>
        <p:spPr>
          <a:xfrm>
            <a:off x="1573460" y="1218269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Jan 25</a:t>
            </a:r>
          </a:p>
        </p:txBody>
      </p:sp>
      <p:sp>
        <p:nvSpPr>
          <p:cNvPr id="30" name="OTLSHAPE_M_e7d42421d9e640a2a107afa423141c46_Title">
            <a:extLst>
              <a:ext uri="{FF2B5EF4-FFF2-40B4-BE49-F238E27FC236}">
                <a16:creationId xmlns:a16="http://schemas.microsoft.com/office/drawing/2014/main" id="{3580D050-52C1-4CE9-8E25-8620120EE892}"/>
              </a:ext>
            </a:extLst>
          </p:cNvPr>
          <p:cNvSpPr txBox="1"/>
          <p:nvPr>
            <p:custDataLst>
              <p:tags r:id="rId193"/>
            </p:custDataLst>
          </p:nvPr>
        </p:nvSpPr>
        <p:spPr>
          <a:xfrm>
            <a:off x="2472153" y="1487593"/>
            <a:ext cx="1003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spc="-10">
                <a:solidFill>
                  <a:schemeClr val="dk1"/>
                </a:solidFill>
                <a:latin typeface="Calibri" panose="020F0502020204030204" pitchFamily="34" charset="0"/>
              </a:rPr>
              <a:t>Executive Review</a:t>
            </a:r>
          </a:p>
        </p:txBody>
      </p:sp>
      <p:sp>
        <p:nvSpPr>
          <p:cNvPr id="31" name="OTLSHAPE_M_e7d42421d9e640a2a107afa423141c46_Date">
            <a:extLst>
              <a:ext uri="{FF2B5EF4-FFF2-40B4-BE49-F238E27FC236}">
                <a16:creationId xmlns:a16="http://schemas.microsoft.com/office/drawing/2014/main" id="{73EF2BF6-E854-4FC5-8F55-D9A1D7209279}"/>
              </a:ext>
            </a:extLst>
          </p:cNvPr>
          <p:cNvSpPr txBox="1"/>
          <p:nvPr>
            <p:custDataLst>
              <p:tags r:id="rId194"/>
            </p:custDataLst>
          </p:nvPr>
        </p:nvSpPr>
        <p:spPr>
          <a:xfrm>
            <a:off x="2472153" y="1658112"/>
            <a:ext cx="381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>
                <a:solidFill>
                  <a:schemeClr val="dk2"/>
                </a:solidFill>
                <a:latin typeface="Calibri" panose="020F0502020204030204" pitchFamily="34" charset="0"/>
              </a:rPr>
              <a:t>Mar 10</a:t>
            </a:r>
          </a:p>
        </p:txBody>
      </p:sp>
      <p:sp>
        <p:nvSpPr>
          <p:cNvPr id="33" name="OTLSHAPE_M_0e28a84cf6724e00a089964be0d24b0c_Title">
            <a:extLst>
              <a:ext uri="{FF2B5EF4-FFF2-40B4-BE49-F238E27FC236}">
                <a16:creationId xmlns:a16="http://schemas.microsoft.com/office/drawing/2014/main" id="{557C00DC-FBE0-40D6-B23E-E5B78DC41423}"/>
              </a:ext>
            </a:extLst>
          </p:cNvPr>
          <p:cNvSpPr txBox="1"/>
          <p:nvPr>
            <p:custDataLst>
              <p:tags r:id="rId195"/>
            </p:custDataLst>
          </p:nvPr>
        </p:nvSpPr>
        <p:spPr>
          <a:xfrm>
            <a:off x="2696827" y="1927437"/>
            <a:ext cx="1079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Executive Decision</a:t>
            </a:r>
          </a:p>
        </p:txBody>
      </p:sp>
      <p:sp>
        <p:nvSpPr>
          <p:cNvPr id="34" name="OTLSHAPE_M_0e28a84cf6724e00a089964be0d24b0c_Date">
            <a:extLst>
              <a:ext uri="{FF2B5EF4-FFF2-40B4-BE49-F238E27FC236}">
                <a16:creationId xmlns:a16="http://schemas.microsoft.com/office/drawing/2014/main" id="{274436F1-2815-4843-BC21-5AC9E3FC5A02}"/>
              </a:ext>
            </a:extLst>
          </p:cNvPr>
          <p:cNvSpPr txBox="1"/>
          <p:nvPr>
            <p:custDataLst>
              <p:tags r:id="rId196"/>
            </p:custDataLst>
          </p:nvPr>
        </p:nvSpPr>
        <p:spPr>
          <a:xfrm>
            <a:off x="2696827" y="2097955"/>
            <a:ext cx="381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>
                <a:solidFill>
                  <a:schemeClr val="dk2"/>
                </a:solidFill>
                <a:latin typeface="Calibri" panose="020F0502020204030204" pitchFamily="34" charset="0"/>
              </a:rPr>
              <a:t>Mar 21</a:t>
            </a:r>
          </a:p>
        </p:txBody>
      </p:sp>
      <p:sp>
        <p:nvSpPr>
          <p:cNvPr id="36" name="OTLSHAPE_M_b8c603269952439b977cb103e5f76bdb_Title">
            <a:extLst>
              <a:ext uri="{FF2B5EF4-FFF2-40B4-BE49-F238E27FC236}">
                <a16:creationId xmlns:a16="http://schemas.microsoft.com/office/drawing/2014/main" id="{9C22486C-E8C0-4417-A19C-A579F89D7765}"/>
              </a:ext>
            </a:extLst>
          </p:cNvPr>
          <p:cNvSpPr txBox="1"/>
          <p:nvPr>
            <p:custDataLst>
              <p:tags r:id="rId197"/>
            </p:custDataLst>
          </p:nvPr>
        </p:nvSpPr>
        <p:spPr>
          <a:xfrm>
            <a:off x="4759736" y="1927437"/>
            <a:ext cx="749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Beta Release</a:t>
            </a:r>
          </a:p>
        </p:txBody>
      </p:sp>
      <p:sp>
        <p:nvSpPr>
          <p:cNvPr id="37" name="OTLSHAPE_M_b8c603269952439b977cb103e5f76bdb_Date">
            <a:extLst>
              <a:ext uri="{FF2B5EF4-FFF2-40B4-BE49-F238E27FC236}">
                <a16:creationId xmlns:a16="http://schemas.microsoft.com/office/drawing/2014/main" id="{86DFB39A-FFCD-4650-88EF-82872C17D9DA}"/>
              </a:ext>
            </a:extLst>
          </p:cNvPr>
          <p:cNvSpPr txBox="1"/>
          <p:nvPr>
            <p:custDataLst>
              <p:tags r:id="rId198"/>
            </p:custDataLst>
          </p:nvPr>
        </p:nvSpPr>
        <p:spPr>
          <a:xfrm>
            <a:off x="4759736" y="2097955"/>
            <a:ext cx="342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Jun 30</a:t>
            </a:r>
          </a:p>
        </p:txBody>
      </p:sp>
      <p:sp>
        <p:nvSpPr>
          <p:cNvPr id="39" name="OTLSHAPE_M_78ab908f14c74c8898ac34d2665e12f2_Title">
            <a:extLst>
              <a:ext uri="{FF2B5EF4-FFF2-40B4-BE49-F238E27FC236}">
                <a16:creationId xmlns:a16="http://schemas.microsoft.com/office/drawing/2014/main" id="{C73C7AC7-5B05-4809-AAFF-70D4EC29CFED}"/>
              </a:ext>
            </a:extLst>
          </p:cNvPr>
          <p:cNvSpPr txBox="1"/>
          <p:nvPr>
            <p:custDataLst>
              <p:tags r:id="rId199"/>
            </p:custDataLst>
          </p:nvPr>
        </p:nvSpPr>
        <p:spPr>
          <a:xfrm>
            <a:off x="6659247" y="1487593"/>
            <a:ext cx="1066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Release Candidate</a:t>
            </a:r>
          </a:p>
        </p:txBody>
      </p:sp>
      <p:sp>
        <p:nvSpPr>
          <p:cNvPr id="40" name="OTLSHAPE_M_78ab908f14c74c8898ac34d2665e12f2_Date">
            <a:extLst>
              <a:ext uri="{FF2B5EF4-FFF2-40B4-BE49-F238E27FC236}">
                <a16:creationId xmlns:a16="http://schemas.microsoft.com/office/drawing/2014/main" id="{F9C8488A-F93B-4FCC-9A45-CC3170BE7D85}"/>
              </a:ext>
            </a:extLst>
          </p:cNvPr>
          <p:cNvSpPr txBox="1"/>
          <p:nvPr>
            <p:custDataLst>
              <p:tags r:id="rId200"/>
            </p:custDataLst>
          </p:nvPr>
        </p:nvSpPr>
        <p:spPr>
          <a:xfrm>
            <a:off x="6659247" y="1658112"/>
            <a:ext cx="279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rgbClr val="737373"/>
                </a:solidFill>
                <a:latin typeface="Calibri" panose="020F0502020204030204" pitchFamily="34" charset="0"/>
              </a:rPr>
              <a:t>Oct 1</a:t>
            </a:r>
          </a:p>
        </p:txBody>
      </p:sp>
      <p:sp>
        <p:nvSpPr>
          <p:cNvPr id="42" name="OTLSHAPE_M_b1a2b0ad50c54f3db24b3aab69d68fc5_Title">
            <a:extLst>
              <a:ext uri="{FF2B5EF4-FFF2-40B4-BE49-F238E27FC236}">
                <a16:creationId xmlns:a16="http://schemas.microsoft.com/office/drawing/2014/main" id="{C53EE7DD-C6F8-4046-9454-3CD857EAC8D5}"/>
              </a:ext>
            </a:extLst>
          </p:cNvPr>
          <p:cNvSpPr txBox="1"/>
          <p:nvPr>
            <p:custDataLst>
              <p:tags r:id="rId201"/>
            </p:custDataLst>
          </p:nvPr>
        </p:nvSpPr>
        <p:spPr>
          <a:xfrm>
            <a:off x="7047319" y="1927437"/>
            <a:ext cx="762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rgbClr val="3A8900"/>
                </a:solidFill>
                <a:latin typeface="Calibri" panose="020F0502020204030204" pitchFamily="34" charset="0"/>
              </a:rPr>
              <a:t>Final Release</a:t>
            </a:r>
          </a:p>
        </p:txBody>
      </p:sp>
      <p:sp>
        <p:nvSpPr>
          <p:cNvPr id="43" name="OTLSHAPE_M_b1a2b0ad50c54f3db24b3aab69d68fc5_Date">
            <a:extLst>
              <a:ext uri="{FF2B5EF4-FFF2-40B4-BE49-F238E27FC236}">
                <a16:creationId xmlns:a16="http://schemas.microsoft.com/office/drawing/2014/main" id="{17CF2225-DBED-40E6-A852-CC85BAAFA140}"/>
              </a:ext>
            </a:extLst>
          </p:cNvPr>
          <p:cNvSpPr txBox="1"/>
          <p:nvPr>
            <p:custDataLst>
              <p:tags r:id="rId202"/>
            </p:custDataLst>
          </p:nvPr>
        </p:nvSpPr>
        <p:spPr>
          <a:xfrm>
            <a:off x="7047319" y="2097955"/>
            <a:ext cx="342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rgbClr val="3A8900"/>
                </a:solidFill>
                <a:latin typeface="Calibri" panose="020F0502020204030204" pitchFamily="34" charset="0"/>
              </a:rPr>
              <a:t>Oct 20</a:t>
            </a:r>
          </a:p>
        </p:txBody>
      </p:sp>
      <p:sp>
        <p:nvSpPr>
          <p:cNvPr id="216" name="OTLSHAPE_SLA_96c9556a7149459ab1aa5830ee29e508_Title" hidden="1">
            <a:extLst>
              <a:ext uri="{FF2B5EF4-FFF2-40B4-BE49-F238E27FC236}">
                <a16:creationId xmlns:a16="http://schemas.microsoft.com/office/drawing/2014/main" id="{40475E61-7AA9-49BB-A5C4-B562D63EF94A}"/>
              </a:ext>
            </a:extLst>
          </p:cNvPr>
          <p:cNvSpPr txBox="1"/>
          <p:nvPr>
            <p:custDataLst>
              <p:tags r:id="rId203"/>
            </p:custDataLst>
          </p:nvPr>
        </p:nvSpPr>
        <p:spPr>
          <a:xfrm>
            <a:off x="12700" y="-1118379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100" b="1">
                <a:solidFill>
                  <a:schemeClr val="dk1"/>
                </a:solidFill>
                <a:latin typeface="Calibri" panose="020F0502020204030204" pitchFamily="34" charset="0"/>
              </a:rPr>
              <a:t>Planning R2 Begin</a:t>
            </a:r>
          </a:p>
        </p:txBody>
      </p:sp>
      <p:sp>
        <p:nvSpPr>
          <p:cNvPr id="217" name="OTLSHAPE_SLA_96c9556a7149459ab1aa5830ee29e508_Date" hidden="1">
            <a:extLst>
              <a:ext uri="{FF2B5EF4-FFF2-40B4-BE49-F238E27FC236}">
                <a16:creationId xmlns:a16="http://schemas.microsoft.com/office/drawing/2014/main" id="{5D91B997-6138-4F1C-8E6C-8761ACFEC6A2}"/>
              </a:ext>
            </a:extLst>
          </p:cNvPr>
          <p:cNvSpPr txBox="1"/>
          <p:nvPr>
            <p:custDataLst>
              <p:tags r:id="rId204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May 29</a:t>
            </a:r>
          </a:p>
        </p:txBody>
      </p:sp>
      <p:sp>
        <p:nvSpPr>
          <p:cNvPr id="218" name="OTLSHAPE_SLA_96c9556a7149459ab1aa5830ee29e508_Shape">
            <a:extLst>
              <a:ext uri="{FF2B5EF4-FFF2-40B4-BE49-F238E27FC236}">
                <a16:creationId xmlns:a16="http://schemas.microsoft.com/office/drawing/2014/main" id="{C681E305-04FC-4EEA-8F0F-A7D2391F20B6}"/>
              </a:ext>
            </a:extLst>
          </p:cNvPr>
          <p:cNvSpPr/>
          <p:nvPr>
            <p:custDataLst>
              <p:tags r:id="rId205"/>
            </p:custDataLst>
          </p:nvPr>
        </p:nvSpPr>
        <p:spPr>
          <a:xfrm>
            <a:off x="3801341" y="3640836"/>
            <a:ext cx="152400" cy="177800"/>
          </a:xfrm>
          <a:prstGeom prst="diamond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9" name="OTLSHAPE_SLA_59a28bf6e2504bfc9817b81e1db70ce7_Title" hidden="1">
            <a:extLst>
              <a:ext uri="{FF2B5EF4-FFF2-40B4-BE49-F238E27FC236}">
                <a16:creationId xmlns:a16="http://schemas.microsoft.com/office/drawing/2014/main" id="{24D05BC2-F3C8-4005-AE12-B3458A27C3CD}"/>
              </a:ext>
            </a:extLst>
          </p:cNvPr>
          <p:cNvSpPr txBox="1"/>
          <p:nvPr>
            <p:custDataLst>
              <p:tags r:id="rId206"/>
            </p:custDataLst>
          </p:nvPr>
        </p:nvSpPr>
        <p:spPr>
          <a:xfrm>
            <a:off x="12700" y="-1118379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100" b="1">
                <a:solidFill>
                  <a:schemeClr val="dk1"/>
                </a:solidFill>
                <a:latin typeface="Calibri" panose="020F0502020204030204" pitchFamily="34" charset="0"/>
              </a:rPr>
              <a:t>Planning R2 Begin</a:t>
            </a:r>
          </a:p>
        </p:txBody>
      </p:sp>
      <p:sp>
        <p:nvSpPr>
          <p:cNvPr id="220" name="OTLSHAPE_SLA_59a28bf6e2504bfc9817b81e1db70ce7_Date" hidden="1">
            <a:extLst>
              <a:ext uri="{FF2B5EF4-FFF2-40B4-BE49-F238E27FC236}">
                <a16:creationId xmlns:a16="http://schemas.microsoft.com/office/drawing/2014/main" id="{E14E0A52-96C1-4824-B67C-74D7EFE9C5F0}"/>
              </a:ext>
            </a:extLst>
          </p:cNvPr>
          <p:cNvSpPr txBox="1"/>
          <p:nvPr>
            <p:custDataLst>
              <p:tags r:id="rId207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Jun 19</a:t>
            </a:r>
          </a:p>
        </p:txBody>
      </p:sp>
      <p:sp>
        <p:nvSpPr>
          <p:cNvPr id="221" name="OTLSHAPE_SLA_59a28bf6e2504bfc9817b81e1db70ce7_Shape">
            <a:extLst>
              <a:ext uri="{FF2B5EF4-FFF2-40B4-BE49-F238E27FC236}">
                <a16:creationId xmlns:a16="http://schemas.microsoft.com/office/drawing/2014/main" id="{97C8B73C-BDD5-4272-A47F-72C99EEE25BF}"/>
              </a:ext>
            </a:extLst>
          </p:cNvPr>
          <p:cNvSpPr/>
          <p:nvPr>
            <p:custDataLst>
              <p:tags r:id="rId208"/>
            </p:custDataLst>
          </p:nvPr>
        </p:nvSpPr>
        <p:spPr>
          <a:xfrm>
            <a:off x="4230263" y="3640836"/>
            <a:ext cx="152400" cy="177800"/>
          </a:xfrm>
          <a:prstGeom prst="diamond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2" name="OTLSHAPE_SLA_51288dd7ee1141c187e9f3ab13f10e91_Title" hidden="1">
            <a:extLst>
              <a:ext uri="{FF2B5EF4-FFF2-40B4-BE49-F238E27FC236}">
                <a16:creationId xmlns:a16="http://schemas.microsoft.com/office/drawing/2014/main" id="{5354C883-C55B-48C5-ABEC-E0E775E72A70}"/>
              </a:ext>
            </a:extLst>
          </p:cNvPr>
          <p:cNvSpPr txBox="1"/>
          <p:nvPr>
            <p:custDataLst>
              <p:tags r:id="rId209"/>
            </p:custDataLst>
          </p:nvPr>
        </p:nvSpPr>
        <p:spPr>
          <a:xfrm>
            <a:off x="12700" y="-1118379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100" b="1">
                <a:solidFill>
                  <a:schemeClr val="dk1"/>
                </a:solidFill>
                <a:latin typeface="Calibri" panose="020F0502020204030204" pitchFamily="34" charset="0"/>
              </a:rPr>
              <a:t>Planning R2 Begin</a:t>
            </a:r>
          </a:p>
        </p:txBody>
      </p:sp>
      <p:sp>
        <p:nvSpPr>
          <p:cNvPr id="223" name="OTLSHAPE_SLA_51288dd7ee1141c187e9f3ab13f10e91_Date" hidden="1">
            <a:extLst>
              <a:ext uri="{FF2B5EF4-FFF2-40B4-BE49-F238E27FC236}">
                <a16:creationId xmlns:a16="http://schemas.microsoft.com/office/drawing/2014/main" id="{4A11FD4E-D04E-4008-B4FF-B92BDBA9EE04}"/>
              </a:ext>
            </a:extLst>
          </p:cNvPr>
          <p:cNvSpPr txBox="1"/>
          <p:nvPr>
            <p:custDataLst>
              <p:tags r:id="rId210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Jul 10</a:t>
            </a:r>
          </a:p>
        </p:txBody>
      </p:sp>
      <p:sp>
        <p:nvSpPr>
          <p:cNvPr id="224" name="OTLSHAPE_SLA_51288dd7ee1141c187e9f3ab13f10e91_Shape">
            <a:extLst>
              <a:ext uri="{FF2B5EF4-FFF2-40B4-BE49-F238E27FC236}">
                <a16:creationId xmlns:a16="http://schemas.microsoft.com/office/drawing/2014/main" id="{11C87432-8BD7-4720-8203-4892615CF83F}"/>
              </a:ext>
            </a:extLst>
          </p:cNvPr>
          <p:cNvSpPr/>
          <p:nvPr>
            <p:custDataLst>
              <p:tags r:id="rId211"/>
            </p:custDataLst>
          </p:nvPr>
        </p:nvSpPr>
        <p:spPr>
          <a:xfrm>
            <a:off x="4659185" y="3640836"/>
            <a:ext cx="152400" cy="177800"/>
          </a:xfrm>
          <a:prstGeom prst="diamond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CDB2FF1F-063A-4956-AEC3-B0105D22CD44}"/>
              </a:ext>
            </a:extLst>
          </p:cNvPr>
          <p:cNvSpPr txBox="1"/>
          <p:nvPr/>
        </p:nvSpPr>
        <p:spPr>
          <a:xfrm>
            <a:off x="821769" y="230312"/>
            <a:ext cx="750046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latin typeface="Segoe UI" panose="020B0502040204020203" pitchFamily="34" charset="0"/>
                <a:cs typeface="Segoe UI" panose="020B0502040204020203" pitchFamily="34" charset="0"/>
              </a:rPr>
              <a:t>Product Development Roadmap template</a:t>
            </a:r>
            <a:endParaRPr lang="en-US" sz="3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9632013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m51bGwsIlZlcnNpb24iOnsiJGlkIjoiMiIsIlZlcnNpb24iOiIzLjMuMiIsIk9yaWdpbmFsQXNzZW1ibHlWZXJzaW9uIjoiNC4wMC4wMS4wMCIsIkVkaXRpb24iOiJQcm8iLCJJc1BsdXNFZGl0aW9uIjp0cnVlLCJJc1Byb0VkaXRpb24iOnRydWV9LCJFZmZlY3QiOjAsIlN0eWxlIjp7IiRpZCI6IjMiLCJUaW1lYmFuZFN0eWxlIjp7IiRpZCI6IjQiLCJTY2FsZU1hcmtpbmciOjEsIlNoYXBlIjoxMCwiU2hhcGVTdHlsZSI6eyIkaWQiOiI1IiwiTWFyZ2luIjp7IiRpZCI6IjYiLCJUb3AiOjAsIkxlZnQiOjEwLCJSaWdodCI6MTAsIkJvdHRvbSI6MH0sIlBhZGRpbmciOnsiJGlkIjoiNyIsIlRvcCI6MywiTGVmdCI6MCwiUmlnaHQiOjAsIkJvdHRvbSI6M30sIkJhY2tncm91bmQiOnsiJGlkIjoiOCIsIkNvbG9yIjp7IiRpZCI6IjkiLCJBIjoyNTUsIlIiOjY4LCJHIjo4NCwiQiI6MTA2fX0sIklzVmlzaWJsZSI6dHJ1ZSwiV2lkdGgiOjg1OC4wLCJIZWlnaHQiOjIwLjAsIkJvcmRlclN0eWxlIjp7IiRpZCI6IjEwIiwiTGluZUNvbG9yIjp7IiRpZCI6IjExIiwiJHR5cGUiOiJOTFJFLkNvbW1vbi5Eb20uU29saWRDb2xvckJydXNoLCBOTFJFLkNvbW1vbiIsIkNvbG9yIjp7IiRpZCI6IjEyIiwiQSI6MjU1LCJSIjoyNTUsIkciOjAsIkIiOjB9fSwiTGluZVdlaWdodCI6MC4wLCJMaW5lVHlwZSI6MCwiUGFyZW50U3R5bGUiOm51bGx9LCJQYXJlbnRTdHlsZSI6bnVsbH0sIlJpZ2h0RW5kQ2Fwc1N0eWxlIjp7IiRpZCI6IjEzIiwiRm9udFNldHRpbmdzIjp7IiRpZCI6IjE0IiwiRm9udFNpemUiOjE4LCJGb250TmFtZSI6IkNhbGlicmkiLCJJc0JvbGQiOnRydWUsIklzSXRhbGljIjpmYWxzZSwiSXNVbmRlcmxpbmVkIjpmYWxzZSwiUGFyZW50U3R5bGUiOm51bGx9LCJBdXRvU2l6ZSI6MCwiRm9yZWdyb3VuZCI6eyIkaWQiOiIxNSIsIkNvbG9yIjp7IiRpZCI6IjE2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xNyIsIlRvcCI6MCwiTGVmdCI6MCwiUmlnaHQiOjIwLCJCb3R0b20iOjB9LCJQYWRkaW5nIjp7IiRpZCI6IjE4IiwiVG9wIjowLCJMZWZ0IjowLCJSaWdodCI6MCwiQm90dG9tIjowfSwiQmFja2dyb3VuZCI6eyIkaWQiOiIxOSIsIkNvbG9yIjp7IiRpZCI6IjIwIiwiQSI6ODksIlIiOjAsIkciOjAsIkIiOjB9fSwiSXNWaXNpYmxlIjpmYWxzZSwiV2lkdGgiOjAuMCwiSGVpZ2h0IjowLjAsIkJvcmRlclN0eWxlIjpudWxsLCJQYXJlbnRTdHlsZSI6bnVsbH0sIkxlZnRFbmRDYXBzU3R5bGUiOnsiJGlkIjoiMjEiLCJGb250U2V0dGluZ3MiOnsiJGlkIjoiMjIiLCJGb250U2l6ZSI6MTgsIkZvbnROYW1lIjoiQ2FsaWJyaSIsIklzQm9sZCI6dHJ1ZSwiSXNJdGFsaWMiOmZhbHNlLCJJc1VuZGVybGluZWQiOmZhbHNlLCJQYXJlbnRTdHlsZSI6bnVsbH0sIkF1dG9TaXplIjowLCJGb3JlZ3JvdW5kIjp7IiRpZCI6IjIzIiwiQ29sb3IiOnsiJGlkIjoiMjQ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I1IiwiVG9wIjowLCJMZWZ0IjoyMCwiUmlnaHQiOjAsIkJvdHRvbSI6MH0sIlBhZGRpbmciOnsiJGlkIjoiMjYiLCJUb3AiOjAsIkxlZnQiOjAsIlJpZ2h0IjowLCJCb3R0b20iOjB9LCJCYWNrZ3JvdW5kIjp7IiRpZCI6IjI3IiwiQ29sb3IiOnsiJHJlZiI6IjIwIn19LCJJc1Zpc2libGUiOmZhbHNlLCJXaWR0aCI6MC4wLCJIZWlnaHQiOjAuMCwiQm9yZGVyU3R5bGUiOm51bGwsIlBhcmVudFN0eWxlIjpudWxsfSwiVG9kYXlUZXh0U3R5bGUiOnsiJGlkIjoiMjgiLCJGb250U2V0dGluZ3MiOnsiJGlkIjoiMjkiLCJGb250U2l6ZSI6MTIsIkZvbnROYW1lIjoiQ2FsaWJyaSIsIklzQm9sZCI6ZmFsc2UsIklzSXRhbGljIjpmYWxzZSwiSXNVbmRlcmxpbmVkIjpmYWxzZSwiUGFyZW50U3R5bGUiOm51bGx9LCJBdXRvU2l6ZSI6MCwiRm9yZWdyb3VuZCI6eyIkaWQiOiIzMCIsIkNvbG9yIjp7IiRpZCI6IjMx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MyIiwiVG9wIjowLCJMZWZ0IjowLCJSaWdodCI6MCwiQm90dG9tIjowfSwiUGFkZGluZyI6eyIkaWQiOiIzMyIsIlRvcCI6MCwiTGVmdCI6MCwiUmlnaHQiOjAsIkJvdHRvbSI6MH0sIkJhY2tncm91bmQiOnsiJGlkIjoiMzQiLCJDb2xvciI6eyIkcmVmIjoiMjAifX0sIklzVmlzaWJsZSI6dHJ1ZSwiV2lkdGgiOjAuMCwiSGVpZ2h0IjowLjAsIkJvcmRlclN0eWxlIjpudWxsLCJQYXJlbnRTdHlsZSI6bnVsbH0sIlRvZGF5TWFya2VyU3R5bGUiOnsiJGlkIjoiMzUiLCJNYXJnaW4iOnsiJGlkIjoiMzYiLCJUb3AiOjAsIkxlZnQiOjAsIlJpZ2h0IjowLCJCb3R0b20iOjB9LCJQYWRkaW5nIjp7IiRpZCI6IjM3IiwiVG9wIjowLCJMZWZ0IjowLCJSaWdodCI6MCwiQm90dG9tIjowfSwiQmFja2dyb3VuZCI6eyIkaWQiOiIzOCIsIkNvbG9yIjp7IiRpZCI6IjM5IiwiQSI6MjU1LCJSIjoyNTUsIkciOjAsIkIiOjB9fSwiSXNWaXNpYmxlIjp0cnVlLCJXaWR0aCI6MC4wLCJIZWlnaHQiOjAuMCwiQm9yZGVyU3R5bGUiOm51bGwsIlBhcmVudFN0eWxlIjpudWxsfSwiU2NhbGVTdHlsZSI6eyIkaWQiOiI0MCIsIlNob3dTZWdtZW50U2VwYXJhdG9ycyI6ZmFsc2UsIlNlZ21lbnRTZXBhcmF0b3JPcGFjaXR5IjozMCwiRm9udFNldHRpbmdzIjp7IiRpZCI6IjQxIiwiRm9udFNpemUiOjEyLCJGb250TmFtZSI6IkNhbGlicmkiLCJJc0JvbGQiOmZhbHNlLCJJc0l0YWxpYyI6ZmFsc2UsIklzVW5kZXJsaW5lZCI6ZmFsc2UsIlBhcmVudFN0eWxlIjpudWxsfSwiQXV0b1NpemUiOjAsIkZvcmVncm91bmQiOnsiJGlkIjoiNDIiLCJDb2xvciI6eyIkaWQiOiI0My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0NCIsIlRvcCI6MCwiTGVmdCI6NSwiUmlnaHQiOjAsIkJvdHRvbSI6MH0sIlBhZGRpbmciOnsiJGlkIjoiNDUiLCJUb3AiOjAsIkxlZnQiOjAsIlJpZ2h0IjowLCJCb3R0b20iOjB9LCJCYWNrZ3JvdW5kIjp7IiRpZCI6IjQ2IiwiQ29sb3IiOnsiJHJlZiI6IjIwIn19LCJJc1Zpc2libGUiOnRydWUsIldpZHRoIjowLjAsIkhlaWdodCI6MC4wLCJCb3JkZXJTdHlsZSI6bnVsbCwiUGFyZW50U3R5bGUiOm51bGx9LCJFbGFwc2VkVGltZUJhY2tncm91bmQiOnsiJGlkIjoiNDciLCJDb2xvciI6eyIkaWQiOiI0OCIsIkEiOjE5MSwiUiI6MjU1LCJHIjowLCJCIjowfX0sIkFwcGVuZFllYXJPblllYXJDaGFuZ2UiOmZhbHNlLCJFbGFwc2VkVGltZUZvcm1hdCI6MiwiVG9kYXlNYXJrZXJQb3NpdGlvbiI6MCwiUXVpY2tQb3NpdGlvbiI6MywiQWJzb2x1dGVQb3NpdGlvbiI6MTk0LjQwMDAwOSwiTWFyZ2luIjp7IiRpZCI6IjQ5IiwiVG9wIjowLCJMZWZ0IjoxMCwiUmlnaHQiOjEwLCJCb3R0b20iOjB9LCJQYWRkaW5nIjp7IiRpZCI6IjUwIiwiVG9wIjowLCJMZWZ0IjowLCJSaWdodCI6MCwiQm90dG9tIjowfSwiQmFja2dyb3VuZCI6eyIkaWQiOiI1MSIsIkNvbG9yIjp7IiRpZCI6IjUyIiwiQSI6MjU1LCJSIjo0NywiRyI6NTQsIkIiOjE1M319LCJJc1Zpc2libGUiOnRydWUsIldpZHRoIjowLjAsIkhlaWdodCI6MC4wLCJCb3JkZXJTdHlsZSI6bnVsbCwiUGFyZW50U3R5bGUiOm51bGx9LCJEZWZhdWx0TWlsZXN0b25lU3R5bGUiOnsiJGlkIjoiNTMiLCJTaGFwZSI6MiwiQ29ubmVjdG9yTWFyZ2luIjp7IiRpZCI6IjU0IiwiVG9wIjowLCJMZWZ0IjoyLCJSaWdodCI6MiwiQm90dG9tIjowfSwiQ29ubmVjdG9yU3R5bGUiOnsiJGlkIjoiNTUiLCJMaW5lQ29sb3IiOnsiJGlkIjoiNTYiLCIkdHlwZSI6Ik5MUkUuQ29tbW9uLkRvbS5Tb2xpZENvbG9yQnJ1c2gsIE5MUkUuQ29tbW9uIiwiQ29sb3IiOnsiJGlkIjoiNTciLCJBIjoxMjcsIlIiOjc5LCJHIjoxMjksIkIiOjE4OX19LCJMaW5lV2VpZ2h0IjoxLjAsIkxpbmVUeXBlIjowLCJQYXJlbnRTdHlsZSI6bnVsbH0sIklzQmVsb3dUaW1lYmFuZCI6ZmFsc2UsIlBvc2l0aW9uT25UYXNrIjowLCJIaWRlRGF0ZSI6ZmFsc2UsIlNoYXBlU2l6ZSI6MSwiU3BhY2luZyI6Mi4wLCJQYWRkaW5nIjp7IiRpZCI6IjU4IiwiVG9wIjo3LCJMZWZ0IjozLCJSaWdodCI6MCwiQm90dG9tIjoyfSwiU2hhcGVTdHlsZSI6eyIkaWQiOiI1OSIsIk1hcmdpbiI6eyIkaWQiOiI2MCIsIlRvcCI6MCwiTGVmdCI6MCwiUmlnaHQiOjAsIkJvdHRvbSI6MH0sIlBhZGRpbmciOnsiJGlkIjoiNjEiLCJUb3AiOjAsIkxlZnQiOjAsIlJpZ2h0IjowLCJCb3R0b20iOjB9LCJCYWNrZ3JvdW5kIjp7IiRpZCI6IjYyIiwiQ29sb3IiOnsiJGlkIjoiNjMiLCJBIjoyNTUsIlIiOjAsIkciOjExNCwiQiI6MTg4fX0sIklzVmlzaWJsZSI6dHJ1ZSwiV2lkdGgiOjEzLjAsIkhlaWdodCI6MTMuMCwiQm9yZGVyU3R5bGUiOnsiJGlkIjoiNjQiLCJMaW5lQ29sb3IiOnsiJGlkIjoiNjUiLCIkdHlwZSI6Ik5MUkUuQ29tbW9uLkRvbS5Tb2xpZENvbG9yQnJ1c2gsIE5MUkUuQ29tbW9uIiwiQ29sb3IiOnsiJGlkIjoiNjYiLCJBIjoyNTUsIlIiOjI1NSwiRyI6MCwiQiI6MH19LCJMaW5lV2VpZ2h0IjowLjAsIkxpbmVUeXBlIjowLCJQYXJlbnRTdHlsZSI6bnVsbH0sIlBhcmVudFN0eWxlIjpudWxsfSwiVGl0bGVTdHlsZSI6eyIkaWQiOiI2NyIsIkZvbnRTZXR0aW5ncyI6eyIkaWQiOiI2OCIsIkZvbnRTaXplIjoxMSwiRm9udE5hbWUiOiJDYWxpYnJpIiwiSXNCb2xkIjp0cnVlLCJJc0l0YWxpYyI6ZmFsc2UsIklzVW5kZXJsaW5lZCI6ZmFsc2UsIlBhcmVudFN0eWxlIjpudWxsfSwiQXV0b1NpemUiOjAsIkZvcmVncm91bmQiOnsiJGlkIjoiNjkiLCJDb2xvciI6eyIkaWQiOiI3MC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3MSIsIlRvcCI6MCwiTGVmdCI6MCwiUmlnaHQiOjAsIkJvdHRvbSI6MH0sIlBhZGRpbmciOnsiJGlkIjoiNzIiLCJUb3AiOjAsIkxlZnQiOjAsIlJpZ2h0IjowLCJCb3R0b20iOjB9LCJCYWNrZ3JvdW5kIjp7IiRpZCI6IjczIiwiQ29sb3IiOnsiJHJlZiI6IjIwIn19LCJJc1Zpc2libGUiOnRydWUsIldpZHRoIjowLjAsIkhlaWdodCI6MC4wLCJCb3JkZXJTdHlsZSI6bnVsbCwiUGFyZW50U3R5bGUiOm51bGx9LCJEYXRlU3R5bGUiOnsiJGlkIjoiNzQiLCJGb250U2V0dGluZ3MiOnsiJGlkIjoiNzUiLCJGb250U2l6ZSI6MTAsIkZvbnROYW1lIjoiQ2FsaWJyaSIsIklzQm9sZCI6ZmFsc2UsIklzSXRhbGljIjpmYWxzZSwiSXNVbmRlcmxpbmVkIjpmYWxzZSwiUGFyZW50U3R5bGUiOm51bGx9LCJBdXRvU2l6ZSI6MCwiRm9yZWdyb3VuZCI6eyIkaWQiOiI3NiIsIkNvbG9yIjp7IiRpZCI6Ijc3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3OCIsIlRvcCI6MCwiTGVmdCI6MCwiUmlnaHQiOjAsIkJvdHRvbSI6MH0sIlBhZGRpbmciOnsiJGlkIjoiNzkiLCJUb3AiOjAsIkxlZnQiOjAsIlJpZ2h0IjowLCJCb3R0b20iOjB9LCJCYWNrZ3JvdW5kIjp7IiRpZCI6IjgwIiwiQ29sb3IiOnsiJHJlZiI6IjIwIn19LCJJc1Zpc2libGUiOnRydWUsIldpZHRoIjowLjAsIkhlaWdodCI6MC4wLCJCb3JkZXJTdHlsZSI6bnVsbCwiUGFyZW50U3R5bGUiOm51bGx9LCJEYXRlRm9ybWF0Ijp7IiRpZCI6Ijg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gyIiwiRm9ybWF0IjowLCJJc1Zpc2libGUiOmZhbHNlLCJMYXN0S25vd25WaXNpYmlsaXR5U3RhdGUiOmZhbHNlfSwiSXNWaXNpYmxlIjp0cnVlLCJQYXJlbnRTdHlsZSI6bnVsbH0sIkRlZmF1bHRUYXNrU3R5bGUiOnsiJGlkIjoiODMiLCJTaGFwZSI6MSwiU2hhcGVUaGlja25lc3MiOjAsIkR1cmF0aW9uRm9ybWF0IjowLCJJbmNsdWRlTm9uV29ya2luZ0RheXNJbkR1cmF0aW9uIjpmYWxzZSwiUGVyY2VudGFnZUNvbXBsZXRlU3R5bGUiOnsiJGlkIjoiODQiLCJGb250U2V0dGluZ3MiOnsiJGlkIjoiODUiLCJGb250U2l6ZSI6MTAsIkZvbnROYW1lIjoiQ2FsaWJyaSIsIklzQm9sZCI6ZmFsc2UsIklzSXRhbGljIjpmYWxzZSwiSXNVbmRlcmxpbmVkIjpmYWxzZSwiUGFyZW50U3R5bGUiOm51bGx9LCJBdXRvU2l6ZSI6MCwiRm9yZWdyb3VuZCI6eyIkaWQiOiI4NiIsIkNvbG9yIjp7IiRpZCI6Ijg3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ODgiLCJUb3AiOjAsIkxlZnQiOjAsIlJpZ2h0IjowLCJCb3R0b20iOjB9LCJQYWRkaW5nIjp7IiRpZCI6Ijg5IiwiVG9wIjowLCJMZWZ0IjowLCJSaWdodCI6MCwiQm90dG9tIjowfSwiQmFja2dyb3VuZCI6eyIkaWQiOiI5MCIsIkNvbG9yIjp7IiRyZWYiOiIyMCJ9fSwiSXNWaXNpYmxlIjp0cnVlLCJXaWR0aCI6MC4wLCJIZWlnaHQiOjAuMCwiQm9yZGVyU3R5bGUiOm51bGwsIlBhcmVudFN0eWxlIjpudWxsfSwiRHVyYXRpb25TdHlsZSI6eyIkaWQiOiI5MSIsIkZvbnRTZXR0aW5ncyI6eyIkaWQiOiI5MiIsIkZvbnRTaXplIjoxMCwiRm9udE5hbWUiOiJDYWxpYnJpIiwiSXNCb2xkIjpmYWxzZSwiSXNJdGFsaWMiOmZhbHNlLCJJc1VuZGVybGluZWQiOmZhbHNlLCJQYXJlbnRTdHlsZSI6bnVsbH0sIkF1dG9TaXplIjowLCJGb3JlZ3JvdW5kIjp7IiRpZCI6IjkzIiwiQ29sb3IiOnsiJGlkIjoiOTQ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5NSIsIlRvcCI6MCwiTGVmdCI6MCwiUmlnaHQiOjAsIkJvdHRvbSI6MH0sIlBhZGRpbmciOnsiJGlkIjoiOTYiLCJUb3AiOjAsIkxlZnQiOjAsIlJpZ2h0IjowLCJCb3R0b20iOjB9LCJCYWNrZ3JvdW5kIjp7IiRpZCI6Ijk3IiwiQ29sb3IiOnsiJHJlZiI6IjIwIn19LCJJc1Zpc2libGUiOnRydWUsIldpZHRoIjowLjAsIkhlaWdodCI6MC4wLCJCb3JkZXJTdHlsZSI6bnVsbCwiUGFyZW50U3R5bGUiOm51bGx9LCJIb3Jpem9udGFsQ29ubmVjdG9yU3R5bGUiOnsiJGlkIjoiOTgiLCJMaW5lQ29sb3IiOnsiJGlkIjoiOTkiLCIkdHlwZSI6Ik5MUkUuQ29tbW9uLkRvbS5Tb2xpZENvbG9yQnJ1c2gsIE5MUkUuQ29tbW9uIiwiQ29sb3IiOnsiJGlkIjoiMTAwIiwiQSI6MjU1LCJSIjoyMDQsIkciOjIwNCwiQiI6MjA0fX0sIkxpbmVXZWlnaHQiOjEuMCwiTGluZVR5cGUiOjAsIlBhcmVudFN0eWxlIjpudWxsfSwiVmVydGljYWxDb25uZWN0b3JTdHlsZSI6eyIkaWQiOiIxMDEiLCJMaW5lQ29sb3IiOnsiJGlkIjoiMTAyIiwiJHR5cGUiOiJOTFJFLkNvbW1vbi5Eb20uU29saWRDb2xvckJydXNoLCBOTFJFLkNvbW1vbiIsIkNvbG9yIjp7IiRpZCI6IjEwMyIsIkEiOjI1NSwiUiI6MjA0LCJHIjoyMDQsIkIiOjIwNH19LCJMaW5lV2VpZ2h0IjowLjAsIkxpbmVUeXBlIjowLCJQYXJlbnRTdHlsZSI6bnVsbH0sIk1hcmdpbiI6bnVsbCwiU3RhcnREYXRlUG9zaXRpb24iOjMsIkVuZERhdGVQb3NpdGlvbiI6MywiRGF0ZUlzVmlzaWJsZSI6dHJ1ZSwiVGl0bGVQb3NpdGlvbiI6NCwiRHVyYXRpb25Qb3NpdGlvbiI6NiwiUGVyY2VudGFnZUNvbXBsZXRlZFBvc2l0aW9uIjo2LCJTcGFjaW5nIjozLCJJc0JlbG93VGltZWJhbmQiOmZhbHNlLCJQZXJjZW50YWdlQ29tcGxldGVTaGFwZU9wYWNpdHkiOjM1LCJTaGFwZVN0eWxlIjp7IiRpZCI6IjEwNCIsIk1hcmdpbiI6eyIkaWQiOiIxMDUiLCJUb3AiOjAsIkxlZnQiOjQsIlJpZ2h0Ijo0LCJCb3R0b20iOjB9LCJQYWRkaW5nIjp7IiRpZCI6IjEwNiIsIlRvcCI6MCwiTGVmdCI6MCwiUmlnaHQiOjAsIkJvdHRvbSI6MH0sIkJhY2tncm91bmQiOnsiJGlkIjoiMTA3IiwiQ29sb3IiOnsiJGlkIjoiMTA4IiwiQSI6MjU1LCJSIjowLCJHIjoxMTQsIkIiOjE4OH19LCJJc1Zpc2libGUiOnRydWUsIldpZHRoIjowLjAsIkhlaWdodCI6MTAuMCwiQm9yZGVyU3R5bGUiOnsiJGlkIjoiMTA5IiwiTGluZUNvbG9yIjp7IiRpZCI6IjExMCIsIiR0eXBlIjoiTkxSRS5Db21tb24uRG9tLlNvbGlkQ29sb3JCcnVzaCwgTkxSRS5Db21tb24iLCJDb2xvciI6eyIkaWQiOiIxMTEiLCJBIjoyNTUsIlIiOjI1NSwiRyI6MCwiQiI6MH19LCJMaW5lV2VpZ2h0IjowLjAsIkxpbmVUeXBlIjowLCJQYXJlbnRTdHlsZSI6bnVsbH0sIlBhcmVudFN0eWxlIjpudWxsfSwiVGl0bGVTdHlsZSI6eyIkaWQiOiIxMTIiLCJGb250U2V0dGluZ3MiOnsiJGlkIjoiMTEzIiwiRm9udFNpemUiOjEwLCJGb250TmFtZSI6IkNhbGlicmkiLCJJc0JvbGQiOnRydWUsIklzSXRhbGljIjpmYWxzZSwiSXNVbmRlcmxpbmVkIjpmYWxzZSwiUGFyZW50U3R5bGUiOm51bGx9LCJBdXRvU2l6ZSI6MCwiRm9yZWdyb3VuZCI6eyIkaWQiOiIxMTQiLCJDb2xvciI6eyIkaWQiOiIxMTUiLCJBIjoyNTUsIlIiOjAsIkciOjAsIkIiOjB9fSwiTWF4V2lkdGgiOjk2MC4wLCJNYXhIZWlnaHQiOiJJbmZpbml0eSIsIlNtYXJ0Rm9yZWdyb3VuZElzQWN0aXZlIjpmYWxzZSwiSG9yaXpvbnRhbEFsaWdubWVudCI6MCwiVmVydGljYWxBbGlnbm1lbnQiOjAsIlNtYXJ0Rm9yZWdyb3VuZCI6bnVsbCwiQmFja2dyb3VuZEZpbGxUeXBlIjowLCJNYXJnaW4iOnsiJGlkIjoiMTE2IiwiVG9wIjowLCJMZWZ0IjowLCJSaWdodCI6MCwiQm90dG9tIjowfSwiUGFkZGluZyI6eyIkaWQiOiIxMTciLCJUb3AiOjAsIkxlZnQiOjAsIlJpZ2h0IjowLCJCb3R0b20iOjB9LCJCYWNrZ3JvdW5kIjp7IiRpZCI6IjExOCIsIkNvbG9yIjp7IiRyZWYiOiIyMCJ9fSwiSXNWaXNpYmxlIjp0cnVlLCJXaWR0aCI6MC4wLCJIZWlnaHQiOjAuMCwiQm9yZGVyU3R5bGUiOm51bGwsIlBhcmVudFN0eWxlIjpudWxsfSwiRGF0ZVN0eWxlIjp7IiRpZCI6IjExOSIsIkZvbnRTZXR0aW5ncyI6eyIkaWQiOiIxMjAiLCJGb250U2l6ZSI6MTAsIkZvbnROYW1lIjoiQ2FsaWJyaSIsIklzQm9sZCI6ZmFsc2UsIklzSXRhbGljIjpmYWxzZSwiSXNVbmRlcmxpbmVkIjpmYWxzZSwiUGFyZW50U3R5bGUiOm51bGx9LCJBdXRvU2l6ZSI6MCwiRm9yZWdyb3VuZCI6eyIkaWQiOiIxMjEiLCJDb2xvciI6eyIkaWQiOiIxMjI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yMyIsIlRvcCI6MCwiTGVmdCI6MCwiUmlnaHQiOjAsIkJvdHRvbSI6MH0sIlBhZGRpbmciOnsiJGlkIjoiMTI0IiwiVG9wIjowLCJMZWZ0IjowLCJSaWdodCI6MCwiQm90dG9tIjowfSwiQmFja2dyb3VuZCI6eyIkaWQiOiIxMjUiLCJDb2xvciI6eyIkcmVmIjoiMjAifX0sIklzVmlzaWJsZSI6dHJ1ZSwiV2lkdGgiOjAuMCwiSGVpZ2h0IjowLjAsIkJvcmRlclN0eWxlIjpudWxsLCJQYXJlbnRTdHlsZSI6bnVsbH0sIkRhdGVGb3JtYXQiOnsiJGlkIjoiMTI2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yNyIsIkZvcm1hdCI6MCwiSXNWaXNpYmxlIjpmYWxzZSwiTGFzdEtub3duVmlzaWJpbGl0eVN0YXRlIjpmYWxzZX0sIklzVmlzaWJsZSI6dHJ1ZSwiUGFyZW50U3R5bGUiOm51bGwsIl9leHBsaWNpdGx5U2V0Ijp7IiRpZCI6IjEyOC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HcmlkbGluZVBhbmVsU3R5bGUiOnsiJGlkIjoiMTI5IiwiR3JpZGxpbmVTdHlsZSI6eyIkaWQiOiIxMzAiLCJMaW5lQ29sb3IiOnsiJGlkIjoiMTMxIiwiJHR5cGUiOiJOTFJFLkNvbW1vbi5Eb20uU29saWRDb2xvckJydXNoLCBOTFJFLkNvbW1vbiIsIkNvbG9yIjp7IiRpZCI6IjEzMiIsIkEiOjM4LCJSIjo5MSwiRyI6MTU1LCJCIjoyMTN9fSwiTGluZVdlaWdodCI6MS4wLCJMaW5lVHlwZSI6MCwiUGFyZW50U3R5bGUiOm51bGx9LCJNYXJnaW4iOnsiJGlkIjoiMTMzIiwiVG9wIjowLCJMZWZ0IjowLCJSaWdodCI6MCwiQm90dG9tIjowfSwiUGFkZGluZyI6eyIkaWQiOiIxMzQiLCJUb3AiOjAsIkxlZnQiOjAsIlJpZ2h0IjowLCJCb3R0b20iOjB9LCJCYWNrZ3JvdW5kIjpudWxsLCJJc1Zpc2libGUiOnRydWUsIldpZHRoIjowLjAsIkhlaWdodCI6MC4wLCJCb3JkZXJTdHlsZSI6eyIkaWQiOiIxMzUiLCJMaW5lQ29sb3IiOm51bGwsIkxpbmVXZWlnaHQiOjAuMCwiTGluZVR5cGUiOjAsIlBhcmVudFN0eWxlIjpudWxsfSwiUGFyZW50U3R5bGUiOm51bGx9LCJTaG93RWxhcHNlZFRpbWVHcmFkaWVudFN0eWxlIjpmYWxzZSwiRGVmYXVsdFN3aW1sYW5lU3R5bGUiOnsiJGlkIjoiMTM2IiwiSGVhZGVyU3R5bGUiOnsiJGlkIjoiMTM3IiwiVGV4dFN0eWxlIjp7IiRpZCI6IjEzOCIsIkZvbnRTZXR0aW5ncyI6eyIkaWQiOiIxMzkiLCJGb250U2l6ZSI6MTIsIkZvbnROYW1lIjoiQ2FsaWJyaSIsIklzQm9sZCI6ZmFsc2UsIklzSXRhbGljIjpmYWxzZSwiSXNVbmRlcmxpbmVkIjpmYWxzZSwiUGFyZW50U3R5bGUiOm51bGx9LCJBdXRvU2l6ZSI6MCwiRm9yZWdyb3VuZCI6eyIkaWQiOiIxNDAiLCJDb2xvciI6eyIkaWQiOiIxNDEiLCJBIjoyNTUsIlIiOjMyLCJHIjo1NiwiQiI6MTAwfX0sIk1heFdpZHRoIjowLjAsIk1heEhlaWdodCI6MC4wLCJTbWFydEZvcmVncm91bmRJc0FjdGl2ZSI6ZmFsc2UsIkhvcml6b250YWxBbGlnbm1lbnQiOjAsIlZlcnRpY2FsQWxpZ25tZW50IjowLCJTbWFydEZvcmVncm91bmQiOm51bGwsIkJhY2tncm91bmRGaWxsVHlwZSI6MCwiTWFyZ2luIjp7IiRpZCI6IjE0MiIsIlRvcCI6MCwiTGVmdCI6MCwiUmlnaHQiOjAsIkJvdHRvbSI6MH0sIlBhZGRpbmciOnsiJGlkIjoiMTQzIiwiVG9wIjowLCJMZWZ0IjowLCJSaWdodCI6MCwiQm90dG9tIjowfSwiQmFja2dyb3VuZCI6bnVsbCwiSXNWaXNpYmxlIjpmYWxzZSwiV2lkdGgiOjAuMCwiSGVpZ2h0IjowLjAsIkJvcmRlclN0eWxlIjpudWxsLCJQYXJlbnRTdHlsZSI6bnVsbH0sIlJlY3RhbmdsZVN0eWxlIjp7IiRpZCI6IjE0NCIsIk1hcmdpbiI6eyIkaWQiOiIxNDUiLCJUb3AiOjAsIkxlZnQiOjAsIlJpZ2h0IjowLCJCb3R0b20iOjB9LCJQYWRkaW5nIjp7IiRpZCI6IjE0NiIsIlRvcCI6MCwiTGVmdCI6MCwiUmlnaHQiOjAsIkJvdHRvbSI6MH0sIkJhY2tncm91bmQiOnsiJGlkIjoiMTQ3IiwiQ29sb3IiOnsiJGlkIjoiMTQ4IiwiQSI6MTI3LCJSIjo5MSwiRyI6MTU1LCJCIjoyMTN9fSwiSXNWaXNpYmxlIjpmYWxzZSwiV2lkdGgiOjAuMCwiSGVpZ2h0IjowLjAsIkJvcmRlclN0eWxlIjp7IiRpZCI6IjE0OSIsIkxpbmVDb2xvciI6eyIkaWQiOiIxNTAiLCIkdHlwZSI6Ik5MUkUuQ29tbW9uLkRvbS5Tb2xpZENvbG9yQnJ1c2gsIE5MUkUuQ29tbW9uIiwiQ29sb3IiOnsiJGlkIjoiMTUxIiwiQSI6MjU1LCJSIjoyNTUsIkciOjAsIkIiOjB9fSwiTGluZVdlaWdodCI6MC4wLCJMaW5lVHlwZSI6MCwiUGFyZW50U3R5bGUiOm51bGx9LCJQYXJlbnRTdHlsZSI6bnVsbH0sIk1hcmdpbiI6eyIkaWQiOiIxNTIiLCJUb3AiOjAsIkxlZnQiOjAsIlJpZ2h0IjowLCJCb3R0b20iOjB9LCJQYWRkaW5nIjp7IiRpZCI6IjE1MyIsIlRvcCI6MCwiTGVmdCI6MCwiUmlnaHQiOjAsIkJvdHRvbSI6MH0sIkJhY2tncm91bmQiOm51bGwsIklzVmlzaWJsZSI6dHJ1ZSwiV2lkdGgiOjAuMCwiSGVpZ2h0IjowLjAsIkJvcmRlclN0eWxlIjpudWxsLCJQYXJlbnRTdHlsZSI6bnVsbH0sIkJhY2tncm91bmRTdHlsZSI6eyIkaWQiOiIxNTQiLCJNYXJnaW4iOnsiJGlkIjoiMTU1IiwiVG9wIjowLCJMZWZ0IjowLCJSaWdodCI6MCwiQm90dG9tIjowfSwiUGFkZGluZyI6eyIkaWQiOiIxNTYiLCJUb3AiOjAsIkxlZnQiOjAsIlJpZ2h0IjowLCJCb3R0b20iOjB9LCJCYWNrZ3JvdW5kIjp7IiRpZCI6IjE1NyIsIkNvbG9yIjp7IiRpZCI6IjE1OCIsIkEiOjM4LCJSIjo5MSwiRyI6MTU1LCJCIjoyMTN9fSwiSXNWaXNpYmxlIjp0cnVlLCJXaWR0aCI6MC4wLCJIZWlnaHQiOjAuMCwiQm9yZGVyU3R5bGUiOnsiJGlkIjoiMTU5IiwiTGluZUNvbG9yIjp7IiRpZCI6IjE2MCIsIiR0eXBlIjoiTkxSRS5Db21tb24uRG9tLlNvbGlkQ29sb3JCcnVzaCwgTkxSRS5Db21tb24iLCJDb2xvciI6eyIkaWQiOiIxNjEiLCJBIjoyNTUsIlIiOjI1NSwiRyI6MCwiQiI6MH19LCJMaW5lV2VpZ2h0IjowLjAsIkxpbmVUeXBlIjowLCJQYXJlbnRTdHlsZSI6bnVsbH0sIlBhcmVudFN0eWxlIjpudWxsfSwiSXNBYm92ZVRpbWViYW5kIjpmYWxzZSwiTWFyZ2luIjp7IiRpZCI6IjE2MiIsIlRvcCI6MCwiTGVmdCI6MCwiUmlnaHQiOjAsIkJvdHRvbSI6MH0sIlBhZGRpbmciOnsiJGlkIjoiMTYzIiwiVG9wIjowLCJMZWZ0IjowLCJSaWdodCI6MCwiQm90dG9tIjowfSwiSXNWaXNpYmxlIjp0cnVlLCJXaWR0aCI6MC4wLCJIZWlnaHQiOjAuMCwiQm9yZGVyU3R5bGUiOm51bGwsIlBhcmVudFN0eWxlIjpudWxsfX0sIlNjYWxlIjp7IiRpZCI6IjE2NCIsIlN0YXJ0RGF0ZSI6IjAwMDEtMDEtMDFUMDA6MDA6MDAiLCJFbmREYXRlIjoiMjAyMS0xMi0yMlQxMTo1OTowMCIsIkZvcm1hdCI6Ik1NTSIsIlR5cGUiOjIsIkF1dG9EYXRlUmFuZ2UiOnRydWUsIldvcmtpbmdEYXlzIjozMSwiRmlzY2FsWWVhciI6eyIkaWQiOiIxNjUiLCJTdGFydE1vbnRoIjoxLCJVc2VTdGFydGluZ1llYXJGb3JOdW1iZXJpbmciOnRydWUsIlNob3dGaXNjYWxZZWFyTGFiZWwiOnRydWV9LCJUb2RheU1hcmtlclRleHQiOiJUb2RheSIsIkF1dG9TY2FsZVR5cGUiOnRydWV9LCJNaWxlc3RvbmVzIjpbeyIkaWQiOiIxNjYiLCJEYXRlIjoiMjAyMS0wMS0yNVQxMTo1OTowMCIsIlN0eWxlIjp7IiRpZCI6IjE2NyIsIlNoYXBlIjoxOSwiQ29ubmVjdG9yTWFyZ2luIjp7IiRpZCI6IjE2OCIsIlRvcCI6MCwiTGVmdCI6MiwiUmlnaHQiOjIsIkJvdHRvbSI6MH0sIkNvbm5lY3RvclN0eWxlIjp7IiRpZCI6IjE2OSIsIkxpbmVDb2xvciI6eyIkaWQiOiIxNzAiLCIkdHlwZSI6Ik5MUkUuQ29tbW9uLkRvbS5Tb2xpZENvbG9yQnJ1c2gsIE5MUkUuQ29tbW9uIiwiQ29sb3IiOnsiJGlkIjoiMTcxIiwiQSI6MTI3LCJSIjo3OSwiRyI6MTI5LCJCIjoxODl9fSwiTGluZVdlaWdodCI6MS4wLCJMaW5lVHlwZSI6MCwiUGFyZW50U3R5bGUiOm51bGx9LCJJc0JlbG93VGltZWJhbmQiOmZhbHNlLCJQb3NpdGlvbk9uVGFzayI6MCwiSGlkZURhdGUiOmZhbHNlLCJTaGFwZVNpemUiOjEsIlNwYWNpbmciOjIuMCwiUGFkZGluZyI6eyIkaWQiOiIxNzIiLCJUb3AiOjcsIkxlZnQiOjMsIlJpZ2h0IjowLCJCb3R0b20iOjJ9LCJTaGFwZVN0eWxlIjp7IiRpZCI6IjE3MyIsIk1hcmdpbiI6eyIkaWQiOiIxNzQiLCJUb3AiOjAsIkxlZnQiOjAsIlJpZ2h0IjowLCJCb3R0b20iOjB9LCJQYWRkaW5nIjp7IiRpZCI6IjE3NSIsIlRvcCI6MCwiTGVmdCI6MCwiUmlnaHQiOjAsIkJvdHRvbSI6MH0sIkJhY2tncm91bmQiOnsiJGlkIjoiMTc2IiwiQ29sb3IiOnsiJGlkIjoiMTc3IiwiQSI6MjU1LCJSIjoxMTIsIkciOjE3MywiQiI6NzF9fSwiSXNWaXNpYmxlIjp0cnVlLCJXaWR0aCI6MTMuMCwiSGVpZ2h0IjoxMy4wLCJCb3JkZXJTdHlsZSI6eyIkaWQiOiIxNzgiLCJMaW5lQ29sb3IiOnsiJHJlZiI6IjY1In0sIkxpbmVXZWlnaHQiOjAuMCwiTGluZVR5cGUiOjAsIlBhcmVudFN0eWxlIjpudWxsfSwiUGFyZW50U3R5bGUiOm51bGx9LCJUaXRsZVN0eWxlIjp7IiRpZCI6IjE3OSIsIkZvbnRTZXR0aW5ncyI6eyIkaWQiOiIxODAiLCJGb250U2l6ZSI6MTEsIkZvbnROYW1lIjoiQ2FsaWJyaSIsIklzQm9sZCI6dHJ1ZSwiSXNJdGFsaWMiOmZhbHNlLCJJc1VuZGVybGluZWQiOmZhbHNlLCJQYXJlbnRTdHlsZSI6bnVsbH0sIkF1dG9TaXplIjowLCJGb3JlZ3JvdW5kIjp7IiRpZCI6IjE4MSIsIkNvbG9yIjp7IiRpZCI6IjE4Mi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xODMiLCJUb3AiOjAsIkxlZnQiOjAsIlJpZ2h0IjowLCJCb3R0b20iOjB9LCJQYWRkaW5nIjp7IiRpZCI6IjE4NCIsIlRvcCI6MCwiTGVmdCI6MCwiUmlnaHQiOjAsIkJvdHRvbSI6MH0sIkJhY2tncm91bmQiOnsiJGlkIjoiMTg1IiwiQ29sb3IiOnsiJGlkIjoiMTg2IiwiQSI6MCwiUiI6MjU1LCJHIjoyNTUsIkIiOjI1NX19LCJJc1Zpc2libGUiOnRydWUsIldpZHRoIjowLjAsIkhlaWdodCI6MC4wLCJCb3JkZXJTdHlsZSI6eyIkaWQiOiIxODciLCJMaW5lQ29sb3IiOm51bGwsIkxpbmVXZWlnaHQiOjAuMCwiTGluZVR5cGUiOjAsIlBhcmVudFN0eWxlIjpudWxsfSwiUGFyZW50U3R5bGUiOm51bGx9LCJEYXRlU3R5bGUiOnsiJGlkIjoiMTg4IiwiRm9udFNldHRpbmdzIjp7IiRpZCI6IjE4OSIsIkZvbnRTaXplIjoxMCwiRm9udE5hbWUiOiJDYWxpYnJpIiwiSXNCb2xkIjpmYWxzZSwiSXNJdGFsaWMiOmZhbHNlLCJJc1VuZGVybGluZWQiOmZhbHNlLCJQYXJlbnRTdHlsZSI6bnVsbH0sIkF1dG9TaXplIjowLCJGb3JlZ3JvdW5kIjp7IiRpZCI6IjE5MCIsIkNvbG9yIjp7IiRpZCI6IjE5M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kyIiwiVG9wIjowLCJMZWZ0IjowLCJSaWdodCI6MCwiQm90dG9tIjowfSwiUGFkZGluZyI6eyIkaWQiOiIxOTMiLCJUb3AiOjAsIkxlZnQiOjAsIlJpZ2h0IjowLCJCb3R0b20iOjB9LCJCYWNrZ3JvdW5kIjp7IiRpZCI6IjE5NCIsIkNvbG9yIjp7IiRpZCI6IjE5NSIsIkEiOjAsIlIiOjI1NSwiRyI6MjU1LCJCIjoyNTV9fSwiSXNWaXNpYmxlIjp0cnVlLCJXaWR0aCI6MC4wLCJIZWlnaHQiOjAuMCwiQm9yZGVyU3R5bGUiOnsiJGlkIjoiMTk2IiwiTGluZUNvbG9yIjpudWxsLCJMaW5lV2VpZ2h0IjowLjAsIkxpbmVUeXBlIjowLCJQYXJlbnRTdHlsZSI6bnVsbH0sIlBhcmVudFN0eWxlIjpudWxsfSwiRGF0ZUZvcm1hdCI6eyIkaWQiOiIxOT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k4IiwiRm9ybWF0IjowLCJJc1Zpc2libGUiOmZhbHNlLCJMYXN0S25vd25WaXNpYmlsaXR5U3RhdGUiOmZhbHNlfSwiSXNWaXNpYmxlIjp0cnVlLCJQYXJlbnRTdHlsZSI6bnVsbH0sIkluZGV4IjowLCJQZXJjZW50YWdlQ29tcGxldGUiOm51bGwsIlBvc2l0aW9uIjp7IlJhdGlvIjowLjAsIklzQ3VzdG9tIjpmYWxzZX0sIkRhdGVGb3JtYXQiOnsiJHJlZiI6IjE5NyJ9LCJXZWVrTnVtYmVyaW5nIjp7IiRpZCI6IjE5OSIsIkZvcm1hdCI6MCwiSXNWaXNpYmxlIjpmYWxzZSwiTGFzdEtub3duVmlzaWJpbGl0eVN0YXRlIjpmYWxzZX0sIlJlbGF0ZWRUYXNrSWQiOiIwMDAwMDAwMC0wMDAwLTAwMDAtMDAwMC0wMDAwMDAwMDAwMDAiLCJJZCI6IjE3NzE4ODcwLTdlNTQtNDgzMC1iOGNlLTg4NGE0NWIxNGQzYSIsIkltcG9ydElkIjpudWxsLCJUaXRsZSI6IlByb2plY3QgS2lja29mZiIsIk5vdGUiOm51bGwsIkh5cGVybGluayI6eyIkaWQiOiIyMDAiLCJBZGRyZXNzIjoiIiwiU3ViQWRkcmVzcyI6IiJ9LCJJc0NoYW5nZWQiOmZhbHNlLCJJc05ldyI6ZmFsc2V9LHsiJGlkIjoiMjAxIiwiRGF0ZSI6IjIwMjEtMDMtMTBUMTE6NTk6MDAiLCJTdHlsZSI6eyIkaWQiOiIyMDIiLCJTaGFwZSI6MTksIkNvbm5lY3Rvck1hcmdpbiI6eyIkaWQiOiIyMDMiLCJUb3AiOjAsIkxlZnQiOjIsIlJpZ2h0IjoyLCJCb3R0b20iOjB9LCJDb25uZWN0b3JTdHlsZSI6eyIkaWQiOiIyMDQiLCJMaW5lQ29sb3IiOnsiJGlkIjoiMjA1IiwiJHR5cGUiOiJOTFJFLkNvbW1vbi5Eb20uU29saWRDb2xvckJydXNoLCBOTFJFLkNvbW1vbiIsIkNvbG9yIjp7IiRpZCI6IjIwNiIsIkEiOjEyNywiUiI6NzksIkciOjEyOSwiQiI6MTg5fX0sIkxpbmVXZWlnaHQiOjEuMCwiTGluZVR5cGUiOjAsIlBhcmVudFN0eWxlIjpudWxsfSwiSXNCZWxvd1RpbWViYW5kIjpmYWxzZSwiUG9zaXRpb25PblRhc2siOjAsIkhpZGVEYXRlIjpmYWxzZSwiU2hhcGVTaXplIjoxLCJTcGFjaW5nIjowLjAsIlBhZGRpbmciOnsiJGlkIjoiMjA3IiwiVG9wIjo3LCJMZWZ0IjozLCJSaWdodCI6MCwiQm90dG9tIjoyfSwiU2hhcGVTdHlsZSI6eyIkaWQiOiIyMDgiLCJNYXJnaW4iOnsiJGlkIjoiMjA5IiwiVG9wIjowLCJMZWZ0IjowLCJSaWdodCI6MCwiQm90dG9tIjowfSwiUGFkZGluZyI6eyIkaWQiOiIyMTAiLCJUb3AiOjAsIkxlZnQiOjAsIlJpZ2h0IjowLCJCb3R0b20iOjB9LCJCYWNrZ3JvdW5kIjp7IiRpZCI6IjIxMSIsIkNvbG9yIjp7IiRpZCI6IjIxMiIsIkEiOjI1NSwiUiI6MTc4LCJHIjoxNCwiQiI6MTh9fSwiSXNWaXNpYmxlIjp0cnVlLCJXaWR0aCI6MTMuMCwiSGVpZ2h0IjoxMy4wLCJCb3JkZXJTdHlsZSI6eyIkaWQiOiIyMTMiLCJMaW5lQ29sb3IiOnsiJHJlZiI6IjY1In0sIkxpbmVXZWlnaHQiOjAuMCwiTGluZVR5cGUiOjAsIlBhcmVudFN0eWxlIjpudWxsfSwiUGFyZW50U3R5bGUiOm51bGx9LCJUaXRsZVN0eWxlIjp7IiRpZCI6IjIxNCIsIkZvbnRTZXR0aW5ncyI6eyIkaWQiOiIyMTUiLCJGb250U2l6ZSI6MTEsIkZvbnROYW1lIjoiQ2FsaWJyaSIsIklzQm9sZCI6dHJ1ZSwiSXNJdGFsaWMiOmZhbHNlLCJJc1VuZGVybGluZWQiOmZhbHNlLCJQYXJlbnRTdHlsZSI6bnVsbH0sIkF1dG9TaXplIjoyLCJGb3JlZ3JvdW5kIjp7IiRpZCI6IjIxNiIsIkNvbG9yIjp7IiRpZCI6IjIxNyIsIkEiOjI1NSwiUiI6MCwiRyI6MCwiQiI6MH19LCJNYXhXaWR0aCI6NzguODY2NjY2NjY2NjY2Njc0LCJNYXhIZWlnaHQiOiJJbmZpbml0eSIsIlNtYXJ0Rm9yZWdyb3VuZElzQWN0aXZlIjpmYWxzZSwiSG9yaXpvbnRhbEFsaWdubWVudCI6MCwiVmVydGljYWxBbGlnbm1lbnQiOjAsIlNtYXJ0Rm9yZWdyb3VuZCI6bnVsbCwiQmFja2dyb3VuZEZpbGxUeXBlIjowLCJNYXJnaW4iOnsiJGlkIjoiMjE4IiwiVG9wIjowLCJMZWZ0IjowLCJSaWdodCI6MCwiQm90dG9tIjowfSwiUGFkZGluZyI6eyIkaWQiOiIyMTkiLCJUb3AiOjAsIkxlZnQiOjAsIlJpZ2h0IjowLCJCb3R0b20iOjB9LCJCYWNrZ3JvdW5kIjp7IiRpZCI6IjIyMCIsIkNvbG9yIjp7IiRpZCI6IjIyMSIsIkEiOjAsIlIiOjI1NSwiRyI6MjU1LCJCIjoyNTV9fSwiSXNWaXNpYmxlIjp0cnVlLCJXaWR0aCI6MC4wLCJIZWlnaHQiOjAuMCwiQm9yZGVyU3R5bGUiOnsiJGlkIjoiMjIyIiwiTGluZUNvbG9yIjpudWxsLCJMaW5lV2VpZ2h0IjowLjAsIkxpbmVUeXBlIjowLCJQYXJlbnRTdHlsZSI6bnVsbH0sIlBhcmVudFN0eWxlIjpudWxsfSwiRGF0ZVN0eWxlIjp7IiRpZCI6IjIyMyIsIkZvbnRTZXR0aW5ncyI6eyIkaWQiOiIyMjQiLCJGb250U2l6ZSI6MTAsIkZvbnROYW1lIjoiQ2FsaWJyaSIsIklzQm9sZCI6ZmFsc2UsIklzSXRhbGljIjpmYWxzZSwiSXNVbmRlcmxpbmVkIjpmYWxzZSwiUGFyZW50U3R5bGUiOm51bGx9LCJBdXRvU2l6ZSI6MCwiRm9yZWdyb3VuZCI6eyIkaWQiOiIyMjUiLCJDb2xvciI6eyIkaWQiOiIyMjY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IyNyIsIlRvcCI6MCwiTGVmdCI6MCwiUmlnaHQiOjAsIkJvdHRvbSI6MH0sIlBhZGRpbmciOnsiJGlkIjoiMjI4IiwiVG9wIjowLCJMZWZ0IjowLCJSaWdodCI6MCwiQm90dG9tIjowfSwiQmFja2dyb3VuZCI6eyIkaWQiOiIyMjkiLCJDb2xvciI6eyIkaWQiOiIyMzAiLCJBIjowLCJSIjoyNTUsIkciOjI1NSwiQiI6MjU1fX0sIklzVmlzaWJsZSI6dHJ1ZSwiV2lkdGgiOjAuMCwiSGVpZ2h0IjowLjAsIkJvcmRlclN0eWxlIjp7IiRpZCI6IjIzMSIsIkxpbmVDb2xvciI6bnVsbCwiTGluZVdlaWdodCI6MC4wLCJMaW5lVHlwZSI6MCwiUGFyZW50U3R5bGUiOm51bGx9LCJQYXJlbnRTdHlsZSI6bnVsbH0sIkRhdGVGb3JtYXQiOnsiJGlkIjoiMjMy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zMyIsIkZvcm1hdCI6MCwiSXNWaXNpYmxlIjpmYWxzZSwiTGFzdEtub3duVmlzaWJpbGl0eVN0YXRlIjpmYWxzZX0sIklzVmlzaWJsZSI6dHJ1ZSwiUGFyZW50U3R5bGUiOm51bGx9LCJJbmRleCI6MSwiUGVyY2VudGFnZUNvbXBsZXRlIjpudWxsLCJQb3NpdGlvbiI6eyJSYXRpbyI6MC4wLCJJc0N1c3RvbSI6ZmFsc2V9LCJEYXRlRm9ybWF0Ijp7IiRyZWYiOiIyMzIifSwiV2Vla051bWJlcmluZyI6eyIkaWQiOiIyMzQiLCJGb3JtYXQiOjAsIklzVmlzaWJsZSI6ZmFsc2UsIkxhc3RLbm93blZpc2liaWxpdHlTdGF0ZSI6ZmFsc2V9LCJSZWxhdGVkVGFza0lkIjoiMDAwMDAwMDAtMDAwMC0wMDAwLTAwMDAtMDAwMDAwMDAwMDAwIiwiSWQiOiJlN2Q0MjQyMS1kOWU2LTQwYTItYTEwNy1hZmE0MjMxNDFjNDYiLCJJbXBvcnRJZCI6bnVsbCwiVGl0bGUiOiJFeGVjdXRpdmUgUmV2aWV3IiwiTm90ZSI6bnVsbCwiSHlwZXJsaW5rIjp7IiRpZCI6IjIzNSIsIkFkZHJlc3MiOiIiLCJTdWJBZGRyZXNzIjoiIn0sIklzQ2hhbmdlZCI6ZmFsc2UsIklzTmV3IjpmYWxzZX0seyIkaWQiOiIyMzYiLCJEYXRlIjoiMjAyMS0wMy0yMVQxMTo1OTowMCIsIlN0eWxlIjp7IiRpZCI6IjIzNyIsIlNoYXBlIjoxOSwiQ29ubmVjdG9yTWFyZ2luIjp7IiRpZCI6IjIzOCIsIlRvcCI6MCwiTGVmdCI6MiwiUmlnaHQiOjIsIkJvdHRvbSI6MH0sIkNvbm5lY3RvclN0eWxlIjp7IiRpZCI6IjIzOSIsIkxpbmVDb2xvciI6eyIkaWQiOiIyNDAiLCIkdHlwZSI6Ik5MUkUuQ29tbW9uLkRvbS5Tb2xpZENvbG9yQnJ1c2gsIE5MUkUuQ29tbW9uIiwiQ29sb3IiOnsiJGlkIjoiMjQxIiwiQSI6MTI3LCJSIjo3OSwiRyI6MTI5LCJCIjoxODl9fSwiTGluZVdlaWdodCI6MS4wLCJMaW5lVHlwZSI6MCwiUGFyZW50U3R5bGUiOm51bGx9LCJJc0JlbG93VGltZWJhbmQiOmZhbHNlLCJQb3NpdGlvbk9uVGFzayI6MCwiSGlkZURhdGUiOmZhbHNlLCJTaGFwZVNpemUiOjEsIlNwYWNpbmciOjAuMCwiUGFkZGluZyI6eyIkaWQiOiIyNDIiLCJUb3AiOjcsIkxlZnQiOjMsIlJpZ2h0IjowLCJCb3R0b20iOjJ9LCJTaGFwZVN0eWxlIjp7IiRpZCI6IjI0MyIsIk1hcmdpbiI6eyIkaWQiOiIyNDQiLCJUb3AiOjAsIkxlZnQiOjAsIlJpZ2h0IjowLCJCb3R0b20iOjB9LCJQYWRkaW5nIjp7IiRpZCI6IjI0NSIsIlRvcCI6MCwiTGVmdCI6MCwiUmlnaHQiOjAsIkJvdHRvbSI6MH0sIkJhY2tncm91bmQiOnsiJGlkIjoiMjQ2IiwiQ29sb3IiOnsiJGlkIjoiMjQ3IiwiQSI6MjU1LCJSIjoxNzgsIkciOjE0LCJCIjoxOH19LCJJc1Zpc2libGUiOnRydWUsIldpZHRoIjoxMy4wLCJIZWlnaHQiOjEzLjAsIkJvcmRlclN0eWxlIjp7IiRpZCI6IjI0OCIsIkxpbmVDb2xvciI6eyIkcmVmIjoiNjUifSwiTGluZVdlaWdodCI6MC4wLCJMaW5lVHlwZSI6MCwiUGFyZW50U3R5bGUiOm51bGx9LCJQYXJlbnRTdHlsZSI6bnVsbH0sIlRpdGxlU3R5bGUiOnsiJGlkIjoiMjQ5IiwiRm9udFNldHRpbmdzIjp7IiRpZCI6IjI1MCIsIkZvbnRTaXplIjoxMSwiRm9udE5hbWUiOiJDYWxpYnJpIiwiSXNCb2xkIjp0cnVlLCJJc0l0YWxpYyI6ZmFsc2UsIklzVW5kZXJsaW5lZCI6ZmFsc2UsIlBhcmVudFN0eWxlIjpudWxsfSwiQXV0b1NpemUiOjIsIkZvcmVncm91bmQiOnsiJGlkIjoiMjUxIiwiQ29sb3IiOnsiJGlkIjoiMjUyIiwiQSI6MjU1LCJSIjowLCJHIjowLCJCIjowfX0sIk1heFdpZHRoIjo4NC40NDMzMzMzMzMzMzMzNDIsIk1heEhlaWdodCI6IkluZmluaXR5IiwiU21hcnRGb3JlZ3JvdW5kSXNBY3RpdmUiOmZhbHNlLCJIb3Jpem9udGFsQWxpZ25tZW50IjowLCJWZXJ0aWNhbEFsaWdubWVudCI6MCwiU21hcnRGb3JlZ3JvdW5kIjpudWxsLCJCYWNrZ3JvdW5kRmlsbFR5cGUiOjAsIk1hcmdpbiI6eyIkaWQiOiIyNTMiLCJUb3AiOjAsIkxlZnQiOjAsIlJpZ2h0IjowLCJCb3R0b20iOjB9LCJQYWRkaW5nIjp7IiRpZCI6IjI1NCIsIlRvcCI6MCwiTGVmdCI6MCwiUmlnaHQiOjAsIkJvdHRvbSI6MH0sIkJhY2tncm91bmQiOnsiJGlkIjoiMjU1IiwiQ29sb3IiOnsiJGlkIjoiMjU2IiwiQSI6MCwiUiI6MjU1LCJHIjoyNTUsIkIiOjI1NX19LCJJc1Zpc2libGUiOnRydWUsIldpZHRoIjowLjAsIkhlaWdodCI6MC4wLCJCb3JkZXJTdHlsZSI6eyIkaWQiOiIyNTciLCJMaW5lQ29sb3IiOm51bGwsIkxpbmVXZWlnaHQiOjAuMCwiTGluZVR5cGUiOjAsIlBhcmVudFN0eWxlIjpudWxsfSwiUGFyZW50U3R5bGUiOm51bGx9LCJEYXRlU3R5bGUiOnsiJGlkIjoiMjU4IiwiRm9udFNldHRpbmdzIjp7IiRpZCI6IjI1OSIsIkZvbnRTaXplIjoxMCwiRm9udE5hbWUiOiJDYWxpYnJpIiwiSXNCb2xkIjpmYWxzZSwiSXNJdGFsaWMiOmZhbHNlLCJJc1VuZGVybGluZWQiOmZhbHNlLCJQYXJlbnRTdHlsZSI6bnVsbH0sIkF1dG9TaXplIjowLCJGb3JlZ3JvdW5kIjp7IiRpZCI6IjI2MCIsIkNvbG9yIjp7IiRpZCI6IjI2M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jYyIiwiVG9wIjowLCJMZWZ0IjowLCJSaWdodCI6MCwiQm90dG9tIjowfSwiUGFkZGluZyI6eyIkaWQiOiIyNjMiLCJUb3AiOjAsIkxlZnQiOjAsIlJpZ2h0IjowLCJCb3R0b20iOjB9LCJCYWNrZ3JvdW5kIjp7IiRpZCI6IjI2NCIsIkNvbG9yIjp7IiRpZCI6IjI2NSIsIkEiOjAsIlIiOjI1NSwiRyI6MjU1LCJCIjoyNTV9fSwiSXNWaXNpYmxlIjp0cnVlLCJXaWR0aCI6MC4wLCJIZWlnaHQiOjAuMCwiQm9yZGVyU3R5bGUiOnsiJGlkIjoiMjY2IiwiTGluZUNvbG9yIjpudWxsLCJMaW5lV2VpZ2h0IjowLjAsIkxpbmVUeXBlIjowLCJQYXJlbnRTdHlsZSI6bnVsbH0sIlBhcmVudFN0eWxlIjpudWxsfSwiRGF0ZUZvcm1hdCI6eyIkaWQiOiIyNj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Y4IiwiRm9ybWF0IjowLCJJc1Zpc2libGUiOmZhbHNlLCJMYXN0S25vd25WaXNpYmlsaXR5U3RhdGUiOmZhbHNlfSwiSXNWaXNpYmxlIjp0cnVlLCJQYXJlbnRTdHlsZSI6bnVsbH0sIkluZGV4IjoyLCJQZXJjZW50YWdlQ29tcGxldGUiOm51bGwsIlBvc2l0aW9uIjp7IlJhdGlvIjowLjAsIklzQ3VzdG9tIjpmYWxzZX0sIkRhdGVGb3JtYXQiOnsiJHJlZiI6IjI2NyJ9LCJXZWVrTnVtYmVyaW5nIjp7IiRpZCI6IjI2OSIsIkZvcm1hdCI6MCwiSXNWaXNpYmxlIjpmYWxzZSwiTGFzdEtub3duVmlzaWJpbGl0eVN0YXRlIjpmYWxzZX0sIlJlbGF0ZWRUYXNrSWQiOiIwMDAwMDAwMC0wMDAwLTAwMDAtMDAwMC0wMDAwMDAwMDAwMDAiLCJJZCI6IjBlMjhhODRjLWY2NzItNGUwMC1hMDg5LTk2NGJlMGQyNGIwYyIsIkltcG9ydElkIjpudWxsLCJUaXRsZSI6IkV4ZWN1dGl2ZSBEZWNpc2lvbiIsIk5vdGUiOm51bGwsIkh5cGVybGluayI6eyIkaWQiOiIyNzAiLCJBZGRyZXNzIjoiIiwiU3ViQWRkcmVzcyI6IiJ9LCJJc0NoYW5nZWQiOmZhbHNlLCJJc05ldyI6ZmFsc2V9LHsiJGlkIjoiMjcxIiwiRGF0ZSI6IjIwMjEtMDYtMzBUMTE6NTk6MDAiLCJTdHlsZSI6eyIkaWQiOiIyNzIiLCJTaGFwZSI6MTksIkNvbm5lY3Rvck1hcmdpbiI6eyIkaWQiOiIyNzMiLCJUb3AiOjAsIkxlZnQiOjIsIlJpZ2h0IjoyLCJCb3R0b20iOjB9LCJDb25uZWN0b3JTdHlsZSI6eyIkaWQiOiIyNzQiLCJMaW5lQ29sb3IiOnsiJGlkIjoiMjc1IiwiJHR5cGUiOiJOTFJFLkNvbW1vbi5Eb20uU29saWRDb2xvckJydXNoLCBOTFJFLkNvbW1vbiIsIkNvbG9yIjp7IiRpZCI6IjI3NiIsIkEiOjEyNywiUiI6NzksIkciOjEyOSwiQiI6MTg5fX0sIkxpbmVXZWlnaHQiOjEuMCwiTGluZVR5cGUiOjAsIlBhcmVudFN0eWxlIjpudWxsfSwiSXNCZWxvd1RpbWViYW5kIjpmYWxzZSwiUG9zaXRpb25PblRhc2siOjAsIkhpZGVEYXRlIjpmYWxzZSwiU2hhcGVTaXplIjoxLCJTcGFjaW5nIjowLjAsIlBhZGRpbmciOnsiJGlkIjoiMjc3IiwiVG9wIjo3LCJMZWZ0IjozLCJSaWdodCI6MCwiQm90dG9tIjoyfSwiU2hhcGVTdHlsZSI6eyIkaWQiOiIyNzgiLCJNYXJnaW4iOnsiJGlkIjoiMjc5IiwiVG9wIjowLCJMZWZ0IjowLCJSaWdodCI6MCwiQm90dG9tIjowfSwiUGFkZGluZyI6eyIkaWQiOiIyODAiLCJUb3AiOjAsIkxlZnQiOjAsIlJpZ2h0IjowLCJCb3R0b20iOjB9LCJCYWNrZ3JvdW5kIjp7IiRpZCI6IjI4MSIsIkNvbG9yIjp7IiRpZCI6IjI4MiIsIkEiOjI1NSwiUiI6ODIsIkciOjE0NywiQiI6MjA1fX0sIklzVmlzaWJsZSI6dHJ1ZSwiV2lkdGgiOjEzLjAsIkhlaWdodCI6MTMuMCwiQm9yZGVyU3R5bGUiOnsiJGlkIjoiMjgzIiwiTGluZUNvbG9yIjp7IiRyZWYiOiI2NSJ9LCJMaW5lV2VpZ2h0IjowLjAsIkxpbmVUeXBlIjowLCJQYXJlbnRTdHlsZSI6bnVsbH0sIlBhcmVudFN0eWxlIjpudWxsfSwiVGl0bGVTdHlsZSI6eyIkaWQiOiIyODQiLCJGb250U2V0dGluZ3MiOnsiJGlkIjoiMjg1IiwiRm9udFNpemUiOjExLCJGb250TmFtZSI6IkNhbGlicmkiLCJJc0JvbGQiOnRydWUsIklzSXRhbGljIjpmYWxzZSwiSXNVbmRlcmxpbmVkIjpmYWxzZSwiUGFyZW50U3R5bGUiOm51bGx9LCJBdXRvU2l6ZSI6MCwiRm9yZWdyb3VuZCI6eyIkaWQiOiIyODYiLCJDb2xvciI6eyIkaWQiOiIyODc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jg4IiwiVG9wIjowLCJMZWZ0IjowLCJSaWdodCI6MCwiQm90dG9tIjowfSwiUGFkZGluZyI6eyIkaWQiOiIyODkiLCJUb3AiOjAsIkxlZnQiOjAsIlJpZ2h0IjowLCJCb3R0b20iOjB9LCJCYWNrZ3JvdW5kIjp7IiRpZCI6IjI5MCIsIkNvbG9yIjp7IiRpZCI6IjI5MSIsIkEiOjAsIlIiOjI1NSwiRyI6MjU1LCJCIjoyNTV9fSwiSXNWaXNpYmxlIjp0cnVlLCJXaWR0aCI6MC4wLCJIZWlnaHQiOjAuMCwiQm9yZGVyU3R5bGUiOnsiJGlkIjoiMjkyIiwiTGluZUNvbG9yIjpudWxsLCJMaW5lV2VpZ2h0IjowLjAsIkxpbmVUeXBlIjowLCJQYXJlbnRTdHlsZSI6bnVsbH0sIlBhcmVudFN0eWxlIjpudWxsfSwiRGF0ZVN0eWxlIjp7IiRpZCI6IjI5MyIsIkZvbnRTZXR0aW5ncyI6eyIkaWQiOiIyOTQiLCJGb250U2l6ZSI6MTAsIkZvbnROYW1lIjoiQ2FsaWJyaSIsIklzQm9sZCI6ZmFsc2UsIklzSXRhbGljIjpmYWxzZSwiSXNVbmRlcmxpbmVkIjpmYWxzZSwiUGFyZW50U3R5bGUiOm51bGx9LCJBdXRvU2l6ZSI6MCwiRm9yZWdyb3VuZCI6eyIkaWQiOiIyOTUiLCJDb2xvciI6eyIkaWQiOiIyOTY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I5NyIsIlRvcCI6MCwiTGVmdCI6MCwiUmlnaHQiOjAsIkJvdHRvbSI6MH0sIlBhZGRpbmciOnsiJGlkIjoiMjk4IiwiVG9wIjowLCJMZWZ0IjowLCJSaWdodCI6MCwiQm90dG9tIjowfSwiQmFja2dyb3VuZCI6eyIkaWQiOiIyOTkiLCJDb2xvciI6eyIkaWQiOiIzMDAiLCJBIjowLCJSIjoyNTUsIkciOjI1NSwiQiI6MjU1fX0sIklzVmlzaWJsZSI6dHJ1ZSwiV2lkdGgiOjAuMCwiSGVpZ2h0IjowLjAsIkJvcmRlclN0eWxlIjp7IiRpZCI6IjMwMSIsIkxpbmVDb2xvciI6bnVsbCwiTGluZVdlaWdodCI6MC4wLCJMaW5lVHlwZSI6MCwiUGFyZW50U3R5bGUiOm51bGx9LCJQYXJlbnRTdHlsZSI6bnVsbH0sIkRhdGVGb3JtYXQiOnsiJGlkIjoiMzAy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MwMyIsIkZvcm1hdCI6MCwiSXNWaXNpYmxlIjpmYWxzZSwiTGFzdEtub3duVmlzaWJpbGl0eVN0YXRlIjpmYWxzZX0sIklzVmlzaWJsZSI6dHJ1ZSwiUGFyZW50U3R5bGUiOm51bGx9LCJJbmRleCI6MywiUGVyY2VudGFnZUNvbXBsZXRlIjpudWxsLCJQb3NpdGlvbiI6eyJSYXRpbyI6MC4wLCJJc0N1c3RvbSI6ZmFsc2V9LCJEYXRlRm9ybWF0Ijp7IiRyZWYiOiIzMDIifSwiV2Vla051bWJlcmluZyI6eyIkaWQiOiIzMDQiLCJGb3JtYXQiOjAsIklzVmlzaWJsZSI6ZmFsc2UsIkxhc3RLbm93blZpc2liaWxpdHlTdGF0ZSI6ZmFsc2V9LCJSZWxhdGVkVGFza0lkIjoiMDAwMDAwMDAtMDAwMC0wMDAwLTAwMDAtMDAwMDAwMDAwMDAwIiwiSWQiOiJiOGM2MDMyNi05OTUyLTQzOWItOTc3Yy1iMTAzZTVmNzZiZGIiLCJJbXBvcnRJZCI6bnVsbCwiVGl0bGUiOiJCZXRhIFJlbGVhc2UiLCJOb3RlIjpudWxsLCJIeXBlcmxpbmsiOnsiJGlkIjoiMzA1IiwiQWRkcmVzcyI6IiIsIlN1YkFkZHJlc3MiOiIifSwiSXNDaGFuZ2VkIjpmYWxzZSwiSXNOZXciOmZhbHNlfSx7IiRpZCI6IjMwNiIsIkRhdGUiOiIyMDIxLTEwLTAxVDExOjU5OjAwIiwiU3R5bGUiOnsiJGlkIjoiMzA3IiwiU2hhcGUiOjE5LCJDb25uZWN0b3JNYXJnaW4iOnsiJGlkIjoiMzA4IiwiVG9wIjowLCJMZWZ0IjoyLCJSaWdodCI6MiwiQm90dG9tIjowfSwiQ29ubmVjdG9yU3R5bGUiOnsiJGlkIjoiMzA5IiwiTGluZUNvbG9yIjp7IiRpZCI6IjMxMCIsIiR0eXBlIjoiTkxSRS5Db21tb24uRG9tLlNvbGlkQ29sb3JCcnVzaCwgTkxSRS5Db21tb24iLCJDb2xvciI6eyIkaWQiOiIzMTEiLCJBIjoxMjcsIlIiOjc5LCJHIjoxMjksIkIiOjE4OX19LCJMaW5lV2VpZ2h0IjoxLjAsIkxpbmVUeXBlIjowLCJQYXJlbnRTdHlsZSI6bnVsbH0sIklzQmVsb3dUaW1lYmFuZCI6ZmFsc2UsIlBvc2l0aW9uT25UYXNrIjowLCJIaWRlRGF0ZSI6ZmFsc2UsIlNoYXBlU2l6ZSI6MSwiU3BhY2luZyI6MC4wLCJQYWRkaW5nIjp7IiRpZCI6IjMxMiIsIlRvcCI6NywiTGVmdCI6MywiUmlnaHQiOjAsIkJvdHRvbSI6Mn0sIlNoYXBlU3R5bGUiOnsiJGlkIjoiMzEzIiwiTWFyZ2luIjp7IiRpZCI6IjMxNCIsIlRvcCI6MCwiTGVmdCI6MCwiUmlnaHQiOjAsIkJvdHRvbSI6MH0sIlBhZGRpbmciOnsiJGlkIjoiMzE1IiwiVG9wIjowLCJMZWZ0IjowLCJSaWdodCI6MCwiQm90dG9tIjowfSwiQmFja2dyb3VuZCI6eyIkaWQiOiIzMTYiLCJDb2xvciI6eyIkaWQiOiIzMTciLCJBIjoyNTUsIlIiOjgyLCJHIjoxNDcsIkIiOjIwNX19LCJJc1Zpc2libGUiOnRydWUsIldpZHRoIjoxMy4wLCJIZWlnaHQiOjEzLjAsIkJvcmRlclN0eWxlIjp7IiRpZCI6IjMxOCIsIkxpbmVDb2xvciI6eyIkcmVmIjoiNjUifSwiTGluZVdlaWdodCI6MC4wLCJMaW5lVHlwZSI6MCwiUGFyZW50U3R5bGUiOm51bGx9LCJQYXJlbnRTdHlsZSI6bnVsbH0sIlRpdGxlU3R5bGUiOnsiJGlkIjoiMzE5IiwiRm9udFNldHRpbmdzIjp7IiRpZCI6IjMyMCIsIkZvbnRTaXplIjoxMSwiRm9udE5hbWUiOiJDYWxpYnJpIiwiSXNCb2xkIjp0cnVlLCJJc0l0YWxpYyI6ZmFsc2UsIklzVW5kZXJsaW5lZCI6ZmFsc2UsIlBhcmVudFN0eWxlIjpudWxsfSwiQXV0b1NpemUiOjAsIkZvcmVncm91bmQiOnsiJGlkIjoiMzIxIiwiQ29sb3IiOnsiJGlkIjoiMzIy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MyMyIsIlRvcCI6MCwiTGVmdCI6MCwiUmlnaHQiOjAsIkJvdHRvbSI6MH0sIlBhZGRpbmciOnsiJGlkIjoiMzI0IiwiVG9wIjowLCJMZWZ0IjowLCJSaWdodCI6MCwiQm90dG9tIjowfSwiQmFja2dyb3VuZCI6eyIkaWQiOiIzMjUiLCJDb2xvciI6eyIkaWQiOiIzMjYiLCJBIjowLCJSIjoyNTUsIkciOjI1NSwiQiI6MjU1fX0sIklzVmlzaWJsZSI6dHJ1ZSwiV2lkdGgiOjAuMCwiSGVpZ2h0IjowLjAsIkJvcmRlclN0eWxlIjp7IiRpZCI6IjMyNyIsIkxpbmVDb2xvciI6bnVsbCwiTGluZVdlaWdodCI6MC4wLCJMaW5lVHlwZSI6MCwiUGFyZW50U3R5bGUiOm51bGx9LCJQYXJlbnRTdHlsZSI6bnVsbH0sIkRhdGVTdHlsZSI6eyIkaWQiOiIzMjgiLCJGb250U2V0dGluZ3MiOnsiJGlkIjoiMzI5IiwiRm9udFNpemUiOjEwLCJGb250TmFtZSI6IkNhbGlicmkiLCJJc0JvbGQiOmZhbHNlLCJJc0l0YWxpYyI6ZmFsc2UsIklzVW5kZXJsaW5lZCI6ZmFsc2UsIlBhcmVudFN0eWxlIjpudWxsfSwiQXV0b1NpemUiOjAsIkZvcmVncm91bmQiOnsiJGlkIjoiMzMwIiwiQ29sb3IiOnsiJGlkIjoiMzMxIiwiQSI6MjU1LCJSIjoxMTUsIkciOjExNSwiQiI6MTE1fX0sIk1heFdpZHRoIjoyMDAuMCwiTWF4SGVpZ2h0IjoiSW5maW5pdHkiLCJTbWFydEZvcmVncm91bmRJc0FjdGl2ZSI6ZmFsc2UsIkhvcml6b250YWxBbGlnbm1lbnQiOjAsIlZlcnRpY2FsQWxpZ25tZW50IjowLCJTbWFydEZvcmVncm91bmQiOm51bGwsIkJhY2tncm91bmRGaWxsVHlwZSI6MCwiTWFyZ2luIjp7IiRpZCI6IjMzMiIsIlRvcCI6MCwiTGVmdCI6MCwiUmlnaHQiOjAsIkJvdHRvbSI6MH0sIlBhZGRpbmciOnsiJGlkIjoiMzMzIiwiVG9wIjowLCJMZWZ0IjowLCJSaWdodCI6MCwiQm90dG9tIjowfSwiQmFja2dyb3VuZCI6eyIkaWQiOiIzMzQiLCJDb2xvciI6eyIkaWQiOiIzMzUiLCJBIjowLCJSIjoyNTUsIkciOjI1NSwiQiI6MjU1fX0sIklzVmlzaWJsZSI6dHJ1ZSwiV2lkdGgiOjAuMCwiSGVpZ2h0IjowLjAsIkJvcmRlclN0eWxlIjp7IiRpZCI6IjMzNiIsIkxpbmVDb2xvciI6bnVsbCwiTGluZVdlaWdodCI6MC4wLCJMaW5lVHlwZSI6MCwiUGFyZW50U3R5bGUiOm51bGx9LCJQYXJlbnRTdHlsZSI6bnVsbH0sIkRhdGVGb3JtYXQiOnsiJGlkIjoiMzM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MzOCIsIkZvcm1hdCI6MCwiSXNWaXNpYmxlIjpmYWxzZSwiTGFzdEtub3duVmlzaWJpbGl0eVN0YXRlIjpmYWxzZX0sIklzVmlzaWJsZSI6dHJ1ZSwiUGFyZW50U3R5bGUiOm51bGx9LCJJbmRleCI6NCwiUGVyY2VudGFnZUNvbXBsZXRlIjpudWxsLCJQb3NpdGlvbiI6eyJSYXRpbyI6MC4wLCJJc0N1c3RvbSI6ZmFsc2V9LCJEYXRlRm9ybWF0Ijp7IiRyZWYiOiIzMzcifSwiV2Vla051bWJlcmluZyI6eyIkaWQiOiIzMzkiLCJGb3JtYXQiOjAsIklzVmlzaWJsZSI6ZmFsc2UsIkxhc3RLbm93blZpc2liaWxpdHlTdGF0ZSI6ZmFsc2V9LCJSZWxhdGVkVGFza0lkIjoiMDAwMDAwMDAtMDAwMC0wMDAwLTAwMDAtMDAwMDAwMDAwMDAwIiwiSWQiOiI3OGFiOTA4Zi0xNGM3LTRjODgtOThhYy0zNGQyNjY1ZTEyZjIiLCJJbXBvcnRJZCI6bnVsbCwiVGl0bGUiOiJSZWxlYXNlIENhbmRpZGF0ZSIsIk5vdGUiOm51bGwsIkh5cGVybGluayI6eyIkaWQiOiIzNDAiLCJBZGRyZXNzIjoiIiwiU3ViQWRkcmVzcyI6IiJ9LCJJc0NoYW5nZWQiOmZhbHNlLCJJc05ldyI6ZmFsc2V9LHsiJGlkIjoiMzQxIiwiRGF0ZSI6IjIwMjEtMTAtMjBUMTE6NTk6MDAiLCJTdHlsZSI6eyIkaWQiOiIzNDIiLCJTaGFwZSI6MTksIkNvbm5lY3Rvck1hcmdpbiI6eyIkaWQiOiIzNDMiLCJUb3AiOjAsIkxlZnQiOjIsIlJpZ2h0IjoyLCJCb3R0b20iOjB9LCJDb25uZWN0b3JTdHlsZSI6eyIkaWQiOiIzNDQiLCJMaW5lQ29sb3IiOnsiJGlkIjoiMzQ1IiwiJHR5cGUiOiJOTFJFLkNvbW1vbi5Eb20uU29saWRDb2xvckJydXNoLCBOTFJFLkNvbW1vbiIsIkNvbG9yIjp7IiRpZCI6IjM0NiIsIkEiOjEyNywiUiI6NzksIkciOjEyOSwiQiI6MTg5fX0sIkxpbmVXZWlnaHQiOjEuMCwiTGluZVR5cGUiOjAsIlBhcmVudFN0eWxlIjpudWxsfSwiSXNCZWxvd1RpbWViYW5kIjpmYWxzZSwiUG9zaXRpb25PblRhc2siOjAsIkhpZGVEYXRlIjpmYWxzZSwiU2hhcGVTaXplIjoxLCJTcGFjaW5nIjowLjAsIlBhZGRpbmciOnsiJGlkIjoiMzQ3IiwiVG9wIjo3LCJMZWZ0IjozLCJSaWdodCI6MCwiQm90dG9tIjoyfSwiU2hhcGVTdHlsZSI6eyIkaWQiOiIzNDgiLCJNYXJnaW4iOnsiJGlkIjoiMzQ5IiwiVG9wIjowLCJMZWZ0IjowLCJSaWdodCI6MCwiQm90dG9tIjowfSwiUGFkZGluZyI6eyIkaWQiOiIzNTAiLCJUb3AiOjAsIkxlZnQiOjAsIlJpZ2h0IjowLCJCb3R0b20iOjB9LCJCYWNrZ3JvdW5kIjp7IiRpZCI6IjM1MSIsIkNvbG9yIjp7IiRpZCI6IjM1MiIsIkEiOjI1NSwiUiI6MTEyLCJHIjoxNzMsIkIiOjcxfX0sIklzVmlzaWJsZSI6dHJ1ZSwiV2lkdGgiOjEzLjAsIkhlaWdodCI6MTMuMCwiQm9yZGVyU3R5bGUiOnsiJGlkIjoiMzUzIiwiTGluZUNvbG9yIjp7IiRyZWYiOiI2NSJ9LCJMaW5lV2VpZ2h0IjowLjAsIkxpbmVUeXBlIjowLCJQYXJlbnRTdHlsZSI6bnVsbH0sIlBhcmVudFN0eWxlIjpudWxsfSwiVGl0bGVTdHlsZSI6eyIkaWQiOiIzNTQiLCJGb250U2V0dGluZ3MiOnsiJGlkIjoiMzU1IiwiRm9udFNpemUiOjExLCJGb250TmFtZSI6IkNhbGlicmkiLCJJc0JvbGQiOnRydWUsIklzSXRhbGljIjpmYWxzZSwiSXNVbmRlcmxpbmVkIjpmYWxzZSwiUGFyZW50U3R5bGUiOm51bGx9LCJBdXRvU2l6ZSI6MCwiRm9yZWdyb3VuZCI6eyIkaWQiOiIzNTYiLCJDb2xvciI6eyIkaWQiOiIzNTciLCJBIjoyNTUsIlIiOjU4LCJHIjoxMzcsIkIiOjB9fSwiTWF4V2lkdGgiOjIwMC4wLCJNYXhIZWlnaHQiOiJJbmZpbml0eSIsIlNtYXJ0Rm9yZWdyb3VuZElzQWN0aXZlIjpmYWxzZSwiSG9yaXpvbnRhbEFsaWdubWVudCI6MCwiVmVydGljYWxBbGlnbm1lbnQiOjAsIlNtYXJ0Rm9yZWdyb3VuZCI6bnVsbCwiQmFja2dyb3VuZEZpbGxUeXBlIjowLCJNYXJnaW4iOnsiJGlkIjoiMzU4IiwiVG9wIjowLCJMZWZ0IjowLCJSaWdodCI6MCwiQm90dG9tIjowfSwiUGFkZGluZyI6eyIkaWQiOiIzNTkiLCJUb3AiOjAsIkxlZnQiOjAsIlJpZ2h0IjowLCJCb3R0b20iOjB9LCJCYWNrZ3JvdW5kIjp7IiRpZCI6IjM2MCIsIkNvbG9yIjp7IiRpZCI6IjM2MSIsIkEiOjAsIlIiOjI1NSwiRyI6MjU1LCJCIjoyNTV9fSwiSXNWaXNpYmxlIjp0cnVlLCJXaWR0aCI6MC4wLCJIZWlnaHQiOjAuMCwiQm9yZGVyU3R5bGUiOnsiJGlkIjoiMzYyIiwiTGluZUNvbG9yIjpudWxsLCJMaW5lV2VpZ2h0IjowLjAsIkxpbmVUeXBlIjowLCJQYXJlbnRTdHlsZSI6bnVsbH0sIlBhcmVudFN0eWxlIjpudWxsfSwiRGF0ZVN0eWxlIjp7IiRpZCI6IjM2MyIsIkZvbnRTZXR0aW5ncyI6eyIkaWQiOiIzNjQiLCJGb250U2l6ZSI6MTAsIkZvbnROYW1lIjoiQ2FsaWJyaSIsIklzQm9sZCI6ZmFsc2UsIklzSXRhbGljIjpmYWxzZSwiSXNVbmRlcmxpbmVkIjpmYWxzZSwiUGFyZW50U3R5bGUiOm51bGx9LCJBdXRvU2l6ZSI6MCwiRm9yZWdyb3VuZCI6eyIkaWQiOiIzNjUiLCJDb2xvciI6eyIkaWQiOiIzNjYiLCJBIjoyNTUsIlIiOjU4LCJHIjoxMzcsIkIiOjB9fSwiTWF4V2lkdGgiOjIwMC4wLCJNYXhIZWlnaHQiOiJJbmZpbml0eSIsIlNtYXJ0Rm9yZWdyb3VuZElzQWN0aXZlIjpmYWxzZSwiSG9yaXpvbnRhbEFsaWdubWVudCI6MCwiVmVydGljYWxBbGlnbm1lbnQiOjAsIlNtYXJ0Rm9yZWdyb3VuZCI6bnVsbCwiQmFja2dyb3VuZEZpbGxUeXBlIjowLCJNYXJnaW4iOnsiJGlkIjoiMzY3IiwiVG9wIjowLCJMZWZ0IjowLCJSaWdodCI6MCwiQm90dG9tIjowfSwiUGFkZGluZyI6eyIkaWQiOiIzNjgiLCJUb3AiOjAsIkxlZnQiOjAsIlJpZ2h0IjowLCJCb3R0b20iOjB9LCJCYWNrZ3JvdW5kIjp7IiRpZCI6IjM2OSIsIkNvbG9yIjp7IiRpZCI6IjM3MCIsIkEiOjAsIlIiOjI1NSwiRyI6MjU1LCJCIjoyNTV9fSwiSXNWaXNpYmxlIjp0cnVlLCJXaWR0aCI6MC4wLCJIZWlnaHQiOjAuMCwiQm9yZGVyU3R5bGUiOnsiJGlkIjoiMzcxIiwiTGluZUNvbG9yIjpudWxsLCJMaW5lV2VpZ2h0IjowLjAsIkxpbmVUeXBlIjowLCJQYXJlbnRTdHlsZSI6bnVsbH0sIlBhcmVudFN0eWxlIjpudWxsfSwiRGF0ZUZvcm1hdCI6eyIkaWQiOiIzNzI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zczIiwiRm9ybWF0IjowLCJJc1Zpc2libGUiOmZhbHNlLCJMYXN0S25vd25WaXNpYmlsaXR5U3RhdGUiOmZhbHNlfSwiSXNWaXNpYmxlIjp0cnVlLCJQYXJlbnRTdHlsZSI6bnVsbH0sIkluZGV4Ijo1LCJQZXJjZW50YWdlQ29tcGxldGUiOm51bGwsIlBvc2l0aW9uIjp7IlJhdGlvIjowLjAsIklzQ3VzdG9tIjpmYWxzZX0sIkRhdGVGb3JtYXQiOnsiJHJlZiI6IjM3MiJ9LCJXZWVrTnVtYmVyaW5nIjp7IiRpZCI6IjM3NCIsIkZvcm1hdCI6MCwiSXNWaXNpYmxlIjpmYWxzZSwiTGFzdEtub3duVmlzaWJpbGl0eVN0YXRlIjpmYWxzZX0sIlJlbGF0ZWRUYXNrSWQiOiIwMDAwMDAwMC0wMDAwLTAwMDAtMDAwMC0wMDAwMDAwMDAwMDAiLCJJZCI6ImIxYTJiMGFkLTUwYzUtNGYzZC1iMjRiLTNhYWI2OWQ2OGZjNSIsIkltcG9ydElkIjpudWxsLCJUaXRsZSI6IkZpbmFsIFJlbGVhc2UiLCJOb3RlIjpudWxsLCJIeXBlcmxpbmsiOnsiJGlkIjoiMzc1IiwiQWRkcmVzcyI6IiIsIlN1YkFkZHJlc3MiOiIifSwiSXNDaGFuZ2VkIjpmYWxzZSwiSXNOZXciOmZhbHNlfV0sIlRhc2tzIjpbXSwiU3dpbWxhbmVzIjpbeyIkaWQiOiIzNzYiLCJJZCI6Ijc5ZjA1ZThkLWU3MmUtNGNjMy04NWZjLWU4NzVmYTY1NTE3ZiIsIkluZGV4Ijo2LCJIZWFkZXJUZXh0IjoiUGxhbiIsIlN0eWxlIjp7IiRpZCI6IjM3NyIsIkhlYWRlclN0eWxlIjp7IiRpZCI6IjM3OCIsIlRleHRTdHlsZSI6eyIkaWQiOiIzNzkiLCJGb250U2V0dGluZ3MiOnsiJGlkIjoiMzgwIiwiRm9udFNpemUiOjEwLCJGb250TmFtZSI6IkZyYW5rbGluIEdvdGhpYyBNZWRpdW0iLCJJc0JvbGQiOmZhbHNlLCJJc0l0YWxpYyI6ZmFsc2UsIklzVW5kZXJsaW5lZCI6ZmFsc2UsIlBhcmVudFN0eWxlIjpudWxsfSwiQXV0b1NpemUiOjAsIkZvcmVncm91bmQiOnsiJGlkIjoiMzgxIiwiQ29sb3IiOnsiJGlkIjoiMzgyIiwiQSI6MjU1LCJSIjozMiwiRyI6NTYsIkIiOjEwMH19LCJNYXhXaWR0aCI6MC4wLCJNYXhIZWlnaHQiOjAuMCwiU21hcnRGb3JlZ3JvdW5kSXNBY3RpdmUiOmZhbHNlLCJIb3Jpem9udGFsQWxpZ25tZW50IjowLCJWZXJ0aWNhbEFsaWdubWVudCI6MCwiU21hcnRGb3JlZ3JvdW5kIjpudWxsLCJCYWNrZ3JvdW5kRmlsbFR5cGUiOjAsIk1hcmdpbiI6eyIkcmVmIjoiMTQyIn0sIlBhZGRpbmciOnsiJHJlZiI6IjE0MyJ9LCJCYWNrZ3JvdW5kIjpudWxsLCJJc1Zpc2libGUiOmZhbHNlLCJXaWR0aCI6MC4wLCJIZWlnaHQiOjAuMCwiQm9yZGVyU3R5bGUiOm51bGwsIlBhcmVudFN0eWxlIjpudWxsfSwiUmVjdGFuZ2xlU3R5bGUiOnsiJGlkIjoiMzgzIiwiTWFyZ2luIjp7IiRyZWYiOiIxNDUifSwiUGFkZGluZyI6eyIkcmVmIjoiMTQ2In0sIkJhY2tncm91bmQiOnsiJGlkIjoiMzg0IiwiQ29sb3IiOnsiJGlkIjoiMzg1IiwiQSI6MTI3LCJSIjo5MSwiRyI6MTU1LCJCIjoyMTN9fSwiSXNWaXNpYmxlIjpmYWxzZSwiV2lkdGgiOjAuMCwiSGVpZ2h0IjowLjAsIkJvcmRlclN0eWxlIjp7IiRpZCI6IjM4NiIsIkxpbmVDb2xvciI6eyIkcmVmIjoiMTUwIn0sIkxpbmVXZWlnaHQiOjAuMCwiTGluZVR5cGUiOjAsIlBhcmVudFN0eWxlIjpudWxsfSwiUGFyZW50U3R5bGUiOm51bGx9LCJNYXJnaW4iOnsiJHJlZiI6IjE1MiJ9LCJQYWRkaW5nIjp7IiRyZWYiOiIxNTMifSwiQmFja2dyb3VuZCI6bnVsbCwiSXNWaXNpYmxlIjp0cnVlLCJXaWR0aCI6MC4wLCJIZWlnaHQiOjAuMCwiQm9yZGVyU3R5bGUiOm51bGwsIlBhcmVudFN0eWxlIjpudWxsfSwiQmFja2dyb3VuZFN0eWxlIjp7IiRpZCI6IjM4NyIsIk1hcmdpbiI6eyIkcmVmIjoiMTU1In0sIlBhZGRpbmciOnsiJHJlZiI6IjE1NiJ9LCJCYWNrZ3JvdW5kIjp7IiRpZCI6IjM4OCIsIkNvbG9yIjp7IiRpZCI6IjM4OSIsIkEiOjM4LCJSIjo5MSwiRyI6MTU1LCJCIjoyMTN9fSwiSXNWaXNpYmxlIjp0cnVlLCJXaWR0aCI6MC4wLCJIZWlnaHQiOjAuMCwiQm9yZGVyU3R5bGUiOnsiJGlkIjoiMzkwIiwiTGluZUNvbG9yIjp7IiRyZWYiOiIxNjAifSwiTGluZVdlaWdodCI6MC4wLCJMaW5lVHlwZSI6MCwiUGFyZW50U3R5bGUiOm51bGx9LCJQYXJlbnRTdHlsZSI6bnVsbH0sIklzQWJvdmVUaW1lYmFuZCI6ZmFsc2UsIk1hcmdpbiI6eyIkcmVmIjoiMTYyIn0sIlBhZGRpbmciOnsiJHJlZiI6IjE2MyJ9LCJJc1Zpc2libGUiOnRydWUsIldpZHRoIjowLjAsIkhlaWdodCI6MC4wLCJCb3JkZXJTdHlsZSI6bnVsbCwiUGFyZW50U3R5bGUiOm51bGx9LCJUYXNrcyI6W3siJGlkIjoiMzkxIiwiX2F0dGFjaGVkTWlsZXN0b25lcyI6W10sIlRhc2tEZWZpbml0aW9uIjp7IiRpZCI6IjM5MiIsIkdyb3VwTmFtZSI6bnVsbCwiU3RhcnREYXRlIjoiMjAyMS0wMS0wMVQwMDowMDowMFoiLCJFbmREYXRlIjoiMjAyMS0wMy0wNlQxODoyNTowMCIsIlBlcmNlbnRhZ2VDb21wbGV0ZSI6bnVsbCwiU3R5bGUiOnsiJGlkIjoiMzkzIiwiU2hhcGUiOjEsIlNoYXBlVGhpY2tuZXNzIjowLCJEdXJhdGlvbkZvcm1hdCI6MCwiSW5jbHVkZU5vbldvcmtpbmdEYXlzSW5EdXJhdGlvbiI6ZmFsc2UsIlBlcmNlbnRhZ2VDb21wbGV0ZVN0eWxlIjp7IiRpZCI6IjM5NCIsIkZvbnRTZXR0aW5ncyI6eyIkaWQiOiIzOTUiLCJGb250U2l6ZSI6MTAsIkZvbnROYW1lIjoiQ2FsaWJyaSIsIklzQm9sZCI6ZmFsc2UsIklzSXRhbGljIjpmYWxzZSwiSXNVbmRlcmxpbmVkIjpmYWxzZSwiUGFyZW50U3R5bGUiOm51bGx9LCJBdXRvU2l6ZSI6MCwiRm9yZWdyb3VuZCI6eyIkcmVmIjoiODYifSwiTWF4V2lkdGgiOjIwMC4wLCJNYXhIZWlnaHQiOiJJbmZpbml0eSIsIlNtYXJ0Rm9yZWdyb3VuZElzQWN0aXZlIjpmYWxzZSwiSG9yaXpvbnRhbEFsaWdubWVudCI6MCwiVmVydGljYWxBbGlnbm1lbnQiOjAsIlNtYXJ0Rm9yZWdyb3VuZCI6bnVsbCwiQmFja2dyb3VuZEZpbGxUeXBlIjowLCJNYXJnaW4iOnsiJGlkIjoiMzk2IiwiVG9wIjowLCJMZWZ0IjowLCJSaWdodCI6MCwiQm90dG9tIjowfSwiUGFkZGluZyI6eyIkaWQiOiIzOTciLCJUb3AiOjAsIkxlZnQiOjAsIlJpZ2h0IjowLCJCb3R0b20iOjB9LCJCYWNrZ3JvdW5kIjp7IiRyZWYiOiI5MCJ9LCJJc1Zpc2libGUiOnRydWUsIldpZHRoIjowLjAsIkhlaWdodCI6MC4wLCJCb3JkZXJTdHlsZSI6eyIkaWQiOiIzOTgiLCJMaW5lQ29sb3IiOm51bGwsIkxpbmVXZWlnaHQiOjAuMCwiTGluZVR5cGUiOjAsIlBhcmVudFN0eWxlIjpudWxsfSwiUGFyZW50U3R5bGUiOm51bGx9LCJEdXJhdGlvblN0eWxlIjp7IiRpZCI6IjM5OSIsIkZvbnRTZXR0aW5ncyI6eyIkaWQiOiI0MDAiLCJGb250U2l6ZSI6MTAsIkZvbnROYW1lIjoiQ2FsaWJyaSIsIklzQm9sZCI6ZmFsc2UsIklzSXRhbGljIjpmYWxzZSwiSXNVbmRlcmxpbmVkIjpmYWxzZSwiUGFyZW50U3R5bGUiOm51bGx9LCJBdXRvU2l6ZSI6MCwiRm9yZWdyb3VuZCI6eyIkaWQiOiI0MDEiLCJDb2xvciI6eyIkcmVmIjoiOTQifX0sIk1heFdpZHRoIjoyMDAuMCwiTWF4SGVpZ2h0IjoiSW5maW5pdHkiLCJTbWFydEZvcmVncm91bmRJc0FjdGl2ZSI6ZmFsc2UsIkhvcml6b250YWxBbGlnbm1lbnQiOjAsIlZlcnRpY2FsQWxpZ25tZW50IjowLCJTbWFydEZvcmVncm91bmQiOm51bGwsIkJhY2tncm91bmRGaWxsVHlwZSI6MCwiTWFyZ2luIjp7IiRpZCI6IjQwMiIsIlRvcCI6MCwiTGVmdCI6MCwiUmlnaHQiOjAsIkJvdHRvbSI6MH0sIlBhZGRpbmciOnsiJGlkIjoiNDAzIiwiVG9wIjowLCJMZWZ0IjowLCJSaWdodCI6MCwiQm90dG9tIjowfSwiQmFja2dyb3VuZCI6eyIkcmVmIjoiOTcifSwiSXNWaXNpYmxlIjp0cnVlLCJXaWR0aCI6MC4wLCJIZWlnaHQiOjAuMCwiQm9yZGVyU3R5bGUiOnsiJGlkIjoiNDA0IiwiTGluZUNvbG9yIjpudWxsLCJMaW5lV2VpZ2h0IjowLjAsIkxpbmVUeXBlIjowLCJQYXJlbnRTdHlsZSI6bnVsbH0sIlBhcmVudFN0eWxlIjpudWxsfSwiSG9yaXpvbnRhbENvbm5lY3RvclN0eWxlIjp7IiRpZCI6IjQwNSIsIkxpbmVDb2xvciI6eyIkcmVmIjoiOTkifSwiTGluZVdlaWdodCI6MS4wLCJMaW5lVHlwZSI6MCwiUGFyZW50U3R5bGUiOm51bGx9LCJWZXJ0aWNhbENvbm5lY3RvclN0eWxlIjp7IiRpZCI6IjQwNiIsIkxpbmVDb2xvciI6eyIkcmVmIjoiMTAy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NDA3IiwiTWFyZ2luIjp7IiRpZCI6IjQwOCIsIlRvcCI6MCwiTGVmdCI6NCwiUmlnaHQiOjQsIkJvdHRvbSI6MH0sIlBhZGRpbmciOnsiJGlkIjoiNDA5IiwiVG9wIjowLCJMZWZ0IjowLCJSaWdodCI6MCwiQm90dG9tIjowfSwiQmFja2dyb3VuZCI6eyIkaWQiOiI0MTAiLCJDb2xvciI6eyIkaWQiOiI0MTEiLCJBIjoyNTUsIlIiOjgyLCJHIjoxNDcsIkIiOjIwNX19LCJJc1Zpc2libGUiOnRydWUsIldpZHRoIjowLjAsIkhlaWdodCI6MTMuNDI2NjY2NjY2NjY2Njc3LCJCb3JkZXJTdHlsZSI6eyIkaWQiOiI0MTIiLCJMaW5lQ29sb3IiOnsiJGlkIjoiNDEzIiwiJHR5cGUiOiJOTFJFLkNvbW1vbi5Eb20uU29saWRDb2xvckJydXNoLCBOTFJFLkNvbW1vbiIsIkNvbG9yIjp7IiRpZCI6IjQxNCIsIkEiOjI1NSwiUiI6MjU1LCJHIjowLCJCIjowfX0sIkxpbmVXZWlnaHQiOjAuMCwiTGluZVR5cGUiOjAsIlBhcmVudFN0eWxlIjpudWxsfSwiUGFyZW50U3R5bGUiOm51bGx9LCJUaXRsZVN0eWxlIjp7IiRpZCI6IjQxNSIsIkZvbnRTZXR0aW5ncyI6eyIkaWQiOiI0MTYiLCJGb250U2l6ZSI6MTAsIkZvbnROYW1lIjoiQ2FsaWJyaSIsIklzQm9sZCI6dHJ1ZSwiSXNJdGFsaWMiOmZhbHNlLCJJc1VuZGVybGluZWQiOmZhbHNlLCJQYXJlbnRTdHlsZSI6bnVsbH0sIkF1dG9TaXplIjoyLCJGb3JlZ3JvdW5kIjp7IiRpZCI6IjQxNyIsIkNvbG9yIjp7IiRpZCI6IjQxOCIsIkEiOjI1NSwiUiI6MjU1LCJHIjoyNTUsIkIiOjI1NX19LCJNYXhXaWR0aCI6MTEwLjU1NTM1MTI1NzMyNDIyLCJNYXhIZWlnaHQiOiJJbmZpbml0eSIsIlNtYXJ0Rm9yZWdyb3VuZElzQWN0aXZlIjpmYWxzZSwiSG9yaXpvbnRhbEFsaWdubWVudCI6MSwiVmVydGljYWxBbGlnbm1lbnQiOjAsIlNtYXJ0Rm9yZWdyb3VuZCI6bnVsbCwiQmFja2dyb3VuZEZpbGxUeXBlIjowLCJNYXJnaW4iOnsiJGlkIjoiNDE5IiwiVG9wIjowLCJMZWZ0IjowLCJSaWdodCI6MCwiQm90dG9tIjowfSwiUGFkZGluZyI6eyIkaWQiOiI0MjAiLCJUb3AiOjAsIkxlZnQiOjAsIlJpZ2h0IjowLCJCb3R0b20iOjB9LCJCYWNrZ3JvdW5kIjp7IiRpZCI6IjQyMSIsIkNvbG9yIjp7IiRpZCI6IjQyMiIsIkEiOjAsIlIiOjI1NSwiRyI6MjU1LCJCIjoyNTV9fSwiSXNWaXNpYmxlIjp0cnVlLCJXaWR0aCI6MC4wLCJIZWlnaHQiOjAuMCwiQm9yZGVyU3R5bGUiOnsiJGlkIjoiNDIzIiwiTGluZUNvbG9yIjpudWxsLCJMaW5lV2VpZ2h0IjowLjAsIkxpbmVUeXBlIjowLCJQYXJlbnRTdHlsZSI6bnVsbH0sIlBhcmVudFN0eWxlIjpudWxsfSwiRGF0ZVN0eWxlIjp7IiRpZCI6IjQyNCIsIkZvbnRTZXR0aW5ncyI6eyIkaWQiOiI0MjUiLCJGb250U2l6ZSI6MTAsIkZvbnROYW1lIjoiQ2FsaWJyaSIsIklzQm9sZCI6ZmFsc2UsIklzSXRhbGljIjpmYWxzZSwiSXNVbmRlcmxpbmVkIjpmYWxzZSwiUGFyZW50U3R5bGUiOm51bGx9LCJBdXRvU2l6ZSI6MCwiRm9yZWdyb3VuZCI6eyIkaWQiOiI0MjYiLCJDb2xvciI6eyIkaWQiOiI0Mjc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QyOCIsIlRvcCI6MCwiTGVmdCI6MCwiUmlnaHQiOjAsIkJvdHRvbSI6MH0sIlBhZGRpbmciOnsiJGlkIjoiNDI5IiwiVG9wIjowLCJMZWZ0IjowLCJSaWdodCI6MCwiQm90dG9tIjowfSwiQmFja2dyb3VuZCI6eyIkcmVmIjoiMTI1In0sIklzVmlzaWJsZSI6dHJ1ZSwiV2lkdGgiOjAuMCwiSGVpZ2h0IjowLjAsIkJvcmRlclN0eWxlIjp7IiRpZCI6IjQzMCIsIkxpbmVDb2xvciI6bnVsbCwiTGluZVdlaWdodCI6MC4wLCJMaW5lVHlwZSI6MCwiUGFyZW50U3R5bGUiOm51bGx9LCJQYXJlbnRTdHlsZSI6bnVsbH0sIkRhdGVGb3JtYXQiOnsiJGlkIjoiNDM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QzMiIsIkZvcm1hdCI6MCwiSXNWaXNpYmxlIjpmYWxzZSwiTGFzdEtub3duVmlzaWJpbGl0eVN0YXRlIjpmYWxzZX0sIklzVmlzaWJsZSI6dHJ1ZSwiUGFyZW50U3R5bGUiOm51bGx9LCJJbmRleCI6NywiU21hcnREdXJhdGlvbkFjdGl2YXRlZCI6ZmFsc2UsIkRhdGVGb3JtYXQiOnsiJHJlZiI6IjQzMSJ9LCJXZWVrTnVtYmVyaW5nIjp7IiRpZCI6IjQzMyIsIkZvcm1hdCI6MCwiSXNWaXNpYmxlIjpmYWxzZSwiTGFzdEtub3duVmlzaWJpbGl0eVN0YXRlIjpmYWxzZX0sIklkIjoiY2JjNjA1MzItNzM2Ny00NzQyLTk4MmUtODVkNTQyOTc4MDY0IiwiSW1wb3J0SWQiOm51bGwsIlRpdGxlIjoiQXNzZW1ibGUgUmVzb3VyY2VzIiwiTm90ZSI6bnVsbCwiSHlwZXJsaW5rIjp7IiRpZCI6IjQzNCIsIkFkZHJlc3MiOm51bGwsIlN1YkFkZHJlc3MiOm51bGx9LCJJc0NoYW5nZWQiOmZhbHNlLCJJc05ldyI6ZmFsc2V9fSx7IiRpZCI6IjQzNSIsIl9hdHRhY2hlZE1pbGVzdG9uZXMiOltdLCJUYXNrRGVmaW5pdGlvbiI6eyIkaWQiOiI0MzYiLCJHcm91cE5hbWUiOm51bGwsIlN0YXJ0RGF0ZSI6IjIwMjEtMDItMDFUMDA6MDA6MDBaIiwiRW5kRGF0ZSI6IjIwMjEtMDMtMjVUMTE6MTQ6MDAiLCJQZXJjZW50YWdlQ29tcGxldGUiOm51bGwsIlN0eWxlIjp7IiRpZCI6IjQzNyIsIlNoYXBlIjoxLCJTaGFwZVRoaWNrbmVzcyI6MCwiRHVyYXRpb25Gb3JtYXQiOjAsIkluY2x1ZGVOb25Xb3JraW5nRGF5c0luRHVyYXRpb24iOmZhbHNlLCJQZXJjZW50YWdlQ29tcGxldGVTdHlsZSI6eyIkaWQiOiI0MzgiLCJGb250U2V0dGluZ3MiOnsiJGlkIjoiNDM5IiwiRm9udFNpemUiOjEwLCJGb250TmFtZSI6IkNhbGlicmkiLCJJc0JvbGQiOmZhbHNlLCJJc0l0YWxpYyI6ZmFsc2UsIklzVW5kZXJsaW5lZCI6ZmFsc2UsIlBhcmVudFN0eWxlIjpudWxsfSwiQXV0b1NpemUiOjAsIkZvcmVncm91bmQiOnsiJHJlZiI6Ijg2In0sIk1heFdpZHRoIjoyMDAuMCwiTWF4SGVpZ2h0IjoiSW5maW5pdHkiLCJTbWFydEZvcmVncm91bmRJc0FjdGl2ZSI6ZmFsc2UsIkhvcml6b250YWxBbGlnbm1lbnQiOjAsIlZlcnRpY2FsQWxpZ25tZW50IjowLCJTbWFydEZvcmVncm91bmQiOm51bGwsIkJhY2tncm91bmRGaWxsVHlwZSI6MCwiTWFyZ2luIjp7IiRpZCI6IjQ0MCIsIlRvcCI6MCwiTGVmdCI6MCwiUmlnaHQiOjAsIkJvdHRvbSI6MH0sIlBhZGRpbmciOnsiJGlkIjoiNDQxIiwiVG9wIjowLCJMZWZ0IjowLCJSaWdodCI6MCwiQm90dG9tIjowfSwiQmFja2dyb3VuZCI6eyIkcmVmIjoiOTAifSwiSXNWaXNpYmxlIjp0cnVlLCJXaWR0aCI6MC4wLCJIZWlnaHQiOjAuMCwiQm9yZGVyU3R5bGUiOnsiJGlkIjoiNDQyIiwiTGluZUNvbG9yIjpudWxsLCJMaW5lV2VpZ2h0IjowLjAsIkxpbmVUeXBlIjowLCJQYXJlbnRTdHlsZSI6bnVsbH0sIlBhcmVudFN0eWxlIjpudWxsfSwiRHVyYXRpb25TdHlsZSI6eyIkaWQiOiI0NDMiLCJGb250U2V0dGluZ3MiOnsiJGlkIjoiNDQ0IiwiRm9udFNpemUiOjEwLCJGb250TmFtZSI6IkNhbGlicmkiLCJJc0JvbGQiOmZhbHNlLCJJc0l0YWxpYyI6ZmFsc2UsIklzVW5kZXJsaW5lZCI6ZmFsc2UsIlBhcmVudFN0eWxlIjpudWxsfSwiQXV0b1NpemUiOjAsIkZvcmVncm91bmQiOnsiJGlkIjoiNDQ1IiwiQ29sb3IiOnsiJHJlZiI6Ijk0In19LCJNYXhXaWR0aCI6MjAwLjAsIk1heEhlaWdodCI6IkluZmluaXR5IiwiU21hcnRGb3JlZ3JvdW5kSXNBY3RpdmUiOmZhbHNlLCJIb3Jpem9udGFsQWxpZ25tZW50IjowLCJWZXJ0aWNhbEFsaWdubWVudCI6MCwiU21hcnRGb3JlZ3JvdW5kIjpudWxsLCJCYWNrZ3JvdW5kRmlsbFR5cGUiOjAsIk1hcmdpbiI6eyIkaWQiOiI0NDYiLCJUb3AiOjAsIkxlZnQiOjAsIlJpZ2h0IjowLCJCb3R0b20iOjB9LCJQYWRkaW5nIjp7IiRpZCI6IjQ0NyIsIlRvcCI6MCwiTGVmdCI6MCwiUmlnaHQiOjAsIkJvdHRvbSI6MH0sIkJhY2tncm91bmQiOnsiJHJlZiI6Ijk3In0sIklzVmlzaWJsZSI6dHJ1ZSwiV2lkdGgiOjAuMCwiSGVpZ2h0IjowLjAsIkJvcmRlclN0eWxlIjp7IiRpZCI6IjQ0OCIsIkxpbmVDb2xvciI6bnVsbCwiTGluZVdlaWdodCI6MC4wLCJMaW5lVHlwZSI6MCwiUGFyZW50U3R5bGUiOm51bGx9LCJQYXJlbnRTdHlsZSI6bnVsbH0sIkhvcml6b250YWxDb25uZWN0b3JTdHlsZSI6eyIkaWQiOiI0NDkiLCJMaW5lQ29sb3IiOnsiJHJlZiI6Ijk5In0sIkxpbmVXZWlnaHQiOjEuMCwiTGluZVR5cGUiOjAsIlBhcmVudFN0eWxlIjpudWxsfSwiVmVydGljYWxDb25uZWN0b3JTdHlsZSI6eyIkaWQiOiI0NTAiLCJMaW5lQ29sb3IiOnsiJHJlZiI6IjEwMi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NSwiSXNCZWxvd1RpbWViYW5kIjp0cnVlLCJQZXJjZW50YWdlQ29tcGxldGVTaGFwZU9wYWNpdHkiOjM1LCJTaGFwZVN0eWxlIjp7IiRpZCI6IjQ1MSIsIk1hcmdpbiI6eyIkaWQiOiI0NTIiLCJUb3AiOjAsIkxlZnQiOjQsIlJpZ2h0Ijo0LCJCb3R0b20iOjB9LCJQYWRkaW5nIjp7IiRpZCI6IjQ1MyIsIlRvcCI6MCwiTGVmdCI6MCwiUmlnaHQiOjAsIkJvdHRvbSI6MH0sIkJhY2tncm91bmQiOnsiJGlkIjoiNDU0IiwiQ29sb3IiOnsiJGlkIjoiNDU1IiwiQSI6MjU1LCJSIjo4MiwiRyI6MTQ3LCJCIjoyMDV9fSwiSXNWaXNpYmxlIjp0cnVlLCJXaWR0aCI6MC4wLCJIZWlnaHQiOjEzLjQyNjY2NjY2NjY2NjY3NywiQm9yZGVyU3R5bGUiOnsiJGlkIjoiNDU2IiwiTGluZUNvbG9yIjp7IiRyZWYiOiI0MTMifSwiTGluZVdlaWdodCI6MC4wLCJMaW5lVHlwZSI6MCwiUGFyZW50U3R5bGUiOm51bGx9LCJQYXJlbnRTdHlsZSI6bnVsbH0sIlRpdGxlU3R5bGUiOnsiJGlkIjoiNDU3IiwiRm9udFNldHRpbmdzIjp7IiRpZCI6IjQ1OCIsIkZvbnRTaXplIjoxMCwiRm9udE5hbWUiOiJDYWxpYnJpIiwiSXNCb2xkIjp0cnVlLCJJc0l0YWxpYyI6ZmFsc2UsIklzVW5kZXJsaW5lZCI6ZmFsc2UsIlBhcmVudFN0eWxlIjpudWxsfSwiQXV0b1NpemUiOjIsIkZvcmVncm91bmQiOnsiJGlkIjoiNDU5IiwiQ29sb3IiOnsiJGlkIjoiNDYwIiwiQSI6MjU1LCJSIjoyNTUsIkciOjI1NSwiQiI6MjU1fX0sIk1heFdpZHRoIjo2Ni40MDM2MjU0ODgyODEyNSwiTWF4SGVpZ2h0IjoiSW5maW5pdHkiLCJTbWFydEZvcmVncm91bmRJc0FjdGl2ZSI6ZmFsc2UsIkhvcml6b250YWxBbGlnbm1lbnQiOjEsIlZlcnRpY2FsQWxpZ25tZW50IjowLCJTbWFydEZvcmVncm91bmQiOm51bGwsIkJhY2tncm91bmRGaWxsVHlwZSI6MCwiTWFyZ2luIjp7IiRpZCI6IjQ2MSIsIlRvcCI6MCwiTGVmdCI6MCwiUmlnaHQiOjAsIkJvdHRvbSI6MH0sIlBhZGRpbmciOnsiJGlkIjoiNDYyIiwiVG9wIjowLCJMZWZ0IjowLCJSaWdodCI6MCwiQm90dG9tIjowfSwiQmFja2dyb3VuZCI6eyIkaWQiOiI0NjMiLCJDb2xvciI6eyIkaWQiOiI0NjQiLCJBIjowLCJSIjoyNTUsIkciOjI1NSwiQiI6MjU1fX0sIklzVmlzaWJsZSI6dHJ1ZSwiV2lkdGgiOjAuMCwiSGVpZ2h0IjowLjAsIkJvcmRlclN0eWxlIjp7IiRpZCI6IjQ2NSIsIkxpbmVDb2xvciI6bnVsbCwiTGluZVdlaWdodCI6MC4wLCJMaW5lVHlwZSI6MCwiUGFyZW50U3R5bGUiOm51bGx9LCJQYXJlbnRTdHlsZSI6bnVsbH0sIkRhdGVTdHlsZSI6eyIkaWQiOiI0NjYiLCJGb250U2V0dGluZ3MiOnsiJGlkIjoiNDY3IiwiRm9udFNpemUiOjEwLCJGb250TmFtZSI6IkNhbGlicmkiLCJJc0JvbGQiOmZhbHNlLCJJc0l0YWxpYyI6ZmFsc2UsIklzVW5kZXJsaW5lZCI6ZmFsc2UsIlBhcmVudFN0eWxlIjpudWxsfSwiQXV0b1NpemUiOjAsIkZvcmVncm91bmQiOnsiJGlkIjoiNDY4IiwiQ29sb3IiOnsiJGlkIjoiNDY5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0NzAiLCJUb3AiOjAsIkxlZnQiOjAsIlJpZ2h0IjowLCJCb3R0b20iOjB9LCJQYWRkaW5nIjp7IiRpZCI6IjQ3MSIsIlRvcCI6MCwiTGVmdCI6MCwiUmlnaHQiOjAsIkJvdHRvbSI6MH0sIkJhY2tncm91bmQiOnsiJHJlZiI6IjEyNSJ9LCJJc1Zpc2libGUiOnRydWUsIldpZHRoIjowLjAsIkhlaWdodCI6MC4wLCJCb3JkZXJTdHlsZSI6eyIkaWQiOiI0NzIiLCJMaW5lQ29sb3IiOm51bGwsIkxpbmVXZWlnaHQiOjAuMCwiTGluZVR5cGUiOjAsIlBhcmVudFN0eWxlIjpudWxsfSwiUGFyZW50U3R5bGUiOm51bGx9LCJEYXRlRm9ybWF0Ijp7IiRpZCI6IjQ3M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0NzQiLCJGb3JtYXQiOjAsIklzVmlzaWJsZSI6ZmFsc2UsIkxhc3RLbm93blZpc2liaWxpdHlTdGF0ZSI6ZmFsc2V9LCJJc1Zpc2libGUiOnRydWUsIlBhcmVudFN0eWxlIjpudWxsfSwiSW5kZXgiOjgsIlNtYXJ0RHVyYXRpb25BY3RpdmF0ZWQiOmZhbHNlLCJEYXRlRm9ybWF0Ijp7IiRyZWYiOiI0NzMifSwiV2Vla051bWJlcmluZyI6eyIkaWQiOiI0NzUiLCJGb3JtYXQiOjAsIklzVmlzaWJsZSI6ZmFsc2UsIkxhc3RLbm93blZpc2liaWxpdHlTdGF0ZSI6ZmFsc2V9LCJJZCI6IjljZTk0MGQ5LTdhNGItNGZlNy1hYzBjLWEzYjAzNTJkZWNjYiIsIkltcG9ydElkIjpudWxsLCJUaXRsZSI6IldvcmtpbmcgUGxhbnMiLCJOb3RlIjpudWxsLCJIeXBlcmxpbmsiOnsiJGlkIjoiNDc2IiwiQWRkcmVzcyI6bnVsbCwiU3ViQWRkcmVzcyI6bnVsbH0sIklzQ2hhbmdlZCI6ZmFsc2UsIklzTmV3IjpmYWxzZX19LHsiJGlkIjoiNDc3IiwiX2F0dGFjaGVkTWlsZXN0b25lcyI6W10sIlRhc2tEZWZpbml0aW9uIjp7IiRpZCI6IjQ3OCIsIkdyb3VwTmFtZSI6bnVsbCwiU3RhcnREYXRlIjoiMjAyMS0wMy0wMVQwMDowMDowMFoiLCJFbmREYXRlIjoiMjAyMS0wNS0xNlQxMTo1OTowMFoiLCJQZXJjZW50YWdlQ29tcGxldGUiOm51bGwsIlN0eWxlIjp7IiRpZCI6IjQ3OSIsIlNoYXBlIjoxLCJTaGFwZVRoaWNrbmVzcyI6MCwiRHVyYXRpb25Gb3JtYXQiOjAsIkluY2x1ZGVOb25Xb3JraW5nRGF5c0luRHVyYXRpb24iOmZhbHNlLCJQZXJjZW50YWdlQ29tcGxldGVTdHlsZSI6eyIkaWQiOiI0ODAiLCJGb250U2V0dGluZ3MiOnsiJGlkIjoiNDgxIiwiRm9udFNpemUiOjEwLCJGb250TmFtZSI6IkNhbGlicmkiLCJJc0JvbGQiOmZhbHNlLCJJc0l0YWxpYyI6ZmFsc2UsIklzVW5kZXJsaW5lZCI6ZmFsc2UsIlBhcmVudFN0eWxlIjpudWxsfSwiQXV0b1NpemUiOjAsIkZvcmVncm91bmQiOnsiJHJlZiI6Ijg2In0sIk1heFdpZHRoIjoyMDAuMCwiTWF4SGVpZ2h0IjoiSW5maW5pdHkiLCJTbWFydEZvcmVncm91bmRJc0FjdGl2ZSI6ZmFsc2UsIkhvcml6b250YWxBbGlnbm1lbnQiOjAsIlZlcnRpY2FsQWxpZ25tZW50IjowLCJTbWFydEZvcmVncm91bmQiOm51bGwsIkJhY2tncm91bmRGaWxsVHlwZSI6MCwiTWFyZ2luIjp7IiRpZCI6IjQ4MiIsIlRvcCI6MCwiTGVmdCI6MCwiUmlnaHQiOjAsIkJvdHRvbSI6MH0sIlBhZGRpbmciOnsiJGlkIjoiNDgzIiwiVG9wIjowLCJMZWZ0IjowLCJSaWdodCI6MCwiQm90dG9tIjowfSwiQmFja2dyb3VuZCI6eyIkcmVmIjoiOTAifSwiSXNWaXNpYmxlIjp0cnVlLCJXaWR0aCI6MC4wLCJIZWlnaHQiOjAuMCwiQm9yZGVyU3R5bGUiOnsiJGlkIjoiNDg0IiwiTGluZUNvbG9yIjpudWxsLCJMaW5lV2VpZ2h0IjowLjAsIkxpbmVUeXBlIjowLCJQYXJlbnRTdHlsZSI6bnVsbH0sIlBhcmVudFN0eWxlIjpudWxsfSwiRHVyYXRpb25TdHlsZSI6eyIkaWQiOiI0ODUiLCJGb250U2V0dGluZ3MiOnsiJGlkIjoiNDg2IiwiRm9udFNpemUiOjEwLCJGb250TmFtZSI6IkNhbGlicmkiLCJJc0JvbGQiOmZhbHNlLCJJc0l0YWxpYyI6ZmFsc2UsIklzVW5kZXJsaW5lZCI6ZmFsc2UsIlBhcmVudFN0eWxlIjpudWxsfSwiQXV0b1NpemUiOjAsIkZvcmVncm91bmQiOnsiJGlkIjoiNDg3IiwiQ29sb3IiOnsiJHJlZiI6Ijk0In19LCJNYXhXaWR0aCI6MjAwLjAsIk1heEhlaWdodCI6IkluZmluaXR5IiwiU21hcnRGb3JlZ3JvdW5kSXNBY3RpdmUiOmZhbHNlLCJIb3Jpem9udGFsQWxpZ25tZW50IjowLCJWZXJ0aWNhbEFsaWdubWVudCI6MCwiU21hcnRGb3JlZ3JvdW5kIjpudWxsLCJCYWNrZ3JvdW5kRmlsbFR5cGUiOjAsIk1hcmdpbiI6eyIkaWQiOiI0ODgiLCJUb3AiOjAsIkxlZnQiOjAsIlJpZ2h0IjowLCJCb3R0b20iOjB9LCJQYWRkaW5nIjp7IiRpZCI6IjQ4OSIsIlRvcCI6MCwiTGVmdCI6MCwiUmlnaHQiOjAsIkJvdHRvbSI6MH0sIkJhY2tncm91bmQiOnsiJHJlZiI6Ijk3In0sIklzVmlzaWJsZSI6dHJ1ZSwiV2lkdGgiOjAuMCwiSGVpZ2h0IjowLjAsIkJvcmRlclN0eWxlIjp7IiRpZCI6IjQ5MCIsIkxpbmVDb2xvciI6bnVsbCwiTGluZVdlaWdodCI6MC4wLCJMaW5lVHlwZSI6MCwiUGFyZW50U3R5bGUiOm51bGx9LCJQYXJlbnRTdHlsZSI6bnVsbH0sIkhvcml6b250YWxDb25uZWN0b3JTdHlsZSI6eyIkaWQiOiI0OTEiLCJMaW5lQ29sb3IiOnsiJHJlZiI6Ijk5In0sIkxpbmVXZWlnaHQiOjEuMCwiTGluZVR5cGUiOjAsIlBhcmVudFN0eWxlIjpudWxsfSwiVmVydGljYWxDb25uZWN0b3JTdHlsZSI6eyIkaWQiOiI0OTIiLCJMaW5lQ29sb3IiOnsiJHJlZiI6IjEwMi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NSwiSXNCZWxvd1RpbWViYW5kIjp0cnVlLCJQZXJjZW50YWdlQ29tcGxldGVTaGFwZU9wYWNpdHkiOjM1LCJTaGFwZVN0eWxlIjp7IiRpZCI6IjQ5MyIsIk1hcmdpbiI6eyIkaWQiOiI0OTQiLCJUb3AiOjAsIkxlZnQiOjQsIlJpZ2h0Ijo0LCJCb3R0b20iOjB9LCJQYWRkaW5nIjp7IiRpZCI6IjQ5NSIsIlRvcCI6MCwiTGVmdCI6MCwiUmlnaHQiOjAsIkJvdHRvbSI6MH0sIkJhY2tncm91bmQiOnsiJGlkIjoiNDk2IiwiQ29sb3IiOnsiJGlkIjoiNDk3IiwiQSI6MjU1LCJSIjo4MiwiRyI6MTQ3LCJCIjoyMDV9fSwiSXNWaXNpYmxlIjp0cnVlLCJXaWR0aCI6MC4wLCJIZWlnaHQiOjEzLjQyNjY2NjY2NjY2NjY3NywiQm9yZGVyU3R5bGUiOnsiJGlkIjoiNDk4IiwiTGluZUNvbG9yIjp7IiRyZWYiOiI0MTMifSwiTGluZVdlaWdodCI6MC4wLCJMaW5lVHlwZSI6MCwiUGFyZW50U3R5bGUiOm51bGx9LCJQYXJlbnRTdHlsZSI6bnVsbH0sIlRpdGxlU3R5bGUiOnsiJGlkIjoiNDk5IiwiRm9udFNldHRpbmdzIjp7IiRpZCI6IjUwMCIsIkZvbnRTaXplIjoxMCwiRm9udE5hbWUiOiJDYWxpYnJpIiwiSXNCb2xkIjp0cnVlLCJJc0l0YWxpYyI6ZmFsc2UsIklzVW5kZXJsaW5lZCI6ZmFsc2UsIlBhcmVudFN0eWxlIjpudWxsfSwiQXV0b1NpemUiOjIsIkZvcmVncm91bmQiOnsiJGlkIjoiNTAxIiwiQ29sb3IiOnsiJGlkIjoiNTAyIiwiQSI6MjU1LCJSIjoyNTUsIkciOjI1NSwiQiI6MjU1fX0sIk1heFdpZHRoIjoxMDEuMDk3MzIwNTU2NjQwNjMsIk1heEhlaWdodCI6IkluZmluaXR5IiwiU21hcnRGb3JlZ3JvdW5kSXNBY3RpdmUiOmZhbHNlLCJIb3Jpem9udGFsQWxpZ25tZW50IjoxLCJWZXJ0aWNhbEFsaWdubWVudCI6MCwiU21hcnRGb3JlZ3JvdW5kIjpudWxsLCJCYWNrZ3JvdW5kRmlsbFR5cGUiOjAsIk1hcmdpbiI6eyIkaWQiOiI1MDMiLCJUb3AiOjAsIkxlZnQiOjAsIlJpZ2h0IjowLCJCb3R0b20iOjB9LCJQYWRkaW5nIjp7IiRpZCI6IjUwNCIsIlRvcCI6MCwiTGVmdCI6MCwiUmlnaHQiOjAsIkJvdHRvbSI6MH0sIkJhY2tncm91bmQiOnsiJGlkIjoiNTA1IiwiQ29sb3IiOnsiJGlkIjoiNTA2IiwiQSI6MCwiUiI6MjU1LCJHIjoyNTUsIkIiOjI1NX19LCJJc1Zpc2libGUiOnRydWUsIldpZHRoIjowLjAsIkhlaWdodCI6MC4wLCJCb3JkZXJTdHlsZSI6eyIkaWQiOiI1MDciLCJMaW5lQ29sb3IiOm51bGwsIkxpbmVXZWlnaHQiOjAuMCwiTGluZVR5cGUiOjAsIlBhcmVudFN0eWxlIjpudWxsfSwiUGFyZW50U3R5bGUiOm51bGx9LCJEYXRlU3R5bGUiOnsiJGlkIjoiNTA4IiwiRm9udFNldHRpbmdzIjp7IiRpZCI6IjUwOSIsIkZvbnRTaXplIjoxMCwiRm9udE5hbWUiOiJDYWxpYnJpIiwiSXNCb2xkIjpmYWxzZSwiSXNJdGFsaWMiOmZhbHNlLCJJc1VuZGVybGluZWQiOmZhbHNlLCJQYXJlbnRTdHlsZSI6bnVsbH0sIkF1dG9TaXplIjowLCJGb3JlZ3JvdW5kIjp7IiRpZCI6IjUxMCIsIkNvbG9yIjp7IiRpZCI6IjUxM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TEyIiwiVG9wIjowLCJMZWZ0IjowLCJSaWdodCI6MCwiQm90dG9tIjowfSwiUGFkZGluZyI6eyIkaWQiOiI1MTMiLCJUb3AiOjAsIkxlZnQiOjAsIlJpZ2h0IjowLCJCb3R0b20iOjB9LCJCYWNrZ3JvdW5kIjp7IiRyZWYiOiIxMjUifSwiSXNWaXNpYmxlIjp0cnVlLCJXaWR0aCI6MC4wLCJIZWlnaHQiOjAuMCwiQm9yZGVyU3R5bGUiOnsiJGlkIjoiNTE0IiwiTGluZUNvbG9yIjpudWxsLCJMaW5lV2VpZ2h0IjowLjAsIkxpbmVUeXBlIjowLCJQYXJlbnRTdHlsZSI6bnVsbH0sIlBhcmVudFN0eWxlIjpudWxsfSwiRGF0ZUZvcm1hdCI6eyIkaWQiOiI1MTU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TE2IiwiRm9ybWF0IjowLCJJc1Zpc2libGUiOmZhbHNlLCJMYXN0S25vd25WaXNpYmlsaXR5U3RhdGUiOmZhbHNlfSwiSXNWaXNpYmxlIjp0cnVlLCJQYXJlbnRTdHlsZSI6bnVsbH0sIkluZGV4Ijo5LCJTbWFydER1cmF0aW9uQWN0aXZhdGVkIjpmYWxzZSwiRGF0ZUZvcm1hdCI6eyIkcmVmIjoiNTE1In0sIldlZWtOdW1iZXJpbmciOnsiJGlkIjoiNTE3IiwiRm9ybWF0IjowLCJJc1Zpc2libGUiOmZhbHNlLCJMYXN0S25vd25WaXNpYmlsaXR5U3RhdGUiOmZhbHNlfSwiSWQiOiIyZmY1YjhlMC0zNGI2LTRhODItODYyMi0xNDdkYTlhMmY2YjIiLCJJbXBvcnRJZCI6bnVsbCwiVGl0bGUiOiJTdWJjb250cmFjdG9yIFNlbGVjdGlvbiIsIk5vdGUiOm51bGwsIkh5cGVybGluayI6eyIkaWQiOiI1MTgiLCJBZGRyZXNzIjpudWxsLCJTdWJBZGRyZXNzIjpudWxsfSwiSXNDaGFuZ2VkIjpmYWxzZSwiSXNOZXciOmZhbHNlfX0seyIkaWQiOiI1MTkiLCJfYXR0YWNoZWRNaWxlc3RvbmVzIjpbeyIkaWQiOiI1MjAiLCJEYXRlIjoiMjAyMS0wNS0yOVQxMTo1OTowMCIsIlN0eWxlIjp7IiRpZCI6IjUyMSIsIlNoYXBlIjoxLCJDb25uZWN0b3JNYXJnaW4iOnsiJGlkIjoiNTIyIiwiVG9wIjowLCJMZWZ0IjoyLCJSaWdodCI6MiwiQm90dG9tIjowfSwiQ29ubmVjdG9yU3R5bGUiOnsiJGlkIjoiNTIzIiwiTGluZUNvbG9yIjp7IiRpZCI6IjUyNCIsIiR0eXBlIjoiTkxSRS5Db21tb24uRG9tLlNvbGlkQ29sb3JCcnVzaCwgTkxSRS5Db21tb24iLCJDb2xvciI6eyIkaWQiOiI1MjUiLCJBIjoxMjcsIlIiOjY4LCJHIjo4NCwiQiI6MTA2fX0sIkxpbmVXZWlnaHQiOjEuMCwiTGluZVR5cGUiOjAsIlBhcmVudFN0eWxlIjpudWxsfSwiSXNCZWxvd1RpbWViYW5kIjp0cnVlLCJQb3NpdGlvbk9uVGFzayI6MywiSGlkZURhdGUiOmZhbHNlLCJTaGFwZVNpemUiOjAsIlNwYWNpbmciOjIuMCwiUGFkZGluZyI6eyIkaWQiOiI1MjYiLCJUb3AiOjcsIkxlZnQiOjMsIlJpZ2h0IjowLCJCb3R0b20iOjJ9LCJTaGFwZVN0eWxlIjp7IiRpZCI6IjUyNyIsIk1hcmdpbiI6eyIkaWQiOiI1MjgiLCJUb3AiOjAsIkxlZnQiOjAsIlJpZ2h0IjowLCJCb3R0b20iOjB9LCJQYWRkaW5nIjp7IiRpZCI6IjUyOSIsIlRvcCI6MCwiTGVmdCI6MCwiUmlnaHQiOjAsIkJvdHRvbSI6MH0sIkJhY2tncm91bmQiOnsiJGlkIjoiNTMwIiwiQ29sb3IiOnsiJGlkIjoiNTMxIiwiQSI6MjU1LCJSIjo2OCwiRyI6ODQsIkIiOjEwNn19LCJJc1Zpc2libGUiOnRydWUsIldpZHRoIjoxMi4wLCJIZWlnaHQiOjE0LjAsIkJvcmRlclN0eWxlIjp7IiRpZCI6IjUzMiIsIkxpbmVDb2xvciI6bnVsbCwiTGluZVdlaWdodCI6MC4wLCJMaW5lVHlwZSI6MCwiUGFyZW50U3R5bGUiOm51bGx9LCJQYXJlbnRTdHlsZSI6bnVsbH0sIlRpdGxlU3R5bGUiOnsiJGlkIjoiNTMzIiwiRm9udFNldHRpbmdzIjp7IiRpZCI6IjUzNCIsIkZvbnRTaXplIjoxMSwiRm9udE5hbWUiOiJDYWxpYnJpIiwiSXNCb2xkIjp0cnVlLCJJc0l0YWxpYyI6ZmFsc2UsIklzVW5kZXJsaW5lZCI6ZmFsc2UsIlBhcmVudFN0eWxlIjpudWxsfSwiQXV0b1NpemUiOjAsIkZvcmVncm91bmQiOnsiJGlkIjoiNTM1IiwiQ29sb3IiOnsiJGlkIjoiNTM2IiwiQSI6MjU1LCJSIjowLCJHIjowLCJCIjowfX0sIk1heFdpZHRoIjoyMDAuMCwiTWF4SGVpZ2h0IjoiSW5maW5pdHkiLCJTbWFydEZvcmVncm91bmRJc0FjdGl2ZSI6ZmFsc2UsIkhvcml6b250YWxBbGlnbm1lbnQiOjIsIlZlcnRpY2FsQWxpZ25tZW50IjowLCJTbWFydEZvcmVncm91bmQiOm51bGwsIkJhY2tncm91bmRGaWxsVHlwZSI6MCwiTWFyZ2luIjp7IiRpZCI6IjUzNyIsIlRvcCI6MCwiTGVmdCI6MCwiUmlnaHQiOjAsIkJvdHRvbSI6MH0sIlBhZGRpbmciOnsiJGlkIjoiNTM4IiwiVG9wIjowLCJMZWZ0IjowLCJSaWdodCI6MCwiQm90dG9tIjowfSwiQmFja2dyb3VuZCI6eyIkaWQiOiI1MzkiLCJDb2xvciI6eyIkaWQiOiI1NDAiLCJBIjowLCJSIjoyNTUsIkciOjI1NSwiQiI6MjU1fX0sIklzVmlzaWJsZSI6ZmFsc2UsIldpZHRoIjowLjAsIkhlaWdodCI6MC4wLCJCb3JkZXJTdHlsZSI6eyIkaWQiOiI1NDEiLCJMaW5lQ29sb3IiOm51bGwsIkxpbmVXZWlnaHQiOjAuMCwiTGluZVR5cGUiOjAsIlBhcmVudFN0eWxlIjpudWxsfSwiUGFyZW50U3R5bGUiOm51bGx9LCJEYXRlU3R5bGUiOnsiJGlkIjoiNTQyIiwiRm9udFNldHRpbmdzIjp7IiRpZCI6IjU0MyIsIkZvbnRTaXplIjoxMCwiRm9udE5hbWUiOiJDYWxpYnJpIiwiSXNCb2xkIjpmYWxzZSwiSXNJdGFsaWMiOmZhbHNlLCJJc1VuZGVybGluZWQiOmZhbHNlLCJQYXJlbnRTdHlsZSI6bnVsbH0sIkF1dG9TaXplIjowLCJGb3JlZ3JvdW5kIjp7IiRpZCI6IjU0NCIsIkNvbG9yIjp7IiRpZCI6IjU0NS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NTQ2IiwiVG9wIjowLCJMZWZ0IjowLCJSaWdodCI6MCwiQm90dG9tIjowfSwiUGFkZGluZyI6eyIkaWQiOiI1NDciLCJUb3AiOjAsIkxlZnQiOjAsIlJpZ2h0IjowLCJCb3R0b20iOjB9LCJCYWNrZ3JvdW5kIjp7IiRpZCI6IjU0OCIsIkNvbG9yIjp7IiRpZCI6IjU0OSIsIkEiOjAsIlIiOjI1NSwiRyI6MjU1LCJCIjoyNTV9fSwiSXNWaXNpYmxlIjpmYWxzZSwiV2lkdGgiOjAuMCwiSGVpZ2h0IjowLjAsIkJvcmRlclN0eWxlIjp7IiRpZCI6IjU1MCIsIkxpbmVDb2xvciI6bnVsbCwiTGluZVdlaWdodCI6MC4wLCJMaW5lVHlwZSI6MCwiUGFyZW50U3R5bGUiOm51bGx9LCJQYXJlbnRTdHlsZSI6bnVsbH0sIkRhdGVGb3JtYXQiOnsiJGlkIjoiNTU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U1MiIsIkZvcm1hdCI6MCwiSXNWaXNpYmxlIjpmYWxzZSwiTGFzdEtub3duVmlzaWJpbGl0eVN0YXRlIjpmYWxzZX0sIklzVmlzaWJsZSI6dHJ1ZSwiUGFyZW50U3R5bGUiOm51bGx9LCJJbmRleCI6MTIsIlBlcmNlbnRhZ2VDb21wbGV0ZSI6bnVsbCwiUG9zaXRpb24iOnsiUmF0aW8iOjAuMCwiSXNDdXN0b20iOmZhbHNlfSwiRGF0ZUZvcm1hdCI6eyIkcmVmIjoiNTUxIn0sIldlZWtOdW1iZXJpbmciOnsiJGlkIjoiNTUzIiwiRm9ybWF0IjowLCJJc1Zpc2libGUiOmZhbHNlLCJMYXN0S25vd25WaXNpYmlsaXR5U3RhdGUiOmZhbHNlfSwiUmVsYXRlZFRhc2tJZCI6IjdjYTMyYWNkLTU5MDgtNDcxYS05MDQyLTk2YjA3MDExMTU5NSIsIklkIjoiOTZjOTU1NmEtNzE0OS00NTlhLWIxYWEtNTgzMGVlMjllNTA4IiwiSW1wb3J0SWQiOm51bGwsIlRpdGxlIjoiUGxhbm5pbmcgUjIgQmVnaW4iLCJOb3RlIjpudWxsLCJIeXBlcmxpbmsiOnsiJGlkIjoiNTU0IiwiQWRkcmVzcyI6IiIsIlN1YkFkZHJlc3MiOiIifSwiSXNDaGFuZ2VkIjpmYWxzZSwiSXNOZXciOmZhbHNlfSx7IiRpZCI6IjU1NSIsIkRhdGUiOiIyMDIxLTA2LTE5VDExOjU5OjAwIiwiU3R5bGUiOnsiJGlkIjoiNTU2IiwiU2hhcGUiOjEsIkNvbm5lY3Rvck1hcmdpbiI6eyIkaWQiOiI1NTciLCJUb3AiOjAsIkxlZnQiOjIsIlJpZ2h0IjoyLCJCb3R0b20iOjB9LCJDb25uZWN0b3JTdHlsZSI6eyIkaWQiOiI1NTgiLCJMaW5lQ29sb3IiOnsiJGlkIjoiNTU5IiwiJHR5cGUiOiJOTFJFLkNvbW1vbi5Eb20uU29saWRDb2xvckJydXNoLCBOTFJFLkNvbW1vbiIsIkNvbG9yIjp7IiRpZCI6IjU2MCIsIkEiOjEyNywiUiI6NjgsIkciOjg0LCJCIjoxMDZ9fSwiTGluZVdlaWdodCI6MS4wLCJMaW5lVHlwZSI6MCwiUGFyZW50U3R5bGUiOm51bGx9LCJJc0JlbG93VGltZWJhbmQiOnRydWUsIlBvc2l0aW9uT25UYXNrIjozLCJIaWRlRGF0ZSI6ZmFsc2UsIlNoYXBlU2l6ZSI6MCwiU3BhY2luZyI6Mi4wLCJQYWRkaW5nIjp7IiRyZWYiOiI1MjYifSwiU2hhcGVTdHlsZSI6eyIkaWQiOiI1NjEiLCJNYXJnaW4iOnsiJGlkIjoiNTYyIiwiVG9wIjowLCJMZWZ0IjowLCJSaWdodCI6MCwiQm90dG9tIjowfSwiUGFkZGluZyI6eyIkaWQiOiI1NjMiLCJUb3AiOjAsIkxlZnQiOjAsIlJpZ2h0IjowLCJCb3R0b20iOjB9LCJCYWNrZ3JvdW5kIjp7IiRpZCI6IjU2NCIsIkNvbG9yIjp7IiRpZCI6IjU2NSIsIkEiOjI1NSwiUiI6NjgsIkciOjg0LCJCIjoxMDZ9fSwiSXNWaXNpYmxlIjp0cnVlLCJXaWR0aCI6MTIuMCwiSGVpZ2h0IjoxNC4wLCJCb3JkZXJTdHlsZSI6eyIkaWQiOiI1NjYiLCJMaW5lQ29sb3IiOm51bGwsIkxpbmVXZWlnaHQiOjAuMCwiTGluZVR5cGUiOjAsIlBhcmVudFN0eWxlIjpudWxsfSwiUGFyZW50U3R5bGUiOm51bGx9LCJUaXRsZVN0eWxlIjp7IiRpZCI6IjU2NyIsIkZvbnRTZXR0aW5ncyI6eyIkaWQiOiI1NjgiLCJGb250U2l6ZSI6MTEsIkZvbnROYW1lIjoiQ2FsaWJyaSIsIklzQm9sZCI6dHJ1ZSwiSXNJdGFsaWMiOmZhbHNlLCJJc1VuZGVybGluZWQiOmZhbHNlLCJQYXJlbnRTdHlsZSI6bnVsbH0sIkF1dG9TaXplIjowLCJGb3JlZ3JvdW5kIjp7IiRpZCI6IjU2OSIsIkNvbG9yIjp7IiRpZCI6IjU3MCIsIkEiOjI1NSwiUiI6MCwiRyI6MCwiQiI6MH19LCJNYXhXaWR0aCI6MjAwLjAsIk1heEhlaWdodCI6IkluZmluaXR5IiwiU21hcnRGb3JlZ3JvdW5kSXNBY3RpdmUiOmZhbHNlLCJIb3Jpem9udGFsQWxpZ25tZW50IjoyLCJWZXJ0aWNhbEFsaWdubWVudCI6MCwiU21hcnRGb3JlZ3JvdW5kIjpudWxsLCJCYWNrZ3JvdW5kRmlsbFR5cGUiOjAsIk1hcmdpbiI6eyIkaWQiOiI1NzEiLCJUb3AiOjAsIkxlZnQiOjAsIlJpZ2h0IjowLCJCb3R0b20iOjB9LCJQYWRkaW5nIjp7IiRpZCI6IjU3MiIsIlRvcCI6MCwiTGVmdCI6MCwiUmlnaHQiOjAsIkJvdHRvbSI6MH0sIkJhY2tncm91bmQiOnsiJGlkIjoiNTczIiwiQ29sb3IiOnsiJGlkIjoiNTc0IiwiQSI6MCwiUiI6MjU1LCJHIjoyNTUsIkIiOjI1NX19LCJJc1Zpc2libGUiOmZhbHNlLCJXaWR0aCI6MC4wLCJIZWlnaHQiOjAuMCwiQm9yZGVyU3R5bGUiOnsiJGlkIjoiNTc1IiwiTGluZUNvbG9yIjpudWxsLCJMaW5lV2VpZ2h0IjowLjAsIkxpbmVUeXBlIjowLCJQYXJlbnRTdHlsZSI6bnVsbH0sIlBhcmVudFN0eWxlIjpudWxsfSwiRGF0ZVN0eWxlIjp7IiRpZCI6IjU3NiIsIkZvbnRTZXR0aW5ncyI6eyIkaWQiOiI1NzciLCJGb250U2l6ZSI6MTAsIkZvbnROYW1lIjoiQ2FsaWJyaSIsIklzQm9sZCI6ZmFsc2UsIklzSXRhbGljIjpmYWxzZSwiSXNVbmRlcmxpbmVkIjpmYWxzZSwiUGFyZW50U3R5bGUiOm51bGx9LCJBdXRvU2l6ZSI6MCwiRm9yZWdyb3VuZCI6eyIkaWQiOiI1NzgiLCJDb2xvciI6eyIkaWQiOiI1Nzk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U4MCIsIlRvcCI6MCwiTGVmdCI6MCwiUmlnaHQiOjAsIkJvdHRvbSI6MH0sIlBhZGRpbmciOnsiJGlkIjoiNTgxIiwiVG9wIjowLCJMZWZ0IjowLCJSaWdodCI6MCwiQm90dG9tIjowfSwiQmFja2dyb3VuZCI6eyIkaWQiOiI1ODIiLCJDb2xvciI6eyIkaWQiOiI1ODMiLCJBIjowLCJSIjoyNTUsIkciOjI1NSwiQiI6MjU1fX0sIklzVmlzaWJsZSI6ZmFsc2UsIldpZHRoIjowLjAsIkhlaWdodCI6MC4wLCJCb3JkZXJTdHlsZSI6eyIkaWQiOiI1ODQiLCJMaW5lQ29sb3IiOm51bGwsIkxpbmVXZWlnaHQiOjAuMCwiTGluZVR5cGUiOjAsIlBhcmVudFN0eWxlIjpudWxsfSwiUGFyZW50U3R5bGUiOm51bGx9LCJEYXRlRm9ybWF0Ijp7IiRpZCI6IjU4N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1ODYiLCJGb3JtYXQiOjAsIklzVmlzaWJsZSI6ZmFsc2UsIkxhc3RLbm93blZpc2liaWxpdHlTdGF0ZSI6ZmFsc2V9LCJJc1Zpc2libGUiOnRydWUsIlBhcmVudFN0eWxlIjpudWxsfSwiSW5kZXgiOjEzLCJQZXJjZW50YWdlQ29tcGxldGUiOm51bGwsIlBvc2l0aW9uIjp7IlJhdGlvIjowLjAsIklzQ3VzdG9tIjpmYWxzZX0sIkRhdGVGb3JtYXQiOnsiJHJlZiI6IjU4NSJ9LCJXZWVrTnVtYmVyaW5nIjp7IiRpZCI6IjU4NyIsIkZvcm1hdCI6MCwiSXNWaXNpYmxlIjpmYWxzZSwiTGFzdEtub3duVmlzaWJpbGl0eVN0YXRlIjpmYWxzZX0sIlJlbGF0ZWRUYXNrSWQiOiI3Y2EzMmFjZC01OTA4LTQ3MWEtOTA0Mi05NmIwNzAxMTE1OTUiLCJJZCI6IjU5YTI4YmY2LWUyNTAtNGJmYy05ODE3LWI4MWUxZGI3MGNlNyIsIkltcG9ydElkIjpudWxsLCJUaXRsZSI6IlBsYW5uaW5nIFIyIEJlZ2luIiwiTm90ZSI6bnVsbCwiSHlwZXJsaW5rIjp7IiRpZCI6IjU4OCIsIkFkZHJlc3MiOiIiLCJTdWJBZGRyZXNzIjoiIn0sIklzQ2hhbmdlZCI6ZmFsc2UsIklzTmV3IjpmYWxzZX0seyIkaWQiOiI1ODkiLCJEYXRlIjoiMjAyMS0wNy0xMFQxMTo1OTowMCIsIlN0eWxlIjp7IiRpZCI6IjU5MCIsIlNoYXBlIjoxLCJDb25uZWN0b3JNYXJnaW4iOnsiJGlkIjoiNTkxIiwiVG9wIjowLCJMZWZ0IjoyLCJSaWdodCI6MiwiQm90dG9tIjowfSwiQ29ubmVjdG9yU3R5bGUiOnsiJGlkIjoiNTkyIiwiTGluZUNvbG9yIjp7IiRpZCI6IjU5MyIsIiR0eXBlIjoiTkxSRS5Db21tb24uRG9tLlNvbGlkQ29sb3JCcnVzaCwgTkxSRS5Db21tb24iLCJDb2xvciI6eyIkaWQiOiI1OTQiLCJBIjoxMjcsIlIiOjY4LCJHIjo4NCwiQiI6MTA2fX0sIkxpbmVXZWlnaHQiOjEuMCwiTGluZVR5cGUiOjAsIlBhcmVudFN0eWxlIjpudWxsfSwiSXNCZWxvd1RpbWViYW5kIjp0cnVlLCJQb3NpdGlvbk9uVGFzayI6MywiSGlkZURhdGUiOmZhbHNlLCJTaGFwZVNpemUiOjAsIlNwYWNpbmciOjIuMCwiUGFkZGluZyI6eyIkcmVmIjoiNTI2In0sIlNoYXBlU3R5bGUiOnsiJGlkIjoiNTk1IiwiTWFyZ2luIjp7IiRpZCI6IjU5NiIsIlRvcCI6MCwiTGVmdCI6MCwiUmlnaHQiOjAsIkJvdHRvbSI6MH0sIlBhZGRpbmciOnsiJGlkIjoiNTk3IiwiVG9wIjowLCJMZWZ0IjowLCJSaWdodCI6MCwiQm90dG9tIjowfSwiQmFja2dyb3VuZCI6eyIkaWQiOiI1OTgiLCJDb2xvciI6eyIkaWQiOiI1OTkiLCJBIjoyNTUsIlIiOjY4LCJHIjo4NCwiQiI6MTA2fX0sIklzVmlzaWJsZSI6dHJ1ZSwiV2lkdGgiOjEyLjAsIkhlaWdodCI6MTQuMCwiQm9yZGVyU3R5bGUiOnsiJGlkIjoiNjAwIiwiTGluZUNvbG9yIjpudWxsLCJMaW5lV2VpZ2h0IjowLjAsIkxpbmVUeXBlIjowLCJQYXJlbnRTdHlsZSI6bnVsbH0sIlBhcmVudFN0eWxlIjpudWxsfSwiVGl0bGVTdHlsZSI6eyIkaWQiOiI2MDEiLCJGb250U2V0dGluZ3MiOnsiJGlkIjoiNjAyIiwiRm9udFNpemUiOjExLCJGb250TmFtZSI6IkNhbGlicmkiLCJJc0JvbGQiOnRydWUsIklzSXRhbGljIjpmYWxzZSwiSXNVbmRlcmxpbmVkIjpmYWxzZSwiUGFyZW50U3R5bGUiOm51bGx9LCJBdXRvU2l6ZSI6MCwiRm9yZWdyb3VuZCI6eyIkaWQiOiI2MDMiLCJDb2xvciI6eyIkaWQiOiI2MDQiLCJBIjoyNTUsIlIiOjAsIkciOjAsIkIiOjB9fSwiTWF4V2lkdGgiOjIwMC4wLCJNYXhIZWlnaHQiOiJJbmZpbml0eSIsIlNtYXJ0Rm9yZWdyb3VuZElzQWN0aXZlIjpmYWxzZSwiSG9yaXpvbnRhbEFsaWdubWVudCI6MiwiVmVydGljYWxBbGlnbm1lbnQiOjAsIlNtYXJ0Rm9yZWdyb3VuZCI6bnVsbCwiQmFja2dyb3VuZEZpbGxUeXBlIjowLCJNYXJnaW4iOnsiJGlkIjoiNjA1IiwiVG9wIjowLCJMZWZ0IjowLCJSaWdodCI6MCwiQm90dG9tIjowfSwiUGFkZGluZyI6eyIkaWQiOiI2MDYiLCJUb3AiOjAsIkxlZnQiOjAsIlJpZ2h0IjowLCJCb3R0b20iOjB9LCJCYWNrZ3JvdW5kIjp7IiRpZCI6IjYwNyIsIkNvbG9yIjp7IiRpZCI6IjYwOCIsIkEiOjAsIlIiOjI1NSwiRyI6MjU1LCJCIjoyNTV9fSwiSXNWaXNpYmxlIjpmYWxzZSwiV2lkdGgiOjAuMCwiSGVpZ2h0IjowLjAsIkJvcmRlclN0eWxlIjp7IiRpZCI6IjYwOSIsIkxpbmVDb2xvciI6bnVsbCwiTGluZVdlaWdodCI6MC4wLCJMaW5lVHlwZSI6MCwiUGFyZW50U3R5bGUiOm51bGx9LCJQYXJlbnRTdHlsZSI6bnVsbH0sIkRhdGVTdHlsZSI6eyIkaWQiOiI2MTAiLCJGb250U2V0dGluZ3MiOnsiJGlkIjoiNjExIiwiRm9udFNpemUiOjEwLCJGb250TmFtZSI6IkNhbGlicmkiLCJJc0JvbGQiOmZhbHNlLCJJc0l0YWxpYyI6ZmFsc2UsIklzVW5kZXJsaW5lZCI6ZmFsc2UsIlBhcmVudFN0eWxlIjpudWxsfSwiQXV0b1NpemUiOjAsIkZvcmVncm91bmQiOnsiJGlkIjoiNjEyIiwiQ29sb3IiOnsiJGlkIjoiNjEz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aWQiOiI2MTQiLCJUb3AiOjAsIkxlZnQiOjAsIlJpZ2h0IjowLCJCb3R0b20iOjB9LCJQYWRkaW5nIjp7IiRpZCI6IjYxNSIsIlRvcCI6MCwiTGVmdCI6MCwiUmlnaHQiOjAsIkJvdHRvbSI6MH0sIkJhY2tncm91bmQiOnsiJGlkIjoiNjE2IiwiQ29sb3IiOnsiJGlkIjoiNjE3IiwiQSI6MCwiUiI6MjU1LCJHIjoyNTUsIkIiOjI1NX19LCJJc1Zpc2libGUiOmZhbHNlLCJXaWR0aCI6MC4wLCJIZWlnaHQiOjAuMCwiQm9yZGVyU3R5bGUiOnsiJGlkIjoiNjE4IiwiTGluZUNvbG9yIjpudWxsLCJMaW5lV2VpZ2h0IjowLjAsIkxpbmVUeXBlIjowLCJQYXJlbnRTdHlsZSI6bnVsbH0sIlBhcmVudFN0eWxlIjpudWxsfSwiRGF0ZUZvcm1hdCI6eyIkaWQiOiI2MTk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jIwIiwiRm9ybWF0IjowLCJJc1Zpc2libGUiOmZhbHNlLCJMYXN0S25vd25WaXNpYmlsaXR5U3RhdGUiOmZhbHNlfSwiSXNWaXNpYmxlIjp0cnVlLCJQYXJlbnRTdHlsZSI6bnVsbH0sIkluZGV4IjoxNCwiUGVyY2VudGFnZUNvbXBsZXRlIjpudWxsLCJQb3NpdGlvbiI6eyJSYXRpbyI6MC4wLCJJc0N1c3RvbSI6ZmFsc2V9LCJEYXRlRm9ybWF0Ijp7IiRyZWYiOiI2MTkifSwiV2Vla051bWJlcmluZyI6eyIkaWQiOiI2MjEiLCJGb3JtYXQiOjAsIklzVmlzaWJsZSI6ZmFsc2UsIkxhc3RLbm93blZpc2liaWxpdHlTdGF0ZSI6ZmFsc2V9LCJSZWxhdGVkVGFza0lkIjoiN2NhMzJhY2QtNTkwOC00NzFhLTkwNDItOTZiMDcwMTExNTk1IiwiSWQiOiI1MTI4OGRkNy1lZTExLTQxYzEtODdlOS1mM2FiMTNmMTBlOTEiLCJJbXBvcnRJZCI6bnVsbCwiVGl0bGUiOiJQbGFubmluZyBSMiBCZWdpbiIsIk5vdGUiOm51bGwsIkh5cGVybGluayI6eyIkaWQiOiI2MjIiLCJBZGRyZXNzIjoiIiwiU3ViQWRkcmVzcyI6IiJ9LCJJc0NoYW5nZWQiOmZhbHNlLCJJc05ldyI6ZmFsc2V9XSwiVGFza0RlZmluaXRpb24iOnsiJGlkIjoiNjIzIiwiR3JvdXBOYW1lIjoiMWI5OTI1YzktYzRhMC00Yzc5LWExMWItYThiOTFjOTdlMGIxIiwiU3RhcnREYXRlIjoiMjAyMS0wNS0xN1QwMDowMDowMFoiLCJFbmREYXRlIjoiMjAyMS0wNy0yMFQxMTo1OTowMFoiLCJQZXJjZW50YWdlQ29tcGxldGUiOm51bGwsIlN0eWxlIjp7IiRpZCI6IjYyNCIsIlNoYXBlIjoxLCJTaGFwZVRoaWNrbmVzcyI6MywiRHVyYXRpb25Gb3JtYXQiOjAsIkluY2x1ZGVOb25Xb3JraW5nRGF5c0luRHVyYXRpb24iOmZhbHNlLCJQZXJjZW50YWdlQ29tcGxldGVTdHlsZSI6eyIkaWQiOiI2MjUiLCJGb250U2V0dGluZ3MiOnsiJGlkIjoiNjI2IiwiRm9udFNpemUiOjEwLCJGb250TmFtZSI6IkNhbGlicmkiLCJJc0JvbGQiOmZhbHNlLCJJc0l0YWxpYyI6ZmFsc2UsIklzVW5kZXJsaW5lZCI6ZmFsc2UsIlBhcmVudFN0eWxlIjpudWxsfSwiQXV0b1NpemUiOjAsIkZvcmVncm91bmQiOnsiJHJlZiI6Ijg2In0sIk1heFdpZHRoIjoyMDAuMCwiTWF4SGVpZ2h0IjoiSW5maW5pdHkiLCJTbWFydEZvcmVncm91bmRJc0FjdGl2ZSI6ZmFsc2UsIkhvcml6b250YWxBbGlnbm1lbnQiOjAsIlZlcnRpY2FsQWxpZ25tZW50IjowLCJTbWFydEZvcmVncm91bmQiOm51bGwsIkJhY2tncm91bmRGaWxsVHlwZSI6MCwiTWFyZ2luIjp7IiRpZCI6IjYyNyIsIlRvcCI6MCwiTGVmdCI6MCwiUmlnaHQiOjAsIkJvdHRvbSI6MH0sIlBhZGRpbmciOnsiJGlkIjoiNjI4IiwiVG9wIjowLCJMZWZ0IjowLCJSaWdodCI6MCwiQm90dG9tIjowfSwiQmFja2dyb3VuZCI6eyIkcmVmIjoiOTAifSwiSXNWaXNpYmxlIjp0cnVlLCJXaWR0aCI6MC4wLCJIZWlnaHQiOjAuMCwiQm9yZGVyU3R5bGUiOnsiJGlkIjoiNjI5IiwiTGluZUNvbG9yIjpudWxsLCJMaW5lV2VpZ2h0IjowLjAsIkxpbmVUeXBlIjowLCJQYXJlbnRTdHlsZSI6bnVsbH0sIlBhcmVudFN0eWxlIjpudWxsfSwiRHVyYXRpb25TdHlsZSI6eyIkaWQiOiI2MzAiLCJGb250U2V0dGluZ3MiOnsiJGlkIjoiNjMxIiwiRm9udFNpemUiOjEwLCJGb250TmFtZSI6IkNhbGlicmkiLCJJc0JvbGQiOmZhbHNlLCJJc0l0YWxpYyI6ZmFsc2UsIklzVW5kZXJsaW5lZCI6ZmFsc2UsIlBhcmVudFN0eWxlIjpudWxsfSwiQXV0b1NpemUiOjAsIkZvcmVncm91bmQiOnsiJGlkIjoiNjMyIiwiQ29sb3IiOnsiJHJlZiI6Ijk0In19LCJNYXhXaWR0aCI6MjAwLjAsIk1heEhlaWdodCI6IkluZmluaXR5IiwiU21hcnRGb3JlZ3JvdW5kSXNBY3RpdmUiOmZhbHNlLCJIb3Jpem9udGFsQWxpZ25tZW50IjowLCJWZXJ0aWNhbEFsaWdubWVudCI6MCwiU21hcnRGb3JlZ3JvdW5kIjpudWxsLCJCYWNrZ3JvdW5kRmlsbFR5cGUiOjAsIk1hcmdpbiI6eyIkaWQiOiI2MzMiLCJUb3AiOjAsIkxlZnQiOjAsIlJpZ2h0IjowLCJCb3R0b20iOjB9LCJQYWRkaW5nIjp7IiRpZCI6IjYzNCIsIlRvcCI6MCwiTGVmdCI6MCwiUmlnaHQiOjAsIkJvdHRvbSI6MH0sIkJhY2tncm91bmQiOnsiJHJlZiI6Ijk3In0sIklzVmlzaWJsZSI6dHJ1ZSwiV2lkdGgiOjAuMCwiSGVpZ2h0IjowLjAsIkJvcmRlclN0eWxlIjp7IiRpZCI6IjYzNSIsIkxpbmVDb2xvciI6bnVsbCwiTGluZVdlaWdodCI6MC4wLCJMaW5lVHlwZSI6MCwiUGFyZW50U3R5bGUiOm51bGx9LCJQYXJlbnRTdHlsZSI6bnVsbH0sIkhvcml6b250YWxDb25uZWN0b3JTdHlsZSI6eyIkaWQiOiI2MzYiLCJMaW5lQ29sb3IiOnsiJHJlZiI6Ijk5In0sIkxpbmVXZWlnaHQiOjEuMCwiTGluZVR5cGUiOjAsIlBhcmVudFN0eWxlIjpudWxsfSwiVmVydGljYWxDb25uZWN0b3JTdHlsZSI6eyIkaWQiOiI2MzciLCJMaW5lQ29sb3IiOnsiJHJlZiI6IjEwMiJ9LCJMaW5lV2VpZ2h0IjowLjAsIkxpbmVUeXBlIjowLCJQYXJlbnRTdHlsZSI6bnVsbH0sIk1hcmdpbiI6bnVsbCwiU3RhcnREYXRlUG9zaXRpb24iOjYsIkVuZERhdGVQb3NpdGlvbiI6NiwiRGF0ZUlzVmlzaWJsZSI6ZmFsc2UsIlRpdGxlUG9zaXRpb24iOjMsIkR1cmF0aW9uUG9zaXRpb24iOjYsIlBlcmNlbnRhZ2VDb21wbGV0ZWRQb3NpdGlvbiI6NiwiU3BhY2luZyI6NSwiSXNCZWxvd1RpbWViYW5kIjp0cnVlLCJQZXJjZW50YWdlQ29tcGxldGVTaGFwZU9wYWNpdHkiOjM1LCJTaGFwZVN0eWxlIjp7IiRpZCI6IjYzOCIsIk1hcmdpbiI6eyIkaWQiOiI2MzkiLCJUb3AiOjAsIkxlZnQiOjQsIlJpZ2h0Ijo0LCJCb3R0b20iOjB9LCJQYWRkaW5nIjp7IiRpZCI6IjY0MCIsIlRvcCI6MCwiTGVmdCI6MCwiUmlnaHQiOjAsIkJvdHRvbSI6MH0sIkJhY2tncm91bmQiOnsiJGlkIjoiNjQxIiwiQ29sb3IiOnsiJGlkIjoiNjQyIiwiQSI6MjU1LCJSIjo4MiwiRyI6MTQ3LCJCIjoyMDV9fSwiSXNWaXNpYmxlIjp0cnVlLCJXaWR0aCI6MC4wLCJIZWlnaHQiOjEzLjQyNjY2NjY2NjY2NjY3NywiQm9yZGVyU3R5bGUiOnsiJGlkIjoiNjQzIiwiTGluZUNvbG9yIjp7IiRyZWYiOiI0MTMifSwiTGluZVdlaWdodCI6MC4wLCJMaW5lVHlwZSI6MCwiUGFyZW50U3R5bGUiOm51bGx9LCJQYXJlbnRTdHlsZSI6bnVsbH0sIlRpdGxlU3R5bGUiOnsiJGlkIjoiNjQ0IiwiRm9udFNldHRpbmdzIjp7IiRpZCI6IjY0NSIsIkZvbnRTaXplIjoxMCwiRm9udE5hbWUiOiJDYWxpYnJpIiwiSXNCb2xkIjp0cnVlLCJJc0l0YWxpYyI6ZmFsc2UsIklzVW5kZXJsaW5lZCI6ZmFsc2UsIlBhcmVudFN0eWxlIjpudWxsfSwiQXV0b1NpemUiOjAsIkZvcmVncm91bmQiOnsiJGlkIjoiNjQ2IiwiQ29sb3IiOnsiJGlkIjoiNjQ3IiwiQSI6MjU1LCJSIjowLCJHIjowLCJCIjowfX0sIk1heFdpZHRoIjo5NjAuMCwiTWF4SGVpZ2h0IjoiSW5maW5pdHkiLCJTbWFydEZvcmVncm91bmRJc0FjdGl2ZSI6ZmFsc2UsIkhvcml6b250YWxBbGlnbm1lbnQiOjIsIlZlcnRpY2FsQWxpZ25tZW50IjowLCJTbWFydEZvcmVncm91bmQiOm51bGwsIkJhY2tncm91bmRGaWxsVHlwZSI6MCwiTWFyZ2luIjp7IiRpZCI6IjY0OCIsIlRvcCI6MCwiTGVmdCI6MCwiUmlnaHQiOjAsIkJvdHRvbSI6MH0sIlBhZGRpbmciOnsiJGlkIjoiNjQ5IiwiVG9wIjowLCJMZWZ0IjowLCJSaWdodCI6MCwiQm90dG9tIjowfSwiQmFja2dyb3VuZCI6eyIkaWQiOiI2NTAiLCJDb2xvciI6eyIkaWQiOiI2NTEiLCJBIjowLCJSIjoyNTUsIkciOjI1NSwiQiI6MjU1fX0sIklzVmlzaWJsZSI6dHJ1ZSwiV2lkdGgiOjAuMCwiSGVpZ2h0IjowLjAsIkJvcmRlclN0eWxlIjp7IiRpZCI6IjY1MiIsIkxpbmVDb2xvciI6bnVsbCwiTGluZVdlaWdodCI6MC4wLCJMaW5lVHlwZSI6MCwiUGFyZW50U3R5bGUiOm51bGx9LCJQYXJlbnRTdHlsZSI6bnVsbH0sIkRhdGVTdHlsZSI6eyIkaWQiOiI2NTMiLCJGb250U2V0dGluZ3MiOnsiJGlkIjoiNjU0IiwiRm9udFNpemUiOjEwLCJGb250TmFtZSI6IkNhbGlicmkiLCJJc0JvbGQiOmZhbHNlLCJJc0l0YWxpYyI6ZmFsc2UsIklzVW5kZXJsaW5lZCI6ZmFsc2UsIlBhcmVudFN0eWxlIjpudWxsfSwiQXV0b1NpemUiOjAsIkZvcmVncm91bmQiOnsiJGlkIjoiNjU1IiwiQ29sb3IiOnsiJGlkIjoiNjU2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2NTciLCJUb3AiOjAsIkxlZnQiOjAsIlJpZ2h0IjowLCJCb3R0b20iOjB9LCJQYWRkaW5nIjp7IiRpZCI6IjY1OCIsIlRvcCI6MCwiTGVmdCI6MCwiUmlnaHQiOjAsIkJvdHRvbSI6MH0sIkJhY2tncm91bmQiOnsiJHJlZiI6IjEyNSJ9LCJJc1Zpc2libGUiOnRydWUsIldpZHRoIjowLjAsIkhlaWdodCI6MC4wLCJCb3JkZXJTdHlsZSI6eyIkaWQiOiI2NTkiLCJMaW5lQ29sb3IiOm51bGwsIkxpbmVXZWlnaHQiOjAuMCwiTGluZVR5cGUiOjAsIlBhcmVudFN0eWxlIjpudWxsfSwiUGFyZW50U3R5bGUiOm51bGx9LCJEYXRlRm9ybWF0Ijp7IiRpZCI6IjY2MCIsIkZvcm1hdFN0cmluZyI6Ik0v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jYxIiwiRm9ybWF0IjowLCJJc1Zpc2libGUiOmZhbHNlLCJMYXN0S25vd25WaXNpYmlsaXR5U3RhdGUiOmZhbHNlfSwiSXNWaXNpYmxlIjp0cnVlLCJQYXJlbnRTdHlsZSI6bnVsbH0sIkluZGV4IjoxMSwiU21hcnREdXJhdGlvbkFjdGl2YXRlZCI6ZmFsc2UsIkRhdGVGb3JtYXQiOnsiJHJlZiI6IjY2MCJ9LCJXZWVrTnVtYmVyaW5nIjp7IiRpZCI6IjY2MiIsIkZvcm1hdCI6MCwiSXNWaXNpYmxlIjpmYWxzZSwiTGFzdEtub3duVmlzaWJpbGl0eVN0YXRlIjpmYWxzZX0sIklkIjoiN2NhMzJhY2QtNTkwOC00NzFhLTkwNDItOTZiMDcwMTExNTk1IiwiSW1wb3J0SWQiOm51bGwsIlRpdGxlIjoiSGVscGRlc2sgQ29udGVudCBQbGFuIiwiTm90ZSI6bnVsbCwiSHlwZXJsaW5rIjp7IiRpZCI6IjY2MyIsIkFkZHJlc3MiOiIiLCJTdWJBZGRyZXNzIjoiIn0sIklzQ2hhbmdlZCI6ZmFsc2UsIklzTmV3IjpmYWxzZX19XSwiTWlsZXN0b25lcyI6W3siJGlkIjoiNjY0IiwiSWQiOiIzMmJmODNhZS1kNjg1LTQ2N2QtODkyMC1kYjUxMDAzNzI0MmYiLCJJbmRleCI6MTAsIkdyb3VwSWQiOiIxYjk5MjVjOS1jNGEwLTRjNzktYTExYi1hOGI5MWM5N2UwYjEiLCJUaXRsZSI6IlBsYW5uaW5nIFIyIEJlZ2luIiwiRGF0ZVRpbWUiOiIyMDIxLTA4LTAxVDExOjU5OjAwIiwiUGVyY2VudGFnZUNvbXBsZXRlIjpudWxsLCJOb3RlIjpudWxsLCJTdHlsZSI6eyIkaWQiOiI2NjUiLCJUaXRsZVBvc2l0aW9uIjoiUmlnaHQiLCJEYXRlUG9zaXRpb24iOiJMZWZ0IiwiU2hhcGVUeXBlIjoxLCJTaGFwZVNpemUiOjAsIlNoYXBlU3R5bGUiOnsiJGlkIjoiNjY2IiwiTWFyZ2luIjp7IiRyZWYiOiI2MCJ9LCJQYWRkaW5nIjp7IiRyZWYiOiI2MSJ9LCJCYWNrZ3JvdW5kIjp7IiRpZCI6IjY2NyIsIkNvbG9yIjp7IiRpZCI6IjY2OCIsIkEiOjI1NSwiUiI6NjgsIkciOjg0LCJCIjoxMDZ9fSwiSXNWaXNpYmxlIjp0cnVlLCJXaWR0aCI6MTIuMCwiSGVpZ2h0IjoxNC4wLCJCb3JkZXJTdHlsZSI6eyIkaWQiOiI2NjkiLCJMaW5lQ29sb3IiOnsiJHJlZiI6IjY1In0sIkxpbmVXZWlnaHQiOjAuMCwiTGluZVR5cGUiOjAsIlBhcmVudFN0eWxlIjpudWxsfSwiUGFyZW50U3R5bGUiOm51bGx9LCJUaXRsZVN0eWxlIjp7IiRpZCI6IjY3MCIsIkZvbnRTZXR0aW5ncyI6eyIkaWQiOiI2NzEiLCJGb250U2l6ZSI6MTEsIkZvbnROYW1lIjoiQ2FsaWJyaSIsIklzQm9sZCI6dHJ1ZSwiSXNJdGFsaWMiOmZhbHNlLCJJc1VuZGVybGluZWQiOmZhbHNlLCJQYXJlbnRTdHlsZSI6bnVsbH0sIkF1dG9TaXplIjowLCJGb3JlZ3JvdW5kIjp7IiRpZCI6IjY3MiIsIkNvbG9yIjp7IiRpZCI6IjY3MyIsIkEiOjI1NSwiUiI6MCwiRyI6MCwiQiI6MH19LCJNYXhXaWR0aCI6MjAwLjAsIk1heEhlaWdodCI6IkluZmluaXR5IiwiU21hcnRGb3JlZ3JvdW5kSXNBY3RpdmUiOmZhbHNlLCJIb3Jpem9udGFsQWxpZ25tZW50IjowLCJWZXJ0aWNhbEFsaWdubWVudCI6MCwiU21hcnRGb3JlZ3JvdW5kIjpudWxsLCJCYWNrZ3JvdW5kRmlsbFR5cGUiOjAsIk1hcmdpbiI6eyIkcmVmIjoiNzEifSwiUGFkZGluZyI6eyIkcmVmIjoiNzIifSwiQmFja2dyb3VuZCI6eyIkaWQiOiI2NzQiLCJDb2xvciI6eyIkaWQiOiI2NzUiLCJBIjowLCJSIjoyNTUsIkciOjI1NSwiQiI6MjU1fX0sIklzVmlzaWJsZSI6dHJ1ZSwiV2lkdGgiOjAuMCwiSGVpZ2h0IjowLjAsIkJvcmRlclN0eWxlIjpudWxsLCJQYXJlbnRTdHlsZSI6bnVsbH0sIkRhdGVTdHlsZSI6eyIkaWQiOiI2NzYiLCJGb250U2V0dGluZ3MiOnsiJGlkIjoiNjc3IiwiRm9udFNpemUiOjEwLCJGb250TmFtZSI6IkNhbGlicmkiLCJJc0JvbGQiOmZhbHNlLCJJc0l0YWxpYyI6ZmFsc2UsIklzVW5kZXJsaW5lZCI6ZmFsc2UsIlBhcmVudFN0eWxlIjpudWxsfSwiQXV0b1NpemUiOjAsIkZvcmVncm91bmQiOnsiJGlkIjoiNjc4IiwiQ29sb3IiOnsiJGlkIjoiNjc5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zgifSwiUGFkZGluZyI6eyIkcmVmIjoiNzkifSwiQmFja2dyb3VuZCI6eyIkaWQiOiI2ODAiLCJDb2xvciI6eyIkaWQiOiI2ODEiLCJBIjowLCJSIjoyNTUsIkciOjI1NSwiQiI6MjU1fX0sIklzVmlzaWJsZSI6ZmFsc2UsIldpZHRoIjowLjAsIkhlaWdodCI6MC4wLCJCb3JkZXJTdHlsZSI6bnVsbCwiUGFyZW50U3R5bGUiOm51bGx9LCJEYXRlRm9ybWF0Ijp7IiRpZCI6IjY4M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2ODMiLCJGb3JtYXQiOjAsIklzVmlzaWJsZSI6ZmFsc2UsIkxhc3RLbm93blZpc2liaWxpdHlTdGF0ZSI6ZmFsc2V9LCJJc1Zpc2libGUiOnRydWUsIlBhcmVudFN0eWxlIjpudWxsfSwiSHlwZXJsaW5rIjp7IiRpZCI6IjY4NCIsIkFkZHJlc3MiOiIiLCJTdWJBZGRyZXNzIjoiIn0sIkltcG9ydElkIjoiIn1dfSx7IiRpZCI6IjY4NSIsIklkIjoiMjA3ZGQzMjctMWUzNC00NjAzLTg0MzAtYTc3NjQ3NjU0M2U3IiwiSW5kZXgiOjE1LCJIZWFkZXJUZXh0IjoiVGVzdCIsIlN0eWxlIjp7IiRpZCI6IjY4NiIsIkhlYWRlclN0eWxlIjp7IiRpZCI6IjY4NyIsIlRleHRTdHlsZSI6eyIkaWQiOiI2ODgiLCJGb250U2V0dGluZ3MiOnsiJGlkIjoiNjg5IiwiRm9udFNpemUiOjEwLCJGb250TmFtZSI6IkZyYW5rbGluIEdvdGhpYyBNZWRpdW0iLCJJc0JvbGQiOmZhbHNlLCJJc0l0YWxpYyI6ZmFsc2UsIklzVW5kZXJsaW5lZCI6ZmFsc2UsIlBhcmVudFN0eWxlIjpudWxsfSwiQXV0b1NpemUiOjAsIkZvcmVncm91bmQiOnsiJGlkIjoiNjkwIiwiQ29sb3IiOnsiJGlkIjoiNjkxIiwiQSI6MjU1LCJSIjoxMTgsIkciOjkwLCJCIjowfX0sIk1heFdpZHRoIjowLjAsIk1heEhlaWdodCI6MC4wLCJTbWFydEZvcmVncm91bmRJc0FjdGl2ZSI6ZmFsc2UsIkhvcml6b250YWxBbGlnbm1lbnQiOjAsIlZlcnRpY2FsQWxpZ25tZW50IjowLCJTbWFydEZvcmVncm91bmQiOm51bGwsIkJhY2tncm91bmRGaWxsVHlwZSI6MCwiTWFyZ2luIjp7IiRyZWYiOiIxNDIifSwiUGFkZGluZyI6eyIkcmVmIjoiMTQzIn0sIkJhY2tncm91bmQiOm51bGwsIklzVmlzaWJsZSI6ZmFsc2UsIldpZHRoIjowLjAsIkhlaWdodCI6MC4wLCJCb3JkZXJTdHlsZSI6bnVsbCwiUGFyZW50U3R5bGUiOm51bGx9LCJSZWN0YW5nbGVTdHlsZSI6eyIkaWQiOiI2OTIiLCJNYXJnaW4iOnsiJHJlZiI6IjE0NSJ9LCJQYWRkaW5nIjp7IiRyZWYiOiIxNDYifSwiQmFja2dyb3VuZCI6eyIkaWQiOiI2OTMiLCJDb2xvciI6eyIkaWQiOiI2OTQiLCJBIjoxMjcsIlIiOjI1NSwiRyI6MTkyLCJCIjowfX0sIklzVmlzaWJsZSI6ZmFsc2UsIldpZHRoIjowLjAsIkhlaWdodCI6MC4wLCJCb3JkZXJTdHlsZSI6eyIkaWQiOiI2OTUiLCJMaW5lQ29sb3IiOnsiJHJlZiI6IjE1MCJ9LCJMaW5lV2VpZ2h0IjowLjAsIkxpbmVUeXBlIjowLCJQYXJlbnRTdHlsZSI6bnVsbH0sIlBhcmVudFN0eWxlIjpudWxsfSwiTWFyZ2luIjp7IiRyZWYiOiIxNTIifSwiUGFkZGluZyI6eyIkcmVmIjoiMTUzIn0sIkJhY2tncm91bmQiOm51bGwsIklzVmlzaWJsZSI6dHJ1ZSwiV2lkdGgiOjAuMCwiSGVpZ2h0IjowLjAsIkJvcmRlclN0eWxlIjpudWxsLCJQYXJlbnRTdHlsZSI6bnVsbH0sIkJhY2tncm91bmRTdHlsZSI6eyIkaWQiOiI2OTYiLCJNYXJnaW4iOnsiJHJlZiI6IjE1NSJ9LCJQYWRkaW5nIjp7IiRyZWYiOiIxNTYifSwiQmFja2dyb3VuZCI6eyIkaWQiOiI2OTciLCJDb2xvciI6eyIkaWQiOiI2OTgiLCJBIjozOCwiUiI6MjU1LCJHIjoxOTIsIkIiOjB9fSwiSXNWaXNpYmxlIjp0cnVlLCJXaWR0aCI6MC4wLCJIZWlnaHQiOjAuMCwiQm9yZGVyU3R5bGUiOnsiJGlkIjoiNjk5IiwiTGluZUNvbG9yIjp7IiRyZWYiOiIxNjAifSwiTGluZVdlaWdodCI6MC4wLCJMaW5lVHlwZSI6MCwiUGFyZW50U3R5bGUiOm51bGx9LCJQYXJlbnRTdHlsZSI6bnVsbH0sIklzQWJvdmVUaW1lYmFuZCI6ZmFsc2UsIk1hcmdpbiI6eyIkcmVmIjoiMTYyIn0sIlBhZGRpbmciOnsiJHJlZiI6IjE2MyJ9LCJJc1Zpc2libGUiOnRydWUsIldpZHRoIjowLjAsIkhlaWdodCI6MC4wLCJCb3JkZXJTdHlsZSI6bnVsbCwiUGFyZW50U3R5bGUiOm51bGx9LCJUYXNrcyI6W3siJGlkIjoiNzAwIiwiX2F0dGFjaGVkTWlsZXN0b25lcyI6W10sIlRhc2tEZWZpbml0aW9uIjp7IiRpZCI6IjcwMSIsIkdyb3VwTmFtZSI6IjRkMWYyMDc5LTIyZTctNDdiNy04YjZjLTY4Yzk4YzFiNjgzMyIsIlN0YXJ0RGF0ZSI6IjIwMjEtMDUtMTFUMDA6MDA6MDBaIiwiRW5kRGF0ZSI6IjIwMjEtMDYtMzBUMTE6NTk6MDBaIiwiUGVyY2VudGFnZUNvbXBsZXRlIjpudWxsLCJTdHlsZSI6eyIkaWQiOiI3MDIiLCJTaGFwZSI6NiwiU2hhcGVUaGlja25lc3MiOjEsIkR1cmF0aW9uRm9ybWF0IjowLCJJbmNsdWRlTm9uV29ya2luZ0RheXNJbkR1cmF0aW9uIjpmYWxzZSwiUGVyY2VudGFnZUNvbXBsZXRlU3R5bGUiOnsiJGlkIjoiNzAzIiwiRm9udFNldHRpbmdzIjp7IiRpZCI6IjcwNCIsIkZvbnRTaXplIjoxMCwiRm9udE5hbWUiOiJDYWxpYnJpIiwiSXNCb2xkIjpmYWxzZSwiSXNJdGFsaWMiOmZhbHNlLCJJc1VuZGVybGluZWQiOmZhbHNlLCJQYXJlbnRTdHlsZSI6bnVsbH0sIkF1dG9TaXplIjowLCJGb3JlZ3JvdW5kIjp7IiRyZWYiOiI4NiJ9LCJNYXhXaWR0aCI6MjAwLjAsIk1heEhlaWdodCI6IkluZmluaXR5IiwiU21hcnRGb3JlZ3JvdW5kSXNBY3RpdmUiOmZhbHNlLCJIb3Jpem9udGFsQWxpZ25tZW50IjowLCJWZXJ0aWNhbEFsaWdubWVudCI6MCwiU21hcnRGb3JlZ3JvdW5kIjpudWxsLCJCYWNrZ3JvdW5kRmlsbFR5cGUiOjAsIk1hcmdpbiI6eyIkaWQiOiI3MDUiLCJUb3AiOjAsIkxlZnQiOjAsIlJpZ2h0IjowLCJCb3R0b20iOjB9LCJQYWRkaW5nIjp7IiRpZCI6IjcwNiIsIlRvcCI6MCwiTGVmdCI6MCwiUmlnaHQiOjAsIkJvdHRvbSI6MH0sIkJhY2tncm91bmQiOnsiJHJlZiI6IjkwIn0sIklzVmlzaWJsZSI6dHJ1ZSwiV2lkdGgiOjAuMCwiSGVpZ2h0IjowLjAsIkJvcmRlclN0eWxlIjp7IiRpZCI6IjcwNyIsIkxpbmVDb2xvciI6bnVsbCwiTGluZVdlaWdodCI6MC4wLCJMaW5lVHlwZSI6MCwiUGFyZW50U3R5bGUiOm51bGx9LCJQYXJlbnRTdHlsZSI6bnVsbH0sIkR1cmF0aW9uU3R5bGUiOnsiJGlkIjoiNzA4IiwiRm9udFNldHRpbmdzIjp7IiRpZCI6IjcwOSIsIkZvbnRTaXplIjoxMCwiRm9udE5hbWUiOiJDYWxpYnJpIiwiSXNCb2xkIjpmYWxzZSwiSXNJdGFsaWMiOmZhbHNlLCJJc1VuZGVybGluZWQiOmZhbHNlLCJQYXJlbnRTdHlsZSI6bnVsbH0sIkF1dG9TaXplIjowLCJGb3JlZ3JvdW5kIjp7IiRpZCI6IjcxMCIsIkNvbG9yIjp7IiRyZWYiOiI5NCJ9fSwiTWF4V2lkdGgiOjIwMC4wLCJNYXhIZWlnaHQiOiJJbmZpbml0eSIsIlNtYXJ0Rm9yZWdyb3VuZElzQWN0aXZlIjpmYWxzZSwiSG9yaXpvbnRhbEFsaWdubWVudCI6MCwiVmVydGljYWxBbGlnbm1lbnQiOjAsIlNtYXJ0Rm9yZWdyb3VuZCI6bnVsbCwiQmFja2dyb3VuZEZpbGxUeXBlIjowLCJNYXJnaW4iOnsiJGlkIjoiNzExIiwiVG9wIjowLCJMZWZ0IjowLCJSaWdodCI6MCwiQm90dG9tIjowfSwiUGFkZGluZyI6eyIkaWQiOiI3MTIiLCJUb3AiOjAsIkxlZnQiOjAsIlJpZ2h0IjowLCJCb3R0b20iOjB9LCJCYWNrZ3JvdW5kIjp7IiRyZWYiOiI5NyJ9LCJJc1Zpc2libGUiOnRydWUsIldpZHRoIjowLjAsIkhlaWdodCI6MC4wLCJCb3JkZXJTdHlsZSI6eyIkaWQiOiI3MTMiLCJMaW5lQ29sb3IiOm51bGwsIkxpbmVXZWlnaHQiOjAuMCwiTGluZVR5cGUiOjAsIlBhcmVudFN0eWxlIjpudWxsfSwiUGFyZW50U3R5bGUiOm51bGx9LCJIb3Jpem9udGFsQ29ubmVjdG9yU3R5bGUiOnsiJGlkIjoiNzE0IiwiTGluZUNvbG9yIjp7IiRyZWYiOiI5OSJ9LCJMaW5lV2VpZ2h0IjoxLjAsIkxpbmVUeXBlIjowLCJQYXJlbnRTdHlsZSI6bnVsbH0sIlZlcnRpY2FsQ29ubmVjdG9yU3R5bGUiOnsiJGlkIjoiNzE1IiwiTGluZUNvbG9yIjp7IiRyZWYiOiIxMDI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UsIklzQmVsb3dUaW1lYmFuZCI6dHJ1ZSwiUGVyY2VudGFnZUNvbXBsZXRlU2hhcGVPcGFjaXR5IjozNSwiU2hhcGVTdHlsZSI6eyIkaWQiOiI3MTYiLCJNYXJnaW4iOnsiJGlkIjoiNzE3IiwiVG9wIjowLCJMZWZ0Ijo0LCJSaWdodCI6NCwiQm90dG9tIjowfSwiUGFkZGluZyI6eyIkaWQiOiI3MTgiLCJUb3AiOjAsIkxlZnQiOjAsIlJpZ2h0IjowLCJCb3R0b20iOjB9LCJCYWNrZ3JvdW5kIjp7IiRpZCI6IjcxOSIsIkNvbG9yIjp7IiRpZCI6IjcyMCIsIkEiOjI1NSwiUiI6MjU0LCJHIjoxODYsIkIiOjEwfX0sIklzVmlzaWJsZSI6dHJ1ZSwiV2lkdGgiOjAuMCwiSGVpZ2h0IjoxNi4wLCJCb3JkZXJTdHlsZSI6eyIkaWQiOiI3MjEiLCJMaW5lQ29sb3IiOnsiJHJlZiI6IjQxMyJ9LCJMaW5lV2VpZ2h0IjowLjAsIkxpbmVUeXBlIjowLCJQYXJlbnRTdHlsZSI6bnVsbH0sIlBhcmVudFN0eWxlIjpudWxsfSwiVGl0bGVTdHlsZSI6eyIkaWQiOiI3MjIiLCJGb250U2V0dGluZ3MiOnsiJGlkIjoiNzIzIiwiRm9udFNpemUiOjEwLCJGb250TmFtZSI6IkNhbGlicmkiLCJJc0JvbGQiOnRydWUsIklzSXRhbGljIjpmYWxzZSwiSXNVbmRlcmxpbmVkIjpmYWxzZSwiUGFyZW50U3R5bGUiOm51bGx9LCJBdXRvU2l6ZSI6MCwiRm9yZWdyb3VuZCI6eyIkaWQiOiI3MjQiLCJDb2xvciI6eyIkaWQiOiI3MjUiLCJBIjoyNTUsIlIiOjcyLCJHIjo3MiwiQiI6NzJ9fSwiTWF4V2lkdGgiOjg3Mi43MjcyNzI3MjcyNzI3NSwiTWF4SGVpZ2h0IjoiSW5maW5pdHkiLCJTbWFydEZvcmVncm91bmRJc0FjdGl2ZSI6ZmFsc2UsIkhvcml6b250YWxBbGlnbm1lbnQiOjEsIlZlcnRpY2FsQWxpZ25tZW50IjowLCJTbWFydEZvcmVncm91bmQiOm51bGwsIkJhY2tncm91bmRGaWxsVHlwZSI6MCwiTWFyZ2luIjp7IiRpZCI6IjcyNiIsIlRvcCI6MCwiTGVmdCI6MCwiUmlnaHQiOjAsIkJvdHRvbSI6MH0sIlBhZGRpbmciOnsiJGlkIjoiNzI3IiwiVG9wIjowLCJMZWZ0IjowLCJSaWdodCI6MCwiQm90dG9tIjowfSwiQmFja2dyb3VuZCI6eyIkaWQiOiI3MjgiLCJDb2xvciI6eyIkaWQiOiI3MjkiLCJBIjowLCJSIjoyNTUsIkciOjI1NSwiQiI6MjU1fX0sIklzVmlzaWJsZSI6dHJ1ZSwiV2lkdGgiOjAuMCwiSGVpZ2h0IjowLjAsIkJvcmRlclN0eWxlIjp7IiRpZCI6IjczMCIsIkxpbmVDb2xvciI6bnVsbCwiTGluZVdlaWdodCI6MC4wLCJMaW5lVHlwZSI6MCwiUGFyZW50U3R5bGUiOm51bGx9LCJQYXJlbnRTdHlsZSI6bnVsbH0sIkRhdGVTdHlsZSI6eyIkaWQiOiI3MzEiLCJGb250U2V0dGluZ3MiOnsiJGlkIjoiNzMyIiwiRm9udFNpemUiOjEwLCJGb250TmFtZSI6IkNhbGlicmkiLCJJc0JvbGQiOmZhbHNlLCJJc0l0YWxpYyI6ZmFsc2UsIklzVW5kZXJsaW5lZCI6ZmFsc2UsIlBhcmVudFN0eWxlIjpudWxsfSwiQXV0b1NpemUiOjAsIkZvcmVncm91bmQiOnsiJGlkIjoiNzMzIiwiQ29sb3IiOnsiJGlkIjoiNzM0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3MzUiLCJUb3AiOjAsIkxlZnQiOjAsIlJpZ2h0IjowLCJCb3R0b20iOjB9LCJQYWRkaW5nIjp7IiRpZCI6IjczNiIsIlRvcCI6MCwiTGVmdCI6MCwiUmlnaHQiOjAsIkJvdHRvbSI6MH0sIkJhY2tncm91bmQiOnsiJHJlZiI6IjEyNSJ9LCJJc1Zpc2libGUiOnRydWUsIldpZHRoIjowLjAsIkhlaWdodCI6MC4wLCJCb3JkZXJTdHlsZSI6eyIkaWQiOiI3MzciLCJMaW5lQ29sb3IiOm51bGwsIkxpbmVXZWlnaHQiOjAuMCwiTGluZVR5cGUiOjAsIlBhcmVudFN0eWxlIjpudWxsfSwiUGFyZW50U3R5bGUiOm51bGx9LCJEYXRlRm9ybWF0Ijp7IiRpZCI6IjczO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3MzkiLCJGb3JtYXQiOjAsIklzVmlzaWJsZSI6ZmFsc2UsIkxhc3RLbm93blZpc2liaWxpdHlTdGF0ZSI6ZmFsc2V9LCJJc1Zpc2libGUiOnRydWUsIlBhcmVudFN0eWxlIjpudWxsfSwiSW5kZXgiOjIxLCJTbWFydER1cmF0aW9uQWN0aXZhdGVkIjpmYWxzZSwiRGF0ZUZvcm1hdCI6eyIkcmVmIjoiNzM4In0sIldlZWtOdW1iZXJpbmciOnsiJGlkIjoiNzQwIiwiRm9ybWF0IjowLCJJc1Zpc2libGUiOmZhbHNlLCJMYXN0S25vd25WaXNpYmlsaXR5U3RhdGUiOmZhbHNlfSwiSWQiOiIxNTQ4YTQ1OS0yOWQ1LTQyZjAtOGViYi1jMzY0NjkwZTM4NjUiLCJJbXBvcnRJZCI6bnVsbCwiVGl0bGUiOiJJbnRlZ3JhdGlvbiBJIiwiTm90ZSI6bnVsbCwiSHlwZXJsaW5rIjp7IiRpZCI6Ijc0MSIsIkFkZHJlc3MiOiIiLCJTdWJBZGRyZXNzIjoiIn0sIklzQ2hhbmdlZCI6ZmFsc2UsIklzTmV3IjpmYWxzZX19LHsiJGlkIjoiNzQyIiwiX2F0dGFjaGVkTWlsZXN0b25lcyI6W10sIlRhc2tEZWZpbml0aW9uIjp7IiRpZCI6Ijc0MyIsIkdyb3VwTmFtZSI6IjRkMWYyMDc5LTIyZTctNDdiNy04YjZjLTY4Yzk4YzFiNjgzMyIsIlN0YXJ0RGF0ZSI6IjIwMjEtMDYtMzBUMDA6MDA6MDBaIiwiRW5kRGF0ZSI6IjIwMjEtMDgtMTdUMTE6NTk6MDBaIiwiUGVyY2VudGFnZUNvbXBsZXRlIjpudWxsLCJTdHlsZSI6eyIkaWQiOiI3NDQiLCJTaGFwZSI6NiwiU2hhcGVUaGlja25lc3MiOjEsIkR1cmF0aW9uRm9ybWF0IjowLCJJbmNsdWRlTm9uV29ya2luZ0RheXNJbkR1cmF0aW9uIjpmYWxzZSwiUGVyY2VudGFnZUNvbXBsZXRlU3R5bGUiOnsiJGlkIjoiNzQ1IiwiRm9udFNldHRpbmdzIjp7IiRpZCI6Ijc0NiIsIkZvbnRTaXplIjoxMCwiRm9udE5hbWUiOiJDYWxpYnJpIiwiSXNCb2xkIjpmYWxzZSwiSXNJdGFsaWMiOmZhbHNlLCJJc1VuZGVybGluZWQiOmZhbHNlLCJQYXJlbnRTdHlsZSI6bnVsbH0sIkF1dG9TaXplIjowLCJGb3JlZ3JvdW5kIjp7IiRyZWYiOiI4NiJ9LCJNYXhXaWR0aCI6MjAwLjAsIk1heEhlaWdodCI6IkluZmluaXR5IiwiU21hcnRGb3JlZ3JvdW5kSXNBY3RpdmUiOmZhbHNlLCJIb3Jpem9udGFsQWxpZ25tZW50IjowLCJWZXJ0aWNhbEFsaWdubWVudCI6MCwiU21hcnRGb3JlZ3JvdW5kIjpudWxsLCJCYWNrZ3JvdW5kRmlsbFR5cGUiOjAsIk1hcmdpbiI6eyIkaWQiOiI3NDciLCJUb3AiOjAsIkxlZnQiOjAsIlJpZ2h0IjowLCJCb3R0b20iOjB9LCJQYWRkaW5nIjp7IiRpZCI6Ijc0OCIsIlRvcCI6MCwiTGVmdCI6MCwiUmlnaHQiOjAsIkJvdHRvbSI6MH0sIkJhY2tncm91bmQiOnsiJHJlZiI6IjkwIn0sIklzVmlzaWJsZSI6dHJ1ZSwiV2lkdGgiOjAuMCwiSGVpZ2h0IjowLjAsIkJvcmRlclN0eWxlIjp7IiRpZCI6Ijc0OSIsIkxpbmVDb2xvciI6bnVsbCwiTGluZVdlaWdodCI6MC4wLCJMaW5lVHlwZSI6MCwiUGFyZW50U3R5bGUiOm51bGx9LCJQYXJlbnRTdHlsZSI6bnVsbH0sIkR1cmF0aW9uU3R5bGUiOnsiJGlkIjoiNzUwIiwiRm9udFNldHRpbmdzIjp7IiRpZCI6Ijc1MSIsIkZvbnRTaXplIjoxMCwiRm9udE5hbWUiOiJDYWxpYnJpIiwiSXNCb2xkIjpmYWxzZSwiSXNJdGFsaWMiOmZhbHNlLCJJc1VuZGVybGluZWQiOmZhbHNlLCJQYXJlbnRTdHlsZSI6bnVsbH0sIkF1dG9TaXplIjowLCJGb3JlZ3JvdW5kIjp7IiRpZCI6Ijc1MiIsIkNvbG9yIjp7IiRyZWYiOiI5NCJ9fSwiTWF4V2lkdGgiOjIwMC4wLCJNYXhIZWlnaHQiOiJJbmZpbml0eSIsIlNtYXJ0Rm9yZWdyb3VuZElzQWN0aXZlIjpmYWxzZSwiSG9yaXpvbnRhbEFsaWdubWVudCI6MCwiVmVydGljYWxBbGlnbm1lbnQiOjAsIlNtYXJ0Rm9yZWdyb3VuZCI6bnVsbCwiQmFja2dyb3VuZEZpbGxUeXBlIjowLCJNYXJnaW4iOnsiJGlkIjoiNzUzIiwiVG9wIjowLCJMZWZ0IjowLCJSaWdodCI6MCwiQm90dG9tIjowfSwiUGFkZGluZyI6eyIkaWQiOiI3NTQiLCJUb3AiOjAsIkxlZnQiOjAsIlJpZ2h0IjowLCJCb3R0b20iOjB9LCJCYWNrZ3JvdW5kIjp7IiRyZWYiOiI5NyJ9LCJJc1Zpc2libGUiOnRydWUsIldpZHRoIjowLjAsIkhlaWdodCI6MC4wLCJCb3JkZXJTdHlsZSI6eyIkaWQiOiI3NTUiLCJMaW5lQ29sb3IiOm51bGwsIkxpbmVXZWlnaHQiOjAuMCwiTGluZVR5cGUiOjAsIlBhcmVudFN0eWxlIjpudWxsfSwiUGFyZW50U3R5bGUiOm51bGx9LCJIb3Jpem9udGFsQ29ubmVjdG9yU3R5bGUiOnsiJGlkIjoiNzU2IiwiTGluZUNvbG9yIjp7IiRyZWYiOiI5OSJ9LCJMaW5lV2VpZ2h0IjoxLjAsIkxpbmVUeXBlIjowLCJQYXJlbnRTdHlsZSI6bnVsbH0sIlZlcnRpY2FsQ29ubmVjdG9yU3R5bGUiOnsiJGlkIjoiNzU3IiwiTGluZUNvbG9yIjp7IiRyZWYiOiIxMDI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UsIklzQmVsb3dUaW1lYmFuZCI6dHJ1ZSwiUGVyY2VudGFnZUNvbXBsZXRlU2hhcGVPcGFjaXR5IjozNSwiU2hhcGVTdHlsZSI6eyIkaWQiOiI3NTgiLCJNYXJnaW4iOnsiJGlkIjoiNzU5IiwiVG9wIjowLCJMZWZ0Ijo0LCJSaWdodCI6NCwiQm90dG9tIjowfSwiUGFkZGluZyI6eyIkaWQiOiI3NjAiLCJUb3AiOjAsIkxlZnQiOjAsIlJpZ2h0IjowLCJCb3R0b20iOjB9LCJCYWNrZ3JvdW5kIjp7IiRpZCI6Ijc2MSIsIkNvbG9yIjp7IiRpZCI6Ijc2MiIsIkEiOjI1NSwiUiI6MjU0LCJHIjoxODYsIkIiOjEwfX0sIklzVmlzaWJsZSI6dHJ1ZSwiV2lkdGgiOjAuMCwiSGVpZ2h0IjoxNi4wLCJCb3JkZXJTdHlsZSI6eyIkaWQiOiI3NjMiLCJMaW5lQ29sb3IiOnsiJHJlZiI6IjQxMyJ9LCJMaW5lV2VpZ2h0IjowLjAsIkxpbmVUeXBlIjowLCJQYXJlbnRTdHlsZSI6bnVsbH0sIlBhcmVudFN0eWxlIjpudWxsfSwiVGl0bGVTdHlsZSI6eyIkaWQiOiI3NjQiLCJGb250U2V0dGluZ3MiOnsiJGlkIjoiNzY1IiwiRm9udFNpemUiOjEwLCJGb250TmFtZSI6IkNhbGlicmkiLCJJc0JvbGQiOnRydWUsIklzSXRhbGljIjpmYWxzZSwiSXNVbmRlcmxpbmVkIjpmYWxzZSwiUGFyZW50U3R5bGUiOm51bGx9LCJBdXRvU2l6ZSI6MCwiRm9yZWdyb3VuZCI6eyIkaWQiOiI3NjYiLCJDb2xvciI6eyIkaWQiOiI3NjciLCJBIjoyNTUsIlIiOjcyLCJHIjo3MiwiQiI6NzJ9fSwiTWF4V2lkdGgiOjg3Mi43MjcyNzI3MjcyNzI3NSwiTWF4SGVpZ2h0IjoiSW5maW5pdHkiLCJTbWFydEZvcmVncm91bmRJc0FjdGl2ZSI6ZmFsc2UsIkhvcml6b250YWxBbGlnbm1lbnQiOjEsIlZlcnRpY2FsQWxpZ25tZW50IjowLCJTbWFydEZvcmVncm91bmQiOm51bGwsIkJhY2tncm91bmRGaWxsVHlwZSI6MCwiTWFyZ2luIjp7IiRpZCI6Ijc2OCIsIlRvcCI6MCwiTGVmdCI6MCwiUmlnaHQiOjAsIkJvdHRvbSI6MH0sIlBhZGRpbmciOnsiJGlkIjoiNzY5IiwiVG9wIjowLCJMZWZ0IjowLCJSaWdodCI6MCwiQm90dG9tIjowfSwiQmFja2dyb3VuZCI6eyIkaWQiOiI3NzAiLCJDb2xvciI6eyIkaWQiOiI3NzEiLCJBIjowLCJSIjoyNTUsIkciOjI1NSwiQiI6MjU1fX0sIklzVmlzaWJsZSI6dHJ1ZSwiV2lkdGgiOjAuMCwiSGVpZ2h0IjowLjAsIkJvcmRlclN0eWxlIjp7IiRpZCI6Ijc3MiIsIkxpbmVDb2xvciI6bnVsbCwiTGluZVdlaWdodCI6MC4wLCJMaW5lVHlwZSI6MCwiUGFyZW50U3R5bGUiOm51bGx9LCJQYXJlbnRTdHlsZSI6bnVsbH0sIkRhdGVTdHlsZSI6eyIkaWQiOiI3NzMiLCJGb250U2V0dGluZ3MiOnsiJGlkIjoiNzc0IiwiRm9udFNpemUiOjEwLCJGb250TmFtZSI6IkNhbGlicmkiLCJJc0JvbGQiOmZhbHNlLCJJc0l0YWxpYyI6ZmFsc2UsIklzVW5kZXJsaW5lZCI6ZmFsc2UsIlBhcmVudFN0eWxlIjpudWxsfSwiQXV0b1NpemUiOjAsIkZvcmVncm91bmQiOnsiJGlkIjoiNzc1IiwiQ29sb3IiOnsiJGlkIjoiNzc2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3NzciLCJUb3AiOjAsIkxlZnQiOjAsIlJpZ2h0IjowLCJCb3R0b20iOjB9LCJQYWRkaW5nIjp7IiRpZCI6Ijc3OCIsIlRvcCI6MCwiTGVmdCI6MCwiUmlnaHQiOjAsIkJvdHRvbSI6MH0sIkJhY2tncm91bmQiOnsiJHJlZiI6IjEyNSJ9LCJJc1Zpc2libGUiOnRydWUsIldpZHRoIjowLjAsIkhlaWdodCI6MC4wLCJCb3JkZXJTdHlsZSI6eyIkaWQiOiI3NzkiLCJMaW5lQ29sb3IiOm51bGwsIkxpbmVXZWlnaHQiOjAuMCwiTGluZVR5cGUiOjAsIlBhcmVudFN0eWxlIjpudWxsfSwiUGFyZW50U3R5bGUiOm51bGx9LCJEYXRlRm9ybWF0Ijp7IiRpZCI6Ijc4M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3ODEiLCJGb3JtYXQiOjAsIklzVmlzaWJsZSI6ZmFsc2UsIkxhc3RLbm93blZpc2liaWxpdHlTdGF0ZSI6ZmFsc2V9LCJJc1Zpc2libGUiOnRydWUsIlBhcmVudFN0eWxlIjpudWxsfSwiSW5kZXgiOjIyLCJTbWFydER1cmF0aW9uQWN0aXZhdGVkIjpmYWxzZSwiRGF0ZUZvcm1hdCI6eyIkcmVmIjoiNzgwIn0sIldlZWtOdW1iZXJpbmciOnsiJGlkIjoiNzgyIiwiRm9ybWF0IjowLCJJc1Zpc2libGUiOmZhbHNlLCJMYXN0S25vd25WaXNpYmlsaXR5U3RhdGUiOmZhbHNlfSwiSWQiOiI1MjZkZTViNi05ZTk3LTQ5N2YtOWE1Ni0yNWQ0NTNiZWI2MjMiLCJJbXBvcnRJZCI6bnVsbCwiVGl0bGUiOiJJbnRlZ3JhdGlvbiBJSSIsIk5vdGUiOm51bGwsIkh5cGVybGluayI6eyIkaWQiOiI3ODMiLCJBZGRyZXNzIjoiIiwiU3ViQWRkcmVzcyI6IiJ9LCJJc0NoYW5nZWQiOmZhbHNlLCJJc05ldyI6ZmFsc2V9fSx7IiRpZCI6Ijc4NCIsIl9hdHRhY2hlZE1pbGVzdG9uZXMiOltdLCJUYXNrRGVmaW5pdGlvbiI6eyIkaWQiOiI3ODUiLCJHcm91cE5hbWUiOiI0ZDFmMjA3OS0yMmU3LTQ3YjctOGI2Yy02OGM5OGMxYjY4MzMiLCJTdGFydERhdGUiOiIyMDIxLTA4LTE4VDAwOjAwOjAwWiIsIkVuZERhdGUiOiIyMDIxLTEwLTA0VDExOjU5OjAwWiIsIlBlcmNlbnRhZ2VDb21wbGV0ZSI6bnVsbCwiU3R5bGUiOnsiJGlkIjoiNzg2IiwiU2hhcGUiOjYsIlNoYXBlVGhpY2tuZXNzIjoxLCJEdXJhdGlvbkZvcm1hdCI6MCwiSW5jbHVkZU5vbldvcmtpbmdEYXlzSW5EdXJhdGlvbiI6ZmFsc2UsIlBlcmNlbnRhZ2VDb21wbGV0ZVN0eWxlIjp7IiRpZCI6Ijc4NyIsIkZvbnRTZXR0aW5ncyI6eyIkaWQiOiI3ODgiLCJGb250U2l6ZSI6MTAsIkZvbnROYW1lIjoiQ2FsaWJyaSIsIklzQm9sZCI6ZmFsc2UsIklzSXRhbGljIjpmYWxzZSwiSXNVbmRlcmxpbmVkIjpmYWxzZSwiUGFyZW50U3R5bGUiOm51bGx9LCJBdXRvU2l6ZSI6MCwiRm9yZWdyb3VuZCI6eyIkcmVmIjoiODYifSwiTWF4V2lkdGgiOjIwMC4wLCJNYXhIZWlnaHQiOiJJbmZpbml0eSIsIlNtYXJ0Rm9yZWdyb3VuZElzQWN0aXZlIjpmYWxzZSwiSG9yaXpvbnRhbEFsaWdubWVudCI6MCwiVmVydGljYWxBbGlnbm1lbnQiOjAsIlNtYXJ0Rm9yZWdyb3VuZCI6bnVsbCwiQmFja2dyb3VuZEZpbGxUeXBlIjowLCJNYXJnaW4iOnsiJGlkIjoiNzg5IiwiVG9wIjowLCJMZWZ0IjowLCJSaWdodCI6MCwiQm90dG9tIjowfSwiUGFkZGluZyI6eyIkaWQiOiI3OTAiLCJUb3AiOjAsIkxlZnQiOjAsIlJpZ2h0IjowLCJCb3R0b20iOjB9LCJCYWNrZ3JvdW5kIjp7IiRyZWYiOiI5MCJ9LCJJc1Zpc2libGUiOnRydWUsIldpZHRoIjowLjAsIkhlaWdodCI6MC4wLCJCb3JkZXJTdHlsZSI6eyIkaWQiOiI3OTEiLCJMaW5lQ29sb3IiOm51bGwsIkxpbmVXZWlnaHQiOjAuMCwiTGluZVR5cGUiOjAsIlBhcmVudFN0eWxlIjpudWxsfSwiUGFyZW50U3R5bGUiOm51bGx9LCJEdXJhdGlvblN0eWxlIjp7IiRpZCI6Ijc5MiIsIkZvbnRTZXR0aW5ncyI6eyIkaWQiOiI3OTMiLCJGb250U2l6ZSI6MTAsIkZvbnROYW1lIjoiQ2FsaWJyaSIsIklzQm9sZCI6ZmFsc2UsIklzSXRhbGljIjpmYWxzZSwiSXNVbmRlcmxpbmVkIjpmYWxzZSwiUGFyZW50U3R5bGUiOm51bGx9LCJBdXRvU2l6ZSI6MCwiRm9yZWdyb3VuZCI6eyIkaWQiOiI3OTQiLCJDb2xvciI6eyIkcmVmIjoiOTQifX0sIk1heFdpZHRoIjoyMDAuMCwiTWF4SGVpZ2h0IjoiSW5maW5pdHkiLCJTbWFydEZvcmVncm91bmRJc0FjdGl2ZSI6ZmFsc2UsIkhvcml6b250YWxBbGlnbm1lbnQiOjAsIlZlcnRpY2FsQWxpZ25tZW50IjowLCJTbWFydEZvcmVncm91bmQiOm51bGwsIkJhY2tncm91bmRGaWxsVHlwZSI6MCwiTWFyZ2luIjp7IiRpZCI6Ijc5NSIsIlRvcCI6MCwiTGVmdCI6MCwiUmlnaHQiOjAsIkJvdHRvbSI6MH0sIlBhZGRpbmciOnsiJGlkIjoiNzk2IiwiVG9wIjowLCJMZWZ0IjowLCJSaWdodCI6MCwiQm90dG9tIjowfSwiQmFja2dyb3VuZCI6eyIkcmVmIjoiOTcifSwiSXNWaXNpYmxlIjp0cnVlLCJXaWR0aCI6MC4wLCJIZWlnaHQiOjAuMCwiQm9yZGVyU3R5bGUiOnsiJGlkIjoiNzk3IiwiTGluZUNvbG9yIjpudWxsLCJMaW5lV2VpZ2h0IjowLjAsIkxpbmVUeXBlIjowLCJQYXJlbnRTdHlsZSI6bnVsbH0sIlBhcmVudFN0eWxlIjpudWxsfSwiSG9yaXpvbnRhbENvbm5lY3RvclN0eWxlIjp7IiRpZCI6Ijc5OCIsIkxpbmVDb2xvciI6eyIkcmVmIjoiOTkifSwiTGluZVdlaWdodCI6MS4wLCJMaW5lVHlwZSI6MCwiUGFyZW50U3R5bGUiOm51bGx9LCJWZXJ0aWNhbENvbm5lY3RvclN0eWxlIjp7IiRpZCI6Ijc5OSIsIkxpbmVDb2xvciI6eyIkcmVmIjoiMTAy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1LCJJc0JlbG93VGltZWJhbmQiOnRydWUsIlBlcmNlbnRhZ2VDb21wbGV0ZVNoYXBlT3BhY2l0eSI6MzUsIlNoYXBlU3R5bGUiOnsiJGlkIjoiODAwIiwiTWFyZ2luIjp7IiRpZCI6IjgwMSIsIlRvcCI6MCwiTGVmdCI6NCwiUmlnaHQiOjQsIkJvdHRvbSI6MH0sIlBhZGRpbmciOnsiJGlkIjoiODAyIiwiVG9wIjowLCJMZWZ0IjowLCJSaWdodCI6MCwiQm90dG9tIjowfSwiQmFja2dyb3VuZCI6eyIkaWQiOiI4MDMiLCJDb2xvciI6eyIkaWQiOiI4MDQiLCJBIjoyNTUsIlIiOjI1NCwiRyI6MTg2LCJCIjoxMH19LCJJc1Zpc2libGUiOnRydWUsIldpZHRoIjowLjAsIkhlaWdodCI6MTYuMCwiQm9yZGVyU3R5bGUiOnsiJGlkIjoiODA1IiwiTGluZUNvbG9yIjp7IiRyZWYiOiI0MTMifSwiTGluZVdlaWdodCI6MC4wLCJMaW5lVHlwZSI6MCwiUGFyZW50U3R5bGUiOm51bGx9LCJQYXJlbnRTdHlsZSI6bnVsbH0sIlRpdGxlU3R5bGUiOnsiJGlkIjoiODA2IiwiRm9udFNldHRpbmdzIjp7IiRpZCI6IjgwNyIsIkZvbnRTaXplIjoxMCwiRm9udE5hbWUiOiJDYWxpYnJpIiwiSXNCb2xkIjp0cnVlLCJJc0l0YWxpYyI6ZmFsc2UsIklzVW5kZXJsaW5lZCI6ZmFsc2UsIlBhcmVudFN0eWxlIjpudWxsfSwiQXV0b1NpemUiOjAsIkZvcmVncm91bmQiOnsiJGlkIjoiODA4IiwiQ29sb3IiOnsiJGlkIjoiODA5IiwiQSI6MjU1LCJSIjo3MiwiRyI6NzIsIkIiOjcyfX0sIk1heFdpZHRoIjo4NzIuNzI3MjcyNzI3MjcyNzUsIk1heEhlaWdodCI6IkluZmluaXR5IiwiU21hcnRGb3JlZ3JvdW5kSXNBY3RpdmUiOmZhbHNlLCJIb3Jpem9udGFsQWxpZ25tZW50IjoxLCJWZXJ0aWNhbEFsaWdubWVudCI6MCwiU21hcnRGb3JlZ3JvdW5kIjpudWxsLCJCYWNrZ3JvdW5kRmlsbFR5cGUiOjAsIk1hcmdpbiI6eyIkaWQiOiI4MTAiLCJUb3AiOjAsIkxlZnQiOjAsIlJpZ2h0IjowLCJCb3R0b20iOjB9LCJQYWRkaW5nIjp7IiRpZCI6IjgxMSIsIlRvcCI6MCwiTGVmdCI6MCwiUmlnaHQiOjAsIkJvdHRvbSI6MH0sIkJhY2tncm91bmQiOnsiJGlkIjoiODEyIiwiQ29sb3IiOnsiJGlkIjoiODEzIiwiQSI6MCwiUiI6MjU1LCJHIjoyNTUsIkIiOjI1NX19LCJJc1Zpc2libGUiOnRydWUsIldpZHRoIjowLjAsIkhlaWdodCI6MC4wLCJCb3JkZXJTdHlsZSI6eyIkaWQiOiI4MTQiLCJMaW5lQ29sb3IiOm51bGwsIkxpbmVXZWlnaHQiOjAuMCwiTGluZVR5cGUiOjAsIlBhcmVudFN0eWxlIjpudWxsfSwiUGFyZW50U3R5bGUiOm51bGx9LCJEYXRlU3R5bGUiOnsiJGlkIjoiODE1IiwiRm9udFNldHRpbmdzIjp7IiRpZCI6IjgxNiIsIkZvbnRTaXplIjoxMCwiRm9udE5hbWUiOiJDYWxpYnJpIiwiSXNCb2xkIjpmYWxzZSwiSXNJdGFsaWMiOmZhbHNlLCJJc1VuZGVybGluZWQiOmZhbHNlLCJQYXJlbnRTdHlsZSI6bnVsbH0sIkF1dG9TaXplIjowLCJGb3JlZ3JvdW5kIjp7IiRpZCI6IjgxNyIsIkNvbG9yIjp7IiRpZCI6IjgxO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ODE5IiwiVG9wIjowLCJMZWZ0IjowLCJSaWdodCI6MCwiQm90dG9tIjowfSwiUGFkZGluZyI6eyIkaWQiOiI4MjAiLCJUb3AiOjAsIkxlZnQiOjAsIlJpZ2h0IjowLCJCb3R0b20iOjB9LCJCYWNrZ3JvdW5kIjp7IiRyZWYiOiIxMjUifSwiSXNWaXNpYmxlIjp0cnVlLCJXaWR0aCI6MC4wLCJIZWlnaHQiOjAuMCwiQm9yZGVyU3R5bGUiOnsiJGlkIjoiODIxIiwiTGluZUNvbG9yIjpudWxsLCJMaW5lV2VpZ2h0IjowLjAsIkxpbmVUeXBlIjowLCJQYXJlbnRTdHlsZSI6bnVsbH0sIlBhcmVudFN0eWxlIjpudWxsfSwiRGF0ZUZvcm1hdCI6eyIkaWQiOiI4MjI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DIzIiwiRm9ybWF0IjowLCJJc1Zpc2libGUiOmZhbHNlLCJMYXN0S25vd25WaXNpYmlsaXR5U3RhdGUiOmZhbHNlfSwiSXNWaXNpYmxlIjp0cnVlLCJQYXJlbnRTdHlsZSI6bnVsbH0sIkluZGV4IjoyMywiU21hcnREdXJhdGlvbkFjdGl2YXRlZCI6ZmFsc2UsIkRhdGVGb3JtYXQiOnsiJHJlZiI6IjgyMiJ9LCJXZWVrTnVtYmVyaW5nIjp7IiRpZCI6IjgyNCIsIkZvcm1hdCI6MCwiSXNWaXNpYmxlIjpmYWxzZSwiTGFzdEtub3duVmlzaWJpbGl0eVN0YXRlIjpmYWxzZX0sIklkIjoiMmU5MjFlOTUtY2Q4ZC00YjEzLWExMzUtMDBiYzdiMjFiZjRjIiwiSW1wb3J0SWQiOm51bGwsIlRpdGxlIjoiSW50ZWdyYXRpb24gSUlJIiwiTm90ZSI6bnVsbCwiSHlwZXJsaW5rIjp7IiRpZCI6IjgyNSIsIkFkZHJlc3MiOiIiLCJTdWJBZGRyZXNzIjoiIn0sIklzQ2hhbmdlZCI6ZmFsc2UsIklzTmV3IjpmYWxzZX19XSwiTWlsZXN0b25lcyI6W3siJGlkIjoiODI2IiwiSWQiOiIyOTA2ZTYyYy0yZDY0LTQyM2EtOGE2Zi1mMGNmZmNlMzQzZmQiLCJJbmRleCI6MTYsIkdyb3VwSWQiOiI3NmNhMWRlNS03NmVhLTQzMGMtOTcwNy1mOWVmNGNiMGEzNjYiLCJUaXRsZSI6IlBlcmZvcm1hbmNlIFZhbGlkYXRpb24iLCJEYXRlVGltZSI6IjIwMjEtMDItMTBUMTE6NTk6MDAiLCJQZXJjZW50YWdlQ29tcGxldGUiOm51bGwsIk5vdGUiOm51bGwsIlN0eWxlIjp7IiRpZCI6IjgyNyIsIlRpdGxlUG9zaXRpb24iOiJSaWdodCIsIkRhdGVQb3NpdGlvbiI6IkxlZnQiLCJTaGFwZVR5cGUiOjEsIlNoYXBlU2l6ZSI6MCwiU2hhcGVTdHlsZSI6eyIkaWQiOiI4MjgiLCJNYXJnaW4iOnsiJHJlZiI6IjYwIn0sIlBhZGRpbmciOnsiJHJlZiI6IjYxIn0sIkJhY2tncm91bmQiOnsiJGlkIjoiODI5IiwiQ29sb3IiOnsiJGlkIjoiODMwIiwiQSI6MjU1LCJSIjoyMDYsIkciOjE0NiwiQiI6MH19LCJJc1Zpc2libGUiOnRydWUsIldpZHRoIjoxMi4wLCJIZWlnaHQiOjE0LjAsIkJvcmRlclN0eWxlIjp7IiRpZCI6IjgzMSIsIkxpbmVDb2xvciI6eyIkcmVmIjoiNjUifSwiTGluZVdlaWdodCI6MC4wLCJMaW5lVHlwZSI6MCwiUGFyZW50U3R5bGUiOm51bGx9LCJQYXJlbnRTdHlsZSI6bnVsbH0sIlRpdGxlU3R5bGUiOnsiJGlkIjoiODMyIiwiRm9udFNldHRpbmdzIjp7IiRpZCI6IjgzMyIsIkZvbnRTaXplIjoxMSwiRm9udE5hbWUiOiJDYWxpYnJpIiwiSXNCb2xkIjp0cnVlLCJJc0l0YWxpYyI6ZmFsc2UsIklzVW5kZXJsaW5lZCI6ZmFsc2UsIlBhcmVudFN0eWxlIjpudWxsfSwiQXV0b1NpemUiOjAsIkZvcmVncm91bmQiOnsiJGlkIjoiODM0IiwiQ29sb3IiOnsiJGlkIjoiODM1IiwiQSI6MjU1LCJSIjoxMjcsIkciOjk2LCJCIjowfX0sIk1heFdpZHRoIjoyMDAuMCwiTWF4SGVpZ2h0IjoiSW5maW5pdHkiLCJTbWFydEZvcmVncm91bmRJc0FjdGl2ZSI6ZmFsc2UsIkhvcml6b250YWxBbGlnbm1lbnQiOjAsIlZlcnRpY2FsQWxpZ25tZW50IjowLCJTbWFydEZvcmVncm91bmQiOm51bGwsIkJhY2tncm91bmRGaWxsVHlwZSI6MCwiTWFyZ2luIjp7IiRyZWYiOiI3MSJ9LCJQYWRkaW5nIjp7IiRyZWYiOiI3MiJ9LCJCYWNrZ3JvdW5kIjp7IiRpZCI6IjgzNiIsIkNvbG9yIjp7IiRpZCI6IjgzNyIsIkEiOjAsIlIiOjI1NSwiRyI6MjU1LCJCIjoyNTV9fSwiSXNWaXNpYmxlIjp0cnVlLCJXaWR0aCI6MC4wLCJIZWlnaHQiOjAuMCwiQm9yZGVyU3R5bGUiOm51bGwsIlBhcmVudFN0eWxlIjpudWxsfSwiRGF0ZVN0eWxlIjp7IiRpZCI6IjgzOCIsIkZvbnRTZXR0aW5ncyI6eyIkaWQiOiI4MzkiLCJGb250U2l6ZSI6MTAsIkZvbnROYW1lIjoiQ2FsaWJyaSIsIklzQm9sZCI6ZmFsc2UsIklzSXRhbGljIjpmYWxzZSwiSXNVbmRlcmxpbmVkIjpmYWxzZSwiUGFyZW50U3R5bGUiOm51bGx9LCJBdXRvU2l6ZSI6MCwiRm9yZWdyb3VuZCI6eyIkaWQiOiI4NDAiLCJDb2xvciI6eyIkaWQiOiI4NDE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3OCJ9LCJQYWRkaW5nIjp7IiRyZWYiOiI3OSJ9LCJCYWNrZ3JvdW5kIjp7IiRpZCI6Ijg0MiIsIkNvbG9yIjp7IiRpZCI6Ijg0MyIsIkEiOjAsIlIiOjI1NSwiRyI6MjU1LCJCIjoyNTV9fSwiSXNWaXNpYmxlIjpmYWxzZSwiV2lkdGgiOjAuMCwiSGVpZ2h0IjowLjAsIkJvcmRlclN0eWxlIjpudWxsLCJQYXJlbnRTdHlsZSI6bnVsbH0sIkRhdGVGb3JtYXQiOnsiJGlkIjoiODQ0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g0NSIsIkZvcm1hdCI6MCwiSXNWaXNpYmxlIjpmYWxzZSwiTGFzdEtub3duVmlzaWJpbGl0eVN0YXRlIjpmYWxzZX0sIklzVmlzaWJsZSI6dHJ1ZSwiUGFyZW50U3R5bGUiOm51bGx9LCJIeXBlcmxpbmsiOnsiJGlkIjoiODQ2IiwiQWRkcmVzcyI6IiIsIlN1YkFkZHJlc3MiOiIifSwiSW1wb3J0SWQiOiIifSx7IiRpZCI6Ijg0NyIsIklkIjoiNGJlZTFjYmUtNzI3NS00YTcwLThlYjEtNmVhZWExZDNkNDJjIiwiSW5kZXgiOjE3LCJHcm91cElkIjoiNzZjYTFkZTUtNzZlYS00MzBjLTk3MDctZjllZjRjYjBhMzY2IiwiVGl0bGUiOiJUZXN0IENvbXBsZXRlIiwiRGF0ZVRpbWUiOiIyMDIxLTA1LTAxVDExOjU5OjAwIiwiUGVyY2VudGFnZUNvbXBsZXRlIjpudWxsLCJOb3RlIjpudWxsLCJTdHlsZSI6eyIkaWQiOiI4NDgiLCJUaXRsZVBvc2l0aW9uIjoiUmlnaHQiLCJEYXRlUG9zaXRpb24iOiJMZWZ0IiwiU2hhcGVUeXBlIjoxLCJTaGFwZVNpemUiOjAsIlNoYXBlU3R5bGUiOnsiJGlkIjoiODQ5IiwiTWFyZ2luIjp7IiRyZWYiOiI2MCJ9LCJQYWRkaW5nIjp7IiRyZWYiOiI2MSJ9LCJCYWNrZ3JvdW5kIjp7IiRpZCI6Ijg1MCIsIkNvbG9yIjp7IiRpZCI6Ijg1MSIsIkEiOjI1NSwiUiI6MjA2LCJHIjoxNDYsIkIiOjB9fSwiSXNWaXNpYmxlIjp0cnVlLCJXaWR0aCI6MTIuMCwiSGVpZ2h0IjoxNC4wLCJCb3JkZXJTdHlsZSI6eyIkaWQiOiI4NTIiLCJMaW5lQ29sb3IiOnsiJHJlZiI6IjY1In0sIkxpbmVXZWlnaHQiOjAuMCwiTGluZVR5cGUiOjAsIlBhcmVudFN0eWxlIjpudWxsfSwiUGFyZW50U3R5bGUiOm51bGx9LCJUaXRsZVN0eWxlIjp7IiRpZCI6Ijg1MyIsIkZvbnRTZXR0aW5ncyI6eyIkaWQiOiI4NTQiLCJGb250U2l6ZSI6MTEsIkZvbnROYW1lIjoiQ2FsaWJyaSIsIklzQm9sZCI6dHJ1ZSwiSXNJdGFsaWMiOmZhbHNlLCJJc1VuZGVybGluZWQiOmZhbHNlLCJQYXJlbnRTdHlsZSI6bnVsbH0sIkF1dG9TaXplIjowLCJGb3JlZ3JvdW5kIjp7IiRpZCI6Ijg1NSIsIkNvbG9yIjp7IiRpZCI6Ijg1NiIsIkEiOjI1NSwiUiI6MTI3LCJHIjo5NiwiQiI6MH19LCJNYXhXaWR0aCI6MjAwLjAsIk1heEhlaWdodCI6IkluZmluaXR5IiwiU21hcnRGb3JlZ3JvdW5kSXNBY3RpdmUiOmZhbHNlLCJIb3Jpem9udGFsQWxpZ25tZW50IjowLCJWZXJ0aWNhbEFsaWdubWVudCI6MCwiU21hcnRGb3JlZ3JvdW5kIjpudWxsLCJCYWNrZ3JvdW5kRmlsbFR5cGUiOjAsIk1hcmdpbiI6eyIkcmVmIjoiNzEifSwiUGFkZGluZyI6eyIkcmVmIjoiNzIifSwiQmFja2dyb3VuZCI6eyIkaWQiOiI4NTciLCJDb2xvciI6eyIkaWQiOiI4NTgiLCJBIjowLCJSIjoyNTUsIkciOjI1NSwiQiI6MjU1fX0sIklzVmlzaWJsZSI6dHJ1ZSwiV2lkdGgiOjAuMCwiSGVpZ2h0IjowLjAsIkJvcmRlclN0eWxlIjpudWxsLCJQYXJlbnRTdHlsZSI6bnVsbH0sIkRhdGVTdHlsZSI6eyIkaWQiOiI4NTkiLCJGb250U2V0dGluZ3MiOnsiJGlkIjoiODYwIiwiRm9udFNpemUiOjEwLCJGb250TmFtZSI6IkNhbGlicmkiLCJJc0JvbGQiOmZhbHNlLCJJc0l0YWxpYyI6ZmFsc2UsIklzVW5kZXJsaW5lZCI6ZmFsc2UsIlBhcmVudFN0eWxlIjpudWxsfSwiQXV0b1NpemUiOjAsIkZvcmVncm91bmQiOnsiJGlkIjoiODYxIiwiQ29sb3IiOnsiJGlkIjoiODYy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zgifSwiUGFkZGluZyI6eyIkcmVmIjoiNzkifSwiQmFja2dyb3VuZCI6eyIkaWQiOiI4NjMiLCJDb2xvciI6eyIkaWQiOiI4NjQiLCJBIjowLCJSIjoyNTUsIkciOjI1NSwiQiI6MjU1fX0sIklzVmlzaWJsZSI6ZmFsc2UsIldpZHRoIjowLjAsIkhlaWdodCI6MC4wLCJCb3JkZXJTdHlsZSI6bnVsbCwiUGFyZW50U3R5bGUiOm51bGx9LCJEYXRlRm9ybWF0Ijp7IiRpZCI6Ijg2N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4NjYiLCJGb3JtYXQiOjAsIklzVmlzaWJsZSI6ZmFsc2UsIkxhc3RLbm93blZpc2liaWxpdHlTdGF0ZSI6ZmFsc2V9LCJJc1Zpc2libGUiOnRydWUsIlBhcmVudFN0eWxlIjpudWxsfSwiSHlwZXJsaW5rIjp7IiRpZCI6Ijg2NyIsIkFkZHJlc3MiOiIiLCJTdWJBZGRyZXNzIjoiIn0sIkltcG9ydElkIjoiIn0seyIkaWQiOiI4NjgiLCJJZCI6IjA5MTlhZThlLWY5Y2UtNGJjOC04OTc0LTlmZmM0Zjg5MmI1NiIsIkluZGV4IjoxOCwiR3JvdXBJZCI6Ijc2Y2ExZGU1LTc2ZWEtNDMwYy05NzA3LWY5ZWY0Y2IwYTM2NiIsIlRpdGxlIjoiTW9uaXRvcmluZyIsIkRhdGVUaW1lIjoiMjAyMS0wNi0yNlQxMTo1OTowMCIsIlBlcmNlbnRhZ2VDb21wbGV0ZSI6bnVsbCwiTm90ZSI6bnVsbCwiU3R5bGUiOnsiJGlkIjoiODY5IiwiVGl0bGVQb3NpdGlvbiI6IlJpZ2h0IiwiRGF0ZVBvc2l0aW9uIjoiTGVmdCIsIlNoYXBlVHlwZSI6MSwiU2hhcGVTaXplIjowLCJTaGFwZVN0eWxlIjp7IiRpZCI6Ijg3MCIsIk1hcmdpbiI6eyIkcmVmIjoiNjAifSwiUGFkZGluZyI6eyIkcmVmIjoiNjEifSwiQmFja2dyb3VuZCI6eyIkaWQiOiI4NzEiLCJDb2xvciI6eyIkaWQiOiI4NzIiLCJBIjoyNTUsIlIiOjIwNiwiRyI6MTQ2LCJCIjowfX0sIklzVmlzaWJsZSI6dHJ1ZSwiV2lkdGgiOjEyLjAsIkhlaWdodCI6MTQuMCwiQm9yZGVyU3R5bGUiOnsiJGlkIjoiODczIiwiTGluZUNvbG9yIjp7IiRyZWYiOiI2NSJ9LCJMaW5lV2VpZ2h0IjowLjAsIkxpbmVUeXBlIjowLCJQYXJlbnRTdHlsZSI6bnVsbH0sIlBhcmVudFN0eWxlIjpudWxsfSwiVGl0bGVTdHlsZSI6eyIkaWQiOiI4NzQiLCJGb250U2V0dGluZ3MiOnsiJGlkIjoiODc1IiwiRm9udFNpemUiOjExLCJGb250TmFtZSI6IkNhbGlicmkiLCJJc0JvbGQiOnRydWUsIklzSXRhbGljIjpmYWxzZSwiSXNVbmRlcmxpbmVkIjpmYWxzZSwiUGFyZW50U3R5bGUiOm51bGx9LCJBdXRvU2l6ZSI6MCwiRm9yZWdyb3VuZCI6eyIkaWQiOiI4NzYiLCJDb2xvciI6eyIkaWQiOiI4NzciLCJBIjoyNTUsIlIiOjEyNywiRyI6OTYsIkIiOjB9fSwiTWF4V2lkdGgiOjIwMC4wLCJNYXhIZWlnaHQiOiJJbmZpbml0eSIsIlNtYXJ0Rm9yZWdyb3VuZElzQWN0aXZlIjpmYWxzZSwiSG9yaXpvbnRhbEFsaWdubWVudCI6MCwiVmVydGljYWxBbGlnbm1lbnQiOjAsIlNtYXJ0Rm9yZWdyb3VuZCI6bnVsbCwiQmFja2dyb3VuZEZpbGxUeXBlIjowLCJNYXJnaW4iOnsiJHJlZiI6IjcxIn0sIlBhZGRpbmciOnsiJHJlZiI6IjcyIn0sIkJhY2tncm91bmQiOnsiJGlkIjoiODc4IiwiQ29sb3IiOnsiJGlkIjoiODc5IiwiQSI6MCwiUiI6MjU1LCJHIjoyNTUsIkIiOjI1NX19LCJJc1Zpc2libGUiOnRydWUsIldpZHRoIjowLjAsIkhlaWdodCI6MC4wLCJCb3JkZXJTdHlsZSI6bnVsbCwiUGFyZW50U3R5bGUiOm51bGx9LCJEYXRlU3R5bGUiOnsiJGlkIjoiODgwIiwiRm9udFNldHRpbmdzIjp7IiRpZCI6Ijg4MSIsIkZvbnRTaXplIjoxMCwiRm9udE5hbWUiOiJDYWxpYnJpIiwiSXNCb2xkIjpmYWxzZSwiSXNJdGFsaWMiOmZhbHNlLCJJc1VuZGVybGluZWQiOmZhbHNlLCJQYXJlbnRTdHlsZSI6bnVsbH0sIkF1dG9TaXplIjowLCJGb3JlZ3JvdW5kIjp7IiRpZCI6Ijg4MiIsIkNvbG9yIjp7IiRpZCI6Ijg4My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c4In0sIlBhZGRpbmciOnsiJHJlZiI6Ijc5In0sIkJhY2tncm91bmQiOnsiJGlkIjoiODg0IiwiQ29sb3IiOnsiJGlkIjoiODg1IiwiQSI6MCwiUiI6MjU1LCJHIjoyNTUsIkIiOjI1NX19LCJJc1Zpc2libGUiOmZhbHNlLCJXaWR0aCI6MC4wLCJIZWlnaHQiOjAuMCwiQm9yZGVyU3R5bGUiOm51bGwsIlBhcmVudFN0eWxlIjpudWxsfSwiRGF0ZUZvcm1hdCI6eyIkaWQiOiI4ODY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Dg3IiwiRm9ybWF0IjowLCJJc1Zpc2libGUiOmZhbHNlLCJMYXN0S25vd25WaXNpYmlsaXR5U3RhdGUiOmZhbHNlfSwiSXNWaXNpYmxlIjp0cnVlLCJQYXJlbnRTdHlsZSI6bnVsbH0sIkh5cGVybGluayI6eyIkaWQiOiI4ODgiLCJBZGRyZXNzIjoiIiwiU3ViQWRkcmVzcyI6IiJ9LCJJbXBvcnRJZCI6IiJ9LHsiJGlkIjoiODg5IiwiSWQiOiIxNmE5Zjc4MS1mYmNmLTQzNDgtYTkwZC00MTgzNWZhMzI0OWUiLCJJbmRleCI6MTksIkdyb3VwSWQiOiI3NmNhMWRlNS03NmVhLTQzMGMtOTcwNy1mOWVmNGNiMGEzNjYiLCJUaXRsZSI6IlBoYXNlIFN5bmMiLCJEYXRlVGltZSI6IjIwMjEtMDgtMTRUMTE6NTk6MDAiLCJQZXJjZW50YWdlQ29tcGxldGUiOm51bGwsIk5vdGUiOm51bGwsIlN0eWxlIjp7IiRpZCI6Ijg5MCIsIlRpdGxlUG9zaXRpb24iOiJSaWdodCIsIkRhdGVQb3NpdGlvbiI6IkxlZnQiLCJTaGFwZVR5cGUiOjEsIlNoYXBlU2l6ZSI6MCwiU2hhcGVTdHlsZSI6eyIkaWQiOiI4OTEiLCJNYXJnaW4iOnsiJHJlZiI6IjYwIn0sIlBhZGRpbmciOnsiJHJlZiI6IjYxIn0sIkJhY2tncm91bmQiOnsiJGlkIjoiODkyIiwiQ29sb3IiOnsiJGlkIjoiODkzIiwiQSI6MjU1LCJSIjoyMDYsIkciOjE0NiwiQiI6MH19LCJJc1Zpc2libGUiOnRydWUsIldpZHRoIjoxMi4wLCJIZWlnaHQiOjE0LjAsIkJvcmRlclN0eWxlIjp7IiRpZCI6Ijg5NCIsIkxpbmVDb2xvciI6eyIkcmVmIjoiNjUifSwiTGluZVdlaWdodCI6MC4wLCJMaW5lVHlwZSI6MCwiUGFyZW50U3R5bGUiOm51bGx9LCJQYXJlbnRTdHlsZSI6bnVsbH0sIlRpdGxlU3R5bGUiOnsiJGlkIjoiODk1IiwiRm9udFNldHRpbmdzIjp7IiRpZCI6Ijg5NiIsIkZvbnRTaXplIjoxMSwiRm9udE5hbWUiOiJDYWxpYnJpIiwiSXNCb2xkIjp0cnVlLCJJc0l0YWxpYyI6ZmFsc2UsIklzVW5kZXJsaW5lZCI6ZmFsc2UsIlBhcmVudFN0eWxlIjpudWxsfSwiQXV0b1NpemUiOjAsIkZvcmVncm91bmQiOnsiJGlkIjoiODk3IiwiQ29sb3IiOnsiJGlkIjoiODk4IiwiQSI6MjU1LCJSIjoxMjcsIkciOjk2LCJCIjowfX0sIk1heFdpZHRoIjoyMDAuMCwiTWF4SGVpZ2h0IjoiSW5maW5pdHkiLCJTbWFydEZvcmVncm91bmRJc0FjdGl2ZSI6ZmFsc2UsIkhvcml6b250YWxBbGlnbm1lbnQiOjAsIlZlcnRpY2FsQWxpZ25tZW50IjowLCJTbWFydEZvcmVncm91bmQiOm51bGwsIkJhY2tncm91bmRGaWxsVHlwZSI6MCwiTWFyZ2luIjp7IiRyZWYiOiI3MSJ9LCJQYWRkaW5nIjp7IiRyZWYiOiI3MiJ9LCJCYWNrZ3JvdW5kIjp7IiRpZCI6Ijg5OSIsIkNvbG9yIjp7IiRpZCI6IjkwMCIsIkEiOjAsIlIiOjI1NSwiRyI6MjU1LCJCIjoyNTV9fSwiSXNWaXNpYmxlIjp0cnVlLCJXaWR0aCI6MC4wLCJIZWlnaHQiOjAuMCwiQm9yZGVyU3R5bGUiOm51bGwsIlBhcmVudFN0eWxlIjpudWxsfSwiRGF0ZVN0eWxlIjp7IiRpZCI6IjkwMSIsIkZvbnRTZXR0aW5ncyI6eyIkaWQiOiI5MDIiLCJGb250U2l6ZSI6MTAsIkZvbnROYW1lIjoiQ2FsaWJyaSIsIklzQm9sZCI6ZmFsc2UsIklzSXRhbGljIjpmYWxzZSwiSXNVbmRlcmxpbmVkIjpmYWxzZSwiUGFyZW50U3R5bGUiOm51bGx9LCJBdXRvU2l6ZSI6MCwiRm9yZWdyb3VuZCI6eyIkaWQiOiI5MDMiLCJDb2xvciI6eyIkaWQiOiI5MDQ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3OCJ9LCJQYWRkaW5nIjp7IiRyZWYiOiI3OSJ9LCJCYWNrZ3JvdW5kIjp7IiRpZCI6IjkwNSIsIkNvbG9yIjp7IiRpZCI6IjkwNiIsIkEiOjAsIlIiOjI1NSwiRyI6MjU1LCJCIjoyNTV9fSwiSXNWaXNpYmxlIjpmYWxzZSwiV2lkdGgiOjAuMCwiSGVpZ2h0IjowLjAsIkJvcmRlclN0eWxlIjpudWxsLCJQYXJlbnRTdHlsZSI6bnVsbH0sIkRhdGVGb3JtYXQiOnsiJGlkIjoiOTA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kwOCIsIkZvcm1hdCI6MCwiSXNWaXNpYmxlIjpmYWxzZSwiTGFzdEtub3duVmlzaWJpbGl0eVN0YXRlIjpmYWxzZX0sIklzVmlzaWJsZSI6dHJ1ZSwiUGFyZW50U3R5bGUiOm51bGx9LCJIeXBlcmxpbmsiOnsiJGlkIjoiOTA5IiwiQWRkcmVzcyI6IiIsIlN1YkFkZHJlc3MiOiIifSwiSW1wb3J0SWQiOiIifSx7IiRpZCI6IjkxMCIsIklkIjoiZmE4YzFiMWEtZDlmOS00ZjhlLTkwYjMtMjc0MzdmOTAyYTExIiwiSW5kZXgiOjIwLCJHcm91cElkIjoiNzZjYTFkZTUtNzZlYS00MzBjLTk3MDctZjllZjRjYjBhMzY2IiwiVGl0bGUiOiJMb2FkIEJhbGFuY2UiLCJEYXRlVGltZSI6IjIwMjEtMTAtMDJUMTE6NTk6MDAiLCJQZXJjZW50YWdlQ29tcGxldGUiOm51bGwsIk5vdGUiOm51bGwsIlN0eWxlIjp7IiRpZCI6IjkxMSIsIlRpdGxlUG9zaXRpb24iOiJSaWdodCIsIkRhdGVQb3NpdGlvbiI6IkxlZnQiLCJTaGFwZVR5cGUiOjEsIlNoYXBlU2l6ZSI6MCwiU2hhcGVTdHlsZSI6eyIkaWQiOiI5MTIiLCJNYXJnaW4iOnsiJHJlZiI6IjYwIn0sIlBhZGRpbmciOnsiJHJlZiI6IjYxIn0sIkJhY2tncm91bmQiOnsiJGlkIjoiOTEzIiwiQ29sb3IiOnsiJGlkIjoiOTE0IiwiQSI6MjU1LCJSIjoyMDYsIkciOjE0NiwiQiI6MH19LCJJc1Zpc2libGUiOnRydWUsIldpZHRoIjoxMi4wLCJIZWlnaHQiOjE0LjAsIkJvcmRlclN0eWxlIjp7IiRpZCI6IjkxNSIsIkxpbmVDb2xvciI6eyIkcmVmIjoiNjUifSwiTGluZVdlaWdodCI6MC4wLCJMaW5lVHlwZSI6MCwiUGFyZW50U3R5bGUiOm51bGx9LCJQYXJlbnRTdHlsZSI6bnVsbH0sIlRpdGxlU3R5bGUiOnsiJGlkIjoiOTE2IiwiRm9udFNldHRpbmdzIjp7IiRpZCI6IjkxNyIsIkZvbnRTaXplIjoxMSwiRm9udE5hbWUiOiJDYWxpYnJpIiwiSXNCb2xkIjp0cnVlLCJJc0l0YWxpYyI6ZmFsc2UsIklzVW5kZXJsaW5lZCI6ZmFsc2UsIlBhcmVudFN0eWxlIjpudWxsfSwiQXV0b1NpemUiOjAsIkZvcmVncm91bmQiOnsiJGlkIjoiOTE4IiwiQ29sb3IiOnsiJGlkIjoiOTE5IiwiQSI6MjU1LCJSIjoxMjcsIkciOjk2LCJCIjowfX0sIk1heFdpZHRoIjoyMDAuMCwiTWF4SGVpZ2h0IjoiSW5maW5pdHkiLCJTbWFydEZvcmVncm91bmRJc0FjdGl2ZSI6ZmFsc2UsIkhvcml6b250YWxBbGlnbm1lbnQiOjAsIlZlcnRpY2FsQWxpZ25tZW50IjowLCJTbWFydEZvcmVncm91bmQiOm51bGwsIkJhY2tncm91bmRGaWxsVHlwZSI6MCwiTWFyZ2luIjp7IiRyZWYiOiI3MSJ9LCJQYWRkaW5nIjp7IiRyZWYiOiI3MiJ9LCJCYWNrZ3JvdW5kIjp7IiRpZCI6IjkyMCIsIkNvbG9yIjp7IiRpZCI6IjkyMSIsIkEiOjAsIlIiOjI1NSwiRyI6MjU1LCJCIjoyNTV9fSwiSXNWaXNpYmxlIjp0cnVlLCJXaWR0aCI6MC4wLCJIZWlnaHQiOjAuMCwiQm9yZGVyU3R5bGUiOm51bGwsIlBhcmVudFN0eWxlIjpudWxsfSwiRGF0ZVN0eWxlIjp7IiRpZCI6IjkyMiIsIkZvbnRTZXR0aW5ncyI6eyIkaWQiOiI5MjMiLCJGb250U2l6ZSI6MTAsIkZvbnROYW1lIjoiQ2FsaWJyaSIsIklzQm9sZCI6ZmFsc2UsIklzSXRhbGljIjpmYWxzZSwiSXNVbmRlcmxpbmVkIjpmYWxzZSwiUGFyZW50U3R5bGUiOm51bGx9LCJBdXRvU2l6ZSI6MCwiRm9yZWdyb3VuZCI6eyIkaWQiOiI5MjQiLCJDb2xvciI6eyIkaWQiOiI5MjU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3OCJ9LCJQYWRkaW5nIjp7IiRyZWYiOiI3OSJ9LCJCYWNrZ3JvdW5kIjp7IiRpZCI6IjkyNiIsIkNvbG9yIjp7IiRpZCI6IjkyNyIsIkEiOjAsIlIiOjI1NSwiRyI6MjU1LCJCIjoyNTV9fSwiSXNWaXNpYmxlIjpmYWxzZSwiV2lkdGgiOjAuMCwiSGVpZ2h0IjowLjAsIkJvcmRlclN0eWxlIjpudWxsLCJQYXJlbnRTdHlsZSI6bnVsbH0sIkRhdGVGb3JtYXQiOnsiJGlkIjoiOTI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kyOSIsIkZvcm1hdCI6MCwiSXNWaXNpYmxlIjpmYWxzZSwiTGFzdEtub3duVmlzaWJpbGl0eVN0YXRlIjpmYWxzZX0sIklzVmlzaWJsZSI6dHJ1ZSwiUGFyZW50U3R5bGUiOm51bGx9LCJIeXBlcmxpbmsiOnsiJGlkIjoiOTMwIiwiQWRkcmVzcyI6IiIsIlN1YkFkZHJlc3MiOiIifSwiSW1wb3J0SWQiOiIifV19LHsiJGlkIjoiOTMxIiwiSWQiOiI4OTExYmNlYi02Nzk0LTQxYWQtYjM3NS02YTc5NGI2ODJmMzEiLCJJbmRleCI6MjQsIkhlYWRlclRleHQiOiJEZXZlbG9wIiwiU3R5bGUiOnsiJGlkIjoiOTMyIiwiSGVhZGVyU3R5bGUiOnsiJGlkIjoiOTMzIiwiVGV4dFN0eWxlIjp7IiRpZCI6IjkzNCIsIkZvbnRTZXR0aW5ncyI6eyIkaWQiOiI5MzUiLCJGb250U2l6ZSI6MTAsIkZvbnROYW1lIjoiRnJhbmtsaW4gR290aGljIE1lZGl1bSIsIklzQm9sZCI6ZmFsc2UsIklzSXRhbGljIjpmYWxzZSwiSXNVbmRlcmxpbmVkIjpmYWxzZSwiUGFyZW50U3R5bGUiOm51bGx9LCJBdXRvU2l6ZSI6MCwiRm9yZWdyb3VuZCI6eyIkaWQiOiI5MzYiLCJDb2xvciI6eyIkaWQiOiI5MzciLCJBIjoyNTUsIlIiOjM5LCJHIjoxMDMsIkIiOjB9fSwiTWF4V2lkdGgiOjAuMCwiTWF4SGVpZ2h0IjowLjAsIlNtYXJ0Rm9yZWdyb3VuZElzQWN0aXZlIjpmYWxzZSwiSG9yaXpvbnRhbEFsaWdubWVudCI6MCwiVmVydGljYWxBbGlnbm1lbnQiOjAsIlNtYXJ0Rm9yZWdyb3VuZCI6bnVsbCwiQmFja2dyb3VuZEZpbGxUeXBlIjowLCJNYXJnaW4iOnsiJHJlZiI6IjE0MiJ9LCJQYWRkaW5nIjp7IiRyZWYiOiIxNDMifSwiQmFja2dyb3VuZCI6bnVsbCwiSXNWaXNpYmxlIjpmYWxzZSwiV2lkdGgiOjAuMCwiSGVpZ2h0IjowLjAsIkJvcmRlclN0eWxlIjpudWxsLCJQYXJlbnRTdHlsZSI6bnVsbH0sIlJlY3RhbmdsZVN0eWxlIjp7IiRpZCI6IjkzOCIsIk1hcmdpbiI6eyIkcmVmIjoiMTQ1In0sIlBhZGRpbmciOnsiJHJlZiI6IjE0NiJ9LCJCYWNrZ3JvdW5kIjp7IiRpZCI6IjkzOSIsIkNvbG9yIjp7IiRpZCI6Ijk0MCIsIkEiOjEyNywiUiI6MTEyLCJHIjoxNzMsIkIiOjcxfX0sIklzVmlzaWJsZSI6ZmFsc2UsIldpZHRoIjowLjAsIkhlaWdodCI6MC4wLCJCb3JkZXJTdHlsZSI6eyIkaWQiOiI5NDEiLCJMaW5lQ29sb3IiOnsiJHJlZiI6IjE1MCJ9LCJMaW5lV2VpZ2h0IjowLjAsIkxpbmVUeXBlIjowLCJQYXJlbnRTdHlsZSI6bnVsbH0sIlBhcmVudFN0eWxlIjpudWxsfSwiTWFyZ2luIjp7IiRyZWYiOiIxNTIifSwiUGFkZGluZyI6eyIkcmVmIjoiMTUzIn0sIkJhY2tncm91bmQiOm51bGwsIklzVmlzaWJsZSI6dHJ1ZSwiV2lkdGgiOjAuMCwiSGVpZ2h0IjowLjAsIkJvcmRlclN0eWxlIjpudWxsLCJQYXJlbnRTdHlsZSI6bnVsbH0sIkJhY2tncm91bmRTdHlsZSI6eyIkaWQiOiI5NDIiLCJNYXJnaW4iOnsiJHJlZiI6IjE1NSJ9LCJQYWRkaW5nIjp7IiRyZWYiOiIxNTYifSwiQmFja2dyb3VuZCI6eyIkaWQiOiI5NDMiLCJDb2xvciI6eyIkaWQiOiI5NDQiLCJBIjozOCwiUiI6MTEyLCJHIjoxNzMsIkIiOjcxfX0sIklzVmlzaWJsZSI6dHJ1ZSwiV2lkdGgiOjAuMCwiSGVpZ2h0IjowLjAsIkJvcmRlclN0eWxlIjp7IiRpZCI6Ijk0NSIsIkxpbmVDb2xvciI6eyIkcmVmIjoiMTYwIn0sIkxpbmVXZWlnaHQiOjAuMCwiTGluZVR5cGUiOjAsIlBhcmVudFN0eWxlIjpudWxsfSwiUGFyZW50U3R5bGUiOm51bGx9LCJJc0Fib3ZlVGltZWJhbmQiOmZhbHNlLCJNYXJnaW4iOnsiJHJlZiI6IjE2MiJ9LCJQYWRkaW5nIjp7IiRyZWYiOiIxNjMifSwiSXNWaXNpYmxlIjp0cnVlLCJXaWR0aCI6MC4wLCJIZWlnaHQiOjAuMCwiQm9yZGVyU3R5bGUiOm51bGwsIlBhcmVudFN0eWxlIjpudWxsfSwiVGFza3MiOlt7IiRpZCI6Ijk0NiIsIl9hdHRhY2hlZE1pbGVzdG9uZXMiOltdLCJUYXNrRGVmaW5pdGlvbiI6eyIkaWQiOiI5NDciLCJHcm91cE5hbWUiOiI5ZTMyOGE0Ny04MjEwLTQyNTUtYWY4Ni00NTVjMDk2NjZhZTUiLCJTdGFydERhdGUiOiIyMDIxLTA0LTAxVDAwOjAwOjAwWiIsIkVuZERhdGUiOiIyMDIxLTA1LTEzVDExOjU5OjAwWiIsIlBlcmNlbnRhZ2VDb21wbGV0ZSI6bnVsbCwiU3R5bGUiOnsiJGlkIjoiOTQ4IiwiU2hhcGUiOjMsIlNoYXBlVGhpY2tuZXNzIjowLCJEdXJhdGlvbkZvcm1hdCI6MCwiSW5jbHVkZU5vbldvcmtpbmdEYXlzSW5EdXJhdGlvbiI6ZmFsc2UsIlBlcmNlbnRhZ2VDb21wbGV0ZVN0eWxlIjp7IiRpZCI6Ijk0OSIsIkZvbnRTZXR0aW5ncyI6eyIkaWQiOiI5NTAiLCJGb250U2l6ZSI6MTAsIkZvbnROYW1lIjoiQ2FsaWJyaSIsIklzQm9sZCI6ZmFsc2UsIklzSXRhbGljIjpmYWxzZSwiSXNVbmRlcmxpbmVkIjpmYWxzZSwiUGFyZW50U3R5bGUiOm51bGx9LCJBdXRvU2l6ZSI6MCwiRm9yZWdyb3VuZCI6eyIkcmVmIjoiODYifSwiTWF4V2lkdGgiOjIwMC4wLCJNYXhIZWlnaHQiOiJJbmZpbml0eSIsIlNtYXJ0Rm9yZWdyb3VuZElzQWN0aXZlIjpmYWxzZSwiSG9yaXpvbnRhbEFsaWdubWVudCI6MCwiVmVydGljYWxBbGlnbm1lbnQiOjAsIlNtYXJ0Rm9yZWdyb3VuZCI6bnVsbCwiQmFja2dyb3VuZEZpbGxUeXBlIjowLCJNYXJnaW4iOnsiJGlkIjoiOTUxIiwiVG9wIjowLCJMZWZ0IjowLCJSaWdodCI6MCwiQm90dG9tIjowfSwiUGFkZGluZyI6eyIkaWQiOiI5NTIiLCJUb3AiOjAsIkxlZnQiOjAsIlJpZ2h0IjowLCJCb3R0b20iOjB9LCJCYWNrZ3JvdW5kIjp7IiRyZWYiOiI5MCJ9LCJJc1Zpc2libGUiOnRydWUsIldpZHRoIjowLjAsIkhlaWdodCI6MC4wLCJCb3JkZXJTdHlsZSI6eyIkaWQiOiI5NTMiLCJMaW5lQ29sb3IiOm51bGwsIkxpbmVXZWlnaHQiOjAuMCwiTGluZVR5cGUiOjAsIlBhcmVudFN0eWxlIjpudWxsfSwiUGFyZW50U3R5bGUiOm51bGx9LCJEdXJhdGlvblN0eWxlIjp7IiRpZCI6Ijk1NCIsIkZvbnRTZXR0aW5ncyI6eyIkaWQiOiI5NTUiLCJGb250U2l6ZSI6MTAsIkZvbnROYW1lIjoiQ2FsaWJyaSIsIklzQm9sZCI6ZmFsc2UsIklzSXRhbGljIjpmYWxzZSwiSXNVbmRlcmxpbmVkIjpmYWxzZSwiUGFyZW50U3R5bGUiOm51bGx9LCJBdXRvU2l6ZSI6MCwiRm9yZWdyb3VuZCI6eyIkaWQiOiI5NTYiLCJDb2xvciI6eyIkcmVmIjoiOTQifX0sIk1heFdpZHRoIjoyMDAuMCwiTWF4SGVpZ2h0IjoiSW5maW5pdHkiLCJTbWFydEZvcmVncm91bmRJc0FjdGl2ZSI6ZmFsc2UsIkhvcml6b250YWxBbGlnbm1lbnQiOjAsIlZlcnRpY2FsQWxpZ25tZW50IjowLCJTbWFydEZvcmVncm91bmQiOm51bGwsIkJhY2tncm91bmRGaWxsVHlwZSI6MCwiTWFyZ2luIjp7IiRpZCI6Ijk1NyIsIlRvcCI6MCwiTGVmdCI6MCwiUmlnaHQiOjAsIkJvdHRvbSI6MH0sIlBhZGRpbmciOnsiJGlkIjoiOTU4IiwiVG9wIjowLCJMZWZ0IjowLCJSaWdodCI6MCwiQm90dG9tIjowfSwiQmFja2dyb3VuZCI6eyIkcmVmIjoiOTcifSwiSXNWaXNpYmxlIjp0cnVlLCJXaWR0aCI6MC4wLCJIZWlnaHQiOjAuMCwiQm9yZGVyU3R5bGUiOnsiJGlkIjoiOTU5IiwiTGluZUNvbG9yIjpudWxsLCJMaW5lV2VpZ2h0IjowLjAsIkxpbmVUeXBlIjowLCJQYXJlbnRTdHlsZSI6bnVsbH0sIlBhcmVudFN0eWxlIjpudWxsfSwiSG9yaXpvbnRhbENvbm5lY3RvclN0eWxlIjp7IiRpZCI6Ijk2MCIsIkxpbmVDb2xvciI6eyIkcmVmIjoiOTkifSwiTGluZVdlaWdodCI6MS4wLCJMaW5lVHlwZSI6MCwiUGFyZW50U3R5bGUiOm51bGx9LCJWZXJ0aWNhbENvbm5lY3RvclN0eWxlIjp7IiRpZCI6Ijk2MSIsIkxpbmVDb2xvciI6eyIkcmVmIjoiMTAy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1LCJJc0JlbG93VGltZWJhbmQiOnRydWUsIlBlcmNlbnRhZ2VDb21wbGV0ZVNoYXBlT3BhY2l0eSI6MzUsIlNoYXBlU3R5bGUiOnsiJGlkIjoiOTYyIiwiTWFyZ2luIjp7IiRpZCI6Ijk2MyIsIlRvcCI6MCwiTGVmdCI6NCwiUmlnaHQiOjQsIkJvdHRvbSI6MH0sIlBhZGRpbmciOnsiJGlkIjoiOTY0IiwiVG9wIjowLCJMZWZ0IjowLCJSaWdodCI6MCwiQm90dG9tIjowfSwiQmFja2dyb3VuZCI6eyIkaWQiOiI5NjUiLCJDb2xvciI6eyIkaWQiOiI5NjYiLCJBIjoyNTUsIlIiOjExNiwiRyI6MTczLCJCIjo3M319LCJJc1Zpc2libGUiOnRydWUsIldpZHRoIjowLjAsIkhlaWdodCI6MTMuNDI2NjY2NjY2NjY2Njc3LCJCb3JkZXJTdHlsZSI6eyIkaWQiOiI5NjciLCJMaW5lQ29sb3IiOnsiJHJlZiI6IjQxMyJ9LCJMaW5lV2VpZ2h0IjowLjAsIkxpbmVUeXBlIjowLCJQYXJlbnRTdHlsZSI6bnVsbH0sIlBhcmVudFN0eWxlIjpudWxsfSwiVGl0bGVTdHlsZSI6eyIkaWQiOiI5NjgiLCJGb250U2V0dGluZ3MiOnsiJGlkIjoiOTY5IiwiRm9udFNpemUiOjEwLCJGb250TmFtZSI6IkNhbGlicmkiLCJJc0JvbGQiOnRydWUsIklzSXRhbGljIjpmYWxzZSwiSXNVbmRlcmxpbmVkIjpmYWxzZSwiUGFyZW50U3R5bGUiOm51bGx9LCJBdXRvU2l6ZSI6MCwiRm9yZWdyb3VuZCI6eyIkaWQiOiI5NzAiLCJDb2xvciI6eyIkaWQiOiI5NzEiLCJBIjoyNTUsIlIiOjI1NSwiRyI6MjU1LCJCIjoyNTV9fSwiTWF4V2lkdGgiOjg3Mi43MjcyNzI3MjcyNzI3NSwiTWF4SGVpZ2h0IjoiSW5maW5pdHkiLCJTbWFydEZvcmVncm91bmRJc0FjdGl2ZSI6ZmFsc2UsIkhvcml6b250YWxBbGlnbm1lbnQiOjEsIlZlcnRpY2FsQWxpZ25tZW50IjowLCJTbWFydEZvcmVncm91bmQiOm51bGwsIkJhY2tncm91bmRGaWxsVHlwZSI6MCwiTWFyZ2luIjp7IiRpZCI6Ijk3MiIsIlRvcCI6MCwiTGVmdCI6MCwiUmlnaHQiOjAsIkJvdHRvbSI6MH0sIlBhZGRpbmciOnsiJGlkIjoiOTczIiwiVG9wIjowLCJMZWZ0IjowLCJSaWdodCI6MCwiQm90dG9tIjowfSwiQmFja2dyb3VuZCI6eyIkaWQiOiI5NzQiLCJDb2xvciI6eyIkaWQiOiI5NzUiLCJBIjowLCJSIjoyNTUsIkciOjI1NSwiQiI6MjU1fX0sIklzVmlzaWJsZSI6dHJ1ZSwiV2lkdGgiOjAuMCwiSGVpZ2h0IjowLjAsIkJvcmRlclN0eWxlIjp7IiRpZCI6Ijk3NiIsIkxpbmVDb2xvciI6bnVsbCwiTGluZVdlaWdodCI6MC4wLCJMaW5lVHlwZSI6MCwiUGFyZW50U3R5bGUiOm51bGx9LCJQYXJlbnRTdHlsZSI6bnVsbH0sIkRhdGVTdHlsZSI6eyIkaWQiOiI5NzciLCJGb250U2V0dGluZ3MiOnsiJGlkIjoiOTc4IiwiRm9udFNpemUiOjEwLCJGb250TmFtZSI6IkNhbGlicmkiLCJJc0JvbGQiOmZhbHNlLCJJc0l0YWxpYyI6ZmFsc2UsIklzVW5kZXJsaW5lZCI6ZmFsc2UsIlBhcmVudFN0eWxlIjpudWxsfSwiQXV0b1NpemUiOjAsIkZvcmVncm91bmQiOnsiJGlkIjoiOTc5IiwiQ29sb3IiOnsiJGlkIjoiOTgw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5ODEiLCJUb3AiOjAsIkxlZnQiOjAsIlJpZ2h0IjowLCJCb3R0b20iOjB9LCJQYWRkaW5nIjp7IiRpZCI6Ijk4MiIsIlRvcCI6MCwiTGVmdCI6MCwiUmlnaHQiOjAsIkJvdHRvbSI6MH0sIkJhY2tncm91bmQiOnsiJHJlZiI6IjEyNSJ9LCJJc1Zpc2libGUiOnRydWUsIldpZHRoIjowLjAsIkhlaWdodCI6MC4wLCJCb3JkZXJTdHlsZSI6eyIkaWQiOiI5ODMiLCJMaW5lQ29sb3IiOm51bGwsIkxpbmVXZWlnaHQiOjAuMCwiTGluZVR5cGUiOjAsIlBhcmVudFN0eWxlIjpudWxsfSwiUGFyZW50U3R5bGUiOm51bGx9LCJEYXRlRm9ybWF0Ijp7IiRpZCI6Ijk4N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5ODUiLCJGb3JtYXQiOjAsIklzVmlzaWJsZSI6ZmFsc2UsIkxhc3RLbm93blZpc2liaWxpdHlTdGF0ZSI6ZmFsc2V9LCJJc1Zpc2libGUiOnRydWUsIlBhcmVudFN0eWxlIjpudWxsfSwiSW5kZXgiOjI1LCJTbWFydER1cmF0aW9uQWN0aXZhdGVkIjpmYWxzZSwiRGF0ZUZvcm1hdCI6eyIkcmVmIjoiOTg0In0sIldlZWtOdW1iZXJpbmciOnsiJGlkIjoiOTg2IiwiRm9ybWF0IjowLCJJc1Zpc2libGUiOmZhbHNlLCJMYXN0S25vd25WaXNpYmlsaXR5U3RhdGUiOmZhbHNlfSwiSWQiOiI0N2NiZTg5Yy1kZjU1LTQxOTktOWFlMC1kM2FjNTI2MTk0ZjYiLCJJbXBvcnRJZCI6bnVsbCwiVGl0bGUiOiJBbHBoYSBCdWlsZCIsIk5vdGUiOm51bGwsIkh5cGVybGluayI6eyIkaWQiOiI5ODciLCJBZGRyZXNzIjoiIiwiU3ViQWRkcmVzcyI6IiJ9LCJJc0NoYW5nZWQiOmZhbHNlLCJJc05ldyI6ZmFsc2V9fSx7IiRpZCI6Ijk4OCIsIl9hdHRhY2hlZE1pbGVzdG9uZXMiOltdLCJUYXNrRGVmaW5pdGlvbiI6eyIkaWQiOiI5ODkiLCJHcm91cE5hbWUiOiI5ZTMyOGE0Ny04MjEwLTQyNTUtYWY4Ni00NTVjMDk2NjZhZTUiLCJTdGFydERhdGUiOiIyMDIxLTAzLTAxVDAwOjAwOjAwWiIsIkVuZERhdGUiOiIyMDIxLTA0LTAxVDExOjU5OjAwWiIsIlBlcmNlbnRhZ2VDb21wbGV0ZSI6bnVsbCwiU3R5bGUiOnsiJGlkIjoiOTkwIiwiU2hhcGUiOjEsIlNoYXBlVGhpY2tuZXNzIjowLCJEdXJhdGlvbkZvcm1hdCI6MCwiSW5jbHVkZU5vbldvcmtpbmdEYXlzSW5EdXJhdGlvbiI6ZmFsc2UsIlBlcmNlbnRhZ2VDb21wbGV0ZVN0eWxlIjp7IiRpZCI6Ijk5MSIsIkZvbnRTZXR0aW5ncyI6eyIkaWQiOiI5OTIiLCJGb250U2l6ZSI6MTAsIkZvbnROYW1lIjoiQ2FsaWJyaSIsIklzQm9sZCI6ZmFsc2UsIklzSXRhbGljIjpmYWxzZSwiSXNVbmRlcmxpbmVkIjpmYWxzZSwiUGFyZW50U3R5bGUiOm51bGx9LCJBdXRvU2l6ZSI6MCwiRm9yZWdyb3VuZCI6eyIkcmVmIjoiODYifSwiTWF4V2lkdGgiOjIwMC4wLCJNYXhIZWlnaHQiOiJJbmZpbml0eSIsIlNtYXJ0Rm9yZWdyb3VuZElzQWN0aXZlIjpmYWxzZSwiSG9yaXpvbnRhbEFsaWdubWVudCI6MCwiVmVydGljYWxBbGlnbm1lbnQiOjAsIlNtYXJ0Rm9yZWdyb3VuZCI6bnVsbCwiQmFja2dyb3VuZEZpbGxUeXBlIjowLCJNYXJnaW4iOnsiJGlkIjoiOTkzIiwiVG9wIjowLCJMZWZ0IjowLCJSaWdodCI6MCwiQm90dG9tIjowfSwiUGFkZGluZyI6eyIkaWQiOiI5OTQiLCJUb3AiOjAsIkxlZnQiOjAsIlJpZ2h0IjowLCJCb3R0b20iOjB9LCJCYWNrZ3JvdW5kIjp7IiRyZWYiOiI5MCJ9LCJJc1Zpc2libGUiOnRydWUsIldpZHRoIjowLjAsIkhlaWdodCI6MC4wLCJCb3JkZXJTdHlsZSI6eyIkaWQiOiI5OTUiLCJMaW5lQ29sb3IiOm51bGwsIkxpbmVXZWlnaHQiOjAuMCwiTGluZVR5cGUiOjAsIlBhcmVudFN0eWxlIjpudWxsfSwiUGFyZW50U3R5bGUiOm51bGx9LCJEdXJhdGlvblN0eWxlIjp7IiRpZCI6Ijk5NiIsIkZvbnRTZXR0aW5ncyI6eyIkaWQiOiI5OTciLCJGb250U2l6ZSI6MTAsIkZvbnROYW1lIjoiQ2FsaWJyaSIsIklzQm9sZCI6ZmFsc2UsIklzSXRhbGljIjpmYWxzZSwiSXNVbmRlcmxpbmVkIjpmYWxzZSwiUGFyZW50U3R5bGUiOm51bGx9LCJBdXRvU2l6ZSI6MCwiRm9yZWdyb3VuZCI6eyIkaWQiOiI5OTgiLCJDb2xvciI6eyIkcmVmIjoiOTQifX0sIk1heFdpZHRoIjoyMDAuMCwiTWF4SGVpZ2h0IjoiSW5maW5pdHkiLCJTbWFydEZvcmVncm91bmRJc0FjdGl2ZSI6ZmFsc2UsIkhvcml6b250YWxBbGlnbm1lbnQiOjAsIlZlcnRpY2FsQWxpZ25tZW50IjowLCJTbWFydEZvcmVncm91bmQiOm51bGwsIkJhY2tncm91bmRGaWxsVHlwZSI6MCwiTWFyZ2luIjp7IiRpZCI6Ijk5OSIsIlRvcCI6MCwiTGVmdCI6MCwiUmlnaHQiOjAsIkJvdHRvbSI6MH0sIlBhZGRpbmciOnsiJGlkIjoiMTAwMCIsIlRvcCI6MCwiTGVmdCI6MCwiUmlnaHQiOjAsIkJvdHRvbSI6MH0sIkJhY2tncm91bmQiOnsiJHJlZiI6Ijk3In0sIklzVmlzaWJsZSI6dHJ1ZSwiV2lkdGgiOjAuMCwiSGVpZ2h0IjowLjAsIkJvcmRlclN0eWxlIjp7IiRpZCI6IjEwMDEiLCJMaW5lQ29sb3IiOm51bGwsIkxpbmVXZWlnaHQiOjAuMCwiTGluZVR5cGUiOjAsIlBhcmVudFN0eWxlIjpudWxsfSwiUGFyZW50U3R5bGUiOm51bGx9LCJIb3Jpem9udGFsQ29ubmVjdG9yU3R5bGUiOnsiJGlkIjoiMTAwMiIsIkxpbmVDb2xvciI6eyIkcmVmIjoiOTkifSwiTGluZVdlaWdodCI6MS4wLCJMaW5lVHlwZSI6MCwiUGFyZW50U3R5bGUiOm51bGx9LCJWZXJ0aWNhbENvbm5lY3RvclN0eWxlIjp7IiRpZCI6IjEwMDMiLCJMaW5lQ29sb3IiOnsiJHJlZiI6IjEwMi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NSwiSXNCZWxvd1RpbWViYW5kIjp0cnVlLCJQZXJjZW50YWdlQ29tcGxldGVTaGFwZU9wYWNpdHkiOjM1LCJTaGFwZVN0eWxlIjp7IiRpZCI6IjEwMDQiLCJNYXJnaW4iOnsiJGlkIjoiMTAwNSIsIlRvcCI6MCwiTGVmdCI6NCwiUmlnaHQiOjQsIkJvdHRvbSI6MH0sIlBhZGRpbmciOnsiJGlkIjoiMTAwNiIsIlRvcCI6MCwiTGVmdCI6MCwiUmlnaHQiOjAsIkJvdHRvbSI6MH0sIkJhY2tncm91bmQiOnsiJGlkIjoiMTAwNyIsIkNvbG9yIjp7IiRpZCI6IjEwMDgiLCJBIjoyNTUsIlIiOjExNiwiRyI6MTczLCJCIjo3M319LCJJc1Zpc2libGUiOnRydWUsIldpZHRoIjowLjAsIkhlaWdodCI6MTMuNDI2NjY2NjY2NjY2Njc3LCJCb3JkZXJTdHlsZSI6eyIkaWQiOiIxMDA5IiwiTGluZUNvbG9yIjp7IiRyZWYiOiI0MTMifSwiTGluZVdlaWdodCI6MC4wLCJMaW5lVHlwZSI6MCwiUGFyZW50U3R5bGUiOm51bGx9LCJQYXJlbnRTdHlsZSI6bnVsbH0sIlRpdGxlU3R5bGUiOnsiJGlkIjoiMTAxMCIsIkZvbnRTZXR0aW5ncyI6eyIkaWQiOiIxMDExIiwiRm9udFNpemUiOjEwLCJGb250TmFtZSI6IkNhbGlicmkiLCJJc0JvbGQiOnRydWUsIklzSXRhbGljIjpmYWxzZSwiSXNVbmRlcmxpbmVkIjpmYWxzZSwiUGFyZW50U3R5bGUiOm51bGx9LCJBdXRvU2l6ZSI6MCwiRm9yZWdyb3VuZCI6eyIkaWQiOiIxMDEyIiwiQ29sb3IiOnsiJGlkIjoiMTAxMyIsIkEiOjI1NSwiUiI6MjU1LCJHIjoyNTUsIkIiOjI1NX19LCJNYXhXaWR0aCI6ODcyLjcyNzI3MjcyNzI3Mjc1LCJNYXhIZWlnaHQiOiJJbmZpbml0eSIsIlNtYXJ0Rm9yZWdyb3VuZElzQWN0aXZlIjpmYWxzZSwiSG9yaXpvbnRhbEFsaWdubWVudCI6MSwiVmVydGljYWxBbGlnbm1lbnQiOjAsIlNtYXJ0Rm9yZWdyb3VuZCI6bnVsbCwiQmFja2dyb3VuZEZpbGxUeXBlIjowLCJNYXJnaW4iOnsiJGlkIjoiMTAxNCIsIlRvcCI6MCwiTGVmdCI6MCwiUmlnaHQiOjAsIkJvdHRvbSI6MH0sIlBhZGRpbmciOnsiJGlkIjoiMTAxNSIsIlRvcCI6MCwiTGVmdCI6MCwiUmlnaHQiOjAsIkJvdHRvbSI6MH0sIkJhY2tncm91bmQiOnsiJGlkIjoiMTAxNiIsIkNvbG9yIjp7IiRpZCI6IjEwMTciLCJBIjowLCJSIjoyNTUsIkciOjI1NSwiQiI6MjU1fX0sIklzVmlzaWJsZSI6dHJ1ZSwiV2lkdGgiOjAuMCwiSGVpZ2h0IjowLjAsIkJvcmRlclN0eWxlIjp7IiRpZCI6IjEwMTgiLCJMaW5lQ29sb3IiOm51bGwsIkxpbmVXZWlnaHQiOjAuMCwiTGluZVR5cGUiOjAsIlBhcmVudFN0eWxlIjpudWxsfSwiUGFyZW50U3R5bGUiOm51bGx9LCJEYXRlU3R5bGUiOnsiJGlkIjoiMTAxOSIsIkZvbnRTZXR0aW5ncyI6eyIkaWQiOiIxMDIwIiwiRm9udFNpemUiOjEwLCJGb250TmFtZSI6IkNhbGlicmkiLCJJc0JvbGQiOmZhbHNlLCJJc0l0YWxpYyI6ZmFsc2UsIklzVW5kZXJsaW5lZCI6ZmFsc2UsIlBhcmVudFN0eWxlIjpudWxsfSwiQXV0b1NpemUiOjAsIkZvcmVncm91bmQiOnsiJGlkIjoiMTAyMSIsIkNvbG9yIjp7IiRpZCI6IjEwMjI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wMjMiLCJUb3AiOjAsIkxlZnQiOjAsIlJpZ2h0IjowLCJCb3R0b20iOjB9LCJQYWRkaW5nIjp7IiRpZCI6IjEwMjQiLCJUb3AiOjAsIkxlZnQiOjAsIlJpZ2h0IjowLCJCb3R0b20iOjB9LCJCYWNrZ3JvdW5kIjp7IiRyZWYiOiIxMjUifSwiSXNWaXNpYmxlIjp0cnVlLCJXaWR0aCI6MC4wLCJIZWlnaHQiOjAuMCwiQm9yZGVyU3R5bGUiOnsiJGlkIjoiMTAyNSIsIkxpbmVDb2xvciI6bnVsbCwiTGluZVdlaWdodCI6MC4wLCJMaW5lVHlwZSI6MCwiUGFyZW50U3R5bGUiOm51bGx9LCJQYXJlbnRTdHlsZSI6bnVsbH0sIkRhdGVGb3JtYXQiOnsiJGlkIjoiMTAyN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DI3IiwiRm9ybWF0IjowLCJJc1Zpc2libGUiOmZhbHNlLCJMYXN0S25vd25WaXNpYmlsaXR5U3RhdGUiOmZhbHNlfSwiSXNWaXNpYmxlIjp0cnVlLCJQYXJlbnRTdHlsZSI6bnVsbH0sIkluZGV4IjoyNiwiU21hcnREdXJhdGlvbkFjdGl2YXRlZCI6ZmFsc2UsIkRhdGVGb3JtYXQiOnsiJHJlZiI6IjEwMjYifSwiV2Vla051bWJlcmluZyI6eyIkaWQiOiIxMDI4IiwiRm9ybWF0IjowLCJJc1Zpc2libGUiOmZhbHNlLCJMYXN0S25vd25WaXNpYmlsaXR5U3RhdGUiOmZhbHNlfSwiSWQiOiJjZjI1ZTdjYS1lYjkzLTRiNzUtYjFlZi1kMmRiNzE5MDVhZDUiLCJJbXBvcnRJZCI6bnVsbCwiVGl0bGUiOiJQcm90b3R5cGUiLCJOb3RlIjpudWxsLCJIeXBlcmxpbmsiOnsiJGlkIjoiMTAyOSIsIkFkZHJlc3MiOiIiLCJTdWJBZGRyZXNzIjoiIn0sIklzQ2hhbmdlZCI6ZmFsc2UsIklzTmV3IjpmYWxzZX19LHsiJGlkIjoiMTAzMCIsIl9hdHRhY2hlZE1pbGVzdG9uZXMiOltdLCJUYXNrRGVmaW5pdGlvbiI6eyIkaWQiOiIxMDMxIiwiR3JvdXBOYW1lIjpudWxsLCJTdGFydERhdGUiOiIyMDIxLTA0LTAxVDAwOjAwOjAwWiIsIkVuZERhdGUiOiIyMDIxLTEwLTIxVDExOjU5OjAwWiIsIlBlcmNlbnRhZ2VDb21wbGV0ZSI6bnVsbCwiU3R5bGUiOnsiJGlkIjoiMTAzMiIsIlNoYXBlIjo2LCJTaGFwZVRoaWNrbmVzcyI6MSwiRHVyYXRpb25Gb3JtYXQiOjAsIkluY2x1ZGVOb25Xb3JraW5nRGF5c0luRHVyYXRpb24iOmZhbHNlLCJQZXJjZW50YWdlQ29tcGxldGVTdHlsZSI6eyIkaWQiOiIxMDMzIiwiRm9udFNldHRpbmdzIjp7IiRpZCI6IjEwMzQiLCJGb250U2l6ZSI6MTAsIkZvbnROYW1lIjoiQ2FsaWJyaSIsIklzQm9sZCI6ZmFsc2UsIklzSXRhbGljIjpmYWxzZSwiSXNVbmRlcmxpbmVkIjpmYWxzZSwiUGFyZW50U3R5bGUiOm51bGx9LCJBdXRvU2l6ZSI6MCwiRm9yZWdyb3VuZCI6eyIkcmVmIjoiODYifSwiTWF4V2lkdGgiOjIwMC4wLCJNYXhIZWlnaHQiOiJJbmZpbml0eSIsIlNtYXJ0Rm9yZWdyb3VuZElzQWN0aXZlIjpmYWxzZSwiSG9yaXpvbnRhbEFsaWdubWVudCI6MCwiVmVydGljYWxBbGlnbm1lbnQiOjAsIlNtYXJ0Rm9yZWdyb3VuZCI6bnVsbCwiQmFja2dyb3VuZEZpbGxUeXBlIjowLCJNYXJnaW4iOnsiJGlkIjoiMTAzNSIsIlRvcCI6MCwiTGVmdCI6MCwiUmlnaHQiOjAsIkJvdHRvbSI6MH0sIlBhZGRpbmciOnsiJGlkIjoiMTAzNiIsIlRvcCI6MCwiTGVmdCI6MCwiUmlnaHQiOjAsIkJvdHRvbSI6MH0sIkJhY2tncm91bmQiOnsiJHJlZiI6IjkwIn0sIklzVmlzaWJsZSI6dHJ1ZSwiV2lkdGgiOjAuMCwiSGVpZ2h0IjowLjAsIkJvcmRlclN0eWxlIjp7IiRpZCI6IjEwMzciLCJMaW5lQ29sb3IiOm51bGwsIkxpbmVXZWlnaHQiOjAuMCwiTGluZVR5cGUiOjAsIlBhcmVudFN0eWxlIjpudWxsfSwiUGFyZW50U3R5bGUiOm51bGx9LCJEdXJhdGlvblN0eWxlIjp7IiRpZCI6IjEwMzgiLCJGb250U2V0dGluZ3MiOnsiJGlkIjoiMTAzOSIsIkZvbnRTaXplIjoxMCwiRm9udE5hbWUiOiJDYWxpYnJpIiwiSXNCb2xkIjpmYWxzZSwiSXNJdGFsaWMiOmZhbHNlLCJJc1VuZGVybGluZWQiOmZhbHNlLCJQYXJlbnRTdHlsZSI6bnVsbH0sIkF1dG9TaXplIjowLCJGb3JlZ3JvdW5kIjp7IiRpZCI6IjEwNDAiLCJDb2xvciI6eyIkcmVmIjoiOTQifX0sIk1heFdpZHRoIjoyMDAuMCwiTWF4SGVpZ2h0IjoiSW5maW5pdHkiLCJTbWFydEZvcmVncm91bmRJc0FjdGl2ZSI6ZmFsc2UsIkhvcml6b250YWxBbGlnbm1lbnQiOjAsIlZlcnRpY2FsQWxpZ25tZW50IjowLCJTbWFydEZvcmVncm91bmQiOm51bGwsIkJhY2tncm91bmRGaWxsVHlwZSI6MCwiTWFyZ2luIjp7IiRpZCI6IjEwNDEiLCJUb3AiOjAsIkxlZnQiOjAsIlJpZ2h0IjowLCJCb3R0b20iOjB9LCJQYWRkaW5nIjp7IiRpZCI6IjEwNDIiLCJUb3AiOjAsIkxlZnQiOjAsIlJpZ2h0IjowLCJCb3R0b20iOjB9LCJCYWNrZ3JvdW5kIjp7IiRyZWYiOiI5NyJ9LCJJc1Zpc2libGUiOnRydWUsIldpZHRoIjowLjAsIkhlaWdodCI6MC4wLCJCb3JkZXJTdHlsZSI6eyIkaWQiOiIxMDQzIiwiTGluZUNvbG9yIjpudWxsLCJMaW5lV2VpZ2h0IjowLjAsIkxpbmVUeXBlIjowLCJQYXJlbnRTdHlsZSI6bnVsbH0sIlBhcmVudFN0eWxlIjpudWxsfSwiSG9yaXpvbnRhbENvbm5lY3RvclN0eWxlIjp7IiRpZCI6IjEwNDQiLCJMaW5lQ29sb3IiOnsiJHJlZiI6Ijk5In0sIkxpbmVXZWlnaHQiOjEuMCwiTGluZVR5cGUiOjAsIlBhcmVudFN0eWxlIjpudWxsfSwiVmVydGljYWxDb25uZWN0b3JTdHlsZSI6eyIkaWQiOiIxMDQ1IiwiTGluZUNvbG9yIjp7IiRyZWYiOiIxMDI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UsIklzQmVsb3dUaW1lYmFuZCI6dHJ1ZSwiUGVyY2VudGFnZUNvbXBsZXRlU2hhcGVPcGFjaXR5IjozNSwiU2hhcGVTdHlsZSI6eyIkaWQiOiIxMDQ2IiwiTWFyZ2luIjp7IiRpZCI6IjEwNDciLCJUb3AiOjAsIkxlZnQiOjQsIlJpZ2h0Ijo0LCJCb3R0b20iOjB9LCJQYWRkaW5nIjp7IiRpZCI6IjEwNDgiLCJUb3AiOjAsIkxlZnQiOjAsIlJpZ2h0IjowLCJCb3R0b20iOjB9LCJCYWNrZ3JvdW5kIjp7IiRpZCI6IjEwNDkiLCJDb2xvciI6eyIkaWQiOiIxMDUwIiwiQSI6MjU1LCJSIjoxMTYsIkciOjE3MywiQiI6NzN9fSwiSXNWaXNpYmxlIjp0cnVlLCJXaWR0aCI6MC4wLCJIZWlnaHQiOjE2LjAsIkJvcmRlclN0eWxlIjp7IiRpZCI6IjEwNTEiLCJMaW5lQ29sb3IiOnsiJHJlZiI6IjQxMyJ9LCJMaW5lV2VpZ2h0IjowLjAsIkxpbmVUeXBlIjowLCJQYXJlbnRTdHlsZSI6bnVsbH0sIlBhcmVudFN0eWxlIjpudWxsfSwiVGl0bGVTdHlsZSI6eyIkaWQiOiIxMDUyIiwiRm9udFNldHRpbmdzIjp7IiRpZCI6IjEwNTMiLCJGb250U2l6ZSI6MTAsIkZvbnROYW1lIjoiQ2FsaWJyaSIsIklzQm9sZCI6dHJ1ZSwiSXNJdGFsaWMiOmZhbHNlLCJJc1VuZGVybGluZWQiOmZhbHNlLCJQYXJlbnRTdHlsZSI6bnVsbH0sIkF1dG9TaXplIjowLCJGb3JlZ3JvdW5kIjp7IiRpZCI6IjEwNTQiLCJDb2xvciI6eyIkaWQiOiIxMDU1IiwiQSI6MjU1LCJSIjoyNTUsIkciOjI1NSwiQiI6MjU1fX0sIk1heFdpZHRoIjo4NzIuNzI3MjcyNzI3MjcyNzUsIk1heEhlaWdodCI6IkluZmluaXR5IiwiU21hcnRGb3JlZ3JvdW5kSXNBY3RpdmUiOmZhbHNlLCJIb3Jpem9udGFsQWxpZ25tZW50IjoxLCJWZXJ0aWNhbEFsaWdubWVudCI6MCwiU21hcnRGb3JlZ3JvdW5kIjpudWxsLCJCYWNrZ3JvdW5kRmlsbFR5cGUiOjAsIk1hcmdpbiI6eyIkaWQiOiIxMDU2IiwiVG9wIjowLCJMZWZ0IjowLCJSaWdodCI6MCwiQm90dG9tIjowfSwiUGFkZGluZyI6eyIkaWQiOiIxMDU3IiwiVG9wIjowLCJMZWZ0IjowLCJSaWdodCI6MCwiQm90dG9tIjowfSwiQmFja2dyb3VuZCI6eyIkaWQiOiIxMDU4IiwiQ29sb3IiOnsiJGlkIjoiMTA1OSIsIkEiOjAsIlIiOjI1NSwiRyI6MjU1LCJCIjoyNTV9fSwiSXNWaXNpYmxlIjp0cnVlLCJXaWR0aCI6MC4wLCJIZWlnaHQiOjAuMCwiQm9yZGVyU3R5bGUiOnsiJGlkIjoiMTA2MCIsIkxpbmVDb2xvciI6bnVsbCwiTGluZVdlaWdodCI6MC4wLCJMaW5lVHlwZSI6MCwiUGFyZW50U3R5bGUiOm51bGx9LCJQYXJlbnRTdHlsZSI6bnVsbH0sIkRhdGVTdHlsZSI6eyIkaWQiOiIxMDYxIiwiRm9udFNldHRpbmdzIjp7IiRpZCI6IjEwNjIiLCJGb250U2l6ZSI6MTAsIkZvbnROYW1lIjoiQ2FsaWJyaSIsIklzQm9sZCI6ZmFsc2UsIklzSXRhbGljIjpmYWxzZSwiSXNVbmRlcmxpbmVkIjpmYWxzZSwiUGFyZW50U3R5bGUiOm51bGx9LCJBdXRvU2l6ZSI6MCwiRm9yZWdyb3VuZCI6eyIkaWQiOiIxMDYzIiwiQ29sb3IiOnsiJGlkIjoiMTA2N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A2NSIsIlRvcCI6MCwiTGVmdCI6MCwiUmlnaHQiOjAsIkJvdHRvbSI6MH0sIlBhZGRpbmciOnsiJGlkIjoiMTA2NiIsIlRvcCI6MCwiTGVmdCI6MCwiUmlnaHQiOjAsIkJvdHRvbSI6MH0sIkJhY2tncm91bmQiOnsiJHJlZiI6IjEyNSJ9LCJJc1Zpc2libGUiOnRydWUsIldpZHRoIjowLjAsIkhlaWdodCI6MC4wLCJCb3JkZXJTdHlsZSI6eyIkaWQiOiIxMDY3IiwiTGluZUNvbG9yIjpudWxsLCJMaW5lV2VpZ2h0IjowLjAsIkxpbmVUeXBlIjowLCJQYXJlbnRTdHlsZSI6bnVsbH0sIlBhcmVudFN0eWxlIjpudWxsfSwiRGF0ZUZvcm1hdCI6eyIkaWQiOiIxMDY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wNjkiLCJGb3JtYXQiOjAsIklzVmlzaWJsZSI6ZmFsc2UsIkxhc3RLbm93blZpc2liaWxpdHlTdGF0ZSI6ZmFsc2V9LCJJc1Zpc2libGUiOnRydWUsIlBhcmVudFN0eWxlIjpudWxsfSwiSW5kZXgiOjI3LCJTbWFydER1cmF0aW9uQWN0aXZhdGVkIjpmYWxzZSwiRGF0ZUZvcm1hdCI6eyIkcmVmIjoiMTA2OCJ9LCJXZWVrTnVtYmVyaW5nIjp7IiRpZCI6IjEwNzAiLCJGb3JtYXQiOjAsIklzVmlzaWJsZSI6ZmFsc2UsIkxhc3RLbm93blZpc2liaWxpdHlTdGF0ZSI6ZmFsc2V9LCJJZCI6IjU0NmRjMzMyLTNkNzQtNDY0YS04ZWY2LWE0ZTZlNTNmMzZlYSIsIkltcG9ydElkIjpudWxsLCJUaXRsZSI6IkRldmVsb3BtZW50IFBoYXNlIEkiLCJOb3RlIjpudWxsLCJIeXBlcmxpbmsiOnsiJGlkIjoiMTA3MSIsIkFkZHJlc3MiOiIiLCJTdWJBZGRyZXNzIjoiIn0sIklzQ2hhbmdlZCI6ZmFsc2UsIklzTmV3IjpmYWxzZX19LHsiJGlkIjoiMTA3MiIsIl9hdHRhY2hlZE1pbGVzdG9uZXMiOltdLCJUYXNrRGVmaW5pdGlvbiI6eyIkaWQiOiIxMDczIiwiR3JvdXBOYW1lIjpudWxsLCJTdGFydERhdGUiOiIyMDIxLTA4LTExVDE5OjU4OjAwIiwiRW5kRGF0ZSI6IjIwMjEtMTAtMjFUMTE6NTk6MDBaIiwiUGVyY2VudGFnZUNvbXBsZXRlIjpudWxsLCJTdHlsZSI6eyIkaWQiOiIxMDc0IiwiU2hhcGUiOjYsIlNoYXBlVGhpY2tuZXNzIjoxLCJEdXJhdGlvbkZvcm1hdCI6MCwiSW5jbHVkZU5vbldvcmtpbmdEYXlzSW5EdXJhdGlvbiI6ZmFsc2UsIlBlcmNlbnRhZ2VDb21wbGV0ZVN0eWxlIjp7IiRpZCI6IjEwNzUiLCJGb250U2V0dGluZ3MiOnsiJGlkIjoiMTA3NiIsIkZvbnRTaXplIjoxMCwiRm9udE5hbWUiOiJDYWxpYnJpIiwiSXNCb2xkIjpmYWxzZSwiSXNJdGFsaWMiOmZhbHNlLCJJc1VuZGVybGluZWQiOmZhbHNlLCJQYXJlbnRTdHlsZSI6bnVsbH0sIkF1dG9TaXplIjowLCJGb3JlZ3JvdW5kIjp7IiRyZWYiOiI4NiJ9LCJNYXhXaWR0aCI6MjAwLjAsIk1heEhlaWdodCI6IkluZmluaXR5IiwiU21hcnRGb3JlZ3JvdW5kSXNBY3RpdmUiOmZhbHNlLCJIb3Jpem9udGFsQWxpZ25tZW50IjowLCJWZXJ0aWNhbEFsaWdubWVudCI6MCwiU21hcnRGb3JlZ3JvdW5kIjpudWxsLCJCYWNrZ3JvdW5kRmlsbFR5cGUiOjAsIk1hcmdpbiI6eyIkaWQiOiIxMDc3IiwiVG9wIjowLCJMZWZ0IjowLCJSaWdodCI6MCwiQm90dG9tIjowfSwiUGFkZGluZyI6eyIkaWQiOiIxMDc4IiwiVG9wIjowLCJMZWZ0IjowLCJSaWdodCI6MCwiQm90dG9tIjowfSwiQmFja2dyb3VuZCI6eyIkcmVmIjoiOTAifSwiSXNWaXNpYmxlIjp0cnVlLCJXaWR0aCI6MC4wLCJIZWlnaHQiOjAuMCwiQm9yZGVyU3R5bGUiOnsiJGlkIjoiMTA3OSIsIkxpbmVDb2xvciI6bnVsbCwiTGluZVdlaWdodCI6MC4wLCJMaW5lVHlwZSI6MCwiUGFyZW50U3R5bGUiOm51bGx9LCJQYXJlbnRTdHlsZSI6bnVsbH0sIkR1cmF0aW9uU3R5bGUiOnsiJGlkIjoiMTA4MCIsIkZvbnRTZXR0aW5ncyI6eyIkaWQiOiIxMDgxIiwiRm9udFNpemUiOjEwLCJGb250TmFtZSI6IkNhbGlicmkiLCJJc0JvbGQiOmZhbHNlLCJJc0l0YWxpYyI6ZmFsc2UsIklzVW5kZXJsaW5lZCI6ZmFsc2UsIlBhcmVudFN0eWxlIjpudWxsfSwiQXV0b1NpemUiOjAsIkZvcmVncm91bmQiOnsiJGlkIjoiMTA4MiIsIkNvbG9yIjp7IiRyZWYiOiI5NCJ9fSwiTWF4V2lkdGgiOjIwMC4wLCJNYXhIZWlnaHQiOiJJbmZpbml0eSIsIlNtYXJ0Rm9yZWdyb3VuZElzQWN0aXZlIjpmYWxzZSwiSG9yaXpvbnRhbEFsaWdubWVudCI6MCwiVmVydGljYWxBbGlnbm1lbnQiOjAsIlNtYXJ0Rm9yZWdyb3VuZCI6bnVsbCwiQmFja2dyb3VuZEZpbGxUeXBlIjowLCJNYXJnaW4iOnsiJGlkIjoiMTA4MyIsIlRvcCI6MCwiTGVmdCI6MCwiUmlnaHQiOjAsIkJvdHRvbSI6MH0sIlBhZGRpbmciOnsiJGlkIjoiMTA4NCIsIlRvcCI6MCwiTGVmdCI6MCwiUmlnaHQiOjAsIkJvdHRvbSI6MH0sIkJhY2tncm91bmQiOnsiJHJlZiI6Ijk3In0sIklzVmlzaWJsZSI6dHJ1ZSwiV2lkdGgiOjAuMCwiSGVpZ2h0IjowLjAsIkJvcmRlclN0eWxlIjp7IiRpZCI6IjEwODUiLCJMaW5lQ29sb3IiOm51bGwsIkxpbmVXZWlnaHQiOjAuMCwiTGluZVR5cGUiOjAsIlBhcmVudFN0eWxlIjpudWxsfSwiUGFyZW50U3R5bGUiOm51bGx9LCJIb3Jpem9udGFsQ29ubmVjdG9yU3R5bGUiOnsiJGlkIjoiMTA4NiIsIkxpbmVDb2xvciI6eyIkcmVmIjoiOTkifSwiTGluZVdlaWdodCI6MS4wLCJMaW5lVHlwZSI6MCwiUGFyZW50U3R5bGUiOm51bGx9LCJWZXJ0aWNhbENvbm5lY3RvclN0eWxlIjp7IiRpZCI6IjEwODciLCJMaW5lQ29sb3IiOnsiJHJlZiI6IjEwMi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NSwiSXNCZWxvd1RpbWViYW5kIjp0cnVlLCJQZXJjZW50YWdlQ29tcGxldGVTaGFwZU9wYWNpdHkiOjM1LCJTaGFwZVN0eWxlIjp7IiRpZCI6IjEwODgiLCJNYXJnaW4iOnsiJGlkIjoiMTA4OSIsIlRvcCI6MCwiTGVmdCI6NCwiUmlnaHQiOjQsIkJvdHRvbSI6MH0sIlBhZGRpbmciOnsiJGlkIjoiMTA5MCIsIlRvcCI6MCwiTGVmdCI6MCwiUmlnaHQiOjAsIkJvdHRvbSI6MH0sIkJhY2tncm91bmQiOnsiJGlkIjoiMTA5MSIsIkNvbG9yIjp7IiRpZCI6IjEwOTIiLCJBIjoyNTUsIlIiOjExNiwiRyI6MTczLCJCIjo3M319LCJJc1Zpc2libGUiOnRydWUsIldpZHRoIjowLjAsIkhlaWdodCI6MTYuMCwiQm9yZGVyU3R5bGUiOnsiJGlkIjoiMTA5MyIsIkxpbmVDb2xvciI6eyIkcmVmIjoiNDEzIn0sIkxpbmVXZWlnaHQiOjAuMCwiTGluZVR5cGUiOjAsIlBhcmVudFN0eWxlIjpudWxsfSwiUGFyZW50U3R5bGUiOm51bGx9LCJUaXRsZVN0eWxlIjp7IiRpZCI6IjEwOTQiLCJGb250U2V0dGluZ3MiOnsiJGlkIjoiMTA5NSIsIkZvbnRTaXplIjoxMCwiRm9udE5hbWUiOiJDYWxpYnJpIiwiSXNCb2xkIjp0cnVlLCJJc0l0YWxpYyI6ZmFsc2UsIklzVW5kZXJsaW5lZCI6ZmFsc2UsIlBhcmVudFN0eWxlIjpudWxsfSwiQXV0b1NpemUiOjIsIkZvcmVncm91bmQiOnsiJGlkIjoiMTA5NiIsIkNvbG9yIjp7IiRpZCI6IjEwOTciLCJBIjoyNTUsIlIiOjI1NSwiRyI6MjU1LCJCIjoyNTV9fSwiTWF4V2lkdGgiOjEwMC4zMzczMjYwNDk4MDQ2OSwiTWF4SGVpZ2h0IjoiSW5maW5pdHkiLCJTbWFydEZvcmVncm91bmRJc0FjdGl2ZSI6ZmFsc2UsIkhvcml6b250YWxBbGlnbm1lbnQiOjEsIlZlcnRpY2FsQWxpZ25tZW50IjowLCJTbWFydEZvcmVncm91bmQiOm51bGwsIkJhY2tncm91bmRGaWxsVHlwZSI6MCwiTWFyZ2luIjp7IiRpZCI6IjEwOTgiLCJUb3AiOjAsIkxlZnQiOjAsIlJpZ2h0IjowLCJCb3R0b20iOjB9LCJQYWRkaW5nIjp7IiRpZCI6IjEwOTkiLCJUb3AiOjAsIkxlZnQiOjAsIlJpZ2h0IjowLCJCb3R0b20iOjB9LCJCYWNrZ3JvdW5kIjp7IiRpZCI6IjExMDAiLCJDb2xvciI6eyIkaWQiOiIxMTAxIiwiQSI6MCwiUiI6MjU1LCJHIjoyNTUsIkIiOjI1NX19LCJJc1Zpc2libGUiOnRydWUsIldpZHRoIjowLjAsIkhlaWdodCI6MC4wLCJCb3JkZXJTdHlsZSI6eyIkaWQiOiIxMTAyIiwiTGluZUNvbG9yIjpudWxsLCJMaW5lV2VpZ2h0IjowLjAsIkxpbmVUeXBlIjowLCJQYXJlbnRTdHlsZSI6bnVsbH0sIlBhcmVudFN0eWxlIjpudWxsfSwiRGF0ZVN0eWxlIjp7IiRpZCI6IjExMDMiLCJGb250U2V0dGluZ3MiOnsiJGlkIjoiMTEwNCIsIkZvbnRTaXplIjoxMCwiRm9udE5hbWUiOiJDYWxpYnJpIiwiSXNCb2xkIjpmYWxzZSwiSXNJdGFsaWMiOmZhbHNlLCJJc1VuZGVybGluZWQiOmZhbHNlLCJQYXJlbnRTdHlsZSI6bnVsbH0sIkF1dG9TaXplIjowLCJGb3JlZ3JvdW5kIjp7IiRpZCI6IjExMDUiLCJDb2xvciI6eyIkaWQiOiIxMTA2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MTA3IiwiVG9wIjowLCJMZWZ0IjowLCJSaWdodCI6MCwiQm90dG9tIjowfSwiUGFkZGluZyI6eyIkaWQiOiIxMTA4IiwiVG9wIjowLCJMZWZ0IjowLCJSaWdodCI6MCwiQm90dG9tIjowfSwiQmFja2dyb3VuZCI6eyIkcmVmIjoiMTI1In0sIklzVmlzaWJsZSI6dHJ1ZSwiV2lkdGgiOjAuMCwiSGVpZ2h0IjowLjAsIkJvcmRlclN0eWxlIjp7IiRpZCI6IjExMDkiLCJMaW5lQ29sb3IiOm51bGwsIkxpbmVXZWlnaHQiOjAuMCwiTGluZVR5cGUiOjAsIlBhcmVudFN0eWxlIjpudWxsfSwiUGFyZW50U3R5bGUiOm51bGx9LCJEYXRlRm9ybWF0Ijp7IiRpZCI6IjExMTA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ExMSIsIkZvcm1hdCI6MCwiSXNWaXNpYmxlIjpmYWxzZSwiTGFzdEtub3duVmlzaWJpbGl0eVN0YXRlIjpmYWxzZX0sIklzVmlzaWJsZSI6dHJ1ZSwiUGFyZW50U3R5bGUiOm51bGx9LCJJbmRleCI6MjgsIlNtYXJ0RHVyYXRpb25BY3RpdmF0ZWQiOmZhbHNlLCJEYXRlRm9ybWF0Ijp7IiRyZWYiOiIxMTEwIn0sIldlZWtOdW1iZXJpbmciOnsiJGlkIjoiMTExMiIsIkZvcm1hdCI6MCwiSXNWaXNpYmxlIjpmYWxzZSwiTGFzdEtub3duVmlzaWJpbGl0eVN0YXRlIjpmYWxzZX0sIklkIjoiN2Q5NjA5NjktZGRmYy00ZGZlLWE4MzEtNzIzMTQ5YzE4NDJlIiwiSW1wb3J0SWQiOm51bGwsIlRpdGxlIjoiRGV2ZWxvcG1lbnQgUGhhc2UgSUkiLCJOb3RlIjpudWxsLCJIeXBlcmxpbmsiOnsiJGlkIjoiMTExMyIsIkFkZHJlc3MiOm51bGwsIlN1YkFkZHJlc3MiOm51bGx9LCJJc0NoYW5nZWQiOmZhbHNlLCJJc05ldyI6ZmFsc2V9fSx7IiRpZCI6IjExMTQiLCJfYXR0YWNoZWRNaWxlc3RvbmVzIjpbXSwiVGFza0RlZmluaXRpb24iOnsiJGlkIjoiMTExNSIsIkdyb3VwTmFtZSI6bnVsbCwiU3RhcnREYXRlIjoiMjAyMS0xMC0wMVQyMjoxODowMCIsIkVuZERhdGUiOiIyMDIxLTEyLTIyVDExOjU5OjAwWiIsIlBlcmNlbnRhZ2VDb21wbGV0ZSI6bnVsbCwiU3R5bGUiOnsiJGlkIjoiMTExNiIsIlNoYXBlIjozLCJTaGFwZVRoaWNrbmVzcyI6MCwiRHVyYXRpb25Gb3JtYXQiOjAsIkluY2x1ZGVOb25Xb3JraW5nRGF5c0luRHVyYXRpb24iOmZhbHNlLCJQZXJjZW50YWdlQ29tcGxldGVTdHlsZSI6eyIkaWQiOiIxMTE3IiwiRm9udFNldHRpbmdzIjp7IiRpZCI6IjExMTgiLCJGb250U2l6ZSI6MTAsIkZvbnROYW1lIjoiQ2FsaWJyaSIsIklzQm9sZCI6ZmFsc2UsIklzSXRhbGljIjpmYWxzZSwiSXNVbmRlcmxpbmVkIjpmYWxzZSwiUGFyZW50U3R5bGUiOm51bGx9LCJBdXRvU2l6ZSI6MCwiRm9yZWdyb3VuZCI6eyIkcmVmIjoiODYifSwiTWF4V2lkdGgiOjIwMC4wLCJNYXhIZWlnaHQiOiJJbmZpbml0eSIsIlNtYXJ0Rm9yZWdyb3VuZElzQWN0aXZlIjpmYWxzZSwiSG9yaXpvbnRhbEFsaWdubWVudCI6MCwiVmVydGljYWxBbGlnbm1lbnQiOjAsIlNtYXJ0Rm9yZWdyb3VuZCI6bnVsbCwiQmFja2dyb3VuZEZpbGxUeXBlIjowLCJNYXJnaW4iOnsiJGlkIjoiMTExOSIsIlRvcCI6MCwiTGVmdCI6MCwiUmlnaHQiOjAsIkJvdHRvbSI6MH0sIlBhZGRpbmciOnsiJGlkIjoiMTEyMCIsIlRvcCI6MCwiTGVmdCI6MCwiUmlnaHQiOjAsIkJvdHRvbSI6MH0sIkJhY2tncm91bmQiOnsiJHJlZiI6IjkwIn0sIklzVmlzaWJsZSI6dHJ1ZSwiV2lkdGgiOjAuMCwiSGVpZ2h0IjowLjAsIkJvcmRlclN0eWxlIjp7IiRpZCI6IjExMjEiLCJMaW5lQ29sb3IiOm51bGwsIkxpbmVXZWlnaHQiOjAuMCwiTGluZVR5cGUiOjAsIlBhcmVudFN0eWxlIjpudWxsfSwiUGFyZW50U3R5bGUiOm51bGx9LCJEdXJhdGlvblN0eWxlIjp7IiRpZCI6IjExMjIiLCJGb250U2V0dGluZ3MiOnsiJGlkIjoiMTEyMyIsIkZvbnRTaXplIjoxMCwiRm9udE5hbWUiOiJDYWxpYnJpIiwiSXNCb2xkIjpmYWxzZSwiSXNJdGFsaWMiOmZhbHNlLCJJc1VuZGVybGluZWQiOmZhbHNlLCJQYXJlbnRTdHlsZSI6bnVsbH0sIkF1dG9TaXplIjowLCJGb3JlZ3JvdW5kIjp7IiRpZCI6IjExMjQiLCJDb2xvciI6eyIkcmVmIjoiOTQifX0sIk1heFdpZHRoIjoyMDAuMCwiTWF4SGVpZ2h0IjoiSW5maW5pdHkiLCJTbWFydEZvcmVncm91bmRJc0FjdGl2ZSI6ZmFsc2UsIkhvcml6b250YWxBbGlnbm1lbnQiOjAsIlZlcnRpY2FsQWxpZ25tZW50IjowLCJTbWFydEZvcmVncm91bmQiOm51bGwsIkJhY2tncm91bmRGaWxsVHlwZSI6MCwiTWFyZ2luIjp7IiRpZCI6IjExMjUiLCJUb3AiOjAsIkxlZnQiOjAsIlJpZ2h0IjowLCJCb3R0b20iOjB9LCJQYWRkaW5nIjp7IiRpZCI6IjExMjYiLCJUb3AiOjAsIkxlZnQiOjAsIlJpZ2h0IjowLCJCb3R0b20iOjB9LCJCYWNrZ3JvdW5kIjp7IiRyZWYiOiI5NyJ9LCJJc1Zpc2libGUiOnRydWUsIldpZHRoIjowLjAsIkhlaWdodCI6MC4wLCJCb3JkZXJTdHlsZSI6eyIkaWQiOiIxMTI3IiwiTGluZUNvbG9yIjpudWxsLCJMaW5lV2VpZ2h0IjowLjAsIkxpbmVUeXBlIjowLCJQYXJlbnRTdHlsZSI6bnVsbH0sIlBhcmVudFN0eWxlIjpudWxsfSwiSG9yaXpvbnRhbENvbm5lY3RvclN0eWxlIjp7IiRpZCI6IjExMjgiLCJMaW5lQ29sb3IiOnsiJHJlZiI6Ijk5In0sIkxpbmVXZWlnaHQiOjEuMCwiTGluZVR5cGUiOjAsIlBhcmVudFN0eWxlIjpudWxsfSwiVmVydGljYWxDb25uZWN0b3JTdHlsZSI6eyIkaWQiOiIxMTI5IiwiTGluZUNvbG9yIjp7IiRyZWYiOiIxMDI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UsIklzQmVsb3dUaW1lYmFuZCI6dHJ1ZSwiUGVyY2VudGFnZUNvbXBsZXRlU2hhcGVPcGFjaXR5IjozNSwiU2hhcGVTdHlsZSI6eyIkaWQiOiIxMTMwIiwiTWFyZ2luIjp7IiRpZCI6IjExMzEiLCJUb3AiOjAsIkxlZnQiOjQsIlJpZ2h0Ijo0LCJCb3R0b20iOjB9LCJQYWRkaW5nIjp7IiRpZCI6IjExMzIiLCJUb3AiOjAsIkxlZnQiOjAsIlJpZ2h0IjowLCJCb3R0b20iOjB9LCJCYWNrZ3JvdW5kIjp7IiRpZCI6IjExMzMiLCJDb2xvciI6eyIkaWQiOiIxMTM0IiwiQSI6MjU1LCJSIjoxMTYsIkciOjE3MywiQiI6NzN9fSwiSXNWaXNpYmxlIjp0cnVlLCJXaWR0aCI6MC4wLCJIZWlnaHQiOjEzLjQyNjY2NjY2NjY2NjY3NywiQm9yZGVyU3R5bGUiOnsiJGlkIjoiMTEzNSIsIkxpbmVDb2xvciI6eyIkcmVmIjoiNDEzIn0sIkxpbmVXZWlnaHQiOjAuMCwiTGluZVR5cGUiOjAsIlBhcmVudFN0eWxlIjpudWxsfSwiUGFyZW50U3R5bGUiOm51bGx9LCJUaXRsZVN0eWxlIjp7IiRpZCI6IjExMzYiLCJGb250U2V0dGluZ3MiOnsiJGlkIjoiMTEzNyIsIkZvbnRTaXplIjoxMCwiRm9udE5hbWUiOiJDYWxpYnJpIiwiSXNCb2xkIjp0cnVlLCJJc0l0YWxpYyI6ZmFsc2UsIklzVW5kZXJsaW5lZCI6ZmFsc2UsIlBhcmVudFN0eWxlIjpudWxsfSwiQXV0b1NpemUiOjAsIkZvcmVncm91bmQiOnsiJGlkIjoiMTEzOCIsIkNvbG9yIjp7IiRpZCI6IjExMzkiLCJBIjoyNTUsIlIiOjI1NSwiRyI6MjU1LCJCIjoyNTV9fSwiTWF4V2lkdGgiOjY1NC41NDU0NTQ1NDU0NTQ1LCJNYXhIZWlnaHQiOiJJbmZpbml0eSIsIlNtYXJ0Rm9yZWdyb3VuZElzQWN0aXZlIjpmYWxzZSwiSG9yaXpvbnRhbEFsaWdubWVudCI6MSwiVmVydGljYWxBbGlnbm1lbnQiOjAsIlNtYXJ0Rm9yZWdyb3VuZCI6bnVsbCwiQmFja2dyb3VuZEZpbGxUeXBlIjowLCJNYXJnaW4iOnsiJGlkIjoiMTE0MCIsIlRvcCI6MCwiTGVmdCI6MCwiUmlnaHQiOjAsIkJvdHRvbSI6MH0sIlBhZGRpbmciOnsiJGlkIjoiMTE0MSIsIlRvcCI6MCwiTGVmdCI6MCwiUmlnaHQiOjAsIkJvdHRvbSI6MH0sIkJhY2tncm91bmQiOnsiJGlkIjoiMTE0MiIsIkNvbG9yIjp7IiRpZCI6IjExNDMiLCJBIjowLCJSIjoyNTUsIkciOjI1NSwiQiI6MjU1fX0sIklzVmlzaWJsZSI6dHJ1ZSwiV2lkdGgiOjAuMCwiSGVpZ2h0IjowLjAsIkJvcmRlclN0eWxlIjp7IiRpZCI6IjExNDQiLCJMaW5lQ29sb3IiOm51bGwsIkxpbmVXZWlnaHQiOjAuMCwiTGluZVR5cGUiOjAsIlBhcmVudFN0eWxlIjpudWxsfSwiUGFyZW50U3R5bGUiOm51bGx9LCJEYXRlU3R5bGUiOnsiJGlkIjoiMTE0NSIsIkZvbnRTZXR0aW5ncyI6eyIkaWQiOiIxMTQ2IiwiRm9udFNpemUiOjEwLCJGb250TmFtZSI6IkNhbGlicmkiLCJJc0JvbGQiOmZhbHNlLCJJc0l0YWxpYyI6ZmFsc2UsIklzVW5kZXJsaW5lZCI6ZmFsc2UsIlBhcmVudFN0eWxlIjpudWxsfSwiQXV0b1NpemUiOjAsIkZvcmVncm91bmQiOnsiJGlkIjoiMTE0NyIsIkNvbG9yIjp7IiRpZCI6IjExNDg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xNDkiLCJUb3AiOjAsIkxlZnQiOjAsIlJpZ2h0IjowLCJCb3R0b20iOjB9LCJQYWRkaW5nIjp7IiRpZCI6IjExNTAiLCJUb3AiOjAsIkxlZnQiOjAsIlJpZ2h0IjowLCJCb3R0b20iOjB9LCJCYWNrZ3JvdW5kIjp7IiRyZWYiOiIxMjUifSwiSXNWaXNpYmxlIjp0cnVlLCJXaWR0aCI6MC4wLCJIZWlnaHQiOjAuMCwiQm9yZGVyU3R5bGUiOnsiJGlkIjoiMTE1MSIsIkxpbmVDb2xvciI6bnVsbCwiTGluZVdlaWdodCI6MC4wLCJMaW5lVHlwZSI6MCwiUGFyZW50U3R5bGUiOm51bGx9LCJQYXJlbnRTdHlsZSI6bnVsbH0sIkRhdGVGb3JtYXQiOnsiJGlkIjoiMTE1M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TUzIiwiRm9ybWF0IjowLCJJc1Zpc2libGUiOmZhbHNlLCJMYXN0S25vd25WaXNpYmlsaXR5U3RhdGUiOmZhbHNlfSwiSXNWaXNpYmxlIjp0cnVlLCJQYXJlbnRTdHlsZSI6bnVsbH0sIkluZGV4IjozMSwiU21hcnREdXJhdGlvbkFjdGl2YXRlZCI6ZmFsc2UsIkRhdGVGb3JtYXQiOnsiJHJlZiI6IjExNTIifSwiV2Vla051bWJlcmluZyI6eyIkaWQiOiIxMTU0IiwiRm9ybWF0IjowLCJJc1Zpc2libGUiOmZhbHNlLCJMYXN0S25vd25WaXNpYmlsaXR5U3RhdGUiOmZhbHNlfSwiSWQiOiJmOGEwYzllYi04MTdhLTQ5ZmMtODk1Ni05ODI5YjM4YzRiNzgiLCJJbXBvcnRJZCI6bnVsbCwiVGl0bGUiOiJWMiBEZXZlbG9wbWVudCBCZWdpbnMiLCJOb3RlIjpudWxsLCJIeXBlcmxpbmsiOnsiJGlkIjoiMTE1NSIsIkFkZHJlc3MiOiIiLCJTdWJBZGRyZXNzIjoiIn0sIklzQ2hhbmdlZCI6ZmFsc2UsIklzTmV3IjpmYWxzZX19XSwiTWlsZXN0b25lcyI6W3siJGlkIjoiMTE1NiIsIklkIjoiMjZjNTY5YzAtMWU2YS00N2I4LWI5YmItNjIxOTA2OGRjMDhlIiwiSW5kZXgiOjI5LCJHcm91cElkIjoiYjljY2ZhNWYtN2M5ZC00NTMzLWI4OTktMzUyOWIxMjNjZDJmIiwiVGl0bGUiOiJSVFcgRGVwbG95bWVudCIsIkRhdGVUaW1lIjoiMjAyMS0xMC0xOVQxMTo1OTowMCIsIlBlcmNlbnRhZ2VDb21wbGV0ZSI6bnVsbCwiTm90ZSI6bnVsbCwiU3R5bGUiOnsiJGlkIjoiMTE1NyIsIlRpdGxlUG9zaXRpb24iOiJSaWdodCIsIkRhdGVQb3NpdGlvbiI6IkxlZnQiLCJTaGFwZVR5cGUiOjEsIlNoYXBlU2l6ZSI6MCwiU2hhcGVTdHlsZSI6eyIkaWQiOiIxMTU4IiwiTWFyZ2luIjp7IiRyZWYiOiI2MCJ9LCJQYWRkaW5nIjp7IiRyZWYiOiI2MSJ9LCJCYWNrZ3JvdW5kIjp7IiRpZCI6IjExNTkiLCJDb2xvciI6eyIkaWQiOiIxMTYwIiwiQSI6MjU1LCJSIjo1NywiRyI6MTE0LCJCIjoxOH19LCJJc1Zpc2libGUiOnRydWUsIldpZHRoIjoxMi4wLCJIZWlnaHQiOjE0LjAsIkJvcmRlclN0eWxlIjp7IiRpZCI6IjExNjEiLCJMaW5lQ29sb3IiOnsiJHJlZiI6IjY1In0sIkxpbmVXZWlnaHQiOjAuMCwiTGluZVR5cGUiOjAsIlBhcmVudFN0eWxlIjpudWxsfSwiUGFyZW50U3R5bGUiOm51bGx9LCJUaXRsZVN0eWxlIjp7IiRpZCI6IjExNjIiLCJGb250U2V0dGluZ3MiOnsiJGlkIjoiMTE2MyIsIkZvbnRTaXplIjoxMSwiRm9udE5hbWUiOiJDYWxpYnJpIiwiSXNCb2xkIjp0cnVlLCJJc0l0YWxpYyI6ZmFsc2UsIklzVW5kZXJsaW5lZCI6ZmFsc2UsIlBhcmVudFN0eWxlIjpudWxsfSwiQXV0b1NpemUiOjAsIkZvcmVncm91bmQiOnsiJGlkIjoiMTE2NCIsIkNvbG9yIjp7IiRpZCI6IjExNjUiLCJBIjoyNTUsIlIiOjAsIkciOjAsIkIiOjB9fSwiTWF4V2lkdGgiOjIwMC4wLCJNYXhIZWlnaHQiOiJJbmZpbml0eSIsIlNtYXJ0Rm9yZWdyb3VuZElzQWN0aXZlIjpmYWxzZSwiSG9yaXpvbnRhbEFsaWdubWVudCI6MCwiVmVydGljYWxBbGlnbm1lbnQiOjAsIlNtYXJ0Rm9yZWdyb3VuZCI6bnVsbCwiQmFja2dyb3VuZEZpbGxUeXBlIjowLCJNYXJnaW4iOnsiJHJlZiI6IjcxIn0sIlBhZGRpbmciOnsiJHJlZiI6IjcyIn0sIkJhY2tncm91bmQiOnsiJGlkIjoiMTE2NiIsIkNvbG9yIjp7IiRpZCI6IjExNjciLCJBIjowLCJSIjoyNTUsIkciOjI1NSwiQiI6MjU1fX0sIklzVmlzaWJsZSI6dHJ1ZSwiV2lkdGgiOjAuMCwiSGVpZ2h0IjowLjAsIkJvcmRlclN0eWxlIjpudWxsLCJQYXJlbnRTdHlsZSI6bnVsbH0sIkRhdGVTdHlsZSI6eyIkaWQiOiIxMTY4IiwiRm9udFNldHRpbmdzIjp7IiRpZCI6IjExNjkiLCJGb250U2l6ZSI6MTAsIkZvbnROYW1lIjoiQ2FsaWJyaSIsIklzQm9sZCI6ZmFsc2UsIklzSXRhbGljIjpmYWxzZSwiSXNVbmRlcmxpbmVkIjpmYWxzZSwiUGFyZW50U3R5bGUiOm51bGx9LCJBdXRvU2l6ZSI6MCwiRm9yZWdyb3VuZCI6eyIkaWQiOiIxMTcwIiwiQ29sb3IiOnsiJGlkIjoiMTE3MS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c4In0sIlBhZGRpbmciOnsiJHJlZiI6Ijc5In0sIkJhY2tncm91bmQiOnsiJGlkIjoiMTE3MiIsIkNvbG9yIjp7IiRpZCI6IjExNzMiLCJBIjowLCJSIjoyNTUsIkciOjI1NSwiQiI6MjU1fX0sIklzVmlzaWJsZSI6ZmFsc2UsIldpZHRoIjowLjAsIkhlaWdodCI6MC4wLCJCb3JkZXJTdHlsZSI6bnVsbCwiUGFyZW50U3R5bGUiOm51bGx9LCJEYXRlRm9ybWF0Ijp7IiRpZCI6IjExNzQ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E3NSIsIkZvcm1hdCI6MCwiSXNWaXNpYmxlIjpmYWxzZSwiTGFzdEtub3duVmlzaWJpbGl0eVN0YXRlIjpmYWxzZX0sIklzVmlzaWJsZSI6dHJ1ZSwiUGFyZW50U3R5bGUiOm51bGx9LCJIeXBlcmxpbmsiOnsiJGlkIjoiMTE3NiIsIkFkZHJlc3MiOiIiLCJTdWJBZGRyZXNzIjoiIn0sIkltcG9ydElkIjoiIn0seyIkaWQiOiIxMTc3IiwiSWQiOiIyYjY4ODBmMS00OWM2LTQyMTQtYjYxMi05ZWM4ZGRmNTM0M2UiLCJJbmRleCI6MzAsIkdyb3VwSWQiOiJiOWNjZmE1Zi03YzlkLTQ1MzMtYjg5OS0zNTI5YjEyM2NkMmYiLCJUaXRsZSI6IlJDIFBpbG90IERlcGxveW1lbnQiLCJEYXRlVGltZSI6IjIwMjEtMDgtMDRUMTE6NTk6MDAiLCJQZXJjZW50YWdlQ29tcGxldGUiOm51bGwsIk5vdGUiOm51bGwsIlN0eWxlIjp7IiRpZCI6IjExNzgiLCJUaXRsZVBvc2l0aW9uIjoiUmlnaHQiLCJEYXRlUG9zaXRpb24iOiJMZWZ0IiwiU2hhcGVUeXBlIjoxLCJTaGFwZVNpemUiOjAsIlNoYXBlU3R5bGUiOnsiJGlkIjoiMTE3OSIsIk1hcmdpbiI6eyIkcmVmIjoiNjAifSwiUGFkZGluZyI6eyIkcmVmIjoiNjEifSwiQmFja2dyb3VuZCI6eyIkaWQiOiIxMTgwIiwiQ29sb3IiOnsiJGlkIjoiMTE4MSIsIkEiOjI1NSwiUiI6NTcsIkciOjExNCwiQiI6MTh9fSwiSXNWaXNpYmxlIjp0cnVlLCJXaWR0aCI6MTIuMCwiSGVpZ2h0IjoxNC4wLCJCb3JkZXJTdHlsZSI6eyIkaWQiOiIxMTgyIiwiTGluZUNvbG9yIjp7IiRyZWYiOiI2NSJ9LCJMaW5lV2VpZ2h0IjowLjAsIkxpbmVUeXBlIjowLCJQYXJlbnRTdHlsZSI6bnVsbH0sIlBhcmVudFN0eWxlIjpudWxsfSwiVGl0bGVTdHlsZSI6eyIkaWQiOiIxMTgzIiwiRm9udFNldHRpbmdzIjp7IiRpZCI6IjExODQiLCJGb250U2l6ZSI6MTEsIkZvbnROYW1lIjoiQ2FsaWJyaSIsIklzQm9sZCI6dHJ1ZSwiSXNJdGFsaWMiOmZhbHNlLCJJc1VuZGVybGluZWQiOmZhbHNlLCJQYXJlbnRTdHlsZSI6bnVsbH0sIkF1dG9TaXplIjowLCJGb3JlZ3JvdW5kIjp7IiRpZCI6IjExODUiLCJDb2xvciI6eyIkaWQiOiIxMTg2IiwiQSI6MjU1LCJSIjowLCJHIjowLCJCIjowfX0sIk1heFdpZHRoIjoyMDAuMCwiTWF4SGVpZ2h0IjoiSW5maW5pdHkiLCJTbWFydEZvcmVncm91bmRJc0FjdGl2ZSI6ZmFsc2UsIkhvcml6b250YWxBbGlnbm1lbnQiOjAsIlZlcnRpY2FsQWxpZ25tZW50IjowLCJTbWFydEZvcmVncm91bmQiOm51bGwsIkJhY2tncm91bmRGaWxsVHlwZSI6MCwiTWFyZ2luIjp7IiRyZWYiOiI3MSJ9LCJQYWRkaW5nIjp7IiRyZWYiOiI3MiJ9LCJCYWNrZ3JvdW5kIjp7IiRpZCI6IjExODciLCJDb2xvciI6eyIkaWQiOiIxMTg4IiwiQSI6MCwiUiI6MjU1LCJHIjoyNTUsIkIiOjI1NX19LCJJc1Zpc2libGUiOnRydWUsIldpZHRoIjowLjAsIkhlaWdodCI6MC4wLCJCb3JkZXJTdHlsZSI6bnVsbCwiUGFyZW50U3R5bGUiOm51bGx9LCJEYXRlU3R5bGUiOnsiJGlkIjoiMTE4OSIsIkZvbnRTZXR0aW5ncyI6eyIkaWQiOiIxMTkwIiwiRm9udFNpemUiOjEwLCJGb250TmFtZSI6IkNhbGlicmkiLCJJc0JvbGQiOmZhbHNlLCJJc0l0YWxpYyI6ZmFsc2UsIklzVW5kZXJsaW5lZCI6ZmFsc2UsIlBhcmVudFN0eWxlIjpudWxsfSwiQXV0b1NpemUiOjAsIkZvcmVncm91bmQiOnsiJGlkIjoiMTE5MSIsIkNvbG9yIjp7IiRpZCI6IjExOTI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3OCJ9LCJQYWRkaW5nIjp7IiRyZWYiOiI3OSJ9LCJCYWNrZ3JvdW5kIjp7IiRpZCI6IjExOTMiLCJDb2xvciI6eyIkaWQiOiIxMTk0IiwiQSI6MCwiUiI6MjU1LCJHIjoyNTUsIkIiOjI1NX19LCJJc1Zpc2libGUiOmZhbHNlLCJXaWR0aCI6MC4wLCJIZWlnaHQiOjAuMCwiQm9yZGVyU3R5bGUiOm51bGwsIlBhcmVudFN0eWxlIjpudWxsfSwiRGF0ZUZvcm1hdCI6eyIkaWQiOiIxMTk1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xOTYiLCJGb3JtYXQiOjAsIklzVmlzaWJsZSI6ZmFsc2UsIkxhc3RLbm93blZpc2liaWxpdHlTdGF0ZSI6ZmFsc2V9LCJJc1Zpc2libGUiOnRydWUsIlBhcmVudFN0eWxlIjpudWxsfSwiSHlwZXJsaW5rIjp7IiRpZCI6IjExOTciLCJBZGRyZXNzIjoiIiwiU3ViQWRkcmVzcyI6IiJ9LCJJbXBvcnRJZCI6IiJ9XX0seyIkaWQiOiIxMTk4IiwiSWQiOiI5ZWI3NjU4NC1iYjMyLTQ1MmUtYWMwNy1mYjI2MzdiYWVhMWEiLCJJbmRleCI6MzIsIkhlYWRlclRleHQiOiJMYXVuY2giLCJTdHlsZSI6eyIkaWQiOiIxMTk5IiwiSGVhZGVyU3R5bGUiOnsiJGlkIjoiMTIwMCIsIlRleHRTdHlsZSI6eyIkaWQiOiIxMjAxIiwiRm9udFNldHRpbmdzIjp7IiRpZCI6IjEyMDIiLCJGb250U2l6ZSI6MTAsIkZvbnROYW1lIjoiRnJhbmtsaW4gR290aGljIE1lZGl1bSIsIklzQm9sZCI6ZmFsc2UsIklzSXRhbGljIjpmYWxzZSwiSXNVbmRlcmxpbmVkIjpmYWxzZSwiUGFyZW50U3R5bGUiOm51bGx9LCJBdXRvU2l6ZSI6MCwiRm9yZWdyb3VuZCI6eyIkaWQiOiIxMjAzIiwiQ29sb3IiOnsiJGlkIjoiMTIwNCIsIkEiOjI1NSwiUiI6MCwiRyI6MCwiQiI6MH19LCJNYXhXaWR0aCI6MC4wLCJNYXhIZWlnaHQiOjAuMCwiU21hcnRGb3JlZ3JvdW5kSXNBY3RpdmUiOmZhbHNlLCJIb3Jpem9udGFsQWxpZ25tZW50IjowLCJWZXJ0aWNhbEFsaWdubWVudCI6MCwiU21hcnRGb3JlZ3JvdW5kIjpudWxsLCJCYWNrZ3JvdW5kRmlsbFR5cGUiOjAsIk1hcmdpbiI6eyIkcmVmIjoiMTQyIn0sIlBhZGRpbmciOnsiJHJlZiI6IjE0MyJ9LCJCYWNrZ3JvdW5kIjpudWxsLCJJc1Zpc2libGUiOmZhbHNlLCJXaWR0aCI6MC4wLCJIZWlnaHQiOjAuMCwiQm9yZGVyU3R5bGUiOm51bGwsIlBhcmVudFN0eWxlIjpudWxsfSwiUmVjdGFuZ2xlU3R5bGUiOnsiJGlkIjoiMTIwNSIsIk1hcmdpbiI6eyIkcmVmIjoiMTQ1In0sIlBhZGRpbmciOnsiJHJlZiI6IjE0NiJ9LCJCYWNrZ3JvdW5kIjp7IiRpZCI6IjEyMDYiLCJDb2xvciI6eyIkaWQiOiIxMjA3IiwiQSI6MTI3LCJSIjoxNjUsIkciOjE2NSwiQiI6MTY1fX0sIklzVmlzaWJsZSI6ZmFsc2UsIldpZHRoIjowLjAsIkhlaWdodCI6MC4wLCJCb3JkZXJTdHlsZSI6eyIkaWQiOiIxMjA4IiwiTGluZUNvbG9yIjp7IiRyZWYiOiIxNTAifSwiTGluZVdlaWdodCI6MC4wLCJMaW5lVHlwZSI6MCwiUGFyZW50U3R5bGUiOm51bGx9LCJQYXJlbnRTdHlsZSI6bnVsbH0sIk1hcmdpbiI6eyIkcmVmIjoiMTUyIn0sIlBhZGRpbmciOnsiJHJlZiI6IjE1MyJ9LCJCYWNrZ3JvdW5kIjpudWxsLCJJc1Zpc2libGUiOnRydWUsIldpZHRoIjowLjAsIkhlaWdodCI6MC4wLCJCb3JkZXJTdHlsZSI6bnVsbCwiUGFyZW50U3R5bGUiOm51bGx9LCJCYWNrZ3JvdW5kU3R5bGUiOnsiJGlkIjoiMTIwOSIsIk1hcmdpbiI6eyIkcmVmIjoiMTU1In0sIlBhZGRpbmciOnsiJHJlZiI6IjE1NiJ9LCJCYWNrZ3JvdW5kIjp7IiRpZCI6IjEyMTAiLCJDb2xvciI6eyIkaWQiOiIxMjExIiwiQSI6MzgsIlIiOjE2NSwiRyI6MTY1LCJCIjoxNjV9fSwiSXNWaXNpYmxlIjp0cnVlLCJXaWR0aCI6MC4wLCJIZWlnaHQiOjAuMCwiQm9yZGVyU3R5bGUiOnsiJGlkIjoiMTIxMiIsIkxpbmVDb2xvciI6eyIkcmVmIjoiMTYwIn0sIkxpbmVXZWlnaHQiOjAuMCwiTGluZVR5cGUiOjAsIlBhcmVudFN0eWxlIjpudWxsfSwiUGFyZW50U3R5bGUiOm51bGx9LCJJc0Fib3ZlVGltZWJhbmQiOmZhbHNlLCJNYXJnaW4iOnsiJHJlZiI6IjE2MiJ9LCJQYWRkaW5nIjp7IiRyZWYiOiIxNjMifSwiSXNWaXNpYmxlIjp0cnVlLCJXaWR0aCI6MC4wLCJIZWlnaHQiOjAuMCwiQm9yZGVyU3R5bGUiOm51bGwsIlBhcmVudFN0eWxlIjpudWxsfSwiVGFza3MiOltdLCJNaWxlc3RvbmVzIjpbeyIkaWQiOiIxMjEzIiwiSWQiOiIwOTdmZTAzNS0wMzJlLTRjZmUtOWU4OS1kMjNkZGQ4ZDUwY2MiLCJJbmRleCI6MzMsIkdyb3VwSWQiOm51bGwsIlRpdGxlIjoiV1cgTGF1bmNoIEV2ZW50IiwiRGF0ZVRpbWUiOiIyMDIxLTExLTAxVDExOjU5OjAwIiwiUGVyY2VudGFnZUNvbXBsZXRlIjpudWxsLCJOb3RlIjpudWxsLCJTdHlsZSI6eyIkaWQiOiIxMjE0IiwiVGl0bGVQb3NpdGlvbiI6IlJpZ2h0IiwiRGF0ZVBvc2l0aW9uIjoiTGVmdCIsIlNoYXBlVHlwZSI6MTMsIlNoYXBlU2l6ZSI6MCwiU2hhcGVTdHlsZSI6eyIkaWQiOiIxMjE1IiwiTWFyZ2luIjp7IiRyZWYiOiI2MCJ9LCJQYWRkaW5nIjp7IiRyZWYiOiI2MSJ9LCJCYWNrZ3JvdW5kIjp7IiRpZCI6IjEyMTYiLCJDb2xvciI6eyIkaWQiOiIxMjE3IiwiQSI6MjU1LCJSIjoxMTUsIkciOjExNSwiQiI6MTE1fX0sIklzVmlzaWJsZSI6dHJ1ZSwiV2lkdGgiOjEyLjAsIkhlaWdodCI6MTQuMCwiQm9yZGVyU3R5bGUiOnsiJGlkIjoiMTIxOCIsIkxpbmVDb2xvciI6eyIkcmVmIjoiNjUifSwiTGluZVdlaWdodCI6MC4wLCJMaW5lVHlwZSI6MCwiUGFyZW50U3R5bGUiOm51bGx9LCJQYXJlbnRTdHlsZSI6bnVsbH0sIlRpdGxlU3R5bGUiOnsiJGlkIjoiMTIxOSIsIkZvbnRTZXR0aW5ncyI6eyIkaWQiOiIxMjIwIiwiRm9udFNpemUiOjExLCJGb250TmFtZSI6IkNhbGlicmkiLCJJc0JvbGQiOnRydWUsIklzSXRhbGljIjpmYWxzZSwiSXNVbmRlcmxpbmVkIjpmYWxzZSwiUGFyZW50U3R5bGUiOm51bGx9LCJBdXRvU2l6ZSI6MCwiRm9yZWdyb3VuZCI6eyIkaWQiOiIxMjIxIiwiQ29sb3IiOnsiJGlkIjoiMTIyMiIsIkEiOjI1NSwiUiI6ODksIkciOjg5LCJCIjo4OX19LCJNYXhXaWR0aCI6MjAwLjAsIk1heEhlaWdodCI6IkluZmluaXR5IiwiU21hcnRGb3JlZ3JvdW5kSXNBY3RpdmUiOmZhbHNlLCJIb3Jpem9udGFsQWxpZ25tZW50IjowLCJWZXJ0aWNhbEFsaWdubWVudCI6MCwiU21hcnRGb3JlZ3JvdW5kIjpudWxsLCJCYWNrZ3JvdW5kRmlsbFR5cGUiOjAsIk1hcmdpbiI6eyIkcmVmIjoiNzEifSwiUGFkZGluZyI6eyIkcmVmIjoiNzIifSwiQmFja2dyb3VuZCI6eyIkaWQiOiIxMjIzIiwiQ29sb3IiOnsiJGlkIjoiMTIyNCIsIkEiOjAsIlIiOjI1NSwiRyI6MjU1LCJCIjoyNTV9fSwiSXNWaXNpYmxlIjp0cnVlLCJXaWR0aCI6MC4wLCJIZWlnaHQiOjAuMCwiQm9yZGVyU3R5bGUiOm51bGwsIlBhcmVudFN0eWxlIjpudWxsfSwiRGF0ZVN0eWxlIjp7IiRpZCI6IjEyMjUiLCJGb250U2V0dGluZ3MiOnsiJGlkIjoiMTIyNiIsIkZvbnRTaXplIjoxMCwiRm9udE5hbWUiOiJDYWxpYnJpIiwiSXNCb2xkIjpmYWxzZSwiSXNJdGFsaWMiOmZhbHNlLCJJc1VuZGVybGluZWQiOmZhbHNlLCJQYXJlbnRTdHlsZSI6bnVsbH0sIkF1dG9TaXplIjowLCJGb3JlZ3JvdW5kIjp7IiRpZCI6IjEyMjciLCJDb2xvciI6eyIkaWQiOiIxMjI4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zgifSwiUGFkZGluZyI6eyIkcmVmIjoiNzkifSwiQmFja2dyb3VuZCI6eyIkaWQiOiIxMjI5IiwiQ29sb3IiOnsiJGlkIjoiMTIzMCIsIkEiOjAsIlIiOjI1NSwiRyI6MjU1LCJCIjoyNTV9fSwiSXNWaXNpYmxlIjp0cnVlLCJXaWR0aCI6MC4wLCJIZWlnaHQiOjAuMCwiQm9yZGVyU3R5bGUiOm51bGwsIlBhcmVudFN0eWxlIjpudWxsfSwiRGF0ZUZvcm1hdCI6eyIkaWQiOiIxMjMxIiwiRm9ybWF0U3RyaW5nIjoiZGRkLCBNTU0gZCwgeXl5eSIsIlNlcGFyYXRvciI6Ii8iLCJVc2VJbnRlcm5hdGlvbmFsRGF0ZUZvcm1hdCI6ZmFsc2UsIkRhdGVJc1Zpc2libGUiOnRydWUsIlRpbWVJc1Zpc2libGUiOmZhbHNlLCJIb3VyRGlnaXRzIjoxLCJBbVBtRGVzaWduYXRvciI6MiwiVHJpbTAwTWludXRlcyI6ZmFsc2UsIkxhc3RLbm93blZpc2liaWxpdHlTdGF0ZSI6eyIkaWQiOiIxMjMyIiwiRGF0ZVBhcnRJc1Zpc2libGUiOnRydWUsIlRpbWVQYXJ0SXNWaXNpYmxlIjpmYWxzZX19LCJXZWVrTnVtYmVyaW5nIjp7IiRpZCI6IjEyMzMiLCJGb3JtYXQiOjAsIklzVmlzaWJsZSI6ZmFsc2UsIkxhc3RLbm93blZpc2liaWxpdHlTdGF0ZSI6ZmFsc2V9LCJJc1Zpc2libGUiOnRydWUsIlBhcmVudFN0eWxlIjpudWxsfSwiSHlwZXJsaW5rIjp7IiRpZCI6IjEyMzQiLCJBZGRyZXNzIjoiIiwiU3ViQWRkcmVzcyI6IiJ9LCJJbXBvcnRJZCI6IiJ9LHsiJGlkIjoiMTIzNSIsIklkIjoiY2EzZGJlNDAtMGMxNS00MjM0LTkzYjYtYzAyZTVmMTdmZmNmIiwiSW5kZXgiOjM0LCJHcm91cElkIjoiNjRlY2QxZGYtMTdiMS00NTYzLWEwNDEtMDdmYmIyNDg4NmQyIiwiVGl0bGUiOiJCZXRhIEJsb2cgTGF1bmNoIiwiRGF0ZVRpbWUiOiIyMDIxLTA3LTA0VDExOjU5OjAwIiwiUGVyY2VudGFnZUNvbXBsZXRlIjpudWxsLCJOb3RlIjpudWxsLCJTdHlsZSI6eyIkaWQiOiIxMjM2IiwiVGl0bGVQb3NpdGlvbiI6IkxlZnQiLCJEYXRlUG9zaXRpb24iOiJSaWdodCIsIlNoYXBlVHlwZSI6MTMsIlNoYXBlU2l6ZSI6MCwiU2hhcGVTdHlsZSI6eyIkaWQiOiIxMjM3IiwiTWFyZ2luIjp7IiRyZWYiOiI2MCJ9LCJQYWRkaW5nIjp7IiRyZWYiOiI2MSJ9LCJCYWNrZ3JvdW5kIjp7IiRpZCI6IjEyMzgiLCJDb2xvciI6eyIkaWQiOiIxMjM5IiwiQSI6MjU1LCJSIjoxMTUsIkciOjExNSwiQiI6MTE1fX0sIklzVmlzaWJsZSI6dHJ1ZSwiV2lkdGgiOjEyLjAsIkhlaWdodCI6MTQuMCwiQm9yZGVyU3R5bGUiOnsiJGlkIjoiMTI0MCIsIkxpbmVDb2xvciI6eyIkcmVmIjoiNjUifSwiTGluZVdlaWdodCI6MC4wLCJMaW5lVHlwZSI6MCwiUGFyZW50U3R5bGUiOm51bGx9LCJQYXJlbnRTdHlsZSI6bnVsbH0sIlRpdGxlU3R5bGUiOnsiJGlkIjoiMTI0MSIsIkZvbnRTZXR0aW5ncyI6eyIkaWQiOiIxMjQyIiwiRm9udFNpemUiOjExLCJGb250TmFtZSI6IkNhbGlicmkiLCJJc0JvbGQiOnRydWUsIklzSXRhbGljIjpmYWxzZSwiSXNVbmRlcmxpbmVkIjpmYWxzZSwiUGFyZW50U3R5bGUiOm51bGx9LCJBdXRvU2l6ZSI6MCwiRm9yZWdyb3VuZCI6eyIkaWQiOiIxMjQzIiwiQ29sb3IiOnsiJGlkIjoiMTI0NCIsIkEiOjI1NSwiUiI6ODksIkciOjg5LCJCIjo4OX19LCJNYXhXaWR0aCI6MjAwLjAsIk1heEhlaWdodCI6IkluZmluaXR5IiwiU21hcnRGb3JlZ3JvdW5kSXNBY3RpdmUiOmZhbHNlLCJIb3Jpem9udGFsQWxpZ25tZW50IjoyLCJWZXJ0aWNhbEFsaWdubWVudCI6MCwiU21hcnRGb3JlZ3JvdW5kIjpudWxsLCJCYWNrZ3JvdW5kRmlsbFR5cGUiOjAsIk1hcmdpbiI6eyIkcmVmIjoiNzEifSwiUGFkZGluZyI6eyIkcmVmIjoiNzIifSwiQmFja2dyb3VuZCI6eyIkaWQiOiIxMjQ1IiwiQ29sb3IiOnsiJGlkIjoiMTI0NiIsIkEiOjAsIlIiOjI1NSwiRyI6MjU1LCJCIjoyNTV9fSwiSXNWaXNpYmxlIjp0cnVlLCJXaWR0aCI6MC4wLCJIZWlnaHQiOjAuMCwiQm9yZGVyU3R5bGUiOm51bGwsIlBhcmVudFN0eWxlIjpudWxsfSwiRGF0ZVN0eWxlIjp7IiRpZCI6IjEyNDciLCJGb250U2V0dGluZ3MiOnsiJGlkIjoiMTI0OCIsIkZvbnRTaXplIjo5LCJGb250TmFtZSI6IkNhbGlicmkiLCJJc0JvbGQiOmZhbHNlLCJJc0l0YWxpYyI6ZmFsc2UsIklzVW5kZXJsaW5lZCI6ZmFsc2UsIlBhcmVudFN0eWxlIjpudWxsfSwiQXV0b1NpemUiOjAsIkZvcmVncm91bmQiOnsiJGlkIjoiMTI0OSIsIkNvbG9yIjp7IiRpZCI6IjEyNTAiLCJBIjoyNTUsIlIiOjExNSwiRyI6MTE1LCJCIjoxMTV9fSwiTWF4V2lkdGgiOjIwMC4wLCJNYXhIZWlnaHQiOiJJbmZpbml0eSIsIlNtYXJ0Rm9yZWdyb3VuZElzQWN0aXZlIjpmYWxzZSwiSG9yaXpvbnRhbEFsaWdubWVudCI6MCwiVmVydGljYWxBbGlnbm1lbnQiOjAsIlNtYXJ0Rm9yZWdyb3VuZCI6bnVsbCwiQmFja2dyb3VuZEZpbGxUeXBlIjowLCJNYXJnaW4iOnsiJHJlZiI6Ijc4In0sIlBhZGRpbmciOnsiJHJlZiI6Ijc5In0sIkJhY2tncm91bmQiOnsiJGlkIjoiMTI1MSIsIkNvbG9yIjp7IiRpZCI6IjEyNTIiLCJBIjowLCJSIjoyNTUsIkciOjI1NSwiQiI6MjU1fX0sIklzVmlzaWJsZSI6dHJ1ZSwiV2lkdGgiOjAuMCwiSGVpZ2h0IjowLjAsIkJvcmRlclN0eWxlIjpudWxsLCJQYXJlbnRTdHlsZSI6bnVsbH0sIkRhdGVGb3JtYXQiOnsiJGlkIjoiMTI1MyIsIkZvcm1hdFN0cmluZyI6Ik1NTU0gZCwgeXl5eSIsIlNlcGFyYXRvciI6Ii8iLCJVc2VJbnRlcm5hdGlvbmFsRGF0ZUZvcm1hdCI6ZmFsc2UsIkRhdGVJc1Zpc2libGUiOnRydWUsIlRpbWVJc1Zpc2libGUiOmZhbHNlLCJIb3VyRGlnaXRzIjoxLCJBbVBtRGVzaWduYXRvciI6MiwiVHJpbTAwTWludXRlcyI6ZmFsc2UsIkxhc3RLbm93blZpc2liaWxpdHlTdGF0ZSI6eyIkaWQiOiIxMjU0IiwiRGF0ZVBhcnRJc1Zpc2libGUiOnRydWUsIlRpbWVQYXJ0SXNWaXNpYmxlIjpmYWxzZX19LCJXZWVrTnVtYmVyaW5nIjp7IiRpZCI6IjEyNTUiLCJGb3JtYXQiOjAsIklzVmlzaWJsZSI6ZmFsc2UsIkxhc3RLbm93blZpc2liaWxpdHlTdGF0ZSI6ZmFsc2V9LCJJc1Zpc2libGUiOnRydWUsIlBhcmVudFN0eWxlIjpudWxsfSwiSHlwZXJsaW5rIjp7IiRpZCI6IjEyNTYiLCJBZGRyZXNzIjoiIiwiU3ViQWRkcmVzcyI6IiJ9LCJJbXBvcnRJZCI6IiJ9LHsiJGlkIjoiMTI1NyIsIklkIjoiMDhmNzNiZjgtNmEyNC00ZjBhLTgxYWMtZTFmNzVlZmJkZDZiIiwiSW5kZXgiOjM1LCJHcm91cElkIjoiNjRlY2QxZGYtMTdiMS00NTYzLWEwNDEtMDdmYmIyNDg4NmQyIiwiVGl0bGUiOiJHYXJ0bmVyIEFuYWx5c3QgUmV2aWV3IiwiRGF0ZVRpbWUiOiIyMDIxLTExLTAxVDExOjU5OjAwIiwiUGVyY2VudGFnZUNvbXBsZXRlIjpudWxsLCJOb3RlIjpudWxsLCJTdHlsZSI6eyIkaWQiOiIxMjU4IiwiVGl0bGVQb3NpdGlvbiI6IkxlZnQiLCJEYXRlUG9zaXRpb24iOiJSaWdodCIsIlNoYXBlVHlwZSI6MTMsIlNoYXBlU2l6ZSI6MCwiU2hhcGVTdHlsZSI6eyIkaWQiOiIxMjU5IiwiTWFyZ2luIjp7IiRyZWYiOiI2MCJ9LCJQYWRkaW5nIjp7IiRyZWYiOiI2MSJ9LCJCYWNrZ3JvdW5kIjp7IiRpZCI6IjEyNjAiLCJDb2xvciI6eyIkaWQiOiIxMjYxIiwiQSI6MjU1LCJSIjoxMTUsIkciOjExNSwiQiI6MTE1fX0sIklzVmlzaWJsZSI6dHJ1ZSwiV2lkdGgiOjEyLjAsIkhlaWdodCI6MTQuMCwiQm9yZGVyU3R5bGUiOnsiJGlkIjoiMTI2MiIsIkxpbmVDb2xvciI6eyIkcmVmIjoiNjUifSwiTGluZVdlaWdodCI6MC4wLCJMaW5lVHlwZSI6MCwiUGFyZW50U3R5bGUiOm51bGx9LCJQYXJlbnRTdHlsZSI6bnVsbH0sIlRpdGxlU3R5bGUiOnsiJGlkIjoiMTI2MyIsIkZvbnRTZXR0aW5ncyI6eyIkaWQiOiIxMjY0IiwiRm9udFNpemUiOjExLCJGb250TmFtZSI6IkNhbGlicmkiLCJJc0JvbGQiOnRydWUsIklzSXRhbGljIjpmYWxzZSwiSXNVbmRlcmxpbmVkIjpmYWxzZSwiUGFyZW50U3R5bGUiOm51bGx9LCJBdXRvU2l6ZSI6MCwiRm9yZWdyb3VuZCI6eyIkaWQiOiIxMjY1IiwiQ29sb3IiOnsiJGlkIjoiMTI2NiIsIkEiOjI1NSwiUiI6ODksIkciOjg5LCJCIjo4OX19LCJNYXhXaWR0aCI6MjAwLjAsIk1heEhlaWdodCI6IkluZmluaXR5IiwiU21hcnRGb3JlZ3JvdW5kSXNBY3RpdmUiOmZhbHNlLCJIb3Jpem9udGFsQWxpZ25tZW50IjoyLCJWZXJ0aWNhbEFsaWdubWVudCI6MCwiU21hcnRGb3JlZ3JvdW5kIjpudWxsLCJCYWNrZ3JvdW5kRmlsbFR5cGUiOjAsIk1hcmdpbiI6eyIkcmVmIjoiNzEifSwiUGFkZGluZyI6eyIkcmVmIjoiNzIifSwiQmFja2dyb3VuZCI6eyIkaWQiOiIxMjY3IiwiQ29sb3IiOnsiJGlkIjoiMTI2OCIsIkEiOjAsIlIiOjI1NSwiRyI6MjU1LCJCIjoyNTV9fSwiSXNWaXNpYmxlIjp0cnVlLCJXaWR0aCI6MC4wLCJIZWlnaHQiOjAuMCwiQm9yZGVyU3R5bGUiOm51bGwsIlBhcmVudFN0eWxlIjpudWxsfSwiRGF0ZVN0eWxlIjp7IiRpZCI6IjEyNjkiLCJGb250U2V0dGluZ3MiOnsiJGlkIjoiMTI3MCIsIkZvbnRTaXplIjo5LCJGb250TmFtZSI6IkNhbGlicmkiLCJJc0JvbGQiOmZhbHNlLCJJc0l0YWxpYyI6ZmFsc2UsIklzVW5kZXJsaW5lZCI6ZmFsc2UsIlBhcmVudFN0eWxlIjpudWxsfSwiQXV0b1NpemUiOjAsIkZvcmVncm91bmQiOnsiJGlkIjoiMTI3MSIsIkNvbG9yIjp7IiRpZCI6IjEyNzIiLCJBIjoyNTUsIlIiOjExNSwiRyI6MTE1LCJCIjoxMTV9fSwiTWF4V2lkdGgiOjIwMC4wLCJNYXhIZWlnaHQiOiJJbmZpbml0eSIsIlNtYXJ0Rm9yZWdyb3VuZElzQWN0aXZlIjpmYWxzZSwiSG9yaXpvbnRhbEFsaWdubWVudCI6MCwiVmVydGljYWxBbGlnbm1lbnQiOjAsIlNtYXJ0Rm9yZWdyb3VuZCI6bnVsbCwiQmFja2dyb3VuZEZpbGxUeXBlIjowLCJNYXJnaW4iOnsiJHJlZiI6Ijc4In0sIlBhZGRpbmciOnsiJHJlZiI6Ijc5In0sIkJhY2tncm91bmQiOnsiJGlkIjoiMTI3MyIsIkNvbG9yIjp7IiRpZCI6IjEyNzQiLCJBIjowLCJSIjoyNTUsIkciOjI1NSwiQiI6MjU1fX0sIklzVmlzaWJsZSI6dHJ1ZSwiV2lkdGgiOjAuMCwiSGVpZ2h0IjowLjAsIkJvcmRlclN0eWxlIjpudWxsLCJQYXJlbnRTdHlsZSI6bnVsbH0sIkRhdGVGb3JtYXQiOnsiJGlkIjoiMTI3NSIsIkZvcm1hdFN0cmluZyI6Ik1NTU0gZCwgeXl5eSIsIlNlcGFyYXRvciI6Ii8iLCJVc2VJbnRlcm5hdGlvbmFsRGF0ZUZvcm1hdCI6ZmFsc2UsIkRhdGVJc1Zpc2libGUiOnRydWUsIlRpbWVJc1Zpc2libGUiOmZhbHNlLCJIb3VyRGlnaXRzIjoxLCJBbVBtRGVzaWduYXRvciI6MiwiVHJpbTAwTWludXRlcyI6ZmFsc2UsIkxhc3RLbm93blZpc2liaWxpdHlTdGF0ZSI6eyIkaWQiOiIxMjc2IiwiRGF0ZVBhcnRJc1Zpc2libGUiOnRydWUsIlRpbWVQYXJ0SXNWaXNpYmxlIjpmYWxzZX19LCJXZWVrTnVtYmVyaW5nIjp7IiRpZCI6IjEyNzciLCJGb3JtYXQiOjAsIklzVmlzaWJsZSI6ZmFsc2UsIkxhc3RLbm93blZpc2liaWxpdHlTdGF0ZSI6ZmFsc2V9LCJJc1Zpc2libGUiOnRydWUsIlBhcmVudFN0eWxlIjpudWxsfSwiSHlwZXJsaW5rIjp7IiRpZCI6IjEyNzgiLCJBZGRyZXNzIjoiIiwiU3ViQWRkcmVzcyI6IiJ9LCJJbXBvcnRJZCI6IiJ9LHsiJGlkIjoiMTI3OSIsIklkIjoiMTU1ZGMwZGYtNmY0MS00M2E4LWEwNWItN2YxODdkMTZmM2NiIiwiSW5kZXgiOjM2LCJHcm91cElkIjoiYTI1NzA4NzktNDdhYi00MGI3LWFiMTUtOGQ3ZmNmZTEwZjM0IiwiVGl0bGUiOiJQcmVzcyBSZWxlYXNlIiwiRGF0ZVRpbWUiOiIyMDIxLTA3LTE2VDExOjU5OjAwIiwiUGVyY2VudGFnZUNvbXBsZXRlIjpudWxsLCJOb3RlIjpudWxsLCJTdHlsZSI6eyIkaWQiOiIxMjgwIiwiVGl0bGVQb3NpdGlvbiI6IkxlZnQiLCJEYXRlUG9zaXRpb24iOiJSaWdodCIsIlNoYXBlVHlwZSI6MTMsIlNoYXBlU2l6ZSI6MCwiU2hhcGVTdHlsZSI6eyIkaWQiOiIxMjgxIiwiTWFyZ2luIjp7IiRyZWYiOiI2MCJ9LCJQYWRkaW5nIjp7IiRyZWYiOiI2MSJ9LCJCYWNrZ3JvdW5kIjp7IiRpZCI6IjEyODIiLCJDb2xvciI6eyIkaWQiOiIxMjgzIiwiQSI6MjU1LCJSIjoxMTUsIkciOjExNSwiQiI6MTE1fX0sIklzVmlzaWJsZSI6dHJ1ZSwiV2lkdGgiOjEyLjAsIkhlaWdodCI6MTQuMCwiQm9yZGVyU3R5bGUiOnsiJGlkIjoiMTI4NCIsIkxpbmVDb2xvciI6eyIkcmVmIjoiNjUifSwiTGluZVdlaWdodCI6MC4wLCJMaW5lVHlwZSI6MCwiUGFyZW50U3R5bGUiOm51bGx9LCJQYXJlbnRTdHlsZSI6bnVsbH0sIlRpdGxlU3R5bGUiOnsiJGlkIjoiMTI4NSIsIkZvbnRTZXR0aW5ncyI6eyIkaWQiOiIxMjg2IiwiRm9udFNpemUiOjExLCJGb250TmFtZSI6IkNhbGlicmkiLCJJc0JvbGQiOnRydWUsIklzSXRhbGljIjpmYWxzZSwiSXNVbmRlcmxpbmVkIjpmYWxzZSwiUGFyZW50U3R5bGUiOm51bGx9LCJBdXRvU2l6ZSI6MCwiRm9yZWdyb3VuZCI6eyIkaWQiOiIxMjg3IiwiQ29sb3IiOnsiJGlkIjoiMTI4OCIsIkEiOjI1NSwiUiI6ODksIkciOjg5LCJCIjo4OX19LCJNYXhXaWR0aCI6MjAwLjAsIk1heEhlaWdodCI6IkluZmluaXR5IiwiU21hcnRGb3JlZ3JvdW5kSXNBY3RpdmUiOmZhbHNlLCJIb3Jpem9udGFsQWxpZ25tZW50IjoyLCJWZXJ0aWNhbEFsaWdubWVudCI6MCwiU21hcnRGb3JlZ3JvdW5kIjpudWxsLCJCYWNrZ3JvdW5kRmlsbFR5cGUiOjAsIk1hcmdpbiI6eyIkcmVmIjoiNzEifSwiUGFkZGluZyI6eyIkcmVmIjoiNzIifSwiQmFja2dyb3VuZCI6eyIkaWQiOiIxMjg5IiwiQ29sb3IiOnsiJGlkIjoiMTI5MCIsIkEiOjAsIlIiOjI1NSwiRyI6MjU1LCJCIjoyNTV9fSwiSXNWaXNpYmxlIjp0cnVlLCJXaWR0aCI6MC4wLCJIZWlnaHQiOjAuMCwiQm9yZGVyU3R5bGUiOm51bGwsIlBhcmVudFN0eWxlIjpudWxsfSwiRGF0ZVN0eWxlIjp7IiRpZCI6IjEyOTEiLCJGb250U2V0dGluZ3MiOnsiJGlkIjoiMTI5MiIsIkZvbnRTaXplIjo5LCJGb250TmFtZSI6IkNhbGlicmkiLCJJc0JvbGQiOmZhbHNlLCJJc0l0YWxpYyI6ZmFsc2UsIklzVW5kZXJsaW5lZCI6ZmFsc2UsIlBhcmVudFN0eWxlIjpudWxsfSwiQXV0b1NpemUiOjAsIkZvcmVncm91bmQiOnsiJGlkIjoiMTI5MyIsIkNvbG9yIjp7IiRpZCI6IjEyOTQiLCJBIjoyNTUsIlIiOjExNSwiRyI6MTE1LCJCIjoxMTV9fSwiTWF4V2lkdGgiOjIwMC4wLCJNYXhIZWlnaHQiOiJJbmZpbml0eSIsIlNtYXJ0Rm9yZWdyb3VuZElzQWN0aXZlIjpmYWxzZSwiSG9yaXpvbnRhbEFsaWdubWVudCI6MCwiVmVydGljYWxBbGlnbm1lbnQiOjAsIlNtYXJ0Rm9yZWdyb3VuZCI6bnVsbCwiQmFja2dyb3VuZEZpbGxUeXBlIjowLCJNYXJnaW4iOnsiJHJlZiI6Ijc4In0sIlBhZGRpbmciOnsiJHJlZiI6Ijc5In0sIkJhY2tncm91bmQiOnsiJGlkIjoiMTI5NSIsIkNvbG9yIjp7IiRpZCI6IjEyOTYiLCJBIjowLCJSIjoyNTUsIkciOjI1NSwiQiI6MjU1fX0sIklzVmlzaWJsZSI6dHJ1ZSwiV2lkdGgiOjAuMCwiSGVpZ2h0IjowLjAsIkJvcmRlclN0eWxlIjpudWxsLCJQYXJlbnRTdHlsZSI6bnVsbH0sIkRhdGVGb3JtYXQiOnsiJGlkIjoiMTI5NyIsIkZvcm1hdFN0cmluZyI6Ik1NTU0gZCwgeXl5eSIsIlNlcGFyYXRvciI6Ii8iLCJVc2VJbnRlcm5hdGlvbmFsRGF0ZUZvcm1hdCI6ZmFsc2UsIkRhdGVJc1Zpc2libGUiOnRydWUsIlRpbWVJc1Zpc2libGUiOmZhbHNlLCJIb3VyRGlnaXRzIjoxLCJBbVBtRGVzaWduYXRvciI6MiwiVHJpbTAwTWludXRlcyI6ZmFsc2UsIkxhc3RLbm93blZpc2liaWxpdHlTdGF0ZSI6eyIkaWQiOiIxMjk4IiwiRGF0ZVBhcnRJc1Zpc2libGUiOnRydWUsIlRpbWVQYXJ0SXNWaXNpYmxlIjpmYWxzZX19LCJXZWVrTnVtYmVyaW5nIjp7IiRpZCI6IjEyOTkiLCJGb3JtYXQiOjAsIklzVmlzaWJsZSI6ZmFsc2UsIkxhc3RLbm93blZpc2liaWxpdHlTdGF0ZSI6ZmFsc2V9LCJJc1Zpc2libGUiOnRydWUsIlBhcmVudFN0eWxlIjpudWxsfSwiSHlwZXJsaW5rIjp7IiRpZCI6IjEzMDAiLCJBZGRyZXNzIjoiIiwiU3ViQWRkcmVzcyI6IiJ9LCJJbXBvcnRJZCI6IiJ9LHsiJGlkIjoiMTMwMSIsIklkIjoiMDdiOThiY2YtNjc4ZC00NjcxLWFhNjMtZTZjOTBmMDQwMmFhIiwiSW5kZXgiOjM3LCJHcm91cElkIjoiYTI1NzA4NzktNDdhYi00MGI3LWFiMTUtOGQ3ZmNmZTEwZjM0IiwiVGl0bGUiOiJQdWJsaWMgV2Vic2l0ZSBMaXZlIiwiRGF0ZVRpbWUiOiIyMDIxLTExLTAxVDExOjU5OjAwIiwiUGVyY2VudGFnZUNvbXBsZXRlIjpudWxsLCJOb3RlIjpudWxsLCJTdHlsZSI6eyIkaWQiOiIxMzAyIiwiVGl0bGVQb3NpdGlvbiI6IkxlZnQiLCJEYXRlUG9zaXRpb24iOiJSaWdodCIsIlNoYXBlVHlwZSI6MTMsIlNoYXBlU2l6ZSI6MCwiU2hhcGVTdHlsZSI6eyIkaWQiOiIxMzAzIiwiTWFyZ2luIjp7IiRyZWYiOiI2MCJ9LCJQYWRkaW5nIjp7IiRyZWYiOiI2MSJ9LCJCYWNrZ3JvdW5kIjp7IiRpZCI6IjEzMDQiLCJDb2xvciI6eyIkaWQiOiIxMzA1IiwiQSI6MjU1LCJSIjoxMTUsIkciOjExNSwiQiI6MTE1fX0sIklzVmlzaWJsZSI6dHJ1ZSwiV2lkdGgiOjEyLjAsIkhlaWdodCI6MTQuMCwiQm9yZGVyU3R5bGUiOnsiJGlkIjoiMTMwNiIsIkxpbmVDb2xvciI6eyIkcmVmIjoiNjUifSwiTGluZVdlaWdodCI6MC4wLCJMaW5lVHlwZSI6MCwiUGFyZW50U3R5bGUiOm51bGx9LCJQYXJlbnRTdHlsZSI6bnVsbH0sIlRpdGxlU3R5bGUiOnsiJGlkIjoiMTMwNyIsIkZvbnRTZXR0aW5ncyI6eyIkaWQiOiIxMzA4IiwiRm9udFNpemUiOjExLCJGb250TmFtZSI6IkNhbGlicmkiLCJJc0JvbGQiOnRydWUsIklzSXRhbGljIjpmYWxzZSwiSXNVbmRlcmxpbmVkIjpmYWxzZSwiUGFyZW50U3R5bGUiOm51bGx9LCJBdXRvU2l6ZSI6MCwiRm9yZWdyb3VuZCI6eyIkaWQiOiIxMzA5IiwiQ29sb3IiOnsiJGlkIjoiMTMxMCIsIkEiOjI1NSwiUiI6ODksIkciOjg5LCJCIjo4OX19LCJNYXhXaWR0aCI6MjAwLjAsIk1heEhlaWdodCI6IkluZmluaXR5IiwiU21hcnRGb3JlZ3JvdW5kSXNBY3RpdmUiOmZhbHNlLCJIb3Jpem9udGFsQWxpZ25tZW50IjoyLCJWZXJ0aWNhbEFsaWdubWVudCI6MCwiU21hcnRGb3JlZ3JvdW5kIjpudWxsLCJCYWNrZ3JvdW5kRmlsbFR5cGUiOjAsIk1hcmdpbiI6eyIkcmVmIjoiNzEifSwiUGFkZGluZyI6eyIkcmVmIjoiNzIifSwiQmFja2dyb3VuZCI6eyIkaWQiOiIxMzExIiwiQ29sb3IiOnsiJGlkIjoiMTMxMiIsIkEiOjAsIlIiOjI1NSwiRyI6MjU1LCJCIjoyNTV9fSwiSXNWaXNpYmxlIjp0cnVlLCJXaWR0aCI6MC4wLCJIZWlnaHQiOjAuMCwiQm9yZGVyU3R5bGUiOm51bGwsIlBhcmVudFN0eWxlIjpudWxsfSwiRGF0ZVN0eWxlIjp7IiRpZCI6IjEzMTMiLCJGb250U2V0dGluZ3MiOnsiJGlkIjoiMTMxNCIsIkZvbnRTaXplIjo5LCJGb250TmFtZSI6IkNhbGlicmkiLCJJc0JvbGQiOmZhbHNlLCJJc0l0YWxpYyI6ZmFsc2UsIklzVW5kZXJsaW5lZCI6ZmFsc2UsIlBhcmVudFN0eWxlIjpudWxsfSwiQXV0b1NpemUiOjAsIkZvcmVncm91bmQiOnsiJGlkIjoiMTMxNSIsIkNvbG9yIjp7IiRpZCI6IjEzMTYiLCJBIjoyNTUsIlIiOjExNSwiRyI6MTE1LCJCIjoxMTV9fSwiTWF4V2lkdGgiOjIwMC4wLCJNYXhIZWlnaHQiOiJJbmZpbml0eSIsIlNtYXJ0Rm9yZWdyb3VuZElzQWN0aXZlIjpmYWxzZSwiSG9yaXpvbnRhbEFsaWdubWVudCI6MCwiVmVydGljYWxBbGlnbm1lbnQiOjAsIlNtYXJ0Rm9yZWdyb3VuZCI6bnVsbCwiQmFja2dyb3VuZEZpbGxUeXBlIjowLCJNYXJnaW4iOnsiJHJlZiI6Ijc4In0sIlBhZGRpbmciOnsiJHJlZiI6Ijc5In0sIkJhY2tncm91bmQiOnsiJGlkIjoiMTMxNyIsIkNvbG9yIjp7IiRpZCI6IjEzMTgiLCJBIjowLCJSIjoyNTUsIkciOjI1NSwiQiI6MjU1fX0sIklzVmlzaWJsZSI6dHJ1ZSwiV2lkdGgiOjAuMCwiSGVpZ2h0IjowLjAsIkJvcmRlclN0eWxlIjpudWxsLCJQYXJlbnRTdHlsZSI6bnVsbH0sIkRhdGVGb3JtYXQiOnsiJGlkIjoiMTMxOSIsIkZvcm1hdFN0cmluZyI6Ik1NTU0gZCwgeXl5eSIsIlNlcGFyYXRvciI6Ii8iLCJVc2VJbnRlcm5hdGlvbmFsRGF0ZUZvcm1hdCI6ZmFsc2UsIkRhdGVJc1Zpc2libGUiOnRydWUsIlRpbWVJc1Zpc2libGUiOmZhbHNlLCJIb3VyRGlnaXRzIjoxLCJBbVBtRGVzaWduYXRvciI6MiwiVHJpbTAwTWludXRlcyI6ZmFsc2UsIkxhc3RLbm93blZpc2liaWxpdHlTdGF0ZSI6eyIkaWQiOiIxMzIwIiwiRGF0ZVBhcnRJc1Zpc2libGUiOnRydWUsIlRpbWVQYXJ0SXNWaXNpYmxlIjpmYWxzZX19LCJXZWVrTnVtYmVyaW5nIjp7IiRpZCI6IjEzMjEiLCJGb3JtYXQiOjAsIklzVmlzaWJsZSI6ZmFsc2UsIkxhc3RLbm93blZpc2liaWxpdHlTdGF0ZSI6ZmFsc2V9LCJJc1Zpc2libGUiOnRydWUsIlBhcmVudFN0eWxlIjpudWxsfSwiSHlwZXJsaW5rIjp7IiRpZCI6IjEzMjIiLCJBZGRyZXNzIjoiIiwiU3ViQWRkcmVzcyI6IiJ9LCJJbXBvcnRJZCI6IiJ9XX1dLCJNc1Byb2plY3RJdGVtc1RyZWUiOm51bGwsIk1ldGFkYXRhIjp7IiRpZCI6IjEzMjMiLCJSZWNlbnRDb2xvcnNDb2xsZWN0aW9uIjoiW1wiI0ZGNTI5M0NEXCIsXCIjRkZDRTkyMDBcIixcIiNGRjc0QUQ0OVwiLFwiI0ZGNzM3MzczXCIsXCIjRkY0NDU0NkFcIixcIiNGRkZFQkEwQVwiLFwiI0ZGNzBBRDQ3XCIsXCIjRkZCMjBFMTJcIl0iLCJNc3BMYXRlc3RJbXBvcnRJdGVtcyI6IntcIiRpZFwiOlwiMVwiLFwiUm9vdFwiOntcIkltcG9ydElkXCI6bnVsbCxcIklzSW1wb3J0ZWRcIjpmYWxzZSxcIkNoaWxkcmVuXCI6W119fSIsIk1zcFN5bmNCeVVpZCI6IkZhbHNlIiwiTXNwQ29sdW1uc01hcHBpbmciOiJbe1wiJGlkXCI6XCIxXCIsXCJTZWxlY3RlZE1hcHBpbmdcIjoxLFwiQ29sdW1uSGVhZGVyXCI6XCJTd2ltbGFuZVwifSx7XCIkaWRcIjpcIjJcIixcIlNlbGVjdGVkTWFwcGluZ1wiOjIsXCJDb2x1bW5IZWFkZXJcIjpcIk5hbWVcIn0se1wiJGlkXCI6XCIzXCIsXCJTZWxlY3RlZE1hcHBpbmdcIjozLFwiQ29sdW1uSGVhZGVyXCI6XCJTdGFydFwifSx7XCIkaWRcIjpcIjRcIixcIlNlbGVjdGVkTWFwcGluZ1wiOjQsXCJDb2x1bW5IZWFkZXJcIjpcIkZpbmlzaFwifSx7XCIkaWRcIjpcIjVcIixcIlNlbGVjdGVkTWFwcGluZ1wiOjUsXCJDb2x1bW5IZWFkZXJcIjpcIlBlcmNlbnRDb21wbGV0ZVwifV0ifSwiU2V0dGluZ3MiOnsiJGlkIjoiMTMyNCIsIkltcGFPcHRpb25zIjp7IiRpZCI6IjEzMjUiLCJMZWZ0VG9SaWdodCI6ZmFsc2UsIlBheWxvYWRPcHRpb25zIjoyfSwiVXNlQ29tcHJlc3Npb24iOmZhbHNlLCJDb21wcmVzaW9uUGVyY2VudGFnZSI6NTAuMCwiSW5hY3RpdmVJbnRlcnZhbFdpZHRoVGhyZXNob2xkIjozMC4wLCJJbmFjdGl2ZUludGVydmFsV2lkdGgiOjEuMCwiU3BsaXRUYXNrcyI6ZmFsc2UsIlVzZUNsdXN0ZXIiOmZhbHNlLCJFcHNpbG9uIjo1LjAsIk1pblBvaW50c1RvRm9ybUFDbHVzdGVyIjoyLCJHZW5lcmF0ZUludmlzaWJsZVNoYXBlcyI6ZmFsc2UsIlNtYXJ0VGltZWxpbmVUYXNrUGVyY2VudGFnZUZpdCI6ZmFsc2V9LCJJc05ldyI6ZmFsc2UsIkltcG9ydFR5cGUiOjAsIkZpbGVQYXRoIjpudWxsLCJUaW1lQ29uZmlndXJhdGlvbiI6eyIkaWQiOiIxMzI2IiwiVXNlVGltZSI6ZmFsc2UsIldvcmtEYXlTdGFydCI6IjAwOjAwOjAwIiwiV29ya0RheUVuZCI6IjIzOjU5OjAwIn0sIkxhc3RVc2VkVGVtcGxhdGVJZCI6ImYzNzQ2MDYzLTAwNGMtNDQ1ZC05MTg3LWNlZGY3YWNlMTQzYiIsIkZpcnN0V2Vla09mWWVhciI6MH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CULTUREINFO" val="en-US"/>
  <p:tag name="OTLTIMEBANDSCALEFORMAT" val="MMM"/>
  <p:tag name="OTLTIMEBANDSCALETYPE" val="Months"/>
  <p:tag name="OTLTIMEBANDSHAPETYPE" val="RoundedCornerRectangleTimeband"/>
  <p:tag name="OTLTIMEBANDTHREEDEFFECTS" val="None"/>
  <p:tag name="OTLTIMEBANDAUTODATERANGE" val="True"/>
  <p:tag name="OTLTIMEBANDSTARTDATE" val="0001-01-01T00:00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LEFTENDCAPSMARGINLEFT" val="20"/>
  <p:tag name="OTLTIMEBANDSHAPEPADDINGTOP" val="3"/>
  <p:tag name="OTLTIMEBANDFYSTARTMONTH" val="January"/>
  <p:tag name="OTLTIMEBANDSHOWFYLABEL" val="True"/>
  <p:tag name="OTLTIMEBANDUSESTARTINGOFTHEYEARFORFYNUMBERING" val="True"/>
  <p:tag name="OTLTIMEBANDENDDATE" val="2021-12-22T11:59:00.0000000"/>
  <p:tag name="OTLTIMEBANDQUICKPOSITION" val="Custom"/>
  <p:tag name="OTLMARKERSHAPE" val="OT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Project Kickoff"/>
  <p:tag name="OTLPOSITIONONTASK" val="None"/>
  <p:tag name="OTLRELATEDTASKID" val="00000000-0000-0000-0000-000000000000"/>
  <p:tag name="OTLWEEKNUMBERINGFORMAT" val="WNFormat1"/>
  <p:tag name="OTLWEEKNUMBERINGISVISIBLE" val="False"/>
  <p:tag name="OTLDATE" val="2021-01-25T11:59:00.0000000"/>
  <p:tag name="OTLMARKERSHAPE" val="OTL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Executive Review"/>
  <p:tag name="OTLPOSITIONONTASK" val="None"/>
  <p:tag name="OTLRELATEDTASKID" val="00000000-0000-0000-0000-000000000000"/>
  <p:tag name="OTLWEEKNUMBERINGFORMAT" val="WNFormat1"/>
  <p:tag name="OTLWEEKNUMBERINGISVISIBLE" val="False"/>
  <p:tag name="OTLDATE" val="2021-03-10T11:59:00.0000000"/>
  <p:tag name="OTLMARKERSHAPE" val="OTL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Executive Decision"/>
  <p:tag name="OTLPOSITIONONTASK" val="None"/>
  <p:tag name="OTLRELATEDTASKID" val="00000000-0000-0000-0000-000000000000"/>
  <p:tag name="OTLWEEKNUMBERINGFORMAT" val="WNFormat1"/>
  <p:tag name="OTLWEEKNUMBERINGISVISIBLE" val="False"/>
  <p:tag name="OTLDATE" val="2021-03-21T11:59:00.0000000"/>
  <p:tag name="OTLMARKERSHAPE" val="OTL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Beta Release"/>
  <p:tag name="OTLPOSITIONONTASK" val="None"/>
  <p:tag name="OTLRELATEDTASKID" val="00000000-0000-0000-0000-000000000000"/>
  <p:tag name="OTLWEEKNUMBERINGFORMAT" val="WNFormat1"/>
  <p:tag name="OTLWEEKNUMBERINGISVISIBLE" val="False"/>
  <p:tag name="OTLDATE" val="2021-06-30T11:59:00.0000000"/>
  <p:tag name="OTLMARKERSHAPE" val="OTL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Release Candidate"/>
  <p:tag name="OTLPOSITIONONTASK" val="None"/>
  <p:tag name="OTLRELATEDTASKID" val="00000000-0000-0000-0000-000000000000"/>
  <p:tag name="OTLWEEKNUMBERINGFORMAT" val="WNFormat1"/>
  <p:tag name="OTLWEEKNUMBERINGISVISIBLE" val="False"/>
  <p:tag name="OTLDATE" val="2021-10-01T11:59:00.0000000"/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Final Release"/>
  <p:tag name="OTLPOSITIONONTASK" val="None"/>
  <p:tag name="OTLRELATEDTASKID" val="00000000-0000-0000-0000-000000000000"/>
  <p:tag name="OTLWEEKNUMBERINGFORMAT" val="WNFormat1"/>
  <p:tag name="OTLWEEKNUMBERINGISVISIBLE" val="False"/>
  <p:tag name="OTLDATE" val="2021-10-20T11:59:00.0000000"/>
  <p:tag name="OTLMARKERSHAPE" val="OTL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Planning R2 Begin"/>
  <p:tag name="OTLDATE" val="2021-05-29T11:59:00.0000000"/>
  <p:tag name="OTLPOSITIONONTASK" val="Center"/>
  <p:tag name="OTLRELATEDTASKID" val="7ca32acd-5908-471a-9042-96b070111595"/>
  <p:tag name="OTLMARKERSHAPE" val="OTL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Planning R2 Begin"/>
  <p:tag name="OTLDATE" val="2021-06-19T11:59:00.0000000"/>
  <p:tag name="OTLPOSITIONONTASK" val="Center"/>
  <p:tag name="OTLRELATEDTASKID" val="7ca32acd-5908-471a-9042-96b070111595"/>
  <p:tag name="OTLMARKERSHAPE" val="OTL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Planning R2 Begin"/>
  <p:tag name="OTLDATE" val="2021-07-10T11:59:00.0000000"/>
  <p:tag name="OTLPOSITIONONTASK" val="Center"/>
  <p:tag name="OTLRELATEDTASKID" val="7ca32acd-5908-471a-9042-96b070111595"/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1-01-01T00:00:00.0000000Z"/>
  <p:tag name="OTLENDDATE" val="2021-03-06T18:25:00.0000000"/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5"/>
  <p:tag name="OTLSHAPETHICKNESSTYPE" val="Thin"/>
  <p:tag name="OTLWEEKNUMBERINGFORMAT" val="WNFormat1"/>
  <p:tag name="OTLWEEKNUMBERINGISVISIBLE" val="False"/>
  <p:tag name="OTLSTARTDATE" val="2021-02-01T00:00:00.0000000Z"/>
  <p:tag name="OTLENDDATE" val="2021-03-25T11:14:00.0000000"/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5"/>
  <p:tag name="OTLSHAPETHICKNESSTYPE" val="Thin"/>
  <p:tag name="OTLWEEKNUMBERINGFORMAT" val="WNFormat1"/>
  <p:tag name="OTLWEEKNUMBERINGISVISIBLE" val="False"/>
  <p:tag name="OTLSTARTDATE" val="2021-03-01T00:00:00.0000000Z"/>
  <p:tag name="OTLENDDATE" val="2021-05-16T11:59:00.0000000Z"/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/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5"/>
  <p:tag name="OTLSHAPETHICKNESSTYPE" val="Custom"/>
  <p:tag name="OTLWEEKNUMBERINGFORMAT" val="WNFormat1"/>
  <p:tag name="OTLWEEKNUMBERINGISVISIBLE" val="False"/>
  <p:tag name="OTLSTARTDATE" val="2021-05-17T00:00:00.0000000Z"/>
  <p:tag name="OTLENDDATE" val="2021-07-20T11:59:00.0000000Z"/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5"/>
  <p:tag name="OTLSHAPETHICKNESSTYPE" val="Regular"/>
  <p:tag name="OTLWEEKNUMBERINGFORMAT" val="WNFormat1"/>
  <p:tag name="OTLWEEKNUMBERINGISVISIBLE" val="False"/>
  <p:tag name="OTLSTARTDATE" val="2021-05-11T00:00:00.0000000Z"/>
  <p:tag name="OTLENDDATE" val="2021-06-30T11:59:00.0000000Z"/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5"/>
  <p:tag name="OTLSHAPETHICKNESSTYPE" val="Regular"/>
  <p:tag name="OTLWEEKNUMBERINGFORMAT" val="WNFormat1"/>
  <p:tag name="OTLWEEKNUMBERINGISVISIBLE" val="False"/>
  <p:tag name="OTLSTARTDATE" val="2021-06-30T00:00:00.0000000Z"/>
  <p:tag name="OTLENDDATE" val="2021-08-17T11:59:00.0000000Z"/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5"/>
  <p:tag name="OTLSHAPETHICKNESSTYPE" val="Regular"/>
  <p:tag name="OTLWEEKNUMBERINGFORMAT" val="WNFormat1"/>
  <p:tag name="OTLWEEKNUMBERINGISVISIBLE" val="False"/>
  <p:tag name="OTLSTARTDATE" val="2021-08-18T00:00:00.0000000Z"/>
  <p:tag name="OTLENDDATE" val="2021-10-04T11:59:00.0000000Z"/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5"/>
  <p:tag name="OTLSHAPETHICKNESSTYPE" val="Thin"/>
  <p:tag name="OTLWEEKNUMBERINGFORMAT" val="WNFormat1"/>
  <p:tag name="OTLWEEKNUMBERINGISVISIBLE" val="False"/>
  <p:tag name="OTLSTARTDATE" val="2021-04-01T00:00:00.0000000Z"/>
  <p:tag name="OTLENDDATE" val="2021-05-13T11:59:00.0000000Z"/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5"/>
  <p:tag name="OTLSHAPETHICKNESSTYPE" val="Thin"/>
  <p:tag name="OTLWEEKNUMBERINGFORMAT" val="WNFormat1"/>
  <p:tag name="OTLWEEKNUMBERINGISVISIBLE" val="False"/>
  <p:tag name="OTLSTARTDATE" val="2021-03-01T00:00:00.0000000Z"/>
  <p:tag name="OTLENDDATE" val="2021-04-01T11:59:00.0000000Z"/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5"/>
  <p:tag name="OTLSHAPETHICKNESSTYPE" val="Regular"/>
  <p:tag name="OTLWEEKNUMBERINGFORMAT" val="WNFormat1"/>
  <p:tag name="OTLWEEKNUMBERINGISVISIBLE" val="False"/>
  <p:tag name="OTLSTARTDATE" val="2021-04-01T00:00:00.0000000Z"/>
  <p:tag name="OTLENDDATE" val="2021-10-21T11:59:00.0000000Z"/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5"/>
  <p:tag name="OTLSHAPETHICKNESSTYPE" val="Regular"/>
  <p:tag name="OTLWEEKNUMBERINGFORMAT" val="WNFormat1"/>
  <p:tag name="OTLWEEKNUMBERINGISVISIBLE" val="False"/>
  <p:tag name="OTLENDDATE" val="2021-10-21T11:59:00.0000000Z"/>
  <p:tag name="OTLSTARTDATE" val="2021-08-11T19:58:00.0000000"/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5"/>
  <p:tag name="OTLSHAPETHICKNESSTYPE" val="Thin"/>
  <p:tag name="OTLWEEKNUMBERINGFORMAT" val="WNFormat1"/>
  <p:tag name="OTLWEEKNUMBERINGISVISIBLE" val="False"/>
  <p:tag name="OTLENDDATE" val="2021-12-22T11:59:00.0000000Z"/>
  <p:tag name="OTLSTARTDATE" val="2021-10-01T22:18:00.0000000"/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ELAPSEDSTYLE" val="Thin"/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Planning R2 Begin"/>
  <p:tag name="OTLPOSITIONONTASK" val="None"/>
  <p:tag name="OTLRELATEDTASKID" val="00000000-0000-0000-0000-000000000000"/>
  <p:tag name="OTLWEEKNUMBERINGFORMAT" val="WNFormat1"/>
  <p:tag name="OTLWEEKNUMBERINGISVISIBLE" val="False"/>
  <p:tag name="OTLDATE" val="2021-08-01T11:59:00.0000000"/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Performance Validation"/>
  <p:tag name="OTLPOSITIONONTASK" val="None"/>
  <p:tag name="OTLRELATEDTASKID" val="00000000-0000-0000-0000-000000000000"/>
  <p:tag name="OTLWEEKNUMBERINGFORMAT" val="WNFormat1"/>
  <p:tag name="OTLWEEKNUMBERINGISVISIBLE" val="False"/>
  <p:tag name="OTLDATE" val="2021-02-10T11:59:00.0000000"/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Test Complete"/>
  <p:tag name="OTLPOSITIONONTASK" val="None"/>
  <p:tag name="OTLRELATEDTASKID" val="00000000-0000-0000-0000-000000000000"/>
  <p:tag name="OTLWEEKNUMBERINGFORMAT" val="WNFormat1"/>
  <p:tag name="OTLWEEKNUMBERINGISVISIBLE" val="False"/>
  <p:tag name="OTLDATE" val="2021-05-01T11:59:00.0000000"/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onitoring"/>
  <p:tag name="OTLPOSITIONONTASK" val="None"/>
  <p:tag name="OTLRELATEDTASKID" val="00000000-0000-0000-0000-000000000000"/>
  <p:tag name="OTLWEEKNUMBERINGFORMAT" val="WNFormat1"/>
  <p:tag name="OTLWEEKNUMBERINGISVISIBLE" val="False"/>
  <p:tag name="OTLDATE" val="2021-06-26T11:59:00.0000000"/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Phase Sync"/>
  <p:tag name="OTLPOSITIONONTASK" val="None"/>
  <p:tag name="OTLRELATEDTASKID" val="00000000-0000-0000-0000-000000000000"/>
  <p:tag name="OTLWEEKNUMBERINGFORMAT" val="WNFormat1"/>
  <p:tag name="OTLWEEKNUMBERINGISVISIBLE" val="False"/>
  <p:tag name="OTLDATE" val="2021-08-14T11:59:00.0000000"/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Load Balance"/>
  <p:tag name="OTLPOSITIONONTASK" val="None"/>
  <p:tag name="OTLRELATEDTASKID" val="00000000-0000-0000-0000-000000000000"/>
  <p:tag name="OTLWEEKNUMBERINGFORMAT" val="WNFormat1"/>
  <p:tag name="OTLWEEKNUMBERINGISVISIBLE" val="False"/>
  <p:tag name="OTLDATE" val="2021-10-02T11:59:00.0000000"/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RTW Deployment"/>
  <p:tag name="OTLPOSITIONONTASK" val="None"/>
  <p:tag name="OTLRELATEDTASKID" val="00000000-0000-0000-0000-000000000000"/>
  <p:tag name="OTLWEEKNUMBERINGFORMAT" val="WNFormat1"/>
  <p:tag name="OTLWEEKNUMBERINGISVISIBLE" val="False"/>
  <p:tag name="OTLDATE" val="2021-10-19T11:59:00.0000000"/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RC Pilot Deployment"/>
  <p:tag name="OTLPOSITIONONTASK" val="None"/>
  <p:tag name="OTLRELATEDTASKID" val="00000000-0000-0000-0000-000000000000"/>
  <p:tag name="OTLWEEKNUMBERINGFORMAT" val="WNFormat1"/>
  <p:tag name="OTLWEEKNUMBERINGISVISIBLE" val="False"/>
  <p:tag name="OTLDATE" val="2021-08-04T11:59:00.0000000"/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ddd, 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WW Launch Event"/>
  <p:tag name="OTLPOSITIONONTASK" val="None"/>
  <p:tag name="OTLRELATEDTASKID" val="00000000-0000-0000-0000-000000000000"/>
  <p:tag name="OTLWEEKNUMBERINGFORMAT" val="WNFormat1"/>
  <p:tag name="OTLWEEKNUMBERINGISVISIBLE" val="False"/>
  <p:tag name="OTLDATE" val="2021-11-01T11:59:00.0000000"/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Beta Blog Launch"/>
  <p:tag name="OTLPOSITIONONTASK" val="None"/>
  <p:tag name="OTLRELATEDTASKID" val="00000000-0000-0000-0000-000000000000"/>
  <p:tag name="OTLWEEKNUMBERINGFORMAT" val="WNFormat1"/>
  <p:tag name="OTLWEEKNUMBERINGISVISIBLE" val="False"/>
  <p:tag name="OTLDATE" val="2021-07-04T11:59:00.0000000"/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Gartner Analyst Review"/>
  <p:tag name="OTLPOSITIONONTASK" val="None"/>
  <p:tag name="OTLRELATEDTASKID" val="00000000-0000-0000-0000-000000000000"/>
  <p:tag name="OTLWEEKNUMBERINGFORMAT" val="WNFormat1"/>
  <p:tag name="OTLWEEKNUMBERINGISVISIBLE" val="False"/>
  <p:tag name="OTLDATE" val="2021-11-01T11:59:00.0000000"/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Press Release"/>
  <p:tag name="OTLPOSITIONONTASK" val="None"/>
  <p:tag name="OTLRELATEDTASKID" val="00000000-0000-0000-0000-000000000000"/>
  <p:tag name="OTLWEEKNUMBERINGFORMAT" val="WNFormat1"/>
  <p:tag name="OTLWEEKNUMBERINGISVISIBLE" val="False"/>
  <p:tag name="OTLDATE" val="2021-07-16T11:59:00.0000000"/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Public Website Live"/>
  <p:tag name="OTLPOSITIONONTASK" val="None"/>
  <p:tag name="OTLRELATEDTASKID" val="00000000-0000-0000-0000-000000000000"/>
  <p:tag name="OTLWEEKNUMBERINGFORMAT" val="WNFormat1"/>
  <p:tag name="OTLWEEKNUMBERINGISVISIBLE" val="False"/>
  <p:tag name="OTLDATE" val="2021-11-01T11:59:00.0000000"/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ODAYPOSITION" val="Hide"/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250</Words>
  <Application>Microsoft Office PowerPoint</Application>
  <PresentationFormat>On-screen Show (4:3)</PresentationFormat>
  <Paragraphs>102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Franklin Gothic Medium</vt:lpstr>
      <vt:lpstr>Segoe UI</vt:lpstr>
      <vt:lpstr>Segoe UI </vt:lpstr>
      <vt:lpstr>Office Theme</vt:lpstr>
      <vt:lpstr>1_Office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2019-10-18T13:10:45Z</dcterms:created>
  <dcterms:modified xsi:type="dcterms:W3CDTF">2021-06-25T12:22:27Z</dcterms:modified>
</cp:coreProperties>
</file>