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57" r:id="rId1"/>
    <p:sldMasterId id="2147483869" r:id="rId2"/>
  </p:sldMasterIdLst>
  <p:sldIdLst>
    <p:sldId id="273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4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5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71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82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C3B84-77A7-4254-BE3E-C107E752A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20975-6472-415B-B96D-32DB3860E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8AB60-DD20-42EA-9015-BFC2E57C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2EDA6-0F53-4174-ABDF-FE1F37E5C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49E7B-6FF8-4956-AFA6-90920FAB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175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ED51B-2D7F-4E78-BABB-5DF0B052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41063-0725-4410-AC50-FF6E3751A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4674D-D13F-4EBE-A6C7-61AB08E5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CE7D-E2AF-4C82-BEB2-807414BB6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240DC-5F7B-4705-87E5-82694507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767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4700-4F48-406C-9A63-8126782A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B1AA3-D714-4B94-B197-75799D693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F0A96-0202-4629-8B8E-BFF404A2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D3C80-DA3A-4C50-BFD3-703C1AF0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4B151-2AB2-4B05-8F0A-FD5CCBC1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06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80352-51F5-4578-8ED8-FC5E5261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FCE3-10FB-4355-BDC4-96E60FF07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D536B-9E8C-49D8-B5E4-B00933B43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D69F0-961E-4646-A2A4-47F1F3C6E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76735-17DB-499D-8990-5407BCE2A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30F19-A0EE-4A66-9219-550FE659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3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B69BC-CAC6-4248-8B51-81808C52E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24BD6-9A86-4CB8-BD56-EE5C30208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BF861-F942-42D2-8BC0-8525FA25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132B-8F9F-4B4E-85DE-E3BA9526C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0E2D59-9B6F-4D5E-9C13-A3EF92184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5DE9A-FC5A-4DE8-AFEC-D2307DB71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12D75-7261-42B6-9CAF-6EAB6995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FFD4F-93DD-4971-8463-AD1C5BEE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29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185E9-B8F0-4A17-9FCE-4788A0351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64450-3416-4A09-A124-38DBEA26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4A3A8-E3EE-4705-B274-A745085D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B7EFE-C0EE-4D7F-8373-50AC82B7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000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41DB4-4D34-43CA-9203-CE828DA04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AC919-F0CB-46CB-9638-F3FC9C9F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9083E-DEF4-41A9-AD7A-A59000CF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406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07D9-2D90-4449-B110-4CAA8EE8F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6D824-D0A5-4753-9188-A849F52F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03206-9606-4D72-BC4C-7C80F0304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9B94-C182-4410-871C-33E3535D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1C5FE-F9C3-44C6-AA90-785AFEDF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A5239-328A-41E9-A3E2-B7B6736D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10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615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8E52-33A9-4C9D-A30D-E52D3A2F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BD9675-73FA-451C-BF0B-742018BEB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D2BB1-E1E8-4AA9-BE55-80EBC43E0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75D15-D210-4749-A987-44C6FB48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8A530-CA00-488B-8F73-034EDCF4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0D0D-77AF-4636-B8B2-A96F4AEE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942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A19A6-477D-47A1-A135-1A4D3030A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F5B62-1C2D-461E-963C-9435C124A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042F1-81F8-4921-9123-E2883B820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BFAB5-97DF-4D66-84A5-1A9DFBEA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C7648-6FD7-47B7-8765-42C30B6BE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835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C10299-A53D-47AF-9901-45D86679A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27EFD-9109-4EC7-920F-48B901514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77DBD-4CD1-4080-B651-D4CFDFE72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F05FA-1FA1-42A6-96B5-A091EAB46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CEA3B-B15A-4CFD-9FCA-BA7B3E2A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9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7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13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0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56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3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7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9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306145-F12B-4CA4-9B73-21311D431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A08C8-8132-400B-BCEE-97A4A3259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BBF45-8256-4B2A-BC83-A7BCE753D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42EC8-B43E-4396-AA1D-1F1BDAAE9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15C4B-29F9-4BAA-B7D7-3EBCE4735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49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slideLayout" Target="../slideLayouts/slideLayout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004412-62E7-4E6E-A8BF-A187E4001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"/>
                <a:ea typeface="+mn-ea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kumimoji="0" lang="en-US" sz="11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"/>
              <a:ea typeface="+mn-ea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1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75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2490026"/>
            <a:ext cx="339837" cy="2015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 spc="-24">
                <a:solidFill>
                  <a:srgbClr val="FF4500"/>
                </a:solidFill>
                <a:latin typeface="Calibri" panose="020F0502020204030204" pitchFamily="34" charset="0"/>
              </a:rPr>
              <a:t>2021</a:t>
            </a:r>
            <a:endParaRPr lang="en-US" sz="1300" b="1" spc="-24" dirty="0">
              <a:solidFill>
                <a:srgbClr val="FF4500"/>
              </a:solidFill>
              <a:latin typeface="Calibri" panose="020F0502020204030204" pitchFamily="34" charset="0"/>
            </a:endParaRPr>
          </a:p>
        </p:txBody>
      </p:sp>
      <p:sp>
        <p:nvSpPr>
          <p:cNvPr id="44576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8555228" y="2490026"/>
            <a:ext cx="339837" cy="2015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 spc="-24">
                <a:solidFill>
                  <a:srgbClr val="FF4500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44630" name="OTLSHAPE_T_948fd1511b624908b46912904d3a38ba_RightVerticalConnector1"/>
          <p:cNvCxnSpPr/>
          <p:nvPr>
            <p:custDataLst>
              <p:tags r:id="rId4"/>
            </p:custDataLst>
          </p:nvPr>
        </p:nvCxnSpPr>
        <p:spPr>
          <a:xfrm flipV="1">
            <a:off x="7948409" y="2781299"/>
            <a:ext cx="0" cy="2785348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29" name="OTLSHAPE_T_948fd1511b624908b46912904d3a38ba_LeftVerticalConnector4"/>
          <p:cNvCxnSpPr/>
          <p:nvPr>
            <p:custDataLst>
              <p:tags r:id="rId5"/>
            </p:custDataLst>
          </p:nvPr>
        </p:nvCxnSpPr>
        <p:spPr>
          <a:xfrm>
            <a:off x="6635615" y="5432747"/>
            <a:ext cx="0" cy="23550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28" name="OTLSHAPE_T_948fd1511b624908b46912904d3a38ba_LeftVerticalConnector3"/>
          <p:cNvCxnSpPr/>
          <p:nvPr>
            <p:custDataLst>
              <p:tags r:id="rId6"/>
            </p:custDataLst>
          </p:nvPr>
        </p:nvCxnSpPr>
        <p:spPr>
          <a:xfrm>
            <a:off x="6635615" y="5040762"/>
            <a:ext cx="0" cy="188785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27" name="OTLSHAPE_T_948fd1511b624908b46912904d3a38ba_LeftVerticalConnector2"/>
          <p:cNvCxnSpPr/>
          <p:nvPr>
            <p:custDataLst>
              <p:tags r:id="rId7"/>
            </p:custDataLst>
          </p:nvPr>
        </p:nvCxnSpPr>
        <p:spPr>
          <a:xfrm>
            <a:off x="6635615" y="3321245"/>
            <a:ext cx="0" cy="162608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26" name="OTLSHAPE_T_948fd1511b624908b46912904d3a38ba_LeftVerticalConnector1"/>
          <p:cNvCxnSpPr/>
          <p:nvPr>
            <p:custDataLst>
              <p:tags r:id="rId8"/>
            </p:custDataLst>
          </p:nvPr>
        </p:nvCxnSpPr>
        <p:spPr>
          <a:xfrm>
            <a:off x="6635615" y="2781300"/>
            <a:ext cx="0" cy="182864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25" name="OTLSHAPE_T_ecfef31bfee54b4f971d3d302b2dd149_RightVerticalConnector1"/>
          <p:cNvCxnSpPr/>
          <p:nvPr>
            <p:custDataLst>
              <p:tags r:id="rId9"/>
            </p:custDataLst>
          </p:nvPr>
        </p:nvCxnSpPr>
        <p:spPr>
          <a:xfrm flipV="1">
            <a:off x="7166124" y="2781300"/>
            <a:ext cx="0" cy="244824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23" name="OTLSHAPE_T_ecfef31bfee54b4f971d3d302b2dd149_LeftVerticalConnector3"/>
          <p:cNvCxnSpPr/>
          <p:nvPr>
            <p:custDataLst>
              <p:tags r:id="rId10"/>
            </p:custDataLst>
          </p:nvPr>
        </p:nvCxnSpPr>
        <p:spPr>
          <a:xfrm>
            <a:off x="5934256" y="4758547"/>
            <a:ext cx="0" cy="13390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22" name="OTLSHAPE_T_ecfef31bfee54b4f971d3d302b2dd149_LeftVerticalConnector2"/>
          <p:cNvCxnSpPr/>
          <p:nvPr>
            <p:custDataLst>
              <p:tags r:id="rId11"/>
            </p:custDataLst>
          </p:nvPr>
        </p:nvCxnSpPr>
        <p:spPr>
          <a:xfrm>
            <a:off x="5934256" y="4366562"/>
            <a:ext cx="0" cy="188785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21" name="OTLSHAPE_T_ecfef31bfee54b4f971d3d302b2dd149_LeftVerticalConnector1"/>
          <p:cNvCxnSpPr/>
          <p:nvPr>
            <p:custDataLst>
              <p:tags r:id="rId12"/>
            </p:custDataLst>
          </p:nvPr>
        </p:nvCxnSpPr>
        <p:spPr>
          <a:xfrm>
            <a:off x="5934256" y="2781300"/>
            <a:ext cx="0" cy="1491831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20" name="OTLSHAPE_T_eba8ee2a1844408c91d25cc40be5eeb2_RightVerticalConnector2"/>
          <p:cNvCxnSpPr/>
          <p:nvPr>
            <p:custDataLst>
              <p:tags r:id="rId13"/>
            </p:custDataLst>
          </p:nvPr>
        </p:nvCxnSpPr>
        <p:spPr>
          <a:xfrm>
            <a:off x="6347871" y="4703662"/>
            <a:ext cx="0" cy="188785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19" name="OTLSHAPE_T_eba8ee2a1844408c91d25cc40be5eeb2_RightVerticalConnector1"/>
          <p:cNvCxnSpPr/>
          <p:nvPr>
            <p:custDataLst>
              <p:tags r:id="rId14"/>
            </p:custDataLst>
          </p:nvPr>
        </p:nvCxnSpPr>
        <p:spPr>
          <a:xfrm>
            <a:off x="6347871" y="2781300"/>
            <a:ext cx="0" cy="1828932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18" name="OTLSHAPE_T_eba8ee2a1844408c91d25cc40be5eeb2_LeftVerticalConnector4"/>
          <p:cNvCxnSpPr/>
          <p:nvPr>
            <p:custDataLst>
              <p:tags r:id="rId15"/>
            </p:custDataLst>
          </p:nvPr>
        </p:nvCxnSpPr>
        <p:spPr>
          <a:xfrm>
            <a:off x="5385757" y="4726712"/>
            <a:ext cx="0" cy="267335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17" name="OTLSHAPE_T_eba8ee2a1844408c91d25cc40be5eeb2_LeftVerticalConnector3"/>
          <p:cNvCxnSpPr/>
          <p:nvPr>
            <p:custDataLst>
              <p:tags r:id="rId16"/>
            </p:custDataLst>
          </p:nvPr>
        </p:nvCxnSpPr>
        <p:spPr>
          <a:xfrm>
            <a:off x="5385757" y="4421446"/>
            <a:ext cx="0" cy="165735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16" name="OTLSHAPE_T_eba8ee2a1844408c91d25cc40be5eeb2_LeftVerticalConnector2"/>
          <p:cNvCxnSpPr/>
          <p:nvPr>
            <p:custDataLst>
              <p:tags r:id="rId17"/>
            </p:custDataLst>
          </p:nvPr>
        </p:nvCxnSpPr>
        <p:spPr>
          <a:xfrm>
            <a:off x="5385757" y="3197210"/>
            <a:ext cx="0" cy="102103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15" name="OTLSHAPE_T_eba8ee2a1844408c91d25cc40be5eeb2_LeftVerticalConnector1"/>
          <p:cNvCxnSpPr/>
          <p:nvPr>
            <p:custDataLst>
              <p:tags r:id="rId18"/>
            </p:custDataLst>
          </p:nvPr>
        </p:nvCxnSpPr>
        <p:spPr>
          <a:xfrm>
            <a:off x="5385757" y="2781300"/>
            <a:ext cx="0" cy="291873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14" name="OTLSHAPE_T_ddc36248860c45f587292ea75ed0d69f_RightVerticalConnector1"/>
          <p:cNvCxnSpPr/>
          <p:nvPr>
            <p:custDataLst>
              <p:tags r:id="rId19"/>
            </p:custDataLst>
          </p:nvPr>
        </p:nvCxnSpPr>
        <p:spPr>
          <a:xfrm flipV="1">
            <a:off x="6069126" y="2781300"/>
            <a:ext cx="0" cy="177404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13" name="OTLSHAPE_T_ddc36248860c45f587292ea75ed0d69f_LeftVerticalConnector2"/>
          <p:cNvCxnSpPr/>
          <p:nvPr>
            <p:custDataLst>
              <p:tags r:id="rId20"/>
            </p:custDataLst>
          </p:nvPr>
        </p:nvCxnSpPr>
        <p:spPr>
          <a:xfrm>
            <a:off x="5529625" y="4421446"/>
            <a:ext cx="0" cy="23550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12" name="OTLSHAPE_T_ddc36248860c45f587292ea75ed0d69f_LeftVerticalConnector1"/>
          <p:cNvCxnSpPr/>
          <p:nvPr>
            <p:custDataLst>
              <p:tags r:id="rId21"/>
            </p:custDataLst>
          </p:nvPr>
        </p:nvCxnSpPr>
        <p:spPr>
          <a:xfrm>
            <a:off x="5529625" y="2781300"/>
            <a:ext cx="0" cy="143694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10" name="OTLSHAPE_T_5d637a4d89a647e7b3d547461c00dc98_LeftVerticalConnector1"/>
          <p:cNvCxnSpPr/>
          <p:nvPr>
            <p:custDataLst>
              <p:tags r:id="rId22"/>
            </p:custDataLst>
          </p:nvPr>
        </p:nvCxnSpPr>
        <p:spPr>
          <a:xfrm flipV="1">
            <a:off x="3929087" y="2781300"/>
            <a:ext cx="0" cy="153854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09" name="OTLSHAPE_T_c3d685d5ae854fb185925e527e534f28_RightVerticalConnector1"/>
          <p:cNvCxnSpPr/>
          <p:nvPr>
            <p:custDataLst>
              <p:tags r:id="rId23"/>
            </p:custDataLst>
          </p:nvPr>
        </p:nvCxnSpPr>
        <p:spPr>
          <a:xfrm flipV="1">
            <a:off x="3893114" y="2781300"/>
            <a:ext cx="0" cy="109984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08" name="OTLSHAPE_T_c3d685d5ae854fb185925e527e534f28_LeftVerticalConnector2"/>
          <p:cNvCxnSpPr/>
          <p:nvPr>
            <p:custDataLst>
              <p:tags r:id="rId24"/>
            </p:custDataLst>
          </p:nvPr>
        </p:nvCxnSpPr>
        <p:spPr>
          <a:xfrm>
            <a:off x="2966966" y="3197210"/>
            <a:ext cx="0" cy="78553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07" name="OTLSHAPE_T_c3d685d5ae854fb185925e527e534f28_LeftVerticalConnector1"/>
          <p:cNvCxnSpPr/>
          <p:nvPr>
            <p:custDataLst>
              <p:tags r:id="rId25"/>
            </p:custDataLst>
          </p:nvPr>
        </p:nvCxnSpPr>
        <p:spPr>
          <a:xfrm>
            <a:off x="2966966" y="2781300"/>
            <a:ext cx="0" cy="182865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06" name="OTLSHAPE_T_f3c770d8a6a24238a57b373ef9984550_RightVerticalConnector2"/>
          <p:cNvCxnSpPr/>
          <p:nvPr>
            <p:custDataLst>
              <p:tags r:id="rId26"/>
            </p:custDataLst>
          </p:nvPr>
        </p:nvCxnSpPr>
        <p:spPr>
          <a:xfrm>
            <a:off x="2939985" y="3197210"/>
            <a:ext cx="0" cy="34683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05" name="OTLSHAPE_T_f3c770d8a6a24238a57b373ef9984550_RightVerticalConnector1"/>
          <p:cNvCxnSpPr/>
          <p:nvPr>
            <p:custDataLst>
              <p:tags r:id="rId27"/>
            </p:custDataLst>
          </p:nvPr>
        </p:nvCxnSpPr>
        <p:spPr>
          <a:xfrm>
            <a:off x="2939985" y="2781300"/>
            <a:ext cx="0" cy="182865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04" name="OTLSHAPE_T_f3c770d8a6a24238a57b373ef9984550_LeftVerticalConnector1"/>
          <p:cNvCxnSpPr/>
          <p:nvPr>
            <p:custDataLst>
              <p:tags r:id="rId28"/>
            </p:custDataLst>
          </p:nvPr>
        </p:nvCxnSpPr>
        <p:spPr>
          <a:xfrm flipV="1">
            <a:off x="1150626" y="2781300"/>
            <a:ext cx="0" cy="86434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02" name="OTLSHAPE_M_6e3d36ba8f5f423faa7a0a57470ce910_Connector1"/>
          <p:cNvCxnSpPr/>
          <p:nvPr>
            <p:custDataLst>
              <p:tags r:id="rId29"/>
            </p:custDataLst>
          </p:nvPr>
        </p:nvCxnSpPr>
        <p:spPr>
          <a:xfrm>
            <a:off x="5178939" y="2806700"/>
            <a:ext cx="0" cy="15746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01" name="OTLSHAPE_M_df949dad64a44818984bde0d0c8fd3af_Connector1"/>
          <p:cNvCxnSpPr/>
          <p:nvPr>
            <p:custDataLst>
              <p:tags r:id="rId30"/>
            </p:custDataLst>
          </p:nvPr>
        </p:nvCxnSpPr>
        <p:spPr>
          <a:xfrm>
            <a:off x="2796116" y="2806700"/>
            <a:ext cx="0" cy="15746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00" name="OTLSHAPE_M_0a1ef519557c45f4942d0867047bbb8e_Connector1"/>
          <p:cNvCxnSpPr/>
          <p:nvPr>
            <p:custDataLst>
              <p:tags r:id="rId31"/>
            </p:custDataLst>
          </p:nvPr>
        </p:nvCxnSpPr>
        <p:spPr>
          <a:xfrm>
            <a:off x="7307351" y="2011153"/>
            <a:ext cx="0" cy="389147"/>
          </a:xfrm>
          <a:prstGeom prst="line">
            <a:avLst/>
          </a:prstGeom>
          <a:ln w="9525" cap="flat" cmpd="sng" algn="ctr">
            <a:solidFill>
              <a:srgbClr val="96D6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99" name="OTLSHAPE_M_213757f954204f9ca66f8bfc70d9e7b9_Connector1"/>
          <p:cNvCxnSpPr/>
          <p:nvPr>
            <p:custDataLst>
              <p:tags r:id="rId32"/>
            </p:custDataLst>
          </p:nvPr>
        </p:nvCxnSpPr>
        <p:spPr>
          <a:xfrm>
            <a:off x="3893114" y="1847097"/>
            <a:ext cx="0" cy="489703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98" name="OTLSHAPE_M_d5a61cb9fb68417288c9ebbc4eaced10_Connector1"/>
          <p:cNvCxnSpPr/>
          <p:nvPr>
            <p:custDataLst>
              <p:tags r:id="rId33"/>
            </p:custDataLst>
          </p:nvPr>
        </p:nvCxnSpPr>
        <p:spPr>
          <a:xfrm>
            <a:off x="2526362" y="1848189"/>
            <a:ext cx="0" cy="526711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03" name="OTLSHAPE_M_47427931043d4de196c4def5d338dbcf_Connector1" hidden="1"/>
          <p:cNvCxnSpPr/>
          <p:nvPr>
            <p:custDataLst>
              <p:tags r:id="rId34"/>
            </p:custDataLst>
          </p:nvPr>
        </p:nvCxnSpPr>
        <p:spPr>
          <a:xfrm>
            <a:off x="6644607" y="2806700"/>
            <a:ext cx="0" cy="157464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11" name="OTLSHAPE_T_5d637a4d89a647e7b3d547461c00dc98_RightVerticalConnector1" hidden="1"/>
          <p:cNvCxnSpPr/>
          <p:nvPr>
            <p:custDataLst>
              <p:tags r:id="rId35"/>
            </p:custDataLst>
          </p:nvPr>
        </p:nvCxnSpPr>
        <p:spPr>
          <a:xfrm flipV="1">
            <a:off x="5538617" y="2781300"/>
            <a:ext cx="0" cy="1436946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_ecfef31bfee54b4f971d3d302b2dd149_LeftVerticalConnector4">
            <a:extLst>
              <a:ext uri="{FF2B5EF4-FFF2-40B4-BE49-F238E27FC236}">
                <a16:creationId xmlns:a16="http://schemas.microsoft.com/office/drawing/2014/main" id="{EA8355AB-AD32-4AEB-B51D-BF608624A6AB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5934256" y="5095647"/>
            <a:ext cx="0" cy="23550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77" name="OTLSHAPE_TB_00000000000000000000000000000000_ScaleContainer"/>
          <p:cNvSpPr/>
          <p:nvPr>
            <p:custDataLst>
              <p:tags r:id="rId37"/>
            </p:custDataLst>
          </p:nvPr>
        </p:nvSpPr>
        <p:spPr>
          <a:xfrm>
            <a:off x="715772" y="2400300"/>
            <a:ext cx="7721600" cy="381000"/>
          </a:xfrm>
          <a:prstGeom prst="round2DiagRect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rgbClr val="505046"/>
              </a:gs>
              <a:gs pos="100000">
                <a:srgbClr val="7F7F70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78" name="OTLSHAPE_TB_00000000000000000000000000000000_ElapsedTime" hidden="1"/>
          <p:cNvSpPr/>
          <p:nvPr>
            <p:custDataLst>
              <p:tags r:id="rId38"/>
            </p:custDataLst>
          </p:nvPr>
        </p:nvSpPr>
        <p:spPr>
          <a:xfrm>
            <a:off x="0" y="0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lt2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79" name="OTLSHAPE_TB_00000000000000000000000000000000_TodayMarkerShape" hidden="1"/>
          <p:cNvSpPr/>
          <p:nvPr>
            <p:custDataLst>
              <p:tags r:id="rId39"/>
            </p:custDataLst>
          </p:nvPr>
        </p:nvSpPr>
        <p:spPr>
          <a:xfrm>
            <a:off x="826443" y="2781300"/>
            <a:ext cx="114300" cy="127000"/>
          </a:xfrm>
          <a:prstGeom prst="triangl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80" name="OTLSHAPE_TB_00000000000000000000000000000000_TodayMarkerText" hidden="1"/>
          <p:cNvSpPr txBox="1"/>
          <p:nvPr>
            <p:custDataLst>
              <p:tags r:id="rId40"/>
            </p:custDataLst>
          </p:nvPr>
        </p:nvSpPr>
        <p:spPr>
          <a:xfrm>
            <a:off x="880872" y="29083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entury Gothic" panose="020B0502020202020204" pitchFamily="34" charset="0"/>
              </a:rPr>
              <a:t>Today</a:t>
            </a:r>
          </a:p>
        </p:txBody>
      </p:sp>
      <p:sp>
        <p:nvSpPr>
          <p:cNvPr id="44581" name="OTLSHAPE_TB_00000000000000000000000000000000_TimescaleInterval1"/>
          <p:cNvSpPr txBox="1"/>
          <p:nvPr>
            <p:custDataLst>
              <p:tags r:id="rId41"/>
            </p:custDataLst>
          </p:nvPr>
        </p:nvSpPr>
        <p:spPr>
          <a:xfrm>
            <a:off x="944372" y="2497370"/>
            <a:ext cx="264496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Century Gothic" panose="020B0502020202020204" pitchFamily="34" charset="0"/>
              </a:rPr>
              <a:t>Apr</a:t>
            </a:r>
          </a:p>
        </p:txBody>
      </p:sp>
      <p:sp>
        <p:nvSpPr>
          <p:cNvPr id="44583" name="OTLSHAPE_TB_00000000000000000000000000000000_TimescaleInterval2"/>
          <p:cNvSpPr txBox="1"/>
          <p:nvPr>
            <p:custDataLst>
              <p:tags r:id="rId42"/>
            </p:custDataLst>
          </p:nvPr>
        </p:nvSpPr>
        <p:spPr>
          <a:xfrm>
            <a:off x="1762625" y="2497370"/>
            <a:ext cx="195118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Century Gothic" panose="020B0502020202020204" pitchFamily="34" charset="0"/>
              </a:rPr>
              <a:t>Jul</a:t>
            </a:r>
          </a:p>
        </p:txBody>
      </p:sp>
      <p:sp>
        <p:nvSpPr>
          <p:cNvPr id="44585" name="OTLSHAPE_TB_00000000000000000000000000000000_TimescaleInterval3"/>
          <p:cNvSpPr txBox="1"/>
          <p:nvPr>
            <p:custDataLst>
              <p:tags r:id="rId43"/>
            </p:custDataLst>
          </p:nvPr>
        </p:nvSpPr>
        <p:spPr>
          <a:xfrm>
            <a:off x="2589869" y="2497370"/>
            <a:ext cx="274114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Century Gothic" panose="020B0502020202020204" pitchFamily="34" charset="0"/>
              </a:rPr>
              <a:t>Oct</a:t>
            </a:r>
          </a:p>
        </p:txBody>
      </p:sp>
      <p:sp>
        <p:nvSpPr>
          <p:cNvPr id="21" name="OTLSHAPE_TB_00000000000000000000000000000000_TimescaleInterval4">
            <a:extLst>
              <a:ext uri="{FF2B5EF4-FFF2-40B4-BE49-F238E27FC236}">
                <a16:creationId xmlns:a16="http://schemas.microsoft.com/office/drawing/2014/main" id="{54836E86-3988-471C-890C-6453BA3D1833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3417113" y="2497370"/>
            <a:ext cx="342900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6">
                <a:solidFill>
                  <a:schemeClr val="lt1"/>
                </a:solidFill>
                <a:latin typeface="Century Gothic" panose="020B0502020202020204" pitchFamily="34" charset="0"/>
              </a:rPr>
              <a:t>2022</a:t>
            </a:r>
          </a:p>
        </p:txBody>
      </p:sp>
      <p:sp>
        <p:nvSpPr>
          <p:cNvPr id="23" name="OTLSHAPE_TB_00000000000000000000000000000000_TimescaleInterval5">
            <a:extLst>
              <a:ext uri="{FF2B5EF4-FFF2-40B4-BE49-F238E27FC236}">
                <a16:creationId xmlns:a16="http://schemas.microsoft.com/office/drawing/2014/main" id="{1FBEF71D-EF5F-457E-A635-7ADE4DB0BCE1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4226374" y="2497370"/>
            <a:ext cx="264496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6">
                <a:solidFill>
                  <a:schemeClr val="lt1"/>
                </a:solidFill>
                <a:latin typeface="Century Gothic" panose="020B0502020202020204" pitchFamily="34" charset="0"/>
              </a:rPr>
              <a:t>Apr</a:t>
            </a:r>
          </a:p>
        </p:txBody>
      </p:sp>
      <p:sp>
        <p:nvSpPr>
          <p:cNvPr id="25" name="OTLSHAPE_TB_00000000000000000000000000000000_TimescaleInterval6">
            <a:extLst>
              <a:ext uri="{FF2B5EF4-FFF2-40B4-BE49-F238E27FC236}">
                <a16:creationId xmlns:a16="http://schemas.microsoft.com/office/drawing/2014/main" id="{DA7B519A-840B-411B-97EE-C4779DE70C2F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5044626" y="2497370"/>
            <a:ext cx="195118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6">
                <a:solidFill>
                  <a:schemeClr val="lt1"/>
                </a:solidFill>
                <a:latin typeface="Century Gothic" panose="020B0502020202020204" pitchFamily="34" charset="0"/>
              </a:rPr>
              <a:t>Jul</a:t>
            </a:r>
          </a:p>
        </p:txBody>
      </p:sp>
      <p:sp>
        <p:nvSpPr>
          <p:cNvPr id="27" name="OTLSHAPE_TB_00000000000000000000000000000000_TimescaleInterval7">
            <a:extLst>
              <a:ext uri="{FF2B5EF4-FFF2-40B4-BE49-F238E27FC236}">
                <a16:creationId xmlns:a16="http://schemas.microsoft.com/office/drawing/2014/main" id="{DE18CFD8-7937-497E-84A4-525B392A6944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5871871" y="2497370"/>
            <a:ext cx="274114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6">
                <a:solidFill>
                  <a:schemeClr val="lt1"/>
                </a:solidFill>
                <a:latin typeface="Century Gothic" panose="020B0502020202020204" pitchFamily="34" charset="0"/>
              </a:rPr>
              <a:t>Oct</a:t>
            </a:r>
          </a:p>
        </p:txBody>
      </p:sp>
      <p:sp>
        <p:nvSpPr>
          <p:cNvPr id="29" name="OTLSHAPE_TB_00000000000000000000000000000000_TimescaleInterval8">
            <a:extLst>
              <a:ext uri="{FF2B5EF4-FFF2-40B4-BE49-F238E27FC236}">
                <a16:creationId xmlns:a16="http://schemas.microsoft.com/office/drawing/2014/main" id="{A2E53D4F-F975-4199-8780-C72996624D95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699115" y="2497370"/>
            <a:ext cx="342900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6">
                <a:solidFill>
                  <a:schemeClr val="lt1"/>
                </a:solidFill>
                <a:latin typeface="Century Gothic" panose="020B0502020202020204" pitchFamily="34" charset="0"/>
              </a:rPr>
              <a:t>2023</a:t>
            </a:r>
          </a:p>
        </p:txBody>
      </p:sp>
      <p:sp>
        <p:nvSpPr>
          <p:cNvPr id="31" name="OTLSHAPE_TB_00000000000000000000000000000000_TimescaleInterval9">
            <a:extLst>
              <a:ext uri="{FF2B5EF4-FFF2-40B4-BE49-F238E27FC236}">
                <a16:creationId xmlns:a16="http://schemas.microsoft.com/office/drawing/2014/main" id="{EFB146CD-359C-4B30-BF36-B16AD05D4620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7508376" y="2497370"/>
            <a:ext cx="264496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6">
                <a:solidFill>
                  <a:schemeClr val="lt1"/>
                </a:solidFill>
                <a:latin typeface="Century Gothic" panose="020B0502020202020204" pitchFamily="34" charset="0"/>
              </a:rPr>
              <a:t>Apr</a:t>
            </a:r>
          </a:p>
        </p:txBody>
      </p:sp>
      <p:cxnSp>
        <p:nvCxnSpPr>
          <p:cNvPr id="44582" name="OTLSHAPE_TB_00000000000000000000000000000000_Separator1"/>
          <p:cNvCxnSpPr/>
          <p:nvPr>
            <p:custDataLst>
              <p:tags r:id="rId50"/>
            </p:custDataLst>
          </p:nvPr>
        </p:nvCxnSpPr>
        <p:spPr>
          <a:xfrm>
            <a:off x="1699124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84" name="OTLSHAPE_TB_00000000000000000000000000000000_Separator2"/>
          <p:cNvCxnSpPr/>
          <p:nvPr>
            <p:custDataLst>
              <p:tags r:id="rId51"/>
            </p:custDataLst>
          </p:nvPr>
        </p:nvCxnSpPr>
        <p:spPr>
          <a:xfrm>
            <a:off x="2526369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B_00000000000000000000000000000000_Separator3">
            <a:extLst>
              <a:ext uri="{FF2B5EF4-FFF2-40B4-BE49-F238E27FC236}">
                <a16:creationId xmlns:a16="http://schemas.microsoft.com/office/drawing/2014/main" id="{D326D6AE-C0D4-4093-AD76-2D55F5708646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3353613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Separator4">
            <a:extLst>
              <a:ext uri="{FF2B5EF4-FFF2-40B4-BE49-F238E27FC236}">
                <a16:creationId xmlns:a16="http://schemas.microsoft.com/office/drawing/2014/main" id="{F234F078-2026-40F1-AE79-1F7A573ED371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4162874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B_00000000000000000000000000000000_Separator5">
            <a:extLst>
              <a:ext uri="{FF2B5EF4-FFF2-40B4-BE49-F238E27FC236}">
                <a16:creationId xmlns:a16="http://schemas.microsoft.com/office/drawing/2014/main" id="{EBD68BCF-ABC8-4F4B-B810-6CD22DA7A40C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4981126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Separator6">
            <a:extLst>
              <a:ext uri="{FF2B5EF4-FFF2-40B4-BE49-F238E27FC236}">
                <a16:creationId xmlns:a16="http://schemas.microsoft.com/office/drawing/2014/main" id="{B01C3FA1-F89D-4230-847F-D9685E2D3213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5808371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B_00000000000000000000000000000000_Separator7">
            <a:extLst>
              <a:ext uri="{FF2B5EF4-FFF2-40B4-BE49-F238E27FC236}">
                <a16:creationId xmlns:a16="http://schemas.microsoft.com/office/drawing/2014/main" id="{B03EB190-56E8-444B-B733-39C99AFFF417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6635615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B_00000000000000000000000000000000_Separator8">
            <a:extLst>
              <a:ext uri="{FF2B5EF4-FFF2-40B4-BE49-F238E27FC236}">
                <a16:creationId xmlns:a16="http://schemas.microsoft.com/office/drawing/2014/main" id="{E00127F6-42E9-4A47-8B86-0B0DCB7FAEDF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7444876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58" name="OTLSHAPE_T_f3c770d8a6a24238a57b373ef9984550_Shape"/>
          <p:cNvSpPr/>
          <p:nvPr>
            <p:custDataLst>
              <p:tags r:id="rId58"/>
            </p:custDataLst>
          </p:nvPr>
        </p:nvSpPr>
        <p:spPr>
          <a:xfrm>
            <a:off x="1150626" y="3544046"/>
            <a:ext cx="17907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66" name="OTLSHAPE_T_c3d685d5ae854fb185925e527e534f28_Shape"/>
          <p:cNvSpPr/>
          <p:nvPr>
            <p:custDataLst>
              <p:tags r:id="rId59"/>
            </p:custDataLst>
          </p:nvPr>
        </p:nvSpPr>
        <p:spPr>
          <a:xfrm>
            <a:off x="2966966" y="3881146"/>
            <a:ext cx="9271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74" name="OTLSHAPE_T_5d637a4d89a647e7b3d547461c00dc98_Shape"/>
          <p:cNvSpPr/>
          <p:nvPr>
            <p:custDataLst>
              <p:tags r:id="rId60"/>
            </p:custDataLst>
          </p:nvPr>
        </p:nvSpPr>
        <p:spPr>
          <a:xfrm>
            <a:off x="3929087" y="4218246"/>
            <a:ext cx="16129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82" name="OTLSHAPE_T_ddc36248860c45f587292ea75ed0d69f_Shape"/>
          <p:cNvSpPr/>
          <p:nvPr>
            <p:custDataLst>
              <p:tags r:id="rId61"/>
            </p:custDataLst>
          </p:nvPr>
        </p:nvSpPr>
        <p:spPr>
          <a:xfrm>
            <a:off x="5529625" y="4555347"/>
            <a:ext cx="5461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90" name="OTLSHAPE_T_eba8ee2a1844408c91d25cc40be5eeb2_Shape"/>
          <p:cNvSpPr/>
          <p:nvPr>
            <p:custDataLst>
              <p:tags r:id="rId62"/>
            </p:custDataLst>
          </p:nvPr>
        </p:nvSpPr>
        <p:spPr>
          <a:xfrm>
            <a:off x="5385757" y="4892447"/>
            <a:ext cx="9652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98" name="OTLSHAPE_T_ecfef31bfee54b4f971d3d302b2dd149_Shape"/>
          <p:cNvSpPr/>
          <p:nvPr>
            <p:custDataLst>
              <p:tags r:id="rId63"/>
            </p:custDataLst>
          </p:nvPr>
        </p:nvSpPr>
        <p:spPr>
          <a:xfrm>
            <a:off x="5934256" y="5229547"/>
            <a:ext cx="12319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06" name="OTLSHAPE_T_948fd1511b624908b46912904d3a38ba_Shape"/>
          <p:cNvSpPr/>
          <p:nvPr>
            <p:custDataLst>
              <p:tags r:id="rId64"/>
            </p:custDataLst>
          </p:nvPr>
        </p:nvSpPr>
        <p:spPr>
          <a:xfrm>
            <a:off x="6635615" y="5566647"/>
            <a:ext cx="13208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59" name="OTLSHAPE_T_f3c770d8a6a24238a57b373ef9984550_ShapePercentage"/>
          <p:cNvSpPr/>
          <p:nvPr>
            <p:custDataLst>
              <p:tags r:id="rId65"/>
            </p:custDataLst>
          </p:nvPr>
        </p:nvSpPr>
        <p:spPr>
          <a:xfrm>
            <a:off x="1150626" y="3544046"/>
            <a:ext cx="14351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67" name="OTLSHAPE_T_c3d685d5ae854fb185925e527e534f28_ShapePercentage"/>
          <p:cNvSpPr/>
          <p:nvPr>
            <p:custDataLst>
              <p:tags r:id="rId66"/>
            </p:custDataLst>
          </p:nvPr>
        </p:nvSpPr>
        <p:spPr>
          <a:xfrm>
            <a:off x="2966966" y="3881146"/>
            <a:ext cx="6858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75" name="OTLSHAPE_T_5d637a4d89a647e7b3d547461c00dc98_ShapePercentage"/>
          <p:cNvSpPr/>
          <p:nvPr>
            <p:custDataLst>
              <p:tags r:id="rId67"/>
            </p:custDataLst>
          </p:nvPr>
        </p:nvSpPr>
        <p:spPr>
          <a:xfrm>
            <a:off x="3929087" y="4218246"/>
            <a:ext cx="9017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83" name="OTLSHAPE_T_ddc36248860c45f587292ea75ed0d69f_ShapePercentage"/>
          <p:cNvSpPr/>
          <p:nvPr>
            <p:custDataLst>
              <p:tags r:id="rId68"/>
            </p:custDataLst>
          </p:nvPr>
        </p:nvSpPr>
        <p:spPr>
          <a:xfrm>
            <a:off x="5529625" y="4555347"/>
            <a:ext cx="2159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91" name="OTLSHAPE_T_eba8ee2a1844408c91d25cc40be5eeb2_ShapePercentage"/>
          <p:cNvSpPr/>
          <p:nvPr>
            <p:custDataLst>
              <p:tags r:id="rId69"/>
            </p:custDataLst>
          </p:nvPr>
        </p:nvSpPr>
        <p:spPr>
          <a:xfrm>
            <a:off x="5385757" y="4892447"/>
            <a:ext cx="2159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99" name="OTLSHAPE_T_ecfef31bfee54b4f971d3d302b2dd149_ShapePercentage" hidden="1"/>
          <p:cNvSpPr/>
          <p:nvPr>
            <p:custDataLst>
              <p:tags r:id="rId70"/>
            </p:custDataLst>
          </p:nvPr>
        </p:nvSpPr>
        <p:spPr>
          <a:xfrm>
            <a:off x="5934256" y="5229547"/>
            <a:ext cx="508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07" name="OTLSHAPE_T_948fd1511b624908b46912904d3a38ba_ShapePercentage" hidden="1"/>
          <p:cNvSpPr/>
          <p:nvPr>
            <p:custDataLst>
              <p:tags r:id="rId71"/>
            </p:custDataLst>
          </p:nvPr>
        </p:nvSpPr>
        <p:spPr>
          <a:xfrm>
            <a:off x="6635615" y="5566647"/>
            <a:ext cx="508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60" name="OTLSHAPE_T_f3c770d8a6a24238a57b373ef9984550_StartDate" hidden="1"/>
          <p:cNvSpPr txBox="1"/>
          <p:nvPr>
            <p:custDataLst>
              <p:tags r:id="rId72"/>
            </p:custDataLst>
          </p:nvPr>
        </p:nvSpPr>
        <p:spPr>
          <a:xfrm>
            <a:off x="0" y="343554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661" name="OTLSHAPE_T_f3c770d8a6a24238a57b373ef9984550_EndDate" hidden="1"/>
          <p:cNvSpPr txBox="1"/>
          <p:nvPr>
            <p:custDataLst>
              <p:tags r:id="rId73"/>
            </p:custDataLst>
          </p:nvPr>
        </p:nvSpPr>
        <p:spPr>
          <a:xfrm>
            <a:off x="0" y="343554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662" name="OTLSHAPE_T_f3c770d8a6a24238a57b373ef9984550_Title"/>
          <p:cNvSpPr txBox="1"/>
          <p:nvPr>
            <p:custDataLst>
              <p:tags r:id="rId74"/>
            </p:custDataLst>
          </p:nvPr>
        </p:nvSpPr>
        <p:spPr>
          <a:xfrm>
            <a:off x="431552" y="3575880"/>
            <a:ext cx="673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4">
                <a:solidFill>
                  <a:srgbClr val="282823"/>
                </a:solidFill>
                <a:latin typeface="Calibri" panose="020F0502020204030204" pitchFamily="34" charset="0"/>
              </a:rPr>
              <a:t>System Design</a:t>
            </a:r>
          </a:p>
        </p:txBody>
      </p:sp>
      <p:sp>
        <p:nvSpPr>
          <p:cNvPr id="44663" name="OTLSHAPE_T_f3c770d8a6a24238a57b373ef9984550_Duration"/>
          <p:cNvSpPr txBox="1"/>
          <p:nvPr>
            <p:custDataLst>
              <p:tags r:id="rId75"/>
            </p:custDataLst>
          </p:nvPr>
        </p:nvSpPr>
        <p:spPr>
          <a:xfrm>
            <a:off x="1150626" y="3435545"/>
            <a:ext cx="317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7F7F7F"/>
                </a:solidFill>
                <a:latin typeface="Calibri" panose="020F0502020204030204" pitchFamily="34" charset="0"/>
              </a:rPr>
              <a:t>141 days</a:t>
            </a:r>
          </a:p>
        </p:txBody>
      </p:sp>
      <p:sp>
        <p:nvSpPr>
          <p:cNvPr id="44664" name="OTLSHAPE_T_f3c770d8a6a24238a57b373ef9984550_JoinedDate"/>
          <p:cNvSpPr txBox="1"/>
          <p:nvPr>
            <p:custDataLst>
              <p:tags r:id="rId76"/>
            </p:custDataLst>
          </p:nvPr>
        </p:nvSpPr>
        <p:spPr>
          <a:xfrm>
            <a:off x="2990785" y="3598931"/>
            <a:ext cx="4318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 spc="-2">
                <a:solidFill>
                  <a:schemeClr val="accent1"/>
                </a:solidFill>
                <a:latin typeface="Century Gothic" panose="020B0502020202020204" pitchFamily="34" charset="0"/>
              </a:rPr>
              <a:t>5/21 - 11/21</a:t>
            </a:r>
          </a:p>
        </p:txBody>
      </p:sp>
      <p:sp>
        <p:nvSpPr>
          <p:cNvPr id="44665" name="OTLSHAPE_T_f3c770d8a6a24238a57b373ef9984550_TextPercentage"/>
          <p:cNvSpPr txBox="1"/>
          <p:nvPr>
            <p:custDataLst>
              <p:tags r:id="rId77"/>
            </p:custDataLst>
          </p:nvPr>
        </p:nvSpPr>
        <p:spPr>
          <a:xfrm>
            <a:off x="2403085" y="3591396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 panose="020F0502020204030204" pitchFamily="34" charset="0"/>
              </a:rPr>
              <a:t>80%</a:t>
            </a:r>
          </a:p>
        </p:txBody>
      </p:sp>
      <p:sp>
        <p:nvSpPr>
          <p:cNvPr id="44668" name="OTLSHAPE_T_c3d685d5ae854fb185925e527e534f28_StartDate" hidden="1"/>
          <p:cNvSpPr txBox="1"/>
          <p:nvPr>
            <p:custDataLst>
              <p:tags r:id="rId78"/>
            </p:custDataLst>
          </p:nvPr>
        </p:nvSpPr>
        <p:spPr>
          <a:xfrm>
            <a:off x="0" y="37726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669" name="OTLSHAPE_T_c3d685d5ae854fb185925e527e534f28_EndDate" hidden="1"/>
          <p:cNvSpPr txBox="1"/>
          <p:nvPr>
            <p:custDataLst>
              <p:tags r:id="rId79"/>
            </p:custDataLst>
          </p:nvPr>
        </p:nvSpPr>
        <p:spPr>
          <a:xfrm>
            <a:off x="0" y="37726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670" name="OTLSHAPE_T_c3d685d5ae854fb185925e527e534f28_Title"/>
          <p:cNvSpPr txBox="1"/>
          <p:nvPr>
            <p:custDataLst>
              <p:tags r:id="rId80"/>
            </p:custDataLst>
          </p:nvPr>
        </p:nvSpPr>
        <p:spPr>
          <a:xfrm>
            <a:off x="2594729" y="3912981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2">
                <a:solidFill>
                  <a:srgbClr val="282823"/>
                </a:solidFill>
                <a:latin typeface="Calibri" panose="020F0502020204030204" pitchFamily="34" charset="0"/>
              </a:rPr>
              <a:t>Coding</a:t>
            </a:r>
          </a:p>
        </p:txBody>
      </p:sp>
      <p:sp>
        <p:nvSpPr>
          <p:cNvPr id="44671" name="OTLSHAPE_T_c3d685d5ae854fb185925e527e534f28_Duration"/>
          <p:cNvSpPr txBox="1"/>
          <p:nvPr>
            <p:custDataLst>
              <p:tags r:id="rId81"/>
            </p:custDataLst>
          </p:nvPr>
        </p:nvSpPr>
        <p:spPr>
          <a:xfrm>
            <a:off x="2966966" y="3772646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7F7F7F"/>
                </a:solidFill>
                <a:latin typeface="Calibri" panose="020F0502020204030204" pitchFamily="34" charset="0"/>
              </a:rPr>
              <a:t>73 days</a:t>
            </a:r>
          </a:p>
        </p:txBody>
      </p:sp>
      <p:sp>
        <p:nvSpPr>
          <p:cNvPr id="44672" name="OTLSHAPE_T_c3d685d5ae854fb185925e527e534f28_JoinedDate"/>
          <p:cNvSpPr txBox="1"/>
          <p:nvPr>
            <p:custDataLst>
              <p:tags r:id="rId82"/>
            </p:custDataLst>
          </p:nvPr>
        </p:nvSpPr>
        <p:spPr>
          <a:xfrm>
            <a:off x="3943914" y="3936031"/>
            <a:ext cx="4318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 spc="-2">
                <a:solidFill>
                  <a:schemeClr val="accent1"/>
                </a:solidFill>
                <a:latin typeface="Century Gothic" panose="020B0502020202020204" pitchFamily="34" charset="0"/>
              </a:rPr>
              <a:t>11/21 - 3/22</a:t>
            </a:r>
          </a:p>
        </p:txBody>
      </p:sp>
      <p:sp>
        <p:nvSpPr>
          <p:cNvPr id="44673" name="OTLSHAPE_T_c3d685d5ae854fb185925e527e534f28_TextPercentage"/>
          <p:cNvSpPr txBox="1"/>
          <p:nvPr>
            <p:custDataLst>
              <p:tags r:id="rId83"/>
            </p:custDataLst>
          </p:nvPr>
        </p:nvSpPr>
        <p:spPr>
          <a:xfrm>
            <a:off x="3464027" y="3928496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 panose="020F0502020204030204" pitchFamily="34" charset="0"/>
              </a:rPr>
              <a:t>73%</a:t>
            </a:r>
          </a:p>
        </p:txBody>
      </p:sp>
      <p:sp>
        <p:nvSpPr>
          <p:cNvPr id="44676" name="OTLSHAPE_T_5d637a4d89a647e7b3d547461c00dc98_StartDate" hidden="1"/>
          <p:cNvSpPr txBox="1"/>
          <p:nvPr>
            <p:custDataLst>
              <p:tags r:id="rId84"/>
            </p:custDataLst>
          </p:nvPr>
        </p:nvSpPr>
        <p:spPr>
          <a:xfrm>
            <a:off x="0" y="41097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677" name="OTLSHAPE_T_5d637a4d89a647e7b3d547461c00dc98_EndDate" hidden="1"/>
          <p:cNvSpPr txBox="1"/>
          <p:nvPr>
            <p:custDataLst>
              <p:tags r:id="rId85"/>
            </p:custDataLst>
          </p:nvPr>
        </p:nvSpPr>
        <p:spPr>
          <a:xfrm>
            <a:off x="0" y="41097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678" name="OTLSHAPE_T_5d637a4d89a647e7b3d547461c00dc98_Title"/>
          <p:cNvSpPr txBox="1"/>
          <p:nvPr>
            <p:custDataLst>
              <p:tags r:id="rId86"/>
            </p:custDataLst>
          </p:nvPr>
        </p:nvSpPr>
        <p:spPr>
          <a:xfrm>
            <a:off x="2938826" y="4250081"/>
            <a:ext cx="939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4">
                <a:solidFill>
                  <a:srgbClr val="282823"/>
                </a:solidFill>
                <a:latin typeface="Calibri" panose="020F0502020204030204" pitchFamily="34" charset="0"/>
              </a:rPr>
              <a:t>Code Improvements</a:t>
            </a:r>
          </a:p>
        </p:txBody>
      </p:sp>
      <p:sp>
        <p:nvSpPr>
          <p:cNvPr id="44679" name="OTLSHAPE_T_5d637a4d89a647e7b3d547461c00dc98_Duration"/>
          <p:cNvSpPr txBox="1"/>
          <p:nvPr>
            <p:custDataLst>
              <p:tags r:id="rId87"/>
            </p:custDataLst>
          </p:nvPr>
        </p:nvSpPr>
        <p:spPr>
          <a:xfrm>
            <a:off x="3929087" y="4109746"/>
            <a:ext cx="317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7F7F7F"/>
                </a:solidFill>
                <a:latin typeface="Calibri" panose="020F0502020204030204" pitchFamily="34" charset="0"/>
              </a:rPr>
              <a:t>128 days</a:t>
            </a:r>
          </a:p>
        </p:txBody>
      </p:sp>
      <p:sp>
        <p:nvSpPr>
          <p:cNvPr id="44680" name="OTLSHAPE_T_5d637a4d89a647e7b3d547461c00dc98_JoinedDate"/>
          <p:cNvSpPr txBox="1"/>
          <p:nvPr>
            <p:custDataLst>
              <p:tags r:id="rId88"/>
            </p:custDataLst>
          </p:nvPr>
        </p:nvSpPr>
        <p:spPr>
          <a:xfrm>
            <a:off x="5589411" y="4273131"/>
            <a:ext cx="3937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chemeClr val="accent1"/>
                </a:solidFill>
                <a:latin typeface="Century Gothic" panose="020B0502020202020204" pitchFamily="34" charset="0"/>
              </a:rPr>
              <a:t>3/22 - 8/22</a:t>
            </a:r>
          </a:p>
        </p:txBody>
      </p:sp>
      <p:sp>
        <p:nvSpPr>
          <p:cNvPr id="44681" name="OTLSHAPE_T_5d637a4d89a647e7b3d547461c00dc98_TextPercentage"/>
          <p:cNvSpPr txBox="1"/>
          <p:nvPr>
            <p:custDataLst>
              <p:tags r:id="rId89"/>
            </p:custDataLst>
          </p:nvPr>
        </p:nvSpPr>
        <p:spPr>
          <a:xfrm>
            <a:off x="4651393" y="4265596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 panose="020F0502020204030204" pitchFamily="34" charset="0"/>
              </a:rPr>
              <a:t>56%</a:t>
            </a:r>
          </a:p>
        </p:txBody>
      </p:sp>
      <p:sp>
        <p:nvSpPr>
          <p:cNvPr id="44684" name="OTLSHAPE_T_ddc36248860c45f587292ea75ed0d69f_StartDate" hidden="1"/>
          <p:cNvSpPr txBox="1"/>
          <p:nvPr>
            <p:custDataLst>
              <p:tags r:id="rId90"/>
            </p:custDataLst>
          </p:nvPr>
        </p:nvSpPr>
        <p:spPr>
          <a:xfrm>
            <a:off x="0" y="44468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685" name="OTLSHAPE_T_ddc36248860c45f587292ea75ed0d69f_EndDate" hidden="1"/>
          <p:cNvSpPr txBox="1"/>
          <p:nvPr>
            <p:custDataLst>
              <p:tags r:id="rId91"/>
            </p:custDataLst>
          </p:nvPr>
        </p:nvSpPr>
        <p:spPr>
          <a:xfrm>
            <a:off x="0" y="44468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686" name="OTLSHAPE_T_ddc36248860c45f587292ea75ed0d69f_Title"/>
          <p:cNvSpPr txBox="1"/>
          <p:nvPr>
            <p:custDataLst>
              <p:tags r:id="rId92"/>
            </p:custDataLst>
          </p:nvPr>
        </p:nvSpPr>
        <p:spPr>
          <a:xfrm>
            <a:off x="4914903" y="4587181"/>
            <a:ext cx="571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4">
                <a:solidFill>
                  <a:srgbClr val="282823"/>
                </a:solidFill>
                <a:latin typeface="Calibri" panose="020F0502020204030204" pitchFamily="34" charset="0"/>
              </a:rPr>
              <a:t>Stabilization</a:t>
            </a:r>
          </a:p>
        </p:txBody>
      </p:sp>
      <p:sp>
        <p:nvSpPr>
          <p:cNvPr id="44687" name="OTLSHAPE_T_ddc36248860c45f587292ea75ed0d69f_Duration"/>
          <p:cNvSpPr txBox="1"/>
          <p:nvPr>
            <p:custDataLst>
              <p:tags r:id="rId93"/>
            </p:custDataLst>
          </p:nvPr>
        </p:nvSpPr>
        <p:spPr>
          <a:xfrm>
            <a:off x="5529625" y="4446846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7F7F7F"/>
                </a:solidFill>
                <a:latin typeface="Calibri" panose="020F0502020204030204" pitchFamily="34" charset="0"/>
              </a:rPr>
              <a:t>43 days</a:t>
            </a:r>
          </a:p>
        </p:txBody>
      </p:sp>
      <p:sp>
        <p:nvSpPr>
          <p:cNvPr id="44688" name="OTLSHAPE_T_ddc36248860c45f587292ea75ed0d69f_JoinedDate"/>
          <p:cNvSpPr txBox="1"/>
          <p:nvPr>
            <p:custDataLst>
              <p:tags r:id="rId94"/>
            </p:custDataLst>
          </p:nvPr>
        </p:nvSpPr>
        <p:spPr>
          <a:xfrm>
            <a:off x="6119926" y="4610232"/>
            <a:ext cx="4318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 spc="-2">
                <a:solidFill>
                  <a:schemeClr val="accent1"/>
                </a:solidFill>
                <a:latin typeface="Century Gothic" panose="020B0502020202020204" pitchFamily="34" charset="0"/>
              </a:rPr>
              <a:t>8/22 - 10/22</a:t>
            </a:r>
          </a:p>
        </p:txBody>
      </p:sp>
      <p:sp>
        <p:nvSpPr>
          <p:cNvPr id="44689" name="OTLSHAPE_T_ddc36248860c45f587292ea75ed0d69f_TextPercentage"/>
          <p:cNvSpPr txBox="1"/>
          <p:nvPr>
            <p:custDataLst>
              <p:tags r:id="rId95"/>
            </p:custDataLst>
          </p:nvPr>
        </p:nvSpPr>
        <p:spPr>
          <a:xfrm>
            <a:off x="5555025" y="4602697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 panose="020F0502020204030204" pitchFamily="34" charset="0"/>
              </a:rPr>
              <a:t>20%</a:t>
            </a:r>
          </a:p>
        </p:txBody>
      </p:sp>
      <p:sp>
        <p:nvSpPr>
          <p:cNvPr id="44692" name="OTLSHAPE_T_eba8ee2a1844408c91d25cc40be5eeb2_StartDate" hidden="1"/>
          <p:cNvSpPr txBox="1"/>
          <p:nvPr>
            <p:custDataLst>
              <p:tags r:id="rId96"/>
            </p:custDataLst>
          </p:nvPr>
        </p:nvSpPr>
        <p:spPr>
          <a:xfrm>
            <a:off x="0" y="478394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693" name="OTLSHAPE_T_eba8ee2a1844408c91d25cc40be5eeb2_EndDate" hidden="1"/>
          <p:cNvSpPr txBox="1"/>
          <p:nvPr>
            <p:custDataLst>
              <p:tags r:id="rId97"/>
            </p:custDataLst>
          </p:nvPr>
        </p:nvSpPr>
        <p:spPr>
          <a:xfrm>
            <a:off x="0" y="478394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694" name="OTLSHAPE_T_eba8ee2a1844408c91d25cc40be5eeb2_Title"/>
          <p:cNvSpPr txBox="1"/>
          <p:nvPr>
            <p:custDataLst>
              <p:tags r:id="rId98"/>
            </p:custDataLst>
          </p:nvPr>
        </p:nvSpPr>
        <p:spPr>
          <a:xfrm>
            <a:off x="4187639" y="4924282"/>
            <a:ext cx="1155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6">
                <a:solidFill>
                  <a:srgbClr val="282823"/>
                </a:solidFill>
                <a:latin typeface="Calibri" panose="020F0502020204030204" pitchFamily="34" charset="0"/>
              </a:rPr>
              <a:t>Integration with Website</a:t>
            </a:r>
          </a:p>
        </p:txBody>
      </p:sp>
      <p:sp>
        <p:nvSpPr>
          <p:cNvPr id="44695" name="OTLSHAPE_T_eba8ee2a1844408c91d25cc40be5eeb2_Duration"/>
          <p:cNvSpPr txBox="1"/>
          <p:nvPr>
            <p:custDataLst>
              <p:tags r:id="rId99"/>
            </p:custDataLst>
          </p:nvPr>
        </p:nvSpPr>
        <p:spPr>
          <a:xfrm>
            <a:off x="5385757" y="478394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7F7F7F"/>
                </a:solidFill>
                <a:latin typeface="Calibri" panose="020F0502020204030204" pitchFamily="34" charset="0"/>
              </a:rPr>
              <a:t>77 days</a:t>
            </a:r>
          </a:p>
        </p:txBody>
      </p:sp>
      <p:sp>
        <p:nvSpPr>
          <p:cNvPr id="44696" name="OTLSHAPE_T_eba8ee2a1844408c91d25cc40be5eeb2_JoinedDate"/>
          <p:cNvSpPr txBox="1"/>
          <p:nvPr>
            <p:custDataLst>
              <p:tags r:id="rId100"/>
            </p:custDataLst>
          </p:nvPr>
        </p:nvSpPr>
        <p:spPr>
          <a:xfrm>
            <a:off x="6398671" y="4947332"/>
            <a:ext cx="4318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 spc="-2">
                <a:solidFill>
                  <a:schemeClr val="accent1"/>
                </a:solidFill>
                <a:latin typeface="Century Gothic" panose="020B0502020202020204" pitchFamily="34" charset="0"/>
              </a:rPr>
              <a:t>8/22 - 11/22</a:t>
            </a:r>
          </a:p>
        </p:txBody>
      </p:sp>
      <p:sp>
        <p:nvSpPr>
          <p:cNvPr id="44697" name="OTLSHAPE_T_eba8ee2a1844408c91d25cc40be5eeb2_TextPercentage"/>
          <p:cNvSpPr txBox="1"/>
          <p:nvPr>
            <p:custDataLst>
              <p:tags r:id="rId101"/>
            </p:custDataLst>
          </p:nvPr>
        </p:nvSpPr>
        <p:spPr>
          <a:xfrm>
            <a:off x="5411157" y="4939797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 panose="020F0502020204030204" pitchFamily="34" charset="0"/>
              </a:rPr>
              <a:t>15%</a:t>
            </a:r>
          </a:p>
        </p:txBody>
      </p:sp>
      <p:sp>
        <p:nvSpPr>
          <p:cNvPr id="44700" name="OTLSHAPE_T_ecfef31bfee54b4f971d3d302b2dd149_StartDate" hidden="1"/>
          <p:cNvSpPr txBox="1"/>
          <p:nvPr>
            <p:custDataLst>
              <p:tags r:id="rId102"/>
            </p:custDataLst>
          </p:nvPr>
        </p:nvSpPr>
        <p:spPr>
          <a:xfrm>
            <a:off x="0" y="512104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701" name="OTLSHAPE_T_ecfef31bfee54b4f971d3d302b2dd149_EndDate" hidden="1"/>
          <p:cNvSpPr txBox="1"/>
          <p:nvPr>
            <p:custDataLst>
              <p:tags r:id="rId103"/>
            </p:custDataLst>
          </p:nvPr>
        </p:nvSpPr>
        <p:spPr>
          <a:xfrm>
            <a:off x="0" y="512104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702" name="OTLSHAPE_T_ecfef31bfee54b4f971d3d302b2dd149_Title"/>
          <p:cNvSpPr txBox="1"/>
          <p:nvPr>
            <p:custDataLst>
              <p:tags r:id="rId104"/>
            </p:custDataLst>
          </p:nvPr>
        </p:nvSpPr>
        <p:spPr>
          <a:xfrm>
            <a:off x="5106808" y="5261382"/>
            <a:ext cx="787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282823"/>
                </a:solidFill>
                <a:latin typeface="Calibri" panose="020F0502020204030204" pitchFamily="34" charset="0"/>
              </a:rPr>
              <a:t>User Acceptance</a:t>
            </a:r>
          </a:p>
        </p:txBody>
      </p:sp>
      <p:sp>
        <p:nvSpPr>
          <p:cNvPr id="44703" name="OTLSHAPE_T_ecfef31bfee54b4f971d3d302b2dd149_Duration"/>
          <p:cNvSpPr txBox="1"/>
          <p:nvPr>
            <p:custDataLst>
              <p:tags r:id="rId105"/>
            </p:custDataLst>
          </p:nvPr>
        </p:nvSpPr>
        <p:spPr>
          <a:xfrm>
            <a:off x="5934256" y="512104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7F7F7F"/>
                </a:solidFill>
                <a:latin typeface="Calibri" panose="020F0502020204030204" pitchFamily="34" charset="0"/>
              </a:rPr>
              <a:t>97 days</a:t>
            </a:r>
          </a:p>
        </p:txBody>
      </p:sp>
      <p:sp>
        <p:nvSpPr>
          <p:cNvPr id="44704" name="OTLSHAPE_T_ecfef31bfee54b4f971d3d302b2dd149_JoinedDate"/>
          <p:cNvSpPr txBox="1"/>
          <p:nvPr>
            <p:custDataLst>
              <p:tags r:id="rId106"/>
            </p:custDataLst>
          </p:nvPr>
        </p:nvSpPr>
        <p:spPr>
          <a:xfrm>
            <a:off x="7216924" y="5284432"/>
            <a:ext cx="4318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 spc="-2">
                <a:solidFill>
                  <a:schemeClr val="accent1"/>
                </a:solidFill>
                <a:latin typeface="Century Gothic" panose="020B0502020202020204" pitchFamily="34" charset="0"/>
              </a:rPr>
              <a:t>10/22 - 2/23</a:t>
            </a:r>
          </a:p>
        </p:txBody>
      </p:sp>
      <p:sp>
        <p:nvSpPr>
          <p:cNvPr id="44705" name="OTLSHAPE_T_ecfef31bfee54b4f971d3d302b2dd149_TextPercentage" hidden="1"/>
          <p:cNvSpPr txBox="1"/>
          <p:nvPr>
            <p:custDataLst>
              <p:tags r:id="rId107"/>
            </p:custDataLst>
          </p:nvPr>
        </p:nvSpPr>
        <p:spPr>
          <a:xfrm>
            <a:off x="5959656" y="533114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4708" name="OTLSHAPE_T_948fd1511b624908b46912904d3a38ba_StartDate" hidden="1"/>
          <p:cNvSpPr txBox="1"/>
          <p:nvPr>
            <p:custDataLst>
              <p:tags r:id="rId108"/>
            </p:custDataLst>
          </p:nvPr>
        </p:nvSpPr>
        <p:spPr>
          <a:xfrm>
            <a:off x="0" y="545814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709" name="OTLSHAPE_T_948fd1511b624908b46912904d3a38ba_EndDate" hidden="1"/>
          <p:cNvSpPr txBox="1"/>
          <p:nvPr>
            <p:custDataLst>
              <p:tags r:id="rId109"/>
            </p:custDataLst>
          </p:nvPr>
        </p:nvSpPr>
        <p:spPr>
          <a:xfrm>
            <a:off x="0" y="545814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710" name="OTLSHAPE_T_948fd1511b624908b46912904d3a38ba_Title"/>
          <p:cNvSpPr txBox="1"/>
          <p:nvPr>
            <p:custDataLst>
              <p:tags r:id="rId110"/>
            </p:custDataLst>
          </p:nvPr>
        </p:nvSpPr>
        <p:spPr>
          <a:xfrm>
            <a:off x="5838224" y="5598482"/>
            <a:ext cx="749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4">
                <a:solidFill>
                  <a:srgbClr val="282823"/>
                </a:solidFill>
                <a:latin typeface="Calibri" panose="020F0502020204030204" pitchFamily="34" charset="0"/>
              </a:rPr>
              <a:t>Documentation </a:t>
            </a:r>
          </a:p>
        </p:txBody>
      </p:sp>
      <p:sp>
        <p:nvSpPr>
          <p:cNvPr id="44711" name="OTLSHAPE_T_948fd1511b624908b46912904d3a38ba_Duration"/>
          <p:cNvSpPr txBox="1"/>
          <p:nvPr>
            <p:custDataLst>
              <p:tags r:id="rId111"/>
            </p:custDataLst>
          </p:nvPr>
        </p:nvSpPr>
        <p:spPr>
          <a:xfrm>
            <a:off x="6635615" y="5458147"/>
            <a:ext cx="317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7F7F7F"/>
                </a:solidFill>
                <a:latin typeface="Calibri" panose="020F0502020204030204" pitchFamily="34" charset="0"/>
              </a:rPr>
              <a:t>105 days</a:t>
            </a:r>
          </a:p>
        </p:txBody>
      </p:sp>
      <p:sp>
        <p:nvSpPr>
          <p:cNvPr id="44712" name="OTLSHAPE_T_948fd1511b624908b46912904d3a38ba_JoinedDate"/>
          <p:cNvSpPr txBox="1"/>
          <p:nvPr>
            <p:custDataLst>
              <p:tags r:id="rId112"/>
            </p:custDataLst>
          </p:nvPr>
        </p:nvSpPr>
        <p:spPr>
          <a:xfrm>
            <a:off x="7999209" y="5621533"/>
            <a:ext cx="3937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chemeClr val="accent1"/>
                </a:solidFill>
                <a:latin typeface="Century Gothic" panose="020B0502020202020204" pitchFamily="34" charset="0"/>
              </a:rPr>
              <a:t>1/23 - 5/23</a:t>
            </a:r>
          </a:p>
        </p:txBody>
      </p:sp>
      <p:sp>
        <p:nvSpPr>
          <p:cNvPr id="44713" name="OTLSHAPE_T_948fd1511b624908b46912904d3a38ba_TextPercentage" hidden="1"/>
          <p:cNvSpPr txBox="1"/>
          <p:nvPr>
            <p:custDataLst>
              <p:tags r:id="rId113"/>
            </p:custDataLst>
          </p:nvPr>
        </p:nvSpPr>
        <p:spPr>
          <a:xfrm>
            <a:off x="6661015" y="566824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4633" name="OTLSHAPE_M_1f203f9e9d6e48e48b859edb0ea422a7_Shape"/>
          <p:cNvSpPr/>
          <p:nvPr>
            <p:custDataLst>
              <p:tags r:id="rId114"/>
            </p:custDataLst>
          </p:nvPr>
        </p:nvSpPr>
        <p:spPr>
          <a:xfrm>
            <a:off x="1007211" y="2133600"/>
            <a:ext cx="304800" cy="330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36" name="OTLSHAPE_M_d5a61cb9fb68417288c9ebbc4eaced10_Shape"/>
          <p:cNvSpPr/>
          <p:nvPr>
            <p:custDataLst>
              <p:tags r:id="rId115"/>
            </p:custDataLst>
          </p:nvPr>
        </p:nvSpPr>
        <p:spPr>
          <a:xfrm>
            <a:off x="2450162" y="2286000"/>
            <a:ext cx="152400" cy="177800"/>
          </a:xfrm>
          <a:prstGeom prst="plus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39" name="OTLSHAPE_M_808492e7fcfe49709015401b74fad24c_Shape"/>
          <p:cNvSpPr/>
          <p:nvPr>
            <p:custDataLst>
              <p:tags r:id="rId116"/>
            </p:custDataLst>
          </p:nvPr>
        </p:nvSpPr>
        <p:spPr>
          <a:xfrm>
            <a:off x="2915602" y="22098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42" name="OTLSHAPE_M_213757f954204f9ca66f8bfc70d9e7b9_Shape"/>
          <p:cNvSpPr/>
          <p:nvPr>
            <p:custDataLst>
              <p:tags r:id="rId117"/>
            </p:custDataLst>
          </p:nvPr>
        </p:nvSpPr>
        <p:spPr>
          <a:xfrm>
            <a:off x="3778814" y="22098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45" name="OTLSHAPE_M_07b352c881f44a758dc5dd5d40c1f3c2_Shape"/>
          <p:cNvSpPr/>
          <p:nvPr>
            <p:custDataLst>
              <p:tags r:id="rId118"/>
            </p:custDataLst>
          </p:nvPr>
        </p:nvSpPr>
        <p:spPr>
          <a:xfrm>
            <a:off x="4498157" y="2209800"/>
            <a:ext cx="228600" cy="2540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48" name="OTLSHAPE_M_0a1ef519557c45f4942d0867047bbb8e_Shape"/>
          <p:cNvSpPr/>
          <p:nvPr>
            <p:custDataLst>
              <p:tags r:id="rId119"/>
            </p:custDataLst>
          </p:nvPr>
        </p:nvSpPr>
        <p:spPr>
          <a:xfrm rot="16200000">
            <a:off x="7332751" y="2011153"/>
            <a:ext cx="228600" cy="228600"/>
          </a:xfrm>
          <a:prstGeom prst="flowChartMerge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51" name="OTLSHAPE_M_df949dad64a44818984bde0d0c8fd3af_Shape"/>
          <p:cNvSpPr/>
          <p:nvPr>
            <p:custDataLst>
              <p:tags r:id="rId120"/>
            </p:custDataLst>
          </p:nvPr>
        </p:nvSpPr>
        <p:spPr>
          <a:xfrm>
            <a:off x="2719916" y="2717800"/>
            <a:ext cx="152400" cy="177800"/>
          </a:xfrm>
          <a:prstGeom prst="plus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54" name="OTLSHAPE_M_6e3d36ba8f5f423faa7a0a57470ce910_Shape"/>
          <p:cNvSpPr/>
          <p:nvPr>
            <p:custDataLst>
              <p:tags r:id="rId121"/>
            </p:custDataLst>
          </p:nvPr>
        </p:nvSpPr>
        <p:spPr>
          <a:xfrm>
            <a:off x="5102739" y="2717800"/>
            <a:ext cx="152400" cy="177800"/>
          </a:xfrm>
          <a:prstGeom prst="plus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57" name="OTLSHAPE_M_47427931043d4de196c4def5d338dbcf_Shape"/>
          <p:cNvSpPr/>
          <p:nvPr>
            <p:custDataLst>
              <p:tags r:id="rId122"/>
            </p:custDataLst>
          </p:nvPr>
        </p:nvSpPr>
        <p:spPr>
          <a:xfrm>
            <a:off x="6568401" y="2717800"/>
            <a:ext cx="152400" cy="177800"/>
          </a:xfrm>
          <a:prstGeom prst="plus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31" name="OTLSHAPE_M_1f203f9e9d6e48e48b859edb0ea422a7_Title"/>
          <p:cNvSpPr txBox="1"/>
          <p:nvPr>
            <p:custDataLst>
              <p:tags r:id="rId123"/>
            </p:custDataLst>
          </p:nvPr>
        </p:nvSpPr>
        <p:spPr>
          <a:xfrm>
            <a:off x="993326" y="1908339"/>
            <a:ext cx="342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2">
                <a:solidFill>
                  <a:schemeClr val="dk1"/>
                </a:solidFill>
                <a:latin typeface="Calibri" panose="020F0502020204030204" pitchFamily="34" charset="0"/>
              </a:rPr>
              <a:t>Kick-Off</a:t>
            </a:r>
          </a:p>
        </p:txBody>
      </p:sp>
      <p:sp>
        <p:nvSpPr>
          <p:cNvPr id="44632" name="OTLSHAPE_M_1f203f9e9d6e48e48b859edb0ea422a7_Date"/>
          <p:cNvSpPr txBox="1"/>
          <p:nvPr>
            <p:custDataLst>
              <p:tags r:id="rId124"/>
            </p:custDataLst>
          </p:nvPr>
        </p:nvSpPr>
        <p:spPr>
          <a:xfrm>
            <a:off x="1022197" y="2032376"/>
            <a:ext cx="2794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accent6"/>
                </a:solidFill>
                <a:latin typeface="Century Gothic" panose="020B0502020202020204" pitchFamily="34" charset="0"/>
              </a:rPr>
              <a:t>5/1/21</a:t>
            </a:r>
          </a:p>
        </p:txBody>
      </p:sp>
      <p:sp>
        <p:nvSpPr>
          <p:cNvPr id="44634" name="OTLSHAPE_M_d5a61cb9fb68417288c9ebbc4eaced10_Title"/>
          <p:cNvSpPr txBox="1"/>
          <p:nvPr>
            <p:custDataLst>
              <p:tags r:id="rId125"/>
            </p:custDataLst>
          </p:nvPr>
        </p:nvSpPr>
        <p:spPr>
          <a:xfrm>
            <a:off x="2117190" y="1615144"/>
            <a:ext cx="825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Minimal Prototype </a:t>
            </a:r>
          </a:p>
        </p:txBody>
      </p:sp>
      <p:sp>
        <p:nvSpPr>
          <p:cNvPr id="44635" name="OTLSHAPE_M_d5a61cb9fb68417288c9ebbc4eaced10_Date"/>
          <p:cNvSpPr txBox="1"/>
          <p:nvPr>
            <p:custDataLst>
              <p:tags r:id="rId126"/>
            </p:custDataLst>
          </p:nvPr>
        </p:nvSpPr>
        <p:spPr>
          <a:xfrm>
            <a:off x="2364311" y="1739181"/>
            <a:ext cx="3302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accent6"/>
                </a:solidFill>
                <a:latin typeface="Century Gothic" panose="020B0502020202020204" pitchFamily="34" charset="0"/>
              </a:rPr>
              <a:t>9/30/21</a:t>
            </a:r>
          </a:p>
        </p:txBody>
      </p:sp>
      <p:sp>
        <p:nvSpPr>
          <p:cNvPr id="44637" name="OTLSHAPE_M_808492e7fcfe49709015401b74fad24c_Title"/>
          <p:cNvSpPr txBox="1"/>
          <p:nvPr>
            <p:custDataLst>
              <p:tags r:id="rId127"/>
            </p:custDataLst>
          </p:nvPr>
        </p:nvSpPr>
        <p:spPr>
          <a:xfrm>
            <a:off x="2790042" y="1965489"/>
            <a:ext cx="482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44638" name="OTLSHAPE_M_808492e7fcfe49709015401b74fad24c_Date"/>
          <p:cNvSpPr txBox="1"/>
          <p:nvPr>
            <p:custDataLst>
              <p:tags r:id="rId128"/>
            </p:custDataLst>
          </p:nvPr>
        </p:nvSpPr>
        <p:spPr>
          <a:xfrm>
            <a:off x="2843213" y="2089526"/>
            <a:ext cx="3810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accent6"/>
                </a:solidFill>
                <a:latin typeface="Century Gothic" panose="020B0502020202020204" pitchFamily="34" charset="0"/>
              </a:rPr>
              <a:t>11/25/21</a:t>
            </a:r>
          </a:p>
        </p:txBody>
      </p:sp>
      <p:sp>
        <p:nvSpPr>
          <p:cNvPr id="44640" name="OTLSHAPE_M_213757f954204f9ca66f8bfc70d9e7b9_Title"/>
          <p:cNvSpPr txBox="1"/>
          <p:nvPr>
            <p:custDataLst>
              <p:tags r:id="rId129"/>
            </p:custDataLst>
          </p:nvPr>
        </p:nvSpPr>
        <p:spPr>
          <a:xfrm>
            <a:off x="3610708" y="1490015"/>
            <a:ext cx="571500" cy="248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Release Web Prototype</a:t>
            </a:r>
          </a:p>
        </p:txBody>
      </p:sp>
      <p:sp>
        <p:nvSpPr>
          <p:cNvPr id="44641" name="OTLSHAPE_M_213757f954204f9ca66f8bfc70d9e7b9_Date"/>
          <p:cNvSpPr txBox="1"/>
          <p:nvPr>
            <p:custDataLst>
              <p:tags r:id="rId130"/>
            </p:custDataLst>
          </p:nvPr>
        </p:nvSpPr>
        <p:spPr>
          <a:xfrm>
            <a:off x="3755700" y="1738088"/>
            <a:ext cx="2794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accent6"/>
                </a:solidFill>
                <a:latin typeface="Century Gothic" panose="020B0502020202020204" pitchFamily="34" charset="0"/>
              </a:rPr>
              <a:t>3/1/22</a:t>
            </a:r>
          </a:p>
        </p:txBody>
      </p:sp>
      <p:sp>
        <p:nvSpPr>
          <p:cNvPr id="44643" name="OTLSHAPE_M_07b352c881f44a758dc5dd5d40c1f3c2_Title"/>
          <p:cNvSpPr txBox="1"/>
          <p:nvPr>
            <p:custDataLst>
              <p:tags r:id="rId131"/>
            </p:custDataLst>
          </p:nvPr>
        </p:nvSpPr>
        <p:spPr>
          <a:xfrm>
            <a:off x="4302979" y="1965489"/>
            <a:ext cx="622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4">
                <a:solidFill>
                  <a:schemeClr val="dk1"/>
                </a:solidFill>
                <a:latin typeface="Calibri" panose="020F0502020204030204" pitchFamily="34" charset="0"/>
              </a:rPr>
              <a:t>Online Testing </a:t>
            </a:r>
          </a:p>
        </p:txBody>
      </p:sp>
      <p:sp>
        <p:nvSpPr>
          <p:cNvPr id="44644" name="OTLSHAPE_M_07b352c881f44a758dc5dd5d40c1f3c2_Date"/>
          <p:cNvSpPr txBox="1"/>
          <p:nvPr>
            <p:custDataLst>
              <p:tags r:id="rId132"/>
            </p:custDataLst>
          </p:nvPr>
        </p:nvSpPr>
        <p:spPr>
          <a:xfrm>
            <a:off x="4450405" y="2089526"/>
            <a:ext cx="3302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accent6"/>
                </a:solidFill>
                <a:latin typeface="Century Gothic" panose="020B0502020202020204" pitchFamily="34" charset="0"/>
              </a:rPr>
              <a:t>5/20/22</a:t>
            </a:r>
          </a:p>
        </p:txBody>
      </p:sp>
      <p:sp>
        <p:nvSpPr>
          <p:cNvPr id="44646" name="OTLSHAPE_M_0a1ef519557c45f4942d0867047bbb8e_Title"/>
          <p:cNvSpPr txBox="1"/>
          <p:nvPr>
            <p:custDataLst>
              <p:tags r:id="rId133"/>
            </p:custDataLst>
          </p:nvPr>
        </p:nvSpPr>
        <p:spPr>
          <a:xfrm>
            <a:off x="7555001" y="2008930"/>
            <a:ext cx="330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Release</a:t>
            </a:r>
          </a:p>
        </p:txBody>
      </p:sp>
      <p:sp>
        <p:nvSpPr>
          <p:cNvPr id="44647" name="OTLSHAPE_M_0a1ef519557c45f4942d0867047bbb8e_Date"/>
          <p:cNvSpPr txBox="1"/>
          <p:nvPr>
            <p:custDataLst>
              <p:tags r:id="rId134"/>
            </p:custDataLst>
          </p:nvPr>
        </p:nvSpPr>
        <p:spPr>
          <a:xfrm>
            <a:off x="7555001" y="2132967"/>
            <a:ext cx="3302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accent6"/>
                </a:solidFill>
                <a:latin typeface="Century Gothic" panose="020B0502020202020204" pitchFamily="34" charset="0"/>
              </a:rPr>
              <a:t>3/15/23</a:t>
            </a:r>
          </a:p>
        </p:txBody>
      </p:sp>
      <p:sp>
        <p:nvSpPr>
          <p:cNvPr id="44649" name="OTLSHAPE_M_df949dad64a44818984bde0d0c8fd3af_Title"/>
          <p:cNvSpPr txBox="1"/>
          <p:nvPr>
            <p:custDataLst>
              <p:tags r:id="rId135"/>
            </p:custDataLst>
          </p:nvPr>
        </p:nvSpPr>
        <p:spPr>
          <a:xfrm>
            <a:off x="2563283" y="3073173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2">
                <a:solidFill>
                  <a:schemeClr val="dk1"/>
                </a:solidFill>
                <a:latin typeface="Calibri" panose="020F0502020204030204" pitchFamily="34" charset="0"/>
              </a:rPr>
              <a:t>Integration</a:t>
            </a:r>
          </a:p>
        </p:txBody>
      </p:sp>
      <p:sp>
        <p:nvSpPr>
          <p:cNvPr id="44650" name="OTLSHAPE_M_df949dad64a44818984bde0d0c8fd3af_Date"/>
          <p:cNvSpPr txBox="1"/>
          <p:nvPr>
            <p:custDataLst>
              <p:tags r:id="rId136"/>
            </p:custDataLst>
          </p:nvPr>
        </p:nvSpPr>
        <p:spPr>
          <a:xfrm>
            <a:off x="2609426" y="2964165"/>
            <a:ext cx="3810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accent6"/>
                </a:solidFill>
                <a:latin typeface="Century Gothic" panose="020B0502020202020204" pitchFamily="34" charset="0"/>
              </a:rPr>
              <a:t>10/30/21</a:t>
            </a:r>
          </a:p>
        </p:txBody>
      </p:sp>
      <p:sp>
        <p:nvSpPr>
          <p:cNvPr id="44652" name="OTLSHAPE_M_6e3d36ba8f5f423faa7a0a57470ce910_Title"/>
          <p:cNvSpPr txBox="1"/>
          <p:nvPr>
            <p:custDataLst>
              <p:tags r:id="rId137"/>
            </p:custDataLst>
          </p:nvPr>
        </p:nvSpPr>
        <p:spPr>
          <a:xfrm>
            <a:off x="4965516" y="3073173"/>
            <a:ext cx="431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4">
                <a:solidFill>
                  <a:schemeClr val="dk1"/>
                </a:solidFill>
                <a:latin typeface="Calibri" panose="020F0502020204030204" pitchFamily="34" charset="0"/>
              </a:rPr>
              <a:t>Validation</a:t>
            </a:r>
          </a:p>
        </p:txBody>
      </p:sp>
      <p:sp>
        <p:nvSpPr>
          <p:cNvPr id="44653" name="OTLSHAPE_M_6e3d36ba8f5f423faa7a0a57470ce910_Date"/>
          <p:cNvSpPr txBox="1"/>
          <p:nvPr>
            <p:custDataLst>
              <p:tags r:id="rId138"/>
            </p:custDataLst>
          </p:nvPr>
        </p:nvSpPr>
        <p:spPr>
          <a:xfrm>
            <a:off x="5016887" y="2964165"/>
            <a:ext cx="3302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accent6"/>
                </a:solidFill>
                <a:latin typeface="Century Gothic" panose="020B0502020202020204" pitchFamily="34" charset="0"/>
              </a:rPr>
              <a:t>7/22/22</a:t>
            </a:r>
          </a:p>
        </p:txBody>
      </p:sp>
      <p:sp>
        <p:nvSpPr>
          <p:cNvPr id="44655" name="OTLSHAPE_M_47427931043d4de196c4def5d338dbcf_Title"/>
          <p:cNvSpPr txBox="1"/>
          <p:nvPr>
            <p:custDataLst>
              <p:tags r:id="rId139"/>
            </p:custDataLst>
          </p:nvPr>
        </p:nvSpPr>
        <p:spPr>
          <a:xfrm>
            <a:off x="6491756" y="3073172"/>
            <a:ext cx="317500" cy="248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Exec Review</a:t>
            </a:r>
          </a:p>
        </p:txBody>
      </p:sp>
      <p:sp>
        <p:nvSpPr>
          <p:cNvPr id="44656" name="OTLSHAPE_M_47427931043d4de196c4def5d338dbcf_Date"/>
          <p:cNvSpPr txBox="1"/>
          <p:nvPr>
            <p:custDataLst>
              <p:tags r:id="rId140"/>
            </p:custDataLst>
          </p:nvPr>
        </p:nvSpPr>
        <p:spPr>
          <a:xfrm>
            <a:off x="6507187" y="2964164"/>
            <a:ext cx="2794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accent6"/>
                </a:solidFill>
                <a:latin typeface="Century Gothic" panose="020B0502020202020204" pitchFamily="34" charset="0"/>
              </a:rPr>
              <a:t>1/1/23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05366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MZWFmIiwiVmVyc2lvbiI6eyIkaWQiOiIyIiwiVmVyc2lvbiI6IjMuMy4yIiwiT3JpZ2luYWxBc3NlbWJseVZlcnNpb24iOiIxLjAwLjAwLjAwIiwiRWRpdGlvbiI6IlBybyIsIklzUGx1c0VkaXRpb24iOnRydWUsIklzUHJvRWRpdGlvbiI6dHJ1ZX0sIkVmZmVjdCI6MSwiU3R5bGUiOnsiJGlkIjoiMyIsIlRpbWViYW5kU3R5bGUiOnsiJGlkIjoiNCIsIlNjYWxlTWFya2luZyI6MCwiU2hhcGUiOjE3LCJTaGFwZVN0eWxlIjp7IiRpZCI6IjUiLCJNYXJnaW4iOnsiJGlkIjoiNiIsIlRvcCI6MCwiTGVmdCI6MTAsIlJpZ2h0IjoxMCwiQm90dG9tIjowfSwiUGFkZGluZyI6eyIkaWQiOiI3IiwiVG9wIjozLCJMZWZ0IjoxMywiUmlnaHQiOjEzLCJCb3R0b20iOjN9LCJCYWNrZ3JvdW5kIjp7IiRpZCI6IjgiLCJDb2xvciI6eyIkaWQiOiI5IiwiQSI6MjU1LCJSIjo4MCwiRyI6ODAsIkIiOjc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zLCJGb250TmFtZSI6IkNhbGlicmkiLCJJc0JvbGQiOnRydWUsIklzSXRhbGljIjpmYWxzZSwiSXNVbmRlcmxpbmVkIjpmYWxzZSwiUGFyZW50U3R5bGUiOm51bGx9LCJBdXRvU2l6ZSI6MCwiRm9yZWdyb3VuZCI6eyIkaWQiOiIxNSIsIkNvbG9yIjp7IiRpZCI6IjE2IiwiQSI6MjU1LCJSIjoyNTUsIkciOjY5LCJCIjow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zLCJGb250TmFtZSI6IkNhbGlicmkiLCJJc0JvbGQiOnRydWUsIklzSXRhbGljIjpmYWxzZSwiSXNVbmRlcmxpbmVkIjpmYWxzZSwiUGFyZW50U3R5bGUiOm51bGx9LCJBdXRvU2l6ZSI6MCwiRm9yZWdyb3VuZCI6eyIkaWQiOiIyMyIsIkNvbG9yIjp7IiRpZCI6IjI0IiwiQSI6MjU1LCJSIjoyNTUsIkciOjY5LCJCIjow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CwiRm9udE5hbWUiOiJDZW50dXJ5IEdvdGhpYy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ZmFsc2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MyLCJHIjo3NiwiQiI6MzR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VudHVyeSBHb3RoaWMiLCJJc0JvbGQiOnRydW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zOCwiRyI6MjM2LCJCIjoyMjV9fSwiQXBwZW5kWWVhck9uWWVhckNoYW5nZSI6dHJ1ZSwiRWxhcHNlZFRpbWVGb3JtYXQiOjEsIlRvZGF5TWFya2VyUG9zaXRpb24iOjAsIlF1aWNrUG9zaXRpb24iOjMsIkFic29sdXRlUG9zaXRpb24iOjE4OS4wLCJNYXJnaW4iOnsiJGlkIjoiNDkiLCJUb3AiOjAsIkxlZnQiOjEwLCJSaWdodCI6MTAsIkJvdHRvbSI6MH0sIlBhZGRpbmciOnsiJGlkIjoiNTAiLCJUb3AiOjAsIkxlZnQiOjAsIlJpZ2h0IjowLCJCb3R0b20iOjB9LCJCYWNrZ3JvdW5kIjp7IiRpZCI6IjUxIiwiQ29sb3IiOnsiJGlkIjoiNTIiLCJBIjoyNTUsIlIiOjgwLCJHIjo4MCwiQiI6NzB9fSwiSXNWaXNpYmxlIjp0cnVlLCJXaWR0aCI6MC4wLCJIZWlnaHQiOjAuMCwiQm9yZGVyU3R5bGUiOm51bGwsIlBhcmVudFN0eWxlIjpudWxsfSwiRGVmYXVsdE1pbGVzdG9uZVN0eWxlIjp7IiRpZCI6IjUzIiwiU2hhcGUiOjk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Qb3NpdGlvbk9uVGFzayI6MC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xMTQsIkIiOjE4OH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EsIkZvbnROYW1lIjoiQ2FsaWJyaSIsIklzQm9sZCI6dHJ1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lbnR1cnkgR290aGljIiwiSXNCb2xkIjpmYWxzZSwiSXNJdGFsaWMiOmZhbHNlLCJJc1VuZGVybGluZWQiOmZhbHNlLCJQYXJlbnRTdHlsZSI6bnVsbH0sIkF1dG9TaXplIjowLCJGb3JlZ3JvdW5kIjp7IiRpZCI6Ijc2IiwiQ29sb3IiOnsiJGlkIjoiNzciLCJBIjoyNTUsIlIiOjE1MCwiRyI6MjE0LCJCIjo2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S9kL3l5IiwiU2VwYXJhdG9yIjoiLyIsIlVzZUludGVybmF0aW9uYWxEYXRlRm9ybWF0IjpmYWxzZSwiRGF0ZUlzVmlzaWJsZSI6dHJ1ZSwiVGltZUlzVmlzaWJsZSI6ZmFsc2UsIkhvdXJEaWdpdHMiOjEsIkFtUG1EZXNpZ25hdG9yIjoyLCJUcmltMDBNaW51dGVzIjpmYWxzZSwiTGFzdEtub3duVmlzaWJpbGl0eVN0YXRlIjp7IiRpZCI6IjgyIiwiRGF0ZVBhcnRJc1Zpc2libGUiOmZhbHNlLCJUaW1lUGFydElzVmlzaWJsZSI6ZmFsc2V9fSwiV2Vla051bWJlcmluZyI6eyIkaWQiOiI4MyIsIkZvcm1hdCI6MCwiSXNWaXNpYmxlIjpmYWxzZSwiTGFzdEtub3duVmlzaWJpbGl0eVN0YXRlIjpmYWxzZX0sIklzVmlzaWJsZSI6dHJ1ZSwiUGFyZW50U3R5bGUiOm51bGx9LCJEZWZhdWx0VGFza1N0eWxlIjp7IiRpZCI6Ijg0IiwiU2hhcGUiOjgsIlNoYXBlVGhpY2tuZXNzIjoxLCJEdXJhdGlvbkZvcm1hdCI6MCwiSW5jbHVkZU5vbldvcmtpbmdEYXlzSW5EdXJhdGlvbiI6ZmFsc2UsIlBlcmNlbnRhZ2VDb21wbGV0ZVN0eWxlIjp7IiRpZCI6Ijg1IiwiRm9udFNldHRpbmdzIjp7IiRpZCI6Ijg2IiwiRm9udFNpemUiOjEwLCJGb250TmFtZSI6IkNhbGlicmkiLCJJc0JvbGQiOmZhbHNlLCJJc0l0YWxpYyI6ZmFsc2UsIklzVW5kZXJsaW5lZCI6ZmFsc2UsIlBhcmVudFN0eWxlIjpudWxsfSwiQXV0b1NpemUiOjAsIkZvcmVncm91bmQiOnsiJGlkIjoiODciLCJDb2xvciI6eyIkaWQiOiI4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kiLCJUb3AiOjAsIkxlZnQiOjAsIlJpZ2h0IjowLCJCb3R0b20iOjB9LCJQYWRkaW5nIjp7IiRpZCI6IjkwIiwiVG9wIjowLCJMZWZ0IjowLCJSaWdodCI6MCwiQm90dG9tIjowfSwiQmFja2dyb3VuZCI6eyIkaWQiOiI5MSIsIkNvbG9yIjp7IiRyZWYiOiIyMCJ9fSwiSXNWaXNpYmxlIjp0cnVlLCJXaWR0aCI6MC4wLCJIZWlnaHQiOjAuMCwiQm9yZGVyU3R5bGUiOm51bGwsIlBhcmVudFN0eWxlIjpudWxsfSwiRHVyYXRpb25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2IiwiVG9wIjowLCJMZWZ0IjowLCJSaWdodCI6MCwiQm90dG9tIjowfSwiUGFkZGluZyI6eyIkaWQiOiI5NyIsIlRvcCI6MCwiTGVmdCI6MCwiUmlnaHQiOjAsIkJvdHRvbSI6MH0sIkJhY2tncm91bmQiOnsiJGlkIjoiOTgiLCJDb2xvciI6eyIkcmVmIjoiMjAifX0sIklzVmlzaWJsZSI6dHJ1ZSwiV2lkdGgiOjAuMCwiSGVpZ2h0IjowLjAsIkJvcmRlclN0eWxlIjpudWxsLCJQYXJlbnRTdHlsZSI6bnVsbH0sIkhvcml6b250YWxDb25uZWN0b3JTdHlsZSI6eyIkaWQiOiI5OSIsIkxpbmVDb2xvciI6eyIkaWQiOiIxMDAiLCIkdHlwZSI6Ik5MUkUuQ29tbW9uLkRvbS5Tb2xpZENvbG9yQnJ1c2gsIE5MUkUuQ29tbW9uIiwiQ29sb3IiOnsiJGlkIjoiMTAxIiwiQSI6MjU1LCJSIjoyMzgsIkciOjIzNiwiQiI6MjI1fX0sIkxpbmVXZWlnaHQiOjAuMCwiTGluZVR5cGUiOjAsIlBhcmVudFN0eWxlIjpudWxsfSwiVmVydGljYWxDb25uZWN0b3JTdHlsZSI6eyIkaWQiOiIxMDIiLCJMaW5lQ29sb3IiOnsiJGlkIjoiMTAzIiwiJHR5cGUiOiJOTFJFLkNvbW1vbi5Eb20uU29saWRDb2xvckJydXNoLCBOTFJFLkNvbW1vbiIsIkNvbG9yIjp7IiRpZCI6IjEwNCIsIkEiOjI1NSwiUiI6MjM4LCJHIjoyMzYsIkIiOjIyNX19LCJMaW5lV2VpZ2h0IjoxLjAsIkxpbmVUeXBlIjowLCJQYXJlbnRTdHlsZSI6bnVsbH0sIk1hcmdpbiI6bnVsbCwiU3RhcnREYXRlUG9zaXRpb24iOjQsIkVuZERhdGVQb3NpdGlvbiI6NCwiRGF0ZUlzVmlzaWJsZSI6dHJ1ZSwiVGl0bGVQb3NpdGlvbiI6MywiRHVyYXRpb25Qb3NpdGlvbiI6MCwiUGVyY2VudGFnZUNvbXBsZXRlZFBvc2l0aW9uIjoyLCJTcGFjaW5nIjoyLCJJc0JlbG93VGltZWJhbmQiOnRydWUsIlBlcmNlbnRhZ2VDb21wbGV0ZVNoYXBlT3BhY2l0eSI6MzUsIlNoYXBlU3R5bGUiOnsiJGlkIjoiMTA1IiwiTWFyZ2luIjp7IiRpZCI6IjEwNiIsIlRvcCI6MCwiTGVmdCI6NCwiUmlnaHQiOjQsIkJvdHRvbSI6MH0sIlBhZGRpbmciOnsiJGlkIjoiMTA3IiwiVG9wIjowLCJMZWZ0IjowLCJSaWdodCI6MCwiQm90dG9tIjowfSwiQmFja2dyb3VuZCI6eyIkaWQiOiIxMDgiLCJDb2xvciI6eyIkaWQiOiIxMDkiLCJBIjoyNTUsIlIiOjAsIkciOjExNCwiQiI6MTg4fX0sIklzVmlzaWJsZSI6dHJ1ZSwiV2lkdGgiOjAuMCwiSGVpZ2h0IjoxNi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AsIkZvbnROYW1lIjoiQ2FsaWJyaSIsIklzQm9sZCI6ZmFsc2UsIklzSXRhbGljIjpmYWxzZSwiSXNVbmRlcmxpbmVkIjpmYWxzZSwiUGFyZW50U3R5bGUiOm51bGx9LCJBdXRvU2l6ZSI6MCwiRm9yZWdyb3VuZCI6eyIkaWQiOiIxMTUiLCJDb2xvciI6eyIkaWQiOiIxMTYiLCJBIjoyNTUsIlIiOjgwLCJHIjo4MCwiQiI6NzB9fSwiTWF4V2lkdGgiOjIwMC4wLCJNYXhIZWlnaHQiOiJJbmZpbml0eSIsIlNtYXJ0Rm9yZWdyb3VuZElzQWN0aXZlIjpmYWxzZSwiSG9yaXpvbnRhbEFsaWdubWVudCI6Mi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MCJ9fSwiSXNWaXNpYmxlIjp0cnVlLCJXaWR0aCI6MC4wLCJIZWlnaHQiOjAuMCwiQm9yZGVyU3R5bGUiOm51bGwsIlBhcmVudFN0eWxlIjpudWxsfSwiRGF0ZVN0eWxlIjp7IiRpZCI6IjEyMCIsIkZvbnRTZXR0aW5ncyI6eyIkaWQiOiIxMjEiLCJGb250U2l6ZSI6MTIsIkZvbnROYW1lIjoiQ2FsaWJyaSIsIklzQm9sZCI6ZmFsc2UsIklzSXRhbGljIjpmYWxzZSwiSXNVbmRlcmxpbmVkIjpmYWxzZSwiUGFyZW50U3R5bGUiOm51bGx9LCJBdXRvU2l6ZSI6MCwiRm9yZWdyb3VuZCI6eyIkaWQiOiIxMjIiLCJDb2xvciI6eyIkaWQiOiIxMjM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I0IiwiVG9wIjowLCJMZWZ0IjowLCJSaWdodCI6MCwiQm90dG9tIjowfSwiUGFkZGluZyI6eyIkaWQiOiIxMjUiLCJUb3AiOjAsIkxlZnQiOjAsIlJpZ2h0IjowLCJCb3R0b20iOjB9LCJCYWNrZ3JvdW5kIjp7IiRpZCI6IjEyNiIsIkNvbG9yIjp7IiRyZWYiOiIyMCJ9fSwiSXNWaXNpYmxlIjp0cnVlLCJXaWR0aCI6MC4wLCJIZWlnaHQiOjAuMCwiQm9yZGVyU3R5bGUiOm51bGwsIlBhcmVudFN0eWxlIjpudWxsfSwiRGF0ZUZvcm1hdCI6eyIkaWQiOiIxMjciLCJGb3JtYXRTdHJpbmciOiJNL3l5IiwiU2VwYXJhdG9yIjoiLyIsIlVzZUludGVybmF0aW9uYWxEYXRlRm9ybWF0IjpmYWxzZSwiRGF0ZUlzVmlzaWJsZSI6dHJ1ZSwiVGltZUlzVmlzaWJsZSI6ZmFsc2UsIkhvdXJEaWdpdHMiOjEsIkFtUG1EZXNpZ25hdG9yIjoyLCJUcmltMDBNaW51dGVzIjpmYWxzZSwiTGFzdEtub3duVmlzaWJpbGl0eVN0YXRlIjp7IiRpZCI6IjEyOCIsIkRhdGVQYXJ0SXNWaXNpYmxlIjpmYWxzZSwiVGltZVBhcnRJc1Zpc2libGUiOmZhbHNlfX0sIldlZWtOdW1iZXJpbmciOnsiJGlkIjoiMTI5IiwiRm9ybWF0IjowLCJJc1Zpc2libGUiOmZhbHNlLCJMYXN0S25vd25WaXNpYmlsaXR5U3RhdGUiOmZhbHNlfSwiSXNWaXNpYmxlIjp0cnVlLCJQYXJlbnRTdHlsZSI6bnVsbCwiX2V4cGxpY2l0bHlTZXQiOnsiJGlkIjoiMTM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EiLCJHcmlkbGluZVN0eWxlIjp7IiRpZCI6IjEzMiIsIkxpbmVDb2xvciI6eyIkaWQiOiIxMzMiLCIkdHlwZSI6Ik5MUkUuQ29tbW9uLkRvbS5Tb2xpZENvbG9yQnJ1c2gsIE5MUkUuQ29tbW9uIiwiQ29sb3IiOnsiJGlkIjoiMTM0IiwiQSI6MzgsIlIiOjkxLCJHIjoxNTUsIkIiOjIxM319LCJMaW5lV2VpZ2h0IjoxLjAsIkxpbmVUeXBlIjowLCJQYXJlbnRTdHlsZSI6bnVsbH0sIk1hcmdpbiI6eyIkaWQiOiIxMzUiLCJUb3AiOjAsIkxlZnQiOjAsIlJpZ2h0IjowLCJCb3R0b20iOjB9LCJQYWRkaW5nIjp7IiRpZCI6IjEzNiIsIlRvcCI6MCwiTGVmdCI6MCwiUmlnaHQiOjAsIkJvdHRvbSI6MH0sIkJhY2tncm91bmQiOm51bGwsIklzVmlzaWJsZSI6dHJ1ZSwiV2lkdGgiOjAuMCwiSGVpZ2h0IjowLjAsIkJvcmRlclN0eWxlIjpudWxsLCJQYXJlbnRTdHlsZSI6bnVsbH0sIlNob3dFbGFwc2VkVGltZUdyYWRpZW50U3R5bGUiOmZhbHNlLCJEZWZhdWx0U3dpbWxhbmVTdHlsZSI6eyIkaWQiOiIxMzciLCJIZWFkZXJTdHlsZSI6eyIkaWQiOiIxMzgiLCJUZXh0U3R5bGUiOnsiJGlkIjoiMTM5IiwiRm9udFNldHRpbmdzIjp7IiRpZCI6IjE0MCIsIkZvbnRTaXplIjoxMiwiRm9udE5hbWUiOiJDYWxpYnJpIiwiSXNCb2xkIjpmYWxzZSwiSXNJdGFsaWMiOmZhbHNlLCJJc1VuZGVybGluZWQiOmZhbHNlLCJQYXJlbnRTdHlsZSI6bnVsbH0sIkF1dG9TaXplIjowLCJGb3JlZ3JvdW5kIjp7IiRpZCI6IjE0MSIsIkNvbG9yIjp7IiRpZCI6IjE0Mi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DMiLCJUb3AiOjAsIkxlZnQiOjAsIlJpZ2h0IjowLCJCb3R0b20iOjB9LCJQYWRkaW5nIjp7IiRpZCI6IjE0NCIsIlRvcCI6MCwiTGVmdCI6MCwiUmlnaHQiOjAsIkJvdHRvbSI6MH0sIkJhY2tncm91bmQiOm51bGwsIklzVmlzaWJsZSI6dHJ1ZSwiV2lkdGgiOjAuMCwiSGVpZ2h0IjowLjAsIkJvcmRlclN0eWxlIjpudWxsLCJQYXJlbnRTdHlsZSI6bnVsbH0sIlJlY3RhbmdsZVN0eWxlIjp7IiRpZCI6IjE0NSIsIk1hcmdpbiI6eyIkaWQiOiIxNDYiLCJUb3AiOjAsIkxlZnQiOjAsIlJpZ2h0IjowLCJCb3R0b20iOjB9LCJQYWRkaW5nIjp7IiRpZCI6IjE0NyIsIlRvcCI6MCwiTGVmdCI6MCwiUmlnaHQiOjAsIkJvdHRvbSI6MH0sIkJhY2tncm91bmQiOnsiJGlkIjoiMTQ4IiwiQ29sb3IiOnsiJGlkIjoiMTQ5IiwiQSI6MTI3LCJSIjo5MSwiRyI6MTU1LCJCIjoyMTN9fSwiSXNWaXNpYmxlIjp0cnVlLCJXaWR0aCI6MC4wLCJIZWlnaHQiOjAuMCwiQm9yZGVyU3R5bGUiOnsiJGlkIjoiMTUwIiwiTGluZUNvbG9yIjp7IiRpZCI6IjE1MSIsIiR0eXBlIjoiTkxSRS5Db21tb24uRG9tLlNvbGlkQ29sb3JCcnVzaCwgTkxSRS5Db21tb24iLCJDb2xvciI6eyIkaWQiOiIxNTIiLCJBIjoyNTUsIlIiOjI1NSwiRyI6MCwiQiI6MH19LCJMaW5lV2VpZ2h0IjowLjAsIkxpbmVUeXBlIjowLCJQYXJlbnRTdHlsZSI6bnVsbH0sIlBhcmVudFN0eWxlIjpudWxsfSwiTWFyZ2luIjp7IiRpZCI6IjE1MyIsIlRvcCI6MCwiTGVmdCI6MCwiUmlnaHQiOjAsIkJvdHRvbSI6MH0sIlBhZGRpbmciOnsiJGlkIjoiMTU0IiwiVG9wIjowLCJMZWZ0IjowLCJSaWdodCI6MCwiQm90dG9tIjowfSwiQmFja2dyb3VuZCI6bnVsbCwiSXNWaXNpYmxlIjp0cnVlLCJXaWR0aCI6MC4wLCJIZWlnaHQiOjAuMCwiQm9yZGVyU3R5bGUiOm51bGwsIlBhcmVudFN0eWxlIjpudWxsfSwiQmFja2dyb3VuZFN0eWxlIjp7IiRpZCI6IjE1NSIsIk1hcmdpbiI6eyIkaWQiOiIxNTYiLCJUb3AiOjAsIkxlZnQiOjAsIlJpZ2h0IjowLCJCb3R0b20iOjB9LCJQYWRkaW5nIjp7IiRpZCI6IjE1NyIsIlRvcCI6MCwiTGVmdCI6MCwiUmlnaHQiOjAsIkJvdHRvbSI6MH0sIkJhY2tncm91bmQiOnsiJGlkIjoiMTU4IiwiQ29sb3IiOnsiJGlkIjoiMTU5IiwiQSI6MzgsIlIiOjkxLCJHIjoxNTUsIkIiOjIxM319LCJJc1Zpc2libGUiOnRydWUsIldpZHRoIjowLjAsIkhlaWdodCI6MC4wLCJCb3JkZXJTdHlsZSI6eyIkaWQiOiIxNjAiLCJMaW5lQ29sb3IiOnsiJGlkIjoiMTYxIiwiJHR5cGUiOiJOTFJFLkNvbW1vbi5Eb20uU29saWRDb2xvckJydXNoLCBOTFJFLkNvbW1vbiIsIkNvbG9yIjp7IiRpZCI6IjE2MiIsIkEiOjI1NSwiUiI6MjU1LCJHIjowLCJCIjowfX0sIkxpbmVXZWlnaHQiOjAuMCwiTGluZVR5cGUiOjAsIlBhcmVudFN0eWxlIjpudWxsfSwiUGFyZW50U3R5bGUiOm51bGx9LCJJc0Fib3ZlVGltZWJhbmQiOmZhbHNlLCJNYXJnaW4iOnsiJGlkIjoiMTYzIiwiVG9wIjowLCJMZWZ0IjowLCJSaWdodCI6MCwiQm90dG9tIjowfSwiUGFkZGluZyI6eyIkaWQiOiIxNjQiLCJUb3AiOjAsIkxlZnQiOjAsIlJpZ2h0IjowLCJCb3R0b20iOjB9LCJJc1Zpc2libGUiOnRydWUsIldpZHRoIjowLjAsIkhlaWdodCI6MC4wLCJCb3JkZXJTdHlsZSI6bnVsbCwiUGFyZW50U3R5bGUiOm51bGx9fSwiU2NhbGUiOnsiJGlkIjoiMTY1IiwiU3RhcnREYXRlIjoiMjAyMS0wNC0wMVQwMDowMDowMCIsIkVuZERhdGUiOiIyMDIzLTA1LTI2VDIzOjU5OjAwIiwiRm9ybWF0IjoiTU1NIiwiVHlwZSI6MiwiQXV0b0RhdGVSYW5nZSI6ZmFsc2UsIldvcmtpbmdEYXlzIjozMSwiRmlzY2FsWWVhciI6eyIkaWQiOiIxNjYiLCJTdGFydE1vbnRoIjoxLCJVc2VTdGFydGluZ1llYXJGb3JOdW1iZXJpbmciOnRydWUsIlNob3dGaXNjYWxZZWFyTGFiZWwiOnRydWV9LCJUb2RheU1hcmtlclRleHQiOiJUb2RheSIsIkF1dG9TY2FsZVR5cGUiOmZhbHNlfSwiTWlsZXN0b25lcyI6W3siJGlkIjoiMTY3IiwiRGF0ZSI6IjIwMjEtMDUtMDFUMjM6NTk6MDAiLCJTdHlsZSI6eyIkaWQiOiIxNjgiLCJTaGFwZSI6MTEsIkNvbm5lY3Rvck1hcmdpbiI6eyIkcmVmIjoiNTQifSwiQ29ubmVjdG9yU3R5bGUiOnsiJGlkIjoiMTY5IiwiTGluZUNvbG9yIjp7IiRpZCI6IjE3MCIsIiR0eXBlIjoiTkxSRS5Db21tb24uRG9tLlNvbGlkQ29sb3JCcnVzaCwgTkxSRS5Db21tb24iLCJDb2xvciI6eyIkaWQiOiIxNzEiLCJBIjoyNTUsIlIiOjIzMiwiRyI6NzYsIkIiOjM0fX0sIkxpbmVXZWlnaHQiOjEuMCwiTGluZVR5cGUiOjAsIlBhcmVudFN0eWxlIjp7IiRyZWYiOiI1NSJ9fSwiSXNCZWxvd1RpbWViYW5kIjpmYWxzZSwiUG9zaXRpb25PblRhc2siOjAsIkhpZGVEYXRlIjpmYWxzZSwiU2hhcGVTaXplIjoyLCJTcGFjaW5nIjowLjAsIlBhZGRpbmciOnsiJGlkIjoiMTcyIiwiVG9wIjowLCJMZWZ0IjowLCJSaWdodCI6MCwiQm90dG9tIjowfSwiU2hhcGVTdHlsZSI6eyIkaWQiOiIxNzMiLCJNYXJnaW4iOnsiJHJlZiI6IjYwIn0sIlBhZGRpbmciOnsiJHJlZiI6IjYxIn0sIkJhY2tncm91bmQiOnsiJGlkIjoiMTc0IiwiQ29sb3IiOnsiJGlkIjoiMTc1IiwiQSI6MjU1LCJSIjoyMzIsIkciOjc2LCJCIjozNH19LCJJc1Zpc2libGUiOnRydWUsIldpZHRoIjoyNC4wLCJIZWlnaHQiOjI2LjAsIkJvcmRlclN0eWxlIjp7IiRpZCI6IjE3NiIsIkxpbmVDb2xvciI6eyIkcmVmIjoiNjUifSwiTGluZVdlaWdodCI6MC4wLCJMaW5lVHlwZSI6MCwiUGFyZW50U3R5bGUiOnsiJHJlZiI6IjY0In19LCJQYXJlbnRTdHlsZSI6eyIkcmVmIjoiNTkifX0sIlRpdGxlU3R5bGUiOnsiJGlkIjoiMTc3IiwiRm9udFNldHRpbmdzIjp7IiRpZCI6IjE3OCIsIkZvbnRTaXplIjo4LCJGb250TmFtZSI6IkNhbGlicmkiLCJJc0JvbGQiOnRydWUsIklzSXRhbGljIjpmYWxzZSwiSXNVbmRlcmxpbmVkIjpmYWxzZSwiUGFyZW50U3R5bGUiOnsiJHJlZiI6IjY4In19LCJBdXRvU2l6ZSI6MCwiRm9yZWdyb3VuZCI6eyIkcmVmIjoiNjkifSwiTWF4V2lkdGgiOjI4LjI1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E3OSIsIkxpbmVDb2xvciI6bnVsbCwiTGluZVdlaWdodCI6MC4wLCJMaW5lVHlwZSI6MCwiUGFyZW50U3R5bGUiOm51bGx9LCJQYXJlbnRTdHlsZSI6eyIkcmVmIjoiNjcifX0sIkRhdGVTdHlsZSI6eyIkaWQiOiIxODAiLCJGb250U2V0dGluZ3MiOnsiJGlkIjoiMTgxIiwiRm9udFNpemUiOjcsIkZvbnROYW1lIjoiQ2VudHVyeSBHb3RoaWMiLCJJc0JvbGQiOmZhbHNlLCJJc0l0YWxpYyI6ZmFsc2UsIklzVW5kZXJsaW5lZCI6ZmFsc2UsIlBhcmVudFN0eWxlIjp7IiRyZWYiOiI3NSJ9fSwiQXV0b1NpemUiOjAsIkZvcmVncm91bmQiOnsiJGlkIjoiMTgyIiwiQ29sb3IiOnsiJGlkIjoiMTgzIiwiQSI6MjU1LCJSIjoxNzgsIkciOjM4LCJCIjow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xODQiLCJMaW5lQ29sb3IiOm51bGwsIkxpbmVXZWlnaHQiOjAuMCwiTGluZVR5cGUiOjAsIlBhcmVudFN0eWxlIjpudWxsfSwiUGFyZW50U3R5bGUiOnsiJHJlZiI6Ijc0In19LCJEYXRlRm9ybWF0Ijp7IiRyZWYiOiI4MSJ9LCJXZWVrTnVtYmVyaW5nIjp7IiRpZCI6IjE4NSIsIkZvcm1hdCI6MCwiSXNWaXNpYmxlIjpmYWxzZSwiTGFzdEtub3duVmlzaWJpbGl0eVN0YXRlIjpmYWxzZX0sIklzVmlzaWJsZSI6dHJ1ZSwiUGFyZW50U3R5bGUiOnsiJHJlZiI6IjUzIn19LCJJbmRleCI6MCwiUGVyY2VudGFnZUNvbXBsZXRlIjpudWxsLCJQb3NpdGlvbiI6eyJSYXRpbyI6MC4wODA5OTQ2MTMwODIzMjA2LCJJc0N1c3RvbSI6dHJ1ZX0sIkRhdGVGb3JtYXQiOnsiJHJlZiI6IjgxIn0sIldlZWtOdW1iZXJpbmciOnsiJGlkIjoiMTg2IiwiRm9ybWF0IjowLCJJc1Zpc2libGUiOmZhbHNlLCJMYXN0S25vd25WaXNpYmlsaXR5U3RhdGUiOmZhbHNlfSwiUmVsYXRlZFRhc2tJZCI6IjAwMDAwMDAwLTAwMDAtMDAwMC0wMDAwLTAwMDAwMDAwMDAwMCIsIklkIjoiMWYyMDNmOWUtOWQ2ZS00OGU0LThiODUtOWVkYjBlYTQyMmE3IiwiSW1wb3J0SWQiOm51bGwsIlRpdGxlIjoiS2ljay1PZmYiLCJOb3RlIjpudWxsLCJIeXBlcmxpbmsiOnsiJGlkIjoiMTg3IiwiQWRkcmVzcyI6bnVsbCwiU3ViQWRkcmVzcyI6bnVsbH0sIklzQ2hhbmdlZCI6ZmFsc2UsIklzTmV3Ijp0cnVlfSx7IiRpZCI6IjE4OCIsIkRhdGUiOiIyMDIxLTA5LTMwVDIzOjU5OjAwIiwiU3R5bGUiOnsiJGlkIjoiMTg5IiwiU2hhcGUiOjEyLCJDb25uZWN0b3JNYXJnaW4iOnsiJHJlZiI6IjU0In0sIkNvbm5lY3RvclN0eWxlIjp7IiRpZCI6IjE5MCIsIkxpbmVDb2xvciI6eyIkaWQiOiIxOTEiLCIkdHlwZSI6Ik5MUkUuQ29tbW9uLkRvbS5Tb2xpZENvbG9yQnJ1c2gsIE5MUkUuQ29tbW9uIiwiQ29sb3IiOnsiJGlkIjoiMTkyIiwiQSI6MjU1LCJSIjoyNTUsIkciOjE4OSwiQiI6NzF9fSwiTGluZVdlaWdodCI6MS4wLCJMaW5lVHlwZSI6MCwiUGFyZW50U3R5bGUiOnsiJHJlZiI6IjU1In19LCJJc0JlbG93VGltZWJhbmQiOmZhbHNlLCJQb3NpdGlvbk9uVGFzayI6MCwiSGlkZURhdGUiOmZhbHNlLCJTaGFwZVNpemUiOjAsIlNwYWNpbmciOjAuMCwiUGFkZGluZyI6eyIkaWQiOiIxOTMiLCJUb3AiOjAsIkxlZnQiOjAsIlJpZ2h0IjowLCJCb3R0b20iOjB9LCJTaGFwZVN0eWxlIjp7IiRpZCI6IjE5NCIsIk1hcmdpbiI6eyIkcmVmIjoiNjAifSwiUGFkZGluZyI6eyIkcmVmIjoiNjEifSwiQmFja2dyb3VuZCI6eyIkaWQiOiIxOTUiLCJDb2xvciI6eyIkaWQiOiIxOTYiLCJBIjoyNTUsIlIiOjI1NSwiRyI6MTg5LCJCIjo3MX19LCJJc1Zpc2libGUiOnRydWUsIldpZHRoIjoxMi4wLCJIZWlnaHQiOjE0LjAsIkJvcmRlclN0eWxlIjp7IiRpZCI6IjE5NyIsIkxpbmVDb2xvciI6eyIkcmVmIjoiNjUifSwiTGluZVdlaWdodCI6MC4wLCJMaW5lVHlwZSI6MCwiUGFyZW50U3R5bGUiOnsiJHJlZiI6IjY0In19LCJQYXJlbnRTdHlsZSI6eyIkcmVmIjoiNTkifX0sIlRpdGxlU3R5bGUiOnsiJGlkIjoiMTk4IiwiRm9udFNldHRpbmdzIjp7IiRpZCI6IjE5OSIsIkZvbnRTaXplIjo4LCJGb250TmFtZSI6IkNhbGlicmkiLCJJc0JvbGQiOnRydWUsIklzSXRhbGljIjpmYWxzZSwiSXNVbmRlcmxpbmVkIjpmYWxzZSwiUGFyZW50U3R5bGUiOnsiJHJlZiI6IjY4In19LCJBdXRvU2l6ZSI6MCwiRm9yZWdyb3VuZCI6eyIkcmVmIjoiNjkifSwiTWF4V2lkdGgiOjY2LjEyNTAzODE0Njk3MjY1Ni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MDAiLCJMaW5lQ29sb3IiOm51bGwsIkxpbmVXZWlnaHQiOjAuMCwiTGluZVR5cGUiOjAsIlBhcmVudFN0eWxlIjpudWxsfSwiUGFyZW50U3R5bGUiOnsiJHJlZiI6IjY3In19LCJEYXRlU3R5bGUiOnsiJGlkIjoiMjAxIiwiRm9udFNldHRpbmdzIjp7IiRpZCI6IjIwMiIsIkZvbnRTaXplIjo3LCJGb250TmFtZSI6IkNlbnR1cnkgR290aGljIiwiSXNCb2xkIjpmYWxzZSwiSXNJdGFsaWMiOmZhbHNlLCJJc1VuZGVybGluZWQiOmZhbHNlLCJQYXJlbnRTdHlsZSI6eyIkcmVmIjoiNzUifX0sIkF1dG9TaXplIjowLCJGb3JlZ3JvdW5kIjp7IiRpZCI6IjIwMyIsIkNvbG9yIjp7IiRpZCI6IjIwNCIsIkEiOjI1NSwiUiI6MTc4LCJHIjozOCwiQiI6MH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A1IiwiTGluZUNvbG9yIjpudWxsLCJMaW5lV2VpZ2h0IjowLjAsIkxpbmVUeXBlIjowLCJQYXJlbnRTdHlsZSI6bnVsbH0sIlBhcmVudFN0eWxlIjp7IiRyZWYiOiI3NCJ9fSwiRGF0ZUZvcm1hdCI6eyIkcmVmIjoiODEifSwiV2Vla051bWJlcmluZyI6eyIkaWQiOiIyMDYiLCJGb3JtYXQiOjAsIklzVmlzaWJsZSI6ZmFsc2UsIkxhc3RLbm93blZpc2liaWxpdHlTdGF0ZSI6ZmFsc2V9LCJJc1Zpc2libGUiOnRydWUsIlBhcmVudFN0eWxlIjp7IiRyZWYiOiI1MyJ9fSwiSW5kZXgiOjEsIlBlcmNlbnRhZ2VDb21wbGV0ZSI6bnVsbCwiUG9zaXRpb24iOnsiUmF0aW8iOjAuMTIzNzQ2ODcxOTQ4MjQyMTksIklzQ3VzdG9tIjp0cnVlfSwiRGF0ZUZvcm1hdCI6eyIkcmVmIjoiODEifSwiV2Vla051bWJlcmluZyI6eyIkaWQiOiIyMDciLCJGb3JtYXQiOjAsIklzVmlzaWJsZSI6ZmFsc2UsIkxhc3RLbm93blZpc2liaWxpdHlTdGF0ZSI6ZmFsc2V9LCJSZWxhdGVkVGFza0lkIjoiMDAwMDAwMDAtMDAwMC0wMDAwLTAwMDAtMDAwMDAwMDAwMDAwIiwiSWQiOiJkNWE2MWNiOS1mYjY4LTQxNzItODhjOS1lYmJjNGVhY2VkMTAiLCJJbXBvcnRJZCI6bnVsbCwiVGl0bGUiOiJNaW5pbWFsIFByb3RvdHlwZSAiLCJOb3RlIjpudWxsLCJIeXBlcmxpbmsiOnsiJGlkIjoiMjA4IiwiQWRkcmVzcyI6bnVsbCwiU3ViQWRkcmVzcyI6bnVsbH0sIklzQ2hhbmdlZCI6ZmFsc2UsIklzTmV3Ijp0cnVlfSx7IiRpZCI6IjIwOSIsIkRhdGUiOiIyMDIxLTEwLTMwVDIzOjU5OjAwIiwiU3R5bGUiOnsiJGlkIjoiMjEwIiwiU2hhcGUiOjEyLCJDb25uZWN0b3JNYXJnaW4iOnsiJHJlZiI6IjU0In0sIkNvbm5lY3RvclN0eWxlIjp7IiRpZCI6IjIxMSIsIkxpbmVDb2xvciI6eyIkaWQiOiIyMTIiLCIkdHlwZSI6Ik5MUkUuQ29tbW9uLkRvbS5Tb2xpZENvbG9yQnJ1c2gsIE5MUkUuQ29tbW9uIiwiQ29sb3IiOnsiJGlkIjoiMjEzIiwiQSI6MjU1LCJSIjoyNTUsIkciOjE4OSwiQiI6NzF9fSwiTGluZVdlaWdodCI6MS4wLCJMaW5lVHlwZSI6MCwiUGFyZW50U3R5bGUiOnsiJHJlZiI6IjU1In19LCJJc0JlbG93VGltZWJhbmQiOnRydWUsIlBvc2l0aW9uT25UYXNrIjowLCJIaWRlRGF0ZSI6ZmFsc2UsIlNoYXBlU2l6ZSI6MCwiU3BhY2luZyI6MC4wLCJQYWRkaW5nIjp7IiRpZCI6IjIxNCIsIlRvcCI6MCwiTGVmdCI6MCwiUmlnaHQiOjAsIkJvdHRvbSI6MH0sIlNoYXBlU3R5bGUiOnsiJGlkIjoiMjE1IiwiTWFyZ2luIjp7IiRyZWYiOiI2MCJ9LCJQYWRkaW5nIjp7IiRyZWYiOiI2MSJ9LCJCYWNrZ3JvdW5kIjp7IiRpZCI6IjIxNiIsIkNvbG9yIjp7IiRpZCI6IjIxNyIsIkEiOjI1NSwiUiI6MjU1LCJHIjoxODksIkIiOjcxfX0sIklzVmlzaWJsZSI6dHJ1ZSwiV2lkdGgiOjEyLjAsIkhlaWdodCI6MTQuMCwiQm9yZGVyU3R5bGUiOnsiJGlkIjoiMjE4IiwiTGluZUNvbG9yIjp7IiRyZWYiOiI2NSJ9LCJMaW5lV2VpZ2h0IjowLjAsIkxpbmVUeXBlIjowLCJQYXJlbnRTdHlsZSI6eyIkcmVmIjoiNjQifX0sIlBhcmVudFN0eWxlIjp7IiRyZWYiOiI1OSJ9fSwiVGl0bGVTdHlsZSI6eyIkaWQiOiIyMTkiLCJGb250U2V0dGluZ3MiOnsiJGlkIjoiMjIwIiwiRm9udFNpemUiOjgsIkZvbnROYW1lIjoiQ2FsaWJyaSIsIklzQm9sZCI6dHJ1ZSwiSXNJdGFsaWMiOmZhbHNlLCJJc1VuZGVybGluZWQiOmZhbHNlLCJQYXJlbnRTdHlsZSI6eyIkcmVmIjoiNjgifX0sIkF1dG9TaXplIjowLCJGb3JlZ3JvdW5kIjp7IiRyZWYiOiI2OSJ9LCJNYXhXaWR0aCI6MzguNzU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IxIiwiTGluZUNvbG9yIjpudWxsLCJMaW5lV2VpZ2h0IjowLjAsIkxpbmVUeXBlIjowLCJQYXJlbnRTdHlsZSI6bnVsbH0sIlBhcmVudFN0eWxlIjp7IiRyZWYiOiI2NyJ9fSwiRGF0ZVN0eWxlIjp7IiRpZCI6IjIyMiIsIkZvbnRTZXR0aW5ncyI6eyIkaWQiOiIyMjMiLCJGb250U2l6ZSI6NywiRm9udE5hbWUiOiJDZW50dXJ5IEdvdGhpYyIsIklzQm9sZCI6ZmFsc2UsIklzSXRhbGljIjpmYWxzZSwiSXNVbmRlcmxpbmVkIjpmYWxzZSwiUGFyZW50U3R5bGUiOnsiJHJlZiI6Ijc1In19LCJBdXRvU2l6ZSI6MCwiRm9yZWdyb3VuZCI6eyIkaWQiOiIyMjQiLCJDb2xvciI6eyIkaWQiOiIyMjUiLCJBIjoyNTUsIlIiOjE3OCwiRyI6MzgsIkIiOjB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yNiIsIkxpbmVDb2xvciI6bnVsbCwiTGluZVdlaWdodCI6MC4wLCJMaW5lVHlwZSI6MCwiUGFyZW50U3R5bGUiOm51bGx9LCJQYXJlbnRTdHlsZSI6eyIkcmVmIjoiNzQifX0sIkRhdGVGb3JtYXQiOnsiJHJlZiI6IjgxIn0sIldlZWtOdW1iZXJpbmciOnsiJGlkIjoiMjI3IiwiRm9ybWF0IjowLCJJc1Zpc2libGUiOmZhbHNlLCJMYXN0S25vd25WaXNpYmlsaXR5U3RhdGUiOmZhbHNlfSwiSXNWaXNpYmxlIjp0cnVlLCJQYXJlbnRTdHlsZSI6eyIkcmVmIjoiNTMifX0sIkluZGV4IjoyLCJQZXJjZW50YWdlQ29tcGxldGUiOm51bGwsIlBvc2l0aW9uIjp7IlJhdGlvIjowLjA2OTkwNTE4MjYzODI4NjEsIklzQ3VzdG9tIjp0cnVlfSwiRGF0ZUZvcm1hdCI6eyIkcmVmIjoiODEifSwiV2Vla051bWJlcmluZyI6eyIkaWQiOiIyMjgiLCJGb3JtYXQiOjAsIklzVmlzaWJsZSI6ZmFsc2UsIkxhc3RLbm93blZpc2liaWxpdHlTdGF0ZSI6ZmFsc2V9LCJSZWxhdGVkVGFza0lkIjoiMDAwMDAwMDAtMDAwMC0wMDAwLTAwMDAtMDAwMDAwMDAwMDAwIiwiSWQiOiJkZjk0OWRhZC02NGE0LTQ4MTgtOTg0Yi1kZTBkMGM4ZmQzYWYiLCJJbXBvcnRJZCI6bnVsbCwiVGl0bGUiOiJJbnRlZ3JhdGlvbiIsIk5vdGUiOm51bGwsIkh5cGVybGluayI6eyIkaWQiOiIyMjkiLCJBZGRyZXNzIjpudWxsLCJTdWJBZGRyZXNzIjpudWxsfSwiSXNDaGFuZ2VkIjpmYWxzZSwiSXNOZXciOnRydWV9LHsiJGlkIjoiMjMwIiwiRGF0ZSI6IjIwMjEtMTEtMjVUMjM6NTk6MDAiLCJTdHlsZSI6eyIkaWQiOiIyMzEiLCJTaGFwZSI6MTMsIkNvbm5lY3Rvck1hcmdpbiI6eyIkcmVmIjoiNTQifSwiQ29ubmVjdG9yU3R5bGUiOnsiJGlkIjoiMjMyIiwiTGluZUNvbG9yIjp7IiRpZCI6IjIzMyIsIiR0eXBlIjoiTkxSRS5Db21tb24uRG9tLlNvbGlkQ29sb3JCcnVzaCwgTkxSRS5Db21tb24iLCJDb2xvciI6eyIkaWQiOiIyMzQiLCJBIjoyNTUsIlIiOjIzMiwiRyI6NzYsIkIiOjM0fX0sIkxpbmVXZWlnaHQiOjEuMCwiTGluZVR5cGUiOjAsIlBhcmVudFN0eWxlIjp7IiRyZWYiOiI1NSJ9fSwiSXNCZWxvd1RpbWViYW5kIjpmYWxzZSwiUG9zaXRpb25PblRhc2siOjAsIkhpZGVEYXRlIjpmYWxzZSwiU2hhcGVTaXplIjoxLCJTcGFjaW5nIjowLjAsIlBhZGRpbmciOnsiJGlkIjoiMjM1IiwiVG9wIjowLCJMZWZ0IjowLCJSaWdodCI6MCwiQm90dG9tIjowfSwiU2hhcGVTdHlsZSI6eyIkaWQiOiIyMzYiLCJNYXJnaW4iOnsiJHJlZiI6IjYwIn0sIlBhZGRpbmciOnsiJHJlZiI6IjYxIn0sIkJhY2tncm91bmQiOnsiJGlkIjoiMjM3IiwiQ29sb3IiOnsiJGlkIjoiMjM4IiwiQSI6MjU1LCJSIjoyMzIsIkciOjc2LCJCIjozNH19LCJJc1Zpc2libGUiOnRydWUsIldpZHRoIjoxOC4wLCJIZWlnaHQiOjIwLjAsIkJvcmRlclN0eWxlIjp7IiRpZCI6IjIzOSIsIkxpbmVDb2xvciI6eyIkcmVmIjoiNjUifSwiTGluZVdlaWdodCI6MC4wLCJMaW5lVHlwZSI6MCwiUGFyZW50U3R5bGUiOnsiJHJlZiI6IjY0In19LCJQYXJlbnRTdHlsZSI6eyIkcmVmIjoiNTkifX0sIlRpdGxlU3R5bGUiOnsiJGlkIjoiMjQwIiwiRm9udFNldHRpbmdzIjp7IiRpZCI6IjI0MSIsIkZvbnRTaXplIjo4LCJGb250TmFtZSI6IkNhbGlicmkiLCJJc0JvbGQiOnRydWUsIklzSXRhbGljIjpmYWxzZSwiSXNVbmRlcmxpbmVkIjpmYWxzZSwiUGFyZW50U3R5bGUiOnsiJHJlZiI6IjY4In19LCJBdXRvU2l6ZSI6MCwiRm9yZWdyb3VuZCI6eyIkcmVmIjoiNjkifSwiTWF4V2lkdGgiOjM5LjU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QyIiwiTGluZUNvbG9yIjpudWxsLCJMaW5lV2VpZ2h0IjowLjAsIkxpbmVUeXBlIjowLCJQYXJlbnRTdHlsZSI6bnVsbH0sIlBhcmVudFN0eWxlIjp7IiRyZWYiOiI2NyJ9fSwiRGF0ZVN0eWxlIjp7IiRpZCI6IjI0MyIsIkZvbnRTZXR0aW5ncyI6eyIkaWQiOiIyNDQiLCJGb250U2l6ZSI6NywiRm9udE5hbWUiOiJDZW50dXJ5IEdvdGhpYyIsIklzQm9sZCI6ZmFsc2UsIklzSXRhbGljIjpmYWxzZSwiSXNVbmRlcmxpbmVkIjpmYWxzZSwiUGFyZW50U3R5bGUiOnsiJHJlZiI6Ijc1In19LCJBdXRvU2l6ZSI6MCwiRm9yZWdyb3VuZCI6eyIkaWQiOiIyNDUiLCJDb2xvciI6eyIkaWQiOiIyNDYiLCJBIjoyNTUsIlIiOjE3OCwiRyI6MzgsIkIiOjB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0NyIsIkxpbmVDb2xvciI6bnVsbCwiTGluZVdlaWdodCI6MC4wLCJMaW5lVHlwZSI6MCwiUGFyZW50U3R5bGUiOm51bGx9LCJQYXJlbnRTdHlsZSI6eyIkcmVmIjoiNzQifX0sIkRhdGVGb3JtYXQiOnsiJHJlZiI6IjgxIn0sIldlZWtOdW1iZXJpbmciOnsiJGlkIjoiMjQ4IiwiRm9ybWF0IjowLCJJc1Zpc2libGUiOmZhbHNlLCJMYXN0S25vd25WaXNpYmlsaXR5U3RhdGUiOmZhbHNlfSwiSXNWaXNpYmxlIjp0cnVlLCJQYXJlbnRTdHlsZSI6eyIkcmVmIjoiNTMifX0sIkluZGV4IjozLCJQZXJjZW50YWdlQ29tcGxldGUiOm51bGwsIlBvc2l0aW9uIjp7IlJhdGlvIjowLjA3MjY2MTI3OTc0ODk4NzI3LCJJc0N1c3RvbSI6dHJ1ZX0sIkRhdGVGb3JtYXQiOnsiJHJlZiI6IjgxIn0sIldlZWtOdW1iZXJpbmciOnsiJGlkIjoiMjQ5IiwiRm9ybWF0IjowLCJJc1Zpc2libGUiOmZhbHNlLCJMYXN0S25vd25WaXNpYmlsaXR5U3RhdGUiOmZhbHNlfSwiUmVsYXRlZFRhc2tJZCI6IjAwMDAwMDAwLTAwMDAtMDAwMC0wMDAwLTAwMDAwMDAwMDAwMCIsIklkIjoiODA4NDkyZTctZmNmZS00OTcwLTkwMTUtNDAxYjc0ZmFkMjRjIiwiSW1wb3J0SWQiOm51bGwsIlRpdGxlIjoiU3VibWlzc2lvbiIsIk5vdGUiOm51bGwsIkh5cGVybGluayI6eyIkaWQiOiIyNTAiLCJBZGRyZXNzIjpudWxsLCJTdWJBZGRyZXNzIjpudWxsfSwiSXNDaGFuZ2VkIjpmYWxzZSwiSXNOZXciOnRydWV9LHsiJGlkIjoiMjUxIiwiRGF0ZSI6IjIwMjItMDMtMDFUMjM6NTk6MDAiLCJTdHlsZSI6eyIkaWQiOiIyNTIiLCJTaGFwZSI6MTMsIkNvbm5lY3Rvck1hcmdpbiI6eyIkcmVmIjoiNTQifSwiQ29ubmVjdG9yU3R5bGUiOnsiJGlkIjoiMjUzIiwiTGluZUNvbG9yIjp7IiRpZCI6IjI1NCIsIiR0eXBlIjoiTkxSRS5Db21tb24uRG9tLlNvbGlkQ29sb3JCcnVzaCwgTkxSRS5Db21tb24iLCJDb2xvciI6eyIkaWQiOiIyNTUiLCJBIjoyNTUsIlIiOjIzMiwiRyI6NzYsIkIiOjM0fX0sIkxpbmVXZWlnaHQiOjEuMCwiTGluZVR5cGUiOjAsIlBhcmVudFN0eWxlIjp7IiRyZWYiOiI1NSJ9fSwiSXNCZWxvd1RpbWViYW5kIjpmYWxzZSwiUG9zaXRpb25PblRhc2siOjAsIkhpZGVEYXRlIjpmYWxzZSwiU2hhcGVTaXplIjoxLCJTcGFjaW5nIjowLjAsIlBhZGRpbmciOnsiJGlkIjoiMjU2IiwiVG9wIjowLCJMZWZ0IjowLCJSaWdodCI6MCwiQm90dG9tIjowfSwiU2hhcGVTdHlsZSI6eyIkaWQiOiIyNTciLCJNYXJnaW4iOnsiJHJlZiI6IjYwIn0sIlBhZGRpbmciOnsiJHJlZiI6IjYxIn0sIkJhY2tncm91bmQiOnsiJGlkIjoiMjU4IiwiQ29sb3IiOnsiJGlkIjoiMjU5IiwiQSI6MjU1LCJSIjoyMzIsIkciOjc2LCJCIjozNH19LCJJc1Zpc2libGUiOnRydWUsIldpZHRoIjoxOC4wLCJIZWlnaHQiOjIwLjAsIkJvcmRlclN0eWxlIjp7IiRpZCI6IjI2MCIsIkxpbmVDb2xvciI6eyIkcmVmIjoiNjUifSwiTGluZVdlaWdodCI6MC4wLCJMaW5lVHlwZSI6MCwiUGFyZW50U3R5bGUiOnsiJHJlZiI6IjY0In19LCJQYXJlbnRTdHlsZSI6eyIkcmVmIjoiNTkifX0sIlRpdGxlU3R5bGUiOnsiJGlkIjoiMjYxIiwiRm9udFNldHRpbmdzIjp7IiRpZCI6IjI2MiIsIkZvbnRTaXplIjo4LCJGb250TmFtZSI6IkNhbGlicmkiLCJJc0JvbGQiOnRydWUsIklzSXRhbGljIjpmYWxzZSwiSXNVbmRlcmxpbmVkIjpmYWxzZSwiUGFyZW50U3R5bGUiOnsiJHJlZiI6IjY4In19LCJBdXRvU2l6ZSI6MCwiRm9yZWdyb3VuZCI6eyIkcmVmIjoiNjkifSwiTWF4V2lkdGgiOjQ0Ljc1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2MyIsIkxpbmVDb2xvciI6bnVsbCwiTGluZVdlaWdodCI6MC4wLCJMaW5lVHlwZSI6MCwiUGFyZW50U3R5bGUiOm51bGx9LCJQYXJlbnRTdHlsZSI6eyIkcmVmIjoiNjcifX0sIkRhdGVTdHlsZSI6eyIkaWQiOiIyNjQiLCJGb250U2V0dGluZ3MiOnsiJGlkIjoiMjY1IiwiRm9udFNpemUiOjcsIkZvbnROYW1lIjoiQ2VudHVyeSBHb3RoaWMiLCJJc0JvbGQiOmZhbHNlLCJJc0l0YWxpYyI6ZmFsc2UsIklzVW5kZXJsaW5lZCI6ZmFsc2UsIlBhcmVudFN0eWxlIjp7IiRyZWYiOiI3NSJ9fSwiQXV0b1NpemUiOjAsIkZvcmVncm91bmQiOnsiJGlkIjoiMjY2IiwiQ29sb3IiOnsiJGlkIjoiMjY3IiwiQSI6MjU1LCJSIjoxNzgsIkciOjM4LCJCIjow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NjgiLCJMaW5lQ29sb3IiOm51bGwsIkxpbmVXZWlnaHQiOjAuMCwiTGluZVR5cGUiOjAsIlBhcmVudFN0eWxlIjpudWxsfSwiUGFyZW50U3R5bGUiOnsiJHJlZiI6Ijc0In19LCJEYXRlRm9ybWF0Ijp7IiRyZWYiOiI4MSJ9LCJXZWVrTnVtYmVyaW5nIjp7IiRpZCI6IjI2OSIsIkZvcm1hdCI6MCwiSXNWaXNpYmxlIjpmYWxzZSwiTGFzdEtub3duVmlzaWJpbGl0eVN0YXRlIjpmYWxzZX0sIklzVmlzaWJsZSI6dHJ1ZSwiUGFyZW50U3R5bGUiOnsiJHJlZiI6IjUzIn19LCJJbmRleCI6NCwiUGVyY2VudGFnZUNvbXBsZXRlIjpudWxsLCJQb3NpdGlvbiI6eyJSYXRpbyI6MC4xNDE5OTI1Njg5Njk3MjY1NiwiSXNDdXN0b20iOnRydWV9LCJEYXRlRm9ybWF0Ijp7IiRyZWYiOiI4MSJ9LCJXZWVrTnVtYmVyaW5nIjp7IiRpZCI6IjI3MCIsIkZvcm1hdCI6MCwiSXNWaXNpYmxlIjpmYWxzZSwiTGFzdEtub3duVmlzaWJpbGl0eVN0YXRlIjpmYWxzZX0sIlJlbGF0ZWRUYXNrSWQiOiIwMDAwMDAwMC0wMDAwLTAwMDAtMDAwMC0wMDAwMDAwMDAwMDAiLCJJZCI6IjIxMzc1N2Y5LTU0MjAtNGY5Yy1hNjZmLThiZmM3MGQ5ZTdiOSIsIkltcG9ydElkIjpudWxsLCJUaXRsZSI6IlJlbGVhc2UgV2ViIFByb3RvdHlwZSIsIk5vdGUiOm51bGwsIkh5cGVybGluayI6eyIkaWQiOiIyNzEiLCJBZGRyZXNzIjpudWxsLCJTdWJBZGRyZXNzIjpudWxsfSwiSXNDaGFuZ2VkIjpmYWxzZSwiSXNOZXciOnRydWV9LHsiJGlkIjoiMjcyIiwiRGF0ZSI6IjIwMjItMDUtMjBUMjM6NTk6MDAiLCJTdHlsZSI6eyIkaWQiOiIyNzMiLCJTaGFwZSI6MTQsIkNvbm5lY3Rvck1hcmdpbiI6eyIkcmVmIjoiNTQifSwiQ29ubmVjdG9yU3R5bGUiOnsiJGlkIjoiMjc0IiwiTGluZUNvbG9yIjp7IiRpZCI6IjI3NSIsIiR0eXBlIjoiTkxSRS5Db21tb24uRG9tLlNvbGlkQ29sb3JCcnVzaCwgTkxSRS5Db21tb24iLCJDb2xvciI6eyIkaWQiOiIyNzYiLCJBIjoyNTUsIlIiOjE3OCwiRyI6MzgsIkIiOjB9fSwiTGluZVdlaWdodCI6MS4wLCJMaW5lVHlwZSI6MCwiUGFyZW50U3R5bGUiOnsiJHJlZiI6IjU1In19LCJJc0JlbG93VGltZWJhbmQiOmZhbHNlLCJQb3NpdGlvbk9uVGFzayI6MCwiSGlkZURhdGUiOmZhbHNlLCJTaGFwZVNpemUiOjEsIlNwYWNpbmciOjAuMCwiUGFkZGluZyI6eyIkaWQiOiIyNzciLCJUb3AiOjAsIkxlZnQiOjAsIlJpZ2h0IjowLCJCb3R0b20iOjB9LCJTaGFwZVN0eWxlIjp7IiRpZCI6IjI3OCIsIk1hcmdpbiI6eyIkcmVmIjoiNjAifSwiUGFkZGluZyI6eyIkcmVmIjoiNjEifSwiQmFja2dyb3VuZCI6eyIkaWQiOiIyNzkiLCJDb2xvciI6eyIkaWQiOiIyODAiLCJBIjoyNTUsIlIiOjE3OCwiRyI6MzgsIkIiOjB9fSwiSXNWaXNpYmxlIjp0cnVlLCJXaWR0aCI6MTguMCwiSGVpZ2h0IjoyMC4wLCJCb3JkZXJTdHlsZSI6eyIkaWQiOiIyODEiLCJMaW5lQ29sb3IiOnsiJHJlZiI6IjY1In0sIkxpbmVXZWlnaHQiOjAuMCwiTGluZVR5cGUiOjAsIlBhcmVudFN0eWxlIjp7IiRyZWYiOiI2NCJ9fSwiUGFyZW50U3R5bGUiOnsiJHJlZiI6IjU5In19LCJUaXRsZVN0eWxlIjp7IiRpZCI6IjI4MiIsIkZvbnRTZXR0aW5ncyI6eyIkaWQiOiIyODMiLCJGb250U2l6ZSI6OCwiRm9udE5hbWUiOiJDYWxpYnJpIiwiSXNCb2xkIjp0cnVlLCJJc0l0YWxpYyI6ZmFsc2UsIklzVW5kZXJsaW5lZCI6ZmFsc2UsIlBhcmVudFN0eWxlIjp7IiRyZWYiOiI2OCJ9fSwiQXV0b1NpemUiOjAsIkZvcmVncm91bmQiOnsiJHJlZiI6IjY5In0sIk1heFdpZHRoIjo1MS4xMjUwMzgxNDY5NzI2NTY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g0IiwiTGluZUNvbG9yIjpudWxsLCJMaW5lV2VpZ2h0IjowLjAsIkxpbmVUeXBlIjowLCJQYXJlbnRTdHlsZSI6bnVsbH0sIlBhcmVudFN0eWxlIjp7IiRyZWYiOiI2NyJ9fSwiRGF0ZVN0eWxlIjp7IiRpZCI6IjI4NSIsIkZvbnRTZXR0aW5ncyI6eyIkaWQiOiIyODYiLCJGb250U2l6ZSI6NywiRm9udE5hbWUiOiJDZW50dXJ5IEdvdGhpYyIsIklzQm9sZCI6ZmFsc2UsIklzSXRhbGljIjpmYWxzZSwiSXNVbmRlcmxpbmVkIjpmYWxzZSwiUGFyZW50U3R5bGUiOnsiJHJlZiI6Ijc1In19LCJBdXRvU2l6ZSI6MCwiRm9yZWdyb3VuZCI6eyIkaWQiOiIyODciLCJDb2xvciI6eyIkaWQiOiIyODgiLCJBIjoyNTUsIlIiOjE3OCwiRyI6MzgsIkIiOjB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4OSIsIkxpbmVDb2xvciI6bnVsbCwiTGluZVdlaWdodCI6MC4wLCJMaW5lVHlwZSI6MCwiUGFyZW50U3R5bGUiOm51bGx9LCJQYXJlbnRTdHlsZSI6eyIkcmVmIjoiNzQifX0sIkRhdGVGb3JtYXQiOnsiJHJlZiI6IjgxIn0sIldlZWtOdW1iZXJpbmciOnsiJGlkIjoiMjkwIiwiRm9ybWF0IjowLCJJc1Zpc2libGUiOmZhbHNlLCJMYXN0S25vd25WaXNpYmlsaXR5U3RhdGUiOmZhbHNlfSwiSXNWaXNpYmxlIjp0cnVlLCJQYXJlbnRTdHlsZSI6eyIkcmVmIjoiNTMifX0sIkluZGV4Ijo1LCJQZXJjZW50YWdlQ29tcGxldGUiOm51bGwsIlBvc2l0aW9uIjp7IlJhdGlvIjowLjA3MjY2MTI3OTc0ODk4NzI3LCJJc0N1c3RvbSI6dHJ1ZX0sIkRhdGVGb3JtYXQiOnsiJHJlZiI6IjgxIn0sIldlZWtOdW1iZXJpbmciOnsiJGlkIjoiMjkxIiwiRm9ybWF0IjowLCJJc1Zpc2libGUiOmZhbHNlLCJMYXN0S25vd25WaXNpYmlsaXR5U3RhdGUiOmZhbHNlfSwiUmVsYXRlZFRhc2tJZCI6IjAwMDAwMDAwLTAwMDAtMDAwMC0wMDAwLTAwMDAwMDAwMDAwMCIsIklkIjoiMDdiMzUyYzgtODFmNC00YTc1LThkYzUtZGQ1ZDQwYzFmM2MyIiwiSW1wb3J0SWQiOm51bGwsIlRpdGxlIjoiT25saW5lIFRlc3RpbmcgIiwiTm90ZSI6bnVsbCwiSHlwZXJsaW5rIjp7IiRpZCI6IjI5MiIsIkFkZHJlc3MiOm51bGwsIlN1YkFkZHJlc3MiOm51bGx9LCJJc0NoYW5nZWQiOmZhbHNlLCJJc05ldyI6dHJ1ZX0seyIkaWQiOiIyOTMiLCJEYXRlIjoiMjAyMi0wNy0yMlQyMzo1OTowMCIsIlN0eWxlIjp7IiRpZCI6IjI5NCIsIlNoYXBlIjoxMiwiQ29ubmVjdG9yTWFyZ2luIjp7IiRyZWYiOiI1NCJ9LCJDb25uZWN0b3JTdHlsZSI6eyIkaWQiOiIyOTUiLCJMaW5lQ29sb3IiOnsiJGlkIjoiMjk2IiwiJHR5cGUiOiJOTFJFLkNvbW1vbi5Eb20uU29saWRDb2xvckJydXNoLCBOTFJFLkNvbW1vbiIsIkNvbG9yIjp7IiRpZCI6IjI5NyIsIkEiOjI1NSwiUiI6MjU1LCJHIjoxODksIkIiOjcxfX0sIkxpbmVXZWlnaHQiOjEuMCwiTGluZVR5cGUiOjAsIlBhcmVudFN0eWxlIjp7IiRyZWYiOiI1NSJ9fSwiSXNCZWxvd1RpbWViYW5kIjp0cnVlLCJQb3NpdGlvbk9uVGFzayI6MCwiSGlkZURhdGUiOmZhbHNlLCJTaGFwZVNpemUiOjAsIlNwYWNpbmciOjAuMCwiUGFkZGluZyI6eyIkaWQiOiIyOTgiLCJUb3AiOjAsIkxlZnQiOjAsIlJpZ2h0IjowLCJCb3R0b20iOjB9LCJTaGFwZVN0eWxlIjp7IiRpZCI6IjI5OSIsIk1hcmdpbiI6eyIkcmVmIjoiNjAifSwiUGFkZGluZyI6eyIkcmVmIjoiNjEifSwiQmFja2dyb3VuZCI6eyIkaWQiOiIzMDAiLCJDb2xvciI6eyIkaWQiOiIzMDEiLCJBIjoyNTUsIlIiOjI1NSwiRyI6MTg5LCJCIjo3MX19LCJJc1Zpc2libGUiOnRydWUsIldpZHRoIjoxMi4wLCJIZWlnaHQiOjE0LjAsIkJvcmRlclN0eWxlIjp7IiRpZCI6IjMwMiIsIkxpbmVDb2xvciI6eyIkcmVmIjoiNjUifSwiTGluZVdlaWdodCI6MC4wLCJMaW5lVHlwZSI6MCwiUGFyZW50U3R5bGUiOnsiJHJlZiI6IjY0In19LCJQYXJlbnRTdHlsZSI6eyIkcmVmIjoiNTkifX0sIlRpdGxlU3R5bGUiOnsiJGlkIjoiMzAzIiwiRm9udFNldHRpbmdzIjp7IiRpZCI6IjMwNCIsIkZvbnRTaXplIjo4LCJGb250TmFtZSI6IkNhbGlicmkiLCJJc0JvbGQiOnRydWUsIklzSXRhbGljIjpmYWxzZSwiSXNVbmRlcmxpbmVkIjpmYWxzZSwiUGFyZW50U3R5bGUiOnsiJHJlZiI6IjY4In19LCJBdXRvU2l6ZSI6MCwiRm9yZWdyb3VuZCI6eyIkcmVmIjoiNjkifSwiTWF4V2lkdGgiOjM2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zA1IiwiTGluZUNvbG9yIjpudWxsLCJMaW5lV2VpZ2h0IjowLjAsIkxpbmVUeXBlIjowLCJQYXJlbnRTdHlsZSI6bnVsbH0sIlBhcmVudFN0eWxlIjp7IiRyZWYiOiI2NyJ9fSwiRGF0ZVN0eWxlIjp7IiRpZCI6IjMwNiIsIkZvbnRTZXR0aW5ncyI6eyIkaWQiOiIzMDciLCJGb250U2l6ZSI6NywiRm9udE5hbWUiOiJDZW50dXJ5IEdvdGhpYyIsIklzQm9sZCI6ZmFsc2UsIklzSXRhbGljIjpmYWxzZSwiSXNVbmRlcmxpbmVkIjpmYWxzZSwiUGFyZW50U3R5bGUiOnsiJHJlZiI6Ijc1In19LCJBdXRvU2l6ZSI6MCwiRm9yZWdyb3VuZCI6eyIkaWQiOiIzMDgiLCJDb2xvciI6eyIkaWQiOiIzMDkiLCJBIjoyNTUsIlIiOjE3OCwiRyI6MzgsIkIiOjB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MxMCIsIkxpbmVDb2xvciI6bnVsbCwiTGluZVdlaWdodCI6MC4wLCJMaW5lVHlwZSI6MCwiUGFyZW50U3R5bGUiOm51bGx9LCJQYXJlbnRTdHlsZSI6eyIkcmVmIjoiNzQifX0sIkRhdGVGb3JtYXQiOnsiJHJlZiI6IjgxIn0sIldlZWtOdW1iZXJpbmciOnsiJGlkIjoiMzExIiwiRm9ybWF0IjowLCJJc1Zpc2libGUiOmZhbHNlLCJMYXN0S25vd25WaXNpYmlsaXR5U3RhdGUiOmZhbHNlfSwiSXNWaXNpYmxlIjp0cnVlLCJQYXJlbnRTdHlsZSI6eyIkcmVmIjoiNTMifX0sIkluZGV4Ijo2LCJQZXJjZW50YWdlQ29tcGxldGUiOm51bGwsIlBvc2l0aW9uIjp7IlJhdGlvIjowLjA2OTkwNTE4MjYzODI4NjEsIklzQ3VzdG9tIjp0cnVlfSwiRGF0ZUZvcm1hdCI6eyIkcmVmIjoiODEifSwiV2Vla051bWJlcmluZyI6eyIkaWQiOiIzMTIiLCJGb3JtYXQiOjAsIklzVmlzaWJsZSI6ZmFsc2UsIkxhc3RLbm93blZpc2liaWxpdHlTdGF0ZSI6ZmFsc2V9LCJSZWxhdGVkVGFza0lkIjoiMDAwMDAwMDAtMDAwMC0wMDAwLTAwMDAtMDAwMDAwMDAwMDAwIiwiSWQiOiI2ZTNkMzZiYS04ZjVmLTQyM2YtYWE3YS0wYTU3NDcwY2U5MTAiLCJJbXBvcnRJZCI6bnVsbCwiVGl0bGUiOiJWYWxpZGF0aW9uIiwiTm90ZSI6bnVsbCwiSHlwZXJsaW5rIjp7IiRpZCI6IjMxMyIsIkFkZHJlc3MiOm51bGwsIlN1YkFkZHJlc3MiOm51bGx9LCJJc0NoYW5nZWQiOmZhbHNlLCJJc05ldyI6dHJ1ZX0seyIkaWQiOiIzMTQiLCJEYXRlIjoiMjAyMy0wMS0wMVQyMzo1OTowMCIsIlN0eWxlIjp7IiRpZCI6IjMxNSIsIlNoYXBlIjoxMiwiQ29ubmVjdG9yTWFyZ2luIjp7IiRyZWYiOiI1NCJ9LCJDb25uZWN0b3JTdHlsZSI6eyIkaWQiOiIzMTYiLCJMaW5lQ29sb3IiOnsiJGlkIjoiMzE3IiwiJHR5cGUiOiJOTFJFLkNvbW1vbi5Eb20uU29saWRDb2xvckJydXNoLCBOTFJFLkNvbW1vbiIsIkNvbG9yIjp7IiRpZCI6IjMxOCIsIkEiOjI1NSwiUiI6MjU1LCJHIjoxODksIkIiOjcxfX0sIkxpbmVXZWlnaHQiOjEuMCwiTGluZVR5cGUiOjAsIlBhcmVudFN0eWxlIjp7IiRyZWYiOiI1NSJ9fSwiSXNCZWxvd1RpbWViYW5kIjp0cnVlLCJQb3NpdGlvbk9uVGFzayI6MCwiSGlkZURhdGUiOmZhbHNlLCJTaGFwZVNpemUiOjAsIlNwYWNpbmciOjAuMCwiUGFkZGluZyI6eyIkaWQiOiIzMTkiLCJUb3AiOjAsIkxlZnQiOjAsIlJpZ2h0IjowLCJCb3R0b20iOjB9LCJTaGFwZVN0eWxlIjp7IiRpZCI6IjMyMCIsIk1hcmdpbiI6eyIkcmVmIjoiNjAifSwiUGFkZGluZyI6eyIkcmVmIjoiNjEifSwiQmFja2dyb3VuZCI6eyIkaWQiOiIzMjEiLCJDb2xvciI6eyIkaWQiOiIzMjIiLCJBIjoyNTUsIlIiOjI1NSwiRyI6MTg5LCJCIjo3MX19LCJJc1Zpc2libGUiOnRydWUsIldpZHRoIjoxMi4wLCJIZWlnaHQiOjE0LjAsIkJvcmRlclN0eWxlIjp7IiRpZCI6IjMyMyIsIkxpbmVDb2xvciI6eyIkcmVmIjoiNjUifSwiTGluZVdlaWdodCI6MC4wLCJMaW5lVHlwZSI6MCwiUGFyZW50U3R5bGUiOnsiJHJlZiI6IjY0In19LCJQYXJlbnRTdHlsZSI6eyIkcmVmIjoiNTkifX0sIlRpdGxlU3R5bGUiOnsiJGlkIjoiMzI0IiwiRm9udFNldHRpbmdzIjp7IiRpZCI6IjMyNSIsIkZvbnRTaXplIjo4LCJGb250TmFtZSI6IkNhbGlicmkiLCJJc0JvbGQiOnRydWUsIklzSXRhbGljIjpmYWxzZSwiSXNVbmRlcmxpbmVkIjpmYWxzZSwiUGFyZW50U3R5bGUiOnsiJHJlZiI6IjY4In19LCJBdXRvU2l6ZSI6MCwiRm9yZWdyb3VuZCI6eyIkcmVmIjoiNjkifSwiTWF4V2lkdGgiOjI2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zI2IiwiTGluZUNvbG9yIjpudWxsLCJMaW5lV2VpZ2h0IjowLjAsIkxpbmVUeXBlIjowLCJQYXJlbnRTdHlsZSI6bnVsbH0sIlBhcmVudFN0eWxlIjp7IiRyZWYiOiI2NyJ9fSwiRGF0ZVN0eWxlIjp7IiRpZCI6IjMyNyIsIkZvbnRTZXR0aW5ncyI6eyIkaWQiOiIzMjgiLCJGb250U2l6ZSI6NywiRm9udE5hbWUiOiJDZW50dXJ5IEdvdGhpYyIsIklzQm9sZCI6ZmFsc2UsIklzSXRhbGljIjpmYWxzZSwiSXNVbmRlcmxpbmVkIjpmYWxzZSwiUGFyZW50U3R5bGUiOnsiJHJlZiI6Ijc1In19LCJBdXRvU2l6ZSI6MCwiRm9yZWdyb3VuZCI6eyIkaWQiOiIzMjkiLCJDb2xvciI6eyIkaWQiOiIzMzAiLCJBIjoyNTUsIlIiOjE3OCwiRyI6MzgsIkIiOjB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MzMSIsIkxpbmVDb2xvciI6bnVsbCwiTGluZVdlaWdodCI6MC4wLCJMaW5lVHlwZSI6MCwiUGFyZW50U3R5bGUiOm51bGx9LCJQYXJlbnRTdHlsZSI6eyIkcmVmIjoiNzQifX0sIkRhdGVGb3JtYXQiOnsiJHJlZiI6IjgxIn0sIldlZWtOdW1iZXJpbmciOnsiJGlkIjoiMzMyIiwiRm9ybWF0IjowLCJJc1Zpc2libGUiOmZhbHNlLCJMYXN0S25vd25WaXNpYmlsaXR5U3RhdGUiOmZhbHNlfSwiSXNWaXNpYmxlIjp0cnVlLCJQYXJlbnRTdHlsZSI6eyIkcmVmIjoiNTMifX0sIkluZGV4Ijo3LCJQZXJjZW50YWdlQ29tcGxldGUiOm51bGwsIlBvc2l0aW9uIjp7IlJhdGlvIjowLjA4Nzk5MTQzMjg0OTI3MTg0MiwiSXNDdXN0b20iOnRydWV9LCJEYXRlRm9ybWF0Ijp7IiRyZWYiOiI4MSJ9LCJXZWVrTnVtYmVyaW5nIjp7IiRpZCI6IjMzMyIsIkZvcm1hdCI6MCwiSXNWaXNpYmxlIjpmYWxzZSwiTGFzdEtub3duVmlzaWJpbGl0eVN0YXRlIjpmYWxzZX0sIlJlbGF0ZWRUYXNrSWQiOiIwMDAwMDAwMC0wMDAwLTAwMDAtMDAwMC0wMDAwMDAwMDAwMDAiLCJJZCI6IjQ3NDI3OTMxLTA0M2QtNGRlMS05NmM0LWRlZjVkMzM4ZGJjZiIsIkltcG9ydElkIjpudWxsLCJUaXRsZSI6IkV4ZWMgUmV2aWV3IiwiTm90ZSI6bnVsbCwiSHlwZXJsaW5rIjp7IiRpZCI6IjMzNCIsIkFkZHJlc3MiOm51bGwsIlN1YkFkZHJlc3MiOm51bGx9LCJJc0NoYW5nZWQiOmZhbHNlLCJJc05ldyI6dHJ1ZX0seyIkaWQiOiIzMzUiLCJEYXRlIjoiMjAyMy0wMy0xNVQyMzo1OTowMCIsIlN0eWxlIjp7IiRpZCI6IjMzNiIsIlNoYXBlIjoyLCJDb25uZWN0b3JNYXJnaW4iOnsiJHJlZiI6IjU0In0sIkNvbm5lY3RvclN0eWxlIjp7IiRpZCI6IjMzNyIsIkxpbmVDb2xvciI6eyIkaWQiOiIzMzgiLCIkdHlwZSI6Ik5MUkUuQ29tbW9uLkRvbS5Tb2xpZENvbG9yQnJ1c2gsIE5MUkUuQ29tbW9uIiwiQ29sb3IiOnsiJGlkIjoiMzM5IiwiQSI6MjU1LCJSIjoxNTAsIkciOjIxNCwiQiI6NjZ9fSwiTGluZVdlaWdodCI6MS4wLCJMaW5lVHlwZSI6MCwiUGFyZW50U3R5bGUiOnsiJHJlZiI6IjU1In19LCJJc0JlbG93VGltZWJhbmQiOmZhbHNlLCJQb3NpdGlvbk9uVGFzayI6MCwiSGlkZURhdGUiOmZhbHNlLCJTaGFwZVNpemUiOjIsIlNwYWNpbmciOjAuMCwiUGFkZGluZyI6eyIkaWQiOiIzNDAiLCJUb3AiOjAsIkxlZnQiOjAsIlJpZ2h0IjowLCJCb3R0b20iOjB9LCJTaGFwZVN0eWxlIjp7IiRpZCI6IjM0MSIsIk1hcmdpbiI6eyIkcmVmIjoiNjAifSwiUGFkZGluZyI6eyIkcmVmIjoiNjEifSwiQmFja2dyb3VuZCI6eyIkaWQiOiIzNDIiLCJDb2xvciI6eyIkaWQiOiIzNDMiLCJBIjoyNTUsIlIiOjE1MCwiRyI6MjE0LCJCIjo2Nn19LCJJc1Zpc2libGUiOnRydWUsIldpZHRoIjoxOC4wLCJIZWlnaHQiOjE4LjAsIkJvcmRlclN0eWxlIjp7IiRpZCI6IjM0NCIsIkxpbmVDb2xvciI6eyIkcmVmIjoiNjUifSwiTGluZVdlaWdodCI6MC4wLCJMaW5lVHlwZSI6MCwiUGFyZW50U3R5bGUiOnsiJHJlZiI6IjY0In19LCJQYXJlbnRTdHlsZSI6eyIkcmVmIjoiNTkifX0sIlRpdGxlU3R5bGUiOnsiJGlkIjoiMzQ1IiwiRm9udFNldHRpbmdzIjp7IiRpZCI6IjM0NiIsIkZvbnRTaXplIjo4LCJGb250TmFtZSI6IkNhbGlicmkiLCJJc0JvbGQiOnRydWUsIklzSXRhbGljIjpmYWxzZSwiSXNVbmRlcmxpbmVkIjpmYWxzZSwiUGFyZW50U3R5bGUiOnsiJHJlZiI6IjY4In19LCJBdXRvU2l6ZSI6MCwiRm9yZWdyb3VuZCI6eyIkcmVmIjoiNjkifSwiTWF4V2lkdGgiOjI3LjU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zQ3IiwiTGluZUNvbG9yIjpudWxsLCJMaW5lV2VpZ2h0IjowLjAsIkxpbmVUeXBlIjowLCJQYXJlbnRTdHlsZSI6bnVsbH0sIlBhcmVudFN0eWxlIjp7IiRyZWYiOiI2NyJ9fSwiRGF0ZVN0eWxlIjp7IiRpZCI6IjM0OCIsIkZvbnRTZXR0aW5ncyI6eyIkaWQiOiIzNDkiLCJGb250U2l6ZSI6NywiRm9udE5hbWUiOiJDZW50dXJ5IEdvdGhpYyIsIklzQm9sZCI6ZmFsc2UsIklzSXRhbGljIjpmYWxzZSwiSXNVbmRlcmxpbmVkIjpmYWxzZSwiUGFyZW50U3R5bGUiOnsiJHJlZiI6Ijc1In19LCJBdXRvU2l6ZSI6MCwiRm9yZWdyb3VuZCI6eyIkaWQiOiIzNTAiLCJDb2xvciI6eyIkaWQiOiIzNTEiLCJBIjoyNTUsIlIiOjE3OCwiRyI6MzgsIkIiOjB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M1MiIsIkxpbmVDb2xvciI6bnVsbCwiTGluZVdlaWdodCI6MC4wLCJMaW5lVHlwZSI6MCwiUGFyZW50U3R5bGUiOm51bGx9LCJQYXJlbnRTdHlsZSI6eyIkcmVmIjoiNzQifX0sIkRhdGVGb3JtYXQiOnsiJHJlZiI6IjgxIn0sIldlZWtOdW1iZXJpbmciOnsiJGlkIjoiMzUzIiwiRm9ybWF0IjowLCJJc1Zpc2libGUiOmZhbHNlLCJMYXN0S25vd25WaXNpYmlsaXR5U3RhdGUiOmZhbHNlfSwiSXNWaXNpYmxlIjp0cnVlLCJQYXJlbnRTdHlsZSI6eyIkcmVmIjoiNTMifX0sIkluZGV4Ijo4LCJQZXJjZW50YWdlQ29tcGxldGUiOm51bGwsIlBvc2l0aW9uIjp7IlJhdGlvIjowLjA2NjMyNjkwNDI5Njg3NSwiSXNDdXN0b20iOnRydWV9LCJEYXRlRm9ybWF0Ijp7IiRyZWYiOiI4MSJ9LCJXZWVrTnVtYmVyaW5nIjp7IiRpZCI6IjM1NCIsIkZvcm1hdCI6MCwiSXNWaXNpYmxlIjpmYWxzZSwiTGFzdEtub3duVmlzaWJpbGl0eVN0YXRlIjpmYWxzZX0sIlJlbGF0ZWRUYXNrSWQiOiIwMDAwMDAwMC0wMDAwLTAwMDAtMDAwMC0wMDAwMDAwMDAwMDAiLCJJZCI6IjBhMWVmNTE5LTU1N2MtNDVmNC05NDJkLTA4NjcwNDdiYmI4ZSIsIkltcG9ydElkIjpudWxsLCJUaXRsZSI6IlJlbGVhc2UiLCJOb3RlIjpudWxsLCJIeXBlcmxpbmsiOnsiJGlkIjoiMzU1IiwiQWRkcmVzcyI6bnVsbCwiU3ViQWRkcmVzcyI6bnVsbH0sIklzQ2hhbmdlZCI6ZmFsc2UsIklzTmV3Ijp0cnVlfV0sIlRhc2tzIjpbeyIkaWQiOiIzNTYiLCJHcm91cE5hbWUiOm51bGwsIlN0YXJ0RGF0ZSI6IjIwMjEtMDUtMDFUMDA6MDA6MDBaIiwiRW5kRGF0ZSI6IjIwMjEtMTEtMTVUMjM6NTk6MDBaIiwiUGVyY2VudGFnZUNvbXBsZXRlIjo4MC4wLCJTdHlsZSI6eyIkaWQiOiIzNTciLCJTaGFwZSI6OCwiU2hhcGVUaGlja25lc3MiOjEsIkR1cmF0aW9uRm9ybWF0IjowLCJJbmNsdWRlTm9uV29ya2luZ0RheXNJbkR1cmF0aW9uIjpmYWxzZSwiUGVyY2VudGFnZUNvbXBsZXRlU3R5bGUiOnsiJGlkIjoiMzU4IiwiRm9udFNldHRpbmdzIjp7IiRpZCI6IjM1OSIsIkZvbnRTaXplIjo3LCJGb250TmFtZSI6IkNhbGlicmkiLCJJc0JvbGQiOmZhbHNlLCJJc0l0YWxpYyI6ZmFsc2UsIklzVW5kZXJsaW5lZCI6ZmFsc2UsIlBhcmVudFN0eWxlIjp7IiRyZWYiOiI4NiJ9fSwiQXV0b1NpemUiOjAsIkZvcmVncm91bmQiOnsiJGlkIjoiMzYwIiwiQ29sb3IiOnsiJGlkIjoiMzYx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NjIiLCJMaW5lQ29sb3IiOm51bGwsIkxpbmVXZWlnaHQiOjAuMCwiTGluZVR5cGUiOjAsIlBhcmVudFN0eWxlIjpudWxsfSwiUGFyZW50U3R5bGUiOnsiJHJlZiI6Ijg1In19LCJEdXJhdGlvblN0eWxlIjp7IiRpZCI6IjM2MyIsIkZvbnRTZXR0aW5ncyI6eyIkaWQiOiIzNjQiLCJGb250U2l6ZSI6NywiRm9udE5hbWUiOiJDYWxpYnJpIiwiSXNCb2xkIjpmYWxzZSwiSXNJdGFsaWMiOmZhbHNlLCJJc1VuZGVybGluZWQiOmZhbHNlLCJQYXJlbnRTdHlsZSI6eyIkcmVmIjoiOTMifX0sIkF1dG9TaXplIjowLCJGb3JlZ3JvdW5kIjp7IiRpZCI6IjM2NSIsIkNvbG9yIjp7IiRpZCI6IjM2Ni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Y3IiwiTGluZUNvbG9yIjpudWxsLCJMaW5lV2VpZ2h0IjowLjAsIkxpbmVUeXBlIjowLCJQYXJlbnRTdHlsZSI6bnVsbH0sIlBhcmVudFN0eWxlIjp7IiRyZWYiOiI5MiJ9fSwiSG9yaXpvbnRhbENvbm5lY3RvclN0eWxlIjp7IiRpZCI6IjM2OCIsIkxpbmVDb2xvciI6eyIkcmVmIjoiMTAwIn0sIkxpbmVXZWlnaHQiOjAuMCwiTGluZVR5cGUiOjAsIlBhcmVudFN0eWxlIjp7IiRyZWYiOiI5OSJ9fSwiVmVydGljYWxDb25uZWN0b3JTdHlsZSI6eyIkaWQiOiIzNjkiLCJMaW5lQ29sb3IiOnsiJHJlZiI6IjEwMyJ9LCJMaW5lV2VpZ2h0IjoxLjAsIkxpbmVUeXBlIjowLCJQYXJlbnRTdHlsZSI6eyIkcmVmIjoiMTAyIn19LCJNYXJnaW4iOm51bGwsIlN0YXJ0RGF0ZVBvc2l0aW9uIjo0LCJFbmREYXRlUG9zaXRpb24iOjQsIkRhdGVJc1Zpc2libGUiOnRydWUsIlRpdGxlUG9zaXRpb24iOjMsIkR1cmF0aW9uUG9zaXRpb24iOjAsIlBlcmNlbnRhZ2VDb21wbGV0ZWRQb3NpdGlvbiI6MiwiU3BhY2luZyI6MiwiSXNCZWxvd1RpbWViYW5kIjp0cnVlLCJQZXJjZW50YWdlQ29tcGxldGVTaGFwZU9wYWNpdHkiOjM1LCJTaGFwZVN0eWxlIjp7IiRpZCI6IjM3MCIsIk1hcmdpbiI6eyIkcmVmIjoiMTA2In0sIlBhZGRpbmciOnsiJGlkIjoiMzcxIiwiVG9wIjowLCJMZWZ0IjoyLCJSaWdodCI6MiwiQm90dG9tIjowfSwiQmFja2dyb3VuZCI6eyIkaWQiOiIzNzIiLCJDb2xvciI6eyIkaWQiOiIzNzMiLCJBIjoyNTUsIlIiOjgwLCJHIjo4MCwiQiI6NzB9fSwiSXNWaXNpYmxlIjp0cnVlLCJXaWR0aCI6MC4wLCJIZWlnaHQiOjE2LjAsIkJvcmRlclN0eWxlIjp7IiRpZCI6IjM3NCIsIkxpbmVDb2xvciI6eyIkaWQiOiIzNzUiLCIkdHlwZSI6Ik5MUkUuQ29tbW9uLkRvbS5Tb2xpZENvbG9yQnJ1c2gsIE5MUkUuQ29tbW9uIiwiQ29sb3IiOnsiJGlkIjoiMzc2IiwiQSI6MjU1LCJSIjoyNTUsIkciOjAsIkIiOjB9fSwiTGluZVdlaWdodCI6MC4wLCJMaW5lVHlwZSI6MCwiUGFyZW50U3R5bGUiOm51bGx9LCJQYXJlbnRTdHlsZSI6eyIkcmVmIjoiMTA1In19LCJUaXRsZVN0eWxlIjp7IiRpZCI6IjM3NyIsIkZvbnRTZXR0aW5ncyI6eyIkaWQiOiIzNzgiLCJGb250U2l6ZSI6OSwiRm9udE5hbWUiOiJDYWxpYnJpIiwiSXNCb2xkIjpmYWxzZSwiSXNJdGFsaWMiOmZhbHNlLCJJc1VuZGVybGluZWQiOmZhbHNlLCJQYXJlbnRTdHlsZSI6eyIkcmVmIjoiMTE0In19LCJBdXRvU2l6ZSI6MCwiRm9yZWdyb3VuZCI6eyIkaWQiOiIzNzkiLCJDb2xvciI6eyIkaWQiOiIzODAiLCJBIjoyNTUsIlIiOjQwLCJHIjo0MCwiQiI6MzV9fSwiTWF4V2lkdGgiOjU1LjEyNTAzODE0Njk3MjY1Ni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zODEiLCJMaW5lQ29sb3IiOm51bGwsIkxpbmVXZWlnaHQiOjAuMCwiTGluZVR5cGUiOjAsIlBhcmVudFN0eWxlIjpudWxsfSwiUGFyZW50U3R5bGUiOnsiJHJlZiI6IjExMyJ9fSwiRGF0ZVN0eWxlIjp7IiRpZCI6IjM4MiIsIkZvbnRTZXR0aW5ncyI6eyIkaWQiOiIzODMiLCJGb250U2l6ZSI6NiwiRm9udE5hbWUiOiJDZW50dXJ5IEdvdGhpYyIsIklzQm9sZCI6ZmFsc2UsIklzSXRhbGljIjpmYWxzZSwiSXNVbmRlcmxpbmVkIjpmYWxzZSwiUGFyZW50U3R5bGUiOnsiJHJlZiI6IjEyMSJ9fSwiQXV0b1NpemUiOjAsIkZvcmVncm91bmQiOnsiJGlkIjoiMzg0IiwiQ29sb3IiOnsiJGlkIjoiMzg1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g2IiwiTGluZUNvbG9yIjpudWxsLCJMaW5lV2VpZ2h0IjowLjAsIkxpbmVUeXBlIjowLCJQYXJlbnRTdHlsZSI6bnVsbH0sIlBhcmVudFN0eWxlIjp7IiRyZWYiOiIxMjAifX0sIkRhdGVGb3JtYXQiOnsiJHJlZiI6IjEyNyJ9LCJXZWVrTnVtYmVyaW5nIjp7IiRpZCI6IjM4NyIsIkZvcm1hdCI6MCwiSXNWaXNpYmxlIjpmYWxzZSwiTGFzdEtub3duVmlzaWJpbGl0eVN0YXRlIjpmYWxzZX0sIklzVmlzaWJsZSI6dHJ1ZSwiUGFyZW50U3R5bGUiOnsiJHJlZiI6Ijg0In19LCJJbmRleCI6OSwiU21hcnREdXJhdGlvbkFjdGl2YXRlZCI6ZmFsc2UsIkRhdGVGb3JtYXQiOnsiJHJlZiI6IjEyNyJ9LCJXZWVrTnVtYmVyaW5nIjp7IiRpZCI6IjM4OCIsIkZvcm1hdCI6MCwiSXNWaXNpYmxlIjpmYWxzZSwiTGFzdEtub3duVmlzaWJpbGl0eVN0YXRlIjpmYWxzZX0sIklkIjoiZjNjNzcwZDgtYTZhMi00MjM4LWE1N2ItMzczZWY5OTg0NTUwIiwiSW1wb3J0SWQiOm51bGwsIlRpdGxlIjoiU3lzdGVtIERlc2lnbiIsIk5vdGUiOm51bGwsIkh5cGVybGluayI6eyIkaWQiOiIzODkiLCJBZGRyZXNzIjpudWxsLCJTdWJBZGRyZXNzIjpudWxsfSwiSXNDaGFuZ2VkIjpmYWxzZSwiSXNOZXciOnRydWV9LHsiJGlkIjoiMzkwIiwiR3JvdXBOYW1lIjpudWxsLCJTdGFydERhdGUiOiIyMDIxLTExLTE5VDAwOjAwOjAwWiIsIkVuZERhdGUiOiIyMDIyLTAzLTAxVDIzOjU5OjAwWiIsIlBlcmNlbnRhZ2VDb21wbGV0ZSI6NzMuMCwiU3R5bGUiOnsiJGlkIjoiMzkxIiwiU2hhcGUiOjgsIlNoYXBlVGhpY2tuZXNzIjoxLCJEdXJhdGlvbkZvcm1hdCI6MCwiSW5jbHVkZU5vbldvcmtpbmdEYXlzSW5EdXJhdGlvbiI6ZmFsc2UsIlBlcmNlbnRhZ2VDb21wbGV0ZVN0eWxlIjp7IiRpZCI6IjM5MiIsIkZvbnRTZXR0aW5ncyI6eyIkaWQiOiIzOTMiLCJGb250U2l6ZSI6NywiRm9udE5hbWUiOiJDYWxpYnJpIiwiSXNCb2xkIjpmYWxzZSwiSXNJdGFsaWMiOmZhbHNlLCJJc1VuZGVybGluZWQiOmZhbHNlLCJQYXJlbnRTdHlsZSI6eyIkcmVmIjoiODYifX0sIkF1dG9TaXplIjowLCJGb3JlZ3JvdW5kIjp7IiRpZCI6IjM5NCIsIkNvbG9yIjp7IiRpZCI6IjM5N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zk2IiwiTGluZUNvbG9yIjpudWxsLCJMaW5lV2VpZ2h0IjowLjAsIkxpbmVUeXBlIjowLCJQYXJlbnRTdHlsZSI6bnVsbH0sIlBhcmVudFN0eWxlIjp7IiRyZWYiOiI4NSJ9fSwiRHVyYXRpb25TdHlsZSI6eyIkaWQiOiIzOTciLCJGb250U2V0dGluZ3MiOnsiJGlkIjoiMzk4IiwiRm9udFNpemUiOjcsIkZvbnROYW1lIjoiQ2FsaWJyaSIsIklzQm9sZCI6ZmFsc2UsIklzSXRhbGljIjpmYWxzZSwiSXNVbmRlcmxpbmVkIjpmYWxzZSwiUGFyZW50U3R5bGUiOnsiJHJlZiI6IjkzIn19LCJBdXRvU2l6ZSI6MCwiRm9yZWdyb3VuZCI6eyIkaWQiOiIzOTkiLCJDb2xvciI6eyIkaWQiOiI0MDAiLCJBIjoyNTUsIlIiOjEyNywiRyI6MTI3LCJCIjoxMjd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wMSIsIkxpbmVDb2xvciI6bnVsbCwiTGluZVdlaWdodCI6MC4wLCJMaW5lVHlwZSI6MCwiUGFyZW50U3R5bGUiOm51bGx9LCJQYXJlbnRTdHlsZSI6eyIkcmVmIjoiOTIifX0sIkhvcml6b250YWxDb25uZWN0b3JTdHlsZSI6eyIkaWQiOiI0MDIiLCJMaW5lQ29sb3IiOnsiJHJlZiI6IjEwMCJ9LCJMaW5lV2VpZ2h0IjowLjAsIkxpbmVUeXBlIjowLCJQYXJlbnRTdHlsZSI6eyIkcmVmIjoiOTkifX0sIlZlcnRpY2FsQ29ubmVjdG9yU3R5bGUiOnsiJGlkIjoiNDAzIiwiTGluZUNvbG9yIjp7IiRyZWYiOiIxMDMifSwiTGluZVdlaWdodCI6MS4wLCJMaW5lVHlwZSI6MCwiUGFyZW50U3R5bGUiOnsiJHJlZiI6IjEwMiJ9fSwiTWFyZ2luIjpudWxsLCJTdGFydERhdGVQb3NpdGlvbiI6NCwiRW5kRGF0ZVBvc2l0aW9uIjo0LCJEYXRlSXNWaXNpYmxlIjp0cnVlLCJUaXRsZVBvc2l0aW9uIjozLCJEdXJhdGlvblBvc2l0aW9uIjowLCJQZXJjZW50YWdlQ29tcGxldGVkUG9zaXRpb24iOjIsIlNwYWNpbmciOjIsIklzQmVsb3dUaW1lYmFuZCI6dHJ1ZSwiUGVyY2VudGFnZUNvbXBsZXRlU2hhcGVPcGFjaXR5IjozNSwiU2hhcGVTdHlsZSI6eyIkaWQiOiI0MDQiLCJNYXJnaW4iOnsiJHJlZiI6IjEwNiJ9LCJQYWRkaW5nIjp7IiRpZCI6IjQwNSIsIlRvcCI6MCwiTGVmdCI6MiwiUmlnaHQiOjIsIkJvdHRvbSI6MH0sIkJhY2tncm91bmQiOnsiJGlkIjoiNDA2IiwiQ29sb3IiOnsiJGlkIjoiNDA3IiwiQSI6MjU1LCJSIjoxNzgsIkciOjM4LCJCIjowfX0sIklzVmlzaWJsZSI6dHJ1ZSwiV2lkdGgiOjAuMCwiSGVpZ2h0IjoxNi4wLCJCb3JkZXJTdHlsZSI6eyIkaWQiOiI0MDgiLCJMaW5lQ29sb3IiOnsiJGlkIjoiNDA5IiwiJHR5cGUiOiJOTFJFLkNvbW1vbi5Eb20uU29saWRDb2xvckJydXNoLCBOTFJFLkNvbW1vbiIsIkNvbG9yIjp7IiRpZCI6IjQxMCIsIkEiOjI1NSwiUiI6MjU1LCJHIjowLCJCIjowfX0sIkxpbmVXZWlnaHQiOjAuMCwiTGluZVR5cGUiOjAsIlBhcmVudFN0eWxlIjpudWxsfSwiUGFyZW50U3R5bGUiOnsiJHJlZiI6IjEwNSJ9fSwiVGl0bGVTdHlsZSI6eyIkaWQiOiI0MTEiLCJGb250U2V0dGluZ3MiOnsiJGlkIjoiNDEyIiwiRm9udFNpemUiOjksIkZvbnROYW1lIjoiQ2FsaWJyaSIsIklzQm9sZCI6ZmFsc2UsIklzSXRhbGljIjpmYWxzZSwiSXNVbmRlcmxpbmVkIjpmYWxzZSwiUGFyZW50U3R5bGUiOnsiJHJlZiI6IjExNCJ9fSwiQXV0b1NpemUiOjAsIkZvcmVncm91bmQiOnsiJGlkIjoiNDEzIiwiQ29sb3IiOnsiJGlkIjoiNDE0IiwiQSI6MjU1LCJSIjo0MCwiRyI6NDAsIkIiOjM1fX0sIk1heFdpZHRoIjoyNy4zNzUwNDAwNTQzMjEyODksIk1heEhlaWdodCI6IkluZmluaXR5IiwiU21hcnRGb3JlZ3JvdW5kSXNBY3RpdmUiOmZhbHNlLCJIb3Jpem9udGFsQWxpZ25tZW50Ijoy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DE1IiwiTGluZUNvbG9yIjpudWxsLCJMaW5lV2VpZ2h0IjowLjAsIkxpbmVUeXBlIjowLCJQYXJlbnRTdHlsZSI6bnVsbH0sIlBhcmVudFN0eWxlIjp7IiRyZWYiOiIxMTMifX0sIkRhdGVTdHlsZSI6eyIkaWQiOiI0MTYiLCJGb250U2V0dGluZ3MiOnsiJGlkIjoiNDE3IiwiRm9udFNpemUiOjYsIkZvbnROYW1lIjoiQ2VudHVyeSBHb3RoaWMiLCJJc0JvbGQiOmZhbHNlLCJJc0l0YWxpYyI6ZmFsc2UsIklzVW5kZXJsaW5lZCI6ZmFsc2UsIlBhcmVudFN0eWxlIjp7IiRyZWYiOiIxMjEifX0sIkF1dG9TaXplIjowLCJGb3JlZ3JvdW5kIjp7IiRpZCI6IjQxOCIsIkNvbG9yIjp7IiRpZCI6IjQxOSIsIkEiOjI1NSwiUiI6MjMyLCJHIjo3NiwiQiI6MzR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QyMCIsIkxpbmVDb2xvciI6bnVsbCwiTGluZVdlaWdodCI6MC4wLCJMaW5lVHlwZSI6MCwiUGFyZW50U3R5bGUiOm51bGx9LCJQYXJlbnRTdHlsZSI6eyIkcmVmIjoiMTIwIn19LCJEYXRlRm9ybWF0Ijp7IiRyZWYiOiIxMjcifSwiV2Vla051bWJlcmluZyI6eyIkaWQiOiI0MjEiLCJGb3JtYXQiOjAsIklzVmlzaWJsZSI6ZmFsc2UsIkxhc3RLbm93blZpc2liaWxpdHlTdGF0ZSI6ZmFsc2V9LCJJc1Zpc2libGUiOnRydWUsIlBhcmVudFN0eWxlIjp7IiRyZWYiOiI4NCJ9fSwiSW5kZXgiOjEwLCJTbWFydER1cmF0aW9uQWN0aXZhdGVkIjpmYWxzZSwiRGF0ZUZvcm1hdCI6eyIkcmVmIjoiMTI3In0sIldlZWtOdW1iZXJpbmciOnsiJGlkIjoiNDIyIiwiRm9ybWF0IjowLCJJc1Zpc2libGUiOmZhbHNlLCJMYXN0S25vd25WaXNpYmlsaXR5U3RhdGUiOmZhbHNlfSwiSWQiOiJjM2Q2ODVkNS1hZTg1LTRmYjEtODU5Mi01ZTUyN2U1MzRmMjgiLCJJbXBvcnRJZCI6bnVsbCwiVGl0bGUiOiJDb2RpbmciLCJOb3RlIjpudWxsLCJIeXBlcmxpbmsiOnsiJGlkIjoiNDIzIiwiQWRkcmVzcyI6bnVsbCwiU3ViQWRkcmVzcyI6bnVsbH0sIklzQ2hhbmdlZCI6ZmFsc2UsIklzTmV3Ijp0cnVlfSx7IiRpZCI6IjQyNCIsIkdyb3VwTmFtZSI6bnVsbCwiU3RhcnREYXRlIjoiMjAyMi0wMy0wNlQwMDowMDowMFoiLCJFbmREYXRlIjoiMjAyMi0wOC0zMVQyMzo1OTowMFoiLCJQZXJjZW50YWdlQ29tcGxldGUiOjU2LjAsIlN0eWxlIjp7IiRpZCI6IjQyNSIsIlNoYXBlIjo4LCJTaGFwZVRoaWNrbmVzcyI6MSwiRHVyYXRpb25Gb3JtYXQiOjAsIkluY2x1ZGVOb25Xb3JraW5nRGF5c0luRHVyYXRpb24iOmZhbHNlLCJQZXJjZW50YWdlQ29tcGxldGVTdHlsZSI6eyIkaWQiOiI0MjYiLCJGb250U2V0dGluZ3MiOnsiJGlkIjoiNDI3IiwiRm9udFNpemUiOjcsIkZvbnROYW1lIjoiQ2FsaWJyaSIsIklzQm9sZCI6ZmFsc2UsIklzSXRhbGljIjpmYWxzZSwiSXNVbmRlcmxpbmVkIjpmYWxzZSwiUGFyZW50U3R5bGUiOnsiJHJlZiI6Ijg2In19LCJBdXRvU2l6ZSI6MCwiRm9yZWdyb3VuZCI6eyIkaWQiOiI0MjgiLCJDb2xvciI6eyIkaWQiOiI0Mj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QzMCIsIkxpbmVDb2xvciI6bnVsbCwiTGluZVdlaWdodCI6MC4wLCJMaW5lVHlwZSI6MCwiUGFyZW50U3R5bGUiOm51bGx9LCJQYXJlbnRTdHlsZSI6eyIkcmVmIjoiODUifX0sIkR1cmF0aW9uU3R5bGUiOnsiJGlkIjoiNDMxIiwiRm9udFNldHRpbmdzIjp7IiRpZCI6IjQzMiIsIkZvbnRTaXplIjo3LCJGb250TmFtZSI6IkNhbGlicmkiLCJJc0JvbGQiOmZhbHNlLCJJc0l0YWxpYyI6ZmFsc2UsIklzVW5kZXJsaW5lZCI6ZmFsc2UsIlBhcmVudFN0eWxlIjp7IiRyZWYiOiI5MyJ9fSwiQXV0b1NpemUiOjAsIkZvcmVncm91bmQiOnsiJGlkIjoiNDMzIiwiQ29sb3IiOnsiJGlkIjoiNDM0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MzUiLCJMaW5lQ29sb3IiOm51bGwsIkxpbmVXZWlnaHQiOjAuMCwiTGluZVR5cGUiOjAsIlBhcmVudFN0eWxlIjpudWxsfSwiUGFyZW50U3R5bGUiOnsiJHJlZiI6IjkyIn19LCJIb3Jpem9udGFsQ29ubmVjdG9yU3R5bGUiOnsiJGlkIjoiNDM2IiwiTGluZUNvbG9yIjp7IiRyZWYiOiIxMDAifSwiTGluZVdlaWdodCI6MC4wLCJMaW5lVHlwZSI6MCwiUGFyZW50U3R5bGUiOnsiJHJlZiI6Ijk5In19LCJWZXJ0aWNhbENvbm5lY3RvclN0eWxlIjp7IiRpZCI6IjQzNyIsIkxpbmVDb2xvciI6eyIkcmVmIjoiMTAzIn0sIkxpbmVXZWlnaHQiOjEuMCwiTGluZVR5cGUiOjAsIlBhcmVudFN0eWxlIjp7IiRyZWYiOiIxMDIifX0sIk1hcmdpbiI6bnVsbCwiU3RhcnREYXRlUG9zaXRpb24iOjQsIkVuZERhdGVQb3NpdGlvbiI6NCwiRGF0ZUlzVmlzaWJsZSI6dHJ1ZSwiVGl0bGVQb3NpdGlvbiI6MywiRHVyYXRpb25Qb3NpdGlvbiI6MCwiUGVyY2VudGFnZUNvbXBsZXRlZFBvc2l0aW9uIjoyLCJTcGFjaW5nIjoyLCJJc0JlbG93VGltZWJhbmQiOnRydWUsIlBlcmNlbnRhZ2VDb21wbGV0ZVNoYXBlT3BhY2l0eSI6MzUsIlNoYXBlU3R5bGUiOnsiJGlkIjoiNDM4IiwiTWFyZ2luIjp7IiRyZWYiOiIxMDYifSwiUGFkZGluZyI6eyIkaWQiOiI0MzkiLCJUb3AiOjAsIkxlZnQiOjIsIlJpZ2h0IjoyLCJCb3R0b20iOjB9LCJCYWNrZ3JvdW5kIjp7IiRpZCI6IjQ0MCIsIkNvbG9yIjp7IiRpZCI6IjQ0MSIsIkEiOjI1NSwiUiI6ODAsIkciOjgwLCJCIjo3MH19LCJJc1Zpc2libGUiOnRydWUsIldpZHRoIjowLjAsIkhlaWdodCI6MTYuMCwiQm9yZGVyU3R5bGUiOnsiJGlkIjoiNDQyIiwiTGluZUNvbG9yIjp7IiRpZCI6IjQ0MyIsIiR0eXBlIjoiTkxSRS5Db21tb24uRG9tLlNvbGlkQ29sb3JCcnVzaCwgTkxSRS5Db21tb24iLCJDb2xvciI6eyIkaWQiOiI0NDQiLCJBIjoyNTUsIlIiOjI1NSwiRyI6MCwiQiI6MH19LCJMaW5lV2VpZ2h0IjowLjAsIkxpbmVUeXBlIjowLCJQYXJlbnRTdHlsZSI6bnVsbH0sIlBhcmVudFN0eWxlIjp7IiRyZWYiOiIxMDUifX0sIlRpdGxlU3R5bGUiOnsiJGlkIjoiNDQ1IiwiRm9udFNldHRpbmdzIjp7IiRpZCI6IjQ0NiIsIkZvbnRTaXplIjo5LCJGb250TmFtZSI6IkNhbGlicmkiLCJJc0JvbGQiOmZhbHNlLCJJc0l0YWxpYyI6ZmFsc2UsIklzVW5kZXJsaW5lZCI6ZmFsc2UsIlBhcmVudFN0eWxlIjp7IiRyZWYiOiIxMTQifX0sIkF1dG9TaXplIjowLCJGb3JlZ3JvdW5kIjp7IiRpZCI6IjQ0NyIsIkNvbG9yIjp7IiRpZCI6IjQ0OCIsIkEiOjI1NSwiUiI6NDAsIkciOjQwLCJCIjozNX19LCJNYXhXaWR0aCI6NzYuNS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0NDkiLCJMaW5lQ29sb3IiOm51bGwsIkxpbmVXZWlnaHQiOjAuMCwiTGluZVR5cGUiOjAsIlBhcmVudFN0eWxlIjpudWxsfSwiUGFyZW50U3R5bGUiOnsiJHJlZiI6IjExMyJ9fSwiRGF0ZVN0eWxlIjp7IiRpZCI6IjQ1MCIsIkZvbnRTZXR0aW5ncyI6eyIkaWQiOiI0NTEiLCJGb250U2l6ZSI6NiwiRm9udE5hbWUiOiJDZW50dXJ5IEdvdGhpYyIsIklzQm9sZCI6ZmFsc2UsIklzSXRhbGljIjpmYWxzZSwiSXNVbmRlcmxpbmVkIjpmYWxzZSwiUGFyZW50U3R5bGUiOnsiJHJlZiI6IjEyMSJ9fSwiQXV0b1NpemUiOjAsIkZvcmVncm91bmQiOnsiJGlkIjoiNDUyIiwiQ29sb3IiOnsiJGlkIjoiNDUz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U0IiwiTGluZUNvbG9yIjpudWxsLCJMaW5lV2VpZ2h0IjowLjAsIkxpbmVUeXBlIjowLCJQYXJlbnRTdHlsZSI6bnVsbH0sIlBhcmVudFN0eWxlIjp7IiRyZWYiOiIxMjAifX0sIkRhdGVGb3JtYXQiOnsiJHJlZiI6IjEyNyJ9LCJXZWVrTnVtYmVyaW5nIjp7IiRpZCI6IjQ1NSIsIkZvcm1hdCI6MCwiSXNWaXNpYmxlIjpmYWxzZSwiTGFzdEtub3duVmlzaWJpbGl0eVN0YXRlIjpmYWxzZX0sIklzVmlzaWJsZSI6dHJ1ZSwiUGFyZW50U3R5bGUiOnsiJHJlZiI6Ijg0In19LCJJbmRleCI6MTEsIlNtYXJ0RHVyYXRpb25BY3RpdmF0ZWQiOmZhbHNlLCJEYXRlRm9ybWF0Ijp7IiRyZWYiOiIxMjcifSwiV2Vla051bWJlcmluZyI6eyIkaWQiOiI0NTYiLCJGb3JtYXQiOjAsIklzVmlzaWJsZSI6ZmFsc2UsIkxhc3RLbm93blZpc2liaWxpdHlTdGF0ZSI6ZmFsc2V9LCJJZCI6IjVkNjM3YTRkLTg5YTYtNDdlNy1iM2Q1LTQ3NDYxYzAwZGM5OCIsIkltcG9ydElkIjpudWxsLCJUaXRsZSI6IkNvZGUgSW1wcm92ZW1lbnRzIiwiTm90ZSI6bnVsbCwiSHlwZXJsaW5rIjp7IiRpZCI6IjQ1NyIsIkFkZHJlc3MiOm51bGwsIlN1YkFkZHJlc3MiOm51bGx9LCJJc0NoYW5nZWQiOmZhbHNlLCJJc05ldyI6dHJ1ZX0seyIkaWQiOiI0NTgiLCJHcm91cE5hbWUiOm51bGwsIlN0YXJ0RGF0ZSI6IjIwMjItMDgtMzFUMDA6MDA6MDBaIiwiRW5kRGF0ZSI6IjIwMjItMTAtMjlUMjM6NTk6MDBaIiwiUGVyY2VudGFnZUNvbXBsZXRlIjoyMC4wLCJTdHlsZSI6eyIkaWQiOiI0NTkiLCJTaGFwZSI6OCwiU2hhcGVUaGlja25lc3MiOjEsIkR1cmF0aW9uRm9ybWF0IjowLCJJbmNsdWRlTm9uV29ya2luZ0RheXNJbkR1cmF0aW9uIjpmYWxzZSwiUGVyY2VudGFnZUNvbXBsZXRlU3R5bGUiOnsiJGlkIjoiNDYwIiwiRm9udFNldHRpbmdzIjp7IiRpZCI6IjQ2MSIsIkZvbnRTaXplIjo3LCJGb250TmFtZSI6IkNhbGlicmkiLCJJc0JvbGQiOmZhbHNlLCJJc0l0YWxpYyI6ZmFsc2UsIklzVW5kZXJsaW5lZCI6ZmFsc2UsIlBhcmVudFN0eWxlIjp7IiRyZWYiOiI4NiJ9fSwiQXV0b1NpemUiOjAsIkZvcmVncm91bmQiOnsiJGlkIjoiNDYyIiwiQ29sb3IiOnsiJGlkIjoiNDYz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0NjQiLCJMaW5lQ29sb3IiOm51bGwsIkxpbmVXZWlnaHQiOjAuMCwiTGluZVR5cGUiOjAsIlBhcmVudFN0eWxlIjpudWxsfSwiUGFyZW50U3R5bGUiOnsiJHJlZiI6Ijg1In19LCJEdXJhdGlvblN0eWxlIjp7IiRpZCI6IjQ2NSIsIkZvbnRTZXR0aW5ncyI6eyIkaWQiOiI0NjYiLCJGb250U2l6ZSI6NywiRm9udE5hbWUiOiJDYWxpYnJpIiwiSXNCb2xkIjpmYWxzZSwiSXNJdGFsaWMiOmZhbHNlLCJJc1VuZGVybGluZWQiOmZhbHNlLCJQYXJlbnRTdHlsZSI6eyIkcmVmIjoiOTMifX0sIkF1dG9TaXplIjowLCJGb3JlZ3JvdW5kIjp7IiRpZCI6IjQ2NyIsIkNvbG9yIjp7IiRpZCI6IjQ2OC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DY5IiwiTGluZUNvbG9yIjpudWxsLCJMaW5lV2VpZ2h0IjowLjAsIkxpbmVUeXBlIjowLCJQYXJlbnRTdHlsZSI6bnVsbH0sIlBhcmVudFN0eWxlIjp7IiRyZWYiOiI5MiJ9fSwiSG9yaXpvbnRhbENvbm5lY3RvclN0eWxlIjp7IiRpZCI6IjQ3MCIsIkxpbmVDb2xvciI6eyIkcmVmIjoiMTAwIn0sIkxpbmVXZWlnaHQiOjAuMCwiTGluZVR5cGUiOjAsIlBhcmVudFN0eWxlIjp7IiRyZWYiOiI5OSJ9fSwiVmVydGljYWxDb25uZWN0b3JTdHlsZSI6eyIkaWQiOiI0NzEiLCJMaW5lQ29sb3IiOnsiJHJlZiI6IjEwMyJ9LCJMaW5lV2VpZ2h0IjoxLjAsIkxpbmVUeXBlIjowLCJQYXJlbnRTdHlsZSI6eyIkcmVmIjoiMTAyIn19LCJNYXJnaW4iOm51bGwsIlN0YXJ0RGF0ZVBvc2l0aW9uIjo0LCJFbmREYXRlUG9zaXRpb24iOjQsIkRhdGVJc1Zpc2libGUiOnRydWUsIlRpdGxlUG9zaXRpb24iOjMsIkR1cmF0aW9uUG9zaXRpb24iOjAsIlBlcmNlbnRhZ2VDb21wbGV0ZWRQb3NpdGlvbiI6MiwiU3BhY2luZyI6MiwiSXNCZWxvd1RpbWViYW5kIjp0cnVlLCJQZXJjZW50YWdlQ29tcGxldGVTaGFwZU9wYWNpdHkiOjM1LCJTaGFwZVN0eWxlIjp7IiRpZCI6IjQ3MiIsIk1hcmdpbiI6eyIkcmVmIjoiMTA2In0sIlBhZGRpbmciOnsiJGlkIjoiNDczIiwiVG9wIjowLCJMZWZ0IjoyLCJSaWdodCI6MiwiQm90dG9tIjowfSwiQmFja2dyb3VuZCI6eyIkaWQiOiI0NzQiLCJDb2xvciI6eyIkaWQiOiI0NzUiLCJBIjoyNTUsIlIiOjE3OCwiRyI6MzgsIkIiOjB9fSwiSXNWaXNpYmxlIjp0cnVlLCJXaWR0aCI6MC4wLCJIZWlnaHQiOjE2LjAsIkJvcmRlclN0eWxlIjp7IiRpZCI6IjQ3NiIsIkxpbmVDb2xvciI6eyIkaWQiOiI0NzciLCIkdHlwZSI6Ik5MUkUuQ29tbW9uLkRvbS5Tb2xpZENvbG9yQnJ1c2gsIE5MUkUuQ29tbW9uIiwiQ29sb3IiOnsiJGlkIjoiNDc4IiwiQSI6MjU1LCJSIjoyNTUsIkciOjAsIkIiOjB9fSwiTGluZVdlaWdodCI6MC4wLCJMaW5lVHlwZSI6MCwiUGFyZW50U3R5bGUiOm51bGx9LCJQYXJlbnRTdHlsZSI6eyIkcmVmIjoiMTA1In19LCJUaXRsZVN0eWxlIjp7IiRpZCI6IjQ3OSIsIkZvbnRTZXR0aW5ncyI6eyIkaWQiOiI0ODAiLCJGb250U2l6ZSI6OSwiRm9udE5hbWUiOiJDYWxpYnJpIiwiSXNCb2xkIjpmYWxzZSwiSXNJdGFsaWMiOmZhbHNlLCJJc1VuZGVybGluZWQiOmZhbHNlLCJQYXJlbnRTdHlsZSI6eyIkcmVmIjoiMTE0In19LCJBdXRvU2l6ZSI6MCwiRm9yZWdyb3VuZCI6eyIkaWQiOiI0ODEiLCJDb2xvciI6eyIkaWQiOiI0ODIiLCJBIjoyNTUsIlIiOjQwLCJHIjo0MCwiQiI6MzV9fSwiTWF4V2lkdGgiOjQ2Ljg3NTAzODE0Njk3MjY1Ni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0ODMiLCJMaW5lQ29sb3IiOm51bGwsIkxpbmVXZWlnaHQiOjAuMCwiTGluZVR5cGUiOjAsIlBhcmVudFN0eWxlIjpudWxsfSwiUGFyZW50U3R5bGUiOnsiJHJlZiI6IjExMyJ9fSwiRGF0ZVN0eWxlIjp7IiRpZCI6IjQ4NCIsIkZvbnRTZXR0aW5ncyI6eyIkaWQiOiI0ODUiLCJGb250U2l6ZSI6NiwiRm9udE5hbWUiOiJDZW50dXJ5IEdvdGhpYyIsIklzQm9sZCI6ZmFsc2UsIklzSXRhbGljIjpmYWxzZSwiSXNVbmRlcmxpbmVkIjpmYWxzZSwiUGFyZW50U3R5bGUiOnsiJHJlZiI6IjEyMSJ9fSwiQXV0b1NpemUiOjAsIkZvcmVncm91bmQiOnsiJGlkIjoiNDg2IiwiQ29sb3IiOnsiJGlkIjoiNDg3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g4IiwiTGluZUNvbG9yIjpudWxsLCJMaW5lV2VpZ2h0IjowLjAsIkxpbmVUeXBlIjowLCJQYXJlbnRTdHlsZSI6bnVsbH0sIlBhcmVudFN0eWxlIjp7IiRyZWYiOiIxMjAifX0sIkRhdGVGb3JtYXQiOnsiJHJlZiI6IjEyNyJ9LCJXZWVrTnVtYmVyaW5nIjp7IiRpZCI6IjQ4OSIsIkZvcm1hdCI6MCwiSXNWaXNpYmxlIjpmYWxzZSwiTGFzdEtub3duVmlzaWJpbGl0eVN0YXRlIjpmYWxzZX0sIklzVmlzaWJsZSI6dHJ1ZSwiUGFyZW50U3R5bGUiOnsiJHJlZiI6Ijg0In19LCJJbmRleCI6MTIsIlNtYXJ0RHVyYXRpb25BY3RpdmF0ZWQiOmZhbHNlLCJEYXRlRm9ybWF0Ijp7IiRyZWYiOiIxMjcifSwiV2Vla051bWJlcmluZyI6eyIkaWQiOiI0OTAiLCJGb3JtYXQiOjAsIklzVmlzaWJsZSI6ZmFsc2UsIkxhc3RLbm93blZpc2liaWxpdHlTdGF0ZSI6ZmFsc2V9LCJJZCI6ImRkYzM2MjQ4LTg2MGMtNDVmNS04NzI5LTJlYTc1ZWQwZDY5ZiIsIkltcG9ydElkIjpudWxsLCJUaXRsZSI6IlN0YWJpbGl6YXRpb24iLCJOb3RlIjpudWxsLCJIeXBlcmxpbmsiOnsiJGlkIjoiNDkxIiwiQWRkcmVzcyI6bnVsbCwiU3ViQWRkcmVzcyI6bnVsbH0sIklzQ2hhbmdlZCI6ZmFsc2UsIklzTmV3Ijp0cnVlfSx7IiRpZCI6IjQ5MiIsIkdyb3VwTmFtZSI6bnVsbCwiU3RhcnREYXRlIjoiMjAyMi0wOC0xNVQwMDowMDowMFoiLCJFbmREYXRlIjoiMjAyMi0xMS0yOVQyMzo1OTowMFoiLCJQZXJjZW50YWdlQ29tcGxldGUiOjE1LjAsIlN0eWxlIjp7IiRpZCI6IjQ5MyIsIlNoYXBlIjo4LCJTaGFwZVRoaWNrbmVzcyI6MSwiRHVyYXRpb25Gb3JtYXQiOjAsIkluY2x1ZGVOb25Xb3JraW5nRGF5c0luRHVyYXRpb24iOmZhbHNlLCJQZXJjZW50YWdlQ29tcGxldGVTdHlsZSI6eyIkaWQiOiI0OTQiLCJGb250U2V0dGluZ3MiOnsiJGlkIjoiNDk1IiwiRm9udFNpemUiOjcsIkZvbnROYW1lIjoiQ2FsaWJyaSIsIklzQm9sZCI6ZmFsc2UsIklzSXRhbGljIjpmYWxzZSwiSXNVbmRlcmxpbmVkIjpmYWxzZSwiUGFyZW50U3R5bGUiOnsiJHJlZiI6Ijg2In19LCJBdXRvU2l6ZSI6MCwiRm9yZWdyb3VuZCI6eyIkaWQiOiI0OTYiLCJDb2xvciI6eyIkaWQiOiI0OTc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Q5OCIsIkxpbmVDb2xvciI6bnVsbCwiTGluZVdlaWdodCI6MC4wLCJMaW5lVHlwZSI6MCwiUGFyZW50U3R5bGUiOm51bGx9LCJQYXJlbnRTdHlsZSI6eyIkcmVmIjoiODUifX0sIkR1cmF0aW9uU3R5bGUiOnsiJGlkIjoiNDk5IiwiRm9udFNldHRpbmdzIjp7IiRpZCI6IjUwMCIsIkZvbnRTaXplIjo3LCJGb250TmFtZSI6IkNhbGlicmkiLCJJc0JvbGQiOmZhbHNlLCJJc0l0YWxpYyI6ZmFsc2UsIklzVW5kZXJsaW5lZCI6ZmFsc2UsIlBhcmVudFN0eWxlIjp7IiRyZWYiOiI5MyJ9fSwiQXV0b1NpemUiOjAsIkZvcmVncm91bmQiOnsiJGlkIjoiNTAxIiwiQ29sb3IiOnsiJGlkIjoiNTAy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1MDMiLCJMaW5lQ29sb3IiOm51bGwsIkxpbmVXZWlnaHQiOjAuMCwiTGluZVR5cGUiOjAsIlBhcmVudFN0eWxlIjpudWxsfSwiUGFyZW50U3R5bGUiOnsiJHJlZiI6IjkyIn19LCJIb3Jpem9udGFsQ29ubmVjdG9yU3R5bGUiOnsiJGlkIjoiNTA0IiwiTGluZUNvbG9yIjp7IiRyZWYiOiIxMDAifSwiTGluZVdlaWdodCI6MC4wLCJMaW5lVHlwZSI6MCwiUGFyZW50U3R5bGUiOnsiJHJlZiI6Ijk5In19LCJWZXJ0aWNhbENvbm5lY3RvclN0eWxlIjp7IiRpZCI6IjUwNSIsIkxpbmVDb2xvciI6eyIkcmVmIjoiMTAzIn0sIkxpbmVXZWlnaHQiOjEuMCwiTGluZVR5cGUiOjAsIlBhcmVudFN0eWxlIjp7IiRyZWYiOiIxMDIifX0sIk1hcmdpbiI6bnVsbCwiU3RhcnREYXRlUG9zaXRpb24iOjQsIkVuZERhdGVQb3NpdGlvbiI6NCwiRGF0ZUlzVmlzaWJsZSI6dHJ1ZSwiVGl0bGVQb3NpdGlvbiI6MywiRHVyYXRpb25Qb3NpdGlvbiI6MCwiUGVyY2VudGFnZUNvbXBsZXRlZFBvc2l0aW9uIjoyLCJTcGFjaW5nIjoyLCJJc0JlbG93VGltZWJhbmQiOnRydWUsIlBlcmNlbnRhZ2VDb21wbGV0ZVNoYXBlT3BhY2l0eSI6MzUsIlNoYXBlU3R5bGUiOnsiJGlkIjoiNTA2IiwiTWFyZ2luIjp7IiRyZWYiOiIxMDYifSwiUGFkZGluZyI6eyIkaWQiOiI1MDciLCJUb3AiOjAsIkxlZnQiOjIsIlJpZ2h0IjoyLCJCb3R0b20iOjB9LCJCYWNrZ3JvdW5kIjp7IiRpZCI6IjUwOCIsIkNvbG9yIjp7IiRpZCI6IjUwOSIsIkEiOjI1NSwiUiI6ODAsIkciOjgwLCJCIjo3MH19LCJJc1Zpc2libGUiOnRydWUsIldpZHRoIjowLjAsIkhlaWdodCI6MTYuMCwiQm9yZGVyU3R5bGUiOnsiJGlkIjoiNTEwIiwiTGluZUNvbG9yIjp7IiRpZCI6IjUxMSIsIiR0eXBlIjoiTkxSRS5Db21tb24uRG9tLlNvbGlkQ29sb3JCcnVzaCwgTkxSRS5Db21tb24iLCJDb2xvciI6eyIkaWQiOiI1MTIiLCJBIjoyNTUsIlIiOjI1NSwiRyI6MCwiQiI6MH19LCJMaW5lV2VpZ2h0IjowLjAsIkxpbmVUeXBlIjowLCJQYXJlbnRTdHlsZSI6bnVsbH0sIlBhcmVudFN0eWxlIjp7IiRyZWYiOiIxMDUifX0sIlRpdGxlU3R5bGUiOnsiJGlkIjoiNTEzIiwiRm9udFNldHRpbmdzIjp7IiRpZCI6IjUxNCIsIkZvbnRTaXplIjo5LCJGb250TmFtZSI6IkNhbGlicmkiLCJJc0JvbGQiOmZhbHNlLCJJc0l0YWxpYyI6ZmFsc2UsIklzVW5kZXJsaW5lZCI6ZmFsc2UsIlBhcmVudFN0eWxlIjp7IiRyZWYiOiIxMTQifX0sIkF1dG9TaXplIjowLCJGb3JlZ3JvdW5kIjp7IiRpZCI6IjUxNSIsIkNvbG9yIjp7IiRpZCI6IjUxNiIsIkEiOjI1NSwiUiI6NDAsIkciOjQwLCJCIjozNX19LCJNYXhXaWR0aCI6OTMuMzc1MDM4MTQ2OTcyNjU2LCJNYXhIZWlnaHQiOiJJbmZpbml0eSIsIlNtYXJ0Rm9yZWdyb3VuZElzQWN0aXZlIjpmYWxzZSwiSG9yaXpvbnRhbEFsaWdubWVudCI6Mi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UxNyIsIkxpbmVDb2xvciI6bnVsbCwiTGluZVdlaWdodCI6MC4wLCJMaW5lVHlwZSI6MCwiUGFyZW50U3R5bGUiOm51bGx9LCJQYXJlbnRTdHlsZSI6eyIkcmVmIjoiMTEzIn19LCJEYXRlU3R5bGUiOnsiJGlkIjoiNTE4IiwiRm9udFNldHRpbmdzIjp7IiRpZCI6IjUxOSIsIkZvbnRTaXplIjo2LCJGb250TmFtZSI6IkNlbnR1cnkgR290aGljIiwiSXNCb2xkIjpmYWxzZSwiSXNJdGFsaWMiOmZhbHNlLCJJc1VuZGVybGluZWQiOmZhbHNlLCJQYXJlbnRTdHlsZSI6eyIkcmVmIjoiMTIxIn19LCJBdXRvU2l6ZSI6MCwiRm9yZWdyb3VuZCI6eyIkaWQiOiI1MjAiLCJDb2xvciI6eyIkaWQiOiI1MjEiLCJBIjoyNTUsIlIiOjIzMiwiRyI6NzYsIkIiOjM0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1MjIiLCJMaW5lQ29sb3IiOm51bGwsIkxpbmVXZWlnaHQiOjAuMCwiTGluZVR5cGUiOjAsIlBhcmVudFN0eWxlIjpudWxsfSwiUGFyZW50U3R5bGUiOnsiJHJlZiI6IjEyMCJ9fSwiRGF0ZUZvcm1hdCI6eyIkcmVmIjoiMTI3In0sIldlZWtOdW1iZXJpbmciOnsiJGlkIjoiNTIzIiwiRm9ybWF0IjowLCJJc1Zpc2libGUiOmZhbHNlLCJMYXN0S25vd25WaXNpYmlsaXR5U3RhdGUiOmZhbHNlfSwiSXNWaXNpYmxlIjp0cnVlLCJQYXJlbnRTdHlsZSI6eyIkcmVmIjoiODQifX0sIkluZGV4IjoxMywiU21hcnREdXJhdGlvbkFjdGl2YXRlZCI6ZmFsc2UsIkRhdGVGb3JtYXQiOnsiJHJlZiI6IjEyNyJ9LCJXZWVrTnVtYmVyaW5nIjp7IiRpZCI6IjUyNCIsIkZvcm1hdCI6MCwiSXNWaXNpYmxlIjpmYWxzZSwiTGFzdEtub3duVmlzaWJpbGl0eVN0YXRlIjpmYWxzZX0sIklkIjoiZWJhOGVlMmEtMTg0NC00MDhjLTkxZDItNWNjNDBiZTVlZWIyIiwiSW1wb3J0SWQiOm51bGwsIlRpdGxlIjoiSW50ZWdyYXRpb24gd2l0aCBXZWJzaXRlIiwiTm90ZSI6bnVsbCwiSHlwZXJsaW5rIjp7IiRpZCI6IjUyNSIsIkFkZHJlc3MiOm51bGwsIlN1YkFkZHJlc3MiOm51bGx9LCJJc0NoYW5nZWQiOmZhbHNlLCJJc05ldyI6dHJ1ZX0seyIkaWQiOiI1MjYiLCJHcm91cE5hbWUiOm51bGwsIlN0YXJ0RGF0ZSI6IjIwMjItMTAtMTVUMDA6MDA6MDBaIiwiRW5kRGF0ZSI6IjIwMjMtMDItMjhUMjM6NTk6MDBaIiwiUGVyY2VudGFnZUNvbXBsZXRlIjpudWxsLCJTdHlsZSI6eyIkaWQiOiI1MjciLCJTaGFwZSI6OCwiU2hhcGVUaGlja25lc3MiOjEsIkR1cmF0aW9uRm9ybWF0IjowLCJJbmNsdWRlTm9uV29ya2luZ0RheXNJbkR1cmF0aW9uIjpmYWxzZSwiUGVyY2VudGFnZUNvbXBsZXRlU3R5bGUiOnsiJGlkIjoiNTI4IiwiRm9udFNldHRpbmdzIjp7IiRpZCI6IjUyOS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NTMwIiwiTGluZUNvbG9yIjpudWxsLCJMaW5lV2VpZ2h0IjowLjAsIkxpbmVUeXBlIjowLCJQYXJlbnRTdHlsZSI6bnVsbH0sIlBhcmVudFN0eWxlIjp7IiRyZWYiOiI4NSJ9fSwiRHVyYXRpb25TdHlsZSI6eyIkaWQiOiI1MzEiLCJGb250U2V0dGluZ3MiOnsiJGlkIjoiNTMyIiwiRm9udFNpemUiOjcsIkZvbnROYW1lIjoiQ2FsaWJyaSIsIklzQm9sZCI6ZmFsc2UsIklzSXRhbGljIjpmYWxzZSwiSXNVbmRlcmxpbmVkIjpmYWxzZSwiUGFyZW50U3R5bGUiOnsiJHJlZiI6IjkzIn19LCJBdXRvU2l6ZSI6MCwiRm9yZWdyb3VuZCI6eyIkaWQiOiI1MzMiLCJDb2xvciI6eyIkaWQiOiI1MzQiLCJBIjoyNTUsIlIiOjEyNywiRyI6MTI3LCJCIjoxMjd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UzNSIsIkxpbmVDb2xvciI6bnVsbCwiTGluZVdlaWdodCI6MC4wLCJMaW5lVHlwZSI6MCwiUGFyZW50U3R5bGUiOm51bGx9LCJQYXJlbnRTdHlsZSI6eyIkcmVmIjoiOTIifX0sIkhvcml6b250YWxDb25uZWN0b3JTdHlsZSI6eyIkaWQiOiI1MzYiLCJMaW5lQ29sb3IiOnsiJHJlZiI6IjEwMCJ9LCJMaW5lV2VpZ2h0IjowLjAsIkxpbmVUeXBlIjowLCJQYXJlbnRTdHlsZSI6eyIkcmVmIjoiOTkifX0sIlZlcnRpY2FsQ29ubmVjdG9yU3R5bGUiOnsiJGlkIjoiNTM3IiwiTGluZUNvbG9yIjp7IiRyZWYiOiIxMDMifSwiTGluZVdlaWdodCI6MS4wLCJMaW5lVHlwZSI6MCwiUGFyZW50U3R5bGUiOnsiJHJlZiI6IjEwMiJ9fSwiTWFyZ2luIjpudWxsLCJTdGFydERhdGVQb3NpdGlvbiI6NCwiRW5kRGF0ZVBvc2l0aW9uIjo0LCJEYXRlSXNWaXNpYmxlIjp0cnVlLCJUaXRsZVBvc2l0aW9uIjozLCJEdXJhdGlvblBvc2l0aW9uIjowLCJQZXJjZW50YWdlQ29tcGxldGVkUG9zaXRpb24iOjIsIlNwYWNpbmciOjIsIklzQmVsb3dUaW1lYmFuZCI6dHJ1ZSwiUGVyY2VudGFnZUNvbXBsZXRlU2hhcGVPcGFjaXR5IjozNSwiU2hhcGVTdHlsZSI6eyIkaWQiOiI1MzgiLCJNYXJnaW4iOnsiJHJlZiI6IjEwNiJ9LCJQYWRkaW5nIjp7IiRpZCI6IjUzOSIsIlRvcCI6MCwiTGVmdCI6MiwiUmlnaHQiOjIsIkJvdHRvbSI6MH0sIkJhY2tncm91bmQiOnsiJGlkIjoiNTQwIiwiQ29sb3IiOnsiJGlkIjoiNTQxIiwiQSI6MjU1LCJSIjoxNzgsIkciOjM4LCJCIjowfX0sIklzVmlzaWJsZSI6dHJ1ZSwiV2lkdGgiOjAuMCwiSGVpZ2h0IjoxNi4wLCJCb3JkZXJTdHlsZSI6eyIkaWQiOiI1NDIiLCJMaW5lQ29sb3IiOnsiJGlkIjoiNTQzIiwiJHR5cGUiOiJOTFJFLkNvbW1vbi5Eb20uU29saWRDb2xvckJydXNoLCBOTFJFLkNvbW1vbiIsIkNvbG9yIjp7IiRpZCI6IjU0NCIsIkEiOjI1NSwiUiI6MjU1LCJHIjowLCJCIjowfX0sIkxpbmVXZWlnaHQiOjAuMCwiTGluZVR5cGUiOjAsIlBhcmVudFN0eWxlIjpudWxsfSwiUGFyZW50U3R5bGUiOnsiJHJlZiI6IjEwNSJ9fSwiVGl0bGVTdHlsZSI6eyIkaWQiOiI1NDUiLCJGb250U2V0dGluZ3MiOnsiJGlkIjoiNTQ2IiwiRm9udFNpemUiOjksIkZvbnROYW1lIjoiQ2FsaWJyaSIsIklzQm9sZCI6ZmFsc2UsIklzSXRhbGljIjpmYWxzZSwiSXNVbmRlcmxpbmVkIjpmYWxzZSwiUGFyZW50U3R5bGUiOnsiJHJlZiI6IjExNCJ9fSwiQXV0b1NpemUiOjAsIkZvcmVncm91bmQiOnsiJGlkIjoiNTQ3IiwiQ29sb3IiOnsiJGlkIjoiNTQ4IiwiQSI6MjU1LCJSIjo0MCwiRyI6NDAsIkIiOjM1fX0sIk1heFdpZHRoIjo2My4xMjUwMzgxNDY5NzI2NTYsIk1heEhlaWdodCI6IkluZmluaXR5IiwiU21hcnRGb3JlZ3JvdW5kSXNBY3RpdmUiOmZhbHNlLCJIb3Jpem9udGFsQWxpZ25tZW50Ijoy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TQ5IiwiTGluZUNvbG9yIjpudWxsLCJMaW5lV2VpZ2h0IjowLjAsIkxpbmVUeXBlIjowLCJQYXJlbnRTdHlsZSI6bnVsbH0sIlBhcmVudFN0eWxlIjp7IiRyZWYiOiIxMTMifX0sIkRhdGVTdHlsZSI6eyIkaWQiOiI1NTAiLCJGb250U2V0dGluZ3MiOnsiJGlkIjoiNTUxIiwiRm9udFNpemUiOjYsIkZvbnROYW1lIjoiQ2VudHVyeSBHb3RoaWMiLCJJc0JvbGQiOmZhbHNlLCJJc0l0YWxpYyI6ZmFsc2UsIklzVW5kZXJsaW5lZCI6ZmFsc2UsIlBhcmVudFN0eWxlIjp7IiRyZWYiOiIxMjEifX0sIkF1dG9TaXplIjowLCJGb3JlZ3JvdW5kIjp7IiRpZCI6IjU1MiIsIkNvbG9yIjp7IiRpZCI6IjU1MyIsIkEiOjI1NSwiUiI6MjMyLCJHIjo3NiwiQiI6MzR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U1NCIsIkxpbmVDb2xvciI6bnVsbCwiTGluZVdlaWdodCI6MC4wLCJMaW5lVHlwZSI6MCwiUGFyZW50U3R5bGUiOm51bGx9LCJQYXJlbnRTdHlsZSI6eyIkcmVmIjoiMTIwIn19LCJEYXRlRm9ybWF0Ijp7IiRyZWYiOiIxMjcifSwiV2Vla051bWJlcmluZyI6eyIkaWQiOiI1NTUiLCJGb3JtYXQiOjAsIklzVmlzaWJsZSI6ZmFsc2UsIkxhc3RLbm93blZpc2liaWxpdHlTdGF0ZSI6ZmFsc2V9LCJJc1Zpc2libGUiOnRydWUsIlBhcmVudFN0eWxlIjp7IiRyZWYiOiI4NCJ9fSwiSW5kZXgiOjE0LCJTbWFydER1cmF0aW9uQWN0aXZhdGVkIjpmYWxzZSwiRGF0ZUZvcm1hdCI6eyIkcmVmIjoiMTI3In0sIldlZWtOdW1iZXJpbmciOnsiJGlkIjoiNTU2IiwiRm9ybWF0IjowLCJJc1Zpc2libGUiOmZhbHNlLCJMYXN0S25vd25WaXNpYmlsaXR5U3RhdGUiOmZhbHNlfSwiSWQiOiJlY2ZlZjMxYi1mZWU1LTRiNGYtOTcxZC0zZDMwMmIyZGQxNDkiLCJJbXBvcnRJZCI6bnVsbCwiVGl0bGUiOiJVc2VyIEFjY2VwdGFuY2UiLCJOb3RlIjpudWxsLCJIeXBlcmxpbmsiOnsiJGlkIjoiNTU3IiwiQWRkcmVzcyI6bnVsbCwiU3ViQWRkcmVzcyI6bnVsbH0sIklzQ2hhbmdlZCI6ZmFsc2UsIklzTmV3Ijp0cnVlfSx7IiRpZCI6IjU1OCIsIkdyb3VwTmFtZSI6bnVsbCwiU3RhcnREYXRlIjoiMjAyMy0wMS0wMVQwMDowMDowMFoiLCJFbmREYXRlIjoiMjAyMy0wNS0yNlQyMzo1OTowMFoiLCJQZXJjZW50YWdlQ29tcGxldGUiOm51bGwsIlN0eWxlIjp7IiRpZCI6IjU1OSIsIlNoYXBlIjo4LCJTaGFwZVRoaWNrbmVzcyI6MSwiRHVyYXRpb25Gb3JtYXQiOjAsIkluY2x1ZGVOb25Xb3JraW5nRGF5c0luRHVyYXRpb24iOmZhbHNlLCJQZXJjZW50YWdlQ29tcGxldGVTdHlsZSI6eyIkaWQiOiI1NjAiLCJGb250U2V0dGluZ3MiOnsiJGlkIjoiNTYx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1NjIiLCJMaW5lQ29sb3IiOm51bGwsIkxpbmVXZWlnaHQiOjAuMCwiTGluZVR5cGUiOjAsIlBhcmVudFN0eWxlIjpudWxsfSwiUGFyZW50U3R5bGUiOnsiJHJlZiI6Ijg1In19LCJEdXJhdGlvblN0eWxlIjp7IiRpZCI6IjU2MyIsIkZvbnRTZXR0aW5ncyI6eyIkaWQiOiI1NjQiLCJGb250U2l6ZSI6NywiRm9udE5hbWUiOiJDYWxpYnJpIiwiSXNCb2xkIjpmYWxzZSwiSXNJdGFsaWMiOmZhbHNlLCJJc1VuZGVybGluZWQiOmZhbHNlLCJQYXJlbnRTdHlsZSI6eyIkcmVmIjoiOTMifX0sIkF1dG9TaXplIjowLCJGb3JlZ3JvdW5kIjp7IiRpZCI6IjU2NSIsIkNvbG9yIjp7IiRpZCI6IjU2Ni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TY3IiwiTGluZUNvbG9yIjpudWxsLCJMaW5lV2VpZ2h0IjowLjAsIkxpbmVUeXBlIjowLCJQYXJlbnRTdHlsZSI6bnVsbH0sIlBhcmVudFN0eWxlIjp7IiRyZWYiOiI5MiJ9fSwiSG9yaXpvbnRhbENvbm5lY3RvclN0eWxlIjp7IiRpZCI6IjU2OCIsIkxpbmVDb2xvciI6eyIkcmVmIjoiMTAwIn0sIkxpbmVXZWlnaHQiOjAuMCwiTGluZVR5cGUiOjAsIlBhcmVudFN0eWxlIjp7IiRyZWYiOiI5OSJ9fSwiVmVydGljYWxDb25uZWN0b3JTdHlsZSI6eyIkaWQiOiI1NjkiLCJMaW5lQ29sb3IiOnsiJHJlZiI6IjEwMyJ9LCJMaW5lV2VpZ2h0IjoxLjAsIkxpbmVUeXBlIjowLCJQYXJlbnRTdHlsZSI6eyIkcmVmIjoiMTAyIn19LCJNYXJnaW4iOm51bGwsIlN0YXJ0RGF0ZVBvc2l0aW9uIjo0LCJFbmREYXRlUG9zaXRpb24iOjQsIkRhdGVJc1Zpc2libGUiOnRydWUsIlRpdGxlUG9zaXRpb24iOjMsIkR1cmF0aW9uUG9zaXRpb24iOjAsIlBlcmNlbnRhZ2VDb21wbGV0ZWRQb3NpdGlvbiI6MiwiU3BhY2luZyI6MiwiSXNCZWxvd1RpbWViYW5kIjp0cnVlLCJQZXJjZW50YWdlQ29tcGxldGVTaGFwZU9wYWNpdHkiOjM1LCJTaGFwZVN0eWxlIjp7IiRpZCI6IjU3MCIsIk1hcmdpbiI6eyIkcmVmIjoiMTA2In0sIlBhZGRpbmciOnsiJGlkIjoiNTcxIiwiVG9wIjowLCJMZWZ0IjoyLCJSaWdodCI6MiwiQm90dG9tIjowfSwiQmFja2dyb3VuZCI6eyIkaWQiOiI1NzIiLCJDb2xvciI6eyIkaWQiOiI1NzMiLCJBIjoyNTUsIlIiOjgwLCJHIjo4MCwiQiI6NzB9fSwiSXNWaXNpYmxlIjp0cnVlLCJXaWR0aCI6MC4wLCJIZWlnaHQiOjE2LjAsIkJvcmRlclN0eWxlIjp7IiRpZCI6IjU3NCIsIkxpbmVDb2xvciI6eyIkaWQiOiI1NzUiLCIkdHlwZSI6Ik5MUkUuQ29tbW9uLkRvbS5Tb2xpZENvbG9yQnJ1c2gsIE5MUkUuQ29tbW9uIiwiQ29sb3IiOnsiJGlkIjoiNTc2IiwiQSI6MjU1LCJSIjoyNTUsIkciOjAsIkIiOjB9fSwiTGluZVdlaWdodCI6MC4wLCJMaW5lVHlwZSI6MCwiUGFyZW50U3R5bGUiOm51bGx9LCJQYXJlbnRTdHlsZSI6eyIkcmVmIjoiMTA1In19LCJUaXRsZVN0eWxlIjp7IiRpZCI6IjU3NyIsIkZvbnRTZXR0aW5ncyI6eyIkaWQiOiI1NzgiLCJGb250U2l6ZSI6OSwiRm9udE5hbWUiOiJDYWxpYnJpIiwiSXNCb2xkIjpmYWxzZSwiSXNJdGFsaWMiOmZhbHNlLCJJc1VuZGVybGluZWQiOmZhbHNlLCJQYXJlbnRTdHlsZSI6eyIkcmVmIjoiMTE0In19LCJBdXRvU2l6ZSI6MCwiRm9yZWdyb3VuZCI6eyIkaWQiOiI1NzkiLCJDb2xvciI6eyIkaWQiOiI1ODAiLCJBIjoyNTUsIlIiOjQwLCJHIjo0MCwiQiI6MzV9fSwiTWF4V2lkdGgiOjYxLjEyNTAzODE0Njk3MjY1Ni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1ODEiLCJMaW5lQ29sb3IiOm51bGwsIkxpbmVXZWlnaHQiOjAuMCwiTGluZVR5cGUiOjAsIlBhcmVudFN0eWxlIjpudWxsfSwiUGFyZW50U3R5bGUiOnsiJHJlZiI6IjExMyJ9fSwiRGF0ZVN0eWxlIjp7IiRpZCI6IjU4MiIsIkZvbnRTZXR0aW5ncyI6eyIkaWQiOiI1ODMiLCJGb250U2l6ZSI6NiwiRm9udE5hbWUiOiJDZW50dXJ5IEdvdGhpYyIsIklzQm9sZCI6ZmFsc2UsIklzSXRhbGljIjpmYWxzZSwiSXNVbmRlcmxpbmVkIjpmYWxzZSwiUGFyZW50U3R5bGUiOnsiJHJlZiI6IjEyMSJ9fSwiQXV0b1NpemUiOjAsIkZvcmVncm91bmQiOnsiJGlkIjoiNTg0IiwiQ29sb3IiOnsiJGlkIjoiNTg1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Tg2IiwiTGluZUNvbG9yIjpudWxsLCJMaW5lV2VpZ2h0IjowLjAsIkxpbmVUeXBlIjowLCJQYXJlbnRTdHlsZSI6bnVsbH0sIlBhcmVudFN0eWxlIjp7IiRyZWYiOiIxMjAifX0sIkRhdGVGb3JtYXQiOnsiJHJlZiI6IjEyNyJ9LCJXZWVrTnVtYmVyaW5nIjp7IiRpZCI6IjU4NyIsIkZvcm1hdCI6MCwiSXNWaXNpYmxlIjpmYWxzZSwiTGFzdEtub3duVmlzaWJpbGl0eVN0YXRlIjpmYWxzZX0sIklzVmlzaWJsZSI6dHJ1ZSwiUGFyZW50U3R5bGUiOnsiJHJlZiI6Ijg0In19LCJJbmRleCI6MTUsIlNtYXJ0RHVyYXRpb25BY3RpdmF0ZWQiOmZhbHNlLCJEYXRlRm9ybWF0Ijp7IiRyZWYiOiIxMjcifSwiV2Vla051bWJlcmluZyI6eyIkaWQiOiI1ODgiLCJGb3JtYXQiOjAsIklzVmlzaWJsZSI6ZmFsc2UsIkxhc3RLbm93blZpc2liaWxpdHlTdGF0ZSI6ZmFsc2V9LCJJZCI6Ijk0OGZkMTUxLTFiNjItNDkwOC1iNDY5LTEyOTA0ZDNhMzhiYSIsIkltcG9ydElkIjpudWxsLCJUaXRsZSI6IkRvY3VtZW50YXRpb24gIiwiTm90ZSI6bnVsbCwiSHlwZXJsaW5rIjp7IiRpZCI6IjU4OSIsIkFkZHJlc3MiOm51bGwsIlN1YkFkZHJlc3MiOm51bGx9LCJJc0NoYW5nZWQiOmZhbHNlLCJJc05ldyI6dHJ1ZX1dLCJTd2ltbGFuZXMiOltdLCJNc1Byb2plY3RJdGVtc1RyZWUiOm51bGwsIk1ldGFkYXRhIjp7IiRpZCI6IjU5MC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1OTE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mYWxzZSwiSW1wb3J0VHlwZSI6MCwiRmlsZVBhdGgiOm51bGwsIlRpbWVDb25maWd1cmF0aW9uIjp7IiRpZCI6IjU5MiIsIlVzZVRpbWUiOmZhbHNlLCJXb3JrRGF5U3RhcnQiOiIwMDowMDowMCIsIldvcmtEYXlFbmQiOiIyMzo1OTowMCJ9LCJMYXN0VXNlZFRlbXBsYXRlSWQiOiI4YWYyNDIwMC05NmM5LTQ5ZWYtODIzMS0yNWVjNmY2NzRjZGMiLCJGaXJzdFdlZWtPZlllYXIiOjB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-Off"/>
  <p:tag name="OTLPOSITIONONTASK" val="None"/>
  <p:tag name="OTLRELATEDTASKID" val="00000000-0000-0000-0000-000000000000"/>
  <p:tag name="OTLWEEKNUMBERINGFORMAT" val="WNFormat1"/>
  <p:tag name="OTLWEEKNUMBERINGISVISIBLE" val="False"/>
  <p:tag name="OTLDATE" val="2021-05-01T23:59:00.0000000"/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nimal Prototype "/>
  <p:tag name="OTLPOSITIONONTASK" val="None"/>
  <p:tag name="OTLRELATEDTASKID" val="00000000-0000-0000-0000-000000000000"/>
  <p:tag name="OTLWEEKNUMBERINGFORMAT" val="WNFormat1"/>
  <p:tag name="OTLWEEKNUMBERINGISVISIBLE" val="False"/>
  <p:tag name="OTLDATE" val="2021-09-30T23:59:00.0000000"/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ubmission"/>
  <p:tag name="OTLPOSITIONONTASK" val="None"/>
  <p:tag name="OTLRELATEDTASKID" val="00000000-0000-0000-0000-000000000000"/>
  <p:tag name="OTLWEEKNUMBERINGFORMAT" val="WNFormat1"/>
  <p:tag name="OTLWEEKNUMBERINGISVISIBLE" val="False"/>
  <p:tag name="OTLDATE" val="2021-11-25T23:59:00.0000000"/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 Web Prototype"/>
  <p:tag name="OTLPOSITIONONTASK" val="None"/>
  <p:tag name="OTLRELATEDTASKID" val="00000000-0000-0000-0000-000000000000"/>
  <p:tag name="OTLWEEKNUMBERINGFORMAT" val="WNFormat1"/>
  <p:tag name="OTLWEEKNUMBERINGISVISIBLE" val="False"/>
  <p:tag name="OTLDATE" val="2022-03-01T23:59:00.0000000"/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Online Testing "/>
  <p:tag name="OTLPOSITIONONTASK" val="None"/>
  <p:tag name="OTLRELATEDTASKID" val="00000000-0000-0000-0000-000000000000"/>
  <p:tag name="OTLWEEKNUMBERINGFORMAT" val="WNFormat1"/>
  <p:tag name="OTLWEEKNUMBERINGISVISIBLE" val="False"/>
  <p:tag name="OTLDATE" val="2022-05-20T23:59:00.0000000"/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"/>
  <p:tag name="OTLPOSITIONONTASK" val="None"/>
  <p:tag name="OTLRELATEDTASKID" val="00000000-0000-0000-0000-000000000000"/>
  <p:tag name="OTLWEEKNUMBERINGFORMAT" val="WNFormat1"/>
  <p:tag name="OTLWEEKNUMBERINGISVISIBLE" val="False"/>
  <p:tag name="OTLDATE" val="2023-03-15T23:59:00.0000000"/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ntegration"/>
  <p:tag name="OTLPOSITIONONTASK" val="None"/>
  <p:tag name="OTLRELATEDTASKID" val="00000000-0000-0000-0000-000000000000"/>
  <p:tag name="OTLWEEKNUMBERINGFORMAT" val="WNFormat1"/>
  <p:tag name="OTLWEEKNUMBERINGISVISIBLE" val="False"/>
  <p:tag name="OTLDATE" val="2021-10-30T23:59:00.0000000"/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Validation"/>
  <p:tag name="OTLPOSITIONONTASK" val="None"/>
  <p:tag name="OTLRELATEDTASKID" val="00000000-0000-0000-0000-000000000000"/>
  <p:tag name="OTLWEEKNUMBERINGFORMAT" val="WNFormat1"/>
  <p:tag name="OTLWEEKNUMBERINGISVISIBLE" val="False"/>
  <p:tag name="OTLDATE" val="2022-07-22T23:59:00.0000000"/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xec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3-01-01T23:59:00.0000000"/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"/>
  <p:tag name="OTLTIMEBANDQUICKPOSITION" val="Custom"/>
  <p:tag name="OTLTIMEBANDSHAPETYPE" val="LeafTimeband"/>
  <p:tag name="OTLTIMEBANDTHREEDEFFECTS" val="Gel"/>
  <p:tag name="OTLTIMEBANDAUTODATERANGE" val="Fals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  <p:tag name="OTLTIMEBANDENDDATE" val="2023-05-26T23:59:00.0000000"/>
  <p:tag name="OTLTIMEBANDSTARTDATE" val="2021-04-01T00:00:00.0000000"/>
  <p:tag name="OTLTIMEBANDSCALETYPE" val="Months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80"/>
  <p:tag name="OTLDURATIONFORMAT" val="day"/>
  <p:tag name="OTLSPACING" val="2"/>
  <p:tag name="OTLSHAPETHICKNESSTYPE" val="Regular"/>
  <p:tag name="OTLWEEKNUMBERINGFORMAT" val="WNFormat1"/>
  <p:tag name="OTLWEEKNUMBERINGISVISIBLE" val="False"/>
  <p:tag name="OTLSTARTDATE" val="2021-05-01T00:00:00.0000000Z"/>
  <p:tag name="OTLENDDATE" val="2021-11-15T23:59:00.0000000Z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3"/>
  <p:tag name="OTLDURATIONFORMAT" val="day"/>
  <p:tag name="OTLSPACING" val="2"/>
  <p:tag name="OTLSHAPETHICKNESSTYPE" val="Regular"/>
  <p:tag name="OTLWEEKNUMBERINGFORMAT" val="WNFormat1"/>
  <p:tag name="OTLWEEKNUMBERINGISVISIBLE" val="False"/>
  <p:tag name="OTLSTARTDATE" val="2021-11-19T00:00:00.0000000Z"/>
  <p:tag name="OTLENDDATE" val="2022-03-01T23:59:00.0000000Z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56"/>
  <p:tag name="OTLDURATIONFORMAT" val="day"/>
  <p:tag name="OTLSPACING" val="2"/>
  <p:tag name="OTLSHAPETHICKNESSTYPE" val="Regular"/>
  <p:tag name="OTLWEEKNUMBERINGFORMAT" val="WNFormat1"/>
  <p:tag name="OTLWEEKNUMBERINGISVISIBLE" val="False"/>
  <p:tag name="OTLSTARTDATE" val="2022-03-06T00:00:00.0000000Z"/>
  <p:tag name="OTLENDDATE" val="2022-08-31T23:59:00.0000000Z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20"/>
  <p:tag name="OTLDURATIONFORMAT" val="day"/>
  <p:tag name="OTLSPACING" val="2"/>
  <p:tag name="OTLSHAPETHICKNESSTYPE" val="Regular"/>
  <p:tag name="OTLWEEKNUMBERINGFORMAT" val="WNFormat1"/>
  <p:tag name="OTLWEEKNUMBERINGISVISIBLE" val="False"/>
  <p:tag name="OTLSTARTDATE" val="2022-08-31T00:00:00.0000000Z"/>
  <p:tag name="OTLENDDATE" val="2022-10-29T23:59:00.0000000Z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5"/>
  <p:tag name="OTLDURATIONFORMAT" val="day"/>
  <p:tag name="OTLSPACING" val="2"/>
  <p:tag name="OTLSHAPETHICKNESSTYPE" val="Regular"/>
  <p:tag name="OTLWEEKNUMBERINGFORMAT" val="WNFormat1"/>
  <p:tag name="OTLWEEKNUMBERINGISVISIBLE" val="False"/>
  <p:tag name="OTLSTARTDATE" val="2022-08-15T00:00:00.0000000Z"/>
  <p:tag name="OTLENDDATE" val="2022-11-29T23:59:00.0000000Z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2"/>
  <p:tag name="OTLSHAPETHICKNESSTYPE" val="Regular"/>
  <p:tag name="OTLWEEKNUMBERINGFORMAT" val="WNFormat1"/>
  <p:tag name="OTLWEEKNUMBERINGISVISIBLE" val="False"/>
  <p:tag name="OTLSTARTDATE" val="2022-10-15T00:00:00.0000000Z"/>
  <p:tag name="OTLENDDATE" val="2023-02-28T23:59:00.0000000Z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2"/>
  <p:tag name="OTLSHAPETHICKNESSTYPE" val="Regular"/>
  <p:tag name="OTLWEEKNUMBERINGFORMAT" val="WNFormat1"/>
  <p:tag name="OTLWEEKNUMBERINGISVISIBLE" val="False"/>
  <p:tag name="OTLSTARTDATE" val="2023-01-01T00:00:00.0000000Z"/>
  <p:tag name="OTLENDDATE" val="2023-05-26T23:59:00.0000000Z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Custom 5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FFFFFF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</Words>
  <Application>Microsoft Office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Segoe UI </vt:lpstr>
      <vt:lpstr>1_Office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2014-09-17T18:23:59Z</dcterms:created>
  <dcterms:modified xsi:type="dcterms:W3CDTF">2021-06-25T12:25:24Z</dcterms:modified>
</cp:coreProperties>
</file>