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E4563-FF76-C23B-F92E-3EC38F8B5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97CC38-5269-4C7B-AACD-02F25A051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D1266-03CF-447E-E239-91B8BEC01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49B2-7096-4C46-BC2B-6E49658F65A8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60982-A748-4A54-ACC7-01EEEFB5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AB10F-2E6D-3D94-5F43-59CECEC0C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9CE1-C3C4-40F5-9DF3-FC84630E2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49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560E6-1777-2CE2-B867-27CB94C44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AEC54-E027-B5C4-C438-829DA4EBD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14137-F6E9-FFC0-E76F-9D11D165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49B2-7096-4C46-BC2B-6E49658F65A8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85D86-346B-7E4E-1336-6F5A1B3B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FBA24-A56F-2E64-7878-29DC62F9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9CE1-C3C4-40F5-9DF3-FC84630E2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18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6CA37B-DBFE-2990-23B4-9390B91BD7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08C53-5C9A-C67F-6C56-77D5DE568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19AD9-6C40-CD25-C1A8-37FFE6597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49B2-7096-4C46-BC2B-6E49658F65A8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89C6A-8EBC-F345-E93D-1D603192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99C3F-47F9-6042-32BA-3F844BFFD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9CE1-C3C4-40F5-9DF3-FC84630E2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39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2B43B-B865-8764-12A7-8182A322C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9EBE2-8D5F-E482-A920-658F3BE75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F8F3C-092E-0389-4735-A7302B88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49B2-7096-4C46-BC2B-6E49658F65A8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F9E2A-A8D3-733E-B43A-8F41E7F85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EF800-DC67-D304-F272-B414E1F3F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9CE1-C3C4-40F5-9DF3-FC84630E2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43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01BFB-C657-ECF2-0E4F-50AF95161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57FD6-7F3B-E139-EDB9-DD6C3BFDF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B0A17-CF0C-89F1-661F-C169CBBE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49B2-7096-4C46-BC2B-6E49658F65A8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7A475-A90C-0D07-8781-F538E3575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81ACB-B334-8F92-AF30-EBAA9850E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9CE1-C3C4-40F5-9DF3-FC84630E2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5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2BE62-6EAC-CF2D-5FA6-3D92913F3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23F00-93B2-E116-7925-2FD83A3493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8D3421-671E-694E-5FDE-BBFA05F7E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021B5-9A19-6EE9-07E5-F725703C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49B2-7096-4C46-BC2B-6E49658F65A8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B83120-B261-5555-6180-D74261F5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C17D4-DF29-69AB-2A53-ADFD652A4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9CE1-C3C4-40F5-9DF3-FC84630E2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82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73E50-829D-24D6-F186-7F66042AC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4B181-0473-8717-C871-C7FA3F447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700FD-DABF-DA6C-8EA9-C3C0172B8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23604-08CF-ED96-ECAB-830A227E6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2AD7D1-91AC-C29D-40E2-7A7AB5148C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98B314-C505-5D85-7169-66AEC8ED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49B2-7096-4C46-BC2B-6E49658F65A8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63ACE0-F3C8-23F7-F3EB-CDD272B1D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DD31E-D8EC-45DC-3C11-E36BD80E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9CE1-C3C4-40F5-9DF3-FC84630E2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15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7FEE-7F3F-1ACF-3C56-9B2FA106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4AB40-AD15-2BE3-77F0-5F1445FA5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49B2-7096-4C46-BC2B-6E49658F65A8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BC0B0-AAEA-DA74-0033-DFF3009EE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35CDB-0919-A370-4DAD-9B5AB987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9CE1-C3C4-40F5-9DF3-FC84630E2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09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AEF8C3-6CCC-689E-F29F-4349EA3CC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49B2-7096-4C46-BC2B-6E49658F65A8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52EDB-8850-122F-242F-9EADE967E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EC0F4-5FBF-904F-0BE2-9701F23D0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9CE1-C3C4-40F5-9DF3-FC84630E2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62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5F7AA-27EA-9554-80EC-0A124192F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2ACF9-CAA1-E1E6-5A9B-DCABE3B40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DCF00-B8C3-35E3-8A2A-A451CF5F1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360FC-E9B3-3A74-0EDD-19002DA9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49B2-7096-4C46-BC2B-6E49658F65A8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12C7A-937B-BFBA-2931-E2BE98CF5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485C2-90C7-E8C4-3BC3-D87BDC3E8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9CE1-C3C4-40F5-9DF3-FC84630E2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18FDC-2E0B-10D8-992C-C2C92DD66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0E1356-6D53-3D84-5451-F54237B5C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4FCC2-BE50-7EC8-0741-DECCB230D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BE001-D120-B034-A301-06D9E081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49B2-7096-4C46-BC2B-6E49658F65A8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0773C-F302-7FA8-1A77-0F108DE36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75B0A-975B-6733-84CD-3853F7DCC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9CE1-C3C4-40F5-9DF3-FC84630E2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55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99C990-C1D1-9C9B-AECF-78BF48B1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2756A-01C4-48CA-DCDF-E2E8F7DF5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37FB9-391D-8196-8E72-B77B6BCE5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449B2-7096-4C46-BC2B-6E49658F65A8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328F2-BB6F-55F7-3311-E15BE22EE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8990F-EFAF-DE33-FFA2-DA95C3CC2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9CE1-C3C4-40F5-9DF3-FC84630E2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70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134" Type="http://schemas.openxmlformats.org/officeDocument/2006/relationships/slideLayout" Target="../slideLayouts/slideLayout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282" name="OTLSHAPE_M_6e3d36ba8f5f423faa7a0a57470ce910_Connector1"/>
          <p:cNvCxnSpPr/>
          <p:nvPr>
            <p:custDataLst>
              <p:tags r:id="rId2"/>
            </p:custDataLst>
          </p:nvPr>
        </p:nvCxnSpPr>
        <p:spPr>
          <a:xfrm>
            <a:off x="6958431" y="5710428"/>
            <a:ext cx="0" cy="44886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81" name="OTLSHAPE_M_df949dad64a44818984bde0d0c8fd3af_Connector1"/>
          <p:cNvCxnSpPr/>
          <p:nvPr>
            <p:custDataLst>
              <p:tags r:id="rId3"/>
            </p:custDataLst>
          </p:nvPr>
        </p:nvCxnSpPr>
        <p:spPr>
          <a:xfrm>
            <a:off x="3572405" y="5710428"/>
            <a:ext cx="0" cy="44886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80" name="OTLSHAPE_M_0a1ef519557c45f4942d0867047bbb8e_Connector1"/>
          <p:cNvCxnSpPr/>
          <p:nvPr>
            <p:custDataLst>
              <p:tags r:id="rId4"/>
            </p:custDataLst>
          </p:nvPr>
        </p:nvCxnSpPr>
        <p:spPr>
          <a:xfrm>
            <a:off x="9986688" y="4694640"/>
            <a:ext cx="0" cy="448860"/>
          </a:xfrm>
          <a:prstGeom prst="line">
            <a:avLst/>
          </a:prstGeom>
          <a:ln w="9525" cap="flat" cmpd="sng" algn="ctr">
            <a:solidFill>
              <a:srgbClr val="96D6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79" name="OTLSHAPE_M_213757f954204f9ca66f8bfc70d9e7b9_Connector1"/>
          <p:cNvCxnSpPr/>
          <p:nvPr>
            <p:custDataLst>
              <p:tags r:id="rId5"/>
            </p:custDataLst>
          </p:nvPr>
        </p:nvCxnSpPr>
        <p:spPr>
          <a:xfrm>
            <a:off x="5131255" y="4694640"/>
            <a:ext cx="0" cy="448860"/>
          </a:xfrm>
          <a:prstGeom prst="line">
            <a:avLst/>
          </a:prstGeom>
          <a:ln w="9525" cap="flat" cmpd="sng" algn="ctr">
            <a:solidFill>
              <a:srgbClr val="E84C2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78" name="OTLSHAPE_M_d5a61cb9fb68417288c9ebbc4eaced10_Connector1"/>
          <p:cNvCxnSpPr/>
          <p:nvPr>
            <p:custDataLst>
              <p:tags r:id="rId6"/>
            </p:custDataLst>
          </p:nvPr>
        </p:nvCxnSpPr>
        <p:spPr>
          <a:xfrm>
            <a:off x="3189081" y="4694640"/>
            <a:ext cx="0" cy="44886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83" name="OTLSHAPE_M_47427931043d4de196c4def5d338dbcf_Connector1"/>
          <p:cNvCxnSpPr/>
          <p:nvPr>
            <p:custDataLst>
              <p:tags r:id="rId7"/>
            </p:custDataLst>
          </p:nvPr>
        </p:nvCxnSpPr>
        <p:spPr>
          <a:xfrm>
            <a:off x="9041156" y="5710429"/>
            <a:ext cx="0" cy="458228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OTLSHAPE_M_1f203f9e9d6e48e48b859edb0ea422a7_Connector1">
            <a:extLst>
              <a:ext uri="{FF2B5EF4-FFF2-40B4-BE49-F238E27FC236}">
                <a16:creationId xmlns:a16="http://schemas.microsoft.com/office/drawing/2014/main" id="{F995F7AB-844B-48FF-B17B-9935DB3A401E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246908" y="4694640"/>
            <a:ext cx="0" cy="448860"/>
          </a:xfrm>
          <a:prstGeom prst="line">
            <a:avLst/>
          </a:prstGeom>
          <a:ln w="9525" cap="flat" cmpd="sng" algn="ctr">
            <a:solidFill>
              <a:srgbClr val="E84C2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M_808492e7fcfe49709015401b74fad24c_Connector1">
            <a:extLst>
              <a:ext uri="{FF2B5EF4-FFF2-40B4-BE49-F238E27FC236}">
                <a16:creationId xmlns:a16="http://schemas.microsoft.com/office/drawing/2014/main" id="{65A9355D-BD33-49AE-8D41-4A78863344CC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3904619" y="4228719"/>
            <a:ext cx="0" cy="347260"/>
          </a:xfrm>
          <a:prstGeom prst="line">
            <a:avLst/>
          </a:prstGeom>
          <a:ln w="9525" cap="flat" cmpd="sng" algn="ctr">
            <a:solidFill>
              <a:srgbClr val="E84C2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M_808492e7fcfe49709015401b74fad24c_Connector2">
            <a:extLst>
              <a:ext uri="{FF2B5EF4-FFF2-40B4-BE49-F238E27FC236}">
                <a16:creationId xmlns:a16="http://schemas.microsoft.com/office/drawing/2014/main" id="{CC764870-64FE-4958-9969-A825A3F7B77D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3904619" y="4746498"/>
            <a:ext cx="0" cy="397002"/>
          </a:xfrm>
          <a:prstGeom prst="line">
            <a:avLst/>
          </a:prstGeom>
          <a:ln w="9525" cap="flat" cmpd="sng" algn="ctr">
            <a:solidFill>
              <a:srgbClr val="E84C2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M_07b352c881f44a758dc5dd5d40c1f3c2_Connector1">
            <a:extLst>
              <a:ext uri="{FF2B5EF4-FFF2-40B4-BE49-F238E27FC236}">
                <a16:creationId xmlns:a16="http://schemas.microsoft.com/office/drawing/2014/main" id="{C44789E0-3D13-4BDE-9BE2-2995B0E172E5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6153451" y="4228719"/>
            <a:ext cx="0" cy="347260"/>
          </a:xfrm>
          <a:prstGeom prst="line">
            <a:avLst/>
          </a:prstGeom>
          <a:ln w="9525" cap="flat" cmpd="sng" algn="ctr">
            <a:solidFill>
              <a:srgbClr val="B226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T_c3d685d5ae854fb185925e527e534f28_HorizontalConnector1">
            <a:extLst>
              <a:ext uri="{FF2B5EF4-FFF2-40B4-BE49-F238E27FC236}">
                <a16:creationId xmlns:a16="http://schemas.microsoft.com/office/drawing/2014/main" id="{680F27BA-BDFF-ABFB-137B-9ED303FC0D2B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342137" y="1352042"/>
            <a:ext cx="2466699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OTLSHAPE_T_948fd1511b624908b46912904d3a38ba_HorizontalConnector1">
            <a:extLst>
              <a:ext uri="{FF2B5EF4-FFF2-40B4-BE49-F238E27FC236}">
                <a16:creationId xmlns:a16="http://schemas.microsoft.com/office/drawing/2014/main" id="{BF8ACEB1-BDF1-5DAE-A408-EA2E7BF3442F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1483191" y="3767159"/>
            <a:ext cx="7538847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T_ecfef31bfee54b4f971d3d302b2dd149_HorizontalConnector1">
            <a:extLst>
              <a:ext uri="{FF2B5EF4-FFF2-40B4-BE49-F238E27FC236}">
                <a16:creationId xmlns:a16="http://schemas.microsoft.com/office/drawing/2014/main" id="{C4B46259-82A3-19DF-DBD8-1DBD8207B1BF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1530096" y="3284135"/>
            <a:ext cx="6495300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54" name="OTLSHAPE_T_ddc36248860c45f587292ea75ed0d69f_HorizontalConnector1">
            <a:extLst>
              <a:ext uri="{FF2B5EF4-FFF2-40B4-BE49-F238E27FC236}">
                <a16:creationId xmlns:a16="http://schemas.microsoft.com/office/drawing/2014/main" id="{CC8C9162-CCFF-DD7D-CA59-D28F0E10FF05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1164464" y="2801112"/>
            <a:ext cx="6196505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55" name="OTLSHAPE_T_eba8ee2a1844408c91d25cc40be5eeb2_HorizontalConnector1">
            <a:extLst>
              <a:ext uri="{FF2B5EF4-FFF2-40B4-BE49-F238E27FC236}">
                <a16:creationId xmlns:a16="http://schemas.microsoft.com/office/drawing/2014/main" id="{DD298021-D758-3EFD-3A20-E055B575BBEF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2219453" y="2318089"/>
            <a:ext cx="5026519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62" name="OTLSHAPE_T_5d637a4d89a647e7b3d547461c00dc98_HorizontalConnector1">
            <a:extLst>
              <a:ext uri="{FF2B5EF4-FFF2-40B4-BE49-F238E27FC236}">
                <a16:creationId xmlns:a16="http://schemas.microsoft.com/office/drawing/2014/main" id="{78F6CFB9-62DD-A9C2-579E-CEEA92B5252D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830791" y="1835065"/>
            <a:ext cx="3345233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63" name="OTLSHAPE_T_f3c770d8a6a24238a57b373ef9984550_HorizontalConnector1">
            <a:extLst>
              <a:ext uri="{FF2B5EF4-FFF2-40B4-BE49-F238E27FC236}">
                <a16:creationId xmlns:a16="http://schemas.microsoft.com/office/drawing/2014/main" id="{0F2F26FD-7A8D-A8C4-DA52-6FAA4B198248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708152" y="869019"/>
            <a:ext cx="519637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07b352c881f44a758dc5dd5d40c1f3c2_Connector2">
            <a:extLst>
              <a:ext uri="{FF2B5EF4-FFF2-40B4-BE49-F238E27FC236}">
                <a16:creationId xmlns:a16="http://schemas.microsoft.com/office/drawing/2014/main" id="{3A55CC0F-6490-0C64-87DB-18799F90E30E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6153451" y="4746498"/>
            <a:ext cx="0" cy="397002"/>
          </a:xfrm>
          <a:prstGeom prst="line">
            <a:avLst/>
          </a:prstGeom>
          <a:ln w="9525" cap="flat" cmpd="sng" algn="ctr">
            <a:solidFill>
              <a:srgbClr val="B226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AC80FD7D-D0E1-699B-46F8-BA9FDFFA5D92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44465" y="5143500"/>
            <a:ext cx="10515600" cy="182880"/>
          </a:xfrm>
          <a:prstGeom prst="round2SameRect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TLSHAPE_TB_00000000000000000000000000000000_MiddleScaleContainer">
            <a:extLst>
              <a:ext uri="{FF2B5EF4-FFF2-40B4-BE49-F238E27FC236}">
                <a16:creationId xmlns:a16="http://schemas.microsoft.com/office/drawing/2014/main" id="{709DF391-B51E-25DC-202E-DD4A877D2EBA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44465" y="5335524"/>
            <a:ext cx="10515600" cy="182880"/>
          </a:xfrm>
          <a:prstGeom prst="rect">
            <a:avLst/>
          </a:prstGeom>
          <a:solidFill>
            <a:srgbClr val="B226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TLSHAPE_TB_00000000000000000000000000000000_BottomScaleContainer">
            <a:extLst>
              <a:ext uri="{FF2B5EF4-FFF2-40B4-BE49-F238E27FC236}">
                <a16:creationId xmlns:a16="http://schemas.microsoft.com/office/drawing/2014/main" id="{50081721-CD08-93B7-A80A-DE2FACC1613D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44465" y="5527548"/>
            <a:ext cx="105156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TLSHAPE_TB_00000000000000000000000000000000_ElapsedTime">
            <a:extLst>
              <a:ext uri="{FF2B5EF4-FFF2-40B4-BE49-F238E27FC236}">
                <a16:creationId xmlns:a16="http://schemas.microsoft.com/office/drawing/2014/main" id="{01EABF6A-4643-E3A3-16A7-C36FFCA1D32B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44465" y="5672633"/>
            <a:ext cx="2070100" cy="37795"/>
          </a:xfrm>
          <a:prstGeom prst="rect">
            <a:avLst/>
          </a:prstGeom>
          <a:solidFill>
            <a:srgbClr val="EEECE1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259" name="OTLSHAPE_TB_00000000000000000000000000000000_TodayMarkerShape"/>
          <p:cNvSpPr/>
          <p:nvPr>
            <p:custDataLst>
              <p:tags r:id="rId24"/>
            </p:custDataLst>
          </p:nvPr>
        </p:nvSpPr>
        <p:spPr>
          <a:xfrm>
            <a:off x="2882580" y="5710428"/>
            <a:ext cx="63500" cy="60960"/>
          </a:xfrm>
          <a:prstGeom prst="triangle">
            <a:avLst/>
          </a:prstGeom>
          <a:solidFill>
            <a:srgbClr val="E84C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60" name="OTLSHAPE_TB_00000000000000000000000000000000_TodayMarkerText"/>
          <p:cNvSpPr txBox="1"/>
          <p:nvPr>
            <p:custDataLst>
              <p:tags r:id="rId25"/>
            </p:custDataLst>
          </p:nvPr>
        </p:nvSpPr>
        <p:spPr>
          <a:xfrm>
            <a:off x="2719200" y="5771388"/>
            <a:ext cx="383118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0" spc="-14">
                <a:solidFill>
                  <a:schemeClr val="dk1"/>
                </a:solidFill>
                <a:latin typeface="Century Gothic" panose="020B0502020202020204" pitchFamily="34" charset="0"/>
              </a:rPr>
              <a:t>Today</a:t>
            </a:r>
          </a:p>
        </p:txBody>
      </p:sp>
      <p:sp>
        <p:nvSpPr>
          <p:cNvPr id="44261" name="OTLSHAPE_TB_00000000000000000000000000000000_TimescaleInterval1"/>
          <p:cNvSpPr txBox="1"/>
          <p:nvPr>
            <p:custDataLst>
              <p:tags r:id="rId26"/>
            </p:custDataLst>
          </p:nvPr>
        </p:nvSpPr>
        <p:spPr>
          <a:xfrm>
            <a:off x="907965" y="5141510"/>
            <a:ext cx="342900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30">
                <a:solidFill>
                  <a:schemeClr val="lt1"/>
                </a:solidFill>
                <a:latin typeface="Century Gothic" panose="020B0502020202020204" pitchFamily="34" charset="0"/>
              </a:rPr>
              <a:t>2022</a:t>
            </a:r>
          </a:p>
        </p:txBody>
      </p:sp>
      <p:sp>
        <p:nvSpPr>
          <p:cNvPr id="44263" name="OTLSHAPE_TB_00000000000000000000000000000000_TimescaleInterval2"/>
          <p:cNvSpPr txBox="1"/>
          <p:nvPr>
            <p:custDataLst>
              <p:tags r:id="rId27"/>
            </p:custDataLst>
          </p:nvPr>
        </p:nvSpPr>
        <p:spPr>
          <a:xfrm>
            <a:off x="4421766" y="5141510"/>
            <a:ext cx="342900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30">
                <a:solidFill>
                  <a:schemeClr val="lt1"/>
                </a:solidFill>
                <a:latin typeface="Century Gothic" panose="020B0502020202020204" pitchFamily="34" charset="0"/>
              </a:rPr>
              <a:t>2023</a:t>
            </a:r>
          </a:p>
        </p:txBody>
      </p:sp>
      <p:sp>
        <p:nvSpPr>
          <p:cNvPr id="44265" name="OTLSHAPE_TB_00000000000000000000000000000000_TimescaleInterval3"/>
          <p:cNvSpPr txBox="1"/>
          <p:nvPr>
            <p:custDataLst>
              <p:tags r:id="rId28"/>
            </p:custDataLst>
          </p:nvPr>
        </p:nvSpPr>
        <p:spPr>
          <a:xfrm>
            <a:off x="9085538" y="5141510"/>
            <a:ext cx="342900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30">
                <a:solidFill>
                  <a:schemeClr val="lt1"/>
                </a:solidFill>
                <a:latin typeface="Century Gothic" panose="020B0502020202020204" pitchFamily="34" charset="0"/>
              </a:rPr>
              <a:t>2024</a:t>
            </a:r>
          </a:p>
        </p:txBody>
      </p:sp>
      <p:sp>
        <p:nvSpPr>
          <p:cNvPr id="21" name="OTLSHAPE_TB_00000000000000000000000000000000_MiddleTimescaleInterval1">
            <a:extLst>
              <a:ext uri="{FF2B5EF4-FFF2-40B4-BE49-F238E27FC236}">
                <a16:creationId xmlns:a16="http://schemas.microsoft.com/office/drawing/2014/main" id="{6F4895F8-FA84-2396-A304-3DD2020C1A8C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907965" y="5333534"/>
            <a:ext cx="207686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40">
                <a:solidFill>
                  <a:schemeClr val="lt1"/>
                </a:solidFill>
                <a:latin typeface="Century Gothic" panose="020B0502020202020204" pitchFamily="34" charset="0"/>
              </a:rPr>
              <a:t>Q2</a:t>
            </a:r>
          </a:p>
        </p:txBody>
      </p:sp>
      <p:sp>
        <p:nvSpPr>
          <p:cNvPr id="23" name="OTLSHAPE_TB_00000000000000000000000000000000_MiddleTimescaleInterval2">
            <a:extLst>
              <a:ext uri="{FF2B5EF4-FFF2-40B4-BE49-F238E27FC236}">
                <a16:creationId xmlns:a16="http://schemas.microsoft.com/office/drawing/2014/main" id="{210BD37A-F674-B645-68C1-1B2E2221897B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2070714" y="5333534"/>
            <a:ext cx="207686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40">
                <a:solidFill>
                  <a:schemeClr val="lt1"/>
                </a:solidFill>
                <a:latin typeface="Century Gothic" panose="020B0502020202020204" pitchFamily="34" charset="0"/>
              </a:rPr>
              <a:t>Q3</a:t>
            </a:r>
          </a:p>
        </p:txBody>
      </p:sp>
      <p:sp>
        <p:nvSpPr>
          <p:cNvPr id="25" name="OTLSHAPE_TB_00000000000000000000000000000000_MiddleTimescaleInterval3">
            <a:extLst>
              <a:ext uri="{FF2B5EF4-FFF2-40B4-BE49-F238E27FC236}">
                <a16:creationId xmlns:a16="http://schemas.microsoft.com/office/drawing/2014/main" id="{015970D5-C518-864A-D546-1398A70A1023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3246240" y="5333534"/>
            <a:ext cx="207686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40">
                <a:solidFill>
                  <a:schemeClr val="lt1"/>
                </a:solidFill>
                <a:latin typeface="Century Gothic" panose="020B0502020202020204" pitchFamily="34" charset="0"/>
              </a:rPr>
              <a:t>Q4</a:t>
            </a:r>
          </a:p>
        </p:txBody>
      </p:sp>
      <p:sp>
        <p:nvSpPr>
          <p:cNvPr id="27" name="OTLSHAPE_TB_00000000000000000000000000000000_MiddleTimescaleInterval4">
            <a:extLst>
              <a:ext uri="{FF2B5EF4-FFF2-40B4-BE49-F238E27FC236}">
                <a16:creationId xmlns:a16="http://schemas.microsoft.com/office/drawing/2014/main" id="{B9B970DB-9E64-EA11-14BB-0BEA198ADB9F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4421766" y="5333534"/>
            <a:ext cx="207686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40">
                <a:solidFill>
                  <a:schemeClr val="lt1"/>
                </a:solidFill>
                <a:latin typeface="Century Gothic" panose="020B0502020202020204" pitchFamily="34" charset="0"/>
              </a:rPr>
              <a:t>Q1</a:t>
            </a:r>
          </a:p>
        </p:txBody>
      </p:sp>
      <p:sp>
        <p:nvSpPr>
          <p:cNvPr id="29" name="OTLSHAPE_TB_00000000000000000000000000000000_MiddleTimescaleInterval5">
            <a:extLst>
              <a:ext uri="{FF2B5EF4-FFF2-40B4-BE49-F238E27FC236}">
                <a16:creationId xmlns:a16="http://schemas.microsoft.com/office/drawing/2014/main" id="{89846EA7-078E-B1BC-9D8B-E95AC6D43EF2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5571737" y="5333534"/>
            <a:ext cx="207686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40">
                <a:solidFill>
                  <a:schemeClr val="lt1"/>
                </a:solidFill>
                <a:latin typeface="Century Gothic" panose="020B0502020202020204" pitchFamily="34" charset="0"/>
              </a:rPr>
              <a:t>Q2</a:t>
            </a:r>
          </a:p>
        </p:txBody>
      </p:sp>
      <p:sp>
        <p:nvSpPr>
          <p:cNvPr id="31" name="OTLSHAPE_TB_00000000000000000000000000000000_MiddleTimescaleInterval6">
            <a:extLst>
              <a:ext uri="{FF2B5EF4-FFF2-40B4-BE49-F238E27FC236}">
                <a16:creationId xmlns:a16="http://schemas.microsoft.com/office/drawing/2014/main" id="{874D91EC-70C2-266C-FD7D-0D8668EBE887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734486" y="5333534"/>
            <a:ext cx="207686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40">
                <a:solidFill>
                  <a:schemeClr val="lt1"/>
                </a:solidFill>
                <a:latin typeface="Century Gothic" panose="020B0502020202020204" pitchFamily="34" charset="0"/>
              </a:rPr>
              <a:t>Q3</a:t>
            </a:r>
          </a:p>
        </p:txBody>
      </p:sp>
      <p:sp>
        <p:nvSpPr>
          <p:cNvPr id="48" name="OTLSHAPE_TB_00000000000000000000000000000000_MiddleTimescaleInterval7">
            <a:extLst>
              <a:ext uri="{FF2B5EF4-FFF2-40B4-BE49-F238E27FC236}">
                <a16:creationId xmlns:a16="http://schemas.microsoft.com/office/drawing/2014/main" id="{B56067A0-1A0A-F7CD-86F5-2BF2279459F5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7910012" y="5333534"/>
            <a:ext cx="207686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40">
                <a:solidFill>
                  <a:schemeClr val="lt1"/>
                </a:solidFill>
                <a:latin typeface="Century Gothic" panose="020B0502020202020204" pitchFamily="34" charset="0"/>
              </a:rPr>
              <a:t>Q4</a:t>
            </a:r>
          </a:p>
        </p:txBody>
      </p:sp>
      <p:sp>
        <p:nvSpPr>
          <p:cNvPr id="49" name="OTLSHAPE_TB_00000000000000000000000000000000_MiddleTimescaleInterval8">
            <a:extLst>
              <a:ext uri="{FF2B5EF4-FFF2-40B4-BE49-F238E27FC236}">
                <a16:creationId xmlns:a16="http://schemas.microsoft.com/office/drawing/2014/main" id="{D3DBDC4B-7B66-46AE-1335-4B188E9E6750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9085538" y="5333534"/>
            <a:ext cx="207686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40">
                <a:solidFill>
                  <a:schemeClr val="lt1"/>
                </a:solidFill>
                <a:latin typeface="Century Gothic" panose="020B0502020202020204" pitchFamily="34" charset="0"/>
              </a:rPr>
              <a:t>Q1</a:t>
            </a:r>
          </a:p>
        </p:txBody>
      </p:sp>
      <p:sp>
        <p:nvSpPr>
          <p:cNvPr id="50" name="OTLSHAPE_TB_00000000000000000000000000000000_MiddleTimescaleInterval9">
            <a:extLst>
              <a:ext uri="{FF2B5EF4-FFF2-40B4-BE49-F238E27FC236}">
                <a16:creationId xmlns:a16="http://schemas.microsoft.com/office/drawing/2014/main" id="{6F00C4EB-7AC1-D13C-AB54-FDE431C170DF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10248286" y="5333534"/>
            <a:ext cx="207686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40">
                <a:solidFill>
                  <a:schemeClr val="lt1"/>
                </a:solidFill>
                <a:latin typeface="Century Gothic" panose="020B0502020202020204" pitchFamily="34" charset="0"/>
              </a:rPr>
              <a:t>Q2</a:t>
            </a:r>
          </a:p>
        </p:txBody>
      </p:sp>
      <p:sp>
        <p:nvSpPr>
          <p:cNvPr id="52" name="OTLSHAPE_TB_00000000000000000000000000000000_BottomTimescaleInterval1">
            <a:extLst>
              <a:ext uri="{FF2B5EF4-FFF2-40B4-BE49-F238E27FC236}">
                <a16:creationId xmlns:a16="http://schemas.microsoft.com/office/drawing/2014/main" id="{6C427505-F473-748D-5E22-3319688DCA96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907965" y="5525558"/>
            <a:ext cx="253724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36">
                <a:solidFill>
                  <a:schemeClr val="lt1"/>
                </a:solidFill>
                <a:latin typeface="Century Gothic" panose="020B0502020202020204" pitchFamily="34" charset="0"/>
              </a:rPr>
              <a:t>Apr</a:t>
            </a:r>
          </a:p>
        </p:txBody>
      </p:sp>
      <p:sp>
        <p:nvSpPr>
          <p:cNvPr id="53" name="OTLSHAPE_TB_00000000000000000000000000000000_BottomTimescaleInterval2">
            <a:extLst>
              <a:ext uri="{FF2B5EF4-FFF2-40B4-BE49-F238E27FC236}">
                <a16:creationId xmlns:a16="http://schemas.microsoft.com/office/drawing/2014/main" id="{DBB26CAD-1044-A581-C7F1-134A4FFC0AB2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2070714" y="5525558"/>
            <a:ext cx="195118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36">
                <a:solidFill>
                  <a:schemeClr val="lt1"/>
                </a:solidFill>
                <a:latin typeface="Century Gothic" panose="020B0502020202020204" pitchFamily="34" charset="0"/>
              </a:rPr>
              <a:t>Jul</a:t>
            </a:r>
          </a:p>
        </p:txBody>
      </p:sp>
      <p:sp>
        <p:nvSpPr>
          <p:cNvPr id="54" name="OTLSHAPE_TB_00000000000000000000000000000000_BottomTimescaleInterval3">
            <a:extLst>
              <a:ext uri="{FF2B5EF4-FFF2-40B4-BE49-F238E27FC236}">
                <a16:creationId xmlns:a16="http://schemas.microsoft.com/office/drawing/2014/main" id="{B2235130-2C55-97BE-0840-EC998FA0DB32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3246240" y="5525558"/>
            <a:ext cx="263342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36">
                <a:solidFill>
                  <a:schemeClr val="lt1"/>
                </a:solidFill>
                <a:latin typeface="Century Gothic" panose="020B0502020202020204" pitchFamily="34" charset="0"/>
              </a:rPr>
              <a:t>Oct</a:t>
            </a:r>
          </a:p>
        </p:txBody>
      </p:sp>
      <p:sp>
        <p:nvSpPr>
          <p:cNvPr id="55" name="OTLSHAPE_TB_00000000000000000000000000000000_BottomTimescaleInterval4">
            <a:extLst>
              <a:ext uri="{FF2B5EF4-FFF2-40B4-BE49-F238E27FC236}">
                <a16:creationId xmlns:a16="http://schemas.microsoft.com/office/drawing/2014/main" id="{F80924C1-05D7-A6FB-60E9-4EAD9F4AEC95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4421766" y="5525558"/>
            <a:ext cx="256930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36">
                <a:solidFill>
                  <a:schemeClr val="lt1"/>
                </a:solidFill>
                <a:latin typeface="Century Gothic" panose="020B0502020202020204" pitchFamily="34" charset="0"/>
              </a:rPr>
              <a:t>Jan</a:t>
            </a:r>
          </a:p>
        </p:txBody>
      </p:sp>
      <p:sp>
        <p:nvSpPr>
          <p:cNvPr id="56" name="OTLSHAPE_TB_00000000000000000000000000000000_BottomTimescaleInterval5">
            <a:extLst>
              <a:ext uri="{FF2B5EF4-FFF2-40B4-BE49-F238E27FC236}">
                <a16:creationId xmlns:a16="http://schemas.microsoft.com/office/drawing/2014/main" id="{4CD83744-9C23-98F2-6AE9-860DABE1D088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5571737" y="5525558"/>
            <a:ext cx="253724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36">
                <a:solidFill>
                  <a:schemeClr val="lt1"/>
                </a:solidFill>
                <a:latin typeface="Century Gothic" panose="020B0502020202020204" pitchFamily="34" charset="0"/>
              </a:rPr>
              <a:t>Apr</a:t>
            </a:r>
          </a:p>
        </p:txBody>
      </p:sp>
      <p:sp>
        <p:nvSpPr>
          <p:cNvPr id="57" name="OTLSHAPE_TB_00000000000000000000000000000000_BottomTimescaleInterval6">
            <a:extLst>
              <a:ext uri="{FF2B5EF4-FFF2-40B4-BE49-F238E27FC236}">
                <a16:creationId xmlns:a16="http://schemas.microsoft.com/office/drawing/2014/main" id="{964F605D-6CCE-F293-D0F7-3E0A3084B868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6734486" y="5525558"/>
            <a:ext cx="195118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36">
                <a:solidFill>
                  <a:schemeClr val="lt1"/>
                </a:solidFill>
                <a:latin typeface="Century Gothic" panose="020B0502020202020204" pitchFamily="34" charset="0"/>
              </a:rPr>
              <a:t>Jul</a:t>
            </a:r>
          </a:p>
        </p:txBody>
      </p:sp>
      <p:sp>
        <p:nvSpPr>
          <p:cNvPr id="58" name="OTLSHAPE_TB_00000000000000000000000000000000_BottomTimescaleInterval7">
            <a:extLst>
              <a:ext uri="{FF2B5EF4-FFF2-40B4-BE49-F238E27FC236}">
                <a16:creationId xmlns:a16="http://schemas.microsoft.com/office/drawing/2014/main" id="{A0176557-4E48-44EB-1836-D0015BCDFAA2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7910012" y="5525558"/>
            <a:ext cx="263342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36">
                <a:solidFill>
                  <a:schemeClr val="lt1"/>
                </a:solidFill>
                <a:latin typeface="Century Gothic" panose="020B0502020202020204" pitchFamily="34" charset="0"/>
              </a:rPr>
              <a:t>Oct</a:t>
            </a:r>
          </a:p>
        </p:txBody>
      </p:sp>
      <p:sp>
        <p:nvSpPr>
          <p:cNvPr id="59" name="OTLSHAPE_TB_00000000000000000000000000000000_BottomTimescaleInterval8">
            <a:extLst>
              <a:ext uri="{FF2B5EF4-FFF2-40B4-BE49-F238E27FC236}">
                <a16:creationId xmlns:a16="http://schemas.microsoft.com/office/drawing/2014/main" id="{3AB91A16-CA5F-A0E6-9921-7990F593FA32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9085538" y="5525558"/>
            <a:ext cx="256930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36">
                <a:solidFill>
                  <a:schemeClr val="lt1"/>
                </a:solidFill>
                <a:latin typeface="Century Gothic" panose="020B0502020202020204" pitchFamily="34" charset="0"/>
              </a:rPr>
              <a:t>Jan</a:t>
            </a:r>
          </a:p>
        </p:txBody>
      </p:sp>
      <p:sp>
        <p:nvSpPr>
          <p:cNvPr id="60" name="OTLSHAPE_TB_00000000000000000000000000000000_BottomTimescaleInterval9">
            <a:extLst>
              <a:ext uri="{FF2B5EF4-FFF2-40B4-BE49-F238E27FC236}">
                <a16:creationId xmlns:a16="http://schemas.microsoft.com/office/drawing/2014/main" id="{0CACC5E1-C7E5-56BE-D6AE-FB078A2EB440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0248286" y="5525558"/>
            <a:ext cx="253724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36">
                <a:solidFill>
                  <a:schemeClr val="lt1"/>
                </a:solidFill>
                <a:latin typeface="Century Gothic" panose="020B0502020202020204" pitchFamily="34" charset="0"/>
              </a:rPr>
              <a:t>Apr</a:t>
            </a:r>
          </a:p>
        </p:txBody>
      </p:sp>
      <p:cxnSp>
        <p:nvCxnSpPr>
          <p:cNvPr id="2" name="OTLSHAPE_TB_00000000000000000000000000000000_Separator1">
            <a:extLst>
              <a:ext uri="{FF2B5EF4-FFF2-40B4-BE49-F238E27FC236}">
                <a16:creationId xmlns:a16="http://schemas.microsoft.com/office/drawing/2014/main" id="{2A6EE42C-D498-AA6D-A035-A2B9621D6433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4358266" y="51435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OTLSHAPE_TB_00000000000000000000000000000000_Separator2">
            <a:extLst>
              <a:ext uri="{FF2B5EF4-FFF2-40B4-BE49-F238E27FC236}">
                <a16:creationId xmlns:a16="http://schemas.microsoft.com/office/drawing/2014/main" id="{69AC4A35-DC70-B9B7-9DAC-C2134F72EAA4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9022038" y="51435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B_00000000000000000000000000000000_MiddleSeparator1">
            <a:extLst>
              <a:ext uri="{FF2B5EF4-FFF2-40B4-BE49-F238E27FC236}">
                <a16:creationId xmlns:a16="http://schemas.microsoft.com/office/drawing/2014/main" id="{E3CD048F-C7FE-763D-AA26-7191DC1A590B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2007214" y="5335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OTLSHAPE_TB_00000000000000000000000000000000_MiddleSeparator2">
            <a:extLst>
              <a:ext uri="{FF2B5EF4-FFF2-40B4-BE49-F238E27FC236}">
                <a16:creationId xmlns:a16="http://schemas.microsoft.com/office/drawing/2014/main" id="{9BA91EFB-5A9A-613F-7B9E-7593A1A8C619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3182740" y="5335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OTLSHAPE_TB_00000000000000000000000000000000_MiddleSeparator3">
            <a:extLst>
              <a:ext uri="{FF2B5EF4-FFF2-40B4-BE49-F238E27FC236}">
                <a16:creationId xmlns:a16="http://schemas.microsoft.com/office/drawing/2014/main" id="{46EB5C85-B867-1A45-8853-334747ECD32E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4358266" y="5335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B_00000000000000000000000000000000_MiddleSeparator4">
            <a:extLst>
              <a:ext uri="{FF2B5EF4-FFF2-40B4-BE49-F238E27FC236}">
                <a16:creationId xmlns:a16="http://schemas.microsoft.com/office/drawing/2014/main" id="{67046347-A22E-F759-8CEE-A888EAB9B1B0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5508237" y="5335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TB_00000000000000000000000000000000_MiddleSeparator5">
            <a:extLst>
              <a:ext uri="{FF2B5EF4-FFF2-40B4-BE49-F238E27FC236}">
                <a16:creationId xmlns:a16="http://schemas.microsoft.com/office/drawing/2014/main" id="{B7E1497B-DD71-CE1D-9DC8-EC0D35016FB2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6670986" y="5335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B_00000000000000000000000000000000_MiddleSeparator6">
            <a:extLst>
              <a:ext uri="{FF2B5EF4-FFF2-40B4-BE49-F238E27FC236}">
                <a16:creationId xmlns:a16="http://schemas.microsoft.com/office/drawing/2014/main" id="{915BB23C-4AD1-B147-0B2D-EBD1F1D9FFC5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7846512" y="5335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B_00000000000000000000000000000000_MiddleSeparator7">
            <a:extLst>
              <a:ext uri="{FF2B5EF4-FFF2-40B4-BE49-F238E27FC236}">
                <a16:creationId xmlns:a16="http://schemas.microsoft.com/office/drawing/2014/main" id="{3322D94D-49BA-E718-D3A5-CB016F75C35A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9022038" y="5335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B_00000000000000000000000000000000_MiddleSeparator8">
            <a:extLst>
              <a:ext uri="{FF2B5EF4-FFF2-40B4-BE49-F238E27FC236}">
                <a16:creationId xmlns:a16="http://schemas.microsoft.com/office/drawing/2014/main" id="{0D55D29F-22BC-B119-564E-F27D29823BC4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10184786" y="5335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B_00000000000000000000000000000000_BottomSeparator1">
            <a:extLst>
              <a:ext uri="{FF2B5EF4-FFF2-40B4-BE49-F238E27FC236}">
                <a16:creationId xmlns:a16="http://schemas.microsoft.com/office/drawing/2014/main" id="{FC41B627-A091-E3B4-6D82-DC36305FD38E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2007214" y="5527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TB_00000000000000000000000000000000_BottomSeparator2">
            <a:extLst>
              <a:ext uri="{FF2B5EF4-FFF2-40B4-BE49-F238E27FC236}">
                <a16:creationId xmlns:a16="http://schemas.microsoft.com/office/drawing/2014/main" id="{8E8BB3E9-8F2B-D589-2023-9C19CD363489}"/>
              </a:ext>
            </a:extLst>
          </p:cNvPr>
          <p:cNvCxnSpPr/>
          <p:nvPr>
            <p:custDataLst>
              <p:tags r:id="rId58"/>
            </p:custDataLst>
          </p:nvPr>
        </p:nvCxnSpPr>
        <p:spPr>
          <a:xfrm>
            <a:off x="3182740" y="5527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BottomSeparator3">
            <a:extLst>
              <a:ext uri="{FF2B5EF4-FFF2-40B4-BE49-F238E27FC236}">
                <a16:creationId xmlns:a16="http://schemas.microsoft.com/office/drawing/2014/main" id="{494F6108-BAE1-D964-9EAB-9AE1E5D21967}"/>
              </a:ext>
            </a:extLst>
          </p:cNvPr>
          <p:cNvCxnSpPr/>
          <p:nvPr>
            <p:custDataLst>
              <p:tags r:id="rId59"/>
            </p:custDataLst>
          </p:nvPr>
        </p:nvCxnSpPr>
        <p:spPr>
          <a:xfrm>
            <a:off x="4358266" y="5527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TB_00000000000000000000000000000000_BottomSeparator4">
            <a:extLst>
              <a:ext uri="{FF2B5EF4-FFF2-40B4-BE49-F238E27FC236}">
                <a16:creationId xmlns:a16="http://schemas.microsoft.com/office/drawing/2014/main" id="{B7A51347-C222-AB5F-1ECD-78E90D7769F0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5508237" y="5527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B_00000000000000000000000000000000_BottomSeparator5">
            <a:extLst>
              <a:ext uri="{FF2B5EF4-FFF2-40B4-BE49-F238E27FC236}">
                <a16:creationId xmlns:a16="http://schemas.microsoft.com/office/drawing/2014/main" id="{05B29AC6-AB5C-9AC5-25BA-B338F8244CBB}"/>
              </a:ext>
            </a:extLst>
          </p:cNvPr>
          <p:cNvCxnSpPr/>
          <p:nvPr>
            <p:custDataLst>
              <p:tags r:id="rId61"/>
            </p:custDataLst>
          </p:nvPr>
        </p:nvCxnSpPr>
        <p:spPr>
          <a:xfrm>
            <a:off x="6670986" y="5527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B_00000000000000000000000000000000_BottomSeparator6">
            <a:extLst>
              <a:ext uri="{FF2B5EF4-FFF2-40B4-BE49-F238E27FC236}">
                <a16:creationId xmlns:a16="http://schemas.microsoft.com/office/drawing/2014/main" id="{AD9AF977-821C-732A-CDFE-2CBB1B81A9C5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7846512" y="5527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B_00000000000000000000000000000000_BottomSeparator7">
            <a:extLst>
              <a:ext uri="{FF2B5EF4-FFF2-40B4-BE49-F238E27FC236}">
                <a16:creationId xmlns:a16="http://schemas.microsoft.com/office/drawing/2014/main" id="{0A6D0EA8-15E3-AA2A-1B06-C2AF9A654BD5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9022038" y="5527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B_00000000000000000000000000000000_BottomSeparator8">
            <a:extLst>
              <a:ext uri="{FF2B5EF4-FFF2-40B4-BE49-F238E27FC236}">
                <a16:creationId xmlns:a16="http://schemas.microsoft.com/office/drawing/2014/main" id="{CD84114D-7AD2-93C9-0A9C-BAFEC5FD9067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10184786" y="5527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400" name="OTLSHAPE_T_f3c770d8a6a24238a57b373ef9984550_Shape">
            <a:extLst>
              <a:ext uri="{FF2B5EF4-FFF2-40B4-BE49-F238E27FC236}">
                <a16:creationId xmlns:a16="http://schemas.microsoft.com/office/drawing/2014/main" id="{9A996EA8-3CE1-99C9-B712-E5F9C0F7BBDC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1227789" y="729319"/>
            <a:ext cx="2552700" cy="279400"/>
          </a:xfrm>
          <a:prstGeom prst="rect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98" name="OTLSHAPE_T_c3d685d5ae854fb185925e527e534f28_Shape">
            <a:extLst>
              <a:ext uri="{FF2B5EF4-FFF2-40B4-BE49-F238E27FC236}">
                <a16:creationId xmlns:a16="http://schemas.microsoft.com/office/drawing/2014/main" id="{86D24EA7-0144-E300-D14A-6C57CA5B176C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3808835" y="1212342"/>
            <a:ext cx="1320800" cy="279400"/>
          </a:xfrm>
          <a:prstGeom prst="rect">
            <a:avLst/>
          </a:prstGeom>
          <a:solidFill>
            <a:srgbClr val="B226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96" name="OTLSHAPE_T_5d637a4d89a647e7b3d547461c00dc98_Shape">
            <a:extLst>
              <a:ext uri="{FF2B5EF4-FFF2-40B4-BE49-F238E27FC236}">
                <a16:creationId xmlns:a16="http://schemas.microsoft.com/office/drawing/2014/main" id="{4D237F7A-0EEB-DF66-70A9-D259D948C045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5176023" y="1695365"/>
            <a:ext cx="2298700" cy="279400"/>
          </a:xfrm>
          <a:prstGeom prst="rect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86" name="OTLSHAPE_T_ddc36248860c45f587292ea75ed0d69f_Shape">
            <a:extLst>
              <a:ext uri="{FF2B5EF4-FFF2-40B4-BE49-F238E27FC236}">
                <a16:creationId xmlns:a16="http://schemas.microsoft.com/office/drawing/2014/main" id="{0CF5FB5F-9110-1BE5-0145-D63BA13EDFB0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7360969" y="2661412"/>
            <a:ext cx="863600" cy="2794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94" name="OTLSHAPE_T_eba8ee2a1844408c91d25cc40be5eeb2_Shape">
            <a:extLst>
              <a:ext uri="{FF2B5EF4-FFF2-40B4-BE49-F238E27FC236}">
                <a16:creationId xmlns:a16="http://schemas.microsoft.com/office/drawing/2014/main" id="{D5BF648F-DAAE-6F83-A1EE-836DB3EED904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7245971" y="2178389"/>
            <a:ext cx="1371600" cy="279400"/>
          </a:xfrm>
          <a:prstGeom prst="rect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78" name="OTLSHAPE_T_ecfef31bfee54b4f971d3d302b2dd149_Shape">
            <a:extLst>
              <a:ext uri="{FF2B5EF4-FFF2-40B4-BE49-F238E27FC236}">
                <a16:creationId xmlns:a16="http://schemas.microsoft.com/office/drawing/2014/main" id="{5F5CC0D9-5313-9A3F-895E-53EE36D263C7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8025396" y="3144435"/>
            <a:ext cx="1752600" cy="2794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70" name="OTLSHAPE_T_948fd1511b624908b46912904d3a38ba_Shape">
            <a:extLst>
              <a:ext uri="{FF2B5EF4-FFF2-40B4-BE49-F238E27FC236}">
                <a16:creationId xmlns:a16="http://schemas.microsoft.com/office/drawing/2014/main" id="{CDBAD9D0-59A2-CE95-E673-1B253867C8B8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9022038" y="3627459"/>
            <a:ext cx="1879600" cy="279400"/>
          </a:xfrm>
          <a:prstGeom prst="rect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401" name="OTLSHAPE_T_f3c770d8a6a24238a57b373ef9984550_ShapePercentage">
            <a:extLst>
              <a:ext uri="{FF2B5EF4-FFF2-40B4-BE49-F238E27FC236}">
                <a16:creationId xmlns:a16="http://schemas.microsoft.com/office/drawing/2014/main" id="{69AD79A3-F91D-BDF4-7E77-3B90199EBB03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1227789" y="729319"/>
            <a:ext cx="20447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99" name="OTLSHAPE_T_c3d685d5ae854fb185925e527e534f28_ShapePercentage">
            <a:extLst>
              <a:ext uri="{FF2B5EF4-FFF2-40B4-BE49-F238E27FC236}">
                <a16:creationId xmlns:a16="http://schemas.microsoft.com/office/drawing/2014/main" id="{408814EB-E66A-7E96-D91A-372AB1E1BF5F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3808835" y="1212342"/>
            <a:ext cx="9652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97" name="OTLSHAPE_T_5d637a4d89a647e7b3d547461c00dc98_ShapePercentage">
            <a:extLst>
              <a:ext uri="{FF2B5EF4-FFF2-40B4-BE49-F238E27FC236}">
                <a16:creationId xmlns:a16="http://schemas.microsoft.com/office/drawing/2014/main" id="{F6609F52-AF33-91D8-0D0F-ED61307AA69F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5176023" y="1695365"/>
            <a:ext cx="12827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87" name="OTLSHAPE_T_ddc36248860c45f587292ea75ed0d69f_ShapePercentage">
            <a:extLst>
              <a:ext uri="{FF2B5EF4-FFF2-40B4-BE49-F238E27FC236}">
                <a16:creationId xmlns:a16="http://schemas.microsoft.com/office/drawing/2014/main" id="{E7C09822-ADA6-2401-BF58-BBEB92CE09BF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7360969" y="2661412"/>
            <a:ext cx="3048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95" name="OTLSHAPE_T_eba8ee2a1844408c91d25cc40be5eeb2_ShapePercentage">
            <a:extLst>
              <a:ext uri="{FF2B5EF4-FFF2-40B4-BE49-F238E27FC236}">
                <a16:creationId xmlns:a16="http://schemas.microsoft.com/office/drawing/2014/main" id="{0C7C5752-BA85-E59E-A8E2-A8C5F493C8A8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7245971" y="2178389"/>
            <a:ext cx="2159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79" name="OTLSHAPE_T_ecfef31bfee54b4f971d3d302b2dd149_ShapePercentage">
            <a:extLst>
              <a:ext uri="{FF2B5EF4-FFF2-40B4-BE49-F238E27FC236}">
                <a16:creationId xmlns:a16="http://schemas.microsoft.com/office/drawing/2014/main" id="{2E070AAB-B9D1-5FD0-C22B-914EC08BB2FA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8025396" y="3144435"/>
            <a:ext cx="11811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71" name="OTLSHAPE_T_948fd1511b624908b46912904d3a38ba_ShapePercentage">
            <a:extLst>
              <a:ext uri="{FF2B5EF4-FFF2-40B4-BE49-F238E27FC236}">
                <a16:creationId xmlns:a16="http://schemas.microsoft.com/office/drawing/2014/main" id="{AA62DFCA-461E-863A-FBAD-18EEB3CB2661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9022038" y="3627459"/>
            <a:ext cx="5715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42" name="OTLSHAPE_T_f3c770d8a6a24238a57b373ef9984550_Title"/>
          <p:cNvSpPr txBox="1"/>
          <p:nvPr>
            <p:custDataLst>
              <p:tags r:id="rId79"/>
            </p:custDataLst>
          </p:nvPr>
        </p:nvSpPr>
        <p:spPr>
          <a:xfrm>
            <a:off x="127000" y="745003"/>
            <a:ext cx="5715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600" b="1" spc="-26" dirty="0">
                <a:solidFill>
                  <a:srgbClr val="282823"/>
                </a:solidFill>
                <a:latin typeface="Calibri" panose="020F0502020204030204" pitchFamily="34" charset="0"/>
              </a:rPr>
              <a:t>Coding</a:t>
            </a:r>
          </a:p>
        </p:txBody>
      </p:sp>
      <p:sp>
        <p:nvSpPr>
          <p:cNvPr id="44343" name="OTLSHAPE_T_f3c770d8a6a24238a57b373ef9984550_Duration"/>
          <p:cNvSpPr txBox="1"/>
          <p:nvPr>
            <p:custDataLst>
              <p:tags r:id="rId80"/>
            </p:custDataLst>
          </p:nvPr>
        </p:nvSpPr>
        <p:spPr>
          <a:xfrm>
            <a:off x="3821294" y="791506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142 days</a:t>
            </a:r>
          </a:p>
        </p:txBody>
      </p:sp>
      <p:sp>
        <p:nvSpPr>
          <p:cNvPr id="44344" name="OTLSHAPE_T_f3c770d8a6a24238a57b373ef9984550_JoinedDate"/>
          <p:cNvSpPr txBox="1"/>
          <p:nvPr>
            <p:custDataLst>
              <p:tags r:id="rId81"/>
            </p:custDataLst>
          </p:nvPr>
        </p:nvSpPr>
        <p:spPr>
          <a:xfrm>
            <a:off x="1227789" y="589195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dirty="0">
                <a:solidFill>
                  <a:srgbClr val="737373"/>
                </a:solidFill>
                <a:latin typeface="Century Gothic" panose="020B0502020202020204" pitchFamily="34" charset="0"/>
              </a:rPr>
              <a:t>5/22 - 11/22</a:t>
            </a:r>
          </a:p>
        </p:txBody>
      </p:sp>
      <p:sp>
        <p:nvSpPr>
          <p:cNvPr id="44345" name="OTLSHAPE_T_f3c770d8a6a24238a57b373ef9984550_TextPercentage"/>
          <p:cNvSpPr txBox="1"/>
          <p:nvPr>
            <p:custDataLst>
              <p:tags r:id="rId82"/>
            </p:custDataLst>
          </p:nvPr>
        </p:nvSpPr>
        <p:spPr>
          <a:xfrm>
            <a:off x="3047619" y="807085"/>
            <a:ext cx="228600" cy="12386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4" dirty="0">
                <a:solidFill>
                  <a:schemeClr val="lt1"/>
                </a:solidFill>
                <a:latin typeface="Montserrat Medium" panose="00000600000000000000" pitchFamily="2" charset="0"/>
              </a:rPr>
              <a:t>80%</a:t>
            </a:r>
          </a:p>
        </p:txBody>
      </p:sp>
      <p:sp>
        <p:nvSpPr>
          <p:cNvPr id="44350" name="OTLSHAPE_T_c3d685d5ae854fb185925e527e534f28_Title"/>
          <p:cNvSpPr txBox="1"/>
          <p:nvPr>
            <p:custDataLst>
              <p:tags r:id="rId83"/>
            </p:custDataLst>
          </p:nvPr>
        </p:nvSpPr>
        <p:spPr>
          <a:xfrm>
            <a:off x="127000" y="1228026"/>
            <a:ext cx="12192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600" b="1" spc="-12" dirty="0">
                <a:solidFill>
                  <a:srgbClr val="282823"/>
                </a:solidFill>
                <a:latin typeface="Calibri" panose="020F0502020204030204" pitchFamily="34" charset="0"/>
              </a:rPr>
              <a:t>System Design</a:t>
            </a:r>
          </a:p>
        </p:txBody>
      </p:sp>
      <p:sp>
        <p:nvSpPr>
          <p:cNvPr id="44351" name="OTLSHAPE_T_c3d685d5ae854fb185925e527e534f28_Duration"/>
          <p:cNvSpPr txBox="1"/>
          <p:nvPr>
            <p:custDataLst>
              <p:tags r:id="rId84"/>
            </p:custDataLst>
          </p:nvPr>
        </p:nvSpPr>
        <p:spPr>
          <a:xfrm>
            <a:off x="5175705" y="127453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73 days</a:t>
            </a:r>
          </a:p>
        </p:txBody>
      </p:sp>
      <p:sp>
        <p:nvSpPr>
          <p:cNvPr id="44352" name="OTLSHAPE_T_c3d685d5ae854fb185925e527e534f28_JoinedDate"/>
          <p:cNvSpPr txBox="1"/>
          <p:nvPr>
            <p:custDataLst>
              <p:tags r:id="rId85"/>
            </p:custDataLst>
          </p:nvPr>
        </p:nvSpPr>
        <p:spPr>
          <a:xfrm>
            <a:off x="3808835" y="1072219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dirty="0">
                <a:solidFill>
                  <a:srgbClr val="737373"/>
                </a:solidFill>
                <a:latin typeface="Century Gothic" panose="020B0502020202020204" pitchFamily="34" charset="0"/>
              </a:rPr>
              <a:t>11/22 - 3/23</a:t>
            </a:r>
          </a:p>
        </p:txBody>
      </p:sp>
      <p:sp>
        <p:nvSpPr>
          <p:cNvPr id="44353" name="OTLSHAPE_T_c3d685d5ae854fb185925e527e534f28_TextPercentage"/>
          <p:cNvSpPr txBox="1"/>
          <p:nvPr>
            <p:custDataLst>
              <p:tags r:id="rId86"/>
            </p:custDataLst>
          </p:nvPr>
        </p:nvSpPr>
        <p:spPr>
          <a:xfrm>
            <a:off x="4573520" y="1290108"/>
            <a:ext cx="203200" cy="12386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22" dirty="0">
                <a:solidFill>
                  <a:schemeClr val="lt1"/>
                </a:solidFill>
                <a:latin typeface="Montserrat Medium" panose="00000600000000000000" pitchFamily="2" charset="0"/>
              </a:rPr>
              <a:t>73%</a:t>
            </a:r>
          </a:p>
        </p:txBody>
      </p:sp>
      <p:sp>
        <p:nvSpPr>
          <p:cNvPr id="44358" name="OTLSHAPE_T_5d637a4d89a647e7b3d547461c00dc98_Title"/>
          <p:cNvSpPr txBox="1"/>
          <p:nvPr>
            <p:custDataLst>
              <p:tags r:id="rId87"/>
            </p:custDataLst>
          </p:nvPr>
        </p:nvSpPr>
        <p:spPr>
          <a:xfrm>
            <a:off x="127000" y="1711050"/>
            <a:ext cx="17145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600" b="1" spc="-10" dirty="0">
                <a:solidFill>
                  <a:srgbClr val="282823"/>
                </a:solidFill>
                <a:latin typeface="Calibri" panose="020F0502020204030204" pitchFamily="34" charset="0"/>
              </a:rPr>
              <a:t>Code Improvements</a:t>
            </a:r>
          </a:p>
        </p:txBody>
      </p:sp>
      <p:sp>
        <p:nvSpPr>
          <p:cNvPr id="44359" name="OTLSHAPE_T_5d637a4d89a647e7b3d547461c00dc98_Duration"/>
          <p:cNvSpPr txBox="1"/>
          <p:nvPr>
            <p:custDataLst>
              <p:tags r:id="rId88"/>
            </p:custDataLst>
          </p:nvPr>
        </p:nvSpPr>
        <p:spPr>
          <a:xfrm>
            <a:off x="7513979" y="1757553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129 days</a:t>
            </a:r>
          </a:p>
        </p:txBody>
      </p:sp>
      <p:sp>
        <p:nvSpPr>
          <p:cNvPr id="44360" name="OTLSHAPE_T_5d637a4d89a647e7b3d547461c00dc98_JoinedDate"/>
          <p:cNvSpPr txBox="1"/>
          <p:nvPr>
            <p:custDataLst>
              <p:tags r:id="rId89"/>
            </p:custDataLst>
          </p:nvPr>
        </p:nvSpPr>
        <p:spPr>
          <a:xfrm>
            <a:off x="5176023" y="1555242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dirty="0">
                <a:solidFill>
                  <a:srgbClr val="737373"/>
                </a:solidFill>
                <a:latin typeface="Century Gothic" panose="020B0502020202020204" pitchFamily="34" charset="0"/>
              </a:rPr>
              <a:t>3/23 - 8/23</a:t>
            </a:r>
          </a:p>
        </p:txBody>
      </p:sp>
      <p:sp>
        <p:nvSpPr>
          <p:cNvPr id="44361" name="OTLSHAPE_T_5d637a4d89a647e7b3d547461c00dc98_TextPercentage"/>
          <p:cNvSpPr txBox="1"/>
          <p:nvPr>
            <p:custDataLst>
              <p:tags r:id="rId90"/>
            </p:custDataLst>
          </p:nvPr>
        </p:nvSpPr>
        <p:spPr>
          <a:xfrm>
            <a:off x="6255155" y="1773132"/>
            <a:ext cx="203200" cy="12386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4" dirty="0">
                <a:solidFill>
                  <a:schemeClr val="lt1"/>
                </a:solidFill>
                <a:latin typeface="Montserrat Medium" panose="00000600000000000000" pitchFamily="2" charset="0"/>
              </a:rPr>
              <a:t>56%</a:t>
            </a:r>
          </a:p>
        </p:txBody>
      </p:sp>
      <p:sp>
        <p:nvSpPr>
          <p:cNvPr id="44366" name="OTLSHAPE_T_ddc36248860c45f587292ea75ed0d69f_Title"/>
          <p:cNvSpPr txBox="1"/>
          <p:nvPr>
            <p:custDataLst>
              <p:tags r:id="rId91"/>
            </p:custDataLst>
          </p:nvPr>
        </p:nvSpPr>
        <p:spPr>
          <a:xfrm>
            <a:off x="127000" y="2677096"/>
            <a:ext cx="10414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600" b="1" spc="-12">
                <a:solidFill>
                  <a:srgbClr val="282823"/>
                </a:solidFill>
                <a:latin typeface="Calibri" panose="020F0502020204030204" pitchFamily="34" charset="0"/>
              </a:rPr>
              <a:t>Stabilization</a:t>
            </a:r>
          </a:p>
        </p:txBody>
      </p:sp>
      <p:sp>
        <p:nvSpPr>
          <p:cNvPr id="44367" name="OTLSHAPE_T_ddc36248860c45f587292ea75ed0d69f_Duration"/>
          <p:cNvSpPr txBox="1"/>
          <p:nvPr>
            <p:custDataLst>
              <p:tags r:id="rId92"/>
            </p:custDataLst>
          </p:nvPr>
        </p:nvSpPr>
        <p:spPr>
          <a:xfrm>
            <a:off x="8267849" y="27236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47 days</a:t>
            </a:r>
            <a:endParaRPr lang="en-US" sz="1000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4368" name="OTLSHAPE_T_ddc36248860c45f587292ea75ed0d69f_JoinedDate"/>
          <p:cNvSpPr txBox="1"/>
          <p:nvPr>
            <p:custDataLst>
              <p:tags r:id="rId93"/>
            </p:custDataLst>
          </p:nvPr>
        </p:nvSpPr>
        <p:spPr>
          <a:xfrm>
            <a:off x="7360969" y="2521289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dirty="0">
                <a:solidFill>
                  <a:srgbClr val="737373"/>
                </a:solidFill>
                <a:latin typeface="Century Gothic" panose="020B0502020202020204" pitchFamily="34" charset="0"/>
              </a:rPr>
              <a:t>8/23 - 10/23</a:t>
            </a:r>
          </a:p>
        </p:txBody>
      </p:sp>
      <p:sp>
        <p:nvSpPr>
          <p:cNvPr id="44369" name="OTLSHAPE_T_ddc36248860c45f587292ea75ed0d69f_TextPercentage"/>
          <p:cNvSpPr txBox="1"/>
          <p:nvPr>
            <p:custDataLst>
              <p:tags r:id="rId94"/>
            </p:custDataLst>
          </p:nvPr>
        </p:nvSpPr>
        <p:spPr>
          <a:xfrm>
            <a:off x="7463196" y="2739178"/>
            <a:ext cx="215900" cy="12386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6" dirty="0">
                <a:solidFill>
                  <a:schemeClr val="lt1"/>
                </a:solidFill>
                <a:latin typeface="Montserrat Medium" panose="00000600000000000000" pitchFamily="2" charset="0"/>
              </a:rPr>
              <a:t>35%</a:t>
            </a:r>
          </a:p>
        </p:txBody>
      </p:sp>
      <p:sp>
        <p:nvSpPr>
          <p:cNvPr id="44374" name="OTLSHAPE_T_eba8ee2a1844408c91d25cc40be5eeb2_Title"/>
          <p:cNvSpPr txBox="1"/>
          <p:nvPr>
            <p:custDataLst>
              <p:tags r:id="rId95"/>
            </p:custDataLst>
          </p:nvPr>
        </p:nvSpPr>
        <p:spPr>
          <a:xfrm>
            <a:off x="127000" y="2194073"/>
            <a:ext cx="20955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600" b="1" spc="-6">
                <a:solidFill>
                  <a:srgbClr val="282823"/>
                </a:solidFill>
                <a:latin typeface="Calibri" panose="020F0502020204030204" pitchFamily="34" charset="0"/>
              </a:rPr>
              <a:t>Integration with Website</a:t>
            </a:r>
          </a:p>
        </p:txBody>
      </p:sp>
      <p:sp>
        <p:nvSpPr>
          <p:cNvPr id="44375" name="OTLSHAPE_T_eba8ee2a1844408c91d25cc40be5eeb2_Duration"/>
          <p:cNvSpPr txBox="1"/>
          <p:nvPr>
            <p:custDataLst>
              <p:tags r:id="rId96"/>
            </p:custDataLst>
          </p:nvPr>
        </p:nvSpPr>
        <p:spPr>
          <a:xfrm>
            <a:off x="8663950" y="224057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77 days</a:t>
            </a:r>
          </a:p>
        </p:txBody>
      </p:sp>
      <p:sp>
        <p:nvSpPr>
          <p:cNvPr id="44376" name="OTLSHAPE_T_eba8ee2a1844408c91d25cc40be5eeb2_JoinedDate"/>
          <p:cNvSpPr txBox="1"/>
          <p:nvPr>
            <p:custDataLst>
              <p:tags r:id="rId97"/>
            </p:custDataLst>
          </p:nvPr>
        </p:nvSpPr>
        <p:spPr>
          <a:xfrm>
            <a:off x="7245971" y="2038265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dirty="0">
                <a:solidFill>
                  <a:srgbClr val="737373"/>
                </a:solidFill>
                <a:latin typeface="Century Gothic" panose="020B0502020202020204" pitchFamily="34" charset="0"/>
              </a:rPr>
              <a:t>8/23 - 11/23</a:t>
            </a:r>
          </a:p>
        </p:txBody>
      </p:sp>
      <p:sp>
        <p:nvSpPr>
          <p:cNvPr id="44377" name="OTLSHAPE_T_eba8ee2a1844408c91d25cc40be5eeb2_TextPercentage"/>
          <p:cNvSpPr txBox="1"/>
          <p:nvPr>
            <p:custDataLst>
              <p:tags r:id="rId98"/>
            </p:custDataLst>
          </p:nvPr>
        </p:nvSpPr>
        <p:spPr>
          <a:xfrm>
            <a:off x="7273672" y="2256155"/>
            <a:ext cx="190500" cy="12386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4" dirty="0">
                <a:solidFill>
                  <a:schemeClr val="lt1"/>
                </a:solidFill>
                <a:latin typeface="Montserrat Medium" panose="00000600000000000000" pitchFamily="2" charset="0"/>
              </a:rPr>
              <a:t>15%</a:t>
            </a:r>
          </a:p>
        </p:txBody>
      </p:sp>
      <p:sp>
        <p:nvSpPr>
          <p:cNvPr id="44382" name="OTLSHAPE_T_ecfef31bfee54b4f971d3d302b2dd149_Title"/>
          <p:cNvSpPr txBox="1"/>
          <p:nvPr>
            <p:custDataLst>
              <p:tags r:id="rId99"/>
            </p:custDataLst>
          </p:nvPr>
        </p:nvSpPr>
        <p:spPr>
          <a:xfrm>
            <a:off x="127000" y="3160120"/>
            <a:ext cx="14097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600" b="1" spc="-12" dirty="0">
                <a:solidFill>
                  <a:srgbClr val="282823"/>
                </a:solidFill>
                <a:latin typeface="Calibri" panose="020F0502020204030204" pitchFamily="34" charset="0"/>
              </a:rPr>
              <a:t>User Acceptance</a:t>
            </a:r>
          </a:p>
        </p:txBody>
      </p:sp>
      <p:sp>
        <p:nvSpPr>
          <p:cNvPr id="44383" name="OTLSHAPE_T_ecfef31bfee54b4f971d3d302b2dd149_Duration"/>
          <p:cNvSpPr txBox="1"/>
          <p:nvPr>
            <p:custDataLst>
              <p:tags r:id="rId100"/>
            </p:custDataLst>
          </p:nvPr>
        </p:nvSpPr>
        <p:spPr>
          <a:xfrm>
            <a:off x="9826699" y="320662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98 days</a:t>
            </a:r>
          </a:p>
        </p:txBody>
      </p:sp>
      <p:sp>
        <p:nvSpPr>
          <p:cNvPr id="44384" name="OTLSHAPE_T_ecfef31bfee54b4f971d3d302b2dd149_JoinedDate"/>
          <p:cNvSpPr txBox="1"/>
          <p:nvPr>
            <p:custDataLst>
              <p:tags r:id="rId101"/>
            </p:custDataLst>
          </p:nvPr>
        </p:nvSpPr>
        <p:spPr>
          <a:xfrm>
            <a:off x="8025396" y="3004312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dirty="0">
                <a:solidFill>
                  <a:srgbClr val="737373"/>
                </a:solidFill>
                <a:latin typeface="Century Gothic" panose="020B0502020202020204" pitchFamily="34" charset="0"/>
              </a:rPr>
              <a:t>10/23 - 2/24</a:t>
            </a:r>
          </a:p>
        </p:txBody>
      </p:sp>
      <p:sp>
        <p:nvSpPr>
          <p:cNvPr id="44385" name="OTLSHAPE_T_ecfef31bfee54b4f971d3d302b2dd149_TextPercentage"/>
          <p:cNvSpPr txBox="1"/>
          <p:nvPr>
            <p:custDataLst>
              <p:tags r:id="rId102"/>
            </p:custDataLst>
          </p:nvPr>
        </p:nvSpPr>
        <p:spPr>
          <a:xfrm>
            <a:off x="8997911" y="3222202"/>
            <a:ext cx="215900" cy="12386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20">
                <a:solidFill>
                  <a:schemeClr val="lt1"/>
                </a:solidFill>
                <a:latin typeface="Montserrat Medium" panose="00000600000000000000" pitchFamily="2" charset="0"/>
              </a:rPr>
              <a:t>67%</a:t>
            </a:r>
          </a:p>
        </p:txBody>
      </p:sp>
      <p:sp>
        <p:nvSpPr>
          <p:cNvPr id="44390" name="OTLSHAPE_T_948fd1511b624908b46912904d3a38ba_Title"/>
          <p:cNvSpPr txBox="1"/>
          <p:nvPr>
            <p:custDataLst>
              <p:tags r:id="rId103"/>
            </p:custDataLst>
          </p:nvPr>
        </p:nvSpPr>
        <p:spPr>
          <a:xfrm>
            <a:off x="127000" y="3643143"/>
            <a:ext cx="13589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600" b="1" spc="-12" dirty="0">
                <a:solidFill>
                  <a:srgbClr val="282823"/>
                </a:solidFill>
                <a:latin typeface="Calibri" panose="020F0502020204030204" pitchFamily="34" charset="0"/>
              </a:rPr>
              <a:t>Documentation </a:t>
            </a:r>
          </a:p>
        </p:txBody>
      </p:sp>
      <p:sp>
        <p:nvSpPr>
          <p:cNvPr id="44391" name="OTLSHAPE_T_948fd1511b624908b46912904d3a38ba_Duration"/>
          <p:cNvSpPr txBox="1"/>
          <p:nvPr>
            <p:custDataLst>
              <p:tags r:id="rId104"/>
            </p:custDataLst>
          </p:nvPr>
        </p:nvSpPr>
        <p:spPr>
          <a:xfrm>
            <a:off x="10951115" y="3689646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105 days</a:t>
            </a:r>
          </a:p>
        </p:txBody>
      </p:sp>
      <p:sp>
        <p:nvSpPr>
          <p:cNvPr id="44392" name="OTLSHAPE_T_948fd1511b624908b46912904d3a38ba_JoinedDate"/>
          <p:cNvSpPr txBox="1"/>
          <p:nvPr>
            <p:custDataLst>
              <p:tags r:id="rId105"/>
            </p:custDataLst>
          </p:nvPr>
        </p:nvSpPr>
        <p:spPr>
          <a:xfrm>
            <a:off x="9022038" y="3487335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dirty="0">
                <a:solidFill>
                  <a:srgbClr val="737373"/>
                </a:solidFill>
                <a:latin typeface="Century Gothic" panose="020B0502020202020204" pitchFamily="34" charset="0"/>
              </a:rPr>
              <a:t>1/24 - 5/24</a:t>
            </a:r>
          </a:p>
        </p:txBody>
      </p:sp>
      <p:sp>
        <p:nvSpPr>
          <p:cNvPr id="44393" name="OTLSHAPE_T_948fd1511b624908b46912904d3a38ba_TextPercentage"/>
          <p:cNvSpPr txBox="1"/>
          <p:nvPr>
            <p:custDataLst>
              <p:tags r:id="rId106"/>
            </p:custDataLst>
          </p:nvPr>
        </p:nvSpPr>
        <p:spPr>
          <a:xfrm>
            <a:off x="9377072" y="3705225"/>
            <a:ext cx="215900" cy="12386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2">
                <a:solidFill>
                  <a:schemeClr val="lt1"/>
                </a:solidFill>
                <a:latin typeface="Montserrat Medium" panose="00000600000000000000" pitchFamily="2" charset="0"/>
              </a:rPr>
              <a:t>30%</a:t>
            </a:r>
          </a:p>
        </p:txBody>
      </p:sp>
      <p:sp>
        <p:nvSpPr>
          <p:cNvPr id="13" name="OTLSHAPE_M_1f203f9e9d6e48e48b859edb0ea422a7_Shape">
            <a:extLst>
              <a:ext uri="{FF2B5EF4-FFF2-40B4-BE49-F238E27FC236}">
                <a16:creationId xmlns:a16="http://schemas.microsoft.com/office/drawing/2014/main" id="{A7DBE9EE-77FC-48A9-A3AD-6DE017AB99D1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 rot="16200000">
            <a:off x="1272308" y="4694640"/>
            <a:ext cx="165100" cy="165100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TLSHAPE_M_d5a61cb9fb68417288c9ebbc4eaced10_Shape">
            <a:extLst>
              <a:ext uri="{FF2B5EF4-FFF2-40B4-BE49-F238E27FC236}">
                <a16:creationId xmlns:a16="http://schemas.microsoft.com/office/drawing/2014/main" id="{75B7E4AF-EC51-4CBB-9565-AB9F12B8C0DB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 rot="16200000">
            <a:off x="3214481" y="4694640"/>
            <a:ext cx="165100" cy="165100"/>
          </a:xfrm>
          <a:prstGeom prst="flowChartMerg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TLSHAPE_M_808492e7fcfe49709015401b74fad24c_Shape">
            <a:extLst>
              <a:ext uri="{FF2B5EF4-FFF2-40B4-BE49-F238E27FC236}">
                <a16:creationId xmlns:a16="http://schemas.microsoft.com/office/drawing/2014/main" id="{4E22F077-8FB2-4238-9282-ED7C8CC53B09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 rot="16200000">
            <a:off x="3930019" y="4228719"/>
            <a:ext cx="165100" cy="165100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TLSHAPE_M_213757f954204f9ca66f8bfc70d9e7b9_Shape">
            <a:extLst>
              <a:ext uri="{FF2B5EF4-FFF2-40B4-BE49-F238E27FC236}">
                <a16:creationId xmlns:a16="http://schemas.microsoft.com/office/drawing/2014/main" id="{63D4ACD2-F63C-4565-B545-06A4F697A330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 rot="16200000">
            <a:off x="5156655" y="4694640"/>
            <a:ext cx="165100" cy="165100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TLSHAPE_M_07b352c881f44a758dc5dd5d40c1f3c2_Shape">
            <a:extLst>
              <a:ext uri="{FF2B5EF4-FFF2-40B4-BE49-F238E27FC236}">
                <a16:creationId xmlns:a16="http://schemas.microsoft.com/office/drawing/2014/main" id="{1C5DA4B3-47CF-441C-8DB1-2C01862E5EB2}"/>
              </a:ext>
            </a:extLst>
          </p:cNvPr>
          <p:cNvSpPr/>
          <p:nvPr>
            <p:custDataLst>
              <p:tags r:id="rId111"/>
            </p:custDataLst>
          </p:nvPr>
        </p:nvSpPr>
        <p:spPr>
          <a:xfrm rot="16200000">
            <a:off x="6178851" y="4228719"/>
            <a:ext cx="165100" cy="165100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28" name="OTLSHAPE_M_0a1ef519557c45f4942d0867047bbb8e_Shape"/>
          <p:cNvSpPr/>
          <p:nvPr>
            <p:custDataLst>
              <p:tags r:id="rId112"/>
            </p:custDataLst>
          </p:nvPr>
        </p:nvSpPr>
        <p:spPr>
          <a:xfrm rot="16200000">
            <a:off x="10012088" y="4694640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M_df949dad64a44818984bde0d0c8fd3af_Shape">
            <a:extLst>
              <a:ext uri="{FF2B5EF4-FFF2-40B4-BE49-F238E27FC236}">
                <a16:creationId xmlns:a16="http://schemas.microsoft.com/office/drawing/2014/main" id="{2BAE3369-B5F1-4636-9F36-1984B3BF88D2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 rot="16200000">
            <a:off x="3597805" y="5994188"/>
            <a:ext cx="165100" cy="165100"/>
          </a:xfrm>
          <a:prstGeom prst="flowChartMerg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TLSHAPE_M_6e3d36ba8f5f423faa7a0a57470ce910_Shape">
            <a:extLst>
              <a:ext uri="{FF2B5EF4-FFF2-40B4-BE49-F238E27FC236}">
                <a16:creationId xmlns:a16="http://schemas.microsoft.com/office/drawing/2014/main" id="{2D0835C2-62F4-4F5F-8149-FAAE56E83092}"/>
              </a:ext>
            </a:extLst>
          </p:cNvPr>
          <p:cNvSpPr/>
          <p:nvPr>
            <p:custDataLst>
              <p:tags r:id="rId114"/>
            </p:custDataLst>
          </p:nvPr>
        </p:nvSpPr>
        <p:spPr>
          <a:xfrm rot="16200000">
            <a:off x="6983831" y="5994188"/>
            <a:ext cx="165100" cy="165100"/>
          </a:xfrm>
          <a:prstGeom prst="flowChartMerg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TLSHAPE_M_47427931043d4de196c4def5d338dbcf_Shape">
            <a:extLst>
              <a:ext uri="{FF2B5EF4-FFF2-40B4-BE49-F238E27FC236}">
                <a16:creationId xmlns:a16="http://schemas.microsoft.com/office/drawing/2014/main" id="{971338D0-FE70-46AA-841F-32C9D5ED89F6}"/>
              </a:ext>
            </a:extLst>
          </p:cNvPr>
          <p:cNvSpPr/>
          <p:nvPr>
            <p:custDataLst>
              <p:tags r:id="rId115"/>
            </p:custDataLst>
          </p:nvPr>
        </p:nvSpPr>
        <p:spPr>
          <a:xfrm rot="16200000">
            <a:off x="9066556" y="6003556"/>
            <a:ext cx="165100" cy="165100"/>
          </a:xfrm>
          <a:prstGeom prst="flowChartMerg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11" name="OTLSHAPE_M_1f203f9e9d6e48e48b859edb0ea422a7_Title"/>
          <p:cNvSpPr txBox="1"/>
          <p:nvPr>
            <p:custDataLst>
              <p:tags r:id="rId116"/>
            </p:custDataLst>
          </p:nvPr>
        </p:nvSpPr>
        <p:spPr>
          <a:xfrm>
            <a:off x="1469158" y="4575979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Kick-Off</a:t>
            </a:r>
          </a:p>
        </p:txBody>
      </p:sp>
      <p:sp>
        <p:nvSpPr>
          <p:cNvPr id="44312" name="OTLSHAPE_M_1f203f9e9d6e48e48b859edb0ea422a7_Date"/>
          <p:cNvSpPr txBox="1"/>
          <p:nvPr>
            <p:custDataLst>
              <p:tags r:id="rId117"/>
            </p:custDataLst>
          </p:nvPr>
        </p:nvSpPr>
        <p:spPr>
          <a:xfrm>
            <a:off x="1469158" y="4771898"/>
            <a:ext cx="3937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rgbClr val="737373"/>
                </a:solidFill>
                <a:latin typeface="Century Gothic" panose="020B0502020202020204" pitchFamily="34" charset="0"/>
              </a:rPr>
              <a:t>5/1/22</a:t>
            </a:r>
          </a:p>
        </p:txBody>
      </p:sp>
      <p:sp>
        <p:nvSpPr>
          <p:cNvPr id="44314" name="OTLSHAPE_M_d5a61cb9fb68417288c9ebbc4eaced10_Title"/>
          <p:cNvSpPr txBox="1"/>
          <p:nvPr>
            <p:custDataLst>
              <p:tags r:id="rId118"/>
            </p:custDataLst>
          </p:nvPr>
        </p:nvSpPr>
        <p:spPr>
          <a:xfrm>
            <a:off x="3411331" y="4575979"/>
            <a:ext cx="113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Minimal Prototype </a:t>
            </a:r>
          </a:p>
        </p:txBody>
      </p:sp>
      <p:sp>
        <p:nvSpPr>
          <p:cNvPr id="44315" name="OTLSHAPE_M_d5a61cb9fb68417288c9ebbc4eaced10_Date"/>
          <p:cNvSpPr txBox="1"/>
          <p:nvPr>
            <p:custDataLst>
              <p:tags r:id="rId119"/>
            </p:custDataLst>
          </p:nvPr>
        </p:nvSpPr>
        <p:spPr>
          <a:xfrm>
            <a:off x="3411331" y="4771898"/>
            <a:ext cx="4699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737373"/>
                </a:solidFill>
                <a:latin typeface="Century Gothic" panose="020B0502020202020204" pitchFamily="34" charset="0"/>
              </a:rPr>
              <a:t>9/30/22</a:t>
            </a:r>
          </a:p>
        </p:txBody>
      </p:sp>
      <p:sp>
        <p:nvSpPr>
          <p:cNvPr id="44317" name="OTLSHAPE_M_808492e7fcfe49709015401b74fad24c_Title"/>
          <p:cNvSpPr txBox="1"/>
          <p:nvPr>
            <p:custDataLst>
              <p:tags r:id="rId120"/>
            </p:custDataLst>
          </p:nvPr>
        </p:nvSpPr>
        <p:spPr>
          <a:xfrm>
            <a:off x="4126869" y="4110059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44318" name="OTLSHAPE_M_808492e7fcfe49709015401b74fad24c_Date"/>
          <p:cNvSpPr txBox="1"/>
          <p:nvPr>
            <p:custDataLst>
              <p:tags r:id="rId121"/>
            </p:custDataLst>
          </p:nvPr>
        </p:nvSpPr>
        <p:spPr>
          <a:xfrm>
            <a:off x="4126869" y="4305977"/>
            <a:ext cx="5334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737373"/>
                </a:solidFill>
                <a:latin typeface="Century Gothic" panose="020B0502020202020204" pitchFamily="34" charset="0"/>
              </a:rPr>
              <a:t>11/25/22</a:t>
            </a:r>
          </a:p>
        </p:txBody>
      </p:sp>
      <p:sp>
        <p:nvSpPr>
          <p:cNvPr id="44320" name="OTLSHAPE_M_213757f954204f9ca66f8bfc70d9e7b9_Title"/>
          <p:cNvSpPr txBox="1"/>
          <p:nvPr>
            <p:custDataLst>
              <p:tags r:id="rId122"/>
            </p:custDataLst>
          </p:nvPr>
        </p:nvSpPr>
        <p:spPr>
          <a:xfrm>
            <a:off x="5353505" y="4575979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Release Web Prototype</a:t>
            </a:r>
          </a:p>
        </p:txBody>
      </p:sp>
      <p:sp>
        <p:nvSpPr>
          <p:cNvPr id="44321" name="OTLSHAPE_M_213757f954204f9ca66f8bfc70d9e7b9_Date"/>
          <p:cNvSpPr txBox="1"/>
          <p:nvPr>
            <p:custDataLst>
              <p:tags r:id="rId123"/>
            </p:custDataLst>
          </p:nvPr>
        </p:nvSpPr>
        <p:spPr>
          <a:xfrm>
            <a:off x="5353505" y="4771898"/>
            <a:ext cx="3937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rgbClr val="737373"/>
                </a:solidFill>
                <a:latin typeface="Century Gothic" panose="020B0502020202020204" pitchFamily="34" charset="0"/>
              </a:rPr>
              <a:t>3/1/23</a:t>
            </a:r>
          </a:p>
        </p:txBody>
      </p:sp>
      <p:sp>
        <p:nvSpPr>
          <p:cNvPr id="44323" name="OTLSHAPE_M_07b352c881f44a758dc5dd5d40c1f3c2_Title"/>
          <p:cNvSpPr txBox="1"/>
          <p:nvPr>
            <p:custDataLst>
              <p:tags r:id="rId124"/>
            </p:custDataLst>
          </p:nvPr>
        </p:nvSpPr>
        <p:spPr>
          <a:xfrm>
            <a:off x="6375701" y="4110059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Online Testing </a:t>
            </a:r>
          </a:p>
        </p:txBody>
      </p:sp>
      <p:sp>
        <p:nvSpPr>
          <p:cNvPr id="44324" name="OTLSHAPE_M_07b352c881f44a758dc5dd5d40c1f3c2_Date"/>
          <p:cNvSpPr txBox="1"/>
          <p:nvPr>
            <p:custDataLst>
              <p:tags r:id="rId125"/>
            </p:custDataLst>
          </p:nvPr>
        </p:nvSpPr>
        <p:spPr>
          <a:xfrm>
            <a:off x="6375701" y="4305977"/>
            <a:ext cx="4699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737373"/>
                </a:solidFill>
                <a:latin typeface="Century Gothic" panose="020B0502020202020204" pitchFamily="34" charset="0"/>
              </a:rPr>
              <a:t>5/20/23</a:t>
            </a:r>
          </a:p>
        </p:txBody>
      </p:sp>
      <p:sp>
        <p:nvSpPr>
          <p:cNvPr id="44326" name="OTLSHAPE_M_0a1ef519557c45f4942d0867047bbb8e_Title"/>
          <p:cNvSpPr txBox="1"/>
          <p:nvPr>
            <p:custDataLst>
              <p:tags r:id="rId126"/>
            </p:custDataLst>
          </p:nvPr>
        </p:nvSpPr>
        <p:spPr>
          <a:xfrm>
            <a:off x="10208938" y="4575979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Release</a:t>
            </a:r>
          </a:p>
        </p:txBody>
      </p:sp>
      <p:sp>
        <p:nvSpPr>
          <p:cNvPr id="44327" name="OTLSHAPE_M_0a1ef519557c45f4942d0867047bbb8e_Date"/>
          <p:cNvSpPr txBox="1"/>
          <p:nvPr>
            <p:custDataLst>
              <p:tags r:id="rId127"/>
            </p:custDataLst>
          </p:nvPr>
        </p:nvSpPr>
        <p:spPr>
          <a:xfrm>
            <a:off x="10208938" y="4771898"/>
            <a:ext cx="4699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737373"/>
                </a:solidFill>
                <a:latin typeface="Century Gothic" panose="020B0502020202020204" pitchFamily="34" charset="0"/>
              </a:rPr>
              <a:t>3/15/24</a:t>
            </a:r>
          </a:p>
        </p:txBody>
      </p:sp>
      <p:sp>
        <p:nvSpPr>
          <p:cNvPr id="44329" name="OTLSHAPE_M_df949dad64a44818984bde0d0c8fd3af_Title"/>
          <p:cNvSpPr txBox="1"/>
          <p:nvPr>
            <p:custDataLst>
              <p:tags r:id="rId128"/>
            </p:custDataLst>
          </p:nvPr>
        </p:nvSpPr>
        <p:spPr>
          <a:xfrm>
            <a:off x="3794655" y="6107430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Integration</a:t>
            </a:r>
          </a:p>
        </p:txBody>
      </p:sp>
      <p:sp>
        <p:nvSpPr>
          <p:cNvPr id="44330" name="OTLSHAPE_M_df949dad64a44818984bde0d0c8fd3af_Date"/>
          <p:cNvSpPr txBox="1"/>
          <p:nvPr>
            <p:custDataLst>
              <p:tags r:id="rId129"/>
            </p:custDataLst>
          </p:nvPr>
        </p:nvSpPr>
        <p:spPr>
          <a:xfrm>
            <a:off x="3794655" y="5926328"/>
            <a:ext cx="5334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737373"/>
                </a:solidFill>
                <a:latin typeface="Century Gothic" panose="020B0502020202020204" pitchFamily="34" charset="0"/>
              </a:rPr>
              <a:t>10/30/22</a:t>
            </a:r>
          </a:p>
        </p:txBody>
      </p:sp>
      <p:sp>
        <p:nvSpPr>
          <p:cNvPr id="44332" name="OTLSHAPE_M_6e3d36ba8f5f423faa7a0a57470ce910_Title"/>
          <p:cNvSpPr txBox="1"/>
          <p:nvPr>
            <p:custDataLst>
              <p:tags r:id="rId130"/>
            </p:custDataLst>
          </p:nvPr>
        </p:nvSpPr>
        <p:spPr>
          <a:xfrm>
            <a:off x="7180681" y="6107430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Validation</a:t>
            </a:r>
          </a:p>
        </p:txBody>
      </p:sp>
      <p:sp>
        <p:nvSpPr>
          <p:cNvPr id="44333" name="OTLSHAPE_M_6e3d36ba8f5f423faa7a0a57470ce910_Date"/>
          <p:cNvSpPr txBox="1"/>
          <p:nvPr>
            <p:custDataLst>
              <p:tags r:id="rId131"/>
            </p:custDataLst>
          </p:nvPr>
        </p:nvSpPr>
        <p:spPr>
          <a:xfrm>
            <a:off x="7180681" y="5926328"/>
            <a:ext cx="4699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737373"/>
                </a:solidFill>
                <a:latin typeface="Century Gothic" panose="020B0502020202020204" pitchFamily="34" charset="0"/>
              </a:rPr>
              <a:t>7/22/23</a:t>
            </a:r>
          </a:p>
        </p:txBody>
      </p:sp>
      <p:sp>
        <p:nvSpPr>
          <p:cNvPr id="44335" name="OTLSHAPE_M_47427931043d4de196c4def5d338dbcf_Title"/>
          <p:cNvSpPr txBox="1"/>
          <p:nvPr>
            <p:custDataLst>
              <p:tags r:id="rId132"/>
            </p:custDataLst>
          </p:nvPr>
        </p:nvSpPr>
        <p:spPr>
          <a:xfrm>
            <a:off x="9263406" y="6116798"/>
            <a:ext cx="71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Exec Review</a:t>
            </a:r>
          </a:p>
        </p:txBody>
      </p:sp>
      <p:sp>
        <p:nvSpPr>
          <p:cNvPr id="44336" name="OTLSHAPE_M_47427931043d4de196c4def5d338dbcf_Date"/>
          <p:cNvSpPr txBox="1"/>
          <p:nvPr>
            <p:custDataLst>
              <p:tags r:id="rId133"/>
            </p:custDataLst>
          </p:nvPr>
        </p:nvSpPr>
        <p:spPr>
          <a:xfrm>
            <a:off x="9263406" y="5935695"/>
            <a:ext cx="3937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rgbClr val="737373"/>
                </a:solidFill>
                <a:latin typeface="Century Gothic" panose="020B0502020202020204" pitchFamily="34" charset="0"/>
              </a:rPr>
              <a:t>1/1/24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4FFD0F75-2FE2-C8E0-1A9E-73A511E2522D}"/>
              </a:ext>
            </a:extLst>
          </p:cNvPr>
          <p:cNvPicPr>
            <a:picLocks noChangeAspect="1"/>
          </p:cNvPicPr>
          <p:nvPr/>
        </p:nvPicPr>
        <p:blipFill>
          <a:blip r:embed="rId1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553182" y="4471444"/>
            <a:ext cx="2333128" cy="321429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A7AC1C25-6B87-C273-A457-7EC4FF78E5A6}"/>
              </a:ext>
            </a:extLst>
          </p:cNvPr>
          <p:cNvSpPr txBox="1"/>
          <p:nvPr/>
        </p:nvSpPr>
        <p:spPr>
          <a:xfrm>
            <a:off x="6375701" y="395385"/>
            <a:ext cx="4984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Program Management Plan Template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26351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MZWFmIiwiVmVyc2lvbiI6eyIkaWQiOiIyIiwiVmVyc2lvbiI6IjMuNi4yIiwiT3JpZ2luYWxBc3NlbWJseVZlcnNpb24iOiIxLjAwLjAwLjAwIiwiRWRpdGlvbiI6IlBybyIsIkxhc3RTYXZlZEVkaXRpb24iOjMsIklzUGx1c0VkaXRpb24iOnRydWUsIklzUHJvRWRpdGlvbiI6dHJ1ZX0sIkVmZmVjdCI6MCwiU3R5bGUiOnsiJGlkIjoiMyIsIlRpbWViYW5kU3R5bGUiOnsiJGlkIjoiNCIsIlNjYWxlTWFya2luZyI6MSwiU2hhcGUiOjE3LCJTaGFwZVN0eWxlIjp7IiRpZCI6IjUiLCJNYXJnaW4iOnsiJGlkIjoiNiIsIlRvcCI6MC4wLCJMZWZ0IjoxMC4wLCJSaWdodCI6MTAuMCwiQm90dG9tIjowLjB9LCJQYWRkaW5nIjp7IiRpZCI6IjciLCJUb3AiOjMuMCwiTGVmdCI6MC4wLCJSaWdodCI6MC4wLCJCb3R0b20iOjMuMH0sIkJhY2tncm91bmQiOnsiJGlkIjoiOCIsIkNvbG9yIjp7IiRpZCI6IjkiLCJBIjoyNTUsIlIiOjgwLCJHIjo4MCwiQiI6NzB9fSwiSXNWaXNpYmxlIjp0cnVlLCJXaWR0aCI6ODU4LjAsIkhlaWdodCI6MTQuMzk5OTk5NjE4NTMwMjcz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NaWRkbGVUaWVyU2hhcGVTdHlsZSI6eyIkaWQiOiIxMyIsIk1hcmdpbiI6eyIkaWQiOiIxNCIsIlRvcCI6MC4wLCJMZWZ0IjoxMC4wLCJSaWdodCI6MTAuMCwiQm90dG9tIjowLjB9LCJQYWRkaW5nIjp7IiRpZCI6IjE1IiwiVG9wIjozLjAsIkxlZnQiOjAuMCwiUmlnaHQiOjAuMCwiQm90dG9tIjozLjB9LCJCYWNrZ3JvdW5kIjp7IiRpZCI6IjE2IiwiQ29sb3IiOnsiJGlkIjoiMTciLCJBIjoyNTUsIlIiOjE3OCwiRyI6MzgsIkIiOjB9fSwiSXNWaXNpYmxlIjp0cnVlLCJXaWR0aCI6ODU4LjAsIkhlaWdodCI6MTQuMzk5OTk5NjE4NTMwMjczLCJCb3JkZXJTdHlsZSI6bnVsbCwiUGFyZW50U3R5bGUiOm51bGx9LCJCb3R0b21UaWVyU2hhcGVTdHlsZSI6eyIkaWQiOiIxOCIsIk1hcmdpbiI6eyIkaWQiOiIxOSIsIlRvcCI6MC4wLCJMZWZ0IjoxMC4wLCJSaWdodCI6MTAuMCwiQm90dG9tIjowLjB9LCJQYWRkaW5nIjp7IiRpZCI6IjIwIiwiVG9wIjozLjAsIkxlZnQiOjAuMCwiUmlnaHQiOjAuMCwiQm90dG9tIjozLjB9LCJCYWNrZ3JvdW5kIjp7IiRpZCI6IjIxIiwiQ29sb3IiOnsiJGlkIjoiMjIiLCJBIjoyNTUsIlIiOjgwLCJHIjo4MCwiQiI6NzB9fSwiSXNWaXNpYmxlIjp0cnVlLCJXaWR0aCI6ODU4LjAsIkhlaWdodCI6MTQuMzk5OTk5NjE4NTMwMjczLCJCb3JkZXJTdHlsZSI6bnVsbCwiUGFyZW50U3R5bGUiOm51bGx9LCJSaWdodEVuZENhcHNTdHlsZSI6eyIkaWQiOiIyMyIsIkZvbnRTZXR0aW5ncyI6eyIkaWQiOiIyNCIsIkZvbnRTaXplIjoxOCwiRm9udE5hbWUiOiJDYWxpYnJpIiwiSXNCb2xkIjp0cnVlLCJJc0l0YWxpYyI6ZmFsc2UsIklzVW5kZXJsaW5lZCI6ZmFsc2UsIlBhcmVudFN0eWxlIjpudWxsfSwiQXV0b1NpemUiOjAsIkZvcmVncm91bmQiOnsiJGlkIjoiMjUiLCJDb2xvciI6eyIkaWQiOiIyNiIsIkEiOjI1NSwiUiI6MjU1LCJHIjo2OSwiQiI6MH19LCJNYXhXaWR0aCI6IkluZmluaXR5IiwiTWF4SGVpZ2h0IjoiSW5maW5pdHkiLCJTbWFydEZvcmVncm91bmRJc0FjdGl2ZSI6ZmFsc2UsIkhvcml6b250YWxBbGlnbm1lbnQiOjAsIlZlcnRpY2FsQWxpZ25tZW50IjowLCJTbWFydEZvcmVncm91bmQiOm51bGwsIkJhY2tncm91bmRGaWxsVHlwZSI6MCwiTWFyZ2luIjp7IiRpZCI6IjI3IiwiVG9wIjowLjAsIkxlZnQiOjAuMCwiUmlnaHQiOjIwLjAsIkJvdHRvbSI6MC4wfSwiUGFkZGluZyI6eyIkaWQiOiIyOCIsIlRvcCI6MC4wLCJMZWZ0IjowLjAsIlJpZ2h0IjowLjAsIkJvdHRvbSI6MC4wfSwiQmFja2dyb3VuZCI6eyIkaWQiOiIyOSIsIkNvbG9yIjp7IiRpZCI6IjMwIiwiQSI6ODksIlIiOjAsIkciOjAsIkIiOjB9fSwiSXNWaXNpYmxlIjpmYWxzZSwiV2lkdGgiOjAuMCwiSGVpZ2h0IjowLjAsIkJvcmRlclN0eWxlIjpudWxsLCJQYXJlbnRTdHlsZSI6bnVsbH0sIkxlZnRFbmRDYXBzU3R5bGUiOnsiJGlkIjoiMzEiLCJGb250U2V0dGluZ3MiOnsiJGlkIjoiMzIiLCJGb250U2l6ZSI6MTgsIkZvbnROYW1lIjoiQ2FsaWJyaSIsIklzQm9sZCI6dHJ1ZSwiSXNJdGFsaWMiOmZhbHNlLCJJc1VuZGVybGluZWQiOmZhbHNlLCJQYXJlbnRTdHlsZSI6bnVsbH0sIkF1dG9TaXplIjowLCJGb3JlZ3JvdW5kIjp7IiRpZCI6IjMzIiwiQ29sb3IiOnsiJGlkIjoiMzQiLCJBIjoyNTUsIlIiOjI1NSwiRyI6NjksIkIiOjB9fSwiTWF4V2lkdGgiOiJJbmZpbml0eSIsIk1heEhlaWdodCI6IkluZmluaXR5IiwiU21hcnRGb3JlZ3JvdW5kSXNBY3RpdmUiOmZhbHNlLCJIb3Jpem9udGFsQWxpZ25tZW50IjowLCJWZXJ0aWNhbEFsaWdubWVudCI6MCwiU21hcnRGb3JlZ3JvdW5kIjpudWxsLCJCYWNrZ3JvdW5kRmlsbFR5cGUiOjAsIk1hcmdpbiI6eyIkaWQiOiIzNSIsIlRvcCI6MC4wLCJMZWZ0IjoyMC4wLCJSaWdodCI6MC4wLCJCb3R0b20iOjAuMH0sIlBhZGRpbmciOnsiJGlkIjoiMzYiLCJUb3AiOjAuMCwiTGVmdCI6MC4wLCJSaWdodCI6MC4wLCJCb3R0b20iOjAuMH0sIkJhY2tncm91bmQiOnsiJGlkIjoiMzciLCJDb2xvciI6eyIkcmVmIjoiMzAifX0sIklzVmlzaWJsZSI6ZmFsc2UsIldpZHRoIjowLjAsIkhlaWdodCI6MC4wLCJCb3JkZXJTdHlsZSI6bnVsbCwiUGFyZW50U3R5bGUiOm51bGx9LCJUb2RheVRleHRTdHlsZSI6eyIkaWQiOiIzOCIsIkZvbnRTZXR0aW5ncyI6eyIkaWQiOiIzOSIsIkZvbnRTaXplIjoxMCwiRm9udE5hbWUiOiJDZW50dXJ5IEdvdGhpYyIsIklzQm9sZCI6ZmFsc2UsIklzSXRhbGljIjpmYWxzZSwiSXNVbmRlcmxpbmVkIjpmYWxzZSwiUGFyZW50U3R5bGUiOm51bGx9LCJBdXRvU2l6ZSI6MCwiRm9yZWdyb3VuZCI6eyIkaWQiOiI0MCIsIkNvbG9yIjp7IiRpZCI6IjQ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yIiwiVG9wIjowLjAsIkxlZnQiOjAuMCwiUmlnaHQiOjAuMCwiQm90dG9tIjowLjB9LCJQYWRkaW5nIjp7IiRpZCI6IjQzIiwiVG9wIjowLjAsIkxlZnQiOjAuMCwiUmlnaHQiOjAuMCwiQm90dG9tIjowLjB9LCJCYWNrZ3JvdW5kIjp7IiRpZCI6IjQ0IiwiQ29sb3IiOnsiJHJlZiI6IjMwIn19LCJJc1Zpc2libGUiOnRydWUsIldpZHRoIjowLjAsIkhlaWdodCI6MC4wLCJCb3JkZXJTdHlsZSI6bnVsbCwiUGFyZW50U3R5bGUiOm51bGx9LCJUb2RheU1hcmtlclN0eWxlIjp7IiRpZCI6IjQ1IiwiTWFyZ2luIjp7IiRpZCI6IjQ2IiwiVG9wIjowLjAsIkxlZnQiOjAuMCwiUmlnaHQiOjAuMCwiQm90dG9tIjowLjB9LCJQYWRkaW5nIjp7IiRpZCI6IjQ3IiwiVG9wIjowLjAsIkxlZnQiOjAuMCwiUmlnaHQiOjAuMCwiQm90dG9tIjowLjB9LCJCYWNrZ3JvdW5kIjp7IiRpZCI6IjQ4IiwiQ29sb3IiOnsiJGlkIjoiNDkiLCJBIjoyNTUsIlIiOjIzMiwiRyI6NzYsIkIiOjM0fX0sIklzVmlzaWJsZSI6dHJ1ZSwiV2lkdGgiOjAuMCwiSGVpZ2h0IjowLjAsIkJvcmRlclN0eWxlIjpudWxsLCJQYXJlbnRTdHlsZSI6bnVsbH0sIlNjYWxlU3R5bGUiOnsiJGlkIjoiNTAiLCJTaGFwZSI6MCwiU2hvd1NlZ21lbnRTZXBhcmF0b3JzIjp0cnVlLCJTZWdtZW50U2VwYXJhdG9yT3BhY2l0eSI6MzAsIkhhc0JlZW5WaXNpYmxlQmVmb3JlIjp0cnVlLCJGb250U2V0dGluZ3MiOnsiJGlkIjoiNTEiLCJGb250U2l6ZSI6MTIsIkZvbnROYW1lIjoiQ2VudHVyeSBHb3RoaWMiLCJJc0JvbGQiOnRydWUsIklzSXRhbGljIjpmYWxzZSwiSXNVbmRlcmxpbmVkIjpmYWxzZSwiUGFyZW50U3R5bGUiOm51bGx9LCJBdXRvU2l6ZSI6MCwiRm9yZWdyb3VuZCI6eyIkaWQiOiI1MiIsIkNvbG9yIjp7IiRpZCI6IjU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U0IiwiVG9wIjowLjAsIkxlZnQiOjUuMCwiUmlnaHQiOjAuMCwiQm90dG9tIjowLjB9LCJQYWRkaW5nIjp7IiRpZCI6IjU1IiwiVG9wIjowLjAsIkxlZnQiOjAuMCwiUmlnaHQiOjAuMCwiQm90dG9tIjowLjB9LCJCYWNrZ3JvdW5kIjp7IiRpZCI6IjU2IiwiQ29sb3IiOnsiJHJlZiI6IjMwIn19LCJJc1Zpc2libGUiOnRydWUsIldpZHRoIjowLjAsIkhlaWdodCI6MC4wLCJCb3JkZXJTdHlsZSI6bnVsbCwiUGFyZW50U3R5bGUiOm51bGx9LCJTaW5nbGVTY2FsZVNoYXBlU3R5bGUiOnsiJGlkIjoiNTciLCJTaGFwZSI6MywiSGVpZ2h0IjoyMC4wfSwiTWlkZGxlVGllclNjYWxlU3R5bGUiOnsiJGlkIjoiNTgiLCJTaGFwZSI6MCwiU2hvd1NlZ21lbnRTZXBhcmF0b3JzIjp0cnVlLCJTZWdtZW50U2VwYXJhdG9yT3BhY2l0eSI6MzAsIkhhc0JlZW5WaXNpYmxlQmVmb3JlIjp0cnVlLCJGb250U2V0dGluZ3MiOnsiJGlkIjoiNTkiLCJGb250U2l6ZSI6MTIsIkZvbnROYW1lIjoiQ2VudHVyeSBHb3RoaWMiLCJJc0JvbGQiOnRydWUsIklzSXRhbGljIjpmYWxzZSwiSXNVbmRlcmxpbmVkIjpmYWxzZSwiUGFyZW50U3R5bGUiOm51bGx9LCJBdXRvU2l6ZSI6MCwiRm9yZWdyb3VuZCI6eyIkcmVmIjoiNTIifSwiTWF4V2lkdGgiOjIwMC4wLCJNYXhIZWlnaHQiOiJJbmZpbml0eSIsIlNtYXJ0Rm9yZWdyb3VuZElzQWN0aXZlIjpmYWxzZSwiSG9yaXpvbnRhbEFsaWdubWVudCI6MCwiVmVydGljYWxBbGlnbm1lbnQiOjEsIlNtYXJ0Rm9yZWdyb3VuZCI6bnVsbCwiQmFja2dyb3VuZEZpbGxUeXBlIjowLCJNYXJnaW4iOnsiJGlkIjoiNjAiLCJUb3AiOjAuMCwiTGVmdCI6NS4wLCJSaWdodCI6MC4wLCJCb3R0b20iOjAuMH0sIlBhZGRpbmciOnsiJGlkIjoiNjEiLCJUb3AiOjAuMCwiTGVmdCI6MC4wLCJSaWdodCI6MC4wLCJCb3R0b20iOjAuMH0sIkJhY2tncm91bmQiOnsiJHJlZiI6IjU2In0sIklzVmlzaWJsZSI6dHJ1ZSwiV2lkdGgiOjAuMCwiSGVpZ2h0IjowLjAsIkJvcmRlclN0eWxlIjpudWxsLCJQYXJlbnRTdHlsZSI6bnVsbH0sIkJvdHRvbVRpZXJTY2FsZVN0eWxlIjp7IiRpZCI6IjYyIiwiU2hhcGUiOjAsIlNob3dTZWdtZW50U2VwYXJhdG9ycyI6dHJ1ZSwiU2VnbWVudFNlcGFyYXRvck9wYWNpdHkiOjMwLCJIYXNCZWVuVmlzaWJsZUJlZm9yZSI6dHJ1ZSwiRm9udFNldHRpbmdzIjp7IiRpZCI6IjYzIiwiRm9udFNpemUiOjEyLCJGb250TmFtZSI6IkNlbnR1cnkgR290aGljIiwiSXNCb2xkIjp0cnVlLCJJc0l0YWxpYyI6ZmFsc2UsIklzVW5kZXJsaW5lZCI6ZmFsc2UsIlBhcmVudFN0eWxlIjpudWxsfSwiQXV0b1NpemUiOjAsIkZvcmVncm91bmQiOnsiJHJlZiI6IjUyIn0sIk1heFdpZHRoIjoyMDAuMCwiTWF4SGVpZ2h0IjoiSW5maW5pdHkiLCJTbWFydEZvcmVncm91bmRJc0FjdGl2ZSI6ZmFsc2UsIkhvcml6b250YWxBbGlnbm1lbnQiOjAsIlZlcnRpY2FsQWxpZ25tZW50IjoxLCJTbWFydEZvcmVncm91bmQiOm51bGwsIkJhY2tncm91bmRGaWxsVHlwZSI6MCwiTWFyZ2luIjp7IiRpZCI6IjY0IiwiVG9wIjowLjAsIkxlZnQiOjUuMCwiUmlnaHQiOjAuMCwiQm90dG9tIjowLjB9LCJQYWRkaW5nIjp7IiRpZCI6IjY1IiwiVG9wIjowLjAsIkxlZnQiOjAuMCwiUmlnaHQiOjAuMCwiQm90dG9tIjowLjB9LCJCYWNrZ3JvdW5kIjp7IiRyZWYiOiI1NiJ9LCJJc1Zpc2libGUiOnRydWUsIldpZHRoIjowLjAsIkhlaWdodCI6MC4wLCJCb3JkZXJTdHlsZSI6bnVsbCwiUGFyZW50U3R5bGUiOm51bGx9LCJFbGFwc2VkVGltZUJhY2tncm91bmQiOnsiJGlkIjoiNjYiLCJDb2xvciI6eyIkaWQiOiI2NyIsIkEiOjE5MSwiUiI6MjM4LCJHIjoyMzYsIkIiOjIyNX19LCJBcHBlbmRZZWFyT25ZZWFyQ2hhbmdlIjpmYWxzZSwiRWxhcHNlZFRpbWVGb3JtYXQiOjIsIlRvZGF5TWFya2VyUG9zaXRpb24iOjMsIlF1aWNrUG9zaXRpb24iOjIsIkFic29sdXRlUG9zaXRpb24iOjQwNS4wLCJNYXJnaW4iOnsiJGlkIjoiNjgiLCJUb3AiOjAuMCwiTGVmdCI6MTAuMCwiUmlnaHQiOjEwLjAsIkJvdHRvbSI6MC4wfSwiUGFkZGluZyI6eyIkaWQiOiI2OSIsIlRvcCI6MC4wLCJMZWZ0IjowLjAsIlJpZ2h0IjowLjAsIkJvdHRvbSI6MC4wfSwiQmFja2dyb3VuZCI6eyIkaWQiOiI3MCIsIkNvbG9yIjp7IiRpZCI6IjcxIiwiQSI6MjU1LCJSIjo4MCwiRyI6ODAsIkIiOjcwfX0sIklzVmlzaWJsZSI6dHJ1ZSwiV2lkdGgiOjAuMCwiSGVpZ2h0IjowLjAsIkJvcmRlclN0eWxlIjpudWxsLCJQYXJlbnRTdHlsZSI6bnVsbH0sIkRlZmF1bHRNaWxlc3RvbmVTdHlsZSI6eyIkaWQiOiI3MiIsIlNoYXBlIjoyLCJDb25uZWN0b3JNYXJnaW4iOnsiJGlkIjoiNzMiLCJUb3AiOjAuMCwiTGVmdCI6Mi4wLCJSaWdodCI6Mi4wLCJCb3R0b20iOjAuMH0sIkNvbm5lY3RvclN0eWxlIjp7IiRpZCI6Ijc0IiwiTGluZUNvbG9yIjp7IiRpZCI6Ijc1IiwiJHR5cGUiOiJOTFJFLkNvbW1vbi5Eb20uU29saWRDb2xvckJydXNoLCBOTFJFLkNvbW1vbiIsIkNvbG9yIjp7IiRpZCI6Ijc2IiwiQSI6MjU1LCJSIjo3OSwiRyI6MTI5LCJCIjoxODl9fSwiTGluZVdlaWdodCI6MS4wLCJMaW5lVHlwZSI6MCwiUGFyZW50U3R5bGUiOm51bGx9LCJJc0JlbG93VGltZWJhbmQiOmZhbHNlLCJQb3NpdGlvbk9uVGFzayI6MCwiSGlkZURhdGUiOmZhbHNlLCJTaGFwZVNpemUiOjEsIlNwYWNpbmciOjIuMCwiUGFkZGluZyI6eyIkaWQiOiI3NyIsIlRvcCI6Ny4wLCJMZWZ0IjozLjAsIlJpZ2h0IjowLjAsIkJvdHRvbSI6Mi4wfSwiU2hhcGVTdHlsZSI6eyIkaWQiOiI3OCIsIk1hcmdpbiI6eyIkaWQiOiI3OSIsIlRvcCI6MC4wLCJMZWZ0IjowLjAsIlJpZ2h0IjowLjAsIkJvdHRvbSI6MC4wfSwiUGFkZGluZyI6eyIkaWQiOiI4MCIsIlRvcCI6MC4wLCJMZWZ0IjowLjAsIlJpZ2h0IjowLjAsIkJvdHRvbSI6MC4wfSwiQmFja2dyb3VuZCI6eyIkaWQiOiI4MSIsIkNvbG9yIjp7IiRpZCI6IjgyIiwiQSI6MjU1LCJSIjowLCJHIjoxMTQsIkIiOjE4OH19LCJJc1Zpc2libGUiOnRydWUsIldpZHRoIjoxMy4wLCJIZWlnaHQiOjEzLjAsIkJvcmRlclN0eWxlIjp7IiRpZCI6IjgzIiwiTGluZUNvbG9yIjp7IiRpZCI6Ijg0IiwiJHR5cGUiOiJOTFJFLkNvbW1vbi5Eb20uU29saWRDb2xvckJydXNoLCBOTFJFLkNvbW1vbiIsIkNvbG9yIjp7IiRpZCI6Ijg1IiwiQSI6MjU1LCJSIjoyNTUsIkciOjAsIkIiOjB9fSwiTGluZVdlaWdodCI6MC4wLCJMaW5lVHlwZSI6MCwiUGFyZW50U3R5bGUiOm51bGx9LCJQYXJlbnRTdHlsZSI6bnVsbH0sIlRpdGxlU3R5bGUiOnsiJGlkIjoiODYiLCJGb250U2V0dGluZ3MiOnsiJGlkIjoiODciLCJGb250U2l6ZSI6MTEsIkZvbnROYW1lIjoiQ2FsaWJyaSIsIklzQm9sZCI6dHJ1ZSwiSXNJdGFsaWMiOmZhbHNlLCJJc1VuZGVybGluZWQiOmZhbHNlLCJQYXJlbnRTdHlsZSI6bnVsbH0sIkF1dG9TaXplIjowLCJGb3JlZ3JvdW5kIjp7IiRpZCI6Ijg4IiwiQ29sb3IiOnsiJGlkIjoiOD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AiLCJUb3AiOjAuMCwiTGVmdCI6MC4wLCJSaWdodCI6MC4wLCJCb3R0b20iOjAuMH0sIlBhZGRpbmciOnsiJGlkIjoiOTEiLCJUb3AiOjAuMCwiTGVmdCI6MC4wLCJSaWdodCI6MC4wLCJCb3R0b20iOjAuMH0sIkJhY2tncm91bmQiOnsiJGlkIjoiOTIiLCJDb2xvciI6eyIkcmVmIjoiMzAifX0sIklzVmlzaWJsZSI6dHJ1ZSwiV2lkdGgiOjAuMCwiSGVpZ2h0IjowLjAsIkJvcmRlclN0eWxlIjpudWxsLCJQYXJlbnRTdHlsZSI6bnVsbH0sIkRhdGVTdHlsZSI6eyIkaWQiOiI5MyIsIkZvbnRTZXR0aW5ncyI6eyIkaWQiOiI5NCIsIkZvbnRTaXplIjoxMCwiRm9udE5hbWUiOiJDZW50dXJ5IEdvdGhpYyIsIklzQm9sZCI6ZmFsc2UsIklzSXRhbGljIjpmYWxzZSwiSXNVbmRlcmxpbmVkIjpmYWxzZSwiUGFyZW50U3R5bGUiOm51bGx9LCJBdXRvU2l6ZSI6MCwiRm9yZWdyb3VuZCI6eyIkaWQiOiI5NSIsIkNvbG9yIjp7IiRpZCI6Ijk2IiwiQSI6MjU1LCJSIjoxNzgsIkciOjM4LCJCIjowfX0sIk1heFdpZHRoIjoyMDAuMCwiTWF4SGVpZ2h0IjoiSW5maW5pdHkiLCJTbWFydEZvcmVncm91bmRJc0FjdGl2ZSI6ZmFsc2UsIkhvcml6b250YWxBbGlnbm1lbnQiOjAsIlZlcnRpY2FsQWxpZ25tZW50IjowLCJTbWFydEZvcmVncm91bmQiOm51bGwsIkJhY2tncm91bmRGaWxsVHlwZSI6MCwiTWFyZ2luIjp7IiRpZCI6Ijk3IiwiVG9wIjowLjAsIkxlZnQiOjAuMCwiUmlnaHQiOjAuMCwiQm90dG9tIjowLjB9LCJQYWRkaW5nIjp7IiRpZCI6Ijk4IiwiVG9wIjowLjAsIkxlZnQiOjAuMCwiUmlnaHQiOjAuMCwiQm90dG9tIjowLjB9LCJCYWNrZ3JvdW5kIjp7IiRpZCI6Ijk5IiwiQ29sb3IiOnsiJHJlZiI6IjMwIn19LCJJc1Zpc2libGUiOnRydWUsIldpZHRoIjowLjAsIkhlaWdodCI6MC4wLCJCb3JkZXJTdHlsZSI6bnVsbCwiUGFyZW50U3R5bGUiOm51bGx9LCJEYXRlRm9ybWF0Ijp7IiRpZCI6IjEwMCIsIkZvcm1hdFN0cmluZyI6Ik0vZC95eSIsIlNlcGFyYXRvciI6Ii8iLCJVc2VJbnRlcm5hdGlvbmFsRGF0ZUZvcm1hdCI6ZmFsc2UsIkRhdGVJc1Zpc2libGUiOnRydWUsIlRpbWVJc1Zpc2libGUiOmZhbHNlLCJIb3VyRGlnaXRzIjoxLCJBbVBtRGVzaWduYXRvciI6MiwiVHJpbTAwTWludXRlcyI6ZmFsc2UsIkxhc3RLbm93blZpc2liaWxpdHlTdGF0ZSI6eyIkaWQiOiIxMDEiLCJEYXRlUGFydElzVmlzaWJsZSI6ZmFsc2UsIlRpbWVQYXJ0SXNWaXNpYmxlIjpmYWxzZX19LCJXZWVrTnVtYmVyaW5nIjp7IiRpZCI6IjEwMiIsIkZvcm1hdCI6MCwiSXNWaXNpYmxlIjpmYWxzZSwiTGFzdEtub3duVmlzaWJpbGl0eVN0YXRlIjpmYWxzZX0sIklzVmlzaWJsZSI6dHJ1ZSwiUGFyZW50U3R5bGUiOm51bGx9LCJEZWZhdWx0VGFza1N0eWxlIjp7IiRpZCI6IjEwMyIsIlNoYXBlIjowLCJTaGFwZVRoaWNrbmVzcyI6MiwiRHVyYXRpb25Gb3JtYXQiOjAsIkluY2x1ZGVOb25Xb3JraW5nRGF5c0luRHVyYXRpb24iOmZhbHNlLCJQZXJjZW50YWdlQ29tcGxldGVTdHlsZSI6eyIkaWQiOiIxMDQiLCJGb250U2V0dGluZ3MiOnsiJGlkIjoiMTA1IiwiRm9udFNpemUiOjgsIkZvbnROYW1lIjoiTW9udHNlcnJhdCBNZWRpdW0iLCJJc0JvbGQiOmZhbHNlLCJJc0l0YWxpYyI6ZmFsc2UsIklzVW5kZXJsaW5lZCI6ZmFsc2UsIlBhcmVudFN0eWxlIjpudWxsfSwiQXV0b1NpemUiOjAsIkZvcmVncm91bmQiOnsiJGlkIjoiMTA2IiwiQ29sb3IiOnsiJGlkIjoiMTA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wOCIsIlRvcCI6MC4wLCJMZWZ0IjowLjAsIlJpZ2h0IjowLjAsIkJvdHRvbSI6MC4wfSwiUGFkZGluZyI6eyIkaWQiOiIxMDkiLCJUb3AiOjAuMCwiTGVmdCI6MC4wLCJSaWdodCI6MC4wLCJCb3R0b20iOjAuMH0sIkJhY2tncm91bmQiOnsiJGlkIjoiMTEwIiwiQ29sb3IiOnsiJGlkIjoiMTExIiwiQSI6ODksIlIiOjAsIkciOjAsIkIiOjB9fSwiSXNWaXNpYmxlIjp0cnVlLCJXaWR0aCI6MC4wLCJIZWlnaHQiOjAuMCwiQm9yZGVyU3R5bGUiOm51bGwsIlBhcmVudFN0eWxlIjpudWxsfSwiRHVyYXRpb25TdHlsZSI6eyIkaWQiOiIxMTIiLCJGb250U2V0dGluZ3MiOnsiJGlkIjoiMTEzIiwiRm9udFNpemUiOjEwLCJGb250TmFtZSI6IkNhbGlicmkiLCJJc0JvbGQiOmZhbHNlLCJJc0l0YWxpYyI6ZmFsc2UsIklzVW5kZXJsaW5lZCI6ZmFsc2UsIlBhcmVudFN0eWxlIjpudWxsfSwiQXV0b1NpemUiOjAsIkZvcmVncm91bmQiOnsiJGlkIjoiMTE0IiwiQ29sb3IiOnsiJGlkIjoiMTE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xNiIsIlRvcCI6MC4wLCJMZWZ0IjowLjAsIlJpZ2h0IjowLjAsIkJvdHRvbSI6MC4wfSwiUGFkZGluZyI6eyIkaWQiOiIxMTciLCJUb3AiOjAuMCwiTGVmdCI6MC4wLCJSaWdodCI6MC4wLCJCb3R0b20iOjAuMH0sIkJhY2tncm91bmQiOnsiJGlkIjoiMTE4IiwiQ29sb3IiOnsiJHJlZiI6IjMwIn19LCJJc1Zpc2libGUiOnRydWUsIldpZHRoIjowLjAsIkhlaWdodCI6MC4wLCJCb3JkZXJTdHlsZSI6bnVsbCwiUGFyZW50U3R5bGUiOm51bGx9LCJIb3Jpem9udGFsQ29ubmVjdG9yU3R5bGUiOnsiJGlkIjoiMTE5IiwiTGluZUNvbG9yIjp7IiRpZCI6IjEyMCIsIiR0eXBlIjoiTkxSRS5Db21tb24uRG9tLlNvbGlkQ29sb3JCcnVzaCwgTkxSRS5Db21tb24iLCJDb2xvciI6eyIkaWQiOiIxMjEiLCJBIjoyNTUsIlIiOjE2NSwiRyI6MTY1LCJCIjoxNjV9fSwiTGluZVdlaWdodCI6MS4wLCJMaW5lVHlwZSI6MCwiUGFyZW50U3R5bGUiOm51bGx9LCJWZXJ0aWNhbENvbm5lY3RvclN0eWxlIjp7IiRpZCI6IjEyMiIsIkxpbmVDb2xvciI6eyIkaWQiOiIxMjMiLCIkdHlwZSI6Ik5MUkUuQ29tbW9uLkRvbS5Tb2xpZENvbG9yQnJ1c2gsIE5MUkUuQ29tbW9uIiwiQ29sb3IiOnsiJGlkIjoiMTI0IiwiQSI6MjU1LCJSIjoyMzgsIkciOjIzNiwiQiI6MjI1fX0sIkxpbmVXZWlnaHQiOjAuMCwiTGluZVR5cGUiOjAsIlBhcmVudFN0eWxlIjpudWxsfSwiTWFyZ2luIjpudWxsLCJTdGFydERhdGVQb3NpdGlvbiI6MCwiRW5kRGF0ZVBvc2l0aW9uIjowLCJEYXRlSXNWaXNpYmxlIjp0cnVlLCJUaXRsZVBvc2l0aW9uIjo1LCJEdXJhdGlvblBvc2l0aW9uIjo0LCJQZXJjZW50YWdlQ29tcGxldGVkUG9zaXRpb24iOjIsIlNwYWNpbmciOjUsIklzQmVsb3dUaW1lYmFuZCI6ZmFsc2UsIlBlcmNlbnRhZ2VDb21wbGV0ZVNoYXBlT3BhY2l0eSI6MzUsIlNoYXBlU3R5bGUiOnsiJGlkIjoiMTI1IiwiTWFyZ2luIjp7IiRpZCI6IjEyNiIsIlRvcCI6MC4wLCJMZWZ0Ijo0LjAsIlJpZ2h0Ijo0LjAsIkJvdHRvbSI6MC4wfSwiUGFkZGluZyI6eyIkaWQiOiIxMjciLCJUb3AiOjAuMCwiTGVmdCI6MC4wLCJSaWdodCI6MC4wLCJCb3R0b20iOjAuMH0sIkJhY2tncm91bmQiOnsiJGlkIjoiMTI4IiwiQ29sb3IiOnsiJGlkIjoiMTI5IiwiQSI6MjU1LCJSIjowLCJHIjoxMTQsIkIiOjE4OH19LCJJc1Zpc2libGUiOnRydWUsIldpZHRoIjowLjAsIkhlaWdodCI6MjIuMCwiQm9yZGVyU3R5bGUiOnsiJGlkIjoiMTMwIiwiTGluZUNvbG9yIjp7IiRpZCI6IjEzMSIsIiR0eXBlIjoiTkxSRS5Db21tb24uRG9tLlNvbGlkQ29sb3JCcnVzaCwgTkxSRS5Db21tb24iLCJDb2xvciI6eyIkaWQiOiIxMzIiLCJBIjoyNTUsIlIiOjI1NSwiRyI6MCwiQiI6MH19LCJMaW5lV2VpZ2h0IjowLjAsIkxpbmVUeXBlIjowLCJQYXJlbnRTdHlsZSI6bnVsbH0sIlBhcmVudFN0eWxlIjpudWxsfSwiVGl0bGVTdHlsZSI6eyIkaWQiOiIxMzMiLCJGb250U2V0dGluZ3MiOnsiJGlkIjoiMTM0IiwiRm9udFNpemUiOjE2LCJGb250TmFtZSI6IkNhbGlicmkiLCJJc0JvbGQiOnRydWUsIklzSXRhbGljIjpmYWxzZSwiSXNVbmRlcmxpbmVkIjpmYWxzZSwiUGFyZW50U3R5bGUiOm51bGx9LCJBdXRvU2l6ZSI6MCwiRm9yZWdyb3VuZCI6eyIkaWQiOiIxMzUiLCJDb2xvciI6eyIkaWQiOiIxMzY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M3IiwiVG9wIjowLjAsIkxlZnQiOjAuMCwiUmlnaHQiOjAuMCwiQm90dG9tIjowLjB9LCJQYWRkaW5nIjp7IiRpZCI6IjEzOCIsIlRvcCI6MC4wLCJMZWZ0IjowLjAsIlJpZ2h0IjowLjAsIkJvdHRvbSI6MC4wfSwiQmFja2dyb3VuZCI6eyIkaWQiOiIxMzkiLCJDb2xvciI6eyIkcmVmIjoiMzAifX0sIklzVmlzaWJsZSI6dHJ1ZSwiV2lkdGgiOjAuMCwiSGVpZ2h0IjowLjAsIkJvcmRlclN0eWxlIjpudWxsLCJQYXJlbnRTdHlsZSI6bnVsbH0sIkRhdGVTdHlsZSI6eyIkaWQiOiIxNDAiLCJGb250U2V0dGluZ3MiOnsiJGlkIjoiMTQxIiwiRm9udFNpemUiOjEyLCJGb250TmFtZSI6IkNhbGlicmkiLCJJc0JvbGQiOmZhbHNlLCJJc0l0YWxpYyI6ZmFsc2UsIklzVW5kZXJsaW5lZCI6ZmFsc2UsIlBhcmVudFN0eWxlIjpudWxsfSwiQXV0b1NpemUiOjAsIkZvcmVncm91bmQiOnsiJGlkIjoiMTQyIiwiQ29sb3IiOnsiJGlkIjoiMTQz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0NCIsIlRvcCI6MC4wLCJMZWZ0IjowLjAsIlJpZ2h0IjowLjAsIkJvdHRvbSI6MC4wfSwiUGFkZGluZyI6eyIkaWQiOiIxNDUiLCJUb3AiOjAuMCwiTGVmdCI6MC4wLCJSaWdodCI6MC4wLCJCb3R0b20iOjAuMH0sIkJhY2tncm91bmQiOnsiJGlkIjoiMTQ2IiwiQ29sb3IiOnsiJHJlZiI6IjMwIn19LCJJc1Zpc2libGUiOnRydWUsIldpZHRoIjowLjAsIkhlaWdodCI6MC4wLCJCb3JkZXJTdHlsZSI6bnVsbCwiUGFyZW50U3R5bGUiOm51bGx9LCJEYXRlRm9ybWF0Ijp7IiRpZCI6IjE0NyIsIkZvcm1hdFN0cmluZyI6Ik0veXkiLCJTZXBhcmF0b3IiOiIvIiwiVXNlSW50ZXJuYXRpb25hbERhdGVGb3JtYXQiOmZhbHNlLCJEYXRlSXNWaXNpYmxlIjp0cnVlLCJUaW1lSXNWaXNpYmxlIjpmYWxzZSwiSG91ckRpZ2l0cyI6MSwiQW1QbURlc2lnbmF0b3IiOjIsIlRyaW0wME1pbnV0ZXMiOmZhbHNlLCJMYXN0S25vd25WaXNpYmlsaXR5U3RhdGUiOnsiJGlkIjoiMTQ4IiwiRGF0ZVBhcnRJc1Zpc2libGUiOmZhbHNlLCJUaW1lUGFydElzVmlzaWJsZSI6ZmFsc2V9fSwiV2Vla051bWJlcmluZyI6eyIkaWQiOiIxNDkiLCJGb3JtYXQiOjAsIklzVmlzaWJsZSI6ZmFsc2UsIkxhc3RLbm93blZpc2liaWxpdHlTdGF0ZSI6ZmFsc2V9LCJJc1Zpc2libGUiOnRydWUsIlBhcmVudFN0eWxlIjpudWxsLCJfZXhwbGljaXRseVNldCI6eyIkaWQiOiIxNT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1MSIsIkdyaWRsaW5lU3R5bGUiOnsiJGlkIjoiMTUyIiwiTGluZUNvbG9yIjp7IiRpZCI6IjE1MyIsIiR0eXBlIjoiTkxSRS5Db21tb24uRG9tLlNvbGlkQ29sb3JCcnVzaCwgTkxSRS5Db21tb24iLCJDb2xvciI6eyIkaWQiOiIxNTQiLCJBIjozOCwiUiI6OTEsIkciOjE1NSwiQiI6MjEzfX0sIkxpbmVXZWlnaHQiOjEuMCwiTGluZVR5cGUiOjAsIlBhcmVudFN0eWxlIjpudWxsfSwiTWFyZ2luIjp7IiRpZCI6IjE1NSIsIlRvcCI6MC4wLCJMZWZ0IjowLjAsIlJpZ2h0IjowLjAsIkJvdHRvbSI6MC4wfSwiUGFkZGluZyI6eyIkaWQiOiIxNTYiLCJUb3AiOjAuMCwiTGVmdCI6MC4wLCJSaWdodCI6MC4wLCJCb3R0b20iOjAuMH0sIkJhY2tncm91bmQiOm51bGwsIklzVmlzaWJsZSI6dHJ1ZSwiV2lkdGgiOjAuMCwiSGVpZ2h0IjowLjAsIkJvcmRlclN0eWxlIjpudWxsLCJQYXJlbnRTdHlsZSI6bnVsbH0sIkFjdGl2aXR5TGluZVBhbmVsU3R5bGUiOnsiJGlkIjoiMTU3IiwiQWN0aXZpdHlMaW5lU3R5bGUiOnsiJGlkIjoiMTU4IiwiTGluZUNvbG9yIjp7IiRpZCI6IjE1OSIsIiR0eXBlIjoiTkxSRS5Db21tb24uRG9tLlNvbGlkQ29sb3JCcnVzaCwgTkxSRS5Db21tb24iLCJDb2xvciI6eyIkaWQiOiIxNjAiLCJBIjozOCwiUiI6MjMyLCJHIjo3NiwiQiI6MzR9fSwiTGluZVdlaWdodCI6MS4wLCJMaW5lVHlwZSI6MCwiUGFyZW50U3R5bGUiOm51bGx9LCJNYXJnaW4iOnsiJGlkIjoiMTYxIiwiVG9wIjowLjAsIkxlZnQiOjAuMCwiUmlnaHQiOjAuMCwiQm90dG9tIjowLjB9LCJQYWRkaW5nIjp7IiRpZCI6IjE2Mi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2MyIsIkFjdGl2aXR5SGVhZGVyV2lkdGgiOjAuMCwiSXNTZXQiOmZhbHNlfSwiRGVmYXVsdFN3aW1sYW5lU3R5bGUiOnsiJGlkIjoiMTY0IiwiSGVhZGVyU3R5bGUiOnsiJGlkIjoiMTY1IiwiVGV4dFN0eWxlIjp7IiRpZCI6IjE2NiIsIkZvbnRTZXR0aW5ncyI6eyIkaWQiOiIxNjciLCJGb250U2l6ZSI6MTIsIkZvbnROYW1lIjoiQ2FsaWJyaSIsIklzQm9sZCI6ZmFsc2UsIklzSXRhbGljIjpmYWxzZSwiSXNVbmRlcmxpbmVkIjpmYWxzZSwiUGFyZW50U3R5bGUiOm51bGx9LCJBdXRvU2l6ZSI6MCwiRm9yZWdyb3VuZCI6eyIkaWQiOiIxNjgiLCJDb2xvciI6eyIkaWQiOiIxNjk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cwIiwiVG9wIjowLjAsIkxlZnQiOjAuMCwiUmlnaHQiOjAuMCwiQm90dG9tIjowLjB9LCJQYWRkaW5nIjp7IiRpZCI6IjE3MSIsIlRvcCI6MC4wLCJMZWZ0IjowLjAsIlJpZ2h0IjowLjAsIkJvdHRvbSI6MC4wfSwiQmFja2dyb3VuZCI6bnVsbCwiSXNWaXNpYmxlIjp0cnVlLCJXaWR0aCI6MC4wLCJIZWlnaHQiOjAuMCwiQm9yZGVyU3R5bGUiOm51bGwsIlBhcmVudFN0eWxlIjpudWxsfSwiUmVjdGFuZ2xlU3R5bGUiOnsiJGlkIjoiMTcyIiwiTWFyZ2luIjp7IiRpZCI6IjE3MyIsIlRvcCI6MC4wLCJMZWZ0IjowLjAsIlJpZ2h0IjowLjAsIkJvdHRvbSI6MC4wfSwiUGFkZGluZyI6eyIkaWQiOiIxNzQiLCJUb3AiOjAuMCwiTGVmdCI6MC4wLCJSaWdodCI6MC4wLCJCb3R0b20iOjAuMH0sIkJhY2tncm91bmQiOnsiJGlkIjoiMTc1IiwiQ29sb3IiOnsiJGlkIjoiMTc2IiwiQSI6MTI3LCJSIjo5MSwiRyI6MTU1LCJCIjoyMTN9fSwiSXNWaXNpYmxlIjp0cnVlLCJXaWR0aCI6MC4wLCJIZWlnaHQiOjAuMCwiQm9yZGVyU3R5bGUiOnsiJGlkIjoiMTc3IiwiTGluZUNvbG9yIjp7IiRpZCI6IjE3OCIsIiR0eXBlIjoiTkxSRS5Db21tb24uRG9tLlNvbGlkQ29sb3JCcnVzaCwgTkxSRS5Db21tb24iLCJDb2xvciI6eyIkaWQiOiIxNzkiLCJBIjoyNTUsIlIiOjI1NSwiRyI6MCwiQiI6MH19LCJMaW5lV2VpZ2h0IjowLjAsIkxpbmVUeXBlIjowLCJQYXJlbnRTdHlsZSI6bnVsbH0sIlBhcmVudFN0eWxlIjpudWxsfSwiTWFyZ2luIjp7IiRpZCI6IjE4MCIsIlRvcCI6MC4wLCJMZWZ0IjowLjAsIlJpZ2h0IjowLjAsIkJvdHRvbSI6MC4wfSwiUGFkZGluZyI6eyIkaWQiOiIxODEiLCJUb3AiOjAuMCwiTGVmdCI6MC4wLCJSaWdodCI6MC4wLCJCb3R0b20iOjAuMH0sIkJhY2tncm91bmQiOm51bGwsIklzVmlzaWJsZSI6dHJ1ZSwiV2lkdGgiOjAuMCwiSGVpZ2h0IjowLjAsIkJvcmRlclN0eWxlIjpudWxsLCJQYXJlbnRTdHlsZSI6bnVsbH0sIkJhY2tncm91bmRTdHlsZSI6eyIkaWQiOiIxODIiLCJNYXJnaW4iOnsiJGlkIjoiMTgzIiwiVG9wIjowLjAsIkxlZnQiOjAuMCwiUmlnaHQiOjAuMCwiQm90dG9tIjowLjB9LCJQYWRkaW5nIjp7IiRpZCI6IjE4NCIsIlRvcCI6MC4wLCJMZWZ0IjowLjAsIlJpZ2h0IjowLjAsIkJvdHRvbSI6MC4wfSwiQmFja2dyb3VuZCI6eyIkaWQiOiIxODUiLCJDb2xvciI6eyIkaWQiOiIxODYiLCJBIjozOCwiUiI6OTEsIkciOjE1NSwiQiI6MjEzfX0sIklzVmlzaWJsZSI6dHJ1ZSwiV2lkdGgiOjAuMCwiSGVpZ2h0IjowLjAsIkJvcmRlclN0eWxlIjp7IiRpZCI6IjE4NyIsIkxpbmVDb2xvciI6eyIkaWQiOiIxODgiLCIkdHlwZSI6Ik5MUkUuQ29tbW9uLkRvbS5Tb2xpZENvbG9yQnJ1c2gsIE5MUkUuQ29tbW9uIiwiQ29sb3IiOnsiJGlkIjoiMTg5IiwiQSI6MjU1LCJSIjoyNTUsIkciOjAsIkIiOjB9fSwiTGluZVdlaWdodCI6MC4wLCJMaW5lVHlwZSI6MCwiUGFyZW50U3R5bGUiOm51bGx9LCJQYXJlbnRTdHlsZSI6bnVsbH0sIklzQWJvdmVUaW1lYmFuZCI6ZmFsc2UsIk1hcmdpbiI6eyIkaWQiOiIxOTAiLCJUb3AiOjAuMCwiTGVmdCI6MC4wLCJSaWdodCI6MC4wLCJCb3R0b20iOjAuMH0sIlBhZGRpbmciOnsiJGlkIjoiMTkxIiwiVG9wIjowLjAsIkxlZnQiOjAuMCwiUmlnaHQiOjAuMCwiQm90dG9tIjowLjB9LCJJc1Zpc2libGUiOnRydWUsIldpZHRoIjowLjAsIkhlaWdodCI6MC4wLCJCb3JkZXJTdHlsZSI6bnVsbCwiUGFyZW50U3R5bGUiOm51bGx9fSwiU2NhbGUiOnsiJGlkIjoiMTkyIiwiU3RhcnREYXRlIjoiMjAyMS0wNC0wMVQwMDowMDowMCIsIkVuZERhdGUiOiIyMDIzLTA1LTI2VDIzOjU5OjAwIiwiRm9ybWF0IjoiTU1NIiwiVHlwZSI6MiwiQXV0b0RhdGVSYW5nZSI6ZmFsc2UsIldvcmtpbmdEYXlzIjozMSwiRmlzY2FsWWVhciI6eyIkaWQiOiIxOTMiLCJTdGFydE1vbnRoIjoxLCJVc2VTdGFydGluZ1llYXJGb3JOdW1iZXJpbmciOnRydWUsIlNob3dGaXNjYWxZZWFyTGFiZWwiOnRydWV9LCJUb2RheU1hcmtlclRleHQiOiJUb2RheSIsIkF1dG9TY2FsZVR5cGUiOmZhbHNlfSwiU2NhbGVWMiI6eyIkaWQiOiIxOTQiLCJTdGFydERhdGUiOiIyMDIyLTA0LTAxVDAwOjAwOjAwIiwiRW5kRGF0ZSI6IjIwMjQtMDUtMjZUMjM6NTk6MDAiLCJBdXRvRGF0ZVJhbmdlIjpmYWxzZSwiV29ya2luZ0RheXMiOjMxLCJGaXNjYWxZZWFyIjp7IiRyZWYiOiIxOTMifSwiVG9kYXlNYXJrZXJUZXh0IjoiVG9kYXkiLCJBdXRvU2NhbGVUeXBlIjpmYWxzZSwiVGltZWJhbmRTY2FsZXMiOnsiJGlkIjoiMTk1IiwiVG9wU2NhbGVMYXllciI6eyIkaWQiOiIxOTYiLCJGb3JtYXQiOiJNTU0iLCJUeXBlIjo0fSwiTWlkZGxlU2NhbGVMYXllciI6eyIkaWQiOiIxOTciLCJGb3JtYXQiOiJNTU0iLCJUeXBlIjozfSwiQm90dG9tU2NhbGVMYXllciI6eyIkaWQiOiIxOTgiLCJGb3JtYXQiOiJNTU0iLCJUeXBlIjoyfX19LCJNaWxlc3RvbmVzIjpbeyIkaWQiOiIxOTkiLCJEYXRlIjoiMjAyMi0wNS0wMVQyMzo1OTowMCIsIlN0eWxlIjp7IiRpZCI6IjIwMCIsIlNoYXBlIjoyLCJDb25uZWN0b3JNYXJnaW4iOnsiJHJlZiI6IjczIn0sIkNvbm5lY3RvclN0eWxlIjp7IiRpZCI6IjIwMSIsIkxpbmVDb2xvciI6eyIkaWQiOiIyMDIiLCIkdHlwZSI6Ik5MUkUuQ29tbW9uLkRvbS5Tb2xpZENvbG9yQnJ1c2gsIE5MUkUuQ29tbW9uIiwiQ29sb3IiOnsiJGlkIjoiMjAzIiwiQSI6MjU1LCJSIjoyMzIsIkciOjc2LCJCIjozNH19LCJMaW5lV2VpZ2h0IjoxLjAsIkxpbmVUeXBlIjowLCJQYXJlbnRTdHlsZSI6eyIkcmVmIjoiNzQifX0sIklzQmVsb3dUaW1lYmFuZCI6ZmFsc2UsIlBvc2l0aW9uT25UYXNrIjowLCJIaWRlRGF0ZSI6ZmFsc2UsIlNoYXBlU2l6ZSI6MSwiU3BhY2luZyI6Mi4wLCJQYWRkaW5nIjp7IiRyZWYiOiI3NyJ9LCJTaGFwZVN0eWxlIjp7IiRpZCI6IjIwNCIsIk1hcmdpbiI6eyIkcmVmIjoiNzkifSwiUGFkZGluZyI6eyIkcmVmIjoiODAifSwiQmFja2dyb3VuZCI6eyIkaWQiOiIyMDUiLCJDb2xvciI6eyIkaWQiOiIyMDYiLCJBIjoyNTUsIlIiOjE3OCwiRyI6MTQsIkIiOjE4fX0sIklzVmlzaWJsZSI6dHJ1ZSwiV2lkdGgiOjEzLjAsIkhlaWdodCI6MTMuMCwiQm9yZGVyU3R5bGUiOnsiJGlkIjoiMjA3IiwiTGluZUNvbG9yIjp7IiRyZWYiOiI4NCJ9LCJMaW5lV2VpZ2h0IjowLjAsIkxpbmVUeXBlIjowLCJQYXJlbnRTdHlsZSI6eyIkcmVmIjoiODMifX0sIlBhcmVudFN0eWxlIjp7IiRyZWYiOiI3OCJ9fSwiVGl0bGVTdHlsZSI6eyIkaWQiOiIyMDgiLCJGb250U2V0dGluZ3MiOnsiJGlkIjoiMjA5IiwiRm9udFNpemUiOjExLCJGb250TmFtZSI6IkNhbGlicmkiLCJJc0JvbGQiOnRydWUsIklzSXRhbGljIjpmYWxzZSwiSXNVbmRlcmxpbmVkIjpmYWxzZSwiUGFyZW50U3R5bGUiOnsiJHJlZiI6Ijg3In19LCJBdXRvU2l6ZSI6MCwiRm9yZWdyb3VuZCI6eyIkcmVmIjoiODgifSwiTWF4V2lkdGgiOjM5LjA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aWQiOiIyMTAiLCJDb2xvciI6eyIkaWQiOiIyMTEiLCJBIjowLCJSIjoyNTUsIkciOjI1NSwiQiI6MjU1fX0sIklzVmlzaWJsZSI6dHJ1ZSwiV2lkdGgiOjAuMCwiSGVpZ2h0IjowLjAsIkJvcmRlclN0eWxlIjp7IiRpZCI6IjIxMiIsIkxpbmVDb2xvciI6bnVsbCwiTGluZVdlaWdodCI6MC4wLCJMaW5lVHlwZSI6MCwiUGFyZW50U3R5bGUiOm51bGx9LCJQYXJlbnRTdHlsZSI6eyIkcmVmIjoiODYifX0sIkRhdGVTdHlsZSI6eyIkaWQiOiIyMTMiLCJGb250U2V0dGluZ3MiOnsiJGlkIjoiMjE0IiwiRm9udFNpemUiOjEwLCJGb250TmFtZSI6IkNlbnR1cnkgR290aGljIiwiSXNCb2xkIjpmYWxzZSwiSXNJdGFsaWMiOmZhbHNlLCJJc1VuZGVybGluZWQiOmZhbHNlLCJQYXJlbnRTdHlsZSI6eyIkcmVmIjoiOTQifX0sIkF1dG9TaXplIjowLCJGb3JlZ3JvdW5kIjp7IiRpZCI6IjIxNSIsIkNvbG9yIjp7IiRpZCI6IjIxN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aWQiOiIyMTciLCJDb2xvciI6eyIkaWQiOiIyMTgiLCJBIjowLCJSIjoyNTUsIkciOjI1NSwiQiI6MjU1fX0sIklzVmlzaWJsZSI6dHJ1ZSwiV2lkdGgiOjAuMCwiSGVpZ2h0IjowLjAsIkJvcmRlclN0eWxlIjp7IiRpZCI6IjIxOSIsIkxpbmVDb2xvciI6bnVsbCwiTGluZVdlaWdodCI6MC4wLCJMaW5lVHlwZSI6MCwiUGFyZW50U3R5bGUiOm51bGx9LCJQYXJlbnRTdHlsZSI6eyIkcmVmIjoiOTMifX0sIkRhdGVGb3JtYXQiOnsiJHJlZiI6IjEwMCJ9LCJXZWVrTnVtYmVyaW5nIjp7IiRpZCI6IjIyMCIsIkZvcm1hdCI6MCwiSXNWaXNpYmxlIjpmYWxzZSwiTGFzdEtub3duVmlzaWJpbGl0eVN0YXRlIjpmYWxzZX0sIklzVmlzaWJsZSI6dHJ1ZSwiUGFyZW50U3R5bGUiOnsiJHJlZiI6IjcyIn19LCJJbmRleCI6NCwiUGVyY2VudGFnZUNvbXBsZXRlIjpudWxsLCJQb3NpdGlvbiI6eyJSYXRpbyI6MC4wOTc0MzkxOTM3MjU1ODU5MzIsIklzQ3VzdG9tIjpmYWxzZX0sIkRhdGVGb3JtYXQiOnsiJHJlZiI6IjEwMCJ9LCJXZWVrTnVtYmVyaW5nIjp7IiRpZCI6IjIyMSIsIkZvcm1hdCI6MCwiSXNWaXNpYmxlIjpmYWxzZSwiTGFzdEtub3duVmlzaWJpbGl0eVN0YXRlIjpmYWxzZX0sIlJlbGF0ZWRUYXNrSWQiOiIwMDAwMDAwMC0wMDAwLTAwMDAtMDAwMC0wMDAwMDAwMDAwMDAiLCJJZCI6IjFmMjAzZjllLTlkNmUtNDhlNC04Yjg1LTllZGIwZWE0MjJhNyIsIkltcG9ydElkIjpudWxsLCJUaXRsZSI6IktpY2stT2ZmIiwiTm90ZSI6bnVsbCwiSHlwZXJsaW5rIjp7IiRpZCI6IjIyMiIsIkFkZHJlc3MiOm51bGwsIlN1YkFkZHJlc3MiOm51bGx9LCJJc0NoYW5nZWQiOmZhbHNlLCJJc05ldyI6dHJ1ZX0seyIkaWQiOiIyMjMiLCJEYXRlIjoiMjAyMi0wOS0zMFQyMzo1OTowMCIsIlN0eWxlIjp7IiRpZCI6IjIyNCIsIlNoYXBlIjoyLCJDb25uZWN0b3JNYXJnaW4iOnsiJHJlZiI6IjczIn0sIkNvbm5lY3RvclN0eWxlIjp7IiRpZCI6IjIyNSIsIkxpbmVDb2xvciI6eyIkaWQiOiIyMjYiLCIkdHlwZSI6Ik5MUkUuQ29tbW9uLkRvbS5Tb2xpZENvbG9yQnJ1c2gsIE5MUkUuQ29tbW9uIiwiQ29sb3IiOnsiJGlkIjoiMjI3IiwiQSI6MjU1LCJSIjoxMTUsIkciOjExNSwiQiI6MTE1fX0sIkxpbmVXZWlnaHQiOjEuMCwiTGluZVR5cGUiOjAsIlBhcmVudFN0eWxlIjp7IiRyZWYiOiI3NCJ9fSwiSXNCZWxvd1RpbWViYW5kIjpmYWxzZSwiUG9zaXRpb25PblRhc2siOjAsIkhpZGVEYXRlIjpmYWxzZSwiU2hhcGVTaXplIjoxLCJTcGFjaW5nIjoyLjAsIlBhZGRpbmciOnsiJHJlZiI6Ijc3In0sIlNoYXBlU3R5bGUiOnsiJGlkIjoiMjI4IiwiTWFyZ2luIjp7IiRyZWYiOiI3OSJ9LCJQYWRkaW5nIjp7IiRyZWYiOiI4MCJ9LCJCYWNrZ3JvdW5kIjp7IiRpZCI6IjIyOSIsIkNvbG9yIjp7IiRpZCI6IjIzMCIsIkEiOjI1NSwiUiI6MTE1LCJHIjoxMTUsIkIiOjExNX19LCJJc1Zpc2libGUiOnRydWUsIldpZHRoIjoxMy4wLCJIZWlnaHQiOjEzLjAsIkJvcmRlclN0eWxlIjp7IiRpZCI6IjIzMSIsIkxpbmVDb2xvciI6eyIkcmVmIjoiODQifSwiTGluZVdlaWdodCI6MC4wLCJMaW5lVHlwZSI6MCwiUGFyZW50U3R5bGUiOnsiJHJlZiI6IjgzIn19LCJQYXJlbnRTdHlsZSI6eyIkcmVmIjoiNzgifX0sIlRpdGxlU3R5bGUiOnsiJGlkIjoiMjMyIiwiRm9udFNldHRpbmdzIjp7IiRpZCI6IjIzMyIsIkZvbnRTaXplIjoxMSwiRm9udE5hbWUiOiJDYWxpYnJpIiwiSXNCb2xkIjp0cnVlLCJJc0l0YWxpYyI6ZmFsc2UsIklzVW5kZXJsaW5lZCI6ZmFsc2UsIlBhcmVudFN0eWxlIjp7IiRyZWYiOiI4NyJ9fSwiQXV0b1NpemUiOjAsIkZvcmVncm91bmQiOnsiJHJlZiI6Ijg4In0sIk1heFdpZHRoIjo5MS41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GlkIjoiMjM0IiwiQ29sb3IiOnsiJGlkIjoiMjM1IiwiQSI6MCwiUiI6MjU1LCJHIjoyNTUsIkIiOjI1NX19LCJJc1Zpc2libGUiOnRydWUsIldpZHRoIjowLjAsIkhlaWdodCI6MC4wLCJCb3JkZXJTdHlsZSI6eyIkaWQiOiIyMzYiLCJMaW5lQ29sb3IiOm51bGwsIkxpbmVXZWlnaHQiOjAuMCwiTGluZVR5cGUiOjAsIlBhcmVudFN0eWxlIjpudWxsfSwiUGFyZW50U3R5bGUiOnsiJHJlZiI6Ijg2In19LCJEYXRlU3R5bGUiOnsiJGlkIjoiMjM3IiwiRm9udFNldHRpbmdzIjp7IiRpZCI6IjIzOCIsIkZvbnRTaXplIjoxMCwiRm9udE5hbWUiOiJDZW50dXJ5IEdvdGhpYyIsIklzQm9sZCI6ZmFsc2UsIklzSXRhbGljIjpmYWxzZSwiSXNVbmRlcmxpbmVkIjpmYWxzZSwiUGFyZW50U3R5bGUiOnsiJHJlZiI6Ijk0In19LCJBdXRvU2l6ZSI6MCwiRm9yZWdyb3VuZCI6eyIkaWQiOiIyMzkiLCJDb2xvciI6eyIkaWQiOiIyNDA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GlkIjoiMjQxIiwiQ29sb3IiOnsiJGlkIjoiMjQyIiwiQSI6MCwiUiI6MjU1LCJHIjoyNTUsIkIiOjI1NX19LCJJc1Zpc2libGUiOnRydWUsIldpZHRoIjowLjAsIkhlaWdodCI6MC4wLCJCb3JkZXJTdHlsZSI6eyIkaWQiOiIyNDMiLCJMaW5lQ29sb3IiOm51bGwsIkxpbmVXZWlnaHQiOjAuMCwiTGluZVR5cGUiOjAsIlBhcmVudFN0eWxlIjpudWxsfSwiUGFyZW50U3R5bGUiOnsiJHJlZiI6IjkzIn19LCJEYXRlRm9ybWF0Ijp7IiRyZWYiOiIxMDAifSwiV2Vla051bWJlcmluZyI6eyIkaWQiOiIyNDQiLCJGb3JtYXQiOjAsIklzVmlzaWJsZSI6ZmFsc2UsIkxhc3RLbm93blZpc2liaWxpdHlTdGF0ZSI6ZmFsc2V9LCJJc1Zpc2libGUiOnRydWUsIlBhcmVudFN0eWxlIjp7IiRyZWYiOiI3MiJ9fSwiSW5kZXgiOjgsIlBlcmNlbnRhZ2VDb21wbGV0ZSI6bnVsbCwiUG9zaXRpb24iOnsiUmF0aW8iOjAuMTYxOTEwMDM1ODc1MTA4NDksIklzQ3VzdG9tIjpmYWxzZX0sIkRhdGVGb3JtYXQiOnsiJHJlZiI6IjEwMCJ9LCJXZWVrTnVtYmVyaW5nIjp7IiRpZCI6IjI0NSIsIkZvcm1hdCI6MCwiSXNWaXNpYmxlIjpmYWxzZSwiTGFzdEtub3duVmlzaWJpbGl0eVN0YXRlIjpmYWxzZX0sIlJlbGF0ZWRUYXNrSWQiOiIwMDAwMDAwMC0wMDAwLTAwMDAtMDAwMC0wMDAwMDAwMDAwMDAiLCJJZCI6ImQ1YTYxY2I5LWZiNjgtNDE3Mi04OGM5LWViYmM0ZWFjZWQxMCIsIkltcG9ydElkIjpudWxsLCJUaXRsZSI6Ik1pbmltYWwgUHJvdG90eXBlICIsIk5vdGUiOm51bGwsIkh5cGVybGluayI6eyIkaWQiOiIyNDYiLCJBZGRyZXNzIjpudWxsLCJTdWJBZGRyZXNzIjpudWxsfSwiSXNDaGFuZ2VkIjpmYWxzZSwiSXNOZXciOnRydWV9LHsiJGlkIjoiMjQ3IiwiRGF0ZSI6IjIwMjItMTAtMzBUMjM6NTk6MDAiLCJTdHlsZSI6eyIkaWQiOiIyNDgiLCJTaGFwZSI6MiwiQ29ubmVjdG9yTWFyZ2luIjp7IiRyZWYiOiI3MyJ9LCJDb25uZWN0b3JTdHlsZSI6eyIkaWQiOiIyNDkiLCJMaW5lQ29sb3IiOnsiJGlkIjoiMjUwIiwiJHR5cGUiOiJOTFJFLkNvbW1vbi5Eb20uU29saWRDb2xvckJydXNoLCBOTFJFLkNvbW1vbiIsIkNvbG9yIjp7IiRpZCI6IjI1MSIsIkEiOjI1NSwiUiI6MTE1LCJHIjoxMTUsIkIiOjExNX19LCJMaW5lV2VpZ2h0IjoxLjAsIkxpbmVUeXBlIjowLCJQYXJlbnRTdHlsZSI6eyIkcmVmIjoiNzQifX0sIklzQmVsb3dUaW1lYmFuZCI6dHJ1ZSwiUG9zaXRpb25PblRhc2siOjAsIkhpZGVEYXRlIjpmYWxzZSwiU2hhcGVTaXplIjoxLCJTcGFjaW5nIjoyLjAsIlBhZGRpbmciOnsiJHJlZiI6Ijc3In0sIlNoYXBlU3R5bGUiOnsiJGlkIjoiMjUyIiwiTWFyZ2luIjp7IiRyZWYiOiI3OSJ9LCJQYWRkaW5nIjp7IiRyZWYiOiI4MCJ9LCJCYWNrZ3JvdW5kIjp7IiRpZCI6IjI1MyIsIkNvbG9yIjp7IiRpZCI6IjI1NCIsIkEiOjI1NSwiUiI6MTE1LCJHIjoxMTUsIkIiOjExNX19LCJJc1Zpc2libGUiOnRydWUsIldpZHRoIjoxMy4wLCJIZWlnaHQiOjEzLjAsIkJvcmRlclN0eWxlIjp7IiRpZCI6IjI1NSIsIkxpbmVDb2xvciI6eyIkcmVmIjoiODQifSwiTGluZVdlaWdodCI6MC4wLCJMaW5lVHlwZSI6MCwiUGFyZW50U3R5bGUiOnsiJHJlZiI6IjgzIn19LCJQYXJlbnRTdHlsZSI6eyIkcmVmIjoiNzgifX0sIlRpdGxlU3R5bGUiOnsiJGlkIjoiMjU2IiwiRm9udFNldHRpbmdzIjp7IiRpZCI6IjI1NyIsIkZvbnRTaXplIjoxMSwiRm9udE5hbWUiOiJDYWxpYnJpIiwiSXNCb2xkIjp0cnVlLCJJc0l0YWxpYyI6ZmFsc2UsIklzVW5kZXJsaW5lZCI6ZmFsc2UsIlBhcmVudFN0eWxlIjp7IiRyZWYiOiI4NyJ9fSwiQXV0b1NpemUiOjAsIkZvcmVncm91bmQiOnsiJHJlZiI6Ijg4In0sIk1heFdpZHRoIjo1My41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GlkIjoiMjU4IiwiQ29sb3IiOnsiJGlkIjoiMjU5IiwiQSI6MCwiUiI6MjU1LCJHIjoyNTUsIkIiOjI1NX19LCJJc1Zpc2libGUiOnRydWUsIldpZHRoIjowLjAsIkhlaWdodCI6MC4wLCJCb3JkZXJTdHlsZSI6eyIkaWQiOiIyNjAiLCJMaW5lQ29sb3IiOm51bGwsIkxpbmVXZWlnaHQiOjAuMCwiTGluZVR5cGUiOjAsIlBhcmVudFN0eWxlIjpudWxsfSwiUGFyZW50U3R5bGUiOnsiJHJlZiI6Ijg2In19LCJEYXRlU3R5bGUiOnsiJGlkIjoiMjYxIiwiRm9udFNldHRpbmdzIjp7IiRpZCI6IjI2MiIsIkZvbnRTaXplIjoxMCwiRm9udE5hbWUiOiJDZW50dXJ5IEdvdGhpYyIsIklzQm9sZCI6ZmFsc2UsIklzSXRhbGljIjpmYWxzZSwiSXNVbmRlcmxpbmVkIjpmYWxzZSwiUGFyZW50U3R5bGUiOnsiJHJlZiI6Ijk0In19LCJBdXRvU2l6ZSI6MCwiRm9yZWdyb3VuZCI6eyIkaWQiOiIyNjMiLCJDb2xvciI6eyIkaWQiOiIyNjQ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GlkIjoiMjY1IiwiQ29sb3IiOnsiJGlkIjoiMjY2IiwiQSI6MCwiUiI6MjU1LCJHIjoyNTUsIkIiOjI1NX19LCJJc1Zpc2libGUiOnRydWUsIldpZHRoIjowLjAsIkhlaWdodCI6MC4wLCJCb3JkZXJTdHlsZSI6eyIkaWQiOiIyNjciLCJMaW5lQ29sb3IiOm51bGwsIkxpbmVXZWlnaHQiOjAuMCwiTGluZVR5cGUiOjAsIlBhcmVudFN0eWxlIjpudWxsfSwiUGFyZW50U3R5bGUiOnsiJHJlZiI6IjkzIn19LCJEYXRlRm9ybWF0Ijp7IiRyZWYiOiIxMDAifSwiV2Vla051bWJlcmluZyI6eyIkaWQiOiIyNjgiLCJGb3JtYXQiOjAsIklzVmlzaWJsZSI6ZmFsc2UsIkxhc3RLbm93blZpc2liaWxpdHlTdGF0ZSI6ZmFsc2V9LCJJc1Zpc2libGUiOnRydWUsIlBhcmVudFN0eWxlIjp7IiRyZWYiOiI3MiJ9fSwiSW5kZXgiOjksIlBlcmNlbnRhZ2VDb21wbGV0ZSI6bnVsbCwiUG9zaXRpb24iOnsiUmF0aW8iOjAuMDgzNDE0NTE2NDk2MDY5NjUyLCJJc0N1c3RvbSI6ZmFsc2V9LCJEYXRlRm9ybWF0Ijp7IiRyZWYiOiIxMDAifSwiV2Vla051bWJlcmluZyI6eyIkaWQiOiIyNjkiLCJGb3JtYXQiOjAsIklzVmlzaWJsZSI6ZmFsc2UsIkxhc3RLbm93blZpc2liaWxpdHlTdGF0ZSI6ZmFsc2V9LCJSZWxhdGVkVGFza0lkIjoiMDAwMDAwMDAtMDAwMC0wMDAwLTAwMDAtMDAwMDAwMDAwMDAwIiwiSWQiOiJkZjk0OWRhZC02NGE0LTQ4MTgtOTg0Yi1kZTBkMGM4ZmQzYWYiLCJJbXBvcnRJZCI6bnVsbCwiVGl0bGUiOiJJbnRlZ3JhdGlvbiIsIk5vdGUiOm51bGwsIkh5cGVybGluayI6eyIkaWQiOiIyNzAiLCJBZGRyZXNzIjpudWxsLCJTdWJBZGRyZXNzIjpudWxsfSwiSXNDaGFuZ2VkIjpmYWxzZSwiSXNOZXciOnRydWV9LHsiJGlkIjoiMjcxIiwiRGF0ZSI6IjIwMjItMTEtMjVUMjM6NTk6MDAiLCJTdHlsZSI6eyIkaWQiOiIyNzIiLCJTaGFwZSI6MiwiQ29ubmVjdG9yTWFyZ2luIjp7IiRyZWYiOiI3MyJ9LCJDb25uZWN0b3JTdHlsZSI6eyIkaWQiOiIyNzMiLCJMaW5lQ29sb3IiOnsiJGlkIjoiMjc0IiwiJHR5cGUiOiJOTFJFLkNvbW1vbi5Eb20uU29saWRDb2xvckJydXNoLCBOTFJFLkNvbW1vbiIsIkNvbG9yIjp7IiRpZCI6IjI3NSIsIkEiOjI1NSwiUiI6MjMyLCJHIjo3NiwiQiI6MzR9fSwiTGluZVdlaWdodCI6MS4wLCJMaW5lVHlwZSI6MCwiUGFyZW50U3R5bGUiOnsiJHJlZiI6Ijc0In19LCJJc0JlbG93VGltZWJhbmQiOmZhbHNlLCJQb3NpdGlvbk9uVGFzayI6MCwiSGlkZURhdGUiOmZhbHNlLCJTaGFwZVNpemUiOjEsIlNwYWNpbmciOjIuMCwiUGFkZGluZyI6eyIkcmVmIjoiNzcifSwiU2hhcGVTdHlsZSI6eyIkaWQiOiIyNzYiLCJNYXJnaW4iOnsiJHJlZiI6Ijc5In0sIlBhZGRpbmciOnsiJHJlZiI6IjgwIn0sIkJhY2tncm91bmQiOnsiJGlkIjoiMjc3IiwiQ29sb3IiOnsiJGlkIjoiMjc4IiwiQSI6MjU1LCJSIjoxNzgsIkciOjE0LCJCIjoxOH19LCJJc1Zpc2libGUiOnRydWUsIldpZHRoIjoxMy4wLCJIZWlnaHQiOjEzLjAsIkJvcmRlclN0eWxlIjp7IiRpZCI6IjI3OSIsIkxpbmVDb2xvciI6eyIkcmVmIjoiODQifSwiTGluZVdlaWdodCI6MC4wLCJMaW5lVHlwZSI6MCwiUGFyZW50U3R5bGUiOnsiJHJlZiI6IjgzIn19LCJQYXJlbnRTdHlsZSI6eyIkcmVmIjoiNzgifX0sIlRpdGxlU3R5bGUiOnsiJGlkIjoiMjgwIiwiRm9udFNldHRpbmdzIjp7IiRpZCI6IjI4MSIsIkZvbnRTaXplIjoxMSwiRm9udE5hbWUiOiJDYWxpYnJpIiwiSXNCb2xkIjp0cnVlLCJJc0l0YWxpYyI6ZmFsc2UsIklzVW5kZXJsaW5lZCI6ZmFsc2UsIlBhcmVudFN0eWxlIjp7IiRyZWYiOiI4NyJ9fSwiQXV0b1NpemUiOjAsIkZvcmVncm91bmQiOnsiJHJlZiI6Ijg4In0sIk1heFdpZHRoIjo1NC41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GlkIjoiMjgyIiwiQ29sb3IiOnsiJGlkIjoiMjgzIiwiQSI6MCwiUiI6MjU1LCJHIjoyNTUsIkIiOjI1NX19LCJJc1Zpc2libGUiOnRydWUsIldpZHRoIjowLjAsIkhlaWdodCI6MC4wLCJCb3JkZXJTdHlsZSI6eyIkaWQiOiIyODQiLCJMaW5lQ29sb3IiOm51bGwsIkxpbmVXZWlnaHQiOjAuMCwiTGluZVR5cGUiOjAsIlBhcmVudFN0eWxlIjpudWxsfSwiUGFyZW50U3R5bGUiOnsiJHJlZiI6Ijg2In19LCJEYXRlU3R5bGUiOnsiJGlkIjoiMjg1IiwiRm9udFNldHRpbmdzIjp7IiRpZCI6IjI4NiIsIkZvbnRTaXplIjoxMCwiRm9udE5hbWUiOiJDZW50dXJ5IEdvdGhpYyIsIklzQm9sZCI6ZmFsc2UsIklzSXRhbGljIjpmYWxzZSwiSXNVbmRlcmxpbmVkIjpmYWxzZSwiUGFyZW50U3R5bGUiOnsiJHJlZiI6Ijk0In19LCJBdXRvU2l6ZSI6MCwiRm9yZWdyb3VuZCI6eyIkaWQiOiIyODciLCJDb2xvciI6eyIkaWQiOiIyODg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GlkIjoiMjg5IiwiQ29sb3IiOnsiJGlkIjoiMjkwIiwiQSI6MCwiUiI6MjU1LCJHIjoyNTUsIkIiOjI1NX19LCJJc1Zpc2libGUiOnRydWUsIldpZHRoIjowLjAsIkhlaWdodCI6MC4wLCJCb3JkZXJTdHlsZSI6eyIkaWQiOiIyOTEiLCJMaW5lQ29sb3IiOm51bGwsIkxpbmVXZWlnaHQiOjAuMCwiTGluZVR5cGUiOjAsIlBhcmVudFN0eWxlIjpudWxsfSwiUGFyZW50U3R5bGUiOnsiJHJlZiI6IjkzIn19LCJEYXRlRm9ybWF0Ijp7IiRyZWYiOiIxMDAifSwiV2Vla051bWJlcmluZyI6eyIkaWQiOiIyOTIiLCJGb3JtYXQiOjAsIklzVmlzaWJsZSI6ZmFsc2UsIkxhc3RLbm93blZpc2liaWxpdHlTdGF0ZSI6ZmFsc2V9LCJJc1Zpc2libGUiOnRydWUsIlBhcmVudFN0eWxlIjp7IiRyZWYiOiI3MiJ9fSwiSW5kZXgiOjEwLCJQZXJjZW50YWdlQ29tcGxldGUiOm51bGwsIlBvc2l0aW9uIjp7IlJhdGlvIjowLjA4NDc3ODM1NDc4NjA2MDQ4MSwiSXNDdXN0b20iOmZhbHNlfSwiRGF0ZUZvcm1hdCI6eyIkcmVmIjoiMTAwIn0sIldlZWtOdW1iZXJpbmciOnsiJGlkIjoiMjkzIiwiRm9ybWF0IjowLCJJc1Zpc2libGUiOmZhbHNlLCJMYXN0S25vd25WaXNpYmlsaXR5U3RhdGUiOmZhbHNlfSwiUmVsYXRlZFRhc2tJZCI6IjAwMDAwMDAwLTAwMDAtMDAwMC0wMDAwLTAwMDAwMDAwMDAwMCIsIklkIjoiODA4NDkyZTctZmNmZS00OTcwLTkwMTUtNDAxYjc0ZmFkMjRjIiwiSW1wb3J0SWQiOm51bGwsIlRpdGxlIjoiU3VibWlzc2lvbiIsIk5vdGUiOm51bGwsIkh5cGVybGluayI6eyIkaWQiOiIyOTQiLCJBZGRyZXNzIjpudWxsLCJTdWJBZGRyZXNzIjpudWxsfSwiSXNDaGFuZ2VkIjpmYWxzZSwiSXNOZXciOnRydWV9LHsiJGlkIjoiMjk1IiwiRGF0ZSI6IjIwMjMtMDMtMDFUMjM6NTk6MDAiLCJTdHlsZSI6eyIkaWQiOiIyOTYiLCJTaGFwZSI6MiwiQ29ubmVjdG9yTWFyZ2luIjp7IiRyZWYiOiI3MyJ9LCJDb25uZWN0b3JTdHlsZSI6eyIkaWQiOiIyOTciLCJMaW5lQ29sb3IiOnsiJGlkIjoiMjk4IiwiJHR5cGUiOiJOTFJFLkNvbW1vbi5Eb20uU29saWRDb2xvckJydXNoLCBOTFJFLkNvbW1vbiIsIkNvbG9yIjp7IiRpZCI6IjI5OSIsIkEiOjI1NSwiUiI6MjMyLCJHIjo3NiwiQiI6MzR9fSwiTGluZVdlaWdodCI6MS4wLCJMaW5lVHlwZSI6MCwiUGFyZW50U3R5bGUiOnsiJHJlZiI6Ijc0In19LCJJc0JlbG93VGltZWJhbmQiOmZhbHNlLCJQb3NpdGlvbk9uVGFzayI6MCwiSGlkZURhdGUiOmZhbHNlLCJTaGFwZVNpemUiOjEsIlNwYWNpbmciOjIuMCwiUGFkZGluZyI6eyIkcmVmIjoiNzcifSwiU2hhcGVTdHlsZSI6eyIkaWQiOiIzMDAiLCJNYXJnaW4iOnsiJHJlZiI6Ijc5In0sIlBhZGRpbmciOnsiJHJlZiI6IjgwIn0sIkJhY2tncm91bmQiOnsiJGlkIjoiMzAxIiwiQ29sb3IiOnsiJGlkIjoiMzAyIiwiQSI6MjU1LCJSIjoxNzgsIkciOjE0LCJCIjoxOH19LCJJc1Zpc2libGUiOnRydWUsIldpZHRoIjoxMy4wLCJIZWlnaHQiOjEzLjAsIkJvcmRlclN0eWxlIjp7IiRpZCI6IjMwMyIsIkxpbmVDb2xvciI6eyIkcmVmIjoiODQifSwiTGluZVdlaWdodCI6MC4wLCJMaW5lVHlwZSI6MCwiUGFyZW50U3R5bGUiOnsiJHJlZiI6IjgzIn19LCJQYXJlbnRTdHlsZSI6eyIkcmVmIjoiNzgifX0sIlRpdGxlU3R5bGUiOnsiJGlkIjoiMzA0IiwiRm9udFNldHRpbmdzIjp7IiRpZCI6IjMwNSIsIkZvbnRTaXplIjoxMSwiRm9udE5hbWUiOiJDYWxpYnJpIiwiSXNCb2xkIjp0cnVlLCJJc0l0YWxpYyI6ZmFsc2UsIklzVW5kZXJsaW5lZCI6ZmFsc2UsIlBhcmVudFN0eWxlIjp7IiRyZWYiOiI4NyJ9fSwiQXV0b1NpemUiOjIsIkZvcmVncm91bmQiOnsiJHJlZiI6Ijg4In0sIk1heFdpZHRoIjoxMDYuNzc2NjY2NjY2NjY2Njc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aWQiOiIzMDYiLCJDb2xvciI6eyIkaWQiOiIzMDciLCJBIjowLCJSIjoyNTUsIkciOjI1NSwiQiI6MjU1fX0sIklzVmlzaWJsZSI6dHJ1ZSwiV2lkdGgiOjAuMCwiSGVpZ2h0IjowLjAsIkJvcmRlclN0eWxlIjp7IiRpZCI6IjMwOCIsIkxpbmVDb2xvciI6bnVsbCwiTGluZVdlaWdodCI6MC4wLCJMaW5lVHlwZSI6MCwiUGFyZW50U3R5bGUiOm51bGx9LCJQYXJlbnRTdHlsZSI6eyIkcmVmIjoiODYifX0sIkRhdGVTdHlsZSI6eyIkaWQiOiIzMDkiLCJGb250U2V0dGluZ3MiOnsiJGlkIjoiMzEwIiwiRm9udFNpemUiOjEwLCJGb250TmFtZSI6IkNlbnR1cnkgR290aGljIiwiSXNCb2xkIjpmYWxzZSwiSXNJdGFsaWMiOmZhbHNlLCJJc1VuZGVybGluZWQiOmZhbHNlLCJQYXJlbnRTdHlsZSI6eyIkcmVmIjoiOTQifX0sIkF1dG9TaXplIjowLCJGb3JlZ3JvdW5kIjp7IiRpZCI6IjMxMSIsIkNvbG9yIjp7IiRpZCI6IjMxM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aWQiOiIzMTMiLCJDb2xvciI6eyIkaWQiOiIzMTQiLCJBIjowLCJSIjoyNTUsIkciOjI1NSwiQiI6MjU1fX0sIklzVmlzaWJsZSI6dHJ1ZSwiV2lkdGgiOjAuMCwiSGVpZ2h0IjowLjAsIkJvcmRlclN0eWxlIjp7IiRpZCI6IjMxNSIsIkxpbmVDb2xvciI6bnVsbCwiTGluZVdlaWdodCI6MC4wLCJMaW5lVHlwZSI6MCwiUGFyZW50U3R5bGUiOm51bGx9LCJQYXJlbnRTdHlsZSI6eyIkcmVmIjoiOTMifX0sIkRhdGVGb3JtYXQiOnsiJHJlZiI6IjEwMCJ9LCJXZWVrTnVtYmVyaW5nIjp7IiRpZCI6IjMxNiIsIkZvcm1hdCI6MCwiSXNWaXNpYmxlIjpmYWxzZSwiTGFzdEtub3duVmlzaWJpbGl0eVN0YXRlIjpmYWxzZX0sIklzVmlzaWJsZSI6dHJ1ZSwiUGFyZW50U3R5bGUiOnsiJHJlZiI6IjcyIn19LCJJbmRleCI6MTEsIlBlcmNlbnRhZ2VDb21wbGV0ZSI6bnVsbCwiUG9zaXRpb24iOnsiUmF0aW8iOjAuMTg2MjM2OTUzNzM1MzUxNTcsIklzQ3VzdG9tIjpmYWxzZX0sIkRhdGVGb3JtYXQiOnsiJHJlZiI6IjEwMCJ9LCJXZWVrTnVtYmVyaW5nIjp7IiRpZCI6IjMxNyIsIkZvcm1hdCI6MCwiSXNWaXNpYmxlIjpmYWxzZSwiTGFzdEtub3duVmlzaWJpbGl0eVN0YXRlIjpmYWxzZX0sIlJlbGF0ZWRUYXNrSWQiOiIwMDAwMDAwMC0wMDAwLTAwMDAtMDAwMC0wMDAwMDAwMDAwMDAiLCJJZCI6IjIxMzc1N2Y5LTU0MjAtNGY5Yy1hNjZmLThiZmM3MGQ5ZTdiOSIsIkltcG9ydElkIjpudWxsLCJUaXRsZSI6IlJlbGVhc2UgV2ViIFByb3RvdHlwZSIsIk5vdGUiOm51bGwsIkh5cGVybGluayI6eyIkaWQiOiIzMTgiLCJBZGRyZXNzIjpudWxsLCJTdWJBZGRyZXNzIjpudWxsfSwiSXNDaGFuZ2VkIjpmYWxzZSwiSXNOZXciOnRydWV9LHsiJGlkIjoiMzE5IiwiRGF0ZSI6IjIwMjMtMDUtMjBUMjM6NTk6MDAiLCJTdHlsZSI6eyIkaWQiOiIzMjAiLCJTaGFwZSI6MiwiQ29ubmVjdG9yTWFyZ2luIjp7IiRyZWYiOiI3MyJ9LCJDb25uZWN0b3JTdHlsZSI6eyIkaWQiOiIzMjEiLCJMaW5lQ29sb3IiOnsiJGlkIjoiMzIyIiwiJHR5cGUiOiJOTFJFLkNvbW1vbi5Eb20uU29saWRDb2xvckJydXNoLCBOTFJFLkNvbW1vbiIsIkNvbG9yIjp7IiRpZCI6IjMyMyIsIkEiOjI1NSwiUiI6MTc4LCJHIjozOCwiQiI6MH19LCJMaW5lV2VpZ2h0IjoxLjAsIkxpbmVUeXBlIjowLCJQYXJlbnRTdHlsZSI6eyIkcmVmIjoiNzQifX0sIklzQmVsb3dUaW1lYmFuZCI6ZmFsc2UsIlBvc2l0aW9uT25UYXNrIjowLCJIaWRlRGF0ZSI6ZmFsc2UsIlNoYXBlU2l6ZSI6MSwiU3BhY2luZyI6Mi4wLCJQYWRkaW5nIjp7IiRyZWYiOiI3NyJ9LCJTaGFwZVN0eWxlIjp7IiRpZCI6IjMyNCIsIk1hcmdpbiI6eyIkcmVmIjoiNzkifSwiUGFkZGluZyI6eyIkcmVmIjoiODAifSwiQmFja2dyb3VuZCI6eyIkaWQiOiIzMjUiLCJDb2xvciI6eyIkaWQiOiIzMjYiLCJBIjoyNTUsIlIiOjE3OCwiRyI6MTQsIkIiOjE4fX0sIklzVmlzaWJsZSI6dHJ1ZSwiV2lkdGgiOjEzLjAsIkhlaWdodCI6MTMuMCwiQm9yZGVyU3R5bGUiOnsiJGlkIjoiMzI3IiwiTGluZUNvbG9yIjp7IiRyZWYiOiI4NCJ9LCJMaW5lV2VpZ2h0IjowLjAsIkxpbmVUeXBlIjowLCJQYXJlbnRTdHlsZSI6eyIkcmVmIjoiODMifX0sIlBhcmVudFN0eWxlIjp7IiRyZWYiOiI3OCJ9fSwiVGl0bGVTdHlsZSI6eyIkaWQiOiIzMjgiLCJGb250U2V0dGluZ3MiOnsiJGlkIjoiMzI5IiwiRm9udFNpemUiOjExLCJGb250TmFtZSI6IkNhbGlicmkiLCJJc0JvbGQiOnRydWUsIklzSXRhbGljIjpmYWxzZSwiSXNVbmRlcmxpbmVkIjpmYWxzZSwiUGFyZW50U3R5bGUiOnsiJHJlZiI6Ijg3In19LCJBdXRvU2l6ZSI6MCwiRm9yZWdyb3VuZCI6eyIkcmVmIjoiODgifSwiTWF4V2lkdGgiOjcwLjg3NDk2MTg1MzAyNzM0NCwiTWF4SGVpZ2h0IjoiSW5maW5pdHkiLCJTbWFydEZvcmVncm91bmRJc0FjdGl2ZSI6ZmFsc2UsIkhvcml6b250YWxBbGlnbm1lbnQiOjAsIlZlcnRpY2FsQWxpZ25tZW50IjowLCJTbWFydEZvcmVncm91bmQiOm51bGwsIkJhY2tncm91bmRGaWxsVHlwZSI6MCwiTWFyZ2luIjp7IiRyZWYiOiI5MCJ9LCJQYWRkaW5nIjp7IiRyZWYiOiI5MSJ9LCJCYWNrZ3JvdW5kIjp7IiRpZCI6IjMzMCIsIkNvbG9yIjp7IiRpZCI6IjMzMSIsIkEiOjAsIlIiOjI1NSwiRyI6MjU1LCJCIjoyNTV9fSwiSXNWaXNpYmxlIjp0cnVlLCJXaWR0aCI6MC4wLCJIZWlnaHQiOjAuMCwiQm9yZGVyU3R5bGUiOnsiJGlkIjoiMzMyIiwiTGluZUNvbG9yIjpudWxsLCJMaW5lV2VpZ2h0IjowLjAsIkxpbmVUeXBlIjowLCJQYXJlbnRTdHlsZSI6bnVsbH0sIlBhcmVudFN0eWxlIjp7IiRyZWYiOiI4NiJ9fSwiRGF0ZVN0eWxlIjp7IiRpZCI6IjMzMyIsIkZvbnRTZXR0aW5ncyI6eyIkaWQiOiIzMzQiLCJGb250U2l6ZSI6MTAsIkZvbnROYW1lIjoiQ2VudHVyeSBHb3RoaWMiLCJJc0JvbGQiOmZhbHNlLCJJc0l0YWxpYyI6ZmFsc2UsIklzVW5kZXJsaW5lZCI6ZmFsc2UsIlBhcmVudFN0eWxlIjp7IiRyZWYiOiI5NCJ9fSwiQXV0b1NpemUiOjAsIkZvcmVncm91bmQiOnsiJGlkIjoiMzM1IiwiQ29sb3IiOnsiJGlkIjoiMzM2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5NyJ9LCJQYWRkaW5nIjp7IiRyZWYiOiI5OCJ9LCJCYWNrZ3JvdW5kIjp7IiRpZCI6IjMzNyIsIkNvbG9yIjp7IiRpZCI6IjMzOCIsIkEiOjAsIlIiOjI1NSwiRyI6MjU1LCJCIjoyNTV9fSwiSXNWaXNpYmxlIjp0cnVlLCJXaWR0aCI6MC4wLCJIZWlnaHQiOjAuMCwiQm9yZGVyU3R5bGUiOnsiJGlkIjoiMzM5IiwiTGluZUNvbG9yIjpudWxsLCJMaW5lV2VpZ2h0IjowLjAsIkxpbmVUeXBlIjowLCJQYXJlbnRTdHlsZSI6bnVsbH0sIlBhcmVudFN0eWxlIjp7IiRyZWYiOiI5MyJ9fSwiRGF0ZUZvcm1hdCI6eyIkcmVmIjoiMTAwIn0sIldlZWtOdW1iZXJpbmciOnsiJGlkIjoiMzQwIiwiRm9ybWF0IjowLCJJc1Zpc2libGUiOmZhbHNlLCJMYXN0S25vd25WaXNpYmlsaXR5U3RhdGUiOmZhbHNlfSwiSXNWaXNpYmxlIjp0cnVlLCJQYXJlbnRTdHlsZSI6eyIkcmVmIjoiNzIifX0sIkluZGV4IjoxMiwiUGVyY2VudGFnZUNvbXBsZXRlIjpudWxsLCJQb3NpdGlvbiI6eyJSYXRpbyI6MC4wODc1NTYxMzI1NjM4MzgyNDksIklzQ3VzdG9tIjpmYWxzZX0sIkRhdGVGb3JtYXQiOnsiJHJlZiI6IjEwMCJ9LCJXZWVrTnVtYmVyaW5nIjp7IiRpZCI6IjM0MSIsIkZvcm1hdCI6MCwiSXNWaXNpYmxlIjpmYWxzZSwiTGFzdEtub3duVmlzaWJpbGl0eVN0YXRlIjpmYWxzZX0sIlJlbGF0ZWRUYXNrSWQiOiIwMDAwMDAwMC0wMDAwLTAwMDAtMDAwMC0wMDAwMDAwMDAwMDAiLCJJZCI6IjA3YjM1MmM4LTgxZjQtNGE3NS04ZGM1LWRkNWQ0MGMxZjNjMiIsIkltcG9ydElkIjpudWxsLCJUaXRsZSI6Ik9ubGluZSBUZXN0aW5nICIsIk5vdGUiOm51bGwsIkh5cGVybGluayI6eyIkaWQiOiIzNDIiLCJBZGRyZXNzIjpudWxsLCJTdWJBZGRyZXNzIjpudWxsfSwiSXNDaGFuZ2VkIjpmYWxzZSwiSXNOZXciOnRydWV9LHsiJGlkIjoiMzQzIiwiRGF0ZSI6IjIwMjMtMDctMjJUMjM6NTk6MDAiLCJTdHlsZSI6eyIkaWQiOiIzNDQiLCJTaGFwZSI6MiwiQ29ubmVjdG9yTWFyZ2luIjp7IiRyZWYiOiI3MyJ9LCJDb25uZWN0b3JTdHlsZSI6eyIkaWQiOiIzNDUiLCJMaW5lQ29sb3IiOnsiJGlkIjoiMzQ2IiwiJHR5cGUiOiJOTFJFLkNvbW1vbi5Eb20uU29saWRDb2xvckJydXNoLCBOTFJFLkNvbW1vbiIsIkNvbG9yIjp7IiRpZCI6IjM0NyIsIkEiOjI1NSwiUiI6MTE1LCJHIjoxMTUsIkIiOjExNX19LCJMaW5lV2VpZ2h0IjoxLjAsIkxpbmVUeXBlIjowLCJQYXJlbnRTdHlsZSI6eyIkcmVmIjoiNzQifX0sIklzQmVsb3dUaW1lYmFuZCI6dHJ1ZSwiUG9zaXRpb25PblRhc2siOjAsIkhpZGVEYXRlIjpmYWxzZSwiU2hhcGVTaXplIjoxLCJTcGFjaW5nIjoyLjAsIlBhZGRpbmciOnsiJHJlZiI6Ijc3In0sIlNoYXBlU3R5bGUiOnsiJGlkIjoiMzQ4IiwiTWFyZ2luIjp7IiRyZWYiOiI3OSJ9LCJQYWRkaW5nIjp7IiRyZWYiOiI4MCJ9LCJCYWNrZ3JvdW5kIjp7IiRpZCI6IjM0OSIsIkNvbG9yIjp7IiRpZCI6IjM1MCIsIkEiOjI1NSwiUiI6MTE1LCJHIjoxMTUsIkIiOjExNX19LCJJc1Zpc2libGUiOnRydWUsIldpZHRoIjoxMy4wLCJIZWlnaHQiOjEzLjAsIkJvcmRlclN0eWxlIjp7IiRpZCI6IjM1MSIsIkxpbmVDb2xvciI6eyIkcmVmIjoiODQifSwiTGluZVdlaWdodCI6MC4wLCJMaW5lVHlwZSI6MCwiUGFyZW50U3R5bGUiOnsiJHJlZiI6IjgzIn19LCJQYXJlbnRTdHlsZSI6eyIkcmVmIjoiNzgifX0sIlRpdGxlU3R5bGUiOnsiJGlkIjoiMzUyIiwiRm9udFNldHRpbmdzIjp7IiRpZCI6IjM1MyIsIkZvbnRTaXplIjoxMSwiRm9udE5hbWUiOiJDYWxpYnJpIiwiSXNCb2xkIjp0cnVlLCJJc0l0YWxpYyI6ZmFsc2UsIklzVW5kZXJsaW5lZCI6ZmFsc2UsIlBhcmVudFN0eWxlIjp7IiRyZWYiOiI4NyJ9fSwiQXV0b1NpemUiOjAsIkZvcmVncm91bmQiOnsiJHJlZiI6Ijg4In0sIk1heFdpZHRoIjo0OS41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GlkIjoiMzU0IiwiQ29sb3IiOnsiJGlkIjoiMzU1IiwiQSI6MCwiUiI6MjU1LCJHIjoyNTUsIkIiOjI1NX19LCJJc1Zpc2libGUiOnRydWUsIldpZHRoIjowLjAsIkhlaWdodCI6MC4wLCJCb3JkZXJTdHlsZSI6eyIkaWQiOiIzNTYiLCJMaW5lQ29sb3IiOm51bGwsIkxpbmVXZWlnaHQiOjAuMCwiTGluZVR5cGUiOjAsIlBhcmVudFN0eWxlIjpudWxsfSwiUGFyZW50U3R5bGUiOnsiJHJlZiI6Ijg2In19LCJEYXRlU3R5bGUiOnsiJGlkIjoiMzU3IiwiRm9udFNldHRpbmdzIjp7IiRpZCI6IjM1OCIsIkZvbnRTaXplIjoxMCwiRm9udE5hbWUiOiJDZW50dXJ5IEdvdGhpYyIsIklzQm9sZCI6ZmFsc2UsIklzSXRhbGljIjpmYWxzZSwiSXNVbmRlcmxpbmVkIjpmYWxzZSwiUGFyZW50U3R5bGUiOnsiJHJlZiI6Ijk0In19LCJBdXRvU2l6ZSI6MCwiRm9yZWdyb3VuZCI6eyIkaWQiOiIzNTkiLCJDb2xvciI6eyIkaWQiOiIzNjA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GlkIjoiMzYxIiwiQ29sb3IiOnsiJGlkIjoiMzYyIiwiQSI6MCwiUiI6MjU1LCJHIjoyNTUsIkIiOjI1NX19LCJJc1Zpc2libGUiOnRydWUsIldpZHRoIjowLjAsIkhlaWdodCI6MC4wLCJCb3JkZXJTdHlsZSI6eyIkaWQiOiIzNjMiLCJMaW5lQ29sb3IiOm51bGwsIkxpbmVXZWlnaHQiOjAuMCwiTGluZVR5cGUiOjAsIlBhcmVudFN0eWxlIjpudWxsfSwiUGFyZW50U3R5bGUiOnsiJHJlZiI6IjkzIn19LCJEYXRlRm9ybWF0Ijp7IiRyZWYiOiIxMDAifSwiV2Vla051bWJlcmluZyI6eyIkaWQiOiIzNjQiLCJGb3JtYXQiOjAsIklzVmlzaWJsZSI6ZmFsc2UsIkxhc3RLbm93blZpc2liaWxpdHlTdGF0ZSI6ZmFsc2V9LCJJc1Zpc2libGUiOnRydWUsIlBhcmVudFN0eWxlIjp7IiRyZWYiOiI3MiJ9fSwiSW5kZXgiOjEzLCJQZXJjZW50YWdlQ29tcGxldGUiOm51bGwsIlBvc2l0aW9uIjp7IlJhdGlvIjowLjA4MzQxNDUxNjQ5NjA2OTY1MiwiSXNDdXN0b20iOmZhbHNlfSwiRGF0ZUZvcm1hdCI6eyIkcmVmIjoiMTAwIn0sIldlZWtOdW1iZXJpbmciOnsiJGlkIjoiMzY1IiwiRm9ybWF0IjowLCJJc1Zpc2libGUiOmZhbHNlLCJMYXN0S25vd25WaXNpYmlsaXR5U3RhdGUiOmZhbHNlfSwiUmVsYXRlZFRhc2tJZCI6IjAwMDAwMDAwLTAwMDAtMDAwMC0wMDAwLTAwMDAwMDAwMDAwMCIsIklkIjoiNmUzZDM2YmEtOGY1Zi00MjNmLWFhN2EtMGE1NzQ3MGNlOTEwIiwiSW1wb3J0SWQiOm51bGwsIlRpdGxlIjoiVmFsaWRhdGlvbiIsIk5vdGUiOm51bGwsIkh5cGVybGluayI6eyIkaWQiOiIzNjYiLCJBZGRyZXNzIjpudWxsLCJTdWJBZGRyZXNzIjpudWxsfSwiSXNDaGFuZ2VkIjpmYWxzZSwiSXNOZXciOnRydWV9LHsiJGlkIjoiMzY3IiwiRGF0ZSI6IjIwMjQtMDEtMDFUMjM6NTk6MDAiLCJTdHlsZSI6eyIkaWQiOiIzNjgiLCJTaGFwZSI6MiwiQ29ubmVjdG9yTWFyZ2luIjp7IiRyZWYiOiI3MyJ9LCJDb25uZWN0b3JTdHlsZSI6eyIkaWQiOiIzNjkiLCJMaW5lQ29sb3IiOnsiJGlkIjoiMzcwIiwiJHR5cGUiOiJOTFJFLkNvbW1vbi5Eb20uU29saWRDb2xvckJydXNoLCBOTFJFLkNvbW1vbiIsIkNvbG9yIjp7IiRpZCI6IjM3MSIsIkEiOjI1NSwiUiI6MTE1LCJHIjoxMTUsIkIiOjExNX19LCJMaW5lV2VpZ2h0IjoxLjAsIkxpbmVUeXBlIjowLCJQYXJlbnRTdHlsZSI6eyIkcmVmIjoiNzQifX0sIklzQmVsb3dUaW1lYmFuZCI6dHJ1ZSwiUG9zaXRpb25PblRhc2siOjAsIkhpZGVEYXRlIjpmYWxzZSwiU2hhcGVTaXplIjoxLCJTcGFjaW5nIjoyLjAsIlBhZGRpbmciOnsiJHJlZiI6Ijc3In0sIlNoYXBlU3R5bGUiOnsiJGlkIjoiMzcyIiwiTWFyZ2luIjp7IiRyZWYiOiI3OSJ9LCJQYWRkaW5nIjp7IiRyZWYiOiI4MCJ9LCJCYWNrZ3JvdW5kIjp7IiRpZCI6IjM3MyIsIkNvbG9yIjp7IiRpZCI6IjM3NCIsIkEiOjI1NSwiUiI6MTE1LCJHIjoxMTUsIkIiOjExNX19LCJJc1Zpc2libGUiOnRydWUsIldpZHRoIjoxMy4wLCJIZWlnaHQiOjEzLjAsIkJvcmRlclN0eWxlIjp7IiRpZCI6IjM3NSIsIkxpbmVDb2xvciI6eyIkcmVmIjoiODQifSwiTGluZVdlaWdodCI6MC4wLCJMaW5lVHlwZSI6MCwiUGFyZW50U3R5bGUiOnsiJHJlZiI6IjgzIn19LCJQYXJlbnRTdHlsZSI6eyIkcmVmIjoiNzgifX0sIlRpdGxlU3R5bGUiOnsiJGlkIjoiMzc2IiwiRm9udFNldHRpbmdzIjp7IiRpZCI6IjM3NyIsIkZvbnRTaXplIjoxMSwiRm9udE5hbWUiOiJDYWxpYnJpIiwiSXNCb2xkIjp0cnVlLCJJc0l0YWxpYyI6ZmFsc2UsIklzVW5kZXJsaW5lZCI6ZmFsc2UsIlBhcmVudFN0eWxlIjp7IiRyZWYiOiI4NyJ9fSwiQXV0b1NpemUiOjIsIkZvcmVncm91bmQiOnsiJHJlZiI6Ijg4In0sIk1heFdpZHRoIjo3MS45NTEzMzk3MjE2Nzk2ODg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aWQiOiIzNzgiLCJDb2xvciI6eyIkaWQiOiIzNzkiLCJBIjowLCJSIjoyNTUsIkciOjI1NSwiQiI6MjU1fX0sIklzVmlzaWJsZSI6dHJ1ZSwiV2lkdGgiOjAuMCwiSGVpZ2h0IjowLjAsIkJvcmRlclN0eWxlIjp7IiRpZCI6IjM4MCIsIkxpbmVDb2xvciI6bnVsbCwiTGluZVdlaWdodCI6MC4wLCJMaW5lVHlwZSI6MCwiUGFyZW50U3R5bGUiOm51bGx9LCJQYXJlbnRTdHlsZSI6eyIkcmVmIjoiODYifX0sIkRhdGVTdHlsZSI6eyIkaWQiOiIzODEiLCJGb250U2V0dGluZ3MiOnsiJGlkIjoiMzgyIiwiRm9udFNpemUiOjEwLCJGb250TmFtZSI6IkNlbnR1cnkgR290aGljIiwiSXNCb2xkIjpmYWxzZSwiSXNJdGFsaWMiOmZhbHNlLCJJc1VuZGVybGluZWQiOmZhbHNlLCJQYXJlbnRTdHlsZSI6eyIkcmVmIjoiOTQifX0sIkF1dG9TaXplIjowLCJGb3JlZ3JvdW5kIjp7IiRpZCI6IjM4MyIsIkNvbG9yIjp7IiRpZCI6IjM4N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aWQiOiIzODUiLCJDb2xvciI6eyIkaWQiOiIzODYiLCJBIjowLCJSIjoyNTUsIkciOjI1NSwiQiI6MjU1fX0sIklzVmlzaWJsZSI6dHJ1ZSwiV2lkdGgiOjAuMCwiSGVpZ2h0IjowLjAsIkJvcmRlclN0eWxlIjp7IiRpZCI6IjM4NyIsIkxpbmVDb2xvciI6bnVsbCwiTGluZVdlaWdodCI6MC4wLCJMaW5lVHlwZSI6MCwiUGFyZW50U3R5bGUiOm51bGx9LCJQYXJlbnRTdHlsZSI6eyIkcmVmIjoiOTMifX0sIkRhdGVGb3JtYXQiOnsiJHJlZiI6IjEwMCJ9LCJXZWVrTnVtYmVyaW5nIjp7IiRpZCI6IjM4OCIsIkZvcm1hdCI6MCwiSXNWaXNpYmxlIjpmYWxzZSwiTGFzdEtub3duVmlzaWJpbGl0eVN0YXRlIjpmYWxzZX0sIklzVmlzaWJsZSI6dHJ1ZSwiUGFyZW50U3R5bGUiOnsiJHJlZiI6IjcyIn19LCJJbmRleCI6MTQsIlBlcmNlbnRhZ2VDb21wbGV0ZSI6bnVsbCwiUG9zaXRpb24iOnsiUmF0aW8iOjAuMDkzMzc4Mjc4Mjk2MzgzNzE4LCJJc0N1c3RvbSI6dHJ1ZX0sIkRhdGVGb3JtYXQiOnsiJHJlZiI6IjEwMCJ9LCJXZWVrTnVtYmVyaW5nIjp7IiRpZCI6IjM4OSIsIkZvcm1hdCI6MCwiSXNWaXNpYmxlIjpmYWxzZSwiTGFzdEtub3duVmlzaWJpbGl0eVN0YXRlIjpmYWxzZX0sIlJlbGF0ZWRUYXNrSWQiOiIwMDAwMDAwMC0wMDAwLTAwMDAtMDAwMC0wMDAwMDAwMDAwMDAiLCJJZCI6IjQ3NDI3OTMxLTA0M2QtNGRlMS05NmM0LWRlZjVkMzM4ZGJjZiIsIkltcG9ydElkIjpudWxsLCJUaXRsZSI6IkV4ZWMgUmV2aWV3IiwiTm90ZSI6bnVsbCwiSHlwZXJsaW5rIjp7IiRpZCI6IjM5MCIsIkFkZHJlc3MiOm51bGwsIlN1YkFkZHJlc3MiOm51bGx9LCJJc0NoYW5nZWQiOmZhbHNlLCJJc05ldyI6dHJ1ZX0seyIkaWQiOiIzOTEiLCJEYXRlIjoiMjAyNC0wMy0xNVQyMzo1OTowMCIsIlN0eWxlIjp7IiRpZCI6IjM5MiIsIlNoYXBlIjoyLCJDb25uZWN0b3JNYXJnaW4iOnsiJHJlZiI6IjczIn0sIkNvbm5lY3RvclN0eWxlIjp7IiRpZCI6IjM5MyIsIkxpbmVDb2xvciI6eyIkaWQiOiIzOTQiLCIkdHlwZSI6Ik5MUkUuQ29tbW9uLkRvbS5Tb2xpZENvbG9yQnJ1c2gsIE5MUkUuQ29tbW9uIiwiQ29sb3IiOnsiJGlkIjoiMzk1IiwiQSI6MjU1LCJSIjoxNTAsIkciOjIxNCwiQiI6NjZ9fSwiTGluZVdlaWdodCI6MS4wLCJMaW5lVHlwZSI6MCwiUGFyZW50U3R5bGUiOnsiJHJlZiI6Ijc0In19LCJJc0JlbG93VGltZWJhbmQiOmZhbHNlLCJQb3NpdGlvbk9uVGFzayI6MCwiSGlkZURhdGUiOmZhbHNlLCJTaGFwZVNpemUiOjEsIlNwYWNpbmciOjIuMCwiUGFkZGluZyI6eyIkcmVmIjoiNzcifSwiU2hhcGVTdHlsZSI6eyIkaWQiOiIzOTYiLCJNYXJnaW4iOnsiJHJlZiI6Ijc5In0sIlBhZGRpbmciOnsiJHJlZiI6IjgwIn0sIkJhY2tncm91bmQiOnsiJGlkIjoiMzk3IiwiQ29sb3IiOnsiJGlkIjoiMzk4IiwiQSI6MjU1LCJSIjoxMTIsIkciOjE3MywiQiI6NzF9fSwiSXNWaXNpYmxlIjp0cnVlLCJXaWR0aCI6MTMuMCwiSGVpZ2h0IjoxMy4wLCJCb3JkZXJTdHlsZSI6eyIkaWQiOiIzOTkiLCJMaW5lQ29sb3IiOnsiJHJlZiI6Ijg0In0sIkxpbmVXZWlnaHQiOjAuMCwiTGluZVR5cGUiOjAsIlBhcmVudFN0eWxlIjp7IiRyZWYiOiI4MyJ9fSwiUGFyZW50U3R5bGUiOnsiJHJlZiI6Ijc4In19LCJUaXRsZVN0eWxlIjp7IiRpZCI6IjQwMCIsIkZvbnRTZXR0aW5ncyI6eyIkaWQiOiI0MDEiLCJGb250U2l6ZSI6MTEsIkZvbnROYW1lIjoiQ2FsaWJyaSIsIklzQm9sZCI6dHJ1ZSwiSXNJdGFsaWMiOmZhbHNlLCJJc1VuZGVybGluZWQiOmZhbHNlLCJQYXJlbnRTdHlsZSI6eyIkcmVmIjoiODcifX0sIkF1dG9TaXplIjowLCJGb3JlZ3JvdW5kIjp7IiRyZWYiOiI4OCJ9LCJNYXhXaWR0aCI6MzcuNzU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aWQiOiI0MDIiLCJDb2xvciI6eyIkaWQiOiI0MDMiLCJBIjowLCJSIjoyNTUsIkciOjI1NSwiQiI6MjU1fX0sIklzVmlzaWJsZSI6dHJ1ZSwiV2lkdGgiOjAuMCwiSGVpZ2h0IjowLjAsIkJvcmRlclN0eWxlIjp7IiRpZCI6IjQwNCIsIkxpbmVDb2xvciI6bnVsbCwiTGluZVdlaWdodCI6MC4wLCJMaW5lVHlwZSI6MCwiUGFyZW50U3R5bGUiOm51bGx9LCJQYXJlbnRTdHlsZSI6eyIkcmVmIjoiODYifX0sIkRhdGVTdHlsZSI6eyIkaWQiOiI0MDUiLCJGb250U2V0dGluZ3MiOnsiJGlkIjoiNDA2IiwiRm9udFNpemUiOjEwLCJGb250TmFtZSI6IkNlbnR1cnkgR290aGljIiwiSXNCb2xkIjpmYWxzZSwiSXNJdGFsaWMiOmZhbHNlLCJJc1VuZGVybGluZWQiOmZhbHNlLCJQYXJlbnRTdHlsZSI6eyIkcmVmIjoiOTQifX0sIkF1dG9TaXplIjowLCJGb3JlZ3JvdW5kIjp7IiRpZCI6IjQwNyIsIkNvbG9yIjp7IiRpZCI6IjQwO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aWQiOiI0MDkiLCJDb2xvciI6eyIkaWQiOiI0MTAiLCJBIjowLCJSIjoyNTUsIkciOjI1NSwiQiI6MjU1fX0sIklzVmlzaWJsZSI6dHJ1ZSwiV2lkdGgiOjAuMCwiSGVpZ2h0IjowLjAsIkJvcmRlclN0eWxlIjp7IiRpZCI6IjQxMSIsIkxpbmVDb2xvciI6bnVsbCwiTGluZVdlaWdodCI6MC4wLCJMaW5lVHlwZSI6MCwiUGFyZW50U3R5bGUiOm51bGx9LCJQYXJlbnRTdHlsZSI6eyIkcmVmIjoiOTMifX0sIkRhdGVGb3JtYXQiOnsiJHJlZiI6IjEwMCJ9LCJXZWVrTnVtYmVyaW5nIjp7IiRpZCI6IjQxMiIsIkZvcm1hdCI6MCwiSXNWaXNpYmxlIjpmYWxzZSwiTGFzdEtub3duVmlzaWJpbGl0eVN0YXRlIjpmYWxzZX0sIklzVmlzaWJsZSI6dHJ1ZSwiUGFyZW50U3R5bGUiOnsiJHJlZiI6IjcyIn19LCJJbmRleCI6MTUsIlBlcmNlbnRhZ2VDb21wbGV0ZSI6bnVsbCwiUG9zaXRpb24iOnsiUmF0aW8iOjAuMDkxOTUyMDIwMTUwNjQzODEyLCJJc0N1c3RvbSI6ZmFsc2V9LCJEYXRlRm9ybWF0Ijp7IiRyZWYiOiIxMDAifSwiV2Vla051bWJlcmluZyI6eyIkaWQiOiI0MTMiLCJGb3JtYXQiOjAsIklzVmlzaWJsZSI6ZmFsc2UsIkxhc3RLbm93blZpc2liaWxpdHlTdGF0ZSI6ZmFsc2V9LCJSZWxhdGVkVGFza0lkIjoiMDAwMDAwMDAtMDAwMC0wMDAwLTAwMDAtMDAwMDAwMDAwMDAwIiwiSWQiOiIwYTFlZjUxOS01NTdjLTQ1ZjQtOTQyZC0wODY3MDQ3YmJiOGUiLCJJbXBvcnRJZCI6bnVsbCwiVGl0bGUiOiJSZWxlYXNlIiwiTm90ZSI6bnVsbCwiSHlwZXJsaW5rIjp7IiRpZCI6IjQxNCIsIkFkZHJlc3MiOm51bGwsIlN1YkFkZHJlc3MiOm51bGx9LCJJc0NoYW5nZWQiOmZhbHNlLCJJc05ldyI6dHJ1ZX1dLCJUYXNrcyI6W3siJGlkIjoiNDE1IiwiR3JvdXBOYW1lIjpudWxsLCJTdGFydERhdGUiOiIyMDIyLTA1LTAxVDAwOjAwOjAwWiIsIkVuZERhdGUiOiIyMDIyLTExLTE1VDIzOjU5OjAwWiIsIlBlcmNlbnRhZ2VDb21wbGV0ZSI6ODAuMCwiU3R5bGUiOnsiJGlkIjoiNDE2IiwiU2hhcGUiOjAsIlNoYXBlVGhpY2tuZXNzIjoyLCJEdXJhdGlvbkZvcm1hdCI6MCwiSW5jbHVkZU5vbldvcmtpbmdEYXlzSW5EdXJhdGlvbiI6ZmFsc2UsIlBlcmNlbnRhZ2VDb21wbGV0ZVN0eWxlIjp7IiRpZCI6IjQxNyIsIkZvbnRTZXR0aW5ncyI6eyIkaWQiOiI0MTgiLCJGb250U2l6ZSI6OCwiRm9udE5hbWUiOiJNb250c2VycmF0IE1lZGl1bSIsIklzQm9sZCI6ZmFsc2UsIklzSXRhbGljIjpmYWxzZSwiSXNVbmRlcmxpbmVkIjpmYWxzZSwiUGFyZW50U3R5bGUiOnsiJHJlZiI6IjEwNSJ9fSwiQXV0b1NpemUiOjAsIkZvcmVncm91bmQiOnsiJHJlZiI6IjEwNiJ9LCJNYXhXaWR0aCI6MjAwLjAsIk1heEhlaWdodCI6IkluZmluaXR5IiwiU21hcnRGb3JlZ3JvdW5kSXNBY3RpdmUiOmZhbHNlLCJIb3Jpem9udGFsQWxpZ25tZW50IjoxLCJWZXJ0aWNhbEFsaWdubWVudCI6MCwiU21hcnRGb3JlZ3JvdW5kIjpudWxsLCJCYWNrZ3JvdW5kRmlsbFR5cGUiOjAsIk1hcmdpbiI6eyIkcmVmIjoiMTA4In0sIlBhZGRpbmciOnsiJHJlZiI6IjEwOSJ9LCJCYWNrZ3JvdW5kIjp7IiRyZWYiOiIxMTAifSwiSXNWaXNpYmxlIjp0cnVlLCJXaWR0aCI6MC4wLCJIZWlnaHQiOjAuMCwiQm9yZGVyU3R5bGUiOnsiJGlkIjoiNDE5IiwiTGluZUNvbG9yIjpudWxsLCJMaW5lV2VpZ2h0IjowLjAsIkxpbmVUeXBlIjowLCJQYXJlbnRTdHlsZSI6bnVsbH0sIlBhcmVudFN0eWxlIjp7IiRyZWYiOiIxMDQifX0sIkR1cmF0aW9uU3R5bGUiOnsiJGlkIjoiNDIwIiwiRm9udFNldHRpbmdzIjp7IiRpZCI6IjQyMSIsIkZvbnRTaXplIjoxMCwiRm9udE5hbWUiOiJDYWxpYnJpIiwiSXNCb2xkIjpmYWxzZSwiSXNJdGFsaWMiOmZhbHNlLCJJc1VuZGVybGluZWQiOmZhbHNlLCJQYXJlbnRTdHlsZSI6eyIkcmVmIjoiMTEzIn19LCJBdXRvU2l6ZSI6MCwiRm9yZWdyb3VuZCI6eyIkcmVmIjoiMTE0In0sIk1heFdpZHRoIjoyMD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GlkIjoiNDIyIiwiQ29sb3IiOnsiJGlkIjoiNDIzIiwiQSI6MCwiUiI6MjU1LCJHIjoyNTUsIkIiOjI1NX19LCJJc1Zpc2libGUiOnRydWUsIldpZHRoIjowLjAsIkhlaWdodCI6MC4wLCJCb3JkZXJTdHlsZSI6eyIkaWQiOiI0MjQiLCJMaW5lQ29sb3IiOm51bGwsIkxpbmVXZWlnaHQiOjAuMCwiTGluZVR5cGUiOjAsIlBhcmVudFN0eWxlIjpudWxsfSwiUGFyZW50U3R5bGUiOnsiJHJlZiI6IjExMiJ9fSwiSG9yaXpvbnRhbENvbm5lY3RvclN0eWxlIjp7IiRpZCI6IjQyNSIsIkxpbmVDb2xvciI6eyIkcmVmIjoiMTIwIn0sIkxpbmVXZWlnaHQiOjEuMCwiTGluZVR5cGUiOjAsIlBhcmVudFN0eWxlIjp7IiRyZWYiOiIxMTkifX0sIlZlcnRpY2FsQ29ubmVjdG9yU3R5bGUiOnsiJGlkIjoiNDI2IiwiTGluZUNvbG9yIjp7IiRyZWYiOiIxMjMifSwiTGluZVdlaWdodCI6MC4wLCJMaW5lVHlwZSI6MCwiUGFyZW50U3R5bGUiOnsiJHJlZiI6IjEyMiJ9fSwiTWFyZ2luIjpudWxsLCJTdGFydERhdGVQb3NpdGlvbiI6MCwiRW5kRGF0ZVBvc2l0aW9uIjowLCJEYXRlSXNWaXNpYmxlIjp0cnVlLCJUaXRsZVBvc2l0aW9uIjo1LCJEdXJhdGlvblBvc2l0aW9uIjo0LCJQZXJjZW50YWdlQ29tcGxldGVkUG9zaXRpb24iOjIsIlNwYWNpbmciOjUsIklzQmVsb3dUaW1lYmFuZCI6ZmFsc2UsIlBlcmNlbnRhZ2VDb21wbGV0ZVNoYXBlT3BhY2l0eSI6MzUsIlNoYXBlU3R5bGUiOnsiJGlkIjoiNDI3IiwiTWFyZ2luIjp7IiRyZWYiOiIxMjYifSwiUGFkZGluZyI6eyIkcmVmIjoiMTI3In0sIkJhY2tncm91bmQiOnsiJGlkIjoiNDI4IiwiQ29sb3IiOnsiJGlkIjoiNDI5IiwiQSI6MjU1LCJSIjo4MCwiRyI6ODAsIkIiOjcwfX0sIklzVmlzaWJsZSI6dHJ1ZSwiV2lkdGgiOjAuMCwiSGVpZ2h0IjoyMi4wLCJCb3JkZXJTdHlsZSI6eyIkaWQiOiI0MzAiLCJMaW5lQ29sb3IiOnsiJGlkIjoiNDMxIiwiJHR5cGUiOiJOTFJFLkNvbW1vbi5Eb20uU29saWRDb2xvckJydXNoLCBOTFJFLkNvbW1vbiIsIkNvbG9yIjp7IiRpZCI6IjQzMiIsIkEiOjI1NSwiUiI6MjU1LCJHIjowLCJCIjowfX0sIkxpbmVXZWlnaHQiOjAuMCwiTGluZVR5cGUiOjAsIlBhcmVudFN0eWxlIjpudWxsfSwiUGFyZW50U3R5bGUiOnsiJHJlZiI6IjEyNSJ9fSwiVGl0bGVTdHlsZSI6eyIkaWQiOiI0MzMiLCJGb250U2V0dGluZ3MiOnsiJGlkIjoiNDM0IiwiRm9udFNpemUiOjE2LCJGb250TmFtZSI6IkNhbGlicmkiLCJJc0JvbGQiOnRydWUsIklzSXRhbGljIjpmYWxzZSwiSXNVbmRlcmxpbmVkIjpmYWxzZSwiUGFyZW50U3R5bGUiOnsiJHJlZiI6IjEzNCJ9fSwiQXV0b1NpemUiOjIsIkZvcmVncm91bmQiOnsiJGlkIjoiNDM1IiwiQ29sb3IiOnsiJGlkIjoiNDM2IiwiQSI6MjU1LCJSIjo0MCwiRyI6NDAsIkIiOjM1fX0sIk1heFdpZHRoIjo4NS42MTk5MzYxMTQyNDI3NzYsIk1heEhlaWdodCI6IkluZmluaXR5IiwiU21hcnRGb3JlZ3JvdW5kSXNBY3RpdmUiOmZhbHNlLCJIb3Jpem9udGFsQWxpZ25tZW50IjowLCJWZXJ0aWNhbEFsaWdubWVudCI6MCwiU21hcnRGb3JlZ3JvdW5kIjpudWxsLCJCYWNrZ3JvdW5kRmlsbFR5cGUiOjAsIk1hcmdpbiI6eyIkcmVmIjoiMTM3In0sIlBhZGRpbmciOnsiJHJlZiI6IjEzOCJ9LCJCYWNrZ3JvdW5kIjp7IiRpZCI6IjQzNyIsIkNvbG9yIjp7IiRpZCI6IjQzOCIsIkEiOjAsIlIiOjI1NSwiRyI6MjU1LCJCIjoyNTV9fSwiSXNWaXNpYmxlIjp0cnVlLCJXaWR0aCI6MC4wLCJIZWlnaHQiOjAuMCwiQm9yZGVyU3R5bGUiOnsiJGlkIjoiNDM5IiwiTGluZUNvbG9yIjpudWxsLCJMaW5lV2VpZ2h0IjowLjAsIkxpbmVUeXBlIjowLCJQYXJlbnRTdHlsZSI6bnVsbH0sIlBhcmVudFN0eWxlIjp7IiRyZWYiOiIxMzMifX0sIkRhdGVTdHlsZSI6eyIkaWQiOiI0NDAiLCJGb250U2V0dGluZ3MiOnsiJGlkIjoiNDQxIiwiRm9udFNpemUiOjksIkZvbnROYW1lIjoiQ2VudHVyeSBHb3RoaWMiLCJJc0JvbGQiOmZhbHNlLCJJc0l0YWxpYyI6ZmFsc2UsIklzVW5kZXJsaW5lZCI6ZmFsc2UsIlBhcmVudFN0eWxlIjp7IiRyZWYiOiIxNDEifX0sIkF1dG9TaXplIjowLCJGb3JlZ3JvdW5kIjp7IiRpZCI6IjQ0MiIsIkNvbG9yIjp7IiRpZCI6IjQ0My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Q0In0sIlBhZGRpbmciOnsiJHJlZiI6IjE0NSJ9LCJCYWNrZ3JvdW5kIjp7IiRpZCI6IjQ0NCIsIkNvbG9yIjp7IiRpZCI6IjQ0NSIsIkEiOjAsIlIiOjI1NSwiRyI6MjU1LCJCIjoyNTV9fSwiSXNWaXNpYmxlIjp0cnVlLCJXaWR0aCI6MC4wLCJIZWlnaHQiOjAuMCwiQm9yZGVyU3R5bGUiOnsiJGlkIjoiNDQ2IiwiTGluZUNvbG9yIjpudWxsLCJMaW5lV2VpZ2h0IjowLjAsIkxpbmVUeXBlIjowLCJQYXJlbnRTdHlsZSI6bnVsbH0sIlBhcmVudFN0eWxlIjp7IiRyZWYiOiIxNDAifX0sIkRhdGVGb3JtYXQiOnsiJHJlZiI6IjE0NyJ9LCJXZWVrTnVtYmVyaW5nIjp7IiRpZCI6IjQ0NyIsIkZvcm1hdCI6MCwiSXNWaXNpYmxlIjpmYWxzZSwiTGFzdEtub3duVmlzaWJpbGl0eVN0YXRlIjpmYWxzZX0sIklzVmlzaWJsZSI6dHJ1ZSwiUGFyZW50U3R5bGUiOnsiJHJlZiI6IjEwMyJ9fSwiSW5kZXgiOjAsIlNtYXJ0RHVyYXRpb25BY3RpdmF0ZWQiOmZhbHNlLCJEYXRlRm9ybWF0Ijp7IiRyZWYiOiIxNDcifSwiV2Vla051bWJlcmluZyI6eyIkaWQiOiI0NDgiLCJGb3JtYXQiOjAsIklzVmlzaWJsZSI6ZmFsc2UsIkxhc3RLbm93blZpc2liaWxpdHlTdGF0ZSI6ZmFsc2V9LCJJZCI6ImYzYzc3MGQ4LWE2YTItNDIzOC1hNTdiLTM3M2VmOTk4NDU1MCIsIkltcG9ydElkIjpudWxsLCJUaXRsZSI6IkNvZGluZyIsIk5vdGUiOm51bGwsIkh5cGVybGluayI6eyIkaWQiOiI0NDkiLCJBZGRyZXNzIjpudWxsLCJTdWJBZGRyZXNzIjpudWxsfSwiSXNDaGFuZ2VkIjpmYWxzZSwiSXNOZXciOnRydWV9LHsiJGlkIjoiNDUwIiwiR3JvdXBOYW1lIjpudWxsLCJTdGFydERhdGUiOiIyMDIyLTExLTE5VDAwOjAwOjAwWiIsIkVuZERhdGUiOiIyMDIzLTAzLTAxVDIzOjU5OjAwWiIsIlBlcmNlbnRhZ2VDb21wbGV0ZSI6NzMuMCwiU3R5bGUiOnsiJGlkIjoiNDUxIiwiU2hhcGUiOjAsIlNoYXBlVGhpY2tuZXNzIjoyLCJEdXJhdGlvbkZvcm1hdCI6MCwiSW5jbHVkZU5vbldvcmtpbmdEYXlzSW5EdXJhdGlvbiI6ZmFsc2UsIlBlcmNlbnRhZ2VDb21wbGV0ZVN0eWxlIjp7IiRpZCI6IjQ1MiIsIkZvbnRTZXR0aW5ncyI6eyIkaWQiOiI0NTMiLCJGb250U2l6ZSI6OCwiRm9udE5hbWUiOiJNb250c2VycmF0IE1lZGl1bSIsIklzQm9sZCI6ZmFsc2UsIklzSXRhbGljIjpmYWxzZSwiSXNVbmRlcmxpbmVkIjpmYWxzZSwiUGFyZW50U3R5bGUiOnsiJHJlZiI6IjEwNSJ9fSwiQXV0b1NpemUiOjAsIkZvcmVncm91bmQiOnsiJHJlZiI6IjEwNiJ9LCJNYXhXaWR0aCI6MjAwLjAsIk1heEhlaWdodCI6IkluZmluaXR5IiwiU21hcnRGb3JlZ3JvdW5kSXNBY3RpdmUiOmZhbHNlLCJIb3Jpem9udGFsQWxpZ25tZW50IjoxLCJWZXJ0aWNhbEFsaWdubWVudCI6MCwiU21hcnRGb3JlZ3JvdW5kIjpudWxsLCJCYWNrZ3JvdW5kRmlsbFR5cGUiOjAsIk1hcmdpbiI6eyIkcmVmIjoiMTA4In0sIlBhZGRpbmciOnsiJHJlZiI6IjEwOSJ9LCJCYWNrZ3JvdW5kIjp7IiRyZWYiOiIxMTAifSwiSXNWaXNpYmxlIjp0cnVlLCJXaWR0aCI6MC4wLCJIZWlnaHQiOjAuMCwiQm9yZGVyU3R5bGUiOnsiJGlkIjoiNDU0IiwiTGluZUNvbG9yIjpudWxsLCJMaW5lV2VpZ2h0IjowLjAsIkxpbmVUeXBlIjowLCJQYXJlbnRTdHlsZSI6bnVsbH0sIlBhcmVudFN0eWxlIjp7IiRyZWYiOiIxMDQifX0sIkR1cmF0aW9uU3R5bGUiOnsiJGlkIjoiNDU1IiwiRm9udFNldHRpbmdzIjp7IiRpZCI6IjQ1NiIsIkZvbnRTaXplIjoxMCwiRm9udE5hbWUiOiJDYWxpYnJpIiwiSXNCb2xkIjpmYWxzZSwiSXNJdGFsaWMiOmZhbHNlLCJJc1VuZGVybGluZWQiOmZhbHNlLCJQYXJlbnRTdHlsZSI6eyIkcmVmIjoiMTEzIn19LCJBdXRvU2l6ZSI6MCwiRm9yZWdyb3VuZCI6eyIkcmVmIjoiMTE0In0sIk1heFdpZHRoIjoyMD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GlkIjoiNDU3IiwiQ29sb3IiOnsiJGlkIjoiNDU4IiwiQSI6MCwiUiI6MjU1LCJHIjoyNTUsIkIiOjI1NX19LCJJc1Zpc2libGUiOnRydWUsIldpZHRoIjowLjAsIkhlaWdodCI6MC4wLCJCb3JkZXJTdHlsZSI6eyIkaWQiOiI0NTkiLCJMaW5lQ29sb3IiOm51bGwsIkxpbmVXZWlnaHQiOjAuMCwiTGluZVR5cGUiOjAsIlBhcmVudFN0eWxlIjpudWxsfSwiUGFyZW50U3R5bGUiOnsiJHJlZiI6IjExMiJ9fSwiSG9yaXpvbnRhbENvbm5lY3RvclN0eWxlIjp7IiRpZCI6IjQ2MCIsIkxpbmVDb2xvciI6eyIkcmVmIjoiMTIwIn0sIkxpbmVXZWlnaHQiOjEuMCwiTGluZVR5cGUiOjAsIlBhcmVudFN0eWxlIjp7IiRyZWYiOiIxMTkifX0sIlZlcnRpY2FsQ29ubmVjdG9yU3R5bGUiOnsiJGlkIjoiNDYxIiwiTGluZUNvbG9yIjp7IiRyZWYiOiIxMjMifSwiTGluZVdlaWdodCI6MC4wLCJMaW5lVHlwZSI6MCwiUGFyZW50U3R5bGUiOnsiJHJlZiI6IjEyMiJ9fSwiTWFyZ2luIjpudWxsLCJTdGFydERhdGVQb3NpdGlvbiI6MCwiRW5kRGF0ZVBvc2l0aW9uIjowLCJEYXRlSXNWaXNpYmxlIjp0cnVlLCJUaXRsZVBvc2l0aW9uIjo1LCJEdXJhdGlvblBvc2l0aW9uIjo0LCJQZXJjZW50YWdlQ29tcGxldGVkUG9zaXRpb24iOjIsIlNwYWNpbmciOjUsIklzQmVsb3dUaW1lYmFuZCI6ZmFsc2UsIlBlcmNlbnRhZ2VDb21wbGV0ZVNoYXBlT3BhY2l0eSI6MzUsIlNoYXBlU3R5bGUiOnsiJGlkIjoiNDYyIiwiTWFyZ2luIjp7IiRyZWYiOiIxMjYifSwiUGFkZGluZyI6eyIkcmVmIjoiMTI3In0sIkJhY2tncm91bmQiOnsiJGlkIjoiNDYzIiwiQ29sb3IiOnsiJGlkIjoiNDY0IiwiQSI6MjU1LCJSIjoxNzgsIkciOjM4LCJCIjowfX0sIklzVmlzaWJsZSI6dHJ1ZSwiV2lkdGgiOjAuMCwiSGVpZ2h0IjoyMi4wLCJCb3JkZXJTdHlsZSI6eyIkaWQiOiI0NjUiLCJMaW5lQ29sb3IiOnsiJGlkIjoiNDY2IiwiJHR5cGUiOiJOTFJFLkNvbW1vbi5Eb20uU29saWRDb2xvckJydXNoLCBOTFJFLkNvbW1vbiIsIkNvbG9yIjp7IiRpZCI6IjQ2NyIsIkEiOjI1NSwiUiI6MjU1LCJHIjowLCJCIjowfX0sIkxpbmVXZWlnaHQiOjAuMCwiTGluZVR5cGUiOjAsIlBhcmVudFN0eWxlIjpudWxsfSwiUGFyZW50U3R5bGUiOnsiJHJlZiI6IjEyNSJ9fSwiVGl0bGVTdHlsZSI6eyIkaWQiOiI0NjgiLCJGb250U2V0dGluZ3MiOnsiJGlkIjoiNDY5IiwiRm9udFNpemUiOjE2LCJGb250TmFtZSI6IkNhbGlicmkiLCJJc0JvbGQiOnRydWUsIklzSXRhbGljIjpmYWxzZSwiSXNVbmRlcmxpbmVkIjpmYWxzZSwiUGFyZW50U3R5bGUiOnsiJHJlZiI6IjEzNCJ9fSwiQXV0b1NpemUiOjIsIkZvcmVncm91bmQiOnsiJGlkIjoiNDcwIiwiQ29sb3IiOnsiJGlkIjoiNDcxIiwiQSI6MjU1LCJSIjo0MCwiRyI6NDAsIkIiOjM1fX0sIk1heFdpZHRoIjoyMDkuNTU1Nzc2MDI0MDUxMTQsIk1heEhlaWdodCI6IkluZmluaXR5IiwiU21hcnRGb3JlZ3JvdW5kSXNBY3RpdmUiOmZhbHNlLCJIb3Jpem9udGFsQWxpZ25tZW50IjowLCJWZXJ0aWNhbEFsaWdubWVudCI6MCwiU21hcnRGb3JlZ3JvdW5kIjpudWxsLCJCYWNrZ3JvdW5kRmlsbFR5cGUiOjAsIk1hcmdpbiI6eyIkcmVmIjoiMTM3In0sIlBhZGRpbmciOnsiJHJlZiI6IjEzOCJ9LCJCYWNrZ3JvdW5kIjp7IiRpZCI6IjQ3MiIsIkNvbG9yIjp7IiRpZCI6IjQ3MyIsIkEiOjAsIlIiOjI1NSwiRyI6MjU1LCJCIjoyNTV9fSwiSXNWaXNpYmxlIjp0cnVlLCJXaWR0aCI6MC4wLCJIZWlnaHQiOjAuMCwiQm9yZGVyU3R5bGUiOnsiJGlkIjoiNDc0IiwiTGluZUNvbG9yIjpudWxsLCJMaW5lV2VpZ2h0IjowLjAsIkxpbmVUeXBlIjowLCJQYXJlbnRTdHlsZSI6bnVsbH0sIlBhcmVudFN0eWxlIjp7IiRyZWYiOiIxMzMifX0sIkRhdGVTdHlsZSI6eyIkaWQiOiI0NzUiLCJGb250U2V0dGluZ3MiOnsiJGlkIjoiNDc2IiwiRm9udFNpemUiOjksIkZvbnROYW1lIjoiQ2VudHVyeSBHb3RoaWMiLCJJc0JvbGQiOmZhbHNlLCJJc0l0YWxpYyI6ZmFsc2UsIklzVW5kZXJsaW5lZCI6ZmFsc2UsIlBhcmVudFN0eWxlIjp7IiRyZWYiOiIxNDEifX0sIkF1dG9TaXplIjowLCJGb3JlZ3JvdW5kIjp7IiRpZCI6IjQ3NyIsIkNvbG9yIjp7IiRpZCI6IjQ3O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Q0In0sIlBhZGRpbmciOnsiJHJlZiI6IjE0NSJ9LCJCYWNrZ3JvdW5kIjp7IiRpZCI6IjQ3OSIsIkNvbG9yIjp7IiRpZCI6IjQ4MCIsIkEiOjAsIlIiOjI1NSwiRyI6MjU1LCJCIjoyNTV9fSwiSXNWaXNpYmxlIjp0cnVlLCJXaWR0aCI6MC4wLCJIZWlnaHQiOjAuMCwiQm9yZGVyU3R5bGUiOnsiJGlkIjoiNDgxIiwiTGluZUNvbG9yIjpudWxsLCJMaW5lV2VpZ2h0IjowLjAsIkxpbmVUeXBlIjowLCJQYXJlbnRTdHlsZSI6bnVsbH0sIlBhcmVudFN0eWxlIjp7IiRyZWYiOiIxNDAifX0sIkRhdGVGb3JtYXQiOnsiJHJlZiI6IjE0NyJ9LCJXZWVrTnVtYmVyaW5nIjp7IiRpZCI6IjQ4MiIsIkZvcm1hdCI6MCwiSXNWaXNpYmxlIjpmYWxzZSwiTGFzdEtub3duVmlzaWJpbGl0eVN0YXRlIjpmYWxzZX0sIklzVmlzaWJsZSI6dHJ1ZSwiUGFyZW50U3R5bGUiOnsiJHJlZiI6IjEwMyJ9fSwiSW5kZXgiOjEsIlNtYXJ0RHVyYXRpb25BY3RpdmF0ZWQiOmZhbHNlLCJEYXRlRm9ybWF0Ijp7IiRyZWYiOiIxNDcifSwiV2Vla051bWJlcmluZyI6eyIkaWQiOiI0ODMiLCJGb3JtYXQiOjAsIklzVmlzaWJsZSI6ZmFsc2UsIkxhc3RLbm93blZpc2liaWxpdHlTdGF0ZSI6ZmFsc2V9LCJJZCI6ImMzZDY4NWQ1LWFlODUtNGZiMS04NTkyLTVlNTI3ZTUzNGYyOCIsIkltcG9ydElkIjpudWxsLCJUaXRsZSI6IlN5c3RlbSBEZXNpZ24iLCJOb3RlIjpudWxsLCJIeXBlcmxpbmsiOnsiJGlkIjoiNDg0IiwiQWRkcmVzcyI6bnVsbCwiU3ViQWRkcmVzcyI6bnVsbH0sIklzQ2hhbmdlZCI6ZmFsc2UsIklzTmV3Ijp0cnVlfSx7IiRpZCI6IjQ4NSIsIkdyb3VwTmFtZSI6bnVsbCwiU3RhcnREYXRlIjoiMjAyMy0wMy0wNlQwMDowMDowMFoiLCJFbmREYXRlIjoiMjAyMy0wOC0zMVQyMzo1OTowMFoiLCJQZXJjZW50YWdlQ29tcGxldGUiOjU2LjAsIlN0eWxlIjp7IiRpZCI6IjQ4NiIsIlNoYXBlIjowLCJTaGFwZVRoaWNrbmVzcyI6MiwiRHVyYXRpb25Gb3JtYXQiOjAsIkluY2x1ZGVOb25Xb3JraW5nRGF5c0luRHVyYXRpb24iOmZhbHNlLCJQZXJjZW50YWdlQ29tcGxldGVTdHlsZSI6eyIkaWQiOiI0ODciLCJGb250U2V0dGluZ3MiOnsiJGlkIjoiNDg4IiwiRm9udFNpemUiOjgsIkZvbnROYW1lIjoiTW9udHNlcnJhdCBNZWRpdW0iLCJJc0JvbGQiOmZhbHNlLCJJc0l0YWxpYyI6ZmFsc2UsIklzVW5kZXJsaW5lZCI6ZmFsc2UsIlBhcmVudFN0eWxlIjp7IiRyZWYiOiIxMDUifX0sIkF1dG9TaXplIjowLCJGb3JlZ3JvdW5kIjp7IiRyZWYiOiIxMDYifSwiTWF4V2lkdGgiOjIwMC4wLCJNYXhIZWlnaHQiOiJJbmZpbml0eSIsIlNtYXJ0Rm9yZWdyb3VuZElzQWN0aXZlIjpmYWxzZSwiSG9yaXpvbnRhbEFsaWdubWVudCI6MSwiVmVydGljYWxBbGlnbm1lbnQiOjAsIlNtYXJ0Rm9yZWdyb3VuZCI6bnVsbCwiQmFja2dyb3VuZEZpbGxUeXBlIjowLCJNYXJnaW4iOnsiJHJlZiI6IjEwOCJ9LCJQYWRkaW5nIjp7IiRyZWYiOiIxMDkifSwiQmFja2dyb3VuZCI6eyIkcmVmIjoiMTEwIn0sIklzVmlzaWJsZSI6dHJ1ZSwiV2lkdGgiOjAuMCwiSGVpZ2h0IjowLjAsIkJvcmRlclN0eWxlIjp7IiRpZCI6IjQ4OSIsIkxpbmVDb2xvciI6bnVsbCwiTGluZVdlaWdodCI6MC4wLCJMaW5lVHlwZSI6MCwiUGFyZW50U3R5bGUiOm51bGx9LCJQYXJlbnRTdHlsZSI6eyIkcmVmIjoiMTA0In19LCJEdXJhdGlvblN0eWxlIjp7IiRpZCI6IjQ5MCIsIkZvbnRTZXR0aW5ncyI6eyIkaWQiOiI0OTEiLCJGb250U2l6ZSI6MTAsIkZvbnROYW1lIjoiQ2FsaWJyaSIsIklzQm9sZCI6ZmFsc2UsIklzSXRhbGljIjpmYWxzZSwiSXNVbmRlcmxpbmVkIjpmYWxzZSwiUGFyZW50U3R5bGUiOnsiJHJlZiI6IjExMyJ9fSwiQXV0b1NpemUiOjAsIkZvcmVncm91bmQiOnsiJHJlZiI6IjExNCJ9LCJNYXhXaWR0aCI6MjA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pZCI6IjQ5MiIsIkNvbG9yIjp7IiRpZCI6IjQ5MyIsIkEiOjAsIlIiOjI1NSwiRyI6MjU1LCJCIjoyNTV9fSwiSXNWaXNpYmxlIjp0cnVlLCJXaWR0aCI6MC4wLCJIZWlnaHQiOjAuMCwiQm9yZGVyU3R5bGUiOnsiJGlkIjoiNDk0IiwiTGluZUNvbG9yIjpudWxsLCJMaW5lV2VpZ2h0IjowLjAsIkxpbmVUeXBlIjowLCJQYXJlbnRTdHlsZSI6bnVsbH0sIlBhcmVudFN0eWxlIjp7IiRyZWYiOiIxMTIifX0sIkhvcml6b250YWxDb25uZWN0b3JTdHlsZSI6eyIkaWQiOiI0OTUiLCJMaW5lQ29sb3IiOnsiJHJlZiI6IjEyMCJ9LCJMaW5lV2VpZ2h0IjoxLjAsIkxpbmVUeXBlIjowLCJQYXJlbnRTdHlsZSI6eyIkcmVmIjoiMTE5In19LCJWZXJ0aWNhbENvbm5lY3RvclN0eWxlIjp7IiRpZCI6IjQ5NiIsIkxpbmVDb2xvciI6eyIkcmVmIjoiMTIzIn0sIkxpbmVXZWlnaHQiOjAuMCwiTGluZVR5cGUiOjAsIlBhcmVudFN0eWxlIjp7IiRyZWYiOiIxMjIifX0sIk1hcmdpbiI6bnVsbCwiU3RhcnREYXRlUG9zaXRpb24iOjAsIkVuZERhdGVQb3NpdGlvbiI6MCwiRGF0ZUlzVmlzaWJsZSI6dHJ1ZSwiVGl0bGVQb3NpdGlvbiI6NSwiRHVyYXRpb25Qb3NpdGlvbiI6NCwiUGVyY2VudGFnZUNvbXBsZXRlZFBvc2l0aW9uIjoyLCJTcGFjaW5nIjo1LCJJc0JlbG93VGltZWJhbmQiOmZhbHNlLCJQZXJjZW50YWdlQ29tcGxldGVTaGFwZU9wYWNpdHkiOjM1LCJTaGFwZVN0eWxlIjp7IiRpZCI6IjQ5NyIsIk1hcmdpbiI6eyIkcmVmIjoiMTI2In0sIlBhZGRpbmciOnsiJHJlZiI6IjEyNyJ9LCJCYWNrZ3JvdW5kIjp7IiRpZCI6IjQ5OCIsIkNvbG9yIjp7IiRpZCI6IjQ5OSIsIkEiOjI1NSwiUiI6ODAsIkciOjgwLCJCIjo3MH19LCJJc1Zpc2libGUiOnRydWUsIldpZHRoIjowLjAsIkhlaWdodCI6MjIuMCwiQm9yZGVyU3R5bGUiOnsiJGlkIjoiNTAwIiwiTGluZUNvbG9yIjp7IiRpZCI6IjUwMSIsIiR0eXBlIjoiTkxSRS5Db21tb24uRG9tLlNvbGlkQ29sb3JCcnVzaCwgTkxSRS5Db21tb24iLCJDb2xvciI6eyIkaWQiOiI1MDIiLCJBIjoyNTUsIlIiOjI1NSwiRyI6MCwiQiI6MH19LCJMaW5lV2VpZ2h0IjowLjAsIkxpbmVUeXBlIjowLCJQYXJlbnRTdHlsZSI6bnVsbH0sIlBhcmVudFN0eWxlIjp7IiRyZWYiOiIxMjUifX0sIlRpdGxlU3R5bGUiOnsiJGlkIjoiNTAzIiwiRm9udFNldHRpbmdzIjp7IiRpZCI6IjUwNCIsIkZvbnRTaXplIjoxNiwiRm9udE5hbWUiOiJDYWxpYnJpIiwiSXNCb2xkIjp0cnVlLCJJc0l0YWxpYyI6ZmFsc2UsIklzVW5kZXJsaW5lZCI6ZmFsc2UsIlBhcmVudFN0eWxlIjp7IiRyZWYiOiIxMzQifX0sIkF1dG9TaXplIjoyLCJGb3JlZ3JvdW5kIjp7IiRpZCI6IjUwNSIsIkNvbG9yIjp7IiRpZCI6IjUwNiIsIkEiOjI1NSwiUiI6NDAsIkciOjQwLCJCIjozNX19LCJNYXhXaWR0aCI6MjUzLjcwMjI3MjMyODY5ODQzLCJNYXhIZWlnaHQiOiJJbmZpbml0eSIsIlNtYXJ0Rm9yZWdyb3VuZElzQWN0aXZlIjpmYWxzZSwiSG9yaXpvbnRhbEFsaWdubWVudCI6MCwiVmVydGljYWxBbGlnbm1lbnQiOjAsIlNtYXJ0Rm9yZWdyb3VuZCI6bnVsbCwiQmFja2dyb3VuZEZpbGxUeXBlIjowLCJNYXJnaW4iOnsiJHJlZiI6IjEzNyJ9LCJQYWRkaW5nIjp7IiRyZWYiOiIxMzgifSwiQmFja2dyb3VuZCI6eyIkaWQiOiI1MDciLCJDb2xvciI6eyIkaWQiOiI1MDgiLCJBIjowLCJSIjoyNTUsIkciOjI1NSwiQiI6MjU1fX0sIklzVmlzaWJsZSI6dHJ1ZSwiV2lkdGgiOjAuMCwiSGVpZ2h0IjowLjAsIkJvcmRlclN0eWxlIjp7IiRpZCI6IjUwOSIsIkxpbmVDb2xvciI6bnVsbCwiTGluZVdlaWdodCI6MC4wLCJMaW5lVHlwZSI6MCwiUGFyZW50U3R5bGUiOm51bGx9LCJQYXJlbnRTdHlsZSI6eyIkcmVmIjoiMTMzIn19LCJEYXRlU3R5bGUiOnsiJGlkIjoiNTEwIiwiRm9udFNldHRpbmdzIjp7IiRpZCI6IjUxMSIsIkZvbnRTaXplIjo5LCJGb250TmFtZSI6IkNlbnR1cnkgR290aGljIiwiSXNCb2xkIjpmYWxzZSwiSXNJdGFsaWMiOmZhbHNlLCJJc1VuZGVybGluZWQiOmZhbHNlLCJQYXJlbnRTdHlsZSI6eyIkcmVmIjoiMTQxIn19LCJBdXRvU2l6ZSI6MCwiRm9yZWdyb3VuZCI6eyIkaWQiOiI1MTIiLCJDb2xvciI6eyIkaWQiOiI1MTM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E0NCJ9LCJQYWRkaW5nIjp7IiRyZWYiOiIxNDUifSwiQmFja2dyb3VuZCI6eyIkaWQiOiI1MTQiLCJDb2xvciI6eyIkaWQiOiI1MTUiLCJBIjowLCJSIjoyNTUsIkciOjI1NSwiQiI6MjU1fX0sIklzVmlzaWJsZSI6dHJ1ZSwiV2lkdGgiOjAuMCwiSGVpZ2h0IjowLjAsIkJvcmRlclN0eWxlIjp7IiRpZCI6IjUxNiIsIkxpbmVDb2xvciI6bnVsbCwiTGluZVdlaWdodCI6MC4wLCJMaW5lVHlwZSI6MCwiUGFyZW50U3R5bGUiOm51bGx9LCJQYXJlbnRTdHlsZSI6eyIkcmVmIjoiMTQwIn19LCJEYXRlRm9ybWF0Ijp7IiRyZWYiOiIxNDcifSwiV2Vla051bWJlcmluZyI6eyIkaWQiOiI1MTciLCJGb3JtYXQiOjAsIklzVmlzaWJsZSI6ZmFsc2UsIkxhc3RLbm93blZpc2liaWxpdHlTdGF0ZSI6ZmFsc2V9LCJJc1Zpc2libGUiOnRydWUsIlBhcmVudFN0eWxlIjp7IiRyZWYiOiIxMDMifX0sIkluZGV4IjoyLCJTbWFydER1cmF0aW9uQWN0aXZhdGVkIjpmYWxzZSwiRGF0ZUZvcm1hdCI6eyIkcmVmIjoiMTQ3In0sIldlZWtOdW1iZXJpbmciOnsiJGlkIjoiNTE4IiwiRm9ybWF0IjowLCJJc1Zpc2libGUiOmZhbHNlLCJMYXN0S25vd25WaXNpYmlsaXR5U3RhdGUiOmZhbHNlfSwiSWQiOiI1ZDYzN2E0ZC04OWE2LTQ3ZTctYjNkNS00NzQ2MWMwMGRjOTgiLCJJbXBvcnRJZCI6bnVsbCwiVGl0bGUiOiJDb2RlIEltcHJvdmVtZW50cyIsIk5vdGUiOm51bGwsIkh5cGVybGluayI6eyIkaWQiOiI1MTkiLCJBZGRyZXNzIjpudWxsLCJTdWJBZGRyZXNzIjpudWxsfSwiSXNDaGFuZ2VkIjpmYWxzZSwiSXNOZXciOnRydWV9LHsiJGlkIjoiNTIwIiwiR3JvdXBOYW1lIjpudWxsLCJTdGFydERhdGUiOiIyMDIzLTA4LTE1VDAwOjAwOjAwWiIsIkVuZERhdGUiOiIyMDIzLTExLTI5VDIzOjU5OjAwWiIsIlBlcmNlbnRhZ2VDb21wbGV0ZSI6MTUuMCwiU3R5bGUiOnsiJGlkIjoiNTIxIiwiU2hhcGUiOjAsIlNoYXBlVGhpY2tuZXNzIjoyLCJEdXJhdGlvbkZvcm1hdCI6MCwiSW5jbHVkZU5vbldvcmtpbmdEYXlzSW5EdXJhdGlvbiI6ZmFsc2UsIlBlcmNlbnRhZ2VDb21wbGV0ZVN0eWxlIjp7IiRpZCI6IjUyMiIsIkZvbnRTZXR0aW5ncyI6eyIkaWQiOiI1MjMiLCJGb250U2l6ZSI6OCwiRm9udE5hbWUiOiJNb250c2VycmF0IE1lZGl1bSIsIklzQm9sZCI6ZmFsc2UsIklzSXRhbGljIjpmYWxzZSwiSXNVbmRlcmxpbmVkIjpmYWxzZSwiUGFyZW50U3R5bGUiOnsiJHJlZiI6IjEwNSJ9fSwiQXV0b1NpemUiOjAsIkZvcmVncm91bmQiOnsiJHJlZiI6IjEwNiJ9LCJNYXhXaWR0aCI6MjAwLjAsIk1heEhlaWdodCI6IkluZmluaXR5IiwiU21hcnRGb3JlZ3JvdW5kSXNBY3RpdmUiOmZhbHNlLCJIb3Jpem9udGFsQWxpZ25tZW50IjoxLCJWZXJ0aWNhbEFsaWdubWVudCI6MCwiU21hcnRGb3JlZ3JvdW5kIjpudWxsLCJCYWNrZ3JvdW5kRmlsbFR5cGUiOjAsIk1hcmdpbiI6eyIkcmVmIjoiMTA4In0sIlBhZGRpbmciOnsiJHJlZiI6IjEwOSJ9LCJCYWNrZ3JvdW5kIjp7IiRyZWYiOiIxMTAifSwiSXNWaXNpYmxlIjp0cnVlLCJXaWR0aCI6MC4wLCJIZWlnaHQiOjAuMCwiQm9yZGVyU3R5bGUiOnsiJGlkIjoiNTI0IiwiTGluZUNvbG9yIjpudWxsLCJMaW5lV2VpZ2h0IjowLjAsIkxpbmVUeXBlIjowLCJQYXJlbnRTdHlsZSI6bnVsbH0sIlBhcmVudFN0eWxlIjp7IiRyZWYiOiIxMDQifX0sIkR1cmF0aW9uU3R5bGUiOnsiJGlkIjoiNTI1IiwiRm9udFNldHRpbmdzIjp7IiRpZCI6IjUyNiIsIkZvbnRTaXplIjoxMCwiRm9udE5hbWUiOiJDYWxpYnJpIiwiSXNCb2xkIjpmYWxzZSwiSXNJdGFsaWMiOmZhbHNlLCJJc1VuZGVybGluZWQiOmZhbHNlLCJQYXJlbnRTdHlsZSI6eyIkcmVmIjoiMTEzIn19LCJBdXRvU2l6ZSI6MCwiRm9yZWdyb3VuZCI6eyIkcmVmIjoiMTE0In0sIk1heFdpZHRoIjoyMD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GlkIjoiNTI3IiwiQ29sb3IiOnsiJGlkIjoiNTI4IiwiQSI6MCwiUiI6MjU1LCJHIjoyNTUsIkIiOjI1NX19LCJJc1Zpc2libGUiOnRydWUsIldpZHRoIjowLjAsIkhlaWdodCI6MC4wLCJCb3JkZXJTdHlsZSI6eyIkaWQiOiI1MjkiLCJMaW5lQ29sb3IiOm51bGwsIkxpbmVXZWlnaHQiOjAuMCwiTGluZVR5cGUiOjAsIlBhcmVudFN0eWxlIjpudWxsfSwiUGFyZW50U3R5bGUiOnsiJHJlZiI6IjExMiJ9fSwiSG9yaXpvbnRhbENvbm5lY3RvclN0eWxlIjp7IiRpZCI6IjUzMCIsIkxpbmVDb2xvciI6eyIkcmVmIjoiMTIwIn0sIkxpbmVXZWlnaHQiOjEuMCwiTGluZVR5cGUiOjAsIlBhcmVudFN0eWxlIjp7IiRyZWYiOiIxMTkifX0sIlZlcnRpY2FsQ29ubmVjdG9yU3R5bGUiOnsiJGlkIjoiNTMxIiwiTGluZUNvbG9yIjp7IiRyZWYiOiIxMjMifSwiTGluZVdlaWdodCI6MC4wLCJMaW5lVHlwZSI6MCwiUGFyZW50U3R5bGUiOnsiJHJlZiI6IjEyMiJ9fSwiTWFyZ2luIjpudWxsLCJTdGFydERhdGVQb3NpdGlvbiI6MCwiRW5kRGF0ZVBvc2l0aW9uIjowLCJEYXRlSXNWaXNpYmxlIjp0cnVlLCJUaXRsZVBvc2l0aW9uIjo1LCJEdXJhdGlvblBvc2l0aW9uIjo0LCJQZXJjZW50YWdlQ29tcGxldGVkUG9zaXRpb24iOjIsIlNwYWNpbmciOjUsIklzQmVsb3dUaW1lYmFuZCI6ZmFsc2UsIlBlcmNlbnRhZ2VDb21wbGV0ZVNoYXBlT3BhY2l0eSI6MzUsIlNoYXBlU3R5bGUiOnsiJGlkIjoiNTMyIiwiTWFyZ2luIjp7IiRyZWYiOiIxMjYifSwiUGFkZGluZyI6eyIkcmVmIjoiMTI3In0sIkJhY2tncm91bmQiOnsiJGlkIjoiNTMzIiwiQ29sb3IiOnsiJGlkIjoiNTM0IiwiQSI6MjU1LCJSIjo4MCwiRyI6ODAsIkIiOjcwfX0sIklzVmlzaWJsZSI6dHJ1ZSwiV2lkdGgiOjAuMCwiSGVpZ2h0IjoyMi4wLCJCb3JkZXJTdHlsZSI6eyIkaWQiOiI1MzUiLCJMaW5lQ29sb3IiOnsiJGlkIjoiNTM2IiwiJHR5cGUiOiJOTFJFLkNvbW1vbi5Eb20uU29saWRDb2xvckJydXNoLCBOTFJFLkNvbW1vbiIsIkNvbG9yIjp7IiRpZCI6IjUzNyIsIkEiOjI1NSwiUiI6MjU1LCJHIjowLCJCIjowfX0sIkxpbmVXZWlnaHQiOjAuMCwiTGluZVR5cGUiOjAsIlBhcmVudFN0eWxlIjpudWxsfSwiUGFyZW50U3R5bGUiOnsiJHJlZiI6IjEyNSJ9fSwiVGl0bGVTdHlsZSI6eyIkaWQiOiI1MzgiLCJGb250U2V0dGluZ3MiOnsiJGlkIjoiNTM5IiwiRm9udFNpemUiOjE2LCJGb250TmFtZSI6IkNhbGlicmkiLCJJc0JvbGQiOnRydWUsIklzSXRhbGljIjpmYWxzZSwiSXNVbmRlcmxpbmVkIjpmYWxzZSwiUGFyZW50U3R5bGUiOnsiJHJlZiI6IjEzNCJ9fSwiQXV0b1NpemUiOjIsIkZvcmVncm91bmQiOnsiJGlkIjoiNTQwIiwiQ29sb3IiOnsiJGlkIjoiNTQxIiwiQSI6MjU1LCJSIjo0MCwiRyI6NDAsIkIiOjM1fX0sIk1heFdpZHRoIjoyOTMuNTQxNjgxMDcyMjc4NTUsIk1heEhlaWdodCI6IkluZmluaXR5IiwiU21hcnRGb3JlZ3JvdW5kSXNBY3RpdmUiOmZhbHNlLCJIb3Jpem9udGFsQWxpZ25tZW50IjowLCJWZXJ0aWNhbEFsaWdubWVudCI6MCwiU21hcnRGb3JlZ3JvdW5kIjpudWxsLCJCYWNrZ3JvdW5kRmlsbFR5cGUiOjAsIk1hcmdpbiI6eyIkcmVmIjoiMTM3In0sIlBhZGRpbmciOnsiJHJlZiI6IjEzOCJ9LCJCYWNrZ3JvdW5kIjp7IiRpZCI6IjU0MiIsIkNvbG9yIjp7IiRpZCI6IjU0MyIsIkEiOjAsIlIiOjI1NSwiRyI6MjU1LCJCIjoyNTV9fSwiSXNWaXNpYmxlIjp0cnVlLCJXaWR0aCI6MC4wLCJIZWlnaHQiOjAuMCwiQm9yZGVyU3R5bGUiOnsiJGlkIjoiNTQ0IiwiTGluZUNvbG9yIjpudWxsLCJMaW5lV2VpZ2h0IjowLjAsIkxpbmVUeXBlIjowLCJQYXJlbnRTdHlsZSI6bnVsbH0sIlBhcmVudFN0eWxlIjp7IiRyZWYiOiIxMzMifX0sIkRhdGVTdHlsZSI6eyIkaWQiOiI1NDUiLCJGb250U2V0dGluZ3MiOnsiJGlkIjoiNTQ2IiwiRm9udFNpemUiOjksIkZvbnROYW1lIjoiQ2VudHVyeSBHb3RoaWMiLCJJc0JvbGQiOmZhbHNlLCJJc0l0YWxpYyI6ZmFsc2UsIklzVW5kZXJsaW5lZCI6ZmFsc2UsIlBhcmVudFN0eWxlIjp7IiRyZWYiOiIxNDEifX0sIkF1dG9TaXplIjowLCJGb3JlZ3JvdW5kIjp7IiRpZCI6IjU0NyIsIkNvbG9yIjp7IiRpZCI6IjU0O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Q0In0sIlBhZGRpbmciOnsiJHJlZiI6IjE0NSJ9LCJCYWNrZ3JvdW5kIjp7IiRpZCI6IjU0OSIsIkNvbG9yIjp7IiRpZCI6IjU1MCIsIkEiOjAsIlIiOjI1NSwiRyI6MjU1LCJCIjoyNTV9fSwiSXNWaXNpYmxlIjp0cnVlLCJXaWR0aCI6MC4wLCJIZWlnaHQiOjAuMCwiQm9yZGVyU3R5bGUiOnsiJGlkIjoiNTUxIiwiTGluZUNvbG9yIjpudWxsLCJMaW5lV2VpZ2h0IjowLjAsIkxpbmVUeXBlIjowLCJQYXJlbnRTdHlsZSI6bnVsbH0sIlBhcmVudFN0eWxlIjp7IiRyZWYiOiIxNDAifX0sIkRhdGVGb3JtYXQiOnsiJHJlZiI6IjE0NyJ9LCJXZWVrTnVtYmVyaW5nIjp7IiRpZCI6IjU1MiIsIkZvcm1hdCI6MCwiSXNWaXNpYmxlIjpmYWxzZSwiTGFzdEtub3duVmlzaWJpbGl0eVN0YXRlIjpmYWxzZX0sIklzVmlzaWJsZSI6dHJ1ZSwiUGFyZW50U3R5bGUiOnsiJHJlZiI6IjEwMyJ9fSwiSW5kZXgiOjMsIlNtYXJ0RHVyYXRpb25BY3RpdmF0ZWQiOmZhbHNlLCJEYXRlRm9ybWF0Ijp7IiRyZWYiOiIxNDcifSwiV2Vla051bWJlcmluZyI6eyIkaWQiOiI1NTMiLCJGb3JtYXQiOjAsIklzVmlzaWJsZSI6ZmFsc2UsIkxhc3RLbm93blZpc2liaWxpdHlTdGF0ZSI6ZmFsc2V9LCJJZCI6ImViYThlZTJhLTE4NDQtNDA4Yy05MWQyLTVjYzQwYmU1ZWViMiIsIkltcG9ydElkIjpudWxsLCJUaXRsZSI6IkludGVncmF0aW9uIHdpdGggV2Vic2l0ZSIsIk5vdGUiOm51bGwsIkh5cGVybGluayI6eyIkaWQiOiI1NTQiLCJBZGRyZXNzIjpudWxsLCJTdWJBZGRyZXNzIjpudWxsfSwiSXNDaGFuZ2VkIjpmYWxzZSwiSXNOZXciOnRydWV9LHsiJGlkIjoiNTU1IiwiR3JvdXBOYW1lIjpudWxsLCJTdGFydERhdGUiOiIyMDIzLTA4LTI0VDAwOjAwOjAwIiwiRW5kRGF0ZSI6IjIwMjMtMTAtMjlUMjM6NTk6MDBaIiwiUGVyY2VudGFnZUNvbXBsZXRlIjozNS4wLCJTdHlsZSI6eyIkaWQiOiI1NTYiLCJTaGFwZSI6MCwiU2hhcGVUaGlja25lc3MiOjIsIkR1cmF0aW9uRm9ybWF0IjowLCJJbmNsdWRlTm9uV29ya2luZ0RheXNJbkR1cmF0aW9uIjpmYWxzZSwiUGVyY2VudGFnZUNvbXBsZXRlU3R5bGUiOnsiJGlkIjoiNTU3IiwiRm9udFNldHRpbmdzIjp7IiRpZCI6IjU1OCIsIkZvbnRTaXplIjo4LCJGb250TmFtZSI6Ik1vbnRzZXJyYXQgTWVkaXVtIiwiSXNCb2xkIjpmYWxzZSwiSXNJdGFsaWMiOmZhbHNlLCJJc1VuZGVybGluZWQiOmZhbHNlLCJQYXJlbnRTdHlsZSI6eyIkcmVmIjoiMTA1In19LCJBdXRvU2l6ZSI6MCwiRm9yZWdyb3VuZCI6eyIkcmVmIjoiMTA2In0sIk1heFdpZHRoIjoyMDAuMCwiTWF4SGVpZ2h0IjoiSW5maW5pdHkiLCJTbWFydEZvcmVncm91bmRJc0FjdGl2ZSI6ZmFsc2UsIkhvcml6b250YWxBbGlnbm1lbnQiOjEsIlZlcnRpY2FsQWxpZ25tZW50IjowLCJTbWFydEZvcmVncm91bmQiOm51bGwsIkJhY2tncm91bmRGaWxsVHlwZSI6MCwiTWFyZ2luIjp7IiRyZWYiOiIxMDgifSwiUGFkZGluZyI6eyIkcmVmIjoiMTA5In0sIkJhY2tncm91bmQiOnsiJHJlZiI6IjExMCJ9LCJJc1Zpc2libGUiOnRydWUsIldpZHRoIjowLjAsIkhlaWdodCI6MC4wLCJCb3JkZXJTdHlsZSI6eyIkaWQiOiI1NTkiLCJMaW5lQ29sb3IiOm51bGwsIkxpbmVXZWlnaHQiOjAuMCwiTGluZVR5cGUiOjAsIlBhcmVudFN0eWxlIjpudWxsfSwiUGFyZW50U3R5bGUiOnsiJHJlZiI6IjEwNCJ9fSwiRHVyYXRpb25TdHlsZSI6eyIkaWQiOiI1NjAiLCJGb250U2V0dGluZ3MiOnsiJGlkIjoiNTYxIiwiRm9udFNpemUiOjEwLCJGb250TmFtZSI6IkNhbGlicmkiLCJJc0JvbGQiOmZhbHNlLCJJc0l0YWxpYyI6ZmFsc2UsIklzVW5kZXJsaW5lZCI6ZmFsc2UsIlBhcmVudFN0eWxlIjp7IiRyZWYiOiIxMTMifX0sIkF1dG9TaXplIjowLCJGb3JlZ3JvdW5kIjp7IiRyZWYiOiIxMTQifSwiTWF4V2lkdGgiOjIw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1NjIiLCJDb2xvciI6eyIkaWQiOiI1NjMiLCJBIjowLCJSIjoyNTUsIkciOjI1NSwiQiI6MjU1fX0sIklzVmlzaWJsZSI6dHJ1ZSwiV2lkdGgiOjAuMCwiSGVpZ2h0IjowLjAsIkJvcmRlclN0eWxlIjp7IiRpZCI6IjU2NCIsIkxpbmVDb2xvciI6bnVsbCwiTGluZVdlaWdodCI6MC4wLCJMaW5lVHlwZSI6MCwiUGFyZW50U3R5bGUiOm51bGx9LCJQYXJlbnRTdHlsZSI6eyIkcmVmIjoiMTEyIn19LCJIb3Jpem9udGFsQ29ubmVjdG9yU3R5bGUiOnsiJGlkIjoiNTY1IiwiTGluZUNvbG9yIjp7IiRyZWYiOiIxMjAifSwiTGluZVdlaWdodCI6MS4wLCJMaW5lVHlwZSI6MCwiUGFyZW50U3R5bGUiOnsiJHJlZiI6IjExOSJ9fSwiVmVydGljYWxDb25uZWN0b3JTdHlsZSI6eyIkaWQiOiI1NjYiLCJMaW5lQ29sb3IiOnsiJHJlZiI6IjEyMyJ9LCJMaW5lV2VpZ2h0IjowLjAsIkxpbmVUeXBlIjowLCJQYXJlbnRTdHlsZSI6eyIkcmVmIjoiMTIyIn19LCJNYXJnaW4iOm51bGwsIlN0YXJ0RGF0ZVBvc2l0aW9uIjowLCJFbmREYXRlUG9zaXRpb24iOjAsIkRhdGVJc1Zpc2libGUiOnRydWUsIlRpdGxlUG9zaXRpb24iOjUsIkR1cmF0aW9uUG9zaXRpb24iOjQsIlBlcmNlbnRhZ2VDb21wbGV0ZWRQb3NpdGlvbiI6MiwiU3BhY2luZyI6NSwiSXNCZWxvd1RpbWViYW5kIjpmYWxzZSwiUGVyY2VudGFnZUNvbXBsZXRlU2hhcGVPcGFjaXR5IjozNSwiU2hhcGVTdHlsZSI6eyIkaWQiOiI1NjciLCJNYXJnaW4iOnsiJHJlZiI6IjEyNiJ9LCJQYWRkaW5nIjp7IiRyZWYiOiIxMjcifSwiQmFja2dyb3VuZCI6eyIkaWQiOiI1NjgiLCJDb2xvciI6eyIkaWQiOiI1NjkiLCJBIjoyNTUsIlIiOjE3OCwiRyI6MTQsIkIiOjE4fX0sIklzVmlzaWJsZSI6dHJ1ZSwiV2lkdGgiOjAuMCwiSGVpZ2h0IjoyMi4wLCJCb3JkZXJTdHlsZSI6eyIkaWQiOiI1NzAiLCJMaW5lQ29sb3IiOnsiJGlkIjoiNTcxIiwiJHR5cGUiOiJOTFJFLkNvbW1vbi5Eb20uU29saWRDb2xvckJydXNoLCBOTFJFLkNvbW1vbiIsIkNvbG9yIjp7IiRpZCI6IjU3MiIsIkEiOjI1NSwiUiI6MjU1LCJHIjowLCJCIjowfX0sIkxpbmVXZWlnaHQiOjAuMCwiTGluZVR5cGUiOjAsIlBhcmVudFN0eWxlIjpudWxsfSwiUGFyZW50U3R5bGUiOnsiJHJlZiI6IjEyNSJ9fSwiVGl0bGVTdHlsZSI6eyIkaWQiOiI1NzMiLCJGb250U2V0dGluZ3MiOnsiJGlkIjoiNTc0IiwiRm9udFNpemUiOjE2LCJGb250TmFtZSI6IkNhbGlicmkiLCJJc0JvbGQiOnRydWUsIklzSXRhbGljIjpmYWxzZSwiSXNVbmRlcmxpbmVkIjpmYWxzZSwiUGFyZW50U3R5bGUiOnsiJHJlZiI6IjEzNCJ9fSwiQXV0b1NpemUiOjIsIkZvcmVncm91bmQiOnsiJGlkIjoiNTc1IiwiQ29sb3IiOnsiJGlkIjoiNTc2IiwiQSI6MjU1LCJSIjo0MCwiRyI6NDAsIkIiOjM1fX0sIk1heFdpZHRoIjoxNTMuMjcwMTg0MTQxMzAwMjksIk1heEhlaWdodCI6IkluZmluaXR5IiwiU21hcnRGb3JlZ3JvdW5kSXNBY3RpdmUiOmZhbHNlLCJIb3Jpem9udGFsQWxpZ25tZW50IjowLCJWZXJ0aWNhbEFsaWdubWVudCI6MCwiU21hcnRGb3JlZ3JvdW5kIjpudWxsLCJCYWNrZ3JvdW5kRmlsbFR5cGUiOjAsIk1hcmdpbiI6eyIkcmVmIjoiMTM3In0sIlBhZGRpbmciOnsiJHJlZiI6IjEzOCJ9LCJCYWNrZ3JvdW5kIjp7IiRpZCI6IjU3NyIsIkNvbG9yIjp7IiRpZCI6IjU3OCIsIkEiOjAsIlIiOjI1NSwiRyI6MjU1LCJCIjoyNTV9fSwiSXNWaXNpYmxlIjp0cnVlLCJXaWR0aCI6MC4wLCJIZWlnaHQiOjAuMCwiQm9yZGVyU3R5bGUiOnsiJGlkIjoiNTc5IiwiTGluZUNvbG9yIjpudWxsLCJMaW5lV2VpZ2h0IjowLjAsIkxpbmVUeXBlIjowLCJQYXJlbnRTdHlsZSI6bnVsbH0sIlBhcmVudFN0eWxlIjp7IiRyZWYiOiIxMzMifX0sIkRhdGVTdHlsZSI6eyIkaWQiOiI1ODAiLCJGb250U2V0dGluZ3MiOnsiJGlkIjoiNTgxIiwiRm9udFNpemUiOjksIkZvbnROYW1lIjoiQ2VudHVyeSBHb3RoaWMiLCJJc0JvbGQiOmZhbHNlLCJJc0l0YWxpYyI6ZmFsc2UsIklzVW5kZXJsaW5lZCI6ZmFsc2UsIlBhcmVudFN0eWxlIjp7IiRyZWYiOiIxNDEifX0sIkF1dG9TaXplIjowLCJGb3JlZ3JvdW5kIjp7IiRpZCI6IjU4MiIsIkNvbG9yIjp7IiRpZCI6IjU4My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Q0In0sIlBhZGRpbmciOnsiJHJlZiI6IjE0NSJ9LCJCYWNrZ3JvdW5kIjp7IiRpZCI6IjU4NCIsIkNvbG9yIjp7IiRpZCI6IjU4NSIsIkEiOjAsIlIiOjI1NSwiRyI6MjU1LCJCIjoyNTV9fSwiSXNWaXNpYmxlIjp0cnVlLCJXaWR0aCI6MC4wLCJIZWlnaHQiOjAuMCwiQm9yZGVyU3R5bGUiOnsiJGlkIjoiNTg2IiwiTGluZUNvbG9yIjpudWxsLCJMaW5lV2VpZ2h0IjowLjAsIkxpbmVUeXBlIjowLCJQYXJlbnRTdHlsZSI6bnVsbH0sIlBhcmVudFN0eWxlIjp7IiRyZWYiOiIxNDAifX0sIkRhdGVGb3JtYXQiOnsiJHJlZiI6IjE0NyJ9LCJXZWVrTnVtYmVyaW5nIjp7IiRpZCI6IjU4NyIsIkZvcm1hdCI6MCwiSXNWaXNpYmxlIjpmYWxzZSwiTGFzdEtub3duVmlzaWJpbGl0eVN0YXRlIjpmYWxzZX0sIklzVmlzaWJsZSI6dHJ1ZSwiUGFyZW50U3R5bGUiOnsiJHJlZiI6IjEwMyJ9fSwiSW5kZXgiOjUsIlNtYXJ0RHVyYXRpb25BY3RpdmF0ZWQiOmZhbHNlLCJEYXRlRm9ybWF0Ijp7IiRyZWYiOiIxNDcifSwiV2Vla051bWJlcmluZyI6eyIkaWQiOiI1ODgiLCJGb3JtYXQiOjAsIklzVmlzaWJsZSI6ZmFsc2UsIkxhc3RLbm93blZpc2liaWxpdHlTdGF0ZSI6ZmFsc2V9LCJJZCI6ImRkYzM2MjQ4LTg2MGMtNDVmNS04NzI5LTJlYTc1ZWQwZDY5ZiIsIkltcG9ydElkIjpudWxsLCJUaXRsZSI6IlN0YWJpbGl6YXRpb24iLCJOb3RlIjpudWxsLCJIeXBlcmxpbmsiOnsiJGlkIjoiNTg5IiwiQWRkcmVzcyI6bnVsbCwiU3ViQWRkcmVzcyI6bnVsbH0sIklzQ2hhbmdlZCI6ZmFsc2UsIklzTmV3Ijp0cnVlfSx7IiRpZCI6IjU5MCIsIkdyb3VwTmFtZSI6bnVsbCwiU3RhcnREYXRlIjoiMjAyMy0xMC0xNVQwMDowMDowMFoiLCJFbmREYXRlIjoiMjAyNC0wMi0yOFQyMzo1OTowMFoiLCJQZXJjZW50YWdlQ29tcGxldGUiOjY3LjAsIlN0eWxlIjp7IiRpZCI6IjU5MSIsIlNoYXBlIjowLCJTaGFwZVRoaWNrbmVzcyI6MiwiRHVyYXRpb25Gb3JtYXQiOjAsIkluY2x1ZGVOb25Xb3JraW5nRGF5c0luRHVyYXRpb24iOmZhbHNlLCJQZXJjZW50YWdlQ29tcGxldGVTdHlsZSI6eyIkaWQiOiI1OTIiLCJGb250U2V0dGluZ3MiOnsiJGlkIjoiNTkzIiwiRm9udFNpemUiOjgsIkZvbnROYW1lIjoiTW9udHNlcnJhdCBNZWRpdW0iLCJJc0JvbGQiOmZhbHNlLCJJc0l0YWxpYyI6ZmFsc2UsIklzVW5kZXJsaW5lZCI6ZmFsc2UsIlBhcmVudFN0eWxlIjp7IiRyZWYiOiIxMDUifX0sIkF1dG9TaXplIjowLCJGb3JlZ3JvdW5kIjp7IiRyZWYiOiIxMDYifSwiTWF4V2lkdGgiOjIwMC4wLCJNYXhIZWlnaHQiOiJJbmZpbml0eSIsIlNtYXJ0Rm9yZWdyb3VuZElzQWN0aXZlIjpmYWxzZSwiSG9yaXpvbnRhbEFsaWdubWVudCI6MSwiVmVydGljYWxBbGlnbm1lbnQiOjAsIlNtYXJ0Rm9yZWdyb3VuZCI6bnVsbCwiQmFja2dyb3VuZEZpbGxUeXBlIjowLCJNYXJnaW4iOnsiJHJlZiI6IjEwOCJ9LCJQYWRkaW5nIjp7IiRyZWYiOiIxMDkifSwiQmFja2dyb3VuZCI6eyIkcmVmIjoiMTEwIn0sIklzVmlzaWJsZSI6dHJ1ZSwiV2lkdGgiOjAuMCwiSGVpZ2h0IjowLjAsIkJvcmRlclN0eWxlIjp7IiRpZCI6IjU5NCIsIkxpbmVDb2xvciI6bnVsbCwiTGluZVdlaWdodCI6MC4wLCJMaW5lVHlwZSI6MCwiUGFyZW50U3R5bGUiOm51bGx9LCJQYXJlbnRTdHlsZSI6eyIkcmVmIjoiMTA0In19LCJEdXJhdGlvblN0eWxlIjp7IiRpZCI6IjU5NSIsIkZvbnRTZXR0aW5ncyI6eyIkaWQiOiI1OTYiLCJGb250U2l6ZSI6MTAsIkZvbnROYW1lIjoiQ2FsaWJyaSIsIklzQm9sZCI6ZmFsc2UsIklzSXRhbGljIjpmYWxzZSwiSXNVbmRlcmxpbmVkIjpmYWxzZSwiUGFyZW50U3R5bGUiOnsiJHJlZiI6IjExMyJ9fSwiQXV0b1NpemUiOjAsIkZvcmVncm91bmQiOnsiJHJlZiI6IjExNCJ9LCJNYXhXaWR0aCI6MjA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pZCI6IjU5NyIsIkNvbG9yIjp7IiRpZCI6IjU5OCIsIkEiOjAsIlIiOjI1NSwiRyI6MjU1LCJCIjoyNTV9fSwiSXNWaXNpYmxlIjp0cnVlLCJXaWR0aCI6MC4wLCJIZWlnaHQiOjAuMCwiQm9yZGVyU3R5bGUiOnsiJGlkIjoiNTk5IiwiTGluZUNvbG9yIjpudWxsLCJMaW5lV2VpZ2h0IjowLjAsIkxpbmVUeXBlIjowLCJQYXJlbnRTdHlsZSI6bnVsbH0sIlBhcmVudFN0eWxlIjp7IiRyZWYiOiIxMTIifX0sIkhvcml6b250YWxDb25uZWN0b3JTdHlsZSI6eyIkaWQiOiI2MDAiLCJMaW5lQ29sb3IiOnsiJHJlZiI6IjEyMCJ9LCJMaW5lV2VpZ2h0IjoxLjAsIkxpbmVUeXBlIjowLCJQYXJlbnRTdHlsZSI6eyIkcmVmIjoiMTE5In19LCJWZXJ0aWNhbENvbm5lY3RvclN0eWxlIjp7IiRpZCI6IjYwMSIsIkxpbmVDb2xvciI6eyIkcmVmIjoiMTIzIn0sIkxpbmVXZWlnaHQiOjAuMCwiTGluZVR5cGUiOjAsIlBhcmVudFN0eWxlIjp7IiRyZWYiOiIxMjIifX0sIk1hcmdpbiI6bnVsbCwiU3RhcnREYXRlUG9zaXRpb24iOjAsIkVuZERhdGVQb3NpdGlvbiI6MCwiRGF0ZUlzVmlzaWJsZSI6dHJ1ZSwiVGl0bGVQb3NpdGlvbiI6NSwiRHVyYXRpb25Qb3NpdGlvbiI6NCwiUGVyY2VudGFnZUNvbXBsZXRlZFBvc2l0aW9uIjoyLCJTcGFjaW5nIjo1LCJJc0JlbG93VGltZWJhbmQiOmZhbHNlLCJQZXJjZW50YWdlQ29tcGxldGVTaGFwZU9wYWNpdHkiOjM1LCJTaGFwZVN0eWxlIjp7IiRpZCI6IjYwMiIsIk1hcmdpbiI6eyIkcmVmIjoiMTI2In0sIlBhZGRpbmciOnsiJHJlZiI6IjEyNyJ9LCJCYWNrZ3JvdW5kIjp7IiRpZCI6IjYwMyIsIkNvbG9yIjp7IiRpZCI6IjYwNCIsIkEiOjI1NSwiUiI6MTc4LCJHIjoxNCwiQiI6MTh9fSwiSXNWaXNpYmxlIjp0cnVlLCJXaWR0aCI6MC4wLCJIZWlnaHQiOjIyLjAsIkJvcmRlclN0eWxlIjp7IiRpZCI6IjYwNSIsIkxpbmVDb2xvciI6eyIkaWQiOiI2MDYiLCIkdHlwZSI6Ik5MUkUuQ29tbW9uLkRvbS5Tb2xpZENvbG9yQnJ1c2gsIE5MUkUuQ29tbW9uIiwiQ29sb3IiOnsiJGlkIjoiNjA3IiwiQSI6MjU1LCJSIjoyNTUsIkciOjAsIkIiOjB9fSwiTGluZVdlaWdodCI6MC4wLCJMaW5lVHlwZSI6MCwiUGFyZW50U3R5bGUiOm51bGx9LCJQYXJlbnRTdHlsZSI6eyIkcmVmIjoiMTI1In19LCJUaXRsZVN0eWxlIjp7IiRpZCI6IjYwOCIsIkZvbnRTZXR0aW5ncyI6eyIkaWQiOiI2MDkiLCJGb250U2l6ZSI6MTYsIkZvbnROYW1lIjoiQ2FsaWJyaSIsIklzQm9sZCI6dHJ1ZSwiSXNJdGFsaWMiOmZhbHNlLCJJc1VuZGVybGluZWQiOmZhbHNlLCJQYXJlbnRTdHlsZSI6eyIkcmVmIjoiMTM0In19LCJBdXRvU2l6ZSI6MiwiRm9yZWdyb3VuZCI6eyIkaWQiOiI2MTAiLCJDb2xvciI6eyIkaWQiOiI2MTEiLCJBIjoyNTUsIlIiOjQwLCJHIjo0MCwiQiI6MzV9fSwiTWF4V2lkdGgiOjIyMi44Mjc4NTkyMDA4MDE2NywiTWF4SGVpZ2h0IjoiSW5maW5pdHkiLCJTbWFydEZvcmVncm91bmRJc0FjdGl2ZSI6ZmFsc2UsIkhvcml6b250YWxBbGlnbm1lbnQiOjAsIlZlcnRpY2FsQWxpZ25tZW50IjowLCJTbWFydEZvcmVncm91bmQiOm51bGwsIkJhY2tncm91bmRGaWxsVHlwZSI6MCwiTWFyZ2luIjp7IiRyZWYiOiIxMzcifSwiUGFkZGluZyI6eyIkcmVmIjoiMTM4In0sIkJhY2tncm91bmQiOnsiJGlkIjoiNjEyIiwiQ29sb3IiOnsiJGlkIjoiNjEzIiwiQSI6MCwiUiI6MjU1LCJHIjoyNTUsIkIiOjI1NX19LCJJc1Zpc2libGUiOnRydWUsIldpZHRoIjowLjAsIkhlaWdodCI6MC4wLCJCb3JkZXJTdHlsZSI6eyIkaWQiOiI2MTQiLCJMaW5lQ29sb3IiOm51bGwsIkxpbmVXZWlnaHQiOjAuMCwiTGluZVR5cGUiOjAsIlBhcmVudFN0eWxlIjpudWxsfSwiUGFyZW50U3R5bGUiOnsiJHJlZiI6IjEzMyJ9fSwiRGF0ZVN0eWxlIjp7IiRpZCI6IjYxNSIsIkZvbnRTZXR0aW5ncyI6eyIkaWQiOiI2MTYiLCJGb250U2l6ZSI6OSwiRm9udE5hbWUiOiJDZW50dXJ5IEdvdGhpYyIsIklzQm9sZCI6ZmFsc2UsIklzSXRhbGljIjpmYWxzZSwiSXNVbmRlcmxpbmVkIjpmYWxzZSwiUGFyZW50U3R5bGUiOnsiJHJlZiI6IjE0MSJ9fSwiQXV0b1NpemUiOjAsIkZvcmVncm91bmQiOnsiJGlkIjoiNjE3IiwiQ29sb3IiOnsiJGlkIjoiNjE4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xNDQifSwiUGFkZGluZyI6eyIkcmVmIjoiMTQ1In0sIkJhY2tncm91bmQiOnsiJGlkIjoiNjE5IiwiQ29sb3IiOnsiJGlkIjoiNjIwIiwiQSI6MCwiUiI6MjU1LCJHIjoyNTUsIkIiOjI1NX19LCJJc1Zpc2libGUiOnRydWUsIldpZHRoIjowLjAsIkhlaWdodCI6MC4wLCJCb3JkZXJTdHlsZSI6eyIkaWQiOiI2MjEiLCJMaW5lQ29sb3IiOm51bGwsIkxpbmVXZWlnaHQiOjAuMCwiTGluZVR5cGUiOjAsIlBhcmVudFN0eWxlIjpudWxsfSwiUGFyZW50U3R5bGUiOnsiJHJlZiI6IjE0MCJ9fSwiRGF0ZUZvcm1hdCI6eyIkcmVmIjoiMTQ3In0sIldlZWtOdW1iZXJpbmciOnsiJGlkIjoiNjIyIiwiRm9ybWF0IjowLCJJc1Zpc2libGUiOmZhbHNlLCJMYXN0S25vd25WaXNpYmlsaXR5U3RhdGUiOmZhbHNlfSwiSXNWaXNpYmxlIjp0cnVlLCJQYXJlbnRTdHlsZSI6eyIkcmVmIjoiMTAzIn19LCJJbmRleCI6NiwiU21hcnREdXJhdGlvbkFjdGl2YXRlZCI6ZmFsc2UsIkRhdGVGb3JtYXQiOnsiJHJlZiI6IjE0NyJ9LCJXZWVrTnVtYmVyaW5nIjp7IiRpZCI6IjYyMyIsIkZvcm1hdCI6MCwiSXNWaXNpYmxlIjpmYWxzZSwiTGFzdEtub3duVmlzaWJpbGl0eVN0YXRlIjpmYWxzZX0sIklkIjoiZWNmZWYzMWItZmVlNS00YjRmLTk3MWQtM2QzMDJiMmRkMTQ5IiwiSW1wb3J0SWQiOm51bGwsIlRpdGxlIjoiVXNlciBBY2NlcHRhbmNlIiwiTm90ZSI6bnVsbCwiSHlwZXJsaW5rIjp7IiRpZCI6IjYyNCIsIkFkZHJlc3MiOm51bGwsIlN1YkFkZHJlc3MiOm51bGx9LCJJc0NoYW5nZWQiOmZhbHNlLCJJc05ldyI6dHJ1ZX0seyIkaWQiOiI2MjUiLCJHcm91cE5hbWUiOm51bGwsIlN0YXJ0RGF0ZSI6IjIwMjQtMDEtMDFUMDA6MDA6MDBaIiwiRW5kRGF0ZSI6IjIwMjQtMDUtMjZUMjM6NTk6MDBaIiwiUGVyY2VudGFnZUNvbXBsZXRlIjozMC4wLCJTdHlsZSI6eyIkaWQiOiI2MjYiLCJTaGFwZSI6MCwiU2hhcGVUaGlja25lc3MiOjIsIkR1cmF0aW9uRm9ybWF0IjowLCJJbmNsdWRlTm9uV29ya2luZ0RheXNJbkR1cmF0aW9uIjpmYWxzZSwiUGVyY2VudGFnZUNvbXBsZXRlU3R5bGUiOnsiJGlkIjoiNjI3IiwiRm9udFNldHRpbmdzIjp7IiRpZCI6IjYyOCIsIkZvbnRTaXplIjo4LCJGb250TmFtZSI6Ik1vbnRzZXJyYXQgTWVkaXVtIiwiSXNCb2xkIjpmYWxzZSwiSXNJdGFsaWMiOmZhbHNlLCJJc1VuZGVybGluZWQiOmZhbHNlLCJQYXJlbnRTdHlsZSI6eyIkcmVmIjoiMTA1In19LCJBdXRvU2l6ZSI6MCwiRm9yZWdyb3VuZCI6eyIkcmVmIjoiMTA2In0sIk1heFdpZHRoIjoyMDAuMCwiTWF4SGVpZ2h0IjoiSW5maW5pdHkiLCJTbWFydEZvcmVncm91bmRJc0FjdGl2ZSI6ZmFsc2UsIkhvcml6b250YWxBbGlnbm1lbnQiOjEsIlZlcnRpY2FsQWxpZ25tZW50IjowLCJTbWFydEZvcmVncm91bmQiOm51bGwsIkJhY2tncm91bmRGaWxsVHlwZSI6MCwiTWFyZ2luIjp7IiRyZWYiOiIxMDgifSwiUGFkZGluZyI6eyIkcmVmIjoiMTA5In0sIkJhY2tncm91bmQiOnsiJHJlZiI6IjExMCJ9LCJJc1Zpc2libGUiOnRydWUsIldpZHRoIjowLjAsIkhlaWdodCI6MC4wLCJCb3JkZXJTdHlsZSI6eyIkaWQiOiI2MjkiLCJMaW5lQ29sb3IiOm51bGwsIkxpbmVXZWlnaHQiOjAuMCwiTGluZVR5cGUiOjAsIlBhcmVudFN0eWxlIjpudWxsfSwiUGFyZW50U3R5bGUiOnsiJHJlZiI6IjEwNCJ9fSwiRHVyYXRpb25TdHlsZSI6eyIkaWQiOiI2MzAiLCJGb250U2V0dGluZ3MiOnsiJGlkIjoiNjMxIiwiRm9udFNpemUiOjEwLCJGb250TmFtZSI6IkNhbGlicmkiLCJJc0JvbGQiOmZhbHNlLCJJc0l0YWxpYyI6ZmFsc2UsIklzVW5kZXJsaW5lZCI6ZmFsc2UsIlBhcmVudFN0eWxlIjp7IiRyZWYiOiIxMTMifX0sIkF1dG9TaXplIjowLCJGb3JlZ3JvdW5kIjp7IiRyZWYiOiIxMTQifSwiTWF4V2lkdGgiOjIw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2MzIiLCJDb2xvciI6eyIkaWQiOiI2MzMiLCJBIjowLCJSIjoyNTUsIkciOjI1NSwiQiI6MjU1fX0sIklzVmlzaWJsZSI6dHJ1ZSwiV2lkdGgiOjAuMCwiSGVpZ2h0IjowLjAsIkJvcmRlclN0eWxlIjp7IiRpZCI6IjYzNCIsIkxpbmVDb2xvciI6bnVsbCwiTGluZVdlaWdodCI6MC4wLCJMaW5lVHlwZSI6MCwiUGFyZW50U3R5bGUiOm51bGx9LCJQYXJlbnRTdHlsZSI6eyIkcmVmIjoiMTEyIn19LCJIb3Jpem9udGFsQ29ubmVjdG9yU3R5bGUiOnsiJGlkIjoiNjM1IiwiTGluZUNvbG9yIjp7IiRyZWYiOiIxMjAifSwiTGluZVdlaWdodCI6MS4wLCJMaW5lVHlwZSI6MCwiUGFyZW50U3R5bGUiOnsiJHJlZiI6IjExOSJ9fSwiVmVydGljYWxDb25uZWN0b3JTdHlsZSI6eyIkaWQiOiI2MzYiLCJMaW5lQ29sb3IiOnsiJHJlZiI6IjEyMyJ9LCJMaW5lV2VpZ2h0IjowLjAsIkxpbmVUeXBlIjowLCJQYXJlbnRTdHlsZSI6eyIkcmVmIjoiMTIyIn19LCJNYXJnaW4iOm51bGwsIlN0YXJ0RGF0ZVBvc2l0aW9uIjowLCJFbmREYXRlUG9zaXRpb24iOjAsIkRhdGVJc1Zpc2libGUiOnRydWUsIlRpdGxlUG9zaXRpb24iOjUsIkR1cmF0aW9uUG9zaXRpb24iOjQsIlBlcmNlbnRhZ2VDb21wbGV0ZWRQb3NpdGlvbiI6MiwiU3BhY2luZyI6NSwiSXNCZWxvd1RpbWViYW5kIjpmYWxzZSwiUGVyY2VudGFnZUNvbXBsZXRlU2hhcGVPcGFjaXR5IjozNSwiU2hhcGVTdHlsZSI6eyIkaWQiOiI2MzciLCJNYXJnaW4iOnsiJHJlZiI6IjEyNiJ9LCJQYWRkaW5nIjp7IiRyZWYiOiIxMjcifSwiQmFja2dyb3VuZCI6eyIkaWQiOiI2MzgiLCJDb2xvciI6eyIkaWQiOiI2MzkiLCJBIjoyNTUsIlIiOjgwLCJHIjo4MCwiQiI6NzB9fSwiSXNWaXNpYmxlIjp0cnVlLCJXaWR0aCI6MC4wLCJIZWlnaHQiOjIyLjAsIkJvcmRlclN0eWxlIjp7IiRpZCI6IjY0MCIsIkxpbmVDb2xvciI6eyIkaWQiOiI2NDEiLCIkdHlwZSI6Ik5MUkUuQ29tbW9uLkRvbS5Tb2xpZENvbG9yQnJ1c2gsIE5MUkUuQ29tbW9uIiwiQ29sb3IiOnsiJGlkIjoiNjQyIiwiQSI6MjU1LCJSIjoyNTUsIkciOjAsIkIiOjB9fSwiTGluZVdlaWdodCI6MC4wLCJMaW5lVHlwZSI6MCwiUGFyZW50U3R5bGUiOm51bGx9LCJQYXJlbnRTdHlsZSI6eyIkcmVmIjoiMTI1In19LCJUaXRsZVN0eWxlIjp7IiRpZCI6IjY0MyIsIkZvbnRTZXR0aW5ncyI6eyIkaWQiOiI2NDQiLCJGb250U2l6ZSI6MTYsIkZvbnROYW1lIjoiQ2FsaWJyaSIsIklzQm9sZCI6dHJ1ZSwiSXNJdGFsaWMiOmZhbHNlLCJJc1VuZGVybGluZWQiOmZhbHNlLCJQYXJlbnRTdHlsZSI6eyIkcmVmIjoiMTM0In19LCJBdXRvU2l6ZSI6MiwiRm9yZWdyb3VuZCI6eyIkaWQiOiI2NDUiLCJDb2xvciI6eyIkaWQiOiI2NDYiLCJBIjoyNTUsIlIiOjQwLCJHIjo0MCwiQiI6MzV9fSwiTWF4V2lkdGgiOjE2NS40ODAxMzAyNzY4MzgzMSwiTWF4SGVpZ2h0IjoiSW5maW5pdHkiLCJTbWFydEZvcmVncm91bmRJc0FjdGl2ZSI6ZmFsc2UsIkhvcml6b250YWxBbGlnbm1lbnQiOjAsIlZlcnRpY2FsQWxpZ25tZW50IjowLCJTbWFydEZvcmVncm91bmQiOm51bGwsIkJhY2tncm91bmRGaWxsVHlwZSI6MCwiTWFyZ2luIjp7IiRyZWYiOiIxMzcifSwiUGFkZGluZyI6eyIkcmVmIjoiMTM4In0sIkJhY2tncm91bmQiOnsiJGlkIjoiNjQ3IiwiQ29sb3IiOnsiJGlkIjoiNjQ4IiwiQSI6MCwiUiI6MjU1LCJHIjoyNTUsIkIiOjI1NX19LCJJc1Zpc2libGUiOnRydWUsIldpZHRoIjowLjAsIkhlaWdodCI6MC4wLCJCb3JkZXJTdHlsZSI6eyIkaWQiOiI2NDkiLCJMaW5lQ29sb3IiOm51bGwsIkxpbmVXZWlnaHQiOjAuMCwiTGluZVR5cGUiOjAsIlBhcmVudFN0eWxlIjpudWxsfSwiUGFyZW50U3R5bGUiOnsiJHJlZiI6IjEzMyJ9fSwiRGF0ZVN0eWxlIjp7IiRpZCI6IjY1MCIsIkZvbnRTZXR0aW5ncyI6eyIkaWQiOiI2NTEiLCJGb250U2l6ZSI6OSwiRm9udE5hbWUiOiJDZW50dXJ5IEdvdGhpYyIsIklzQm9sZCI6ZmFsc2UsIklzSXRhbGljIjpmYWxzZSwiSXNVbmRlcmxpbmVkIjpmYWxzZSwiUGFyZW50U3R5bGUiOnsiJHJlZiI6IjE0MSJ9fSwiQXV0b1NpemUiOjAsIkZvcmVncm91bmQiOnsiJGlkIjoiNjUyIiwiQ29sb3IiOnsiJGlkIjoiNjUz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xNDQifSwiUGFkZGluZyI6eyIkcmVmIjoiMTQ1In0sIkJhY2tncm91bmQiOnsiJGlkIjoiNjU0IiwiQ29sb3IiOnsiJGlkIjoiNjU1IiwiQSI6MCwiUiI6MjU1LCJHIjoyNTUsIkIiOjI1NX19LCJJc1Zpc2libGUiOnRydWUsIldpZHRoIjowLjAsIkhlaWdodCI6MC4wLCJCb3JkZXJTdHlsZSI6eyIkaWQiOiI2NTYiLCJMaW5lQ29sb3IiOm51bGwsIkxpbmVXZWlnaHQiOjAuMCwiTGluZVR5cGUiOjAsIlBhcmVudFN0eWxlIjpudWxsfSwiUGFyZW50U3R5bGUiOnsiJHJlZiI6IjE0MCJ9fSwiRGF0ZUZvcm1hdCI6eyIkcmVmIjoiMTQ3In0sIldlZWtOdW1iZXJpbmciOnsiJGlkIjoiNjU3IiwiRm9ybWF0IjowLCJJc1Zpc2libGUiOmZhbHNlLCJMYXN0S25vd25WaXNpYmlsaXR5U3RhdGUiOmZhbHNlfSwiSXNWaXNpYmxlIjp0cnVlLCJQYXJlbnRTdHlsZSI6eyIkcmVmIjoiMTAzIn19LCJJbmRleCI6NywiU21hcnREdXJhdGlvbkFjdGl2YXRlZCI6ZmFsc2UsIkRhdGVGb3JtYXQiOnsiJHJlZiI6IjE0NyJ9LCJXZWVrTnVtYmVyaW5nIjp7IiRpZCI6IjY1OCIsIkZvcm1hdCI6MCwiSXNWaXNpYmxlIjpmYWxzZSwiTGFzdEtub3duVmlzaWJpbGl0eVN0YXRlIjpmYWxzZX0sIklkIjoiOTQ4ZmQxNTEtMWI2Mi00OTA4LWI0NjktMTI5MDRkM2EzOGJhIiwiSW1wb3J0SWQiOm51bGwsIlRpdGxlIjoiRG9jdW1lbnRhdGlvbiAiLCJOb3RlIjpudWxsLCJIeXBlcmxpbmsiOnsiJGlkIjoiNjU5IiwiQWRkcmVzcyI6bnVsbCwiU3ViQWRkcmVzcyI6bnVsbH0sIklzQ2hhbmdlZCI6ZmFsc2UsIklzTmV3Ijp0cnVlfV0sIlN3aW1sYW5lcyI6W10sIk1zUHJvamVjdEl0ZW1zVHJlZSI6bnVsbCwiTWV0YWRhdGEiOnsiJGlkIjoiNjYw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Y2MSIsIkltcGFPcHRpb25zIjpudWxs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mZhbHNlLCJJbXBvcnRUeXBlIjowLCJGaWxlUGF0aCI6bnVsbCwiVGltZUNvbmZpZ3VyYXRpb24iOnsiJGlkIjoiNjYyIiwiVXNlVGltZSI6ZmFsc2UsIldvcmtEYXlTdGFydCI6IjAwOjAwOjAwIiwiV29ya0RheUVuZCI6IjIzOjU5OjAwIn0sIkxhc3RVc2VkVGVtcGxhdGVJZCI6IjhhZjI0MjAwLTk2YzktNDllZi04MjMxLTI1ZWM2ZjY3NGNkYy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ick-Off"/>
  <p:tag name="OTLDATE" val="2022-05-01T23:59:00.0000000"/>
  <p:tag name="OTLPOSITIONONTASK" val="None"/>
  <p:tag name="OTLRELATEDTASKID" val="00000000-0000-0000-0000-000000000000"/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nimal Prototype "/>
  <p:tag name="OTLDATE" val="2022-09-30T23:59:00.0000000"/>
  <p:tag name="OTLPOSITIONONTASK" val="None"/>
  <p:tag name="OTLRELATEDTASKID" val="00000000-0000-0000-0000-000000000000"/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ubmission"/>
  <p:tag name="OTLDATE" val="2022-11-25T23:59:00.0000000"/>
  <p:tag name="OTLPOSITIONONTASK" val="None"/>
  <p:tag name="OTLRELATEDTASKID" val="00000000-0000-0000-0000-000000000000"/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lease Web Prototype"/>
  <p:tag name="OTLDATE" val="2023-03-01T23:59:00.0000000"/>
  <p:tag name="OTLPOSITIONONTASK" val="None"/>
  <p:tag name="OTLRELATEDTASKID" val="00000000-0000-0000-0000-000000000000"/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nline Testing "/>
  <p:tag name="OTLDATE" val="2023-05-20T23:59:00.0000000"/>
  <p:tag name="OTLPOSITIONONTASK" val="None"/>
  <p:tag name="OTLRELATEDTASKID" val="00000000-0000-0000-0000-000000000000"/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"/>
  <p:tag name="OTLPOSITIONONTASK" val="None"/>
  <p:tag name="OTLRELATEDTASKID" val="00000000-0000-0000-0000-000000000000"/>
  <p:tag name="OTLWEEKNUMBERINGFORMAT" val="WNFormat1"/>
  <p:tag name="OTLWEEKNUMBERINGISVISIBLE" val="False"/>
  <p:tag name="OTLDATE" val="2024-03-15T23:59:00.0000000"/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tegration"/>
  <p:tag name="OTLDATE" val="2022-10-30T23:59:00.0000000"/>
  <p:tag name="OTLPOSITIONONTASK" val="None"/>
  <p:tag name="OTLRELATEDTASKID" val="00000000-0000-0000-0000-000000000000"/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alidation"/>
  <p:tag name="OTLDATE" val="2023-07-22T23:59:00.0000000"/>
  <p:tag name="OTLPOSITIONONTASK" val="None"/>
  <p:tag name="OTLRELATEDTASKID" val="00000000-0000-0000-0000-000000000000"/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xec Review"/>
  <p:tag name="OTLDATE" val="2024-01-01T23:59:00.0000000"/>
  <p:tag name="OTLPOSITIONONTASK" val="None"/>
  <p:tag name="OTLRELATEDTASKID" val="00000000-0000-0000-0000-000000000000"/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Bottom"/>
  <p:tag name="OTLTIMEBANDTHREEDEFFECTS" val="None"/>
  <p:tag name="OTLTIMEBANDAUTODATERANGE" val="False"/>
  <p:tag name="OTLTIMEBANDSTARTDATE" val="2022-04-01T00:00:00.0000000"/>
  <p:tag name="OTLTIMEBANDENDDATE" val="2024-05-26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TYPE" val="Year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Bottom"/>
  <p:tag name="OTLTIMEBANDTHREEDEFFECTS" val="None"/>
  <p:tag name="OTLTIMEBANDAUTODATERANGE" val="False"/>
  <p:tag name="OTLTIMEBANDSTARTDATE" val="2022-04-01T00:00:00.0000000"/>
  <p:tag name="OTLTIMEBANDENDDATE" val="2024-05-26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TYPE" val="Quarters"/>
  <p:tag name="OTLTIMEBANDSCALEFORMAT" val="MM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Bottom"/>
  <p:tag name="OTLTIMEBANDTHREEDEFFECTS" val="None"/>
  <p:tag name="OTLTIMEBANDAUTODATERANGE" val="False"/>
  <p:tag name="OTLTIMEBANDSTARTDATE" val="2022-04-01T00:00:00.0000000"/>
  <p:tag name="OTLTIMEBANDENDDATE" val="2024-05-26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TYPE" val="Months"/>
  <p:tag name="OTLTIMEBANDSCALEFORMAT" val="MMM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01T00:00:00.0000000Z"/>
  <p:tag name="OTLENDDATE" val="2022-11-15T23:59:00.0000000Z"/>
  <p:tag name="OTLPERCENTAGE" val="80"/>
  <p:tag name="OTLDURATIONFORMAT" val="day"/>
  <p:tag name="OTLSPACING" val="5"/>
  <p:tag name="OTLSHAPETHICKNESSTYPE" val="Thick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1-19T00:00:00.0000000Z"/>
  <p:tag name="OTLENDDATE" val="2023-03-01T23:59:00.0000000Z"/>
  <p:tag name="OTLPERCENTAGE" val="73"/>
  <p:tag name="OTLDURATIONFORMAT" val="day"/>
  <p:tag name="OTLSPACING" val="5"/>
  <p:tag name="OTLSHAPETHICKNESSTYPE" val="Thick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06T00:00:00.0000000Z"/>
  <p:tag name="OTLENDDATE" val="2023-08-31T23:59:00.0000000Z"/>
  <p:tag name="OTLPERCENTAGE" val="56"/>
  <p:tag name="OTLDURATIONFORMAT" val="day"/>
  <p:tag name="OTLSPACING" val="5"/>
  <p:tag name="OTLSHAPETHICKNESSTYPE" val="Thick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8-24T00:00:00.0000000"/>
  <p:tag name="OTLENDDATE" val="2023-10-29T23:59:00.0000000Z"/>
  <p:tag name="OTLPERCENTAGE" val="35"/>
  <p:tag name="OTLDURATIONFORMAT" val="day"/>
  <p:tag name="OTLSPACING" val="5"/>
  <p:tag name="OTLSHAPETHICKNESSTYPE" val="Thic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8-15T00:00:00.0000000Z"/>
  <p:tag name="OTLENDDATE" val="2023-11-29T23:59:00.0000000Z"/>
  <p:tag name="OTLPERCENTAGE" val="15"/>
  <p:tag name="OTLDURATIONFORMAT" val="day"/>
  <p:tag name="OTLSPACING" val="5"/>
  <p:tag name="OTLSHAPETHICKNESSTYPE" val="Thic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0-15T00:00:00.0000000Z"/>
  <p:tag name="OTLENDDATE" val="2024-02-28T23:59:00.0000000Z"/>
  <p:tag name="OTLPERCENTAGE" val="67"/>
  <p:tag name="OTLDURATIONFORMAT" val="day"/>
  <p:tag name="OTLSPACING" val="5"/>
  <p:tag name="OTLSHAPETHICKNESSTYPE" val="Thick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1-01T00:00:00.0000000Z"/>
  <p:tag name="OTLENDDATE" val="2024-05-26T23:59:00.0000000Z"/>
  <p:tag name="OTLPERCENTAGE" val="30"/>
  <p:tag name="OTLDURATIONFORMAT" val="day"/>
  <p:tag name="OTLSPACING" val="5"/>
  <p:tag name="OTLSHAPETHICKNESSTYPE" val="Thick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Montserrat Medium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2022-09-09T13:13:03Z</dcterms:created>
  <dcterms:modified xsi:type="dcterms:W3CDTF">2022-09-09T13:13:47Z</dcterms:modified>
</cp:coreProperties>
</file>