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71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246"/>
    <a:srgbClr val="D51116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3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9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5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4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3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6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7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3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slideLayout" Target="../slideLayouts/slideLayout6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58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1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155876" y="3100000"/>
            <a:ext cx="469900" cy="279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10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  <a:endParaRPr lang="en-US" b="1" spc="-1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252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582320" y="3100000"/>
            <a:ext cx="469900" cy="279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10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7273" name="OTLSHAPE_M_c72d73248b3a4e8abac2a8a5c9404d68_Connector1"/>
          <p:cNvCxnSpPr/>
          <p:nvPr>
            <p:custDataLst>
              <p:tags r:id="rId4"/>
            </p:custDataLst>
          </p:nvPr>
        </p:nvCxnSpPr>
        <p:spPr>
          <a:xfrm>
            <a:off x="6754578" y="4559300"/>
            <a:ext cx="0" cy="57954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dd55a45d06b748fbaca3406f263c06a6_Connector1">
            <a:extLst>
              <a:ext uri="{FF2B5EF4-FFF2-40B4-BE49-F238E27FC236}">
                <a16:creationId xmlns:a16="http://schemas.microsoft.com/office/drawing/2014/main" id="{2C6D687B-D2B8-4E9A-9B62-EDD88233232D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24667" y="3188335"/>
            <a:ext cx="0" cy="926465"/>
          </a:xfrm>
          <a:prstGeom prst="line">
            <a:avLst/>
          </a:prstGeom>
          <a:ln w="9525" cap="flat" cmpd="sng" algn="ctr">
            <a:solidFill>
              <a:srgbClr val="09C8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81fb2d79f1f3428b9cbe195b30cc6166_Connector1">
            <a:extLst>
              <a:ext uri="{FF2B5EF4-FFF2-40B4-BE49-F238E27FC236}">
                <a16:creationId xmlns:a16="http://schemas.microsoft.com/office/drawing/2014/main" id="{D87270DC-2F55-4AA9-ADD1-860CE8949B03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747011" y="3672628"/>
            <a:ext cx="0" cy="44217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OTLSHAPE_M_b66abdf690b04123bb3854c9da5709f4_Connector1">
            <a:extLst>
              <a:ext uri="{FF2B5EF4-FFF2-40B4-BE49-F238E27FC236}">
                <a16:creationId xmlns:a16="http://schemas.microsoft.com/office/drawing/2014/main" id="{14F3C5F4-90C7-4D93-AFBD-B4ED209B02D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404153" y="3672628"/>
            <a:ext cx="0" cy="44217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M_b05bb9c5f0db473780d4fa51d7d952ed_Connector1">
            <a:extLst>
              <a:ext uri="{FF2B5EF4-FFF2-40B4-BE49-F238E27FC236}">
                <a16:creationId xmlns:a16="http://schemas.microsoft.com/office/drawing/2014/main" id="{EC276017-973C-4E2A-A7EA-70C5224F5E3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9346519" y="3471757"/>
            <a:ext cx="0" cy="579543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a8615542293a4cdfb5e99580d663d5c3_LeftVerticalConnector1">
            <a:extLst>
              <a:ext uri="{FF2B5EF4-FFF2-40B4-BE49-F238E27FC236}">
                <a16:creationId xmlns:a16="http://schemas.microsoft.com/office/drawing/2014/main" id="{19C207CA-EEF4-4D57-9C98-4391C1D9B2E4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740691" y="845820"/>
            <a:ext cx="0" cy="226229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a8615542293a4cdfb5e99580d663d5c3_LeftVerticalConnector2">
            <a:extLst>
              <a:ext uri="{FF2B5EF4-FFF2-40B4-BE49-F238E27FC236}">
                <a16:creationId xmlns:a16="http://schemas.microsoft.com/office/drawing/2014/main" id="{1A31F8C3-9969-4864-8B72-839726C5F61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740691" y="3278631"/>
            <a:ext cx="0" cy="83616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a8615542293a4cdfb5e99580d663d5c3_RightVerticalConnector1">
            <a:extLst>
              <a:ext uri="{FF2B5EF4-FFF2-40B4-BE49-F238E27FC236}">
                <a16:creationId xmlns:a16="http://schemas.microsoft.com/office/drawing/2014/main" id="{9EEDEF60-76F5-4A2B-8AFA-4507C35DEDF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227840" y="845820"/>
            <a:ext cx="0" cy="23270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a8615542293a4cdfb5e99580d663d5c3_RightVerticalConnector2">
            <a:extLst>
              <a:ext uri="{FF2B5EF4-FFF2-40B4-BE49-F238E27FC236}">
                <a16:creationId xmlns:a16="http://schemas.microsoft.com/office/drawing/2014/main" id="{C22FE1B6-1E7E-4D57-89B4-B9C32D874953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227840" y="1233551"/>
            <a:ext cx="0" cy="288124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9a6b3e19e195409d8f5cd14073dbb2a3_LeftVerticalConnector1">
            <a:extLst>
              <a:ext uri="{FF2B5EF4-FFF2-40B4-BE49-F238E27FC236}">
                <a16:creationId xmlns:a16="http://schemas.microsoft.com/office/drawing/2014/main" id="{0343F369-ECBD-4F55-9E33-DAF273F6A91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567796" y="1257639"/>
            <a:ext cx="0" cy="285716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9a6b3e19e195409d8f5cd14073dbb2a3_RightVerticalConnector1">
            <a:extLst>
              <a:ext uri="{FF2B5EF4-FFF2-40B4-BE49-F238E27FC236}">
                <a16:creationId xmlns:a16="http://schemas.microsoft.com/office/drawing/2014/main" id="{3E01C7B8-7DCA-45C2-9E6B-47718BBDFFB1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244689" y="1257639"/>
            <a:ext cx="0" cy="20861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9a6b3e19e195409d8f5cd14073dbb2a3_RightVerticalConnector2">
            <a:extLst>
              <a:ext uri="{FF2B5EF4-FFF2-40B4-BE49-F238E27FC236}">
                <a16:creationId xmlns:a16="http://schemas.microsoft.com/office/drawing/2014/main" id="{ED6FBC9C-43D7-4E6E-80A9-DE1886D3915B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44689" y="1669458"/>
            <a:ext cx="0" cy="244534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68b1b569e4a141218edc9f90bab9c932_LeftVerticalConnector1" hidden="1">
            <a:extLst>
              <a:ext uri="{FF2B5EF4-FFF2-40B4-BE49-F238E27FC236}">
                <a16:creationId xmlns:a16="http://schemas.microsoft.com/office/drawing/2014/main" id="{10F15634-CDEE-47AE-9257-E607A4CADBB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120177" y="2081276"/>
            <a:ext cx="0" cy="1479381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68b1b569e4a141218edc9f90bab9c932_LeftVerticalConnector2" hidden="1">
            <a:extLst>
              <a:ext uri="{FF2B5EF4-FFF2-40B4-BE49-F238E27FC236}">
                <a16:creationId xmlns:a16="http://schemas.microsoft.com/office/drawing/2014/main" id="{0D012353-B2EB-41CD-8F40-206037878D3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120177" y="3731175"/>
            <a:ext cx="0" cy="38362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68b1b569e4a141218edc9f90bab9c932_RightVerticalConnector1">
            <a:extLst>
              <a:ext uri="{FF2B5EF4-FFF2-40B4-BE49-F238E27FC236}">
                <a16:creationId xmlns:a16="http://schemas.microsoft.com/office/drawing/2014/main" id="{68B4AA77-9D4C-436A-B0E1-A642425A75AE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879119" y="1669457"/>
            <a:ext cx="0" cy="62043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68b1b569e4a141218edc9f90bab9c932_RightVerticalConnector2">
            <a:extLst>
              <a:ext uri="{FF2B5EF4-FFF2-40B4-BE49-F238E27FC236}">
                <a16:creationId xmlns:a16="http://schemas.microsoft.com/office/drawing/2014/main" id="{E6D87BC4-D578-40F7-99DC-3EA6A1EB953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879119" y="2493095"/>
            <a:ext cx="0" cy="23270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68b1b569e4a141218edc9f90bab9c932_RightVerticalConnector3">
            <a:extLst>
              <a:ext uri="{FF2B5EF4-FFF2-40B4-BE49-F238E27FC236}">
                <a16:creationId xmlns:a16="http://schemas.microsoft.com/office/drawing/2014/main" id="{86A792BD-A40C-4C92-B29A-4151E159298D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879119" y="2880826"/>
            <a:ext cx="0" cy="123397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207a4a97c6884e23a34a41a0de3fb19a_LeftVerticalConnector1">
            <a:extLst>
              <a:ext uri="{FF2B5EF4-FFF2-40B4-BE49-F238E27FC236}">
                <a16:creationId xmlns:a16="http://schemas.microsoft.com/office/drawing/2014/main" id="{CD852966-AA45-4E34-A114-4E6CB5E8C39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120177" y="1979676"/>
            <a:ext cx="0" cy="158098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207a4a97c6884e23a34a41a0de3fb19a_LeftVerticalConnector2">
            <a:extLst>
              <a:ext uri="{FF2B5EF4-FFF2-40B4-BE49-F238E27FC236}">
                <a16:creationId xmlns:a16="http://schemas.microsoft.com/office/drawing/2014/main" id="{07C14E17-6218-4804-AFC5-BBEB7930118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4120177" y="3731175"/>
            <a:ext cx="0" cy="3836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207a4a97c6884e23a34a41a0de3fb19a_RightVerticalConnector1">
            <a:extLst>
              <a:ext uri="{FF2B5EF4-FFF2-40B4-BE49-F238E27FC236}">
                <a16:creationId xmlns:a16="http://schemas.microsoft.com/office/drawing/2014/main" id="{8341A63A-0A98-4D0E-8B58-A2C80CBF181A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607326" y="1979676"/>
            <a:ext cx="0" cy="213512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403d2136a3114023ad89a5c0421b0c5b_LeftVerticalConnector1">
            <a:extLst>
              <a:ext uri="{FF2B5EF4-FFF2-40B4-BE49-F238E27FC236}">
                <a16:creationId xmlns:a16="http://schemas.microsoft.com/office/drawing/2014/main" id="{3DAFFAB3-5824-49A9-B71D-5BE6A272E14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434461" y="2493095"/>
            <a:ext cx="0" cy="162170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_403d2136a3114023ad89a5c0421b0c5b_RightVerticalConnector1">
            <a:extLst>
              <a:ext uri="{FF2B5EF4-FFF2-40B4-BE49-F238E27FC236}">
                <a16:creationId xmlns:a16="http://schemas.microsoft.com/office/drawing/2014/main" id="{F19EBB24-D631-48AA-A3E5-B9AA55331CE1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921610" y="2493095"/>
            <a:ext cx="0" cy="23270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_403d2136a3114023ad89a5c0421b0c5b_RightVerticalConnector2">
            <a:extLst>
              <a:ext uri="{FF2B5EF4-FFF2-40B4-BE49-F238E27FC236}">
                <a16:creationId xmlns:a16="http://schemas.microsoft.com/office/drawing/2014/main" id="{42F1D7E2-D5F4-482B-A2DA-52932CA14101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921610" y="2880826"/>
            <a:ext cx="0" cy="22728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_403d2136a3114023ad89a5c0421b0c5b_RightVerticalConnector3">
            <a:extLst>
              <a:ext uri="{FF2B5EF4-FFF2-40B4-BE49-F238E27FC236}">
                <a16:creationId xmlns:a16="http://schemas.microsoft.com/office/drawing/2014/main" id="{6BE8468D-27A8-475B-88D3-7FCC08109E8A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921610" y="3278632"/>
            <a:ext cx="0" cy="83616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_6644b494266e48abbcb6f32eef0dad68_LeftVerticalConnector1">
            <a:extLst>
              <a:ext uri="{FF2B5EF4-FFF2-40B4-BE49-F238E27FC236}">
                <a16:creationId xmlns:a16="http://schemas.microsoft.com/office/drawing/2014/main" id="{488B4FD3-0414-4798-A47F-935049A256A8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9049113" y="2904913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_6644b494266e48abbcb6f32eef0dad68_LeftVerticalConnector2">
            <a:extLst>
              <a:ext uri="{FF2B5EF4-FFF2-40B4-BE49-F238E27FC236}">
                <a16:creationId xmlns:a16="http://schemas.microsoft.com/office/drawing/2014/main" id="{1EF99593-77F9-4B38-A895-2885B8932699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049113" y="3278632"/>
            <a:ext cx="0" cy="83616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_6644b494266e48abbcb6f32eef0dad68_RightVerticalConnector1">
            <a:extLst>
              <a:ext uri="{FF2B5EF4-FFF2-40B4-BE49-F238E27FC236}">
                <a16:creationId xmlns:a16="http://schemas.microsoft.com/office/drawing/2014/main" id="{4DD10E62-4549-44D7-954F-D9D46357EF4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941390" y="2904913"/>
            <a:ext cx="0" cy="65574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_6644b494266e48abbcb6f32eef0dad68_RightVerticalConnector2">
            <a:extLst>
              <a:ext uri="{FF2B5EF4-FFF2-40B4-BE49-F238E27FC236}">
                <a16:creationId xmlns:a16="http://schemas.microsoft.com/office/drawing/2014/main" id="{498E8755-CD72-41A0-828E-734BDC78B54A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941390" y="3731175"/>
            <a:ext cx="0" cy="3836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ScaleContainer">
            <a:extLst>
              <a:ext uri="{FF2B5EF4-FFF2-40B4-BE49-F238E27FC236}">
                <a16:creationId xmlns:a16="http://schemas.microsoft.com/office/drawing/2014/main" id="{0E8098D1-CE3B-4E0B-A177-DA255CF782D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33365" y="41148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TLSHAPE_TB_00000000000000000000000000000000_ElapsedTime" hidden="1">
            <a:extLst>
              <a:ext uri="{FF2B5EF4-FFF2-40B4-BE49-F238E27FC236}">
                <a16:creationId xmlns:a16="http://schemas.microsoft.com/office/drawing/2014/main" id="{D285B073-93C7-4D37-A21C-006D8E673F1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33365" y="41148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55" name="OTLSHAPE_TB_00000000000000000000000000000000_TodayMarkerShape" hidden="1"/>
          <p:cNvSpPr/>
          <p:nvPr>
            <p:custDataLst>
              <p:tags r:id="rId34"/>
            </p:custDataLst>
          </p:nvPr>
        </p:nvSpPr>
        <p:spPr>
          <a:xfrm>
            <a:off x="878937" y="44958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6" name="OTLSHAPE_TB_00000000000000000000000000000000_TodayMarkerText" hidden="1"/>
          <p:cNvSpPr txBox="1"/>
          <p:nvPr>
            <p:custDataLst>
              <p:tags r:id="rId35"/>
            </p:custDataLst>
          </p:nvPr>
        </p:nvSpPr>
        <p:spPr>
          <a:xfrm>
            <a:off x="621972" y="3463667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257" name="OTLSHAPE_TB_00000000000000000000000000000000_TimescaleInterval1"/>
          <p:cNvSpPr txBox="1"/>
          <p:nvPr>
            <p:custDataLst>
              <p:tags r:id="rId36"/>
            </p:custDataLst>
          </p:nvPr>
        </p:nvSpPr>
        <p:spPr>
          <a:xfrm>
            <a:off x="996865" y="4212272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7259" name="OTLSHAPE_TB_00000000000000000000000000000000_TimescaleInterval2"/>
          <p:cNvSpPr txBox="1"/>
          <p:nvPr>
            <p:custDataLst>
              <p:tags r:id="rId37"/>
            </p:custDataLst>
          </p:nvPr>
        </p:nvSpPr>
        <p:spPr>
          <a:xfrm>
            <a:off x="2314081" y="42122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7261" name="OTLSHAPE_TB_00000000000000000000000000000000_TimescaleInterval3"/>
          <p:cNvSpPr txBox="1"/>
          <p:nvPr>
            <p:custDataLst>
              <p:tags r:id="rId38"/>
            </p:custDataLst>
          </p:nvPr>
        </p:nvSpPr>
        <p:spPr>
          <a:xfrm>
            <a:off x="3588805" y="42122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7263" name="OTLSHAPE_TB_00000000000000000000000000000000_TimescaleInterval4"/>
          <p:cNvSpPr txBox="1"/>
          <p:nvPr>
            <p:custDataLst>
              <p:tags r:id="rId39"/>
            </p:custDataLst>
          </p:nvPr>
        </p:nvSpPr>
        <p:spPr>
          <a:xfrm>
            <a:off x="4906021" y="4212272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7265" name="OTLSHAPE_TB_00000000000000000000000000000000_TimescaleInterval5"/>
          <p:cNvSpPr txBox="1"/>
          <p:nvPr>
            <p:custDataLst>
              <p:tags r:id="rId40"/>
            </p:custDataLst>
          </p:nvPr>
        </p:nvSpPr>
        <p:spPr>
          <a:xfrm>
            <a:off x="6180746" y="4212272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7267" name="OTLSHAPE_TB_00000000000000000000000000000000_TimescaleInterval6"/>
          <p:cNvSpPr txBox="1"/>
          <p:nvPr>
            <p:custDataLst>
              <p:tags r:id="rId41"/>
            </p:custDataLst>
          </p:nvPr>
        </p:nvSpPr>
        <p:spPr>
          <a:xfrm>
            <a:off x="7497961" y="4212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69" name="OTLSHAPE_TB_00000000000000000000000000000000_TimescaleInterval7"/>
          <p:cNvSpPr txBox="1"/>
          <p:nvPr>
            <p:custDataLst>
              <p:tags r:id="rId42"/>
            </p:custDataLst>
          </p:nvPr>
        </p:nvSpPr>
        <p:spPr>
          <a:xfrm>
            <a:off x="8815177" y="4212272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7271" name="OTLSHAPE_TB_00000000000000000000000000000000_TimescaleInterval8"/>
          <p:cNvSpPr txBox="1"/>
          <p:nvPr>
            <p:custDataLst>
              <p:tags r:id="rId43"/>
            </p:custDataLst>
          </p:nvPr>
        </p:nvSpPr>
        <p:spPr>
          <a:xfrm>
            <a:off x="10004920" y="4212272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cxnSp>
        <p:nvCxnSpPr>
          <p:cNvPr id="7258" name="OTLSHAPE_TB_00000000000000000000000000000000_Separator1"/>
          <p:cNvCxnSpPr/>
          <p:nvPr>
            <p:custDataLst>
              <p:tags r:id="rId44"/>
            </p:custDataLst>
          </p:nvPr>
        </p:nvCxnSpPr>
        <p:spPr>
          <a:xfrm>
            <a:off x="2250580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0" name="OTLSHAPE_TB_00000000000000000000000000000000_Separator2"/>
          <p:cNvCxnSpPr/>
          <p:nvPr>
            <p:custDataLst>
              <p:tags r:id="rId45"/>
            </p:custDataLst>
          </p:nvPr>
        </p:nvCxnSpPr>
        <p:spPr>
          <a:xfrm>
            <a:off x="3525305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2" name="OTLSHAPE_TB_00000000000000000000000000000000_Separator3"/>
          <p:cNvCxnSpPr/>
          <p:nvPr>
            <p:custDataLst>
              <p:tags r:id="rId46"/>
            </p:custDataLst>
          </p:nvPr>
        </p:nvCxnSpPr>
        <p:spPr>
          <a:xfrm>
            <a:off x="4842520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4" name="OTLSHAPE_TB_00000000000000000000000000000000_Separator4"/>
          <p:cNvCxnSpPr/>
          <p:nvPr>
            <p:custDataLst>
              <p:tags r:id="rId47"/>
            </p:custDataLst>
          </p:nvPr>
        </p:nvCxnSpPr>
        <p:spPr>
          <a:xfrm>
            <a:off x="6117245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6" name="OTLSHAPE_TB_00000000000000000000000000000000_Separator5"/>
          <p:cNvCxnSpPr/>
          <p:nvPr>
            <p:custDataLst>
              <p:tags r:id="rId48"/>
            </p:custDataLst>
          </p:nvPr>
        </p:nvCxnSpPr>
        <p:spPr>
          <a:xfrm>
            <a:off x="7434461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8" name="OTLSHAPE_TB_00000000000000000000000000000000_Separator6"/>
          <p:cNvCxnSpPr/>
          <p:nvPr>
            <p:custDataLst>
              <p:tags r:id="rId49"/>
            </p:custDataLst>
          </p:nvPr>
        </p:nvCxnSpPr>
        <p:spPr>
          <a:xfrm>
            <a:off x="8751676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0" name="OTLSHAPE_TB_00000000000000000000000000000000_Separator7"/>
          <p:cNvCxnSpPr/>
          <p:nvPr>
            <p:custDataLst>
              <p:tags r:id="rId50"/>
            </p:custDataLst>
          </p:nvPr>
        </p:nvCxnSpPr>
        <p:spPr>
          <a:xfrm>
            <a:off x="9941420" y="42037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_a8615542293a4cdfb5e99580d663d5c3_Shape">
            <a:extLst>
              <a:ext uri="{FF2B5EF4-FFF2-40B4-BE49-F238E27FC236}">
                <a16:creationId xmlns:a16="http://schemas.microsoft.com/office/drawing/2014/main" id="{78943E06-A8D1-4E9A-8F8E-7298DD389DBA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740691" y="642620"/>
            <a:ext cx="1498600" cy="203200"/>
          </a:xfrm>
          <a:prstGeom prst="rect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T_9a6b3e19e195409d8f5cd14073dbb2a3_Shape">
            <a:extLst>
              <a:ext uri="{FF2B5EF4-FFF2-40B4-BE49-F238E27FC236}">
                <a16:creationId xmlns:a16="http://schemas.microsoft.com/office/drawing/2014/main" id="{541E1441-D4C9-4679-8D1A-2C441738EE00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567796" y="1054439"/>
            <a:ext cx="2679700" cy="203200"/>
          </a:xfrm>
          <a:prstGeom prst="rect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TLSHAPE_T_68b1b569e4a141218edc9f90bab9c932_Shape">
            <a:extLst>
              <a:ext uri="{FF2B5EF4-FFF2-40B4-BE49-F238E27FC236}">
                <a16:creationId xmlns:a16="http://schemas.microsoft.com/office/drawing/2014/main" id="{47F52844-B794-48C1-AEE1-692A3A7796BB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4120177" y="1466257"/>
            <a:ext cx="4762500" cy="203200"/>
          </a:xfrm>
          <a:prstGeom prst="rect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T_207a4a97c6884e23a34a41a0de3fb19a_Shape">
            <a:extLst>
              <a:ext uri="{FF2B5EF4-FFF2-40B4-BE49-F238E27FC236}">
                <a16:creationId xmlns:a16="http://schemas.microsoft.com/office/drawing/2014/main" id="{A70D3CED-DC20-456F-9F60-C02F56EEFC2A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120177" y="1878076"/>
            <a:ext cx="1498600" cy="203200"/>
          </a:xfrm>
          <a:prstGeom prst="homePlate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TLSHAPE_T_403d2136a3114023ad89a5c0421b0c5b_Shape">
            <a:extLst>
              <a:ext uri="{FF2B5EF4-FFF2-40B4-BE49-F238E27FC236}">
                <a16:creationId xmlns:a16="http://schemas.microsoft.com/office/drawing/2014/main" id="{7AB5232C-30A0-4399-9E09-04C504568F40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434461" y="2289895"/>
            <a:ext cx="14986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TLSHAPE_T_6644b494266e48abbcb6f32eef0dad68_Shape">
            <a:extLst>
              <a:ext uri="{FF2B5EF4-FFF2-40B4-BE49-F238E27FC236}">
                <a16:creationId xmlns:a16="http://schemas.microsoft.com/office/drawing/2014/main" id="{3BB2883B-ED88-4ACB-ABA7-681276ABB71C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9049113" y="2701713"/>
            <a:ext cx="9017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TLSHAPE_T_a8615542293a4cdfb5e99580d663d5c3_ShapePercentage" hidden="1">
            <a:extLst>
              <a:ext uri="{FF2B5EF4-FFF2-40B4-BE49-F238E27FC236}">
                <a16:creationId xmlns:a16="http://schemas.microsoft.com/office/drawing/2014/main" id="{E149AEA6-8C51-4C2B-9984-C3005DCF0242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740691" y="64262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T_9a6b3e19e195409d8f5cd14073dbb2a3_ShapePercentage" hidden="1">
            <a:extLst>
              <a:ext uri="{FF2B5EF4-FFF2-40B4-BE49-F238E27FC236}">
                <a16:creationId xmlns:a16="http://schemas.microsoft.com/office/drawing/2014/main" id="{2ABF9188-B492-4C74-8850-991BB4510B0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567796" y="105443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TLSHAPE_T_68b1b569e4a141218edc9f90bab9c932_ShapePercentage" hidden="1">
            <a:extLst>
              <a:ext uri="{FF2B5EF4-FFF2-40B4-BE49-F238E27FC236}">
                <a16:creationId xmlns:a16="http://schemas.microsoft.com/office/drawing/2014/main" id="{FCDC35ED-5937-4913-AD1C-8A45AE50E22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120177" y="146625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T_207a4a97c6884e23a34a41a0de3fb19a_ShapePercentage" hidden="1">
            <a:extLst>
              <a:ext uri="{FF2B5EF4-FFF2-40B4-BE49-F238E27FC236}">
                <a16:creationId xmlns:a16="http://schemas.microsoft.com/office/drawing/2014/main" id="{BC7D4721-F04F-4F8F-9E3F-F3704D69235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120177" y="1878076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TLSHAPE_T_403d2136a3114023ad89a5c0421b0c5b_ShapePercentage" hidden="1">
            <a:extLst>
              <a:ext uri="{FF2B5EF4-FFF2-40B4-BE49-F238E27FC236}">
                <a16:creationId xmlns:a16="http://schemas.microsoft.com/office/drawing/2014/main" id="{A6156762-75C4-4EA6-AA69-1291F4C0E6DC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434461" y="228989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TLSHAPE_T_6644b494266e48abbcb6f32eef0dad68_ShapePercentage" hidden="1">
            <a:extLst>
              <a:ext uri="{FF2B5EF4-FFF2-40B4-BE49-F238E27FC236}">
                <a16:creationId xmlns:a16="http://schemas.microsoft.com/office/drawing/2014/main" id="{488B8778-BD93-4E91-96C9-6A1B69696819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9049113" y="270171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08" name="OTLSHAPE_T_a8615542293a4cdfb5e99580d663d5c3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111626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09" name="OTLSHAPE_T_a8615542293a4cdfb5e99580d663d5c3_StartDate"/>
          <p:cNvSpPr txBox="1"/>
          <p:nvPr>
            <p:custDataLst>
              <p:tags r:id="rId64"/>
            </p:custDataLst>
          </p:nvPr>
        </p:nvSpPr>
        <p:spPr>
          <a:xfrm>
            <a:off x="1400289" y="6667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08.20</a:t>
            </a:r>
          </a:p>
        </p:txBody>
      </p:sp>
      <p:sp>
        <p:nvSpPr>
          <p:cNvPr id="7310" name="OTLSHAPE_T_a8615542293a4cdfb5e99580d663d5c3_EndDate"/>
          <p:cNvSpPr txBox="1"/>
          <p:nvPr>
            <p:custDataLst>
              <p:tags r:id="rId65"/>
            </p:custDataLst>
          </p:nvPr>
        </p:nvSpPr>
        <p:spPr>
          <a:xfrm>
            <a:off x="3278640" y="6667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09.23</a:t>
            </a:r>
          </a:p>
        </p:txBody>
      </p:sp>
      <p:sp>
        <p:nvSpPr>
          <p:cNvPr id="7311" name="OTLSHAPE_T_a8615542293a4cdfb5e99580d663d5c3_Title"/>
          <p:cNvSpPr txBox="1"/>
          <p:nvPr>
            <p:custDataLst>
              <p:tags r:id="rId66"/>
            </p:custDataLst>
          </p:nvPr>
        </p:nvSpPr>
        <p:spPr>
          <a:xfrm>
            <a:off x="1740691" y="472101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Project Sourcing</a:t>
            </a:r>
          </a:p>
        </p:txBody>
      </p:sp>
      <p:sp>
        <p:nvSpPr>
          <p:cNvPr id="7312" name="OTLSHAPE_T_a8615542293a4cdfb5e99580d663d5c3_JoinedDate" hidden="1"/>
          <p:cNvSpPr txBox="1"/>
          <p:nvPr>
            <p:custDataLst>
              <p:tags r:id="rId67"/>
            </p:custDataLst>
          </p:nvPr>
        </p:nvSpPr>
        <p:spPr>
          <a:xfrm>
            <a:off x="3206579" y="12679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13" name="OTLSHAPE_T_a8615542293a4cdfb5e99580d663d5c3_Duration"/>
          <p:cNvSpPr txBox="1"/>
          <p:nvPr>
            <p:custDataLst>
              <p:tags r:id="rId68"/>
            </p:custDataLst>
          </p:nvPr>
        </p:nvSpPr>
        <p:spPr>
          <a:xfrm>
            <a:off x="2318107" y="682202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lt2"/>
                </a:solidFill>
                <a:latin typeface="Calibri" panose="020F0502020204030204" pitchFamily="34" charset="0"/>
              </a:rPr>
              <a:t>5 weeks</a:t>
            </a:r>
          </a:p>
        </p:txBody>
      </p:sp>
      <p:sp>
        <p:nvSpPr>
          <p:cNvPr id="7316" name="OTLSHAPE_T_9a6b3e19e195409d8f5cd14073dbb2a3_TextPercentage" hidden="1"/>
          <p:cNvSpPr txBox="1"/>
          <p:nvPr>
            <p:custDataLst>
              <p:tags r:id="rId69"/>
            </p:custDataLst>
          </p:nvPr>
        </p:nvSpPr>
        <p:spPr>
          <a:xfrm>
            <a:off x="0" y="144646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17" name="OTLSHAPE_T_9a6b3e19e195409d8f5cd14073dbb2a3_StartDate"/>
          <p:cNvSpPr txBox="1"/>
          <p:nvPr>
            <p:custDataLst>
              <p:tags r:id="rId70"/>
            </p:custDataLst>
          </p:nvPr>
        </p:nvSpPr>
        <p:spPr>
          <a:xfrm>
            <a:off x="3227394" y="107852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10.02</a:t>
            </a:r>
          </a:p>
        </p:txBody>
      </p:sp>
      <p:sp>
        <p:nvSpPr>
          <p:cNvPr id="7318" name="OTLSHAPE_T_9a6b3e19e195409d8f5cd14073dbb2a3_EndDate"/>
          <p:cNvSpPr txBox="1"/>
          <p:nvPr>
            <p:custDataLst>
              <p:tags r:id="rId71"/>
            </p:custDataLst>
          </p:nvPr>
        </p:nvSpPr>
        <p:spPr>
          <a:xfrm>
            <a:off x="6295489" y="107852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12.03</a:t>
            </a:r>
          </a:p>
        </p:txBody>
      </p:sp>
      <p:sp>
        <p:nvSpPr>
          <p:cNvPr id="7319" name="OTLSHAPE_T_9a6b3e19e195409d8f5cd14073dbb2a3_Title"/>
          <p:cNvSpPr txBox="1"/>
          <p:nvPr>
            <p:custDataLst>
              <p:tags r:id="rId72"/>
            </p:custDataLst>
          </p:nvPr>
        </p:nvSpPr>
        <p:spPr>
          <a:xfrm>
            <a:off x="3567796" y="883920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Project Readiness</a:t>
            </a:r>
          </a:p>
        </p:txBody>
      </p:sp>
      <p:sp>
        <p:nvSpPr>
          <p:cNvPr id="7320" name="OTLSHAPE_T_9a6b3e19e195409d8f5cd14073dbb2a3_JoinedDate" hidden="1"/>
          <p:cNvSpPr txBox="1"/>
          <p:nvPr>
            <p:custDataLst>
              <p:tags r:id="rId73"/>
            </p:custDataLst>
          </p:nvPr>
        </p:nvSpPr>
        <p:spPr>
          <a:xfrm>
            <a:off x="6299224" y="15981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21" name="OTLSHAPE_T_9a6b3e19e195409d8f5cd14073dbb2a3_Duration"/>
          <p:cNvSpPr txBox="1"/>
          <p:nvPr>
            <p:custDataLst>
              <p:tags r:id="rId74"/>
            </p:custDataLst>
          </p:nvPr>
        </p:nvSpPr>
        <p:spPr>
          <a:xfrm>
            <a:off x="4740084" y="1094020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9 weeks</a:t>
            </a:r>
          </a:p>
        </p:txBody>
      </p:sp>
      <p:sp>
        <p:nvSpPr>
          <p:cNvPr id="7324" name="OTLSHAPE_T_68b1b569e4a141218edc9f90bab9c932_TextPercentage" hidden="1"/>
          <p:cNvSpPr txBox="1"/>
          <p:nvPr>
            <p:custDataLst>
              <p:tags r:id="rId75"/>
            </p:custDataLst>
          </p:nvPr>
        </p:nvSpPr>
        <p:spPr>
          <a:xfrm>
            <a:off x="0" y="177666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25" name="OTLSHAPE_T_68b1b569e4a141218edc9f90bab9c932_StartDate"/>
          <p:cNvSpPr txBox="1"/>
          <p:nvPr>
            <p:custDataLst>
              <p:tags r:id="rId76"/>
            </p:custDataLst>
          </p:nvPr>
        </p:nvSpPr>
        <p:spPr>
          <a:xfrm>
            <a:off x="3779775" y="149034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10.15</a:t>
            </a:r>
          </a:p>
        </p:txBody>
      </p:sp>
      <p:sp>
        <p:nvSpPr>
          <p:cNvPr id="7326" name="OTLSHAPE_T_68b1b569e4a141218edc9f90bab9c932_EndDate"/>
          <p:cNvSpPr txBox="1"/>
          <p:nvPr>
            <p:custDataLst>
              <p:tags r:id="rId77"/>
            </p:custDataLst>
          </p:nvPr>
        </p:nvSpPr>
        <p:spPr>
          <a:xfrm>
            <a:off x="8929919" y="149034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02.03</a:t>
            </a:r>
          </a:p>
        </p:txBody>
      </p:sp>
      <p:sp>
        <p:nvSpPr>
          <p:cNvPr id="7327" name="OTLSHAPE_T_68b1b569e4a141218edc9f90bab9c932_Title"/>
          <p:cNvSpPr txBox="1"/>
          <p:nvPr>
            <p:custDataLst>
              <p:tags r:id="rId78"/>
            </p:custDataLst>
          </p:nvPr>
        </p:nvSpPr>
        <p:spPr>
          <a:xfrm>
            <a:off x="4120177" y="1295739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Development Phase </a:t>
            </a:r>
          </a:p>
        </p:txBody>
      </p:sp>
      <p:sp>
        <p:nvSpPr>
          <p:cNvPr id="7328" name="OTLSHAPE_T_68b1b569e4a141218edc9f90bab9c932_JoinedDate" hidden="1"/>
          <p:cNvSpPr txBox="1"/>
          <p:nvPr>
            <p:custDataLst>
              <p:tags r:id="rId79"/>
            </p:custDataLst>
          </p:nvPr>
        </p:nvSpPr>
        <p:spPr>
          <a:xfrm>
            <a:off x="8999844" y="1928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29" name="OTLSHAPE_T_68b1b569e4a141218edc9f90bab9c932_Duration"/>
          <p:cNvSpPr txBox="1"/>
          <p:nvPr>
            <p:custDataLst>
              <p:tags r:id="rId80"/>
            </p:custDataLst>
          </p:nvPr>
        </p:nvSpPr>
        <p:spPr>
          <a:xfrm>
            <a:off x="6307751" y="1505839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16 weeks</a:t>
            </a:r>
          </a:p>
        </p:txBody>
      </p:sp>
      <p:sp>
        <p:nvSpPr>
          <p:cNvPr id="7332" name="OTLSHAPE_T_207a4a97c6884e23a34a41a0de3fb19a_TextPercentage" hidden="1"/>
          <p:cNvSpPr txBox="1"/>
          <p:nvPr>
            <p:custDataLst>
              <p:tags r:id="rId81"/>
            </p:custDataLst>
          </p:nvPr>
        </p:nvSpPr>
        <p:spPr>
          <a:xfrm>
            <a:off x="0" y="43650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33" name="OTLSHAPE_T_207a4a97c6884e23a34a41a0de3fb19a_StartDate"/>
          <p:cNvSpPr txBox="1"/>
          <p:nvPr>
            <p:custDataLst>
              <p:tags r:id="rId82"/>
            </p:custDataLst>
          </p:nvPr>
        </p:nvSpPr>
        <p:spPr>
          <a:xfrm>
            <a:off x="3779775" y="190216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10.15</a:t>
            </a:r>
          </a:p>
        </p:txBody>
      </p:sp>
      <p:sp>
        <p:nvSpPr>
          <p:cNvPr id="7334" name="OTLSHAPE_T_207a4a97c6884e23a34a41a0de3fb19a_EndDate"/>
          <p:cNvSpPr txBox="1"/>
          <p:nvPr>
            <p:custDataLst>
              <p:tags r:id="rId83"/>
            </p:custDataLst>
          </p:nvPr>
        </p:nvSpPr>
        <p:spPr>
          <a:xfrm>
            <a:off x="5658126" y="190216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11.18</a:t>
            </a:r>
          </a:p>
        </p:txBody>
      </p:sp>
      <p:sp>
        <p:nvSpPr>
          <p:cNvPr id="7335" name="OTLSHAPE_T_207a4a97c6884e23a34a41a0de3fb19a_Title"/>
          <p:cNvSpPr txBox="1"/>
          <p:nvPr>
            <p:custDataLst>
              <p:tags r:id="rId84"/>
            </p:custDataLst>
          </p:nvPr>
        </p:nvSpPr>
        <p:spPr>
          <a:xfrm>
            <a:off x="4120177" y="1707557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Testing and Reviews</a:t>
            </a:r>
          </a:p>
        </p:txBody>
      </p:sp>
      <p:sp>
        <p:nvSpPr>
          <p:cNvPr id="7336" name="OTLSHAPE_T_207a4a97c6884e23a34a41a0de3fb19a_JoinedDate" hidden="1"/>
          <p:cNvSpPr txBox="1"/>
          <p:nvPr>
            <p:custDataLst>
              <p:tags r:id="rId85"/>
            </p:custDataLst>
          </p:nvPr>
        </p:nvSpPr>
        <p:spPr>
          <a:xfrm>
            <a:off x="9130519" y="438965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37" name="OTLSHAPE_T_207a4a97c6884e23a34a41a0de3fb19a_Duration"/>
          <p:cNvSpPr txBox="1"/>
          <p:nvPr>
            <p:custDataLst>
              <p:tags r:id="rId86"/>
            </p:custDataLst>
          </p:nvPr>
        </p:nvSpPr>
        <p:spPr>
          <a:xfrm>
            <a:off x="4697593" y="1917658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5 weeks</a:t>
            </a:r>
          </a:p>
        </p:txBody>
      </p:sp>
      <p:sp>
        <p:nvSpPr>
          <p:cNvPr id="7340" name="OTLSHAPE_T_403d2136a3114023ad89a5c0421b0c5b_TextPercentage" hidden="1"/>
          <p:cNvSpPr txBox="1"/>
          <p:nvPr>
            <p:custDataLst>
              <p:tags r:id="rId87"/>
            </p:custDataLst>
          </p:nvPr>
        </p:nvSpPr>
        <p:spPr>
          <a:xfrm>
            <a:off x="0" y="46952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41" name="OTLSHAPE_T_403d2136a3114023ad89a5c0421b0c5b_StartDate"/>
          <p:cNvSpPr txBox="1"/>
          <p:nvPr>
            <p:custDataLst>
              <p:tags r:id="rId88"/>
            </p:custDataLst>
          </p:nvPr>
        </p:nvSpPr>
        <p:spPr>
          <a:xfrm>
            <a:off x="7094058" y="231398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01.01</a:t>
            </a:r>
          </a:p>
        </p:txBody>
      </p:sp>
      <p:sp>
        <p:nvSpPr>
          <p:cNvPr id="7342" name="OTLSHAPE_T_403d2136a3114023ad89a5c0421b0c5b_EndDate"/>
          <p:cNvSpPr txBox="1"/>
          <p:nvPr>
            <p:custDataLst>
              <p:tags r:id="rId89"/>
            </p:custDataLst>
          </p:nvPr>
        </p:nvSpPr>
        <p:spPr>
          <a:xfrm>
            <a:off x="8972410" y="231398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02.04</a:t>
            </a:r>
          </a:p>
        </p:txBody>
      </p:sp>
      <p:sp>
        <p:nvSpPr>
          <p:cNvPr id="7343" name="OTLSHAPE_T_403d2136a3114023ad89a5c0421b0c5b_Title"/>
          <p:cNvSpPr txBox="1"/>
          <p:nvPr>
            <p:custDataLst>
              <p:tags r:id="rId90"/>
            </p:custDataLst>
          </p:nvPr>
        </p:nvSpPr>
        <p:spPr>
          <a:xfrm>
            <a:off x="7434461" y="2119376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Documentation</a:t>
            </a:r>
          </a:p>
        </p:txBody>
      </p:sp>
      <p:sp>
        <p:nvSpPr>
          <p:cNvPr id="7344" name="OTLSHAPE_T_403d2136a3114023ad89a5c0421b0c5b_JoinedDate" hidden="1"/>
          <p:cNvSpPr txBox="1"/>
          <p:nvPr>
            <p:custDataLst>
              <p:tags r:id="rId91"/>
            </p:custDataLst>
          </p:nvPr>
        </p:nvSpPr>
        <p:spPr>
          <a:xfrm>
            <a:off x="9043403" y="471985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45" name="OTLSHAPE_T_403d2136a3114023ad89a5c0421b0c5b_Duration"/>
          <p:cNvSpPr txBox="1"/>
          <p:nvPr>
            <p:custDataLst>
              <p:tags r:id="rId92"/>
            </p:custDataLst>
          </p:nvPr>
        </p:nvSpPr>
        <p:spPr>
          <a:xfrm>
            <a:off x="8011878" y="2329476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5 weeks</a:t>
            </a:r>
          </a:p>
        </p:txBody>
      </p:sp>
      <p:sp>
        <p:nvSpPr>
          <p:cNvPr id="7348" name="OTLSHAPE_T_6644b494266e48abbcb6f32eef0dad68_TextPercentage" hidden="1"/>
          <p:cNvSpPr txBox="1"/>
          <p:nvPr>
            <p:custDataLst>
              <p:tags r:id="rId93"/>
            </p:custDataLst>
          </p:nvPr>
        </p:nvSpPr>
        <p:spPr>
          <a:xfrm>
            <a:off x="0" y="50254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49" name="OTLSHAPE_T_6644b494266e48abbcb6f32eef0dad68_StartDate"/>
          <p:cNvSpPr txBox="1"/>
          <p:nvPr>
            <p:custDataLst>
              <p:tags r:id="rId94"/>
            </p:custDataLst>
          </p:nvPr>
        </p:nvSpPr>
        <p:spPr>
          <a:xfrm>
            <a:off x="8708710" y="272580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02.08</a:t>
            </a:r>
          </a:p>
        </p:txBody>
      </p:sp>
      <p:sp>
        <p:nvSpPr>
          <p:cNvPr id="7350" name="OTLSHAPE_T_6644b494266e48abbcb6f32eef0dad68_EndDate"/>
          <p:cNvSpPr txBox="1"/>
          <p:nvPr>
            <p:custDataLst>
              <p:tags r:id="rId95"/>
            </p:custDataLst>
          </p:nvPr>
        </p:nvSpPr>
        <p:spPr>
          <a:xfrm>
            <a:off x="9992190" y="272580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02.28</a:t>
            </a:r>
          </a:p>
        </p:txBody>
      </p:sp>
      <p:sp>
        <p:nvSpPr>
          <p:cNvPr id="7351" name="OTLSHAPE_T_6644b494266e48abbcb6f32eef0dad68_Title"/>
          <p:cNvSpPr txBox="1"/>
          <p:nvPr>
            <p:custDataLst>
              <p:tags r:id="rId96"/>
            </p:custDataLst>
          </p:nvPr>
        </p:nvSpPr>
        <p:spPr>
          <a:xfrm>
            <a:off x="9049113" y="253119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Adjustment Phase</a:t>
            </a:r>
          </a:p>
        </p:txBody>
      </p:sp>
      <p:sp>
        <p:nvSpPr>
          <p:cNvPr id="7352" name="OTLSHAPE_T_6644b494266e48abbcb6f32eef0dad68_JoinedDate" hidden="1"/>
          <p:cNvSpPr txBox="1"/>
          <p:nvPr>
            <p:custDataLst>
              <p:tags r:id="rId97"/>
            </p:custDataLst>
          </p:nvPr>
        </p:nvSpPr>
        <p:spPr>
          <a:xfrm>
            <a:off x="10088804" y="505005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53" name="OTLSHAPE_T_6644b494266e48abbcb6f32eef0dad68_Duration"/>
          <p:cNvSpPr txBox="1"/>
          <p:nvPr>
            <p:custDataLst>
              <p:tags r:id="rId98"/>
            </p:custDataLst>
          </p:nvPr>
        </p:nvSpPr>
        <p:spPr>
          <a:xfrm>
            <a:off x="9329093" y="2741295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3 weeks</a:t>
            </a:r>
          </a:p>
        </p:txBody>
      </p:sp>
      <p:sp>
        <p:nvSpPr>
          <p:cNvPr id="10" name="OTLSHAPE_M_81fb2d79f1f3428b9cbe195b30cc6166_Shape">
            <a:extLst>
              <a:ext uri="{FF2B5EF4-FFF2-40B4-BE49-F238E27FC236}">
                <a16:creationId xmlns:a16="http://schemas.microsoft.com/office/drawing/2014/main" id="{9AD1F1C0-73DC-4675-B592-B3034D115F78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 rot="16200000">
            <a:off x="1772411" y="3672628"/>
            <a:ext cx="165100" cy="165100"/>
          </a:xfrm>
          <a:prstGeom prst="flowChartMerge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M_6f22aa5e000544959a4d7b38883514ef_Shape">
            <a:extLst>
              <a:ext uri="{FF2B5EF4-FFF2-40B4-BE49-F238E27FC236}">
                <a16:creationId xmlns:a16="http://schemas.microsoft.com/office/drawing/2014/main" id="{82363F33-A3C3-468B-A636-A56C276F22ED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4345774" y="4432300"/>
            <a:ext cx="228600" cy="254000"/>
          </a:xfrm>
          <a:prstGeom prst="plus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TLSHAPE_M_c72d73248b3a4e8abac2a8a5c9404d68_Shape">
            <a:extLst>
              <a:ext uri="{FF2B5EF4-FFF2-40B4-BE49-F238E27FC236}">
                <a16:creationId xmlns:a16="http://schemas.microsoft.com/office/drawing/2014/main" id="{8FF36802-6360-48E7-9CA3-497357FBDF17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6640278" y="4432300"/>
            <a:ext cx="228600" cy="254000"/>
          </a:xfrm>
          <a:prstGeom prst="plus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TLSHAPE_M_756ee3d9fb93468f81b55b0140335e2a_Shape">
            <a:extLst>
              <a:ext uri="{FF2B5EF4-FFF2-40B4-BE49-F238E27FC236}">
                <a16:creationId xmlns:a16="http://schemas.microsoft.com/office/drawing/2014/main" id="{B84D31EC-E450-49CA-BBEA-9EB96519DC61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8977274" y="4432300"/>
            <a:ext cx="228600" cy="2540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TLSHAPE_M_1ccf9205e6f2441186be8cf35481de7f_Shape">
            <a:extLst>
              <a:ext uri="{FF2B5EF4-FFF2-40B4-BE49-F238E27FC236}">
                <a16:creationId xmlns:a16="http://schemas.microsoft.com/office/drawing/2014/main" id="{EF3C3B10-E0FF-4F00-BC5B-6307C197E32E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 flipV="1">
            <a:off x="9997053" y="3924300"/>
            <a:ext cx="228600" cy="254000"/>
          </a:xfrm>
          <a:prstGeom prst="triangl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TLSHAPE_M_dd55a45d06b748fbaca3406f263c06a6_Shape">
            <a:extLst>
              <a:ext uri="{FF2B5EF4-FFF2-40B4-BE49-F238E27FC236}">
                <a16:creationId xmlns:a16="http://schemas.microsoft.com/office/drawing/2014/main" id="{2830D138-8DD0-43FE-BF67-C9D8642E5873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 rot="16200000">
            <a:off x="1050067" y="3188335"/>
            <a:ext cx="228600" cy="228600"/>
          </a:xfrm>
          <a:prstGeom prst="flowChartMerge">
            <a:avLst/>
          </a:prstGeom>
          <a:solidFill>
            <a:srgbClr val="01997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TLSHAPE_M_b66abdf690b04123bb3854c9da5709f4_Shape">
            <a:extLst>
              <a:ext uri="{FF2B5EF4-FFF2-40B4-BE49-F238E27FC236}">
                <a16:creationId xmlns:a16="http://schemas.microsoft.com/office/drawing/2014/main" id="{25AEA9F3-0044-45E5-B06E-824C38464291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 rot="16200000">
            <a:off x="3429553" y="3672628"/>
            <a:ext cx="165100" cy="165100"/>
          </a:xfrm>
          <a:prstGeom prst="flowChartMerge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TLSHAPE_M_47cb6e371c524f1b94c535343ec84c12_Shape">
            <a:extLst>
              <a:ext uri="{FF2B5EF4-FFF2-40B4-BE49-F238E27FC236}">
                <a16:creationId xmlns:a16="http://schemas.microsoft.com/office/drawing/2014/main" id="{9338718B-FC21-481C-9EB9-9F202A782DEA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6002916" y="4432300"/>
            <a:ext cx="228600" cy="254000"/>
          </a:xfrm>
          <a:prstGeom prst="plus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M_4461b4ad56e1427dbe253fd40151634d_Shape">
            <a:extLst>
              <a:ext uri="{FF2B5EF4-FFF2-40B4-BE49-F238E27FC236}">
                <a16:creationId xmlns:a16="http://schemas.microsoft.com/office/drawing/2014/main" id="{CEF4EC2F-5B3F-4386-89E2-E94A382390FA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7235150" y="4432300"/>
            <a:ext cx="228600" cy="254000"/>
          </a:xfrm>
          <a:prstGeom prst="plus">
            <a:avLst/>
          </a:prstGeom>
          <a:solidFill>
            <a:srgbClr val="F360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TLSHAPE_M_b05bb9c5f0db473780d4fa51d7d952ed_Shape">
            <a:extLst>
              <a:ext uri="{FF2B5EF4-FFF2-40B4-BE49-F238E27FC236}">
                <a16:creationId xmlns:a16="http://schemas.microsoft.com/office/drawing/2014/main" id="{9DF71B65-60FE-466F-9E9E-14AD6CE29A73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 flipV="1">
            <a:off x="9232219" y="3924300"/>
            <a:ext cx="228600" cy="254000"/>
          </a:xfrm>
          <a:prstGeom prst="triangl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76" name="OTLSHAPE_M_81fb2d79f1f3428b9cbe195b30cc6166_Title"/>
          <p:cNvSpPr txBox="1"/>
          <p:nvPr>
            <p:custDataLst>
              <p:tags r:id="rId109"/>
            </p:custDataLst>
          </p:nvPr>
        </p:nvSpPr>
        <p:spPr>
          <a:xfrm>
            <a:off x="1969261" y="3560657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Secure Budget</a:t>
            </a:r>
          </a:p>
        </p:txBody>
      </p:sp>
      <p:sp>
        <p:nvSpPr>
          <p:cNvPr id="7277" name="OTLSHAPE_M_81fb2d79f1f3428b9cbe195b30cc6166_Date"/>
          <p:cNvSpPr txBox="1"/>
          <p:nvPr>
            <p:custDataLst>
              <p:tags r:id="rId110"/>
            </p:custDataLst>
          </p:nvPr>
        </p:nvSpPr>
        <p:spPr>
          <a:xfrm>
            <a:off x="1969261" y="3743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08.19</a:t>
            </a:r>
          </a:p>
        </p:txBody>
      </p:sp>
      <p:sp>
        <p:nvSpPr>
          <p:cNvPr id="7279" name="OTLSHAPE_M_6f22aa5e000544959a4d7b38883514ef_Title"/>
          <p:cNvSpPr txBox="1"/>
          <p:nvPr>
            <p:custDataLst>
              <p:tags r:id="rId111"/>
            </p:custDataLst>
          </p:nvPr>
        </p:nvSpPr>
        <p:spPr>
          <a:xfrm>
            <a:off x="4121555" y="48794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Identify PM</a:t>
            </a:r>
          </a:p>
        </p:txBody>
      </p:sp>
      <p:sp>
        <p:nvSpPr>
          <p:cNvPr id="7280" name="OTLSHAPE_M_6f22aa5e000544959a4d7b38883514ef_Date"/>
          <p:cNvSpPr txBox="1"/>
          <p:nvPr>
            <p:custDataLst>
              <p:tags r:id="rId112"/>
            </p:custDataLst>
          </p:nvPr>
        </p:nvSpPr>
        <p:spPr>
          <a:xfrm>
            <a:off x="4315273" y="47117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10.22</a:t>
            </a:r>
          </a:p>
        </p:txBody>
      </p:sp>
      <p:sp>
        <p:nvSpPr>
          <p:cNvPr id="7282" name="OTLSHAPE_M_c72d73248b3a4e8abac2a8a5c9404d68_Title"/>
          <p:cNvSpPr txBox="1"/>
          <p:nvPr>
            <p:custDataLst>
              <p:tags r:id="rId113"/>
            </p:custDataLst>
          </p:nvPr>
        </p:nvSpPr>
        <p:spPr>
          <a:xfrm>
            <a:off x="6195355" y="5331968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Set-up Certification</a:t>
            </a:r>
          </a:p>
        </p:txBody>
      </p:sp>
      <p:sp>
        <p:nvSpPr>
          <p:cNvPr id="7283" name="OTLSHAPE_M_c72d73248b3a4e8abac2a8a5c9404d68_Date"/>
          <p:cNvSpPr txBox="1"/>
          <p:nvPr>
            <p:custDataLst>
              <p:tags r:id="rId114"/>
            </p:custDataLst>
          </p:nvPr>
        </p:nvSpPr>
        <p:spPr>
          <a:xfrm>
            <a:off x="6609777" y="516424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12.15</a:t>
            </a:r>
            <a:endParaRPr lang="en-US" sz="1000" spc="-8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285" name="OTLSHAPE_M_756ee3d9fb93468f81b55b0140335e2a_Title"/>
          <p:cNvSpPr txBox="1"/>
          <p:nvPr>
            <p:custDataLst>
              <p:tags r:id="rId115"/>
            </p:custDataLst>
          </p:nvPr>
        </p:nvSpPr>
        <p:spPr>
          <a:xfrm>
            <a:off x="8567021" y="4879425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Production Begins</a:t>
            </a:r>
          </a:p>
        </p:txBody>
      </p:sp>
      <p:sp>
        <p:nvSpPr>
          <p:cNvPr id="7286" name="OTLSHAPE_M_756ee3d9fb93468f81b55b0140335e2a_Date"/>
          <p:cNvSpPr txBox="1"/>
          <p:nvPr>
            <p:custDataLst>
              <p:tags r:id="rId116"/>
            </p:custDataLst>
          </p:nvPr>
        </p:nvSpPr>
        <p:spPr>
          <a:xfrm>
            <a:off x="8946773" y="47117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02.08</a:t>
            </a:r>
          </a:p>
        </p:txBody>
      </p:sp>
      <p:sp>
        <p:nvSpPr>
          <p:cNvPr id="7288" name="OTLSHAPE_M_1ccf9205e6f2441186be8cf35481de7f_Title"/>
          <p:cNvSpPr txBox="1"/>
          <p:nvPr>
            <p:custDataLst>
              <p:tags r:id="rId117"/>
            </p:custDataLst>
          </p:nvPr>
        </p:nvSpPr>
        <p:spPr>
          <a:xfrm>
            <a:off x="9661795" y="356065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Analyze Results</a:t>
            </a:r>
          </a:p>
        </p:txBody>
      </p:sp>
      <p:sp>
        <p:nvSpPr>
          <p:cNvPr id="7289" name="OTLSHAPE_M_1ccf9205e6f2441186be8cf35481de7f_Date"/>
          <p:cNvSpPr txBox="1"/>
          <p:nvPr>
            <p:custDataLst>
              <p:tags r:id="rId118"/>
            </p:custDataLst>
          </p:nvPr>
        </p:nvSpPr>
        <p:spPr>
          <a:xfrm>
            <a:off x="9966552" y="3743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03.04</a:t>
            </a:r>
          </a:p>
        </p:txBody>
      </p:sp>
      <p:sp>
        <p:nvSpPr>
          <p:cNvPr id="7291" name="OTLSHAPE_M_dd55a45d06b748fbaca3406f263c06a6_Title"/>
          <p:cNvSpPr txBox="1"/>
          <p:nvPr>
            <p:custDataLst>
              <p:tags r:id="rId119"/>
            </p:custDataLst>
          </p:nvPr>
        </p:nvSpPr>
        <p:spPr>
          <a:xfrm>
            <a:off x="1310417" y="3108113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Determine Objectives</a:t>
            </a:r>
          </a:p>
        </p:txBody>
      </p:sp>
      <p:sp>
        <p:nvSpPr>
          <p:cNvPr id="7292" name="OTLSHAPE_M_dd55a45d06b748fbaca3406f263c06a6_Date"/>
          <p:cNvSpPr txBox="1"/>
          <p:nvPr>
            <p:custDataLst>
              <p:tags r:id="rId120"/>
            </p:custDataLst>
          </p:nvPr>
        </p:nvSpPr>
        <p:spPr>
          <a:xfrm>
            <a:off x="1310417" y="32913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737373"/>
                </a:solidFill>
                <a:latin typeface="Calibri" panose="020F0502020204030204" pitchFamily="34" charset="0"/>
              </a:rPr>
              <a:t>08.02</a:t>
            </a:r>
          </a:p>
        </p:txBody>
      </p:sp>
      <p:sp>
        <p:nvSpPr>
          <p:cNvPr id="7294" name="OTLSHAPE_M_b66abdf690b04123bb3854c9da5709f4_Title"/>
          <p:cNvSpPr txBox="1"/>
          <p:nvPr>
            <p:custDataLst>
              <p:tags r:id="rId121"/>
            </p:custDataLst>
          </p:nvPr>
        </p:nvSpPr>
        <p:spPr>
          <a:xfrm>
            <a:off x="3626403" y="3560657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Select Vendor</a:t>
            </a:r>
          </a:p>
        </p:txBody>
      </p:sp>
      <p:sp>
        <p:nvSpPr>
          <p:cNvPr id="7295" name="OTLSHAPE_M_b66abdf690b04123bb3854c9da5709f4_Date"/>
          <p:cNvSpPr txBox="1"/>
          <p:nvPr>
            <p:custDataLst>
              <p:tags r:id="rId122"/>
            </p:custDataLst>
          </p:nvPr>
        </p:nvSpPr>
        <p:spPr>
          <a:xfrm>
            <a:off x="3626403" y="3743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09.27</a:t>
            </a:r>
          </a:p>
        </p:txBody>
      </p:sp>
      <p:sp>
        <p:nvSpPr>
          <p:cNvPr id="7297" name="OTLSHAPE_M_47cb6e371c524f1b94c535343ec84c12_Title"/>
          <p:cNvSpPr txBox="1"/>
          <p:nvPr>
            <p:custDataLst>
              <p:tags r:id="rId123"/>
            </p:custDataLst>
          </p:nvPr>
        </p:nvSpPr>
        <p:spPr>
          <a:xfrm>
            <a:off x="5543769" y="487942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Stakeholder Review</a:t>
            </a:r>
          </a:p>
        </p:txBody>
      </p:sp>
      <p:sp>
        <p:nvSpPr>
          <p:cNvPr id="7298" name="OTLSHAPE_M_47cb6e371c524f1b94c535343ec84c12_Date"/>
          <p:cNvSpPr txBox="1"/>
          <p:nvPr>
            <p:custDataLst>
              <p:tags r:id="rId124"/>
            </p:custDataLst>
          </p:nvPr>
        </p:nvSpPr>
        <p:spPr>
          <a:xfrm>
            <a:off x="5972415" y="47117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11.30</a:t>
            </a:r>
          </a:p>
        </p:txBody>
      </p:sp>
      <p:sp>
        <p:nvSpPr>
          <p:cNvPr id="7300" name="OTLSHAPE_M_4461b4ad56e1427dbe253fd40151634d_Title"/>
          <p:cNvSpPr txBox="1"/>
          <p:nvPr>
            <p:custDataLst>
              <p:tags r:id="rId125"/>
            </p:custDataLst>
          </p:nvPr>
        </p:nvSpPr>
        <p:spPr>
          <a:xfrm>
            <a:off x="6954205" y="4879425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System Check</a:t>
            </a:r>
          </a:p>
        </p:txBody>
      </p:sp>
      <p:sp>
        <p:nvSpPr>
          <p:cNvPr id="7301" name="OTLSHAPE_M_4461b4ad56e1427dbe253fd40151634d_Date"/>
          <p:cNvSpPr txBox="1"/>
          <p:nvPr>
            <p:custDataLst>
              <p:tags r:id="rId126"/>
            </p:custDataLst>
          </p:nvPr>
        </p:nvSpPr>
        <p:spPr>
          <a:xfrm>
            <a:off x="7204649" y="47117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12.29</a:t>
            </a:r>
            <a:endParaRPr lang="en-US" sz="1000" spc="-8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03" name="OTLSHAPE_M_b05bb9c5f0db473780d4fa51d7d952ed_Title"/>
          <p:cNvSpPr txBox="1"/>
          <p:nvPr>
            <p:custDataLst>
              <p:tags r:id="rId127"/>
            </p:custDataLst>
          </p:nvPr>
        </p:nvSpPr>
        <p:spPr>
          <a:xfrm>
            <a:off x="8919058" y="3108113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Wrap-up Audit</a:t>
            </a:r>
          </a:p>
        </p:txBody>
      </p:sp>
      <p:sp>
        <p:nvSpPr>
          <p:cNvPr id="7304" name="OTLSHAPE_M_b05bb9c5f0db473780d4fa51d7d952ed_Date"/>
          <p:cNvSpPr txBox="1"/>
          <p:nvPr>
            <p:custDataLst>
              <p:tags r:id="rId128"/>
            </p:custDataLst>
          </p:nvPr>
        </p:nvSpPr>
        <p:spPr>
          <a:xfrm>
            <a:off x="9201717" y="32913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02.14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0065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Nb2Rlcm4iLCJWZXJzaW9uIjp7IiRpZCI6IjIiLCJWZXJzaW9uIjoiMy42LjEiLCJPcmlnaW5hbEFzc2VtYmx5VmVyc2lvbiI6IjEuMDAuMDAuMDAiLCJFZGl0aW9uIjoiUHJvIiwiTGFzdFNhdmVkRWRpdGlvbiI6MywiSXNQbHVzRWRpdGlvbiI6dHJ1ZSwiSXNQcm9FZGl0aW9uIjp0cnVlfSwiRWZmZWN0IjoxLCJTdHlsZSI6eyIkaWQiOiIzIiwiVGltZWJhbmRTdHlsZSI6eyIkaWQiOiI0IiwiU2NhbGVNYXJraW5nIjowLCJTaGFwZSI6NiwiU2hhcGVTdHlsZSI6eyIkaWQiOiI1IiwiTWFyZ2luIjp7IiRpZCI6IjYiLCJUb3AiOjAuMCwiTGVmdCI6MTIuMCwiUmlnaHQiOjEyLjAsIkJvdHRvbSI6MC4wfSwiUGFkZGluZyI6eyIkaWQiOiI3IiwiVG9wIjo3LjAsIkxlZnQiOjAuMCwiUmlnaHQiOjAuMCwiQm90dG9tIjo3LjB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GlkIjoiMTQiLCJDb2xvciI6eyIkaWQiOiIxNSIsIkEiOjI1NSwiUiI6MCwiRyI6MTc2LCJCIjoyNDB9fSwiSXNWaXNpYmxlIjp0cnVlLCJXaWR0aCI6ODU4LjAsIkhlaWdodCI6MzAuMCwiQm9yZGVyU3R5bGUiOnsiJGlkIjoiMTYiLCJMaW5lQ29sb3IiOnsiJGlkIjoiMTciLCIkdHlwZSI6Ik5MUkUuQ29tbW9uLkRvbS5Tb2xpZENvbG9yQnJ1c2gsIE5MUkUuQ29tbW9uIiwiQ29sb3IiOnsiJGlkIjoiMTgiLCJBIjoyNTUsIlIiOjI1NSwiRyI6MCwiQiI6MH19LCJMaW5lV2VpZ2h0IjowLjAsIkxpbmVUeXBlIjowLCJQYXJlbnRTdHlsZSI6bnVsbH0sIlBhcmVudFN0eWxlIjpudWxsfSwiQm90dG9tVGllclNoYXBlU3R5bGUiOnsiJGlkIjoiMTkiLCJNYXJnaW4iOnsiJHJlZiI6IjYifSwiUGFkZGluZyI6eyIkcmVmIjoiNyJ9LCJCYWNrZ3JvdW5kIjp7IiRpZCI6IjIwIiwiQ29sb3IiOnsiJGlkIjoiMjEiLCJBIjoyNTUsIlIiOjAsIkciOjE3NiwiQiI6MjQwfX0sIklzVmlzaWJsZSI6dHJ1ZSwiV2lkdGgiOjg1OC4wLCJIZWlnaHQiOjMwLjAsIkJvcmRlclN0eWxlIjp7IiRpZCI6IjIyIiwiTGluZUNvbG9yIjp7IiRpZCI6IjIzIiwiJHR5cGUiOiJOTFJFLkNvbW1vbi5Eb20uU29saWRDb2xvckJydXNoLCBOTFJFLkNvbW1vbiIsIkNvbG9yIjp7IiRpZCI6IjI0IiwiQSI6MjU1LCJSIjoyNTUsIkciOjAsIkIiOjB9fSwiTGluZVdlaWdodCI6MC4wLCJMaW5lVHlwZSI6MCwiUGFyZW50U3R5bGUiOm51bGx9LCJQYXJlbnRTdHlsZSI6bnVsbH0sIlJpZ2h0RW5kQ2Fwc1N0eWxlIjp7IiRpZCI6IjI1IiwiRm9udFNldHRpbmdzIjp7IiRpZCI6IjI2IiwiRm9udFNpemUiOjE4LCJGb250TmFtZSI6IkNhbGlicmkiLCJJc0JvbGQiOnRydWUsIklzSXRhbGljIjpmYWxzZSwiSXNVbmRlcmxpbmVkIjpmYWxzZSwiUGFyZW50U3R5bGUiOm51bGx9LCJBdXRvU2l6ZSI6MCwiRm9yZWdyb3VuZCI6eyIkaWQiOiIyNyIsIkNvbG9yIjp7IiRpZCI6IjI4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OSIsIlRvcCI6MC4wLCJMZWZ0IjowLjAsIlJpZ2h0IjoyNS4wLCJCb3R0b20iOjAuMH0sIlBhZGRpbmciOnsiJGlkIjoiMzAiLCJUb3AiOjAuMCwiTGVmdCI6MC4wLCJSaWdodCI6MC4wLCJCb3R0b20iOjAuMH0sIkJhY2tncm91bmQiOnsiJGlkIjoiMzEiLCJDb2xvciI6eyIkaWQiOiIzMiIsIkEiOjg5LCJSIjowLCJHIjowLCJCIjowfX0sIklzVmlzaWJsZSI6ZmFsc2UsIldpZHRoIjowLjAsIkhlaWdodCI6MC4wLCJCb3JkZXJTdHlsZSI6bnVsbCwiUGFyZW50U3R5bGUiOm51bGx9LCJMZWZ0RW5kQ2Fwc1N0eWxlIjp7IiRpZCI6IjMzIiwiRm9udFNldHRpbmdzIjp7IiRpZCI6IjM0IiwiRm9udFNpemUiOjE4LCJGb250TmFtZSI6IkNhbGlicmkiLCJJc0JvbGQiOnRydWUsIklzSXRhbGljIjpmYWxzZSwiSXNVbmRlcmxpbmVkIjpmYWxzZSwiUGFyZW50U3R5bGUiOm51bGx9LCJBdXRvU2l6ZSI6MCwiRm9yZWdyb3VuZCI6eyIkaWQiOiIzNSIsIkNvbG9yIjp7IiRpZCI6IjM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NyIsIlRvcCI6MC4wLCJMZWZ0IjoyNS4wLCJSaWdodCI6MC4wLCJCb3R0b20iOjAuMH0sIlBhZGRpbmciOnsiJGlkIjoiMzgiLCJUb3AiOjAuMCwiTGVmdCI6MC4wLCJSaWdodCI6MC4wLCJCb3R0b20iOjAuMH0sIkJhY2tncm91bmQiOnsiJGlkIjoiMzkiLCJDb2xvciI6eyIkcmVmIjoiMzIifX0sIklzVmlzaWJsZSI6ZmFsc2UsIldpZHRoIjowLjAsIkhlaWdodCI6MC4wLCJCb3JkZXJTdHlsZSI6bnVsbCwiUGFyZW50U3R5bGUiOm51bGx9LCJUb2RheVRleHRTdHlsZSI6eyIkaWQiOiI0MCIsIkZvbnRTZXR0aW5ncyI6eyIkaWQiOiI0MSIsIkZvbnRTaXplIjoxMiwiRm9udE5hbWUiOiJDYWxpYnJpIiwiSXNCb2xkIjpmYWxzZSwiSXNJdGFsaWMiOmZhbHNlLCJJc1VuZGVybGluZWQiOmZhbHNlLCJQYXJlbnRTdHlsZSI6bnVsbH0sIkF1dG9TaXplIjowLCJGb3JlZ3JvdW5kIjp7IiRpZCI6IjQyIiwiQ29sb3IiOnsiJGlkIjoiND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cmVmIjoiMzIifX0sIklzVmlzaWJsZSI6dHJ1ZSwiV2lkdGgiOjAuMCwiSGVpZ2h0IjowLjAsIkJvcmRlclN0eWxlIjpudWxsLCJQYXJlbnRTdHlsZSI6bnVsbH0sIlRvZGF5TWFya2VyU3R5bGUiOnsiJGlkIjoiNDciLCJNYXJnaW4iOnsiJGlkIjoiNDgiLCJUb3AiOjAuMCwiTGVmdCI6MC4wLCJSaWdodCI6MC4wLCJCb3R0b20iOjAuMH0sIlBhZGRpbmciOnsiJGlkIjoiNDkiLCJUb3AiOjAuMCwiTGVmdCI6MC4wLCJSaWdodCI6MC4wLCJCb3R0b20iOjAuMH0sIkJhY2tncm91bmQiOnsiJGlkIjoiNTAiLCJDb2xvciI6eyIkaWQiOiI1MSIsIkEiOjI1NSwiUiI6MjU1LCJHIjowLCJCIjowfX0sIklzVmlzaWJsZSI6dHJ1ZSwiV2lkdGgiOjAuMCwiSGVpZ2h0IjowLjAsIkJvcmRlclN0eWxlIjpudWxsLCJQYXJlbnRTdHlsZSI6bnVsbH0sIlNjYWxlU3R5bGUiOnsiJGlkIjoiNTIiLCJTaGFwZSI6MCwiU2hvd1NlZ21lbnRTZXBhcmF0b3JzIjp0cnVlLCJTZWdtZW50U2VwYXJhdG9yT3BhY2l0eSI6MzAsIkhhc0JlZW5WaXNpYmxlQmVmb3JlIjp0cnVlLCJGb250U2V0dGluZ3MiOnsiJGlkIjoiNTMiLCJGb250U2l6ZSI6MTIsIkZvbnROYW1lIjoiQ2FsaWJyaSIsIklzQm9sZCI6ZmFsc2UsIklzSXRhbGljIjpmYWxzZSwiSXNVbmRlcmxpbmVkIjpmYWxzZSwiUGFyZW50U3R5bGUiOm51bGx9LCJBdXRvU2l6ZSI6MCwiRm9yZWdyb3VuZCI6eyIkaWQiOiI1NCIsIkNvbG9yIjp7IiRpZCI6IjU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U2IiwiVG9wIjowLjAsIkxlZnQiOjUuMCwiUmlnaHQiOjAuMCwiQm90dG9tIjowLjB9LCJQYWRkaW5nIjp7IiRpZCI6IjU3IiwiVG9wIjowLjAsIkxlZnQiOjAuMCwiUmlnaHQiOjAuMCwiQm90dG9tIjowLjB9LCJCYWNrZ3JvdW5kIjp7IiRpZCI6IjU4IiwiQ29sb3IiOnsiJHJlZiI6IjMyIn19LCJJc1Zpc2libGUiOnRydWUsIldpZHRoIjowLjAsIkhlaWdodCI6MC4wLCJCb3JkZXJTdHlsZSI6bnVsbCwiUGFyZW50U3R5bGUiOm51bGx9LCJTaW5nbGVTY2FsZVNoYXBlU3R5bGUiOnsiJGlkIjoiNTkiLCJTaGFwZSI6MCwiSGVpZ2h0IjowLjB9LCJNaWRkbGVUaWVyU2NhbGVTdHlsZSI6eyIkaWQiOiI2MCIsIlNoYXBlIjowLCJTaG93U2VnbWVudFNlcGFyYXRvcnMiOnRydWUsIlNlZ21lbnRTZXBhcmF0b3JPcGFjaXR5IjozMCwiSGFzQmVlblZpc2libGVCZWZvcmUiOmZhbHNlLCJGb250U2V0dGluZ3MiOnsiJGlkIjoiNjEiLCJGb250U2l6ZSI6MTIsIkZvbnROYW1lIjoiQ2FsaWJyaSIsIklzQm9sZCI6ZmFsc2UsIklzSXRhbGljIjpmYWxzZSwiSXNVbmRlcmxpbmVkIjpmYWxzZSwiUGFyZW50U3R5bGUiOm51bGx9LCJBdXRvU2l6ZSI6MCwiRm9yZWdyb3VuZCI6eyIkaWQiOiI2MiIsIkNvbG9yIjp7IiRpZCI6IjY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1NiJ9LCJQYWRkaW5nIjp7IiRyZWYiOiI1NyJ9LCJCYWNrZ3JvdW5kIjp7IiRpZCI6IjY0IiwiQ29sb3IiOnsiJGlkIjoiNjUiLCJBIjo4OSwiUiI6MCwiRyI6MCwiQiI6MH19LCJJc1Zpc2libGUiOmZhbHNlLCJXaWR0aCI6MC4wLCJIZWlnaHQiOjAuMCwiQm9yZGVyU3R5bGUiOm51bGwsIlBhcmVudFN0eWxlIjpudWxsfSwiQm90dG9tVGllclNjYWxlU3R5bGUiOnsiJGlkIjoiNjYiLCJTaGFwZSI6MCwiU2hvd1NlZ21lbnRTZXBhcmF0b3JzIjp0cnVlLCJTZWdtZW50U2VwYXJhdG9yT3BhY2l0eSI6MzAsIkhhc0JlZW5WaXNpYmxlQmVmb3JlIjpmYWxzZSwiRm9udFNldHRpbmdzIjp7IiRpZCI6IjY3IiwiRm9udFNpemUiOjEyLCJGb250TmFtZSI6IkNhbGlicmkiLCJJc0JvbGQiOmZhbHNlLCJJc0l0YWxpYyI6ZmFsc2UsIklzVW5kZXJsaW5lZCI6ZmFsc2UsIlBhcmVudFN0eWxlIjpudWxsfSwiQXV0b1NpemUiOjAsIkZvcmVncm91bmQiOnsiJGlkIjoiNjgiLCJDb2xvciI6eyIkaWQiOiI2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cmVmIjoiNTYifSwiUGFkZGluZyI6eyIkcmVmIjoiNTcifSwiQmFja2dyb3VuZCI6eyIkaWQiOiI3MCIsIkNvbG9yIjp7IiRpZCI6IjcxIiwiQSI6ODksIlIiOjAsIkciOjAsIkIiOjB9fSwiSXNWaXNpYmxlIjpmYWxzZSwiV2lkdGgiOjAuMCwiSGVpZ2h0IjowLjAsIkJvcmRlclN0eWxlIjpudWxsLCJQYXJlbnRTdHlsZSI6bnVsbH0sIkVsYXBzZWRUaW1lQmFja2dyb3VuZCI6eyIkaWQiOiI3MiIsIkNvbG9yIjp7IiRpZCI6IjczIiwiQSI6MTkxLCJSIjoyNTUsIkciOjAsIkIiOjB9fSwiQXBwZW5kWWVhck9uWWVhckNoYW5nZSI6dHJ1ZSwiRWxhcHNlZFRpbWVGb3JtYXQiOjIsIlRvZGF5TWFya2VyUG9zaXRpb24iOjAsIlF1aWNrUG9zaXRpb24iOjMsIkFic29sdXRlUG9zaXRpb24iOjMyNC4wLCJNYXJnaW4iOnsiJGlkIjoiNzQiLCJUb3AiOjAuMCwiTGVmdCI6MTAuMCwiUmlnaHQiOjEwLjAsIkJvdHRvbSI6MC4wfSwiUGFkZGluZyI6eyIkaWQiOiI3NSIsIlRvcCI6MC4wLCJMZWZ0IjowLjAsIlJpZ2h0IjowLjAsIkJvdHRvbSI6MC4wfSwiQmFja2dyb3VuZCI6eyIkaWQiOiI3NiIsIkNvbG9yIjp7IiRpZCI6Ijc3IiwiQSI6MjU1LCJSIjozMSwiRyI6NzMsIkIiOjEyNX19LCJJc1Zpc2libGUiOnRydWUsIldpZHRoIjowLjAsIkhlaWdodCI6MC4wLCJCb3JkZXJTdHlsZSI6bnVsbCwiUGFyZW50U3R5bGUiOm51bGx9LCJEZWZhdWx0TWlsZXN0b25lU3R5bGUiOnsiJGlkIjoiNzgiLCJTaGFwZSI6MCwiQ29ubmVjdG9yTWFyZ2luIjp7IiRpZCI6Ijc5IiwiVG9wIjowLjAsIkxlZnQiOjIuMCwiUmlnaHQiOjIuMCwiQm90dG9tIjowLjB9LCJDb25uZWN0b3JTdHlsZSI6eyIkaWQiOiI4MCIsIkxpbmVDb2xvciI6eyIkaWQiOiI4MSIsIiR0eXBlIjoiTkxSRS5Db21tb24uRG9tLlNvbGlkQ29sb3JCcnVzaCwgTkxSRS5Db21tb24iLCJDb2xvciI6eyIkaWQiOiI4MiIsIkEiOjEyNywiUiI6MzEsIkciOjczLCJCIjoxMjZ9fSwiTGluZVdlaWdodCI6MS4wLCJMaW5lVHlwZSI6MCwiUGFyZW50U3R5bGUiOm51bGx9LCJJc0JlbG93VGltZWJhbmQiOmZhbHNlLCJQb3NpdGlvbk9uVGFzayI6MCwiSGlkZURhdGUiOmZhbHNlLCJTaGFwZVNpemUiOjEsIlNwYWNpbmciOjEuMCwiUGFkZGluZyI6eyIkaWQiOiI4MyIsIlRvcCI6Ny4wLCJMZWZ0IjozLjAsIlJpZ2h0IjowLjAsIkJvdHRvbSI6Mi4wfSwiU2hhcGVTdHlsZSI6eyIkaWQiOiI4NCIsIk1hcmdpbiI6eyIkaWQiOiI4NSIsIlRvcCI6MC4wLCJMZWZ0IjowLjAsIlJpZ2h0IjowLjAsIkJvdHRvbSI6MC4wfSwiUGFkZGluZyI6eyIkaWQiOiI4NiIsIlRvcCI6MC4wLCJMZWZ0IjowLjAsIlJpZ2h0IjowLjAsIkJvdHRvbSI6MC4wfSwiQmFja2dyb3VuZCI6eyIkaWQiOiI4NyIsIkNvbG9yIjp7IiRpZCI6Ijg4IiwiQSI6MjU1LCJSIjowLCJHIjoxMTQsIkIiOjE4OH19LCJJc1Zpc2libGUiOnRydWUsIldpZHRoIjoxOC4wLCJIZWlnaHQiOjIwLjAsIkJvcmRlclN0eWxlIjp7IiRpZCI6Ijg5IiwiTGluZUNvbG9yIjp7IiRpZCI6IjkwIiwiJHR5cGUiOiJOTFJFLkNvbW1vbi5Eb20uU29saWRDb2xvckJydXNoLCBOTFJFLkNvbW1vbiIsIkNvbG9yIjp7IiRpZCI6IjkxIiwiQSI6MjU1LCJSIjoyNTUsIkciOjAsIkIiOjB9fSwiTGluZVdlaWdodCI6MC4wLCJMaW5lVHlwZSI6MCwiUGFyZW50U3R5bGUiOm51bGx9LCJQYXJlbnRTdHlsZSI6bnVsbH0sIlRpdGxlU3R5bGUiOnsiJGlkIjoiOTIiLCJGb250U2V0dGluZ3MiOnsiJGlkIjoiOTMiLCJGb250U2l6ZSI6MTEsIkZvbnROYW1lIjoiQ2FsaWJyaSIsIklzQm9sZCI6dHJ1ZSwiSXNJdGFsaWMiOmZhbHNlLCJJc1VuZGVybGluZWQiOmZhbHNlLCJQYXJlbnRTdHlsZSI6bnVsbH0sIkF1dG9TaXplIjowLCJGb3JlZ3JvdW5kIjp7IiRpZCI6Ijk0IiwiQ29sb3IiOnsiJGlkIjoiOT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YiLCJUb3AiOjAuMCwiTGVmdCI6MC4wLCJSaWdodCI6MC4wLCJCb3R0b20iOjAuMH0sIlBhZGRpbmciOnsiJGlkIjoiOTciLCJUb3AiOjAuMCwiTGVmdCI6MC4wLCJSaWdodCI6MC4wLCJCb3R0b20iOjAuMH0sIkJhY2tncm91bmQiOnsiJGlkIjoiOTgiLCJDb2xvciI6eyIkcmVmIjoiMzIifX0sIklzVmlzaWJsZSI6dHJ1ZSwiV2lkdGgiOjAuMCwiSGVpZ2h0IjowLjAsIkJvcmRlclN0eWxlIjpudWxsLCJQYXJlbnRTdHlsZSI6bnVsbH0sIkRhdGVTdHlsZSI6eyIkaWQiOiI5OSIsIkZvbnRTZXR0aW5ncyI6eyIkaWQiOiIxMDAiLCJGb250U2l6ZSI6MTAsIkZvbnROYW1lIjoiQ2FsaWJyaSIsIklzQm9sZCI6ZmFsc2UsIklzSXRhbGljIjpmYWxzZSwiSXNVbmRlcmxpbmVkIjpmYWxzZSwiUGFyZW50U3R5bGUiOm51bGx9LCJBdXRvU2l6ZSI6MCwiRm9yZWdyb3VuZCI6eyIkaWQiOiIxMDEiLCJDb2xvciI6eyIkaWQiOiIx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nsiJGlkIjoiMTA1IiwiQ29sb3IiOnsiJHJlZiI6IjMyIn19LCJJc1Zpc2libGUiOnRydWUsIldpZHRoIjowLjAsIkhlaWdodCI6MC4wLCJCb3JkZXJTdHlsZSI6bnVsbCwiUGFyZW50U3R5bGUiOm51bGx9LCJEYXRlRm9ybWF0Ijp7IiRpZCI6IjEwNi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EwNyIsIkRhdGVQYXJ0SXNWaXNpYmxlIjp0cnVlLCJUaW1lUGFydElzVmlzaWJsZSI6ZmFsc2V9fSwiV2Vla051bWJlcmluZyI6eyIkaWQiOiIxMDgiLCJGb3JtYXQiOjAsIklzVmlzaWJsZSI6ZmFsc2UsIkxhc3RLbm93blZpc2liaWxpdHlTdGF0ZSI6ZmFsc2V9LCJJc1Zpc2libGUiOnRydWUsIlBhcmVudFN0eWxlIjpudWxsfSwiRGVmYXVsdFRhc2tTdHlsZSI6eyIkaWQiOiIxMDkiLCJTaGFwZSI6MCwiU2hhcGVUaGlja25lc3MiOjEsIkR1cmF0aW9uRm9ybWF0IjoxLCJJbmNsdWRlTm9uV29ya2luZ0RheXNJbkR1cmF0aW9uIjpmYWxzZSwiUGVyY2VudGFnZUNvbXBsZXRlU3R5bGUiOnsiJGlkIjoiMTEwIiwiRm9udFNldHRpbmdzIjp7IiRpZCI6IjExMSIsIkZvbnRTaXplIjoxMCwiRm9udE5hbWUiOiJDYWxpYnJpIiwiSXNCb2xkIjpmYWxzZSwiSXNJdGFsaWMiOmZhbHNlLCJJc1VuZGVybGluZWQiOmZhbHNlLCJQYXJlbnRTdHlsZSI6bnVsbH0sIkF1dG9TaXplIjowLCJGb3JlZ3JvdW5kIjp7IiRpZCI6IjExMiIsIkNvbG9yIjp7IiRpZCI6IjEx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0IiwiVG9wIjowLjAsIkxlZnQiOjAuMCwiUmlnaHQiOjAuMCwiQm90dG9tIjowLjB9LCJQYWRkaW5nIjp7IiRpZCI6IjExNSIsIlRvcCI6MC4wLCJMZWZ0IjowLjAsIlJpZ2h0IjowLjAsIkJvdHRvbSI6MC4wfSwiQmFja2dyb3VuZCI6eyIkaWQiOiIxMTYiLCJDb2xvciI6eyIkcmVmIjoiMzIifX0sIklzVmlzaWJsZSI6dHJ1ZSwiV2lkdGgiOjAuMCwiSGVpZ2h0IjowLjAsIkJvcmRlclN0eWxlIjpudWxsLCJQYXJlbnRTdHlsZSI6bnVsbH0sIkR1cmF0aW9uU3R5bGUiOnsiJGlkIjoiMTE3IiwiRm9udFNldHRpbmdzIjp7IiRpZCI6IjExOCIsIkZvbnRTaXplIjo4LCJGb250TmFtZSI6IkNhbGlicmkiLCJJc0JvbGQiOmZhbHNlLCJJc0l0YWxpYyI6ZmFsc2UsIklzVW5kZXJsaW5lZCI6ZmFsc2UsIlBhcmVudFN0eWxlIjpudWxsfSwiQXV0b1NpemUiOjAsIkZvcmVncm91bmQiOnsiJGlkIjoiMTE5IiwiQ29sb3IiOnsiJGlkIjoiMTIw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HJlZiI6IjMyIn19LCJJc1Zpc2libGUiOnRydWUsIldpZHRoIjowLjAsIkhlaWdodCI6MC4wLCJCb3JkZXJTdHlsZSI6bnVsbCwiUGFyZW50U3R5bGUiOm51bGx9LCJIb3Jpem9udGFsQ29ubmVjdG9yU3R5bGUiOnsiJGlkIjoiMTI0IiwiTGluZUNvbG9yIjp7IiRpZCI6IjEyNSIsIiR0eXBlIjoiTkxSRS5Db21tb24uRG9tLlNvbGlkQ29sb3JCcnVzaCwgTkxSRS5Db21tb24iLCJDb2xvciI6eyIkaWQiOiIxMjYiLCJBIjoyNTUsIlIiOjIwNCwiRyI6MjA0LCJCIjoyMDR9fSwiTGluZVdlaWdodCI6MS4wLCJMaW5lVHlwZSI6MCwiUGFyZW50U3R5bGUiOm51bGx9LCJWZXJ0aWNhbENvbm5lY3RvclN0eWxlIjp7IiRpZCI6IjEyNyIsIkxpbmVDb2xvciI6eyIkaWQiOiIxMjgiLCIkdHlwZSI6Ik5MUkUuQ29tbW9uLkRvbS5Tb2xpZENvbG9yQnJ1c2gsIE5MUkUuQ29tbW9uIiwiQ29sb3IiOnsiJGlkIjoiMTI5IiwiQSI6MjU1LCJSIjoyMDQsIkciOjIwNCwiQiI6MjA0fX0sIkxpbmVXZWlnaHQiOjAuMCwiTGluZVR5cGUiOjAsIlBhcmVudFN0eWxlIjpudWxsfSwiTWFyZ2luIjpudWxsLCJTdGFydERhdGVQb3NpdGlvbiI6MywiRW5kRGF0ZVBvc2l0aW9uIjo0LCJEYXRlSXNWaXNpYmxlIjp0cnVlLCJUaXRsZVBvc2l0aW9uIjowLCJEdXJhdGlvblBvc2l0aW9uIjoyLCJQZXJjZW50YWdlQ29tcGxldGVkUG9zaXRpb24iOjYsIlNwYWNpbmciOjMsIklzQmVsb3dUaW1lYmFuZCI6ZmFsc2UsIlBlcmNlbnRhZ2VDb21wbGV0ZVNoYXBlT3BhY2l0eSI6MzUsIlNoYXBlU3R5bGUiOnsiJGlkIjoiMTMwIiwiTWFyZ2luIjp7IiRpZCI6IjEzMSIsIlRvcCI6MC4wLCJMZWZ0Ijo0LjAsIlJpZ2h0Ijo0LjAsIkJvdHRvbSI6MC4wfSwiUGFkZGluZyI6eyIkaWQiOiIxMzIiLCJUb3AiOjAuMCwiTGVmdCI6MC4wLCJSaWdodCI6MC4wLCJCb3R0b20iOjAuMH0sIkJhY2tncm91bmQiOnsiJGlkIjoiMTMzIiwiQ29sb3IiOnsiJGlkIjoiMTM0IiwiQSI6MjU1LCJSIjowLCJHIjoxMTQsIkIiOjE4OH19LCJJc1Zpc2libGUiOnRydWUsIldpZHRoIjowLjAsIkhlaWdodCI6MTYuMCwiQm9yZGVyU3R5bGUiOnsiJGlkIjoiMTM1IiwiTGluZUNvbG9yIjp7IiRpZCI6IjEzNiIsIiR0eXBlIjoiTkxSRS5Db21tb24uRG9tLlNvbGlkQ29sb3JCcnVzaCwgTkxSRS5Db21tb24iLCJDb2xvciI6eyIkaWQiOiIxMzciLCJBIjoyNTUsIlIiOjI1NSwiRyI6MCwiQiI6MH19LCJMaW5lV2VpZ2h0IjowLjAsIkxpbmVUeXBlIjowLCJQYXJlbnRTdHlsZSI6bnVsbH0sIlBhcmVudFN0eWxlIjpudWxsfSwiVGl0bGVTdHlsZSI6eyIkaWQiOiIxMzgiLCJGb250U2V0dGluZ3MiOnsiJGlkIjoiMTM5IiwiRm9udFNpemUiOjExLCJGb250TmFtZSI6IkNhbGlicmkiLCJJc0JvbGQiOnRydWUsIklzSXRhbGljIjpmYWxzZSwiSXNVbmRlcmxpbmVkIjpmYWxzZSwiUGFyZW50U3R5bGUiOm51bGx9LCJBdXRvU2l6ZSI6MCwiRm9yZWdyb3VuZCI6eyIkaWQiOiIxNDAiLCJDb2xvciI6eyIkaWQiOiIxN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QyIiwiVG9wIjowLjAsIkxlZnQiOjAuMCwiUmlnaHQiOjAuMCwiQm90dG9tIjowLjB9LCJQYWRkaW5nIjp7IiRpZCI6IjE0MyIsIlRvcCI6MC4wLCJMZWZ0IjowLjAsIlJpZ2h0IjowLjAsIkJvdHRvbSI6MC4wfSwiQmFja2dyb3VuZCI6eyIkaWQiOiIxNDQiLCJDb2xvciI6eyIkcmVmIjoiMzIifX0sIklzVmlzaWJsZSI6dHJ1ZSwiV2lkdGgiOjAuMCwiSGVpZ2h0IjowLjAsIkJvcmRlclN0eWxlIjpudWxsLCJQYXJlbnRTdHlsZSI6bnVsbH0sIkRhdGVTdHlsZSI6eyIkaWQiOiIxNDUiLCJGb250U2V0dGluZ3MiOnsiJGlkIjoiMTQ2IiwiRm9udFNpemUiOjEwLCJGb250TmFtZSI6IkNhbGlicmkiLCJJc0JvbGQiOmZhbHNlLCJJc0l0YWxpYyI6ZmFsc2UsIklzVW5kZXJsaW5lZCI6ZmFsc2UsIlBhcmVudFN0eWxlIjpudWxsfSwiQXV0b1NpemUiOjAsIkZvcmVncm91bmQiOnsiJGlkIjoiMTQ3IiwiQ29sb3IiOnsiJGlkIjoiMTQ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DkiLCJUb3AiOjAuMCwiTGVmdCI6MC4wLCJSaWdodCI6MC4wLCJCb3R0b20iOjAuMH0sIlBhZGRpbmciOnsiJGlkIjoiMTUwIiwiVG9wIjowLjAsIkxlZnQiOjAuMCwiUmlnaHQiOjAuMCwiQm90dG9tIjowLjB9LCJCYWNrZ3JvdW5kIjp7IiRpZCI6IjE1MSIsIkNvbG9yIjp7IiRyZWYiOiIzMiJ9fSwiSXNWaXNpYmxlIjp0cnVlLCJXaWR0aCI6MC4wLCJIZWlnaHQiOjAuMCwiQm9yZGVyU3R5bGUiOm51bGwsIlBhcmVudFN0eWxlIjpudWxsfSwiRGF0ZUZvcm1hdCI6eyIkaWQiOiIxNTIiLCJGb3JtYXRTdHJpbmciOiJNTS5kZCIsIlNlcGFyYXRvciI6Ii4iLCJVc2VJbnRlcm5hdGlvbmFsRGF0ZUZvcm1hdCI6ZmFsc2UsIkRhdGVJc1Zpc2libGUiOnRydWUsIlRpbWVJc1Zpc2libGUiOmZhbHNlLCJIb3VyRGlnaXRzIjoxLCJBbVBtRGVzaWduYXRvciI6MiwiVHJpbTAwTWludXRlcyI6ZmFsc2UsIkxhc3RLbm93blZpc2liaWxpdHlTdGF0ZSI6bnVsbH0sIldlZWtOdW1iZXJpbmciOnsiJGlkIjoiMTUzIiwiRm9ybWF0IjowLCJJc1Zpc2libGUiOmZhbHNlLCJMYXN0S25vd25WaXNpYmlsaXR5U3RhdGUiOmZhbHNlfSwiSXNWaXNpYmxlIjp0cnVlLCJQYXJlbnRTdHlsZSI6bnVsbCwiX2V4cGxpY2l0bHlTZXQiOnsiJGlkIjoiMTU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TUiLCJHcmlkbGluZVN0eWxlIjp7IiRpZCI6IjE1NiIsIkxpbmVDb2xvciI6eyIkaWQiOiIxNTciLCIkdHlwZSI6Ik5MUkUuQ29tbW9uLkRvbS5Tb2xpZENvbG9yQnJ1c2gsIE5MUkUuQ29tbW9uIiwiQ29sb3IiOnsiJGlkIjoiMTU4IiwiQSI6MzgsIlIiOjkxLCJHIjoxNTUsIkIiOjIxM319LCJMaW5lV2VpZ2h0IjoxLjAsIkxpbmVUeXBlIjowLCJQYXJlbnRTdHlsZSI6bnVsbH0sIk1hcmdpbiI6eyIkaWQiOiIxNTkiLCJUb3AiOjAuMCwiTGVmdCI6MC4wLCJSaWdodCI6MC4wLCJCb3R0b20iOjAuMH0sIlBhZGRpbmciOnsiJGlkIjoiMTYwIiwiVG9wIjowLjAsIkxlZnQiOjAuMCwiUmlnaHQiOjAuMCwiQm90dG9tIjowLjB9LCJCYWNrZ3JvdW5kIjpudWxsLCJJc1Zpc2libGUiOnRydWUsIldpZHRoIjowLjAsIkhlaWdodCI6MC4wLCJCb3JkZXJTdHlsZSI6bnVsbCwiUGFyZW50U3R5bGUiOm51bGx9LCJBY3Rpdml0eUxpbmVQYW5lbFN0eWxlIjp7IiRpZCI6IjE2MSIsIkFjdGl2aXR5TGluZVN0eWxlIjp7IiRpZCI6IjE2MiIsIkxpbmVDb2xvciI6eyIkaWQiOiIxNjMiLCIkdHlwZSI6Ik5MUkUuQ29tbW9uLkRvbS5Tb2xpZENvbG9yQnJ1c2gsIE5MUkUuQ29tbW9uIiwiQ29sb3IiOnsiJGlkIjoiMTY0IiwiQSI6MzgsIlIiOjY4LCJHIjoxMTQsIkIiOjE5Nn19LCJMaW5lV2VpZ2h0IjoxLjAsIkxpbmVUeXBlIjowLCJQYXJlbnRTdHlsZSI6bnVsbH0sIk1hcmdpbiI6eyIkaWQiOiIxNjUiLCJUb3AiOjAuMCwiTGVmdCI6MC4wLCJSaWdodCI6MC4wLCJCb3R0b20iOjAuMH0sIlBhZGRpbmciOnsiJGlkIjoiMTY2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Y3IiwiQWN0aXZpdHlIZWFkZXJXaWR0aCI6MC4wLCJJc1NldCI6ZmFsc2V9LCJEZWZhdWx0U3dpbWxhbmVTdHlsZSI6eyIkaWQiOiIxNjgiLCJIZWFkZXJTdHlsZSI6eyIkaWQiOiIxNjkiLCJUZXh0U3R5bGUiOnsiJGlkIjoiMTcwIiwiRm9udFNldHRpbmdzIjp7IiRpZCI6IjE3MSIsIkZvbnRTaXplIjoxMiwiRm9udE5hbWUiOiJDYWxpYnJpIiwiSXNCb2xkIjpmYWxzZSwiSXNJdGFsaWMiOmZhbHNlLCJJc1VuZGVybGluZWQiOmZhbHNlLCJQYXJlbnRTdHlsZSI6bnVsbH0sIkF1dG9TaXplIjowLCJGb3JlZ3JvdW5kIjp7IiRpZCI6IjE3MiIsIkNvbG9yIjp7IiRpZCI6IjE3My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zQiLCJUb3AiOjAuMCwiTGVmdCI6MC4wLCJSaWdodCI6MC4wLCJCb3R0b20iOjAuMH0sIlBhZGRpbmciOnsiJGlkIjoiMTc1IiwiVG9wIjowLjAsIkxlZnQiOjAuMCwiUmlnaHQiOjAuMCwiQm90dG9tIjowLjB9LCJCYWNrZ3JvdW5kIjpudWxsLCJJc1Zpc2libGUiOnRydWUsIldpZHRoIjowLjAsIkhlaWdodCI6MC4wLCJCb3JkZXJTdHlsZSI6bnVsbCwiUGFyZW50U3R5bGUiOm51bGx9LCJSZWN0YW5nbGVTdHlsZSI6eyIkaWQiOiIxNzYiLCJNYXJnaW4iOnsiJGlkIjoiMTc3IiwiVG9wIjowLjAsIkxlZnQiOjAuMCwiUmlnaHQiOjAuMCwiQm90dG9tIjowLjB9LCJQYWRkaW5nIjp7IiRpZCI6IjE3OCIsIlRvcCI6MC4wLCJMZWZ0IjowLjAsIlJpZ2h0IjowLjAsIkJvdHRvbSI6MC4wfSwiQmFja2dyb3VuZCI6eyIkaWQiOiIxNzkiLCJDb2xvciI6eyIkaWQiOiIxODAiLCJBIjoxMjcsIlIiOjkxLCJHIjoxNTUsIkIiOjIxM319LCJJc1Zpc2libGUiOnRydWUsIldpZHRoIjowLjAsIkhlaWdodCI6MC4wLCJCb3JkZXJTdHlsZSI6eyIkaWQiOiIxODEiLCJMaW5lQ29sb3IiOnsiJGlkIjoiMTgyIiwiJHR5cGUiOiJOTFJFLkNvbW1vbi5Eb20uU29saWRDb2xvckJydXNoLCBOTFJFLkNvbW1vbiIsIkNvbG9yIjp7IiRpZCI6IjE4MyIsIkEiOjI1NSwiUiI6MjU1LCJHIjowLCJCIjowfX0sIkxpbmVXZWlnaHQiOjAuMCwiTGluZVR5cGUiOjAsIlBhcmVudFN0eWxlIjpudWxsfSwiUGFyZW50U3R5bGUiOm51bGx9LCJNYXJnaW4iOnsiJGlkIjoiMTg0IiwiVG9wIjowLjAsIkxlZnQiOjAuMCwiUmlnaHQiOjAuMCwiQm90dG9tIjowLjB9LCJQYWRkaW5nIjp7IiRpZCI6IjE4NSIsIlRvcCI6MC4wLCJMZWZ0IjowLjAsIlJpZ2h0IjowLjAsIkJvdHRvbSI6MC4wfSwiQmFja2dyb3VuZCI6bnVsbCwiSXNWaXNpYmxlIjp0cnVlLCJXaWR0aCI6MC4wLCJIZWlnaHQiOjAuMCwiQm9yZGVyU3R5bGUiOm51bGwsIlBhcmVudFN0eWxlIjpudWxsfSwiQmFja2dyb3VuZFN0eWxlIjp7IiRpZCI6IjE4NiIsIk1hcmdpbiI6eyIkaWQiOiIxODciLCJUb3AiOjAuMCwiTGVmdCI6MC4wLCJSaWdodCI6MC4wLCJCb3R0b20iOjAuMH0sIlBhZGRpbmciOnsiJGlkIjoiMTg4IiwiVG9wIjowLjAsIkxlZnQiOjAuMCwiUmlnaHQiOjAuMCwiQm90dG9tIjowLjB9LCJCYWNrZ3JvdW5kIjp7IiRpZCI6IjE4OSIsIkNvbG9yIjp7IiRpZCI6IjE5MCIsIkEiOjM4LCJSIjo5MSwiRyI6MTU1LCJCIjoyMTN9fSwiSXNWaXNpYmxlIjp0cnVlLCJXaWR0aCI6MC4wLCJIZWlnaHQiOjAuMCwiQm9yZGVyU3R5bGUiOnsiJGlkIjoiMTkxIiwiTGluZUNvbG9yIjp7IiRpZCI6IjE5MiIsIiR0eXBlIjoiTkxSRS5Db21tb24uRG9tLlNvbGlkQ29sb3JCcnVzaCwgTkxSRS5Db21tb24iLCJDb2xvciI6eyIkaWQiOiIxOTMiLCJBIjoyNTUsIlIiOjI1NSwiRyI6MCwiQiI6MH19LCJMaW5lV2VpZ2h0IjowLjAsIkxpbmVUeXBlIjowLCJQYXJlbnRTdHlsZSI6bnVsbH0sIlBhcmVudFN0eWxlIjpudWxsfSwiSXNBYm92ZVRpbWViYW5kIjpmYWxzZSwiTWFyZ2luIjp7IiRpZCI6IjE5NCIsIlRvcCI6MC4wLCJMZWZ0IjowLjAsIlJpZ2h0IjowLjAsIkJvdHRvbSI6MC4wfSwiUGFkZGluZyI6eyIkaWQiOiIxOTUiLCJUb3AiOjAuMCwiTGVmdCI6MC4wLCJSaWdodCI6MC4wLCJCb3R0b20iOjAuMH0sIklzVmlzaWJsZSI6dHJ1ZSwiV2lkdGgiOjAuMCwiSGVpZ2h0IjowLjAsIkJvcmRlclN0eWxlIjpudWxsLCJQYXJlbnRTdHlsZSI6bnVsbH19LCJTY2FsZSI6eyIkaWQiOiIxOTYiLCJTdGFydERhdGUiOiIyMDE3LTA4LTAyVDIzOjU5OjU5Ljk5OVoiLCJFbmREYXRlIjoiMjAyMi0wMy0wNFQyMzo1OTowMCIsIkZvcm1hdCI6Ik1NTSIsIlR5cGUiOjIsIkF1dG9EYXRlUmFuZ2UiOnRydWUsIldvcmtpbmdEYXlzIjozMSwiRmlzY2FsWWVhciI6eyIkaWQiOiIxOTciLCJTdGFydE1vbnRoIjoxLCJVc2VTdGFydGluZ1llYXJGb3JOdW1iZXJpbmciOnRydWUsIlNob3dGaXNjYWxZZWFyTGFiZWwiOnRydWV9LCJUb2RheU1hcmtlclRleHQiOiJUb2RheSIsIkF1dG9TY2FsZVR5cGUiOnRydWV9LCJTY2FsZVYyIjp7IiRpZCI6IjE5OCIsIlN0YXJ0RGF0ZSI6IjIwMTctMDgtMDJUMjM6NTk6NTkuOTk5WiIsIkVuZERhdGUiOiIyMDIzLTAzLTA0VDIzOjU5OjAwIiwiQXV0b0RhdGVSYW5nZSI6dHJ1ZSwiV29ya2luZ0RheXMiOjMxLCJGaXNjYWxZZWFyIjp7IiRyZWYiOiIxOTcifSwiVG9kYXlNYXJrZXJUZXh0IjoiVG9kYXkiLCJBdXRvU2NhbGVUeXBlIjp0cnVlLCJUaW1lYmFuZFNjYWxlcyI6eyIkaWQiOiIxOTkiLCJUb3BTY2FsZUxheWVyIjp7IiRpZCI6IjIwMCIsIkZvcm1hdCI6Ik1NTSIsIlR5cGUiOjJ9LCJNaWRkbGVTY2FsZUxheWVyIjp7IiRpZCI6IjIwMSIsIkZvcm1hdCI6bnVsbCwiVHlwZSI6MH0sIkJvdHRvbVNjYWxlTGF5ZXIiOnsiJGlkIjoiMjAyIiwiRm9ybWF0IjpudWxsLCJUeXBlIjowfX19LCJNaWxlc3RvbmVzIjpbeyIkaWQiOiIyMDMiLCJEYXRlIjoiMjAyMi0wOC0wMlQyMzo1OTowMCIsIlN0eWxlIjp7IiRpZCI6IjIwNCIsIlNoYXBlIjoyLCJDb25uZWN0b3JNYXJnaW4iOnsiJGlkIjoiMjA1IiwiVG9wIjowLjAsIkxlZnQiOjIuMCwiUmlnaHQiOjIuMCwiQm90dG9tIjowLjB9LCJDb25uZWN0b3JTdHlsZSI6eyIkaWQiOiIyMDYiLCJMaW5lQ29sb3IiOnsiJGlkIjoiMjA3IiwiJHR5cGUiOiJOTFJFLkNvbW1vbi5Eb20uU29saWRDb2xvckJydXNoLCBOTFJFLkNvbW1vbiIsIkNvbG9yIjp7IiRpZCI6IjIwOCIsIkEiOjI1NSwiUiI6OSwiRyI6MjAwLCJCIjoxNjB9fSwiTGluZVdlaWdodCI6MS4wLCJMaW5lVHlwZSI6MCwiUGFyZW50U3R5bGUiOm51bGx9LCJJc0JlbG93VGltZWJhbmQiOmZhbHNlLCJQb3NpdGlvbk9uVGFzayI6MCwiSGlkZURhdGUiOmZhbHNlLCJTaGFwZVNpemUiOjIsIlNwYWNpbmciOjEuMCwiUGFkZGluZyI6eyIkaWQiOiIyMDkiLCJUb3AiOjcuMCwiTGVmdCI6My4wLCJSaWdodCI6MC4wLCJCb3R0b20iOjIuMH0sIlNoYXBlU3R5bGUiOnsiJGlkIjoiMjEwIiwiTWFyZ2luIjp7IiRpZCI6IjIxMSIsIlRvcCI6MC4wLCJMZWZ0IjowLjAsIlJpZ2h0IjowLjAsIkJvdHRvbSI6MC4wfSwiUGFkZGluZyI6eyIkaWQiOiIyMTIiLCJUb3AiOjAuMCwiTGVmdCI6MC4wLCJSaWdodCI6MC4wLCJCb3R0b20iOjAuMH0sIkJhY2tncm91bmQiOnsiJGlkIjoiMjEzIiwiQ29sb3IiOnsiJGlkIjoiMjE0IiwiQSI6MjU1LCJSIjoxLCJHIjoxNTMsIkIiOjEyMX19LCJJc1Zpc2libGUiOnRydWUsIldpZHRoIjoxOC4wLCJIZWlnaHQiOjE4LjAsIkJvcmRlclN0eWxlIjp7IiRpZCI6IjIxNSIsIkxpbmVDb2xvciI6eyIkcmVmIjoiOTAifSwiTGluZVdlaWdodCI6MC4wLCJMaW5lVHlwZSI6MCwiUGFyZW50U3R5bGUiOm51bGx9LCJQYXJlbnRTdHlsZSI6bnVsbH0sIlRpdGxlU3R5bGUiOnsiJGlkIjoiMjE2IiwiRm9udFNldHRpbmdzIjp7IiRpZCI6IjIxNyIsIkZvbnRTaXplIjoxMSwiRm9udE5hbWUiOiJDYWxpYnJpIiwiSXNCb2xkIjp0cnVlLCJJc0l0YWxpYyI6ZmFsc2UsIklzVW5kZXJsaW5lZCI6ZmFsc2UsIlBhcmVudFN0eWxlIjpudWxsfSwiQXV0b1NpemUiOjIsIkZvcmVncm91bmQiOnsiJGlkIjoiMjE4IiwiQ29sb3IiOnsiJGlkIjoiMjE5IiwiQSI6MjU1LCJSIjowLCJHIjowLCJCIjowfX0sIk1heFdpZHRoIjoyMDUuOTIwMzk0ODk3NDYwOTQsIk1heEhlaWdodCI6IkluZmluaXR5IiwiU21hcnRGb3JlZ3JvdW5kSXNBY3RpdmUiOmZhbHNlLCJIb3Jpem9udGFsQWxpZ25tZW50IjowLCJWZXJ0aWNhbEFsaWdubWVudCI6MCwiU21hcnRGb3JlZ3JvdW5kIjpudWxsLCJCYWNrZ3JvdW5kRmlsbFR5cGUiOjAsIk1hcmdpbiI6eyIkaWQiOiIyMjAiLCJUb3AiOjAuMCwiTGVmdCI6MC4wLCJSaWdodCI6MC4wLCJCb3R0b20iOjAuMH0sIlBhZGRpbmciOnsiJGlkIjoiMjIxIiwiVG9wIjowLjAsIkxlZnQiOjAuMCwiUmlnaHQiOjAuMCwiQm90dG9tIjowLjB9LCJCYWNrZ3JvdW5kIjp7IiRpZCI6IjIyMiIsIkNvbG9yIjp7IiRpZCI6IjIyMyIsIkEiOjAsIlIiOjI1NSwiRyI6MjU1LCJCIjoyNTV9fSwiSXNWaXNpYmxlIjp0cnVlLCJXaWR0aCI6MC4wLCJIZWlnaHQiOjAuMCwiQm9yZGVyU3R5bGUiOnsiJGlkIjoiMjI0IiwiTGluZUNvbG9yIjpudWxsLCJMaW5lV2VpZ2h0IjowLjAsIkxpbmVUeXBlIjowLCJQYXJlbnRTdHlsZSI6bnVsbH0sIlBhcmVudFN0eWxlIjpudWxsfSwiRGF0ZVN0eWxlIjp7IiRpZCI6IjIyNSIsIkZvbnRTZXR0aW5ncyI6eyIkaWQiOiIyMjYiLCJGb250U2l6ZSI6MTAsIkZvbnROYW1lIjoiQ2FsaWJyaSIsIklzQm9sZCI6dHJ1ZSwiSXNJdGFsaWMiOmZhbHNlLCJJc1VuZGVybGluZWQiOmZhbHNlLCJQYXJlbnRTdHlsZSI6bnVsbH0sIkF1dG9TaXplIjowLCJGb3JlZ3JvdW5kIjp7IiRpZCI6IjIyNyIsIkNvbG9yIjp7IiRpZCI6IjIy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yMjkiLCJUb3AiOjAuMCwiTGVmdCI6MC4wLCJSaWdodCI6MC4wLCJCb3R0b20iOjAuMH0sIlBhZGRpbmciOnsiJGlkIjoiMjMwIiwiVG9wIjowLjAsIkxlZnQiOjAuMCwiUmlnaHQiOjAuMCwiQm90dG9tIjowLjB9LCJCYWNrZ3JvdW5kIjp7IiRpZCI6IjIzMSIsIkNvbG9yIjp7IiRpZCI6IjIzMiIsIkEiOjAsIlIiOjI1NSwiRyI6MjU1LCJCIjoyNTV9fSwiSXNWaXNpYmxlIjp0cnVlLCJXaWR0aCI6MC4wLCJIZWlnaHQiOjAuMCwiQm9yZGVyU3R5bGUiOnsiJGlkIjoiMjMzIiwiTGluZUNvbG9yIjpudWxsLCJMaW5lV2VpZ2h0IjowLjAsIkxpbmVUeXBlIjowLCJQYXJlbnRTdHlsZSI6bnVsbH0sIlBhcmVudFN0eWxlIjpudWxsfSwiRGF0ZUZvcm1hdCI6eyIkaWQiOiIyMzQ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yMzUiLCJEYXRlUGFydElzVmlzaWJsZSI6dHJ1ZSwiVGltZVBhcnRJc1Zpc2libGUiOmZhbHNlfX0sIldlZWtOdW1iZXJpbmciOnsiJGlkIjoiMjM2IiwiRm9ybWF0IjowLCJJc1Zpc2libGUiOmZhbHNlLCJMYXN0S25vd25WaXNpYmlsaXR5U3RhdGUiOmZhbHNlfSwiSXNWaXNpYmxlIjp0cnVlLCJQYXJlbnRTdHlsZSI6bnVsbH0sIkluZGV4IjoxLCJQZXJjZW50YWdlQ29tcGxldGUiOm51bGwsIlBvc2l0aW9uIjp7IlJhdGlvIjowLjA5NjMwODAwMDcyOTQwNzgzMSwiSXNDdXN0b20iOmZhbHNlfSwiRGF0ZUZvcm1hdCI6eyIkcmVmIjoiMjM0In0sIldlZWtOdW1iZXJpbmciOnsiJGlkIjoiMjM3IiwiRm9ybWF0IjowLCJJc1Zpc2libGUiOmZhbHNlLCJMYXN0S25vd25WaXNpYmlsaXR5U3RhdGUiOmZhbHNlfSwiUmVsYXRlZFRhc2tJZCI6IjAwMDAwMDAwLTAwMDAtMDAwMC0wMDAwLTAwMDAwMDAwMDAwMCIsIklkIjoiZGQ1NWE0NWQtMDZiNy00OGZiLWFjYTMtNDA2ZjI2M2MwNmE2IiwiSW1wb3J0SWQiOm51bGwsIlRpdGxlIjoiRGV0ZXJtaW5lIE9iamVjdGl2ZXMiLCJOb3RlIjpudWxsLCJIeXBlcmxpbmsiOnsiJGlkIjoiMjM4IiwiQWRkcmVzcyI6bnVsbCwiU3ViQWRkcmVzcyI6bnVsbH0sIklzQ2hhbmdlZCI6ZmFsc2UsIklzTmV3Ijp0cnVlfSx7IiRpZCI6IjIzOSIsIkRhdGUiOiIyMDIyLTA4LTE5VDIzOjU5OjAwIiwiU3R5bGUiOnsiJGlkIjoiMjQwIiwiU2hhcGUiOjIsIkNvbm5lY3Rvck1hcmdpbiI6eyIkaWQiOiIyNDEiLCJUb3AiOjAuMCwiTGVmdCI6Mi4wLCJSaWdodCI6Mi4wLCJCb3R0b20iOjAuMH0sIkNvbm5lY3RvclN0eWxlIjp7IiRpZCI6IjI0MiIsIkxpbmVDb2xvciI6eyIkaWQiOiIyNDMiLCIkdHlwZSI6Ik5MUkUuQ29tbW9uLkRvbS5Tb2xpZENvbG9yQnJ1c2gsIE5MUkUuQ29tbW9uIiwiQ29sb3IiOnsiJGlkIjoiMjQ0IiwiQSI6MjU1LCJSIjoyMzcsIkciOjEyNSwiQiI6NDl9fSwiTGluZVdlaWdodCI6MS4wLCJMaW5lVHlwZSI6MCwiUGFyZW50U3R5bGUiOm51bGx9LCJJc0JlbG93VGltZWJhbmQiOmZhbHNlLCJQb3NpdGlvbk9uVGFzayI6MCwiSGlkZURhdGUiOmZhbHNlLCJTaGFwZVNpemUiOjEsIlNwYWNpbmciOjEuMCwiUGFkZGluZyI6eyIkaWQiOiIyNDUiLCJUb3AiOjcuMCwiTGVmdCI6My4wLCJSaWdodCI6MC4wLCJCb3R0b20iOjIuMH0sIlNoYXBlU3R5bGUiOnsiJGlkIjoiMjQ2IiwiTWFyZ2luIjp7IiRpZCI6IjI0NyIsIlRvcCI6MC4wLCJMZWZ0IjowLjAsIlJpZ2h0IjowLjAsIkJvdHRvbSI6MC4wfSwiUGFkZGluZyI6eyIkaWQiOiIyNDgiLCJUb3AiOjAuMCwiTGVmdCI6MC4wLCJSaWdodCI6MC4wLCJCb3R0b20iOjAuMH0sIkJhY2tncm91bmQiOnsiJGlkIjoiMjQ5IiwiQ29sb3IiOnsiJGlkIjoiMjUwIiwiQSI6MjU1LCJSIjoyNDMsIkciOjk2LCJCIjozMH19LCJJc1Zpc2libGUiOnRydWUsIldpZHRoIjoxMy4wLCJIZWlnaHQiOjEzLjAsIkJvcmRlclN0eWxlIjp7IiRpZCI6IjI1MSIsIkxpbmVDb2xvciI6eyIkcmVmIjoiOTAifSwiTGluZVdlaWdodCI6MC4wLCJMaW5lVHlwZSI6MCwiUGFyZW50U3R5bGUiOm51bGx9LCJQYXJlbnRTdHlsZSI6bnVsbH0sIlRpdGxlU3R5bGUiOnsiJGlkIjoiMjUyIiwiRm9udFNldHRpbmdzIjp7IiRpZCI6IjI1MyIsIkZvbnRTaXplIjoxMSwiRm9udE5hbWUiOiJDYWxpYnJpIiwiSXNCb2xkIjp0cnVlLCJJc0l0YWxpYyI6ZmFsc2UsIklzVW5kZXJsaW5lZCI6ZmFsc2UsIlBhcmVudFN0eWxlIjpudWxsfSwiQXV0b1NpemUiOjIsIkZvcmVncm91bmQiOnsiJGlkIjoiMjU0IiwiQ29sb3IiOnsiJGlkIjoiMjU1IiwiQSI6MjU1LCJSIjowLCJHIjowLCJCIjowfX0sIk1heFdpZHRoIjoyNjguNTU3NDAzNTY0NDUzMTMsIk1heEhlaWdodCI6IkluZmluaXR5IiwiU21hcnRGb3JlZ3JvdW5kSXNBY3RpdmUiOmZhbHNlLCJIb3Jpem9udGFsQWxpZ25tZW50IjowLCJWZXJ0aWNhbEFsaWdubWVudCI6MCwiU21hcnRGb3JlZ3JvdW5kIjpudWxsLCJCYWNrZ3JvdW5kRmlsbFR5cGUiOjAsIk1hcmdpbiI6eyIkaWQiOiIyNTYiLCJUb3AiOjAuMCwiTGVmdCI6MC4wLCJSaWdodCI6MC4wLCJCb3R0b20iOjAuMH0sIlBhZGRpbmciOnsiJGlkIjoiMjU3IiwiVG9wIjowLjAsIkxlZnQiOjAuMCwiUmlnaHQiOjAuMCwiQm90dG9tIjowLjB9LCJCYWNrZ3JvdW5kIjp7IiRpZCI6IjI1OCIsIkNvbG9yIjp7IiRpZCI6IjI1OSIsIkEiOjAsIlIiOjI1NSwiRyI6MjU1LCJCIjoyNTV9fSwiSXNWaXNpYmxlIjp0cnVlLCJXaWR0aCI6MC4wLCJIZWlnaHQiOjAuMCwiQm9yZGVyU3R5bGUiOnsiJGlkIjoiMjYwIiwiTGluZUNvbG9yIjpudWxsLCJMaW5lV2VpZ2h0IjowLjAsIkxpbmVUeXBlIjowLCJQYXJlbnRTdHlsZSI6bnVsbH0sIlBhcmVudFN0eWxlIjpudWxsfSwiRGF0ZVN0eWxlIjp7IiRpZCI6IjI2MSIsIkZvbnRTZXR0aW5ncyI6eyIkaWQiOiIyNjIiLCJGb250U2l6ZSI6MTAsIkZvbnROYW1lIjoiQ2FsaWJyaSIsIklzQm9sZCI6ZmFsc2UsIklzSXRhbGljIjpmYWxzZSwiSXNVbmRlcmxpbmVkIjpmYWxzZSwiUGFyZW50U3R5bGUiOm51bGx9LCJBdXRvU2l6ZSI6MCwiRm9yZWdyb3VuZCI6eyIkaWQiOiIyNjMiLCJDb2xvciI6eyIkaWQiOiIyN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2NSIsIlRvcCI6MC4wLCJMZWZ0IjowLjAsIlJpZ2h0IjowLjAsIkJvdHRvbSI6MC4wfSwiUGFkZGluZyI6eyIkaWQiOiIyNjYiLCJUb3AiOjAuMCwiTGVmdCI6MC4wLCJSaWdodCI6MC4wLCJCb3R0b20iOjAuMH0sIkJhY2tncm91bmQiOnsiJGlkIjoiMjY3IiwiQ29sb3IiOnsiJGlkIjoiMjY4IiwiQSI6MCwiUiI6MjU1LCJHIjoyNTUsIkIiOjI1NX19LCJJc1Zpc2libGUiOnRydWUsIldpZHRoIjowLjAsIkhlaWdodCI6MC4wLCJCb3JkZXJTdHlsZSI6eyIkaWQiOiIyNjkiLCJMaW5lQ29sb3IiOm51bGwsIkxpbmVXZWlnaHQiOjAuMCwiTGluZVR5cGUiOjAsIlBhcmVudFN0eWxlIjpudWxsfSwiUGFyZW50U3R5bGUiOm51bGx9LCJEYXRlRm9ybWF0Ijp7IiRpZCI6IjI3MC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I3MSIsIkRhdGVQYXJ0SXNWaXNpYmxlIjp0cnVlLCJUaW1lUGFydElzVmlzaWJsZSI6ZmFsc2V9fSwiV2Vla051bWJlcmluZyI6eyIkaWQiOiIyNzIiLCJGb3JtYXQiOjAsIklzVmlzaWJsZSI6ZmFsc2UsIkxhc3RLbm93blZpc2liaWxpdHlTdGF0ZSI6ZmFsc2V9LCJJc1Zpc2libGUiOnRydWUsIlBhcmVudFN0eWxlIjpudWxsfSwiSW5kZXgiOjMsIlBlcmNlbnRhZ2VDb21wbGV0ZSI6bnVsbCwiUG9zaXRpb24iOnsiUmF0aW8iOjAuMDY3MTk3NTg3NzU0OTkxMzIzLCJJc0N1c3RvbSI6ZmFsc2V9LCJEYXRlRm9ybWF0Ijp7IiRyZWYiOiIyNzAifSwiV2Vla051bWJlcmluZyI6eyIkaWQiOiIyNzMiLCJGb3JtYXQiOjAsIklzVmlzaWJsZSI6ZmFsc2UsIkxhc3RLbm93blZpc2liaWxpdHlTdGF0ZSI6ZmFsc2V9LCJSZWxhdGVkVGFza0lkIjoiMDAwMDAwMDAtMDAwMC0wMDAwLTAwMDAtMDAwMDAwMDAwMDAwIiwiSWQiOiI4MWZiMmQ3OS1mMWYzLTQyOGItOWNiZS0xOTViMzBjYzYxNjYiLCJJbXBvcnRJZCI6bnVsbCwiVGl0bGUiOiJTZWN1cmUgQnVkZ2V0IiwiTm90ZSI6bnVsbCwiSHlwZXJsaW5rIjp7IiRpZCI6IjI3NCIsIkFkZHJlc3MiOm51bGwsIlN1YkFkZHJlc3MiOm51bGx9LCJJc0NoYW5nZWQiOmZhbHNlLCJJc05ldyI6dHJ1ZX0seyIkaWQiOiIyNzUiLCJEYXRlIjoiMjAyMi0wOS0yN1QyMzo1OTowMCIsIlN0eWxlIjp7IiRpZCI6IjI3NiIsIlNoYXBlIjoyLCJDb25uZWN0b3JNYXJnaW4iOnsiJGlkIjoiMjc3IiwiVG9wIjowLjAsIkxlZnQiOjIuMCwiUmlnaHQiOjIuMCwiQm90dG9tIjowLjB9LCJDb25uZWN0b3JTdHlsZSI6eyIkaWQiOiIyNzgiLCJMaW5lQ29sb3IiOnsiJGlkIjoiMjc5IiwiJHR5cGUiOiJOTFJFLkNvbW1vbi5Eb20uU29saWRDb2xvckJydXNoLCBOTFJFLkNvbW1vbiIsIkNvbG9yIjp7IiRpZCI6IjI4MCIsIkEiOjI1NSwiUiI6MjM3LCJHIjoxMjUsIkIiOjQ5fX0sIkxpbmVXZWlnaHQiOjEuMCwiTGluZVR5cGUiOjAsIlBhcmVudFN0eWxlIjpudWxsfSwiSXNCZWxvd1RpbWViYW5kIjpmYWxzZSwiUG9zaXRpb25PblRhc2siOjAsIkhpZGVEYXRlIjpmYWxzZSwiU2hhcGVTaXplIjoxLCJTcGFjaW5nIjoxLjAsIlBhZGRpbmciOnsiJGlkIjoiMjgxIiwiVG9wIjo3LjAsIkxlZnQiOjMuMCwiUmlnaHQiOjAuMCwiQm90dG9tIjoyLjB9LCJTaGFwZVN0eWxlIjp7IiRpZCI6IjI4MiIsIk1hcmdpbiI6eyIkaWQiOiIyODMiLCJUb3AiOjAuMCwiTGVmdCI6MC4wLCJSaWdodCI6MC4wLCJCb3R0b20iOjAuMH0sIlBhZGRpbmciOnsiJGlkIjoiMjg0IiwiVG9wIjowLjAsIkxlZnQiOjAuMCwiUmlnaHQiOjAuMCwiQm90dG9tIjowLjB9LCJCYWNrZ3JvdW5kIjp7IiRpZCI6IjI4NSIsIkNvbG9yIjp7IiRpZCI6IjI4NiIsIkEiOjI1NSwiUiI6MjQzLCJHIjo5NiwiQiI6MzB9fSwiSXNWaXNpYmxlIjp0cnVlLCJXaWR0aCI6MTMuMCwiSGVpZ2h0IjoxMy4wLCJCb3JkZXJTdHlsZSI6eyIkaWQiOiIyODciLCJMaW5lQ29sb3IiOnsiJHJlZiI6IjkwIn0sIkxpbmVXZWlnaHQiOjAuMCwiTGluZVR5cGUiOjAsIlBhcmVudFN0eWxlIjpudWxsfSwiUGFyZW50U3R5bGUiOm51bGx9LCJUaXRsZVN0eWxlIjp7IiRpZCI6IjI4OCIsIkZvbnRTZXR0aW5ncyI6eyIkaWQiOiIyODkiLCJGb250U2l6ZSI6MTEsIkZvbnROYW1lIjoiQ2FsaWJyaSIsIklzQm9sZCI6dHJ1ZSwiSXNJdGFsaWMiOmZhbHNlLCJJc1VuZGVybGluZWQiOmZhbHNlLCJQYXJlbnRTdHlsZSI6bnVsbH0sIkF1dG9TaXplIjowLCJGb3JlZ3JvdW5kIjp7IiRpZCI6IjI5MCIsIkNvbG9yIjp7IiRpZCI6IjI5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7IiRpZCI6IjI5NCIsIkNvbG9yIjp7IiRpZCI6IjI5NSIsIkEiOjAsIlIiOjI1NSwiRyI6MjU1LCJCIjoyNTV9fSwiSXNWaXNpYmxlIjp0cnVlLCJXaWR0aCI6MC4wLCJIZWlnaHQiOjAuMCwiQm9yZGVyU3R5bGUiOnsiJGlkIjoiMjk2IiwiTGluZUNvbG9yIjpudWxsLCJMaW5lV2VpZ2h0IjowLjAsIkxpbmVUeXBlIjowLCJQYXJlbnRTdHlsZSI6bnVsbH0sIlBhcmVudFN0eWxlIjpudWxsfSwiRGF0ZVN0eWxlIjp7IiRpZCI6IjI5NyIsIkZvbnRTZXR0aW5ncyI6eyIkaWQiOiIyOTgiLCJGb250U2l6ZSI6MTAsIkZvbnROYW1lIjoiQ2FsaWJyaSIsIklzQm9sZCI6ZmFsc2UsIklzSXRhbGljIjpmYWxzZSwiSXNVbmRlcmxpbmVkIjpmYWxzZSwiUGFyZW50U3R5bGUiOm51bGx9LCJBdXRvU2l6ZSI6MCwiRm9yZWdyb3VuZCI6eyIkaWQiOiIyOTkiLCJDb2xvciI6eyIkaWQiOiIz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wMSIsIlRvcCI6MC4wLCJMZWZ0IjowLjAsIlJpZ2h0IjowLjAsIkJvdHRvbSI6MC4wfSwiUGFkZGluZyI6eyIkaWQiOiIzMDIiLCJUb3AiOjAuMCwiTGVmdCI6MC4wLCJSaWdodCI6MC4wLCJCb3R0b20iOjAuMH0sIkJhY2tncm91bmQiOnsiJGlkIjoiMzAzIiwiQ29sb3IiOnsiJGlkIjoiMzA0IiwiQSI6MCwiUiI6MjU1LCJHIjoyNTUsIkIiOjI1NX19LCJJc1Zpc2libGUiOnRydWUsIldpZHRoIjowLjAsIkhlaWdodCI6MC4wLCJCb3JkZXJTdHlsZSI6eyIkaWQiOiIzMDUiLCJMaW5lQ29sb3IiOm51bGwsIkxpbmVXZWlnaHQiOjAuMCwiTGluZVR5cGUiOjAsIlBhcmVudFN0eWxlIjpudWxsfSwiUGFyZW50U3R5bGUiOm51bGx9LCJEYXRlRm9ybWF0Ijp7IiRpZCI6IjMwNi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MwNyIsIkRhdGVQYXJ0SXNWaXNpYmxlIjp0cnVlLCJUaW1lUGFydElzVmlzaWJsZSI6ZmFsc2V9fSwiV2Vla051bWJlcmluZyI6eyIkaWQiOiIzMDgiLCJGb3JtYXQiOjAsIklzVmlzaWJsZSI6ZmFsc2UsIkxhc3RLbm93blZpc2liaWxpdHlTdGF0ZSI6ZmFsc2V9LCJJc1Zpc2libGUiOnRydWUsIlBhcmVudFN0eWxlIjpudWxsfSwiSW5kZXgiOjUsIlBlcmNlbnRhZ2VDb21wbGV0ZSI6bnVsbCwiUG9zaXRpb24iOnsiUmF0aW8iOjAuMDczNzAzMDYyNDU3ODAyODc5LCJJc0N1c3RvbSI6ZmFsc2V9LCJEYXRlRm9ybWF0Ijp7IiRyZWYiOiIzMDYifSwiV2Vla051bWJlcmluZyI6eyIkaWQiOiIzMDkiLCJGb3JtYXQiOjAsIklzVmlzaWJsZSI6ZmFsc2UsIkxhc3RLbm93blZpc2liaWxpdHlTdGF0ZSI6ZmFsc2V9LCJSZWxhdGVkVGFza0lkIjoiMDAwMDAwMDAtMDAwMC0wMDAwLTAwMDAtMDAwMDAwMDAwMDAwIiwiSWQiOiJiNjZhYmRmNi05MGIwLTQxMjMtYmIzOC01NGM5ZGE1NzA5ZjQiLCJJbXBvcnRJZCI6bnVsbCwiVGl0bGUiOiJTZWxlY3QgVmVuZG9yIiwiTm90ZSI6bnVsbCwiSHlwZXJsaW5rIjp7IiRpZCI6IjMxMCIsIkFkZHJlc3MiOm51bGwsIlN1YkFkZHJlc3MiOm51bGx9LCJJc0NoYW5nZWQiOmZhbHNlLCJJc05ldyI6dHJ1ZX0seyIkaWQiOiIzMTEiLCJEYXRlIjoiMjAyMi0xMC0yMlQyMzo1OTowMCIsIlN0eWxlIjp7IiRpZCI6IjMxMiIsIlNoYXBlIjoxMiwiQ29ubmVjdG9yTWFyZ2luIjp7IiRpZCI6IjMxMyIsIlRvcCI6MC4wLCJMZWZ0IjoyLjAsIlJpZ2h0IjoyLjAsIkJvdHRvbSI6MC4wfSwiQ29ubmVjdG9yU3R5bGUiOnsiJGlkIjoiMzE0IiwiTGluZUNvbG9yIjp7IiRpZCI6IjMxNSIsIiR0eXBlIjoiTkxSRS5Db21tb24uRG9tLlNvbGlkQ29sb3JCcnVzaCwgTkxSRS5Db21tb24iLCJDb2xvciI6eyIkaWQiOiIzMTYiLCJBIjoyNTUsIlIiOjIzNywiRyI6MTI1LCJCIjo0OX19LCJMaW5lV2VpZ2h0IjoxLjAsIkxpbmVUeXBlIjowLCJQYXJlbnRTdHlsZSI6bnVsbH0sIklzQmVsb3dUaW1lYmFuZCI6dHJ1ZSwiUG9zaXRpb25PblRhc2siOjAsIkhpZGVEYXRlIjpmYWxzZSwiU2hhcGVTaXplIjoxLCJTcGFjaW5nIjoxLjAsIlBhZGRpbmciOnsiJGlkIjoiMzE3IiwiVG9wIjo3LjAsIkxlZnQiOjMuMCwiUmlnaHQiOjAuMCwiQm90dG9tIjoyLjB9LCJTaGFwZVN0eWxlIjp7IiRpZCI6IjMxOCIsIk1hcmdpbiI6eyIkaWQiOiIzMTkiLCJUb3AiOjAuMCwiTGVmdCI6MC4wLCJSaWdodCI6MC4wLCJCb3R0b20iOjAuMH0sIlBhZGRpbmciOnsiJGlkIjoiMzIwIiwiVG9wIjowLjAsIkxlZnQiOjAuMCwiUmlnaHQiOjAuMCwiQm90dG9tIjowLjB9LCJCYWNrZ3JvdW5kIjp7IiRpZCI6IjMyMSIsIkNvbG9yIjp7IiRpZCI6IjMyMiIsIkEiOjI1NSwiUiI6MjQzLCJHIjo5NiwiQiI6MzB9fSwiSXNWaXNpYmxlIjp0cnVlLCJXaWR0aCI6MTguMCwiSGVpZ2h0IjoyMC4wLCJCb3JkZXJTdHlsZSI6eyIkaWQiOiIzMjMiLCJMaW5lQ29sb3IiOnsiJHJlZiI6IjkwIn0sIkxpbmVXZWlnaHQiOjAuMCwiTGluZVR5cGUiOjAsIlBhcmVudFN0eWxlIjpudWxsfSwiUGFyZW50U3R5bGUiOm51bGx9LCJUaXRsZVN0eWxlIjp7IiRpZCI6IjMyNCIsIkZvbnRTZXR0aW5ncyI6eyIkaWQiOiIzMjUiLCJGb250U2l6ZSI6MTEsIkZvbnROYW1lIjoiQ2FsaWJyaSIsIklzQm9sZCI6dHJ1ZSwiSXNJdGFsaWMiOmZhbHNlLCJJc1VuZGVybGluZWQiOmZhbHNlLCJQYXJlbnRTdHlsZSI6bnVsbH0sIkF1dG9TaXplIjoyLCJGb3JlZ3JvdW5kIjp7IiRpZCI6IjMyNiIsIkNvbG9yIjp7IiRpZCI6IjMyNyIsIkEiOjI1NSwiUiI6MCwiRyI6MCwiQiI6MH19LCJNYXhXaWR0aCI6MTg2Ljc0NTExNzE4NzUsIk1heEhlaWdodCI6IkluZmluaXR5IiwiU21hcnRGb3JlZ3JvdW5kSXNBY3RpdmUiOmZhbHNlLCJIb3Jpem9udGFsQWxpZ25tZW50IjoxLCJWZXJ0aWNhbEFsaWdubWVudCI6MCwiU21hcnRGb3JlZ3JvdW5kIjpudWxsLCJCYWNrZ3JvdW5kRmlsbFR5cGUiOjAsIk1hcmdpbiI6eyIkaWQiOiIzMjgiLCJUb3AiOjAuMCwiTGVmdCI6MC4wLCJSaWdodCI6MC4wLCJCb3R0b20iOjAuMH0sIlBhZGRpbmciOnsiJGlkIjoiMzI5IiwiVG9wIjowLjAsIkxlZnQiOjAuMCwiUmlnaHQiOjAuMCwiQm90dG9tIjowLjB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udWxsfSwiRGF0ZVN0eWxlIjp7IiRpZCI6IjMzMyIsIkZvbnRTZXR0aW5ncyI6eyIkaWQiOiIzMzQiLCJGb250U2l6ZSI6MTAsIkZvbnROYW1lIjoiQ2FsaWJyaSIsIklzQm9sZCI6ZmFsc2UsIklzSXRhbGljIjpmYWxzZSwiSXNVbmRlcmxpbmVkIjpmYWxzZSwiUGFyZW50U3R5bGUiOm51bGx9LCJBdXRvU2l6ZSI6MCwiRm9yZWdyb3VuZCI6eyIkaWQiOiIzMzUiLCJDb2xvciI6eyIkaWQiOiIzMz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GlkIjoiMzM5IiwiQ29sb3IiOnsiJGlkIjoiMzQwIiwiQSI6MCwiUiI6MjU1LCJHIjoyNTUsIkIiOjI1NX19LCJJc1Zpc2libGUiOnRydWUsIldpZHRoIjowLjAsIkhlaWdodCI6MC4wLCJCb3JkZXJTdHlsZSI6eyIkaWQiOiIzNDEiLCJMaW5lQ29sb3IiOm51bGwsIkxpbmVXZWlnaHQiOjAuMCwiTGluZVR5cGUiOjAsIlBhcmVudFN0eWxlIjpudWxsfSwiUGFyZW50U3R5bGUiOm51bGx9LCJEYXRlRm9ybWF0Ijp7IiRpZCI6IjM0Mi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M0MyIsIkRhdGVQYXJ0SXNWaXNpYmxlIjp0cnVlLCJUaW1lUGFydElzVmlzaWJsZSI6ZmFsc2V9fSwiV2Vla051bWJlcmluZyI6eyIkaWQiOiIzNDQiLCJGb3JtYXQiOjAsIklzVmlzaWJsZSI6ZmFsc2UsIkxhc3RLbm93blZpc2liaWxpdHlTdGF0ZSI6ZmFsc2V9LCJJc1Zpc2libGUiOnRydWUsIlBhcmVudFN0eWxlIjpudWxsfSwiSW5kZXgiOjcsIlBlcmNlbnRhZ2VDb21wbGV0ZSI6bnVsbCwiUG9zaXRpb24iOnsiUmF0aW8iOjAuMDg1MTQ4NzMzNjMzNTM1ODgxLCJJc0N1c3RvbSI6ZmFsc2V9LCJEYXRlRm9ybWF0Ijp7IiRyZWYiOiIzNDIifSwiV2Vla051bWJlcmluZyI6eyIkaWQiOiIzNDUiLCJGb3JtYXQiOjAsIklzVmlzaWJsZSI6ZmFsc2UsIkxhc3RLbm93blZpc2liaWxpdHlTdGF0ZSI6ZmFsc2V9LCJSZWxhdGVkVGFza0lkIjoiMDAwMDAwMDAtMDAwMC0wMDAwLTAwMDAtMDAwMDAwMDAwMDAwIiwiSWQiOiI2ZjIyYWE1ZS0wMDA1LTQ0OTUtOWE0ZC03YjM4ODgzNTE0ZWYiLCJJbXBvcnRJZCI6bnVsbCwiVGl0bGUiOiJJZGVudGlmeSBQTSIsIk5vdGUiOm51bGwsIkh5cGVybGluayI6eyIkaWQiOiIzNDYiLCJBZGRyZXNzIjpudWxsLCJTdWJBZGRyZXNzIjpudWxsfSwiSXNDaGFuZ2VkIjpmYWxzZSwiSXNOZXciOnRydWV9LHsiJGlkIjoiMzQ3IiwiRGF0ZSI6IjIwMjItMTEtMzBUMjM6NTk6MDAiLCJTdHlsZSI6eyIkaWQiOiIzNDgiLCJTaGFwZSI6MTIsIkNvbm5lY3Rvck1hcmdpbiI6eyIkaWQiOiIzNDkiLCJUb3AiOjAuMCwiTGVmdCI6Mi4wLCJSaWdodCI6Mi4wLCJCb3R0b20iOjAuMH0sIkNvbm5lY3RvclN0eWxlIjp7IiRpZCI6IjM1MCIsIkxpbmVDb2xvciI6eyIkaWQiOiIzNTEiLCIkdHlwZSI6Ik5MUkUuQ29tbW9uLkRvbS5Tb2xpZENvbG9yQnJ1c2gsIE5MUkUuQ29tbW9uIiwiQ29sb3IiOnsiJGlkIjoiMzUyIiwiQSI6MjU1LCJSIjoyMzcsIkciOjEyNSwiQiI6NDl9fSwiTGluZVdlaWdodCI6MS4wLCJMaW5lVHlwZSI6MCwiUGFyZW50U3R5bGUiOm51bGx9LCJJc0JlbG93VGltZWJhbmQiOnRydWUsIlBvc2l0aW9uT25UYXNrIjowLCJIaWRlRGF0ZSI6ZmFsc2UsIlNoYXBlU2l6ZSI6MSwiU3BhY2luZyI6MS4wLCJQYWRkaW5nIjp7IiRpZCI6IjM1MyIsIlRvcCI6Ny4wLCJMZWZ0IjozLjAsIlJpZ2h0IjowLjAsIkJvdHRvbSI6Mi4wfSwiU2hhcGVTdHlsZSI6eyIkaWQiOiIzNTQiLCJNYXJnaW4iOnsiJGlkIjoiMzU1IiwiVG9wIjowLjAsIkxlZnQiOjAuMCwiUmlnaHQiOjAuMCwiQm90dG9tIjowLjB9LCJQYWRkaW5nIjp7IiRpZCI6IjM1NiIsIlRvcCI6MC4wLCJMZWZ0IjowLjAsIlJpZ2h0IjowLjAsIkJvdHRvbSI6MC4wfSwiQmFja2dyb3VuZCI6eyIkaWQiOiIzNTciLCJDb2xvciI6eyIkaWQiOiIzNTgiLCJBIjoyNTUsIlIiOjI0MywiRyI6OTYsIkIiOjMwfX0sIklzVmlzaWJsZSI6dHJ1ZSwiV2lkdGgiOjE4LjAsIkhlaWdodCI6MjAuMCwiQm9yZGVyU3R5bGUiOnsiJGlkIjoiMzU5IiwiTGluZUNvbG9yIjp7IiRyZWYiOiI5MCJ9LCJMaW5lV2VpZ2h0IjowLjAsIkxpbmVUeXBlIjowLCJQYXJlbnRTdHlsZSI6bnVsbH0sIlBhcmVudFN0eWxlIjpudWxsfSwiVGl0bGVTdHlsZSI6eyIkaWQiOiIzNjAiLCJGb250U2V0dGluZ3MiOnsiJGlkIjoiMzYxIiwiRm9udFNpemUiOjExLCJGb250TmFtZSI6IkNhbGlicmkiLCJJc0JvbGQiOnRydWUsIklzSXRhbGljIjpmYWxzZSwiSXNVbmRlcmxpbmVkIjpmYWxzZSwiUGFyZW50U3R5bGUiOm51bGx9LCJBdXRvU2l6ZSI6MiwiRm9yZWdyb3VuZCI6eyIkaWQiOiIzNjIiLCJDb2xvciI6eyIkaWQiOiIzNjMiLCJBIjoyNTUsIlIiOjAsIkciOjAsIkIiOjB9fSwiTWF4V2lkdGgiOjE1OS43ODQ4ODE1OTE3OTY4OCwiTWF4SGVpZ2h0IjoiSW5maW5pdHkiLCJTbWFydEZvcmVncm91bmRJc0FjdGl2ZSI6ZmFsc2UsIkhvcml6b250YWxBbGlnbm1lbnQiOjEsIlZlcnRpY2FsQWxpZ25tZW50IjowLCJTbWFydEZvcmVncm91bmQiOm51bGwsIkJhY2tncm91bmRGaWxsVHlwZSI6MCwiTWFyZ2luIjp7IiRpZCI6IjM2NCIsIlRvcCI6MC4wLCJMZWZ0IjowLjAsIlJpZ2h0IjowLjAsIkJvdHRvbSI6MC4wfSwiUGFkZGluZyI6eyIkaWQiOiIzNjUiLCJUb3AiOjAuMCwiTGVmdCI6MC4wLCJSaWdodCI6MC4wLCJCb3R0b20iOjAuMH0sIkJhY2tncm91bmQiOnsiJGlkIjoiMzY2IiwiQ29sb3IiOnsiJGlkIjoiMzY3IiwiQSI6MCwiUiI6MjU1LCJHIjoyNTUsIkIiOjI1NX19LCJJc1Zpc2libGUiOnRydWUsIldpZHRoIjowLjAsIkhlaWdodCI6MC4wLCJCb3JkZXJTdHlsZSI6eyIkaWQiOiIzNjgiLCJMaW5lQ29sb3IiOm51bGwsIkxpbmVXZWlnaHQiOjAuMCwiTGluZVR5cGUiOjAsIlBhcmVudFN0eWxlIjpudWxsfSwiUGFyZW50U3R5bGUiOm51bGx9LCJEYXRlU3R5bGUiOnsiJGlkIjoiMzY5IiwiRm9udFNldHRpbmdzIjp7IiRpZCI6IjM3MCIsIkZvbnRTaXplIjoxMCwiRm9udE5hbWUiOiJDYWxpYnJpIiwiSXNCb2xkIjpmYWxzZSwiSXNJdGFsaWMiOmZhbHNlLCJJc1VuZGVybGluZWQiOmZhbHNlLCJQYXJlbnRTdHlsZSI6bnVsbH0sIkF1dG9TaXplIjowLCJGb3JlZ3JvdW5kIjp7IiRpZCI6IjM3MSIsIkNvbG9yIjp7IiRpZCI6IjM3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czIiwiVG9wIjowLjAsIkxlZnQiOjAuMCwiUmlnaHQiOjAuMCwiQm90dG9tIjowLjB9LCJQYWRkaW5nIjp7IiRpZCI6IjM3NCIsIlRvcCI6MC4wLCJMZWZ0IjowLjAsIlJpZ2h0IjowLjAsIkJvdHRvbSI6MC4wfSwiQmFja2dyb3VuZCI6eyIkaWQiOiIzNzUiLCJDb2xvciI6eyIkaWQiOiIzNzYiLCJBIjowLCJSIjoyNTUsIkciOjI1NSwiQiI6MjU1fX0sIklzVmlzaWJsZSI6dHJ1ZSwiV2lkdGgiOjAuMCwiSGVpZ2h0IjowLjAsIkJvcmRlclN0eWxlIjp7IiRpZCI6IjM3NyIsIkxpbmVDb2xvciI6bnVsbCwiTGluZVdlaWdodCI6MC4wLCJMaW5lVHlwZSI6MCwiUGFyZW50U3R5bGUiOm51bGx9LCJQYXJlbnRTdHlsZSI6bnVsbH0sIkRhdGVGb3JtYXQiOnsiJGlkIjoiMzc4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Mzc5IiwiRGF0ZVBhcnRJc1Zpc2libGUiOnRydWUsIlRpbWVQYXJ0SXNWaXNpYmxlIjpmYWxzZX19LCJXZWVrTnVtYmVyaW5nIjp7IiRpZCI6IjM4MCIsIkZvcm1hdCI6MCwiSXNWaXNpYmxlIjpmYWxzZSwiTGFzdEtub3duVmlzaWJpbGl0eVN0YXRlIjpmYWxzZX0sIklzVmlzaWJsZSI6dHJ1ZSwiUGFyZW50U3R5bGUiOm51bGx9LCJJbmRleCI6OSwiUGVyY2VudGFnZUNvbXBsZXRlIjpudWxsLCJQb3NpdGlvbiI6eyJSYXRpbyI6MC4xMjkwNzU4NTQ2NDI4OTE2MiwiSXNDdXN0b20iOmZhbHNlfSwiRGF0ZUZvcm1hdCI6eyIkcmVmIjoiMzc4In0sIldlZWtOdW1iZXJpbmciOnsiJGlkIjoiMzgxIiwiRm9ybWF0IjowLCJJc1Zpc2libGUiOmZhbHNlLCJMYXN0S25vd25WaXNpYmlsaXR5U3RhdGUiOmZhbHNlfSwiUmVsYXRlZFRhc2tJZCI6IjAwMDAwMDAwLTAwMDAtMDAwMC0wMDAwLTAwMDAwMDAwMDAwMCIsIklkIjoiNDdjYjZlMzctMWM1Mi00ZjFiLTk0YzUtMzUzNDNlYzg0YzEyIiwiSW1wb3J0SWQiOm51bGwsIlRpdGxlIjoiU3Rha2Vob2xkZXIgUmV2aWV3IiwiTm90ZSI6bnVsbCwiSHlwZXJsaW5rIjp7IiRpZCI6IjM4MiIsIkFkZHJlc3MiOm51bGwsIlN1YkFkZHJlc3MiOm51bGx9LCJJc0NoYW5nZWQiOmZhbHNlLCJJc05ldyI6dHJ1ZX0seyIkaWQiOiIzODMiLCJEYXRlIjoiMjAyMi0xMi0xNVQyMzo1OTowMCIsIlN0eWxlIjp7IiRpZCI6IjM4NCIsIlNoYXBlIjoxMiwiQ29ubmVjdG9yTWFyZ2luIjp7IiRpZCI6IjM4NSIsIlRvcCI6MC4wLCJMZWZ0IjoyLjAsIlJpZ2h0IjoyLjAsIkJvdHRvbSI6MC4wfSwiQ29ubmVjdG9yU3R5bGUiOnsiJGlkIjoiMzg2IiwiTGluZUNvbG9yIjp7IiRpZCI6IjM4NyIsIiR0eXBlIjoiTkxSRS5Db21tb24uRG9tLlNvbGlkQ29sb3JCcnVzaCwgTkxSRS5Db21tb24iLCJDb2xvciI6eyIkaWQiOiIzODgiLCJBIjoyNTUsIlIiOjIzNywiRyI6MTI1LCJCIjo0OX19LCJMaW5lV2VpZ2h0IjoxLjAsIkxpbmVUeXBlIjowLCJQYXJlbnRTdHlsZSI6bnVsbH0sIklzQmVsb3dUaW1lYmFuZCI6dHJ1ZSwiUG9zaXRpb25PblRhc2siOjAsIkhpZGVEYXRlIjpmYWxzZSwiU2hhcGVTaXplIjoxLCJTcGFjaW5nIjoxLjAsIlBhZGRpbmciOnsiJGlkIjoiMzg5IiwiVG9wIjo3LjAsIkxlZnQiOjMuMCwiUmlnaHQiOjAuMCwiQm90dG9tIjoyLjB9LCJTaGFwZVN0eWxlIjp7IiRpZCI6IjM5MCIsIk1hcmdpbiI6eyIkaWQiOiIzOTEiLCJUb3AiOjAuMCwiTGVmdCI6MC4wLCJSaWdodCI6MC4wLCJCb3R0b20iOjAuMH0sIlBhZGRpbmciOnsiJGlkIjoiMzkyIiwiVG9wIjowLjAsIkxlZnQiOjAuMCwiUmlnaHQiOjAuMCwiQm90dG9tIjowLjB9LCJCYWNrZ3JvdW5kIjp7IiRpZCI6IjM5MyIsIkNvbG9yIjp7IiRpZCI6IjM5NCIsIkEiOjI1NSwiUiI6MjQzLCJHIjo5NiwiQiI6MzB9fSwiSXNWaXNpYmxlIjp0cnVlLCJXaWR0aCI6MTguMCwiSGVpZ2h0IjoyMC4wLCJCb3JkZXJTdHlsZSI6eyIkaWQiOiIzOTUiLCJMaW5lQ29sb3IiOnsiJHJlZiI6IjkwIn0sIkxpbmVXZWlnaHQiOjAuMCwiTGluZVR5cGUiOjAsIlBhcmVudFN0eWxlIjpudWxsfSwiUGFyZW50U3R5bGUiOm51bGx9LCJUaXRsZVN0eWxlIjp7IiRpZCI6IjM5NiIsIkZvbnRTZXR0aW5ncyI6eyIkaWQiOiIzOTciLCJGb250U2l6ZSI6MTEsIkZvbnROYW1lIjoiQ2FsaWJyaSIsIklzQm9sZCI6dHJ1ZSwiSXNJdGFsaWMiOmZhbHNlLCJJc1VuZGVybGluZWQiOmZhbHNlLCJQYXJlbnRTdHlsZSI6bnVsbH0sIkF1dG9TaXplIjoyLCJGb3JlZ3JvdW5kIjp7IiRpZCI6IjM5OCIsIkNvbG9yIjp7IiRpZCI6IjM5OSIsIkEiOjI1NSwiUiI6MCwiRyI6MCwiQiI6MH19LCJNYXhXaWR0aCI6MTMzLjAsIk1heEhlaWdodCI6IkluZmluaXR5IiwiU21hcnRGb3JlZ3JvdW5kSXNBY3RpdmUiOmZhbHNlLCJIb3Jpem9udGFsQWxpZ25tZW50IjoxLCJWZXJ0aWNhbEFsaWdubWVudCI6MCwiU21hcnRGb3JlZ3JvdW5kIjpudWxsLCJCYWNrZ3JvdW5kRmlsbFR5cGUiOjAsIk1hcmdpbiI6eyIkaWQiOiI0MDAiLCJUb3AiOjAuMCwiTGVmdCI6MC4wLCJSaWdodCI6MC4wLCJCb3R0b20iOjAuMH0sIlBhZGRpbmciOnsiJGlkIjoiNDAxIiwiVG9wIjowLjAsIkxlZnQiOjAuMCwiUmlnaHQiOjAuMCwiQm90dG9tIjowLjB9LCJCYWNrZ3JvdW5kIjp7IiRpZCI6IjQwMiIsIkNvbG9yIjp7IiRpZCI6IjQwMyIsIkEiOjAsIlIiOjI1NSwiRyI6MjU1LCJCIjoyNTV9fSwiSXNWaXNpYmxlIjp0cnVlLCJXaWR0aCI6MC4wLCJIZWlnaHQiOjAuMCwiQm9yZGVyU3R5bGUiOnsiJGlkIjoiNDA0IiwiTGluZUNvbG9yIjpudWxsLCJMaW5lV2VpZ2h0IjowLjAsIkxpbmVUeXBlIjowLCJQYXJlbnRTdHlsZSI6bnVsbH0sIlBhcmVudFN0eWxlIjpudWxsfSwiRGF0ZVN0eWxlIjp7IiRpZCI6IjQwNSIsIkZvbnRTZXR0aW5ncyI6eyIkaWQiOiI0MDYiLCJGb250U2l6ZSI6MTAsIkZvbnROYW1lIjoiQ2FsaWJyaSIsIklzQm9sZCI6ZmFsc2UsIklzSXRhbGljIjpmYWxzZSwiSXNVbmRlcmxpbmVkIjpmYWxzZSwiUGFyZW50U3R5bGUiOm51bGx9LCJBdXRvU2l6ZSI6MCwiRm9yZWdyb3VuZCI6eyIkaWQiOiI0MDciLCJDb2xvciI6eyIkaWQiOiI0M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wOSIsIlRvcCI6MC4wLCJMZWZ0IjowLjAsIlJpZ2h0IjowLjAsIkJvdHRvbSI6MC4wfSwiUGFkZGluZyI6eyIkaWQiOiI0MTAiLCJUb3AiOjAuMCwiTGVmdCI6MC4wLCJSaWdodCI6MC4wLCJCb3R0b20iOjAuMH0sIkJhY2tncm91bmQiOnsiJGlkIjoiNDExIiwiQ29sb3IiOnsiJGlkIjoiNDEyIiwiQSI6MCwiUiI6MjU1LCJHIjoyNTUsIkIiOjI1NX19LCJJc1Zpc2libGUiOnRydWUsIldpZHRoIjowLjAsIkhlaWdodCI6MC4wLCJCb3JkZXJTdHlsZSI6eyIkaWQiOiI0MTMiLCJMaW5lQ29sb3IiOm51bGwsIkxpbmVXZWlnaHQiOjAuMCwiTGluZVR5cGUiOjAsIlBhcmVudFN0eWxlIjpudWxsfSwiUGFyZW50U3R5bGUiOm51bGx9LCJEYXRlRm9ybWF0Ijp7IiRpZCI6IjQxNC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QxNSIsIkRhdGVQYXJ0SXNWaXNpYmxlIjp0cnVlLCJUaW1lUGFydElzVmlzaWJsZSI6ZmFsc2V9fSwiV2Vla051bWJlcmluZyI6eyIkaWQiOiI0MTYiLCJGb3JtYXQiOjAsIklzVmlzaWJsZSI6ZmFsc2UsIkxhc3RLbm93blZpc2liaWxpdHlTdGF0ZSI6ZmFsc2V9LCJJc1Zpc2libGUiOnRydWUsIlBhcmVudFN0eWxlIjpudWxsfSwiSW5kZXgiOjExLCJQZXJjZW50YWdlQ29tcGxldGUiOm51bGwsIlBvc2l0aW9uIjp7IlJhdGlvIjowLjExMjUsIklzQ3VzdG9tIjpmYWxzZX0sIkRhdGVGb3JtYXQiOnsiJHJlZiI6IjQxNCJ9LCJXZWVrTnVtYmVyaW5nIjp7IiRpZCI6IjQxNyIsIkZvcm1hdCI6MCwiSXNWaXNpYmxlIjpmYWxzZSwiTGFzdEtub3duVmlzaWJpbGl0eVN0YXRlIjpmYWxzZX0sIlJlbGF0ZWRUYXNrSWQiOiIwMDAwMDAwMC0wMDAwLTAwMDAtMDAwMC0wMDAwMDAwMDAwMDAiLCJJZCI6ImM3MmQ3MzI0LThiM2EtNGU4YS1iYWMyLWE4YTVjOTQwNGQ2OCIsIkltcG9ydElkIjpudWxsLCJUaXRsZSI6IlNldC11cCBDZXJ0aWZpY2F0aW9uIiwiTm90ZSI6bnVsbCwiSHlwZXJsaW5rIjp7IiRpZCI6IjQxOCIsIkFkZHJlc3MiOm51bGwsIlN1YkFkZHJlc3MiOm51bGx9LCJJc0NoYW5nZWQiOmZhbHNlLCJJc05ldyI6dHJ1ZX0seyIkaWQiOiI0MTkiLCJEYXRlIjoiMjAyMi0xMi0yOVQyMzo1OTowMCIsIlN0eWxlIjp7IiRpZCI6IjQyMCIsIlNoYXBlIjoxMiwiQ29ubmVjdG9yTWFyZ2luIjp7IiRpZCI6IjQyMSIsIlRvcCI6MC4wLCJMZWZ0IjoyLjAsIlJpZ2h0IjoyLjAsIkJvdHRvbSI6MC4wfSwiQ29ubmVjdG9yU3R5bGUiOnsiJGlkIjoiNDIyIiwiTGluZUNvbG9yIjp7IiRpZCI6IjQyMyIsIiR0eXBlIjoiTkxSRS5Db21tb24uRG9tLlNvbGlkQ29sb3JCcnVzaCwgTkxSRS5Db21tb24iLCJDb2xvciI6eyIkaWQiOiI0MjQiLCJBIjoxMjcsIlIiOjI0MywiRyI6OTYsIkIiOjMwfX0sIkxpbmVXZWlnaHQiOjEuMCwiTGluZVR5cGUiOjAsIlBhcmVudFN0eWxlIjpudWxsfSwiSXNCZWxvd1RpbWViYW5kIjp0cnVlLCJQb3NpdGlvbk9uVGFzayI6MCwiSGlkZURhdGUiOmZhbHNlLCJTaGFwZVNpemUiOjEsIlNwYWNpbmciOjEuMCwiUGFkZGluZyI6eyIkaWQiOiI0MjUiLCJUb3AiOjcuMCwiTGVmdCI6My4wLCJSaWdodCI6MC4wLCJCb3R0b20iOjIuMH0sIlNoYXBlU3R5bGUiOnsiJGlkIjoiNDI2IiwiTWFyZ2luIjp7IiRpZCI6IjQyNyIsIlRvcCI6MC4wLCJMZWZ0IjowLjAsIlJpZ2h0IjowLjAsIkJvdHRvbSI6MC4wfSwiUGFkZGluZyI6eyIkaWQiOiI0MjgiLCJUb3AiOjAuMCwiTGVmdCI6MC4wLCJSaWdodCI6MC4wLCJCb3R0b20iOjAuMH0sIkJhY2tncm91bmQiOnsiJGlkIjoiNDI5IiwiQ29sb3IiOnsiJGlkIjoiNDMwIiwiQSI6MjU1LCJSIjoyNDMsIkciOjk2LCJCIjozMH19LCJJc1Zpc2libGUiOnRydWUsIldpZHRoIjoxOC4wLCJIZWlnaHQiOjIwLjAsIkJvcmRlclN0eWxlIjp7IiRpZCI6IjQzMSIsIkxpbmVDb2xvciI6eyIkcmVmIjoiOTAifSwiTGluZVdlaWdodCI6MC4wLCJMaW5lVHlwZSI6MCwiUGFyZW50U3R5bGUiOm51bGx9LCJQYXJlbnRTdHlsZSI6bnVsbH0sIlRpdGxlU3R5bGUiOnsiJGlkIjoiNDMyIiwiRm9udFNldHRpbmdzIjp7IiRpZCI6IjQzMyIsIkZvbnRTaXplIjoxMSwiRm9udE5hbWUiOiJDYWxpYnJpIiwiSXNCb2xkIjp0cnVlLCJJc0l0YWxpYyI6ZmFsc2UsIklzVW5kZXJsaW5lZCI6ZmFsc2UsIlBhcmVudFN0eWxlIjpudWxsfSwiQXV0b1NpemUiOjIsIkZvcmVncm91bmQiOnsiJGlkIjoiNDM0IiwiQ29sb3IiOnsiJGlkIjoiNDM1IiwiQSI6MjU1LCJSIjowLCJHIjowLCJCIjowfX0sIk1heFdpZHRoIjoxODUuMTQzNDYzMTM0NzY1NjMsIk1heEhlaWdodCI6IkluZmluaXR5IiwiU21hcnRGb3JlZ3JvdW5kSXNBY3RpdmUiOmZhbHNlLCJIb3Jpem9udGFsQWxpZ25tZW50IjoxLCJWZXJ0aWNhbEFsaWdubWVudCI6MCwiU21hcnRGb3JlZ3JvdW5kIjpudWxsLCJCYWNrZ3JvdW5kRmlsbFR5cGUiOjAsIk1hcmdpbiI6eyIkaWQiOiI0MzYiLCJUb3AiOjAuMCwiTGVmdCI6MC4wLCJSaWdodCI6MC4wLCJCb3R0b20iOjAuMH0sIlBhZGRpbmciOnsiJGlkIjoiNDM3IiwiVG9wIjowLjAsIkxlZnQiOjAuMCwiUmlnaHQiOjAuMCwiQm90dG9tIjowLjB9LCJCYWNrZ3JvdW5kIjp7IiRpZCI6IjQzOCIsIkNvbG9yIjp7IiRpZCI6IjQzOSIsIkEiOjAsIlIiOjI1NSwiRyI6MjU1LCJCIjoyNTV9fSwiSXNWaXNpYmxlIjp0cnVlLCJXaWR0aCI6MC4wLCJIZWlnaHQiOjAuMCwiQm9yZGVyU3R5bGUiOnsiJGlkIjoiNDQwIiwiTGluZUNvbG9yIjpudWxsLCJMaW5lV2VpZ2h0IjowLjAsIkxpbmVUeXBlIjowLCJQYXJlbnRTdHlsZSI6bnVsbH0sIlBhcmVudFN0eWxlIjpudWxsfSwiRGF0ZVN0eWxlIjp7IiRpZCI6IjQ0MSIsIkZvbnRTZXR0aW5ncyI6eyIkaWQiOiI0NDIiLCJGb250U2l6ZSI6MTAsIkZvbnROYW1lIjoiQ2FsaWJyaSIsIklzQm9sZCI6ZmFsc2UsIklzSXRhbGljIjpmYWxzZSwiSXNVbmRlcmxpbmVkIjpmYWxzZSwiUGFyZW50U3R5bGUiOm51bGx9LCJBdXRvU2l6ZSI6MCwiRm9yZWdyb3VuZCI6eyIkaWQiOiI0NDMiLCJDb2xvciI6eyIkaWQiOiI0N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0NSIsIlRvcCI6MC4wLCJMZWZ0IjowLjAsIlJpZ2h0IjowLjAsIkJvdHRvbSI6MC4wfSwiUGFkZGluZyI6eyIkaWQiOiI0NDYiLCJUb3AiOjAuMCwiTGVmdCI6MC4wLCJSaWdodCI6MC4wLCJCb3R0b20iOjAuMH0sIkJhY2tncm91bmQiOnsiJGlkIjoiNDQ3IiwiQ29sb3IiOnsiJGlkIjoiNDQ4IiwiQSI6MCwiUiI6MjU1LCJHIjoyNTUsIkIiOjI1NX19LCJJc1Zpc2libGUiOnRydWUsIldpZHRoIjowLjAsIkhlaWdodCI6MC4wLCJCb3JkZXJTdHlsZSI6eyIkaWQiOiI0NDkiLCJMaW5lQ29sb3IiOm51bGwsIkxpbmVXZWlnaHQiOjAuMCwiTGluZVR5cGUiOjAsIlBhcmVudFN0eWxlIjpudWxsfSwiUGFyZW50U3R5bGUiOm51bGx9LCJEYXRlRm9ybWF0Ijp7IiRpZCI6IjQ1MC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Q1MSIsIkRhdGVQYXJ0SXNWaXNpYmxlIjp0cnVlLCJUaW1lUGFydElzVmlzaWJsZSI6ZmFsc2V9fSwiV2Vla051bWJlcmluZyI6eyIkaWQiOiI0NTIiLCJGb3JtYXQiOjAsIklzVmlzaWJsZSI6ZmFsc2UsIkxhc3RLbm93blZpc2liaWxpdHlTdGF0ZSI6ZmFsc2V9LCJJc1Zpc2libGUiOnRydWUsIlBhcmVudFN0eWxlIjpudWxsfSwiSW5kZXgiOjEyLCJQZXJjZW50YWdlQ29tcGxldGUiOm51bGwsIlBvc2l0aW9uIjp7IlJhdGlvIjowLjA3MzcwMzA2MjQ1NzgwMjg3OSwiSXNDdXN0b20iOmZhbHNlfSwiRGF0ZUZvcm1hdCI6eyIkcmVmIjoiNDUwIn0sIldlZWtOdW1iZXJpbmciOnsiJGlkIjoiNDUzIiwiRm9ybWF0IjowLCJJc1Zpc2libGUiOmZhbHNlLCJMYXN0S25vd25WaXNpYmlsaXR5U3RhdGUiOmZhbHNlfSwiUmVsYXRlZFRhc2tJZCI6IjAwMDAwMDAwLTAwMDAtMDAwMC0wMDAwLTAwMDAwMDAwMDAwMCIsIklkIjoiNDQ2MWI0YWQtNTZlMS00MjdkLWJlMjUtM2ZkNDAxNTE2MzRkIiwiSW1wb3J0SWQiOm51bGwsIlRpdGxlIjoiU3lzdGVtIENoZWNrIiwiTm90ZSI6bnVsbCwiSHlwZXJsaW5rIjp7IiRpZCI6IjQ1NCIsIkFkZHJlc3MiOm51bGwsIlN1YkFkZHJlc3MiOm51bGx9LCJJc0NoYW5nZWQiOmZhbHNlLCJJc05ldyI6dHJ1ZX0seyIkaWQiOiI0NTUiLCJEYXRlIjoiMjAyMy0wMi0wOFQyMzo1OTowMCIsIlN0eWxlIjp7IiRpZCI6IjQ1NiIsIlNoYXBlIjoxMiwiQ29ubmVjdG9yTWFyZ2luIjp7IiRpZCI6IjQ1NyIsIlRvcCI6MC4wLCJMZWZ0IjoyLjAsIlJpZ2h0IjoyLjAsIkJvdHRvbSI6MC4wfSwiQ29ubmVjdG9yU3R5bGUiOnsiJGlkIjoiNDU4IiwiTGluZUNvbG9yIjp7IiRpZCI6IjQ1OSIsIiR0eXBlIjoiTkxSRS5Db21tb24uRG9tLlNvbGlkQ29sb3JCcnVzaCwgTkxSRS5Db21tb24iLCJDb2xvciI6eyIkaWQiOiI0NjAiLCJBIjoxMjcsIlIiOjY4LCJHIjoxMTQsIkIiOjE5Nn19LCJMaW5lV2VpZ2h0IjoxLjAsIkxpbmVUeXBlIjowLCJQYXJlbnRTdHlsZSI6bnVsbH0sIklzQmVsb3dUaW1lYmFuZCI6dHJ1ZSwiUG9zaXRpb25PblRhc2siOjAsIkhpZGVEYXRlIjpmYWxzZSwiU2hhcGVTaXplIjoxLCJTcGFjaW5nIjoxLjAsIlBhZGRpbmciOnsiJGlkIjoiNDYxIiwiVG9wIjo3LjAsIkxlZnQiOjMuMCwiUmlnaHQiOjAuMCwiQm90dG9tIjoyLjB9LCJTaGFwZVN0eWxlIjp7IiRpZCI6IjQ2MiIsIk1hcmdpbiI6eyIkaWQiOiI0NjMiLCJUb3AiOjAuMCwiTGVmdCI6MC4wLCJSaWdodCI6MC4wLCJCb3R0b20iOjAuMH0sIlBhZGRpbmciOnsiJGlkIjoiNDY0IiwiVG9wIjowLjAsIkxlZnQiOjAuMCwiUmlnaHQiOjAuMCwiQm90dG9tIjowLjB9LCJCYWNrZ3JvdW5kIjp7IiRpZCI6IjQ2NSIsIkNvbG9yIjp7IiRpZCI6IjQ2NiIsIkEiOjI1NSwiUiI6NjgsIkciOjExNCwiQiI6MTk2fX0sIklzVmlzaWJsZSI6dHJ1ZSwiV2lkdGgiOjE4LjAsIkhlaWdodCI6MjAuMCwiQm9yZGVyU3R5bGUiOnsiJGlkIjoiNDY3IiwiTGluZUNvbG9yIjp7IiRyZWYiOiI5MCJ9LCJMaW5lV2VpZ2h0IjowLjAsIkxpbmVUeXBlIjowLCJQYXJlbnRTdHlsZSI6bnVsbH0sIlBhcmVudFN0eWxlIjpudWxsfSwiVGl0bGVTdHlsZSI6eyIkaWQiOiI0NjgiLCJGb250U2V0dGluZ3MiOnsiJGlkIjoiNDY5IiwiRm9udFNpemUiOjExLCJGb250TmFtZSI6IkNhbGlicmkiLCJJc0JvbGQiOnRydWUsIklzSXRhbGljIjpmYWxzZSwiSXNVbmRlcmxpbmVkIjpmYWxzZSwiUGFyZW50U3R5bGUiOm51bGx9LCJBdXRvU2l6ZSI6MCwiRm9yZWdyb3VuZCI6eyIkaWQiOiI0NzAiLCJDb2xvciI6eyIkaWQiOiI0N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cyIiwiVG9wIjowLjAsIkxlZnQiOjAuMCwiUmlnaHQiOjAuMCwiQm90dG9tIjowLjB9LCJQYWRkaW5nIjp7IiRpZCI6IjQ3MyIsIlRvcCI6MC4wLCJMZWZ0IjowLjAsIlJpZ2h0IjowLjAsIkJvdHRvbSI6MC4wfSwiQmFja2dyb3VuZCI6eyIkaWQiOiI0NzQiLCJDb2xvciI6eyIkaWQiOiI0NzUiLCJBIjowLCJSIjoyNTUsIkciOjI1NSwiQiI6MjU1fX0sIklzVmlzaWJsZSI6dHJ1ZSwiV2lkdGgiOjAuMCwiSGVpZ2h0IjowLjAsIkJvcmRlclN0eWxlIjp7IiRpZCI6IjQ3NiIsIkxpbmVDb2xvciI6bnVsbCwiTGluZVdlaWdodCI6MC4wLCJMaW5lVHlwZSI6MCwiUGFyZW50U3R5bGUiOm51bGx9LCJQYXJlbnRTdHlsZSI6bnVsbH0sIkRhdGVTdHlsZSI6eyIkaWQiOiI0NzciLCJGb250U2V0dGluZ3MiOnsiJGlkIjoiNDc4IiwiRm9udFNpemUiOjEwLCJGb250TmFtZSI6IkNhbGlicmkiLCJJc0JvbGQiOmZhbHNlLCJJc0l0YWxpYyI6ZmFsc2UsIklzVW5kZXJsaW5lZCI6ZmFsc2UsIlBhcmVudFN0eWxlIjpudWxsfSwiQXV0b1NpemUiOjIsIkZvcmVncm91bmQiOnsiJGlkIjoiNDc5IiwiQ29sb3IiOnsiJGlkIjoiNDgwIiwiQSI6MjU1LCJSIjo2OCwiRyI6ODQsIkIiOjEwNn19LCJNYXhXaWR0aCI6NjIuNzA0MDE3NjM5MTYwMTU2LCJNYXhIZWlnaHQiOiJJbmZpbml0eSIsIlNtYXJ0Rm9yZWdyb3VuZElzQWN0aXZlIjpmYWxzZSwiSG9yaXpvbnRhbEFsaWdubWVudCI6MSwiVmVydGljYWxBbGlnbm1lbnQiOjAsIlNtYXJ0Rm9yZWdyb3VuZCI6bnVsbCwiQmFja2dyb3VuZEZpbGxUeXBlIjowLCJNYXJnaW4iOnsiJGlkIjoiNDgxIiwiVG9wIjowLjAsIkxlZnQiOjAuMCwiUmlnaHQiOjAuMCwiQm90dG9tIjowLjB9LCJQYWRkaW5nIjp7IiRpZCI6IjQ4MiIsIlRvcCI6MC4wLCJMZWZ0IjowLjAsIlJpZ2h0IjowLjAsIkJvdHRvbSI6MC4wfSwiQmFja2dyb3VuZCI6eyIkaWQiOiI0ODMiLCJDb2xvciI6eyIkaWQiOiI0ODQiLCJBIjowLCJSIjoyNTUsIkciOjI1NSwiQiI6MjU1fX0sIklzVmlzaWJsZSI6dHJ1ZSwiV2lkdGgiOjAuMCwiSGVpZ2h0IjowLjAsIkJvcmRlclN0eWxlIjp7IiRpZCI6IjQ4NSIsIkxpbmVDb2xvciI6bnVsbCwiTGluZVdlaWdodCI6MC4wLCJMaW5lVHlwZSI6MCwiUGFyZW50U3R5bGUiOm51bGx9LCJQYXJlbnRTdHlsZSI6bnVsbH0sIkRhdGVGb3JtYXQiOnsiJGlkIjoiNDg2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NDg3IiwiRGF0ZVBhcnRJc1Zpc2libGUiOnRydWUsIlRpbWVQYXJ0SXNWaXNpYmxlIjpmYWxzZX19LCJXZWVrTnVtYmVyaW5nIjp7IiRpZCI6IjQ4OCIsIkZvcm1hdCI6MCwiSXNWaXNpYmxlIjpmYWxzZSwiTGFzdEtub3duVmlzaWJpbGl0eVN0YXRlIjpmYWxzZX0sIklzVmlzaWJsZSI6dHJ1ZSwiUGFyZW50U3R5bGUiOm51bGx9LCJJbmRleCI6MTMsIlBlcmNlbnRhZ2VDb21wbGV0ZSI6bnVsbCwiUG9zaXRpb24iOnsiUmF0aW8iOjAuMTI5ODIzOTk1NTE5NTY3NDEsIklzQ3VzdG9tIjpmYWxzZX0sIkRhdGVGb3JtYXQiOnsiJHJlZiI6IjQ4NiJ9LCJXZWVrTnVtYmVyaW5nIjp7IiRpZCI6IjQ4OSIsIkZvcm1hdCI6MCwiSXNWaXNpYmxlIjpmYWxzZSwiTGFzdEtub3duVmlzaWJpbGl0eVN0YXRlIjpmYWxzZX0sIlJlbGF0ZWRUYXNrSWQiOiIwMDAwMDAwMC0wMDAwLTAwMDAtMDAwMC0wMDAwMDAwMDAwMDAiLCJJZCI6Ijc1NmVlM2Q5LWZiOTMtNDY4Zi04MWI1LTViMDE0MDMzNWUyYSIsIkltcG9ydElkIjpudWxsLCJUaXRsZSI6IlByb2R1Y3Rpb24gQmVnaW5zIiwiTm90ZSI6bnVsbCwiSHlwZXJsaW5rIjp7IiRpZCI6IjQ5MCIsIkFkZHJlc3MiOm51bGwsIlN1YkFkZHJlc3MiOm51bGx9LCJJc0NoYW5nZWQiOmZhbHNlLCJJc05ldyI6dHJ1ZX0seyIkaWQiOiI0OTEiLCJEYXRlIjoiMjAyMy0wMi0xNFQyMzo1OTowMCIsIlN0eWxlIjp7IiRpZCI6IjQ5MiIsIlNoYXBlIjowLCJDb25uZWN0b3JNYXJnaW4iOnsiJGlkIjoiNDkzIiwiVG9wIjowLjAsIkxlZnQiOjIuMCwiUmlnaHQiOjIuMCwiQm90dG9tIjowLjB9LCJDb25uZWN0b3JTdHlsZSI6eyIkaWQiOiI0OTQiLCJMaW5lQ29sb3IiOnsiJGlkIjoiNDk1IiwiJHR5cGUiOiJOTFJFLkNvbW1vbi5Eb20uU29saWRDb2xvckJydXNoLCBOTFJFLkNvbW1vbiIsIkNvbG9yIjp7IiRpZCI6IjQ5NiIsIkEiOjEyNywiUiI6MTY1LCJHIjoxNjUsIkIiOjE2NX19LCJMaW5lV2VpZ2h0IjoxLjAsIkxpbmVUeXBlIjowLCJQYXJlbnRTdHlsZSI6bnVsbH0sIklzQmVsb3dUaW1lYmFuZCI6ZmFsc2UsIlBvc2l0aW9uT25UYXNrIjowLCJIaWRlRGF0ZSI6ZmFsc2UsIlNoYXBlU2l6ZSI6MSwiU3BhY2luZyI6MS4wLCJQYWRkaW5nIjp7IiRpZCI6IjQ5NyIsIlRvcCI6Ny4wLCJMZWZ0IjozLjAsIlJpZ2h0IjowLjAsIkJvdHRvbSI6Mi4wfSwiU2hhcGVTdHlsZSI6eyIkaWQiOiI0OTgiLCJNYXJnaW4iOnsiJGlkIjoiNDk5IiwiVG9wIjowLjAsIkxlZnQiOjAuMCwiUmlnaHQiOjAuMCwiQm90dG9tIjowLjB9LCJQYWRkaW5nIjp7IiRpZCI6IjUwMCIsIlRvcCI6MC4wLCJMZWZ0IjowLjAsIlJpZ2h0IjowLjAsIkJvdHRvbSI6MC4wfSwiQmFja2dyb3VuZCI6eyIkaWQiOiI1MDEiLCJDb2xvciI6eyIkaWQiOiI1MDIiLCJBIjoyNTUsIlIiOjY4LCJHIjoxMTQsIkIiOjE5Nn19LCJJc1Zpc2libGUiOnRydWUsIldpZHRoIjoxOC4wLCJIZWlnaHQiOjIwLjAsIkJvcmRlclN0eWxlIjp7IiRpZCI6IjUwMyIsIkxpbmVDb2xvciI6eyIkaWQiOiI1MDQiLCIkdHlwZSI6Ik5MUkUuQ29tbW9uLkRvbS5Tb2xpZENvbG9yQnJ1c2gsIE5MUkUuQ29tbW9uIiwiQ29sb3IiOnsiJGlkIjoiNTA1IiwiQSI6MjU1LCJSIjoyNTUsIkciOjAsIkIiOjB9fSwiTGluZVdlaWdodCI6MC4wLCJMaW5lVHlwZSI6MCwiUGFyZW50U3R5bGUiOm51bGx9LCJQYXJlbnRTdHlsZSI6bnVsbH0sIlRpdGxlU3R5bGUiOnsiJGlkIjoiNTA2IiwiRm9udFNldHRpbmdzIjp7IiRpZCI6IjUwNyIsIkZvbnRTaXplIjoxMSwiRm9udE5hbWUiOiJDYWxpYnJpIiwiSXNCb2xkIjp0cnVlLCJJc0l0YWxpYyI6ZmFsc2UsIklzVW5kZXJsaW5lZCI6ZmFsc2UsIlBhcmVudFN0eWxlIjpudWxsfSwiQXV0b1NpemUiOjAsIkZvcmVncm91bmQiOnsiJGlkIjoiNTA4IiwiQ29sb3IiOnsiJGlkIjoiNTA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xMCIsIlRvcCI6MC4wLCJMZWZ0IjowLjAsIlJpZ2h0IjowLjAsIkJvdHRvbSI6MC4wfSwiUGFkZGluZyI6eyIkaWQiOiI1MTEiLCJUb3AiOjAuMCwiTGVmdCI6MC4wLCJSaWdodCI6MC4wLCJCb3R0b20iOjAuMH0sIkJhY2tncm91bmQiOnsiJGlkIjoiNTEyIiwiQ29sb3IiOnsiJGlkIjoiNTEzIiwiQSI6MCwiUiI6MjU1LCJHIjoyNTUsIkIiOjI1NX19LCJJc1Zpc2libGUiOnRydWUsIldpZHRoIjowLjAsIkhlaWdodCI6MC4wLCJCb3JkZXJTdHlsZSI6eyIkaWQiOiI1MTQiLCJMaW5lQ29sb3IiOm51bGwsIkxpbmVXZWlnaHQiOjAuMCwiTGluZVR5cGUiOjAsIlBhcmVudFN0eWxlIjpudWxsfSwiUGFyZW50U3R5bGUiOm51bGx9LCJEYXRlU3R5bGUiOnsiJGlkIjoiNTE1IiwiRm9udFNldHRpbmdzIjp7IiRpZCI6IjUxNiIsIkZvbnRTaXplIjoxMCwiRm9udE5hbWUiOiJDYWxpYnJpIiwiSXNCb2xkIjpmYWxzZSwiSXNJdGFsaWMiOmZhbHNlLCJJc1VuZGVybGluZWQiOmZhbHNlLCJQYXJlbnRTdHlsZSI6bnVsbH0sIkF1dG9TaXplIjowLCJGb3JlZ3JvdW5kIjp7IiRpZCI6IjUxNyIsIkNvbG9yIjp7IiRpZCI6IjUx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E5IiwiVG9wIjowLjAsIkxlZnQiOjAuMCwiUmlnaHQiOjAuMCwiQm90dG9tIjowLjB9LCJQYWRkaW5nIjp7IiRpZCI6IjUyMCIsIlRvcCI6MC4wLCJMZWZ0IjowLjAsIlJpZ2h0IjowLjAsIkJvdHRvbSI6MC4wfSwiQmFja2dyb3VuZCI6eyIkaWQiOiI1MjEiLCJDb2xvciI6eyIkaWQiOiI1MjIiLCJBIjowLCJSIjoyNTUsIkciOjI1NSwiQiI6MjU1fX0sIklzVmlzaWJsZSI6dHJ1ZSwiV2lkdGgiOjAuMCwiSGVpZ2h0IjowLjAsIkJvcmRlclN0eWxlIjp7IiRpZCI6IjUyMyIsIkxpbmVDb2xvciI6bnVsbCwiTGluZVdlaWdodCI6MC4wLCJMaW5lVHlwZSI6MCwiUGFyZW50U3R5bGUiOm51bGx9LCJQYXJlbnRTdHlsZSI6bnVsbH0sIkRhdGVGb3JtYXQiOnsiJGlkIjoiNTI0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NTI1IiwiRGF0ZVBhcnRJc1Zpc2libGUiOnRydWUsIlRpbWVQYXJ0SXNWaXNpYmxlIjpmYWxzZX19LCJXZWVrTnVtYmVyaW5nIjp7IiRpZCI6IjUyNiIsIkZvcm1hdCI6MCwiSXNWaXNpYmxlIjpmYWxzZSwiTGFzdEtub3duVmlzaWJpbGl0eVN0YXRlIjpmYWxzZX0sIklzVmlzaWJsZSI6dHJ1ZSwiUGFyZW50U3R5bGUiOm51bGx9LCJJbmRleCI6MTQsIlBlcmNlbnRhZ2VDb21wbGV0ZSI6bnVsbCwiUG9zaXRpb24iOnsiUmF0aW8iOjAuMDk2MzA4MDAwNzI5NDA3ODMxLCJJc0N1c3RvbSI6ZmFsc2V9LCJEYXRlRm9ybWF0Ijp7IiRyZWYiOiI1MjQifSwiV2Vla051bWJlcmluZyI6eyIkaWQiOiI1MjciLCJGb3JtYXQiOjAsIklzVmlzaWJsZSI6ZmFsc2UsIkxhc3RLbm93blZpc2liaWxpdHlTdGF0ZSI6ZmFsc2V9LCJSZWxhdGVkVGFza0lkIjoiMDAwMDAwMDAtMDAwMC0wMDAwLTAwMDAtMDAwMDAwMDAwMDAwIiwiSWQiOiJiMDViYjljNS1mMGRiLTQ3MzctODBkNC1mYTUxZDdkOTUyZWQiLCJJbXBvcnRJZCI6bnVsbCwiVGl0bGUiOiJXcmFwLXVwIEF1ZGl0IiwiTm90ZSI6bnVsbCwiSHlwZXJsaW5rIjp7IiRpZCI6IjUyOCIsIkFkZHJlc3MiOm51bGwsIlN1YkFkZHJlc3MiOm51bGx9LCJJc0NoYW5nZWQiOmZhbHNlLCJJc05ldyI6dHJ1ZX0seyIkaWQiOiI1MjkiLCJEYXRlIjoiMjAyMy0wMy0wNFQyMzo1OTowMCIsIlN0eWxlIjp7IiRpZCI6IjUzMCIsIlNoYXBlIjowLCJDb25uZWN0b3JNYXJnaW4iOnsiJGlkIjoiNTMxIiwiVG9wIjowLjAsIkxlZnQiOjIuMCwiUmlnaHQiOjIuMCwiQm90dG9tIjowLjB9LCJDb25uZWN0b3JTdHlsZSI6eyIkaWQiOiI1MzIiLCJMaW5lQ29sb3IiOnsiJGlkIjoiNTMzIiwiJHR5cGUiOiJOTFJFLkNvbW1vbi5Eb20uU29saWRDb2xvckJydXNoLCBOTFJFLkNvbW1vbiIsIkNvbG9yIjp7IiRpZCI6IjUzNCIsIkEiOjEyNywiUiI6MzEsIkciOjczLCJCIjoxMjZ9fSwiTGluZVdlaWdodCI6MS4wLCJMaW5lVHlwZSI6MCwiUGFyZW50U3R5bGUiOm51bGx9LCJJc0JlbG93VGltZWJhbmQiOmZhbHNlLCJQb3NpdGlvbk9uVGFzayI6MCwiSGlkZURhdGUiOmZhbHNlLCJTaGFwZVNpemUiOjEsIlNwYWNpbmciOjEuMCwiUGFkZGluZyI6eyIkaWQiOiI1MzUiLCJUb3AiOjcuMCwiTGVmdCI6My4wLCJSaWdodCI6MC4wLCJCb3R0b20iOjIuMH0sIlNoYXBlU3R5bGUiOnsiJGlkIjoiNTM2IiwiTWFyZ2luIjp7IiRpZCI6IjUzNyIsIlRvcCI6MC4wLCJMZWZ0IjowLjAsIlJpZ2h0IjowLjAsIkJvdHRvbSI6MC4wfSwiUGFkZGluZyI6eyIkaWQiOiI1MzgiLCJUb3AiOjAuMCwiTGVmdCI6MC4wLCJSaWdodCI6MC4wLCJCb3R0b20iOjAuMH0sIkJhY2tncm91bmQiOnsiJGlkIjoiNTM5IiwiQ29sb3IiOnsiJGlkIjoiNTQwIiwiQSI6MjU1LCJSIjo2OCwiRyI6MTE0LCJCIjoxOTZ9fSwiSXNWaXNpYmxlIjp0cnVlLCJXaWR0aCI6MTguMCwiSGVpZ2h0IjoyMC4wLCJCb3JkZXJTdHlsZSI6eyIkaWQiOiI1NDEiLCJMaW5lQ29sb3IiOnsiJGlkIjoiNTQyIiwiJHR5cGUiOiJOTFJFLkNvbW1vbi5Eb20uU29saWRDb2xvckJydXNoLCBOTFJFLkNvbW1vbiIsIkNvbG9yIjp7IiRpZCI6IjU0MyIsIkEiOjI1NSwiUiI6MjU1LCJHIjowLCJCIjowfX0sIkxpbmVXZWlnaHQiOjAuMCwiTGluZVR5cGUiOjAsIlBhcmVudFN0eWxlIjpudWxsfSwiUGFyZW50U3R5bGUiOm51bGx9LCJUaXRsZVN0eWxlIjp7IiRpZCI6IjU0NCIsIkZvbnRTZXR0aW5ncyI6eyIkaWQiOiI1NDUiLCJGb250U2l6ZSI6MTEsIkZvbnROYW1lIjoiQ2FsaWJyaSIsIklzQm9sZCI6dHJ1ZSwiSXNJdGFsaWMiOmZhbHNlLCJJc1VuZGVybGluZWQiOmZhbHNlLCJQYXJlbnRTdHlsZSI6bnVsbH0sIkF1dG9TaXplIjowLCJGb3JlZ3JvdW5kIjp7IiRpZCI6IjU0NiIsIkNvbG9yIjp7IiRpZCI6IjU0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NDgiLCJUb3AiOjAuMCwiTGVmdCI6MC4wLCJSaWdodCI6MC4wLCJCb3R0b20iOjAuMH0sIlBhZGRpbmciOnsiJGlkIjoiNTQ5IiwiVG9wIjowLjAsIkxlZnQiOjAuMCwiUmlnaHQiOjAuMCwiQm90dG9tIjowLjB9LCJCYWNrZ3JvdW5kIjp7IiRpZCI6IjU1MCIsIkNvbG9yIjp7IiRpZCI6IjU1MSIsIkEiOjAsIlIiOjI1NSwiRyI6MjU1LCJCIjoyNTV9fSwiSXNWaXNpYmxlIjp0cnVlLCJXaWR0aCI6MC4wLCJIZWlnaHQiOjAuMCwiQm9yZGVyU3R5bGUiOnsiJGlkIjoiNTUyIiwiTGluZUNvbG9yIjpudWxsLCJMaW5lV2VpZ2h0IjowLjAsIkxpbmVUeXBlIjowLCJQYXJlbnRTdHlsZSI6bnVsbH0sIlBhcmVudFN0eWxlIjpudWxsfSwiRGF0ZVN0eWxlIjp7IiRpZCI6IjU1MyIsIkZvbnRTZXR0aW5ncyI6eyIkaWQiOiI1NTQiLCJGb250U2l6ZSI6MTAsIkZvbnROYW1lIjoiQ2FsaWJyaSIsIklzQm9sZCI6ZmFsc2UsIklzSXRhbGljIjpmYWxzZSwiSXNVbmRlcmxpbmVkIjpmYWxzZSwiUGFyZW50U3R5bGUiOm51bGx9LCJBdXRvU2l6ZSI6MCwiRm9yZWdyb3VuZCI6eyIkaWQiOiI1NTUiLCJDb2xvciI6eyIkaWQiOiI1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NyIsIlRvcCI6MC4wLCJMZWZ0IjowLjAsIlJpZ2h0IjowLjAsIkJvdHRvbSI6MC4wfSwiUGFkZGluZyI6eyIkaWQiOiI1NTgiLCJUb3AiOjAuMCwiTGVmdCI6MC4wLCJSaWdodCI6MC4wLCJCb3R0b20iOjAuMH0sIkJhY2tncm91bmQiOnsiJGlkIjoiNTU5IiwiQ29sb3IiOnsiJGlkIjoiNTYwIiwiQSI6MCwiUiI6MjU1LCJHIjoyNTUsIkIiOjI1NX19LCJJc1Zpc2libGUiOnRydWUsIldpZHRoIjowLjAsIkhlaWdodCI6MC4wLCJCb3JkZXJTdHlsZSI6eyIkaWQiOiI1NjEiLCJMaW5lQ29sb3IiOm51bGwsIkxpbmVXZWlnaHQiOjAuMCwiTGluZVR5cGUiOjAsIlBhcmVudFN0eWxlIjpudWxsfSwiUGFyZW50U3R5bGUiOm51bGx9LCJEYXRlRm9ybWF0Ijp7IiRpZCI6IjU2Mi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U2MyIsIkRhdGVQYXJ0SXNWaXNpYmxlIjp0cnVlLCJUaW1lUGFydElzVmlzaWJsZSI6ZmFsc2V9fSwiV2Vla051bWJlcmluZyI6eyIkaWQiOiI1NjQiLCJGb3JtYXQiOjAsIklzVmlzaWJsZSI6ZmFsc2UsIkxhc3RLbm93blZpc2liaWxpdHlTdGF0ZSI6ZmFsc2V9LCJJc1Zpc2libGUiOnRydWUsIlBhcmVudFN0eWxlIjpudWxsfSwiSW5kZXgiOjE1LCJQZXJjZW50YWdlQ29tcGxldGUiOm51bGwsIlBvc2l0aW9uIjp7IlJhdGlvIjowLjA5MzY5MDQzNDIwODYyMjY5MiwiSXNDdXN0b20iOmZhbHNlfSwiRGF0ZUZvcm1hdCI6eyIkcmVmIjoiNTYyIn0sIldlZWtOdW1iZXJpbmciOnsiJGlkIjoiNTY1IiwiRm9ybWF0IjowLCJJc1Zpc2libGUiOmZhbHNlLCJMYXN0S25vd25WaXNpYmlsaXR5U3RhdGUiOmZhbHNlfSwiUmVsYXRlZFRhc2tJZCI6IjAwMDAwMDAwLTAwMDAtMDAwMC0wMDAwLTAwMDAwMDAwMDAwMCIsIklkIjoiMWNjZjkyMDUtZTZmMi00NDExLTg2YmUtOGNmMzU0ODFkZTdmIiwiSW1wb3J0SWQiOm51bGwsIlRpdGxlIjoiQW5hbHl6ZSBSZXN1bHRzIiwiTm90ZSI6bnVsbCwiSHlwZXJsaW5rIjp7IiRpZCI6IjU2NiIsIkFkZHJlc3MiOm51bGwsIlN1YkFkZHJlc3MiOm51bGx9LCJJc0NoYW5nZWQiOmZhbHNlLCJJc05ldyI6dHJ1ZX1dLCJUYXNrcyI6W3siJGlkIjoiNTY3IiwiR3JvdXBOYW1lIjpudWxsLCJTdGFydERhdGUiOiIyMDIyLTA4LTIwVDAwOjAwOjAwWiIsIkVuZERhdGUiOiIyMDIyLTA5LTIzVDIzOjU5OjAwWiIsIlBlcmNlbnRhZ2VDb21wbGV0ZSI6bnVsbCwiU3R5bGUiOnsiJGlkIjoiNTY4IiwiU2hhcGUiOjAsIlNoYXBlVGhpY2tuZXNzIjoxLCJEdXJhdGlvbkZvcm1hdCI6MSwiSW5jbHVkZU5vbldvcmtpbmdEYXlzSW5EdXJhdGlvbiI6ZmFsc2UsIlBlcmNlbnRhZ2VDb21wbGV0ZVN0eWxlIjp7IiRpZCI6IjU2OSIsIkZvbnRTZXR0aW5ncyI6eyIkaWQiOiI1NzAiLCJGb250U2l6ZSI6MTAsIkZvbnROYW1lIjoiQ2FsaWJyaSIsIklzQm9sZCI6ZmFsc2UsIklzSXRhbGljIjpmYWxzZSwiSXNVbmRlcmxpbmVkIjpmYWxzZSwiUGFyZW50U3R5bGUiOm51bGx9LCJBdXRvU2l6ZSI6MCwiRm9yZWdyb3VuZCI6eyIkaWQiOiI1NzEiLCJDb2xvciI6eyIkcmVmIjoiMTEzIn19LCJNYXhXaWR0aCI6MjAwLjAsIk1heEhlaWdodCI6IkluZmluaXR5IiwiU21hcnRGb3JlZ3JvdW5kSXNBY3RpdmUiOmZhbHNlLCJIb3Jpem9udGFsQWxpZ25tZW50IjowLCJWZXJ0aWNhbEFsaWdubWVudCI6MCwiU21hcnRGb3JlZ3JvdW5kIjpudWxsLCJCYWNrZ3JvdW5kRmlsbFR5cGUiOjAsIk1hcmdpbiI6eyIkaWQiOiI1NzIiLCJUb3AiOjAuMCwiTGVmdCI6MC4wLCJSaWdodCI6MC4wLCJCb3R0b20iOjAuMH0sIlBhZGRpbmciOnsiJGlkIjoiNTczIiwiVG9wIjowLjAsIkxlZnQiOjAuMCwiUmlnaHQiOjAuMCwiQm90dG9tIjowLjB9LCJCYWNrZ3JvdW5kIjp7IiRyZWYiOiIxMTYifSwiSXNWaXNpYmxlIjp0cnVlLCJXaWR0aCI6MC4wLCJIZWlnaHQiOjAuMCwiQm9yZGVyU3R5bGUiOnsiJGlkIjoiNTc0IiwiTGluZUNvbG9yIjpudWxsLCJMaW5lV2VpZ2h0IjowLjAsIkxpbmVUeXBlIjowLCJQYXJlbnRTdHlsZSI6bnVsbH0sIlBhcmVudFN0eWxlIjpudWxsfSwiRHVyYXRpb25TdHlsZSI6eyIkaWQiOiI1NzUiLCJGb250U2V0dGluZ3MiOnsiJGlkIjoiNTc2IiwiRm9udFNpemUiOjgsIkZvbnROYW1lIjoiQ2FsaWJyaSIsIklzQm9sZCI6ZmFsc2UsIklzSXRhbGljIjpmYWxzZSwiSXNVbmRlcmxpbmVkIjpmYWxzZSwiUGFyZW50U3R5bGUiOm51bGx9LCJBdXRvU2l6ZSI6MCwiRm9yZWdyb3VuZCI6eyIkaWQiOiI1NzciLCJDb2xvciI6eyIkaWQiOiI1Nzg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c5IiwiVG9wIjowLjAsIkxlZnQiOjAuMCwiUmlnaHQiOjAuMCwiQm90dG9tIjowLjB9LCJQYWRkaW5nIjp7IiRpZCI6IjU4MCIsIlRvcCI6MC4wLCJMZWZ0IjowLjAsIlJpZ2h0IjowLjAsIkJvdHRvbSI6MC4wfSwiQmFja2dyb3VuZCI6eyIkaWQiOiI1ODEiLCJDb2xvciI6eyIkaWQiOiI1ODIiLCJBIjowLCJSIjoyNTUsIkciOjI1NSwiQiI6MjU1fX0sIklzVmlzaWJsZSI6dHJ1ZSwiV2lkdGgiOjAuMCwiSGVpZ2h0IjowLjAsIkJvcmRlclN0eWxlIjp7IiRpZCI6IjU4MyIsIkxpbmVDb2xvciI6bnVsbCwiTGluZVdlaWdodCI6MC4wLCJMaW5lVHlwZSI6MCwiUGFyZW50U3R5bGUiOm51bGx9LCJQYXJlbnRTdHlsZSI6bnVsbH0sIkhvcml6b250YWxDb25uZWN0b3JTdHlsZSI6eyIkaWQiOiI1ODQiLCJMaW5lQ29sb3IiOnsiJHJlZiI6IjEyNSJ9LCJMaW5lV2VpZ2h0IjoxLjAsIkxpbmVUeXBlIjowLCJQYXJlbnRTdHlsZSI6bnVsbH0sIlZlcnRpY2FsQ29ubmVjdG9yU3R5bGUiOnsiJGlkIjoiNTg1IiwiTGluZUNvbG9yIjp7IiRyZWYiOiIxMjgifSwiTGluZVdlaWdodCI6MS4wLCJMaW5lVHlwZSI6MCwiUGFyZW50U3R5bGUiOm51bGx9LCJNYXJnaW4iOm51bGwsIlN0YXJ0RGF0ZVBvc2l0aW9uIjozLCJFbmREYXRlUG9zaXRpb24iOjQsIkRhdGVJc1Zpc2libGUiOnRydWUsIlRpdGxlUG9zaXRpb24iOjAsIkR1cmF0aW9uUG9zaXRpb24iOjIsIlBlcmNlbnRhZ2VDb21wbGV0ZWRQb3NpdGlvbiI6NiwiU3BhY2luZyI6MywiSXNCZWxvd1RpbWViYW5kIjpmYWxzZSwiUGVyY2VudGFnZUNvbXBsZXRlU2hhcGVPcGFjaXR5IjozNSwiU2hhcGVTdHlsZSI6eyIkaWQiOiI1ODYiLCJNYXJnaW4iOnsiJGlkIjoiNTg3IiwiVG9wIjowLjAsIkxlZnQiOjQuMCwiUmlnaHQiOjQuMCwiQm90dG9tIjowLjB9LCJQYWRkaW5nIjp7IiRpZCI6IjU4OCIsIlRvcCI6MC4wLCJMZWZ0IjowLjAsIlJpZ2h0IjowLjAsIkJvdHRvbSI6MC4wfSwiQmFja2dyb3VuZCI6eyIkaWQiOiI1ODkiLCJDb2xvciI6eyIkaWQiOiI1OTAiLCJBIjoyNTUsIlIiOjI0MywiRyI6OTYsIkIiOjMwfX0sIklzVmlzaWJsZSI6dHJ1ZSwiV2lkdGgiOjAuMCwiSGVpZ2h0IjoxNi4wLCJCb3JkZXJTdHlsZSI6eyIkaWQiOiI1OTEiLCJMaW5lQ29sb3IiOnsiJGlkIjoiNTkyIiwiJHR5cGUiOiJOTFJFLkNvbW1vbi5Eb20uU29saWRDb2xvckJydXNoLCBOTFJFLkNvbW1vbiIsIkNvbG9yIjp7IiRpZCI6IjU5MyIsIkEiOjI1NSwiUiI6MjU1LCJHIjowLCJCIjowfX0sIkxpbmVXZWlnaHQiOjAuMCwiTGluZVR5cGUiOjAsIlBhcmVudFN0eWxlIjpudWxsfSwiUGFyZW50U3R5bGUiOm51bGx9LCJUaXRsZVN0eWxlIjp7IiRpZCI6IjU5NCIsIkZvbnRTZXR0aW5ncyI6eyIkaWQiOiI1OTUiLCJGb250U2l6ZSI6MTEsIkZvbnROYW1lIjoiQ2FsaWJyaSIsIklzQm9sZCI6dHJ1ZSwiSXNJdGFsaWMiOmZhbHNlLCJJc1VuZGVybGluZWQiOmZhbHNlLCJQYXJlbnRTdHlsZSI6bnVsbH0sIkF1dG9TaXplIjoyLCJGb3JlZ3JvdW5kIjp7IiRpZCI6IjU5NiIsIkNvbG9yIjp7IiRpZCI6IjU5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1OTgiLCJUb3AiOjAuMCwiTGVmdCI6MC4wLCJSaWdodCI6MC4wLCJCb3R0b20iOjAuMH0sIlBhZGRpbmciOnsiJGlkIjoiNTk5IiwiVG9wIjowLjAsIkxlZnQiOjAuMCwiUmlnaHQiOjAuMCwiQm90dG9tIjowLjB9LCJCYWNrZ3JvdW5kIjp7IiRpZCI6IjYwMCIsIkNvbG9yIjp7IiRpZCI6IjYwMSIsIkEiOjAsIlIiOjI1NSwiRyI6MjU1LCJCIjoyNTV9fSwiSXNWaXNpYmxlIjp0cnVlLCJXaWR0aCI6MC4wLCJIZWlnaHQiOjAuMCwiQm9yZGVyU3R5bGUiOnsiJGlkIjoiNjAyIiwiTGluZUNvbG9yIjpudWxsLCJMaW5lV2VpZ2h0IjowLjAsIkxpbmVUeXBlIjowLCJQYXJlbnRTdHlsZSI6bnVsbH0sIlBhcmVudFN0eWxlIjpudWxsfSwiRGF0ZVN0eWxlIjp7IiRpZCI6IjYwMyIsIkZvbnRTZXR0aW5ncyI6eyIkaWQiOiI2MDQiLCJGb250U2l6ZSI6MTAsIkZvbnROYW1lIjoiQ2FsaWJyaSIsIklzQm9sZCI6ZmFsc2UsIklzSXRhbGljIjpmYWxzZSwiSXNVbmRlcmxpbmVkIjpmYWxzZSwiUGFyZW50U3R5bGUiOm51bGx9LCJBdXRvU2l6ZSI6MCwiRm9yZWdyb3VuZCI6eyIkaWQiOiI2MDUiLCJDb2xvciI6eyIkaWQiOiI2MD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NyIsIlRvcCI6MC4wLCJMZWZ0IjowLjAsIlJpZ2h0IjowLjAsIkJvdHRvbSI6MC4wfSwiUGFkZGluZyI6eyIkaWQiOiI2MDgiLCJUb3AiOjAuMCwiTGVmdCI6MC4wLCJSaWdodCI6MC4wLCJCb3R0b20iOjAuMH0sIkJhY2tncm91bmQiOnsiJGlkIjoiNjA5IiwiQ29sb3IiOnsiJGlkIjoiNjEwIiwiQSI6MCwiUiI6MjU1LCJHIjoyNTUsIkIiOjI1NX19LCJJc1Zpc2libGUiOnRydWUsIldpZHRoIjowLjAsIkhlaWdodCI6MC4wLCJCb3JkZXJTdHlsZSI6eyIkaWQiOiI2MTEiLCJMaW5lQ29sb3IiOm51bGwsIkxpbmVXZWlnaHQiOjAuMCwiTGluZVR5cGUiOjAsIlBhcmVudFN0eWxlIjpudWxsfSwiUGFyZW50U3R5bGUiOm51bGx9LCJEYXRlRm9ybWF0Ijp7IiRpZCI6IjYxMiIsIkZvcm1hdFN0cmluZyI6Ik1NLmRkIiwiU2VwYXJhdG9yIjoiLiIsIlVzZUludGVybmF0aW9uYWxEYXRlRm9ybWF0IjpmYWxzZSwiRGF0ZUlzVmlzaWJsZSI6dHJ1ZSwiVGltZUlzVmlzaWJsZSI6ZmFsc2UsIkhvdXJEaWdpdHMiOjEsIkFtUG1EZXNpZ25hdG9yIjoyLCJUcmltMDBNaW51dGVzIjpmYWxzZSwiTGFzdEtub3duVmlzaWJpbGl0eVN0YXRlIjpudWxsfSwiV2Vla051bWJlcmluZyI6eyIkaWQiOiI2MTMiLCJGb3JtYXQiOjAsIklzVmlzaWJsZSI6ZmFsc2UsIkxhc3RLbm93blZpc2liaWxpdHlTdGF0ZSI6ZmFsc2V9LCJJc1Zpc2libGUiOnRydWUsIlBhcmVudFN0eWxlIjpudWxsfSwiSW5kZXgiOjAsIlNtYXJ0RHVyYXRpb25BY3RpdmF0ZWQiOmZhbHNlLCJEYXRlRm9ybWF0Ijp7IiRyZWYiOiI2MTIifSwiV2Vla051bWJlcmluZyI6eyIkaWQiOiI2MTQiLCJGb3JtYXQiOjAsIklzVmlzaWJsZSI6ZmFsc2UsIkxhc3RLbm93blZpc2liaWxpdHlTdGF0ZSI6ZmFsc2V9LCJJZCI6ImE4NjE1NTQyLTI5M2EtNGNkZi1iNWU5LTk1ODBkNjYzZDVjMyIsIkltcG9ydElkIjpudWxsLCJUaXRsZSI6IlByb2plY3QgU291cmNpbmciLCJOb3RlIjpudWxsLCJIeXBlcmxpbmsiOnsiJGlkIjoiNjE1IiwiQWRkcmVzcyI6bnVsbCwiU3ViQWRkcmVzcyI6bnVsbH0sIklzQ2hhbmdlZCI6ZmFsc2UsIklzTmV3Ijp0cnVlfSx7IiRpZCI6IjYxNiIsIkdyb3VwTmFtZSI6bnVsbCwiU3RhcnREYXRlIjoiMjAyMi0xMC0wMlQwMDowMDowMFoiLCJFbmREYXRlIjoiMjAyMi0xMi0wM1QyMzo1OTowMFoiLCJQZXJjZW50YWdlQ29tcGxldGUiOm51bGwsIlN0eWxlIjp7IiRpZCI6IjYxNyIsIlNoYXBlIjowLCJTaGFwZVRoaWNrbmVzcyI6MSwiRHVyYXRpb25Gb3JtYXQiOjEsIkluY2x1ZGVOb25Xb3JraW5nRGF5c0luRHVyYXRpb24iOmZhbHNlLCJQZXJjZW50YWdlQ29tcGxldGVTdHlsZSI6eyIkaWQiOiI2MTgiLCJGb250U2V0dGluZ3MiOnsiJGlkIjoiNjE5IiwiRm9udFNpemUiOjEwLCJGb250TmFtZSI6IkNhbGlicmkiLCJJc0JvbGQiOmZhbHNlLCJJc0l0YWxpYyI6ZmFsc2UsIklzVW5kZXJsaW5lZCI6ZmFsc2UsIlBhcmVudFN0eWxlIjpudWxsfSwiQXV0b1NpemUiOjAsIkZvcmVncm91bmQiOnsiJGlkIjoiNjIwIiwiQ29sb3IiOnsiJHJlZiI6IjExMyJ9fSwiTWF4V2lkdGgiOjIwMC4wLCJNYXhIZWlnaHQiOiJJbmZpbml0eSIsIlNtYXJ0Rm9yZWdyb3VuZElzQWN0aXZlIjpmYWxzZSwiSG9yaXpvbnRhbEFsaWdubWVudCI6MCwiVmVydGljYWxBbGlnbm1lbnQiOjAsIlNtYXJ0Rm9yZWdyb3VuZCI6bnVsbCwiQmFja2dyb3VuZEZpbGxUeXBlIjowLCJNYXJnaW4iOnsiJGlkIjoiNjIxIiwiVG9wIjowLjAsIkxlZnQiOjAuMCwiUmlnaHQiOjAuMCwiQm90dG9tIjowLjB9LCJQYWRkaW5nIjp7IiRpZCI6IjYyMiIsIlRvcCI6MC4wLCJMZWZ0IjowLjAsIlJpZ2h0IjowLjAsIkJvdHRvbSI6MC4wfSwiQmFja2dyb3VuZCI6eyIkcmVmIjoiMTE2In0sIklzVmlzaWJsZSI6dHJ1ZSwiV2lkdGgiOjAuMCwiSGVpZ2h0IjowLjAsIkJvcmRlclN0eWxlIjp7IiRpZCI6IjYyMyIsIkxpbmVDb2xvciI6bnVsbCwiTGluZVdlaWdodCI6MC4wLCJMaW5lVHlwZSI6MCwiUGFyZW50U3R5bGUiOm51bGx9LCJQYXJlbnRTdHlsZSI6bnVsbH0sIkR1cmF0aW9uU3R5bGUiOnsiJGlkIjoiNjI0IiwiRm9udFNldHRpbmdzIjp7IiRpZCI6IjYyNSIsIkZvbnRTaXplIjo4LCJGb250TmFtZSI6IkNhbGlicmkiLCJJc0JvbGQiOmZhbHNlLCJJc0l0YWxpYyI6ZmFsc2UsIklzVW5kZXJsaW5lZCI6ZmFsc2UsIlBhcmVudFN0eWxlIjpudWxsfSwiQXV0b1NpemUiOjAsIkZvcmVncm91bmQiOnsiJGlkIjoiNjI2IiwiQ29sb3IiOnsiJGlkIjoiNjI3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YyOCIsIlRvcCI6MC4wLCJMZWZ0IjowLjAsIlJpZ2h0IjowLjAsIkJvdHRvbSI6MC4wfSwiUGFkZGluZyI6eyIkaWQiOiI2MjkiLCJUb3AiOjAuMCwiTGVmdCI6MC4wLCJSaWdodCI6MC4wLCJCb3R0b20iOjAuMH0sIkJhY2tncm91bmQiOnsiJGlkIjoiNjMwIiwiQ29sb3IiOnsiJGlkIjoiNjMxIiwiQSI6MCwiUiI6MjU1LCJHIjoyNTUsIkIiOjI1NX19LCJJc1Zpc2libGUiOnRydWUsIldpZHRoIjowLjAsIkhlaWdodCI6MC4wLCJCb3JkZXJTdHlsZSI6eyIkaWQiOiI2MzIiLCJMaW5lQ29sb3IiOm51bGwsIkxpbmVXZWlnaHQiOjAuMCwiTGluZVR5cGUiOjAsIlBhcmVudFN0eWxlIjpudWxsfSwiUGFyZW50U3R5bGUiOm51bGx9LCJIb3Jpem9udGFsQ29ubmVjdG9yU3R5bGUiOnsiJGlkIjoiNjMzIiwiTGluZUNvbG9yIjp7IiRyZWYiOiIxMjUifSwiTGluZVdlaWdodCI6MS4wLCJMaW5lVHlwZSI6MCwiUGFyZW50U3R5bGUiOm51bGx9LCJWZXJ0aWNhbENvbm5lY3RvclN0eWxlIjp7IiRpZCI6IjYzNCIsIkxpbmVDb2xvciI6eyIkcmVmIjoiMTI4In0sIkxpbmVXZWlnaHQiOjEuMCwiTGluZVR5cGUiOjAsIlBhcmVudFN0eWxlIjpudWxsfSwiTWFyZ2luIjpudWxsLCJTdGFydERhdGVQb3NpdGlvbiI6MywiRW5kRGF0ZVBvc2l0aW9uIjo0LCJEYXRlSXNWaXNpYmxlIjp0cnVlLCJUaXRsZVBvc2l0aW9uIjowLCJEdXJhdGlvblBvc2l0aW9uIjoyLCJQZXJjZW50YWdlQ29tcGxldGVkUG9zaXRpb24iOjYsIlNwYWNpbmciOjMsIklzQmVsb3dUaW1lYmFuZCI6ZmFsc2UsIlBlcmNlbnRhZ2VDb21wbGV0ZVNoYXBlT3BhY2l0eSI6MzUsIlNoYXBlU3R5bGUiOnsiJGlkIjoiNjM1IiwiTWFyZ2luIjp7IiRpZCI6IjYzNiIsIlRvcCI6MC4wLCJMZWZ0Ijo0LjAsIlJpZ2h0Ijo0LjAsIkJvdHRvbSI6MC4wfSwiUGFkZGluZyI6eyIkaWQiOiI2MzciLCJUb3AiOjAuMCwiTGVmdCI6MC4wLCJSaWdodCI6MC4wLCJCb3R0b20iOjAuMH0sIkJhY2tncm91bmQiOnsiJGlkIjoiNjM4IiwiQ29sb3IiOnsiJGlkIjoiNjM5IiwiQSI6MjU1LCJSIjoyNDMsIkciOjk2LCJCIjozMH19LCJJc1Zpc2libGUiOnRydWUsIldpZHRoIjowLjAsIkhlaWdodCI6MTYuMCwiQm9yZGVyU3R5bGUiOnsiJGlkIjoiNjQwIiwiTGluZUNvbG9yIjp7IiRyZWYiOiI1OTIifSwiTGluZVdlaWdodCI6MC4wLCJMaW5lVHlwZSI6MCwiUGFyZW50U3R5bGUiOm51bGx9LCJQYXJlbnRTdHlsZSI6bnVsbH0sIlRpdGxlU3R5bGUiOnsiJGlkIjoiNjQxIiwiRm9udFNldHRpbmdzIjp7IiRpZCI6IjY0MiIsIkZvbnRTaXplIjoxMSwiRm9udE5hbWUiOiJDYWxpYnJpIiwiSXNCb2xkIjp0cnVlLCJJc0l0YWxpYyI6ZmFsc2UsIklzVW5kZXJsaW5lZCI6ZmFsc2UsIlBhcmVudFN0eWxlIjpudWxsfSwiQXV0b1NpemUiOjAsIkZvcmVncm91bmQiOnsiJGlkIjoiNjQzIiwiQ29sb3IiOnsiJGlkIjoiNjQ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Y0NSIsIlRvcCI6MC4wLCJMZWZ0IjowLjAsIlJpZ2h0IjowLjAsIkJvdHRvbSI6MC4wfSwiUGFkZGluZyI6eyIkaWQiOiI2NDYiLCJUb3AiOjAuMCwiTGVmdCI6MC4wLCJSaWdodCI6MC4wLCJCb3R0b20iOjAuMH0sIkJhY2tncm91bmQiOnsiJGlkIjoiNjQ3IiwiQ29sb3IiOnsiJGlkIjoiNjQ4IiwiQSI6MCwiUiI6MjU1LCJHIjoyNTUsIkIiOjI1NX19LCJJc1Zpc2libGUiOnRydWUsIldpZHRoIjowLjAsIkhlaWdodCI6MC4wLCJCb3JkZXJTdHlsZSI6eyIkaWQiOiI2NDkiLCJMaW5lQ29sb3IiOm51bGwsIkxpbmVXZWlnaHQiOjAuMCwiTGluZVR5cGUiOjAsIlBhcmVudFN0eWxlIjpudWxsfSwiUGFyZW50U3R5bGUiOm51bGx9LCJEYXRlU3R5bGUiOnsiJGlkIjoiNjUwIiwiRm9udFNldHRpbmdzIjp7IiRpZCI6IjY1MSIsIkZvbnRTaXplIjoxMCwiRm9udE5hbWUiOiJDYWxpYnJpIiwiSXNCb2xkIjpmYWxzZSwiSXNJdGFsaWMiOmZhbHNlLCJJc1VuZGVybGluZWQiOmZhbHNlLCJQYXJlbnRTdHlsZSI6bnVsbH0sIkF1dG9TaXplIjowLCJGb3JlZ3JvdW5kIjp7IiRpZCI6IjY1MiIsIkNvbG9yIjp7IiRpZCI6IjY1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U0IiwiVG9wIjowLjAsIkxlZnQiOjAuMCwiUmlnaHQiOjAuMCwiQm90dG9tIjowLjB9LCJQYWRkaW5nIjp7IiRpZCI6IjY1NSIsIlRvcCI6MC4wLCJMZWZ0IjowLjAsIlJpZ2h0IjowLjAsIkJvdHRvbSI6MC4wfSwiQmFja2dyb3VuZCI6eyIkaWQiOiI2NTYiLCJDb2xvciI6eyIkaWQiOiI2NTciLCJBIjowLCJSIjoyNTUsIkciOjI1NSwiQiI6MjU1fX0sIklzVmlzaWJsZSI6dHJ1ZSwiV2lkdGgiOjAuMCwiSGVpZ2h0IjowLjAsIkJvcmRlclN0eWxlIjp7IiRpZCI6IjY1OCIsIkxpbmVDb2xvciI6bnVsbCwiTGluZVdlaWdodCI6MC4wLCJMaW5lVHlwZSI6MCwiUGFyZW50U3R5bGUiOm51bGx9LCJQYXJlbnRTdHlsZSI6bnVsbH0sIkRhdGVGb3JtYXQiOnsiJGlkIjoiNjU5IiwiRm9ybWF0U3RyaW5nIjoiTU0uZGQiLCJTZXBhcmF0b3IiOiIuIiwiVXNlSW50ZXJuYXRpb25hbERhdGVGb3JtYXQiOmZhbHNlLCJEYXRlSXNWaXNpYmxlIjp0cnVlLCJUaW1lSXNWaXNpYmxlIjpmYWxzZSwiSG91ckRpZ2l0cyI6MSwiQW1QbURlc2lnbmF0b3IiOjIsIlRyaW0wME1pbnV0ZXMiOmZhbHNlLCJMYXN0S25vd25WaXNpYmlsaXR5U3RhdGUiOm51bGx9LCJXZWVrTnVtYmVyaW5nIjp7IiRpZCI6IjY2MCIsIkZvcm1hdCI6MCwiSXNWaXNpYmxlIjpmYWxzZSwiTGFzdEtub3duVmlzaWJpbGl0eVN0YXRlIjpmYWxzZX0sIklzVmlzaWJsZSI6dHJ1ZSwiUGFyZW50U3R5bGUiOm51bGx9LCJJbmRleCI6MiwiU21hcnREdXJhdGlvbkFjdGl2YXRlZCI6ZmFsc2UsIkRhdGVGb3JtYXQiOnsiJHJlZiI6IjY1OSJ9LCJXZWVrTnVtYmVyaW5nIjp7IiRpZCI6IjY2MSIsIkZvcm1hdCI6MCwiSXNWaXNpYmxlIjpmYWxzZSwiTGFzdEtub3duVmlzaWJpbGl0eVN0YXRlIjpmYWxzZX0sIklkIjoiOWE2YjNlMTktZTE5NS00MDlkLThmNWMtZDE0MDczZGJiMmEzIiwiSW1wb3J0SWQiOm51bGwsIlRpdGxlIjoiUHJvamVjdCBSZWFkaW5lc3MiLCJOb3RlIjpudWxsLCJIeXBlcmxpbmsiOnsiJGlkIjoiNjYyIiwiQWRkcmVzcyI6bnVsbCwiU3ViQWRkcmVzcyI6bnVsbH0sIklzQ2hhbmdlZCI6ZmFsc2UsIklzTmV3Ijp0cnVlfSx7IiRpZCI6IjY2MyIsIkdyb3VwTmFtZSI6bnVsbCwiU3RhcnREYXRlIjoiMjAyMi0xMC0xNVQwMDowMDowMFoiLCJFbmREYXRlIjoiMjAyMy0wMi0wM1QyMzo1OTowMFoiLCJQZXJjZW50YWdlQ29tcGxldGUiOm51bGwsIlN0eWxlIjp7IiRpZCI6IjY2NCIsIlNoYXBlIjowLCJTaGFwZVRoaWNrbmVzcyI6MSwiRHVyYXRpb25Gb3JtYXQiOjEsIkluY2x1ZGVOb25Xb3JraW5nRGF5c0luRHVyYXRpb24iOmZhbHNlLCJQZXJjZW50YWdlQ29tcGxldGVTdHlsZSI6eyIkaWQiOiI2NjUiLCJGb250U2V0dGluZ3MiOnsiJGlkIjoiNjY2IiwiRm9udFNpemUiOjEwLCJGb250TmFtZSI6IkNhbGlicmkiLCJJc0JvbGQiOmZhbHNlLCJJc0l0YWxpYyI6ZmFsc2UsIklzVW5kZXJsaW5lZCI6ZmFsc2UsIlBhcmVudFN0eWxlIjpudWxsfSwiQXV0b1NpemUiOjAsIkZvcmVncm91bmQiOnsiJGlkIjoiNjY3IiwiQ29sb3IiOnsiJHJlZiI6IjExMyJ9fSwiTWF4V2lkdGgiOjIwMC4wLCJNYXhIZWlnaHQiOiJJbmZpbml0eSIsIlNtYXJ0Rm9yZWdyb3VuZElzQWN0aXZlIjpmYWxzZSwiSG9yaXpvbnRhbEFsaWdubWVudCI6MCwiVmVydGljYWxBbGlnbm1lbnQiOjAsIlNtYXJ0Rm9yZWdyb3VuZCI6bnVsbCwiQmFja2dyb3VuZEZpbGxUeXBlIjowLCJNYXJnaW4iOnsiJGlkIjoiNjY4IiwiVG9wIjowLjAsIkxlZnQiOjAuMCwiUmlnaHQiOjAuMCwiQm90dG9tIjowLjB9LCJQYWRkaW5nIjp7IiRpZCI6IjY2OSIsIlRvcCI6MC4wLCJMZWZ0IjowLjAsIlJpZ2h0IjowLjAsIkJvdHRvbSI6MC4wfSwiQmFja2dyb3VuZCI6eyIkcmVmIjoiMTE2In0sIklzVmlzaWJsZSI6dHJ1ZSwiV2lkdGgiOjAuMCwiSGVpZ2h0IjowLjAsIkJvcmRlclN0eWxlIjp7IiRpZCI6IjY3MCIsIkxpbmVDb2xvciI6bnVsbCwiTGluZVdlaWdodCI6MC4wLCJMaW5lVHlwZSI6MCwiUGFyZW50U3R5bGUiOm51bGx9LCJQYXJlbnRTdHlsZSI6bnVsbH0sIkR1cmF0aW9uU3R5bGUiOnsiJGlkIjoiNjcxIiwiRm9udFNldHRpbmdzIjp7IiRpZCI6IjY3MiIsIkZvbnRTaXplIjo4LCJGb250TmFtZSI6IkNhbGlicmkiLCJJc0JvbGQiOmZhbHNlLCJJc0l0YWxpYyI6ZmFsc2UsIklzVW5kZXJsaW5lZCI6ZmFsc2UsIlBhcmVudFN0eWxlIjpudWxsfSwiQXV0b1NpemUiOjAsIkZvcmVncm91bmQiOnsiJGlkIjoiNjczIiwiQ29sb3IiOnsiJGlkIjoiNjc0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Y3NSIsIlRvcCI6MC4wLCJMZWZ0IjowLjAsIlJpZ2h0IjowLjAsIkJvdHRvbSI6MC4wfSwiUGFkZGluZyI6eyIkaWQiOiI2NzYiLCJUb3AiOjAuMCwiTGVmdCI6MC4wLCJSaWdodCI6MC4wLCJCb3R0b20iOjAuMH0sIkJhY2tncm91bmQiOnsiJGlkIjoiNjc3IiwiQ29sb3IiOnsiJGlkIjoiNjc4IiwiQSI6MCwiUiI6MjU1LCJHIjoyNTUsIkIiOjI1NX19LCJJc1Zpc2libGUiOnRydWUsIldpZHRoIjowLjAsIkhlaWdodCI6MC4wLCJCb3JkZXJTdHlsZSI6eyIkaWQiOiI2NzkiLCJMaW5lQ29sb3IiOm51bGwsIkxpbmVXZWlnaHQiOjAuMCwiTGluZVR5cGUiOjAsIlBhcmVudFN0eWxlIjpudWxsfSwiUGFyZW50U3R5bGUiOm51bGx9LCJIb3Jpem9udGFsQ29ubmVjdG9yU3R5bGUiOnsiJGlkIjoiNjgwIiwiTGluZUNvbG9yIjp7IiRyZWYiOiIxMjUifSwiTGluZVdlaWdodCI6MS4wLCJMaW5lVHlwZSI6MCwiUGFyZW50U3R5bGUiOm51bGx9LCJWZXJ0aWNhbENvbm5lY3RvclN0eWxlIjp7IiRpZCI6IjY4MSIsIkxpbmVDb2xvciI6eyIkcmVmIjoiMTI4In0sIkxpbmVXZWlnaHQiOjEuMCwiTGluZVR5cGUiOjAsIlBhcmVudFN0eWxlIjpudWxsfSwiTWFyZ2luIjpudWxsLCJTdGFydERhdGVQb3NpdGlvbiI6MywiRW5kRGF0ZVBvc2l0aW9uIjo0LCJEYXRlSXNWaXNpYmxlIjp0cnVlLCJUaXRsZVBvc2l0aW9uIjowLCJEdXJhdGlvblBvc2l0aW9uIjoyLCJQZXJjZW50YWdlQ29tcGxldGVkUG9zaXRpb24iOjYsIlNwYWNpbmciOjMsIklzQmVsb3dUaW1lYmFuZCI6ZmFsc2UsIlBlcmNlbnRhZ2VDb21wbGV0ZVNoYXBlT3BhY2l0eSI6MzUsIlNoYXBlU3R5bGUiOnsiJGlkIjoiNjgyIiwiTWFyZ2luIjp7IiRpZCI6IjY4MyIsIlRvcCI6MC4wLCJMZWZ0Ijo0LjAsIlJpZ2h0Ijo0LjAsIkJvdHRvbSI6MC4wfSwiUGFkZGluZyI6eyIkaWQiOiI2ODQiLCJUb3AiOjAuMCwiTGVmdCI6MC4wLCJSaWdodCI6MC4wLCJCb3R0b20iOjAuMH0sIkJhY2tncm91bmQiOnsiJGlkIjoiNjg1IiwiQ29sb3IiOnsiJGlkIjoiNjg2IiwiQSI6MjU1LCJSIjoyNDMsIkciOjk2LCJCIjozMH19LCJJc1Zpc2libGUiOnRydWUsIldpZHRoIjowLjAsIkhlaWdodCI6MTYuMCwiQm9yZGVyU3R5bGUiOnsiJGlkIjoiNjg3IiwiTGluZUNvbG9yIjp7IiRyZWYiOiI1OTIifSwiTGluZVdlaWdodCI6MC4wLCJMaW5lVHlwZSI6MCwiUGFyZW50U3R5bGUiOm51bGx9LCJQYXJlbnRTdHlsZSI6bnVsbH0sIlRpdGxlU3R5bGUiOnsiJGlkIjoiNjg4IiwiRm9udFNldHRpbmdzIjp7IiRpZCI6IjY4OSIsIkZvbnRTaXplIjoxMSwiRm9udE5hbWUiOiJDYWxpYnJpIiwiSXNCb2xkIjp0cnVlLCJJc0l0YWxpYyI6ZmFsc2UsIklzVW5kZXJsaW5lZCI6ZmFsc2UsIlBhcmVudFN0eWxlIjpudWxsfSwiQXV0b1NpemUiOjAsIkZvcmVncm91bmQiOnsiJGlkIjoiNjkwIiwiQ29sb3IiOnsiJGlkIjoiNjk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Y5MiIsIlRvcCI6MC4wLCJMZWZ0IjowLjAsIlJpZ2h0IjowLjAsIkJvdHRvbSI6MC4wfSwiUGFkZGluZyI6eyIkaWQiOiI2OTMiLCJUb3AiOjAuMCwiTGVmdCI6MC4wLCJSaWdodCI6MC4wLCJCb3R0b20iOjAuMH0sIkJhY2tncm91bmQiOnsiJGlkIjoiNjk0IiwiQ29sb3IiOnsiJGlkIjoiNjk1IiwiQSI6MCwiUiI6MjU1LCJHIjoyNTUsIkIiOjI1NX19LCJJc1Zpc2libGUiOnRydWUsIldpZHRoIjowLjAsIkhlaWdodCI6MC4wLCJCb3JkZXJTdHlsZSI6eyIkaWQiOiI2OTYiLCJMaW5lQ29sb3IiOm51bGwsIkxpbmVXZWlnaHQiOjAuMCwiTGluZVR5cGUiOjAsIlBhcmVudFN0eWxlIjpudWxsfSwiUGFyZW50U3R5bGUiOm51bGx9LCJEYXRlU3R5bGUiOnsiJGlkIjoiNjk3IiwiRm9udFNldHRpbmdzIjp7IiRpZCI6IjY5OCIsIkZvbnRTaXplIjoxMCwiRm9udE5hbWUiOiJDYWxpYnJpIiwiSXNCb2xkIjpmYWxzZSwiSXNJdGFsaWMiOmZhbHNlLCJJc1VuZGVybGluZWQiOmZhbHNlLCJQYXJlbnRTdHlsZSI6bnVsbH0sIkF1dG9TaXplIjowLCJGb3JlZ3JvdW5kIjp7IiRpZCI6IjY5OSIsIkNvbG9yIjp7IiRpZCI6Ijcw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AxIiwiVG9wIjowLjAsIkxlZnQiOjAuMCwiUmlnaHQiOjAuMCwiQm90dG9tIjowLjB9LCJQYWRkaW5nIjp7IiRpZCI6IjcwMiIsIlRvcCI6MC4wLCJMZWZ0IjowLjAsIlJpZ2h0IjowLjAsIkJvdHRvbSI6MC4wfSwiQmFja2dyb3VuZCI6eyIkaWQiOiI3MDMiLCJDb2xvciI6eyIkaWQiOiI3MDQiLCJBIjowLCJSIjoyNTUsIkciOjI1NSwiQiI6MjU1fX0sIklzVmlzaWJsZSI6dHJ1ZSwiV2lkdGgiOjAuMCwiSGVpZ2h0IjowLjAsIkJvcmRlclN0eWxlIjp7IiRpZCI6IjcwNSIsIkxpbmVDb2xvciI6bnVsbCwiTGluZVdlaWdodCI6MC4wLCJMaW5lVHlwZSI6MCwiUGFyZW50U3R5bGUiOm51bGx9LCJQYXJlbnRTdHlsZSI6bnVsbH0sIkRhdGVGb3JtYXQiOnsiJGlkIjoiNzA2IiwiRm9ybWF0U3RyaW5nIjoiTU0uZGQiLCJTZXBhcmF0b3IiOiIuIiwiVXNlSW50ZXJuYXRpb25hbERhdGVGb3JtYXQiOmZhbHNlLCJEYXRlSXNWaXNpYmxlIjp0cnVlLCJUaW1lSXNWaXNpYmxlIjpmYWxzZSwiSG91ckRpZ2l0cyI6MSwiQW1QbURlc2lnbmF0b3IiOjIsIlRyaW0wME1pbnV0ZXMiOmZhbHNlLCJMYXN0S25vd25WaXNpYmlsaXR5U3RhdGUiOm51bGx9LCJXZWVrTnVtYmVyaW5nIjp7IiRpZCI6IjcwNyIsIkZvcm1hdCI6MCwiSXNWaXNpYmxlIjpmYWxzZSwiTGFzdEtub3duVmlzaWJpbGl0eVN0YXRlIjpmYWxzZX0sIklzVmlzaWJsZSI6dHJ1ZSwiUGFyZW50U3R5bGUiOm51bGx9LCJJbmRleCI6NCwiU21hcnREdXJhdGlvbkFjdGl2YXRlZCI6ZmFsc2UsIkRhdGVGb3JtYXQiOnsiJHJlZiI6IjcwNiJ9LCJXZWVrTnVtYmVyaW5nIjp7IiRpZCI6IjcwOCIsIkZvcm1hdCI6MCwiSXNWaXNpYmxlIjpmYWxzZSwiTGFzdEtub3duVmlzaWJpbGl0eVN0YXRlIjpmYWxzZX0sIklkIjoiNjhiMWI1NjktZTRhMS00MTIxLThlZGMtOWY5MGJhYjljOTMyIiwiSW1wb3J0SWQiOm51bGwsIlRpdGxlIjoiRGV2ZWxvcG1lbnQgUGhhc2UgIiwiTm90ZSI6bnVsbCwiSHlwZXJsaW5rIjp7IiRpZCI6IjcwOSIsIkFkZHJlc3MiOm51bGwsIlN1YkFkZHJlc3MiOm51bGx9LCJJc0NoYW5nZWQiOmZhbHNlLCJJc05ldyI6dHJ1ZX0seyIkaWQiOiI3MTAiLCJHcm91cE5hbWUiOm51bGwsIlN0YXJ0RGF0ZSI6IjIwMjItMTAtMTVUMDA6MDA6MDAiLCJFbmREYXRlIjoiMjAyMi0xMS0xOFQyMzo1OTowMCIsIlBlcmNlbnRhZ2VDb21wbGV0ZSI6bnVsbCwiU3R5bGUiOnsiJGlkIjoiNzExIiwiU2hhcGUiOjMsIlNoYXBlVGhpY2tuZXNzIjoxLCJEdXJhdGlvbkZvcm1hdCI6MSwiSW5jbHVkZU5vbldvcmtpbmdEYXlzSW5EdXJhdGlvbiI6ZmFsc2UsIlBlcmNlbnRhZ2VDb21wbGV0ZVN0eWxlIjp7IiRpZCI6IjcxMiIsIkZvbnRTZXR0aW5ncyI6eyIkaWQiOiI3MTMiLCJGb250U2l6ZSI6MTAsIkZvbnROYW1lIjoiQ2FsaWJyaSIsIklzQm9sZCI6ZmFsc2UsIklzSXRhbGljIjpmYWxzZSwiSXNVbmRlcmxpbmVkIjpmYWxzZSwiUGFyZW50U3R5bGUiOm51bGx9LCJBdXRvU2l6ZSI6MCwiRm9yZWdyb3VuZCI6eyIkaWQiOiI3MTQiLCJDb2xvciI6eyIkcmVmIjoiMTEzIn19LCJNYXhXaWR0aCI6MjAwLjAsIk1heEhlaWdodCI6IkluZmluaXR5IiwiU21hcnRGb3JlZ3JvdW5kSXNBY3RpdmUiOmZhbHNlLCJIb3Jpem9udGFsQWxpZ25tZW50IjowLCJWZXJ0aWNhbEFsaWdubWVudCI6MCwiU21hcnRGb3JlZ3JvdW5kIjpudWxsLCJCYWNrZ3JvdW5kRmlsbFR5cGUiOjAsIk1hcmdpbiI6eyIkaWQiOiI3MTUiLCJUb3AiOjAuMCwiTGVmdCI6MC4wLCJSaWdodCI6MC4wLCJCb3R0b20iOjAuMH0sIlBhZGRpbmciOnsiJGlkIjoiNzE2IiwiVG9wIjowLjAsIkxlZnQiOjAuMCwiUmlnaHQiOjAuMCwiQm90dG9tIjowLjB9LCJCYWNrZ3JvdW5kIjp7IiRyZWYiOiIxMTYifSwiSXNWaXNpYmxlIjp0cnVlLCJXaWR0aCI6MC4wLCJIZWlnaHQiOjAuMCwiQm9yZGVyU3R5bGUiOnsiJGlkIjoiNzE3IiwiTGluZUNvbG9yIjpudWxsLCJMaW5lV2VpZ2h0IjowLjAsIkxpbmVUeXBlIjowLCJQYXJlbnRTdHlsZSI6bnVsbH0sIlBhcmVudFN0eWxlIjpudWxsfSwiRHVyYXRpb25TdHlsZSI6eyIkaWQiOiI3MTgiLCJGb250U2V0dGluZ3MiOnsiJGlkIjoiNzE5IiwiRm9udFNpemUiOjgsIkZvbnROYW1lIjoiQ2FsaWJyaSIsIklzQm9sZCI6ZmFsc2UsIklzSXRhbGljIjpmYWxzZSwiSXNVbmRlcmxpbmVkIjpmYWxzZSwiUGFyZW50U3R5bGUiOm51bGx9LCJBdXRvU2l6ZSI6MCwiRm9yZWdyb3VuZCI6eyIkaWQiOiI3MjAiLCJDb2xvciI6eyIkaWQiOiI3MjE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aWQiOiI3MjQiLCJDb2xvciI6eyIkaWQiOiI3MjUiLCJBIjowLCJSIjoyNTUsIkciOjI1NSwiQiI6MjU1fX0sIklzVmlzaWJsZSI6dHJ1ZSwiV2lkdGgiOjAuMCwiSGVpZ2h0IjowLjAsIkJvcmRlclN0eWxlIjp7IiRpZCI6IjcyNiIsIkxpbmVDb2xvciI6bnVsbCwiTGluZVdlaWdodCI6MC4wLCJMaW5lVHlwZSI6MCwiUGFyZW50U3R5bGUiOm51bGx9LCJQYXJlbnRTdHlsZSI6bnVsbH0sIkhvcml6b250YWxDb25uZWN0b3JTdHlsZSI6eyIkaWQiOiI3MjciLCJMaW5lQ29sb3IiOnsiJHJlZiI6IjEyNSJ9LCJMaW5lV2VpZ2h0IjoxLjAsIkxpbmVUeXBlIjowLCJQYXJlbnRTdHlsZSI6bnVsbH0sIlZlcnRpY2FsQ29ubmVjdG9yU3R5bGUiOnsiJGlkIjoiNzI4IiwiTGluZUNvbG9yIjp7IiRyZWYiOiIxMjgifSwiTGluZVdlaWdodCI6MS4wLCJMaW5lVHlwZSI6MCwiUGFyZW50U3R5bGUiOm51bGx9LCJNYXJnaW4iOm51bGwsIlN0YXJ0RGF0ZVBvc2l0aW9uIjozLCJFbmREYXRlUG9zaXRpb24iOjQsIkRhdGVJc1Zpc2libGUiOnRydWUsIlRpdGxlUG9zaXRpb24iOjAsIkR1cmF0aW9uUG9zaXRpb24iOjIsIlBlcmNlbnRhZ2VDb21wbGV0ZWRQb3NpdGlvbiI6NiwiU3BhY2luZyI6MywiSXNCZWxvd1RpbWViYW5kIjpmYWxzZSwiUGVyY2VudGFnZUNvbXBsZXRlU2hhcGVPcGFjaXR5IjozNSwiU2hhcGVTdHlsZSI6eyIkaWQiOiI3MjkiLCJNYXJnaW4iOnsiJGlkIjoiNzMwIiwiVG9wIjowLjAsIkxlZnQiOjQuMCwiUmlnaHQiOjQuMCwiQm90dG9tIjowLjB9LCJQYWRkaW5nIjp7IiRpZCI6IjczMSIsIlRvcCI6MC4wLCJMZWZ0IjowLjAsIlJpZ2h0IjowLjAsIkJvdHRvbSI6MC4wfSwiQmFja2dyb3VuZCI6eyIkaWQiOiI3MzIiLCJDb2xvciI6eyIkaWQiOiI3MzMiLCJBIjoyNTUsIlIiOjI0MywiRyI6OTYsIkIiOjMwfX0sIklzVmlzaWJsZSI6dHJ1ZSwiV2lkdGgiOjAuMCwiSGVpZ2h0IjoxNi4wLCJCb3JkZXJTdHlsZSI6eyIkaWQiOiI3MzQiLCJMaW5lQ29sb3IiOnsiJHJlZiI6IjU5MiJ9LCJMaW5lV2VpZ2h0IjowLjAsIkxpbmVUeXBlIjowLCJQYXJlbnRTdHlsZSI6bnVsbH0sIlBhcmVudFN0eWxlIjpudWxsfSwiVGl0bGVTdHlsZSI6eyIkaWQiOiI3MzUiLCJGb250U2V0dGluZ3MiOnsiJGlkIjoiNzM2IiwiRm9udFNpemUiOjExLCJGb250TmFtZSI6IkNhbGlicmkiLCJJc0JvbGQiOnRydWUsIklzSXRhbGljIjpmYWxzZSwiSXNVbmRlcmxpbmVkIjpmYWxzZSwiUGFyZW50U3R5bGUiOm51bGx9LCJBdXRvU2l6ZSI6MCwiRm9yZWdyb3VuZCI6eyIkaWQiOiI3MzciLCJDb2xvciI6eyIkaWQiOiI3Mz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zM5IiwiVG9wIjowLjAsIkxlZnQiOjAuMCwiUmlnaHQiOjAuMCwiQm90dG9tIjowLjB9LCJQYWRkaW5nIjp7IiRpZCI6Ijc0MCIsIlRvcCI6MC4wLCJMZWZ0IjowLjAsIlJpZ2h0IjowLjAsIkJvdHRvbSI6MC4wfSwiQmFja2dyb3VuZCI6eyIkaWQiOiI3NDEiLCJDb2xvciI6eyIkaWQiOiI3NDIiLCJBIjowLCJSIjoyNTUsIkciOjI1NSwiQiI6MjU1fX0sIklzVmlzaWJsZSI6dHJ1ZSwiV2lkdGgiOjAuMCwiSGVpZ2h0IjowLjAsIkJvcmRlclN0eWxlIjp7IiRpZCI6Ijc0MyIsIkxpbmVDb2xvciI6bnVsbCwiTGluZVdlaWdodCI6MC4wLCJMaW5lVHlwZSI6MCwiUGFyZW50U3R5bGUiOm51bGx9LCJQYXJlbnRTdHlsZSI6bnVsbH0sIkRhdGVTdHlsZSI6eyIkaWQiOiI3NDQiLCJGb250U2V0dGluZ3MiOnsiJGlkIjoiNzQ1IiwiRm9udFNpemUiOjEwLCJGb250TmFtZSI6IkNhbGlicmkiLCJJc0JvbGQiOmZhbHNlLCJJc0l0YWxpYyI6ZmFsc2UsIklzVW5kZXJsaW5lZCI6ZmFsc2UsIlBhcmVudFN0eWxlIjpudWxsfSwiQXV0b1NpemUiOjAsIkZvcmVncm91bmQiOnsiJGlkIjoiNzQ2IiwiQ29sb3IiOnsiJGlkIjoiNzQ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NDgiLCJUb3AiOjAuMCwiTGVmdCI6MC4wLCJSaWdodCI6MC4wLCJCb3R0b20iOjAuMH0sIlBhZGRpbmciOnsiJGlkIjoiNzQ5IiwiVG9wIjowLjAsIkxlZnQiOjAuMCwiUmlnaHQiOjAuMCwiQm90dG9tIjowLjB9LCJCYWNrZ3JvdW5kIjp7IiRpZCI6Ijc1MCIsIkNvbG9yIjp7IiRpZCI6Ijc1MSIsIkEiOjAsIlIiOjI1NSwiRyI6MjU1LCJCIjoyNTV9fSwiSXNWaXNpYmxlIjp0cnVlLCJXaWR0aCI6MC4wLCJIZWlnaHQiOjAuMCwiQm9yZGVyU3R5bGUiOnsiJGlkIjoiNzUyIiwiTGluZUNvbG9yIjpudWxsLCJMaW5lV2VpZ2h0IjowLjAsIkxpbmVUeXBlIjowLCJQYXJlbnRTdHlsZSI6bnVsbH0sIlBhcmVudFN0eWxlIjpudWxsfSwiRGF0ZUZvcm1hdCI6eyIkaWQiOiI3NTMiLCJGb3JtYXRTdHJpbmciOiJNTS5kZCIsIlNlcGFyYXRvciI6Ii4iLCJVc2VJbnRlcm5hdGlvbmFsRGF0ZUZvcm1hdCI6ZmFsc2UsIkRhdGVJc1Zpc2libGUiOnRydWUsIlRpbWVJc1Zpc2libGUiOmZhbHNlLCJIb3VyRGlnaXRzIjoxLCJBbVBtRGVzaWduYXRvciI6MiwiVHJpbTAwTWludXRlcyI6ZmFsc2UsIkxhc3RLbm93blZpc2liaWxpdHlTdGF0ZSI6bnVsbH0sIldlZWtOdW1iZXJpbmciOnsiJGlkIjoiNzU0IiwiRm9ybWF0IjowLCJJc1Zpc2libGUiOmZhbHNlLCJMYXN0S25vd25WaXNpYmlsaXR5U3RhdGUiOmZhbHNlfSwiSXNWaXNpYmxlIjp0cnVlLCJQYXJlbnRTdHlsZSI6bnVsbH0sIkluZGV4Ijo2LCJTbWFydER1cmF0aW9uQWN0aXZhdGVkIjpmYWxzZSwiRGF0ZUZvcm1hdCI6eyIkcmVmIjoiNzUzIn0sIldlZWtOdW1iZXJpbmciOnsiJGlkIjoiNzU1IiwiRm9ybWF0IjowLCJJc1Zpc2libGUiOmZhbHNlLCJMYXN0S25vd25WaXNpYmlsaXR5U3RhdGUiOmZhbHNlfSwiSWQiOiIyMDdhNGE5Ny1jNjg4LTRlMjMtYTM0YS00MWEwZGUzZmIxOWEiLCJJbXBvcnRJZCI6bnVsbCwiVGl0bGUiOiJUZXN0aW5nIGFuZCBSZXZpZXdzIiwiTm90ZSI6bnVsbCwiSHlwZXJsaW5rIjp7IiRpZCI6Ijc1NiIsIkFkZHJlc3MiOm51bGwsIlN1YkFkZHJlc3MiOm51bGx9LCJJc0NoYW5nZWQiOmZhbHNlLCJJc05ldyI6dHJ1ZX0seyIkaWQiOiI3NTciLCJHcm91cE5hbWUiOm51bGwsIlN0YXJ0RGF0ZSI6IjIwMjMtMDEtMDFUMDA6MDA6MDBaIiwiRW5kRGF0ZSI6IjIwMjMtMDItMDRUMjM6NTk6MDBaIiwiUGVyY2VudGFnZUNvbXBsZXRlIjpudWxsLCJTdHlsZSI6eyIkaWQiOiI3NTgiLCJTaGFwZSI6MCwiU2hhcGVUaGlja25lc3MiOjEsIkR1cmF0aW9uRm9ybWF0IjoxLCJJbmNsdWRlTm9uV29ya2luZ0RheXNJbkR1cmF0aW9uIjpmYWxzZSwiUGVyY2VudGFnZUNvbXBsZXRlU3R5bGUiOnsiJGlkIjoiNzU5IiwiRm9udFNldHRpbmdzIjp7IiRpZCI6Ijc2MCIsIkZvbnRTaXplIjoxMCwiRm9udE5hbWUiOiJDYWxpYnJpIiwiSXNCb2xkIjpmYWxzZSwiSXNJdGFsaWMiOmZhbHNlLCJJc1VuZGVybGluZWQiOmZhbHNlLCJQYXJlbnRTdHlsZSI6bnVsbH0sIkF1dG9TaXplIjowLCJGb3JlZ3JvdW5kIjp7IiRpZCI6Ijc2MSIsIkNvbG9yIjp7IiRpZCI6Ijc2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zIiwiVG9wIjowLjAsIkxlZnQiOjAuMCwiUmlnaHQiOjAuMCwiQm90dG9tIjowLjB9LCJQYWRkaW5nIjp7IiRpZCI6Ijc2NCIsIlRvcCI6MC4wLCJMZWZ0IjowLjAsIlJpZ2h0IjowLjAsIkJvdHRvbSI6MC4wfSwiQmFja2dyb3VuZCI6eyIkaWQiOiI3NjUiLCJDb2xvciI6eyIkaWQiOiI3NjYiLCJBIjo4OSwiUiI6MCwiRyI6MCwiQiI6MH19LCJJc1Zpc2libGUiOnRydWUsIldpZHRoIjowLjAsIkhlaWdodCI6MC4wLCJCb3JkZXJTdHlsZSI6eyIkaWQiOiI3NjciLCJMaW5lQ29sb3IiOm51bGwsIkxpbmVXZWlnaHQiOjAuMCwiTGluZVR5cGUiOjAsIlBhcmVudFN0eWxlIjpudWxsfSwiUGFyZW50U3R5bGUiOm51bGx9LCJEdXJhdGlvblN0eWxlIjp7IiRpZCI6Ijc2OCIsIkZvbnRTZXR0aW5ncyI6eyIkaWQiOiI3NjkiLCJGb250U2l6ZSI6OCwiRm9udE5hbWUiOiJDYWxpYnJpIiwiSXNCb2xkIjpmYWxzZSwiSXNJdGFsaWMiOmZhbHNlLCJJc1VuZGVybGluZWQiOmZhbHNlLCJQYXJlbnRTdHlsZSI6bnVsbH0sIkF1dG9TaXplIjowLCJGb3JlZ3JvdW5kIjp7IiRpZCI6Ijc3MCIsIkNvbG9yIjp7IiRpZCI6Ijc3M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3NzIiLCJUb3AiOjAuMCwiTGVmdCI6MC4wLCJSaWdodCI6MC4wLCJCb3R0b20iOjAuMH0sIlBhZGRpbmciOnsiJGlkIjoiNzczIiwiVG9wIjowLjAsIkxlZnQiOjAuMCwiUmlnaHQiOjAuMCwiQm90dG9tIjowLjB9LCJCYWNrZ3JvdW5kIjp7IiRpZCI6Ijc3NCIsIkNvbG9yIjp7IiRpZCI6Ijc3NSIsIkEiOjAsIlIiOjI1NSwiRyI6MjU1LCJCIjoyNTV9fSwiSXNWaXNpYmxlIjp0cnVlLCJXaWR0aCI6MC4wLCJIZWlnaHQiOjAuMCwiQm9yZGVyU3R5bGUiOnsiJGlkIjoiNzc2IiwiTGluZUNvbG9yIjpudWxsLCJMaW5lV2VpZ2h0IjowLjAsIkxpbmVUeXBlIjowLCJQYXJlbnRTdHlsZSI6bnVsbH0sIlBhcmVudFN0eWxlIjpudWxsfSwiSG9yaXpvbnRhbENvbm5lY3RvclN0eWxlIjp7IiRpZCI6Ijc3NyIsIkxpbmVDb2xvciI6eyIkaWQiOiI3NzgiLCIkdHlwZSI6Ik5MUkUuQ29tbW9uLkRvbS5Tb2xpZENvbG9yQnJ1c2gsIE5MUkUuQ29tbW9uIiwiQ29sb3IiOnsiJGlkIjoiNzc5IiwiQSI6MjU1LCJSIjoyMDQsIkciOjIwNCwiQiI6MjA0fX0sIkxpbmVXZWlnaHQiOjEuMCwiTGluZVR5cGUiOjAsIlBhcmVudFN0eWxlIjpudWxsfSwiVmVydGljYWxDb25uZWN0b3JTdHlsZSI6eyIkaWQiOiI3ODAiLCJMaW5lQ29sb3IiOnsiJGlkIjoiNzgxIiwiJHR5cGUiOiJOTFJFLkNvbW1vbi5Eb20uU29saWRDb2xvckJydXNoLCBOTFJFLkNvbW1vbiIsIkNvbG9yIjp7IiRpZCI6Ijc4MiIsIkEiOjI1NSwiUiI6MjA0LCJHIjoyMDQsIkIiOjIwNH19LCJMaW5lV2VpZ2h0IjoxLjAsIkxpbmVUeXBlIjowLCJQYXJlbnRTdHlsZSI6bnVsbH0sIk1hcmdpbiI6bnVsbCwiU3RhcnREYXRlUG9zaXRpb24iOjMsIkVuZERhdGVQb3NpdGlvbiI6NCwiRGF0ZUlzVmlzaWJsZSI6dHJ1ZSwiVGl0bGVQb3NpdGlvbiI6MCwiRHVyYXRpb25Qb3NpdGlvbiI6MiwiUGVyY2VudGFnZUNvbXBsZXRlZFBvc2l0aW9uIjo2LCJTcGFjaW5nIjozLCJJc0JlbG93VGltZWJhbmQiOmZhbHNlLCJQZXJjZW50YWdlQ29tcGxldGVTaGFwZU9wYWNpdHkiOjM1LCJTaGFwZVN0eWxlIjp7IiRpZCI6Ijc4MyIsIk1hcmdpbiI6eyIkaWQiOiI3ODQiLCJUb3AiOjAuMCwiTGVmdCI6NC4wLCJSaWdodCI6NC4wLCJCb3R0b20iOjAuMH0sIlBhZGRpbmciOnsiJGlkIjoiNzg1IiwiVG9wIjowLjAsIkxlZnQiOjAuMCwiUmlnaHQiOjAuMCwiQm90dG9tIjowLjB9LCJCYWNrZ3JvdW5kIjp7IiRpZCI6Ijc4NiIsIkNvbG9yIjp7IiRpZCI6Ijc4NyIsIkEiOjI1NSwiUiI6NjgsIkciOjExNCwiQiI6MTk2fX0sIklzVmlzaWJsZSI6dHJ1ZSwiV2lkdGgiOjAuMCwiSGVpZ2h0IjoxNi4wLCJCb3JkZXJTdHlsZSI6eyIkaWQiOiI3ODgiLCJMaW5lQ29sb3IiOnsiJGlkIjoiNzg5IiwiJHR5cGUiOiJOTFJFLkNvbW1vbi5Eb20uU29saWRDb2xvckJydXNoLCBOTFJFLkNvbW1vbiIsIkNvbG9yIjp7IiRpZCI6Ijc5MCIsIkEiOjI1NSwiUiI6MjU1LCJHIjowLCJCIjowfX0sIkxpbmVXZWlnaHQiOjAuMCwiTGluZVR5cGUiOjAsIlBhcmVudFN0eWxlIjpudWxsfSwiUGFyZW50U3R5bGUiOm51bGx9LCJUaXRsZVN0eWxlIjp7IiRpZCI6Ijc5MSIsIkZvbnRTZXR0aW5ncyI6eyIkaWQiOiI3OTIiLCJGb250U2l6ZSI6MTEsIkZvbnROYW1lIjoiQ2FsaWJyaSIsIklzQm9sZCI6dHJ1ZSwiSXNJdGFsaWMiOmZhbHNlLCJJc1VuZGVybGluZWQiOmZhbHNlLCJQYXJlbnRTdHlsZSI6bnVsbH0sIkF1dG9TaXplIjowLCJGb3JlZ3JvdW5kIjp7IiRpZCI6Ijc5MyIsIkNvbG9yIjp7IiRpZCI6Ijc5N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3OTUiLCJUb3AiOjAuMCwiTGVmdCI6MC4wLCJSaWdodCI6MC4wLCJCb3R0b20iOjAuMH0sIlBhZGRpbmciOnsiJGlkIjoiNzk2IiwiVG9wIjowLjAsIkxlZnQiOjAuMCwiUmlnaHQiOjAuMCwiQm90dG9tIjowLjB9LCJCYWNrZ3JvdW5kIjp7IiRpZCI6Ijc5NyIsIkNvbG9yIjp7IiRpZCI6Ijc5OCIsIkEiOjAsIlIiOjI1NSwiRyI6MjU1LCJCIjoyNTV9fSwiSXNWaXNpYmxlIjp0cnVlLCJXaWR0aCI6MC4wLCJIZWlnaHQiOjAuMCwiQm9yZGVyU3R5bGUiOnsiJGlkIjoiNzk5IiwiTGluZUNvbG9yIjpudWxsLCJMaW5lV2VpZ2h0IjowLjAsIkxpbmVUeXBlIjowLCJQYXJlbnRTdHlsZSI6bnVsbH0sIlBhcmVudFN0eWxlIjpudWxsfSwiRGF0ZVN0eWxlIjp7IiRpZCI6IjgwMCIsIkZvbnRTZXR0aW5ncyI6eyIkaWQiOiI4MDEiLCJGb250U2l6ZSI6MTAsIkZvbnROYW1lIjoiQ2FsaWJyaSIsIklzQm9sZCI6ZmFsc2UsIklzSXRhbGljIjpmYWxzZSwiSXNVbmRlcmxpbmVkIjpmYWxzZSwiUGFyZW50U3R5bGUiOm51bGx9LCJBdXRvU2l6ZSI6MCwiRm9yZWdyb3VuZCI6eyIkaWQiOiI4MDIiLCJDb2xvciI6eyIkaWQiOiI4MD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nsiJGlkIjoiODA2IiwiQ29sb3IiOnsiJGlkIjoiODA3IiwiQSI6MCwiUiI6MjU1LCJHIjoyNTUsIkIiOjI1NX19LCJJc1Zpc2libGUiOnRydWUsIldpZHRoIjowLjAsIkhlaWdodCI6MC4wLCJCb3JkZXJTdHlsZSI6eyIkaWQiOiI4MDgiLCJMaW5lQ29sb3IiOm51bGwsIkxpbmVXZWlnaHQiOjAuMCwiTGluZVR5cGUiOjAsIlBhcmVudFN0eWxlIjpudWxsfSwiUGFyZW50U3R5bGUiOm51bGx9LCJEYXRlRm9ybWF0Ijp7IiRpZCI6IjgwOSIsIkZvcm1hdFN0cmluZyI6Ik1NLmRkIiwiU2VwYXJhdG9yIjoiLiIsIlVzZUludGVybmF0aW9uYWxEYXRlRm9ybWF0IjpmYWxzZSwiRGF0ZUlzVmlzaWJsZSI6dHJ1ZSwiVGltZUlzVmlzaWJsZSI6ZmFsc2UsIkhvdXJEaWdpdHMiOjEsIkFtUG1EZXNpZ25hdG9yIjoyLCJUcmltMDBNaW51dGVzIjpmYWxzZSwiTGFzdEtub3duVmlzaWJpbGl0eVN0YXRlIjpudWxsfSwiV2Vla051bWJlcmluZyI6eyIkaWQiOiI4MTAiLCJGb3JtYXQiOjAsIklzVmlzaWJsZSI6ZmFsc2UsIkxhc3RLbm93blZpc2liaWxpdHlTdGF0ZSI6ZmFsc2V9LCJJc1Zpc2libGUiOnRydWUsIlBhcmVudFN0eWxlIjpudWxsfSwiSW5kZXgiOjgsIlNtYXJ0RHVyYXRpb25BY3RpdmF0ZWQiOmZhbHNlLCJEYXRlRm9ybWF0Ijp7IiRyZWYiOiI4MDkifSwiV2Vla051bWJlcmluZyI6eyIkaWQiOiI4MTEiLCJGb3JtYXQiOjAsIklzVmlzaWJsZSI6ZmFsc2UsIkxhc3RLbm93blZpc2liaWxpdHlTdGF0ZSI6ZmFsc2V9LCJJZCI6IjQwM2QyMTM2LWEzMTEtNDAyMy1hZDg5LWE1YzA0MjFiMGM1YiIsIkltcG9ydElkIjpudWxsLCJUaXRsZSI6IkRvY3VtZW50YXRpb24iLCJOb3RlIjpudWxsLCJIeXBlcmxpbmsiOnsiJGlkIjoiODEyIiwiQWRkcmVzcyI6bnVsbCwiU3ViQWRkcmVzcyI6bnVsbH0sIklzQ2hhbmdlZCI6ZmFsc2UsIklzTmV3Ijp0cnVlfSx7IiRpZCI6IjgxMyIsIkdyb3VwTmFtZSI6bnVsbCwiU3RhcnREYXRlIjoiMjAyMy0wMi0wOFQwMDowMDowMFoiLCJFbmREYXRlIjoiMjAyMy0wMi0yOFQyMzo1OTowMFoiLCJQZXJjZW50YWdlQ29tcGxldGUiOm51bGwsIlN0eWxlIjp7IiRpZCI6IjgxNCIsIlNoYXBlIjowLCJTaGFwZVRoaWNrbmVzcyI6MSwiRHVyYXRpb25Gb3JtYXQiOjEsIkluY2x1ZGVOb25Xb3JraW5nRGF5c0luRHVyYXRpb24iOmZhbHNlLCJQZXJjZW50YWdlQ29tcGxldGVTdHlsZSI6eyIkaWQiOiI4MTUiLCJGb250U2V0dGluZ3MiOnsiJGlkIjoiODE2IiwiRm9udFNpemUiOjEwLCJGb250TmFtZSI6IkNhbGlicmkiLCJJc0JvbGQiOmZhbHNlLCJJc0l0YWxpYyI6ZmFsc2UsIklzVW5kZXJsaW5lZCI6ZmFsc2UsIlBhcmVudFN0eWxlIjpudWxsfSwiQXV0b1NpemUiOjAsIkZvcmVncm91bmQiOnsiJGlkIjoiODE3IiwiQ29sb3IiOnsiJGlkIjoiODE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TkiLCJUb3AiOjAuMCwiTGVmdCI6MC4wLCJSaWdodCI6MC4wLCJCb3R0b20iOjAuMH0sIlBhZGRpbmciOnsiJGlkIjoiODIwIiwiVG9wIjowLjAsIkxlZnQiOjAuMCwiUmlnaHQiOjAuMCwiQm90dG9tIjowLjB9LCJCYWNrZ3JvdW5kIjp7IiRpZCI6IjgyMSIsIkNvbG9yIjp7IiRpZCI6IjgyMiIsIkEiOjg5LCJSIjowLCJHIjowLCJCIjowfX0sIklzVmlzaWJsZSI6dHJ1ZSwiV2lkdGgiOjAuMCwiSGVpZ2h0IjowLjAsIkJvcmRlclN0eWxlIjp7IiRpZCI6IjgyMyIsIkxpbmVDb2xvciI6bnVsbCwiTGluZVdlaWdodCI6MC4wLCJMaW5lVHlwZSI6MCwiUGFyZW50U3R5bGUiOm51bGx9LCJQYXJlbnRTdHlsZSI6bnVsbH0sIkR1cmF0aW9uU3R5bGUiOnsiJGlkIjoiODI0IiwiRm9udFNldHRpbmdzIjp7IiRpZCI6IjgyNSIsIkZvbnRTaXplIjo4LCJGb250TmFtZSI6IkNhbGlicmkiLCJJc0JvbGQiOmZhbHNlLCJJc0l0YWxpYyI6ZmFsc2UsIklzVW5kZXJsaW5lZCI6ZmFsc2UsIlBhcmVudFN0eWxlIjpudWxsfSwiQXV0b1NpemUiOjAsIkZvcmVncm91bmQiOnsiJGlkIjoiODI2IiwiQ29sb3IiOnsiJGlkIjoiODI3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GlkIjoiODMwIiwiQ29sb3IiOnsiJGlkIjoiODMxIiwiQSI6MCwiUiI6MjU1LCJHIjoyNTUsIkIiOjI1NX19LCJJc1Zpc2libGUiOnRydWUsIldpZHRoIjowLjAsIkhlaWdodCI6MC4wLCJCb3JkZXJTdHlsZSI6eyIkaWQiOiI4MzIiLCJMaW5lQ29sb3IiOm51bGwsIkxpbmVXZWlnaHQiOjAuMCwiTGluZVR5cGUiOjAsIlBhcmVudFN0eWxlIjpudWxsfSwiUGFyZW50U3R5bGUiOm51bGx9LCJIb3Jpem9udGFsQ29ubmVjdG9yU3R5bGUiOnsiJGlkIjoiODMzIiwiTGluZUNvbG9yIjp7IiRpZCI6IjgzNCIsIiR0eXBlIjoiTkxSRS5Db21tb24uRG9tLlNvbGlkQ29sb3JCcnVzaCwgTkxSRS5Db21tb24iLCJDb2xvciI6eyIkaWQiOiI4MzUiLCJBIjoyNTUsIlIiOjIwNCwiRyI6MjA0LCJCIjoyMDR9fSwiTGluZVdlaWdodCI6MS4wLCJMaW5lVHlwZSI6MCwiUGFyZW50U3R5bGUiOm51bGx9LCJWZXJ0aWNhbENvbm5lY3RvclN0eWxlIjp7IiRpZCI6IjgzNiIsIkxpbmVDb2xvciI6eyIkaWQiOiI4MzciLCIkdHlwZSI6Ik5MUkUuQ29tbW9uLkRvbS5Tb2xpZENvbG9yQnJ1c2gsIE5MUkUuQ29tbW9uIiwiQ29sb3IiOnsiJGlkIjoiODM4IiwiQSI6MjU1LCJSIjoyMDQsIkciOjIwNCwiQiI6MjA0fX0sIkxpbmVXZWlnaHQiOjEuMCwiTGluZVR5cGUiOjAsIlBhcmVudFN0eWxlIjpudWxsfSwiTWFyZ2luIjpudWxsLCJTdGFydERhdGVQb3NpdGlvbiI6MywiRW5kRGF0ZVBvc2l0aW9uIjo0LCJEYXRlSXNWaXNpYmxlIjp0cnVlLCJUaXRsZVBvc2l0aW9uIjowLCJEdXJhdGlvblBvc2l0aW9uIjoyLCJQZXJjZW50YWdlQ29tcGxldGVkUG9zaXRpb24iOjYsIlNwYWNpbmciOjMsIklzQmVsb3dUaW1lYmFuZCI6ZmFsc2UsIlBlcmNlbnRhZ2VDb21wbGV0ZVNoYXBlT3BhY2l0eSI6MzUsIlNoYXBlU3R5bGUiOnsiJGlkIjoiODM5IiwiTWFyZ2luIjp7IiRpZCI6Ijg0MCIsIlRvcCI6MC4wLCJMZWZ0Ijo0LjAsIlJpZ2h0Ijo0LjAsIkJvdHRvbSI6MC4wfSwiUGFkZGluZyI6eyIkaWQiOiI4NDEiLCJUb3AiOjAuMCwiTGVmdCI6MC4wLCJSaWdodCI6MC4wLCJCb3R0b20iOjAuMH0sIkJhY2tncm91bmQiOnsiJGlkIjoiODQyIiwiQ29sb3IiOnsiJGlkIjoiODQzIiwiQSI6MjU1LCJSIjo2OCwiRyI6MTE0LCJCIjoxOTZ9fSwiSXNWaXNpYmxlIjp0cnVlLCJXaWR0aCI6MC4wLCJIZWlnaHQiOjE2LjAsIkJvcmRlclN0eWxlIjp7IiRpZCI6Ijg0NCIsIkxpbmVDb2xvciI6eyIkaWQiOiI4NDUiLCIkdHlwZSI6Ik5MUkUuQ29tbW9uLkRvbS5Tb2xpZENvbG9yQnJ1c2gsIE5MUkUuQ29tbW9uIiwiQ29sb3IiOnsiJGlkIjoiODQ2IiwiQSI6MjU1LCJSIjoyNTUsIkciOjAsIkIiOjB9fSwiTGluZVdlaWdodCI6MC4wLCJMaW5lVHlwZSI6MCwiUGFyZW50U3R5bGUiOm51bGx9LCJQYXJlbnRTdHlsZSI6bnVsbH0sIlRpdGxlU3R5bGUiOnsiJGlkIjoiODQ3IiwiRm9udFNldHRpbmdzIjp7IiRpZCI6Ijg0OCIsIkZvbnRTaXplIjoxMSwiRm9udE5hbWUiOiJDYWxpYnJpIiwiSXNCb2xkIjp0cnVlLCJJc0l0YWxpYyI6ZmFsc2UsIklzVW5kZXJsaW5lZCI6ZmFsc2UsIlBhcmVudFN0eWxlIjpudWxsfSwiQXV0b1NpemUiOjAsIkZvcmVncm91bmQiOnsiJGlkIjoiODQ5IiwiQ29sb3IiOnsiJGlkIjoiODUw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g1MSIsIlRvcCI6MC4wLCJMZWZ0IjowLjAsIlJpZ2h0IjowLjAsIkJvdHRvbSI6MC4wfSwiUGFkZGluZyI6eyIkaWQiOiI4NTIiLCJUb3AiOjAuMCwiTGVmdCI6MC4wLCJSaWdodCI6MC4wLCJCb3R0b20iOjAuMH0sIkJhY2tncm91bmQiOnsiJGlkIjoiODUzIiwiQ29sb3IiOnsiJGlkIjoiODU0IiwiQSI6MCwiUiI6MjU1LCJHIjoyNTUsIkIiOjI1NX19LCJJc1Zpc2libGUiOnRydWUsIldpZHRoIjowLjAsIkhlaWdodCI6MC4wLCJCb3JkZXJTdHlsZSI6eyIkaWQiOiI4NTUiLCJMaW5lQ29sb3IiOm51bGwsIkxpbmVXZWlnaHQiOjAuMCwiTGluZVR5cGUiOjAsIlBhcmVudFN0eWxlIjpudWxsfSwiUGFyZW50U3R5bGUiOm51bGx9LCJEYXRlU3R5bGUiOnsiJGlkIjoiODU2IiwiRm9udFNldHRpbmdzIjp7IiRpZCI6Ijg1NyIsIkZvbnRTaXplIjoxMCwiRm9udE5hbWUiOiJDYWxpYnJpIiwiSXNCb2xkIjpmYWxzZSwiSXNJdGFsaWMiOmZhbHNlLCJJc1VuZGVybGluZWQiOmZhbHNlLCJQYXJlbnRTdHlsZSI6bnVsbH0sIkF1dG9TaXplIjowLCJGb3JlZ3JvdW5kIjp7IiRpZCI6Ijg1OCIsIkNvbG9yIjp7IiRpZCI6Ijg1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YwIiwiVG9wIjowLjAsIkxlZnQiOjAuMCwiUmlnaHQiOjAuMCwiQm90dG9tIjowLjB9LCJQYWRkaW5nIjp7IiRpZCI6Ijg2MSIsIlRvcCI6MC4wLCJMZWZ0IjowLjAsIlJpZ2h0IjowLjAsIkJvdHRvbSI6MC4wfSwiQmFja2dyb3VuZCI6eyIkaWQiOiI4NjIiLCJDb2xvciI6eyIkaWQiOiI4NjMiLCJBIjowLCJSIjoyNTUsIkciOjI1NSwiQiI6MjU1fX0sIklzVmlzaWJsZSI6dHJ1ZSwiV2lkdGgiOjAuMCwiSGVpZ2h0IjowLjAsIkJvcmRlclN0eWxlIjp7IiRpZCI6Ijg2NCIsIkxpbmVDb2xvciI6bnVsbCwiTGluZVdlaWdodCI6MC4wLCJMaW5lVHlwZSI6MCwiUGFyZW50U3R5bGUiOm51bGx9LCJQYXJlbnRTdHlsZSI6bnVsbH0sIkRhdGVGb3JtYXQiOnsiJGlkIjoiODY1IiwiRm9ybWF0U3RyaW5nIjoiTU0uZGQiLCJTZXBhcmF0b3IiOiIuIiwiVXNlSW50ZXJuYXRpb25hbERhdGVGb3JtYXQiOmZhbHNlLCJEYXRlSXNWaXNpYmxlIjp0cnVlLCJUaW1lSXNWaXNpYmxlIjpmYWxzZSwiSG91ckRpZ2l0cyI6MSwiQW1QbURlc2lnbmF0b3IiOjIsIlRyaW0wME1pbnV0ZXMiOmZhbHNlLCJMYXN0S25vd25WaXNpYmlsaXR5U3RhdGUiOm51bGx9LCJXZWVrTnVtYmVyaW5nIjp7IiRpZCI6Ijg2NiIsIkZvcm1hdCI6MCwiSXNWaXNpYmxlIjpmYWxzZSwiTGFzdEtub3duVmlzaWJpbGl0eVN0YXRlIjpmYWxzZX0sIklzVmlzaWJsZSI6dHJ1ZSwiUGFyZW50U3R5bGUiOm51bGx9LCJJbmRleCI6MTAsIlNtYXJ0RHVyYXRpb25BY3RpdmF0ZWQiOmZhbHNlLCJEYXRlRm9ybWF0Ijp7IiRyZWYiOiI4NjUifSwiV2Vla051bWJlcmluZyI6eyIkaWQiOiI4NjciLCJGb3JtYXQiOjAsIklzVmlzaWJsZSI6ZmFsc2UsIkxhc3RLbm93blZpc2liaWxpdHlTdGF0ZSI6ZmFsc2V9LCJJZCI6IjY2NDRiNDk0LTI2NmUtNDhhYi1iY2I2LWYzMmVlZjBkYWQ2OCIsIkltcG9ydElkIjpudWxsLCJUaXRsZSI6IkFkanVzdG1lbnQgUGhhc2UiLCJOb3RlIjpudWxsLCJIeXBlcmxpbmsiOnsiJGlkIjoiODY4IiwiQWRkcmVzcyI6bnVsbCwiU3ViQWRkcmVzcyI6bnVsbH0sIklzQ2hhbmdlZCI6ZmFsc2UsIklzTmV3Ijp0cnVlfV0sIlN3aW1sYW5lcyI6W10sIk1zUHJvamVjdEl0ZW1zVHJlZSI6bnVsbCwiTWV0YWRhdGEiOnsiJGlkIjoiODY5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g3MCIsIkltcGFPcHRpb25zIjp7IiRpZCI6Ijg3M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ODcyIiwiVXNlVGltZSI6dHJ1ZSwiV29ya0RheVN0YXJ0IjoiMDA6MDA6MDAiLCJXb3JrRGF5RW5kIjoiMjM6NTk6MDAifSwiTGFzdFVzZWRUZW1wbGF0ZUlkIjoiMDJmMjIzMmQtNTM5Zi00Y2NkLTgzYWUtNWNmYzkzMzYzOWE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dentify PM"/>
  <p:tag name="OTLDATE" val="2022-10-22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t-up Certification"/>
  <p:tag name="OTLDATE" val="2022-12-15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duction Begins"/>
  <p:tag name="OTLDATE" val="2023-02-08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alyze Results"/>
  <p:tag name="OTLDATE" val="2023-03-04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termine Objectives"/>
  <p:tag name="OTLDATE" val="2022-08-02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EPARATOR" val="."/>
  <p:tag name="OTLDATEFORMATSTRING" val="MM.dd"/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lect Vendor"/>
  <p:tag name="OTLDATE" val="2022-09-27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keholder Review"/>
  <p:tag name="OTLDATE" val="2022-11-30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ystem Check"/>
  <p:tag name="OTLDATE" val="2022-12-29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rap-up Audit"/>
  <p:tag name="OTLPOSITIONONTASK" val="None"/>
  <p:tag name="OTLRELATEDTASKID" val="00000000-0000-0000-0000-000000000000"/>
  <p:tag name="OTLDATE" val="2023-02-14T23:59:00.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AUTODATERANGE" val="True"/>
  <p:tag name="OTLTIMEBANDSTARTDATE" val="2017-08-02T23:59:59.9990000Z"/>
  <p:tag name="OTLTIMEBANDENDDATE" val="2023-03-04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Gel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0T00:00:00.0000000Z"/>
  <p:tag name="OTLENDDATE" val="2022-09-23T23:59:00.0000000Z"/>
  <p:tag name="OTLSPACING" val="3"/>
  <p:tag name="OTLSHAPETHICKNESSTYPE" val="Regular"/>
  <p:tag name="OTLDATEFORMATDATEISVISIBLE" val="True"/>
  <p:tag name="OTLDATEFORMATTIMEISVISIBLE" val="False"/>
  <p:tag name="OTLDURATIONFORMAT" val="weeks"/>
  <p:tag name="OTLDATEFORMATSEPARATOR" val="."/>
  <p:tag name="OTLDATEFORMATSTRING" val="MM.dd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2T00:00:00.0000000Z"/>
  <p:tag name="OTLENDDATE" val="2022-12-03T23:59:00.0000000Z"/>
  <p:tag name="OTLSPACING" val="3"/>
  <p:tag name="OTLSHAPETHICKNESSTYPE" val="Regular"/>
  <p:tag name="OTLDATEFORMATDATEISVISIBLE" val="True"/>
  <p:tag name="OTLDATEFORMATTIMEISVISIBLE" val="False"/>
  <p:tag name="OTLDURATIONFORMAT" val="weeks"/>
  <p:tag name="OTLMARKERSHAPE" val="OTL"/>
  <p:tag name="OTLDATEFORMATSTRING" val="MM.dd"/>
  <p:tag name="OTLDATEFORMATSEPARATOR" val=".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15T00:00:00.0000000Z"/>
  <p:tag name="OTLENDDATE" val="2023-02-03T23:59:00.0000000Z"/>
  <p:tag name="OTLSPACING" val="3"/>
  <p:tag name="OTLSHAPETHICKNESSTYPE" val="Regular"/>
  <p:tag name="OTLDATEFORMATDATEISVISIBLE" val="True"/>
  <p:tag name="OTLDATEFORMATTIMEISVISIBLE" val="False"/>
  <p:tag name="OTLDURATIONFORMAT" val="weeks"/>
  <p:tag name="OTLMARKERSHAPE" val="OTL"/>
  <p:tag name="OTLDATEFORMATSTRING" val="MM.dd"/>
  <p:tag name="OTLDATEFORMATSEPARATOR" val=".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Regular"/>
  <p:tag name="OTLSTARTDATE" val="2022-10-15T00:00:00.0000000"/>
  <p:tag name="OTLENDDATE" val="2022-11-18T23:59:00.0000000"/>
  <p:tag name="OTLDATEFORMATDATEISVISIBLE" val="True"/>
  <p:tag name="OTLDATEFORMATTIMEISVISIBLE" val="False"/>
  <p:tag name="OTLDURATIONFORMAT" val="weeks"/>
  <p:tag name="OTLMARKERSHAPE" val="OTL"/>
  <p:tag name="OTLDATEFORMATSTRING" val="MM.dd"/>
  <p:tag name="OTLDATEFORMATSEPARATOR" val=".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00:00:00.0000000Z"/>
  <p:tag name="OTLENDDATE" val="2023-02-04T23:59:00.0000000Z"/>
  <p:tag name="OTLSPACING" val="3"/>
  <p:tag name="OTLSHAPETHICKNESSTYPE" val="Regular"/>
  <p:tag name="OTLDATEFORMATDATEISVISIBLE" val="True"/>
  <p:tag name="OTLDATEFORMATTIMEISVISIBLE" val="False"/>
  <p:tag name="OTLDURATIONFORMAT" val="weeks"/>
  <p:tag name="OTLMARKERSHAPE" val="OTL"/>
  <p:tag name="OTLDATEFORMATSTRING" val="MM.dd"/>
  <p:tag name="OTLDATEFORMATSEPARATOR" val=".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2-08T00:00:00.0000000Z"/>
  <p:tag name="OTLENDDATE" val="2023-02-28T23:59:00.0000000Z"/>
  <p:tag name="OTLSPACING" val="3"/>
  <p:tag name="OTLSHAPETHICKNESSTYPE" val="Regular"/>
  <p:tag name="OTLDATEFORMATDATEISVISIBLE" val="True"/>
  <p:tag name="OTLDATEFORMATTIMEISVISIBLE" val="False"/>
  <p:tag name="OTLDURATIONFORMAT" val="weeks"/>
  <p:tag name="OTLMARKERSHAPE" val="OTL"/>
  <p:tag name="OTLDATEFORMATSTRING" val="MM.dd"/>
  <p:tag name="OTLDATEFORMATSEPARATOR" val=".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ure Budget"/>
  <p:tag name="OTLDATE" val="2022-08-19T23:59:00.0000000"/>
  <p:tag name="OTLPOSITIONONTASK" val="None"/>
  <p:tag name="OTLRELATEDTASKID" val="00000000-0000-0000-0000-000000000000"/>
  <p:tag name="OTLDATEFORMATDATEISVISIBLE" val="True"/>
  <p:tag name="OTLDATEFORMATTIMEISVISIBLE" val="False"/>
  <p:tag name="OTLDATEFORMATSTRING" val="MM.dd"/>
  <p:tag name="OTLDATEFORMATSEPARATOR" val=".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2022-06-23T12:35:01Z</dcterms:modified>
</cp:coreProperties>
</file>