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EDF9-D4A5-47A4-90FD-BDDAC6AA5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1B0EE-4C67-4AC1-A4DC-E0FE0516B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F6534-A4A4-4469-B4D7-B42611C0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5A354-A098-4716-9527-D7393172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050FD-E25A-4E7F-8E0A-0155283E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18E8-DF6D-460F-AA04-E29F3EF7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99CD4-73E1-4C0B-A157-9FC55D40C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0EC21-0BAF-43C9-A934-1BCF32D6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0ED0C-DA5A-4C68-A45E-938F210D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333C6-B7AD-488F-BDAD-3DEB6479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77419F-45DB-4182-9A02-13765727E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DD5D8-3626-47DB-AB3D-14C8DCEBE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CAD41-D8BB-4D51-876C-5F41A0D4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EE711-B6FD-43D0-B81D-27DAEC8F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6738F-F2E0-4A24-9963-D2FAEF96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7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F45E9-C818-41C9-8A83-D09E6F9E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AAF0D-A6A5-4A62-8E2F-D1D5C4C0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FFA6-6829-499C-8FCE-40E53DB4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D252-836B-4D14-951E-393AFE7E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23833-FAE9-4BDF-B069-84815770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22CF-9D9D-4438-A577-2816FC54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8CE3A-FBC4-4753-9277-04CD33BE2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86F23-117C-437B-830A-3637DF76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2245-A3FF-4B50-848E-6B4E178F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FB2CB-51C1-44FD-9C70-DF13D48C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8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6C2D-EFDD-4FB2-8FFD-4D68474D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23FD-DBCD-41AB-B62F-69F9C1BCD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27668-D35C-40B6-A4FA-02ECC9CD6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0C9B2-200C-4DDA-BF3C-3F5CE2B0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44030-6158-47E6-A6AD-1296BE99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880C0-0C7C-4C89-BA87-9E51B23D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7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0551-5509-4AF1-A0E1-641A35E6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9FB94-2D24-4A6E-81E8-D39289EBE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FB17-E7D0-4A29-AD8C-A72098940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3E905-A400-4376-AA69-8A5441EE4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AAC20-7D90-415E-93F6-A7AB7E2A3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0183F-6B4C-4884-A93C-F31CCCD5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A05F7-9885-4B73-9E29-F96EA89D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A8F2C-8215-4F96-A583-4358871D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9F1F3-5C41-4110-8E6E-B5483C0F9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E879E-C5D3-48B9-8181-014D6018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35108-458F-44E8-A979-3B342019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E6406-86B2-43E3-B03C-0C41FC5C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5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17D50-1C3B-4EA5-908F-275A4CB0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D9995-4A31-4702-940D-3B2EDF0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EA33D-27FD-4321-A023-350660D5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3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5C04-02CD-473D-B27A-68BD4037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9BD38-4361-460D-B0D1-922C3223A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C1128-C686-4F69-98C6-DDC4901CC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22B1B-2C9F-46DC-8D23-1C1E0D84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9F02F-692A-403D-BD3D-2DE03A003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02C6F-EF4A-4884-B8DA-4FEC53FA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6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3C13-7C12-4E3E-B4EB-765BDE0A9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4885E-1F76-4CEE-ABBC-D1E7B4C67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561DA-2811-4345-A480-78E8AB098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BD39-241F-4DEC-92F3-3AAA1339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54D35-9517-4C53-AD9B-276CDA10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B2D11-D2FE-4263-ADA0-17D546D9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2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AF119-C086-4951-A40A-05DF1545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1C575-3CEB-4379-BDF8-B50581F7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B3973-7E1C-4C3F-AB2F-B97ACE4D2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B41A-C8D3-455C-98C9-B79AE03BDCB3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641B-520E-4A46-A3EA-4CC37612F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58830-B62E-4FE5-9ECF-1C18FF051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3823-2A3A-4F79-B959-A25A644C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7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slideLayout" Target="../slideLayouts/slideLayout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004412-62E7-4E6E-A8BF-A187E400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6D17895A-56E5-4F6E-9691-5F2C6B31615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0BC73BF5-F614-4AAC-8245-50BD5B8732D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556838F5-D0BB-4C26-A1F7-4B20002BDB8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22020" y="4920615"/>
            <a:ext cx="7302500" cy="3810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CC7A836C-8CE7-4D88-9B20-A4C2D07F8AB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EC075E45-F5C9-45E5-A90F-33835C7F1FB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67591" y="5301615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B364E65A-D9AC-4CB1-98BD-9AAE4BD11A8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191971" y="58866"/>
            <a:ext cx="409343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E98AE581-86A2-47E2-B37A-6B6BAED4C0E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85520" y="5052695"/>
            <a:ext cx="177800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800" spc="-10">
                <a:solidFill>
                  <a:schemeClr val="lt1"/>
                </a:solidFill>
                <a:latin typeface="Arial" panose="020B0604020202020204" pitchFamily="34" charset="0"/>
              </a:rPr>
              <a:t>Feb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339E6965-6BD3-4672-814A-927F31D8CB4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348179" y="5052695"/>
            <a:ext cx="177800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800" spc="-6">
                <a:solidFill>
                  <a:schemeClr val="lt1"/>
                </a:solidFill>
                <a:latin typeface="Arial" panose="020B0604020202020204" pitchFamily="34" charset="0"/>
              </a:rPr>
              <a:t>Mar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4A8CC605-9813-42B0-AD31-2D76244BF89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3856838" y="5052695"/>
            <a:ext cx="158761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800" spc="-8">
                <a:solidFill>
                  <a:schemeClr val="lt1"/>
                </a:solidFill>
                <a:latin typeface="Arial" panose="020B0604020202020204" pitchFamily="34" charset="0"/>
              </a:rPr>
              <a:t>Apr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1F24E1D0-BB06-458D-820D-A4F8D418E16F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316830" y="5052695"/>
            <a:ext cx="193964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800" spc="-8">
                <a:solidFill>
                  <a:schemeClr val="lt1"/>
                </a:solidFill>
                <a:latin typeface="Arial" panose="020B0604020202020204" pitchFamily="34" charset="0"/>
              </a:rPr>
              <a:t>May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42D8249D-2A53-4F10-B58A-2855BE16619C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825489" y="5052695"/>
            <a:ext cx="165100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800" spc="-10">
                <a:solidFill>
                  <a:schemeClr val="lt1"/>
                </a:solidFill>
                <a:latin typeface="Arial" panose="020B0604020202020204" pitchFamily="34" charset="0"/>
              </a:rPr>
              <a:t>Jun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032D464E-AC9E-4071-8286-AAA71403B9C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2284679" y="498411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B9CDB45-A93C-407A-8359-82952CCF85E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3793337" y="498411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3F8CF710-A360-4D9F-9F56-199588458E99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253329" y="498411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2BA38BE6-8B80-4B41-B732-EBD65106777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761988" y="498411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TLSHAPE_T_e67a5f0cd57f4dd9840874b282c4957a_Shape">
            <a:extLst>
              <a:ext uri="{FF2B5EF4-FFF2-40B4-BE49-F238E27FC236}">
                <a16:creationId xmlns:a16="http://schemas.microsoft.com/office/drawing/2014/main" id="{E8972622-6EF2-4573-B2AB-B0CC77E945F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457350" y="2260600"/>
            <a:ext cx="1320800" cy="1333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TLSHAPE_T_dfb8b477a9db4069a4c91085b5f22581_Shape">
            <a:extLst>
              <a:ext uri="{FF2B5EF4-FFF2-40B4-BE49-F238E27FC236}">
                <a16:creationId xmlns:a16="http://schemas.microsoft.com/office/drawing/2014/main" id="{258D26F0-464B-4FCC-815C-4B86DF5FF23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03350" y="2457450"/>
            <a:ext cx="1803400" cy="13335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TLSHAPE_T_9bcbe8b062c44dcf81ae5094c6fc57ce_Shape">
            <a:extLst>
              <a:ext uri="{FF2B5EF4-FFF2-40B4-BE49-F238E27FC236}">
                <a16:creationId xmlns:a16="http://schemas.microsoft.com/office/drawing/2014/main" id="{E5E0A5CD-1488-4A0D-85F2-F9EA20268BF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84679" y="2654300"/>
            <a:ext cx="1130300" cy="1333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TLSHAPE_T_180940fe64df420bb5a76940990d7bca_Shape">
            <a:extLst>
              <a:ext uri="{FF2B5EF4-FFF2-40B4-BE49-F238E27FC236}">
                <a16:creationId xmlns:a16="http://schemas.microsoft.com/office/drawing/2014/main" id="{87573325-63F5-4646-8546-6C95D21C23B0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355340" y="2851150"/>
            <a:ext cx="2387600" cy="13335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TLSHAPE_T_b9e9dbd40e2c4610af0babd70d834563_Shape">
            <a:extLst>
              <a:ext uri="{FF2B5EF4-FFF2-40B4-BE49-F238E27FC236}">
                <a16:creationId xmlns:a16="http://schemas.microsoft.com/office/drawing/2014/main" id="{AB587876-7F1B-4066-BBA9-A97409A8E30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691327" y="3048000"/>
            <a:ext cx="342900" cy="13335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TLSHAPE_T_b9f2c4cd11bc4f549c6249a3e0aaa02e_Shape">
            <a:extLst>
              <a:ext uri="{FF2B5EF4-FFF2-40B4-BE49-F238E27FC236}">
                <a16:creationId xmlns:a16="http://schemas.microsoft.com/office/drawing/2014/main" id="{3596A4FA-9143-4BEB-ACA6-102D628CAB0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058664" y="3244850"/>
            <a:ext cx="1168400" cy="13335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TLSHAPE_T_8e896c7557364bfc943cddc26489227f_Shape">
            <a:extLst>
              <a:ext uri="{FF2B5EF4-FFF2-40B4-BE49-F238E27FC236}">
                <a16:creationId xmlns:a16="http://schemas.microsoft.com/office/drawing/2014/main" id="{9D3F4A95-2D95-41D5-B59F-1FF777B329B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642661" y="3441700"/>
            <a:ext cx="1612900" cy="13335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TLSHAPE_T_a7c5ab5f7a604af28edd99c6b152555e_Shape">
            <a:extLst>
              <a:ext uri="{FF2B5EF4-FFF2-40B4-BE49-F238E27FC236}">
                <a16:creationId xmlns:a16="http://schemas.microsoft.com/office/drawing/2014/main" id="{7BB6B296-CBA9-4528-8B9C-018374C5069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031992" y="3638550"/>
            <a:ext cx="1219200" cy="1333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TLSHAPE_T_5322f0554cdf42659dd9c0442576eb05_Shape">
            <a:extLst>
              <a:ext uri="{FF2B5EF4-FFF2-40B4-BE49-F238E27FC236}">
                <a16:creationId xmlns:a16="http://schemas.microsoft.com/office/drawing/2014/main" id="{1952211D-6BFE-4F50-BAC9-76B29C04152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72657" y="3835400"/>
            <a:ext cx="1460500" cy="13335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T_d233973d700f4bb3913e4a9045d42a95_Shape">
            <a:extLst>
              <a:ext uri="{FF2B5EF4-FFF2-40B4-BE49-F238E27FC236}">
                <a16:creationId xmlns:a16="http://schemas.microsoft.com/office/drawing/2014/main" id="{27AEAEEC-4204-46EB-9C5F-F7BAB51BB0C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761989" y="4032250"/>
            <a:ext cx="838200" cy="1333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TLSHAPE_T_5f7c8b33897f467c9edd458d9e246de9_Shape">
            <a:extLst>
              <a:ext uri="{FF2B5EF4-FFF2-40B4-BE49-F238E27FC236}">
                <a16:creationId xmlns:a16="http://schemas.microsoft.com/office/drawing/2014/main" id="{B943A11D-B350-4741-AFA8-E4C29CC166B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615989" y="4229100"/>
            <a:ext cx="838200" cy="1333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TLSHAPE_T_e67a5f0cd57f4dd9840874b282c4957a_ShapePercentage">
            <a:extLst>
              <a:ext uri="{FF2B5EF4-FFF2-40B4-BE49-F238E27FC236}">
                <a16:creationId xmlns:a16="http://schemas.microsoft.com/office/drawing/2014/main" id="{7D24CCC1-2DE7-42D5-A3E0-7A2F9152740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457350" y="2260600"/>
            <a:ext cx="13208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TLSHAPE_T_dfb8b477a9db4069a4c91085b5f22581_ShapePercentage">
            <a:extLst>
              <a:ext uri="{FF2B5EF4-FFF2-40B4-BE49-F238E27FC236}">
                <a16:creationId xmlns:a16="http://schemas.microsoft.com/office/drawing/2014/main" id="{92DAB378-9473-4B4D-A3C7-EA97373D7FC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603350" y="2457450"/>
            <a:ext cx="13716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TLSHAPE_T_9bcbe8b062c44dcf81ae5094c6fc57ce_ShapePercentage">
            <a:extLst>
              <a:ext uri="{FF2B5EF4-FFF2-40B4-BE49-F238E27FC236}">
                <a16:creationId xmlns:a16="http://schemas.microsoft.com/office/drawing/2014/main" id="{FB561458-67B3-4AAC-9127-8EDE68A41B5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284679" y="2654300"/>
            <a:ext cx="11303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T_180940fe64df420bb5a76940990d7bca_ShapePercentage">
            <a:extLst>
              <a:ext uri="{FF2B5EF4-FFF2-40B4-BE49-F238E27FC236}">
                <a16:creationId xmlns:a16="http://schemas.microsoft.com/office/drawing/2014/main" id="{DFCCA56A-6F89-43B7-9836-8D740DEEC26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355340" y="2851150"/>
            <a:ext cx="16764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TLSHAPE_T_b9e9dbd40e2c4610af0babd70d834563_ShapePercentage">
            <a:extLst>
              <a:ext uri="{FF2B5EF4-FFF2-40B4-BE49-F238E27FC236}">
                <a16:creationId xmlns:a16="http://schemas.microsoft.com/office/drawing/2014/main" id="{6F1478E9-9AD2-4829-996D-6E86C02FEAA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691327" y="3048000"/>
            <a:ext cx="1778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TLSHAPE_T_b9f2c4cd11bc4f549c6249a3e0aaa02e_ShapePercentage">
            <a:extLst>
              <a:ext uri="{FF2B5EF4-FFF2-40B4-BE49-F238E27FC236}">
                <a16:creationId xmlns:a16="http://schemas.microsoft.com/office/drawing/2014/main" id="{18F08BF1-A7FE-4497-B95B-D4AC141B67C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058664" y="3244850"/>
            <a:ext cx="4699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TLSHAPE_T_8e896c7557364bfc943cddc26489227f_ShapePercentage">
            <a:extLst>
              <a:ext uri="{FF2B5EF4-FFF2-40B4-BE49-F238E27FC236}">
                <a16:creationId xmlns:a16="http://schemas.microsoft.com/office/drawing/2014/main" id="{466F8C6D-09CF-458B-A3B3-530BC37AA05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642661" y="3441700"/>
            <a:ext cx="3302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TLSHAPE_T_a7c5ab5f7a604af28edd99c6b152555e_ShapePercentage">
            <a:extLst>
              <a:ext uri="{FF2B5EF4-FFF2-40B4-BE49-F238E27FC236}">
                <a16:creationId xmlns:a16="http://schemas.microsoft.com/office/drawing/2014/main" id="{3C259E95-6526-4027-84DA-66FBF36E4AD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031992" y="3638550"/>
            <a:ext cx="9144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TLSHAPE_T_5322f0554cdf42659dd9c0442576eb05_ShapePercentage">
            <a:extLst>
              <a:ext uri="{FF2B5EF4-FFF2-40B4-BE49-F238E27FC236}">
                <a16:creationId xmlns:a16="http://schemas.microsoft.com/office/drawing/2014/main" id="{DF15E8E4-92CC-49EC-A188-B390E3F70EB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372657" y="3835400"/>
            <a:ext cx="2286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TLSHAPE_T_d233973d700f4bb3913e4a9045d42a95_ShapePercentage">
            <a:extLst>
              <a:ext uri="{FF2B5EF4-FFF2-40B4-BE49-F238E27FC236}">
                <a16:creationId xmlns:a16="http://schemas.microsoft.com/office/drawing/2014/main" id="{5E9F1798-CF0F-4404-B2F6-B7F6A2E7F20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761989" y="4032250"/>
            <a:ext cx="1270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TLSHAPE_T_5f7c8b33897f467c9edd458d9e246de9_ShapePercentage">
            <a:extLst>
              <a:ext uri="{FF2B5EF4-FFF2-40B4-BE49-F238E27FC236}">
                <a16:creationId xmlns:a16="http://schemas.microsoft.com/office/drawing/2014/main" id="{9006F5F9-DBED-42ED-BDD3-F628FE5A71AE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615989" y="4229100"/>
            <a:ext cx="177800" cy="13335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T_e67a5f0cd57f4dd9840874b282c4957a_Duration" hidden="1">
            <a:extLst>
              <a:ext uri="{FF2B5EF4-FFF2-40B4-BE49-F238E27FC236}">
                <a16:creationId xmlns:a16="http://schemas.microsoft.com/office/drawing/2014/main" id="{4BD21FBD-959B-44DD-B53C-1CCE53FF05C6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19 days</a:t>
            </a:r>
          </a:p>
        </p:txBody>
      </p:sp>
      <p:sp>
        <p:nvSpPr>
          <p:cNvPr id="32" name="OTLSHAPE_T_e67a5f0cd57f4dd9840874b282c4957a_StartDate" hidden="1">
            <a:extLst>
              <a:ext uri="{FF2B5EF4-FFF2-40B4-BE49-F238E27FC236}">
                <a16:creationId xmlns:a16="http://schemas.microsoft.com/office/drawing/2014/main" id="{122FF105-8D10-4C28-B2BA-49185C733110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33" name="OTLSHAPE_T_e67a5f0cd57f4dd9840874b282c4957a_EndDate" hidden="1">
            <a:extLst>
              <a:ext uri="{FF2B5EF4-FFF2-40B4-BE49-F238E27FC236}">
                <a16:creationId xmlns:a16="http://schemas.microsoft.com/office/drawing/2014/main" id="{5A83CD99-C146-4B24-9E37-C9597ABAB58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34" name="OTLSHAPE_T_e67a5f0cd57f4dd9840874b282c4957a_JoinedDate">
            <a:extLst>
              <a:ext uri="{FF2B5EF4-FFF2-40B4-BE49-F238E27FC236}">
                <a16:creationId xmlns:a16="http://schemas.microsoft.com/office/drawing/2014/main" id="{FCD1FAAB-8AF9-49EB-8E6D-25D1ADCD900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64514" y="2283460"/>
            <a:ext cx="546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Feb 12 - Mar 10</a:t>
            </a:r>
          </a:p>
        </p:txBody>
      </p:sp>
      <p:sp>
        <p:nvSpPr>
          <p:cNvPr id="35" name="OTLSHAPE_T_e67a5f0cd57f4dd9840874b282c4957a_Title">
            <a:extLst>
              <a:ext uri="{FF2B5EF4-FFF2-40B4-BE49-F238E27FC236}">
                <a16:creationId xmlns:a16="http://schemas.microsoft.com/office/drawing/2014/main" id="{4F0628D3-A5F0-4B08-8ED3-BA766B5BDAA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2822110" y="2276158"/>
            <a:ext cx="2794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Scope</a:t>
            </a:r>
          </a:p>
        </p:txBody>
      </p:sp>
      <p:sp>
        <p:nvSpPr>
          <p:cNvPr id="36" name="OTLSHAPE_T_e67a5f0cd57f4dd9840874b282c4957a_TextPercentage">
            <a:extLst>
              <a:ext uri="{FF2B5EF4-FFF2-40B4-BE49-F238E27FC236}">
                <a16:creationId xmlns:a16="http://schemas.microsoft.com/office/drawing/2014/main" id="{659C64B4-980C-49C3-B56F-3CE1886C03F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576449" y="2283460"/>
            <a:ext cx="2032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100%</a:t>
            </a:r>
          </a:p>
        </p:txBody>
      </p:sp>
      <p:sp>
        <p:nvSpPr>
          <p:cNvPr id="39" name="OTLSHAPE_T_dfb8b477a9db4069a4c91085b5f22581_Duration" hidden="1">
            <a:extLst>
              <a:ext uri="{FF2B5EF4-FFF2-40B4-BE49-F238E27FC236}">
                <a16:creationId xmlns:a16="http://schemas.microsoft.com/office/drawing/2014/main" id="{F796BE2E-9225-40FA-8739-B7AAFD00F25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27 days</a:t>
            </a:r>
          </a:p>
        </p:txBody>
      </p:sp>
      <p:sp>
        <p:nvSpPr>
          <p:cNvPr id="40" name="OTLSHAPE_T_dfb8b477a9db4069a4c91085b5f22581_StartDate" hidden="1">
            <a:extLst>
              <a:ext uri="{FF2B5EF4-FFF2-40B4-BE49-F238E27FC236}">
                <a16:creationId xmlns:a16="http://schemas.microsoft.com/office/drawing/2014/main" id="{1998870B-7EDB-49B3-A921-BBBEA6E231C5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1" name="OTLSHAPE_T_dfb8b477a9db4069a4c91085b5f22581_EndDate" hidden="1">
            <a:extLst>
              <a:ext uri="{FF2B5EF4-FFF2-40B4-BE49-F238E27FC236}">
                <a16:creationId xmlns:a16="http://schemas.microsoft.com/office/drawing/2014/main" id="{D87E90DD-1D1F-4786-B09A-92FC8F188C6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2" name="OTLSHAPE_T_dfb8b477a9db4069a4c91085b5f22581_JoinedDate">
            <a:extLst>
              <a:ext uri="{FF2B5EF4-FFF2-40B4-BE49-F238E27FC236}">
                <a16:creationId xmlns:a16="http://schemas.microsoft.com/office/drawing/2014/main" id="{E6E8661D-4216-433F-84B2-2486EA3D0F3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010514" y="2480310"/>
            <a:ext cx="546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Feb 15 - Mar 23</a:t>
            </a:r>
          </a:p>
        </p:txBody>
      </p:sp>
      <p:sp>
        <p:nvSpPr>
          <p:cNvPr id="43" name="OTLSHAPE_T_dfb8b477a9db4069a4c91085b5f22581_Title">
            <a:extLst>
              <a:ext uri="{FF2B5EF4-FFF2-40B4-BE49-F238E27FC236}">
                <a16:creationId xmlns:a16="http://schemas.microsoft.com/office/drawing/2014/main" id="{9F8DFA61-0F52-4FD9-9F02-4B73051BD1E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454773" y="2473008"/>
            <a:ext cx="7874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Project Resources</a:t>
            </a:r>
          </a:p>
        </p:txBody>
      </p:sp>
      <p:sp>
        <p:nvSpPr>
          <p:cNvPr id="44" name="OTLSHAPE_T_dfb8b477a9db4069a4c91085b5f22581_TextPercentage">
            <a:extLst>
              <a:ext uri="{FF2B5EF4-FFF2-40B4-BE49-F238E27FC236}">
                <a16:creationId xmlns:a16="http://schemas.microsoft.com/office/drawing/2014/main" id="{355F0F18-539D-45DA-AE10-9D2967F7D1D5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819339" y="248031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76%</a:t>
            </a:r>
          </a:p>
        </p:txBody>
      </p:sp>
      <p:sp>
        <p:nvSpPr>
          <p:cNvPr id="47" name="OTLSHAPE_T_9bcbe8b062c44dcf81ae5094c6fc57ce_Duration" hidden="1">
            <a:extLst>
              <a:ext uri="{FF2B5EF4-FFF2-40B4-BE49-F238E27FC236}">
                <a16:creationId xmlns:a16="http://schemas.microsoft.com/office/drawing/2014/main" id="{0093DE13-9AE7-4E57-A688-C454F7C9A05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17 days</a:t>
            </a:r>
          </a:p>
        </p:txBody>
      </p:sp>
      <p:sp>
        <p:nvSpPr>
          <p:cNvPr id="48" name="OTLSHAPE_T_9bcbe8b062c44dcf81ae5094c6fc57ce_StartDate" hidden="1">
            <a:extLst>
              <a:ext uri="{FF2B5EF4-FFF2-40B4-BE49-F238E27FC236}">
                <a16:creationId xmlns:a16="http://schemas.microsoft.com/office/drawing/2014/main" id="{CC75DBF2-7B38-4FD3-813D-33EBF3E6067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9" name="OTLSHAPE_T_9bcbe8b062c44dcf81ae5094c6fc57ce_EndDate" hidden="1">
            <a:extLst>
              <a:ext uri="{FF2B5EF4-FFF2-40B4-BE49-F238E27FC236}">
                <a16:creationId xmlns:a16="http://schemas.microsoft.com/office/drawing/2014/main" id="{CFEC4B5A-DA2A-441C-8F5C-783673E85E8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0" name="OTLSHAPE_T_9bcbe8b062c44dcf81ae5094c6fc57ce_JoinedDate">
            <a:extLst>
              <a:ext uri="{FF2B5EF4-FFF2-40B4-BE49-F238E27FC236}">
                <a16:creationId xmlns:a16="http://schemas.microsoft.com/office/drawing/2014/main" id="{49E2CF8D-3142-493C-A750-8BFFCA25B64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734346" y="2677160"/>
            <a:ext cx="508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Mar 1 - Mar 23</a:t>
            </a:r>
          </a:p>
        </p:txBody>
      </p:sp>
      <p:sp>
        <p:nvSpPr>
          <p:cNvPr id="51" name="OTLSHAPE_T_9bcbe8b062c44dcf81ae5094c6fc57ce_Title">
            <a:extLst>
              <a:ext uri="{FF2B5EF4-FFF2-40B4-BE49-F238E27FC236}">
                <a16:creationId xmlns:a16="http://schemas.microsoft.com/office/drawing/2014/main" id="{746BFC30-6C2C-48DB-93DD-0B452A3F1A1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454773" y="2669858"/>
            <a:ext cx="3683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Analysis</a:t>
            </a:r>
          </a:p>
        </p:txBody>
      </p:sp>
      <p:sp>
        <p:nvSpPr>
          <p:cNvPr id="52" name="OTLSHAPE_T_9bcbe8b062c44dcf81ae5094c6fc57ce_TextPercentage">
            <a:extLst>
              <a:ext uri="{FF2B5EF4-FFF2-40B4-BE49-F238E27FC236}">
                <a16:creationId xmlns:a16="http://schemas.microsoft.com/office/drawing/2014/main" id="{2D47032D-2675-40A6-ADE6-448734DB019F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209112" y="2677160"/>
            <a:ext cx="2032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100%</a:t>
            </a:r>
          </a:p>
        </p:txBody>
      </p:sp>
      <p:sp>
        <p:nvSpPr>
          <p:cNvPr id="55" name="OTLSHAPE_T_180940fe64df420bb5a76940990d7bca_Duration" hidden="1">
            <a:extLst>
              <a:ext uri="{FF2B5EF4-FFF2-40B4-BE49-F238E27FC236}">
                <a16:creationId xmlns:a16="http://schemas.microsoft.com/office/drawing/2014/main" id="{70654FFC-2E38-411D-91B2-BCA2204B10B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35 days</a:t>
            </a:r>
          </a:p>
        </p:txBody>
      </p:sp>
      <p:sp>
        <p:nvSpPr>
          <p:cNvPr id="56" name="OTLSHAPE_T_180940fe64df420bb5a76940990d7bca_StartDate" hidden="1">
            <a:extLst>
              <a:ext uri="{FF2B5EF4-FFF2-40B4-BE49-F238E27FC236}">
                <a16:creationId xmlns:a16="http://schemas.microsoft.com/office/drawing/2014/main" id="{E64F5D42-91BD-4960-A75E-77E6DBFA526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7" name="OTLSHAPE_T_180940fe64df420bb5a76940990d7bca_EndDate" hidden="1">
            <a:extLst>
              <a:ext uri="{FF2B5EF4-FFF2-40B4-BE49-F238E27FC236}">
                <a16:creationId xmlns:a16="http://schemas.microsoft.com/office/drawing/2014/main" id="{669A50D2-1F42-4FA9-8D70-05D935D83CA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58" name="OTLSHAPE_T_180940fe64df420bb5a76940990d7bca_JoinedDate">
            <a:extLst>
              <a:ext uri="{FF2B5EF4-FFF2-40B4-BE49-F238E27FC236}">
                <a16:creationId xmlns:a16="http://schemas.microsoft.com/office/drawing/2014/main" id="{2031F113-59EB-4DFC-A5A8-D9BE81B0A2BB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749889" y="2874010"/>
            <a:ext cx="5588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Mar 23 - May 10</a:t>
            </a:r>
          </a:p>
        </p:txBody>
      </p:sp>
      <p:sp>
        <p:nvSpPr>
          <p:cNvPr id="59" name="OTLSHAPE_T_180940fe64df420bb5a76940990d7bca_Title">
            <a:extLst>
              <a:ext uri="{FF2B5EF4-FFF2-40B4-BE49-F238E27FC236}">
                <a16:creationId xmlns:a16="http://schemas.microsoft.com/office/drawing/2014/main" id="{1936FEA3-F534-4CB6-90E1-06791450967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790760" y="2866708"/>
            <a:ext cx="3302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Design </a:t>
            </a:r>
          </a:p>
        </p:txBody>
      </p:sp>
      <p:sp>
        <p:nvSpPr>
          <p:cNvPr id="60" name="OTLSHAPE_T_180940fe64df420bb5a76940990d7bca_TextPercentage">
            <a:extLst>
              <a:ext uri="{FF2B5EF4-FFF2-40B4-BE49-F238E27FC236}">
                <a16:creationId xmlns:a16="http://schemas.microsoft.com/office/drawing/2014/main" id="{00D93CD8-914D-48D6-A139-FD1E5026EDB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872089" y="287401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70%</a:t>
            </a:r>
          </a:p>
        </p:txBody>
      </p:sp>
      <p:sp>
        <p:nvSpPr>
          <p:cNvPr id="63" name="OTLSHAPE_T_b9e9dbd40e2c4610af0babd70d834563_Duration" hidden="1">
            <a:extLst>
              <a:ext uri="{FF2B5EF4-FFF2-40B4-BE49-F238E27FC236}">
                <a16:creationId xmlns:a16="http://schemas.microsoft.com/office/drawing/2014/main" id="{5AC8CBA1-3960-4C6A-842E-C072EEAF79C7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64" name="OTLSHAPE_T_b9e9dbd40e2c4610af0babd70d834563_StartDate" hidden="1">
            <a:extLst>
              <a:ext uri="{FF2B5EF4-FFF2-40B4-BE49-F238E27FC236}">
                <a16:creationId xmlns:a16="http://schemas.microsoft.com/office/drawing/2014/main" id="{AA91C0F8-DDAF-4973-9597-90942A7EB52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5" name="OTLSHAPE_T_b9e9dbd40e2c4610af0babd70d834563_EndDate" hidden="1">
            <a:extLst>
              <a:ext uri="{FF2B5EF4-FFF2-40B4-BE49-F238E27FC236}">
                <a16:creationId xmlns:a16="http://schemas.microsoft.com/office/drawing/2014/main" id="{DA5C55E4-2C74-44B5-999E-1AEE1AF45B2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6" name="OTLSHAPE_T_b9e9dbd40e2c4610af0babd70d834563_JoinedDate">
            <a:extLst>
              <a:ext uri="{FF2B5EF4-FFF2-40B4-BE49-F238E27FC236}">
                <a16:creationId xmlns:a16="http://schemas.microsoft.com/office/drawing/2014/main" id="{F63E2DA6-5259-447C-8878-D5FEA6591CA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073134" y="3070860"/>
            <a:ext cx="5715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10 - May 16</a:t>
            </a:r>
          </a:p>
        </p:txBody>
      </p:sp>
      <p:sp>
        <p:nvSpPr>
          <p:cNvPr id="67" name="OTLSHAPE_T_b9e9dbd40e2c4610af0babd70d834563_Title">
            <a:extLst>
              <a:ext uri="{FF2B5EF4-FFF2-40B4-BE49-F238E27FC236}">
                <a16:creationId xmlns:a16="http://schemas.microsoft.com/office/drawing/2014/main" id="{4EE89A7B-8510-4E4D-A24D-1FC90E02160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082759" y="3063558"/>
            <a:ext cx="4953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Draft Specs</a:t>
            </a:r>
          </a:p>
        </p:txBody>
      </p:sp>
      <p:sp>
        <p:nvSpPr>
          <p:cNvPr id="68" name="OTLSHAPE_T_b9e9dbd40e2c4610af0babd70d834563_TextPercentage">
            <a:extLst>
              <a:ext uri="{FF2B5EF4-FFF2-40B4-BE49-F238E27FC236}">
                <a16:creationId xmlns:a16="http://schemas.microsoft.com/office/drawing/2014/main" id="{37FF6753-9623-45CE-9F70-349136A02FB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704027" y="307086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37%</a:t>
            </a:r>
          </a:p>
        </p:txBody>
      </p:sp>
      <p:sp>
        <p:nvSpPr>
          <p:cNvPr id="71" name="OTLSHAPE_T_b9f2c4cd11bc4f549c6249a3e0aaa02e_Duration" hidden="1">
            <a:extLst>
              <a:ext uri="{FF2B5EF4-FFF2-40B4-BE49-F238E27FC236}">
                <a16:creationId xmlns:a16="http://schemas.microsoft.com/office/drawing/2014/main" id="{349BE666-EF03-4DD1-93C2-E406F3A268A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18 days</a:t>
            </a:r>
          </a:p>
        </p:txBody>
      </p:sp>
      <p:sp>
        <p:nvSpPr>
          <p:cNvPr id="72" name="OTLSHAPE_T_b9f2c4cd11bc4f549c6249a3e0aaa02e_StartDate" hidden="1">
            <a:extLst>
              <a:ext uri="{FF2B5EF4-FFF2-40B4-BE49-F238E27FC236}">
                <a16:creationId xmlns:a16="http://schemas.microsoft.com/office/drawing/2014/main" id="{5A2F6B0B-F3F4-4E04-9ADB-7F62864EDEF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3" name="OTLSHAPE_T_b9f2c4cd11bc4f549c6249a3e0aaa02e_EndDate" hidden="1">
            <a:extLst>
              <a:ext uri="{FF2B5EF4-FFF2-40B4-BE49-F238E27FC236}">
                <a16:creationId xmlns:a16="http://schemas.microsoft.com/office/drawing/2014/main" id="{28DB1C76-CDAB-4E6D-875A-1CFFAE523BF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74" name="OTLSHAPE_T_b9f2c4cd11bc4f549c6249a3e0aaa02e_JoinedDate">
            <a:extLst>
              <a:ext uri="{FF2B5EF4-FFF2-40B4-BE49-F238E27FC236}">
                <a16:creationId xmlns:a16="http://schemas.microsoft.com/office/drawing/2014/main" id="{27D4FF4E-9BA6-4CF2-95E3-2B36642D205E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465828" y="3267710"/>
            <a:ext cx="546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Apr 27 - May 20</a:t>
            </a:r>
          </a:p>
        </p:txBody>
      </p:sp>
      <p:sp>
        <p:nvSpPr>
          <p:cNvPr id="75" name="OTLSHAPE_T_b9f2c4cd11bc4f549c6249a3e0aaa02e_Title">
            <a:extLst>
              <a:ext uri="{FF2B5EF4-FFF2-40B4-BE49-F238E27FC236}">
                <a16:creationId xmlns:a16="http://schemas.microsoft.com/office/drawing/2014/main" id="{3C9589E8-FEF3-47CF-A232-02C48EA8DEB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277424" y="3260408"/>
            <a:ext cx="5842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Development </a:t>
            </a:r>
          </a:p>
        </p:txBody>
      </p:sp>
      <p:sp>
        <p:nvSpPr>
          <p:cNvPr id="76" name="OTLSHAPE_T_b9f2c4cd11bc4f549c6249a3e0aaa02e_TextPercentage">
            <a:extLst>
              <a:ext uri="{FF2B5EF4-FFF2-40B4-BE49-F238E27FC236}">
                <a16:creationId xmlns:a16="http://schemas.microsoft.com/office/drawing/2014/main" id="{65553024-A8E9-484C-8198-A1387473AD2A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373363" y="326771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79" name="OTLSHAPE_T_8e896c7557364bfc943cddc26489227f_Duration" hidden="1">
            <a:extLst>
              <a:ext uri="{FF2B5EF4-FFF2-40B4-BE49-F238E27FC236}">
                <a16:creationId xmlns:a16="http://schemas.microsoft.com/office/drawing/2014/main" id="{EE577CE5-7F5A-4518-BE8D-BFBF29CE4FA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24 days</a:t>
            </a:r>
          </a:p>
        </p:txBody>
      </p:sp>
      <p:sp>
        <p:nvSpPr>
          <p:cNvPr id="80" name="OTLSHAPE_T_8e896c7557364bfc943cddc26489227f_StartDate" hidden="1">
            <a:extLst>
              <a:ext uri="{FF2B5EF4-FFF2-40B4-BE49-F238E27FC236}">
                <a16:creationId xmlns:a16="http://schemas.microsoft.com/office/drawing/2014/main" id="{9B84B563-1231-4B13-B3B0-27D9DC87E23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1" name="OTLSHAPE_T_8e896c7557364bfc943cddc26489227f_EndDate" hidden="1">
            <a:extLst>
              <a:ext uri="{FF2B5EF4-FFF2-40B4-BE49-F238E27FC236}">
                <a16:creationId xmlns:a16="http://schemas.microsoft.com/office/drawing/2014/main" id="{E28AD930-01A0-4ACC-AF6D-036C22093DC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2" name="OTLSHAPE_T_8e896c7557364bfc943cddc26489227f_JoinedDate">
            <a:extLst>
              <a:ext uri="{FF2B5EF4-FFF2-40B4-BE49-F238E27FC236}">
                <a16:creationId xmlns:a16="http://schemas.microsoft.com/office/drawing/2014/main" id="{06376945-83BB-401D-B042-AC9286AE8FBB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087925" y="3464560"/>
            <a:ext cx="508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9 - Jun 10</a:t>
            </a:r>
          </a:p>
        </p:txBody>
      </p:sp>
      <p:sp>
        <p:nvSpPr>
          <p:cNvPr id="83" name="OTLSHAPE_T_8e896c7557364bfc943cddc26489227f_Title">
            <a:extLst>
              <a:ext uri="{FF2B5EF4-FFF2-40B4-BE49-F238E27FC236}">
                <a16:creationId xmlns:a16="http://schemas.microsoft.com/office/drawing/2014/main" id="{E52C47F5-FAE2-4FEA-8988-85B54BF97E53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299419" y="3457258"/>
            <a:ext cx="3429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Coding </a:t>
            </a:r>
          </a:p>
        </p:txBody>
      </p:sp>
      <p:sp>
        <p:nvSpPr>
          <p:cNvPr id="84" name="OTLSHAPE_T_8e896c7557364bfc943cddc26489227f_TextPercentage">
            <a:extLst>
              <a:ext uri="{FF2B5EF4-FFF2-40B4-BE49-F238E27FC236}">
                <a16:creationId xmlns:a16="http://schemas.microsoft.com/office/drawing/2014/main" id="{A96EA1AD-94E5-4660-AADB-D51F4E55349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811368" y="346456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87" name="OTLSHAPE_T_a7c5ab5f7a604af28edd99c6b152555e_Duration" hidden="1">
            <a:extLst>
              <a:ext uri="{FF2B5EF4-FFF2-40B4-BE49-F238E27FC236}">
                <a16:creationId xmlns:a16="http://schemas.microsoft.com/office/drawing/2014/main" id="{844F36F7-B99D-4791-8FD6-4FD3B43956A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19 days</a:t>
            </a:r>
          </a:p>
        </p:txBody>
      </p:sp>
      <p:sp>
        <p:nvSpPr>
          <p:cNvPr id="88" name="OTLSHAPE_T_a7c5ab5f7a604af28edd99c6b152555e_StartDate" hidden="1">
            <a:extLst>
              <a:ext uri="{FF2B5EF4-FFF2-40B4-BE49-F238E27FC236}">
                <a16:creationId xmlns:a16="http://schemas.microsoft.com/office/drawing/2014/main" id="{8331BFC9-13A1-4D68-B033-CD8AD07554A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89" name="OTLSHAPE_T_a7c5ab5f7a604af28edd99c6b152555e_EndDate" hidden="1">
            <a:extLst>
              <a:ext uri="{FF2B5EF4-FFF2-40B4-BE49-F238E27FC236}">
                <a16:creationId xmlns:a16="http://schemas.microsoft.com/office/drawing/2014/main" id="{772863A8-DAA4-4690-A031-9CB72283549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0" name="OTLSHAPE_T_a7c5ab5f7a604af28edd99c6b152555e_JoinedDate">
            <a:extLst>
              <a:ext uri="{FF2B5EF4-FFF2-40B4-BE49-F238E27FC236}">
                <a16:creationId xmlns:a16="http://schemas.microsoft.com/office/drawing/2014/main" id="{A7F9368B-223F-4006-BC7B-E973A560F4B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434881" y="3661410"/>
            <a:ext cx="5588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17 - Jun 10</a:t>
            </a:r>
          </a:p>
        </p:txBody>
      </p:sp>
      <p:sp>
        <p:nvSpPr>
          <p:cNvPr id="91" name="OTLSHAPE_T_a7c5ab5f7a604af28edd99c6b152555e_Title">
            <a:extLst>
              <a:ext uri="{FF2B5EF4-FFF2-40B4-BE49-F238E27FC236}">
                <a16:creationId xmlns:a16="http://schemas.microsoft.com/office/drawing/2014/main" id="{8ADA90C8-16B6-4FBC-AC99-F5F19747EC07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299419" y="3654108"/>
            <a:ext cx="1016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UI</a:t>
            </a:r>
          </a:p>
        </p:txBody>
      </p:sp>
      <p:sp>
        <p:nvSpPr>
          <p:cNvPr id="92" name="OTLSHAPE_T_a7c5ab5f7a604af28edd99c6b152555e_TextPercentage">
            <a:extLst>
              <a:ext uri="{FF2B5EF4-FFF2-40B4-BE49-F238E27FC236}">
                <a16:creationId xmlns:a16="http://schemas.microsoft.com/office/drawing/2014/main" id="{5FE6F0E5-CCF8-4004-BEB4-54F94210683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791978" y="366141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75%</a:t>
            </a:r>
          </a:p>
        </p:txBody>
      </p:sp>
      <p:sp>
        <p:nvSpPr>
          <p:cNvPr id="95" name="OTLSHAPE_T_5322f0554cdf42659dd9c0442576eb05_Duration" hidden="1">
            <a:extLst>
              <a:ext uri="{FF2B5EF4-FFF2-40B4-BE49-F238E27FC236}">
                <a16:creationId xmlns:a16="http://schemas.microsoft.com/office/drawing/2014/main" id="{EADA35A9-8514-42A6-9B3C-2E4D776F7FE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22 days</a:t>
            </a:r>
          </a:p>
        </p:txBody>
      </p:sp>
      <p:sp>
        <p:nvSpPr>
          <p:cNvPr id="96" name="OTLSHAPE_T_5322f0554cdf42659dd9c0442576eb05_StartDate" hidden="1">
            <a:extLst>
              <a:ext uri="{FF2B5EF4-FFF2-40B4-BE49-F238E27FC236}">
                <a16:creationId xmlns:a16="http://schemas.microsoft.com/office/drawing/2014/main" id="{FB5B2700-7584-4355-8519-A8C4C700291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7" name="OTLSHAPE_T_5322f0554cdf42659dd9c0442576eb05_EndDate" hidden="1">
            <a:extLst>
              <a:ext uri="{FF2B5EF4-FFF2-40B4-BE49-F238E27FC236}">
                <a16:creationId xmlns:a16="http://schemas.microsoft.com/office/drawing/2014/main" id="{1207146C-6804-4F16-B7B4-9D0DB11646A4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98" name="OTLSHAPE_T_5322f0554cdf42659dd9c0442576eb05_JoinedDate">
            <a:extLst>
              <a:ext uri="{FF2B5EF4-FFF2-40B4-BE49-F238E27FC236}">
                <a16:creationId xmlns:a16="http://schemas.microsoft.com/office/drawing/2014/main" id="{9705B1C2-E0DA-4B46-A779-4650794DE1C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775546" y="3858260"/>
            <a:ext cx="5588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24 - Jun 22</a:t>
            </a:r>
          </a:p>
        </p:txBody>
      </p:sp>
      <p:sp>
        <p:nvSpPr>
          <p:cNvPr id="99" name="OTLSHAPE_T_5322f0554cdf42659dd9c0442576eb05_Title">
            <a:extLst>
              <a:ext uri="{FF2B5EF4-FFF2-40B4-BE49-F238E27FC236}">
                <a16:creationId xmlns:a16="http://schemas.microsoft.com/office/drawing/2014/main" id="{7BF18B6E-7D38-453D-808A-7CA0388BDA63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883416" y="3850958"/>
            <a:ext cx="3175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 spc="-8">
                <a:solidFill>
                  <a:schemeClr val="dk1"/>
                </a:solidFill>
                <a:latin typeface="Arial" panose="020B0604020202020204" pitchFamily="34" charset="0"/>
              </a:rPr>
              <a:t>Testing</a:t>
            </a:r>
          </a:p>
        </p:txBody>
      </p:sp>
      <p:sp>
        <p:nvSpPr>
          <p:cNvPr id="100" name="OTLSHAPE_T_5322f0554cdf42659dd9c0442576eb05_TextPercentage">
            <a:extLst>
              <a:ext uri="{FF2B5EF4-FFF2-40B4-BE49-F238E27FC236}">
                <a16:creationId xmlns:a16="http://schemas.microsoft.com/office/drawing/2014/main" id="{DB859AA0-F1BA-4F92-B4C8-C2497A79407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439166" y="385826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15%</a:t>
            </a:r>
          </a:p>
        </p:txBody>
      </p:sp>
      <p:sp>
        <p:nvSpPr>
          <p:cNvPr id="103" name="OTLSHAPE_T_d233973d700f4bb3913e4a9045d42a95_Duration" hidden="1">
            <a:extLst>
              <a:ext uri="{FF2B5EF4-FFF2-40B4-BE49-F238E27FC236}">
                <a16:creationId xmlns:a16="http://schemas.microsoft.com/office/drawing/2014/main" id="{A0089854-5DC3-4305-8FBA-EE8C7640450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13 days</a:t>
            </a:r>
          </a:p>
        </p:txBody>
      </p:sp>
      <p:sp>
        <p:nvSpPr>
          <p:cNvPr id="104" name="OTLSHAPE_T_d233973d700f4bb3913e4a9045d42a95_StartDate" hidden="1">
            <a:extLst>
              <a:ext uri="{FF2B5EF4-FFF2-40B4-BE49-F238E27FC236}">
                <a16:creationId xmlns:a16="http://schemas.microsoft.com/office/drawing/2014/main" id="{4136839D-A91C-4FDF-AF5D-A3C591BA035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5" name="OTLSHAPE_T_d233973d700f4bb3913e4a9045d42a95_EndDate" hidden="1">
            <a:extLst>
              <a:ext uri="{FF2B5EF4-FFF2-40B4-BE49-F238E27FC236}">
                <a16:creationId xmlns:a16="http://schemas.microsoft.com/office/drawing/2014/main" id="{5D8358AA-CEDC-45DD-A496-5728B65BA28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06" name="OTLSHAPE_T_d233973d700f4bb3913e4a9045d42a95_JoinedDate">
            <a:extLst>
              <a:ext uri="{FF2B5EF4-FFF2-40B4-BE49-F238E27FC236}">
                <a16:creationId xmlns:a16="http://schemas.microsoft.com/office/drawing/2014/main" id="{8EAA1A2E-75A5-4616-928F-DCF8FD7B09C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228335" y="4055110"/>
            <a:ext cx="495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1 - Jun 17</a:t>
            </a:r>
          </a:p>
        </p:txBody>
      </p:sp>
      <p:sp>
        <p:nvSpPr>
          <p:cNvPr id="107" name="OTLSHAPE_T_d233973d700f4bb3913e4a9045d42a95_Title">
            <a:extLst>
              <a:ext uri="{FF2B5EF4-FFF2-40B4-BE49-F238E27FC236}">
                <a16:creationId xmlns:a16="http://schemas.microsoft.com/office/drawing/2014/main" id="{C5C8F2C9-0461-4DE6-80DC-918EF1E1F0F0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640083" y="4047808"/>
            <a:ext cx="3556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 spc="-6">
                <a:solidFill>
                  <a:schemeClr val="dk1"/>
                </a:solidFill>
                <a:latin typeface="Arial" panose="020B0604020202020204" pitchFamily="34" charset="0"/>
              </a:rPr>
              <a:t>Training</a:t>
            </a:r>
          </a:p>
        </p:txBody>
      </p:sp>
      <p:sp>
        <p:nvSpPr>
          <p:cNvPr id="108" name="OTLSHAPE_T_d233973d700f4bb3913e4a9045d42a95_TextPercentage">
            <a:extLst>
              <a:ext uri="{FF2B5EF4-FFF2-40B4-BE49-F238E27FC236}">
                <a16:creationId xmlns:a16="http://schemas.microsoft.com/office/drawing/2014/main" id="{A3838001-03F5-4691-BA57-5DA85E1DEA33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774689" y="4055110"/>
            <a:ext cx="114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1" name="OTLSHAPE_T_5f7c8b33897f467c9edd458d9e246de9_Duration" hidden="1">
            <a:extLst>
              <a:ext uri="{FF2B5EF4-FFF2-40B4-BE49-F238E27FC236}">
                <a16:creationId xmlns:a16="http://schemas.microsoft.com/office/drawing/2014/main" id="{6C21C338-02BE-4877-A9B8-5810B1B449E4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264299"/>
            <a:ext cx="393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accent2"/>
                </a:solidFill>
                <a:latin typeface="Arial" panose="020B0604020202020204" pitchFamily="34" charset="0"/>
              </a:rPr>
              <a:t>11 days</a:t>
            </a:r>
          </a:p>
        </p:txBody>
      </p:sp>
      <p:sp>
        <p:nvSpPr>
          <p:cNvPr id="112" name="OTLSHAPE_T_5f7c8b33897f467c9edd458d9e246de9_StartDate" hidden="1">
            <a:extLst>
              <a:ext uri="{FF2B5EF4-FFF2-40B4-BE49-F238E27FC236}">
                <a16:creationId xmlns:a16="http://schemas.microsoft.com/office/drawing/2014/main" id="{E26483FA-7C10-4AAB-8087-D5F49382404F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3" name="OTLSHAPE_T_5f7c8b33897f467c9edd458d9e246de9_EndDate" hidden="1">
            <a:extLst>
              <a:ext uri="{FF2B5EF4-FFF2-40B4-BE49-F238E27FC236}">
                <a16:creationId xmlns:a16="http://schemas.microsoft.com/office/drawing/2014/main" id="{9E50D9B1-A0C9-4E17-9E42-FA0EC526943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1050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60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114" name="OTLSHAPE_T_5f7c8b33897f467c9edd458d9e246de9_JoinedDate">
            <a:extLst>
              <a:ext uri="{FF2B5EF4-FFF2-40B4-BE49-F238E27FC236}">
                <a16:creationId xmlns:a16="http://schemas.microsoft.com/office/drawing/2014/main" id="{ECDF77F6-76FD-43DA-BA87-DF0AB5F4BDE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018878" y="4251960"/>
            <a:ext cx="5588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29 - Jun 14</a:t>
            </a:r>
          </a:p>
        </p:txBody>
      </p:sp>
      <p:sp>
        <p:nvSpPr>
          <p:cNvPr id="115" name="OTLSHAPE_T_5f7c8b33897f467c9edd458d9e246de9_Title">
            <a:extLst>
              <a:ext uri="{FF2B5EF4-FFF2-40B4-BE49-F238E27FC236}">
                <a16:creationId xmlns:a16="http://schemas.microsoft.com/office/drawing/2014/main" id="{7F48B017-DEC7-4D4B-AD0F-95737B5DFB5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494084" y="4244658"/>
            <a:ext cx="6477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Documentation</a:t>
            </a:r>
          </a:p>
        </p:txBody>
      </p:sp>
      <p:sp>
        <p:nvSpPr>
          <p:cNvPr id="116" name="OTLSHAPE_T_5f7c8b33897f467c9edd458d9e246de9_TextPercentage">
            <a:extLst>
              <a:ext uri="{FF2B5EF4-FFF2-40B4-BE49-F238E27FC236}">
                <a16:creationId xmlns:a16="http://schemas.microsoft.com/office/drawing/2014/main" id="{A72AC36D-D62B-4DD8-A933-FFA008C9D543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628689" y="4251960"/>
            <a:ext cx="1651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600">
                <a:solidFill>
                  <a:schemeClr val="lt1"/>
                </a:solidFill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19" name="OTLSHAPE_M_c4e30180633f4c8f8cd0f2a5853f7fe2_Shape">
            <a:extLst>
              <a:ext uri="{FF2B5EF4-FFF2-40B4-BE49-F238E27FC236}">
                <a16:creationId xmlns:a16="http://schemas.microsoft.com/office/drawing/2014/main" id="{85C6E354-569D-4C00-9ED7-F26803BE4BD4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1566257" y="4793615"/>
            <a:ext cx="177800" cy="1905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M_449f33e88f304f02a2085a6148dbd090_Shape">
            <a:extLst>
              <a:ext uri="{FF2B5EF4-FFF2-40B4-BE49-F238E27FC236}">
                <a16:creationId xmlns:a16="http://schemas.microsoft.com/office/drawing/2014/main" id="{5618786E-EA0D-45C1-9C6F-CB6375609853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3318248" y="4793615"/>
            <a:ext cx="177800" cy="1905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M_ef9e588c6acb4f16818c318d6aaf7bb0_Shape">
            <a:extLst>
              <a:ext uri="{FF2B5EF4-FFF2-40B4-BE49-F238E27FC236}">
                <a16:creationId xmlns:a16="http://schemas.microsoft.com/office/drawing/2014/main" id="{7A5CC152-6BAC-46F7-A6BB-EAE99DADDA76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5654235" y="4793615"/>
            <a:ext cx="177800" cy="1905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TLSHAPE_M_259dfdb8f35f47949f05c33dc5e446fb_Shape">
            <a:extLst>
              <a:ext uri="{FF2B5EF4-FFF2-40B4-BE49-F238E27FC236}">
                <a16:creationId xmlns:a16="http://schemas.microsoft.com/office/drawing/2014/main" id="{73130C6A-A8C3-4F9F-A179-BC77B89FE8FB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7357559" y="4793615"/>
            <a:ext cx="177800" cy="1905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M_c4e30180633f4c8f8cd0f2a5853f7fe2_Title">
            <a:extLst>
              <a:ext uri="{FF2B5EF4-FFF2-40B4-BE49-F238E27FC236}">
                <a16:creationId xmlns:a16="http://schemas.microsoft.com/office/drawing/2014/main" id="{55AEC9FF-27EE-4058-8EB0-3275BDBF3420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302309" y="4565650"/>
            <a:ext cx="6985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700" b="1">
                <a:solidFill>
                  <a:schemeClr val="dk1"/>
                </a:solidFill>
                <a:latin typeface="Arial" panose="020B0604020202020204" pitchFamily="34" charset="0"/>
              </a:rPr>
              <a:t>Project Sponsor</a:t>
            </a:r>
          </a:p>
        </p:txBody>
      </p:sp>
      <p:sp>
        <p:nvSpPr>
          <p:cNvPr id="18" name="OTLSHAPE_M_c4e30180633f4c8f8cd0f2a5853f7fe2_Date">
            <a:extLst>
              <a:ext uri="{FF2B5EF4-FFF2-40B4-BE49-F238E27FC236}">
                <a16:creationId xmlns:a16="http://schemas.microsoft.com/office/drawing/2014/main" id="{49469AED-9211-46CF-AF3C-A4E4EED24243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527014" y="468058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Feb 15</a:t>
            </a:r>
          </a:p>
        </p:txBody>
      </p:sp>
      <p:sp>
        <p:nvSpPr>
          <p:cNvPr id="20" name="OTLSHAPE_M_449f33e88f304f02a2085a6148dbd090_Title">
            <a:extLst>
              <a:ext uri="{FF2B5EF4-FFF2-40B4-BE49-F238E27FC236}">
                <a16:creationId xmlns:a16="http://schemas.microsoft.com/office/drawing/2014/main" id="{E3F5A064-DD9D-4158-8091-002019A5773D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987582" y="4565650"/>
            <a:ext cx="8255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700" b="1" spc="-2">
                <a:solidFill>
                  <a:schemeClr val="dk1"/>
                </a:solidFill>
                <a:latin typeface="Arial" panose="020B0604020202020204" pitchFamily="34" charset="0"/>
              </a:rPr>
              <a:t>Analysis Complete </a:t>
            </a:r>
          </a:p>
        </p:txBody>
      </p:sp>
      <p:sp>
        <p:nvSpPr>
          <p:cNvPr id="21" name="OTLSHAPE_M_449f33e88f304f02a2085a6148dbd090_Date">
            <a:extLst>
              <a:ext uri="{FF2B5EF4-FFF2-40B4-BE49-F238E27FC236}">
                <a16:creationId xmlns:a16="http://schemas.microsoft.com/office/drawing/2014/main" id="{CFD14EB6-40E0-438C-BF39-ED9666A5E83E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279068" y="468058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Mar 23</a:t>
            </a:r>
          </a:p>
        </p:txBody>
      </p:sp>
      <p:sp>
        <p:nvSpPr>
          <p:cNvPr id="23" name="OTLSHAPE_M_ef9e588c6acb4f16818c318d6aaf7bb0_Title">
            <a:extLst>
              <a:ext uri="{FF2B5EF4-FFF2-40B4-BE49-F238E27FC236}">
                <a16:creationId xmlns:a16="http://schemas.microsoft.com/office/drawing/2014/main" id="{B5101677-F229-41B2-B3AA-46B48C4C254C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121153" y="4565650"/>
            <a:ext cx="12319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700" b="1" spc="-2">
                <a:solidFill>
                  <a:schemeClr val="dk1"/>
                </a:solidFill>
                <a:latin typeface="Arial" panose="020B0604020202020204" pitchFamily="34" charset="0"/>
              </a:rPr>
              <a:t>Functional Design Complete </a:t>
            </a:r>
          </a:p>
        </p:txBody>
      </p:sp>
      <p:sp>
        <p:nvSpPr>
          <p:cNvPr id="24" name="OTLSHAPE_M_ef9e588c6acb4f16818c318d6aaf7bb0_Date">
            <a:extLst>
              <a:ext uri="{FF2B5EF4-FFF2-40B4-BE49-F238E27FC236}">
                <a16:creationId xmlns:a16="http://schemas.microsoft.com/office/drawing/2014/main" id="{3B184C63-149D-4593-8449-AC3E9D46417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608684" y="4680585"/>
            <a:ext cx="2540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May 10</a:t>
            </a:r>
          </a:p>
        </p:txBody>
      </p:sp>
      <p:sp>
        <p:nvSpPr>
          <p:cNvPr id="26" name="OTLSHAPE_M_259dfdb8f35f47949f05c33dc5e446fb_Title">
            <a:extLst>
              <a:ext uri="{FF2B5EF4-FFF2-40B4-BE49-F238E27FC236}">
                <a16:creationId xmlns:a16="http://schemas.microsoft.com/office/drawing/2014/main" id="{89D99B84-FA11-412B-9C54-8ABE036F8997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982486" y="4565650"/>
            <a:ext cx="914400" cy="1022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700" b="1" spc="-2">
                <a:solidFill>
                  <a:schemeClr val="dk1"/>
                </a:solidFill>
                <a:latin typeface="Arial" panose="020B0604020202020204" pitchFamily="34" charset="0"/>
              </a:rPr>
              <a:t>Project Status Report</a:t>
            </a:r>
          </a:p>
        </p:txBody>
      </p:sp>
      <p:sp>
        <p:nvSpPr>
          <p:cNvPr id="27" name="OTLSHAPE_M_259dfdb8f35f47949f05c33dc5e446fb_Date">
            <a:extLst>
              <a:ext uri="{FF2B5EF4-FFF2-40B4-BE49-F238E27FC236}">
                <a16:creationId xmlns:a16="http://schemas.microsoft.com/office/drawing/2014/main" id="{AC6C78CB-C6F4-49D0-8F28-5F397AA2B863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322550" y="4680585"/>
            <a:ext cx="241300" cy="876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00">
                <a:solidFill>
                  <a:schemeClr val="dk2"/>
                </a:solidFill>
                <a:latin typeface="Arial" panose="020B0604020202020204" pitchFamily="34" charset="0"/>
              </a:rPr>
              <a:t>Jun 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274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AsIlN0eWxlIjp7IiRpZCI6IjMiLCJUaW1lYmFuZFN0eWxlIjp7IiRpZCI6IjQiLCJTY2FsZU1hcmtpbmciOjAsIlNoYXBlIjoxMCwiU2hhcGVTdHlsZSI6eyIkaWQiOiI1IiwiTWFyZ2luIjp7IiRpZCI6IjYiLCJUb3AiOjAsIkxlZnQiOjEyLCJSaWdodCI6MTIsIkJvdHRvbSI6MH0sIlBhZGRpbmciOnsiJGlkIjoiNyIsIlRvcCI6NSwiTGVmdCI6MCwiUmlnaHQiOjAsIkJvdHRvbSI6NX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2LCJGb250TmFtZSI6IkFyaWFs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NS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2LCJGb250TmFtZSI6IkFyaWFs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1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BcmlhbC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OCwiRm9udE5hbWUiOiJBcmlhbC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M4Ny40NS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wLCJGb250TmFtZSI6IkFyaWFs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OSwiRm9udE5hbWUiOiJBcmlhbC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EsIkR1cmF0aW9uRm9ybWF0IjowLCJJbmNsdWRlTm9uV29ya2luZ0RheXNJbkR1cmF0aW9uIjpmYWxzZSwiUGVyY2VudGFnZUNvbXBsZXRlU3R5bGUiOnsiJGlkIjoiODUiLCJGb250U2V0dGluZ3MiOnsiJGlkIjoiODYiLCJGb250U2l6ZSI6OSwiRm9udE5hbWUiOiJBcmlhbCIsIklzQm9sZCI6ZmFsc2UsIklzSXRhbGljIjpmYWxzZSwiSXNVbmRlcmxpbmVkIjpmYWxzZSwiUGFyZW50U3R5bGUiOm51bGx9LCJBdXRvU2l6ZSI6MCwiRm9yZWdyb3VuZCI6eyIkaWQiOiI4NyIsIkNvbG9yIjp7IiRpZCI6Ijg4IiwiQSI6MjU1LCJSIjoyMzgsIkciOjIzNiwiQiI6MjI1fX0sIk1heFdpZHRoIjo5NjAuMCwiTWF4SGVpZ2h0IjoiSW5maW5pdHkiLCJTbWFydEZvcmVncm91bmRJc0FjdGl2ZSI6ZmFsc2UsIkhvcml6b250YWxBbGlnbm1lbnQiOjE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OSwiRm9udE5hbWUiOiJBcmlhbCIsIklzQm9sZCI6ZmFsc2UsIklzSXRhbGljIjpmYWxzZSwiSXNVbmRlcmxpbmVkIjpmYWxzZSwiUGFyZW50U3R5bGUiOm51bGx9LCJBdXRvU2l6ZSI6MCwiRm9yZWdyb3VuZCI6eyIkaWQiOiI5NCIsIkNvbG9yIjp7IiRpZCI6Ijk1IiwiQSI6MjU1LCJSIjoyMzcsIkciOjEyNSwiQiI6NDl9fSwiTWF4V2lkdGgiOjk2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M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AsIkZvbnROYW1lIjoiQXJpYWw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OSwiRm9udE5hbWUiOiJBcmlhbCIsIklzQm9sZCI6ZmFsc2UsIklzSXRhbGljIjpmYWxzZSwiSXNVbmRlcmxpbmVkIjpmYWxzZSwiUGFyZW50U3R5bGUiOm51bGx9LCJBdXRvU2l6ZSI6MCwiRm9yZWdyb3VuZCI6eyIkaWQiOiIxMjIiLCJDb2xvciI6eyIkaWQiOiIxMjM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EdXJhdGlvbkZvcm1hdCI6ZmFsc2UsIkR1cmF0aW9uUG9zaXRpb24iOmZhbHNlLCJFbmREYXRlUG9zaXRpb24iOmZhbHNlLCJJc0JlbG93VGltZWJhbmQiOmZhbHNlLCJQZXJjZW50YWdlQ29tcGxldGVkUG9zaXRpb24iOmZhbHNlLCJTaGFwZSI6ZmFsc2UsIlNoYXBlVGhpY2tuZXNzIjpmYWxzZSwiU3BhY2luZyI6ZmFsc2UsIlN0YXJ0RGF0ZVBvc2l0aW9uIjpmYWxzZSwiVGl0bGVQb3NpdGlvbiI6ZmFsc2UsIkRhdGVGb3JtYXQiOmZhbHNlLCJXZWVrTnVtYmVyaW5nIjpmYWxzZSwiSXNWaXNpYmxlIjpmYWxzZSwiTWFyZ2luIjpmYWxzZX19LCJHcmlkbGluZVBhbmVsU3R5bGUiOnsiJGlkIjoiMTMxIiwiR3JpZGxpbmVTdHlsZSI6eyIkaWQiOiIxMzIiLCJMaW5lQ29sb3IiOnsiJGlkIjoiMTMzIiwiJHR5cGUiOiJOTFJFLkNvbW1vbi5Eb20uU29saWRDb2xvckJydXNoLCBOTFJFLkNvbW1vbiIsIkNvbG9yIjp7IiRpZCI6IjEzNCIsIkEiOjM4LCJSIjo5MSwiRyI6MTU1LCJCIjoyMTN9fSwiTGluZVdlaWdodCI6MS4wLCJMaW5lVHlwZSI6MCwiUGFyZW50U3R5bGUiOm51bGx9LCJNYXJnaW4iOnsiJGlkIjoiMTM1IiwiVG9wIjowLCJMZWZ0IjowLCJSaWdodCI6MCwiQm90dG9tIjowfSwiUGFkZGluZyI6eyIkaWQiOiIxMzYiLCJUb3AiOjAsIkxlZnQiOjAsIlJpZ2h0IjowLCJCb3R0b20iOjB9LCJCYWNrZ3JvdW5kIjpudWxsLCJJc1Zpc2libGUiOnRydWUsIldpZHRoIjowLjAsIkhlaWdodCI6MC4wLCJCb3JkZXJTdHlsZSI6eyIkaWQiOiIxMzciLCJMaW5lQ29sb3IiOm51bGwsIkxpbmVXZWlnaHQiOjAuMCwiTGluZVR5cGUiOjAsIlBhcmVudFN0eWxlIjpudWxsfSwiUGFyZW50U3R5bGUiOm51bGx9LCJTaG93RWxhcHNlZFRpbWVHcmFkaWVudFN0eWxlIjpmYWxzZSwiRGVmYXVsdFN3aW1sYW5lU3R5bGUiOnsiJGlkIjoiMTM4IiwiSGVhZGVyU3R5bGUiOnsiJGlkIjoiMTM5IiwiVGV4dFN0eWxlIjp7IiRpZCI6IjE0MCIsIkZvbnRTZXR0aW5ncyI6eyIkaWQiOiIxNDEiLCJGb250U2l6ZSI6MTIsIkZvbnROYW1lIjoiQ2FsaWJyaSIsIklzQm9sZCI6ZmFsc2UsIklzSXRhbGljIjpmYWxzZSwiSXNVbmRlcmxpbmVkIjpmYWxzZSwiUGFyZW50U3R5bGUiOm51bGx9LCJBdXRvU2l6ZSI6MCwiRm9yZWdyb3VuZCI6eyIkaWQiOiIxNDIiLCJDb2xvciI6eyIkaWQiOiIxNDM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0IiwiVG9wIjowLCJMZWZ0IjowLCJSaWdodCI6MCwiQm90dG9tIjowfSwiUGFkZGluZyI6eyIkaWQiOiIxNDUiLCJUb3AiOjAsIkxlZnQiOjAsIlJpZ2h0IjowLCJCb3R0b20iOjB9LCJCYWNrZ3JvdW5kIjpudWxsLCJJc1Zpc2libGUiOnRydWUsIldpZHRoIjowLjAsIkhlaWdodCI6MC4wLCJCb3JkZXJTdHlsZSI6bnVsbCwiUGFyZW50U3R5bGUiOm51bGx9LCJSZWN0YW5nbGVTdHlsZSI6eyIkaWQiOiIxNDYiLCJNYXJnaW4iOnsiJGlkIjoiMTQ3IiwiVG9wIjowLCJMZWZ0IjowLCJSaWdodCI6MCwiQm90dG9tIjowfSwiUGFkZGluZyI6eyIkaWQiOiIxNDgiLCJUb3AiOjAsIkxlZnQiOjAsIlJpZ2h0IjowLCJCb3R0b20iOjB9LCJCYWNrZ3JvdW5kIjp7IiRpZCI6IjE0OSIsIkNvbG9yIjp7IiRpZCI6IjE1MCIsIkEiOjEyNywiUiI6OTEsIkciOjE1NSwiQiI6MjEzfX0sIklzVmlzaWJsZSI6dHJ1ZSwiV2lkdGgiOjAuMCwiSGVpZ2h0IjowLjAsIkJvcmRlclN0eWxlIjp7IiRpZCI6IjE1MSIsIkxpbmVDb2xvciI6eyIkaWQiOiIxNTIiLCIkdHlwZSI6Ik5MUkUuQ29tbW9uLkRvbS5Tb2xpZENvbG9yQnJ1c2gsIE5MUkUuQ29tbW9uIiwiQ29sb3IiOnsiJGlkIjoiMTUzIiwiQSI6MjU1LCJSIjoyNTUsIkciOjAsIkIiOjB9fSwiTGluZVdlaWdodCI6MC4wLCJMaW5lVHlwZSI6MCwiUGFyZW50U3R5bGUiOm51bGx9LCJQYXJlbnRTdHlsZSI6bnVsbH0sIk1hcmdpbiI6eyIkaWQiOiIxNTQiLCJUb3AiOjAsIkxlZnQiOjAsIlJpZ2h0IjowLCJCb3R0b20iOjB9LCJQYWRkaW5nIjp7IiRpZCI6IjE1NSIsIlRvcCI6MCwiTGVmdCI6MCwiUmlnaHQiOjAsIkJvdHRvbSI6MH0sIkJhY2tncm91bmQiOm51bGwsIklzVmlzaWJsZSI6dHJ1ZSwiV2lkdGgiOjAuMCwiSGVpZ2h0IjowLjAsIkJvcmRlclN0eWxlIjpudWxsLCJQYXJlbnRTdHlsZSI6bnVsbH0sIkJhY2tncm91bmRTdHlsZSI6eyIkaWQiOiIxNTYiLCJNYXJnaW4iOnsiJGlkIjoiMTU3IiwiVG9wIjowLCJMZWZ0IjowLCJSaWdodCI6MCwiQm90dG9tIjowfSwiUGFkZGluZyI6eyIkaWQiOiIxNTgiLCJUb3AiOjAsIkxlZnQiOjAsIlJpZ2h0IjowLCJCb3R0b20iOjB9LCJCYWNrZ3JvdW5kIjp7IiRpZCI6IjE1OSIsIkNvbG9yIjp7IiRpZCI6IjE2MCIsIkEiOjM4LCJSIjo5MSwiRyI6MTU1LCJCIjoyMTN9fSwiSXNWaXNpYmxlIjp0cnVlLCJXaWR0aCI6MC4wLCJIZWlnaHQiOjAuMCwiQm9yZGVyU3R5bGUiOnsiJGlkIjoiMTYxIiwiTGluZUNvbG9yIjp7IiRpZCI6IjE2MiIsIiR0eXBlIjoiTkxSRS5Db21tb24uRG9tLlNvbGlkQ29sb3JCcnVzaCwgTkxSRS5Db21tb24iLCJDb2xvciI6eyIkaWQiOiIxNjMiLCJBIjoyNTUsIlIiOjI1NSwiRyI6MCwiQiI6MH19LCJMaW5lV2VpZ2h0IjowLjAsIkxpbmVUeXBlIjowLCJQYXJlbnRTdHlsZSI6bnVsbH0sIlBhcmVudFN0eWxlIjpudWxsfSwiSXNBYm92ZVRpbWViYW5kIjpmYWxzZSwiTWFyZ2luIjp7IiRpZCI6IjE2NCIsIlRvcCI6MCwiTGVmdCI6MCwiUmlnaHQiOjAsIkJvdHRvbSI6MH0sIlBhZGRpbmciOnsiJGlkIjoiMTY1IiwiVG9wIjowLCJMZWZ0IjowLCJSaWdodCI6MCwiQm90dG9tIjowfSwiSXNWaXNpYmxlIjp0cnVlLCJXaWR0aCI6MC4wLCJIZWlnaHQiOjAuMCwiQm9yZGVyU3R5bGUiOm51bGwsIlBhcmVudFN0eWxlIjpudWxsfX0sIlNjYWxlIjp7IiRpZCI6IjE2NiIsIlN0YXJ0RGF0ZSI6IjAwMDEtMDEtMDFUMDA6MDA6MDAiLCJFbmREYXRlIjoiMjAyMS0wNi0yMlQyMzo1OTowMCIsIkZvcm1hdCI6Ik1NTSIsIlR5cGUiOjIsIkF1dG9EYXRlUmFuZ2UiOnRydWUsIldvcmtpbmdEYXlzIjozMSwiRmlzY2FsWWVhciI6eyIkaWQiOiIxNjciLCJTdGFydE1vbnRoIjoxLCJVc2VTdGFydGluZ1llYXJGb3JOdW1iZXJpbmciOnRydWUsIlNob3dGaXNjYWxZZWFyTGFiZWwiOnRydWV9LCJUb2RheU1hcmtlclRleHQiOiJUb2RheSIsIkF1dG9TY2FsZVR5cGUiOnRydWV9LCJNaWxlc3RvbmVzIjpbeyIkaWQiOiIxNjgiLCJEYXRlIjoiMjAyMS0wMi0xNVQyMzo1OTowMCIsIlN0eWxlIjp7IiRpZCI6IjE2OSIsIlNoYXBlIjoxLCJDb25uZWN0b3JNYXJnaW4iOnsiJGlkIjoiMTcwIiwiVG9wIjowLCJMZWZ0IjoyLCJSaWdodCI6MiwiQm90dG9tIjowfSwiQ29ubmVjdG9yU3R5bGUiOnsiJGlkIjoiMTcxIiwiTGluZUNvbG9yIjp7IiRpZCI6IjE3MiIsIiR0eXBlIjoiTkxSRS5Db21tb24uRG9tLlNvbGlkQ29sb3JCcnVzaCwgTkxSRS5Db21tb24iLCJDb2xvciI6eyIkaWQiOiIxNzMiLCJBIjoxMjcsIlIiOjEyOCwiRyI6MTg1LCJCIjoyMjJ9fSwiTGluZVdlaWdodCI6MS4wLCJMaW5lVHlwZSI6MCwiUGFyZW50U3R5bGUiOm51bGx9LCJJc0JlbG93VGltZWJhbmQiOmZhbHNlLCJQb3NpdGlvbk9uVGFzayI6MCwiSGlkZURhdGUiOmZhbHNlLCJTaGFwZVNpemUiOjMsIlNwYWNpbmciOjEuMCwiUGFkZGluZyI6eyIkaWQiOiIxNzQiLCJUb3AiOjcsIkxlZnQiOjMsIlJpZ2h0IjowLCJCb3R0b20iOjJ9LCJTaGFwZVN0eWxlIjp7IiRpZCI6IjE3NSIsIk1hcmdpbiI6eyIkaWQiOiIxNzYiLCJUb3AiOjAsIkxlZnQiOjAsIlJpZ2h0IjowLCJCb3R0b20iOjB9LCJQYWRkaW5nIjp7IiRpZCI6IjE3NyIsIlRvcCI6MCwiTGVmdCI6MCwiUmlnaHQiOjAsIkJvdHRvbSI6MH0sIkJhY2tncm91bmQiOnsiJGlkIjoiMTc4IiwiQ29sb3IiOnsiJGlkIjoiMTc5IiwiQSI6MjU1LCJSIjo5MSwiRyI6MTU1LCJCIjoyMTN9fSwiSXNWaXNpYmxlIjp0cnVlLCJXaWR0aCI6MTMuNSwiSGVpZ2h0IjoxNS4wLCJCb3JkZXJTdHlsZSI6eyIkaWQiOiIxODAiLCJMaW5lQ29sb3IiOnsiJHJlZiI6IjY1In0sIkxpbmVXZWlnaHQiOjAuMCwiTGluZVR5cGUiOjAsIlBhcmVudFN0eWxlIjpudWxsfSwiUGFyZW50U3R5bGUiOm51bGx9LCJUaXRsZVN0eWxlIjp7IiRpZCI6IjE4MSIsIkZvbnRTZXR0aW5ncyI6eyIkaWQiOiIxODIiLCJGb250U2l6ZSI6NywiRm9udE5hbWUiOiJBcmlhbCIsIklzQm9sZCI6dHJ1ZSwiSXNJdGFsaWMiOmZhbHNlLCJJc1VuZGVybGluZWQiOmZhbHNlLCJQYXJlbnRTdHlsZSI6bnVsbH0sIkF1dG9TaXplIjoyLCJGb3JlZ3JvdW5kIjp7IiRpZCI6IjE4MyIsIkNvbG9yIjp7IiRyZWYiOiI3MCJ9fSwiTWF4V2lkdGgiOjU4LjUsIk1heEhlaWdodCI6IkluZmluaXR5IiwiU21hcnRGb3JlZ3JvdW5kSXNBY3RpdmUiOmZhbHNlLCJIb3Jpem9udGFsQWxpZ25tZW50IjoxLCJWZXJ0aWNhbEFsaWdubWVudCI6MCwiU21hcnRGb3JlZ3JvdW5kIjpudWxsLCJCYWNrZ3JvdW5kRmlsbFR5cGUiOjAsIk1hcmdpbiI6eyIkaWQiOiIxODQiLCJUb3AiOjAsIkxlZnQiOjAsIlJpZ2h0IjowLCJCb3R0b20iOjB9LCJQYWRkaW5nIjp7IiRpZCI6IjE4NSIsIlRvcCI6MCwiTGVmdCI6MCwiUmlnaHQiOjAsIkJvdHRvbSI6MH0sIkJhY2tncm91bmQiOnsiJHJlZiI6IjczIn0sIklzVmlzaWJsZSI6dHJ1ZSwiV2lkdGgiOjAuMCwiSGVpZ2h0IjowLjAsIkJvcmRlclN0eWxlIjp7IiRpZCI6IjE4NiIsIkxpbmVDb2xvciI6bnVsbCwiTGluZVdlaWdodCI6MC4wLCJMaW5lVHlwZSI6MCwiUGFyZW50U3R5bGUiOm51bGx9LCJQYXJlbnRTdHlsZSI6bnVsbH0sIkRhdGVTdHlsZSI6eyIkaWQiOiIxODciLCJGb250U2V0dGluZ3MiOnsiJGlkIjoiMTg4IiwiRm9udFNpemUiOjYsIkZvbnROYW1lIjoiQXJpYWwiLCJJc0JvbGQiOmZhbHNlLCJJc0l0YWxpYyI6ZmFsc2UsIklzVW5kZXJsaW5lZCI6ZmFsc2UsIlBhcmVudFN0eWxlIjpudWxsfSwiQXV0b1NpemUiOjIsIkZvcmVncm91bmQiOnsiJGlkIjoiMTg5IiwiQ29sb3IiOnsiJHJlZiI6Ijc3In19LCJNYXhXaWR0aCI6MjEuNzUsIk1heEhlaWdodCI6IkluZmluaXR5IiwiU21hcnRGb3JlZ3JvdW5kSXNBY3RpdmUiOmZhbHNlLCJIb3Jpem9udGFsQWxpZ25tZW50IjoxLCJWZXJ0aWNhbEFsaWdubWVudCI6MCwiU21hcnRGb3JlZ3JvdW5kIjpudWxsLCJCYWNrZ3JvdW5kRmlsbFR5cGUiOjAsIk1hcmdpbiI6eyIkaWQiOiIxOTAiLCJUb3AiOjAsIkxlZnQiOjAsIlJpZ2h0IjowLCJCb3R0b20iOjB9LCJQYWRkaW5nIjp7IiRpZCI6IjE5MSIsIlRvcCI6MCwiTGVmdCI6MCwiUmlnaHQiOjAsIkJvdHRvbSI6MH0sIkJhY2tncm91bmQiOnsiJHJlZiI6IjgwIn0sIklzVmlzaWJsZSI6dHJ1ZSwiV2lkdGgiOjAuMCwiSGVpZ2h0IjowLjAsIkJvcmRlclN0eWxlIjp7IiRpZCI6IjE5MiIsIkxpbmVDb2xvciI6bnVsbCwiTGluZVdlaWdodCI6MC4wLCJMaW5lVHlwZSI6MCwiUGFyZW50U3R5bGUiOm51bGx9LCJQYXJlbnRTdHlsZSI6bnVsbH0sIkRhdGVGb3JtYXQiOnsiJGlkIjoiMTkz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E5NCIsIkZvcm1hdCI6MCwiSXNWaXNpYmxlIjpmYWxzZSwiTGFzdEtub3duVmlzaWJpbGl0eVN0YXRlIjpmYWxzZX0sIklzVmlzaWJsZSI6dHJ1ZSwiUGFyZW50U3R5bGUiOm51bGx9LCJJbmRleCI6MCwiUGVyY2VudGFnZUNvbXBsZXRlIjpudWxsLCJQb3NpdGlvbiI6eyJSYXRpbyI6MC4wLCJJc0N1c3RvbSI6ZmFsc2V9LCJEYXRlRm9ybWF0Ijp7IiRyZWYiOiIxOTMifSwiV2Vla051bWJlcmluZyI6eyIkaWQiOiIxOTUiLCJGb3JtYXQiOjAsIklzVmlzaWJsZSI6ZmFsc2UsIkxhc3RLbm93blZpc2liaWxpdHlTdGF0ZSI6ZmFsc2V9LCJSZWxhdGVkVGFza0lkIjoiMDAwMDAwMDAtMDAwMC0wMDAwLTAwMDAtMDAwMDAwMDAwMDAwIiwiSWQiOiJjNGUzMDE4MC02MzNmLTRjOGYtOGNkMC1mMmE1ODUzZjdmZTIiLCJJbXBvcnRJZCI6bnVsbCwiVGl0bGUiOiJQcm9qZWN0IFNwb25zb3IiLCJOb3RlIjpudWxsLCJIeXBlcmxpbmsiOnsiJGlkIjoiMTk2IiwiQWRkcmVzcyI6IiIsIlN1YkFkZHJlc3MiOiIifSwiSXNDaGFuZ2VkIjpmYWxzZSwiSXNOZXciOmZhbHNlfSx7IiRpZCI6IjE5NyIsIkRhdGUiOiIyMDIxLTAzLTIzVDIzOjU5OjAwIiwiU3R5bGUiOnsiJGlkIjoiMTk4IiwiU2hhcGUiOjEsIkNvbm5lY3Rvck1hcmdpbiI6eyIkaWQiOiIxOTkiLCJUb3AiOjAsIkxlZnQiOjIsIlJpZ2h0IjoyLCJCb3R0b20iOjB9LCJDb25uZWN0b3JTdHlsZSI6eyIkaWQiOiIyMDAiLCJMaW5lQ29sb3IiOnsiJGlkIjoiMjAxIiwiJHR5cGUiOiJOTFJFLkNvbW1vbi5Eb20uU29saWRDb2xvckJydXNoLCBOTFJFLkNvbW1vbiIsIkNvbG9yIjp7IiRpZCI6IjIwMiIsIkEiOjEyNywiUiI6MTI4LCJHIjoxODUsIkIiOjIyMn19LCJMaW5lV2VpZ2h0IjoxLjAsIkxpbmVUeXBlIjowLCJQYXJlbnRTdHlsZSI6bnVsbH0sIklzQmVsb3dUaW1lYmFuZCI6ZmFsc2UsIlBvc2l0aW9uT25UYXNrIjowLCJIaWRlRGF0ZSI6ZmFsc2UsIlNoYXBlU2l6ZSI6MywiU3BhY2luZyI6MS4wLCJQYWRkaW5nIjp7IiRpZCI6IjIwMyIsIlRvcCI6NywiTGVmdCI6MywiUmlnaHQiOjAsIkJvdHRvbSI6Mn0sIlNoYXBlU3R5bGUiOnsiJGlkIjoiMjA0IiwiTWFyZ2luIjp7IiRpZCI6IjIwNSIsIlRvcCI6MCwiTGVmdCI6MCwiUmlnaHQiOjAsIkJvdHRvbSI6MH0sIlBhZGRpbmciOnsiJGlkIjoiMjA2IiwiVG9wIjowLCJMZWZ0IjowLCJSaWdodCI6MCwiQm90dG9tIjowfSwiQmFja2dyb3VuZCI6eyIkaWQiOiIyMDciLCJDb2xvciI6eyIkaWQiOiIyMDgiLCJBIjoyNTUsIlIiOjkxLCJHIjoxNTUsIkIiOjIxM319LCJJc1Zpc2libGUiOnRydWUsIldpZHRoIjoxMy41LCJIZWlnaHQiOjE1LjAsIkJvcmRlclN0eWxlIjp7IiRpZCI6IjIwOSIsIkxpbmVDb2xvciI6eyIkcmVmIjoiNjUifSwiTGluZVdlaWdodCI6MC4wLCJMaW5lVHlwZSI6MCwiUGFyZW50U3R5bGUiOm51bGx9LCJQYXJlbnRTdHlsZSI6bnVsbH0sIlRpdGxlU3R5bGUiOnsiJGlkIjoiMjEwIiwiRm9udFNldHRpbmdzIjp7IiRpZCI6IjIxMSIsIkZvbnRTaXplIjo3LCJGb250TmFtZSI6IkFyaWFsIiwiSXNCb2xkIjp0cnVlLCJJc0l0YWxpYyI6ZmFsc2UsIklzVW5kZXJsaW5lZCI6ZmFsc2UsIlBhcmVudFN0eWxlIjpudWxsfSwiQXV0b1NpemUiOjIsIkZvcmVncm91bmQiOnsiJGlkIjoiMjEyIiwiQ29sb3IiOnsiJHJlZiI6IjcwIn19LCJNYXhXaWR0aCI6NjkuNzUsIk1heEhlaWdodCI6IkluZmluaXR5IiwiU21hcnRGb3JlZ3JvdW5kSXNBY3RpdmUiOmZhbHNlLCJIb3Jpem9udGFsQWxpZ25tZW50IjoxLCJWZXJ0aWNhbEFsaWdubWVudCI6MCwiU21hcnRGb3JlZ3JvdW5kIjpudWxsLCJCYWNrZ3JvdW5kRmlsbFR5cGUiOjAsIk1hcmdpbiI6eyIkaWQiOiIyMTMiLCJUb3AiOjAsIkxlZnQiOjAsIlJpZ2h0IjowLCJCb3R0b20iOjB9LCJQYWRkaW5nIjp7IiRpZCI6IjIxNCIsIlRvcCI6MCwiTGVmdCI6MCwiUmlnaHQiOjAsIkJvdHRvbSI6MH0sIkJhY2tncm91bmQiOnsiJHJlZiI6IjczIn0sIklzVmlzaWJsZSI6dHJ1ZSwiV2lkdGgiOjAuMCwiSGVpZ2h0IjowLjAsIkJvcmRlclN0eWxlIjp7IiRpZCI6IjIxNSIsIkxpbmVDb2xvciI6bnVsbCwiTGluZVdlaWdodCI6MC4wLCJMaW5lVHlwZSI6MCwiUGFyZW50U3R5bGUiOm51bGx9LCJQYXJlbnRTdHlsZSI6bnVsbH0sIkRhdGVTdHlsZSI6eyIkaWQiOiIyMTYiLCJGb250U2V0dGluZ3MiOnsiJGlkIjoiMjE3IiwiRm9udFNpemUiOjYsIkZvbnROYW1lIjoiQXJpYWwiLCJJc0JvbGQiOmZhbHNlLCJJc0l0YWxpYyI6ZmFsc2UsIklzVW5kZXJsaW5lZCI6ZmFsc2UsIlBhcmVudFN0eWxlIjpudWxsfSwiQXV0b1NpemUiOjIsIkZvcmVncm91bmQiOnsiJGlkIjoiMjE4IiwiQ29sb3IiOnsiJHJlZiI6Ijc3In19LCJNYXhXaWR0aCI6MjEuNzUsIk1heEhlaWdodCI6IkluZmluaXR5IiwiU21hcnRGb3JlZ3JvdW5kSXNBY3RpdmUiOmZhbHNlLCJIb3Jpem9udGFsQWxpZ25tZW50IjoxLCJWZXJ0aWNhbEFsaWdubWVudCI6MCwiU21hcnRGb3JlZ3JvdW5kIjpudWxsLCJCYWNrZ3JvdW5kRmlsbFR5cGUiOjAsIk1hcmdpbiI6eyIkaWQiOiIyMTkiLCJUb3AiOjAsIkxlZnQiOjAsIlJpZ2h0IjowLCJCb3R0b20iOjB9LCJQYWRkaW5nIjp7IiRpZCI6IjIyMCIsIlRvcCI6MCwiTGVmdCI6MCwiUmlnaHQiOjAsIkJvdHRvbSI6MH0sIkJhY2tncm91bmQiOnsiJHJlZiI6IjgwIn0sIklzVmlzaWJsZSI6dHJ1ZSwiV2lkdGgiOjAuMCwiSGVpZ2h0IjowLjAsIkJvcmRlclN0eWxlIjp7IiRpZCI6IjIyMSIsIkxpbmVDb2xvciI6bnVsbCwiTGluZVdlaWdodCI6MC4wLCJMaW5lVHlwZSI6MCwiUGFyZW50U3R5bGUiOm51bGx9LCJQYXJlbnRTdHlsZSI6bnVsbH0sIkRhdGVGb3JtYXQiOnsiJGlkIjoiMjIy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IyMyIsIkZvcm1hdCI6MCwiSXNWaXNpYmxlIjpmYWxzZSwiTGFzdEtub3duVmlzaWJpbGl0eVN0YXRlIjpmYWxzZX0sIklzVmlzaWJsZSI6dHJ1ZSwiUGFyZW50U3R5bGUiOm51bGx9LCJJbmRleCI6MSwiUGVyY2VudGFnZUNvbXBsZXRlIjpudWxsLCJQb3NpdGlvbiI6eyJSYXRpbyI6MC4wLCJJc0N1c3RvbSI6ZmFsc2V9LCJEYXRlRm9ybWF0Ijp7IiRyZWYiOiIyMjIifSwiV2Vla051bWJlcmluZyI6eyIkaWQiOiIyMjQiLCJGb3JtYXQiOjAsIklzVmlzaWJsZSI6ZmFsc2UsIkxhc3RLbm93blZpc2liaWxpdHlTdGF0ZSI6ZmFsc2V9LCJSZWxhdGVkVGFza0lkIjoiMDAwMDAwMDAtMDAwMC0wMDAwLTAwMDAtMDAwMDAwMDAwMDAwIiwiSWQiOiI0NDlmMzNlOC04ZjMwLTRmMDItYTIwOC01YTYxNDhkYmQwOTAiLCJJbXBvcnRJZCI6bnVsbCwiVGl0bGUiOiJBbmFseXNpcyBDb21wbGV0ZSAiLCJOb3RlIjpudWxsLCJIeXBlcmxpbmsiOnsiJGlkIjoiMjI1IiwiQWRkcmVzcyI6IiIsIlN1YkFkZHJlc3MiOiIifSwiSXNDaGFuZ2VkIjpmYWxzZSwiSXNOZXciOmZhbHNlfSx7IiRpZCI6IjIyNiIsIkRhdGUiOiIyMDIxLTA1LTEwVDIzOjU5OjAwIiwiU3R5bGUiOnsiJGlkIjoiMjI3IiwiU2hhcGUiOjEsIkNvbm5lY3Rvck1hcmdpbiI6eyIkaWQiOiIyMjgiLCJUb3AiOjAsIkxlZnQiOjIsIlJpZ2h0IjoyLCJCb3R0b20iOjB9LCJDb25uZWN0b3JTdHlsZSI6eyIkaWQiOiIyMjkiLCJMaW5lQ29sb3IiOnsiJGlkIjoiMjMwIiwiJHR5cGUiOiJOTFJFLkNvbW1vbi5Eb20uU29saWRDb2xvckJydXNoLCBOTFJFLkNvbW1vbiIsIkNvbG9yIjp7IiRpZCI6IjIzMSIsIkEiOjEyNywiUiI6MTI4LCJHIjoxODUsIkIiOjIyMn19LCJMaW5lV2VpZ2h0IjoxLjAsIkxpbmVUeXBlIjowLCJQYXJlbnRTdHlsZSI6bnVsbH0sIklzQmVsb3dUaW1lYmFuZCI6ZmFsc2UsIlBvc2l0aW9uT25UYXNrIjowLCJIaWRlRGF0ZSI6ZmFsc2UsIlNoYXBlU2l6ZSI6MywiU3BhY2luZyI6MS4wLCJQYWRkaW5nIjp7IiRpZCI6IjIzMiIsIlRvcCI6NywiTGVmdCI6MywiUmlnaHQiOjAsIkJvdHRvbSI6Mn0sIlNoYXBlU3R5bGUiOnsiJGlkIjoiMjMzIiwiTWFyZ2luIjp7IiRpZCI6IjIzNCIsIlRvcCI6MCwiTGVmdCI6MCwiUmlnaHQiOjAsIkJvdHRvbSI6MH0sIlBhZGRpbmciOnsiJGlkIjoiMjM1IiwiVG9wIjowLCJMZWZ0IjowLCJSaWdodCI6MCwiQm90dG9tIjowfSwiQmFja2dyb3VuZCI6eyIkaWQiOiIyMzYiLCJDb2xvciI6eyIkaWQiOiIyMzciLCJBIjoyNTUsIlIiOjkxLCJHIjoxNTUsIkIiOjIxM319LCJJc1Zpc2libGUiOnRydWUsIldpZHRoIjoxMy41LCJIZWlnaHQiOjE1LjAsIkJvcmRlclN0eWxlIjp7IiRpZCI6IjIzOCIsIkxpbmVDb2xvciI6eyIkcmVmIjoiNjUifSwiTGluZVdlaWdodCI6MC4wLCJMaW5lVHlwZSI6MCwiUGFyZW50U3R5bGUiOm51bGx9LCJQYXJlbnRTdHlsZSI6bnVsbH0sIlRpdGxlU3R5bGUiOnsiJGlkIjoiMjM5IiwiRm9udFNldHRpbmdzIjp7IiRpZCI6IjI0MCIsIkZvbnRTaXplIjo3LCJGb250TmFtZSI6IkFyaWFsIiwiSXNCb2xkIjp0cnVlLCJJc0l0YWxpYyI6ZmFsc2UsIklzVW5kZXJsaW5lZCI6ZmFsc2UsIlBhcmVudFN0eWxlIjpudWxsfSwiQXV0b1NpemUiOjIsIkZvcmVncm91bmQiOnsiJGlkIjoiMjQxIiwiQ29sb3IiOnsiJHJlZiI6IjcwIn19LCJNYXhXaWR0aCI6MTAzLjUsIk1heEhlaWdodCI6IkluZmluaXR5IiwiU21hcnRGb3JlZ3JvdW5kSXNBY3RpdmUiOmZhbHNlLCJIb3Jpem9udGFsQWxpZ25tZW50IjoxLCJWZXJ0aWNhbEFsaWdubWVudCI6MCwiU21hcnRGb3JlZ3JvdW5kIjpudWxsLCJCYWNrZ3JvdW5kRmlsbFR5cGUiOjAsIk1hcmdpbiI6eyIkaWQiOiIyNDIiLCJUb3AiOjAsIkxlZnQiOjAsIlJpZ2h0IjowLCJCb3R0b20iOjB9LCJQYWRkaW5nIjp7IiRpZCI6IjI0MyIsIlRvcCI6MCwiTGVmdCI6MCwiUmlnaHQiOjAsIkJvdHRvbSI6MH0sIkJhY2tncm91bmQiOnsiJHJlZiI6IjczIn0sIklzVmlzaWJsZSI6dHJ1ZSwiV2lkdGgiOjAuMCwiSGVpZ2h0IjowLjAsIkJvcmRlclN0eWxlIjp7IiRpZCI6IjI0NCIsIkxpbmVDb2xvciI6bnVsbCwiTGluZVdlaWdodCI6MC4wLCJMaW5lVHlwZSI6MCwiUGFyZW50U3R5bGUiOm51bGx9LCJQYXJlbnRTdHlsZSI6bnVsbH0sIkRhdGVTdHlsZSI6eyIkaWQiOiIyNDUiLCJGb250U2V0dGluZ3MiOnsiJGlkIjoiMjQ2IiwiRm9udFNpemUiOjYsIkZvbnROYW1lIjoiQXJpYWwiLCJJc0JvbGQiOmZhbHNlLCJJc0l0YWxpYyI6ZmFsc2UsIklzVW5kZXJsaW5lZCI6ZmFsc2UsIlBhcmVudFN0eWxlIjpudWxsfSwiQXV0b1NpemUiOjIsIkZvcmVncm91bmQiOnsiJGlkIjoiMjQ3IiwiQ29sb3IiOnsiJHJlZiI6Ijc3In19LCJNYXhXaWR0aCI6MjIuNSwiTWF4SGVpZ2h0IjoiSW5maW5pdHkiLCJTbWFydEZvcmVncm91bmRJc0FjdGl2ZSI6ZmFsc2UsIkhvcml6b250YWxBbGlnbm1lbnQiOjEsIlZlcnRpY2FsQWxpZ25tZW50IjowLCJTbWFydEZvcmVncm91bmQiOm51bGwsIkJhY2tncm91bmRGaWxsVHlwZSI6MCwiTWFyZ2luIjp7IiRpZCI6IjI0OCIsIlRvcCI6MCwiTGVmdCI6MCwiUmlnaHQiOjAsIkJvdHRvbSI6MH0sIlBhZGRpbmciOnsiJGlkIjoiMjQ5IiwiVG9wIjowLCJMZWZ0IjowLCJSaWdodCI6MCwiQm90dG9tIjowfSwiQmFja2dyb3VuZCI6eyIkcmVmIjoiODAifSwiSXNWaXNpYmxlIjp0cnVlLCJXaWR0aCI6MC4wLCJIZWlnaHQiOjAuMCwiQm9yZGVyU3R5bGUiOnsiJGlkIjoiMjUwIiwiTGluZUNvbG9yIjpudWxsLCJMaW5lV2VpZ2h0IjowLjAsIkxpbmVUeXBlIjowLCJQYXJlbnRTdHlsZSI6bnVsbH0sIlBhcmVudFN0eWxlIjpudWxsfSwiRGF0ZUZvcm1hdCI6eyIkaWQiOiIyNTE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jUyIiwiRm9ybWF0IjowLCJJc1Zpc2libGUiOmZhbHNlLCJMYXN0S25vd25WaXNpYmlsaXR5U3RhdGUiOmZhbHNlfSwiSXNWaXNpYmxlIjp0cnVlLCJQYXJlbnRTdHlsZSI6bnVsbH0sIkluZGV4IjoyLCJQZXJjZW50YWdlQ29tcGxldGUiOm51bGwsIlBvc2l0aW9uIjp7IlJhdGlvIjowLjAsIklzQ3VzdG9tIjpmYWxzZX0sIkRhdGVGb3JtYXQiOnsiJHJlZiI6IjI1MSJ9LCJXZWVrTnVtYmVyaW5nIjp7IiRpZCI6IjI1MyIsIkZvcm1hdCI6MCwiSXNWaXNpYmxlIjpmYWxzZSwiTGFzdEtub3duVmlzaWJpbGl0eVN0YXRlIjpmYWxzZX0sIlJlbGF0ZWRUYXNrSWQiOiIwMDAwMDAwMC0wMDAwLTAwMDAtMDAwMC0wMDAwMDAwMDAwMDAiLCJJZCI6ImVmOWU1ODhjLTZhY2ItNGYxNi04MThjLTMxOGQ2YWFmN2JiMCIsIkltcG9ydElkIjpudWxsLCJUaXRsZSI6IkZ1bmN0aW9uYWwgRGVzaWduIENvbXBsZXRlICIsIk5vdGUiOm51bGwsIkh5cGVybGluayI6eyIkaWQiOiIyNTQiLCJBZGRyZXNzIjoiIiwiU3ViQWRkcmVzcyI6IiJ9LCJJc0NoYW5nZWQiOmZhbHNlLCJJc05ldyI6ZmFsc2V9LHsiJGlkIjoiMjU1IiwiRGF0ZSI6IjIwMjEtMDYtMTRUMjM6NTk6MDAiLCJTdHlsZSI6eyIkaWQiOiIyNTYiLCJTaGFwZSI6MSwiQ29ubmVjdG9yTWFyZ2luIjp7IiRpZCI6IjI1NyIsIlRvcCI6MCwiTGVmdCI6MiwiUmlnaHQiOjIsIkJvdHRvbSI6MH0sIkNvbm5lY3RvclN0eWxlIjp7IiRpZCI6IjI1OCIsIkxpbmVDb2xvciI6eyIkaWQiOiIyNTkiLCIkdHlwZSI6Ik5MUkUuQ29tbW9uLkRvbS5Tb2xpZENvbG9yQnJ1c2gsIE5MUkUuQ29tbW9uIiwiQ29sb3IiOnsiJGlkIjoiMjYwIiwiQSI6MTI3LCJSIjoxMjgsIkciOjE4NSwiQiI6MjIyfX0sIkxpbmVXZWlnaHQiOjEuMCwiTGluZVR5cGUiOjAsIlBhcmVudFN0eWxlIjpudWxsfSwiSXNCZWxvd1RpbWViYW5kIjpmYWxzZSwiUG9zaXRpb25PblRhc2siOjAsIkhpZGVEYXRlIjpmYWxzZSwiU2hhcGVTaXplIjozLCJTcGFjaW5nIjoxLjAsIlBhZGRpbmciOnsiJGlkIjoiMjYxIiwiVG9wIjo3LCJMZWZ0IjozLCJSaWdodCI6MCwiQm90dG9tIjoyfSwiU2hhcGVTdHlsZSI6eyIkaWQiOiIyNjIiLCJNYXJnaW4iOnsiJGlkIjoiMjYzIiwiVG9wIjowLCJMZWZ0IjowLCJSaWdodCI6MCwiQm90dG9tIjowfSwiUGFkZGluZyI6eyIkaWQiOiIyNjQiLCJUb3AiOjAsIkxlZnQiOjAsIlJpZ2h0IjowLCJCb3R0b20iOjB9LCJCYWNrZ3JvdW5kIjp7IiRpZCI6IjI2NSIsIkNvbG9yIjp7IiRpZCI6IjI2NiIsIkEiOjI1NSwiUiI6OTEsIkciOjE1NSwiQiI6MjEzfX0sIklzVmlzaWJsZSI6dHJ1ZSwiV2lkdGgiOjEzLjUsIkhlaWdodCI6MTUuMCwiQm9yZGVyU3R5bGUiOnsiJGlkIjoiMjY3IiwiTGluZUNvbG9yIjp7IiRyZWYiOiI2NSJ9LCJMaW5lV2VpZ2h0IjowLjAsIkxpbmVUeXBlIjowLCJQYXJlbnRTdHlsZSI6bnVsbH0sIlBhcmVudFN0eWxlIjpudWxsfSwiVGl0bGVTdHlsZSI6eyIkaWQiOiIyNjgiLCJGb250U2V0dGluZ3MiOnsiJGlkIjoiMjY5IiwiRm9udFNpemUiOjcsIkZvbnROYW1lIjoiQXJpYWwiLCJJc0JvbGQiOnRydWUsIklzSXRhbGljIjpmYWxzZSwiSXNVbmRlcmxpbmVkIjpmYWxzZSwiUGFyZW50U3R5bGUiOm51bGx9LCJBdXRvU2l6ZSI6MiwiRm9yZWdyb3VuZCI6eyIkaWQiOiIyNzAiLCJDb2xvciI6eyIkcmVmIjoiNzAifX0sIk1heFdpZHRoIjo3Ny4yNSwiTWF4SGVpZ2h0IjoiSW5maW5pdHkiLCJTbWFydEZvcmVncm91bmRJc0FjdGl2ZSI6ZmFsc2UsIkhvcml6b250YWxBbGlnbm1lbnQiOjEsIlZlcnRpY2FsQWxpZ25tZW50IjowLCJTbWFydEZvcmVncm91bmQiOm51bGwsIkJhY2tncm91bmRGaWxsVHlwZSI6MCwiTWFyZ2luIjp7IiRpZCI6IjI3MSIsIlRvcCI6MCwiTGVmdCI6MCwiUmlnaHQiOjAsIkJvdHRvbSI6MH0sIlBhZGRpbmciOnsiJGlkIjoiMjcyIiwiVG9wIjowLCJMZWZ0IjowLCJSaWdodCI6MCwiQm90dG9tIjowfSwiQmFja2dyb3VuZCI6eyIkcmVmIjoiNzMi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NiwiRm9udE5hbWUiOiJBcmlhbCIsIklzQm9sZCI6ZmFsc2UsIklzSXRhbGljIjpmYWxzZSwiSXNVbmRlcmxpbmVkIjpmYWxzZSwiUGFyZW50U3R5bGUiOm51bGx9LCJBdXRvU2l6ZSI6MiwiRm9yZWdyb3VuZCI6eyIkaWQiOiIyNzYiLCJDb2xvciI6eyIkcmVmIjoiNzcifX0sIk1heFdpZHRoIjoyMS4wLCJNYXhIZWlnaHQiOiJJbmZpbml0eSIsIlNtYXJ0Rm9yZWdyb3VuZElzQWN0aXZlIjpmYWxzZSwiSG9yaXpvbnRhbEFsaWdubWVudCI6MSwiVmVydGljYWxBbGlnbm1lbnQiOjAsIlNtYXJ0Rm9yZWdyb3VuZCI6bnVsbCwiQmFja2dyb3VuZEZpbGxUeXBlIjowLCJNYXJnaW4iOnsiJGlkIjoiMjc3IiwiVG9wIjowLCJMZWZ0IjowLCJSaWdodCI6MCwiQm90dG9tIjowfSwiUGFkZGluZyI6eyIkaWQiOiIyNzgiLCJUb3AiOjAsIkxlZnQiOjAsIlJpZ2h0IjowLCJCb3R0b20iOjB9LCJCYWNrZ3JvdW5kIjp7IiRyZWYiOiI4MCJ9LCJJc1Zpc2libGUiOnRydWUsIldpZHRoIjowLjAsIkhlaWdodCI6MC4wLCJCb3JkZXJTdHlsZSI6eyIkaWQiOiIyNzkiLCJMaW5lQ29sb3IiOm51bGwsIkxpbmVXZWlnaHQiOjAuMCwiTGluZVR5cGUiOjAsIlBhcmVudFN0eWxlIjpudWxsfSwiUGFyZW50U3R5bGUiOm51bGx9LCJEYXRlRm9ybWF0Ijp7IiRpZCI6IjI4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yODEiLCJGb3JtYXQiOjAsIklzVmlzaWJsZSI6ZmFsc2UsIkxhc3RLbm93blZpc2liaWxpdHlTdGF0ZSI6ZmFsc2V9LCJJc1Zpc2libGUiOnRydWUsIlBhcmVudFN0eWxlIjpudWxsfSwiSW5kZXgiOjMsIlBlcmNlbnRhZ2VDb21wbGV0ZSI6bnVsbCwiUG9zaXRpb24iOnsiUmF0aW8iOjAuMCwiSXNDdXN0b20iOmZhbHNlfSwiRGF0ZUZvcm1hdCI6eyIkcmVmIjoiMjgwIn0sIldlZWtOdW1iZXJpbmciOnsiJGlkIjoiMjgyIiwiRm9ybWF0IjowLCJJc1Zpc2libGUiOmZhbHNlLCJMYXN0S25vd25WaXNpYmlsaXR5U3RhdGUiOmZhbHNlfSwiUmVsYXRlZFRhc2tJZCI6IjAwMDAwMDAwLTAwMDAtMDAwMC0wMDAwLTAwMDAwMDAwMDAwMCIsIklkIjoiMjU5ZGZkYjgtZjM1Zi00Nzk0LTlmMDUtYzMzZGM1ZTQ0NmZiIiwiSW1wb3J0SWQiOm51bGwsIlRpdGxlIjoiUHJvamVjdCBTdGF0dXMgUmVwb3J0IiwiTm90ZSI6bnVsbCwiSHlwZXJsaW5rIjp7IiRpZCI6IjI4MyIsIkFkZHJlc3MiOiIiLCJTdWJBZGRyZXNzIjoiIn0sIklzQ2hhbmdlZCI6ZmFsc2UsIklzTmV3IjpmYWxzZX1dLCJUYXNrcyI6W3siJGlkIjoiMjg0IiwiR3JvdXBOYW1lIjpudWxsLCJTdGFydERhdGUiOiIyMDIxLTAyLTEyVDAwOjAwOjAwWiIsIkVuZERhdGUiOiIyMDIxLTAzLTEwVDIzOjU5OjAwWiIsIlBlcmNlbnRhZ2VDb21wbGV0ZSI6MTAwLjAsIlN0eWxlIjp7IiRpZCI6IjI4NSIsIlNoYXBlIjoxLCJTaGFwZVRoaWNrbmVzcyI6MywiRHVyYXRpb25Gb3JtYXQiOjAsIkluY2x1ZGVOb25Xb3JraW5nRGF5c0luRHVyYXRpb24iOmZhbHNlLCJQZXJjZW50YWdlQ29tcGxldGVTdHlsZSI6eyIkaWQiOiIyODYiLCJGb250U2V0dGluZ3MiOnsiJGlkIjoiMjg3IiwiRm9udFNpemUiOjYsIkZvbnROYW1lIjoiQXJpYWwiLCJJc0JvbGQiOmZhbHNlLCJJc0l0YWxpYyI6ZmFsc2UsIklzVW5kZXJsaW5lZCI6ZmFsc2UsIlBhcmVudFN0eWxlIjpudWxsfSwiQXV0b1NpemUiOjAsIkZvcmVncm91bmQiOnsiJGlkIjoiMjg4IiwiQ29sb3IiOnsiJGlkIjoiMjg5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5MCIsIlRvcCI6MCwiTGVmdCI6MCwiUmlnaHQiOjAsIkJvdHRvbSI6MH0sIlBhZGRpbmciOnsiJGlkIjoiMjkxIiwiVG9wIjowLCJMZWZ0IjowLCJSaWdodCI6MCwiQm90dG9tIjowfSwiQmFja2dyb3VuZCI6eyIkcmVmIjoiOTEifSwiSXNWaXNpYmxlIjp0cnVlLCJXaWR0aCI6MC4wLCJIZWlnaHQiOjAuMCwiQm9yZGVyU3R5bGUiOnsiJGlkIjoiMjkyIiwiTGluZUNvbG9yIjpudWxsLCJMaW5lV2VpZ2h0IjowLjAsIkxpbmVUeXBlIjowLCJQYXJlbnRTdHlsZSI6bnVsbH0sIlBhcmVudFN0eWxlIjpudWxsfSwiRHVyYXRpb25TdHlsZSI6eyIkaWQiOiIyOTMiLCJGb250U2V0dGluZ3MiOnsiJGlkIjoiMjk0IiwiRm9udFNpemUiOjksIkZvbnROYW1lIjoiQXJpYWwiLCJJc0JvbGQiOmZhbHNlLCJJc0l0YWxpYyI6ZmFsc2UsIklzVW5kZXJsaW5lZCI6ZmFsc2UsIlBhcmVudFN0eWxlIjpudWxsfSwiQXV0b1NpemUiOjAsIkZvcmVncm91bmQiOnsiJGlkIjoiMjk1IiwiQ29sb3IiOnsiJHJlZiI6Ijk1In19LCJNYXhXaWR0aCI6OTYwLjAsIk1heEhlaWdodCI6IkluZmluaXR5IiwiU21hcnRGb3JlZ3JvdW5kSXNBY3RpdmUiOmZhbHNlLCJIb3Jpem9udGFsQWxpZ25tZW50IjowLCJWZXJ0aWNhbEFsaWdubWVudCI6MCwiU21hcnRGb3JlZ3JvdW5kIjpudWxsLCJCYWNrZ3JvdW5kRmlsbFR5cGUiOjAsIk1hcmdpbiI6eyIkaWQiOiIyOTYiLCJUb3AiOjAsIkxlZnQiOjAsIlJpZ2h0IjowLCJCb3R0b20iOjB9LCJQYWRkaW5nIjp7IiRpZCI6IjI5NyIsIlRvcCI6MCwiTGVmdCI6MCwiUmlnaHQiOjAsIkJvdHRvbSI6MH0sIkJhY2tncm91bmQiOnsiJHJlZiI6Ijk4In0sIklzVmlzaWJsZSI6dHJ1ZSwiV2lkdGgiOjAuMCwiSGVpZ2h0IjowLjAsIkJvcmRlclN0eWxlIjp7IiRpZCI6IjI5OCIsIkxpbmVDb2xvciI6bnVsbCwiTGluZVdlaWdodCI6MC4wLCJMaW5lVHlwZSI6MCwiUGFyZW50U3R5bGUiOm51bGx9LCJQYXJlbnRTdHlsZSI6bnVsbH0sIkhvcml6b250YWxDb25uZWN0b3JTdHlsZSI6eyIkaWQiOiIyOTkiLCJMaW5lQ29sb3IiOnsiJHJlZiI6IjEwMCJ9LCJMaW5lV2VpZ2h0IjoxLjAsIkxpbmVUeXBlIjowLCJQYXJlbnRTdHlsZSI6bnVsbH0sIlZlcnRpY2FsQ29ubmVjdG9yU3R5bGUiOnsiJGlkIjoiMzAw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NSwiSXNCZWxvd1RpbWViYW5kIjpmYWxzZSwiUGVyY2VudGFnZUNvbXBsZXRlU2hhcGVPcGFjaXR5IjozNSwiU2hhcGVTdHlsZSI6eyIkaWQiOiIzMDEiLCJNYXJnaW4iOnsiJGlkIjoiMzAyIiwiVG9wIjowLCJMZWZ0Ijo0LCJSaWdodCI6NCwiQm90dG9tIjowfSwiUGFkZGluZyI6eyIkaWQiOiIzMDMiLCJUb3AiOjAsIkxlZnQiOjAsIlJpZ2h0IjowLCJCb3R0b20iOjB9LCJCYWNrZ3JvdW5kIjp7IiRpZCI6IjMwNCIsIkNvbG9yIjp7IiRpZCI6IjMwNSIsIkEiOjI1NSwiUiI6MTEyLCJHIjoxNzMsIkIiOjcxfX0sIklzVmlzaWJsZSI6dHJ1ZSwiV2lkdGgiOjAuMCwiSGVpZ2h0IjoxMC41LCJCb3JkZXJTdHlsZSI6eyIkaWQiOiIzMDYiLCJMaW5lQ29sb3IiOnsiJHJlZiI6IjExMSJ9LCJMaW5lV2VpZ2h0IjowLjAsIkxpbmVUeXBlIjowLCJQYXJlbnRTdHlsZSI6bnVsbH0sIlBhcmVudFN0eWxlIjpudWxsfSwiVGl0bGVTdHlsZSI6eyIkaWQiOiIzMDciLCJGb250U2V0dGluZ3MiOnsiJGlkIjoiMzA4IiwiRm9udFNpemUiOjcsIkZvbnROYW1lIjoiQXJpYWwiLCJJc0JvbGQiOnRydWUsIklzSXRhbGljIjpmYWxzZSwiSXNVbmRlcmxpbmVkIjpmYWxzZSwiUGFyZW50U3R5bGUiOm51bGx9LCJBdXRvU2l6ZSI6MiwiRm9yZWdyb3VuZCI6eyIkaWQiOiIzMDkiLCJDb2xvciI6eyIkcmVmIjoiMTE2In19LCJNYXhXaWR0aCI6MjMuMjUsIk1heEhlaWdodCI6IkluZmluaXR5IiwiU21hcnRGb3JlZ3JvdW5kSXNBY3RpdmUiOmZhbHNlLCJIb3Jpem9udGFsQWxpZ25tZW50IjowLCJWZXJ0aWNhbEFsaWdubWVudCI6MCwiU21hcnRGb3JlZ3JvdW5kIjpudWxsLCJCYWNrZ3JvdW5kRmlsbFR5cGUiOjAsIk1hcmdpbiI6eyIkaWQiOiIzMTAiLCJUb3AiOjAsIkxlZnQiOjAsIlJpZ2h0IjowLCJCb3R0b20iOjB9LCJQYWRkaW5nIjp7IiRpZCI6IjMxMSIsIlRvcCI6MCwiTGVmdCI6MCwiUmlnaHQiOjAsIkJvdHRvbSI6MH0sIkJhY2tncm91bmQiOnsiJHJlZiI6IjExOSJ9LCJJc1Zpc2libGUiOnRydWUsIldpZHRoIjowLjAsIkhlaWdodCI6MC4wLCJCb3JkZXJTdHlsZSI6eyIkaWQiOiIzMTIiLCJMaW5lQ29sb3IiOm51bGwsIkxpbmVXZWlnaHQiOjAuMCwiTGluZVR5cGUiOjAsIlBhcmVudFN0eWxlIjpudWxsfSwiUGFyZW50U3R5bGUiOm51bGx9LCJEYXRlU3R5bGUiOnsiJGlkIjoiMzEzIiwiRm9udFNldHRpbmdzIjp7IiRpZCI6IjMxNCIsIkZvbnRTaXplIjo2LCJGb250TmFtZSI6IkFyaWFsIiwiSXNCb2xkIjpmYWxzZSwiSXNJdGFsaWMiOmZhbHNlLCJJc1VuZGVybGluZWQiOmZhbHNlLCJQYXJlbnRTdHlsZSI6bnVsbH0sIkF1dG9TaXplIjoyLCJGb3JlZ3JvdW5kIjp7IiRpZCI6IjMxNSIsIkNvbG9yIjp7IiRyZWYiOiIxMjMifX0sIk1heFdpZHRoIjo0OC43NSwiTWF4SGVpZ2h0IjoiSW5maW5pdHkiLCJTbWFydEZvcmVncm91bmRJc0FjdGl2ZSI6ZmFsc2UsIkhvcml6b250YWxBbGlnbm1lbnQiOjIsIlZlcnRpY2FsQWxpZ25tZW50IjowLCJTbWFydEZvcmVncm91bmQiOm51bGwsIkJhY2tncm91bmRGaWxsVHlwZSI6MCwiTWFyZ2luIjp7IiRpZCI6IjMxNiIsIlRvcCI6MCwiTGVmdCI6MCwiUmlnaHQiOjAsIkJvdHRvbSI6MH0sIlBhZGRpbmciOnsiJGlkIjoiMzE3IiwiVG9wIjowLCJMZWZ0IjowLCJSaWdodCI6MCwiQm90dG9tIjowfSwiQmFja2dyb3VuZCI6eyIkcmVmIjoiMTI2In0sIklzVmlzaWJsZSI6dHJ1ZSwiV2lkdGgiOjAuMCwiSGVpZ2h0IjowLjAsIkJvcmRlclN0eWxlIjp7IiRpZCI6IjMxOCIsIkxpbmVDb2xvciI6bnVsbCwiTGluZVdlaWdodCI6MC4wLCJMaW5lVHlwZSI6MCwiUGFyZW50U3R5bGUiOm51bGx9LCJQYXJlbnRTdHlsZSI6bnVsbH0sIkRhdGVGb3JtYXQiOnsiJGlkIjoiMzE5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zMjAiLCJGb3JtYXQiOjAsIklzVmlzaWJsZSI6ZmFsc2UsIkxhc3RLbm93blZpc2liaWxpdHlTdGF0ZSI6ZmFsc2V9LCJJc1Zpc2libGUiOnRydWUsIlBhcmVudFN0eWxlIjpudWxsfSwiSW5kZXgiOjQsIlNtYXJ0RHVyYXRpb25BY3RpdmF0ZWQiOmZhbHNlLCJEYXRlRm9ybWF0Ijp7IiRyZWYiOiIzMTkifSwiV2Vla051bWJlcmluZyI6eyIkaWQiOiIzMjEiLCJGb3JtYXQiOjAsIklzVmlzaWJsZSI6ZmFsc2UsIkxhc3RLbm93blZpc2liaWxpdHlTdGF0ZSI6ZmFsc2V9LCJJZCI6ImU2N2E1ZjBjLWQ1N2YtNGRkOS04NDA4LTc0YjI4MmM0OTU3YSIsIkltcG9ydElkIjpudWxsLCJUaXRsZSI6IlNjb3BlIiwiTm90ZSI6bnVsbCwiSHlwZXJsaW5rIjp7IiRpZCI6IjMyMiIsIkFkZHJlc3MiOiIiLCJTdWJBZGRyZXNzIjoiIn0sIklzQ2hhbmdlZCI6ZmFsc2UsIklzTmV3IjpmYWxzZX0seyIkaWQiOiIzMjMiLCJHcm91cE5hbWUiOm51bGwsIlN0YXJ0RGF0ZSI6IjIwMjEtMDItMTVUMDA6MDA6MDBaIiwiRW5kRGF0ZSI6IjIwMjEtMDMtMjNUMjM6NTk6MDBaIiwiUGVyY2VudGFnZUNvbXBsZXRlIjo3Ni4wLCJTdHlsZSI6eyIkaWQiOiIzMjQiLCJTaGFwZSI6MSwiU2hhcGVUaGlja25lc3MiOjMsIkR1cmF0aW9uRm9ybWF0IjowLCJJbmNsdWRlTm9uV29ya2luZ0RheXNJbkR1cmF0aW9uIjpmYWxzZSwiUGVyY2VudGFnZUNvbXBsZXRlU3R5bGUiOnsiJGlkIjoiMzI1IiwiRm9udFNldHRpbmdzIjp7IiRpZCI6IjMyNiIsIkZvbnRTaXplIjo2LCJGb250TmFtZSI6IkFyaWFsIiwiSXNCb2xkIjpmYWxzZSwiSXNJdGFsaWMiOmZhbHNlLCJJc1VuZGVybGluZWQiOmZhbHNlLCJQYXJlbnRTdHlsZSI6bnVsbH0sIkF1dG9TaXplIjowLCJGb3JlZ3JvdW5kIjp7IiRpZCI6IjMyNyIsIkNvbG9yIjp7IiRpZCI6IjMy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jkiLCJUb3AiOjAsIkxlZnQiOjAsIlJpZ2h0IjowLCJCb3R0b20iOjB9LCJQYWRkaW5nIjp7IiRpZCI6IjMzMCIsIlRvcCI6MCwiTGVmdCI6MCwiUmlnaHQiOjAsIkJvdHRvbSI6MH0sIkJhY2tncm91bmQiOnsiJHJlZiI6IjkxIn0sIklzVmlzaWJsZSI6dHJ1ZSwiV2lkdGgiOjAuMCwiSGVpZ2h0IjowLjAsIkJvcmRlclN0eWxlIjp7IiRpZCI6IjMzMSIsIkxpbmVDb2xvciI6bnVsbCwiTGluZVdlaWdodCI6MC4wLCJMaW5lVHlwZSI6MCwiUGFyZW50U3R5bGUiOm51bGx9LCJQYXJlbnRTdHlsZSI6bnVsbH0sIkR1cmF0aW9uU3R5bGUiOnsiJGlkIjoiMzMyIiwiRm9udFNldHRpbmdzIjp7IiRpZCI6IjMzMyIsIkZvbnRTaXplIjo5LCJGb250TmFtZSI6IkFyaWFsIiwiSXNCb2xkIjpmYWxzZSwiSXNJdGFsaWMiOmZhbHNlLCJJc1VuZGVybGluZWQiOmZhbHNlLCJQYXJlbnRTdHlsZSI6bnVsbH0sIkF1dG9TaXplIjowLCJGb3JlZ3JvdW5kIjp7IiRpZCI6IjMzNCIsIkNvbG9yIjp7IiRyZWYiOiI5NSJ9fSwiTWF4V2lkdGgiOjk2MC4wLCJNYXhIZWlnaHQiOiJJbmZpbml0eSIsIlNtYXJ0Rm9yZWdyb3VuZElzQWN0aXZlIjpmYWxzZSwiSG9yaXpvbnRhbEFsaWdubWVudCI6MCwiVmVydGljYWxBbGlnbm1lbnQiOjAsIlNtYXJ0Rm9yZWdyb3VuZCI6bnVsbCwiQmFja2dyb3VuZEZpbGxUeXBlIjowLCJNYXJnaW4iOnsiJGlkIjoiMzM1IiwiVG9wIjowLCJMZWZ0IjowLCJSaWdodCI6MCwiQm90dG9tIjowfSwiUGFkZGluZyI6eyIkaWQiOiIzMzYiLCJUb3AiOjAsIkxlZnQiOjAsIlJpZ2h0IjowLCJCb3R0b20iOjB9LCJCYWNrZ3JvdW5kIjp7IiRyZWYiOiI5OCJ9LCJJc1Zpc2libGUiOnRydWUsIldpZHRoIjowLjAsIkhlaWdodCI6MC4wLCJCb3JkZXJTdHlsZSI6eyIkaWQiOiIzMzciLCJMaW5lQ29sb3IiOm51bGwsIkxpbmVXZWlnaHQiOjAuMCwiTGluZVR5cGUiOjAsIlBhcmVudFN0eWxlIjpudWxsfSwiUGFyZW50U3R5bGUiOm51bGx9LCJIb3Jpem9udGFsQ29ubmVjdG9yU3R5bGUiOnsiJGlkIjoiMzM4IiwiTGluZUNvbG9yIjp7IiRyZWYiOiIxMDAifSwiTGluZVdlaWdodCI6MS4wLCJMaW5lVHlwZSI6MCwiUGFyZW50U3R5bGUiOm51bGx9LCJWZXJ0aWNhbENvbm5lY3RvclN0eWxlIjp7IiRpZCI6IjMzOS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UsIklzQmVsb3dUaW1lYmFuZCI6ZmFsc2UsIlBlcmNlbnRhZ2VDb21wbGV0ZVNoYXBlT3BhY2l0eSI6MzUsIlNoYXBlU3R5bGUiOnsiJGlkIjoiMzQwIiwiTWFyZ2luIjp7IiRpZCI6IjM0MSIsIlRvcCI6MCwiTGVmdCI6NCwiUmlnaHQiOjQsIkJvdHRvbSI6MH0sIlBhZGRpbmciOnsiJGlkIjoiMzQyIiwiVG9wIjowLCJMZWZ0IjowLCJSaWdodCI6MCwiQm90dG9tIjowfSwiQmFja2dyb3VuZCI6eyIkaWQiOiIzNDMiLCJDb2xvciI6eyIkaWQiOiIzNDQiLCJBIjoyNTUsIlIiOjE3OCwiRyI6MTQsIkIiOjE4fX0sIklzVmlzaWJsZSI6dHJ1ZSwiV2lkdGgiOjAuMCwiSGVpZ2h0IjoxMC41LCJCb3JkZXJTdHlsZSI6eyIkaWQiOiIzNDUiLCJMaW5lQ29sb3IiOnsiJHJlZiI6IjExMSJ9LCJMaW5lV2VpZ2h0IjowLjAsIkxpbmVUeXBlIjowLCJQYXJlbnRTdHlsZSI6bnVsbH0sIlBhcmVudFN0eWxlIjpudWxsfSwiVGl0bGVTdHlsZSI6eyIkaWQiOiIzNDYiLCJGb250U2V0dGluZ3MiOnsiJGlkIjoiMzQ3IiwiRm9udFNpemUiOjcsIkZvbnROYW1lIjoiQXJpYWwiLCJJc0JvbGQiOnRydWUsIklzSXRhbGljIjpmYWxzZSwiSXNVbmRlcmxpbmVkIjpmYWxzZSwiUGFyZW50U3R5bGUiOm51bGx9LCJBdXRvU2l6ZSI6MiwiRm9yZWdyb3VuZCI6eyIkaWQiOiIzNDgiLCJDb2xvciI6eyIkcmVmIjoiMTE2In19LCJNYXhXaWR0aCI6NjYuMCwiTWF4SGVpZ2h0IjoiSW5maW5pdHkiLCJTbWFydEZvcmVncm91bmRJc0FjdGl2ZSI6ZmFsc2UsIkhvcml6b250YWxBbGlnbm1lbnQiOjAsIlZlcnRpY2FsQWxpZ25tZW50IjowLCJTbWFydEZvcmVncm91bmQiOm51bGwsIkJhY2tncm91bmRGaWxsVHlwZSI6MCwiTWFyZ2luIjp7IiRpZCI6IjM0OSIsIlRvcCI6MCwiTGVmdCI6MCwiUmlnaHQiOjAsIkJvdHRvbSI6MH0sIlBhZGRpbmciOnsiJGlkIjoiMzUwIiwiVG9wIjowLCJMZWZ0IjowLCJSaWdodCI6MCwiQm90dG9tIjowfSwiQmFja2dyb3VuZCI6eyIkcmVmIjoiMTE5In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YsIkZvbnROYW1lIjoiQXJpYWwiLCJJc0JvbGQiOmZhbHNlLCJJc0l0YWxpYyI6ZmFsc2UsIklzVW5kZXJsaW5lZCI6ZmFsc2UsIlBhcmVudFN0eWxlIjpudWxsfSwiQXV0b1NpemUiOjIsIkZvcmVncm91bmQiOnsiJGlkIjoiMzU0IiwiQ29sb3IiOnsiJHJlZiI6IjEyMyJ9fSwiTWF4V2lkdGgiOjQ4Ljc1LCJNYXhIZWlnaHQiOiJJbmZpbml0eSIsIlNtYXJ0Rm9yZWdyb3VuZElzQWN0aXZlIjpmYWxzZSwiSG9yaXpvbnRhbEFsaWdubWVudCI6MiwiVmVydGljYWxBbGlnbm1lbnQiOjAsIlNtYXJ0Rm9yZWdyb3VuZCI6bnVsbCwiQmFja2dyb3VuZEZpbGxUeXBlIjowLCJNYXJnaW4iOnsiJGlkIjoiMzU1IiwiVG9wIjowLCJMZWZ0IjowLCJSaWdodCI6MCwiQm90dG9tIjowfSwiUGFkZGluZyI6eyIkaWQiOiIzNTYiLCJUb3AiOjAsIkxlZnQiOjAsIlJpZ2h0IjowLCJCb3R0b20iOjB9LCJCYWNrZ3JvdW5kIjp7IiRyZWYiOiIxMjYifSwiSXNWaXNpYmxlIjp0cnVlLCJXaWR0aCI6MC4wLCJIZWlnaHQiOjAuMCwiQm9yZGVyU3R5bGUiOnsiJGlkIjoiMzU3IiwiTGluZUNvbG9yIjpudWxsLCJMaW5lV2VpZ2h0IjowLjAsIkxpbmVUeXBlIjowLCJQYXJlbnRTdHlsZSI6bnVsbH0sIlBhcmVudFN0eWxlIjpudWxsfSwiRGF0ZUZvcm1hdCI6eyIkaWQiOiIzNT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M1OSIsIkZvcm1hdCI6MCwiSXNWaXNpYmxlIjpmYWxzZSwiTGFzdEtub3duVmlzaWJpbGl0eVN0YXRlIjpmYWxzZX0sIklzVmlzaWJsZSI6dHJ1ZSwiUGFyZW50U3R5bGUiOm51bGx9LCJJbmRleCI6NSwiU21hcnREdXJhdGlvbkFjdGl2YXRlZCI6ZmFsc2UsIkRhdGVGb3JtYXQiOnsiJHJlZiI6IjM1OCJ9LCJXZWVrTnVtYmVyaW5nIjp7IiRpZCI6IjM2MCIsIkZvcm1hdCI6MCwiSXNWaXNpYmxlIjpmYWxzZSwiTGFzdEtub3duVmlzaWJpbGl0eVN0YXRlIjpmYWxzZX0sIklkIjoiZGZiOGI0NzctYTlkYi00MDY5LWE0YzktMTA4NWI1ZjIyNTgxIiwiSW1wb3J0SWQiOm51bGwsIlRpdGxlIjoiUHJvamVjdCBSZXNvdXJjZXMiLCJOb3RlIjpudWxsLCJIeXBlcmxpbmsiOnsiJGlkIjoiMzYxIiwiQWRkcmVzcyI6IiIsIlN1YkFkZHJlc3MiOiIifSwiSXNDaGFuZ2VkIjpmYWxzZSwiSXNOZXciOmZhbHNlfSx7IiRpZCI6IjM2MiIsIkdyb3VwTmFtZSI6bnVsbCwiU3RhcnREYXRlIjoiMjAyMS0wMy0wMVQwMDowMDowMFoiLCJFbmREYXRlIjoiMjAyMS0wMy0yM1QyMzo1OTowMFoiLCJQZXJjZW50YWdlQ29tcGxldGUiOjEwMC4wLCJTdHlsZSI6eyIkaWQiOiIzNjMiLCJTaGFwZSI6MSwiU2hhcGVUaGlja25lc3MiOjMsIkR1cmF0aW9uRm9ybWF0IjowLCJJbmNsdWRlTm9uV29ya2luZ0RheXNJbkR1cmF0aW9uIjpmYWxzZSwiUGVyY2VudGFnZUNvbXBsZXRlU3R5bGUiOnsiJGlkIjoiMzY0IiwiRm9udFNldHRpbmdzIjp7IiRpZCI6IjM2NSIsIkZvbnRTaXplIjo2LCJGb250TmFtZSI6IkFyaWFsIiwiSXNCb2xkIjpmYWxzZSwiSXNJdGFsaWMiOmZhbHNlLCJJc1VuZGVybGluZWQiOmZhbHNlLCJQYXJlbnRTdHlsZSI6bnVsbH0sIkF1dG9TaXplIjowLCJGb3JlZ3JvdW5kIjp7IiRpZCI6IjM2NiIsIkNvbG9yIjp7IiRpZCI6IjM2N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jgiLCJUb3AiOjAsIkxlZnQiOjAsIlJpZ2h0IjowLCJCb3R0b20iOjB9LCJQYWRkaW5nIjp7IiRpZCI6IjM2OSIsIlRvcCI6MCwiTGVmdCI6MCwiUmlnaHQiOjAsIkJvdHRvbSI6MH0sIkJhY2tncm91bmQiOnsiJHJlZiI6IjkxIn0sIklzVmlzaWJsZSI6dHJ1ZSwiV2lkdGgiOjAuMCwiSGVpZ2h0IjowLjAsIkJvcmRlclN0eWxlIjp7IiRpZCI6IjM3MCIsIkxpbmVDb2xvciI6bnVsbCwiTGluZVdlaWdodCI6MC4wLCJMaW5lVHlwZSI6MCwiUGFyZW50U3R5bGUiOm51bGx9LCJQYXJlbnRTdHlsZSI6bnVsbH0sIkR1cmF0aW9uU3R5bGUiOnsiJGlkIjoiMzcxIiwiRm9udFNldHRpbmdzIjp7IiRpZCI6IjM3MiIsIkZvbnRTaXplIjo5LCJGb250TmFtZSI6IkFyaWFsIiwiSXNCb2xkIjpmYWxzZSwiSXNJdGFsaWMiOmZhbHNlLCJJc1VuZGVybGluZWQiOmZhbHNlLCJQYXJlbnRTdHlsZSI6bnVsbH0sIkF1dG9TaXplIjowLCJGb3JlZ3JvdW5kIjp7IiRpZCI6IjM3MyIsIkNvbG9yIjp7IiRyZWYiOiI5NSJ9fSwiTWF4V2lkdGgiOjk2MC4wLCJNYXhIZWlnaHQiOiJJbmZpbml0eSIsIlNtYXJ0Rm9yZWdyb3VuZElzQWN0aXZlIjpmYWxzZSwiSG9yaXpvbnRhbEFsaWdubWVudCI6MCwiVmVydGljYWxBbGlnbm1lbnQiOjAsIlNtYXJ0Rm9yZWdyb3VuZCI6bnVsbCwiQmFja2dyb3VuZEZpbGxUeXBlIjowLCJNYXJnaW4iOnsiJGlkIjoiMzc0IiwiVG9wIjowLCJMZWZ0IjowLCJSaWdodCI6MCwiQm90dG9tIjowfSwiUGFkZGluZyI6eyIkaWQiOiIzNzUiLCJUb3AiOjAsIkxlZnQiOjAsIlJpZ2h0IjowLCJCb3R0b20iOjB9LCJCYWNrZ3JvdW5kIjp7IiRyZWYiOiI5OCJ9LCJJc1Zpc2libGUiOnRydWUsIldpZHRoIjowLjAsIkhlaWdodCI6MC4wLCJCb3JkZXJTdHlsZSI6eyIkaWQiOiIzNzYiLCJMaW5lQ29sb3IiOm51bGwsIkxpbmVXZWlnaHQiOjAuMCwiTGluZVR5cGUiOjAsIlBhcmVudFN0eWxlIjpudWxsfSwiUGFyZW50U3R5bGUiOm51bGx9LCJIb3Jpem9udGFsQ29ubmVjdG9yU3R5bGUiOnsiJGlkIjoiMzc3IiwiTGluZUNvbG9yIjp7IiRyZWYiOiIxMDAifSwiTGluZVdlaWdodCI6MS4wLCJMaW5lVHlwZSI6MCwiUGFyZW50U3R5bGUiOm51bGx9LCJWZXJ0aWNhbENvbm5lY3RvclN0eWxlIjp7IiRpZCI6IjM3OC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UsIklzQmVsb3dUaW1lYmFuZCI6ZmFsc2UsIlBlcmNlbnRhZ2VDb21wbGV0ZVNoYXBlT3BhY2l0eSI6MzUsIlNoYXBlU3R5bGUiOnsiJGlkIjoiMzc5IiwiTWFyZ2luIjp7IiRpZCI6IjM4MCIsIlRvcCI6MCwiTGVmdCI6NCwiUmlnaHQiOjQsIkJvdHRvbSI6MH0sIlBhZGRpbmciOnsiJGlkIjoiMzgxIiwiVG9wIjowLCJMZWZ0IjowLCJSaWdodCI6MCwiQm90dG9tIjowfSwiQmFja2dyb3VuZCI6eyIkaWQiOiIzODIiLCJDb2xvciI6eyIkaWQiOiIzODMiLCJBIjoyNTUsIlIiOjExMiwiRyI6MTczLCJCIjo3MX19LCJJc1Zpc2libGUiOnRydWUsIldpZHRoIjowLjAsIkhlaWdodCI6MTAuNSwiQm9yZGVyU3R5bGUiOnsiJGlkIjoiMzg0IiwiTGluZUNvbG9yIjp7IiRyZWYiOiIxMTEifSwiTGluZVdlaWdodCI6MC4wLCJMaW5lVHlwZSI6MCwiUGFyZW50U3R5bGUiOm51bGx9LCJQYXJlbnRTdHlsZSI6bnVsbH0sIlRpdGxlU3R5bGUiOnsiJGlkIjoiMzg1IiwiRm9udFNldHRpbmdzIjp7IiRpZCI6IjM4NiIsIkZvbnRTaXplIjo3LCJGb250TmFtZSI6IkFyaWFsIiwiSXNCb2xkIjp0cnVlLCJJc0l0YWxpYyI6ZmFsc2UsIklzVW5kZXJsaW5lZCI6ZmFsc2UsIlBhcmVudFN0eWxlIjpudWxsfSwiQXV0b1NpemUiOjIsIkZvcmVncm91bmQiOnsiJGlkIjoiMzg3IiwiQ29sb3IiOnsiJHJlZiI6IjExNiJ9fSwiTWF4V2lkdGgiOjMxLjUsIk1heEhlaWdodCI6IkluZmluaXR5IiwiU21hcnRGb3JlZ3JvdW5kSXNBY3RpdmUiOmZhbHNlLCJIb3Jpem9udGFsQWxpZ25tZW50IjowLCJWZXJ0aWNhbEFsaWdubWVudCI6MCwiU21hcnRGb3JlZ3JvdW5kIjpudWxsLCJCYWNrZ3JvdW5kRmlsbFR5cGUiOjAsIk1hcmdpbiI6eyIkaWQiOiIzODgiLCJUb3AiOjAsIkxlZnQiOjAsIlJpZ2h0IjowLCJCb3R0b20iOjB9LCJQYWRkaW5nIjp7IiRpZCI6IjM4OSIsIlRvcCI6MCwiTGVmdCI6MCwiUmlnaHQiOjAsIkJvdHRvbSI6MH0sIkJhY2tncm91bmQiOnsiJHJlZiI6IjExOSJ9LCJJc1Zpc2libGUiOnRydWUsIldpZHRoIjowLjAsIkhlaWdodCI6MC4wLCJCb3JkZXJTdHlsZSI6eyIkaWQiOiIzOTAiLCJMaW5lQ29sb3IiOm51bGwsIkxpbmVXZWlnaHQiOjAuMCwiTGluZVR5cGUiOjAsIlBhcmVudFN0eWxlIjpudWxsfSwiUGFyZW50U3R5bGUiOm51bGx9LCJEYXRlU3R5bGUiOnsiJGlkIjoiMzkxIiwiRm9udFNldHRpbmdzIjp7IiRpZCI6IjM5MiIsIkZvbnRTaXplIjo2LCJGb250TmFtZSI6IkFyaWFsIiwiSXNCb2xkIjpmYWxzZSwiSXNJdGFsaWMiOmZhbHNlLCJJc1VuZGVybGluZWQiOmZhbHNlLCJQYXJlbnRTdHlsZSI6bnVsbH0sIkF1dG9TaXplIjoyLCJGb3JlZ3JvdW5kIjp7IiRpZCI6IjM5MyIsIkNvbG9yIjp7IiRyZWYiOiIxMjMifX0sIk1heFdpZHRoIjo0NS4wLCJNYXhIZWlnaHQiOiJJbmZpbml0eSIsIlNtYXJ0Rm9yZWdyb3VuZElzQWN0aXZlIjpmYWxzZSwiSG9yaXpvbnRhbEFsaWdubWVudCI6MiwiVmVydGljYWxBbGlnbm1lbnQiOjAsIlNtYXJ0Rm9yZWdyb3VuZCI6bnVsbCwiQmFja2dyb3VuZEZpbGxUeXBlIjowLCJNYXJnaW4iOnsiJGlkIjoiMzk0IiwiVG9wIjowLCJMZWZ0IjowLCJSaWdodCI6MCwiQm90dG9tIjowfSwiUGFkZGluZyI6eyIkaWQiOiIzOTUiLCJUb3AiOjAsIkxlZnQiOjAsIlJpZ2h0IjowLCJCb3R0b20iOjB9LCJCYWNrZ3JvdW5kIjp7IiRyZWYiOiIxMjYifSwiSXNWaXNpYmxlIjp0cnVlLCJXaWR0aCI6MC4wLCJIZWlnaHQiOjAuMCwiQm9yZGVyU3R5bGUiOnsiJGlkIjoiMzk2IiwiTGluZUNvbG9yIjpudWxsLCJMaW5lV2VpZ2h0IjowLjAsIkxpbmVUeXBlIjowLCJQYXJlbnRTdHlsZSI6bnVsbH0sIlBhcmVudFN0eWxlIjpudWxsfSwiRGF0ZUZvcm1hdCI6eyIkaWQiOiIzOTc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M5OCIsIkZvcm1hdCI6MCwiSXNWaXNpYmxlIjpmYWxzZSwiTGFzdEtub3duVmlzaWJpbGl0eVN0YXRlIjpmYWxzZX0sIklzVmlzaWJsZSI6dHJ1ZSwiUGFyZW50U3R5bGUiOm51bGx9LCJJbmRleCI6NiwiU21hcnREdXJhdGlvbkFjdGl2YXRlZCI6ZmFsc2UsIkRhdGVGb3JtYXQiOnsiJHJlZiI6IjM5NyJ9LCJXZWVrTnVtYmVyaW5nIjp7IiRpZCI6IjM5OSIsIkZvcm1hdCI6MCwiSXNWaXNpYmxlIjpmYWxzZSwiTGFzdEtub3duVmlzaWJpbGl0eVN0YXRlIjpmYWxzZX0sIklkIjoiOWJjYmU4YjAtNjJjNC00ZGNmLTgxYWUtNTA5NGM2ZmM1N2NlIiwiSW1wb3J0SWQiOm51bGwsIlRpdGxlIjoiQW5hbHlzaXMiLCJOb3RlIjpudWxsLCJIeXBlcmxpbmsiOnsiJGlkIjoiNDAwIiwiQWRkcmVzcyI6IiIsIlN1YkFkZHJlc3MiOiIifSwiSXNDaGFuZ2VkIjpmYWxzZSwiSXNOZXciOmZhbHNlfSx7IiRpZCI6IjQwMSIsIkdyb3VwTmFtZSI6bnVsbCwiU3RhcnREYXRlIjoiMjAyMS0wMy0yM1QwMDowMDowMFoiLCJFbmREYXRlIjoiMjAyMS0wNS0xMFQyMzo1OTowMFoiLCJQZXJjZW50YWdlQ29tcGxldGUiOjcwLjAsIlN0eWxlIjp7IiRpZCI6IjQwMiIsIlNoYXBlIjoxLCJTaGFwZVRoaWNrbmVzcyI6MywiRHVyYXRpb25Gb3JtYXQiOjAsIkluY2x1ZGVOb25Xb3JraW5nRGF5c0luRHVyYXRpb24iOmZhbHNlLCJQZXJjZW50YWdlQ29tcGxldGVTdHlsZSI6eyIkaWQiOiI0MDMiLCJGb250U2V0dGluZ3MiOnsiJGlkIjoiNDA0IiwiRm9udFNpemUiOjYsIkZvbnROYW1lIjoiQXJpYWwiLCJJc0JvbGQiOmZhbHNlLCJJc0l0YWxpYyI6ZmFsc2UsIklzVW5kZXJsaW5lZCI6ZmFsc2UsIlBhcmVudFN0eWxlIjpudWxsfSwiQXV0b1NpemUiOjAsIkZvcmVncm91bmQiOnsiJGlkIjoiNDA1IiwiQ29sb3IiOnsiJGlkIjoiNDA2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QwNyIsIlRvcCI6MCwiTGVmdCI6MCwiUmlnaHQiOjAsIkJvdHRvbSI6MH0sIlBhZGRpbmciOnsiJGlkIjoiNDA4IiwiVG9wIjowLCJMZWZ0IjowLCJSaWdodCI6MCwiQm90dG9tIjowfSwiQmFja2dyb3VuZCI6eyIkcmVmIjoiOTEifSwiSXNWaXNpYmxlIjp0cnVlLCJXaWR0aCI6MC4wLCJIZWlnaHQiOjAuMCwiQm9yZGVyU3R5bGUiOnsiJGlkIjoiNDA5IiwiTGluZUNvbG9yIjpudWxsLCJMaW5lV2VpZ2h0IjowLjAsIkxpbmVUeXBlIjowLCJQYXJlbnRTdHlsZSI6bnVsbH0sIlBhcmVudFN0eWxlIjpudWxsfSwiRHVyYXRpb25TdHlsZSI6eyIkaWQiOiI0MTAiLCJGb250U2V0dGluZ3MiOnsiJGlkIjoiNDExIiwiRm9udFNpemUiOjksIkZvbnROYW1lIjoiQXJpYWwiLCJJc0JvbGQiOmZhbHNlLCJJc0l0YWxpYyI6ZmFsc2UsIklzVW5kZXJsaW5lZCI6ZmFsc2UsIlBhcmVudFN0eWxlIjpudWxsfSwiQXV0b1NpemUiOjAsIkZvcmVncm91bmQiOnsiJGlkIjoiNDEyIiwiQ29sb3IiOnsiJHJlZiI6Ijk1In19LCJNYXhXaWR0aCI6OTYwLjAsIk1heEhlaWdodCI6IkluZmluaXR5IiwiU21hcnRGb3JlZ3JvdW5kSXNBY3RpdmUiOmZhbHNlLCJIb3Jpem9udGFsQWxpZ25tZW50IjowLCJWZXJ0aWNhbEFsaWdubWVudCI6MCwiU21hcnRGb3JlZ3JvdW5kIjpudWxsLCJCYWNrZ3JvdW5kRmlsbFR5cGUiOjAsIk1hcmdpbiI6eyIkaWQiOiI0MTMiLCJUb3AiOjAsIkxlZnQiOjAsIlJpZ2h0IjowLCJCb3R0b20iOjB9LCJQYWRkaW5nIjp7IiRpZCI6IjQxNCIsIlRvcCI6MCwiTGVmdCI6MCwiUmlnaHQiOjAsIkJvdHRvbSI6MH0sIkJhY2tncm91bmQiOnsiJHJlZiI6Ijk4In0sIklzVmlzaWJsZSI6dHJ1ZSwiV2lkdGgiOjAuMCwiSGVpZ2h0IjowLjAsIkJvcmRlclN0eWxlIjp7IiRpZCI6IjQxNSIsIkxpbmVDb2xvciI6bnVsbCwiTGluZVdlaWdodCI6MC4wLCJMaW5lVHlwZSI6MCwiUGFyZW50U3R5bGUiOm51bGx9LCJQYXJlbnRTdHlsZSI6bnVsbH0sIkhvcml6b250YWxDb25uZWN0b3JTdHlsZSI6eyIkaWQiOiI0MTYiLCJMaW5lQ29sb3IiOnsiJHJlZiI6IjEwMCJ9LCJMaW5lV2VpZ2h0IjoxLjAsIkxpbmVUeXBlIjowLCJQYXJlbnRTdHlsZSI6bnVsbH0sIlZlcnRpY2FsQ29ubmVjdG9yU3R5bGUiOnsiJGlkIjoiNDE3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NSwiSXNCZWxvd1RpbWViYW5kIjpmYWxzZSwiUGVyY2VudGFnZUNvbXBsZXRlU2hhcGVPcGFjaXR5IjozNSwiU2hhcGVTdHlsZSI6eyIkaWQiOiI0MTgiLCJNYXJnaW4iOnsiJGlkIjoiNDE5IiwiVG9wIjowLCJMZWZ0Ijo0LCJSaWdodCI6NCwiQm90dG9tIjowfSwiUGFkZGluZyI6eyIkaWQiOiI0MjAiLCJUb3AiOjAsIkxlZnQiOjAsIlJpZ2h0IjowLCJCb3R0b20iOjB9LCJCYWNrZ3JvdW5kIjp7IiRpZCI6IjQyMSIsIkNvbG9yIjp7IiRpZCI6IjQyMiIsIkEiOjI1NSwiUiI6MjM3LCJHIjoxMjUsIkIiOjQ5fX0sIklzVmlzaWJsZSI6dHJ1ZSwiV2lkdGgiOjAuMCwiSGVpZ2h0IjoxMC41LCJCb3JkZXJTdHlsZSI6eyIkaWQiOiI0MjMiLCJMaW5lQ29sb3IiOnsiJHJlZiI6IjExMSJ9LCJMaW5lV2VpZ2h0IjowLjAsIkxpbmVUeXBlIjowLCJQYXJlbnRTdHlsZSI6bnVsbH0sIlBhcmVudFN0eWxlIjpudWxsfSwiVGl0bGVTdHlsZSI6eyIkaWQiOiI0MjQiLCJGb250U2V0dGluZ3MiOnsiJGlkIjoiNDI1IiwiRm9udFNpemUiOjcsIkZvbnROYW1lIjoiQXJpYWwiLCJJc0JvbGQiOnRydWUsIklzSXRhbGljIjpmYWxzZSwiSXNVbmRlcmxpbmVkIjpmYWxzZSwiUGFyZW50U3R5bGUiOm51bGx9LCJBdXRvU2l6ZSI6MiwiRm9yZWdyb3VuZCI6eyIkaWQiOiI0MjYiLCJDb2xvciI6eyIkcmVmIjoiMTE2In19LCJNYXhXaWR0aCI6MjcuNzUsIk1heEhlaWdodCI6IkluZmluaXR5IiwiU21hcnRGb3JlZ3JvdW5kSXNBY3RpdmUiOmZhbHNlLCJIb3Jpem9udGFsQWxpZ25tZW50IjowLCJWZXJ0aWNhbEFsaWdubWVudCI6MCwiU21hcnRGb3JlZ3JvdW5kIjpudWxsLCJCYWNrZ3JvdW5kRmlsbFR5cGUiOjAsIk1hcmdpbiI6eyIkaWQiOiI0MjciLCJUb3AiOjAsIkxlZnQiOjAsIlJpZ2h0IjowLCJCb3R0b20iOjB9LCJQYWRkaW5nIjp7IiRpZCI6IjQyOCIsIlRvcCI6MCwiTGVmdCI6MCwiUmlnaHQiOjAsIkJvdHRvbSI6MH0sIkJhY2tncm91bmQiOnsiJHJlZiI6IjExOSJ9LCJJc1Zpc2libGUiOnRydWUsIldpZHRoIjowLjAsIkhlaWdodCI6MC4wLCJCb3JkZXJTdHlsZSI6eyIkaWQiOiI0MjkiLCJMaW5lQ29sb3IiOm51bGwsIkxpbmVXZWlnaHQiOjAuMCwiTGluZVR5cGUiOjAsIlBhcmVudFN0eWxlIjpudWxsfSwiUGFyZW50U3R5bGUiOm51bGx9LCJEYXRlU3R5bGUiOnsiJGlkIjoiNDMwIiwiRm9udFNldHRpbmdzIjp7IiRpZCI6IjQzMSIsIkZvbnRTaXplIjo2LCJGb250TmFtZSI6IkFyaWFsIiwiSXNCb2xkIjpmYWxzZSwiSXNJdGFsaWMiOmZhbHNlLCJJc1VuZGVybGluZWQiOmZhbHNlLCJQYXJlbnRTdHlsZSI6bnVsbH0sIkF1dG9TaXplIjoyLCJGb3JlZ3JvdW5kIjp7IiRpZCI6IjQzMiIsIkNvbG9yIjp7IiRyZWYiOiIxMjMifX0sIk1heFdpZHRoIjo0OS41LCJNYXhIZWlnaHQiOiJJbmZpbml0eSIsIlNtYXJ0Rm9yZWdyb3VuZElzQWN0aXZlIjpmYWxzZSwiSG9yaXpvbnRhbEFsaWdubWVudCI6MiwiVmVydGljYWxBbGlnbm1lbnQiOjAsIlNtYXJ0Rm9yZWdyb3VuZCI6bnVsbCwiQmFja2dyb3VuZEZpbGxUeXBlIjowLCJNYXJnaW4iOnsiJGlkIjoiNDMzIiwiVG9wIjowLCJMZWZ0IjowLCJSaWdodCI6MCwiQm90dG9tIjowfSwiUGFkZGluZyI6eyIkaWQiOiI0MzQiLCJUb3AiOjAsIkxlZnQiOjAsIlJpZ2h0IjowLCJCb3R0b20iOjB9LCJCYWNrZ3JvdW5kIjp7IiRyZWYiOiIxMjYifSwiSXNWaXNpYmxlIjp0cnVlLCJXaWR0aCI6MC4wLCJIZWlnaHQiOjAuMCwiQm9yZGVyU3R5bGUiOnsiJGlkIjoiNDM1IiwiTGluZUNvbG9yIjpudWxsLCJMaW5lV2VpZ2h0IjowLjAsIkxpbmVUeXBlIjowLCJQYXJlbnRTdHlsZSI6bnVsbH0sIlBhcmVudFN0eWxlIjpudWxsfSwiRGF0ZUZvcm1hdCI6eyIkaWQiOiI0MzY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QzNyIsIkZvcm1hdCI6MCwiSXNWaXNpYmxlIjpmYWxzZSwiTGFzdEtub3duVmlzaWJpbGl0eVN0YXRlIjpmYWxzZX0sIklzVmlzaWJsZSI6dHJ1ZSwiUGFyZW50U3R5bGUiOm51bGx9LCJJbmRleCI6NywiU21hcnREdXJhdGlvbkFjdGl2YXRlZCI6ZmFsc2UsIkRhdGVGb3JtYXQiOnsiJHJlZiI6IjQzNiJ9LCJXZWVrTnVtYmVyaW5nIjp7IiRpZCI6IjQzOCIsIkZvcm1hdCI6MCwiSXNWaXNpYmxlIjpmYWxzZSwiTGFzdEtub3duVmlzaWJpbGl0eVN0YXRlIjpmYWxzZX0sIklkIjoiMTgwOTQwZmUtNjRkZi00MjBiLWI1YTctNjk0MDk5MGQ3YmNhIiwiSW1wb3J0SWQiOm51bGwsIlRpdGxlIjoiRGVzaWduICIsIk5vdGUiOm51bGwsIkh5cGVybGluayI6eyIkaWQiOiI0MzkiLCJBZGRyZXNzIjoiIiwiU3ViQWRkcmVzcyI6IiJ9LCJJc0NoYW5nZWQiOmZhbHNlLCJJc05ldyI6ZmFsc2V9LHsiJGlkIjoiNDQwIiwiR3JvdXBOYW1lIjpudWxsLCJTdGFydERhdGUiOiIyMDIxLTA1LTEwVDAwOjAwOjAwWiIsIkVuZERhdGUiOiIyMDIxLTA1LTE2VDIzOjU5OjAwWiIsIlBlcmNlbnRhZ2VDb21wbGV0ZSI6MzcuMCwiU3R5bGUiOnsiJGlkIjoiNDQxIiwiU2hhcGUiOjEsIlNoYXBlVGhpY2tuZXNzIjozLCJEdXJhdGlvbkZvcm1hdCI6MCwiSW5jbHVkZU5vbldvcmtpbmdEYXlzSW5EdXJhdGlvbiI6ZmFsc2UsIlBlcmNlbnRhZ2VDb21wbGV0ZVN0eWxlIjp7IiRpZCI6IjQ0MiIsIkZvbnRTZXR0aW5ncyI6eyIkaWQiOiI0NDMiLCJGb250U2l6ZSI6NiwiRm9udE5hbWUiOiJBcmlhbCIsIklzQm9sZCI6ZmFsc2UsIklzSXRhbGljIjpmYWxzZSwiSXNVbmRlcmxpbmVkIjpmYWxzZSwiUGFyZW50U3R5bGUiOm51bGx9LCJBdXRvU2l6ZSI6MCwiRm9yZWdyb3VuZCI6eyIkaWQiOiI0NDQiLCJDb2xvciI6eyIkaWQiOiI0ND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Q2IiwiVG9wIjowLCJMZWZ0IjowLCJSaWdodCI6MCwiQm90dG9tIjowfSwiUGFkZGluZyI6eyIkaWQiOiI0NDciLCJUb3AiOjAsIkxlZnQiOjAsIlJpZ2h0IjowLCJCb3R0b20iOjB9LCJCYWNrZ3JvdW5kIjp7IiRyZWYiOiI5MSJ9LCJJc1Zpc2libGUiOnRydWUsIldpZHRoIjowLjAsIkhlaWdodCI6MC4wLCJCb3JkZXJTdHlsZSI6eyIkaWQiOiI0NDgiLCJMaW5lQ29sb3IiOm51bGwsIkxpbmVXZWlnaHQiOjAuMCwiTGluZVR5cGUiOjAsIlBhcmVudFN0eWxlIjpudWxsfSwiUGFyZW50U3R5bGUiOm51bGx9LCJEdXJhdGlvblN0eWxlIjp7IiRpZCI6IjQ0OSIsIkZvbnRTZXR0aW5ncyI6eyIkaWQiOiI0NTAiLCJGb250U2l6ZSI6OSwiRm9udE5hbWUiOiJBcmlhbCIsIklzQm9sZCI6ZmFsc2UsIklzSXRhbGljIjpmYWxzZSwiSXNVbmRlcmxpbmVkIjpmYWxzZSwiUGFyZW50U3R5bGUiOm51bGx9LCJBdXRvU2l6ZSI6MCwiRm9yZWdyb3VuZCI6eyIkaWQiOiI0NTEiLCJDb2xvciI6eyIkcmVmIjoiOTUifX0sIk1heFdpZHRoIjo5NjAuMCwiTWF4SGVpZ2h0IjoiSW5maW5pdHkiLCJTbWFydEZvcmVncm91bmRJc0FjdGl2ZSI6ZmFsc2UsIkhvcml6b250YWxBbGlnbm1lbnQiOjAsIlZlcnRpY2FsQWxpZ25tZW50IjowLCJTbWFydEZvcmVncm91bmQiOm51bGwsIkJhY2tncm91bmRGaWxsVHlwZSI6MCwiTWFyZ2luIjp7IiRpZCI6IjQ1MiIsIlRvcCI6MCwiTGVmdCI6MCwiUmlnaHQiOjAsIkJvdHRvbSI6MH0sIlBhZGRpbmciOnsiJGlkIjoiNDUzIiwiVG9wIjowLCJMZWZ0IjowLCJSaWdodCI6MCwiQm90dG9tIjowfSwiQmFja2dyb3VuZCI6eyIkcmVmIjoiOTgifSwiSXNWaXNpYmxlIjp0cnVlLCJXaWR0aCI6MC4wLCJIZWlnaHQiOjAuMCwiQm9yZGVyU3R5bGUiOnsiJGlkIjoiNDU0IiwiTGluZUNvbG9yIjpudWxsLCJMaW5lV2VpZ2h0IjowLjAsIkxpbmVUeXBlIjowLCJQYXJlbnRTdHlsZSI6bnVsbH0sIlBhcmVudFN0eWxlIjpudWxsfSwiSG9yaXpvbnRhbENvbm5lY3RvclN0eWxlIjp7IiRpZCI6IjQ1NSIsIkxpbmVDb2xvciI6eyIkcmVmIjoiMTAwIn0sIkxpbmVXZWlnaHQiOjEuMCwiTGluZVR5cGUiOjAsIlBhcmVudFN0eWxlIjpudWxsfSwiVmVydGljYWxDb25uZWN0b3JTdHlsZSI6eyIkaWQiOiI0NTY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1LCJJc0JlbG93VGltZWJhbmQiOmZhbHNlLCJQZXJjZW50YWdlQ29tcGxldGVTaGFwZU9wYWNpdHkiOjM1LCJTaGFwZVN0eWxlIjp7IiRpZCI6IjQ1NyIsIk1hcmdpbiI6eyIkaWQiOiI0NTgiLCJUb3AiOjAsIkxlZnQiOjQsIlJpZ2h0Ijo0LCJCb3R0b20iOjB9LCJQYWRkaW5nIjp7IiRpZCI6IjQ1OSIsIlRvcCI6MCwiTGVmdCI6MCwiUmlnaHQiOjAsIkJvdHRvbSI6MH0sIkJhY2tncm91bmQiOnsiJGlkIjoiNDYwIiwiQ29sb3IiOnsiJGlkIjoiNDYxIiwiQSI6MjU1LCJSIjoyMzcsIkciOjEyNSwiQiI6NDl9fSwiSXNWaXNpYmxlIjp0cnVlLCJXaWR0aCI6MC4wLCJIZWlnaHQiOjEwLjUsIkJvcmRlclN0eWxlIjp7IiRpZCI6IjQ2MiIsIkxpbmVDb2xvciI6eyIkcmVmIjoiMTExIn0sIkxpbmVXZWlnaHQiOjAuMCwiTGluZVR5cGUiOjAsIlBhcmVudFN0eWxlIjpudWxsfSwiUGFyZW50U3R5bGUiOm51bGx9LCJUaXRsZVN0eWxlIjp7IiRpZCI6IjQ2MyIsIkZvbnRTZXR0aW5ncyI6eyIkaWQiOiI0NjQiLCJGb250U2l6ZSI6NywiRm9udE5hbWUiOiJBcmlhbCIsIklzQm9sZCI6dHJ1ZSwiSXNJdGFsaWMiOmZhbHNlLCJJc1VuZGVybGluZWQiOmZhbHNlLCJQYXJlbnRTdHlsZSI6bnVsbH0sIkF1dG9TaXplIjoyLCJGb3JlZ3JvdW5kIjp7IiRpZCI6IjQ2NSIsIkNvbG9yIjp7IiRyZWYiOiIxMTYifX0sIk1heFdpZHRoIjo0Mi4wLCJNYXhIZWlnaHQiOiJJbmZpbml0eSIsIlNtYXJ0Rm9yZWdyb3VuZElzQWN0aXZlIjpmYWxzZSwiSG9yaXpvbnRhbEFsaWdubWVudCI6MCwiVmVydGljYWxBbGlnbm1lbnQiOjAsIlNtYXJ0Rm9yZWdyb3VuZCI6bnVsbCwiQmFja2dyb3VuZEZpbGxUeXBlIjowLCJNYXJnaW4iOnsiJGlkIjoiNDY2IiwiVG9wIjowLCJMZWZ0IjowLCJSaWdodCI6MCwiQm90dG9tIjowfSwiUGFkZGluZyI6eyIkaWQiOiI0NjciLCJUb3AiOjAsIkxlZnQiOjAsIlJpZ2h0IjowLCJCb3R0b20iOjB9LCJCYWNrZ3JvdW5kIjp7IiRyZWYiOiIxMTkifSwiSXNWaXNpYmxlIjp0cnVlLCJXaWR0aCI6MC4wLCJIZWlnaHQiOjAuMCwiQm9yZGVyU3R5bGUiOnsiJGlkIjoiNDY4IiwiTGluZUNvbG9yIjpudWxsLCJMaW5lV2VpZ2h0IjowLjAsIkxpbmVUeXBlIjowLCJQYXJlbnRTdHlsZSI6bnVsbH0sIlBhcmVudFN0eWxlIjpudWxsfSwiRGF0ZVN0eWxlIjp7IiRpZCI6IjQ2OSIsIkZvbnRTZXR0aW5ncyI6eyIkaWQiOiI0NzAiLCJGb250U2l6ZSI6NiwiRm9udE5hbWUiOiJBcmlhbCIsIklzQm9sZCI6ZmFsc2UsIklzSXRhbGljIjpmYWxzZSwiSXNVbmRlcmxpbmVkIjpmYWxzZSwiUGFyZW50U3R5bGUiOm51bGx9LCJBdXRvU2l6ZSI6MiwiRm9yZWdyb3VuZCI6eyIkaWQiOiI0NzEiLCJDb2xvciI6eyIkcmVmIjoiMTIzIn19LCJNYXhXaWR0aCI6NTEuMCwiTWF4SGVpZ2h0IjoiSW5maW5pdHkiLCJTbWFydEZvcmVncm91bmRJc0FjdGl2ZSI6ZmFsc2UsIkhvcml6b250YWxBbGlnbm1lbnQiOjIsIlZlcnRpY2FsQWxpZ25tZW50IjowLCJTbWFydEZvcmVncm91bmQiOm51bGwsIkJhY2tncm91bmRGaWxsVHlwZSI6MCwiTWFyZ2luIjp7IiRpZCI6IjQ3MiIsIlRvcCI6MCwiTGVmdCI6MCwiUmlnaHQiOjAsIkJvdHRvbSI6MH0sIlBhZGRpbmciOnsiJGlkIjoiNDczIiwiVG9wIjowLCJMZWZ0IjowLCJSaWdodCI6MCwiQm90dG9tIjowfSwiQmFja2dyb3VuZCI6eyIkcmVmIjoiMTI2In0sIklzVmlzaWJsZSI6dHJ1ZSwiV2lkdGgiOjAuMCwiSGVpZ2h0IjowLjAsIkJvcmRlclN0eWxlIjp7IiRpZCI6IjQ3NCIsIkxpbmVDb2xvciI6bnVsbCwiTGluZVdlaWdodCI6MC4wLCJMaW5lVHlwZSI6MCwiUGFyZW50U3R5bGUiOm51bGx9LCJQYXJlbnRTdHlsZSI6bnVsbH0sIkRhdGVGb3JtYXQiOnsiJGlkIjoiNDc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0NzYiLCJGb3JtYXQiOjAsIklzVmlzaWJsZSI6ZmFsc2UsIkxhc3RLbm93blZpc2liaWxpdHlTdGF0ZSI6ZmFsc2V9LCJJc1Zpc2libGUiOnRydWUsIlBhcmVudFN0eWxlIjpudWxsfSwiSW5kZXgiOjgsIlNtYXJ0RHVyYXRpb25BY3RpdmF0ZWQiOmZhbHNlLCJEYXRlRm9ybWF0Ijp7IiRyZWYiOiI0NzUifSwiV2Vla051bWJlcmluZyI6eyIkaWQiOiI0NzciLCJGb3JtYXQiOjAsIklzVmlzaWJsZSI6ZmFsc2UsIkxhc3RLbm93blZpc2liaWxpdHlTdGF0ZSI6ZmFsc2V9LCJJZCI6ImI5ZTlkYmQ0LTBlMmMtNDYxMC1hZjBiLWFiZDcwZDgzNDU2MyIsIkltcG9ydElkIjpudWxsLCJUaXRsZSI6IkRyYWZ0IFNwZWNzIiwiTm90ZSI6bnVsbCwiSHlwZXJsaW5rIjp7IiRpZCI6IjQ3OCIsIkFkZHJlc3MiOiIiLCJTdWJBZGRyZXNzIjoiIn0sIklzQ2hhbmdlZCI6ZmFsc2UsIklzTmV3IjpmYWxzZX0seyIkaWQiOiI0NzkiLCJHcm91cE5hbWUiOm51bGwsIlN0YXJ0RGF0ZSI6IjIwMjEtMDQtMjdUMDA6MDA6MDBaIiwiRW5kRGF0ZSI6IjIwMjEtMDUtMjBUMjM6NTk6MDBaIiwiUGVyY2VudGFnZUNvbXBsZXRlIjo0MC4wLCJTdHlsZSI6eyIkaWQiOiI0ODAiLCJTaGFwZSI6MSwiU2hhcGVUaGlja25lc3MiOjMsIkR1cmF0aW9uRm9ybWF0IjowLCJJbmNsdWRlTm9uV29ya2luZ0RheXNJbkR1cmF0aW9uIjpmYWxzZSwiUGVyY2VudGFnZUNvbXBsZXRlU3R5bGUiOnsiJGlkIjoiNDgxIiwiRm9udFNldHRpbmdzIjp7IiRpZCI6IjQ4MiIsIkZvbnRTaXplIjo2LCJGb250TmFtZSI6IkFyaWFsIiwiSXNCb2xkIjpmYWxzZSwiSXNJdGFsaWMiOmZhbHNlLCJJc1VuZGVybGluZWQiOmZhbHNlLCJQYXJlbnRTdHlsZSI6bnVsbH0sIkF1dG9TaXplIjowLCJGb3JlZ3JvdW5kIjp7IiRpZCI6IjQ4MyIsIkNvbG9yIjp7IiRpZCI6IjQ4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ODUiLCJUb3AiOjAsIkxlZnQiOjAsIlJpZ2h0IjowLCJCb3R0b20iOjB9LCJQYWRkaW5nIjp7IiRpZCI6IjQ4NiIsIlRvcCI6MCwiTGVmdCI6MCwiUmlnaHQiOjAsIkJvdHRvbSI6MH0sIkJhY2tncm91bmQiOnsiJHJlZiI6IjkxIn0sIklzVmlzaWJsZSI6dHJ1ZSwiV2lkdGgiOjAuMCwiSGVpZ2h0IjowLjAsIkJvcmRlclN0eWxlIjp7IiRpZCI6IjQ4NyIsIkxpbmVDb2xvciI6bnVsbCwiTGluZVdlaWdodCI6MC4wLCJMaW5lVHlwZSI6MCwiUGFyZW50U3R5bGUiOm51bGx9LCJQYXJlbnRTdHlsZSI6bnVsbH0sIkR1cmF0aW9uU3R5bGUiOnsiJGlkIjoiNDg4IiwiRm9udFNldHRpbmdzIjp7IiRpZCI6IjQ4OSIsIkZvbnRTaXplIjo5LCJGb250TmFtZSI6IkFyaWFsIiwiSXNCb2xkIjpmYWxzZSwiSXNJdGFsaWMiOmZhbHNlLCJJc1VuZGVybGluZWQiOmZhbHNlLCJQYXJlbnRTdHlsZSI6bnVsbH0sIkF1dG9TaXplIjowLCJGb3JlZ3JvdW5kIjp7IiRpZCI6IjQ5MCIsIkNvbG9yIjp7IiRyZWYiOiI5NSJ9fSwiTWF4V2lkdGgiOjk2MC4wLCJNYXhIZWlnaHQiOiJJbmZpbml0eSIsIlNtYXJ0Rm9yZWdyb3VuZElzQWN0aXZlIjpmYWxzZSwiSG9yaXpvbnRhbEFsaWdubWVudCI6MCwiVmVydGljYWxBbGlnbm1lbnQiOjAsIlNtYXJ0Rm9yZWdyb3VuZCI6bnVsbCwiQmFja2dyb3VuZEZpbGxUeXBlIjowLCJNYXJnaW4iOnsiJGlkIjoiNDkxIiwiVG9wIjowLCJMZWZ0IjowLCJSaWdodCI6MCwiQm90dG9tIjowfSwiUGFkZGluZyI6eyIkaWQiOiI0OTIiLCJUb3AiOjAsIkxlZnQiOjAsIlJpZ2h0IjowLCJCb3R0b20iOjB9LCJCYWNrZ3JvdW5kIjp7IiRyZWYiOiI5OCJ9LCJJc1Zpc2libGUiOnRydWUsIldpZHRoIjowLjAsIkhlaWdodCI6MC4wLCJCb3JkZXJTdHlsZSI6eyIkaWQiOiI0OTMiLCJMaW5lQ29sb3IiOm51bGwsIkxpbmVXZWlnaHQiOjAuMCwiTGluZVR5cGUiOjAsIlBhcmVudFN0eWxlIjpudWxsfSwiUGFyZW50U3R5bGUiOm51bGx9LCJIb3Jpem9udGFsQ29ubmVjdG9yU3R5bGUiOnsiJGlkIjoiNDk0IiwiTGluZUNvbG9yIjp7IiRyZWYiOiIxMDAifSwiTGluZVdlaWdodCI6MS4wLCJMaW5lVHlwZSI6MCwiUGFyZW50U3R5bGUiOm51bGx9LCJWZXJ0aWNhbENvbm5lY3RvclN0eWxlIjp7IiRpZCI6IjQ5NS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UsIklzQmVsb3dUaW1lYmFuZCI6ZmFsc2UsIlBlcmNlbnRhZ2VDb21wbGV0ZVNoYXBlT3BhY2l0eSI6MzUsIlNoYXBlU3R5bGUiOnsiJGlkIjoiNDk2IiwiTWFyZ2luIjp7IiRpZCI6IjQ5NyIsIlRvcCI6MCwiTGVmdCI6NCwiUmlnaHQiOjQsIkJvdHRvbSI6MH0sIlBhZGRpbmciOnsiJGlkIjoiNDk4IiwiVG9wIjowLCJMZWZ0IjowLCJSaWdodCI6MCwiQm90dG9tIjowfSwiQmFja2dyb3VuZCI6eyIkaWQiOiI0OTkiLCJDb2xvciI6eyIkaWQiOiI1MDAiLCJBIjoyNTUsIlIiOjIzNywiRyI6MTI1LCJCIjo0OX19LCJJc1Zpc2libGUiOnRydWUsIldpZHRoIjowLjAsIkhlaWdodCI6MTAuNSwiQm9yZGVyU3R5bGUiOnsiJGlkIjoiNTAxIiwiTGluZUNvbG9yIjp7IiRyZWYiOiIxMTEifSwiTGluZVdlaWdodCI6MC4wLCJMaW5lVHlwZSI6MCwiUGFyZW50U3R5bGUiOm51bGx9LCJQYXJlbnRTdHlsZSI6bnVsbH0sIlRpdGxlU3R5bGUiOnsiJGlkIjoiNTAyIiwiRm9udFNldHRpbmdzIjp7IiRpZCI6IjUwMyIsIkZvbnRTaXplIjo3LCJGb250TmFtZSI6IkFyaWFsIiwiSXNCb2xkIjp0cnVlLCJJc0l0YWxpYyI6ZmFsc2UsIklzVW5kZXJsaW5lZCI6ZmFsc2UsIlBhcmVudFN0eWxlIjpudWxsfSwiQXV0b1NpemUiOjIsIkZvcmVncm91bmQiOnsiJGlkIjoiNTA0IiwiQ29sb3IiOnsiJHJlZiI6IjExNiJ9fSwiTWF4V2lkdGgiOjQ5LjUsIk1heEhlaWdodCI6IkluZmluaXR5IiwiU21hcnRGb3JlZ3JvdW5kSXNBY3RpdmUiOmZhbHNlLCJIb3Jpem9udGFsQWxpZ25tZW50IjowLCJWZXJ0aWNhbEFsaWdubWVudCI6MCwiU21hcnRGb3JlZ3JvdW5kIjpudWxsLCJCYWNrZ3JvdW5kRmlsbFR5cGUiOjAsIk1hcmdpbiI6eyIkaWQiOiI1MDUiLCJUb3AiOjAsIkxlZnQiOjAsIlJpZ2h0IjowLCJCb3R0b20iOjB9LCJQYWRkaW5nIjp7IiRpZCI6IjUwNiIsIlRvcCI6MCwiTGVmdCI6MCwiUmlnaHQiOjAsIkJvdHRvbSI6MH0sIkJhY2tncm91bmQiOnsiJHJlZiI6IjExOSJ9LCJJc1Zpc2libGUiOnRydWUsIldpZHRoIjowLjAsIkhlaWdodCI6MC4wLCJCb3JkZXJTdHlsZSI6eyIkaWQiOiI1MDciLCJMaW5lQ29sb3IiOm51bGwsIkxpbmVXZWlnaHQiOjAuMCwiTGluZVR5cGUiOjAsIlBhcmVudFN0eWxlIjpudWxsfSwiUGFyZW50U3R5bGUiOm51bGx9LCJEYXRlU3R5bGUiOnsiJGlkIjoiNTA4IiwiRm9udFNldHRpbmdzIjp7IiRpZCI6IjUwOSIsIkZvbnRTaXplIjo2LCJGb250TmFtZSI6IkFyaWFsIiwiSXNCb2xkIjpmYWxzZSwiSXNJdGFsaWMiOmZhbHNlLCJJc1VuZGVybGluZWQiOmZhbHNlLCJQYXJlbnRTdHlsZSI6bnVsbH0sIkF1dG9TaXplIjoyLCJGb3JlZ3JvdW5kIjp7IiRpZCI6IjUxMCIsIkNvbG9yIjp7IiRyZWYiOiIxMjMifX0sIk1heFdpZHRoIjo0OC43NSwiTWF4SGVpZ2h0IjoiSW5maW5pdHkiLCJTbWFydEZvcmVncm91bmRJc0FjdGl2ZSI6ZmFsc2UsIkhvcml6b250YWxBbGlnbm1lbnQiOjIsIlZlcnRpY2FsQWxpZ25tZW50IjowLCJTbWFydEZvcmVncm91bmQiOm51bGwsIkJhY2tncm91bmRGaWxsVHlwZSI6MCwiTWFyZ2luIjp7IiRpZCI6IjUxMSIsIlRvcCI6MCwiTGVmdCI6MCwiUmlnaHQiOjAsIkJvdHRvbSI6MH0sIlBhZGRpbmciOnsiJGlkIjoiNTEyIiwiVG9wIjowLCJMZWZ0IjowLCJSaWdodCI6MCwiQm90dG9tIjowfSwiQmFja2dyb3VuZCI6eyIkcmVmIjoiMTI2In0sIklzVmlzaWJsZSI6dHJ1ZSwiV2lkdGgiOjAuMCwiSGVpZ2h0IjowLjAsIkJvcmRlclN0eWxlIjp7IiRpZCI6IjUxMyIsIkxpbmVDb2xvciI6bnVsbCwiTGluZVdlaWdodCI6MC4wLCJMaW5lVHlwZSI6MCwiUGFyZW50U3R5bGUiOm51bGx9LCJQYXJlbnRTdHlsZSI6bnVsbH0sIkRhdGVGb3JtYXQiOnsiJGlkIjoiNTE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1MTUiLCJGb3JtYXQiOjAsIklzVmlzaWJsZSI6ZmFsc2UsIkxhc3RLbm93blZpc2liaWxpdHlTdGF0ZSI6ZmFsc2V9LCJJc1Zpc2libGUiOnRydWUsIlBhcmVudFN0eWxlIjpudWxsfSwiSW5kZXgiOjksIlNtYXJ0RHVyYXRpb25BY3RpdmF0ZWQiOmZhbHNlLCJEYXRlRm9ybWF0Ijp7IiRyZWYiOiI1MTQifSwiV2Vla051bWJlcmluZyI6eyIkaWQiOiI1MTYiLCJGb3JtYXQiOjAsIklzVmlzaWJsZSI6ZmFsc2UsIkxhc3RLbm93blZpc2liaWxpdHlTdGF0ZSI6ZmFsc2V9LCJJZCI6ImI5ZjJjNGNkLTExYmMtNGY1NC05YzYyLTQ5YTNlMGFhYTAyZSIsIkltcG9ydElkIjpudWxsLCJUaXRsZSI6IkRldmVsb3BtZW50ICIsIk5vdGUiOm51bGwsIkh5cGVybGluayI6eyIkaWQiOiI1MTciLCJBZGRyZXNzIjoiIiwiU3ViQWRkcmVzcyI6IiJ9LCJJc0NoYW5nZWQiOmZhbHNlLCJJc05ldyI6ZmFsc2V9LHsiJGlkIjoiNTE4IiwiR3JvdXBOYW1lIjpudWxsLCJTdGFydERhdGUiOiIyMDIxLTA1LTA5VDAwOjAwOjAwWiIsIkVuZERhdGUiOiIyMDIxLTA2LTEwVDIzOjU5OjAwWiIsIlBlcmNlbnRhZ2VDb21wbGV0ZSI6MjAuMCwiU3R5bGUiOnsiJGlkIjoiNTE5IiwiU2hhcGUiOjEsIlNoYXBlVGhpY2tuZXNzIjozLCJEdXJhdGlvbkZvcm1hdCI6MCwiSW5jbHVkZU5vbldvcmtpbmdEYXlzSW5EdXJhdGlvbiI6ZmFsc2UsIlBlcmNlbnRhZ2VDb21wbGV0ZVN0eWxlIjp7IiRpZCI6IjUyMCIsIkZvbnRTZXR0aW5ncyI6eyIkaWQiOiI1MjEiLCJGb250U2l6ZSI6NiwiRm9udE5hbWUiOiJBcmlhbCIsIklzQm9sZCI6ZmFsc2UsIklzSXRhbGljIjpmYWxzZSwiSXNVbmRlcmxpbmVkIjpmYWxzZSwiUGFyZW50U3R5bGUiOm51bGx9LCJBdXRvU2l6ZSI6MCwiRm9yZWdyb3VuZCI6eyIkaWQiOiI1MjIiLCJDb2xvciI6eyIkaWQiOiI1MjM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TI0IiwiVG9wIjowLCJMZWZ0IjowLCJSaWdodCI6MCwiQm90dG9tIjowfSwiUGFkZGluZyI6eyIkaWQiOiI1MjUiLCJUb3AiOjAsIkxlZnQiOjAsIlJpZ2h0IjowLCJCb3R0b20iOjB9LCJCYWNrZ3JvdW5kIjp7IiRyZWYiOiI5MSJ9LCJJc1Zpc2libGUiOnRydWUsIldpZHRoIjowLjAsIkhlaWdodCI6MC4wLCJCb3JkZXJTdHlsZSI6eyIkaWQiOiI1MjYiLCJMaW5lQ29sb3IiOm51bGwsIkxpbmVXZWlnaHQiOjAuMCwiTGluZVR5cGUiOjAsIlBhcmVudFN0eWxlIjpudWxsfSwiUGFyZW50U3R5bGUiOm51bGx9LCJEdXJhdGlvblN0eWxlIjp7IiRpZCI6IjUyNyIsIkZvbnRTZXR0aW5ncyI6eyIkaWQiOiI1MjgiLCJGb250U2l6ZSI6OSwiRm9udE5hbWUiOiJBcmlhbCIsIklzQm9sZCI6ZmFsc2UsIklzSXRhbGljIjpmYWxzZSwiSXNVbmRlcmxpbmVkIjpmYWxzZSwiUGFyZW50U3R5bGUiOm51bGx9LCJBdXRvU2l6ZSI6MCwiRm9yZWdyb3VuZCI6eyIkaWQiOiI1MjkiLCJDb2xvciI6eyIkcmVmIjoiOTUifX0sIk1heFdpZHRoIjo5NjAuMCwiTWF4SGVpZ2h0IjoiSW5maW5pdHkiLCJTbWFydEZvcmVncm91bmRJc0FjdGl2ZSI6ZmFsc2UsIkhvcml6b250YWxBbGlnbm1lbnQiOjAsIlZlcnRpY2FsQWxpZ25tZW50IjowLCJTbWFydEZvcmVncm91bmQiOm51bGwsIkJhY2tncm91bmRGaWxsVHlwZSI6MCwiTWFyZ2luIjp7IiRpZCI6IjUzMCIsIlRvcCI6MCwiTGVmdCI6MCwiUmlnaHQiOjAsIkJvdHRvbSI6MH0sIlBhZGRpbmciOnsiJGlkIjoiNTMxIiwiVG9wIjowLCJMZWZ0IjowLCJSaWdodCI6MCwiQm90dG9tIjowfSwiQmFja2dyb3VuZCI6eyIkcmVmIjoiOTgifSwiSXNWaXNpYmxlIjp0cnVlLCJXaWR0aCI6MC4wLCJIZWlnaHQiOjAuMCwiQm9yZGVyU3R5bGUiOnsiJGlkIjoiNTMyIiwiTGluZUNvbG9yIjpudWxsLCJMaW5lV2VpZ2h0IjowLjAsIkxpbmVUeXBlIjowLCJQYXJlbnRTdHlsZSI6bnVsbH0sIlBhcmVudFN0eWxlIjpudWxsfSwiSG9yaXpvbnRhbENvbm5lY3RvclN0eWxlIjp7IiRpZCI6IjUzMyIsIkxpbmVDb2xvciI6eyIkcmVmIjoiMTAwIn0sIkxpbmVXZWlnaHQiOjEuMCwiTGluZVR5cGUiOjAsIlBhcmVudFN0eWxlIjpudWxsfSwiVmVydGljYWxDb25uZWN0b3JTdHlsZSI6eyIkaWQiOiI1MzQiLCJMaW5lQ29sb3IiOnsiJHJlZiI6IjEwMyJ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1LCJJc0JlbG93VGltZWJhbmQiOmZhbHNlLCJQZXJjZW50YWdlQ29tcGxldGVTaGFwZU9wYWNpdHkiOjM1LCJTaGFwZVN0eWxlIjp7IiRpZCI6IjUzNSIsIk1hcmdpbiI6eyIkaWQiOiI1MzYiLCJUb3AiOjAsIkxlZnQiOjQsIlJpZ2h0Ijo0LCJCb3R0b20iOjB9LCJQYWRkaW5nIjp7IiRpZCI6IjUzNyIsIlRvcCI6MCwiTGVmdCI6MCwiUmlnaHQiOjAsIkJvdHRvbSI6MH0sIkJhY2tncm91bmQiOnsiJGlkIjoiNTM4IiwiQ29sb3IiOnsiJGlkIjoiNTM5IiwiQSI6MjU1LCJSIjoxNzgsIkciOjE0LCJCIjoxOH19LCJJc1Zpc2libGUiOnRydWUsIldpZHRoIjowLjAsIkhlaWdodCI6MTAuNSwiQm9yZGVyU3R5bGUiOnsiJGlkIjoiNTQwIiwiTGluZUNvbG9yIjp7IiRyZWYiOiIxMTEifSwiTGluZVdlaWdodCI6MC4wLCJMaW5lVHlwZSI6MCwiUGFyZW50U3R5bGUiOm51bGx9LCJQYXJlbnRTdHlsZSI6bnVsbH0sIlRpdGxlU3R5bGUiOnsiJGlkIjoiNTQxIiwiRm9udFNldHRpbmdzIjp7IiRpZCI6IjU0MiIsIkZvbnRTaXplIjo3LCJGb250TmFtZSI6IkFyaWFsIiwiSXNCb2xkIjp0cnVlLCJJc0l0YWxpYyI6ZmFsc2UsIklzVW5kZXJsaW5lZCI6ZmFsc2UsIlBhcmVudFN0eWxlIjpudWxsfSwiQXV0b1NpemUiOjIsIkZvcmVncm91bmQiOnsiJGlkIjoiNTQzIiwiQ29sb3IiOnsiJHJlZiI6IjExNiJ9fSwiTWF4V2lkdGgiOjI4LjUsIk1heEhlaWdodCI6IkluZmluaXR5IiwiU21hcnRGb3JlZ3JvdW5kSXNBY3RpdmUiOmZhbHNlLCJIb3Jpem9udGFsQWxpZ25tZW50IjowLCJWZXJ0aWNhbEFsaWdubWVudCI6MCwiU21hcnRGb3JlZ3JvdW5kIjpudWxsLCJCYWNrZ3JvdW5kRmlsbFR5cGUiOjAsIk1hcmdpbiI6eyIkaWQiOiI1NDQiLCJUb3AiOjAsIkxlZnQiOjAsIlJpZ2h0IjowLCJCb3R0b20iOjB9LCJQYWRkaW5nIjp7IiRpZCI6IjU0NSIsIlRvcCI6MCwiTGVmdCI6MCwiUmlnaHQiOjAsIkJvdHRvbSI6MH0sIkJhY2tncm91bmQiOnsiJHJlZiI6IjExOSJ9LCJJc1Zpc2libGUiOnRydWUsIldpZHRoIjowLjAsIkhlaWdodCI6MC4wLCJCb3JkZXJTdHlsZSI6eyIkaWQiOiI1NDYiLCJMaW5lQ29sb3IiOm51bGwsIkxpbmVXZWlnaHQiOjAuMCwiTGluZVR5cGUiOjAsIlBhcmVudFN0eWxlIjpudWxsfSwiUGFyZW50U3R5bGUiOm51bGx9LCJEYXRlU3R5bGUiOnsiJGlkIjoiNTQ3IiwiRm9udFNldHRpbmdzIjp7IiRpZCI6IjU0OCIsIkZvbnRTaXplIjo2LCJGb250TmFtZSI6IkFyaWFsIiwiSXNCb2xkIjpmYWxzZSwiSXNJdGFsaWMiOmZhbHNlLCJJc1VuZGVybGluZWQiOmZhbHNlLCJQYXJlbnRTdHlsZSI6bnVsbH0sIkF1dG9TaXplIjoyLCJGb3JlZ3JvdW5kIjp7IiRpZCI6IjU0OSIsIkNvbG9yIjp7IiRyZWYiOiIxMjMifX0sIk1heFdpZHRoIjo0NS4wLCJNYXhIZWlnaHQiOiJJbmZpbml0eSIsIlNtYXJ0Rm9yZWdyb3VuZElzQWN0aXZlIjpmYWxzZSwiSG9yaXpvbnRhbEFsaWdubWVudCI6MiwiVmVydGljYWxBbGlnbm1lbnQiOjAsIlNtYXJ0Rm9yZWdyb3VuZCI6bnVsbCwiQmFja2dyb3VuZEZpbGxUeXBlIjowLCJNYXJnaW4iOnsiJGlkIjoiNTUwIiwiVG9wIjowLCJMZWZ0IjowLCJSaWdodCI6MCwiQm90dG9tIjowfSwiUGFkZGluZyI6eyIkaWQiOiI1NTEiLCJUb3AiOjAsIkxlZnQiOjAsIlJpZ2h0IjowLCJCb3R0b20iOjB9LCJCYWNrZ3JvdW5kIjp7IiRyZWYiOiIxMjYifSwiSXNWaXNpYmxlIjp0cnVlLCJXaWR0aCI6MC4wLCJIZWlnaHQiOjAuMCwiQm9yZGVyU3R5bGUiOnsiJGlkIjoiNTUyIiwiTGluZUNvbG9yIjpudWxsLCJMaW5lV2VpZ2h0IjowLjAsIkxpbmVUeXBlIjowLCJQYXJlbnRTdHlsZSI6bnVsbH0sIlBhcmVudFN0eWxlIjpudWxsfSwiRGF0ZUZvcm1hdCI6eyIkaWQiOiI1NT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U1NCIsIkZvcm1hdCI6MCwiSXNWaXNpYmxlIjpmYWxzZSwiTGFzdEtub3duVmlzaWJpbGl0eVN0YXRlIjpmYWxzZX0sIklzVmlzaWJsZSI6dHJ1ZSwiUGFyZW50U3R5bGUiOm51bGx9LCJJbmRleCI6MTAsIlNtYXJ0RHVyYXRpb25BY3RpdmF0ZWQiOmZhbHNlLCJEYXRlRm9ybWF0Ijp7IiRyZWYiOiI1NTMifSwiV2Vla051bWJlcmluZyI6eyIkaWQiOiI1NTUiLCJGb3JtYXQiOjAsIklzVmlzaWJsZSI6ZmFsc2UsIkxhc3RLbm93blZpc2liaWxpdHlTdGF0ZSI6ZmFsc2V9LCJJZCI6IjhlODk2Yzc1LTU3MzYtNGJmYy05NDNjLWRkYzI2NDg5MjI3ZiIsIkltcG9ydElkIjpudWxsLCJUaXRsZSI6IkNvZGluZyAiLCJOb3RlIjpudWxsLCJIeXBlcmxpbmsiOnsiJGlkIjoiNTU2IiwiQWRkcmVzcyI6IiIsIlN1YkFkZHJlc3MiOiIifSwiSXNDaGFuZ2VkIjpmYWxzZSwiSXNOZXciOmZhbHNlfSx7IiRpZCI6IjU1NyIsIkdyb3VwTmFtZSI6bnVsbCwiU3RhcnREYXRlIjoiMjAyMS0wNS0xN1QwMDowMDowMFoiLCJFbmREYXRlIjoiMjAyMS0wNi0xMFQyMzo1OTowMFoiLCJQZXJjZW50YWdlQ29tcGxldGUiOjc1LjAsIlN0eWxlIjp7IiRpZCI6IjU1OCIsIlNoYXBlIjoxLCJTaGFwZVRoaWNrbmVzcyI6MywiRHVyYXRpb25Gb3JtYXQiOjAsIkluY2x1ZGVOb25Xb3JraW5nRGF5c0luRHVyYXRpb24iOmZhbHNlLCJQZXJjZW50YWdlQ29tcGxldGVTdHlsZSI6eyIkaWQiOiI1NTkiLCJGb250U2V0dGluZ3MiOnsiJGlkIjoiNTYwIiwiRm9udFNpemUiOjYsIkZvbnROYW1lIjoiQXJpYWwiLCJJc0JvbGQiOmZhbHNlLCJJc0l0YWxpYyI6ZmFsc2UsIklzVW5kZXJsaW5lZCI6ZmFsc2UsIlBhcmVudFN0eWxlIjpudWxsfSwiQXV0b1NpemUiOjAsIkZvcmVncm91bmQiOnsiJGlkIjoiNTYxIiwiQ29sb3IiOnsiJGlkIjoiNTY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U2MyIsIlRvcCI6MCwiTGVmdCI6MCwiUmlnaHQiOjAsIkJvdHRvbSI6MH0sIlBhZGRpbmciOnsiJGlkIjoiNTY0IiwiVG9wIjowLCJMZWZ0IjowLCJSaWdodCI6MCwiQm90dG9tIjowfSwiQmFja2dyb3VuZCI6eyIkcmVmIjoiOTEifSwiSXNWaXNpYmxlIjp0cnVlLCJXaWR0aCI6MC4wLCJIZWlnaHQiOjAuMCwiQm9yZGVyU3R5bGUiOnsiJGlkIjoiNTY1IiwiTGluZUNvbG9yIjpudWxsLCJMaW5lV2VpZ2h0IjowLjAsIkxpbmVUeXBlIjowLCJQYXJlbnRTdHlsZSI6bnVsbH0sIlBhcmVudFN0eWxlIjpudWxsfSwiRHVyYXRpb25TdHlsZSI6eyIkaWQiOiI1NjYiLCJGb250U2V0dGluZ3MiOnsiJGlkIjoiNTY3IiwiRm9udFNpemUiOjksIkZvbnROYW1lIjoiQXJpYWwiLCJJc0JvbGQiOmZhbHNlLCJJc0l0YWxpYyI6ZmFsc2UsIklzVW5kZXJsaW5lZCI6ZmFsc2UsIlBhcmVudFN0eWxlIjpudWxsfSwiQXV0b1NpemUiOjAsIkZvcmVncm91bmQiOnsiJGlkIjoiNTY4IiwiQ29sb3IiOnsiJHJlZiI6Ijk1In19LCJNYXhXaWR0aCI6OTYwLjAsIk1heEhlaWdodCI6IkluZmluaXR5IiwiU21hcnRGb3JlZ3JvdW5kSXNBY3RpdmUiOmZhbHNlLCJIb3Jpem9udGFsQWxpZ25tZW50IjowLCJWZXJ0aWNhbEFsaWdubWVudCI6MCwiU21hcnRGb3JlZ3JvdW5kIjpudWxsLCJCYWNrZ3JvdW5kRmlsbFR5cGUiOjAsIk1hcmdpbiI6eyIkaWQiOiI1NjkiLCJUb3AiOjAsIkxlZnQiOjAsIlJpZ2h0IjowLCJCb3R0b20iOjB9LCJQYWRkaW5nIjp7IiRpZCI6IjU3MCIsIlRvcCI6MCwiTGVmdCI6MCwiUmlnaHQiOjAsIkJvdHRvbSI6MH0sIkJhY2tncm91bmQiOnsiJHJlZiI6Ijk4In0sIklzVmlzaWJsZSI6dHJ1ZSwiV2lkdGgiOjAuMCwiSGVpZ2h0IjowLjAsIkJvcmRlclN0eWxlIjp7IiRpZCI6IjU3MSIsIkxpbmVDb2xvciI6bnVsbCwiTGluZVdlaWdodCI6MC4wLCJMaW5lVHlwZSI6MCwiUGFyZW50U3R5bGUiOm51bGx9LCJQYXJlbnRTdHlsZSI6bnVsbH0sIkhvcml6b250YWxDb25uZWN0b3JTdHlsZSI6eyIkaWQiOiI1NzIiLCJMaW5lQ29sb3IiOnsiJHJlZiI6IjEwMCJ9LCJMaW5lV2VpZ2h0IjoxLjAsIkxpbmVUeXBlIjowLCJQYXJlbnRTdHlsZSI6bnVsbH0sIlZlcnRpY2FsQ29ubmVjdG9yU3R5bGUiOnsiJGlkIjoiNTcz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NSwiSXNCZWxvd1RpbWViYW5kIjpmYWxzZSwiUGVyY2VudGFnZUNvbXBsZXRlU2hhcGVPcGFjaXR5IjozNSwiU2hhcGVTdHlsZSI6eyIkaWQiOiI1NzQiLCJNYXJnaW4iOnsiJGlkIjoiNTc1IiwiVG9wIjowLCJMZWZ0Ijo0LCJSaWdodCI6NCwiQm90dG9tIjowfSwiUGFkZGluZyI6eyIkaWQiOiI1NzYiLCJUb3AiOjAsIkxlZnQiOjAsIlJpZ2h0IjowLCJCb3R0b20iOjB9LCJCYWNrZ3JvdW5kIjp7IiRpZCI6IjU3NyIsIkNvbG9yIjp7IiRpZCI6IjU3OCIsIkEiOjI1NSwiUiI6MTEyLCJHIjoxNzMsIkIiOjcxfX0sIklzVmlzaWJsZSI6dHJ1ZSwiV2lkdGgiOjAuMCwiSGVpZ2h0IjoxMC41LCJCb3JkZXJTdHlsZSI6eyIkaWQiOiI1NzkiLCJMaW5lQ29sb3IiOnsiJHJlZiI6IjExMSJ9LCJMaW5lV2VpZ2h0IjowLjAsIkxpbmVUeXBlIjowLCJQYXJlbnRTdHlsZSI6bnVsbH0sIlBhcmVudFN0eWxlIjpudWxsfSwiVGl0bGVTdHlsZSI6eyIkaWQiOiI1ODAiLCJGb250U2V0dGluZ3MiOnsiJGlkIjoiNTgxIiwiRm9udFNpemUiOjcsIkZvbnROYW1lIjoiQXJpYWwiLCJJc0JvbGQiOnRydWUsIklzSXRhbGljIjpmYWxzZSwiSXNVbmRlcmxpbmVkIjpmYWxzZSwiUGFyZW50U3R5bGUiOm51bGx9LCJBdXRvU2l6ZSI6MiwiRm9yZWdyb3VuZCI6eyIkaWQiOiI1ODIiLCJDb2xvciI6eyIkcmVmIjoiMTE2In19LCJNYXhXaWR0aCI6Ny41LCJNYXhIZWlnaHQiOiJJbmZpbml0eSIsIlNtYXJ0Rm9yZWdyb3VuZElzQWN0aXZlIjpmYWxzZSwiSG9yaXpvbnRhbEFsaWdubWVudCI6MCwiVmVydGljYWxBbGlnbm1lbnQiOjAsIlNtYXJ0Rm9yZWdyb3VuZCI6bnVsbCwiQmFja2dyb3VuZEZpbGxUeXBlIjowLCJNYXJnaW4iOnsiJGlkIjoiNTgzIiwiVG9wIjowLCJMZWZ0IjowLCJSaWdodCI6MCwiQm90dG9tIjowfSwiUGFkZGluZyI6eyIkaWQiOiI1ODQiLCJUb3AiOjAsIkxlZnQiOjAsIlJpZ2h0IjowLCJCb3R0b20iOjB9LCJCYWNrZ3JvdW5kIjp7IiRyZWYiOiIxMTkifSwiSXNWaXNpYmxlIjp0cnVlLCJXaWR0aCI6MC4wLCJIZWlnaHQiOjAuMCwiQm9yZGVyU3R5bGUiOnsiJGlkIjoiNTg1IiwiTGluZUNvbG9yIjpudWxsLCJMaW5lV2VpZ2h0IjowLjAsIkxpbmVUeXBlIjowLCJQYXJlbnRTdHlsZSI6bnVsbH0sIlBhcmVudFN0eWxlIjpudWxsfSwiRGF0ZVN0eWxlIjp7IiRpZCI6IjU4NiIsIkZvbnRTZXR0aW5ncyI6eyIkaWQiOiI1ODciLCJGb250U2l6ZSI6NiwiRm9udE5hbWUiOiJBcmlhbCIsIklzQm9sZCI6ZmFsc2UsIklzSXRhbGljIjpmYWxzZSwiSXNVbmRlcmxpbmVkIjpmYWxzZSwiUGFyZW50U3R5bGUiOm51bGx9LCJBdXRvU2l6ZSI6MiwiRm9yZWdyb3VuZCI6eyIkaWQiOiI1ODgiLCJDb2xvciI6eyIkcmVmIjoiMTIzIn19LCJNYXhXaWR0aCI6NDguNzUsIk1heEhlaWdodCI6IkluZmluaXR5IiwiU21hcnRGb3JlZ3JvdW5kSXNBY3RpdmUiOmZhbHNlLCJIb3Jpem9udGFsQWxpZ25tZW50IjoyLCJWZXJ0aWNhbEFsaWdubWVudCI6MCwiU21hcnRGb3JlZ3JvdW5kIjpudWxsLCJCYWNrZ3JvdW5kRmlsbFR5cGUiOjAsIk1hcmdpbiI6eyIkaWQiOiI1ODkiLCJUb3AiOjAsIkxlZnQiOjAsIlJpZ2h0IjowLCJCb3R0b20iOjB9LCJQYWRkaW5nIjp7IiRpZCI6IjU5MCIsIlRvcCI6MCwiTGVmdCI6MCwiUmlnaHQiOjAsIkJvdHRvbSI6MH0sIkJhY2tncm91bmQiOnsiJHJlZiI6IjEyNiJ9LCJJc1Zpc2libGUiOnRydWUsIldpZHRoIjowLjAsIkhlaWdodCI6MC4wLCJCb3JkZXJTdHlsZSI6eyIkaWQiOiI1OTEiLCJMaW5lQ29sb3IiOm51bGwsIkxpbmVXZWlnaHQiOjAuMCwiTGluZVR5cGUiOjAsIlBhcmVudFN0eWxlIjpudWxsfSwiUGFyZW50U3R5bGUiOm51bGx9LCJEYXRlRm9ybWF0Ijp7IiRpZCI6IjU5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kzIiwiRm9ybWF0IjowLCJJc1Zpc2libGUiOmZhbHNlLCJMYXN0S25vd25WaXNpYmlsaXR5U3RhdGUiOmZhbHNlfSwiSXNWaXNpYmxlIjp0cnVlLCJQYXJlbnRTdHlsZSI6bnVsbH0sIkluZGV4IjoxMSwiU21hcnREdXJhdGlvbkFjdGl2YXRlZCI6ZmFsc2UsIkRhdGVGb3JtYXQiOnsiJHJlZiI6IjU5MiJ9LCJXZWVrTnVtYmVyaW5nIjp7IiRpZCI6IjU5NCIsIkZvcm1hdCI6MCwiSXNWaXNpYmxlIjpmYWxzZSwiTGFzdEtub3duVmlzaWJpbGl0eVN0YXRlIjpmYWxzZX0sIklkIjoiYTdjNWFiNWYtN2E2MC00YWYyLThlZGQtOTljNmIxNTI1NTVlIiwiSW1wb3J0SWQiOm51bGwsIlRpdGxlIjoiVUkiLCJOb3RlIjpudWxsLCJIeXBlcmxpbmsiOnsiJGlkIjoiNTk1IiwiQWRkcmVzcyI6IiIsIlN1YkFkZHJlc3MiOiIifSwiSXNDaGFuZ2VkIjpmYWxzZSwiSXNOZXciOmZhbHNlfSx7IiRpZCI6IjU5NiIsIkdyb3VwTmFtZSI6bnVsbCwiU3RhcnREYXRlIjoiMjAyMS0wNS0yNFQwMDowMDowMFoiLCJFbmREYXRlIjoiMjAyMS0wNi0yMlQyMzo1OTowMFoiLCJQZXJjZW50YWdlQ29tcGxldGUiOjE1LjAsIlN0eWxlIjp7IiRpZCI6IjU5NyIsIlNoYXBlIjoxLCJTaGFwZVRoaWNrbmVzcyI6MywiRHVyYXRpb25Gb3JtYXQiOjAsIkluY2x1ZGVOb25Xb3JraW5nRGF5c0luRHVyYXRpb24iOmZhbHNlLCJQZXJjZW50YWdlQ29tcGxldGVTdHlsZSI6eyIkaWQiOiI1OTgiLCJGb250U2V0dGluZ3MiOnsiJGlkIjoiNTk5IiwiRm9udFNpemUiOjYsIkZvbnROYW1lIjoiQXJpYWwiLCJJc0JvbGQiOmZhbHNlLCJJc0l0YWxpYyI6ZmFsc2UsIklzVW5kZXJsaW5lZCI6ZmFsc2UsIlBhcmVudFN0eWxlIjpudWxsfSwiQXV0b1NpemUiOjAsIkZvcmVncm91bmQiOnsiJGlkIjoiNjAwIiwiQ29sb3IiOnsiJGlkIjoiNjA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YwMiIsIlRvcCI6MCwiTGVmdCI6MCwiUmlnaHQiOjAsIkJvdHRvbSI6MH0sIlBhZGRpbmciOnsiJGlkIjoiNjAzIiwiVG9wIjowLCJMZWZ0IjowLCJSaWdodCI6MCwiQm90dG9tIjowfSwiQmFja2dyb3VuZCI6eyIkcmVmIjoiOTEifSwiSXNWaXNpYmxlIjp0cnVlLCJXaWR0aCI6MC4wLCJIZWlnaHQiOjAuMCwiQm9yZGVyU3R5bGUiOnsiJGlkIjoiNjA0IiwiTGluZUNvbG9yIjpudWxsLCJMaW5lV2VpZ2h0IjowLjAsIkxpbmVUeXBlIjowLCJQYXJlbnRTdHlsZSI6bnVsbH0sIlBhcmVudFN0eWxlIjpudWxsfSwiRHVyYXRpb25TdHlsZSI6eyIkaWQiOiI2MDUiLCJGb250U2V0dGluZ3MiOnsiJGlkIjoiNjA2IiwiRm9udFNpemUiOjksIkZvbnROYW1lIjoiQXJpYWwiLCJJc0JvbGQiOmZhbHNlLCJJc0l0YWxpYyI6ZmFsc2UsIklzVW5kZXJsaW5lZCI6ZmFsc2UsIlBhcmVudFN0eWxlIjpudWxsfSwiQXV0b1NpemUiOjAsIkZvcmVncm91bmQiOnsiJGlkIjoiNjA3IiwiQ29sb3IiOnsiJHJlZiI6Ijk1In19LCJNYXhXaWR0aCI6OTYwLjAsIk1heEhlaWdodCI6IkluZmluaXR5IiwiU21hcnRGb3JlZ3JvdW5kSXNBY3RpdmUiOmZhbHNlLCJIb3Jpem9udGFsQWxpZ25tZW50IjowLCJWZXJ0aWNhbEFsaWdubWVudCI6MCwiU21hcnRGb3JlZ3JvdW5kIjpudWxsLCJCYWNrZ3JvdW5kRmlsbFR5cGUiOjAsIk1hcmdpbiI6eyIkaWQiOiI2MDgiLCJUb3AiOjAsIkxlZnQiOjAsIlJpZ2h0IjowLCJCb3R0b20iOjB9LCJQYWRkaW5nIjp7IiRpZCI6IjYwOSIsIlRvcCI6MCwiTGVmdCI6MCwiUmlnaHQiOjAsIkJvdHRvbSI6MH0sIkJhY2tncm91bmQiOnsiJHJlZiI6Ijk4In0sIklzVmlzaWJsZSI6dHJ1ZSwiV2lkdGgiOjAuMCwiSGVpZ2h0IjowLjAsIkJvcmRlclN0eWxlIjp7IiRpZCI6IjYxMCIsIkxpbmVDb2xvciI6bnVsbCwiTGluZVdlaWdodCI6MC4wLCJMaW5lVHlwZSI6MCwiUGFyZW50U3R5bGUiOm51bGx9LCJQYXJlbnRTdHlsZSI6bnVsbH0sIkhvcml6b250YWxDb25uZWN0b3JTdHlsZSI6eyIkaWQiOiI2MTEiLCJMaW5lQ29sb3IiOnsiJHJlZiI6IjEwMCJ9LCJMaW5lV2VpZ2h0IjoxLjAsIkxpbmVUeXBlIjowLCJQYXJlbnRTdHlsZSI6bnVsbH0sIlZlcnRpY2FsQ29ubmVjdG9yU3R5bGUiOnsiJGlkIjoiNjEy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NSwiSXNCZWxvd1RpbWViYW5kIjpmYWxzZSwiUGVyY2VudGFnZUNvbXBsZXRlU2hhcGVPcGFjaXR5IjozNSwiU2hhcGVTdHlsZSI6eyIkaWQiOiI2MTMiLCJNYXJnaW4iOnsiJGlkIjoiNjE0IiwiVG9wIjowLCJMZWZ0Ijo0LCJSaWdodCI6NCwiQm90dG9tIjowfSwiUGFkZGluZyI6eyIkaWQiOiI2MTUiLCJUb3AiOjAsIkxlZnQiOjAsIlJpZ2h0IjowLCJCb3R0b20iOjB9LCJCYWNrZ3JvdW5kIjp7IiRpZCI6IjYxNiIsIkNvbG9yIjp7IiRpZCI6IjYxNyIsIkEiOjI1NSwiUiI6MjM3LCJHIjoxMjUsIkIiOjQ5fX0sIklzVmlzaWJsZSI6dHJ1ZSwiV2lkdGgiOjAuMCwiSGVpZ2h0IjoxMC41LCJCb3JkZXJTdHlsZSI6eyIkaWQiOiI2MTgiLCJMaW5lQ29sb3IiOnsiJHJlZiI6IjExMSJ9LCJMaW5lV2VpZ2h0IjowLjAsIkxpbmVUeXBlIjowLCJQYXJlbnRTdHlsZSI6bnVsbH0sIlBhcmVudFN0eWxlIjpudWxsfSwiVGl0bGVTdHlsZSI6eyIkaWQiOiI2MTkiLCJGb250U2V0dGluZ3MiOnsiJGlkIjoiNjIwIiwiRm9udFNpemUiOjcsIkZvbnROYW1lIjoiQXJpYWwiLCJJc0JvbGQiOnRydWUsIklzSXRhbGljIjpmYWxzZSwiSXNVbmRlcmxpbmVkIjpmYWxzZSwiUGFyZW50U3R5bGUiOm51bGx9LCJBdXRvU2l6ZSI6MiwiRm9yZWdyb3VuZCI6eyIkaWQiOiI2MjEiLCJDb2xvciI6eyIkcmVmIjoiMTE2In19LCJNYXhXaWR0aCI6MjYuMjUsIk1heEhlaWdodCI6IkluZmluaXR5IiwiU21hcnRGb3JlZ3JvdW5kSXNBY3RpdmUiOmZhbHNlLCJIb3Jpem9udGFsQWxpZ25tZW50IjowLCJWZXJ0aWNhbEFsaWdubWVudCI6MCwiU21hcnRGb3JlZ3JvdW5kIjpudWxsLCJCYWNrZ3JvdW5kRmlsbFR5cGUiOjAsIk1hcmdpbiI6eyIkaWQiOiI2MjIiLCJUb3AiOjAsIkxlZnQiOjAsIlJpZ2h0IjowLCJCb3R0b20iOjB9LCJQYWRkaW5nIjp7IiRpZCI6IjYyMyIsIlRvcCI6MCwiTGVmdCI6MCwiUmlnaHQiOjAsIkJvdHRvbSI6MH0sIkJhY2tncm91bmQiOnsiJHJlZiI6IjExOSJ9LCJJc1Zpc2libGUiOnRydWUsIldpZHRoIjowLjAsIkhlaWdodCI6MC4wLCJCb3JkZXJTdHlsZSI6eyIkaWQiOiI2MjQiLCJMaW5lQ29sb3IiOm51bGwsIkxpbmVXZWlnaHQiOjAuMCwiTGluZVR5cGUiOjAsIlBhcmVudFN0eWxlIjpudWxsfSwiUGFyZW50U3R5bGUiOm51bGx9LCJEYXRlU3R5bGUiOnsiJGlkIjoiNjI1IiwiRm9udFNldHRpbmdzIjp7IiRpZCI6IjYyNiIsIkZvbnRTaXplIjo2LCJGb250TmFtZSI6IkFyaWFsIiwiSXNCb2xkIjpmYWxzZSwiSXNJdGFsaWMiOmZhbHNlLCJJc1VuZGVybGluZWQiOmZhbHNlLCJQYXJlbnRTdHlsZSI6bnVsbH0sIkF1dG9TaXplIjoyLCJGb3JlZ3JvdW5kIjp7IiRpZCI6IjYyNyIsIkNvbG9yIjp7IiRyZWYiOiIxMjMifX0sIk1heFdpZHRoIjo0OC43NSwiTWF4SGVpZ2h0IjoiSW5maW5pdHkiLCJTbWFydEZvcmVncm91bmRJc0FjdGl2ZSI6ZmFsc2UsIkhvcml6b250YWxBbGlnbm1lbnQiOjIsIlZlcnRpY2FsQWxpZ25tZW50IjowLCJTbWFydEZvcmVncm91bmQiOm51bGwsIkJhY2tncm91bmRGaWxsVHlwZSI6MCwiTWFyZ2luIjp7IiRpZCI6IjYyOCIsIlRvcCI6MCwiTGVmdCI6MCwiUmlnaHQiOjAsIkJvdHRvbSI6MH0sIlBhZGRpbmciOnsiJGlkIjoiNjI5IiwiVG9wIjowLCJMZWZ0IjowLCJSaWdodCI6MCwiQm90dG9tIjowfSwiQmFja2dyb3VuZCI6eyIkcmVmIjoiMTI2In0sIklzVmlzaWJsZSI6dHJ1ZSwiV2lkdGgiOjAuMCwiSGVpZ2h0IjowLjAsIkJvcmRlclN0eWxlIjp7IiRpZCI6IjYzMCIsIkxpbmVDb2xvciI6bnVsbCwiTGluZVdlaWdodCI6MC4wLCJMaW5lVHlwZSI6MCwiUGFyZW50U3R5bGUiOm51bGx9LCJQYXJlbnRTdHlsZSI6bnVsbH0sIkRhdGVGb3JtYXQiOnsiJGlkIjoiNjM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2MzIiLCJGb3JtYXQiOjAsIklzVmlzaWJsZSI6ZmFsc2UsIkxhc3RLbm93blZpc2liaWxpdHlTdGF0ZSI6ZmFsc2V9LCJJc1Zpc2libGUiOnRydWUsIlBhcmVudFN0eWxlIjpudWxsfSwiSW5kZXgiOjEyLCJTbWFydER1cmF0aW9uQWN0aXZhdGVkIjpmYWxzZSwiRGF0ZUZvcm1hdCI6eyIkcmVmIjoiNjMxIn0sIldlZWtOdW1iZXJpbmciOnsiJGlkIjoiNjMzIiwiRm9ybWF0IjowLCJJc1Zpc2libGUiOmZhbHNlLCJMYXN0S25vd25WaXNpYmlsaXR5U3RhdGUiOmZhbHNlfSwiSWQiOiI1MzIyZjA1NS00Y2RmLTQyNjUtOWRkOS1jMDQ0MjU3NmViMDUiLCJJbXBvcnRJZCI6bnVsbCwiVGl0bGUiOiJUZXN0aW5nIiwiTm90ZSI6bnVsbCwiSHlwZXJsaW5rIjp7IiRpZCI6IjYzNCIsIkFkZHJlc3MiOiIiLCJTdWJBZGRyZXNzIjoiIn0sIklzQ2hhbmdlZCI6ZmFsc2UsIklzTmV3IjpmYWxzZX0seyIkaWQiOiI2MzUiLCJHcm91cE5hbWUiOm51bGwsIlN0YXJ0RGF0ZSI6IjIwMjEtMDYtMDFUMDA6MDA6MDBaIiwiRW5kRGF0ZSI6IjIwMjEtMDYtMTdUMjM6NTk6MDBaIiwiUGVyY2VudGFnZUNvbXBsZXRlIjowLjAsIlN0eWxlIjp7IiRpZCI6IjYzNiIsIlNoYXBlIjoxLCJTaGFwZVRoaWNrbmVzcyI6MywiRHVyYXRpb25Gb3JtYXQiOjAsIkluY2x1ZGVOb25Xb3JraW5nRGF5c0luRHVyYXRpb24iOmZhbHNlLCJQZXJjZW50YWdlQ29tcGxldGVTdHlsZSI6eyIkaWQiOiI2MzciLCJGb250U2V0dGluZ3MiOnsiJGlkIjoiNjM4IiwiRm9udFNpemUiOjYsIkZvbnROYW1lIjoiQXJpYWwiLCJJc0JvbGQiOmZhbHNlLCJJc0l0YWxpYyI6ZmFsc2UsIklzVW5kZXJsaW5lZCI6ZmFsc2UsIlBhcmVudFN0eWxlIjpudWxsfSwiQXV0b1NpemUiOjAsIkZvcmVncm91bmQiOnsiJGlkIjoiNjM5IiwiQ29sb3IiOnsiJGlkIjoiNjQ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Y0MSIsIlRvcCI6MCwiTGVmdCI6MCwiUmlnaHQiOjAsIkJvdHRvbSI6MH0sIlBhZGRpbmciOnsiJGlkIjoiNjQyIiwiVG9wIjowLCJMZWZ0IjowLCJSaWdodCI6MCwiQm90dG9tIjowfSwiQmFja2dyb3VuZCI6eyIkcmVmIjoiOTEifSwiSXNWaXNpYmxlIjp0cnVlLCJXaWR0aCI6MC4wLCJIZWlnaHQiOjAuMCwiQm9yZGVyU3R5bGUiOnsiJGlkIjoiNjQzIiwiTGluZUNvbG9yIjpudWxsLCJMaW5lV2VpZ2h0IjowLjAsIkxpbmVUeXBlIjowLCJQYXJlbnRTdHlsZSI6bnVsbH0sIlBhcmVudFN0eWxlIjpudWxsfSwiRHVyYXRpb25TdHlsZSI6eyIkaWQiOiI2NDQiLCJGb250U2V0dGluZ3MiOnsiJGlkIjoiNjQ1IiwiRm9udFNpemUiOjksIkZvbnROYW1lIjoiQXJpYWwiLCJJc0JvbGQiOmZhbHNlLCJJc0l0YWxpYyI6ZmFsc2UsIklzVW5kZXJsaW5lZCI6ZmFsc2UsIlBhcmVudFN0eWxlIjpudWxsfSwiQXV0b1NpemUiOjAsIkZvcmVncm91bmQiOnsiJGlkIjoiNjQ2IiwiQ29sb3IiOnsiJHJlZiI6Ijk1In19LCJNYXhXaWR0aCI6OTYwLjAsIk1heEhlaWdodCI6IkluZmluaXR5IiwiU21hcnRGb3JlZ3JvdW5kSXNBY3RpdmUiOmZhbHNlLCJIb3Jpem9udGFsQWxpZ25tZW50IjowLCJWZXJ0aWNhbEFsaWdubWVudCI6MCwiU21hcnRGb3JlZ3JvdW5kIjpudWxsLCJCYWNrZ3JvdW5kRmlsbFR5cGUiOjAsIk1hcmdpbiI6eyIkaWQiOiI2NDciLCJUb3AiOjAsIkxlZnQiOjAsIlJpZ2h0IjowLCJCb3R0b20iOjB9LCJQYWRkaW5nIjp7IiRpZCI6IjY0OCIsIlRvcCI6MCwiTGVmdCI6MCwiUmlnaHQiOjAsIkJvdHRvbSI6MH0sIkJhY2tncm91bmQiOnsiJHJlZiI6Ijk4In0sIklzVmlzaWJsZSI6dHJ1ZSwiV2lkdGgiOjAuMCwiSGVpZ2h0IjowLjAsIkJvcmRlclN0eWxlIjp7IiRpZCI6IjY0OSIsIkxpbmVDb2xvciI6bnVsbCwiTGluZVdlaWdodCI6MC4wLCJMaW5lVHlwZSI6MCwiUGFyZW50U3R5bGUiOm51bGx9LCJQYXJlbnRTdHlsZSI6bnVsbH0sIkhvcml6b250YWxDb25uZWN0b3JTdHlsZSI6eyIkaWQiOiI2NTAiLCJMaW5lQ29sb3IiOnsiJHJlZiI6IjEwMCJ9LCJMaW5lV2VpZ2h0IjoxLjAsIkxpbmVUeXBlIjowLCJQYXJlbnRTdHlsZSI6bnVsbH0sIlZlcnRpY2FsQ29ubmVjdG9yU3R5bGUiOnsiJGlkIjoiNjUxIiwiTGluZUNvbG9yIjp7IiRyZWYiOiIxMDMi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NSwiSXNCZWxvd1RpbWViYW5kIjpmYWxzZSwiUGVyY2VudGFnZUNvbXBsZXRlU2hhcGVPcGFjaXR5IjozNSwiU2hhcGVTdHlsZSI6eyIkaWQiOiI2NTIiLCJNYXJnaW4iOnsiJGlkIjoiNjUzIiwiVG9wIjowLCJMZWZ0Ijo0LCJSaWdodCI6NCwiQm90dG9tIjowfSwiUGFkZGluZyI6eyIkaWQiOiI2NTQiLCJUb3AiOjAsIkxlZnQiOjAsIlJpZ2h0IjowLCJCb3R0b20iOjB9LCJCYWNrZ3JvdW5kIjp7IiRpZCI6IjY1NSIsIkNvbG9yIjp7IiRpZCI6IjY1NiIsIkEiOjI1NSwiUiI6MTEyLCJHIjoxNzMsIkIiOjcxfX0sIklzVmlzaWJsZSI6dHJ1ZSwiV2lkdGgiOjAuMCwiSGVpZ2h0IjoxMC41LCJCb3JkZXJTdHlsZSI6eyIkaWQiOiI2NTciLCJMaW5lQ29sb3IiOnsiJHJlZiI6IjExMSJ9LCJMaW5lV2VpZ2h0IjowLjAsIkxpbmVUeXBlIjowLCJQYXJlbnRTdHlsZSI6bnVsbH0sIlBhcmVudFN0eWxlIjpudWxsfSwiVGl0bGVTdHlsZSI6eyIkaWQiOiI2NTgiLCJGb250U2V0dGluZ3MiOnsiJGlkIjoiNjU5IiwiRm9udFNpemUiOjcsIkZvbnROYW1lIjoiQXJpYWwiLCJJc0JvbGQiOnRydWUsIklzSXRhbGljIjpmYWxzZSwiSXNVbmRlcmxpbmVkIjpmYWxzZSwiUGFyZW50U3R5bGUiOm51bGx9LCJBdXRvU2l6ZSI6MiwiRm9yZWdyb3VuZCI6eyIkaWQiOiI2NjAiLCJDb2xvciI6eyIkcmVmIjoiMTE2In19LCJNYXhXaWR0aCI6MjkuMjUsIk1heEhlaWdodCI6IkluZmluaXR5IiwiU21hcnRGb3JlZ3JvdW5kSXNBY3RpdmUiOmZhbHNlLCJIb3Jpem9udGFsQWxpZ25tZW50IjowLCJWZXJ0aWNhbEFsaWdubWVudCI6MCwiU21hcnRGb3JlZ3JvdW5kIjpudWxsLCJCYWNrZ3JvdW5kRmlsbFR5cGUiOjAsIk1hcmdpbiI6eyIkaWQiOiI2NjEiLCJUb3AiOjAsIkxlZnQiOjAsIlJpZ2h0IjowLCJCb3R0b20iOjB9LCJQYWRkaW5nIjp7IiRpZCI6IjY2MiIsIlRvcCI6MCwiTGVmdCI6MCwiUmlnaHQiOjAsIkJvdHRvbSI6MH0sIkJhY2tncm91bmQiOnsiJHJlZiI6IjExOSJ9LCJJc1Zpc2libGUiOnRydWUsIldpZHRoIjowLjAsIkhlaWdodCI6MC4wLCJCb3JkZXJTdHlsZSI6eyIkaWQiOiI2NjMiLCJMaW5lQ29sb3IiOm51bGwsIkxpbmVXZWlnaHQiOjAuMCwiTGluZVR5cGUiOjAsIlBhcmVudFN0eWxlIjpudWxsfSwiUGFyZW50U3R5bGUiOm51bGx9LCJEYXRlU3R5bGUiOnsiJGlkIjoiNjY0IiwiRm9udFNldHRpbmdzIjp7IiRpZCI6IjY2NSIsIkZvbnRTaXplIjo2LCJGb250TmFtZSI6IkFyaWFsIiwiSXNCb2xkIjpmYWxzZSwiSXNJdGFsaWMiOmZhbHNlLCJJc1VuZGVybGluZWQiOmZhbHNlLCJQYXJlbnRTdHlsZSI6bnVsbH0sIkF1dG9TaXplIjoyLCJGb3JlZ3JvdW5kIjp7IiRpZCI6IjY2NiIsIkNvbG9yIjp7IiRyZWYiOiIxMjMifX0sIk1heFdpZHRoIjo0My41LCJNYXhIZWlnaHQiOiJJbmZpbml0eSIsIlNtYXJ0Rm9yZWdyb3VuZElzQWN0aXZlIjpmYWxzZSwiSG9yaXpvbnRhbEFsaWdubWVudCI6MiwiVmVydGljYWxBbGlnbm1lbnQiOjAsIlNtYXJ0Rm9yZWdyb3VuZCI6bnVsbCwiQmFja2dyb3VuZEZpbGxUeXBlIjowLCJNYXJnaW4iOnsiJGlkIjoiNjY3IiwiVG9wIjowLCJMZWZ0IjowLCJSaWdodCI6MCwiQm90dG9tIjowfSwiUGFkZGluZyI6eyIkaWQiOiI2NjgiLCJUb3AiOjAsIkxlZnQiOjAsIlJpZ2h0IjowLCJCb3R0b20iOjB9LCJCYWNrZ3JvdW5kIjp7IiRyZWYiOiIxMjYifSwiSXNWaXNpYmxlIjp0cnVlLCJXaWR0aCI6MC4wLCJIZWlnaHQiOjAuMCwiQm9yZGVyU3R5bGUiOnsiJGlkIjoiNjY5IiwiTGluZUNvbG9yIjpudWxsLCJMaW5lV2VpZ2h0IjowLjAsIkxpbmVUeXBlIjowLCJQYXJlbnRTdHlsZSI6bnVsbH0sIlBhcmVudFN0eWxlIjpudWxsfSwiRGF0ZUZvcm1hdCI6eyIkaWQiOiI2Nz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Y3MSIsIkZvcm1hdCI6MCwiSXNWaXNpYmxlIjpmYWxzZSwiTGFzdEtub3duVmlzaWJpbGl0eVN0YXRlIjpmYWxzZX0sIklzVmlzaWJsZSI6dHJ1ZSwiUGFyZW50U3R5bGUiOm51bGx9LCJJbmRleCI6MTMsIlNtYXJ0RHVyYXRpb25BY3RpdmF0ZWQiOmZhbHNlLCJEYXRlRm9ybWF0Ijp7IiRyZWYiOiI2NzAifSwiV2Vla051bWJlcmluZyI6eyIkaWQiOiI2NzIiLCJGb3JtYXQiOjAsIklzVmlzaWJsZSI6ZmFsc2UsIkxhc3RLbm93blZpc2liaWxpdHlTdGF0ZSI6ZmFsc2V9LCJJZCI6ImQyMzM5NzNkLTcwMGYtNGJiMy05MTNlLTRhOTA0NWQ0MmE5NSIsIkltcG9ydElkIjpudWxsLCJUaXRsZSI6IlRyYWluaW5nIiwiTm90ZSI6bnVsbCwiSHlwZXJsaW5rIjp7IiRpZCI6IjY3MyIsIkFkZHJlc3MiOiIiLCJTdWJBZGRyZXNzIjoiIn0sIklzQ2hhbmdlZCI6ZmFsc2UsIklzTmV3IjpmYWxzZX0seyIkaWQiOiI2NzQiLCJHcm91cE5hbWUiOm51bGwsIlN0YXJ0RGF0ZSI6IjIwMjEtMDUtMjlUMDA6MDA6MDBaIiwiRW5kRGF0ZSI6IjIwMjEtMDYtMTRUMjM6NTk6MDBaIiwiUGVyY2VudGFnZUNvbXBsZXRlIjoxMC4wLCJTdHlsZSI6eyIkaWQiOiI2NzUiLCJTaGFwZSI6MSwiU2hhcGVUaGlja25lc3MiOjMsIkR1cmF0aW9uRm9ybWF0IjowLCJJbmNsdWRlTm9uV29ya2luZ0RheXNJbkR1cmF0aW9uIjpmYWxzZSwiUGVyY2VudGFnZUNvbXBsZXRlU3R5bGUiOnsiJGlkIjoiNjc2IiwiRm9udFNldHRpbmdzIjp7IiRpZCI6IjY3NyIsIkZvbnRTaXplIjo2LCJGb250TmFtZSI6IkFyaWFsIiwiSXNCb2xkIjpmYWxzZSwiSXNJdGFsaWMiOmZhbHNlLCJJc1VuZGVybGluZWQiOmZhbHNlLCJQYXJlbnRTdHlsZSI6bnVsbH0sIkF1dG9TaXplIjowLCJGb3JlZ3JvdW5kIjp7IiRpZCI6IjY3OCIsIkNvbG9yIjp7IiRpZCI6IjY3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2ODAiLCJUb3AiOjAsIkxlZnQiOjAsIlJpZ2h0IjowLCJCb3R0b20iOjB9LCJQYWRkaW5nIjp7IiRpZCI6IjY4MSIsIlRvcCI6MCwiTGVmdCI6MCwiUmlnaHQiOjAsIkJvdHRvbSI6MH0sIkJhY2tncm91bmQiOnsiJHJlZiI6IjkxIn0sIklzVmlzaWJsZSI6dHJ1ZSwiV2lkdGgiOjAuMCwiSGVpZ2h0IjowLjAsIkJvcmRlclN0eWxlIjp7IiRpZCI6IjY4MiIsIkxpbmVDb2xvciI6bnVsbCwiTGluZVdlaWdodCI6MC4wLCJMaW5lVHlwZSI6MCwiUGFyZW50U3R5bGUiOm51bGx9LCJQYXJlbnRTdHlsZSI6bnVsbH0sIkR1cmF0aW9uU3R5bGUiOnsiJGlkIjoiNjgzIiwiRm9udFNldHRpbmdzIjp7IiRpZCI6IjY4NCIsIkZvbnRTaXplIjo5LCJGb250TmFtZSI6IkFyaWFsIiwiSXNCb2xkIjpmYWxzZSwiSXNJdGFsaWMiOmZhbHNlLCJJc1VuZGVybGluZWQiOmZhbHNlLCJQYXJlbnRTdHlsZSI6bnVsbH0sIkF1dG9TaXplIjowLCJGb3JlZ3JvdW5kIjp7IiRpZCI6IjY4NSIsIkNvbG9yIjp7IiRyZWYiOiI5NSJ9fSwiTWF4V2lkdGgiOjk2MC4wLCJNYXhIZWlnaHQiOiJJbmZpbml0eSIsIlNtYXJ0Rm9yZWdyb3VuZElzQWN0aXZlIjpmYWxzZSwiSG9yaXpvbnRhbEFsaWdubWVudCI6MCwiVmVydGljYWxBbGlnbm1lbnQiOjAsIlNtYXJ0Rm9yZWdyb3VuZCI6bnVsbCwiQmFja2dyb3VuZEZpbGxUeXBlIjowLCJNYXJnaW4iOnsiJGlkIjoiNjg2IiwiVG9wIjowLCJMZWZ0IjowLCJSaWdodCI6MCwiQm90dG9tIjowfSwiUGFkZGluZyI6eyIkaWQiOiI2ODciLCJUb3AiOjAsIkxlZnQiOjAsIlJpZ2h0IjowLCJCb3R0b20iOjB9LCJCYWNrZ3JvdW5kIjp7IiRyZWYiOiI5OCJ9LCJJc1Zpc2libGUiOnRydWUsIldpZHRoIjowLjAsIkhlaWdodCI6MC4wLCJCb3JkZXJTdHlsZSI6eyIkaWQiOiI2ODgiLCJMaW5lQ29sb3IiOm51bGwsIkxpbmVXZWlnaHQiOjAuMCwiTGluZVR5cGUiOjAsIlBhcmVudFN0eWxlIjpudWxsfSwiUGFyZW50U3R5bGUiOm51bGx9LCJIb3Jpem9udGFsQ29ubmVjdG9yU3R5bGUiOnsiJGlkIjoiNjg5IiwiTGluZUNvbG9yIjp7IiRyZWYiOiIxMDAifSwiTGluZVdlaWdodCI6MS4wLCJMaW5lVHlwZSI6MCwiUGFyZW50U3R5bGUiOm51bGx9LCJWZXJ0aWNhbENvbm5lY3RvclN0eWxlIjp7IiRpZCI6IjY5MCIsIkxpbmVDb2xvciI6eyIkcmVmIjoiMTAzIn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UsIklzQmVsb3dUaW1lYmFuZCI6ZmFsc2UsIlBlcmNlbnRhZ2VDb21wbGV0ZVNoYXBlT3BhY2l0eSI6MzUsIlNoYXBlU3R5bGUiOnsiJGlkIjoiNjkxIiwiTWFyZ2luIjp7IiRpZCI6IjY5MiIsIlRvcCI6MCwiTGVmdCI6NCwiUmlnaHQiOjQsIkJvdHRvbSI6MH0sIlBhZGRpbmciOnsiJGlkIjoiNjkzIiwiVG9wIjowLCJMZWZ0IjowLCJSaWdodCI6MCwiQm90dG9tIjowfSwiQmFja2dyb3VuZCI6eyIkaWQiOiI2OTQiLCJDb2xvciI6eyIkaWQiOiI2OTUiLCJBIjoyNTUsIlIiOjExMiwiRyI6MTczLCJCIjo3MX19LCJJc1Zpc2libGUiOnRydWUsIldpZHRoIjowLjAsIkhlaWdodCI6MTAuNSwiQm9yZGVyU3R5bGUiOnsiJGlkIjoiNjk2IiwiTGluZUNvbG9yIjp7IiRyZWYiOiIxMTEifSwiTGluZVdlaWdodCI6MC4wLCJMaW5lVHlwZSI6MCwiUGFyZW50U3R5bGUiOm51bGx9LCJQYXJlbnRTdHlsZSI6bnVsbH0sIlRpdGxlU3R5bGUiOnsiJGlkIjoiNjk3IiwiRm9udFNldHRpbmdzIjp7IiRpZCI6IjY5OCIsIkZvbnRTaXplIjo3LCJGb250TmFtZSI6IkFyaWFsIiwiSXNCb2xkIjp0cnVlLCJJc0l0YWxpYyI6ZmFsc2UsIklzVW5kZXJsaW5lZCI6ZmFsc2UsIlBhcmVudFN0eWxlIjpudWxsfSwiQXV0b1NpemUiOjIsIkZvcmVncm91bmQiOnsiJGlkIjoiNjk5IiwiQ29sb3IiOnsiJHJlZiI6IjExNiJ9fSwiTWF4V2lkdGgiOjU0Ljc1LCJNYXhIZWlnaHQiOiJJbmZpbml0eSIsIlNtYXJ0Rm9yZWdyb3VuZElzQWN0aXZlIjpmYWxzZSwiSG9yaXpvbnRhbEFsaWdubWVudCI6MCwiVmVydGljYWxBbGlnbm1lbnQiOjAsIlNtYXJ0Rm9yZWdyb3VuZCI6bnVsbCwiQmFja2dyb3VuZEZpbGxUeXBlIjowLCJNYXJnaW4iOnsiJGlkIjoiNzAwIiwiVG9wIjowLCJMZWZ0IjowLCJSaWdodCI6MCwiQm90dG9tIjowfSwiUGFkZGluZyI6eyIkaWQiOiI3MDEiLCJUb3AiOjAsIkxlZnQiOjAsIlJpZ2h0IjowLCJCb3R0b20iOjB9LCJCYWNrZ3JvdW5kIjp7IiRyZWYiOiIxMTkifSwiSXNWaXNpYmxlIjp0cnVlLCJXaWR0aCI6MC4wLCJIZWlnaHQiOjAuMCwiQm9yZGVyU3R5bGUiOnsiJGlkIjoiNzAyIiwiTGluZUNvbG9yIjpudWxsLCJMaW5lV2VpZ2h0IjowLjAsIkxpbmVUeXBlIjowLCJQYXJlbnRTdHlsZSI6bnVsbH0sIlBhcmVudFN0eWxlIjpudWxsfSwiRGF0ZVN0eWxlIjp7IiRpZCI6IjcwMyIsIkZvbnRTZXR0aW5ncyI6eyIkaWQiOiI3MDQiLCJGb250U2l6ZSI6NiwiRm9udE5hbWUiOiJBcmlhbCIsIklzQm9sZCI6ZmFsc2UsIklzSXRhbGljIjpmYWxzZSwiSXNVbmRlcmxpbmVkIjpmYWxzZSwiUGFyZW50U3R5bGUiOm51bGx9LCJBdXRvU2l6ZSI6MiwiRm9yZWdyb3VuZCI6eyIkaWQiOiI3MDUiLCJDb2xvciI6eyIkcmVmIjoiMTIzIn19LCJNYXhXaWR0aCI6NDguNzUsIk1heEhlaWdodCI6IkluZmluaXR5IiwiU21hcnRGb3JlZ3JvdW5kSXNBY3RpdmUiOmZhbHNlLCJIb3Jpem9udGFsQWxpZ25tZW50IjoyLCJWZXJ0aWNhbEFsaWdubWVudCI6MCwiU21hcnRGb3JlZ3JvdW5kIjpudWxsLCJCYWNrZ3JvdW5kRmlsbFR5cGUiOjAsIk1hcmdpbiI6eyIkaWQiOiI3MDYiLCJUb3AiOjAsIkxlZnQiOjAsIlJpZ2h0IjowLCJCb3R0b20iOjB9LCJQYWRkaW5nIjp7IiRpZCI6IjcwNyIsIlRvcCI6MCwiTGVmdCI6MCwiUmlnaHQiOjAsIkJvdHRvbSI6MH0sIkJhY2tncm91bmQiOnsiJHJlZiI6IjEyNiJ9LCJJc1Zpc2libGUiOnRydWUsIldpZHRoIjowLjAsIkhlaWdodCI6MC4wLCJCb3JkZXJTdHlsZSI6eyIkaWQiOiI3MDgiLCJMaW5lQ29sb3IiOm51bGwsIkxpbmVXZWlnaHQiOjAuMCwiTGluZVR5cGUiOjAsIlBhcmVudFN0eWxlIjpudWxsfSwiUGFyZW50U3R5bGUiOm51bGx9LCJEYXRlRm9ybWF0Ijp7IiRpZCI6Ijcw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zEwIiwiRm9ybWF0IjowLCJJc1Zpc2libGUiOmZhbHNlLCJMYXN0S25vd25WaXNpYmlsaXR5U3RhdGUiOmZhbHNlfSwiSXNWaXNpYmxlIjp0cnVlLCJQYXJlbnRTdHlsZSI6bnVsbH0sIkluZGV4IjoxNCwiU21hcnREdXJhdGlvbkFjdGl2YXRlZCI6ZmFsc2UsIkRhdGVGb3JtYXQiOnsiJHJlZiI6IjcwOSJ9LCJXZWVrTnVtYmVyaW5nIjp7IiRpZCI6IjcxMSIsIkZvcm1hdCI6MCwiSXNWaXNpYmxlIjpmYWxzZSwiTGFzdEtub3duVmlzaWJpbGl0eVN0YXRlIjpmYWxzZX0sIklkIjoiNWY3YzhiMzMtODk3Zi00NjdjLTllZGQtNDU4ZDllMjQ2ZGU5IiwiSW1wb3J0SWQiOm51bGwsIlRpdGxlIjoiRG9jdW1lbnRhdGlvbiIsIk5vdGUiOm51bGwsIkh5cGVybGluayI6eyIkaWQiOiI3MTIiLCJBZGRyZXNzIjoiIiwiU3ViQWRkcmVzcyI6IiJ9LCJJc0NoYW5nZWQiOmZhbHNlLCJJc05ldyI6ZmFsc2V9XSwiU3dpbWxhbmVzIjpbXSwiTXNQcm9qZWN0SXRlbXNUcmVlIjp7IiRpZCI6IjcxMyIsIlJvb3QiOnsiSW1wb3J0SWQiOm51bGwsIklzSW1wb3J0ZWQiOmZhbHNlLCJDaGlsZHJlbiI6W119fSwiTWV0YWRhdGEiOnsiJGlkIjoiNzE0IiwiUmVjZW50Q29sb3JzQ29sbGVjdGlvbiI6IltcIiNGRjcwQUQ0N1wiLFwiI0ZGNUI5QkQ1XCIsXCIjRkZFRDdEMzFcIixcIiNGRkIyMEUxMlwiXSJ9LCJTZXR0aW5ncyI6eyIkaWQiOiI3MTUiLCJJbXBhT3B0aW9ucyI6eyIkaWQiOiI3MTYiLCJMZWZ0VG9SaWdodCI6dHJ1ZSwiUGF5bG9hZE9wdGlvbnMiOjF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cxNyIsIlVzZVRpbWUiOmZhbHNlLCJXb3JrRGF5U3RhcnQiOiIwMDowMDowMCIsIldvcmtEYXlFbmQiOiIyMzo1OTowMCJ9LCJMYXN0VXNlZFRlbXBsYXRlSWQiOiJlMjlkMDgzZC02M2NlLTQ4MmItOTUzNS03MDgwNjdjMWI2MDg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ponsor"/>
  <p:tag name="OTLDATE" val="2021-02-15T23:59:00.0000000"/>
  <p:tag name="OTLPOSITIONONTASK" val="None"/>
  <p:tag name="OTLRELATEDTASKID" val="00000000-0000-0000-0000-00000000000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alysis Complete "/>
  <p:tag name="OTLDATE" val="2021-03-23T23:59:00.0000000"/>
  <p:tag name="OTLPOSITIONONTASK" val="None"/>
  <p:tag name="OTLRELATEDTASKID" val="00000000-0000-0000-0000-00000000000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unctional Design Complete "/>
  <p:tag name="OTLDATE" val="2021-05-10T23:59:00.0000000"/>
  <p:tag name="OTLPOSITIONONTASK" val="Non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tatus Report"/>
  <p:tag name="OTLDATE" val="2021-06-14T23:59:00.0000000"/>
  <p:tag name="OTLPOSITIONONTASK" val="None"/>
  <p:tag name="OTLRELATEDTASKID" val="00000000-0000-0000-0000-00000000000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2T00:00:00.0000000Z"/>
  <p:tag name="OTLENDDATE" val="2021-03-10T23:59:00.0000000Z"/>
  <p:tag name="OTLPERCENTAGE" val="100"/>
  <p:tag name="OTLDURATIONFORMAT" val="day"/>
  <p:tag name="OTLSPACING" val="5"/>
  <p:tag name="OTLSHAPETHICKNESSTYPE" val="Custo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5T00:00:00.0000000Z"/>
  <p:tag name="OTLENDDATE" val="2021-03-23T23:59:00.0000000Z"/>
  <p:tag name="OTLPERCENTAGE" val="76"/>
  <p:tag name="OTLDURATIONFORMAT" val="day"/>
  <p:tag name="OTLSPACING" val="5"/>
  <p:tag name="OTLSHAPETHICKNESSTYPE" val="Custo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1T00:00:00.0000000Z"/>
  <p:tag name="OTLENDDATE" val="2021-03-23T23:59:00.0000000Z"/>
  <p:tag name="OTLPERCENTAGE" val="100"/>
  <p:tag name="OTLDURATIONFORMAT" val="day"/>
  <p:tag name="OTLSPACING" val="5"/>
  <p:tag name="OTLSHAPETHICKNESSTYPE" val="Custo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23T00:00:00.0000000Z"/>
  <p:tag name="OTLENDDATE" val="2021-05-10T23:59:00.0000000Z"/>
  <p:tag name="OTLPERCENTAGE" val="70"/>
  <p:tag name="OTLDURATIONFORMAT" val="day"/>
  <p:tag name="OTLSPACING" val="5"/>
  <p:tag name="OTLSHAPETHICKNESSTYPE" val="Custo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0T00:00:00.0000000Z"/>
  <p:tag name="OTLENDDATE" val="2021-05-16T23:59:00.0000000Z"/>
  <p:tag name="OTLPERCENTAGE" val="37"/>
  <p:tag name="OTLDURATIONFORMAT" val="day"/>
  <p:tag name="OTLSPACING" val="5"/>
  <p:tag name="OTLSHAPETHICKNESSTYPE" val="Custo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27T00:00:00.0000000Z"/>
  <p:tag name="OTLENDDATE" val="2021-05-20T23:59:00.0000000Z"/>
  <p:tag name="OTLPERCENTAGE" val="40"/>
  <p:tag name="OTLDURATIONFORMAT" val="day"/>
  <p:tag name="OTLSPACING" val="5"/>
  <p:tag name="OTLSHAPETHICKNESSTYPE" val="Custo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9T00:00:00.0000000Z"/>
  <p:tag name="OTLENDDATE" val="2021-06-10T23:59:00.0000000Z"/>
  <p:tag name="OTLPERCENTAGE" val="20"/>
  <p:tag name="OTLDURATIONFORMAT" val="day"/>
  <p:tag name="OTLSPACING" val="5"/>
  <p:tag name="OTLSHAPETHICKNESSTYPE" val="Custo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7T00:00:00.0000000Z"/>
  <p:tag name="OTLENDDATE" val="2021-06-10T23:59:00.0000000Z"/>
  <p:tag name="OTLPERCENTAGE" val="75"/>
  <p:tag name="OTLDURATIONFORMAT" val="day"/>
  <p:tag name="OTLSPACING" val="5"/>
  <p:tag name="OTLSHAPETHICKNESSTYPE" val="Custo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24T00:00:00.0000000Z"/>
  <p:tag name="OTLENDDATE" val="2021-06-22T23:59:00.0000000Z"/>
  <p:tag name="OTLPERCENTAGE" val="15"/>
  <p:tag name="OTLDURATIONFORMAT" val="day"/>
  <p:tag name="OTLSPACING" val="5"/>
  <p:tag name="OTLSHAPETHICKNESSTYPE" val="Custo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1T00:00:00.0000000Z"/>
  <p:tag name="OTLENDDATE" val="2021-06-17T23:59:00.0000000Z"/>
  <p:tag name="OTLPERCENTAGE" val="0"/>
  <p:tag name="OTLDURATIONFORMAT" val="day"/>
  <p:tag name="OTLSPACING" val="5"/>
  <p:tag name="OTLSHAPETHICKNESSTYPE" val="Custo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29T00:00:00.0000000Z"/>
  <p:tag name="OTLENDDATE" val="2021-06-14T23:59:00.0000000Z"/>
  <p:tag name="OTLPERCENTAGE" val="10"/>
  <p:tag name="OTLDURATIONFORMAT" val="day"/>
  <p:tag name="OTLSPACING" val="5"/>
  <p:tag name="OTLSHAPETHICKNESSTYPE" val="Custo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SCALETYPE" val="Months"/>
  <p:tag name="OTLTIMEBANDSCALEFORMAT" val="MMM"/>
  <p:tag name="OTLTIMEBANDQUICKPOSITION" val="Custom"/>
  <p:tag name="OTLTIMEBANDSHAPETYPE" val="RoundedCornerRectangleTimeband"/>
  <p:tag name="OTLTIMEBANDTHREEDEFFECTS" val="None"/>
  <p:tag name="OTLTIMEBANDAUTODATERANGE" val="True"/>
  <p:tag name="OTLTIMEBANDSTARTDATE" val="0001-01-01T00:00:00.0000000"/>
  <p:tag name="OTLTIMEBANDENDDATE" val="2021-06-22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5"/>
  <p:tag name="OTLTIMEBANDFYSTARTMONTH" val="January"/>
  <p:tag name="OTLTIMEBANDSHOWFYLABEL" val="True"/>
  <p:tag name="OTLTIMEBANDUSESTARTINGOFTHEYEARFORFYNUMBERING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Alexandrov</dc:creator>
  <cp:lastModifiedBy>Andreea Alexandrov</cp:lastModifiedBy>
  <cp:revision>3</cp:revision>
  <dcterms:created xsi:type="dcterms:W3CDTF">2020-12-03T15:30:16Z</dcterms:created>
  <dcterms:modified xsi:type="dcterms:W3CDTF">2021-06-25T12:54:33Z</dcterms:modified>
</cp:coreProperties>
</file>