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CBC1D-E962-4141-9CF8-4643032F73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1E5D2B-61BF-4525-BD60-75DD9D4FBE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2CF5F-DF39-4D7C-8A76-513A65CD0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E663-9F17-4632-8314-EDB964AD57D7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1D6C4-A9EA-4FF4-A31B-DBBDEF25F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6813E-40F9-423D-ACF0-6FCA535CE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40595-4E15-4636-85F2-639A325980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775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03251-1E99-435D-89F7-B5D2DFCD9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236FA8-9683-4910-B689-05C89B2DB6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CDD5DB-DC49-4651-ADD5-9A34CDA6F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E663-9F17-4632-8314-EDB964AD57D7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7EA182-6C99-4CD9-A6F7-09D715A2B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C58BB-A874-4011-90DE-8FFE74DFC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40595-4E15-4636-85F2-639A325980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685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8B51CA-A380-4A3A-B17C-39D3AE7C1E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4EDDCF-C216-4252-8523-B7B0BA459C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41F6D4-BBF6-4603-8D26-F72E83801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E663-9F17-4632-8314-EDB964AD57D7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9C981-6DF6-4A8B-83A9-9208AD056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14C5E-7230-4A48-9B3F-191ABCAB5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40595-4E15-4636-85F2-639A325980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006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F627A-B3A1-452A-875C-1EA055072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FC18D-3290-4799-B0B4-975304676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0A53F-23DA-46DE-A200-5ECE35EEC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E663-9F17-4632-8314-EDB964AD57D7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CB7C9-CB6F-460E-94BC-845E52C56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BAA95-DDE7-4CC2-A517-AFBAB698F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40595-4E15-4636-85F2-639A325980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808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148E9-27D9-4CF7-82FC-796D1C146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F7A229-2C77-482D-BF7A-7BFE1DB97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99743-B194-4C58-8498-B57608F41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E663-9F17-4632-8314-EDB964AD57D7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452BF-BC8D-4C6F-A217-43A2E89A3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26608-7E36-4ADB-890A-ABCB91473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40595-4E15-4636-85F2-639A325980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036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B38BA-847F-4E37-9AEC-1480AE2A6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BF0E9-96FC-4F24-8C34-D43D3A29C3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A1F233-AE56-491E-8CB9-21242F1ACB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F9FC0F-BF78-4B89-B9C6-DCEFB702F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E663-9F17-4632-8314-EDB964AD57D7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26C984-BB29-4EB4-93E1-F789A6035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D0E3B-415E-4BC8-9C3C-B4E8F4506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40595-4E15-4636-85F2-639A325980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410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39E2D-21E2-4CC5-A5F3-9BE8F04F0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F62648-B6AF-4B84-8E17-CF9F9228F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A6DC93-9EA9-491A-99CD-1B38C3D3EE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EC0477-B3A9-4426-837F-24550FFDEC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F20B8C-C0CC-4842-B1B9-B24DC51B3D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53EEF8-B5C7-435E-88C2-1451E6B47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E663-9F17-4632-8314-EDB964AD57D7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A675CD-F62B-4522-99C9-58C8F3DD9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9B4859-95A2-44F4-B93B-D2453EAD2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40595-4E15-4636-85F2-639A325980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70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BF577-FF98-4021-933B-A670A034C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ACFE57-DE43-4A32-9DAE-39F367C47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E663-9F17-4632-8314-EDB964AD57D7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5D917B-CD82-440D-8059-A58C5A6A0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30BF8B-E155-4CAB-88A2-F285F8808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40595-4E15-4636-85F2-639A325980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47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B52ABF-B39A-4C6C-B738-1770DAC07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E663-9F17-4632-8314-EDB964AD57D7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BABC26-6953-4AEF-B155-0E2F2FC28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8ED83D-03B3-4CA4-A347-7FFC68195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40595-4E15-4636-85F2-639A325980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895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D8EFE-98A3-4FFA-A350-AA68C02C1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7148F-7766-4CEF-87C7-A00945F843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2A71E0-7877-4D17-9EAC-5255940AF0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82DF25-589B-4BA4-9770-DFF3FDCA5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E663-9F17-4632-8314-EDB964AD57D7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861A2E-025B-4953-8E6A-E8FE12963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04EF35-A303-4758-85BF-FA2398FB3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40595-4E15-4636-85F2-639A325980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65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0F41C-C8C8-496D-AD1B-99D314801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C9B6A1-4C54-4914-81C2-40AA548625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1819C1-12FB-474D-9B7D-2665589F6E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F8105A-5311-4141-A4F4-0E9E6E390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E663-9F17-4632-8314-EDB964AD57D7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7CC4CE-F78E-4290-BCD5-A88C27EE7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3EB65D-2297-4854-80B5-A30349011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40595-4E15-4636-85F2-639A325980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439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48EA18-6722-4E8D-983E-CAB1D3728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417C0F-4EFB-4108-8F0D-04CE5509A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E15C3-4625-4060-B61A-3EA8BB8288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9E663-9F17-4632-8314-EDB964AD57D7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E179D-F427-44CA-8C8D-C874E7BE22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24E2A8-B930-4BB7-A700-3447CCB52A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40595-4E15-4636-85F2-639A325980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47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office-timeline/14-days-trial" TargetMode="Externa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slideLayout" Target="../slideLayouts/slideLayout7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6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6463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LSHAPE_TB_00000000000000000000000000000000_LeftEndCaps" hidden="1">
            <a:extLst>
              <a:ext uri="{FF2B5EF4-FFF2-40B4-BE49-F238E27FC236}">
                <a16:creationId xmlns:a16="http://schemas.microsoft.com/office/drawing/2014/main" id="{2441A826-0FDA-4579-9013-AC27040660E7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-213954" y="25629"/>
            <a:ext cx="455253" cy="24622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600" b="1">
                <a:solidFill>
                  <a:schemeClr val="accent2"/>
                </a:solidFill>
                <a:latin typeface="Arial" panose="020B0604020202020204" pitchFamily="34" charset="0"/>
              </a:rPr>
              <a:t>2022</a:t>
            </a:r>
          </a:p>
        </p:txBody>
      </p:sp>
      <p:sp>
        <p:nvSpPr>
          <p:cNvPr id="3" name="OTLSHAPE_TB_00000000000000000000000000000000_RightEndCaps" hidden="1">
            <a:extLst>
              <a:ext uri="{FF2B5EF4-FFF2-40B4-BE49-F238E27FC236}">
                <a16:creationId xmlns:a16="http://schemas.microsoft.com/office/drawing/2014/main" id="{CE0CB79D-6BBE-4FDB-9FA9-C6EFFBE76E86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-213954" y="25629"/>
            <a:ext cx="455253" cy="24622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600" b="1">
                <a:solidFill>
                  <a:schemeClr val="accent2"/>
                </a:solidFill>
                <a:latin typeface="Arial" panose="020B0604020202020204" pitchFamily="34" charset="0"/>
              </a:rPr>
              <a:t>2022</a:t>
            </a:r>
          </a:p>
        </p:txBody>
      </p:sp>
      <p:cxnSp>
        <p:nvCxnSpPr>
          <p:cNvPr id="17" name="OTLSHAPE_T_0571764d832c4c17b9661d9d32209f65_LeftVerticalConnector1">
            <a:extLst>
              <a:ext uri="{FF2B5EF4-FFF2-40B4-BE49-F238E27FC236}">
                <a16:creationId xmlns:a16="http://schemas.microsoft.com/office/drawing/2014/main" id="{88226739-C33C-4CE9-8A02-1A4CEE78676D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1192555" y="2171700"/>
            <a:ext cx="0" cy="635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OTLSHAPE_T_0571764d832c4c17b9661d9d32209f65_LeftVerticalConnector2">
            <a:extLst>
              <a:ext uri="{FF2B5EF4-FFF2-40B4-BE49-F238E27FC236}">
                <a16:creationId xmlns:a16="http://schemas.microsoft.com/office/drawing/2014/main" id="{4CC35CE0-3086-4982-8E17-76FF05710A95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192555" y="2489200"/>
            <a:ext cx="0" cy="286004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T_0571764d832c4c17b9661d9d32209f65_RightVerticalConnector1">
            <a:extLst>
              <a:ext uri="{FF2B5EF4-FFF2-40B4-BE49-F238E27FC236}">
                <a16:creationId xmlns:a16="http://schemas.microsoft.com/office/drawing/2014/main" id="{2E6242B0-9F23-4390-A6BA-48B02F56EB5F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4979997" y="2171700"/>
            <a:ext cx="0" cy="3810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OTLSHAPE_T_0571764d832c4c17b9661d9d32209f65_RightVerticalConnector2">
            <a:extLst>
              <a:ext uri="{FF2B5EF4-FFF2-40B4-BE49-F238E27FC236}">
                <a16:creationId xmlns:a16="http://schemas.microsoft.com/office/drawing/2014/main" id="{046B48EB-4C89-4ED5-98AC-769981381948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4979997" y="2806700"/>
            <a:ext cx="0" cy="13208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T_0571764d832c4c17b9661d9d32209f65_RightVerticalConnector3">
            <a:extLst>
              <a:ext uri="{FF2B5EF4-FFF2-40B4-BE49-F238E27FC236}">
                <a16:creationId xmlns:a16="http://schemas.microsoft.com/office/drawing/2014/main" id="{FB6CF0B2-A109-44C2-A39B-FDD9102D23ED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4979997" y="3055620"/>
            <a:ext cx="0" cy="20066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OTLSHAPE_T_0571764d832c4c17b9661d9d32209f65_RightVerticalConnector4">
            <a:extLst>
              <a:ext uri="{FF2B5EF4-FFF2-40B4-BE49-F238E27FC236}">
                <a16:creationId xmlns:a16="http://schemas.microsoft.com/office/drawing/2014/main" id="{30736F2C-95BF-481C-B8FD-BF91BCBB7313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4979997" y="3373120"/>
            <a:ext cx="0" cy="197612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T_184a1a4c93944062bead284b0de7149c_LeftVerticalConnector1" hidden="1">
            <a:extLst>
              <a:ext uri="{FF2B5EF4-FFF2-40B4-BE49-F238E27FC236}">
                <a16:creationId xmlns:a16="http://schemas.microsoft.com/office/drawing/2014/main" id="{75CF90BA-DC5F-4AFE-AFC3-24D07E209ABE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1192555" y="2489200"/>
            <a:ext cx="0" cy="2860040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OTLSHAPE_T_184a1a4c93944062bead284b0de7149c_RightVerticalConnector1">
            <a:extLst>
              <a:ext uri="{FF2B5EF4-FFF2-40B4-BE49-F238E27FC236}">
                <a16:creationId xmlns:a16="http://schemas.microsoft.com/office/drawing/2014/main" id="{525ECDEF-6BB1-43EE-A009-6A04EB883FBC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2950985" y="2489200"/>
            <a:ext cx="0" cy="13208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T_184a1a4c93944062bead284b0de7149c_RightVerticalConnector2">
            <a:extLst>
              <a:ext uri="{FF2B5EF4-FFF2-40B4-BE49-F238E27FC236}">
                <a16:creationId xmlns:a16="http://schemas.microsoft.com/office/drawing/2014/main" id="{4D3B3A54-F883-4FE6-8990-9CA0167DB45A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2950985" y="2738120"/>
            <a:ext cx="0" cy="261112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T_91e86c6ce99d48548762ba4a0caf8d75_LeftVerticalConnector1">
            <a:extLst>
              <a:ext uri="{FF2B5EF4-FFF2-40B4-BE49-F238E27FC236}">
                <a16:creationId xmlns:a16="http://schemas.microsoft.com/office/drawing/2014/main" id="{0A8A41D2-449B-407A-9AFA-313EAB6ED5E9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3018666" y="2806700"/>
            <a:ext cx="0" cy="254254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T_91e86c6ce99d48548762ba4a0caf8d75_RightVerticalConnector1" hidden="1">
            <a:extLst>
              <a:ext uri="{FF2B5EF4-FFF2-40B4-BE49-F238E27FC236}">
                <a16:creationId xmlns:a16="http://schemas.microsoft.com/office/drawing/2014/main" id="{A344399B-EC05-49CF-BF2E-BCDDA74085C3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4979997" y="2806700"/>
            <a:ext cx="0" cy="132080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OTLSHAPE_T_91e86c6ce99d48548762ba4a0caf8d75_RightVerticalConnector2" hidden="1">
            <a:extLst>
              <a:ext uri="{FF2B5EF4-FFF2-40B4-BE49-F238E27FC236}">
                <a16:creationId xmlns:a16="http://schemas.microsoft.com/office/drawing/2014/main" id="{A85A4A0A-6A98-42FD-A25F-F9B4C2847FC7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4979997" y="3055620"/>
            <a:ext cx="0" cy="200660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T_91e86c6ce99d48548762ba4a0caf8d75_RightVerticalConnector3" hidden="1">
            <a:extLst>
              <a:ext uri="{FF2B5EF4-FFF2-40B4-BE49-F238E27FC236}">
                <a16:creationId xmlns:a16="http://schemas.microsoft.com/office/drawing/2014/main" id="{0413E06C-730D-4448-98C6-EB0506474F07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4979997" y="3373120"/>
            <a:ext cx="0" cy="1976120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T_1b1aad66eebe4b74824324b84f38222b_LeftVerticalConnector1">
            <a:extLst>
              <a:ext uri="{FF2B5EF4-FFF2-40B4-BE49-F238E27FC236}">
                <a16:creationId xmlns:a16="http://schemas.microsoft.com/office/drawing/2014/main" id="{120ED6C1-19FC-4420-BCFD-39D7783C65B3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5047678" y="3124200"/>
            <a:ext cx="0" cy="635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T_1b1aad66eebe4b74824324b84f38222b_LeftVerticalConnector2">
            <a:extLst>
              <a:ext uri="{FF2B5EF4-FFF2-40B4-BE49-F238E27FC236}">
                <a16:creationId xmlns:a16="http://schemas.microsoft.com/office/drawing/2014/main" id="{4C810F6E-3DB9-4A15-B608-1C617043E9D5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5047678" y="3441700"/>
            <a:ext cx="0" cy="190754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OTLSHAPE_T_1b1aad66eebe4b74824324b84f38222b_RightVerticalConnector1">
            <a:extLst>
              <a:ext uri="{FF2B5EF4-FFF2-40B4-BE49-F238E27FC236}">
                <a16:creationId xmlns:a16="http://schemas.microsoft.com/office/drawing/2014/main" id="{F2216CBF-47B5-49CE-A674-67629364C7EE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6941375" y="3124200"/>
            <a:ext cx="0" cy="44958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OTLSHAPE_T_1b1aad66eebe4b74824324b84f38222b_RightVerticalConnector2">
            <a:extLst>
              <a:ext uri="{FF2B5EF4-FFF2-40B4-BE49-F238E27FC236}">
                <a16:creationId xmlns:a16="http://schemas.microsoft.com/office/drawing/2014/main" id="{14B38A43-A861-479E-A1BB-B77C7AA24336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6941375" y="3690620"/>
            <a:ext cx="0" cy="20066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OTLSHAPE_T_1b1aad66eebe4b74824324b84f38222b_RightVerticalConnector3">
            <a:extLst>
              <a:ext uri="{FF2B5EF4-FFF2-40B4-BE49-F238E27FC236}">
                <a16:creationId xmlns:a16="http://schemas.microsoft.com/office/drawing/2014/main" id="{91678D28-D49D-4488-828D-CCC23BC8EFE2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6941375" y="4008120"/>
            <a:ext cx="0" cy="134112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OTLSHAPE_T_7149c3a188b944c8a7174d2bb76898c8_LeftVerticalConnector1" hidden="1">
            <a:extLst>
              <a:ext uri="{FF2B5EF4-FFF2-40B4-BE49-F238E27FC236}">
                <a16:creationId xmlns:a16="http://schemas.microsoft.com/office/drawing/2014/main" id="{C37BD7DD-21D2-44E3-9086-122C28DF8D82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5047678" y="3441700"/>
            <a:ext cx="0" cy="1907540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OTLSHAPE_T_7149c3a188b944c8a7174d2bb76898c8_RightVerticalConnector1">
            <a:extLst>
              <a:ext uri="{FF2B5EF4-FFF2-40B4-BE49-F238E27FC236}">
                <a16:creationId xmlns:a16="http://schemas.microsoft.com/office/drawing/2014/main" id="{426BA691-CDB5-4FE2-A298-78646EE75A16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5859235" y="3441700"/>
            <a:ext cx="0" cy="190754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OTLSHAPE_T_a58d027968cf4916b27c9154731ca416_LeftVerticalConnector1">
            <a:extLst>
              <a:ext uri="{FF2B5EF4-FFF2-40B4-BE49-F238E27FC236}">
                <a16:creationId xmlns:a16="http://schemas.microsoft.com/office/drawing/2014/main" id="{D1BDD78B-E733-450D-92D7-87269EE99A2E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7009056" y="3759200"/>
            <a:ext cx="0" cy="635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OTLSHAPE_T_a58d027968cf4916b27c9154731ca416_LeftVerticalConnector2">
            <a:extLst>
              <a:ext uri="{FF2B5EF4-FFF2-40B4-BE49-F238E27FC236}">
                <a16:creationId xmlns:a16="http://schemas.microsoft.com/office/drawing/2014/main" id="{416EC7F7-9806-43E0-A679-B6B54A644FF1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7009056" y="4076700"/>
            <a:ext cx="0" cy="127254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OTLSHAPE_T_a58d027968cf4916b27c9154731ca416_RightVerticalConnector1">
            <a:extLst>
              <a:ext uri="{FF2B5EF4-FFF2-40B4-BE49-F238E27FC236}">
                <a16:creationId xmlns:a16="http://schemas.microsoft.com/office/drawing/2014/main" id="{403624DE-76FC-4CF1-920E-9A32F27002DE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8429317" y="3759200"/>
            <a:ext cx="0" cy="635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OTLSHAPE_T_a58d027968cf4916b27c9154731ca416_RightVerticalConnector2">
            <a:extLst>
              <a:ext uri="{FF2B5EF4-FFF2-40B4-BE49-F238E27FC236}">
                <a16:creationId xmlns:a16="http://schemas.microsoft.com/office/drawing/2014/main" id="{F1FBC0EC-BECE-4038-BF6A-9F0EE331844C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8429317" y="4076700"/>
            <a:ext cx="0" cy="13208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OTLSHAPE_T_a58d027968cf4916b27c9154731ca416_RightVerticalConnector3">
            <a:extLst>
              <a:ext uri="{FF2B5EF4-FFF2-40B4-BE49-F238E27FC236}">
                <a16:creationId xmlns:a16="http://schemas.microsoft.com/office/drawing/2014/main" id="{1BAD16F2-99FB-4D8C-A518-1981413A14D5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8429317" y="4325620"/>
            <a:ext cx="0" cy="20066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OTLSHAPE_T_a58d027968cf4916b27c9154731ca416_RightVerticalConnector4">
            <a:extLst>
              <a:ext uri="{FF2B5EF4-FFF2-40B4-BE49-F238E27FC236}">
                <a16:creationId xmlns:a16="http://schemas.microsoft.com/office/drawing/2014/main" id="{4619F59A-6186-424B-B03A-FAE010DEA633}"/>
              </a:ext>
            </a:extLst>
          </p:cNvPr>
          <p:cNvCxnSpPr/>
          <p:nvPr>
            <p:custDataLst>
              <p:tags r:id="rId29"/>
            </p:custDataLst>
          </p:nvPr>
        </p:nvCxnSpPr>
        <p:spPr>
          <a:xfrm>
            <a:off x="8429317" y="4643120"/>
            <a:ext cx="0" cy="70612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OTLSHAPE_T_4db08bf0b0cb4f95a5a88e647975f119_LeftVerticalConnector1" hidden="1">
            <a:extLst>
              <a:ext uri="{FF2B5EF4-FFF2-40B4-BE49-F238E27FC236}">
                <a16:creationId xmlns:a16="http://schemas.microsoft.com/office/drawing/2014/main" id="{8188779C-8396-43AE-B3E8-7550DDAF6D15}"/>
              </a:ext>
            </a:extLst>
          </p:cNvPr>
          <p:cNvCxnSpPr/>
          <p:nvPr>
            <p:custDataLst>
              <p:tags r:id="rId30"/>
            </p:custDataLst>
          </p:nvPr>
        </p:nvCxnSpPr>
        <p:spPr>
          <a:xfrm>
            <a:off x="7009056" y="4076700"/>
            <a:ext cx="0" cy="1272540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OTLSHAPE_T_4db08bf0b0cb4f95a5a88e647975f119_RightVerticalConnector1" hidden="1">
            <a:extLst>
              <a:ext uri="{FF2B5EF4-FFF2-40B4-BE49-F238E27FC236}">
                <a16:creationId xmlns:a16="http://schemas.microsoft.com/office/drawing/2014/main" id="{8718375C-B1ED-4530-9940-C1C49482C06A}"/>
              </a:ext>
            </a:extLst>
          </p:cNvPr>
          <p:cNvCxnSpPr/>
          <p:nvPr>
            <p:custDataLst>
              <p:tags r:id="rId31"/>
            </p:custDataLst>
          </p:nvPr>
        </p:nvCxnSpPr>
        <p:spPr>
          <a:xfrm>
            <a:off x="8429317" y="4076700"/>
            <a:ext cx="0" cy="132080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OTLSHAPE_T_4db08bf0b0cb4f95a5a88e647975f119_RightVerticalConnector2" hidden="1">
            <a:extLst>
              <a:ext uri="{FF2B5EF4-FFF2-40B4-BE49-F238E27FC236}">
                <a16:creationId xmlns:a16="http://schemas.microsoft.com/office/drawing/2014/main" id="{9337A1D5-2749-4552-BBDD-2B884C81667C}"/>
              </a:ext>
            </a:extLst>
          </p:cNvPr>
          <p:cNvCxnSpPr/>
          <p:nvPr>
            <p:custDataLst>
              <p:tags r:id="rId32"/>
            </p:custDataLst>
          </p:nvPr>
        </p:nvCxnSpPr>
        <p:spPr>
          <a:xfrm>
            <a:off x="8429317" y="4325620"/>
            <a:ext cx="0" cy="200660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OTLSHAPE_T_4db08bf0b0cb4f95a5a88e647975f119_RightVerticalConnector3" hidden="1">
            <a:extLst>
              <a:ext uri="{FF2B5EF4-FFF2-40B4-BE49-F238E27FC236}">
                <a16:creationId xmlns:a16="http://schemas.microsoft.com/office/drawing/2014/main" id="{03C5C23C-CAF3-4694-A68B-A6D6E2F52751}"/>
              </a:ext>
            </a:extLst>
          </p:cNvPr>
          <p:cNvCxnSpPr/>
          <p:nvPr>
            <p:custDataLst>
              <p:tags r:id="rId33"/>
            </p:custDataLst>
          </p:nvPr>
        </p:nvCxnSpPr>
        <p:spPr>
          <a:xfrm>
            <a:off x="8429317" y="4643120"/>
            <a:ext cx="0" cy="706120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OTLSHAPE_T_adf970c834164544b38fe42dc1844a75_LeftVerticalConnector1">
            <a:extLst>
              <a:ext uri="{FF2B5EF4-FFF2-40B4-BE49-F238E27FC236}">
                <a16:creationId xmlns:a16="http://schemas.microsoft.com/office/drawing/2014/main" id="{2A24086C-8000-4270-8875-750A970C4F78}"/>
              </a:ext>
            </a:extLst>
          </p:cNvPr>
          <p:cNvCxnSpPr/>
          <p:nvPr>
            <p:custDataLst>
              <p:tags r:id="rId34"/>
            </p:custDataLst>
          </p:nvPr>
        </p:nvCxnSpPr>
        <p:spPr>
          <a:xfrm>
            <a:off x="8496998" y="4394200"/>
            <a:ext cx="0" cy="635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OTLSHAPE_T_adf970c834164544b38fe42dc1844a75_LeftVerticalConnector2">
            <a:extLst>
              <a:ext uri="{FF2B5EF4-FFF2-40B4-BE49-F238E27FC236}">
                <a16:creationId xmlns:a16="http://schemas.microsoft.com/office/drawing/2014/main" id="{45E43FDF-C95A-42C8-B980-6C8E3B3F1A61}"/>
              </a:ext>
            </a:extLst>
          </p:cNvPr>
          <p:cNvCxnSpPr/>
          <p:nvPr>
            <p:custDataLst>
              <p:tags r:id="rId35"/>
            </p:custDataLst>
          </p:nvPr>
        </p:nvCxnSpPr>
        <p:spPr>
          <a:xfrm>
            <a:off x="8496998" y="4711700"/>
            <a:ext cx="0" cy="63754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OTLSHAPE_T_adf970c834164544b38fe42dc1844a75_RightVerticalConnector1">
            <a:extLst>
              <a:ext uri="{FF2B5EF4-FFF2-40B4-BE49-F238E27FC236}">
                <a16:creationId xmlns:a16="http://schemas.microsoft.com/office/drawing/2014/main" id="{510356F3-016D-4ECB-86BD-3A2BC38D7C58}"/>
              </a:ext>
            </a:extLst>
          </p:cNvPr>
          <p:cNvCxnSpPr/>
          <p:nvPr>
            <p:custDataLst>
              <p:tags r:id="rId36"/>
            </p:custDataLst>
          </p:nvPr>
        </p:nvCxnSpPr>
        <p:spPr>
          <a:xfrm>
            <a:off x="11202300" y="4394200"/>
            <a:ext cx="0" cy="49784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OTLSHAPE_T_adf970c834164544b38fe42dc1844a75_RightVerticalConnector2">
            <a:extLst>
              <a:ext uri="{FF2B5EF4-FFF2-40B4-BE49-F238E27FC236}">
                <a16:creationId xmlns:a16="http://schemas.microsoft.com/office/drawing/2014/main" id="{1C69F789-785D-4A64-BB79-8AD9738D2CEF}"/>
              </a:ext>
            </a:extLst>
          </p:cNvPr>
          <p:cNvCxnSpPr/>
          <p:nvPr>
            <p:custDataLst>
              <p:tags r:id="rId37"/>
            </p:custDataLst>
          </p:nvPr>
        </p:nvCxnSpPr>
        <p:spPr>
          <a:xfrm>
            <a:off x="11202300" y="5146040"/>
            <a:ext cx="0" cy="2032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OTLSHAPE_T_48d7d5ff336d462fbe074aacd41fced8_LeftVerticalConnector1" hidden="1">
            <a:extLst>
              <a:ext uri="{FF2B5EF4-FFF2-40B4-BE49-F238E27FC236}">
                <a16:creationId xmlns:a16="http://schemas.microsoft.com/office/drawing/2014/main" id="{87CB7E4A-C26F-4B45-ADBE-8F6986D5C799}"/>
              </a:ext>
            </a:extLst>
          </p:cNvPr>
          <p:cNvCxnSpPr/>
          <p:nvPr>
            <p:custDataLst>
              <p:tags r:id="rId38"/>
            </p:custDataLst>
          </p:nvPr>
        </p:nvCxnSpPr>
        <p:spPr>
          <a:xfrm>
            <a:off x="8496998" y="4711700"/>
            <a:ext cx="0" cy="637540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OTLSHAPE_T_48d7d5ff336d462fbe074aacd41fced8_RightVerticalConnector1">
            <a:extLst>
              <a:ext uri="{FF2B5EF4-FFF2-40B4-BE49-F238E27FC236}">
                <a16:creationId xmlns:a16="http://schemas.microsoft.com/office/drawing/2014/main" id="{5F7FABD0-B1DC-49F2-A954-3473F5724256}"/>
              </a:ext>
            </a:extLst>
          </p:cNvPr>
          <p:cNvCxnSpPr/>
          <p:nvPr>
            <p:custDataLst>
              <p:tags r:id="rId39"/>
            </p:custDataLst>
          </p:nvPr>
        </p:nvCxnSpPr>
        <p:spPr>
          <a:xfrm>
            <a:off x="9714358" y="4711700"/>
            <a:ext cx="0" cy="24892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OTLSHAPE_T_48d7d5ff336d462fbe074aacd41fced8_RightVerticalConnector2">
            <a:extLst>
              <a:ext uri="{FF2B5EF4-FFF2-40B4-BE49-F238E27FC236}">
                <a16:creationId xmlns:a16="http://schemas.microsoft.com/office/drawing/2014/main" id="{95E17076-5231-45B7-B58F-CD2496C38B9C}"/>
              </a:ext>
            </a:extLst>
          </p:cNvPr>
          <p:cNvCxnSpPr/>
          <p:nvPr>
            <p:custDataLst>
              <p:tags r:id="rId40"/>
            </p:custDataLst>
          </p:nvPr>
        </p:nvCxnSpPr>
        <p:spPr>
          <a:xfrm>
            <a:off x="9714358" y="5077460"/>
            <a:ext cx="0" cy="27178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OTLSHAPE_T_d1507011f0e3474ea5ec992b59f05503_LeftVerticalConnector1">
            <a:extLst>
              <a:ext uri="{FF2B5EF4-FFF2-40B4-BE49-F238E27FC236}">
                <a16:creationId xmlns:a16="http://schemas.microsoft.com/office/drawing/2014/main" id="{FD704328-B9E0-40B1-9E27-6D9E9C6FA687}"/>
              </a:ext>
            </a:extLst>
          </p:cNvPr>
          <p:cNvCxnSpPr/>
          <p:nvPr>
            <p:custDataLst>
              <p:tags r:id="rId41"/>
            </p:custDataLst>
          </p:nvPr>
        </p:nvCxnSpPr>
        <p:spPr>
          <a:xfrm>
            <a:off x="9782039" y="5146040"/>
            <a:ext cx="0" cy="2032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OTLSHAPE_T_d1507011f0e3474ea5ec992b59f05503_RightVerticalConnector1" hidden="1">
            <a:extLst>
              <a:ext uri="{FF2B5EF4-FFF2-40B4-BE49-F238E27FC236}">
                <a16:creationId xmlns:a16="http://schemas.microsoft.com/office/drawing/2014/main" id="{32CE29F6-74DB-464E-A853-B10545675123}"/>
              </a:ext>
            </a:extLst>
          </p:cNvPr>
          <p:cNvCxnSpPr/>
          <p:nvPr>
            <p:custDataLst>
              <p:tags r:id="rId42"/>
            </p:custDataLst>
          </p:nvPr>
        </p:nvCxnSpPr>
        <p:spPr>
          <a:xfrm>
            <a:off x="11202300" y="5146040"/>
            <a:ext cx="0" cy="203200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8EF3890B-E050-4430-99FC-E268873EABC1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922020" y="5349240"/>
            <a:ext cx="10350500" cy="381000"/>
          </a:xfrm>
          <a:prstGeom prst="rect">
            <a:avLst/>
          </a:prstGeom>
          <a:solidFill>
            <a:srgbClr val="B2B2B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TLSHAPE_TB_00000000000000000000000000000000_ElapsedTime" hidden="1">
            <a:extLst>
              <a:ext uri="{FF2B5EF4-FFF2-40B4-BE49-F238E27FC236}">
                <a16:creationId xmlns:a16="http://schemas.microsoft.com/office/drawing/2014/main" id="{A6229CE3-0EFF-45FA-8CAD-CB68F050FDB5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922020" y="5349240"/>
            <a:ext cx="0" cy="0"/>
          </a:xfrm>
          <a:prstGeom prst="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TLSHAPE_TB_00000000000000000000000000000000_TodayMarkerShape" hidden="1">
            <a:extLst>
              <a:ext uri="{FF2B5EF4-FFF2-40B4-BE49-F238E27FC236}">
                <a16:creationId xmlns:a16="http://schemas.microsoft.com/office/drawing/2014/main" id="{59137D0F-09E3-458D-A983-2420E601F447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867591" y="573024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TLSHAPE_TB_00000000000000000000000000000000_TodayMarkerText" hidden="1">
            <a:extLst>
              <a:ext uri="{FF2B5EF4-FFF2-40B4-BE49-F238E27FC236}">
                <a16:creationId xmlns:a16="http://schemas.microsoft.com/office/drawing/2014/main" id="{D746B092-6A7A-4BB3-A2B8-470E676301B6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-191971" y="58866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200">
                <a:solidFill>
                  <a:schemeClr val="dk1"/>
                </a:solidFill>
                <a:latin typeface="Arial" panose="020B0604020202020204" pitchFamily="34" charset="0"/>
              </a:rPr>
              <a:t>Today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0694FE6E-A522-422D-B2FA-A9B6D91586F9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985520" y="5466715"/>
            <a:ext cx="198772" cy="1460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000" spc="-18">
                <a:solidFill>
                  <a:schemeClr val="dk1"/>
                </a:solidFill>
                <a:latin typeface="Arial" panose="020B0604020202020204" pitchFamily="34" charset="0"/>
              </a:rPr>
              <a:t>Apr</a:t>
            </a:r>
          </a:p>
        </p:txBody>
      </p:sp>
      <p:sp>
        <p:nvSpPr>
          <p:cNvPr id="10" name="OTLSHAPE_TB_00000000000000000000000000000000_TimescaleInterval2">
            <a:extLst>
              <a:ext uri="{FF2B5EF4-FFF2-40B4-BE49-F238E27FC236}">
                <a16:creationId xmlns:a16="http://schemas.microsoft.com/office/drawing/2014/main" id="{AD7831F2-AB1F-4A32-A24C-0C206BC1884D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3014532" y="5466715"/>
            <a:ext cx="242054" cy="1460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000" spc="-20">
                <a:solidFill>
                  <a:schemeClr val="dk1"/>
                </a:solidFill>
                <a:latin typeface="Arial" panose="020B0604020202020204" pitchFamily="34" charset="0"/>
              </a:rPr>
              <a:t>May</a:t>
            </a:r>
          </a:p>
        </p:txBody>
      </p:sp>
      <p:sp>
        <p:nvSpPr>
          <p:cNvPr id="12" name="OTLSHAPE_TB_00000000000000000000000000000000_TimescaleInterval3">
            <a:extLst>
              <a:ext uri="{FF2B5EF4-FFF2-40B4-BE49-F238E27FC236}">
                <a16:creationId xmlns:a16="http://schemas.microsoft.com/office/drawing/2014/main" id="{DD75C598-CA9F-4E7E-A3E7-50953D704B13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5111178" y="5466715"/>
            <a:ext cx="205184" cy="1460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000" spc="-16">
                <a:solidFill>
                  <a:schemeClr val="dk1"/>
                </a:solidFill>
                <a:latin typeface="Arial" panose="020B0604020202020204" pitchFamily="34" charset="0"/>
              </a:rPr>
              <a:t>Jun</a:t>
            </a:r>
          </a:p>
        </p:txBody>
      </p:sp>
      <p:sp>
        <p:nvSpPr>
          <p:cNvPr id="14" name="OTLSHAPE_TB_00000000000000000000000000000000_TimescaleInterval4">
            <a:extLst>
              <a:ext uri="{FF2B5EF4-FFF2-40B4-BE49-F238E27FC236}">
                <a16:creationId xmlns:a16="http://schemas.microsoft.com/office/drawing/2014/main" id="{766AD358-A598-4A9B-9F82-C382E9E09B74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7140190" y="5466715"/>
            <a:ext cx="156581" cy="1460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000" spc="-18">
                <a:solidFill>
                  <a:schemeClr val="dk1"/>
                </a:solidFill>
                <a:latin typeface="Arial" panose="020B0604020202020204" pitchFamily="34" charset="0"/>
              </a:rPr>
              <a:t>Jul</a:t>
            </a:r>
          </a:p>
        </p:txBody>
      </p:sp>
      <p:sp>
        <p:nvSpPr>
          <p:cNvPr id="16" name="OTLSHAPE_TB_00000000000000000000000000000000_TimescaleInterval5">
            <a:extLst>
              <a:ext uri="{FF2B5EF4-FFF2-40B4-BE49-F238E27FC236}">
                <a16:creationId xmlns:a16="http://schemas.microsoft.com/office/drawing/2014/main" id="{F4C96C5E-473C-4698-8185-DA5D69A52600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9236835" y="5466715"/>
            <a:ext cx="226024" cy="1460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000" spc="-16">
                <a:solidFill>
                  <a:schemeClr val="dk1"/>
                </a:solidFill>
                <a:latin typeface="Arial" panose="020B0604020202020204" pitchFamily="34" charset="0"/>
              </a:rPr>
              <a:t>Aug</a:t>
            </a: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0AEA502E-9C20-4F39-B73C-9E68A44C4F35}"/>
              </a:ext>
            </a:extLst>
          </p:cNvPr>
          <p:cNvCxnSpPr/>
          <p:nvPr>
            <p:custDataLst>
              <p:tags r:id="rId52"/>
            </p:custDataLst>
          </p:nvPr>
        </p:nvCxnSpPr>
        <p:spPr>
          <a:xfrm>
            <a:off x="2951031" y="5412740"/>
            <a:ext cx="0" cy="2540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Separator2">
            <a:extLst>
              <a:ext uri="{FF2B5EF4-FFF2-40B4-BE49-F238E27FC236}">
                <a16:creationId xmlns:a16="http://schemas.microsoft.com/office/drawing/2014/main" id="{0BBEF581-C9F4-4E60-AE32-4EB38B996082}"/>
              </a:ext>
            </a:extLst>
          </p:cNvPr>
          <p:cNvCxnSpPr/>
          <p:nvPr>
            <p:custDataLst>
              <p:tags r:id="rId53"/>
            </p:custDataLst>
          </p:nvPr>
        </p:nvCxnSpPr>
        <p:spPr>
          <a:xfrm>
            <a:off x="5047677" y="5412740"/>
            <a:ext cx="0" cy="2540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Separator3">
            <a:extLst>
              <a:ext uri="{FF2B5EF4-FFF2-40B4-BE49-F238E27FC236}">
                <a16:creationId xmlns:a16="http://schemas.microsoft.com/office/drawing/2014/main" id="{C302CA7A-BC93-4E9D-B07F-F352DBA3561E}"/>
              </a:ext>
            </a:extLst>
          </p:cNvPr>
          <p:cNvCxnSpPr/>
          <p:nvPr>
            <p:custDataLst>
              <p:tags r:id="rId54"/>
            </p:custDataLst>
          </p:nvPr>
        </p:nvCxnSpPr>
        <p:spPr>
          <a:xfrm>
            <a:off x="7076689" y="5412740"/>
            <a:ext cx="0" cy="2540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TB_00000000000000000000000000000000_Separator4">
            <a:extLst>
              <a:ext uri="{FF2B5EF4-FFF2-40B4-BE49-F238E27FC236}">
                <a16:creationId xmlns:a16="http://schemas.microsoft.com/office/drawing/2014/main" id="{0EB9DCAE-5EE6-43E5-9D45-2F9AF6A7A44D}"/>
              </a:ext>
            </a:extLst>
          </p:cNvPr>
          <p:cNvCxnSpPr/>
          <p:nvPr>
            <p:custDataLst>
              <p:tags r:id="rId55"/>
            </p:custDataLst>
          </p:nvPr>
        </p:nvCxnSpPr>
        <p:spPr>
          <a:xfrm>
            <a:off x="9173335" y="5412740"/>
            <a:ext cx="0" cy="2540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TLSHAPE_T_0571764d832c4c17b9661d9d32209f65_Shape">
            <a:extLst>
              <a:ext uri="{FF2B5EF4-FFF2-40B4-BE49-F238E27FC236}">
                <a16:creationId xmlns:a16="http://schemas.microsoft.com/office/drawing/2014/main" id="{CCF45781-8272-432A-AC79-445047D7767F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1192555" y="1917700"/>
            <a:ext cx="3797300" cy="254000"/>
          </a:xfrm>
          <a:prstGeom prst="rect">
            <a:avLst/>
          </a:prstGeom>
          <a:solidFill>
            <a:srgbClr val="589AD7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TLSHAPE_T_184a1a4c93944062bead284b0de7149c_Shape">
            <a:extLst>
              <a:ext uri="{FF2B5EF4-FFF2-40B4-BE49-F238E27FC236}">
                <a16:creationId xmlns:a16="http://schemas.microsoft.com/office/drawing/2014/main" id="{C06E3D23-E479-47D5-8196-8303472B55AC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1192555" y="2235200"/>
            <a:ext cx="1765300" cy="254000"/>
          </a:xfrm>
          <a:prstGeom prst="rect">
            <a:avLst/>
          </a:prstGeom>
          <a:solidFill>
            <a:srgbClr val="589AD7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OTLSHAPE_T_91e86c6ce99d48548762ba4a0caf8d75_Shape">
            <a:extLst>
              <a:ext uri="{FF2B5EF4-FFF2-40B4-BE49-F238E27FC236}">
                <a16:creationId xmlns:a16="http://schemas.microsoft.com/office/drawing/2014/main" id="{50DCFCC6-210B-42B8-9E4A-15FD51FAA7EB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3018666" y="2552700"/>
            <a:ext cx="1968500" cy="254000"/>
          </a:xfrm>
          <a:prstGeom prst="rect">
            <a:avLst/>
          </a:prstGeom>
          <a:solidFill>
            <a:srgbClr val="589AD7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TLSHAPE_T_1b1aad66eebe4b74824324b84f38222b_Shape">
            <a:extLst>
              <a:ext uri="{FF2B5EF4-FFF2-40B4-BE49-F238E27FC236}">
                <a16:creationId xmlns:a16="http://schemas.microsoft.com/office/drawing/2014/main" id="{72A61C45-6DA0-48C8-8EB2-D3AE94BBE77E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5047678" y="2870200"/>
            <a:ext cx="1905000" cy="2540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TLSHAPE_T_7149c3a188b944c8a7174d2bb76898c8_Shape">
            <a:extLst>
              <a:ext uri="{FF2B5EF4-FFF2-40B4-BE49-F238E27FC236}">
                <a16:creationId xmlns:a16="http://schemas.microsoft.com/office/drawing/2014/main" id="{E76C9F17-CAA1-45A9-B234-841E23CB4902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5047678" y="3187700"/>
            <a:ext cx="812800" cy="2540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OTLSHAPE_T_a58d027968cf4916b27c9154731ca416_Shape">
            <a:extLst>
              <a:ext uri="{FF2B5EF4-FFF2-40B4-BE49-F238E27FC236}">
                <a16:creationId xmlns:a16="http://schemas.microsoft.com/office/drawing/2014/main" id="{82FB98C5-32F5-4461-99E5-49CCB556FB00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7009056" y="3505200"/>
            <a:ext cx="1422400" cy="254000"/>
          </a:xfrm>
          <a:prstGeom prst="rect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TLSHAPE_T_4db08bf0b0cb4f95a5a88e647975f119_Shape">
            <a:extLst>
              <a:ext uri="{FF2B5EF4-FFF2-40B4-BE49-F238E27FC236}">
                <a16:creationId xmlns:a16="http://schemas.microsoft.com/office/drawing/2014/main" id="{3029D1A3-DED9-4F98-A5A9-6D45A99CD923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7009056" y="3822700"/>
            <a:ext cx="1422400" cy="254000"/>
          </a:xfrm>
          <a:prstGeom prst="rect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OTLSHAPE_T_adf970c834164544b38fe42dc1844a75_Shape">
            <a:extLst>
              <a:ext uri="{FF2B5EF4-FFF2-40B4-BE49-F238E27FC236}">
                <a16:creationId xmlns:a16="http://schemas.microsoft.com/office/drawing/2014/main" id="{2EC03AC8-0126-483A-A128-894E2473C46D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>
            <a:off x="8496998" y="4140200"/>
            <a:ext cx="2717800" cy="254000"/>
          </a:xfrm>
          <a:prstGeom prst="rect">
            <a:avLst/>
          </a:prstGeom>
          <a:solidFill>
            <a:srgbClr val="6EAE4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OTLSHAPE_T_48d7d5ff336d462fbe074aacd41fced8_Shape">
            <a:extLst>
              <a:ext uri="{FF2B5EF4-FFF2-40B4-BE49-F238E27FC236}">
                <a16:creationId xmlns:a16="http://schemas.microsoft.com/office/drawing/2014/main" id="{94D8A537-7394-4B7A-8DF6-180C7F319552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>
            <a:off x="8496998" y="4457700"/>
            <a:ext cx="1219200" cy="254000"/>
          </a:xfrm>
          <a:prstGeom prst="rect">
            <a:avLst/>
          </a:prstGeom>
          <a:solidFill>
            <a:srgbClr val="6EAE4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OTLSHAPE_T_d1507011f0e3474ea5ec992b59f05503_Shape">
            <a:extLst>
              <a:ext uri="{FF2B5EF4-FFF2-40B4-BE49-F238E27FC236}">
                <a16:creationId xmlns:a16="http://schemas.microsoft.com/office/drawing/2014/main" id="{F26E20A6-A90A-45E2-862D-89FF02EDB661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>
            <a:off x="9782039" y="4892040"/>
            <a:ext cx="1422400" cy="254000"/>
          </a:xfrm>
          <a:prstGeom prst="rect">
            <a:avLst/>
          </a:prstGeom>
          <a:solidFill>
            <a:srgbClr val="6EAE4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TLSHAPE_T_0571764d832c4c17b9661d9d32209f65_ShapePercentage">
            <a:extLst>
              <a:ext uri="{FF2B5EF4-FFF2-40B4-BE49-F238E27FC236}">
                <a16:creationId xmlns:a16="http://schemas.microsoft.com/office/drawing/2014/main" id="{18F73E85-95A2-47B1-B084-F1A43272C078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>
            <a:off x="1192555" y="1917700"/>
            <a:ext cx="0" cy="2540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TLSHAPE_T_184a1a4c93944062bead284b0de7149c_ShapePercentage">
            <a:extLst>
              <a:ext uri="{FF2B5EF4-FFF2-40B4-BE49-F238E27FC236}">
                <a16:creationId xmlns:a16="http://schemas.microsoft.com/office/drawing/2014/main" id="{ACA9F1F5-C291-4CF5-9726-188F7C3C0739}"/>
              </a:ext>
            </a:extLst>
          </p:cNvPr>
          <p:cNvSpPr/>
          <p:nvPr>
            <p:custDataLst>
              <p:tags r:id="rId67"/>
            </p:custDataLst>
          </p:nvPr>
        </p:nvSpPr>
        <p:spPr>
          <a:xfrm>
            <a:off x="1192555" y="2235200"/>
            <a:ext cx="0" cy="2540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TLSHAPE_T_91e86c6ce99d48548762ba4a0caf8d75_ShapePercentage">
            <a:extLst>
              <a:ext uri="{FF2B5EF4-FFF2-40B4-BE49-F238E27FC236}">
                <a16:creationId xmlns:a16="http://schemas.microsoft.com/office/drawing/2014/main" id="{583958D1-BF06-4159-80C5-F6A76ADE626F}"/>
              </a:ext>
            </a:extLst>
          </p:cNvPr>
          <p:cNvSpPr/>
          <p:nvPr>
            <p:custDataLst>
              <p:tags r:id="rId68"/>
            </p:custDataLst>
          </p:nvPr>
        </p:nvSpPr>
        <p:spPr>
          <a:xfrm>
            <a:off x="3018666" y="2552700"/>
            <a:ext cx="0" cy="2540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TLSHAPE_T_1b1aad66eebe4b74824324b84f38222b_ShapePercentage">
            <a:extLst>
              <a:ext uri="{FF2B5EF4-FFF2-40B4-BE49-F238E27FC236}">
                <a16:creationId xmlns:a16="http://schemas.microsoft.com/office/drawing/2014/main" id="{A1225780-93D6-4D1B-8AF7-69120B0CC40C}"/>
              </a:ext>
            </a:extLst>
          </p:cNvPr>
          <p:cNvSpPr/>
          <p:nvPr>
            <p:custDataLst>
              <p:tags r:id="rId69"/>
            </p:custDataLst>
          </p:nvPr>
        </p:nvSpPr>
        <p:spPr>
          <a:xfrm>
            <a:off x="5047678" y="2870200"/>
            <a:ext cx="0" cy="2540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TLSHAPE_T_7149c3a188b944c8a7174d2bb76898c8_ShapePercentage">
            <a:extLst>
              <a:ext uri="{FF2B5EF4-FFF2-40B4-BE49-F238E27FC236}">
                <a16:creationId xmlns:a16="http://schemas.microsoft.com/office/drawing/2014/main" id="{03E60AB1-09AB-4552-86CD-E42C43381E31}"/>
              </a:ext>
            </a:extLst>
          </p:cNvPr>
          <p:cNvSpPr/>
          <p:nvPr>
            <p:custDataLst>
              <p:tags r:id="rId70"/>
            </p:custDataLst>
          </p:nvPr>
        </p:nvSpPr>
        <p:spPr>
          <a:xfrm>
            <a:off x="5047678" y="3187700"/>
            <a:ext cx="0" cy="2540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OTLSHAPE_T_a58d027968cf4916b27c9154731ca416_ShapePercentage">
            <a:extLst>
              <a:ext uri="{FF2B5EF4-FFF2-40B4-BE49-F238E27FC236}">
                <a16:creationId xmlns:a16="http://schemas.microsoft.com/office/drawing/2014/main" id="{E894510A-11E8-4ADB-8BE0-7A89473FF2AD}"/>
              </a:ext>
            </a:extLst>
          </p:cNvPr>
          <p:cNvSpPr/>
          <p:nvPr>
            <p:custDataLst>
              <p:tags r:id="rId71"/>
            </p:custDataLst>
          </p:nvPr>
        </p:nvSpPr>
        <p:spPr>
          <a:xfrm>
            <a:off x="7009056" y="3505200"/>
            <a:ext cx="0" cy="2540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TLSHAPE_T_4db08bf0b0cb4f95a5a88e647975f119_ShapePercentage">
            <a:extLst>
              <a:ext uri="{FF2B5EF4-FFF2-40B4-BE49-F238E27FC236}">
                <a16:creationId xmlns:a16="http://schemas.microsoft.com/office/drawing/2014/main" id="{15D99D1E-B2A5-4D44-9ABB-5EE1FB5121ED}"/>
              </a:ext>
            </a:extLst>
          </p:cNvPr>
          <p:cNvSpPr/>
          <p:nvPr>
            <p:custDataLst>
              <p:tags r:id="rId72"/>
            </p:custDataLst>
          </p:nvPr>
        </p:nvSpPr>
        <p:spPr>
          <a:xfrm>
            <a:off x="7009056" y="3822700"/>
            <a:ext cx="0" cy="2540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OTLSHAPE_T_adf970c834164544b38fe42dc1844a75_ShapePercentage">
            <a:extLst>
              <a:ext uri="{FF2B5EF4-FFF2-40B4-BE49-F238E27FC236}">
                <a16:creationId xmlns:a16="http://schemas.microsoft.com/office/drawing/2014/main" id="{941F845C-4552-4706-8920-BE2D1E8BBE63}"/>
              </a:ext>
            </a:extLst>
          </p:cNvPr>
          <p:cNvSpPr/>
          <p:nvPr>
            <p:custDataLst>
              <p:tags r:id="rId73"/>
            </p:custDataLst>
          </p:nvPr>
        </p:nvSpPr>
        <p:spPr>
          <a:xfrm>
            <a:off x="8496998" y="4140200"/>
            <a:ext cx="0" cy="2540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OTLSHAPE_T_48d7d5ff336d462fbe074aacd41fced8_ShapePercentage">
            <a:extLst>
              <a:ext uri="{FF2B5EF4-FFF2-40B4-BE49-F238E27FC236}">
                <a16:creationId xmlns:a16="http://schemas.microsoft.com/office/drawing/2014/main" id="{84307968-0F26-4D01-A3AD-386ACB0F9DBF}"/>
              </a:ext>
            </a:extLst>
          </p:cNvPr>
          <p:cNvSpPr/>
          <p:nvPr>
            <p:custDataLst>
              <p:tags r:id="rId74"/>
            </p:custDataLst>
          </p:nvPr>
        </p:nvSpPr>
        <p:spPr>
          <a:xfrm>
            <a:off x="8496998" y="4457700"/>
            <a:ext cx="0" cy="2540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OTLSHAPE_T_d1507011f0e3474ea5ec992b59f05503_ShapePercentage">
            <a:extLst>
              <a:ext uri="{FF2B5EF4-FFF2-40B4-BE49-F238E27FC236}">
                <a16:creationId xmlns:a16="http://schemas.microsoft.com/office/drawing/2014/main" id="{3BAF3A6C-9215-4B2B-AAE3-F5B46B4281A6}"/>
              </a:ext>
            </a:extLst>
          </p:cNvPr>
          <p:cNvSpPr/>
          <p:nvPr>
            <p:custDataLst>
              <p:tags r:id="rId75"/>
            </p:custDataLst>
          </p:nvPr>
        </p:nvSpPr>
        <p:spPr>
          <a:xfrm>
            <a:off x="9782039" y="4892040"/>
            <a:ext cx="0" cy="2540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TLSHAPE_T_0571764d832c4c17b9661d9d32209f65_StartDate" hidden="1">
            <a:extLst>
              <a:ext uri="{FF2B5EF4-FFF2-40B4-BE49-F238E27FC236}">
                <a16:creationId xmlns:a16="http://schemas.microsoft.com/office/drawing/2014/main" id="{59A737EE-C205-467F-8898-37E1794EC07A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8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65" name="OTLSHAPE_T_0571764d832c4c17b9661d9d32209f65_EndDate" hidden="1">
            <a:extLst>
              <a:ext uri="{FF2B5EF4-FFF2-40B4-BE49-F238E27FC236}">
                <a16:creationId xmlns:a16="http://schemas.microsoft.com/office/drawing/2014/main" id="{05DCC5D2-D611-40CD-8029-02C107CD9FB0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8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66" name="OTLSHAPE_T_0571764d832c4c17b9661d9d32209f65_Duration">
            <a:extLst>
              <a:ext uri="{FF2B5EF4-FFF2-40B4-BE49-F238E27FC236}">
                <a16:creationId xmlns:a16="http://schemas.microsoft.com/office/drawing/2014/main" id="{4A9CADB1-B7B5-4B61-AD5C-5F23D81CF71A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785859" y="1986280"/>
            <a:ext cx="3683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i="1" spc="-6">
                <a:solidFill>
                  <a:srgbClr val="589AD7"/>
                </a:solidFill>
                <a:latin typeface="Arial" panose="020B0604020202020204" pitchFamily="34" charset="0"/>
              </a:rPr>
              <a:t>40 days</a:t>
            </a:r>
          </a:p>
        </p:txBody>
      </p:sp>
      <p:sp>
        <p:nvSpPr>
          <p:cNvPr id="67" name="OTLSHAPE_T_0571764d832c4c17b9661d9d32209f65_JoinedDate">
            <a:extLst>
              <a:ext uri="{FF2B5EF4-FFF2-40B4-BE49-F238E27FC236}">
                <a16:creationId xmlns:a16="http://schemas.microsoft.com/office/drawing/2014/main" id="{82A7E2CA-9D9F-488F-AB12-73853941731A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5030797" y="1986280"/>
            <a:ext cx="6731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4">
                <a:solidFill>
                  <a:schemeClr val="dk2"/>
                </a:solidFill>
                <a:latin typeface="Arial" panose="020B0604020202020204" pitchFamily="34" charset="0"/>
              </a:rPr>
              <a:t>Apr 5 - May 30</a:t>
            </a:r>
          </a:p>
        </p:txBody>
      </p:sp>
      <p:sp>
        <p:nvSpPr>
          <p:cNvPr id="68" name="OTLSHAPE_T_0571764d832c4c17b9661d9d32209f65_Title">
            <a:extLst>
              <a:ext uri="{FF2B5EF4-FFF2-40B4-BE49-F238E27FC236}">
                <a16:creationId xmlns:a16="http://schemas.microsoft.com/office/drawing/2014/main" id="{849A51B3-905B-4823-87FA-38E5C0918451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2514607" y="1978978"/>
            <a:ext cx="11557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b="1" spc="-4">
                <a:solidFill>
                  <a:schemeClr val="dk1"/>
                </a:solidFill>
                <a:latin typeface="Arial" panose="020B0604020202020204" pitchFamily="34" charset="0"/>
              </a:rPr>
              <a:t>Define Requirements</a:t>
            </a:r>
          </a:p>
        </p:txBody>
      </p:sp>
      <p:sp>
        <p:nvSpPr>
          <p:cNvPr id="69" name="OTLSHAPE_T_0571764d832c4c17b9661d9d32209f65_TextPercentage" hidden="1">
            <a:extLst>
              <a:ext uri="{FF2B5EF4-FFF2-40B4-BE49-F238E27FC236}">
                <a16:creationId xmlns:a16="http://schemas.microsoft.com/office/drawing/2014/main" id="{D211C915-6974-4C51-93A4-A134A89D88FD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12700" y="1270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rgbClr val="EEECE1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72" name="OTLSHAPE_T_184a1a4c93944062bead284b0de7149c_StartDate" hidden="1">
            <a:extLst>
              <a:ext uri="{FF2B5EF4-FFF2-40B4-BE49-F238E27FC236}">
                <a16:creationId xmlns:a16="http://schemas.microsoft.com/office/drawing/2014/main" id="{4547A854-22DE-439F-A33C-20B2EF2DC2D2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8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73" name="OTLSHAPE_T_184a1a4c93944062bead284b0de7149c_EndDate" hidden="1">
            <a:extLst>
              <a:ext uri="{FF2B5EF4-FFF2-40B4-BE49-F238E27FC236}">
                <a16:creationId xmlns:a16="http://schemas.microsoft.com/office/drawing/2014/main" id="{08140D69-ADCE-488B-A451-45245D186CE9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8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74" name="OTLSHAPE_T_184a1a4c93944062bead284b0de7149c_Duration">
            <a:extLst>
              <a:ext uri="{FF2B5EF4-FFF2-40B4-BE49-F238E27FC236}">
                <a16:creationId xmlns:a16="http://schemas.microsoft.com/office/drawing/2014/main" id="{14B5BB3C-F095-4DE6-8398-9C64988072B4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785859" y="2303780"/>
            <a:ext cx="3683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i="1" spc="-6">
                <a:solidFill>
                  <a:srgbClr val="589AD7"/>
                </a:solidFill>
                <a:latin typeface="Arial" panose="020B0604020202020204" pitchFamily="34" charset="0"/>
              </a:rPr>
              <a:t>19 days</a:t>
            </a:r>
          </a:p>
        </p:txBody>
      </p:sp>
      <p:sp>
        <p:nvSpPr>
          <p:cNvPr id="75" name="OTLSHAPE_T_184a1a4c93944062bead284b0de7149c_JoinedDate">
            <a:extLst>
              <a:ext uri="{FF2B5EF4-FFF2-40B4-BE49-F238E27FC236}">
                <a16:creationId xmlns:a16="http://schemas.microsoft.com/office/drawing/2014/main" id="{D3E8CDF7-B31F-4FFC-B586-94096DC3976A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3001785" y="2303780"/>
            <a:ext cx="6350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8">
                <a:solidFill>
                  <a:schemeClr val="dk2"/>
                </a:solidFill>
                <a:latin typeface="Arial" panose="020B0604020202020204" pitchFamily="34" charset="0"/>
              </a:rPr>
              <a:t>Apr 5 - Apr 30</a:t>
            </a:r>
          </a:p>
        </p:txBody>
      </p:sp>
      <p:sp>
        <p:nvSpPr>
          <p:cNvPr id="76" name="OTLSHAPE_T_184a1a4c93944062bead284b0de7149c_Title">
            <a:extLst>
              <a:ext uri="{FF2B5EF4-FFF2-40B4-BE49-F238E27FC236}">
                <a16:creationId xmlns:a16="http://schemas.microsoft.com/office/drawing/2014/main" id="{034270A3-B6D9-46CC-B992-4B357000D05B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1382520" y="2296478"/>
            <a:ext cx="13843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b="1" spc="-2">
                <a:solidFill>
                  <a:schemeClr val="dk1"/>
                </a:solidFill>
                <a:latin typeface="Arial" panose="020B0604020202020204" pitchFamily="34" charset="0"/>
              </a:rPr>
              <a:t>Developer Requirements </a:t>
            </a:r>
          </a:p>
        </p:txBody>
      </p:sp>
      <p:sp>
        <p:nvSpPr>
          <p:cNvPr id="77" name="OTLSHAPE_T_184a1a4c93944062bead284b0de7149c_TextPercentage" hidden="1">
            <a:extLst>
              <a:ext uri="{FF2B5EF4-FFF2-40B4-BE49-F238E27FC236}">
                <a16:creationId xmlns:a16="http://schemas.microsoft.com/office/drawing/2014/main" id="{915B763C-778B-4BF6-B335-32AB19832519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12700" y="1270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rgbClr val="EEECE1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80" name="OTLSHAPE_T_91e86c6ce99d48548762ba4a0caf8d75_StartDate" hidden="1">
            <a:extLst>
              <a:ext uri="{FF2B5EF4-FFF2-40B4-BE49-F238E27FC236}">
                <a16:creationId xmlns:a16="http://schemas.microsoft.com/office/drawing/2014/main" id="{016C4F52-CF93-4B01-872A-55AA75E13F66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8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81" name="OTLSHAPE_T_91e86c6ce99d48548762ba4a0caf8d75_EndDate" hidden="1">
            <a:extLst>
              <a:ext uri="{FF2B5EF4-FFF2-40B4-BE49-F238E27FC236}">
                <a16:creationId xmlns:a16="http://schemas.microsoft.com/office/drawing/2014/main" id="{C3404D04-6F79-4045-915A-E9FF24478A25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8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82" name="OTLSHAPE_T_91e86c6ce99d48548762ba4a0caf8d75_Duration">
            <a:extLst>
              <a:ext uri="{FF2B5EF4-FFF2-40B4-BE49-F238E27FC236}">
                <a16:creationId xmlns:a16="http://schemas.microsoft.com/office/drawing/2014/main" id="{9CEB0648-285D-444E-94D0-83B9B05CBFE2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2611969" y="2621280"/>
            <a:ext cx="3683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i="1" spc="-6">
                <a:solidFill>
                  <a:srgbClr val="589AD7"/>
                </a:solidFill>
                <a:latin typeface="Arial" panose="020B0604020202020204" pitchFamily="34" charset="0"/>
              </a:rPr>
              <a:t>21 days</a:t>
            </a:r>
          </a:p>
        </p:txBody>
      </p:sp>
      <p:sp>
        <p:nvSpPr>
          <p:cNvPr id="83" name="OTLSHAPE_T_91e86c6ce99d48548762ba4a0caf8d75_JoinedDate">
            <a:extLst>
              <a:ext uri="{FF2B5EF4-FFF2-40B4-BE49-F238E27FC236}">
                <a16:creationId xmlns:a16="http://schemas.microsoft.com/office/drawing/2014/main" id="{87E7A843-53BD-4431-90D2-C597C32D71F8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5030797" y="2621280"/>
            <a:ext cx="7112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4">
                <a:solidFill>
                  <a:schemeClr val="dk2"/>
                </a:solidFill>
                <a:latin typeface="Arial" panose="020B0604020202020204" pitchFamily="34" charset="0"/>
              </a:rPr>
              <a:t>May 2 - May 30</a:t>
            </a:r>
          </a:p>
        </p:txBody>
      </p:sp>
      <p:sp>
        <p:nvSpPr>
          <p:cNvPr id="84" name="OTLSHAPE_T_91e86c6ce99d48548762ba4a0caf8d75_Title">
            <a:extLst>
              <a:ext uri="{FF2B5EF4-FFF2-40B4-BE49-F238E27FC236}">
                <a16:creationId xmlns:a16="http://schemas.microsoft.com/office/drawing/2014/main" id="{1641D26D-B53E-4635-8DA7-697D71447BE1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3341831" y="2613978"/>
            <a:ext cx="1320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b="1" spc="-4">
                <a:solidFill>
                  <a:schemeClr val="dk1"/>
                </a:solidFill>
                <a:latin typeface="Arial" panose="020B0604020202020204" pitchFamily="34" charset="0"/>
              </a:rPr>
              <a:t>Hardware Requirements</a:t>
            </a:r>
          </a:p>
        </p:txBody>
      </p:sp>
      <p:sp>
        <p:nvSpPr>
          <p:cNvPr id="85" name="OTLSHAPE_T_91e86c6ce99d48548762ba4a0caf8d75_TextPercentage" hidden="1">
            <a:extLst>
              <a:ext uri="{FF2B5EF4-FFF2-40B4-BE49-F238E27FC236}">
                <a16:creationId xmlns:a16="http://schemas.microsoft.com/office/drawing/2014/main" id="{76623471-C7EB-49DB-A9CD-13970D2AC563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12700" y="1270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rgbClr val="EEECE1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88" name="OTLSHAPE_T_1b1aad66eebe4b74824324b84f38222b_StartDate" hidden="1">
            <a:extLst>
              <a:ext uri="{FF2B5EF4-FFF2-40B4-BE49-F238E27FC236}">
                <a16:creationId xmlns:a16="http://schemas.microsoft.com/office/drawing/2014/main" id="{53D6399E-91F1-4980-B8E6-C4C2C7710CD9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8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89" name="OTLSHAPE_T_1b1aad66eebe4b74824324b84f38222b_EndDate" hidden="1">
            <a:extLst>
              <a:ext uri="{FF2B5EF4-FFF2-40B4-BE49-F238E27FC236}">
                <a16:creationId xmlns:a16="http://schemas.microsoft.com/office/drawing/2014/main" id="{255A4DC8-43AE-4F43-8FB7-7F7DBB17E25E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8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90" name="OTLSHAPE_T_1b1aad66eebe4b74824324b84f38222b_Duration">
            <a:extLst>
              <a:ext uri="{FF2B5EF4-FFF2-40B4-BE49-F238E27FC236}">
                <a16:creationId xmlns:a16="http://schemas.microsoft.com/office/drawing/2014/main" id="{0225F6F6-2565-4173-A800-65B1B31B4C71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4640981" y="2938780"/>
            <a:ext cx="3683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i="1" spc="-6">
                <a:solidFill>
                  <a:schemeClr val="accent2"/>
                </a:solidFill>
                <a:latin typeface="Arial" panose="020B0604020202020204" pitchFamily="34" charset="0"/>
              </a:rPr>
              <a:t>20 days</a:t>
            </a:r>
          </a:p>
        </p:txBody>
      </p:sp>
      <p:sp>
        <p:nvSpPr>
          <p:cNvPr id="91" name="OTLSHAPE_T_1b1aad66eebe4b74824324b84f38222b_JoinedDate">
            <a:extLst>
              <a:ext uri="{FF2B5EF4-FFF2-40B4-BE49-F238E27FC236}">
                <a16:creationId xmlns:a16="http://schemas.microsoft.com/office/drawing/2014/main" id="{56B6FC47-2097-4079-880A-7CEC20F7AC97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6992175" y="2938780"/>
            <a:ext cx="6477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6">
                <a:solidFill>
                  <a:schemeClr val="dk2"/>
                </a:solidFill>
                <a:latin typeface="Arial" panose="020B0604020202020204" pitchFamily="34" charset="0"/>
              </a:rPr>
              <a:t>Jun 1 - Jun 28</a:t>
            </a:r>
          </a:p>
        </p:txBody>
      </p:sp>
      <p:sp>
        <p:nvSpPr>
          <p:cNvPr id="92" name="OTLSHAPE_T_1b1aad66eebe4b74824324b84f38222b_Title">
            <a:extLst>
              <a:ext uri="{FF2B5EF4-FFF2-40B4-BE49-F238E27FC236}">
                <a16:creationId xmlns:a16="http://schemas.microsoft.com/office/drawing/2014/main" id="{9F24C0D1-9052-4DF8-B885-CC01BA1CB16E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5384757" y="2931478"/>
            <a:ext cx="12319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b="1" spc="-4">
                <a:solidFill>
                  <a:schemeClr val="dk1"/>
                </a:solidFill>
                <a:latin typeface="Arial" panose="020B0604020202020204" pitchFamily="34" charset="0"/>
              </a:rPr>
              <a:t>Design Specifications </a:t>
            </a:r>
          </a:p>
        </p:txBody>
      </p:sp>
      <p:sp>
        <p:nvSpPr>
          <p:cNvPr id="93" name="OTLSHAPE_T_1b1aad66eebe4b74824324b84f38222b_TextPercentage" hidden="1">
            <a:extLst>
              <a:ext uri="{FF2B5EF4-FFF2-40B4-BE49-F238E27FC236}">
                <a16:creationId xmlns:a16="http://schemas.microsoft.com/office/drawing/2014/main" id="{FA8B30F1-1116-49E9-A022-862B43D7C8CE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12700" y="1270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rgbClr val="EEECE1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96" name="OTLSHAPE_T_7149c3a188b944c8a7174d2bb76898c8_StartDate" hidden="1">
            <a:extLst>
              <a:ext uri="{FF2B5EF4-FFF2-40B4-BE49-F238E27FC236}">
                <a16:creationId xmlns:a16="http://schemas.microsoft.com/office/drawing/2014/main" id="{514217F3-6ED8-40C4-88E6-C33FF005AF70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8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97" name="OTLSHAPE_T_7149c3a188b944c8a7174d2bb76898c8_EndDate" hidden="1">
            <a:extLst>
              <a:ext uri="{FF2B5EF4-FFF2-40B4-BE49-F238E27FC236}">
                <a16:creationId xmlns:a16="http://schemas.microsoft.com/office/drawing/2014/main" id="{9946FD6B-0DBC-4EDD-9B92-AAC2B780CCF1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8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98" name="OTLSHAPE_T_7149c3a188b944c8a7174d2bb76898c8_Duration">
            <a:extLst>
              <a:ext uri="{FF2B5EF4-FFF2-40B4-BE49-F238E27FC236}">
                <a16:creationId xmlns:a16="http://schemas.microsoft.com/office/drawing/2014/main" id="{CC31CE7D-9513-415D-A8C4-433413DE130B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4697496" y="3256280"/>
            <a:ext cx="3048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i="1" spc="-8">
                <a:solidFill>
                  <a:schemeClr val="accent2"/>
                </a:solidFill>
                <a:latin typeface="Arial" panose="020B0604020202020204" pitchFamily="34" charset="0"/>
              </a:rPr>
              <a:t>8 days</a:t>
            </a:r>
          </a:p>
        </p:txBody>
      </p:sp>
      <p:sp>
        <p:nvSpPr>
          <p:cNvPr id="99" name="OTLSHAPE_T_7149c3a188b944c8a7174d2bb76898c8_JoinedDate">
            <a:extLst>
              <a:ext uri="{FF2B5EF4-FFF2-40B4-BE49-F238E27FC236}">
                <a16:creationId xmlns:a16="http://schemas.microsoft.com/office/drawing/2014/main" id="{2D60C249-5172-45CC-B469-D92EE5188C05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5910035" y="3256280"/>
            <a:ext cx="6477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6">
                <a:solidFill>
                  <a:schemeClr val="dk2"/>
                </a:solidFill>
                <a:latin typeface="Arial" panose="020B0604020202020204" pitchFamily="34" charset="0"/>
              </a:rPr>
              <a:t>Jun 1 - Jun 12</a:t>
            </a:r>
          </a:p>
        </p:txBody>
      </p:sp>
      <p:sp>
        <p:nvSpPr>
          <p:cNvPr id="100" name="OTLSHAPE_T_7149c3a188b944c8a7174d2bb76898c8_Title">
            <a:extLst>
              <a:ext uri="{FF2B5EF4-FFF2-40B4-BE49-F238E27FC236}">
                <a16:creationId xmlns:a16="http://schemas.microsoft.com/office/drawing/2014/main" id="{F0EF37CE-1422-4E11-AF32-A3B3D58B1925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5240774" y="3248978"/>
            <a:ext cx="431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b="1" spc="-6">
                <a:solidFill>
                  <a:schemeClr val="dk1"/>
                </a:solidFill>
                <a:latin typeface="Arial" panose="020B0604020202020204" pitchFamily="34" charset="0"/>
              </a:rPr>
              <a:t>Staffing</a:t>
            </a:r>
          </a:p>
        </p:txBody>
      </p:sp>
      <p:sp>
        <p:nvSpPr>
          <p:cNvPr id="101" name="OTLSHAPE_T_7149c3a188b944c8a7174d2bb76898c8_TextPercentage" hidden="1">
            <a:extLst>
              <a:ext uri="{FF2B5EF4-FFF2-40B4-BE49-F238E27FC236}">
                <a16:creationId xmlns:a16="http://schemas.microsoft.com/office/drawing/2014/main" id="{9860592E-A0BD-40F2-8D7C-143E0E61F134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12700" y="1270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rgbClr val="EEECE1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104" name="OTLSHAPE_T_a58d027968cf4916b27c9154731ca416_StartDate" hidden="1">
            <a:extLst>
              <a:ext uri="{FF2B5EF4-FFF2-40B4-BE49-F238E27FC236}">
                <a16:creationId xmlns:a16="http://schemas.microsoft.com/office/drawing/2014/main" id="{F8C24B51-7BC9-4B79-B62D-5520487D0EFF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8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105" name="OTLSHAPE_T_a58d027968cf4916b27c9154731ca416_EndDate" hidden="1">
            <a:extLst>
              <a:ext uri="{FF2B5EF4-FFF2-40B4-BE49-F238E27FC236}">
                <a16:creationId xmlns:a16="http://schemas.microsoft.com/office/drawing/2014/main" id="{424493A4-ED78-4D90-A41B-65B166886DBA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8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106" name="OTLSHAPE_T_a58d027968cf4916b27c9154731ca416_Duration">
            <a:extLst>
              <a:ext uri="{FF2B5EF4-FFF2-40B4-BE49-F238E27FC236}">
                <a16:creationId xmlns:a16="http://schemas.microsoft.com/office/drawing/2014/main" id="{3975923B-D585-417E-9F99-AB015B59540B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6602360" y="3573780"/>
            <a:ext cx="3683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i="1" spc="-6">
                <a:solidFill>
                  <a:srgbClr val="B20E12"/>
                </a:solidFill>
                <a:latin typeface="Arial" panose="020B0604020202020204" pitchFamily="34" charset="0"/>
              </a:rPr>
              <a:t>15 days</a:t>
            </a:r>
          </a:p>
        </p:txBody>
      </p:sp>
      <p:sp>
        <p:nvSpPr>
          <p:cNvPr id="107" name="OTLSHAPE_T_a58d027968cf4916b27c9154731ca416_JoinedDate">
            <a:extLst>
              <a:ext uri="{FF2B5EF4-FFF2-40B4-BE49-F238E27FC236}">
                <a16:creationId xmlns:a16="http://schemas.microsoft.com/office/drawing/2014/main" id="{6F29E32C-512C-4DA7-A2A5-2548005EC67F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8480117" y="3573780"/>
            <a:ext cx="6731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6">
                <a:solidFill>
                  <a:schemeClr val="dk2"/>
                </a:solidFill>
                <a:latin typeface="Arial" panose="020B0604020202020204" pitchFamily="34" charset="0"/>
              </a:rPr>
              <a:t>Jun 30 - Jul 20</a:t>
            </a:r>
          </a:p>
        </p:txBody>
      </p:sp>
      <p:sp>
        <p:nvSpPr>
          <p:cNvPr id="108" name="OTLSHAPE_T_a58d027968cf4916b27c9154731ca416_Title">
            <a:extLst>
              <a:ext uri="{FF2B5EF4-FFF2-40B4-BE49-F238E27FC236}">
                <a16:creationId xmlns:a16="http://schemas.microsoft.com/office/drawing/2014/main" id="{980BF4E8-DCB2-4335-890B-D72ABA0B1C6F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7401729" y="3566478"/>
            <a:ext cx="6350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b="1" spc="-6">
                <a:solidFill>
                  <a:schemeClr val="dk1"/>
                </a:solidFill>
                <a:latin typeface="Arial" panose="020B0604020202020204" pitchFamily="34" charset="0"/>
              </a:rPr>
              <a:t>Production </a:t>
            </a:r>
          </a:p>
        </p:txBody>
      </p:sp>
      <p:sp>
        <p:nvSpPr>
          <p:cNvPr id="109" name="OTLSHAPE_T_a58d027968cf4916b27c9154731ca416_TextPercentage" hidden="1">
            <a:extLst>
              <a:ext uri="{FF2B5EF4-FFF2-40B4-BE49-F238E27FC236}">
                <a16:creationId xmlns:a16="http://schemas.microsoft.com/office/drawing/2014/main" id="{E2A6CDD5-8D2A-48C9-97BC-F4897139CF74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12700" y="1270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rgbClr val="EEECE1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112" name="OTLSHAPE_T_4db08bf0b0cb4f95a5a88e647975f119_StartDate" hidden="1">
            <a:extLst>
              <a:ext uri="{FF2B5EF4-FFF2-40B4-BE49-F238E27FC236}">
                <a16:creationId xmlns:a16="http://schemas.microsoft.com/office/drawing/2014/main" id="{EF60DBE5-D9B2-4826-B2CB-8A3933B8E35D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8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113" name="OTLSHAPE_T_4db08bf0b0cb4f95a5a88e647975f119_EndDate" hidden="1">
            <a:extLst>
              <a:ext uri="{FF2B5EF4-FFF2-40B4-BE49-F238E27FC236}">
                <a16:creationId xmlns:a16="http://schemas.microsoft.com/office/drawing/2014/main" id="{95D868B1-E948-4D41-8E14-8F9A2A4C9D15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8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114" name="OTLSHAPE_T_4db08bf0b0cb4f95a5a88e647975f119_Duration">
            <a:extLst>
              <a:ext uri="{FF2B5EF4-FFF2-40B4-BE49-F238E27FC236}">
                <a16:creationId xmlns:a16="http://schemas.microsoft.com/office/drawing/2014/main" id="{DA37B3F7-E4AC-4DB9-AD24-018553888BAA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6602360" y="3891280"/>
            <a:ext cx="3683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i="1" spc="-6">
                <a:solidFill>
                  <a:srgbClr val="B20E12"/>
                </a:solidFill>
                <a:latin typeface="Arial" panose="020B0604020202020204" pitchFamily="34" charset="0"/>
              </a:rPr>
              <a:t>15 days</a:t>
            </a:r>
          </a:p>
        </p:txBody>
      </p:sp>
      <p:sp>
        <p:nvSpPr>
          <p:cNvPr id="115" name="OTLSHAPE_T_4db08bf0b0cb4f95a5a88e647975f119_JoinedDate">
            <a:extLst>
              <a:ext uri="{FF2B5EF4-FFF2-40B4-BE49-F238E27FC236}">
                <a16:creationId xmlns:a16="http://schemas.microsoft.com/office/drawing/2014/main" id="{F8D97F16-7681-4BB4-9562-92F9DAFC7F41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8480117" y="3891280"/>
            <a:ext cx="6731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6">
                <a:solidFill>
                  <a:schemeClr val="dk2"/>
                </a:solidFill>
                <a:latin typeface="Arial" panose="020B0604020202020204" pitchFamily="34" charset="0"/>
              </a:rPr>
              <a:t>Jun 30 - Jul 20</a:t>
            </a:r>
          </a:p>
        </p:txBody>
      </p:sp>
      <p:sp>
        <p:nvSpPr>
          <p:cNvPr id="116" name="OTLSHAPE_T_4db08bf0b0cb4f95a5a88e647975f119_Title">
            <a:extLst>
              <a:ext uri="{FF2B5EF4-FFF2-40B4-BE49-F238E27FC236}">
                <a16:creationId xmlns:a16="http://schemas.microsoft.com/office/drawing/2014/main" id="{FA39AE5D-1663-4642-B240-C72209580BD4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7288275" y="3883978"/>
            <a:ext cx="8636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b="1" spc="-8">
                <a:solidFill>
                  <a:schemeClr val="dk1"/>
                </a:solidFill>
                <a:latin typeface="Arial" panose="020B0604020202020204" pitchFamily="34" charset="0"/>
              </a:rPr>
              <a:t>Phase 1 Testing</a:t>
            </a:r>
          </a:p>
        </p:txBody>
      </p:sp>
      <p:sp>
        <p:nvSpPr>
          <p:cNvPr id="117" name="OTLSHAPE_T_4db08bf0b0cb4f95a5a88e647975f119_TextPercentage" hidden="1">
            <a:extLst>
              <a:ext uri="{FF2B5EF4-FFF2-40B4-BE49-F238E27FC236}">
                <a16:creationId xmlns:a16="http://schemas.microsoft.com/office/drawing/2014/main" id="{43A02187-CAF5-4AFB-B441-30C0E51C69EF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12700" y="1270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rgbClr val="EEECE1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120" name="OTLSHAPE_T_adf970c834164544b38fe42dc1844a75_StartDate" hidden="1">
            <a:extLst>
              <a:ext uri="{FF2B5EF4-FFF2-40B4-BE49-F238E27FC236}">
                <a16:creationId xmlns:a16="http://schemas.microsoft.com/office/drawing/2014/main" id="{93F8B3F0-D96B-46FF-90BB-9ECD7132AE39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8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121" name="OTLSHAPE_T_adf970c834164544b38fe42dc1844a75_EndDate" hidden="1">
            <a:extLst>
              <a:ext uri="{FF2B5EF4-FFF2-40B4-BE49-F238E27FC236}">
                <a16:creationId xmlns:a16="http://schemas.microsoft.com/office/drawing/2014/main" id="{C28C526B-7A12-441C-A5E8-F47415958E80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8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122" name="OTLSHAPE_T_adf970c834164544b38fe42dc1844a75_Duration">
            <a:extLst>
              <a:ext uri="{FF2B5EF4-FFF2-40B4-BE49-F238E27FC236}">
                <a16:creationId xmlns:a16="http://schemas.microsoft.com/office/drawing/2014/main" id="{F4738376-DEA1-4393-9E41-1B5655848EAB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8090302" y="4208780"/>
            <a:ext cx="3683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i="1" spc="-6">
                <a:solidFill>
                  <a:srgbClr val="6EAE40"/>
                </a:solidFill>
                <a:latin typeface="Arial" panose="020B0604020202020204" pitchFamily="34" charset="0"/>
              </a:rPr>
              <a:t>28 days</a:t>
            </a:r>
          </a:p>
        </p:txBody>
      </p:sp>
      <p:sp>
        <p:nvSpPr>
          <p:cNvPr id="123" name="OTLSHAPE_T_adf970c834164544b38fe42dc1844a75_JoinedDate">
            <a:extLst>
              <a:ext uri="{FF2B5EF4-FFF2-40B4-BE49-F238E27FC236}">
                <a16:creationId xmlns:a16="http://schemas.microsoft.com/office/drawing/2014/main" id="{B91CDC49-2FB1-4D0C-A822-5A5A364A968C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11253100" y="4208780"/>
            <a:ext cx="6858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8">
                <a:solidFill>
                  <a:schemeClr val="dk2"/>
                </a:solidFill>
                <a:latin typeface="Arial" panose="020B0604020202020204" pitchFamily="34" charset="0"/>
              </a:rPr>
              <a:t>Jul 22 - Aug 30</a:t>
            </a:r>
          </a:p>
        </p:txBody>
      </p:sp>
      <p:sp>
        <p:nvSpPr>
          <p:cNvPr id="124" name="OTLSHAPE_T_adf970c834164544b38fe42dc1844a75_Title">
            <a:extLst>
              <a:ext uri="{FF2B5EF4-FFF2-40B4-BE49-F238E27FC236}">
                <a16:creationId xmlns:a16="http://schemas.microsoft.com/office/drawing/2014/main" id="{5BB34232-3AC7-4653-A89E-39F80065F27D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9633579" y="4201478"/>
            <a:ext cx="4445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b="1" spc="-6">
                <a:solidFill>
                  <a:schemeClr val="dk1"/>
                </a:solidFill>
                <a:latin typeface="Arial" panose="020B0604020202020204" pitchFamily="34" charset="0"/>
              </a:rPr>
              <a:t>Phase 2</a:t>
            </a:r>
          </a:p>
        </p:txBody>
      </p:sp>
      <p:sp>
        <p:nvSpPr>
          <p:cNvPr id="125" name="OTLSHAPE_T_adf970c834164544b38fe42dc1844a75_TextPercentage" hidden="1">
            <a:extLst>
              <a:ext uri="{FF2B5EF4-FFF2-40B4-BE49-F238E27FC236}">
                <a16:creationId xmlns:a16="http://schemas.microsoft.com/office/drawing/2014/main" id="{D2322BEE-AD32-4B98-93B3-AD146292EA4D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12700" y="1270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rgbClr val="EEECE1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128" name="OTLSHAPE_T_48d7d5ff336d462fbe074aacd41fced8_StartDate" hidden="1">
            <a:extLst>
              <a:ext uri="{FF2B5EF4-FFF2-40B4-BE49-F238E27FC236}">
                <a16:creationId xmlns:a16="http://schemas.microsoft.com/office/drawing/2014/main" id="{6F82EC42-3173-43D0-A709-4DB7768C1BCC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8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129" name="OTLSHAPE_T_48d7d5ff336d462fbe074aacd41fced8_EndDate" hidden="1">
            <a:extLst>
              <a:ext uri="{FF2B5EF4-FFF2-40B4-BE49-F238E27FC236}">
                <a16:creationId xmlns:a16="http://schemas.microsoft.com/office/drawing/2014/main" id="{5CD1B19C-A258-4160-8F5F-8B37C97ECB18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8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130" name="OTLSHAPE_T_48d7d5ff336d462fbe074aacd41fced8_Duration">
            <a:extLst>
              <a:ext uri="{FF2B5EF4-FFF2-40B4-BE49-F238E27FC236}">
                <a16:creationId xmlns:a16="http://schemas.microsoft.com/office/drawing/2014/main" id="{05781720-D93E-4F07-B265-0D7711BA37CC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8090302" y="4526280"/>
            <a:ext cx="3683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i="1" spc="-6">
                <a:solidFill>
                  <a:srgbClr val="6EAE40"/>
                </a:solidFill>
                <a:latin typeface="Arial" panose="020B0604020202020204" pitchFamily="34" charset="0"/>
              </a:rPr>
              <a:t>12 days</a:t>
            </a:r>
          </a:p>
        </p:txBody>
      </p:sp>
      <p:sp>
        <p:nvSpPr>
          <p:cNvPr id="131" name="OTLSHAPE_T_48d7d5ff336d462fbe074aacd41fced8_JoinedDate">
            <a:extLst>
              <a:ext uri="{FF2B5EF4-FFF2-40B4-BE49-F238E27FC236}">
                <a16:creationId xmlns:a16="http://schemas.microsoft.com/office/drawing/2014/main" id="{B6AF38CE-96D9-44E2-B019-2BBB0790EE87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9765158" y="4526280"/>
            <a:ext cx="6223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8">
                <a:solidFill>
                  <a:schemeClr val="dk2"/>
                </a:solidFill>
                <a:latin typeface="Arial" panose="020B0604020202020204" pitchFamily="34" charset="0"/>
              </a:rPr>
              <a:t>Jul 22 - Aug 8</a:t>
            </a:r>
          </a:p>
        </p:txBody>
      </p:sp>
      <p:sp>
        <p:nvSpPr>
          <p:cNvPr id="132" name="OTLSHAPE_T_48d7d5ff336d462fbe074aacd41fced8_Title">
            <a:extLst>
              <a:ext uri="{FF2B5EF4-FFF2-40B4-BE49-F238E27FC236}">
                <a16:creationId xmlns:a16="http://schemas.microsoft.com/office/drawing/2014/main" id="{F6641143-533D-4EBA-9B10-F4505553A127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8674767" y="4518978"/>
            <a:ext cx="8636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b="1" spc="-8">
                <a:solidFill>
                  <a:schemeClr val="dk1"/>
                </a:solidFill>
                <a:latin typeface="Arial" panose="020B0604020202020204" pitchFamily="34" charset="0"/>
              </a:rPr>
              <a:t>Phase 2 Testing</a:t>
            </a:r>
          </a:p>
        </p:txBody>
      </p:sp>
      <p:sp>
        <p:nvSpPr>
          <p:cNvPr id="133" name="OTLSHAPE_T_48d7d5ff336d462fbe074aacd41fced8_TextPercentage" hidden="1">
            <a:extLst>
              <a:ext uri="{FF2B5EF4-FFF2-40B4-BE49-F238E27FC236}">
                <a16:creationId xmlns:a16="http://schemas.microsoft.com/office/drawing/2014/main" id="{2630E0C1-4A4B-4587-A308-E457FFE2E325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12700" y="1270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rgbClr val="EEECE1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136" name="OTLSHAPE_T_d1507011f0e3474ea5ec992b59f05503_StartDate" hidden="1">
            <a:extLst>
              <a:ext uri="{FF2B5EF4-FFF2-40B4-BE49-F238E27FC236}">
                <a16:creationId xmlns:a16="http://schemas.microsoft.com/office/drawing/2014/main" id="{3CA92331-055B-4C1F-8CF1-439EB71BFE6E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8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137" name="OTLSHAPE_T_d1507011f0e3474ea5ec992b59f05503_EndDate" hidden="1">
            <a:extLst>
              <a:ext uri="{FF2B5EF4-FFF2-40B4-BE49-F238E27FC236}">
                <a16:creationId xmlns:a16="http://schemas.microsoft.com/office/drawing/2014/main" id="{E7BC8BA5-478B-40D7-8117-A1342BEDC62A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8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138" name="OTLSHAPE_T_d1507011f0e3474ea5ec992b59f05503_Duration">
            <a:extLst>
              <a:ext uri="{FF2B5EF4-FFF2-40B4-BE49-F238E27FC236}">
                <a16:creationId xmlns:a16="http://schemas.microsoft.com/office/drawing/2014/main" id="{E35D022B-4748-4D7D-B65A-E7B241ECA219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9375342" y="4960620"/>
            <a:ext cx="3683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i="1" spc="-6">
                <a:solidFill>
                  <a:srgbClr val="6EAE40"/>
                </a:solidFill>
                <a:latin typeface="Arial" panose="020B0604020202020204" pitchFamily="34" charset="0"/>
              </a:rPr>
              <a:t>15 days</a:t>
            </a:r>
          </a:p>
        </p:txBody>
      </p:sp>
      <p:sp>
        <p:nvSpPr>
          <p:cNvPr id="139" name="OTLSHAPE_T_d1507011f0e3474ea5ec992b59f05503_JoinedDate">
            <a:extLst>
              <a:ext uri="{FF2B5EF4-FFF2-40B4-BE49-F238E27FC236}">
                <a16:creationId xmlns:a16="http://schemas.microsoft.com/office/drawing/2014/main" id="{E70776C0-0111-42C1-91C5-07F4F2C93966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9782039" y="4775200"/>
            <a:ext cx="7366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8">
                <a:solidFill>
                  <a:schemeClr val="dk2"/>
                </a:solidFill>
                <a:latin typeface="Arial" panose="020B0604020202020204" pitchFamily="34" charset="0"/>
              </a:rPr>
              <a:t>Aug 10 - Aug 30</a:t>
            </a:r>
          </a:p>
        </p:txBody>
      </p:sp>
      <p:sp>
        <p:nvSpPr>
          <p:cNvPr id="140" name="OTLSHAPE_T_d1507011f0e3474ea5ec992b59f05503_Title">
            <a:extLst>
              <a:ext uri="{FF2B5EF4-FFF2-40B4-BE49-F238E27FC236}">
                <a16:creationId xmlns:a16="http://schemas.microsoft.com/office/drawing/2014/main" id="{1E219E25-4D59-4A87-9CF9-754BE8ABADBA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9936397" y="4953318"/>
            <a:ext cx="11176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b="1" spc="-4">
                <a:solidFill>
                  <a:schemeClr val="dk1"/>
                </a:solidFill>
                <a:latin typeface="Arial" panose="020B0604020202020204" pitchFamily="34" charset="0"/>
              </a:rPr>
              <a:t>Post Launch Review</a:t>
            </a:r>
          </a:p>
        </p:txBody>
      </p:sp>
      <p:sp>
        <p:nvSpPr>
          <p:cNvPr id="141" name="OTLSHAPE_T_d1507011f0e3474ea5ec992b59f05503_TextPercentage" hidden="1">
            <a:extLst>
              <a:ext uri="{FF2B5EF4-FFF2-40B4-BE49-F238E27FC236}">
                <a16:creationId xmlns:a16="http://schemas.microsoft.com/office/drawing/2014/main" id="{88C53F0D-3DC5-4D97-BE2B-5779AAC1C7CB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12700" y="1270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rgbClr val="EEECE1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58" name="OTLSHAPE_M_74a51baaf1d84740b45c165010202ade_Shape">
            <a:extLst>
              <a:ext uri="{FF2B5EF4-FFF2-40B4-BE49-F238E27FC236}">
                <a16:creationId xmlns:a16="http://schemas.microsoft.com/office/drawing/2014/main" id="{DF01449B-D550-4346-8731-C4646FFB7E73}"/>
              </a:ext>
            </a:extLst>
          </p:cNvPr>
          <p:cNvSpPr/>
          <p:nvPr>
            <p:custDataLst>
              <p:tags r:id="rId136"/>
            </p:custDataLst>
          </p:nvPr>
        </p:nvSpPr>
        <p:spPr>
          <a:xfrm>
            <a:off x="5203866" y="5666740"/>
            <a:ext cx="228600" cy="2540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TLSHAPE_M_79f24f72b16c487fac007e19419647d7_Shape">
            <a:extLst>
              <a:ext uri="{FF2B5EF4-FFF2-40B4-BE49-F238E27FC236}">
                <a16:creationId xmlns:a16="http://schemas.microsoft.com/office/drawing/2014/main" id="{3D72EC65-65B8-41F9-AC73-331FDC229716}"/>
              </a:ext>
            </a:extLst>
          </p:cNvPr>
          <p:cNvSpPr/>
          <p:nvPr>
            <p:custDataLst>
              <p:tags r:id="rId137"/>
            </p:custDataLst>
          </p:nvPr>
        </p:nvSpPr>
        <p:spPr>
          <a:xfrm>
            <a:off x="9667692" y="5666740"/>
            <a:ext cx="228600" cy="254000"/>
          </a:xfrm>
          <a:prstGeom prst="rect">
            <a:avLst/>
          </a:prstGeom>
          <a:solidFill>
            <a:srgbClr val="6EAE4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TLSHAPE_M_74a51baaf1d84740b45c165010202ade_Title">
            <a:extLst>
              <a:ext uri="{FF2B5EF4-FFF2-40B4-BE49-F238E27FC236}">
                <a16:creationId xmlns:a16="http://schemas.microsoft.com/office/drawing/2014/main" id="{2A74C2EC-8407-4010-981A-3F2167817513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4552483" y="6090285"/>
            <a:ext cx="15367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b="1" spc="-2">
                <a:solidFill>
                  <a:schemeClr val="dk1"/>
                </a:solidFill>
                <a:latin typeface="Arial" panose="020B0604020202020204" pitchFamily="34" charset="0"/>
              </a:rPr>
              <a:t>Stakeholder Presentation</a:t>
            </a:r>
          </a:p>
        </p:txBody>
      </p:sp>
      <p:sp>
        <p:nvSpPr>
          <p:cNvPr id="57" name="OTLSHAPE_M_74a51baaf1d84740b45c165010202ade_Date">
            <a:extLst>
              <a:ext uri="{FF2B5EF4-FFF2-40B4-BE49-F238E27FC236}">
                <a16:creationId xmlns:a16="http://schemas.microsoft.com/office/drawing/2014/main" id="{5B0AF69F-9CD0-4BDC-B153-09C9A9FFF6D6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5178339" y="5946140"/>
            <a:ext cx="2921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900" spc="-10">
                <a:solidFill>
                  <a:schemeClr val="dk2"/>
                </a:solidFill>
                <a:latin typeface="Arial" panose="020B0604020202020204" pitchFamily="34" charset="0"/>
              </a:rPr>
              <a:t>Jun 4</a:t>
            </a:r>
          </a:p>
        </p:txBody>
      </p:sp>
      <p:sp>
        <p:nvSpPr>
          <p:cNvPr id="59" name="OTLSHAPE_M_79f24f72b16c487fac007e19419647d7_Title">
            <a:extLst>
              <a:ext uri="{FF2B5EF4-FFF2-40B4-BE49-F238E27FC236}">
                <a16:creationId xmlns:a16="http://schemas.microsoft.com/office/drawing/2014/main" id="{39BD7A4A-79B2-4AC2-9007-6C3102396E01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9556186" y="6090285"/>
            <a:ext cx="4572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b="1" u="sng" spc="-10">
                <a:solidFill>
                  <a:schemeClr val="dk1"/>
                </a:solidFill>
                <a:latin typeface="Arial" panose="020B0604020202020204" pitchFamily="34" charset="0"/>
              </a:rPr>
              <a:t>Launch</a:t>
            </a:r>
          </a:p>
        </p:txBody>
      </p:sp>
      <p:sp>
        <p:nvSpPr>
          <p:cNvPr id="60" name="OTLSHAPE_M_79f24f72b16c487fac007e19419647d7_Date">
            <a:extLst>
              <a:ext uri="{FF2B5EF4-FFF2-40B4-BE49-F238E27FC236}">
                <a16:creationId xmlns:a16="http://schemas.microsoft.com/office/drawing/2014/main" id="{8990AD3C-75B4-4D7E-8F7D-A4AEBE97BE60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9632618" y="5946140"/>
            <a:ext cx="304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900" spc="-8">
                <a:solidFill>
                  <a:schemeClr val="dk2"/>
                </a:solidFill>
                <a:latin typeface="Arial" panose="020B0604020202020204" pitchFamily="34" charset="0"/>
              </a:rPr>
              <a:t>Aug 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91338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m51bGwsIlZlcnNpb24iOnsiJGlkIjoiMiIsIlZlcnNpb24iOiIzLjYuMSIsIk9yaWdpbmFsQXNzZW1ibHlWZXJzaW9uIjoiNS4wMC4wMS4wMCIsIkVkaXRpb24iOiJQcm8iLCJMYXN0U2F2ZWRFZGl0aW9uIjozLCJJc1BsdXNFZGl0aW9uIjp0cnVlLCJJc1Byb0VkaXRpb24iOnRydWV9LCJFZmZlY3QiOjAsIlN0eWxlIjp7IiRpZCI6IjMiLCJUaW1lYmFuZFN0eWxlIjp7IiRpZCI6IjQiLCJTY2FsZU1hcmtpbmciOjAsIlNoYXBlIjowLCJTaGFwZVN0eWxlIjp7IiRpZCI6IjUiLCJNYXJnaW4iOnsiJGlkIjoiNiIsIlRvcCI6MC4wLCJMZWZ0IjoxMi4wLCJSaWdodCI6MTIuMCwiQm90dG9tIjowLjB9LCJQYWRkaW5nIjp7IiRpZCI6IjciLCJUb3AiOjUuMCwiTGVmdCI6MC4wLCJSaWdodCI6MC4wLCJCb3R0b20iOjUuMH0sIkJhY2tncm91bmQiOnsiJGlkIjoiOCIsIkNvbG9yIjp7IiRpZCI6IjkiLCJBIjoyNTUsIlIiOjE3OCwiRyI6MTc4LCJCIjoxNzh9fSwiSXNWaXNpYmxlIjp0cnVlLCJXaWR0aCI6ODU4LjAsIkhlaWdodCI6Mz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TWlkZGxlVGllclNoYXBlU3R5bGUiOnsiJGlkIjoiMTMiLCJNYXJnaW4iOnsiJHJlZiI6IjYifSwiUGFkZGluZyI6eyIkcmVmIjoiNyJ9LCJCYWNrZ3JvdW5kIjp7IiRyZWYiOiI4In0sIklzVmlzaWJsZSI6dHJ1ZSwiV2lkdGgiOjg1OC4wLCJIZWlnaHQiOjMwLjAsIkJvcmRlclN0eWxlIjpudWxsLCJQYXJlbnRTdHlsZSI6bnVsbH0sIkJvdHRvbVRpZXJTaGFwZVN0eWxlIjp7IiRpZCI6IjE0IiwiTWFyZ2luIjp7IiRyZWYiOiI2In0sIlBhZGRpbmciOnsiJHJlZiI6IjcifSwiQmFja2dyb3VuZCI6eyIkcmVmIjoiOCJ9LCJJc1Zpc2libGUiOnRydWUsIldpZHRoIjo4NTguMCwiSGVpZ2h0IjozMC4wLCJCb3JkZXJTdHlsZSI6bnVsbCwiUGFyZW50U3R5bGUiOm51bGx9LCJSaWdodEVuZENhcHNTdHlsZSI6eyIkaWQiOiIxNSIsIkZvbnRTZXR0aW5ncyI6eyIkaWQiOiIxNiIsIkZvbnRTaXplIjoxNiwiRm9udE5hbWUiOiJBcmlhbCIsIklzQm9sZCI6dHJ1ZSwiSXNJdGFsaWMiOmZhbHNlLCJJc1VuZGVybGluZWQiOmZhbHNlLCJQYXJlbnRTdHlsZSI6bnVsbH0sIkF1dG9TaXplIjowLCJGb3JlZ3JvdW5kIjp7IiRpZCI6IjE3IiwiQ29sb3IiOnsiJGlkIjoiMTg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E5IiwiVG9wIjowLjAsIkxlZnQiOjAuMCwiUmlnaHQiOjI1LjAsIkJvdHRvbSI6MC4wfSwiUGFkZGluZyI6eyIkaWQiOiIyMCIsIlRvcCI6MC4wLCJMZWZ0IjowLjAsIlJpZ2h0IjowLjAsIkJvdHRvbSI6MC4wfSwiQmFja2dyb3VuZCI6eyIkaWQiOiIyMSIsIkNvbG9yIjp7IiRpZCI6IjIyIiwiQSI6ODksIlIiOjAsIkciOjAsIkIiOjB9fSwiSXNWaXNpYmxlIjpmYWxzZSwiV2lkdGgiOjAuMCwiSGVpZ2h0IjowLjAsIkJvcmRlclN0eWxlIjpudWxsLCJQYXJlbnRTdHlsZSI6bnVsbH0sIkxlZnRFbmRDYXBzU3R5bGUiOnsiJGlkIjoiMjMiLCJGb250U2V0dGluZ3MiOnsiJGlkIjoiMjQiLCJGb250U2l6ZSI6MTYsIkZvbnROYW1lIjoiQXJpYWwiLCJJc0JvbGQiOnRydWUsIklzSXRhbGljIjpmYWxzZSwiSXNVbmRlcmxpbmVkIjpmYWxzZSwiUGFyZW50U3R5bGUiOm51bGx9LCJBdXRvU2l6ZSI6MCwiRm9yZWdyb3VuZCI6eyIkaWQiOiIyNSIsIkNvbG9yIjp7IiRpZCI6IjI2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yNyIsIlRvcCI6MC4wLCJMZWZ0IjoyNS4wLCJSaWdodCI6MC4wLCJCb3R0b20iOjAuMH0sIlBhZGRpbmciOnsiJGlkIjoiMjgiLCJUb3AiOjAuMCwiTGVmdCI6MC4wLCJSaWdodCI6MC4wLCJCb3R0b20iOjAuMH0sIkJhY2tncm91bmQiOnsiJGlkIjoiMjkiLCJDb2xvciI6eyIkcmVmIjoiMjIifX0sIklzVmlzaWJsZSI6ZmFsc2UsIldpZHRoIjowLjAsIkhlaWdodCI6MC4wLCJCb3JkZXJTdHlsZSI6bnVsbCwiUGFyZW50U3R5bGUiOm51bGx9LCJUb2RheVRleHRTdHlsZSI6eyIkaWQiOiIzMCIsIkZvbnRTZXR0aW5ncyI6eyIkaWQiOiIzMSIsIkZvbnRTaXplIjoxMiwiRm9udE5hbWUiOiJBcmlhbCIsIklzQm9sZCI6ZmFsc2UsIklzSXRhbGljIjpmYWxzZSwiSXNVbmRlcmxpbmVkIjpmYWxzZSwiUGFyZW50U3R5bGUiOm51bGx9LCJBdXRvU2l6ZSI6MCwiRm9yZWdyb3VuZCI6eyIkaWQiOiIzMiIsIkNvbG9yIjp7IiRpZCI6IjMz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0IiwiVG9wIjowLjAsIkxlZnQiOjAuMCwiUmlnaHQiOjAuMCwiQm90dG9tIjowLjB9LCJQYWRkaW5nIjp7IiRpZCI6IjM1IiwiVG9wIjowLjAsIkxlZnQiOjAuMCwiUmlnaHQiOjAuMCwiQm90dG9tIjowLjB9LCJCYWNrZ3JvdW5kIjp7IiRpZCI6IjM2IiwiQ29sb3IiOnsiJHJlZiI6IjIyIn19LCJJc1Zpc2libGUiOnRydWUsIldpZHRoIjowLjAsIkhlaWdodCI6MC4wLCJCb3JkZXJTdHlsZSI6bnVsbCwiUGFyZW50U3R5bGUiOm51bGx9LCJUb2RheU1hcmtlclN0eWxlIjp7IiRpZCI6IjM3IiwiTWFyZ2luIjp7IiRpZCI6IjM4IiwiVG9wIjowLjAsIkxlZnQiOjAuMCwiUmlnaHQiOjAuMCwiQm90dG9tIjowLjB9LCJQYWRkaW5nIjp7IiRpZCI6IjM5IiwiVG9wIjowLjAsIkxlZnQiOjAuMCwiUmlnaHQiOjAuMCwiQm90dG9tIjowLjB9LCJCYWNrZ3JvdW5kIjp7IiRpZCI6IjQwIiwiQ29sb3IiOnsiJGlkIjoiNDEiLCJBIjoyNTUsIlIiOjI1NSwiRyI6MCwiQiI6MH19LCJJc1Zpc2libGUiOnRydWUsIldpZHRoIjowLjAsIkhlaWdodCI6MC4wLCJCb3JkZXJTdHlsZSI6bnVsbCwiUGFyZW50U3R5bGUiOm51bGx9LCJTY2FsZVN0eWxlIjp7IiRpZCI6IjQyIiwiU2hhcGUiOjAsIlNob3dTZWdtZW50U2VwYXJhdG9ycyI6dHJ1ZSwiU2VnbWVudFNlcGFyYXRvck9wYWNpdHkiOjMwLCJIYXNCZWVuVmlzaWJsZUJlZm9yZSI6dHJ1ZSwiRm9udFNldHRpbmdzIjp7IiRpZCI6IjQzIiwiRm9udFNpemUiOjEwLCJGb250TmFtZSI6IkFyaWFsIiwiSXNCb2xkIjpmYWxzZSwiSXNJdGFsaWMiOmZhbHNlLCJJc1VuZGVybGluZWQiOmZhbHNlLCJQYXJlbnRTdHlsZSI6bnVsbH0sIkF1dG9TaXplIjowLCJGb3JlZ3JvdW5kIjp7IiRpZCI6IjQ0IiwiQ29sb3IiOnsiJGlkIjoiNDUiLCJBIjoyNTUsIlIiOjAsIkciOjAsIkIiOjB9fSwiTWF4V2lkdGgiOjIwMC4wLCJNYXhIZWlnaHQiOiJJbmZpbml0eSIsIlNtYXJ0Rm9yZWdyb3VuZElzQWN0aXZlIjpmYWxzZSwiSG9yaXpvbnRhbEFsaWdubWVudCI6MCwiVmVydGljYWxBbGlnbm1lbnQiOjEsIlNtYXJ0Rm9yZWdyb3VuZCI6bnVsbCwiQmFja2dyb3VuZEZpbGxUeXBlIjowLCJNYXJnaW4iOnsiJGlkIjoiNDYiLCJUb3AiOjAuMCwiTGVmdCI6NS4wLCJSaWdodCI6MC4wLCJCb3R0b20iOjAuMH0sIlBhZGRpbmciOnsiJGlkIjoiNDciLCJUb3AiOjAuMCwiTGVmdCI6MC4wLCJSaWdodCI6MC4wLCJCb3R0b20iOjAuMH0sIkJhY2tncm91bmQiOnsiJGlkIjoiNDgiLCJDb2xvciI6eyIkcmVmIjoiMjIifX0sIklzVmlzaWJsZSI6dHJ1ZSwiV2lkdGgiOjAuMCwiSGVpZ2h0IjowLjAsIkJvcmRlclN0eWxlIjpudWxsLCJQYXJlbnRTdHlsZSI6bnVsbH0sIlNpbmdsZVNjYWxlU2hhcGVTdHlsZSI6eyIkaWQiOiI0OSIsIlNoYXBlIjowLCJIZWlnaHQiOjMwLjB9LCJNaWRkbGVUaWVyU2NhbGVTdHlsZSI6eyIkaWQiOiI1MCIsIlNoYXBlIjowLCJTaG93U2VnbWVudFNlcGFyYXRvcnMiOnRydWUsIlNlZ21lbnRTZXBhcmF0b3JPcGFjaXR5IjozMCwiSGFzQmVlblZpc2libGVCZWZvcmUiOmZhbHNlLCJGb250U2V0dGluZ3MiOnsiJGlkIjoiNTEiLCJGb250U2l6ZSI6MTAsIkZvbnROYW1lIjoiQXJpYWwiLCJJc0JvbGQiOmZhbHNlLCJJc0l0YWxpYyI6ZmFsc2UsIklzVW5kZXJsaW5lZCI6ZmFsc2UsIlBhcmVudFN0eWxlIjpudWxsfSwiQXV0b1NpemUiOjAsIkZvcmVncm91bmQiOnsiJHJlZiI6IjQ0In0sIk1heFdpZHRoIjoyMDAuMCwiTWF4SGVpZ2h0IjoiSW5maW5pdHkiLCJTbWFydEZvcmVncm91bmRJc0FjdGl2ZSI6ZmFsc2UsIkhvcml6b250YWxBbGlnbm1lbnQiOjAsIlZlcnRpY2FsQWxpZ25tZW50IjoxLCJTbWFydEZvcmVncm91bmQiOm51bGwsIkJhY2tncm91bmRGaWxsVHlwZSI6MCwiTWFyZ2luIjp7IiRyZWYiOiI0NiJ9LCJQYWRkaW5nIjp7IiRyZWYiOiI0NyJ9LCJCYWNrZ3JvdW5kIjp7IiRyZWYiOiI0OCJ9LCJJc1Zpc2libGUiOmZhbHNlLCJXaWR0aCI6MC4wLCJIZWlnaHQiOjAuMCwiQm9yZGVyU3R5bGUiOm51bGwsIlBhcmVudFN0eWxlIjpudWxsfSwiQm90dG9tVGllclNjYWxlU3R5bGUiOnsiJGlkIjoiNTIiLCJTaGFwZSI6MCwiU2hvd1NlZ21lbnRTZXBhcmF0b3JzIjp0cnVlLCJTZWdtZW50U2VwYXJhdG9yT3BhY2l0eSI6MzAsIkhhc0JlZW5WaXNpYmxlQmVmb3JlIjpmYWxzZSwiRm9udFNldHRpbmdzIjp7IiRpZCI6IjUzIiwiRm9udFNpemUiOjEwLCJGb250TmFtZSI6IkFyaWFsIiwiSXNCb2xkIjpmYWxzZSwiSXNJdGFsaWMiOmZhbHNlLCJJc1VuZGVybGluZWQiOmZhbHNlLCJQYXJlbnRTdHlsZSI6bnVsbH0sIkF1dG9TaXplIjowLCJGb3JlZ3JvdW5kIjp7IiRyZWYiOiI0NCJ9LCJNYXhXaWR0aCI6MjAwLjAsIk1heEhlaWdodCI6IkluZmluaXR5IiwiU21hcnRGb3JlZ3JvdW5kSXNBY3RpdmUiOmZhbHNlLCJIb3Jpem9udGFsQWxpZ25tZW50IjowLCJWZXJ0aWNhbEFsaWdubWVudCI6MSwiU21hcnRGb3JlZ3JvdW5kIjpudWxsLCJCYWNrZ3JvdW5kRmlsbFR5cGUiOjAsIk1hcmdpbiI6eyIkcmVmIjoiNDYifSwiUGFkZGluZyI6eyIkcmVmIjoiNDcifSwiQmFja2dyb3VuZCI6eyIkcmVmIjoiNDgifSwiSXNWaXNpYmxlIjpmYWxzZSwiV2lkdGgiOjAuMCwiSGVpZ2h0IjowLjAsIkJvcmRlclN0eWxlIjpudWxsLCJQYXJlbnRTdHlsZSI6bnVsbH0sIkVsYXBzZWRUaW1lQmFja2dyb3VuZCI6eyIkaWQiOiI1NCIsIkNvbG9yIjp7IiRpZCI6IjU1IiwiQSI6MTkxLCJSIjoyNTUsIkciOjAsIkIiOjB9fSwiQXBwZW5kWWVhck9uWWVhckNoYW5nZSI6dHJ1ZSwiRWxhcHNlZFRpbWVGb3JtYXQiOjIsIlRvZGF5TWFya2VyUG9zaXRpb24iOjMsIlF1aWNrUG9zaXRpb24iOjMsIkFic29sdXRlUG9zaXRpb24iOjQyMS4yLCJNYXJnaW4iOnsiJGlkIjoiNTYiLCJUb3AiOjAuMCwiTGVmdCI6MTAuMCwiUmlnaHQiOjEwLjAsIkJvdHRvbSI6MC4wfSwiUGFkZGluZyI6eyIkaWQiOiI1NyIsIlRvcCI6MC4wLCJMZWZ0IjowLjAsIlJpZ2h0IjowLjAsIkJvdHRvbSI6MC4wfSwiQmFja2dyb3VuZCI6eyIkaWQiOiI1OCIsIkNvbG9yIjp7IiRpZCI6IjU5IiwiQSI6MjU1LCJSIjozMSwiRyI6NzMsIkIiOjEyNX19LCJJc1Zpc2libGUiOnRydWUsIldpZHRoIjowLjAsIkhlaWdodCI6MC4wLCJCb3JkZXJTdHlsZSI6bnVsbCwiUGFyZW50U3R5bGUiOm51bGx9LCJEZWZhdWx0TWlsZXN0b25lU3R5bGUiOnsiJGlkIjoiNjAiLCJTaGFwZSI6MCwiQ29ubmVjdG9yTWFyZ2luIjp7IiRpZCI6IjYxIiwiVG9wIjowLjAsIkxlZnQiOjIuMCwiUmlnaHQiOjIuMCwiQm90dG9tIjowLjB9LCJDb25uZWN0b3JTdHlsZSI6eyIkaWQiOiI2MiIsIkxpbmVDb2xvciI6eyIkaWQiOiI2MyIsIiR0eXBlIjoiTkxSRS5Db21tb24uRG9tLlNvbGlkQ29sb3JCcnVzaCwgTkxSRS5Db21tb24iLCJDb2xvciI6eyIkaWQiOiI2NCIsIkEiOjEyNywiUiI6MzEsIkciOjczLCJCIjoxMjZ9fSwiTGluZVdlaWdodCI6MS4wLCJMaW5lVHlwZSI6MCwiUGFyZW50U3R5bGUiOm51bGx9LCJJc0JlbG93VGltZWJhbmQiOmZhbHNlLCJQb3NpdGlvbk9uVGFzayI6MCwiSGlkZURhdGUiOmZhbHNlLCJTaGFwZVNpemUiOjEsIlNwYWNpbmciOjEuMCwiUGFkZGluZyI6eyIkaWQiOiI2NSIsIlRvcCI6Ny4wLCJMZWZ0IjozLjAsIlJpZ2h0IjowLjAsIkJvdHRvbSI6Mi4wfSwiU2hhcGVTdHlsZSI6eyIkaWQiOiI2NiIsIk1hcmdpbiI6eyIkaWQiOiI2NyIsIlRvcCI6MC4wLCJMZWZ0IjowLjAsIlJpZ2h0IjowLjAsIkJvdHRvbSI6MC4wfSwiUGFkZGluZyI6eyIkaWQiOiI2OCIsIlRvcCI6MC4wLCJMZWZ0IjowLjAsIlJpZ2h0IjowLjAsIkJvdHRvbSI6MC4wfSwiQmFja2dyb3VuZCI6eyIkaWQiOiI2OSIsIkNvbG9yIjp7IiRpZCI6IjcwIiwiQSI6MjU1LCJSIjowLCJHIjoxMTQsIkIiOjE4OH19LCJJc1Zpc2libGUiOnRydWUsIldpZHRoIjoxOC4wLCJIZWlnaHQiOjIwLjAsIkJvcmRlclN0eWxlIjp7IiRpZCI6IjcxIiwiTGluZUNvbG9yIjp7IiRpZCI6IjcyIiwiJHR5cGUiOiJOTFJFLkNvbW1vbi5Eb20uU29saWRDb2xvckJydXNoLCBOTFJFLkNvbW1vbiIsIkNvbG9yIjp7IiRpZCI6IjczIiwiQSI6MjU1LCJSIjoyNTUsIkciOjAsIkIiOjB9fSwiTGluZVdlaWdodCI6MC4wLCJMaW5lVHlwZSI6MCwiUGFyZW50U3R5bGUiOm51bGx9LCJQYXJlbnRTdHlsZSI6bnVsbH0sIlRpdGxlU3R5bGUiOnsiJGlkIjoiNzQiLCJGb250U2V0dGluZ3MiOnsiJGlkIjoiNzUiLCJGb250U2l6ZSI6MTAsIkZvbnROYW1lIjoiQXJpYWwiLCJJc0JvbGQiOnRydWUsIklzSXRhbGljIjpmYWxzZSwiSXNVbmRlcmxpbmVkIjpmYWxzZSwiUGFyZW50U3R5bGUiOm51bGx9LCJBdXRvU2l6ZSI6MCwiRm9yZWdyb3VuZCI6eyIkaWQiOiI3NiIsIkNvbG9yIjp7IiRpZCI6Ijc3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c4IiwiVG9wIjowLjAsIkxlZnQiOjAuMCwiUmlnaHQiOjAuMCwiQm90dG9tIjowLjB9LCJQYWRkaW5nIjp7IiRpZCI6Ijc5IiwiVG9wIjowLjAsIkxlZnQiOjAuMCwiUmlnaHQiOjAuMCwiQm90dG9tIjowLjB9LCJCYWNrZ3JvdW5kIjp7IiRpZCI6IjgwIiwiQ29sb3IiOnsiJHJlZiI6IjIyIn19LCJJc1Zpc2libGUiOnRydWUsIldpZHRoIjowLjAsIkhlaWdodCI6MC4wLCJCb3JkZXJTdHlsZSI6bnVsbCwiUGFyZW50U3R5bGUiOm51bGx9LCJEYXRlU3R5bGUiOnsiJGlkIjoiODEiLCJGb250U2V0dGluZ3MiOnsiJGlkIjoiODIiLCJGb250U2l6ZSI6OSwiRm9udE5hbWUiOiJBcmlhbCIsIklzQm9sZCI6ZmFsc2UsIklzSXRhbGljIjpmYWxzZSwiSXNVbmRlcmxpbmVkIjpmYWxzZSwiUGFyZW50U3R5bGUiOm51bGx9LCJBdXRvU2l6ZSI6MCwiRm9yZWdyb3VuZCI6eyIkaWQiOiI4MyIsIkNvbG9yIjp7IiRpZCI6Ijg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4NSIsIlRvcCI6MC4wLCJMZWZ0IjowLjAsIlJpZ2h0IjowLjAsIkJvdHRvbSI6MC4wfSwiUGFkZGluZyI6eyIkaWQiOiI4NiIsIlRvcCI6MC4wLCJMZWZ0IjowLjAsIlJpZ2h0IjowLjAsIkJvdHRvbSI6MC4wfSwiQmFja2dyb3VuZCI6eyIkaWQiOiI4NyIsIkNvbG9yIjp7IiRyZWYiOiIyMiJ9fSwiSXNWaXNpYmxlIjp0cnVlLCJXaWR0aCI6MC4wLCJIZWlnaHQiOjAuMCwiQm9yZGVyU3R5bGUiOm51bGwsIlBhcmVudFN0eWxlIjpudWxsfSwiRGF0ZUZvcm1hdCI6eyIkaWQiOiI4O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g5IiwiRGF0ZVBhcnRJc1Zpc2libGUiOmZhbHNlLCJUaW1lUGFydElzVmlzaWJsZSI6ZmFsc2V9fSwiV2Vla051bWJlcmluZyI6eyIkaWQiOiI5MCIsIkZvcm1hdCI6MCwiSXNWaXNpYmxlIjpmYWxzZSwiTGFzdEtub3duVmlzaWJpbGl0eVN0YXRlIjpmYWxzZX0sIklzVmlzaWJsZSI6dHJ1ZSwiUGFyZW50U3R5bGUiOm51bGx9LCJEZWZhdWx0VGFza1N0eWxlIjp7IiRpZCI6IjkxIiwiU2hhcGUiOjAsIlNoYXBlVGhpY2tuZXNzIjoxLCJEdXJhdGlvbkZvcm1hdCI6MCwiSW5jbHVkZU5vbldvcmtpbmdEYXlzSW5EdXJhdGlvbiI6ZmFsc2UsIlBlcmNlbnRhZ2VDb21wbGV0ZVN0eWxlIjp7IiRpZCI6IjkyIiwiRm9udFNldHRpbmdzIjp7IiRpZCI6IjkzIiwiRm9udFNpemUiOjksIkZvbnROYW1lIjoiQXJpYWwiLCJJc0JvbGQiOmZhbHNlLCJJc0l0YWxpYyI6ZmFsc2UsIklzVW5kZXJsaW5lZCI6ZmFsc2UsIlBhcmVudFN0eWxlIjpudWxsfSwiQXV0b1NpemUiOjAsIkZvcmVncm91bmQiOnsiJGlkIjoiOTQiLCJDb2xvciI6eyIkaWQiOiI5NSIsIkEiOjI1NSwiUiI6MjM4LCJHIjoyMzYsIkIiOjIyNX19LCJNYXhXaWR0aCI6OTYwLjAsIk1heEhlaWdodCI6IkluZmluaXR5IiwiU21hcnRGb3JlZ3JvdW5kSXNBY3RpdmUiOmZhbHNlLCJIb3Jpem9udGFsQWxpZ25tZW50IjoxLCJWZXJ0aWNhbEFsaWdubWVudCI6MCwiU21hcnRGb3JlZ3JvdW5kIjpudWxsLCJCYWNrZ3JvdW5kRmlsbFR5cGUiOjAsIk1hcmdpbiI6eyIkaWQiOiI5NiIsIlRvcCI6MC4wLCJMZWZ0IjowLjAsIlJpZ2h0IjowLjAsIkJvdHRvbSI6MC4wfSwiUGFkZGluZyI6eyIkaWQiOiI5NyIsIlRvcCI6MC4wLCJMZWZ0IjowLjAsIlJpZ2h0IjowLjAsIkJvdHRvbSI6MC4wfSwiQmFja2dyb3VuZCI6eyIkaWQiOiI5OCIsIkNvbG9yIjp7IiRyZWYiOiIyMiJ9fSwiSXNWaXNpYmxlIjp0cnVlLCJXaWR0aCI6MC4wLCJIZWlnaHQiOjAuMCwiQm9yZGVyU3R5bGUiOm51bGwsIlBhcmVudFN0eWxlIjpudWxsfSwiRHVyYXRpb25TdHlsZSI6eyIkaWQiOiI5OSIsIkZvbnRTZXR0aW5ncyI6eyIkaWQiOiIxMDAiLCJGb250U2l6ZSI6OSwiRm9udE5hbWUiOiJBcmlhbCIsIklzQm9sZCI6ZmFsc2UsIklzSXRhbGljIjpmYWxzZSwiSXNVbmRlcmxpbmVkIjpmYWxzZSwiUGFyZW50U3R5bGUiOm51bGx9LCJBdXRvU2l6ZSI6MCwiRm9yZWdyb3VuZCI6eyIkaWQiOiIxMDEiLCJDb2xvciI6eyIkaWQiOiIxMDIiLCJBIjoyNTUsIlIiOjIzNywiRyI6MTI1LCJCIjo0OX19LCJNYXhXaWR0aCI6OTYwLjAsIk1heEhlaWdodCI6IkluZmluaXR5IiwiU21hcnRGb3JlZ3JvdW5kSXNBY3RpdmUiOmZhbHNlLCJIb3Jpem9udGFsQWxpZ25tZW50IjowLCJWZXJ0aWNhbEFsaWdubWVudCI6MCwiU21hcnRGb3JlZ3JvdW5kIjpudWxsLCJCYWNrZ3JvdW5kRmlsbFR5cGUiOjAsIk1hcmdpbiI6eyIkaWQiOiIxMDMiLCJUb3AiOjAuMCwiTGVmdCI6MC4wLCJSaWdodCI6MC4wLCJCb3R0b20iOjAuMH0sIlBhZGRpbmciOnsiJGlkIjoiMTA0IiwiVG9wIjowLjAsIkxlZnQiOjAuMCwiUmlnaHQiOjAuMCwiQm90dG9tIjowLjB9LCJCYWNrZ3JvdW5kIjp7IiRpZCI6IjEwNSIsIkNvbG9yIjp7IiRyZWYiOiIyMiJ9fSwiSXNWaXNpYmxlIjp0cnVlLCJXaWR0aCI6MC4wLCJIZWlnaHQiOjAuMCwiQm9yZGVyU3R5bGUiOm51bGwsIlBhcmVudFN0eWxlIjpudWxsfSwiSG9yaXpvbnRhbENvbm5lY3RvclN0eWxlIjp7IiRpZCI6IjEwNiIsIkxpbmVDb2xvciI6eyIkaWQiOiIxMDciLCIkdHlwZSI6Ik5MUkUuQ29tbW9uLkRvbS5Tb2xpZENvbG9yQnJ1c2gsIE5MUkUuQ29tbW9uIiwiQ29sb3IiOnsiJGlkIjoiMTA4IiwiQSI6MjU1LCJSIjoyMDQsIkciOjIwNCwiQiI6MjA0fX0sIkxpbmVXZWlnaHQiOjEuMCwiTGluZVR5cGUiOjAsIlBhcmVudFN0eWxlIjpudWxsfSwiVmVydGljYWxDb25uZWN0b3JTdHlsZSI6eyIkaWQiOiIxMDkiLCJMaW5lQ29sb3IiOnsiJGlkIjoiMTEwIiwiJHR5cGUiOiJOTFJFLkNvbW1vbi5Eb20uU29saWRDb2xvckJydXNoLCBOTFJFLkNvbW1vbiIsIkNvbG9yIjp7IiRpZCI6IjExMSIsIkEiOjI1NSwiUiI6MjA0LCJHIjoyMDQsIkIiOjIwNH19LCJMaW5lV2VpZ2h0IjowLjAsIkxpbmVUeXBlIjowLCJQYXJlbnRTdHlsZSI6bnVsbH0sIk1hcmdpbiI6bnVsbCwiU3RhcnREYXRlUG9zaXRpb24iOjQsIkVuZERhdGVQb3NpdGlvbiI6NCwiRGF0ZUlzVmlzaWJsZSI6dHJ1ZSwiVGl0bGVQb3NpdGlvbiI6MywiRHVyYXRpb25Qb3NpdGlvbiI6NiwiUGVyY2VudGFnZUNvbXBsZXRlZFBvc2l0aW9uIjoyLCJTcGFjaW5nIjo1LCJJc0JlbG93VGltZWJhbmQiOmZhbHNlLCJQZXJjZW50YWdlQ29tcGxldGVTaGFwZU9wYWNpdHkiOjM1LCJTaGFwZVN0eWxlIjp7IiRpZCI6IjExMiIsIk1hcmdpbiI6eyIkaWQiOiIxMTMiLCJUb3AiOjAuMCwiTGVmdCI6NC4wLCJSaWdodCI6NC4wLCJCb3R0b20iOjAuMH0sIlBhZGRpbmciOnsiJGlkIjoiMTE0IiwiVG9wIjowLjAsIkxlZnQiOjAuMCwiUmlnaHQiOjAuMCwiQm90dG9tIjowLjB9LCJCYWNrZ3JvdW5kIjp7IiRpZCI6IjExNSIsIkNvbG9yIjp7IiRpZCI6IjExNiIsIkEiOjI1NSwiUiI6MCwiRyI6MTE0LCJCIjoxODh9fSwiSXNWaXNpYmxlIjp0cnVlLCJXaWR0aCI6MC4wLCJIZWlnaHQiOjE2LjAsIkJvcmRlclN0eWxlIjp7IiRpZCI6IjExNyIsIkxpbmVDb2xvciI6eyIkaWQiOiIxMTgiLCIkdHlwZSI6Ik5MUkUuQ29tbW9uLkRvbS5Tb2xpZENvbG9yQnJ1c2gsIE5MUkUuQ29tbW9uIiwiQ29sb3IiOnsiJGlkIjoiMTE5IiwiQSI6MjU1LCJSIjoyNTUsIkciOjAsIkIiOjB9fSwiTGluZVdlaWdodCI6MC4wLCJMaW5lVHlwZSI6MCwiUGFyZW50U3R5bGUiOm51bGx9LCJQYXJlbnRTdHlsZSI6bnVsbH0sIlRpdGxlU3R5bGUiOnsiJGlkIjoiMTIwIiwiRm9udFNldHRpbmdzIjp7IiRpZCI6IjEyMSIsIkZvbnRTaXplIjoxMCwiRm9udE5hbWUiOiJBcmlhbCIsIklzQm9sZCI6dHJ1ZSwiSXNJdGFsaWMiOmZhbHNlLCJJc1VuZGVybGluZWQiOmZhbHNlLCJQYXJlbnRTdHlsZSI6bnVsbH0sIkF1dG9TaXplIjowLCJGb3JlZ3JvdW5kIjp7IiRpZCI6IjEyMiIsIkNvbG9yIjp7IiRpZCI6IjEyMy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xMjQiLCJUb3AiOjAuMCwiTGVmdCI6MC4wLCJSaWdodCI6MC4wLCJCb3R0b20iOjAuMH0sIlBhZGRpbmciOnsiJGlkIjoiMTI1IiwiVG9wIjowLjAsIkxlZnQiOjAuMCwiUmlnaHQiOjAuMCwiQm90dG9tIjowLjB9LCJCYWNrZ3JvdW5kIjp7IiRpZCI6IjEyNiIsIkNvbG9yIjp7IiRyZWYiOiIyMiJ9fSwiSXNWaXNpYmxlIjp0cnVlLCJXaWR0aCI6MC4wLCJIZWlnaHQiOjAuMCwiQm9yZGVyU3R5bGUiOm51bGwsIlBhcmVudFN0eWxlIjpudWxsfSwiRGF0ZVN0eWxlIjp7IiRpZCI6IjEyNyIsIkZvbnRTZXR0aW5ncyI6eyIkaWQiOiIxMjgiLCJGb250U2l6ZSI6OSwiRm9udE5hbWUiOiJBcmlhbCIsIklzQm9sZCI6ZmFsc2UsIklzSXRhbGljIjpmYWxzZSwiSXNVbmRlcmxpbmVkIjpmYWxzZSwiUGFyZW50U3R5bGUiOm51bGx9LCJBdXRvU2l6ZSI6MCwiRm9yZWdyb3VuZCI6eyIkaWQiOiIxMjkiLCJDb2xvciI6eyIkaWQiOiIxMzAiLCJBIjoyNTUsIlIiOjY4LCJHIjo4NCwiQiI6MTA2fX0sIk1heFdpZHRoIjo5NjAuMCwiTWF4SGVpZ2h0IjoiSW5maW5pdHkiLCJTbWFydEZvcmVncm91bmRJc0FjdGl2ZSI6ZmFsc2UsIkhvcml6b250YWxBbGlnbm1lbnQiOjAsIlZlcnRpY2FsQWxpZ25tZW50IjowLCJTbWFydEZvcmVncm91bmQiOm51bGwsIkJhY2tncm91bmRGaWxsVHlwZSI6MCwiTWFyZ2luIjp7IiRpZCI6IjEzMSIsIlRvcCI6MC4wLCJMZWZ0IjowLjAsIlJpZ2h0IjowLjAsIkJvdHRvbSI6MC4wfSwiUGFkZGluZyI6eyIkaWQiOiIxMzIiLCJUb3AiOjAuMCwiTGVmdCI6MC4wLCJSaWdodCI6MC4wLCJCb3R0b20iOjAuMH0sIkJhY2tncm91bmQiOnsiJGlkIjoiMTMzIiwiQ29sb3IiOnsiJHJlZiI6IjIyIn19LCJJc1Zpc2libGUiOnRydWUsIldpZHRoIjowLjAsIkhlaWdodCI6MC4wLCJCb3JkZXJTdHlsZSI6bnVsbCwiUGFyZW50U3R5bGUiOm51bGx9LCJEYXRlRm9ybWF0Ijp7IiRpZCI6IjEzN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zNSIsIkRhdGVQYXJ0SXNWaXNpYmxlIjpmYWxzZSwiVGltZVBhcnRJc1Zpc2libGUiOmZhbHNlfX0sIldlZWtOdW1iZXJpbmciOnsiJGlkIjoiMTM2IiwiRm9ybWF0IjowLCJJc1Zpc2libGUiOmZhbHNlLCJMYXN0S25vd25WaXNpYmlsaXR5U3RhdGUiOmZhbHNlfSwiSXNWaXNpYmxlIjp0cnVlLCJQYXJlbnRTdHlsZSI6bnVsbCwiX2V4cGxpY2l0bHlTZXQiOnsiJGlkIjoiMTM3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xMzgiLCJHcmlkbGluZVN0eWxlIjp7IiRpZCI6IjEzOSIsIkxpbmVDb2xvciI6eyIkaWQiOiIxNDAiLCIkdHlwZSI6Ik5MUkUuQ29tbW9uLkRvbS5Tb2xpZENvbG9yQnJ1c2gsIE5MUkUuQ29tbW9uIiwiQ29sb3IiOnsiJGlkIjoiMTQxIiwiQSI6MzgsIlIiOjkxLCJHIjoxNTUsIkIiOjIxM319LCJMaW5lV2VpZ2h0IjoxLjAsIkxpbmVUeXBlIjowLCJQYXJlbnRTdHlsZSI6bnVsbH0sIk1hcmdpbiI6eyIkaWQiOiIxNDIiLCJUb3AiOjAuMCwiTGVmdCI6MC4wLCJSaWdodCI6MC4wLCJCb3R0b20iOjAuMH0sIlBhZGRpbmciOnsiJGlkIjoiMTQzIiwiVG9wIjowLjAsIkxlZnQiOjAuMCwiUmlnaHQiOjAuMCwiQm90dG9tIjowLjB9LCJCYWNrZ3JvdW5kIjpudWxsLCJJc1Zpc2libGUiOnRydWUsIldpZHRoIjowLjAsIkhlaWdodCI6MC4wLCJCb3JkZXJTdHlsZSI6eyIkaWQiOiIxNDQiLCJMaW5lQ29sb3IiOm51bGwsIkxpbmVXZWlnaHQiOjAuMCwiTGluZVR5cGUiOjAsIlBhcmVudFN0eWxlIjpudWxsfSwiUGFyZW50U3R5bGUiOm51bGx9LCJBY3Rpdml0eUxpbmVQYW5lbFN0eWxlIjp7IiRpZCI6IjE0NSIsIkFjdGl2aXR5TGluZVN0eWxlIjp7IiRpZCI6IjE0NiIsIkxpbmVDb2xvciI6eyIkaWQiOiIxNDciLCIkdHlwZSI6Ik5MUkUuQ29tbW9uLkRvbS5Tb2xpZENvbG9yQnJ1c2gsIE5MUkUuQ29tbW9uIiwiQ29sb3IiOnsiJGlkIjoiMTQ4IiwiQSI6MzgsIlIiOjY4LCJHIjoxMTQsIkIiOjE5Nn19LCJMaW5lV2VpZ2h0IjoxLjAsIkxpbmVUeXBlIjowLCJQYXJlbnRTdHlsZSI6bnVsbH0sIk1hcmdpbiI6eyIkaWQiOiIxNDkiLCJUb3AiOjAuMCwiTGVmdCI6MC4wLCJSaWdodCI6MC4wLCJCb3R0b20iOjAuMH0sIlBhZGRpbmciOnsiJGlkIjoiMTUwIiwiVG9wIjowLjAsIkxlZnQiOjAuMCwiUmlnaHQiOjAuMCwiQm90dG9tIjowLjB9LCJCYWNrZ3JvdW5kIjpudWxsLCJJc1Zpc2libGUiOnRydWUsIldpZHRoIjowLjAsIkhlaWdodCI6MC4wLCJCb3JkZXJTdHlsZSI6bnVsbCwiUGFyZW50U3R5bGUiOm51bGx9LCJTaG93RWxhcHNlZFRpbWVHcmFkaWVudFN0eWxlIjpmYWxzZSwiVGltZWJhbmRSZXNlcnZlZExlZnRBcmVhU3R5bGUiOnsiJGlkIjoiMTUxIiwiQWN0aXZpdHlIZWFkZXJXaWR0aCI6MC4wLCJJc1NldCI6ZmFsc2V9LCJEZWZhdWx0U3dpbWxhbmVTdHlsZSI6eyIkaWQiOiIxNTIiLCJIZWFkZXJTdHlsZSI6eyIkaWQiOiIxNTMiLCJUZXh0U3R5bGUiOnsiJGlkIjoiMTU0IiwiRm9udFNldHRpbmdzIjp7IiRpZCI6IjE1NSIsIkZvbnRTaXplIjoxMiwiRm9udE5hbWUiOiJDYWxpYnJpIiwiSXNCb2xkIjpmYWxzZSwiSXNJdGFsaWMiOmZhbHNlLCJJc1VuZGVybGluZWQiOmZhbHNlLCJQYXJlbnRTdHlsZSI6bnVsbH0sIkF1dG9TaXplIjowLCJGb3JlZ3JvdW5kIjp7IiRpZCI6IjE1NiIsIkNvbG9yIjp7IiRpZCI6IjE1NyIsIkEiOjI1NSwiUiI6MzIsIkciOjU2LCJCIjoxMDB9fSwiTWF4V2lkdGgiOiJJbmZpbml0eSIsIk1heEhlaWdodCI6IkluZmluaXR5IiwiU21hcnRGb3JlZ3JvdW5kSXNBY3RpdmUiOmZhbHNlLCJIb3Jpem9udGFsQWxpZ25tZW50IjowLCJWZXJ0aWNhbEFsaWdubWVudCI6MCwiU21hcnRGb3JlZ3JvdW5kIjpudWxsLCJCYWNrZ3JvdW5kRmlsbFR5cGUiOjAsIk1hcmdpbiI6eyIkaWQiOiIxNTgiLCJUb3AiOjAuMCwiTGVmdCI6MC4wLCJSaWdodCI6MC4wLCJCb3R0b20iOjAuMH0sIlBhZGRpbmciOnsiJGlkIjoiMTU5IiwiVG9wIjowLjAsIkxlZnQiOjAuMCwiUmlnaHQiOjAuMCwiQm90dG9tIjowLjB9LCJCYWNrZ3JvdW5kIjpudWxsLCJJc1Zpc2libGUiOnRydWUsIldpZHRoIjowLjAsIkhlaWdodCI6MC4wLCJCb3JkZXJTdHlsZSI6bnVsbCwiUGFyZW50U3R5bGUiOm51bGx9LCJSZWN0YW5nbGVTdHlsZSI6eyIkaWQiOiIxNjAiLCJNYXJnaW4iOnsiJGlkIjoiMTYxIiwiVG9wIjowLjAsIkxlZnQiOjAuMCwiUmlnaHQiOjAuMCwiQm90dG9tIjowLjB9LCJQYWRkaW5nIjp7IiRpZCI6IjE2MiIsIlRvcCI6MC4wLCJMZWZ0IjowLjAsIlJpZ2h0IjowLjAsIkJvdHRvbSI6MC4wfSwiQmFja2dyb3VuZCI6eyIkaWQiOiIxNjMiLCJDb2xvciI6eyIkaWQiOiIxNjQiLCJBIjoxMjcsIlIiOjkxLCJHIjoxNTUsIkIiOjIxM319LCJJc1Zpc2libGUiOnRydWUsIldpZHRoIjowLjAsIkhlaWdodCI6MC4wLCJCb3JkZXJTdHlsZSI6eyIkaWQiOiIxNjUiLCJMaW5lQ29sb3IiOnsiJGlkIjoiMTY2IiwiJHR5cGUiOiJOTFJFLkNvbW1vbi5Eb20uU29saWRDb2xvckJydXNoLCBOTFJFLkNvbW1vbiIsIkNvbG9yIjp7IiRpZCI6IjE2NyIsIkEiOjI1NSwiUiI6MjU1LCJHIjowLCJCIjowfX0sIkxpbmVXZWlnaHQiOjAuMCwiTGluZVR5cGUiOjAsIlBhcmVudFN0eWxlIjpudWxsfSwiUGFyZW50U3R5bGUiOm51bGx9LCJNYXJnaW4iOnsiJGlkIjoiMTY4IiwiVG9wIjowLjAsIkxlZnQiOjAuMCwiUmlnaHQiOjAuMCwiQm90dG9tIjowLjB9LCJQYWRkaW5nIjp7IiRpZCI6IjE2OSIsIlRvcCI6MC4wLCJMZWZ0IjowLjAsIlJpZ2h0IjowLjAsIkJvdHRvbSI6MC4wfSwiQmFja2dyb3VuZCI6bnVsbCwiSXNWaXNpYmxlIjp0cnVlLCJXaWR0aCI6MC4wLCJIZWlnaHQiOjAuMCwiQm9yZGVyU3R5bGUiOm51bGwsIlBhcmVudFN0eWxlIjpudWxsfSwiQmFja2dyb3VuZFN0eWxlIjp7IiRpZCI6IjE3MCIsIk1hcmdpbiI6eyIkaWQiOiIxNzEiLCJUb3AiOjAuMCwiTGVmdCI6MC4wLCJSaWdodCI6MC4wLCJCb3R0b20iOjAuMH0sIlBhZGRpbmciOnsiJGlkIjoiMTcyIiwiVG9wIjowLjAsIkxlZnQiOjAuMCwiUmlnaHQiOjAuMCwiQm90dG9tIjowLjB9LCJCYWNrZ3JvdW5kIjp7IiRpZCI6IjE3MyIsIkNvbG9yIjp7IiRpZCI6IjE3NCIsIkEiOjM4LCJSIjo5MSwiRyI6MTU1LCJCIjoyMTN9fSwiSXNWaXNpYmxlIjp0cnVlLCJXaWR0aCI6MC4wLCJIZWlnaHQiOjAuMCwiQm9yZGVyU3R5bGUiOnsiJGlkIjoiMTc1IiwiTGluZUNvbG9yIjp7IiRpZCI6IjE3NiIsIiR0eXBlIjoiTkxSRS5Db21tb24uRG9tLlNvbGlkQ29sb3JCcnVzaCwgTkxSRS5Db21tb24iLCJDb2xvciI6eyIkaWQiOiIxNzciLCJBIjoyNTUsIlIiOjI1NSwiRyI6MCwiQiI6MH19LCJMaW5lV2VpZ2h0IjowLjAsIkxpbmVUeXBlIjowLCJQYXJlbnRTdHlsZSI6bnVsbH0sIlBhcmVudFN0eWxlIjpudWxsfSwiSXNBYm92ZVRpbWViYW5kIjpmYWxzZSwiTWFyZ2luIjp7IiRpZCI6IjE3OCIsIlRvcCI6MC4wLCJMZWZ0IjowLjAsIlJpZ2h0IjowLjAsIkJvdHRvbSI6MC4wfSwiUGFkZGluZyI6eyIkaWQiOiIxNzkiLCJUb3AiOjAuMCwiTGVmdCI6MC4wLCJSaWdodCI6MC4wLCJCb3R0b20iOjAuMH0sIklzVmlzaWJsZSI6dHJ1ZSwiV2lkdGgiOjAuMCwiSGVpZ2h0IjowLjAsIkJvcmRlclN0eWxlIjpudWxsLCJQYXJlbnRTdHlsZSI6bnVsbH19LCJTY2FsZSI6eyIkaWQiOiIxODAiLCJTdGFydERhdGUiOiIwMDAxLTAxLTAxVDAwOjAwOjAwIiwiRW5kRGF0ZSI6IjIwMjEtMDgtMzBUMjM6NTk6MDAiLCJGb3JtYXQiOiJNTU0iLCJUeXBlIjoyLCJBdXRvRGF0ZVJhbmdlIjp0cnVlLCJXb3JraW5nRGF5cyI6MzEsIkZpc2NhbFllYXIiOnsiJGlkIjoiMTgxIiwiU3RhcnRNb250aCI6MSwiVXNlU3RhcnRpbmdZZWFyRm9yTnVtYmVyaW5nIjp0cnVlLCJTaG93RmlzY2FsWWVhckxhYmVsIjp0cnVlfSwiVG9kYXlNYXJrZXJUZXh0IjoiVG9kYXkiLCJBdXRvU2NhbGVUeXBlIjp0cnVlfSwiU2NhbGVWMiI6eyIkaWQiOiIxODIiLCJTdGFydERhdGUiOiIwMDAxLTAxLTAxVDAwOjAwOjAwIiwiRW5kRGF0ZSI6IjIwMjItMDgtMzBUMjM6NTk6MDAiLCJBdXRvRGF0ZVJhbmdlIjp0cnVlLCJXb3JraW5nRGF5cyI6MzEsIkZpc2NhbFllYXIiOnsiJHJlZiI6IjE4MSJ9LCJUb2RheU1hcmtlclRleHQiOiJUb2RheSIsIkF1dG9TY2FsZVR5cGUiOnRydWUsIlRpbWViYW5kU2NhbGVzIjp7IiRpZCI6IjE4MyIsIlRvcFNjYWxlTGF5ZXIiOnsiJGlkIjoiMTg0IiwiRm9ybWF0IjoiTU1NIiwiVHlwZSI6Mn0sIk1pZGRsZVNjYWxlTGF5ZXIiOnsiJGlkIjoiMTg1IiwiRm9ybWF0IjpudWxsLCJUeXBlIjowfSwiQm90dG9tU2NhbGVMYXllciI6eyIkaWQiOiIxODYiLCJGb3JtYXQiOm51bGwsIlR5cGUiOjB9fX0sIk1pbGVzdG9uZXMiOlt7IiRpZCI6IjE4NyIsIkRhdGUiOiIyMDIyLTA2LTA0VDIzOjU5OjAwIiwiU3R5bGUiOnsiJGlkIjoiMTg4IiwiU2hhcGUiOjMsIkNvbm5lY3Rvck1hcmdpbiI6eyIkaWQiOiIxODkiLCJUb3AiOjAuMCwiTGVmdCI6Mi4wLCJSaWdodCI6Mi4wLCJCb3R0b20iOjAuMH0sIkNvbm5lY3RvclN0eWxlIjp7IiRpZCI6IjE5MCIsIkxpbmVDb2xvciI6eyIkaWQiOiIxOTEiLCIkdHlwZSI6Ik5MUkUuQ29tbW9uLkRvbS5Tb2xpZENvbG9yQnJ1c2gsIE5MUkUuQ29tbW9uIiwiQ29sb3IiOnsiJGlkIjoiMTkyIiwiQSI6MTI3LCJSIjoxMjgsIkciOjE4NSwiQiI6MjIyfX0sIkxpbmVXZWlnaHQiOjEuMCwiTGluZVR5cGUiOjAsIlBhcmVudFN0eWxlIjpudWxsfSwiSXNCZWxvd1RpbWViYW5kIjp0cnVlLCJQb3NpdGlvbk9uVGFzayI6MCwiSGlkZURhdGUiOmZhbHNlLCJTaGFwZVNpemUiOjEsIlNwYWNpbmciOjEuMCwiUGFkZGluZyI6eyIkaWQiOiIxOTMiLCJUb3AiOjcuMCwiTGVmdCI6My4wLCJSaWdodCI6MC4wLCJCb3R0b20iOjIuMH0sIlNoYXBlU3R5bGUiOnsiJGlkIjoiMTk0IiwiTWFyZ2luIjp7IiRpZCI6IjE5NSIsIlRvcCI6MC4wLCJMZWZ0IjowLjAsIlJpZ2h0IjowLjAsIkJvdHRvbSI6MC4wfSwiUGFkZGluZyI6eyIkaWQiOiIxOTYiLCJUb3AiOjAuMCwiTGVmdCI6MC4wLCJSaWdodCI6MC4wLCJCb3R0b20iOjAuMH0sIkJhY2tncm91bmQiOnsiJGlkIjoiMTk3IiwiQ29sb3IiOnsiJGlkIjoiMTk4IiwiQSI6MjU1LCJSIjoyMzcsIkciOjEyNSwiQiI6NDl9fSwiSXNWaXNpYmxlIjp0cnVlLCJXaWR0aCI6MTguMCwiSGVpZ2h0IjoyMC4wLCJCb3JkZXJTdHlsZSI6eyIkaWQiOiIxOTkiLCJMaW5lQ29sb3IiOnsiJHJlZiI6IjcyIn0sIkxpbmVXZWlnaHQiOjAuMCwiTGluZVR5cGUiOjAsIlBhcmVudFN0eWxlIjpudWxsfSwiUGFyZW50U3R5bGUiOm51bGx9LCJUaXRsZVN0eWxlIjp7IiRpZCI6IjIwMCIsIkZvbnRTZXR0aW5ncyI6eyIkaWQiOiIyMDEiLCJGb250U2l6ZSI6MTAsIkZvbnROYW1lIjoiQXJpYWwiLCJJc0JvbGQiOnRydWUsIklzSXRhbGljIjpmYWxzZSwiSXNVbmRlcmxpbmVkIjpmYWxzZSwiUGFyZW50U3R5bGUiOm51bGx9LCJBdXRvU2l6ZSI6MCwiRm9yZWdyb3VuZCI6eyIkaWQiOiIyMDIiLCJDb2xvciI6eyIkcmVmIjoiNzcifX0sIk1heFdpZHRoIjoyMDAuMCwiTWF4SGVpZ2h0IjoiSW5maW5pdHkiLCJTbWFydEZvcmVncm91bmRJc0FjdGl2ZSI6ZmFsc2UsIkhvcml6b250YWxBbGlnbm1lbnQiOjEsIlZlcnRpY2FsQWxpZ25tZW50IjowLCJTbWFydEZvcmVncm91bmQiOm51bGwsIkJhY2tncm91bmRGaWxsVHlwZSI6MCwiTWFyZ2luIjp7IiRpZCI6IjIwMyIsIlRvcCI6MC4wLCJMZWZ0IjowLjAsIlJpZ2h0IjowLjAsIkJvdHRvbSI6MC4wfSwiUGFkZGluZyI6eyIkaWQiOiIyMDQiLCJUb3AiOjAuMCwiTGVmdCI6MC4wLCJSaWdodCI6MC4wLCJCb3R0b20iOjAuMH0sIkJhY2tncm91bmQiOnsiJHJlZiI6IjgwIn0sIklzVmlzaWJsZSI6dHJ1ZSwiV2lkdGgiOjAuMCwiSGVpZ2h0IjowLjAsIkJvcmRlclN0eWxlIjp7IiRpZCI6IjIwNSIsIkxpbmVDb2xvciI6bnVsbCwiTGluZVdlaWdodCI6MC4wLCJMaW5lVHlwZSI6MCwiUGFyZW50U3R5bGUiOm51bGx9LCJQYXJlbnRTdHlsZSI6bnVsbH0sIkRhdGVTdHlsZSI6eyIkaWQiOiIyMDYiLCJGb250U2V0dGluZ3MiOnsiJGlkIjoiMjA3IiwiRm9udFNpemUiOjksIkZvbnROYW1lIjoiQXJpYWwiLCJJc0JvbGQiOmZhbHNlLCJJc0l0YWxpYyI6ZmFsc2UsIklzVW5kZXJsaW5lZCI6ZmFsc2UsIlBhcmVudFN0eWxlIjpudWxsfSwiQXV0b1NpemUiOjAsIkZvcmVncm91bmQiOnsiJGlkIjoiMjA4IiwiQ29sb3IiOnsiJHJlZiI6Ijg0In19LCJNYXhXaWR0aCI6MjAwLjAsIk1heEhlaWdodCI6IkluZmluaXR5IiwiU21hcnRGb3JlZ3JvdW5kSXNBY3RpdmUiOmZhbHNlLCJIb3Jpem9udGFsQWxpZ25tZW50IjoxLCJWZXJ0aWNhbEFsaWdubWVudCI6MCwiU21hcnRGb3JlZ3JvdW5kIjpudWxsLCJCYWNrZ3JvdW5kRmlsbFR5cGUiOjAsIk1hcmdpbiI6eyIkaWQiOiIyMDkiLCJUb3AiOjAuMCwiTGVmdCI6MC4wLCJSaWdodCI6MC4wLCJCb3R0b20iOjAuMH0sIlBhZGRpbmciOnsiJGlkIjoiMjEwIiwiVG9wIjowLjAsIkxlZnQiOjAuMCwiUmlnaHQiOjAuMCwiQm90dG9tIjowLjB9LCJCYWNrZ3JvdW5kIjp7IiRyZWYiOiI4NyJ9LCJJc1Zpc2libGUiOnRydWUsIldpZHRoIjowLjAsIkhlaWdodCI6MC4wLCJCb3JkZXJTdHlsZSI6eyIkaWQiOiIyMTEiLCJMaW5lQ29sb3IiOm51bGwsIkxpbmVXZWlnaHQiOjAuMCwiTGluZVR5cGUiOjAsIlBhcmVudFN0eWxlIjpudWxsfSwiUGFyZW50U3R5bGUiOm51bGx9LCJEYXRlRm9ybWF0Ijp7IiRpZCI6IjIxMi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4OSJ9fSwiV2Vla051bWJlcmluZyI6eyIkaWQiOiIyMTMiLCJGb3JtYXQiOjAsIklzVmlzaWJsZSI6ZmFsc2UsIkxhc3RLbm93blZpc2liaWxpdHlTdGF0ZSI6ZmFsc2V9LCJJc1Zpc2libGUiOnRydWUsIlBhcmVudFN0eWxlIjpudWxsfSwiSW5kZXgiOjAsIlBlcmNlbnRhZ2VDb21wbGV0ZSI6bnVsbCwiUG9zaXRpb24iOnsiUmF0aW8iOjAuMCwiSXNDdXN0b20iOmZhbHNlfSwiRGF0ZUZvcm1hdCI6eyIkcmVmIjoiMjEyIn0sIldlZWtOdW1iZXJpbmciOnsiJGlkIjoiMjE0IiwiRm9ybWF0IjowLCJJc1Zpc2libGUiOmZhbHNlLCJMYXN0S25vd25WaXNpYmlsaXR5U3RhdGUiOmZhbHNlfSwiUmVsYXRlZFRhc2tJZCI6IjAwMDAwMDAwLTAwMDAtMDAwMC0wMDAwLTAwMDAwMDAwMDAwMCIsIklkIjoiNzRhNTFiYWEtZjFkOC00NzQwLWI0NWMtMTY1MDEwMjAyYWRlIiwiSW1wb3J0SWQiOm51bGwsIlRpdGxlIjoiU3Rha2Vob2xkZXIgUHJlc2VudGF0aW9uIiwiTm90ZSI6bnVsbCwiSHlwZXJsaW5rIjp7IiRpZCI6IjIxNSIsIkFkZHJlc3MiOiIiLCJTdWJBZGRyZXNzIjoiIn0sIklzQ2hhbmdlZCI6ZmFsc2UsIklzTmV3IjpmYWxzZX0seyIkaWQiOiIyMTYiLCJEYXRlIjoiMjAyMi0wOC0wOVQyMzo1OTowMCIsIlN0eWxlIjp7IiRpZCI6IjIxNyIsIlNoYXBlIjozLCJDb25uZWN0b3JNYXJnaW4iOnsiJGlkIjoiMjE4IiwiVG9wIjowLjAsIkxlZnQiOjIuMCwiUmlnaHQiOjIuMCwiQm90dG9tIjowLjB9LCJDb25uZWN0b3JTdHlsZSI6eyIkaWQiOiIyMTkiLCJMaW5lQ29sb3IiOnsiJGlkIjoiMjIwIiwiJHR5cGUiOiJOTFJFLkNvbW1vbi5Eb20uU29saWRDb2xvckJydXNoLCBOTFJFLkNvbW1vbiIsIkNvbG9yIjp7IiRpZCI6IjIyMSIsIkEiOjEyNywiUiI6MTI4LCJHIjoxODUsIkIiOjIyMn19LCJMaW5lV2VpZ2h0IjoxLjAsIkxpbmVUeXBlIjowLCJQYXJlbnRTdHlsZSI6bnVsbH0sIklzQmVsb3dUaW1lYmFuZCI6dHJ1ZSwiUG9zaXRpb25PblRhc2siOjAsIkhpZGVEYXRlIjpmYWxzZSwiU2hhcGVTaXplIjoxLCJTcGFjaW5nIjoxLjAsIlBhZGRpbmciOnsiJGlkIjoiMjIyIiwiVG9wIjo3LjAsIkxlZnQiOjMuMCwiUmlnaHQiOjAuMCwiQm90dG9tIjoyLjB9LCJTaGFwZVN0eWxlIjp7IiRpZCI6IjIyMyIsIk1hcmdpbiI6eyIkaWQiOiIyMjQiLCJUb3AiOjAuMCwiTGVmdCI6MC4wLCJSaWdodCI6MC4wLCJCb3R0b20iOjAuMH0sIlBhZGRpbmciOnsiJGlkIjoiMjI1IiwiVG9wIjowLjAsIkxlZnQiOjAuMCwiUmlnaHQiOjAuMCwiQm90dG9tIjowLjB9LCJCYWNrZ3JvdW5kIjp7IiRpZCI6IjIyNiIsIkNvbG9yIjp7IiRpZCI6IjIyNyIsIkEiOjI1NSwiUiI6MTEwLCJHIjoxNzQsIkIiOjY0fX0sIklzVmlzaWJsZSI6dHJ1ZSwiV2lkdGgiOjE4LjAsIkhlaWdodCI6MjAuMCwiQm9yZGVyU3R5bGUiOnsiJGlkIjoiMjI4IiwiTGluZUNvbG9yIjp7IiRyZWYiOiI3MiJ9LCJMaW5lV2VpZ2h0IjowLjAsIkxpbmVUeXBlIjowLCJQYXJlbnRTdHlsZSI6bnVsbH0sIlBhcmVudFN0eWxlIjpudWxsfSwiVGl0bGVTdHlsZSI6eyIkaWQiOiIyMjkiLCJGb250U2V0dGluZ3MiOnsiJGlkIjoiMjMwIiwiRm9udFNpemUiOjEwLCJGb250TmFtZSI6IkFyaWFsIiwiSXNCb2xkIjp0cnVlLCJJc0l0YWxpYyI6ZmFsc2UsIklzVW5kZXJsaW5lZCI6dHJ1ZSwiUGFyZW50U3R5bGUiOm51bGx9LCJBdXRvU2l6ZSI6MCwiRm9yZWdyb3VuZCI6eyIkaWQiOiIyMzEiLCJDb2xvciI6eyIkcmVmIjoiNzcifX0sIk1heFdpZHRoIjoyMDAuMCwiTWF4SGVpZ2h0IjoiSW5maW5pdHkiLCJTbWFydEZvcmVncm91bmRJc0FjdGl2ZSI6ZmFsc2UsIkhvcml6b250YWxBbGlnbm1lbnQiOjEsIlZlcnRpY2FsQWxpZ25tZW50IjowLCJTbWFydEZvcmVncm91bmQiOm51bGwsIkJhY2tncm91bmRGaWxsVHlwZSI6MCwiTWFyZ2luIjp7IiRpZCI6IjIzMiIsIlRvcCI6MC4wLCJMZWZ0IjowLjAsIlJpZ2h0IjowLjAsIkJvdHRvbSI6MC4wfSwiUGFkZGluZyI6eyIkaWQiOiIyMzMiLCJUb3AiOjAuMCwiTGVmdCI6MC4wLCJSaWdodCI6MC4wLCJCb3R0b20iOjAuMH0sIkJhY2tncm91bmQiOnsiJHJlZiI6IjgwIn0sIklzVmlzaWJsZSI6dHJ1ZSwiV2lkdGgiOjAuMCwiSGVpZ2h0IjowLjAsIkJvcmRlclN0eWxlIjp7IiRpZCI6IjIzNCIsIkxpbmVDb2xvciI6bnVsbCwiTGluZVdlaWdodCI6MC4wLCJMaW5lVHlwZSI6MCwiUGFyZW50U3R5bGUiOm51bGx9LCJQYXJlbnRTdHlsZSI6bnVsbH0sIkRhdGVTdHlsZSI6eyIkaWQiOiIyMzUiLCJGb250U2V0dGluZ3MiOnsiJGlkIjoiMjM2IiwiRm9udFNpemUiOjksIkZvbnROYW1lIjoiQXJpYWwiLCJJc0JvbGQiOmZhbHNlLCJJc0l0YWxpYyI6ZmFsc2UsIklzVW5kZXJsaW5lZCI6ZmFsc2UsIlBhcmVudFN0eWxlIjpudWxsfSwiQXV0b1NpemUiOjAsIkZvcmVncm91bmQiOnsiJGlkIjoiMjM3IiwiQ29sb3IiOnsiJHJlZiI6Ijg0In19LCJNYXhXaWR0aCI6MjAwLjAsIk1heEhlaWdodCI6IkluZmluaXR5IiwiU21hcnRGb3JlZ3JvdW5kSXNBY3RpdmUiOmZhbHNlLCJIb3Jpem9udGFsQWxpZ25tZW50IjoxLCJWZXJ0aWNhbEFsaWdubWVudCI6MCwiU21hcnRGb3JlZ3JvdW5kIjpudWxsLCJCYWNrZ3JvdW5kRmlsbFR5cGUiOjAsIk1hcmdpbiI6eyIkaWQiOiIyMzgiLCJUb3AiOjAuMCwiTGVmdCI6MC4wLCJSaWdodCI6MC4wLCJCb3R0b20iOjAuMH0sIlBhZGRpbmciOnsiJGlkIjoiMjM5IiwiVG9wIjowLjAsIkxlZnQiOjAuMCwiUmlnaHQiOjAuMCwiQm90dG9tIjowLjB9LCJCYWNrZ3JvdW5kIjp7IiRyZWYiOiI4NyJ9LCJJc1Zpc2libGUiOnRydWUsIldpZHRoIjowLjAsIkhlaWdodCI6MC4wLCJCb3JkZXJTdHlsZSI6eyIkaWQiOiIyNDAiLCJMaW5lQ29sb3IiOm51bGwsIkxpbmVXZWlnaHQiOjAuMCwiTGluZVR5cGUiOjAsIlBhcmVudFN0eWxlIjpudWxsfSwiUGFyZW50U3R5bGUiOm51bGx9LCJEYXRlRm9ybWF0Ijp7IiRpZCI6IjI0MS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4OSJ9fSwiV2Vla051bWJlcmluZyI6eyIkaWQiOiIyNDIiLCJGb3JtYXQiOjAsIklzVmlzaWJsZSI6ZmFsc2UsIkxhc3RLbm93blZpc2liaWxpdHlTdGF0ZSI6ZmFsc2V9LCJJc1Zpc2libGUiOnRydWUsIlBhcmVudFN0eWxlIjpudWxsfSwiSW5kZXgiOjEsIlBlcmNlbnRhZ2VDb21wbGV0ZSI6bnVsbCwiUG9zaXRpb24iOnsiUmF0aW8iOjAuMCwiSXNDdXN0b20iOmZhbHNlfSwiRGF0ZUZvcm1hdCI6eyIkcmVmIjoiMjQxIn0sIldlZWtOdW1iZXJpbmciOnsiJGlkIjoiMjQzIiwiRm9ybWF0IjowLCJJc1Zpc2libGUiOmZhbHNlLCJMYXN0S25vd25WaXNpYmlsaXR5U3RhdGUiOmZhbHNlfSwiUmVsYXRlZFRhc2tJZCI6IjAwMDAwMDAwLTAwMDAtMDAwMC0wMDAwLTAwMDAwMDAwMDAwMCIsIklkIjoiNzlmMjRmNzItYjE2Yy00ODdmLWFjMDAtN2UxOTQxOTY0N2Q3IiwiSW1wb3J0SWQiOm51bGwsIlRpdGxlIjoiTGF1bmNoIiwiTm90ZSI6bnVsbCwiSHlwZXJsaW5rIjp7IiRpZCI6IjI0NCIsIkFkZHJlc3MiOiIiLCJTdWJBZGRyZXNzIjoiIn0sIklzQ2hhbmdlZCI6ZmFsc2UsIklzTmV3IjpmYWxzZX1dLCJUYXNrcyI6W3siJGlkIjoiMjQ1IiwiR3JvdXBOYW1lIjpudWxsLCJTdGFydERhdGUiOiIyMDIyLTA0LTAxVDAwOjAwOjAwWiIsIkVuZERhdGUiOiIyMDIyLTA0LTAyVDIzOjU5OjAwWiIsIlBlcmNlbnRhZ2VDb21wbGV0ZSI6MC4wLCJTdHlsZSI6eyIkaWQiOiIyNDYiLCJTaGFwZSI6MCwiU2hhcGVUaGlja25lc3MiOjEsIkR1cmF0aW9uRm9ybWF0IjowLCJJbmNsdWRlTm9uV29ya2luZ0RheXNJbkR1cmF0aW9uIjpmYWxzZSwiUGVyY2VudGFnZUNvbXBsZXRlU3R5bGUiOnsiJGlkIjoiMjQ3IiwiRm9udFNldHRpbmdzIjp7IiRpZCI6IjI0OCIsIkZvbnRTaXplIjo5LCJGb250TmFtZSI6IkFyaWFsIiwiSXNCb2xkIjpmYWxzZSwiSXNJdGFsaWMiOmZhbHNlLCJJc1VuZGVybGluZWQiOmZhbHNlLCJQYXJlbnRTdHlsZSI6bnVsbH0sIkF1dG9TaXplIjowLCJGb3JlZ3JvdW5kIjp7IiRyZWYiOiI5NCJ9LCJNYXhXaWR0aCI6OTYwLjAsIk1heEhlaWdodCI6IkluZmluaXR5IiwiU21hcnRGb3JlZ3JvdW5kSXNBY3RpdmUiOmZhbHNlLCJIb3Jpem9udGFsQWxpZ25tZW50IjowLCJWZXJ0aWNhbEFsaWdubWVudCI6MCwiU21hcnRGb3JlZ3JvdW5kIjpudWxsLCJCYWNrZ3JvdW5kRmlsbFR5cGUiOjAsIk1hcmdpbiI6eyIkaWQiOiIyNDkiLCJUb3AiOjAuMCwiTGVmdCI6MC4wLCJSaWdodCI6MC4wLCJCb3R0b20iOjAuMH0sIlBhZGRpbmciOnsiJGlkIjoiMjUwIiwiVG9wIjowLjAsIkxlZnQiOjAuMCwiUmlnaHQiOjAuMCwiQm90dG9tIjowLjB9LCJCYWNrZ3JvdW5kIjp7IiRpZCI6IjI1MSIsIkNvbG9yIjp7IiRpZCI6IjI1MiIsIkEiOjg5LCJSIjowLCJHIjowLCJCIjowfX0sIklzVmlzaWJsZSI6dHJ1ZSwiV2lkdGgiOjAuMCwiSGVpZ2h0IjowLjAsIkJvcmRlclN0eWxlIjp7IiRpZCI6IjI1MyIsIkxpbmVDb2xvciI6bnVsbCwiTGluZVdlaWdodCI6MC4wLCJMaW5lVHlwZSI6MCwiUGFyZW50U3R5bGUiOm51bGx9LCJQYXJlbnRTdHlsZSI6bnVsbH0sIkR1cmF0aW9uU3R5bGUiOnsiJGlkIjoiMjU0IiwiRm9udFNldHRpbmdzIjp7IiRpZCI6IjI1NSIsIkZvbnRTaXplIjo5LCJGb250TmFtZSI6IkFyaWFsIiwiSXNCb2xkIjpmYWxzZSwiSXNJdGFsaWMiOmZhbHNlLCJJc1VuZGVybGluZWQiOmZhbHNlLCJQYXJlbnRTdHlsZSI6bnVsbH0sIkF1dG9TaXplIjowLCJGb3JlZ3JvdW5kIjp7IiRpZCI6IjI1NiIsIkNvbG9yIjp7IiRpZCI6IjI1NyIsIkEiOjI1NSwiUiI6MjM3LCJHIjoxMjUsIkIiOjQ5fX0sIk1heFdpZHRoIjo5NjAuMCwiTWF4SGVpZ2h0IjoiSW5maW5pdHkiLCJTbWFydEZvcmVncm91bmRJc0FjdGl2ZSI6ZmFsc2UsIkhvcml6b250YWxBbGlnbm1lbnQiOjAsIlZlcnRpY2FsQWxpZ25tZW50IjowLCJTbWFydEZvcmVncm91bmQiOm51bGwsIkJhY2tncm91bmRGaWxsVHlwZSI6MCwiTWFyZ2luIjp7IiRpZCI6IjI1OCIsIlRvcCI6MC4wLCJMZWZ0IjowLjAsIlJpZ2h0IjowLjAsIkJvdHRvbSI6MC4wfSwiUGFkZGluZyI6eyIkaWQiOiIyNTkiLCJUb3AiOjAuMCwiTGVmdCI6MC4wLCJSaWdodCI6MC4wLCJCb3R0b20iOjAuMH0sIkJhY2tncm91bmQiOnsiJGlkIjoiMjYwIiwiQ29sb3IiOnsiJHJlZiI6IjI1MiJ9fSwiSXNWaXNpYmxlIjp0cnVlLCJXaWR0aCI6MC4wLCJIZWlnaHQiOjAuMCwiQm9yZGVyU3R5bGUiOnsiJGlkIjoiMjYxIiwiTGluZUNvbG9yIjpudWxsLCJMaW5lV2VpZ2h0IjowLjAsIkxpbmVUeXBlIjowLCJQYXJlbnRTdHlsZSI6bnVsbH0sIlBhcmVudFN0eWxlIjpudWxsfSwiSG9yaXpvbnRhbENvbm5lY3RvclN0eWxlIjp7IiRpZCI6IjI2MiIsIkxpbmVDb2xvciI6eyIkaWQiOiIyNjMiLCIkdHlwZSI6Ik5MUkUuQ29tbW9uLkRvbS5Tb2xpZENvbG9yQnJ1c2gsIE5MUkUuQ29tbW9uIiwiQ29sb3IiOnsiJGlkIjoiMjY0IiwiQSI6MjU1LCJSIjoyMDQsIkciOjIwNCwiQiI6MjA0fX0sIkxpbmVXZWlnaHQiOjEuMCwiTGluZVR5cGUiOjAsIlBhcmVudFN0eWxlIjpudWxsfSwiVmVydGljYWxDb25uZWN0b3JTdHlsZSI6eyIkaWQiOiIyNjUiLCJMaW5lQ29sb3IiOnsiJGlkIjoiMjY2IiwiJHR5cGUiOiJOTFJFLkNvbW1vbi5Eb20uU29saWRDb2xvckJydXNoLCBOTFJFLkNvbW1vbiIsIkNvbG9yIjp7IiRpZCI6IjI2NyIsIkEiOjI1NSwiUiI6MjA0LCJHIjoyMDQsIkIiOjIwNH19LCJMaW5lV2VpZ2h0IjowLjAsIkxpbmVUeXBlIjowLCJQYXJlbnRTdHlsZSI6bnVsbH0sIk1hcmdpbiI6bnVsbCwiU3RhcnREYXRlUG9zaXRpb24iOjQsIkVuZERhdGVQb3NpdGlvbiI6NCwiRGF0ZUlzVmlzaWJsZSI6dHJ1ZSwiVGl0bGVQb3NpdGlvbiI6MywiRHVyYXRpb25Qb3NpdGlvbiI6NiwiUGVyY2VudGFnZUNvbXBsZXRlZFBvc2l0aW9uIjoyLCJTcGFjaW5nIjo1LCJJc0JlbG93VGltZWJhbmQiOmZhbHNlLCJQZXJjZW50YWdlQ29tcGxldGVTaGFwZU9wYWNpdHkiOjM1LCJTaGFwZVN0eWxlIjp7IiRpZCI6IjI2OCIsIk1hcmdpbiI6eyIkaWQiOiIyNjkiLCJUb3AiOjAuMCwiTGVmdCI6NC4wLCJSaWdodCI6NC4wLCJCb3R0b20iOjAuMH0sIlBhZGRpbmciOnsiJGlkIjoiMjcwIiwiVG9wIjowLjAsIkxlZnQiOjAuMCwiUmlnaHQiOjAuMCwiQm90dG9tIjowLjB9LCJCYWNrZ3JvdW5kIjp7IiRpZCI6IjI3MSIsIkNvbG9yIjp7IiRpZCI6IjI3MiIsIkEiOjI1NSwiUiI6MCwiRyI6MTc1LCJCIjoyNDJ9fSwiSXNWaXNpYmxlIjp0cnVlLCJXaWR0aCI6MC4wLCJIZWlnaHQiOjE2LjAsIkJvcmRlclN0eWxlIjp7IiRpZCI6IjI3MyIsIkxpbmVDb2xvciI6eyIkaWQiOiIyNzQiLCIkdHlwZSI6Ik5MUkUuQ29tbW9uLkRvbS5Tb2xpZENvbG9yQnJ1c2gsIE5MUkUuQ29tbW9uIiwiQ29sb3IiOnsiJGlkIjoiMjc1IiwiQSI6MjU1LCJSIjoyNTUsIkciOjAsIkIiOjB9fSwiTGluZVdlaWdodCI6MC4wLCJMaW5lVHlwZSI6MCwiUGFyZW50U3R5bGUiOm51bGx9LCJQYXJlbnRTdHlsZSI6bnVsbH0sIlRpdGxlU3R5bGUiOnsiJGlkIjoiMjc2IiwiRm9udFNldHRpbmdzIjp7IiRpZCI6IjI3NyIsIkZvbnRTaXplIjoxMCwiRm9udE5hbWUiOiJBcmlhbCIsIklzQm9sZCI6dHJ1ZSwiSXNJdGFsaWMiOmZhbHNlLCJJc1VuZGVybGluZWQiOmZhbHNlLCJQYXJlbnRTdHlsZSI6bnVsbH0sIkF1dG9TaXplIjowLCJGb3JlZ3JvdW5kIjp7IiRpZCI6IjI3OCIsIkNvbG9yIjp7IiRpZCI6IjI3OS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yODAiLCJUb3AiOjAuMCwiTGVmdCI6MC4wLCJSaWdodCI6MC4wLCJCb3R0b20iOjAuMH0sIlBhZGRpbmciOnsiJGlkIjoiMjgxIiwiVG9wIjowLjAsIkxlZnQiOjAuMCwiUmlnaHQiOjAuMCwiQm90dG9tIjowLjB9LCJCYWNrZ3JvdW5kIjp7IiRpZCI6IjI4MiIsIkNvbG9yIjp7IiRyZWYiOiIyNTIifX0sIklzVmlzaWJsZSI6dHJ1ZSwiV2lkdGgiOjAuMCwiSGVpZ2h0IjowLjAsIkJvcmRlclN0eWxlIjp7IiRpZCI6IjI4MyIsIkxpbmVDb2xvciI6bnVsbCwiTGluZVdlaWdodCI6MC4wLCJMaW5lVHlwZSI6MCwiUGFyZW50U3R5bGUiOm51bGx9LCJQYXJlbnRTdHlsZSI6bnVsbH0sIkRhdGVTdHlsZSI6eyIkaWQiOiIyODQiLCJGb250U2V0dGluZ3MiOnsiJGlkIjoiMjg1IiwiRm9udFNpemUiOjksIkZvbnROYW1lIjoiQXJpYWwiLCJJc0JvbGQiOmZhbHNlLCJJc0l0YWxpYyI6ZmFsc2UsIklzVW5kZXJsaW5lZCI6ZmFsc2UsIlBhcmVudFN0eWxlIjpudWxsfSwiQXV0b1NpemUiOjAsIkZvcmVncm91bmQiOnsiJGlkIjoiMjg2IiwiQ29sb3IiOnsiJGlkIjoiMjg3IiwiQSI6MjU1LCJSIjo2OCwiRyI6ODQsIkIiOjEwNn19LCJNYXhXaWR0aCI6OTYwLjAsIk1heEhlaWdodCI6IkluZmluaXR5IiwiU21hcnRGb3JlZ3JvdW5kSXNBY3RpdmUiOmZhbHNlLCJIb3Jpem9udGFsQWxpZ25tZW50IjowLCJWZXJ0aWNhbEFsaWdubWVudCI6MCwiU21hcnRGb3JlZ3JvdW5kIjpudWxsLCJCYWNrZ3JvdW5kRmlsbFR5cGUiOjAsIk1hcmdpbiI6eyIkaWQiOiIyODgiLCJUb3AiOjAuMCwiTGVmdCI6MC4wLCJSaWdodCI6MC4wLCJCb3R0b20iOjAuMH0sIlBhZGRpbmciOnsiJGlkIjoiMjg5IiwiVG9wIjowLjAsIkxlZnQiOjAuMCwiUmlnaHQiOjAuMCwiQm90dG9tIjowLjB9LCJCYWNrZ3JvdW5kIjp7IiRpZCI6IjI5MCIsIkNvbG9yIjp7IiRyZWYiOiIyNTIifX0sIklzVmlzaWJsZSI6dHJ1ZSwiV2lkdGgiOjAuMCwiSGVpZ2h0IjowLjAsIkJvcmRlclN0eWxlIjp7IiRpZCI6IjI5MSIsIkxpbmVDb2xvciI6bnVsbCwiTGluZVdlaWdodCI6MC4wLCJMaW5lVHlwZSI6MCwiUGFyZW50U3R5bGUiOm51bGx9LCJQYXJlbnRTdHlsZSI6bnVsbH0sIkRhdGVGb3JtYXQiOnsiJGlkIjoiMjky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jkzIiwiRGF0ZVBhcnRJc1Zpc2libGUiOmZhbHNlLCJUaW1lUGFydElzVmlzaWJsZSI6ZmFsc2V9fSwiV2Vla051bWJlcmluZyI6eyIkaWQiOiIyOTQiLCJGb3JtYXQiOjAsIklzVmlzaWJsZSI6ZmFsc2UsIkxhc3RLbm93blZpc2liaWxpdHlTdGF0ZSI6ZmFsc2V9LCJJc1Zpc2libGUiOmZhbHNlLCJQYXJlbnRTdHlsZSI6bnVsbH0sIkluZGV4IjoyLCJTbWFydER1cmF0aW9uQWN0aXZhdGVkIjpmYWxzZSwiRGF0ZUZvcm1hdCI6eyIkcmVmIjoiMjkyIn0sIldlZWtOdW1iZXJpbmciOnsiJGlkIjoiMjk1IiwiRm9ybWF0IjowLCJJc1Zpc2libGUiOmZhbHNlLCJMYXN0S25vd25WaXNpYmlsaXR5U3RhdGUiOmZhbHNlfSwiSWQiOiJjOTU0M2MxOS1jN2Y1LTRkZGYtODI0My1mZjNmZWVmY2RhMjQiLCJJbXBvcnRJZCI6bnVsbCwiVGl0bGUiOiJTY29wZSIsIk5vdGUiOm51bGwsIkh5cGVybGluayI6eyIkaWQiOiIyOTYiLCJBZGRyZXNzIjoiIiwiU3ViQWRkcmVzcyI6IiJ9LCJJc0NoYW5nZWQiOmZhbHNlLCJJc05ldyI6ZmFsc2V9LHsiJGlkIjoiMjk3IiwiR3JvdXBOYW1lIjpudWxsLCJTdGFydERhdGUiOiIyMDIyLTA0LTAzVDAwOjAwOjAwWiIsIkVuZERhdGUiOiIyMDIyLTA0LTA0VDIzOjU5OjAwWiIsIlBlcmNlbnRhZ2VDb21wbGV0ZSI6MC4wLCJTdHlsZSI6eyIkaWQiOiIyOTgiLCJTaGFwZSI6MCwiU2hhcGVUaGlja25lc3MiOjEsIkR1cmF0aW9uRm9ybWF0IjowLCJJbmNsdWRlTm9uV29ya2luZ0RheXNJbkR1cmF0aW9uIjpmYWxzZSwiUGVyY2VudGFnZUNvbXBsZXRlU3R5bGUiOnsiJGlkIjoiMjk5IiwiRm9udFNldHRpbmdzIjp7IiRpZCI6IjMwMCIsIkZvbnRTaXplIjo5LCJGb250TmFtZSI6IkFyaWFsIiwiSXNCb2xkIjpmYWxzZSwiSXNJdGFsaWMiOmZhbHNlLCJJc1VuZGVybGluZWQiOmZhbHNlLCJQYXJlbnRTdHlsZSI6bnVsbH0sIkF1dG9TaXplIjowLCJGb3JlZ3JvdW5kIjp7IiRyZWYiOiI5NCJ9LCJNYXhXaWR0aCI6OTYwLjAsIk1heEhlaWdodCI6IkluZmluaXR5IiwiU21hcnRGb3JlZ3JvdW5kSXNBY3RpdmUiOmZhbHNlLCJIb3Jpem9udGFsQWxpZ25tZW50IjowLCJWZXJ0aWNhbEFsaWdubWVudCI6MCwiU21hcnRGb3JlZ3JvdW5kIjpudWxsLCJCYWNrZ3JvdW5kRmlsbFR5cGUiOjAsIk1hcmdpbiI6eyIkaWQiOiIzMDEiLCJUb3AiOjAuMCwiTGVmdCI6MC4wLCJSaWdodCI6MC4wLCJCb3R0b20iOjAuMH0sIlBhZGRpbmciOnsiJGlkIjoiMzAyIiwiVG9wIjowLjAsIkxlZnQiOjAuMCwiUmlnaHQiOjAuMCwiQm90dG9tIjowLjB9LCJCYWNrZ3JvdW5kIjp7IiRpZCI6IjMwMyIsIkNvbG9yIjp7IiRpZCI6IjMwNCIsIkEiOjg5LCJSIjowLCJHIjowLCJCIjowfX0sIklzVmlzaWJsZSI6dHJ1ZSwiV2lkdGgiOjAuMCwiSGVpZ2h0IjowLjAsIkJvcmRlclN0eWxlIjp7IiRpZCI6IjMwNSIsIkxpbmVDb2xvciI6bnVsbCwiTGluZVdlaWdodCI6MC4wLCJMaW5lVHlwZSI6MCwiUGFyZW50U3R5bGUiOm51bGx9LCJQYXJlbnRTdHlsZSI6bnVsbH0sIkR1cmF0aW9uU3R5bGUiOnsiJGlkIjoiMzA2IiwiRm9udFNldHRpbmdzIjp7IiRpZCI6IjMwNyIsIkZvbnRTaXplIjo5LCJGb250TmFtZSI6IkFyaWFsIiwiSXNCb2xkIjpmYWxzZSwiSXNJdGFsaWMiOmZhbHNlLCJJc1VuZGVybGluZWQiOmZhbHNlLCJQYXJlbnRTdHlsZSI6bnVsbH0sIkF1dG9TaXplIjowLCJGb3JlZ3JvdW5kIjp7IiRpZCI6IjMwOCIsIkNvbG9yIjp7IiRpZCI6IjMwOSIsIkEiOjI1NSwiUiI6MjM3LCJHIjoxMjUsIkIiOjQ5fX0sIk1heFdpZHRoIjo5NjAuMCwiTWF4SGVpZ2h0IjoiSW5maW5pdHkiLCJTbWFydEZvcmVncm91bmRJc0FjdGl2ZSI6ZmFsc2UsIkhvcml6b250YWxBbGlnbm1lbnQiOjAsIlZlcnRpY2FsQWxpZ25tZW50IjowLCJTbWFydEZvcmVncm91bmQiOm51bGwsIkJhY2tncm91bmRGaWxsVHlwZSI6MCwiTWFyZ2luIjp7IiRpZCI6IjMxMCIsIlRvcCI6MC4wLCJMZWZ0IjowLjAsIlJpZ2h0IjowLjAsIkJvdHRvbSI6MC4wfSwiUGFkZGluZyI6eyIkaWQiOiIzMTEiLCJUb3AiOjAuMCwiTGVmdCI6MC4wLCJSaWdodCI6MC4wLCJCb3R0b20iOjAuMH0sIkJhY2tncm91bmQiOnsiJGlkIjoiMzEyIiwiQ29sb3IiOnsiJHJlZiI6IjMwNCJ9fSwiSXNWaXNpYmxlIjp0cnVlLCJXaWR0aCI6MC4wLCJIZWlnaHQiOjAuMCwiQm9yZGVyU3R5bGUiOnsiJGlkIjoiMzEzIiwiTGluZUNvbG9yIjpudWxsLCJMaW5lV2VpZ2h0IjowLjAsIkxpbmVUeXBlIjowLCJQYXJlbnRTdHlsZSI6bnVsbH0sIlBhcmVudFN0eWxlIjpudWxsfSwiSG9yaXpvbnRhbENvbm5lY3RvclN0eWxlIjp7IiRpZCI6IjMxNCIsIkxpbmVDb2xvciI6eyIkaWQiOiIzMTUiLCIkdHlwZSI6Ik5MUkUuQ29tbW9uLkRvbS5Tb2xpZENvbG9yQnJ1c2gsIE5MUkUuQ29tbW9uIiwiQ29sb3IiOnsiJGlkIjoiMzE2IiwiQSI6MjU1LCJSIjoyMDQsIkciOjIwNCwiQiI6MjA0fX0sIkxpbmVXZWlnaHQiOjEuMCwiTGluZVR5cGUiOjAsIlBhcmVudFN0eWxlIjpudWxsfSwiVmVydGljYWxDb25uZWN0b3JTdHlsZSI6eyIkaWQiOiIzMTciLCJMaW5lQ29sb3IiOnsiJGlkIjoiMzE4IiwiJHR5cGUiOiJOTFJFLkNvbW1vbi5Eb20uU29saWRDb2xvckJydXNoLCBOTFJFLkNvbW1vbiIsIkNvbG9yIjp7IiRpZCI6IjMxOSIsIkEiOjI1NSwiUiI6MjA0LCJHIjoyMDQsIkIiOjIwNH19LCJMaW5lV2VpZ2h0IjowLjAsIkxpbmVUeXBlIjowLCJQYXJlbnRTdHlsZSI6bnVsbH0sIk1hcmdpbiI6bnVsbCwiU3RhcnREYXRlUG9zaXRpb24iOjQsIkVuZERhdGVQb3NpdGlvbiI6NCwiRGF0ZUlzVmlzaWJsZSI6dHJ1ZSwiVGl0bGVQb3NpdGlvbiI6MywiRHVyYXRpb25Qb3NpdGlvbiI6NiwiUGVyY2VudGFnZUNvbXBsZXRlZFBvc2l0aW9uIjoyLCJTcGFjaW5nIjo1LCJJc0JlbG93VGltZWJhbmQiOmZhbHNlLCJQZXJjZW50YWdlQ29tcGxldGVTaGFwZU9wYWNpdHkiOjM1LCJTaGFwZVN0eWxlIjp7IiRpZCI6IjMyMCIsIk1hcmdpbiI6eyIkaWQiOiIzMjEiLCJUb3AiOjAuMCwiTGVmdCI6NC4wLCJSaWdodCI6NC4wLCJCb3R0b20iOjAuMH0sIlBhZGRpbmciOnsiJGlkIjoiMzIyIiwiVG9wIjowLjAsIkxlZnQiOjAuMCwiUmlnaHQiOjAuMCwiQm90dG9tIjowLjB9LCJCYWNrZ3JvdW5kIjp7IiRpZCI6IjMyMyIsIkNvbG9yIjp7IiRpZCI6IjMyNCIsIkEiOjI1NSwiUiI6MCwiRyI6MTc1LCJCIjoyNDJ9fSwiSXNWaXNpYmxlIjp0cnVlLCJXaWR0aCI6MC4wLCJIZWlnaHQiOjE2LjAsIkJvcmRlclN0eWxlIjp7IiRpZCI6IjMyNSIsIkxpbmVDb2xvciI6eyIkaWQiOiIzMjYiLCIkdHlwZSI6Ik5MUkUuQ29tbW9uLkRvbS5Tb2xpZENvbG9yQnJ1c2gsIE5MUkUuQ29tbW9uIiwiQ29sb3IiOnsiJGlkIjoiMzI3IiwiQSI6MjU1LCJSIjoyNTUsIkciOjAsIkIiOjB9fSwiTGluZVdlaWdodCI6MC4wLCJMaW5lVHlwZSI6MCwiUGFyZW50U3R5bGUiOm51bGx9LCJQYXJlbnRTdHlsZSI6bnVsbH0sIlRpdGxlU3R5bGUiOnsiJGlkIjoiMzI4IiwiRm9udFNldHRpbmdzIjp7IiRpZCI6IjMyOSIsIkZvbnRTaXplIjoxMCwiRm9udE5hbWUiOiJBcmlhbCIsIklzQm9sZCI6dHJ1ZSwiSXNJdGFsaWMiOmZhbHNlLCJJc1VuZGVybGluZWQiOmZhbHNlLCJQYXJlbnRTdHlsZSI6bnVsbH0sIkF1dG9TaXplIjowLCJGb3JlZ3JvdW5kIjp7IiRpZCI6IjMzMCIsIkNvbG9yIjp7IiRpZCI6IjMzMS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zMzIiLCJUb3AiOjAuMCwiTGVmdCI6MC4wLCJSaWdodCI6MC4wLCJCb3R0b20iOjAuMH0sIlBhZGRpbmciOnsiJGlkIjoiMzMzIiwiVG9wIjowLjAsIkxlZnQiOjAuMCwiUmlnaHQiOjAuMCwiQm90dG9tIjowLjB9LCJCYWNrZ3JvdW5kIjp7IiRpZCI6IjMzNCIsIkNvbG9yIjp7IiRyZWYiOiIzMDQifX0sIklzVmlzaWJsZSI6dHJ1ZSwiV2lkdGgiOjAuMCwiSGVpZ2h0IjowLjAsIkJvcmRlclN0eWxlIjp7IiRpZCI6IjMzNSIsIkxpbmVDb2xvciI6bnVsbCwiTGluZVdlaWdodCI6MC4wLCJMaW5lVHlwZSI6MCwiUGFyZW50U3R5bGUiOm51bGx9LCJQYXJlbnRTdHlsZSI6bnVsbH0sIkRhdGVTdHlsZSI6eyIkaWQiOiIzMzYiLCJGb250U2V0dGluZ3MiOnsiJGlkIjoiMzM3IiwiRm9udFNpemUiOjksIkZvbnROYW1lIjoiQXJpYWwiLCJJc0JvbGQiOmZhbHNlLCJJc0l0YWxpYyI6ZmFsc2UsIklzVW5kZXJsaW5lZCI6ZmFsc2UsIlBhcmVudFN0eWxlIjpudWxsfSwiQXV0b1NpemUiOjAsIkZvcmVncm91bmQiOnsiJGlkIjoiMzM4IiwiQ29sb3IiOnsiJGlkIjoiMzM5IiwiQSI6MjU1LCJSIjo2OCwiRyI6ODQsIkIiOjEwNn19LCJNYXhXaWR0aCI6OTYwLjAsIk1heEhlaWdodCI6IkluZmluaXR5IiwiU21hcnRGb3JlZ3JvdW5kSXNBY3RpdmUiOmZhbHNlLCJIb3Jpem9udGFsQWxpZ25tZW50IjowLCJWZXJ0aWNhbEFsaWdubWVudCI6MCwiU21hcnRGb3JlZ3JvdW5kIjpudWxsLCJCYWNrZ3JvdW5kRmlsbFR5cGUiOjAsIk1hcmdpbiI6eyIkaWQiOiIzNDAiLCJUb3AiOjAuMCwiTGVmdCI6MC4wLCJSaWdodCI6MC4wLCJCb3R0b20iOjAuMH0sIlBhZGRpbmciOnsiJGlkIjoiMzQxIiwiVG9wIjowLjAsIkxlZnQiOjAuMCwiUmlnaHQiOjAuMCwiQm90dG9tIjowLjB9LCJCYWNrZ3JvdW5kIjp7IiRpZCI6IjM0MiIsIkNvbG9yIjp7IiRyZWYiOiIzMDQifX0sIklzVmlzaWJsZSI6dHJ1ZSwiV2lkdGgiOjAuMCwiSGVpZ2h0IjowLjAsIkJvcmRlclN0eWxlIjp7IiRpZCI6IjM0MyIsIkxpbmVDb2xvciI6bnVsbCwiTGluZVdlaWdodCI6MC4wLCJMaW5lVHlwZSI6MCwiUGFyZW50U3R5bGUiOm51bGx9LCJQYXJlbnRTdHlsZSI6bnVsbH0sIkRhdGVGb3JtYXQiOnsiJGlkIjoiMzQ0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zQ1IiwiRGF0ZVBhcnRJc1Zpc2libGUiOmZhbHNlLCJUaW1lUGFydElzVmlzaWJsZSI6ZmFsc2V9fSwiV2Vla051bWJlcmluZyI6eyIkaWQiOiIzNDYiLCJGb3JtYXQiOjAsIklzVmlzaWJsZSI6ZmFsc2UsIkxhc3RLbm93blZpc2liaWxpdHlTdGF0ZSI6ZmFsc2V9LCJJc1Zpc2libGUiOmZhbHNlLCJQYXJlbnRTdHlsZSI6bnVsbH0sIkluZGV4IjozLCJTbWFydER1cmF0aW9uQWN0aXZhdGVkIjpmYWxzZSwiRGF0ZUZvcm1hdCI6eyIkcmVmIjoiMzQ0In0sIldlZWtOdW1iZXJpbmciOnsiJGlkIjoiMzQ3IiwiRm9ybWF0IjowLCJJc1Zpc2libGUiOmZhbHNlLCJMYXN0S25vd25WaXNpYmlsaXR5U3RhdGUiOmZhbHNlfSwiSWQiOiI3OTg3ODliMS1iMDc2LTRiOTMtOTMzMy0xYWYzYWQwODc1MmMiLCJJbXBvcnRJZCI6bnVsbCwiVGl0bGUiOiJBbmFseXNpcyIsIk5vdGUiOm51bGwsIkh5cGVybGluayI6eyIkaWQiOiIzNDgiLCJBZGRyZXNzIjoiIiwiU3ViQWRkcmVzcyI6IiJ9LCJJc0NoYW5nZWQiOmZhbHNlLCJJc05ldyI6ZmFsc2V9LHsiJGlkIjoiMzQ5IiwiR3JvdXBOYW1lIjpudWxsLCJTdGFydERhdGUiOiIyMDIyLTA0LTA1VDAwOjAwOjAwWiIsIkVuZERhdGUiOiIyMDIyLTA1LTMwVDIzOjU5OjAwWiIsIlBlcmNlbnRhZ2VDb21wbGV0ZSI6MC4wLCJTdHlsZSI6eyIkaWQiOiIzNTAiLCJTaGFwZSI6MCwiU2hhcGVUaGlja25lc3MiOjIsIkR1cmF0aW9uRm9ybWF0IjowLCJJbmNsdWRlTm9uV29ya2luZ0RheXNJbkR1cmF0aW9uIjpmYWxzZSwiUGVyY2VudGFnZUNvbXBsZXRlU3R5bGUiOnsiJGlkIjoiMzUxIiwiRm9udFNldHRpbmdzIjp7IiRpZCI6IjM1MiIsIkZvbnRTaXplIjo5LCJGb250TmFtZSI6IkFyaWFsIiwiSXNCb2xkIjpmYWxzZSwiSXNJdGFsaWMiOmZhbHNlLCJJc1VuZGVybGluZWQiOmZhbHNlLCJQYXJlbnRTdHlsZSI6bnVsbH0sIkF1dG9TaXplIjowLCJGb3JlZ3JvdW5kIjp7IiRyZWYiOiI5NCJ9LCJNYXhXaWR0aCI6OTYwLjAsIk1heEhlaWdodCI6IkluZmluaXR5IiwiU21hcnRGb3JlZ3JvdW5kSXNBY3RpdmUiOmZhbHNlLCJIb3Jpem9udGFsQWxpZ25tZW50IjowLCJWZXJ0aWNhbEFsaWdubWVudCI6MCwiU21hcnRGb3JlZ3JvdW5kIjpudWxsLCJCYWNrZ3JvdW5kRmlsbFR5cGUiOjAsIk1hcmdpbiI6eyIkaWQiOiIzNTMiLCJUb3AiOjAuMCwiTGVmdCI6MC4wLCJSaWdodCI6MC4wLCJCb3R0b20iOjAuMH0sIlBhZGRpbmciOnsiJGlkIjoiMzU0IiwiVG9wIjowLjAsIkxlZnQiOjAuMCwiUmlnaHQiOjAuMCwiQm90dG9tIjowLjB9LCJCYWNrZ3JvdW5kIjp7IiRyZWYiOiI5OCJ9LCJJc1Zpc2libGUiOnRydWUsIldpZHRoIjowLjAsIkhlaWdodCI6MC4wLCJCb3JkZXJTdHlsZSI6eyIkaWQiOiIzNTUiLCJMaW5lQ29sb3IiOm51bGwsIkxpbmVXZWlnaHQiOjAuMCwiTGluZVR5cGUiOjAsIlBhcmVudFN0eWxlIjpudWxsfSwiUGFyZW50U3R5bGUiOm51bGx9LCJEdXJhdGlvblN0eWxlIjp7IiRpZCI6IjM1NiIsIkZvbnRTZXR0aW5ncyI6eyIkaWQiOiIzNTciLCJGb250U2l6ZSI6OCwiRm9udE5hbWUiOiJBcmlhbCIsIklzQm9sZCI6ZmFsc2UsIklzSXRhbGljIjp0cnVlLCJJc1VuZGVybGluZWQiOmZhbHNlLCJQYXJlbnRTdHlsZSI6bnVsbH0sIkF1dG9TaXplIjowLCJGb3JlZ3JvdW5kIjp7IiRpZCI6IjM1OCIsIkNvbG9yIjp7IiRpZCI6IjM1OSIsIkEiOjI1NSwiUiI6ODgsIkciOjE1NCwiQiI6MjE1fX0sIk1heFdpZHRoIjo5NjAuMCwiTWF4SGVpZ2h0IjoiSW5maW5pdHkiLCJTbWFydEZvcmVncm91bmRJc0FjdGl2ZSI6ZmFsc2UsIkhvcml6b250YWxBbGlnbm1lbnQiOjAsIlZlcnRpY2FsQWxpZ25tZW50IjowLCJTbWFydEZvcmVncm91bmQiOm51bGwsIkJhY2tncm91bmRGaWxsVHlwZSI6MCwiTWFyZ2luIjp7IiRpZCI6IjM2MCIsIlRvcCI6MC4wLCJMZWZ0IjowLjAsIlJpZ2h0IjowLjAsIkJvdHRvbSI6MC4wfSwiUGFkZGluZyI6eyIkaWQiOiIzNjEiLCJUb3AiOjAuMCwiTGVmdCI6MC4wLCJSaWdodCI6MC4wLCJCb3R0b20iOjAuMH0sIkJhY2tncm91bmQiOnsiJHJlZiI6IjEwNSJ9LCJJc1Zpc2libGUiOnRydWUsIldpZHRoIjowLjAsIkhlaWdodCI6MC4wLCJCb3JkZXJTdHlsZSI6eyIkaWQiOiIzNjIiLCJMaW5lQ29sb3IiOm51bGwsIkxpbmVXZWlnaHQiOjAuMCwiTGluZVR5cGUiOjAsIlBhcmVudFN0eWxlIjpudWxsfSwiUGFyZW50U3R5bGUiOm51bGx9LCJIb3Jpem9udGFsQ29ubmVjdG9yU3R5bGUiOnsiJGlkIjoiMzYzIiwiTGluZUNvbG9yIjp7IiRyZWYiOiIxMDcifSwiTGluZVdlaWdodCI6MS4wLCJMaW5lVHlwZSI6MCwiUGFyZW50U3R5bGUiOm51bGx9LCJWZXJ0aWNhbENvbm5lY3RvclN0eWxlIjp7IiRpZCI6IjM2NCIsIkxpbmVDb2xvciI6eyIkcmVmIjoiMTEwIn0sIkxpbmVXZWlnaHQiOjEuMCwiTGluZVR5cGUiOjAsIlBhcmVudFN0eWxlIjpudWxsfSwiTWFyZ2luIjpudWxsLCJTdGFydERhdGVQb3NpdGlvbiI6NCwiRW5kRGF0ZVBvc2l0aW9uIjo0LCJEYXRlSXNWaXNpYmxlIjp0cnVlLCJUaXRsZVBvc2l0aW9uIjoyLCJEdXJhdGlvblBvc2l0aW9uIjozLCJQZXJjZW50YWdlQ29tcGxldGVkUG9zaXRpb24iOjIsIlNwYWNpbmciOjUsIklzQmVsb3dUaW1lYmFuZCI6ZmFsc2UsIlBlcmNlbnRhZ2VDb21wbGV0ZVNoYXBlT3BhY2l0eSI6MzUsIlNoYXBlU3R5bGUiOnsiJGlkIjoiMzY1IiwiTWFyZ2luIjp7IiRpZCI6IjM2NiIsIlRvcCI6MC4wLCJMZWZ0Ijo0LjAsIlJpZ2h0Ijo0LjAsIkJvdHRvbSI6MC4wfSwiUGFkZGluZyI6eyIkaWQiOiIzNjciLCJUb3AiOjAuMCwiTGVmdCI6MC4wLCJSaWdodCI6MC4wLCJCb3R0b20iOjAuMH0sIkJhY2tncm91bmQiOnsiJGlkIjoiMzY4IiwiQ29sb3IiOnsiJGlkIjoiMzY5IiwiQSI6MjU1LCJSIjo4OCwiRyI6MTU0LCJCIjoyMTV9fSwiSXNWaXNpYmxlIjp0cnVlLCJXaWR0aCI6MC4wLCJIZWlnaHQiOjIwLjAsIkJvcmRlclN0eWxlIjp7IiRpZCI6IjM3MCIsIkxpbmVDb2xvciI6eyIkcmVmIjoiMTE4In0sIkxpbmVXZWlnaHQiOjAuMCwiTGluZVR5cGUiOjAsIlBhcmVudFN0eWxlIjpudWxsfSwiUGFyZW50U3R5bGUiOm51bGx9LCJUaXRsZVN0eWxlIjp7IiRpZCI6IjM3MSIsIkZvbnRTZXR0aW5ncyI6eyIkaWQiOiIzNzIiLCJGb250U2l6ZSI6OSwiRm9udE5hbWUiOiJBcmlhbCIsIklzQm9sZCI6dHJ1ZSwiSXNJdGFsaWMiOmZhbHNlLCJJc1VuZGVybGluZWQiOmZhbHNlLCJQYXJlbnRTdHlsZSI6bnVsbH0sIkF1dG9TaXplIjowLCJGb3JlZ3JvdW5kIjp7IiRpZCI6IjM3MyIsIkNvbG9yIjp7IiRyZWYiOiIxMjMifX0sIk1heFdpZHRoIjo5NjAuMCwiTWF4SGVpZ2h0IjoiSW5maW5pdHkiLCJTbWFydEZvcmVncm91bmRJc0FjdGl2ZSI6ZmFsc2UsIkhvcml6b250YWxBbGlnbm1lbnQiOjAsIlZlcnRpY2FsQWxpZ25tZW50IjowLCJTbWFydEZvcmVncm91bmQiOm51bGwsIkJhY2tncm91bmRGaWxsVHlwZSI6MCwiTWFyZ2luIjp7IiRpZCI6IjM3NCIsIlRvcCI6MC4wLCJMZWZ0IjowLjAsIlJpZ2h0IjowLjAsIkJvdHRvbSI6MC4wfSwiUGFkZGluZyI6eyIkaWQiOiIzNzUiLCJUb3AiOjAuMCwiTGVmdCI6MC4wLCJSaWdodCI6MC4wLCJCb3R0b20iOjAuMH0sIkJhY2tncm91bmQiOnsiJHJlZiI6IjEyNiJ9LCJJc1Zpc2libGUiOnRydWUsIldpZHRoIjowLjAsIkhlaWdodCI6MC4wLCJCb3JkZXJTdHlsZSI6eyIkaWQiOiIzNzYiLCJMaW5lQ29sb3IiOm51bGwsIkxpbmVXZWlnaHQiOjAuMCwiTGluZVR5cGUiOjAsIlBhcmVudFN0eWxlIjpudWxsfSwiUGFyZW50U3R5bGUiOm51bGx9LCJEYXRlU3R5bGUiOnsiJGlkIjoiMzc3IiwiRm9udFNldHRpbmdzIjp7IiRpZCI6IjM3OCIsIkZvbnRTaXplIjo4LCJGb250TmFtZSI6IkFyaWFsIiwiSXNCb2xkIjpmYWxzZSwiSXNJdGFsaWMiOmZhbHNlLCJJc1VuZGVybGluZWQiOmZhbHNlLCJQYXJlbnRTdHlsZSI6bnVsbH0sIkF1dG9TaXplIjowLCJGb3JlZ3JvdW5kIjp7IiRpZCI6IjM3OSIsIkNvbG9yIjp7IiRyZWYiOiIxMzAifX0sIk1heFdpZHRoIjo5NjAuMCwiTWF4SGVpZ2h0IjoiSW5maW5pdHkiLCJTbWFydEZvcmVncm91bmRJc0FjdGl2ZSI6ZmFsc2UsIkhvcml6b250YWxBbGlnbm1lbnQiOjAsIlZlcnRpY2FsQWxpZ25tZW50IjowLCJTbWFydEZvcmVncm91bmQiOm51bGwsIkJhY2tncm91bmRGaWxsVHlwZSI6MCwiTWFyZ2luIjp7IiRpZCI6IjM4MCIsIlRvcCI6MC4wLCJMZWZ0IjowLjAsIlJpZ2h0IjowLjAsIkJvdHRvbSI6MC4wfSwiUGFkZGluZyI6eyIkaWQiOiIzODEiLCJUb3AiOjAuMCwiTGVmdCI6MC4wLCJSaWdodCI6MC4wLCJCb3R0b20iOjAuMH0sIkJhY2tncm91bmQiOnsiJHJlZiI6IjEzMyJ9LCJJc1Zpc2libGUiOnRydWUsIldpZHRoIjowLjAsIkhlaWdodCI6MC4wLCJCb3JkZXJTdHlsZSI6eyIkaWQiOiIzODIiLCJMaW5lQ29sb3IiOm51bGwsIkxpbmVXZWlnaHQiOjAuMCwiTGluZVR5cGUiOjAsIlBhcmVudFN0eWxlIjpudWxsfSwiUGFyZW50U3R5bGUiOm51bGx9LCJEYXRlRm9ybWF0Ijp7IiRpZCI6IjM4My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xMzUifX0sIldlZWtOdW1iZXJpbmciOnsiJGlkIjoiMzg0IiwiRm9ybWF0IjowLCJJc1Zpc2libGUiOmZhbHNlLCJMYXN0S25vd25WaXNpYmlsaXR5U3RhdGUiOmZhbHNlfSwiSXNWaXNpYmxlIjp0cnVlLCJQYXJlbnRTdHlsZSI6bnVsbH0sIkluZGV4Ijo0LCJTbWFydER1cmF0aW9uQWN0aXZhdGVkIjpmYWxzZSwiRGF0ZUZvcm1hdCI6eyIkcmVmIjoiMzgzIn0sIldlZWtOdW1iZXJpbmciOnsiJGlkIjoiMzg1IiwiRm9ybWF0IjowLCJJc1Zpc2libGUiOmZhbHNlLCJMYXN0S25vd25WaXNpYmlsaXR5U3RhdGUiOmZhbHNlfSwiSWQiOiIwNTcxNzY0ZC04MzJjLTRjMTctYjk2Ni0xZDlkMzIyMDlmNjUiLCJJbXBvcnRJZCI6bnVsbCwiVGl0bGUiOiJEZWZpbmUgUmVxdWlyZW1lbnRzIiwiTm90ZSI6bnVsbCwiSHlwZXJsaW5rIjp7IiRpZCI6IjM4NiIsIkFkZHJlc3MiOiIiLCJTdWJBZGRyZXNzIjoiIn0sIklzQ2hhbmdlZCI6ZmFsc2UsIklzTmV3IjpmYWxzZX0seyIkaWQiOiIzODciLCJHcm91cE5hbWUiOm51bGwsIlN0YXJ0RGF0ZSI6IjIwMjItMDQtMDVUMDA6MDA6MDBaIiwiRW5kRGF0ZSI6IjIwMjItMDQtMzBUMjM6NTk6MDBaIiwiUGVyY2VudGFnZUNvbXBsZXRlIjowLjAsIlN0eWxlIjp7IiRpZCI6IjM4OCIsIlNoYXBlIjowLCJTaGFwZVRoaWNrbmVzcyI6MiwiRHVyYXRpb25Gb3JtYXQiOjAsIkluY2x1ZGVOb25Xb3JraW5nRGF5c0luRHVyYXRpb24iOmZhbHNlLCJQZXJjZW50YWdlQ29tcGxldGVTdHlsZSI6eyIkaWQiOiIzODkiLCJGb250U2V0dGluZ3MiOnsiJGlkIjoiMzkwIiwiRm9udFNpemUiOjksIkZvbnROYW1lIjoiQXJpYWwiLCJJc0JvbGQiOmZhbHNlLCJJc0l0YWxpYyI6ZmFsc2UsIklzVW5kZXJsaW5lZCI6ZmFsc2UsIlBhcmVudFN0eWxlIjpudWxsfSwiQXV0b1NpemUiOjAsIkZvcmVncm91bmQiOnsiJHJlZiI6Ijk0In0sIk1heFdpZHRoIjo5NjAuMCwiTWF4SGVpZ2h0IjoiSW5maW5pdHkiLCJTbWFydEZvcmVncm91bmRJc0FjdGl2ZSI6ZmFsc2UsIkhvcml6b250YWxBbGlnbm1lbnQiOjAsIlZlcnRpY2FsQWxpZ25tZW50IjowLCJTbWFydEZvcmVncm91bmQiOm51bGwsIkJhY2tncm91bmRGaWxsVHlwZSI6MCwiTWFyZ2luIjp7IiRpZCI6IjM5MSIsIlRvcCI6MC4wLCJMZWZ0IjowLjAsIlJpZ2h0IjowLjAsIkJvdHRvbSI6MC4wfSwiUGFkZGluZyI6eyIkaWQiOiIzOTIiLCJUb3AiOjAuMCwiTGVmdCI6MC4wLCJSaWdodCI6MC4wLCJCb3R0b20iOjAuMH0sIkJhY2tncm91bmQiOnsiJHJlZiI6Ijk4In0sIklzVmlzaWJsZSI6dHJ1ZSwiV2lkdGgiOjAuMCwiSGVpZ2h0IjowLjAsIkJvcmRlclN0eWxlIjp7IiRpZCI6IjM5MyIsIkxpbmVDb2xvciI6bnVsbCwiTGluZVdlaWdodCI6MC4wLCJMaW5lVHlwZSI6MCwiUGFyZW50U3R5bGUiOm51bGx9LCJQYXJlbnRTdHlsZSI6bnVsbH0sIkR1cmF0aW9uU3R5bGUiOnsiJGlkIjoiMzk0IiwiRm9udFNldHRpbmdzIjp7IiRpZCI6IjM5NSIsIkZvbnRTaXplIjo4LCJGb250TmFtZSI6IkFyaWFsIiwiSXNCb2xkIjpmYWxzZSwiSXNJdGFsaWMiOnRydWUsIklzVW5kZXJsaW5lZCI6ZmFsc2UsIlBhcmVudFN0eWxlIjpudWxsfSwiQXV0b1NpemUiOjAsIkZvcmVncm91bmQiOnsiJGlkIjoiMzk2IiwiQ29sb3IiOnsiJGlkIjoiMzk3IiwiQSI6MjU1LCJSIjo4OCwiRyI6MTU0LCJCIjoyMTV9fSwiTWF4V2lkdGgiOjk2MC4wLCJNYXhIZWlnaHQiOiJJbmZpbml0eSIsIlNtYXJ0Rm9yZWdyb3VuZElzQWN0aXZlIjpmYWxzZSwiSG9yaXpvbnRhbEFsaWdubWVudCI6MCwiVmVydGljYWxBbGlnbm1lbnQiOjAsIlNtYXJ0Rm9yZWdyb3VuZCI6bnVsbCwiQmFja2dyb3VuZEZpbGxUeXBlIjowLCJNYXJnaW4iOnsiJGlkIjoiMzk4IiwiVG9wIjowLjAsIkxlZnQiOjAuMCwiUmlnaHQiOjAuMCwiQm90dG9tIjowLjB9LCJQYWRkaW5nIjp7IiRpZCI6IjM5OSIsIlRvcCI6MC4wLCJMZWZ0IjowLjAsIlJpZ2h0IjowLjAsIkJvdHRvbSI6MC4wfSwiQmFja2dyb3VuZCI6eyIkcmVmIjoiMTA1In0sIklzVmlzaWJsZSI6dHJ1ZSwiV2lkdGgiOjAuMCwiSGVpZ2h0IjowLjAsIkJvcmRlclN0eWxlIjp7IiRpZCI6IjQwMCIsIkxpbmVDb2xvciI6bnVsbCwiTGluZVdlaWdodCI6MC4wLCJMaW5lVHlwZSI6MCwiUGFyZW50U3R5bGUiOm51bGx9LCJQYXJlbnRTdHlsZSI6bnVsbH0sIkhvcml6b250YWxDb25uZWN0b3JTdHlsZSI6eyIkaWQiOiI0MDEiLCJMaW5lQ29sb3IiOnsiJHJlZiI6IjEwNyJ9LCJMaW5lV2VpZ2h0IjoxLjAsIkxpbmVUeXBlIjowLCJQYXJlbnRTdHlsZSI6bnVsbH0sIlZlcnRpY2FsQ29ubmVjdG9yU3R5bGUiOnsiJGlkIjoiNDAyIiwiTGluZUNvbG9yIjp7IiRyZWYiOiIxMTAifSwiTGluZVdlaWdodCI6MS4wLCJMaW5lVHlwZSI6MCwiUGFyZW50U3R5bGUiOm51bGx9LCJNYXJnaW4iOm51bGwsIlN0YXJ0RGF0ZVBvc2l0aW9uIjo0LCJFbmREYXRlUG9zaXRpb24iOjQsIkRhdGVJc1Zpc2libGUiOnRydWUsIlRpdGxlUG9zaXRpb24iOjIsIkR1cmF0aW9uUG9zaXRpb24iOjMsIlBlcmNlbnRhZ2VDb21wbGV0ZWRQb3NpdGlvbiI6MiwiU3BhY2luZyI6NSwiSXNCZWxvd1RpbWViYW5kIjpmYWxzZSwiUGVyY2VudGFnZUNvbXBsZXRlU2hhcGVPcGFjaXR5IjozNSwiU2hhcGVTdHlsZSI6eyIkaWQiOiI0MDMiLCJNYXJnaW4iOnsiJGlkIjoiNDA0IiwiVG9wIjowLjAsIkxlZnQiOjQuMCwiUmlnaHQiOjQuMCwiQm90dG9tIjowLjB9LCJQYWRkaW5nIjp7IiRpZCI6IjQwNSIsIlRvcCI6MC4wLCJMZWZ0IjowLjAsIlJpZ2h0IjowLjAsIkJvdHRvbSI6MC4wfSwiQmFja2dyb3VuZCI6eyIkaWQiOiI0MDYiLCJDb2xvciI6eyIkaWQiOiI0MDciLCJBIjoyNTUsIlIiOjg4LCJHIjoxNTQsIkIiOjIxNX19LCJJc1Zpc2libGUiOnRydWUsIldpZHRoIjowLjAsIkhlaWdodCI6MjAuMCwiQm9yZGVyU3R5bGUiOnsiJGlkIjoiNDA4IiwiTGluZUNvbG9yIjp7IiRyZWYiOiIxMTgifSwiTGluZVdlaWdodCI6MC4wLCJMaW5lVHlwZSI6MCwiUGFyZW50U3R5bGUiOm51bGx9LCJQYXJlbnRTdHlsZSI6bnVsbH0sIlRpdGxlU3R5bGUiOnsiJGlkIjoiNDA5IiwiRm9udFNldHRpbmdzIjp7IiRpZCI6IjQxMCIsIkZvbnRTaXplIjo5LCJGb250TmFtZSI6IkFyaWFsIiwiSXNCb2xkIjp0cnVlLCJJc0l0YWxpYyI6ZmFsc2UsIklzVW5kZXJsaW5lZCI6ZmFsc2UsIlBhcmVudFN0eWxlIjpudWxsfSwiQXV0b1NpemUiOjAsIkZvcmVncm91bmQiOnsiJGlkIjoiNDExIiwiQ29sb3IiOnsiJHJlZiI6IjEyMyJ9fSwiTWF4V2lkdGgiOjk2MC4wLCJNYXhIZWlnaHQiOiJJbmZpbml0eSIsIlNtYXJ0Rm9yZWdyb3VuZElzQWN0aXZlIjpmYWxzZSwiSG9yaXpvbnRhbEFsaWdubWVudCI6MCwiVmVydGljYWxBbGlnbm1lbnQiOjAsIlNtYXJ0Rm9yZWdyb3VuZCI6bnVsbCwiQmFja2dyb3VuZEZpbGxUeXBlIjowLCJNYXJnaW4iOnsiJGlkIjoiNDEyIiwiVG9wIjowLjAsIkxlZnQiOjAuMCwiUmlnaHQiOjAuMCwiQm90dG9tIjowLjB9LCJQYWRkaW5nIjp7IiRpZCI6IjQxMyIsIlRvcCI6MC4wLCJMZWZ0IjowLjAsIlJpZ2h0IjowLjAsIkJvdHRvbSI6MC4wfSwiQmFja2dyb3VuZCI6eyIkcmVmIjoiMTI2In0sIklzVmlzaWJsZSI6dHJ1ZSwiV2lkdGgiOjAuMCwiSGVpZ2h0IjowLjAsIkJvcmRlclN0eWxlIjp7IiRpZCI6IjQxNCIsIkxpbmVDb2xvciI6bnVsbCwiTGluZVdlaWdodCI6MC4wLCJMaW5lVHlwZSI6MCwiUGFyZW50U3R5bGUiOm51bGx9LCJQYXJlbnRTdHlsZSI6bnVsbH0sIkRhdGVTdHlsZSI6eyIkaWQiOiI0MTUiLCJGb250U2V0dGluZ3MiOnsiJGlkIjoiNDE2IiwiRm9udFNpemUiOjgsIkZvbnROYW1lIjoiQXJpYWwiLCJJc0JvbGQiOmZhbHNlLCJJc0l0YWxpYyI6ZmFsc2UsIklzVW5kZXJsaW5lZCI6ZmFsc2UsIlBhcmVudFN0eWxlIjpudWxsfSwiQXV0b1NpemUiOjAsIkZvcmVncm91bmQiOnsiJGlkIjoiNDE3IiwiQ29sb3IiOnsiJHJlZiI6IjEzMCJ9fSwiTWF4V2lkdGgiOjk2MC4wLCJNYXhIZWlnaHQiOiJJbmZpbml0eSIsIlNtYXJ0Rm9yZWdyb3VuZElzQWN0aXZlIjpmYWxzZSwiSG9yaXpvbnRhbEFsaWdubWVudCI6MCwiVmVydGljYWxBbGlnbm1lbnQiOjAsIlNtYXJ0Rm9yZWdyb3VuZCI6bnVsbCwiQmFja2dyb3VuZEZpbGxUeXBlIjowLCJNYXJnaW4iOnsiJGlkIjoiNDE4IiwiVG9wIjowLjAsIkxlZnQiOjAuMCwiUmlnaHQiOjAuMCwiQm90dG9tIjowLjB9LCJQYWRkaW5nIjp7IiRpZCI6IjQxOSIsIlRvcCI6MC4wLCJMZWZ0IjowLjAsIlJpZ2h0IjowLjAsIkJvdHRvbSI6MC4wfSwiQmFja2dyb3VuZCI6eyIkcmVmIjoiMTMzIn0sIklzVmlzaWJsZSI6dHJ1ZSwiV2lkdGgiOjAuMCwiSGVpZ2h0IjowLjAsIkJvcmRlclN0eWxlIjp7IiRpZCI6IjQyMCIsIkxpbmVDb2xvciI6bnVsbCwiTGluZVdlaWdodCI6MC4wLCJMaW5lVHlwZSI6MCwiUGFyZW50U3R5bGUiOm51bGx9LCJQYXJlbnRTdHlsZSI6bnVsbH0sIkRhdGVGb3JtYXQiOnsiJGlkIjoiNDIx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EzNSJ9fSwiV2Vla051bWJlcmluZyI6eyIkaWQiOiI0MjIiLCJGb3JtYXQiOjAsIklzVmlzaWJsZSI6ZmFsc2UsIkxhc3RLbm93blZpc2liaWxpdHlTdGF0ZSI6ZmFsc2V9LCJJc1Zpc2libGUiOnRydWUsIlBhcmVudFN0eWxlIjpudWxsfSwiSW5kZXgiOjUsIlNtYXJ0RHVyYXRpb25BY3RpdmF0ZWQiOmZhbHNlLCJEYXRlRm9ybWF0Ijp7IiRyZWYiOiI0MjEifSwiV2Vla051bWJlcmluZyI6eyIkaWQiOiI0MjMiLCJGb3JtYXQiOjAsIklzVmlzaWJsZSI6ZmFsc2UsIkxhc3RLbm93blZpc2liaWxpdHlTdGF0ZSI6ZmFsc2V9LCJJZCI6IjE4NGExYTRjLTkzOTQtNDA2Mi1iZWFkLTI4NGIwZGU3MTQ5YyIsIkltcG9ydElkIjpudWxsLCJUaXRsZSI6IkRldmVsb3BlciBSZXF1aXJlbWVudHMgIiwiTm90ZSI6bnVsbCwiSHlwZXJsaW5rIjp7IiRpZCI6IjQyNCIsIkFkZHJlc3MiOiIiLCJTdWJBZGRyZXNzIjoiIn0sIklzQ2hhbmdlZCI6ZmFsc2UsIklzTmV3IjpmYWxzZX0seyIkaWQiOiI0MjUiLCJHcm91cE5hbWUiOm51bGwsIlN0YXJ0RGF0ZSI6IjIwMjItMDUtMDJUMDA6MDA6MDBaIiwiRW5kRGF0ZSI6IjIwMjItMDUtMzBUMjM6NTk6MDBaIiwiUGVyY2VudGFnZUNvbXBsZXRlIjowLjAsIlN0eWxlIjp7IiRpZCI6IjQyNiIsIlNoYXBlIjowLCJTaGFwZVRoaWNrbmVzcyI6MiwiRHVyYXRpb25Gb3JtYXQiOjAsIkluY2x1ZGVOb25Xb3JraW5nRGF5c0luRHVyYXRpb24iOmZhbHNlLCJQZXJjZW50YWdlQ29tcGxldGVTdHlsZSI6eyIkaWQiOiI0MjciLCJGb250U2V0dGluZ3MiOnsiJGlkIjoiNDI4IiwiRm9udFNpemUiOjksIkZvbnROYW1lIjoiQXJpYWwiLCJJc0JvbGQiOmZhbHNlLCJJc0l0YWxpYyI6ZmFsc2UsIklzVW5kZXJsaW5lZCI6ZmFsc2UsIlBhcmVudFN0eWxlIjpudWxsfSwiQXV0b1NpemUiOjAsIkZvcmVncm91bmQiOnsiJHJlZiI6Ijk0In0sIk1heFdpZHRoIjo5NjAuMCwiTWF4SGVpZ2h0IjoiSW5maW5pdHkiLCJTbWFydEZvcmVncm91bmRJc0FjdGl2ZSI6ZmFsc2UsIkhvcml6b250YWxBbGlnbm1lbnQiOjAsIlZlcnRpY2FsQWxpZ25tZW50IjowLCJTbWFydEZvcmVncm91bmQiOm51bGwsIkJhY2tncm91bmRGaWxsVHlwZSI6MCwiTWFyZ2luIjp7IiRpZCI6IjQyOSIsIlRvcCI6MC4wLCJMZWZ0IjowLjAsIlJpZ2h0IjowLjAsIkJvdHRvbSI6MC4wfSwiUGFkZGluZyI6eyIkaWQiOiI0MzAiLCJUb3AiOjAuMCwiTGVmdCI6MC4wLCJSaWdodCI6MC4wLCJCb3R0b20iOjAuMH0sIkJhY2tncm91bmQiOnsiJHJlZiI6Ijk4In0sIklzVmlzaWJsZSI6dHJ1ZSwiV2lkdGgiOjAuMCwiSGVpZ2h0IjowLjAsIkJvcmRlclN0eWxlIjp7IiRpZCI6IjQzMSIsIkxpbmVDb2xvciI6bnVsbCwiTGluZVdlaWdodCI6MC4wLCJMaW5lVHlwZSI6MCwiUGFyZW50U3R5bGUiOm51bGx9LCJQYXJlbnRTdHlsZSI6bnVsbH0sIkR1cmF0aW9uU3R5bGUiOnsiJGlkIjoiNDMyIiwiRm9udFNldHRpbmdzIjp7IiRpZCI6IjQzMyIsIkZvbnRTaXplIjo4LCJGb250TmFtZSI6IkFyaWFsIiwiSXNCb2xkIjpmYWxzZSwiSXNJdGFsaWMiOnRydWUsIklzVW5kZXJsaW5lZCI6ZmFsc2UsIlBhcmVudFN0eWxlIjpudWxsfSwiQXV0b1NpemUiOjAsIkZvcmVncm91bmQiOnsiJGlkIjoiNDM0IiwiQ29sb3IiOnsiJGlkIjoiNDM1IiwiQSI6MjU1LCJSIjo4OCwiRyI6MTU0LCJCIjoyMTV9fSwiTWF4V2lkdGgiOjk2MC4wLCJNYXhIZWlnaHQiOiJJbmZpbml0eSIsIlNtYXJ0Rm9yZWdyb3VuZElzQWN0aXZlIjpmYWxzZSwiSG9yaXpvbnRhbEFsaWdubWVudCI6MCwiVmVydGljYWxBbGlnbm1lbnQiOjAsIlNtYXJ0Rm9yZWdyb3VuZCI6bnVsbCwiQmFja2dyb3VuZEZpbGxUeXBlIjowLCJNYXJnaW4iOnsiJGlkIjoiNDM2IiwiVG9wIjowLjAsIkxlZnQiOjAuMCwiUmlnaHQiOjAuMCwiQm90dG9tIjowLjB9LCJQYWRkaW5nIjp7IiRpZCI6IjQzNyIsIlRvcCI6MC4wLCJMZWZ0IjowLjAsIlJpZ2h0IjowLjAsIkJvdHRvbSI6MC4wfSwiQmFja2dyb3VuZCI6eyIkcmVmIjoiMTA1In0sIklzVmlzaWJsZSI6dHJ1ZSwiV2lkdGgiOjAuMCwiSGVpZ2h0IjowLjAsIkJvcmRlclN0eWxlIjp7IiRpZCI6IjQzOCIsIkxpbmVDb2xvciI6bnVsbCwiTGluZVdlaWdodCI6MC4wLCJMaW5lVHlwZSI6MCwiUGFyZW50U3R5bGUiOm51bGx9LCJQYXJlbnRTdHlsZSI6bnVsbH0sIkhvcml6b250YWxDb25uZWN0b3JTdHlsZSI6eyIkaWQiOiI0MzkiLCJMaW5lQ29sb3IiOnsiJHJlZiI6IjEwNyJ9LCJMaW5lV2VpZ2h0IjoxLjAsIkxpbmVUeXBlIjowLCJQYXJlbnRTdHlsZSI6bnVsbH0sIlZlcnRpY2FsQ29ubmVjdG9yU3R5bGUiOnsiJGlkIjoiNDQwIiwiTGluZUNvbG9yIjp7IiRyZWYiOiIxMTAifSwiTGluZVdlaWdodCI6MS4wLCJMaW5lVHlwZSI6MCwiUGFyZW50U3R5bGUiOm51bGx9LCJNYXJnaW4iOm51bGwsIlN0YXJ0RGF0ZVBvc2l0aW9uIjo0LCJFbmREYXRlUG9zaXRpb24iOjQsIkRhdGVJc1Zpc2libGUiOnRydWUsIlRpdGxlUG9zaXRpb24iOjIsIkR1cmF0aW9uUG9zaXRpb24iOjMsIlBlcmNlbnRhZ2VDb21wbGV0ZWRQb3NpdGlvbiI6MiwiU3BhY2luZyI6NSwiSXNCZWxvd1RpbWViYW5kIjpmYWxzZSwiUGVyY2VudGFnZUNvbXBsZXRlU2hhcGVPcGFjaXR5IjozNSwiU2hhcGVTdHlsZSI6eyIkaWQiOiI0NDEiLCJNYXJnaW4iOnsiJGlkIjoiNDQyIiwiVG9wIjowLjAsIkxlZnQiOjQuMCwiUmlnaHQiOjQuMCwiQm90dG9tIjowLjB9LCJQYWRkaW5nIjp7IiRpZCI6IjQ0MyIsIlRvcCI6MC4wLCJMZWZ0IjowLjAsIlJpZ2h0IjowLjAsIkJvdHRvbSI6MC4wfSwiQmFja2dyb3VuZCI6eyIkaWQiOiI0NDQiLCJDb2xvciI6eyIkaWQiOiI0NDUiLCJBIjoyNTUsIlIiOjg4LCJHIjoxNTQsIkIiOjIxNX19LCJJc1Zpc2libGUiOnRydWUsIldpZHRoIjowLjAsIkhlaWdodCI6MjAuMCwiQm9yZGVyU3R5bGUiOnsiJGlkIjoiNDQ2IiwiTGluZUNvbG9yIjp7IiRyZWYiOiIxMTgifSwiTGluZVdlaWdodCI6MC4wLCJMaW5lVHlwZSI6MCwiUGFyZW50U3R5bGUiOm51bGx9LCJQYXJlbnRTdHlsZSI6bnVsbH0sIlRpdGxlU3R5bGUiOnsiJGlkIjoiNDQ3IiwiRm9udFNldHRpbmdzIjp7IiRpZCI6IjQ0OCIsIkZvbnRTaXplIjo5LCJGb250TmFtZSI6IkFyaWFsIiwiSXNCb2xkIjp0cnVlLCJJc0l0YWxpYyI6ZmFsc2UsIklzVW5kZXJsaW5lZCI6ZmFsc2UsIlBhcmVudFN0eWxlIjpudWxsfSwiQXV0b1NpemUiOjAsIkZvcmVncm91bmQiOnsiJGlkIjoiNDQ5IiwiQ29sb3IiOnsiJHJlZiI6IjEyMyJ9fSwiTWF4V2lkdGgiOjk2MC4wLCJNYXhIZWlnaHQiOiJJbmZpbml0eSIsIlNtYXJ0Rm9yZWdyb3VuZElzQWN0aXZlIjpmYWxzZSwiSG9yaXpvbnRhbEFsaWdubWVudCI6MCwiVmVydGljYWxBbGlnbm1lbnQiOjAsIlNtYXJ0Rm9yZWdyb3VuZCI6bnVsbCwiQmFja2dyb3VuZEZpbGxUeXBlIjowLCJNYXJnaW4iOnsiJGlkIjoiNDUwIiwiVG9wIjowLjAsIkxlZnQiOjAuMCwiUmlnaHQiOjAuMCwiQm90dG9tIjowLjB9LCJQYWRkaW5nIjp7IiRpZCI6IjQ1MSIsIlRvcCI6MC4wLCJMZWZ0IjowLjAsIlJpZ2h0IjowLjAsIkJvdHRvbSI6MC4wfSwiQmFja2dyb3VuZCI6eyIkcmVmIjoiMTI2In0sIklzVmlzaWJsZSI6dHJ1ZSwiV2lkdGgiOjAuMCwiSGVpZ2h0IjowLjAsIkJvcmRlclN0eWxlIjp7IiRpZCI6IjQ1MiIsIkxpbmVDb2xvciI6bnVsbCwiTGluZVdlaWdodCI6MC4wLCJMaW5lVHlwZSI6MCwiUGFyZW50U3R5bGUiOm51bGx9LCJQYXJlbnRTdHlsZSI6bnVsbH0sIkRhdGVTdHlsZSI6eyIkaWQiOiI0NTMiLCJGb250U2V0dGluZ3MiOnsiJGlkIjoiNDU0IiwiRm9udFNpemUiOjgsIkZvbnROYW1lIjoiQXJpYWwiLCJJc0JvbGQiOmZhbHNlLCJJc0l0YWxpYyI6ZmFsc2UsIklzVW5kZXJsaW5lZCI6ZmFsc2UsIlBhcmVudFN0eWxlIjpudWxsfSwiQXV0b1NpemUiOjAsIkZvcmVncm91bmQiOnsiJGlkIjoiNDU1IiwiQ29sb3IiOnsiJHJlZiI6IjEzMCJ9fSwiTWF4V2lkdGgiOjk2MC4wLCJNYXhIZWlnaHQiOiJJbmZpbml0eSIsIlNtYXJ0Rm9yZWdyb3VuZElzQWN0aXZlIjpmYWxzZSwiSG9yaXpvbnRhbEFsaWdubWVudCI6MCwiVmVydGljYWxBbGlnbm1lbnQiOjAsIlNtYXJ0Rm9yZWdyb3VuZCI6bnVsbCwiQmFja2dyb3VuZEZpbGxUeXBlIjowLCJNYXJnaW4iOnsiJGlkIjoiNDU2IiwiVG9wIjowLjAsIkxlZnQiOjAuMCwiUmlnaHQiOjAuMCwiQm90dG9tIjowLjB9LCJQYWRkaW5nIjp7IiRpZCI6IjQ1NyIsIlRvcCI6MC4wLCJMZWZ0IjowLjAsIlJpZ2h0IjowLjAsIkJvdHRvbSI6MC4wfSwiQmFja2dyb3VuZCI6eyIkcmVmIjoiMTMzIn0sIklzVmlzaWJsZSI6dHJ1ZSwiV2lkdGgiOjAuMCwiSGVpZ2h0IjowLjAsIkJvcmRlclN0eWxlIjp7IiRpZCI6IjQ1OCIsIkxpbmVDb2xvciI6bnVsbCwiTGluZVdlaWdodCI6MC4wLCJMaW5lVHlwZSI6MCwiUGFyZW50U3R5bGUiOm51bGx9LCJQYXJlbnRTdHlsZSI6bnVsbH0sIkRhdGVGb3JtYXQiOnsiJGlkIjoiNDU5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EzNSJ9fSwiV2Vla051bWJlcmluZyI6eyIkaWQiOiI0NjAiLCJGb3JtYXQiOjAsIklzVmlzaWJsZSI6ZmFsc2UsIkxhc3RLbm93blZpc2liaWxpdHlTdGF0ZSI6ZmFsc2V9LCJJc1Zpc2libGUiOnRydWUsIlBhcmVudFN0eWxlIjpudWxsfSwiSW5kZXgiOjYsIlNtYXJ0RHVyYXRpb25BY3RpdmF0ZWQiOmZhbHNlLCJEYXRlRm9ybWF0Ijp7IiRyZWYiOiI0NTkifSwiV2Vla051bWJlcmluZyI6eyIkaWQiOiI0NjEiLCJGb3JtYXQiOjAsIklzVmlzaWJsZSI6ZmFsc2UsIkxhc3RLbm93blZpc2liaWxpdHlTdGF0ZSI6ZmFsc2V9LCJJZCI6IjkxZTg2YzZjLWU5OWQtNDg1NC04NzYyLWJhNGEwY2FmOGQ3NSIsIkltcG9ydElkIjpudWxsLCJUaXRsZSI6IkhhcmR3YXJlIFJlcXVpcmVtZW50cyIsIk5vdGUiOm51bGwsIkh5cGVybGluayI6eyIkaWQiOiI0NjIiLCJBZGRyZXNzIjoiIiwiU3ViQWRkcmVzcyI6IiJ9LCJJc0NoYW5nZWQiOmZhbHNlLCJJc05ldyI6ZmFsc2V9LHsiJGlkIjoiNDYzIiwiR3JvdXBOYW1lIjpudWxsLCJTdGFydERhdGUiOiIyMDIyLTA2LTAxVDAwOjAwOjAwWiIsIkVuZERhdGUiOiIyMDIyLTA2LTI4VDIzOjU5OjAwWiIsIlBlcmNlbnRhZ2VDb21wbGV0ZSI6MC4wLCJTdHlsZSI6eyIkaWQiOiI0NjQiLCJTaGFwZSI6MCwiU2hhcGVUaGlja25lc3MiOjIsIkR1cmF0aW9uRm9ybWF0IjowLCJJbmNsdWRlTm9uV29ya2luZ0RheXNJbkR1cmF0aW9uIjpmYWxzZSwiUGVyY2VudGFnZUNvbXBsZXRlU3R5bGUiOnsiJGlkIjoiNDY1IiwiRm9udFNldHRpbmdzIjp7IiRpZCI6IjQ2NiIsIkZvbnRTaXplIjo5LCJGb250TmFtZSI6IkFyaWFsIiwiSXNCb2xkIjpmYWxzZSwiSXNJdGFsaWMiOmZhbHNlLCJJc1VuZGVybGluZWQiOmZhbHNlLCJQYXJlbnRTdHlsZSI6bnVsbH0sIkF1dG9TaXplIjowLCJGb3JlZ3JvdW5kIjp7IiRyZWYiOiI5NCJ9LCJNYXhXaWR0aCI6OTYwLjAsIk1heEhlaWdodCI6IkluZmluaXR5IiwiU21hcnRGb3JlZ3JvdW5kSXNBY3RpdmUiOmZhbHNlLCJIb3Jpem9udGFsQWxpZ25tZW50IjowLCJWZXJ0aWNhbEFsaWdubWVudCI6MCwiU21hcnRGb3JlZ3JvdW5kIjpudWxsLCJCYWNrZ3JvdW5kRmlsbFR5cGUiOjAsIk1hcmdpbiI6eyIkaWQiOiI0NjciLCJUb3AiOjAuMCwiTGVmdCI6MC4wLCJSaWdodCI6MC4wLCJCb3R0b20iOjAuMH0sIlBhZGRpbmciOnsiJGlkIjoiNDY4IiwiVG9wIjowLjAsIkxlZnQiOjAuMCwiUmlnaHQiOjAuMCwiQm90dG9tIjowLjB9LCJCYWNrZ3JvdW5kIjp7IiRyZWYiOiI5OCJ9LCJJc1Zpc2libGUiOnRydWUsIldpZHRoIjowLjAsIkhlaWdodCI6MC4wLCJCb3JkZXJTdHlsZSI6eyIkaWQiOiI0NjkiLCJMaW5lQ29sb3IiOm51bGwsIkxpbmVXZWlnaHQiOjAuMCwiTGluZVR5cGUiOjAsIlBhcmVudFN0eWxlIjpudWxsfSwiUGFyZW50U3R5bGUiOm51bGx9LCJEdXJhdGlvblN0eWxlIjp7IiRpZCI6IjQ3MCIsIkZvbnRTZXR0aW5ncyI6eyIkaWQiOiI0NzEiLCJGb250U2l6ZSI6OCwiRm9udE5hbWUiOiJBcmlhbCIsIklzQm9sZCI6ZmFsc2UsIklzSXRhbGljIjp0cnVlLCJJc1VuZGVybGluZWQiOmZhbHNlLCJQYXJlbnRTdHlsZSI6bnVsbH0sIkF1dG9TaXplIjowLCJGb3JlZ3JvdW5kIjp7IiRpZCI6IjQ3MiIsIkNvbG9yIjp7IiRyZWYiOiIxMDIifX0sIk1heFdpZHRoIjo5NjAuMCwiTWF4SGVpZ2h0IjoiSW5maW5pdHkiLCJTbWFydEZvcmVncm91bmRJc0FjdGl2ZSI6ZmFsc2UsIkhvcml6b250YWxBbGlnbm1lbnQiOjAsIlZlcnRpY2FsQWxpZ25tZW50IjowLCJTbWFydEZvcmVncm91bmQiOm51bGwsIkJhY2tncm91bmRGaWxsVHlwZSI6MCwiTWFyZ2luIjp7IiRpZCI6IjQ3MyIsIlRvcCI6MC4wLCJMZWZ0IjowLjAsIlJpZ2h0IjowLjAsIkJvdHRvbSI6MC4wfSwiUGFkZGluZyI6eyIkaWQiOiI0NzQiLCJUb3AiOjAuMCwiTGVmdCI6MC4wLCJSaWdodCI6MC4wLCJCb3R0b20iOjAuMH0sIkJhY2tncm91bmQiOnsiJHJlZiI6IjEwNSJ9LCJJc1Zpc2libGUiOnRydWUsIldpZHRoIjowLjAsIkhlaWdodCI6MC4wLCJCb3JkZXJTdHlsZSI6eyIkaWQiOiI0NzUiLCJMaW5lQ29sb3IiOm51bGwsIkxpbmVXZWlnaHQiOjAuMCwiTGluZVR5cGUiOjAsIlBhcmVudFN0eWxlIjpudWxsfSwiUGFyZW50U3R5bGUiOm51bGx9LCJIb3Jpem9udGFsQ29ubmVjdG9yU3R5bGUiOnsiJGlkIjoiNDc2IiwiTGluZUNvbG9yIjp7IiRyZWYiOiIxMDcifSwiTGluZVdlaWdodCI6MS4wLCJMaW5lVHlwZSI6MCwiUGFyZW50U3R5bGUiOm51bGx9LCJWZXJ0aWNhbENvbm5lY3RvclN0eWxlIjp7IiRpZCI6IjQ3NyIsIkxpbmVDb2xvciI6eyIkcmVmIjoiMTEwIn0sIkxpbmVXZWlnaHQiOjEuMCwiTGluZVR5cGUiOjAsIlBhcmVudFN0eWxlIjpudWxsfSwiTWFyZ2luIjpudWxsLCJTdGFydERhdGVQb3NpdGlvbiI6NCwiRW5kRGF0ZVBvc2l0aW9uIjo0LCJEYXRlSXNWaXNpYmxlIjp0cnVlLCJUaXRsZVBvc2l0aW9uIjoyLCJEdXJhdGlvblBvc2l0aW9uIjozLCJQZXJjZW50YWdlQ29tcGxldGVkUG9zaXRpb24iOjIsIlNwYWNpbmciOjUsIklzQmVsb3dUaW1lYmFuZCI6ZmFsc2UsIlBlcmNlbnRhZ2VDb21wbGV0ZVNoYXBlT3BhY2l0eSI6MzUsIlNoYXBlU3R5bGUiOnsiJGlkIjoiNDc4IiwiTWFyZ2luIjp7IiRpZCI6IjQ3OSIsIlRvcCI6MC4wLCJMZWZ0Ijo0LjAsIlJpZ2h0Ijo0LjAsIkJvdHRvbSI6MC4wfSwiUGFkZGluZyI6eyIkaWQiOiI0ODAiLCJUb3AiOjAuMCwiTGVmdCI6MC4wLCJSaWdodCI6MC4wLCJCb3R0b20iOjAuMH0sIkJhY2tncm91bmQiOnsiJGlkIjoiNDgxIiwiQ29sb3IiOnsiJGlkIjoiNDgyIiwiQSI6MjU1LCJSIjoyMzcsIkciOjEyNSwiQiI6NDl9fSwiSXNWaXNpYmxlIjp0cnVlLCJXaWR0aCI6MC4wLCJIZWlnaHQiOjIwLjAsIkJvcmRlclN0eWxlIjp7IiRpZCI6IjQ4MyIsIkxpbmVDb2xvciI6eyIkcmVmIjoiMTE4In0sIkxpbmVXZWlnaHQiOjAuMCwiTGluZVR5cGUiOjAsIlBhcmVudFN0eWxlIjpudWxsfSwiUGFyZW50U3R5bGUiOm51bGx9LCJUaXRsZVN0eWxlIjp7IiRpZCI6IjQ4NCIsIkZvbnRTZXR0aW5ncyI6eyIkaWQiOiI0ODUiLCJGb250U2l6ZSI6OSwiRm9udE5hbWUiOiJBcmlhbCIsIklzQm9sZCI6dHJ1ZSwiSXNJdGFsaWMiOmZhbHNlLCJJc1VuZGVybGluZWQiOmZhbHNlLCJQYXJlbnRTdHlsZSI6bnVsbH0sIkF1dG9TaXplIjowLCJGb3JlZ3JvdW5kIjp7IiRpZCI6IjQ4NiIsIkNvbG9yIjp7IiRyZWYiOiIxMjMifX0sIk1heFdpZHRoIjo5NjAuMCwiTWF4SGVpZ2h0IjoiSW5maW5pdHkiLCJTbWFydEZvcmVncm91bmRJc0FjdGl2ZSI6ZmFsc2UsIkhvcml6b250YWxBbGlnbm1lbnQiOjAsIlZlcnRpY2FsQWxpZ25tZW50IjowLCJTbWFydEZvcmVncm91bmQiOm51bGwsIkJhY2tncm91bmRGaWxsVHlwZSI6MCwiTWFyZ2luIjp7IiRpZCI6IjQ4NyIsIlRvcCI6MC4wLCJMZWZ0IjowLjAsIlJpZ2h0IjowLjAsIkJvdHRvbSI6MC4wfSwiUGFkZGluZyI6eyIkaWQiOiI0ODgiLCJUb3AiOjAuMCwiTGVmdCI6MC4wLCJSaWdodCI6MC4wLCJCb3R0b20iOjAuMH0sIkJhY2tncm91bmQiOnsiJHJlZiI6IjEyNiJ9LCJJc1Zpc2libGUiOnRydWUsIldpZHRoIjowLjAsIkhlaWdodCI6MC4wLCJCb3JkZXJTdHlsZSI6eyIkaWQiOiI0ODkiLCJMaW5lQ29sb3IiOm51bGwsIkxpbmVXZWlnaHQiOjAuMCwiTGluZVR5cGUiOjAsIlBhcmVudFN0eWxlIjpudWxsfSwiUGFyZW50U3R5bGUiOm51bGx9LCJEYXRlU3R5bGUiOnsiJGlkIjoiNDkwIiwiRm9udFNldHRpbmdzIjp7IiRpZCI6IjQ5MSIsIkZvbnRTaXplIjo4LCJGb250TmFtZSI6IkFyaWFsIiwiSXNCb2xkIjpmYWxzZSwiSXNJdGFsaWMiOmZhbHNlLCJJc1VuZGVybGluZWQiOmZhbHNlLCJQYXJlbnRTdHlsZSI6bnVsbH0sIkF1dG9TaXplIjowLCJGb3JlZ3JvdW5kIjp7IiRpZCI6IjQ5MiIsIkNvbG9yIjp7IiRyZWYiOiIxMzAifX0sIk1heFdpZHRoIjo5NjAuMCwiTWF4SGVpZ2h0IjoiSW5maW5pdHkiLCJTbWFydEZvcmVncm91bmRJc0FjdGl2ZSI6ZmFsc2UsIkhvcml6b250YWxBbGlnbm1lbnQiOjAsIlZlcnRpY2FsQWxpZ25tZW50IjowLCJTbWFydEZvcmVncm91bmQiOm51bGwsIkJhY2tncm91bmRGaWxsVHlwZSI6MCwiTWFyZ2luIjp7IiRpZCI6IjQ5MyIsIlRvcCI6MC4wLCJMZWZ0IjowLjAsIlJpZ2h0IjowLjAsIkJvdHRvbSI6MC4wfSwiUGFkZGluZyI6eyIkaWQiOiI0OTQiLCJUb3AiOjAuMCwiTGVmdCI6MC4wLCJSaWdodCI6MC4wLCJCb3R0b20iOjAuMH0sIkJhY2tncm91bmQiOnsiJHJlZiI6IjEzMyJ9LCJJc1Zpc2libGUiOnRydWUsIldpZHRoIjowLjAsIkhlaWdodCI6MC4wLCJCb3JkZXJTdHlsZSI6eyIkaWQiOiI0OTUiLCJMaW5lQ29sb3IiOm51bGwsIkxpbmVXZWlnaHQiOjAuMCwiTGluZVR5cGUiOjAsIlBhcmVudFN0eWxlIjpudWxsfSwiUGFyZW50U3R5bGUiOm51bGx9LCJEYXRlRm9ybWF0Ijp7IiRpZCI6IjQ5Ni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xMzUifX0sIldlZWtOdW1iZXJpbmciOnsiJGlkIjoiNDk3IiwiRm9ybWF0IjowLCJJc1Zpc2libGUiOmZhbHNlLCJMYXN0S25vd25WaXNpYmlsaXR5U3RhdGUiOmZhbHNlfSwiSXNWaXNpYmxlIjp0cnVlLCJQYXJlbnRTdHlsZSI6bnVsbH0sIkluZGV4Ijo3LCJTbWFydER1cmF0aW9uQWN0aXZhdGVkIjpmYWxzZSwiRGF0ZUZvcm1hdCI6eyIkcmVmIjoiNDk2In0sIldlZWtOdW1iZXJpbmciOnsiJGlkIjoiNDk4IiwiRm9ybWF0IjowLCJJc1Zpc2libGUiOmZhbHNlLCJMYXN0S25vd25WaXNpYmlsaXR5U3RhdGUiOmZhbHNlfSwiSWQiOiIxYjFhYWQ2Ni1lZWJlLTRiNzQtODI0My0yNGI4NGYzODIyMmIiLCJJbXBvcnRJZCI6bnVsbCwiVGl0bGUiOiJEZXNpZ24gU3BlY2lmaWNhdGlvbnMgIiwiTm90ZSI6bnVsbCwiSHlwZXJsaW5rIjp7IiRpZCI6IjQ5OSIsIkFkZHJlc3MiOiIiLCJTdWJBZGRyZXNzIjoiIn0sIklzQ2hhbmdlZCI6ZmFsc2UsIklzTmV3IjpmYWxzZX0seyIkaWQiOiI1MDAiLCJHcm91cE5hbWUiOm51bGwsIlN0YXJ0RGF0ZSI6IjIwMjItMDYtMDFUMDA6MDA6MDBaIiwiRW5kRGF0ZSI6IjIwMjItMDYtMTJUMjM6NTk6MDBaIiwiUGVyY2VudGFnZUNvbXBsZXRlIjowLjAsIlN0eWxlIjp7IiRpZCI6IjUwMSIsIlNoYXBlIjowLCJTaGFwZVRoaWNrbmVzcyI6MiwiRHVyYXRpb25Gb3JtYXQiOjAsIkluY2x1ZGVOb25Xb3JraW5nRGF5c0luRHVyYXRpb24iOmZhbHNlLCJQZXJjZW50YWdlQ29tcGxldGVTdHlsZSI6eyIkaWQiOiI1MDIiLCJGb250U2V0dGluZ3MiOnsiJGlkIjoiNTAzIiwiRm9udFNpemUiOjksIkZvbnROYW1lIjoiQXJpYWwiLCJJc0JvbGQiOmZhbHNlLCJJc0l0YWxpYyI6ZmFsc2UsIklzVW5kZXJsaW5lZCI6ZmFsc2UsIlBhcmVudFN0eWxlIjpudWxsfSwiQXV0b1NpemUiOjAsIkZvcmVncm91bmQiOnsiJHJlZiI6Ijk0In0sIk1heFdpZHRoIjo5NjAuMCwiTWF4SGVpZ2h0IjoiSW5maW5pdHkiLCJTbWFydEZvcmVncm91bmRJc0FjdGl2ZSI6ZmFsc2UsIkhvcml6b250YWxBbGlnbm1lbnQiOjAsIlZlcnRpY2FsQWxpZ25tZW50IjowLCJTbWFydEZvcmVncm91bmQiOm51bGwsIkJhY2tncm91bmRGaWxsVHlwZSI6MCwiTWFyZ2luIjp7IiRpZCI6IjUwNCIsIlRvcCI6MC4wLCJMZWZ0IjowLjAsIlJpZ2h0IjowLjAsIkJvdHRvbSI6MC4wfSwiUGFkZGluZyI6eyIkaWQiOiI1MDUiLCJUb3AiOjAuMCwiTGVmdCI6MC4wLCJSaWdodCI6MC4wLCJCb3R0b20iOjAuMH0sIkJhY2tncm91bmQiOnsiJHJlZiI6Ijk4In0sIklzVmlzaWJsZSI6dHJ1ZSwiV2lkdGgiOjAuMCwiSGVpZ2h0IjowLjAsIkJvcmRlclN0eWxlIjp7IiRpZCI6IjUwNiIsIkxpbmVDb2xvciI6bnVsbCwiTGluZVdlaWdodCI6MC4wLCJMaW5lVHlwZSI6MCwiUGFyZW50U3R5bGUiOm51bGx9LCJQYXJlbnRTdHlsZSI6bnVsbH0sIkR1cmF0aW9uU3R5bGUiOnsiJGlkIjoiNTA3IiwiRm9udFNldHRpbmdzIjp7IiRpZCI6IjUwOCIsIkZvbnRTaXplIjo4LCJGb250TmFtZSI6IkFyaWFsIiwiSXNCb2xkIjpmYWxzZSwiSXNJdGFsaWMiOnRydWUsIklzVW5kZXJsaW5lZCI6ZmFsc2UsIlBhcmVudFN0eWxlIjpudWxsfSwiQXV0b1NpemUiOjAsIkZvcmVncm91bmQiOnsiJGlkIjoiNTA5IiwiQ29sb3IiOnsiJHJlZiI6IjEwMiJ9fSwiTWF4V2lkdGgiOjk2MC4wLCJNYXhIZWlnaHQiOiJJbmZpbml0eSIsIlNtYXJ0Rm9yZWdyb3VuZElzQWN0aXZlIjpmYWxzZSwiSG9yaXpvbnRhbEFsaWdubWVudCI6MCwiVmVydGljYWxBbGlnbm1lbnQiOjAsIlNtYXJ0Rm9yZWdyb3VuZCI6bnVsbCwiQmFja2dyb3VuZEZpbGxUeXBlIjowLCJNYXJnaW4iOnsiJGlkIjoiNTEwIiwiVG9wIjowLjAsIkxlZnQiOjAuMCwiUmlnaHQiOjAuMCwiQm90dG9tIjowLjB9LCJQYWRkaW5nIjp7IiRpZCI6IjUxMSIsIlRvcCI6MC4wLCJMZWZ0IjowLjAsIlJpZ2h0IjowLjAsIkJvdHRvbSI6MC4wfSwiQmFja2dyb3VuZCI6eyIkcmVmIjoiMTA1In0sIklzVmlzaWJsZSI6dHJ1ZSwiV2lkdGgiOjAuMCwiSGVpZ2h0IjowLjAsIkJvcmRlclN0eWxlIjp7IiRpZCI6IjUxMiIsIkxpbmVDb2xvciI6bnVsbCwiTGluZVdlaWdodCI6MC4wLCJMaW5lVHlwZSI6MCwiUGFyZW50U3R5bGUiOm51bGx9LCJQYXJlbnRTdHlsZSI6bnVsbH0sIkhvcml6b250YWxDb25uZWN0b3JTdHlsZSI6eyIkaWQiOiI1MTMiLCJMaW5lQ29sb3IiOnsiJHJlZiI6IjEwNyJ9LCJMaW5lV2VpZ2h0IjoxLjAsIkxpbmVUeXBlIjowLCJQYXJlbnRTdHlsZSI6bnVsbH0sIlZlcnRpY2FsQ29ubmVjdG9yU3R5bGUiOnsiJGlkIjoiNTE0IiwiTGluZUNvbG9yIjp7IiRyZWYiOiIxMTAifSwiTGluZVdlaWdodCI6MS4wLCJMaW5lVHlwZSI6MCwiUGFyZW50U3R5bGUiOm51bGx9LCJNYXJnaW4iOm51bGwsIlN0YXJ0RGF0ZVBvc2l0aW9uIjo0LCJFbmREYXRlUG9zaXRpb24iOjQsIkRhdGVJc1Zpc2libGUiOnRydWUsIlRpdGxlUG9zaXRpb24iOjIsIkR1cmF0aW9uUG9zaXRpb24iOjMsIlBlcmNlbnRhZ2VDb21wbGV0ZWRQb3NpdGlvbiI6MiwiU3BhY2luZyI6NSwiSXNCZWxvd1RpbWViYW5kIjpmYWxzZSwiUGVyY2VudGFnZUNvbXBsZXRlU2hhcGVPcGFjaXR5IjozNSwiU2hhcGVTdHlsZSI6eyIkaWQiOiI1MTUiLCJNYXJnaW4iOnsiJGlkIjoiNTE2IiwiVG9wIjowLjAsIkxlZnQiOjQuMCwiUmlnaHQiOjQuMCwiQm90dG9tIjowLjB9LCJQYWRkaW5nIjp7IiRpZCI6IjUxNyIsIlRvcCI6MC4wLCJMZWZ0IjowLjAsIlJpZ2h0IjowLjAsIkJvdHRvbSI6MC4wfSwiQmFja2dyb3VuZCI6eyIkaWQiOiI1MTgiLCJDb2xvciI6eyIkaWQiOiI1MTkiLCJBIjoyNTUsIlIiOjIzNywiRyI6MTI1LCJCIjo0OX19LCJJc1Zpc2libGUiOnRydWUsIldpZHRoIjowLjAsIkhlaWdodCI6MjAuMCwiQm9yZGVyU3R5bGUiOnsiJGlkIjoiNTIwIiwiTGluZUNvbG9yIjp7IiRyZWYiOiIxMTgifSwiTGluZVdlaWdodCI6MC4wLCJMaW5lVHlwZSI6MCwiUGFyZW50U3R5bGUiOm51bGx9LCJQYXJlbnRTdHlsZSI6bnVsbH0sIlRpdGxlU3R5bGUiOnsiJGlkIjoiNTIxIiwiRm9udFNldHRpbmdzIjp7IiRpZCI6IjUyMiIsIkZvbnRTaXplIjo5LCJGb250TmFtZSI6IkFyaWFsIiwiSXNCb2xkIjp0cnVlLCJJc0l0YWxpYyI6ZmFsc2UsIklzVW5kZXJsaW5lZCI6ZmFsc2UsIlBhcmVudFN0eWxlIjpudWxsfSwiQXV0b1NpemUiOjAsIkZvcmVncm91bmQiOnsiJGlkIjoiNTIzIiwiQ29sb3IiOnsiJHJlZiI6IjEyMyJ9fSwiTWF4V2lkdGgiOjk2MC4wLCJNYXhIZWlnaHQiOiJJbmZpbml0eSIsIlNtYXJ0Rm9yZWdyb3VuZElzQWN0aXZlIjpmYWxzZSwiSG9yaXpvbnRhbEFsaWdubWVudCI6MCwiVmVydGljYWxBbGlnbm1lbnQiOjAsIlNtYXJ0Rm9yZWdyb3VuZCI6bnVsbCwiQmFja2dyb3VuZEZpbGxUeXBlIjowLCJNYXJnaW4iOnsiJGlkIjoiNTI0IiwiVG9wIjowLjAsIkxlZnQiOjAuMCwiUmlnaHQiOjAuMCwiQm90dG9tIjowLjB9LCJQYWRkaW5nIjp7IiRpZCI6IjUyNSIsIlRvcCI6MC4wLCJMZWZ0IjowLjAsIlJpZ2h0IjowLjAsIkJvdHRvbSI6MC4wfSwiQmFja2dyb3VuZCI6eyIkcmVmIjoiMTI2In0sIklzVmlzaWJsZSI6dHJ1ZSwiV2lkdGgiOjAuMCwiSGVpZ2h0IjowLjAsIkJvcmRlclN0eWxlIjp7IiRpZCI6IjUyNiIsIkxpbmVDb2xvciI6bnVsbCwiTGluZVdlaWdodCI6MC4wLCJMaW5lVHlwZSI6MCwiUGFyZW50U3R5bGUiOm51bGx9LCJQYXJlbnRTdHlsZSI6bnVsbH0sIkRhdGVTdHlsZSI6eyIkaWQiOiI1MjciLCJGb250U2V0dGluZ3MiOnsiJGlkIjoiNTI4IiwiRm9udFNpemUiOjgsIkZvbnROYW1lIjoiQXJpYWwiLCJJc0JvbGQiOmZhbHNlLCJJc0l0YWxpYyI6ZmFsc2UsIklzVW5kZXJsaW5lZCI6ZmFsc2UsIlBhcmVudFN0eWxlIjpudWxsfSwiQXV0b1NpemUiOjAsIkZvcmVncm91bmQiOnsiJGlkIjoiNTI5IiwiQ29sb3IiOnsiJHJlZiI6IjEzMCJ9fSwiTWF4V2lkdGgiOjk2MC4wLCJNYXhIZWlnaHQiOiJJbmZpbml0eSIsIlNtYXJ0Rm9yZWdyb3VuZElzQWN0aXZlIjpmYWxzZSwiSG9yaXpvbnRhbEFsaWdubWVudCI6MCwiVmVydGljYWxBbGlnbm1lbnQiOjAsIlNtYXJ0Rm9yZWdyb3VuZCI6bnVsbCwiQmFja2dyb3VuZEZpbGxUeXBlIjowLCJNYXJnaW4iOnsiJGlkIjoiNTMwIiwiVG9wIjowLjAsIkxlZnQiOjAuMCwiUmlnaHQiOjAuMCwiQm90dG9tIjowLjB9LCJQYWRkaW5nIjp7IiRpZCI6IjUzMSIsIlRvcCI6MC4wLCJMZWZ0IjowLjAsIlJpZ2h0IjowLjAsIkJvdHRvbSI6MC4wfSwiQmFja2dyb3VuZCI6eyIkcmVmIjoiMTMzIn0sIklzVmlzaWJsZSI6dHJ1ZSwiV2lkdGgiOjAuMCwiSGVpZ2h0IjowLjAsIkJvcmRlclN0eWxlIjp7IiRpZCI6IjUzMiIsIkxpbmVDb2xvciI6bnVsbCwiTGluZVdlaWdodCI6MC4wLCJMaW5lVHlwZSI6MCwiUGFyZW50U3R5bGUiOm51bGx9LCJQYXJlbnRTdHlsZSI6bnVsbH0sIkRhdGVGb3JtYXQiOnsiJGlkIjoiNTMz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EzNSJ9fSwiV2Vla051bWJlcmluZyI6eyIkaWQiOiI1MzQiLCJGb3JtYXQiOjAsIklzVmlzaWJsZSI6ZmFsc2UsIkxhc3RLbm93blZpc2liaWxpdHlTdGF0ZSI6ZmFsc2V9LCJJc1Zpc2libGUiOnRydWUsIlBhcmVudFN0eWxlIjpudWxsfSwiSW5kZXgiOjgsIlNtYXJ0RHVyYXRpb25BY3RpdmF0ZWQiOmZhbHNlLCJEYXRlRm9ybWF0Ijp7IiRyZWYiOiI1MzMifSwiV2Vla051bWJlcmluZyI6eyIkaWQiOiI1MzUiLCJGb3JtYXQiOjAsIklzVmlzaWJsZSI6ZmFsc2UsIkxhc3RLbm93blZpc2liaWxpdHlTdGF0ZSI6ZmFsc2V9LCJJZCI6IjcxNDljM2ExLTg4YjktNDRjOC1hNzE3LTRkMmJiNzY4OThjOCIsIkltcG9ydElkIjpudWxsLCJUaXRsZSI6IlN0YWZmaW5nIiwiTm90ZSI6bnVsbCwiSHlwZXJsaW5rIjp7IiRpZCI6IjUzNiIsIkFkZHJlc3MiOiIiLCJTdWJBZGRyZXNzIjoiIn0sIklzQ2hhbmdlZCI6ZmFsc2UsIklzTmV3IjpmYWxzZX0seyIkaWQiOiI1MzciLCJHcm91cE5hbWUiOm51bGwsIlN0YXJ0RGF0ZSI6IjIwMjItMDYtMzBUMDA6MDA6MDBaIiwiRW5kRGF0ZSI6IjIwMjItMDctMjBUMjM6NTk6MDBaIiwiUGVyY2VudGFnZUNvbXBsZXRlIjowLjAsIlN0eWxlIjp7IiRpZCI6IjUzOCIsIlNoYXBlIjowLCJTaGFwZVRoaWNrbmVzcyI6MiwiRHVyYXRpb25Gb3JtYXQiOjAsIkluY2x1ZGVOb25Xb3JraW5nRGF5c0luRHVyYXRpb24iOmZhbHNlLCJQZXJjZW50YWdlQ29tcGxldGVTdHlsZSI6eyIkaWQiOiI1MzkiLCJGb250U2V0dGluZ3MiOnsiJGlkIjoiNTQwIiwiRm9udFNpemUiOjksIkZvbnROYW1lIjoiQXJpYWwiLCJJc0JvbGQiOmZhbHNlLCJJc0l0YWxpYyI6ZmFsc2UsIklzVW5kZXJsaW5lZCI6ZmFsc2UsIlBhcmVudFN0eWxlIjpudWxsfSwiQXV0b1NpemUiOjAsIkZvcmVncm91bmQiOnsiJHJlZiI6Ijk0In0sIk1heFdpZHRoIjo5NjAuMCwiTWF4SGVpZ2h0IjoiSW5maW5pdHkiLCJTbWFydEZvcmVncm91bmRJc0FjdGl2ZSI6ZmFsc2UsIkhvcml6b250YWxBbGlnbm1lbnQiOjAsIlZlcnRpY2FsQWxpZ25tZW50IjowLCJTbWFydEZvcmVncm91bmQiOm51bGwsIkJhY2tncm91bmRGaWxsVHlwZSI6MCwiTWFyZ2luIjp7IiRpZCI6IjU0MSIsIlRvcCI6MC4wLCJMZWZ0IjowLjAsIlJpZ2h0IjowLjAsIkJvdHRvbSI6MC4wfSwiUGFkZGluZyI6eyIkaWQiOiI1NDIiLCJUb3AiOjAuMCwiTGVmdCI6MC4wLCJSaWdodCI6MC4wLCJCb3R0b20iOjAuMH0sIkJhY2tncm91bmQiOnsiJHJlZiI6Ijk4In0sIklzVmlzaWJsZSI6dHJ1ZSwiV2lkdGgiOjAuMCwiSGVpZ2h0IjowLjAsIkJvcmRlclN0eWxlIjp7IiRpZCI6IjU0MyIsIkxpbmVDb2xvciI6bnVsbCwiTGluZVdlaWdodCI6MC4wLCJMaW5lVHlwZSI6MCwiUGFyZW50U3R5bGUiOm51bGx9LCJQYXJlbnRTdHlsZSI6bnVsbH0sIkR1cmF0aW9uU3R5bGUiOnsiJGlkIjoiNTQ0IiwiRm9udFNldHRpbmdzIjp7IiRpZCI6IjU0NSIsIkZvbnRTaXplIjo4LCJGb250TmFtZSI6IkFyaWFsIiwiSXNCb2xkIjpmYWxzZSwiSXNJdGFsaWMiOnRydWUsIklzVW5kZXJsaW5lZCI6ZmFsc2UsIlBhcmVudFN0eWxlIjpudWxsfSwiQXV0b1NpemUiOjAsIkZvcmVncm91bmQiOnsiJGlkIjoiNTQ2IiwiQ29sb3IiOnsiJGlkIjoiNTQ3IiwiQSI6MjU1LCJSIjoxNzgsIkciOjE0LCJCIjoxOH19LCJNYXhXaWR0aCI6OTYwLjAsIk1heEhlaWdodCI6IkluZmluaXR5IiwiU21hcnRGb3JlZ3JvdW5kSXNBY3RpdmUiOmZhbHNlLCJIb3Jpem9udGFsQWxpZ25tZW50IjowLCJWZXJ0aWNhbEFsaWdubWVudCI6MCwiU21hcnRGb3JlZ3JvdW5kIjpudWxsLCJCYWNrZ3JvdW5kRmlsbFR5cGUiOjAsIk1hcmdpbiI6eyIkaWQiOiI1NDgiLCJUb3AiOjAuMCwiTGVmdCI6MC4wLCJSaWdodCI6MC4wLCJCb3R0b20iOjAuMH0sIlBhZGRpbmciOnsiJGlkIjoiNTQ5IiwiVG9wIjowLjAsIkxlZnQiOjAuMCwiUmlnaHQiOjAuMCwiQm90dG9tIjowLjB9LCJCYWNrZ3JvdW5kIjp7IiRyZWYiOiIxMDUifSwiSXNWaXNpYmxlIjp0cnVlLCJXaWR0aCI6MC4wLCJIZWlnaHQiOjAuMCwiQm9yZGVyU3R5bGUiOnsiJGlkIjoiNTUwIiwiTGluZUNvbG9yIjpudWxsLCJMaW5lV2VpZ2h0IjowLjAsIkxpbmVUeXBlIjowLCJQYXJlbnRTdHlsZSI6bnVsbH0sIlBhcmVudFN0eWxlIjpudWxsfSwiSG9yaXpvbnRhbENvbm5lY3RvclN0eWxlIjp7IiRpZCI6IjU1MSIsIkxpbmVDb2xvciI6eyIkcmVmIjoiMTA3In0sIkxpbmVXZWlnaHQiOjEuMCwiTGluZVR5cGUiOjAsIlBhcmVudFN0eWxlIjpudWxsfSwiVmVydGljYWxDb25uZWN0b3JTdHlsZSI6eyIkaWQiOiI1NTIiLCJMaW5lQ29sb3IiOnsiJHJlZiI6IjExMCJ9LCJMaW5lV2VpZ2h0IjoxLjAsIkxpbmVUeXBlIjowLCJQYXJlbnRTdHlsZSI6bnVsbH0sIk1hcmdpbiI6bnVsbCwiU3RhcnREYXRlUG9zaXRpb24iOjQsIkVuZERhdGVQb3NpdGlvbiI6NCwiRGF0ZUlzVmlzaWJsZSI6dHJ1ZSwiVGl0bGVQb3NpdGlvbiI6MiwiRHVyYXRpb25Qb3NpdGlvbiI6MywiUGVyY2VudGFnZUNvbXBsZXRlZFBvc2l0aW9uIjoyLCJTcGFjaW5nIjo1LCJJc0JlbG93VGltZWJhbmQiOmZhbHNlLCJQZXJjZW50YWdlQ29tcGxldGVTaGFwZU9wYWNpdHkiOjM1LCJTaGFwZVN0eWxlIjp7IiRpZCI6IjU1MyIsIk1hcmdpbiI6eyIkaWQiOiI1NTQiLCJUb3AiOjAuMCwiTGVmdCI6NC4wLCJSaWdodCI6NC4wLCJCb3R0b20iOjAuMH0sIlBhZGRpbmciOnsiJGlkIjoiNTU1IiwiVG9wIjowLjAsIkxlZnQiOjAuMCwiUmlnaHQiOjAuMCwiQm90dG9tIjowLjB9LCJCYWNrZ3JvdW5kIjp7IiRpZCI6IjU1NiIsIkNvbG9yIjp7IiRpZCI6IjU1NyIsIkEiOjI1NSwiUiI6MjM0LCJHIjoyMiwiQiI6MzB9fSwiSXNWaXNpYmxlIjp0cnVlLCJXaWR0aCI6MC4wLCJIZWlnaHQiOjIwLjAsIkJvcmRlclN0eWxlIjp7IiRpZCI6IjU1OCIsIkxpbmVDb2xvciI6eyIkcmVmIjoiMTE4In0sIkxpbmVXZWlnaHQiOjAuMCwiTGluZVR5cGUiOjAsIlBhcmVudFN0eWxlIjpudWxsfSwiUGFyZW50U3R5bGUiOm51bGx9LCJUaXRsZVN0eWxlIjp7IiRpZCI6IjU1OSIsIkZvbnRTZXR0aW5ncyI6eyIkaWQiOiI1NjAiLCJGb250U2l6ZSI6OSwiRm9udE5hbWUiOiJBcmlhbCIsIklzQm9sZCI6dHJ1ZSwiSXNJdGFsaWMiOmZhbHNlLCJJc1VuZGVybGluZWQiOmZhbHNlLCJQYXJlbnRTdHlsZSI6bnVsbH0sIkF1dG9TaXplIjowLCJGb3JlZ3JvdW5kIjp7IiRpZCI6IjU2MSIsIkNvbG9yIjp7IiRyZWYiOiIxMjMifX0sIk1heFdpZHRoIjo5NjAuMCwiTWF4SGVpZ2h0IjoiSW5maW5pdHkiLCJTbWFydEZvcmVncm91bmRJc0FjdGl2ZSI6ZmFsc2UsIkhvcml6b250YWxBbGlnbm1lbnQiOjAsIlZlcnRpY2FsQWxpZ25tZW50IjowLCJTbWFydEZvcmVncm91bmQiOm51bGwsIkJhY2tncm91bmRGaWxsVHlwZSI6MCwiTWFyZ2luIjp7IiRpZCI6IjU2MiIsIlRvcCI6MC4wLCJMZWZ0IjowLjAsIlJpZ2h0IjowLjAsIkJvdHRvbSI6MC4wfSwiUGFkZGluZyI6eyIkaWQiOiI1NjMiLCJUb3AiOjAuMCwiTGVmdCI6MC4wLCJSaWdodCI6MC4wLCJCb3R0b20iOjAuMH0sIkJhY2tncm91bmQiOnsiJHJlZiI6IjEyNiJ9LCJJc1Zpc2libGUiOnRydWUsIldpZHRoIjowLjAsIkhlaWdodCI6MC4wLCJCb3JkZXJTdHlsZSI6eyIkaWQiOiI1NjQiLCJMaW5lQ29sb3IiOm51bGwsIkxpbmVXZWlnaHQiOjAuMCwiTGluZVR5cGUiOjAsIlBhcmVudFN0eWxlIjpudWxsfSwiUGFyZW50U3R5bGUiOm51bGx9LCJEYXRlU3R5bGUiOnsiJGlkIjoiNTY1IiwiRm9udFNldHRpbmdzIjp7IiRpZCI6IjU2NiIsIkZvbnRTaXplIjo4LCJGb250TmFtZSI6IkFyaWFsIiwiSXNCb2xkIjpmYWxzZSwiSXNJdGFsaWMiOmZhbHNlLCJJc1VuZGVybGluZWQiOmZhbHNlLCJQYXJlbnRTdHlsZSI6bnVsbH0sIkF1dG9TaXplIjowLCJGb3JlZ3JvdW5kIjp7IiRpZCI6IjU2NyIsIkNvbG9yIjp7IiRyZWYiOiIxMzAifX0sIk1heFdpZHRoIjo5NjAuMCwiTWF4SGVpZ2h0IjoiSW5maW5pdHkiLCJTbWFydEZvcmVncm91bmRJc0FjdGl2ZSI6ZmFsc2UsIkhvcml6b250YWxBbGlnbm1lbnQiOjAsIlZlcnRpY2FsQWxpZ25tZW50IjowLCJTbWFydEZvcmVncm91bmQiOm51bGwsIkJhY2tncm91bmRGaWxsVHlwZSI6MCwiTWFyZ2luIjp7IiRpZCI6IjU2OCIsIlRvcCI6MC4wLCJMZWZ0IjowLjAsIlJpZ2h0IjowLjAsIkJvdHRvbSI6MC4wfSwiUGFkZGluZyI6eyIkaWQiOiI1NjkiLCJUb3AiOjAuMCwiTGVmdCI6MC4wLCJSaWdodCI6MC4wLCJCb3R0b20iOjAuMH0sIkJhY2tncm91bmQiOnsiJHJlZiI6IjEzMyJ9LCJJc1Zpc2libGUiOnRydWUsIldpZHRoIjowLjAsIkhlaWdodCI6MC4wLCJCb3JkZXJTdHlsZSI6eyIkaWQiOiI1NzAiLCJMaW5lQ29sb3IiOm51bGwsIkxpbmVXZWlnaHQiOjAuMCwiTGluZVR5cGUiOjAsIlBhcmVudFN0eWxlIjpudWxsfSwiUGFyZW50U3R5bGUiOm51bGx9LCJEYXRlRm9ybWF0Ijp7IiRpZCI6IjU3MS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xMzUifX0sIldlZWtOdW1iZXJpbmciOnsiJGlkIjoiNTcyIiwiRm9ybWF0IjowLCJJc1Zpc2libGUiOmZhbHNlLCJMYXN0S25vd25WaXNpYmlsaXR5U3RhdGUiOmZhbHNlfSwiSXNWaXNpYmxlIjp0cnVlLCJQYXJlbnRTdHlsZSI6bnVsbH0sIkluZGV4Ijo5LCJTbWFydER1cmF0aW9uQWN0aXZhdGVkIjpmYWxzZSwiRGF0ZUZvcm1hdCI6eyIkcmVmIjoiNTcxIn0sIldlZWtOdW1iZXJpbmciOnsiJGlkIjoiNTczIiwiRm9ybWF0IjowLCJJc1Zpc2libGUiOmZhbHNlLCJMYXN0S25vd25WaXNpYmlsaXR5U3RhdGUiOmZhbHNlfSwiSWQiOiJhNThkMDI3OS02OGNmLTQ5MTYtYjI3Yy05MTU0NzMxY2E0MTYiLCJJbXBvcnRJZCI6bnVsbCwiVGl0bGUiOiJQcm9kdWN0aW9uICIsIk5vdGUiOm51bGwsIkh5cGVybGluayI6eyIkaWQiOiI1NzQiLCJBZGRyZXNzIjoiIiwiU3ViQWRkcmVzcyI6IiJ9LCJJc0NoYW5nZWQiOmZhbHNlLCJJc05ldyI6ZmFsc2V9LHsiJGlkIjoiNTc1IiwiR3JvdXBOYW1lIjpudWxsLCJTdGFydERhdGUiOiIyMDIyLTA2LTMwVDAwOjAwOjAwWiIsIkVuZERhdGUiOiIyMDIyLTA3LTAyVDIzOjU5OjAwWiIsIlBlcmNlbnRhZ2VDb21wbGV0ZSI6MC4wLCJTdHlsZSI6eyIkaWQiOiI1NzYiLCJTaGFwZSI6MCwiU2hhcGVUaGlja25lc3MiOjEsIkR1cmF0aW9uRm9ybWF0IjowLCJJbmNsdWRlTm9uV29ya2luZ0RheXNJbkR1cmF0aW9uIjpmYWxzZSwiUGVyY2VudGFnZUNvbXBsZXRlU3R5bGUiOnsiJGlkIjoiNTc3IiwiRm9udFNldHRpbmdzIjp7IiRpZCI6IjU3OCIsIkZvbnRTaXplIjo5LCJGb250TmFtZSI6IkFyaWFsIiwiSXNCb2xkIjpmYWxzZSwiSXNJdGFsaWMiOmZhbHNlLCJJc1VuZGVybGluZWQiOmZhbHNlLCJQYXJlbnRTdHlsZSI6bnVsbH0sIkF1dG9TaXplIjowLCJGb3JlZ3JvdW5kIjp7IiRyZWYiOiI5NCJ9LCJNYXhXaWR0aCI6OTYwLjAsIk1heEhlaWdodCI6IkluZmluaXR5IiwiU21hcnRGb3JlZ3JvdW5kSXNBY3RpdmUiOmZhbHNlLCJIb3Jpem9udGFsQWxpZ25tZW50IjowLCJWZXJ0aWNhbEFsaWdubWVudCI6MCwiU21hcnRGb3JlZ3JvdW5kIjpudWxsLCJCYWNrZ3JvdW5kRmlsbFR5cGUiOjAsIk1hcmdpbiI6eyIkaWQiOiI1NzkiLCJUb3AiOjAuMCwiTGVmdCI6MC4wLCJSaWdodCI6MC4wLCJCb3R0b20iOjAuMH0sIlBhZGRpbmciOnsiJGlkIjoiNTgwIiwiVG9wIjowLjAsIkxlZnQiOjAuMCwiUmlnaHQiOjAuMCwiQm90dG9tIjowLjB9LCJCYWNrZ3JvdW5kIjp7IiRpZCI6IjU4MSIsIkNvbG9yIjp7IiRpZCI6IjU4MiIsIkEiOjg5LCJSIjowLCJHIjowLCJCIjowfX0sIklzVmlzaWJsZSI6dHJ1ZSwiV2lkdGgiOjAuMCwiSGVpZ2h0IjowLjAsIkJvcmRlclN0eWxlIjp7IiRpZCI6IjU4MyIsIkxpbmVDb2xvciI6bnVsbCwiTGluZVdlaWdodCI6MC4wLCJMaW5lVHlwZSI6MCwiUGFyZW50U3R5bGUiOm51bGx9LCJQYXJlbnRTdHlsZSI6bnVsbH0sIkR1cmF0aW9uU3R5bGUiOnsiJGlkIjoiNTg0IiwiRm9udFNldHRpbmdzIjp7IiRpZCI6IjU4NSIsIkZvbnRTaXplIjo5LCJGb250TmFtZSI6IkFyaWFsIiwiSXNCb2xkIjpmYWxzZSwiSXNJdGFsaWMiOmZhbHNlLCJJc1VuZGVybGluZWQiOmZhbHNlLCJQYXJlbnRTdHlsZSI6bnVsbH0sIkF1dG9TaXplIjowLCJGb3JlZ3JvdW5kIjp7IiRpZCI6IjU4NiIsIkNvbG9yIjp7IiRpZCI6IjU4NyIsIkEiOjI1NSwiUiI6MjM3LCJHIjoxMjUsIkIiOjQ5fX0sIk1heFdpZHRoIjo5NjAuMCwiTWF4SGVpZ2h0IjoiSW5maW5pdHkiLCJTbWFydEZvcmVncm91bmRJc0FjdGl2ZSI6ZmFsc2UsIkhvcml6b250YWxBbGlnbm1lbnQiOjAsIlZlcnRpY2FsQWxpZ25tZW50IjowLCJTbWFydEZvcmVncm91bmQiOm51bGwsIkJhY2tncm91bmRGaWxsVHlwZSI6MCwiTWFyZ2luIjp7IiRpZCI6IjU4OCIsIlRvcCI6MC4wLCJMZWZ0IjowLjAsIlJpZ2h0IjowLjAsIkJvdHRvbSI6MC4wfSwiUGFkZGluZyI6eyIkaWQiOiI1ODkiLCJUb3AiOjAuMCwiTGVmdCI6MC4wLCJSaWdodCI6MC4wLCJCb3R0b20iOjAuMH0sIkJhY2tncm91bmQiOnsiJGlkIjoiNTkwIiwiQ29sb3IiOnsiJHJlZiI6IjU4MiJ9fSwiSXNWaXNpYmxlIjp0cnVlLCJXaWR0aCI6MC4wLCJIZWlnaHQiOjAuMCwiQm9yZGVyU3R5bGUiOnsiJGlkIjoiNTkxIiwiTGluZUNvbG9yIjpudWxsLCJMaW5lV2VpZ2h0IjowLjAsIkxpbmVUeXBlIjowLCJQYXJlbnRTdHlsZSI6bnVsbH0sIlBhcmVudFN0eWxlIjpudWxsfSwiSG9yaXpvbnRhbENvbm5lY3RvclN0eWxlIjp7IiRpZCI6IjU5MiIsIkxpbmVDb2xvciI6eyIkaWQiOiI1OTMiLCIkdHlwZSI6Ik5MUkUuQ29tbW9uLkRvbS5Tb2xpZENvbG9yQnJ1c2gsIE5MUkUuQ29tbW9uIiwiQ29sb3IiOnsiJGlkIjoiNTk0IiwiQSI6MjU1LCJSIjoyMDQsIkciOjIwNCwiQiI6MjA0fX0sIkxpbmVXZWlnaHQiOjEuMCwiTGluZVR5cGUiOjAsIlBhcmVudFN0eWxlIjpudWxsfSwiVmVydGljYWxDb25uZWN0b3JTdHlsZSI6eyIkaWQiOiI1OTUiLCJMaW5lQ29sb3IiOnsiJGlkIjoiNTk2IiwiJHR5cGUiOiJOTFJFLkNvbW1vbi5Eb20uU29saWRDb2xvckJydXNoLCBOTFJFLkNvbW1vbiIsIkNvbG9yIjp7IiRpZCI6IjU5NyIsIkEiOjI1NSwiUiI6MjA0LCJHIjoyMDQsIkIiOjIwNH19LCJMaW5lV2VpZ2h0IjowLjAsIkxpbmVUeXBlIjowLCJQYXJlbnRTdHlsZSI6bnVsbH0sIk1hcmdpbiI6bnVsbCwiU3RhcnREYXRlUG9zaXRpb24iOjQsIkVuZERhdGVQb3NpdGlvbiI6NCwiRGF0ZUlzVmlzaWJsZSI6dHJ1ZSwiVGl0bGVQb3NpdGlvbiI6MywiRHVyYXRpb25Qb3NpdGlvbiI6NiwiUGVyY2VudGFnZUNvbXBsZXRlZFBvc2l0aW9uIjoyLCJTcGFjaW5nIjo1LCJJc0JlbG93VGltZWJhbmQiOmZhbHNlLCJQZXJjZW50YWdlQ29tcGxldGVTaGFwZU9wYWNpdHkiOjM1LCJTaGFwZVN0eWxlIjp7IiRpZCI6IjU5OCIsIk1hcmdpbiI6eyIkaWQiOiI1OTkiLCJUb3AiOjAuMCwiTGVmdCI6NC4wLCJSaWdodCI6NC4wLCJCb3R0b20iOjAuMH0sIlBhZGRpbmciOnsiJGlkIjoiNjAwIiwiVG9wIjowLjAsIkxlZnQiOjAuMCwiUmlnaHQiOjAuMCwiQm90dG9tIjowLjB9LCJCYWNrZ3JvdW5kIjp7IiRpZCI6IjYwMSIsIkNvbG9yIjp7IiRpZCI6IjYwMiIsIkEiOjI1NSwiUiI6MCwiRyI6MTc1LCJCIjoyNDJ9fSwiSXNWaXNpYmxlIjp0cnVlLCJXaWR0aCI6MC4wLCJIZWlnaHQiOjE2LjAsIkJvcmRlclN0eWxlIjp7IiRpZCI6IjYwMyIsIkxpbmVDb2xvciI6eyIkaWQiOiI2MDQiLCIkdHlwZSI6Ik5MUkUuQ29tbW9uLkRvbS5Tb2xpZENvbG9yQnJ1c2gsIE5MUkUuQ29tbW9uIiwiQ29sb3IiOnsiJGlkIjoiNjA1IiwiQSI6MjU1LCJSIjoyNTUsIkciOjAsIkIiOjB9fSwiTGluZVdlaWdodCI6MC4wLCJMaW5lVHlwZSI6MCwiUGFyZW50U3R5bGUiOm51bGx9LCJQYXJlbnRTdHlsZSI6bnVsbH0sIlRpdGxlU3R5bGUiOnsiJGlkIjoiNjA2IiwiRm9udFNldHRpbmdzIjp7IiRpZCI6IjYwNyIsIkZvbnRTaXplIjoxMCwiRm9udE5hbWUiOiJBcmlhbCIsIklzQm9sZCI6dHJ1ZSwiSXNJdGFsaWMiOmZhbHNlLCJJc1VuZGVybGluZWQiOmZhbHNlLCJQYXJlbnRTdHlsZSI6bnVsbH0sIkF1dG9TaXplIjowLCJGb3JlZ3JvdW5kIjp7IiRpZCI6IjYwOCIsIkNvbG9yIjp7IiRpZCI6IjYwOS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2MTAiLCJUb3AiOjAuMCwiTGVmdCI6MC4wLCJSaWdodCI6MC4wLCJCb3R0b20iOjAuMH0sIlBhZGRpbmciOnsiJGlkIjoiNjExIiwiVG9wIjowLjAsIkxlZnQiOjAuMCwiUmlnaHQiOjAuMCwiQm90dG9tIjowLjB9LCJCYWNrZ3JvdW5kIjp7IiRpZCI6IjYxMiIsIkNvbG9yIjp7IiRyZWYiOiI1ODIifX0sIklzVmlzaWJsZSI6dHJ1ZSwiV2lkdGgiOjAuMCwiSGVpZ2h0IjowLjAsIkJvcmRlclN0eWxlIjp7IiRpZCI6IjYxMyIsIkxpbmVDb2xvciI6bnVsbCwiTGluZVdlaWdodCI6MC4wLCJMaW5lVHlwZSI6MCwiUGFyZW50U3R5bGUiOm51bGx9LCJQYXJlbnRTdHlsZSI6bnVsbH0sIkRhdGVTdHlsZSI6eyIkaWQiOiI2MTQiLCJGb250U2V0dGluZ3MiOnsiJGlkIjoiNjE1IiwiRm9udFNpemUiOjksIkZvbnROYW1lIjoiQXJpYWwiLCJJc0JvbGQiOmZhbHNlLCJJc0l0YWxpYyI6ZmFsc2UsIklzVW5kZXJsaW5lZCI6ZmFsc2UsIlBhcmVudFN0eWxlIjpudWxsfSwiQXV0b1NpemUiOjAsIkZvcmVncm91bmQiOnsiJGlkIjoiNjE2IiwiQ29sb3IiOnsiJGlkIjoiNjE3IiwiQSI6MjU1LCJSIjo2OCwiRyI6ODQsIkIiOjEwNn19LCJNYXhXaWR0aCI6OTYwLjAsIk1heEhlaWdodCI6IkluZmluaXR5IiwiU21hcnRGb3JlZ3JvdW5kSXNBY3RpdmUiOmZhbHNlLCJIb3Jpem9udGFsQWxpZ25tZW50IjowLCJWZXJ0aWNhbEFsaWdubWVudCI6MCwiU21hcnRGb3JlZ3JvdW5kIjpudWxsLCJCYWNrZ3JvdW5kRmlsbFR5cGUiOjAsIk1hcmdpbiI6eyIkaWQiOiI2MTgiLCJUb3AiOjAuMCwiTGVmdCI6MC4wLCJSaWdodCI6MC4wLCJCb3R0b20iOjAuMH0sIlBhZGRpbmciOnsiJGlkIjoiNjE5IiwiVG9wIjowLjAsIkxlZnQiOjAuMCwiUmlnaHQiOjAuMCwiQm90dG9tIjowLjB9LCJCYWNrZ3JvdW5kIjp7IiRpZCI6IjYyMCIsIkNvbG9yIjp7IiRyZWYiOiI1ODIifX0sIklzVmlzaWJsZSI6dHJ1ZSwiV2lkdGgiOjAuMCwiSGVpZ2h0IjowLjAsIkJvcmRlclN0eWxlIjp7IiRpZCI6IjYyMSIsIkxpbmVDb2xvciI6bnVsbCwiTGluZVdlaWdodCI6MC4wLCJMaW5lVHlwZSI6MCwiUGFyZW50U3R5bGUiOm51bGx9LCJQYXJlbnRTdHlsZSI6bnVsbH0sIkRhdGVGb3JtYXQiOnsiJGlkIjoiNjIy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jIzIiwiRGF0ZVBhcnRJc1Zpc2libGUiOmZhbHNlLCJUaW1lUGFydElzVmlzaWJsZSI6ZmFsc2V9fSwiV2Vla051bWJlcmluZyI6eyIkaWQiOiI2MjQiLCJGb3JtYXQiOjAsIklzVmlzaWJsZSI6ZmFsc2UsIkxhc3RLbm93blZpc2liaWxpdHlTdGF0ZSI6ZmFsc2V9LCJJc1Zpc2libGUiOmZhbHNlLCJQYXJlbnRTdHlsZSI6bnVsbH0sIkluZGV4IjoxMCwiU21hcnREdXJhdGlvbkFjdGl2YXRlZCI6ZmFsc2UsIkRhdGVGb3JtYXQiOnsiJHJlZiI6IjYyMiJ9LCJXZWVrTnVtYmVyaW5nIjp7IiRpZCI6IjYyNSIsIkZvcm1hdCI6MCwiSXNWaXNpYmxlIjpmYWxzZSwiTGFzdEtub3duVmlzaWJpbGl0eVN0YXRlIjpmYWxzZX0sIklkIjoiNjc4MGQ3NDAtYTY0Ny00MmZhLTg1YzgtOTlhYzIzYzA0MWM4IiwiSW1wb3J0SWQiOm51bGwsIlRpdGxlIjoiUGhhc2UgMSIsIk5vdGUiOm51bGwsIkh5cGVybGluayI6eyIkaWQiOiI2MjYiLCJBZGRyZXNzIjoiIiwiU3ViQWRkcmVzcyI6IiJ9LCJJc0NoYW5nZWQiOmZhbHNlLCJJc05ldyI6ZmFsc2V9LHsiJGlkIjoiNjI3IiwiR3JvdXBOYW1lIjpudWxsLCJTdGFydERhdGUiOiIyMDIyLTA2LTMwVDAwOjAwOjAwWiIsIkVuZERhdGUiOiIyMDIyLTA3LTIwVDIzOjU5OjAwWiIsIlBlcmNlbnRhZ2VDb21wbGV0ZSI6MC4wLCJTdHlsZSI6eyIkaWQiOiI2MjgiLCJTaGFwZSI6MCwiU2hhcGVUaGlja25lc3MiOjIsIkR1cmF0aW9uRm9ybWF0IjowLCJJbmNsdWRlTm9uV29ya2luZ0RheXNJbkR1cmF0aW9uIjpmYWxzZSwiUGVyY2VudGFnZUNvbXBsZXRlU3R5bGUiOnsiJGlkIjoiNjI5IiwiRm9udFNldHRpbmdzIjp7IiRpZCI6IjYzMCIsIkZvbnRTaXplIjo5LCJGb250TmFtZSI6IkFyaWFsIiwiSXNCb2xkIjpmYWxzZSwiSXNJdGFsaWMiOmZhbHNlLCJJc1VuZGVybGluZWQiOmZhbHNlLCJQYXJlbnRTdHlsZSI6bnVsbH0sIkF1dG9TaXplIjowLCJGb3JlZ3JvdW5kIjp7IiRyZWYiOiI5NCJ9LCJNYXhXaWR0aCI6OTYwLjAsIk1heEhlaWdodCI6IkluZmluaXR5IiwiU21hcnRGb3JlZ3JvdW5kSXNBY3RpdmUiOmZhbHNlLCJIb3Jpem9udGFsQWxpZ25tZW50IjowLCJWZXJ0aWNhbEFsaWdubWVudCI6MCwiU21hcnRGb3JlZ3JvdW5kIjpudWxsLCJCYWNrZ3JvdW5kRmlsbFR5cGUiOjAsIk1hcmdpbiI6eyIkaWQiOiI2MzEiLCJUb3AiOjAuMCwiTGVmdCI6MC4wLCJSaWdodCI6MC4wLCJCb3R0b20iOjAuMH0sIlBhZGRpbmciOnsiJGlkIjoiNjMyIiwiVG9wIjowLjAsIkxlZnQiOjAuMCwiUmlnaHQiOjAuMCwiQm90dG9tIjowLjB9LCJCYWNrZ3JvdW5kIjp7IiRyZWYiOiI5OCJ9LCJJc1Zpc2libGUiOnRydWUsIldpZHRoIjowLjAsIkhlaWdodCI6MC4wLCJCb3JkZXJTdHlsZSI6eyIkaWQiOiI2MzMiLCJMaW5lQ29sb3IiOm51bGwsIkxpbmVXZWlnaHQiOjAuMCwiTGluZVR5cGUiOjAsIlBhcmVudFN0eWxlIjpudWxsfSwiUGFyZW50U3R5bGUiOm51bGx9LCJEdXJhdGlvblN0eWxlIjp7IiRpZCI6IjYzNCIsIkZvbnRTZXR0aW5ncyI6eyIkaWQiOiI2MzUiLCJGb250U2l6ZSI6OCwiRm9udE5hbWUiOiJBcmlhbCIsIklzQm9sZCI6ZmFsc2UsIklzSXRhbGljIjp0cnVlLCJJc1VuZGVybGluZWQiOmZhbHNlLCJQYXJlbnRTdHlsZSI6bnVsbH0sIkF1dG9TaXplIjowLCJGb3JlZ3JvdW5kIjp7IiRpZCI6IjYzNiIsIkNvbG9yIjp7IiRpZCI6IjYzNyIsIkEiOjI1NSwiUiI6MTc4LCJHIjoxNCwiQiI6MTh9fSwiTWF4V2lkdGgiOjk2MC4wLCJNYXhIZWlnaHQiOiJJbmZpbml0eSIsIlNtYXJ0Rm9yZWdyb3VuZElzQWN0aXZlIjpmYWxzZSwiSG9yaXpvbnRhbEFsaWdubWVudCI6MCwiVmVydGljYWxBbGlnbm1lbnQiOjAsIlNtYXJ0Rm9yZWdyb3VuZCI6bnVsbCwiQmFja2dyb3VuZEZpbGxUeXBlIjowLCJNYXJnaW4iOnsiJGlkIjoiNjM4IiwiVG9wIjowLjAsIkxlZnQiOjAuMCwiUmlnaHQiOjAuMCwiQm90dG9tIjowLjB9LCJQYWRkaW5nIjp7IiRpZCI6IjYzOSIsIlRvcCI6MC4wLCJMZWZ0IjowLjAsIlJpZ2h0IjowLjAsIkJvdHRvbSI6MC4wfSwiQmFja2dyb3VuZCI6eyIkcmVmIjoiMTA1In0sIklzVmlzaWJsZSI6dHJ1ZSwiV2lkdGgiOjAuMCwiSGVpZ2h0IjowLjAsIkJvcmRlclN0eWxlIjp7IiRpZCI6IjY0MCIsIkxpbmVDb2xvciI6bnVsbCwiTGluZVdlaWdodCI6MC4wLCJMaW5lVHlwZSI6MCwiUGFyZW50U3R5bGUiOm51bGx9LCJQYXJlbnRTdHlsZSI6bnVsbH0sIkhvcml6b250YWxDb25uZWN0b3JTdHlsZSI6eyIkaWQiOiI2NDEiLCJMaW5lQ29sb3IiOnsiJHJlZiI6IjEwNyJ9LCJMaW5lV2VpZ2h0IjoxLjAsIkxpbmVUeXBlIjowLCJQYXJlbnRTdHlsZSI6bnVsbH0sIlZlcnRpY2FsQ29ubmVjdG9yU3R5bGUiOnsiJGlkIjoiNjQyIiwiTGluZUNvbG9yIjp7IiRyZWYiOiIxMTAifSwiTGluZVdlaWdodCI6MS4wLCJMaW5lVHlwZSI6MCwiUGFyZW50U3R5bGUiOm51bGx9LCJNYXJnaW4iOm51bGwsIlN0YXJ0RGF0ZVBvc2l0aW9uIjo0LCJFbmREYXRlUG9zaXRpb24iOjQsIkRhdGVJc1Zpc2libGUiOnRydWUsIlRpdGxlUG9zaXRpb24iOjIsIkR1cmF0aW9uUG9zaXRpb24iOjMsIlBlcmNlbnRhZ2VDb21wbGV0ZWRQb3NpdGlvbiI6MiwiU3BhY2luZyI6NSwiSXNCZWxvd1RpbWViYW5kIjpmYWxzZSwiUGVyY2VudGFnZUNvbXBsZXRlU2hhcGVPcGFjaXR5IjozNSwiU2hhcGVTdHlsZSI6eyIkaWQiOiI2NDMiLCJNYXJnaW4iOnsiJGlkIjoiNjQ0IiwiVG9wIjowLjAsIkxlZnQiOjQuMCwiUmlnaHQiOjQuMCwiQm90dG9tIjowLjB9LCJQYWRkaW5nIjp7IiRpZCI6IjY0NSIsIlRvcCI6MC4wLCJMZWZ0IjowLjAsIlJpZ2h0IjowLjAsIkJvdHRvbSI6MC4wfSwiQmFja2dyb3VuZCI6eyIkaWQiOiI2NDYiLCJDb2xvciI6eyIkaWQiOiI2NDciLCJBIjoyNTUsIlIiOjIzNCwiRyI6MjIsIkIiOjMwfX0sIklzVmlzaWJsZSI6dHJ1ZSwiV2lkdGgiOjAuMCwiSGVpZ2h0IjoyMC4wLCJCb3JkZXJTdHlsZSI6eyIkaWQiOiI2NDgiLCJMaW5lQ29sb3IiOnsiJHJlZiI6IjExOCJ9LCJMaW5lV2VpZ2h0IjowLjAsIkxpbmVUeXBlIjowLCJQYXJlbnRTdHlsZSI6bnVsbH0sIlBhcmVudFN0eWxlIjpudWxsfSwiVGl0bGVTdHlsZSI6eyIkaWQiOiI2NDkiLCJGb250U2V0dGluZ3MiOnsiJGlkIjoiNjUwIiwiRm9udFNpemUiOjksIkZvbnROYW1lIjoiQXJpYWwiLCJJc0JvbGQiOnRydWUsIklzSXRhbGljIjpmYWxzZSwiSXNVbmRlcmxpbmVkIjpmYWxzZSwiUGFyZW50U3R5bGUiOm51bGx9LCJBdXRvU2l6ZSI6MCwiRm9yZWdyb3VuZCI6eyIkaWQiOiI2NTEiLCJDb2xvciI6eyIkcmVmIjoiMTIzIn19LCJNYXhXaWR0aCI6OTYwLjAsIk1heEhlaWdodCI6IkluZmluaXR5IiwiU21hcnRGb3JlZ3JvdW5kSXNBY3RpdmUiOmZhbHNlLCJIb3Jpem9udGFsQWxpZ25tZW50IjowLCJWZXJ0aWNhbEFsaWdubWVudCI6MCwiU21hcnRGb3JlZ3JvdW5kIjpudWxsLCJCYWNrZ3JvdW5kRmlsbFR5cGUiOjAsIk1hcmdpbiI6eyIkaWQiOiI2NTIiLCJUb3AiOjAuMCwiTGVmdCI6MC4wLCJSaWdodCI6MC4wLCJCb3R0b20iOjAuMH0sIlBhZGRpbmciOnsiJGlkIjoiNjUzIiwiVG9wIjowLjAsIkxlZnQiOjAuMCwiUmlnaHQiOjAuMCwiQm90dG9tIjowLjB9LCJCYWNrZ3JvdW5kIjp7IiRyZWYiOiIxMjYifSwiSXNWaXNpYmxlIjp0cnVlLCJXaWR0aCI6MC4wLCJIZWlnaHQiOjAuMCwiQm9yZGVyU3R5bGUiOnsiJGlkIjoiNjU0IiwiTGluZUNvbG9yIjpudWxsLCJMaW5lV2VpZ2h0IjowLjAsIkxpbmVUeXBlIjowLCJQYXJlbnRTdHlsZSI6bnVsbH0sIlBhcmVudFN0eWxlIjpudWxsfSwiRGF0ZVN0eWxlIjp7IiRpZCI6IjY1NSIsIkZvbnRTZXR0aW5ncyI6eyIkaWQiOiI2NTYiLCJGb250U2l6ZSI6OCwiRm9udE5hbWUiOiJBcmlhbCIsIklzQm9sZCI6ZmFsc2UsIklzSXRhbGljIjpmYWxzZSwiSXNVbmRlcmxpbmVkIjpmYWxzZSwiUGFyZW50U3R5bGUiOm51bGx9LCJBdXRvU2l6ZSI6MCwiRm9yZWdyb3VuZCI6eyIkaWQiOiI2NTciLCJDb2xvciI6eyIkcmVmIjoiMTMwIn19LCJNYXhXaWR0aCI6OTYwLjAsIk1heEhlaWdodCI6IkluZmluaXR5IiwiU21hcnRGb3JlZ3JvdW5kSXNBY3RpdmUiOmZhbHNlLCJIb3Jpem9udGFsQWxpZ25tZW50IjowLCJWZXJ0aWNhbEFsaWdubWVudCI6MCwiU21hcnRGb3JlZ3JvdW5kIjpudWxsLCJCYWNrZ3JvdW5kRmlsbFR5cGUiOjAsIk1hcmdpbiI6eyIkaWQiOiI2NTgiLCJUb3AiOjAuMCwiTGVmdCI6MC4wLCJSaWdodCI6MC4wLCJCb3R0b20iOjAuMH0sIlBhZGRpbmciOnsiJGlkIjoiNjU5IiwiVG9wIjowLjAsIkxlZnQiOjAuMCwiUmlnaHQiOjAuMCwiQm90dG9tIjowLjB9LCJCYWNrZ3JvdW5kIjp7IiRyZWYiOiIxMzMifSwiSXNWaXNpYmxlIjp0cnVlLCJXaWR0aCI6MC4wLCJIZWlnaHQiOjAuMCwiQm9yZGVyU3R5bGUiOnsiJGlkIjoiNjYwIiwiTGluZUNvbG9yIjpudWxsLCJMaW5lV2VpZ2h0IjowLjAsIkxpbmVUeXBlIjowLCJQYXJlbnRTdHlsZSI6bnVsbH0sIlBhcmVudFN0eWxlIjpudWxsfSwiRGF0ZUZvcm1hdCI6eyIkaWQiOiI2NjE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MTM1In19LCJXZWVrTnVtYmVyaW5nIjp7IiRpZCI6IjY2MiIsIkZvcm1hdCI6MCwiSXNWaXNpYmxlIjpmYWxzZSwiTGFzdEtub3duVmlzaWJpbGl0eVN0YXRlIjpmYWxzZX0sIklzVmlzaWJsZSI6dHJ1ZSwiUGFyZW50U3R5bGUiOm51bGx9LCJJbmRleCI6MTEsIlNtYXJ0RHVyYXRpb25BY3RpdmF0ZWQiOmZhbHNlLCJEYXRlRm9ybWF0Ijp7IiRyZWYiOiI2NjEifSwiV2Vla051bWJlcmluZyI6eyIkaWQiOiI2NjMiLCJGb3JtYXQiOjAsIklzVmlzaWJsZSI6ZmFsc2UsIkxhc3RLbm93blZpc2liaWxpdHlTdGF0ZSI6ZmFsc2V9LCJJZCI6IjRkYjA4YmYwLWIwY2ItNGY5NS1hNWE4LThlNjQ3OTc1ZjExOSIsIkltcG9ydElkIjpudWxsLCJUaXRsZSI6IlBoYXNlIDEgVGVzdGluZyIsIk5vdGUiOm51bGwsIkh5cGVybGluayI6eyIkaWQiOiI2NjQiLCJBZGRyZXNzIjoiIiwiU3ViQWRkcmVzcyI6IiJ9LCJJc0NoYW5nZWQiOmZhbHNlLCJJc05ldyI6ZmFsc2V9LHsiJGlkIjoiNjY1IiwiR3JvdXBOYW1lIjpudWxsLCJTdGFydERhdGUiOiIyMDIyLTA3LTIyVDAwOjAwOjAwWiIsIkVuZERhdGUiOiIyMDIyLTA4LTMwVDIzOjU5OjAwWiIsIlBlcmNlbnRhZ2VDb21wbGV0ZSI6MC4wLCJTdHlsZSI6eyIkaWQiOiI2NjYiLCJTaGFwZSI6MCwiU2hhcGVUaGlja25lc3MiOjIsIkR1cmF0aW9uRm9ybWF0IjowLCJJbmNsdWRlTm9uV29ya2luZ0RheXNJbkR1cmF0aW9uIjpmYWxzZSwiUGVyY2VudGFnZUNvbXBsZXRlU3R5bGUiOnsiJGlkIjoiNjY3IiwiRm9udFNldHRpbmdzIjp7IiRpZCI6IjY2OCIsIkZvbnRTaXplIjo5LCJGb250TmFtZSI6IkFyaWFsIiwiSXNCb2xkIjpmYWxzZSwiSXNJdGFsaWMiOmZhbHNlLCJJc1VuZGVybGluZWQiOmZhbHNlLCJQYXJlbnRTdHlsZSI6bnVsbH0sIkF1dG9TaXplIjowLCJGb3JlZ3JvdW5kIjp7IiRyZWYiOiI5NCJ9LCJNYXhXaWR0aCI6OTYwLjAsIk1heEhlaWdodCI6IkluZmluaXR5IiwiU21hcnRGb3JlZ3JvdW5kSXNBY3RpdmUiOmZhbHNlLCJIb3Jpem9udGFsQWxpZ25tZW50IjowLCJWZXJ0aWNhbEFsaWdubWVudCI6MCwiU21hcnRGb3JlZ3JvdW5kIjpudWxsLCJCYWNrZ3JvdW5kRmlsbFR5cGUiOjAsIk1hcmdpbiI6eyIkaWQiOiI2NjkiLCJUb3AiOjAuMCwiTGVmdCI6MC4wLCJSaWdodCI6MC4wLCJCb3R0b20iOjAuMH0sIlBhZGRpbmciOnsiJGlkIjoiNjcwIiwiVG9wIjowLjAsIkxlZnQiOjAuMCwiUmlnaHQiOjAuMCwiQm90dG9tIjowLjB9LCJCYWNrZ3JvdW5kIjp7IiRyZWYiOiI5OCJ9LCJJc1Zpc2libGUiOnRydWUsIldpZHRoIjowLjAsIkhlaWdodCI6MC4wLCJCb3JkZXJTdHlsZSI6eyIkaWQiOiI2NzEiLCJMaW5lQ29sb3IiOm51bGwsIkxpbmVXZWlnaHQiOjAuMCwiTGluZVR5cGUiOjAsIlBhcmVudFN0eWxlIjpudWxsfSwiUGFyZW50U3R5bGUiOm51bGx9LCJEdXJhdGlvblN0eWxlIjp7IiRpZCI6IjY3MiIsIkZvbnRTZXR0aW5ncyI6eyIkaWQiOiI2NzMiLCJGb250U2l6ZSI6OCwiRm9udE5hbWUiOiJBcmlhbCIsIklzQm9sZCI6ZmFsc2UsIklzSXRhbGljIjp0cnVlLCJJc1VuZGVybGluZWQiOmZhbHNlLCJQYXJlbnRTdHlsZSI6bnVsbH0sIkF1dG9TaXplIjowLCJGb3JlZ3JvdW5kIjp7IiRpZCI6IjY3NCIsIkNvbG9yIjp7IiRpZCI6IjY3NSIsIkEiOjI1NSwiUiI6MTEwLCJHIjoxNzQsIkIiOjY0fX0sIk1heFdpZHRoIjo5NjAuMCwiTWF4SGVpZ2h0IjoiSW5maW5pdHkiLCJTbWFydEZvcmVncm91bmRJc0FjdGl2ZSI6ZmFsc2UsIkhvcml6b250YWxBbGlnbm1lbnQiOjAsIlZlcnRpY2FsQWxpZ25tZW50IjowLCJTbWFydEZvcmVncm91bmQiOm51bGwsIkJhY2tncm91bmRGaWxsVHlwZSI6MCwiTWFyZ2luIjp7IiRpZCI6IjY3NiIsIlRvcCI6MC4wLCJMZWZ0IjowLjAsIlJpZ2h0IjowLjAsIkJvdHRvbSI6MC4wfSwiUGFkZGluZyI6eyIkaWQiOiI2NzciLCJUb3AiOjAuMCwiTGVmdCI6MC4wLCJSaWdodCI6MC4wLCJCb3R0b20iOjAuMH0sIkJhY2tncm91bmQiOnsiJHJlZiI6IjEwNSJ9LCJJc1Zpc2libGUiOnRydWUsIldpZHRoIjowLjAsIkhlaWdodCI6MC4wLCJCb3JkZXJTdHlsZSI6eyIkaWQiOiI2NzgiLCJMaW5lQ29sb3IiOm51bGwsIkxpbmVXZWlnaHQiOjAuMCwiTGluZVR5cGUiOjAsIlBhcmVudFN0eWxlIjpudWxsfSwiUGFyZW50U3R5bGUiOm51bGx9LCJIb3Jpem9udGFsQ29ubmVjdG9yU3R5bGUiOnsiJGlkIjoiNjc5IiwiTGluZUNvbG9yIjp7IiRyZWYiOiIxMDcifSwiTGluZVdlaWdodCI6MS4wLCJMaW5lVHlwZSI6MCwiUGFyZW50U3R5bGUiOm51bGx9LCJWZXJ0aWNhbENvbm5lY3RvclN0eWxlIjp7IiRpZCI6IjY4MCIsIkxpbmVDb2xvciI6eyIkcmVmIjoiMTEwIn0sIkxpbmVXZWlnaHQiOjEuMCwiTGluZVR5cGUiOjAsIlBhcmVudFN0eWxlIjpudWxsfSwiTWFyZ2luIjpudWxsLCJTdGFydERhdGVQb3NpdGlvbiI6NCwiRW5kRGF0ZVBvc2l0aW9uIjo0LCJEYXRlSXNWaXNpYmxlIjp0cnVlLCJUaXRsZVBvc2l0aW9uIjoyLCJEdXJhdGlvblBvc2l0aW9uIjozLCJQZXJjZW50YWdlQ29tcGxldGVkUG9zaXRpb24iOjIsIlNwYWNpbmciOjUsIklzQmVsb3dUaW1lYmFuZCI6ZmFsc2UsIlBlcmNlbnRhZ2VDb21wbGV0ZVNoYXBlT3BhY2l0eSI6MzUsIlNoYXBlU3R5bGUiOnsiJGlkIjoiNjgxIiwiTWFyZ2luIjp7IiRpZCI6IjY4MiIsIlRvcCI6MC4wLCJMZWZ0Ijo0LjAsIlJpZ2h0Ijo0LjAsIkJvdHRvbSI6MC4wfSwiUGFkZGluZyI6eyIkaWQiOiI2ODMiLCJUb3AiOjAuMCwiTGVmdCI6MC4wLCJSaWdodCI6MC4wLCJCb3R0b20iOjAuMH0sIkJhY2tncm91bmQiOnsiJGlkIjoiNjg0IiwiQ29sb3IiOnsiJGlkIjoiNjg1IiwiQSI6MjU1LCJSIjoxMTAsIkciOjE3NCwiQiI6NjR9fSwiSXNWaXNpYmxlIjp0cnVlLCJXaWR0aCI6MC4wLCJIZWlnaHQiOjIwLjAsIkJvcmRlclN0eWxlIjp7IiRpZCI6IjY4NiIsIkxpbmVDb2xvciI6eyIkcmVmIjoiMTE4In0sIkxpbmVXZWlnaHQiOjAuMCwiTGluZVR5cGUiOjAsIlBhcmVudFN0eWxlIjpudWxsfSwiUGFyZW50U3R5bGUiOm51bGx9LCJUaXRsZVN0eWxlIjp7IiRpZCI6IjY4NyIsIkZvbnRTZXR0aW5ncyI6eyIkaWQiOiI2ODgiLCJGb250U2l6ZSI6OSwiRm9udE5hbWUiOiJBcmlhbCIsIklzQm9sZCI6dHJ1ZSwiSXNJdGFsaWMiOmZhbHNlLCJJc1VuZGVybGluZWQiOmZhbHNlLCJQYXJlbnRTdHlsZSI6bnVsbH0sIkF1dG9TaXplIjowLCJGb3JlZ3JvdW5kIjp7IiRpZCI6IjY4OSIsIkNvbG9yIjp7IiRyZWYiOiIxMjMifX0sIk1heFdpZHRoIjo5NjAuMCwiTWF4SGVpZ2h0IjoiSW5maW5pdHkiLCJTbWFydEZvcmVncm91bmRJc0FjdGl2ZSI6ZmFsc2UsIkhvcml6b250YWxBbGlnbm1lbnQiOjAsIlZlcnRpY2FsQWxpZ25tZW50IjowLCJTbWFydEZvcmVncm91bmQiOm51bGwsIkJhY2tncm91bmRGaWxsVHlwZSI6MCwiTWFyZ2luIjp7IiRpZCI6IjY5MCIsIlRvcCI6MC4wLCJMZWZ0IjowLjAsIlJpZ2h0IjowLjAsIkJvdHRvbSI6MC4wfSwiUGFkZGluZyI6eyIkaWQiOiI2OTEiLCJUb3AiOjAuMCwiTGVmdCI6MC4wLCJSaWdodCI6MC4wLCJCb3R0b20iOjAuMH0sIkJhY2tncm91bmQiOnsiJHJlZiI6IjEyNiJ9LCJJc1Zpc2libGUiOnRydWUsIldpZHRoIjowLjAsIkhlaWdodCI6MC4wLCJCb3JkZXJTdHlsZSI6eyIkaWQiOiI2OTIiLCJMaW5lQ29sb3IiOm51bGwsIkxpbmVXZWlnaHQiOjAuMCwiTGluZVR5cGUiOjAsIlBhcmVudFN0eWxlIjpudWxsfSwiUGFyZW50U3R5bGUiOm51bGx9LCJEYXRlU3R5bGUiOnsiJGlkIjoiNjkzIiwiRm9udFNldHRpbmdzIjp7IiRpZCI6IjY5NCIsIkZvbnRTaXplIjo4LCJGb250TmFtZSI6IkFyaWFsIiwiSXNCb2xkIjpmYWxzZSwiSXNJdGFsaWMiOmZhbHNlLCJJc1VuZGVybGluZWQiOmZhbHNlLCJQYXJlbnRTdHlsZSI6bnVsbH0sIkF1dG9TaXplIjowLCJGb3JlZ3JvdW5kIjp7IiRpZCI6IjY5NSIsIkNvbG9yIjp7IiRyZWYiOiIxMzAifX0sIk1heFdpZHRoIjo5NjAuMCwiTWF4SGVpZ2h0IjoiSW5maW5pdHkiLCJTbWFydEZvcmVncm91bmRJc0FjdGl2ZSI6ZmFsc2UsIkhvcml6b250YWxBbGlnbm1lbnQiOjAsIlZlcnRpY2FsQWxpZ25tZW50IjowLCJTbWFydEZvcmVncm91bmQiOm51bGwsIkJhY2tncm91bmRGaWxsVHlwZSI6MCwiTWFyZ2luIjp7IiRpZCI6IjY5NiIsIlRvcCI6MC4wLCJMZWZ0IjowLjAsIlJpZ2h0IjowLjAsIkJvdHRvbSI6MC4wfSwiUGFkZGluZyI6eyIkaWQiOiI2OTciLCJUb3AiOjAuMCwiTGVmdCI6MC4wLCJSaWdodCI6MC4wLCJCb3R0b20iOjAuMH0sIkJhY2tncm91bmQiOnsiJHJlZiI6IjEzMyJ9LCJJc1Zpc2libGUiOnRydWUsIldpZHRoIjowLjAsIkhlaWdodCI6MC4wLCJCb3JkZXJTdHlsZSI6eyIkaWQiOiI2OTgiLCJMaW5lQ29sb3IiOm51bGwsIkxpbmVXZWlnaHQiOjAuMCwiTGluZVR5cGUiOjAsIlBhcmVudFN0eWxlIjpudWxsfSwiUGFyZW50U3R5bGUiOm51bGx9LCJEYXRlRm9ybWF0Ijp7IiRpZCI6IjY5OS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xMzUifX0sIldlZWtOdW1iZXJpbmciOnsiJGlkIjoiNzAwIiwiRm9ybWF0IjowLCJJc1Zpc2libGUiOmZhbHNlLCJMYXN0S25vd25WaXNpYmlsaXR5U3RhdGUiOmZhbHNlfSwiSXNWaXNpYmxlIjp0cnVlLCJQYXJlbnRTdHlsZSI6bnVsbH0sIkluZGV4IjoxMiwiU21hcnREdXJhdGlvbkFjdGl2YXRlZCI6ZmFsc2UsIkRhdGVGb3JtYXQiOnsiJHJlZiI6IjY5OSJ9LCJXZWVrTnVtYmVyaW5nIjp7IiRpZCI6IjcwMSIsIkZvcm1hdCI6MCwiSXNWaXNpYmxlIjpmYWxzZSwiTGFzdEtub3duVmlzaWJpbGl0eVN0YXRlIjpmYWxzZX0sIklkIjoiYWRmOTcwYzgtMzQxNi00NTQ0LWIzOGYtZTQyZGMxODQ0YTc1IiwiSW1wb3J0SWQiOm51bGwsIlRpdGxlIjoiUGhhc2UgMiIsIk5vdGUiOm51bGwsIkh5cGVybGluayI6eyIkaWQiOiI3MDIiLCJBZGRyZXNzIjoiIiwiU3ViQWRkcmVzcyI6IiJ9LCJJc0NoYW5nZWQiOmZhbHNlLCJJc05ldyI6ZmFsc2V9LHsiJGlkIjoiNzAzIiwiR3JvdXBOYW1lIjpudWxsLCJTdGFydERhdGUiOiIyMDIyLTA3LTIyVDAwOjAwOjAwWiIsIkVuZERhdGUiOiIyMDIyLTA4LTA4VDIzOjU5OjAwWiIsIlBlcmNlbnRhZ2VDb21wbGV0ZSI6MC4wLCJTdHlsZSI6eyIkaWQiOiI3MDQiLCJTaGFwZSI6MCwiU2hhcGVUaGlja25lc3MiOjIsIkR1cmF0aW9uRm9ybWF0IjowLCJJbmNsdWRlTm9uV29ya2luZ0RheXNJbkR1cmF0aW9uIjpmYWxzZSwiUGVyY2VudGFnZUNvbXBsZXRlU3R5bGUiOnsiJGlkIjoiNzA1IiwiRm9udFNldHRpbmdzIjp7IiRpZCI6IjcwNiIsIkZvbnRTaXplIjo5LCJGb250TmFtZSI6IkFyaWFsIiwiSXNCb2xkIjpmYWxzZSwiSXNJdGFsaWMiOmZhbHNlLCJJc1VuZGVybGluZWQiOmZhbHNlLCJQYXJlbnRTdHlsZSI6bnVsbH0sIkF1dG9TaXplIjowLCJGb3JlZ3JvdW5kIjp7IiRyZWYiOiI5NCJ9LCJNYXhXaWR0aCI6OTYwLjAsIk1heEhlaWdodCI6IkluZmluaXR5IiwiU21hcnRGb3JlZ3JvdW5kSXNBY3RpdmUiOmZhbHNlLCJIb3Jpem9udGFsQWxpZ25tZW50IjowLCJWZXJ0aWNhbEFsaWdubWVudCI6MCwiU21hcnRGb3JlZ3JvdW5kIjpudWxsLCJCYWNrZ3JvdW5kRmlsbFR5cGUiOjAsIk1hcmdpbiI6eyIkaWQiOiI3MDciLCJUb3AiOjAuMCwiTGVmdCI6MC4wLCJSaWdodCI6MC4wLCJCb3R0b20iOjAuMH0sIlBhZGRpbmciOnsiJGlkIjoiNzA4IiwiVG9wIjowLjAsIkxlZnQiOjAuMCwiUmlnaHQiOjAuMCwiQm90dG9tIjowLjB9LCJCYWNrZ3JvdW5kIjp7IiRyZWYiOiI5OCJ9LCJJc1Zpc2libGUiOnRydWUsIldpZHRoIjowLjAsIkhlaWdodCI6MC4wLCJCb3JkZXJTdHlsZSI6eyIkaWQiOiI3MDkiLCJMaW5lQ29sb3IiOm51bGwsIkxpbmVXZWlnaHQiOjAuMCwiTGluZVR5cGUiOjAsIlBhcmVudFN0eWxlIjpudWxsfSwiUGFyZW50U3R5bGUiOm51bGx9LCJEdXJhdGlvblN0eWxlIjp7IiRpZCI6IjcxMCIsIkZvbnRTZXR0aW5ncyI6eyIkaWQiOiI3MTEiLCJGb250U2l6ZSI6OCwiRm9udE5hbWUiOiJBcmlhbCIsIklzQm9sZCI6ZmFsc2UsIklzSXRhbGljIjp0cnVlLCJJc1VuZGVybGluZWQiOmZhbHNlLCJQYXJlbnRTdHlsZSI6bnVsbH0sIkF1dG9TaXplIjowLCJGb3JlZ3JvdW5kIjp7IiRpZCI6IjcxMiIsIkNvbG9yIjp7IiRpZCI6IjcxMyIsIkEiOjI1NSwiUiI6MTEwLCJHIjoxNzQsIkIiOjY0fX0sIk1heFdpZHRoIjo5NjAuMCwiTWF4SGVpZ2h0IjoiSW5maW5pdHkiLCJTbWFydEZvcmVncm91bmRJc0FjdGl2ZSI6ZmFsc2UsIkhvcml6b250YWxBbGlnbm1lbnQiOjAsIlZlcnRpY2FsQWxpZ25tZW50IjowLCJTbWFydEZvcmVncm91bmQiOm51bGwsIkJhY2tncm91bmRGaWxsVHlwZSI6MCwiTWFyZ2luIjp7IiRpZCI6IjcxNCIsIlRvcCI6MC4wLCJMZWZ0IjowLjAsIlJpZ2h0IjowLjAsIkJvdHRvbSI6MC4wfSwiUGFkZGluZyI6eyIkaWQiOiI3MTUiLCJUb3AiOjAuMCwiTGVmdCI6MC4wLCJSaWdodCI6MC4wLCJCb3R0b20iOjAuMH0sIkJhY2tncm91bmQiOnsiJHJlZiI6IjEwNSJ9LCJJc1Zpc2libGUiOnRydWUsIldpZHRoIjowLjAsIkhlaWdodCI6MC4wLCJCb3JkZXJTdHlsZSI6eyIkaWQiOiI3MTYiLCJMaW5lQ29sb3IiOm51bGwsIkxpbmVXZWlnaHQiOjAuMCwiTGluZVR5cGUiOjAsIlBhcmVudFN0eWxlIjpudWxsfSwiUGFyZW50U3R5bGUiOm51bGx9LCJIb3Jpem9udGFsQ29ubmVjdG9yU3R5bGUiOnsiJGlkIjoiNzE3IiwiTGluZUNvbG9yIjp7IiRyZWYiOiIxMDcifSwiTGluZVdlaWdodCI6MS4wLCJMaW5lVHlwZSI6MCwiUGFyZW50U3R5bGUiOm51bGx9LCJWZXJ0aWNhbENvbm5lY3RvclN0eWxlIjp7IiRpZCI6IjcxOCIsIkxpbmVDb2xvciI6eyIkcmVmIjoiMTEwIn0sIkxpbmVXZWlnaHQiOjEuMCwiTGluZVR5cGUiOjAsIlBhcmVudFN0eWxlIjpudWxsfSwiTWFyZ2luIjpudWxsLCJTdGFydERhdGVQb3NpdGlvbiI6NCwiRW5kRGF0ZVBvc2l0aW9uIjo0LCJEYXRlSXNWaXNpYmxlIjp0cnVlLCJUaXRsZVBvc2l0aW9uIjoyLCJEdXJhdGlvblBvc2l0aW9uIjozLCJQZXJjZW50YWdlQ29tcGxldGVkUG9zaXRpb24iOjIsIlNwYWNpbmciOjUsIklzQmVsb3dUaW1lYmFuZCI6ZmFsc2UsIlBlcmNlbnRhZ2VDb21wbGV0ZVNoYXBlT3BhY2l0eSI6MzUsIlNoYXBlU3R5bGUiOnsiJGlkIjoiNzE5IiwiTWFyZ2luIjp7IiRpZCI6IjcyMCIsIlRvcCI6MC4wLCJMZWZ0Ijo0LjAsIlJpZ2h0Ijo0LjAsIkJvdHRvbSI6MC4wfSwiUGFkZGluZyI6eyIkaWQiOiI3MjEiLCJUb3AiOjAuMCwiTGVmdCI6MC4wLCJSaWdodCI6MC4wLCJCb3R0b20iOjAuMH0sIkJhY2tncm91bmQiOnsiJGlkIjoiNzIyIiwiQ29sb3IiOnsiJGlkIjoiNzIzIiwiQSI6MjU1LCJSIjoxMTAsIkciOjE3NCwiQiI6NjR9fSwiSXNWaXNpYmxlIjp0cnVlLCJXaWR0aCI6MC4wLCJIZWlnaHQiOjIwLjAsIkJvcmRlclN0eWxlIjp7IiRpZCI6IjcyNCIsIkxpbmVDb2xvciI6eyIkcmVmIjoiMTE4In0sIkxpbmVXZWlnaHQiOjAuMCwiTGluZVR5cGUiOjAsIlBhcmVudFN0eWxlIjpudWxsfSwiUGFyZW50U3R5bGUiOm51bGx9LCJUaXRsZVN0eWxlIjp7IiRpZCI6IjcyNSIsIkZvbnRTZXR0aW5ncyI6eyIkaWQiOiI3MjYiLCJGb250U2l6ZSI6OSwiRm9udE5hbWUiOiJBcmlhbCIsIklzQm9sZCI6dHJ1ZSwiSXNJdGFsaWMiOmZhbHNlLCJJc1VuZGVybGluZWQiOmZhbHNlLCJQYXJlbnRTdHlsZSI6bnVsbH0sIkF1dG9TaXplIjowLCJGb3JlZ3JvdW5kIjp7IiRpZCI6IjcyNyIsIkNvbG9yIjp7IiRyZWYiOiIxMjMifX0sIk1heFdpZHRoIjo5NjAuMCwiTWF4SGVpZ2h0IjoiSW5maW5pdHkiLCJTbWFydEZvcmVncm91bmRJc0FjdGl2ZSI6ZmFsc2UsIkhvcml6b250YWxBbGlnbm1lbnQiOjAsIlZlcnRpY2FsQWxpZ25tZW50IjowLCJTbWFydEZvcmVncm91bmQiOm51bGwsIkJhY2tncm91bmRGaWxsVHlwZSI6MCwiTWFyZ2luIjp7IiRpZCI6IjcyOCIsIlRvcCI6MC4wLCJMZWZ0IjowLjAsIlJpZ2h0IjowLjAsIkJvdHRvbSI6MC4wfSwiUGFkZGluZyI6eyIkaWQiOiI3MjkiLCJUb3AiOjAuMCwiTGVmdCI6MC4wLCJSaWdodCI6MC4wLCJCb3R0b20iOjAuMH0sIkJhY2tncm91bmQiOnsiJHJlZiI6IjEyNiJ9LCJJc1Zpc2libGUiOnRydWUsIldpZHRoIjowLjAsIkhlaWdodCI6MC4wLCJCb3JkZXJTdHlsZSI6eyIkaWQiOiI3MzAiLCJMaW5lQ29sb3IiOm51bGwsIkxpbmVXZWlnaHQiOjAuMCwiTGluZVR5cGUiOjAsIlBhcmVudFN0eWxlIjpudWxsfSwiUGFyZW50U3R5bGUiOm51bGx9LCJEYXRlU3R5bGUiOnsiJGlkIjoiNzMxIiwiRm9udFNldHRpbmdzIjp7IiRpZCI6IjczMiIsIkZvbnRTaXplIjo4LCJGb250TmFtZSI6IkFyaWFsIiwiSXNCb2xkIjpmYWxzZSwiSXNJdGFsaWMiOmZhbHNlLCJJc1VuZGVybGluZWQiOmZhbHNlLCJQYXJlbnRTdHlsZSI6bnVsbH0sIkF1dG9TaXplIjowLCJGb3JlZ3JvdW5kIjp7IiRpZCI6IjczMyIsIkNvbG9yIjp7IiRyZWYiOiIxMzAifX0sIk1heFdpZHRoIjo5NjAuMCwiTWF4SGVpZ2h0IjoiSW5maW5pdHkiLCJTbWFydEZvcmVncm91bmRJc0FjdGl2ZSI6ZmFsc2UsIkhvcml6b250YWxBbGlnbm1lbnQiOjAsIlZlcnRpY2FsQWxpZ25tZW50IjowLCJTbWFydEZvcmVncm91bmQiOm51bGwsIkJhY2tncm91bmRGaWxsVHlwZSI6MCwiTWFyZ2luIjp7IiRpZCI6IjczNCIsIlRvcCI6MC4wLCJMZWZ0IjowLjAsIlJpZ2h0IjowLjAsIkJvdHRvbSI6MC4wfSwiUGFkZGluZyI6eyIkaWQiOiI3MzUiLCJUb3AiOjAuMCwiTGVmdCI6MC4wLCJSaWdodCI6MC4wLCJCb3R0b20iOjAuMH0sIkJhY2tncm91bmQiOnsiJHJlZiI6IjEzMyJ9LCJJc1Zpc2libGUiOnRydWUsIldpZHRoIjowLjAsIkhlaWdodCI6MC4wLCJCb3JkZXJTdHlsZSI6eyIkaWQiOiI3MzYiLCJMaW5lQ29sb3IiOm51bGwsIkxpbmVXZWlnaHQiOjAuMCwiTGluZVR5cGUiOjAsIlBhcmVudFN0eWxlIjpudWxsfSwiUGFyZW50U3R5bGUiOm51bGx9LCJEYXRlRm9ybWF0Ijp7IiRpZCI6IjczNy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xMzUifX0sIldlZWtOdW1iZXJpbmciOnsiJGlkIjoiNzM4IiwiRm9ybWF0IjowLCJJc1Zpc2libGUiOmZhbHNlLCJMYXN0S25vd25WaXNpYmlsaXR5U3RhdGUiOmZhbHNlfSwiSXNWaXNpYmxlIjp0cnVlLCJQYXJlbnRTdHlsZSI6bnVsbH0sIkluZGV4IjoxMywiU21hcnREdXJhdGlvbkFjdGl2YXRlZCI6ZmFsc2UsIkRhdGVGb3JtYXQiOnsiJHJlZiI6IjczNyJ9LCJXZWVrTnVtYmVyaW5nIjp7IiRpZCI6IjczOSIsIkZvcm1hdCI6MCwiSXNWaXNpYmxlIjpmYWxzZSwiTGFzdEtub3duVmlzaWJpbGl0eVN0YXRlIjpmYWxzZX0sIklkIjoiNDhkN2Q1ZmYtMzM2ZC00NjJmLWJlMDctNGFhY2Q0MWZjZWQ4IiwiSW1wb3J0SWQiOm51bGwsIlRpdGxlIjoiUGhhc2UgMiBUZXN0aW5nIiwiTm90ZSI6bnVsbCwiSHlwZXJsaW5rIjp7IiRpZCI6Ijc0MCIsIkFkZHJlc3MiOiIiLCJTdWJBZGRyZXNzIjoiIn0sIklzQ2hhbmdlZCI6ZmFsc2UsIklzTmV3IjpmYWxzZX0seyIkaWQiOiI3NDEiLCJHcm91cE5hbWUiOm51bGwsIlN0YXJ0RGF0ZSI6IjIwMjItMDgtMTBUMDA6MDA6MDBaIiwiRW5kRGF0ZSI6IjIwMjItMDgtMzBUMjM6NTk6MDBaIiwiUGVyY2VudGFnZUNvbXBsZXRlIjowLjAsIlN0eWxlIjp7IiRpZCI6Ijc0MiIsIlNoYXBlIjowLCJTaGFwZVRoaWNrbmVzcyI6MiwiRHVyYXRpb25Gb3JtYXQiOjAsIkluY2x1ZGVOb25Xb3JraW5nRGF5c0luRHVyYXRpb24iOmZhbHNlLCJQZXJjZW50YWdlQ29tcGxldGVTdHlsZSI6eyIkaWQiOiI3NDMiLCJGb250U2V0dGluZ3MiOnsiJGlkIjoiNzQ0IiwiRm9udFNpemUiOjksIkZvbnROYW1lIjoiQXJpYWwiLCJJc0JvbGQiOmZhbHNlLCJJc0l0YWxpYyI6ZmFsc2UsIklzVW5kZXJsaW5lZCI6ZmFsc2UsIlBhcmVudFN0eWxlIjpudWxsfSwiQXV0b1NpemUiOjAsIkZvcmVncm91bmQiOnsiJHJlZiI6Ijk0In0sIk1heFdpZHRoIjo5NjAuMCwiTWF4SGVpZ2h0IjoiSW5maW5pdHkiLCJTbWFydEZvcmVncm91bmRJc0FjdGl2ZSI6ZmFsc2UsIkhvcml6b250YWxBbGlnbm1lbnQiOjAsIlZlcnRpY2FsQWxpZ25tZW50IjowLCJTbWFydEZvcmVncm91bmQiOm51bGwsIkJhY2tncm91bmRGaWxsVHlwZSI6MCwiTWFyZ2luIjp7IiRpZCI6Ijc0NSIsIlRvcCI6MC4wLCJMZWZ0IjowLjAsIlJpZ2h0IjowLjAsIkJvdHRvbSI6MC4wfSwiUGFkZGluZyI6eyIkaWQiOiI3NDYiLCJUb3AiOjAuMCwiTGVmdCI6MC4wLCJSaWdodCI6MC4wLCJCb3R0b20iOjAuMH0sIkJhY2tncm91bmQiOnsiJHJlZiI6Ijk4In0sIklzVmlzaWJsZSI6dHJ1ZSwiV2lkdGgiOjAuMCwiSGVpZ2h0IjowLjAsIkJvcmRlclN0eWxlIjp7IiRpZCI6Ijc0NyIsIkxpbmVDb2xvciI6bnVsbCwiTGluZVdlaWdodCI6MC4wLCJMaW5lVHlwZSI6MCwiUGFyZW50U3R5bGUiOm51bGx9LCJQYXJlbnRTdHlsZSI6bnVsbH0sIkR1cmF0aW9uU3R5bGUiOnsiJGlkIjoiNzQ4IiwiRm9udFNldHRpbmdzIjp7IiRpZCI6Ijc0OSIsIkZvbnRTaXplIjo4LCJGb250TmFtZSI6IkFyaWFsIiwiSXNCb2xkIjpmYWxzZSwiSXNJdGFsaWMiOnRydWUsIklzVW5kZXJsaW5lZCI6ZmFsc2UsIlBhcmVudFN0eWxlIjpudWxsfSwiQXV0b1NpemUiOjAsIkZvcmVncm91bmQiOnsiJGlkIjoiNzUwIiwiQ29sb3IiOnsiJGlkIjoiNzUxIiwiQSI6MjU1LCJSIjoxMTAsIkciOjE3NCwiQiI6NjR9fSwiTWF4V2lkdGgiOjk2MC4wLCJNYXhIZWlnaHQiOiJJbmZpbml0eSIsIlNtYXJ0Rm9yZWdyb3VuZElzQWN0aXZlIjpmYWxzZSwiSG9yaXpvbnRhbEFsaWdubWVudCI6MCwiVmVydGljYWxBbGlnbm1lbnQiOjAsIlNtYXJ0Rm9yZWdyb3VuZCI6bnVsbCwiQmFja2dyb3VuZEZpbGxUeXBlIjowLCJNYXJnaW4iOnsiJGlkIjoiNzUyIiwiVG9wIjowLjAsIkxlZnQiOjAuMCwiUmlnaHQiOjAuMCwiQm90dG9tIjowLjB9LCJQYWRkaW5nIjp7IiRpZCI6Ijc1MyIsIlRvcCI6MC4wLCJMZWZ0IjowLjAsIlJpZ2h0IjowLjAsIkJvdHRvbSI6MC4wfSwiQmFja2dyb3VuZCI6eyIkcmVmIjoiMTA1In0sIklzVmlzaWJsZSI6dHJ1ZSwiV2lkdGgiOjAuMCwiSGVpZ2h0IjowLjAsIkJvcmRlclN0eWxlIjp7IiRpZCI6Ijc1NCIsIkxpbmVDb2xvciI6bnVsbCwiTGluZVdlaWdodCI6MC4wLCJMaW5lVHlwZSI6MCwiUGFyZW50U3R5bGUiOm51bGx9LCJQYXJlbnRTdHlsZSI6bnVsbH0sIkhvcml6b250YWxDb25uZWN0b3JTdHlsZSI6eyIkaWQiOiI3NTUiLCJMaW5lQ29sb3IiOnsiJHJlZiI6IjEwNyJ9LCJMaW5lV2VpZ2h0IjoxLjAsIkxpbmVUeXBlIjowLCJQYXJlbnRTdHlsZSI6bnVsbH0sIlZlcnRpY2FsQ29ubmVjdG9yU3R5bGUiOnsiJGlkIjoiNzU2IiwiTGluZUNvbG9yIjp7IiRyZWYiOiIxMTAifSwiTGluZVdlaWdodCI6MS4wLCJMaW5lVHlwZSI6MCwiUGFyZW50U3R5bGUiOm51bGx9LCJNYXJnaW4iOm51bGwsIlN0YXJ0RGF0ZVBvc2l0aW9uIjowLCJFbmREYXRlUG9zaXRpb24iOjAsIkRhdGVJc1Zpc2libGUiOnRydWUsIlRpdGxlUG9zaXRpb24iOjIsIkR1cmF0aW9uUG9zaXRpb24iOjMsIlBlcmNlbnRhZ2VDb21wbGV0ZWRQb3NpdGlvbiI6MiwiU3BhY2luZyI6NSwiSXNCZWxvd1RpbWViYW5kIjpmYWxzZSwiUGVyY2VudGFnZUNvbXBsZXRlU2hhcGVPcGFjaXR5IjozNSwiU2hhcGVTdHlsZSI6eyIkaWQiOiI3NTciLCJNYXJnaW4iOnsiJGlkIjoiNzU4IiwiVG9wIjowLjAsIkxlZnQiOjQuMCwiUmlnaHQiOjQuMCwiQm90dG9tIjowLjB9LCJQYWRkaW5nIjp7IiRpZCI6Ijc1OSIsIlRvcCI6MC4wLCJMZWZ0IjowLjAsIlJpZ2h0IjowLjAsIkJvdHRvbSI6MC4wfSwiQmFja2dyb3VuZCI6eyIkaWQiOiI3NjAiLCJDb2xvciI6eyIkaWQiOiI3NjEiLCJBIjoyNTUsIlIiOjExMCwiRyI6MTc0LCJCIjo2NH19LCJJc1Zpc2libGUiOnRydWUsIldpZHRoIjowLjAsIkhlaWdodCI6MjAuMCwiQm9yZGVyU3R5bGUiOnsiJGlkIjoiNzYyIiwiTGluZUNvbG9yIjp7IiRyZWYiOiIxMTgifSwiTGluZVdlaWdodCI6MC4wLCJMaW5lVHlwZSI6MCwiUGFyZW50U3R5bGUiOm51bGx9LCJQYXJlbnRTdHlsZSI6bnVsbH0sIlRpdGxlU3R5bGUiOnsiJGlkIjoiNzYzIiwiRm9udFNldHRpbmdzIjp7IiRpZCI6Ijc2NCIsIkZvbnRTaXplIjo5LCJGb250TmFtZSI6IkFyaWFsIiwiSXNCb2xkIjp0cnVlLCJJc0l0YWxpYyI6ZmFsc2UsIklzVW5kZXJsaW5lZCI6ZmFsc2UsIlBhcmVudFN0eWxlIjpudWxsfSwiQXV0b1NpemUiOjAsIkZvcmVncm91bmQiOnsiJGlkIjoiNzY1IiwiQ29sb3IiOnsiJHJlZiI6IjEyMyJ9fSwiTWF4V2lkdGgiOjk2MC4wLCJNYXhIZWlnaHQiOiJJbmZpbml0eSIsIlNtYXJ0Rm9yZWdyb3VuZElzQWN0aXZlIjpmYWxzZSwiSG9yaXpvbnRhbEFsaWdubWVudCI6MCwiVmVydGljYWxBbGlnbm1lbnQiOjAsIlNtYXJ0Rm9yZWdyb3VuZCI6bnVsbCwiQmFja2dyb3VuZEZpbGxUeXBlIjowLCJNYXJnaW4iOnsiJGlkIjoiNzY2IiwiVG9wIjowLjAsIkxlZnQiOjAuMCwiUmlnaHQiOjAuMCwiQm90dG9tIjowLjB9LCJQYWRkaW5nIjp7IiRpZCI6Ijc2NyIsIlRvcCI6MC4wLCJMZWZ0IjowLjAsIlJpZ2h0IjowLjAsIkJvdHRvbSI6MC4wfSwiQmFja2dyb3VuZCI6eyIkcmVmIjoiMTI2In0sIklzVmlzaWJsZSI6dHJ1ZSwiV2lkdGgiOjAuMCwiSGVpZ2h0IjowLjAsIkJvcmRlclN0eWxlIjp7IiRpZCI6Ijc2OCIsIkxpbmVDb2xvciI6bnVsbCwiTGluZVdlaWdodCI6MC4wLCJMaW5lVHlwZSI6MCwiUGFyZW50U3R5bGUiOm51bGx9LCJQYXJlbnRTdHlsZSI6bnVsbH0sIkRhdGVTdHlsZSI6eyIkaWQiOiI3NjkiLCJGb250U2V0dGluZ3MiOnsiJGlkIjoiNzcwIiwiRm9udFNpemUiOjgsIkZvbnROYW1lIjoiQXJpYWwiLCJJc0JvbGQiOmZhbHNlLCJJc0l0YWxpYyI6ZmFsc2UsIklzVW5kZXJsaW5lZCI6ZmFsc2UsIlBhcmVudFN0eWxlIjpudWxsfSwiQXV0b1NpemUiOjAsIkZvcmVncm91bmQiOnsiJGlkIjoiNzcxIiwiQ29sb3IiOnsiJHJlZiI6IjEzMCJ9fSwiTWF4V2lkdGgiOjk2MC4wLCJNYXhIZWlnaHQiOiJJbmZpbml0eSIsIlNtYXJ0Rm9yZWdyb3VuZElzQWN0aXZlIjpmYWxzZSwiSG9yaXpvbnRhbEFsaWdubWVudCI6MCwiVmVydGljYWxBbGlnbm1lbnQiOjAsIlNtYXJ0Rm9yZWdyb3VuZCI6bnVsbCwiQmFja2dyb3VuZEZpbGxUeXBlIjowLCJNYXJnaW4iOnsiJGlkIjoiNzcyIiwiVG9wIjowLjAsIkxlZnQiOjAuMCwiUmlnaHQiOjAuMCwiQm90dG9tIjowLjB9LCJQYWRkaW5nIjp7IiRpZCI6Ijc3MyIsIlRvcCI6MC4wLCJMZWZ0IjowLjAsIlJpZ2h0IjowLjAsIkJvdHRvbSI6MC4wfSwiQmFja2dyb3VuZCI6eyIkcmVmIjoiMTMzIn0sIklzVmlzaWJsZSI6dHJ1ZSwiV2lkdGgiOjAuMCwiSGVpZ2h0IjowLjAsIkJvcmRlclN0eWxlIjp7IiRpZCI6Ijc3NCIsIkxpbmVDb2xvciI6bnVsbCwiTGluZVdlaWdodCI6MC4wLCJMaW5lVHlwZSI6MCwiUGFyZW50U3R5bGUiOm51bGx9LCJQYXJlbnRTdHlsZSI6bnVsbH0sIkRhdGVGb3JtYXQiOnsiJGlkIjoiNzc1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EzNSJ9fSwiV2Vla051bWJlcmluZyI6eyIkaWQiOiI3NzYiLCJGb3JtYXQiOjAsIklzVmlzaWJsZSI6ZmFsc2UsIkxhc3RLbm93blZpc2liaWxpdHlTdGF0ZSI6ZmFsc2V9LCJJc1Zpc2libGUiOnRydWUsIlBhcmVudFN0eWxlIjpudWxsfSwiSW5kZXgiOjE0LCJTbWFydER1cmF0aW9uQWN0aXZhdGVkIjpmYWxzZSwiRGF0ZUZvcm1hdCI6eyIkcmVmIjoiNzc1In0sIldlZWtOdW1iZXJpbmciOnsiJGlkIjoiNzc3IiwiRm9ybWF0IjowLCJJc1Zpc2libGUiOmZhbHNlLCJMYXN0S25vd25WaXNpYmlsaXR5U3RhdGUiOmZhbHNlfSwiSWQiOiJkMTUwNzAxMS1mMGUzLTQ3NGUtYTVlYy05OTJiNTlmMDU1MDMiLCJJbXBvcnRJZCI6bnVsbCwiVGl0bGUiOiJQb3N0IExhdW5jaCBSZXZpZXciLCJOb3RlIjpudWxsLCJIeXBlcmxpbmsiOnsiJGlkIjoiNzc4IiwiQWRkcmVzcyI6IiIsIlN1YkFkZHJlc3MiOiIifSwiSXNDaGFuZ2VkIjpmYWxzZSwiSXNOZXciOmZhbHNlfV0sIlN3aW1sYW5lcyI6W10sIk1zUHJvamVjdEl0ZW1zVHJlZSI6eyIkaWQiOiI3NzkiLCJSb290Ijp7IkltcG9ydElkIjpudWxsLCJJc0ltcG9ydGVkIjpmYWxzZSwiQ2hpbGRyZW4iOltdfX0sIk1ldGFkYXRhIjp7IiRpZCI6Ijc4MCIsIlJlY2VudENvbG9yc0NvbGxlY3Rpb24iOiJbXCIjRkY2RUFFNDBcIixcIiNGRkVEN0QzMVwiLFwiI0ZGMDBBRkYyXCIsXCIjRkY1ODlBRDdcIixcIiNGRkVBMTYxRVwiXSJ9LCJTZXR0aW5ncyI6eyIkaWQiOiI3ODEiLCJJbXBhT3B0aW9ucyI6eyIkaWQiOiI3ODIiLCJMZWZ0VG9SaWdodCI6dHJ1ZSwiUGF5bG9hZE9wdGlvbnMiOjF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c4MyIsIlVzZVRpbWUiOmZhbHNlLCJXb3JrRGF5U3RhcnQiOiIwMDowMDowMCIsIldvcmtEYXlFbmQiOiIyMzo1OTowMCJ9LCJMYXN0VXNlZFRlbXBsYXRlSWQiOiI2Y2YyOWU1YS1jMDhhLTRhYWEtOTVhNC1hMGZhZjJiZTY3YzkiLCJGaXJzdFdlZWtPZlllYXIiOjAsIlBsYWNlTWlsZXN0b25lQXRUaGVCZWdpbm5pbmdPZlRoZURheSI6ZmFsc2V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takeholder Presentation"/>
  <p:tag name="OTLPOSITIONONTASK" val="None"/>
  <p:tag name="OTLRELATEDTASKID" val="00000000-0000-0000-0000-000000000000"/>
  <p:tag name="OTLWEEKNUMBERINGFORMAT" val="WNFormat1"/>
  <p:tag name="OTLWEEKNUMBERINGISVISIBLE" val="False"/>
  <p:tag name="OTLDATE" val="2022-06-04T23:59:00.0000000"/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Launch"/>
  <p:tag name="OTLPOSITIONONTASK" val="None"/>
  <p:tag name="OTLRELATEDTASKID" val="00000000-0000-0000-0000-000000000000"/>
  <p:tag name="OTLWEEKNUMBERINGFORMAT" val="WNFormat1"/>
  <p:tag name="OTLWEEKNUMBERINGISVISIBLE" val="False"/>
  <p:tag name="OTLDATE" val="2022-08-09T23:59:00.0000000"/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HAPEPADDINGTOP" val="5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MMM"/>
  <p:tag name="OTLTIMEBANDSCALETYPE" val="Months"/>
  <p:tag name="OTLTIMEBANDSHAPETYPE" val="RectangleTimeband"/>
  <p:tag name="OTLTIMEBANDSHAPEHEIGHT" val="30"/>
  <p:tag name="OTLTIMEBANDSHAPEPADDINGLEFT" val="0"/>
  <p:tag name="OTLTIMEBANDENDDATE" val="2022-08-30T23:59:00.0000000"/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n"/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Auto"/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0"/>
  <p:tag name="OTLDURATIONFORMAT" val="day"/>
  <p:tag name="OTLSPACING" val="5"/>
  <p:tag name="OTLSHAPETHICKNESSTYPE" val="Thick"/>
  <p:tag name="OTLWEEKNUMBERINGFORMAT" val="WNFormat1"/>
  <p:tag name="OTLWEEKNUMBERINGISVISIBLE" val="False"/>
  <p:tag name="OTLSTARTDATE" val="2022-04-05T00:00:00.0000000Z"/>
  <p:tag name="OTLENDDATE" val="2022-05-30T23:59:00.0000000Z"/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0"/>
  <p:tag name="OTLDURATIONFORMAT" val="day"/>
  <p:tag name="OTLSPACING" val="5"/>
  <p:tag name="OTLSHAPETHICKNESSTYPE" val="Thick"/>
  <p:tag name="OTLWEEKNUMBERINGFORMAT" val="WNFormat1"/>
  <p:tag name="OTLWEEKNUMBERINGISVISIBLE" val="False"/>
  <p:tag name="OTLSTARTDATE" val="2022-04-05T00:00:00.0000000Z"/>
  <p:tag name="OTLENDDATE" val="2022-04-30T23:59:00.0000000Z"/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0"/>
  <p:tag name="OTLDURATIONFORMAT" val="day"/>
  <p:tag name="OTLSPACING" val="5"/>
  <p:tag name="OTLSHAPETHICKNESSTYPE" val="Thick"/>
  <p:tag name="OTLWEEKNUMBERINGFORMAT" val="WNFormat1"/>
  <p:tag name="OTLWEEKNUMBERINGISVISIBLE" val="False"/>
  <p:tag name="OTLSTARTDATE" val="2022-05-02T00:00:00.0000000Z"/>
  <p:tag name="OTLENDDATE" val="2022-05-30T23:59:00.0000000Z"/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0"/>
  <p:tag name="OTLDURATIONFORMAT" val="day"/>
  <p:tag name="OTLSPACING" val="5"/>
  <p:tag name="OTLSHAPETHICKNESSTYPE" val="Thick"/>
  <p:tag name="OTLWEEKNUMBERINGFORMAT" val="WNFormat1"/>
  <p:tag name="OTLWEEKNUMBERINGISVISIBLE" val="False"/>
  <p:tag name="OTLSTARTDATE" val="2022-06-01T00:00:00.0000000Z"/>
  <p:tag name="OTLENDDATE" val="2022-06-28T23:59:00.0000000Z"/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0"/>
  <p:tag name="OTLDURATIONFORMAT" val="day"/>
  <p:tag name="OTLSPACING" val="5"/>
  <p:tag name="OTLSHAPETHICKNESSTYPE" val="Thick"/>
  <p:tag name="OTLWEEKNUMBERINGFORMAT" val="WNFormat1"/>
  <p:tag name="OTLWEEKNUMBERINGISVISIBLE" val="False"/>
  <p:tag name="OTLSTARTDATE" val="2022-06-01T00:00:00.0000000Z"/>
  <p:tag name="OTLENDDATE" val="2022-06-12T23:59:00.0000000Z"/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0"/>
  <p:tag name="OTLDURATIONFORMAT" val="day"/>
  <p:tag name="OTLSPACING" val="5"/>
  <p:tag name="OTLSHAPETHICKNESSTYPE" val="Thick"/>
  <p:tag name="OTLWEEKNUMBERINGFORMAT" val="WNFormat1"/>
  <p:tag name="OTLWEEKNUMBERINGISVISIBLE" val="False"/>
  <p:tag name="OTLSTARTDATE" val="2022-06-30T00:00:00.0000000Z"/>
  <p:tag name="OTLENDDATE" val="2022-07-20T23:59:00.0000000Z"/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0"/>
  <p:tag name="OTLDURATIONFORMAT" val="day"/>
  <p:tag name="OTLSPACING" val="5"/>
  <p:tag name="OTLSHAPETHICKNESSTYPE" val="Thick"/>
  <p:tag name="OTLWEEKNUMBERINGFORMAT" val="WNFormat1"/>
  <p:tag name="OTLWEEKNUMBERINGISVISIBLE" val="False"/>
  <p:tag name="OTLSTARTDATE" val="2022-06-30T00:00:00.0000000Z"/>
  <p:tag name="OTLENDDATE" val="2022-07-20T23:59:00.0000000Z"/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0"/>
  <p:tag name="OTLDURATIONFORMAT" val="day"/>
  <p:tag name="OTLSPACING" val="5"/>
  <p:tag name="OTLSHAPETHICKNESSTYPE" val="Thick"/>
  <p:tag name="OTLWEEKNUMBERINGFORMAT" val="WNFormat1"/>
  <p:tag name="OTLWEEKNUMBERINGISVISIBLE" val="False"/>
  <p:tag name="OTLSTARTDATE" val="2022-07-22T00:00:00.0000000Z"/>
  <p:tag name="OTLENDDATE" val="2022-08-30T23:59:00.0000000Z"/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0"/>
  <p:tag name="OTLDURATIONFORMAT" val="day"/>
  <p:tag name="OTLSPACING" val="5"/>
  <p:tag name="OTLSHAPETHICKNESSTYPE" val="Thick"/>
  <p:tag name="OTLWEEKNUMBERINGFORMAT" val="WNFormat1"/>
  <p:tag name="OTLWEEKNUMBERINGISVISIBLE" val="False"/>
  <p:tag name="OTLSTARTDATE" val="2022-07-22T00:00:00.0000000Z"/>
  <p:tag name="OTLENDDATE" val="2022-08-08T23:59:00.0000000Z"/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0"/>
  <p:tag name="OTLDURATIONFORMAT" val="day"/>
  <p:tag name="OTLSPACING" val="5"/>
  <p:tag name="OTLSHAPETHICKNESSTYPE" val="Thick"/>
  <p:tag name="OTLWEEKNUMBERINGFORMAT" val="WNFormat1"/>
  <p:tag name="OTLWEEKNUMBERINGISVISIBLE" val="False"/>
  <p:tag name="OTLSTARTDATE" val="2022-08-10T00:00:00.0000000Z"/>
  <p:tag name="OTLENDDATE" val="2022-08-30T23:59:00.0000000Z"/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226</Words>
  <Application>Microsoft Office PowerPoint</Application>
  <PresentationFormat>Widescreen</PresentationFormat>
  <Paragraphs>61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Andreea Alexandrov</cp:lastModifiedBy>
  <cp:revision>1</cp:revision>
  <dcterms:created xsi:type="dcterms:W3CDTF">2020-12-03T15:38:11Z</dcterms:created>
  <dcterms:modified xsi:type="dcterms:W3CDTF">2022-06-23T12:36:50Z</dcterms:modified>
</cp:coreProperties>
</file>