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29" r:id="rId1"/>
  </p:sldMasterIdLst>
  <p:sldIdLst>
    <p:sldId id="284" r:id="rId2"/>
    <p:sldId id="28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450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426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064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10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09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03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4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923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482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69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656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6/23/2022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09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slideLayout" Target="../slideLayouts/slideLayout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6222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LSHAPE_TB_00000000000000000000000000000000_LeftEndCaps" hidden="1">
            <a:extLst>
              <a:ext uri="{FF2B5EF4-FFF2-40B4-BE49-F238E27FC236}">
                <a16:creationId xmlns:a16="http://schemas.microsoft.com/office/drawing/2014/main" id="{03D2ED17-82A3-46AE-9059-AE4A384F0421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-168636" y="50055"/>
            <a:ext cx="365485" cy="21544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400" b="1">
                <a:solidFill>
                  <a:schemeClr val="accent2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11" name="OTLSHAPE_TB_00000000000000000000000000000000_RightEndCaps" hidden="1">
            <a:extLst>
              <a:ext uri="{FF2B5EF4-FFF2-40B4-BE49-F238E27FC236}">
                <a16:creationId xmlns:a16="http://schemas.microsoft.com/office/drawing/2014/main" id="{5084FE11-FAD6-4C27-A5DD-809FDDBB5C32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-170043" y="43477"/>
            <a:ext cx="368300" cy="2286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400" b="1">
                <a:solidFill>
                  <a:schemeClr val="accent2"/>
                </a:solidFill>
                <a:latin typeface="Calibri" panose="020F0502020204030204" pitchFamily="34" charset="0"/>
              </a:rPr>
              <a:t>2022</a:t>
            </a:r>
          </a:p>
        </p:txBody>
      </p:sp>
      <p:cxnSp>
        <p:nvCxnSpPr>
          <p:cNvPr id="5643" name="OTLSHAPE_T_8dea7e79ec43451c9548d301febb13c4_RightVerticalConnector1"/>
          <p:cNvCxnSpPr/>
          <p:nvPr>
            <p:custDataLst>
              <p:tags r:id="rId4"/>
            </p:custDataLst>
          </p:nvPr>
        </p:nvCxnSpPr>
        <p:spPr>
          <a:xfrm flipV="1">
            <a:off x="11279018" y="2781301"/>
            <a:ext cx="0" cy="1935819"/>
          </a:xfrm>
          <a:prstGeom prst="line">
            <a:avLst/>
          </a:prstGeom>
          <a:ln w="190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42" name="OTLSHAPE_T_8dea7e79ec43451c9548d301febb13c4_LeftVerticalConnector2"/>
          <p:cNvCxnSpPr/>
          <p:nvPr>
            <p:custDataLst>
              <p:tags r:id="rId5"/>
            </p:custDataLst>
          </p:nvPr>
        </p:nvCxnSpPr>
        <p:spPr>
          <a:xfrm>
            <a:off x="9831253" y="4552019"/>
            <a:ext cx="0" cy="165100"/>
          </a:xfrm>
          <a:prstGeom prst="line">
            <a:avLst/>
          </a:prstGeom>
          <a:ln w="190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41" name="OTLSHAPE_T_8dea7e79ec43451c9548d301febb13c4_LeftVerticalConnector1"/>
          <p:cNvCxnSpPr/>
          <p:nvPr>
            <p:custDataLst>
              <p:tags r:id="rId6"/>
            </p:custDataLst>
          </p:nvPr>
        </p:nvCxnSpPr>
        <p:spPr>
          <a:xfrm>
            <a:off x="9831253" y="2781301"/>
            <a:ext cx="0" cy="1567519"/>
          </a:xfrm>
          <a:prstGeom prst="line">
            <a:avLst/>
          </a:prstGeom>
          <a:ln w="190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40" name="OTLSHAPE_T_4004f42984004507b849b8c4ed2ad844_RightVerticalConnector1"/>
          <p:cNvCxnSpPr/>
          <p:nvPr>
            <p:custDataLst>
              <p:tags r:id="rId7"/>
            </p:custDataLst>
          </p:nvPr>
        </p:nvCxnSpPr>
        <p:spPr>
          <a:xfrm flipV="1">
            <a:off x="10440015" y="2781301"/>
            <a:ext cx="0" cy="1669119"/>
          </a:xfrm>
          <a:prstGeom prst="line">
            <a:avLst/>
          </a:prstGeom>
          <a:ln w="190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38" name="OTLSHAPE_T_4004f42984004507b849b8c4ed2ad844_LeftVerticalConnector2"/>
          <p:cNvCxnSpPr/>
          <p:nvPr>
            <p:custDataLst>
              <p:tags r:id="rId8"/>
            </p:custDataLst>
          </p:nvPr>
        </p:nvCxnSpPr>
        <p:spPr>
          <a:xfrm>
            <a:off x="6475240" y="4018619"/>
            <a:ext cx="0" cy="63500"/>
          </a:xfrm>
          <a:prstGeom prst="line">
            <a:avLst/>
          </a:prstGeom>
          <a:ln w="190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37" name="OTLSHAPE_T_4004f42984004507b849b8c4ed2ad844_LeftVerticalConnector1"/>
          <p:cNvCxnSpPr/>
          <p:nvPr>
            <p:custDataLst>
              <p:tags r:id="rId9"/>
            </p:custDataLst>
          </p:nvPr>
        </p:nvCxnSpPr>
        <p:spPr>
          <a:xfrm>
            <a:off x="6475240" y="2781301"/>
            <a:ext cx="0" cy="1034119"/>
          </a:xfrm>
          <a:prstGeom prst="line">
            <a:avLst/>
          </a:prstGeom>
          <a:ln w="190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36" name="OTLSHAPE_T_44f65637594344bea580dfb5e14eae93_RightVerticalConnector2"/>
          <p:cNvCxnSpPr/>
          <p:nvPr>
            <p:custDataLst>
              <p:tags r:id="rId10"/>
            </p:custDataLst>
          </p:nvPr>
        </p:nvCxnSpPr>
        <p:spPr>
          <a:xfrm>
            <a:off x="6524667" y="4018619"/>
            <a:ext cx="0" cy="165100"/>
          </a:xfrm>
          <a:prstGeom prst="line">
            <a:avLst/>
          </a:prstGeom>
          <a:ln w="190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35" name="OTLSHAPE_T_44f65637594344bea580dfb5e14eae93_RightVerticalConnector1"/>
          <p:cNvCxnSpPr/>
          <p:nvPr>
            <p:custDataLst>
              <p:tags r:id="rId11"/>
            </p:custDataLst>
          </p:nvPr>
        </p:nvCxnSpPr>
        <p:spPr>
          <a:xfrm>
            <a:off x="6524667" y="2781301"/>
            <a:ext cx="0" cy="1034119"/>
          </a:xfrm>
          <a:prstGeom prst="line">
            <a:avLst/>
          </a:prstGeom>
          <a:ln w="190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33" name="OTLSHAPE_T_44f65637594344bea580dfb5e14eae93_LeftVerticalConnector3"/>
          <p:cNvCxnSpPr/>
          <p:nvPr>
            <p:custDataLst>
              <p:tags r:id="rId12"/>
            </p:custDataLst>
          </p:nvPr>
        </p:nvCxnSpPr>
        <p:spPr>
          <a:xfrm>
            <a:off x="4144676" y="3743347"/>
            <a:ext cx="0" cy="72073"/>
          </a:xfrm>
          <a:prstGeom prst="line">
            <a:avLst/>
          </a:prstGeom>
          <a:ln w="190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32" name="OTLSHAPE_T_44f65637594344bea580dfb5e14eae93_LeftVerticalConnector2"/>
          <p:cNvCxnSpPr/>
          <p:nvPr>
            <p:custDataLst>
              <p:tags r:id="rId13"/>
            </p:custDataLst>
          </p:nvPr>
        </p:nvCxnSpPr>
        <p:spPr>
          <a:xfrm>
            <a:off x="4144676" y="3485219"/>
            <a:ext cx="0" cy="63500"/>
          </a:xfrm>
          <a:prstGeom prst="line">
            <a:avLst/>
          </a:prstGeom>
          <a:ln w="190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31" name="OTLSHAPE_T_44f65637594344bea580dfb5e14eae93_LeftVerticalConnector1"/>
          <p:cNvCxnSpPr/>
          <p:nvPr>
            <p:custDataLst>
              <p:tags r:id="rId14"/>
            </p:custDataLst>
          </p:nvPr>
        </p:nvCxnSpPr>
        <p:spPr>
          <a:xfrm>
            <a:off x="4144676" y="2781301"/>
            <a:ext cx="0" cy="500719"/>
          </a:xfrm>
          <a:prstGeom prst="line">
            <a:avLst/>
          </a:prstGeom>
          <a:ln w="190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26" name="OTLSHAPE_T_272053ad58a0417baee9bd3133206d09_RightVerticalConnector1"/>
          <p:cNvCxnSpPr/>
          <p:nvPr>
            <p:custDataLst>
              <p:tags r:id="rId15"/>
            </p:custDataLst>
          </p:nvPr>
        </p:nvCxnSpPr>
        <p:spPr>
          <a:xfrm flipV="1">
            <a:off x="4629142" y="2781301"/>
            <a:ext cx="0" cy="500719"/>
          </a:xfrm>
          <a:prstGeom prst="line">
            <a:avLst/>
          </a:prstGeom>
          <a:ln w="190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25" name="OTLSHAPE_T_272053ad58a0417baee9bd3133206d09_LeftVerticalConnector2"/>
          <p:cNvCxnSpPr/>
          <p:nvPr>
            <p:custDataLst>
              <p:tags r:id="rId16"/>
            </p:custDataLst>
          </p:nvPr>
        </p:nvCxnSpPr>
        <p:spPr>
          <a:xfrm>
            <a:off x="3647489" y="3485219"/>
            <a:ext cx="0" cy="165100"/>
          </a:xfrm>
          <a:prstGeom prst="line">
            <a:avLst/>
          </a:prstGeom>
          <a:ln w="190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24" name="OTLSHAPE_T_272053ad58a0417baee9bd3133206d09_LeftVerticalConnector1"/>
          <p:cNvCxnSpPr/>
          <p:nvPr>
            <p:custDataLst>
              <p:tags r:id="rId17"/>
            </p:custDataLst>
          </p:nvPr>
        </p:nvCxnSpPr>
        <p:spPr>
          <a:xfrm>
            <a:off x="3647489" y="2781301"/>
            <a:ext cx="0" cy="500719"/>
          </a:xfrm>
          <a:prstGeom prst="line">
            <a:avLst/>
          </a:prstGeom>
          <a:ln w="190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22" name="OTLSHAPE_T_5433b813eac84272b68a7acf5ec5b015_LeftVerticalConnector1"/>
          <p:cNvCxnSpPr/>
          <p:nvPr>
            <p:custDataLst>
              <p:tags r:id="rId18"/>
            </p:custDataLst>
          </p:nvPr>
        </p:nvCxnSpPr>
        <p:spPr>
          <a:xfrm flipV="1">
            <a:off x="1347999" y="2781301"/>
            <a:ext cx="0" cy="602319"/>
          </a:xfrm>
          <a:prstGeom prst="line">
            <a:avLst/>
          </a:prstGeom>
          <a:ln w="190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21" name="OTLSHAPE_M_a3f90804e51e4c47826f02c014f6235b_Connector1"/>
          <p:cNvCxnSpPr/>
          <p:nvPr>
            <p:custDataLst>
              <p:tags r:id="rId19"/>
            </p:custDataLst>
          </p:nvPr>
        </p:nvCxnSpPr>
        <p:spPr>
          <a:xfrm>
            <a:off x="1379052" y="1897002"/>
            <a:ext cx="0" cy="503299"/>
          </a:xfrm>
          <a:prstGeom prst="line">
            <a:avLst/>
          </a:prstGeom>
          <a:ln w="9525" cap="flat" cmpd="sng" algn="ctr">
            <a:solidFill>
              <a:srgbClr val="9F293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T_4004f42984004507b849b8c4ed2ad844_LeftVerticalConnector3">
            <a:extLst>
              <a:ext uri="{FF2B5EF4-FFF2-40B4-BE49-F238E27FC236}">
                <a16:creationId xmlns:a16="http://schemas.microsoft.com/office/drawing/2014/main" id="{3C5DF50D-EEB3-446B-B04A-0FA3A1230679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6475240" y="4285319"/>
            <a:ext cx="0" cy="165100"/>
          </a:xfrm>
          <a:prstGeom prst="line">
            <a:avLst/>
          </a:prstGeom>
          <a:ln w="190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OTLSHAPE_T_272053ad58a0417baee9bd3133206d09_RightVerticalConnector2"/>
          <p:cNvCxnSpPr/>
          <p:nvPr>
            <p:custDataLst>
              <p:tags r:id="rId21"/>
            </p:custDataLst>
          </p:nvPr>
        </p:nvCxnSpPr>
        <p:spPr>
          <a:xfrm>
            <a:off x="4629142" y="3485219"/>
            <a:ext cx="0" cy="165100"/>
          </a:xfrm>
          <a:prstGeom prst="line">
            <a:avLst/>
          </a:prstGeom>
          <a:ln w="190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OTLSHAPE_M_ffa713a2c3124b4d87e39720949e6d77_Connector1"/>
          <p:cNvCxnSpPr/>
          <p:nvPr>
            <p:custDataLst>
              <p:tags r:id="rId22"/>
            </p:custDataLst>
          </p:nvPr>
        </p:nvCxnSpPr>
        <p:spPr>
          <a:xfrm>
            <a:off x="4169379" y="2203852"/>
            <a:ext cx="0" cy="171048"/>
          </a:xfrm>
          <a:prstGeom prst="line">
            <a:avLst/>
          </a:prstGeom>
          <a:ln w="9525" cap="flat" cmpd="sng" algn="ctr">
            <a:solidFill>
              <a:srgbClr val="325A9E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OTLSHAPE_M_1ffadcdd4f06417e9590940a4b669625_Connector1"/>
          <p:cNvCxnSpPr/>
          <p:nvPr>
            <p:custDataLst>
              <p:tags r:id="rId23"/>
            </p:custDataLst>
          </p:nvPr>
        </p:nvCxnSpPr>
        <p:spPr>
          <a:xfrm>
            <a:off x="7836133" y="2201572"/>
            <a:ext cx="0" cy="173328"/>
          </a:xfrm>
          <a:prstGeom prst="line">
            <a:avLst/>
          </a:prstGeom>
          <a:ln w="9525" cap="flat" cmpd="sng" algn="ctr">
            <a:solidFill>
              <a:srgbClr val="3961A7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OTLSHAPE_T_5433b813eac84272b68a7acf5ec5b015_RightVerticalConnector1" hidden="1">
            <a:extLst>
              <a:ext uri="{FF2B5EF4-FFF2-40B4-BE49-F238E27FC236}">
                <a16:creationId xmlns:a16="http://schemas.microsoft.com/office/drawing/2014/main" id="{B27CFC7A-9EA3-4631-AA52-2E184396EE89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 flipV="1">
            <a:off x="7795741" y="2781300"/>
            <a:ext cx="0" cy="602319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OTLSHAPE_T_44f65637594344bea580dfb5e14eae93_LeftVerticalConnector4">
            <a:extLst>
              <a:ext uri="{FF2B5EF4-FFF2-40B4-BE49-F238E27FC236}">
                <a16:creationId xmlns:a16="http://schemas.microsoft.com/office/drawing/2014/main" id="{98AA8B3D-36B3-4470-92EE-2D75862191FA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4144676" y="4018619"/>
            <a:ext cx="0" cy="165100"/>
          </a:xfrm>
          <a:prstGeom prst="line">
            <a:avLst/>
          </a:prstGeom>
          <a:ln w="19050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96" name="OTLSHAPE_TB_00000000000000000000000000000000_ScaleContainer"/>
          <p:cNvSpPr/>
          <p:nvPr>
            <p:custDataLst>
              <p:tags r:id="rId26"/>
            </p:custDataLst>
          </p:nvPr>
        </p:nvSpPr>
        <p:spPr>
          <a:xfrm>
            <a:off x="741511" y="2400300"/>
            <a:ext cx="10718800" cy="381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843C0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7" name="OTLSHAPE_TB_00000000000000000000000000000000_ElapsedTime"/>
          <p:cNvSpPr/>
          <p:nvPr>
            <p:custDataLst>
              <p:tags r:id="rId27"/>
            </p:custDataLst>
          </p:nvPr>
        </p:nvSpPr>
        <p:spPr>
          <a:xfrm>
            <a:off x="741511" y="2400300"/>
            <a:ext cx="1574800" cy="381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E3DED1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8" name="OTLSHAPE_TB_00000000000000000000000000000000_TodayMarkerShape"/>
          <p:cNvSpPr/>
          <p:nvPr>
            <p:custDataLst>
              <p:tags r:id="rId28"/>
            </p:custDataLst>
          </p:nvPr>
        </p:nvSpPr>
        <p:spPr>
          <a:xfrm>
            <a:off x="2260822" y="2781300"/>
            <a:ext cx="114300" cy="127000"/>
          </a:xfrm>
          <a:prstGeom prst="triangl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9" name="OTLSHAPE_TB_00000000000000000000000000000000_TodayMarkerText"/>
          <p:cNvSpPr txBox="1"/>
          <p:nvPr>
            <p:custDataLst>
              <p:tags r:id="rId29"/>
            </p:custDataLst>
          </p:nvPr>
        </p:nvSpPr>
        <p:spPr>
          <a:xfrm>
            <a:off x="2150108" y="2908300"/>
            <a:ext cx="333745" cy="17051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100" spc="-28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5600" name="OTLSHAPE_TB_00000000000000000000000000000000_TimescaleInterval1"/>
          <p:cNvSpPr txBox="1"/>
          <p:nvPr>
            <p:custDataLst>
              <p:tags r:id="rId30"/>
            </p:custDataLst>
          </p:nvPr>
        </p:nvSpPr>
        <p:spPr>
          <a:xfrm>
            <a:off x="970111" y="2497773"/>
            <a:ext cx="20999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>
                <a:solidFill>
                  <a:schemeClr val="lt1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20" name="OTLSHAPE_TB_00000000000000000000000000000000_TimescaleInterval2">
            <a:extLst>
              <a:ext uri="{FF2B5EF4-FFF2-40B4-BE49-F238E27FC236}">
                <a16:creationId xmlns:a16="http://schemas.microsoft.com/office/drawing/2014/main" id="{76AD6C91-7D7A-469B-92A6-F75DF6B6D948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1933410" y="2497773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0">
                <a:solidFill>
                  <a:schemeClr val="lt1"/>
                </a:solidFill>
                <a:latin typeface="Calibri" panose="020F0502020204030204" pitchFamily="34" charset="0"/>
              </a:rPr>
              <a:t>Feb</a:t>
            </a:r>
          </a:p>
        </p:txBody>
      </p:sp>
      <p:sp>
        <p:nvSpPr>
          <p:cNvPr id="22" name="OTLSHAPE_TB_00000000000000000000000000000000_TimescaleInterval3">
            <a:extLst>
              <a:ext uri="{FF2B5EF4-FFF2-40B4-BE49-F238E27FC236}">
                <a16:creationId xmlns:a16="http://schemas.microsoft.com/office/drawing/2014/main" id="{A17DDB7B-2B72-4997-BBC5-BEB2FE2066F5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2803488" y="2497773"/>
            <a:ext cx="26449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18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24" name="OTLSHAPE_TB_00000000000000000000000000000000_TimescaleInterval4">
            <a:extLst>
              <a:ext uri="{FF2B5EF4-FFF2-40B4-BE49-F238E27FC236}">
                <a16:creationId xmlns:a16="http://schemas.microsoft.com/office/drawing/2014/main" id="{17916AE2-EEF4-4111-871E-94B41B9D0C7E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3766788" y="2497773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0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26" name="OTLSHAPE_TB_00000000000000000000000000000000_TimescaleInterval5">
            <a:extLst>
              <a:ext uri="{FF2B5EF4-FFF2-40B4-BE49-F238E27FC236}">
                <a16:creationId xmlns:a16="http://schemas.microsoft.com/office/drawing/2014/main" id="{0D8726AF-4855-4FF1-BFB4-1AE4FF21509D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4699013" y="2497773"/>
            <a:ext cx="2794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28" name="OTLSHAPE_TB_00000000000000000000000000000000_TimescaleInterval6">
            <a:extLst>
              <a:ext uri="{FF2B5EF4-FFF2-40B4-BE49-F238E27FC236}">
                <a16:creationId xmlns:a16="http://schemas.microsoft.com/office/drawing/2014/main" id="{B4F4F6A9-1129-42EE-B70F-B4EB9AD8407D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5662313" y="2497773"/>
            <a:ext cx="2159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4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30" name="OTLSHAPE_TB_00000000000000000000000000000000_TimescaleInterval7">
            <a:extLst>
              <a:ext uri="{FF2B5EF4-FFF2-40B4-BE49-F238E27FC236}">
                <a16:creationId xmlns:a16="http://schemas.microsoft.com/office/drawing/2014/main" id="{590D90D8-A1FD-4437-A250-EE775D2E61B8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6594539" y="2497773"/>
            <a:ext cx="16389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4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32" name="OTLSHAPE_TB_00000000000000000000000000000000_TimescaleInterval8">
            <a:extLst>
              <a:ext uri="{FF2B5EF4-FFF2-40B4-BE49-F238E27FC236}">
                <a16:creationId xmlns:a16="http://schemas.microsoft.com/office/drawing/2014/main" id="{133C15D7-3582-4B31-93A4-21FCB04F5858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7557839" y="2497773"/>
            <a:ext cx="25006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2">
                <a:solidFill>
                  <a:schemeClr val="lt1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34" name="OTLSHAPE_TB_00000000000000000000000000000000_TimescaleInterval9">
            <a:extLst>
              <a:ext uri="{FF2B5EF4-FFF2-40B4-BE49-F238E27FC236}">
                <a16:creationId xmlns:a16="http://schemas.microsoft.com/office/drawing/2014/main" id="{A0CE995D-DA59-4B2B-8F14-B0A01F86DC58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8521139" y="2497773"/>
            <a:ext cx="23166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20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36" name="OTLSHAPE_TB_00000000000000000000000000000000_TimescaleInterval10">
            <a:extLst>
              <a:ext uri="{FF2B5EF4-FFF2-40B4-BE49-F238E27FC236}">
                <a16:creationId xmlns:a16="http://schemas.microsoft.com/office/drawing/2014/main" id="{68705AB9-9148-487B-92AA-256B9A0A0BAE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9453364" y="2497773"/>
            <a:ext cx="2196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18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38" name="OTLSHAPE_TB_00000000000000000000000000000000_TimescaleInterval11">
            <a:extLst>
              <a:ext uri="{FF2B5EF4-FFF2-40B4-BE49-F238E27FC236}">
                <a16:creationId xmlns:a16="http://schemas.microsoft.com/office/drawing/2014/main" id="{7CC890D7-CF4D-4665-B119-1599E2B27B04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10416664" y="2497773"/>
            <a:ext cx="25603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b="1" spc="-18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  <a:endParaRPr lang="en-GB" sz="1200" b="1" spc="-18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19" name="OTLSHAPE_TB_00000000000000000000000000000000_Separator1">
            <a:extLst>
              <a:ext uri="{FF2B5EF4-FFF2-40B4-BE49-F238E27FC236}">
                <a16:creationId xmlns:a16="http://schemas.microsoft.com/office/drawing/2014/main" id="{49FEAD7E-DCCC-4B78-B567-3B4D73157D7B}"/>
              </a:ext>
            </a:extLst>
          </p:cNvPr>
          <p:cNvCxnSpPr/>
          <p:nvPr>
            <p:custDataLst>
              <p:tags r:id="rId41"/>
            </p:custDataLst>
          </p:nvPr>
        </p:nvCxnSpPr>
        <p:spPr>
          <a:xfrm>
            <a:off x="1869910" y="24384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B_00000000000000000000000000000000_Separator2">
            <a:extLst>
              <a:ext uri="{FF2B5EF4-FFF2-40B4-BE49-F238E27FC236}">
                <a16:creationId xmlns:a16="http://schemas.microsoft.com/office/drawing/2014/main" id="{CD147704-AE35-48DA-83EA-45E1B3A1294F}"/>
              </a:ext>
            </a:extLst>
          </p:cNvPr>
          <p:cNvCxnSpPr/>
          <p:nvPr>
            <p:custDataLst>
              <p:tags r:id="rId42"/>
            </p:custDataLst>
          </p:nvPr>
        </p:nvCxnSpPr>
        <p:spPr>
          <a:xfrm>
            <a:off x="2739987" y="24384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TB_00000000000000000000000000000000_Separator3">
            <a:extLst>
              <a:ext uri="{FF2B5EF4-FFF2-40B4-BE49-F238E27FC236}">
                <a16:creationId xmlns:a16="http://schemas.microsoft.com/office/drawing/2014/main" id="{6852592A-A53A-45C4-BDC5-CA2EEB916194}"/>
              </a:ext>
            </a:extLst>
          </p:cNvPr>
          <p:cNvCxnSpPr/>
          <p:nvPr>
            <p:custDataLst>
              <p:tags r:id="rId43"/>
            </p:custDataLst>
          </p:nvPr>
        </p:nvCxnSpPr>
        <p:spPr>
          <a:xfrm>
            <a:off x="3703287" y="24384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TB_00000000000000000000000000000000_Separator4">
            <a:extLst>
              <a:ext uri="{FF2B5EF4-FFF2-40B4-BE49-F238E27FC236}">
                <a16:creationId xmlns:a16="http://schemas.microsoft.com/office/drawing/2014/main" id="{D009E5DE-9BC6-4817-861D-C6ACD6E3ECE5}"/>
              </a:ext>
            </a:extLst>
          </p:cNvPr>
          <p:cNvCxnSpPr/>
          <p:nvPr>
            <p:custDataLst>
              <p:tags r:id="rId44"/>
            </p:custDataLst>
          </p:nvPr>
        </p:nvCxnSpPr>
        <p:spPr>
          <a:xfrm>
            <a:off x="4635513" y="24384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B_00000000000000000000000000000000_Separator5">
            <a:extLst>
              <a:ext uri="{FF2B5EF4-FFF2-40B4-BE49-F238E27FC236}">
                <a16:creationId xmlns:a16="http://schemas.microsoft.com/office/drawing/2014/main" id="{AA1B9327-61FC-4F8D-AB3E-F592D2F70546}"/>
              </a:ext>
            </a:extLst>
          </p:cNvPr>
          <p:cNvCxnSpPr/>
          <p:nvPr>
            <p:custDataLst>
              <p:tags r:id="rId45"/>
            </p:custDataLst>
          </p:nvPr>
        </p:nvCxnSpPr>
        <p:spPr>
          <a:xfrm>
            <a:off x="5598813" y="24384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B_00000000000000000000000000000000_Separator6">
            <a:extLst>
              <a:ext uri="{FF2B5EF4-FFF2-40B4-BE49-F238E27FC236}">
                <a16:creationId xmlns:a16="http://schemas.microsoft.com/office/drawing/2014/main" id="{E93568DB-2426-4CA2-BCCA-F77ED3FF5705}"/>
              </a:ext>
            </a:extLst>
          </p:cNvPr>
          <p:cNvCxnSpPr/>
          <p:nvPr>
            <p:custDataLst>
              <p:tags r:id="rId46"/>
            </p:custDataLst>
          </p:nvPr>
        </p:nvCxnSpPr>
        <p:spPr>
          <a:xfrm>
            <a:off x="6531039" y="24384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TB_00000000000000000000000000000000_Separator7">
            <a:extLst>
              <a:ext uri="{FF2B5EF4-FFF2-40B4-BE49-F238E27FC236}">
                <a16:creationId xmlns:a16="http://schemas.microsoft.com/office/drawing/2014/main" id="{714F2F89-6778-4CD1-95CC-03041CD80B97}"/>
              </a:ext>
            </a:extLst>
          </p:cNvPr>
          <p:cNvCxnSpPr/>
          <p:nvPr>
            <p:custDataLst>
              <p:tags r:id="rId47"/>
            </p:custDataLst>
          </p:nvPr>
        </p:nvCxnSpPr>
        <p:spPr>
          <a:xfrm>
            <a:off x="7494339" y="24384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TB_00000000000000000000000000000000_Separator8">
            <a:extLst>
              <a:ext uri="{FF2B5EF4-FFF2-40B4-BE49-F238E27FC236}">
                <a16:creationId xmlns:a16="http://schemas.microsoft.com/office/drawing/2014/main" id="{965B87C2-FC3C-4E6E-B9D0-31D918DED982}"/>
              </a:ext>
            </a:extLst>
          </p:cNvPr>
          <p:cNvCxnSpPr/>
          <p:nvPr>
            <p:custDataLst>
              <p:tags r:id="rId48"/>
            </p:custDataLst>
          </p:nvPr>
        </p:nvCxnSpPr>
        <p:spPr>
          <a:xfrm>
            <a:off x="8457638" y="24384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TB_00000000000000000000000000000000_Separator9">
            <a:extLst>
              <a:ext uri="{FF2B5EF4-FFF2-40B4-BE49-F238E27FC236}">
                <a16:creationId xmlns:a16="http://schemas.microsoft.com/office/drawing/2014/main" id="{D594B7E1-B171-444B-9BEC-11485D691E68}"/>
              </a:ext>
            </a:extLst>
          </p:cNvPr>
          <p:cNvCxnSpPr/>
          <p:nvPr>
            <p:custDataLst>
              <p:tags r:id="rId49"/>
            </p:custDataLst>
          </p:nvPr>
        </p:nvCxnSpPr>
        <p:spPr>
          <a:xfrm>
            <a:off x="9389864" y="24384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TB_00000000000000000000000000000000_Separator10">
            <a:extLst>
              <a:ext uri="{FF2B5EF4-FFF2-40B4-BE49-F238E27FC236}">
                <a16:creationId xmlns:a16="http://schemas.microsoft.com/office/drawing/2014/main" id="{5CD54B21-7737-4D59-B737-1DC3D3C0A98A}"/>
              </a:ext>
            </a:extLst>
          </p:cNvPr>
          <p:cNvCxnSpPr/>
          <p:nvPr>
            <p:custDataLst>
              <p:tags r:id="rId50"/>
            </p:custDataLst>
          </p:nvPr>
        </p:nvCxnSpPr>
        <p:spPr>
          <a:xfrm>
            <a:off x="10353163" y="2438400"/>
            <a:ext cx="0" cy="304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59" name="OTLSHAPE_T_5433b813eac84272b68a7acf5ec5b015_Shape"/>
          <p:cNvSpPr/>
          <p:nvPr>
            <p:custDataLst>
              <p:tags r:id="rId51"/>
            </p:custDataLst>
          </p:nvPr>
        </p:nvSpPr>
        <p:spPr>
          <a:xfrm>
            <a:off x="1341649" y="3282019"/>
            <a:ext cx="3302000" cy="203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7" name="OTLSHAPE_T_272053ad58a0417baee9bd3133206d09_Shape"/>
          <p:cNvSpPr/>
          <p:nvPr>
            <p:custDataLst>
              <p:tags r:id="rId52"/>
            </p:custDataLst>
          </p:nvPr>
        </p:nvSpPr>
        <p:spPr>
          <a:xfrm>
            <a:off x="3641139" y="3548719"/>
            <a:ext cx="1003300" cy="203200"/>
          </a:xfrm>
          <a:prstGeom prst="roundRect">
            <a:avLst>
              <a:gd name="adj" fmla="val 16667"/>
            </a:avLst>
          </a:prstGeom>
          <a:solidFill>
            <a:srgbClr val="D86F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5" name="OTLSHAPE_T_8946987c5b794444934420cf76f92f8b_Shape"/>
          <p:cNvSpPr/>
          <p:nvPr>
            <p:custDataLst>
              <p:tags r:id="rId53"/>
            </p:custDataLst>
          </p:nvPr>
        </p:nvSpPr>
        <p:spPr>
          <a:xfrm>
            <a:off x="4138326" y="3815419"/>
            <a:ext cx="2400300" cy="203200"/>
          </a:xfrm>
          <a:prstGeom prst="roundRect">
            <a:avLst>
              <a:gd name="adj" fmla="val 16667"/>
            </a:avLst>
          </a:prstGeom>
          <a:solidFill>
            <a:srgbClr val="DF652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3" name="OTLSHAPE_T_44f65637594344bea580dfb5e14eae93_Shape"/>
          <p:cNvSpPr/>
          <p:nvPr>
            <p:custDataLst>
              <p:tags r:id="rId54"/>
            </p:custDataLst>
          </p:nvPr>
        </p:nvSpPr>
        <p:spPr>
          <a:xfrm>
            <a:off x="4138326" y="4082119"/>
            <a:ext cx="2400300" cy="203200"/>
          </a:xfrm>
          <a:prstGeom prst="roundRect">
            <a:avLst>
              <a:gd name="adj" fmla="val 16667"/>
            </a:avLst>
          </a:prstGeom>
          <a:solidFill>
            <a:srgbClr val="CF4A1B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1" name="OTLSHAPE_T_4004f42984004507b849b8c4ed2ad844_Shape"/>
          <p:cNvSpPr/>
          <p:nvPr>
            <p:custDataLst>
              <p:tags r:id="rId55"/>
            </p:custDataLst>
          </p:nvPr>
        </p:nvSpPr>
        <p:spPr>
          <a:xfrm>
            <a:off x="6468890" y="4348819"/>
            <a:ext cx="3987800" cy="203200"/>
          </a:xfrm>
          <a:prstGeom prst="roundRect">
            <a:avLst>
              <a:gd name="adj" fmla="val 16667"/>
            </a:avLst>
          </a:prstGeom>
          <a:solidFill>
            <a:srgbClr val="D2401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9" name="OTLSHAPE_T_8dea7e79ec43451c9548d301febb13c4_Shape"/>
          <p:cNvSpPr/>
          <p:nvPr>
            <p:custDataLst>
              <p:tags r:id="rId56"/>
            </p:custDataLst>
          </p:nvPr>
        </p:nvSpPr>
        <p:spPr>
          <a:xfrm>
            <a:off x="9824903" y="4615519"/>
            <a:ext cx="1460500" cy="203200"/>
          </a:xfrm>
          <a:prstGeom prst="roundRect">
            <a:avLst>
              <a:gd name="adj" fmla="val 16667"/>
            </a:avLst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TLSHAPE_T_5433b813eac84272b68a7acf5ec5b015_ShapePercentage" hidden="1">
            <a:extLst>
              <a:ext uri="{FF2B5EF4-FFF2-40B4-BE49-F238E27FC236}">
                <a16:creationId xmlns:a16="http://schemas.microsoft.com/office/drawing/2014/main" id="{7D86CADF-9699-4554-A283-D47BE630D1A9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1341649" y="3282019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TLSHAPE_T_272053ad58a0417baee9bd3133206d09_ShapePercentage" hidden="1">
            <a:extLst>
              <a:ext uri="{FF2B5EF4-FFF2-40B4-BE49-F238E27FC236}">
                <a16:creationId xmlns:a16="http://schemas.microsoft.com/office/drawing/2014/main" id="{189FA89F-EE4C-4D4E-9FBF-350A1D588461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3641139" y="3548719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TLSHAPE_T_8946987c5b794444934420cf76f92f8b_ShapePercentage" hidden="1">
            <a:extLst>
              <a:ext uri="{FF2B5EF4-FFF2-40B4-BE49-F238E27FC236}">
                <a16:creationId xmlns:a16="http://schemas.microsoft.com/office/drawing/2014/main" id="{1C25309A-5B22-4972-ADD9-F5A2E4C18DD1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4138326" y="3815419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TLSHAPE_T_44f65637594344bea580dfb5e14eae93_ShapePercentage" hidden="1">
            <a:extLst>
              <a:ext uri="{FF2B5EF4-FFF2-40B4-BE49-F238E27FC236}">
                <a16:creationId xmlns:a16="http://schemas.microsoft.com/office/drawing/2014/main" id="{57A1DB3B-0F1B-4F56-A4E7-2F8595851878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4138326" y="4082119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TLSHAPE_T_4004f42984004507b849b8c4ed2ad844_ShapePercentage" hidden="1">
            <a:extLst>
              <a:ext uri="{FF2B5EF4-FFF2-40B4-BE49-F238E27FC236}">
                <a16:creationId xmlns:a16="http://schemas.microsoft.com/office/drawing/2014/main" id="{A4D35271-5AFE-444A-AE3B-BA9E9B42A897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6468890" y="4348819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TLSHAPE_T_8dea7e79ec43451c9548d301febb13c4_ShapePercentage" hidden="1">
            <a:extLst>
              <a:ext uri="{FF2B5EF4-FFF2-40B4-BE49-F238E27FC236}">
                <a16:creationId xmlns:a16="http://schemas.microsoft.com/office/drawing/2014/main" id="{71F45EBF-0473-4778-B48A-476D5FC8E72D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9824903" y="4615519"/>
            <a:ext cx="0" cy="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64" name="OTLSHAPE_T_5433b813eac84272b68a7acf5ec5b015_Duration"/>
          <p:cNvSpPr txBox="1"/>
          <p:nvPr>
            <p:custDataLst>
              <p:tags r:id="rId63"/>
            </p:custDataLst>
          </p:nvPr>
        </p:nvSpPr>
        <p:spPr>
          <a:xfrm>
            <a:off x="4686292" y="3306106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>
                <a:solidFill>
                  <a:schemeClr val="accent2"/>
                </a:solidFill>
                <a:latin typeface="Calibri" panose="020F0502020204030204" pitchFamily="34" charset="0"/>
              </a:rPr>
              <a:t>75 days</a:t>
            </a:r>
            <a:endParaRPr lang="en-US" sz="1000" b="1" spc="-8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665" name="OTLSHAPE_T_5433b813eac84272b68a7acf5ec5b015_Title"/>
          <p:cNvSpPr txBox="1"/>
          <p:nvPr>
            <p:custDataLst>
              <p:tags r:id="rId64"/>
            </p:custDataLst>
          </p:nvPr>
        </p:nvSpPr>
        <p:spPr>
          <a:xfrm>
            <a:off x="2796166" y="3290591"/>
            <a:ext cx="39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2" dirty="0">
                <a:solidFill>
                  <a:schemeClr val="lt1"/>
                </a:solidFill>
                <a:latin typeface="Calibri" panose="020F0502020204030204" pitchFamily="34" charset="0"/>
              </a:rPr>
              <a:t>Task 1</a:t>
            </a:r>
          </a:p>
        </p:txBody>
      </p:sp>
      <p:sp>
        <p:nvSpPr>
          <p:cNvPr id="5666" name="OTLSHAPE_T_5433b813eac84272b68a7acf5ec5b015_JoinedDate"/>
          <p:cNvSpPr txBox="1"/>
          <p:nvPr>
            <p:custDataLst>
              <p:tags r:id="rId65"/>
            </p:custDataLst>
          </p:nvPr>
        </p:nvSpPr>
        <p:spPr>
          <a:xfrm>
            <a:off x="652039" y="3298360"/>
            <a:ext cx="647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8" dirty="0">
                <a:solidFill>
                  <a:schemeClr val="dk1"/>
                </a:solidFill>
                <a:latin typeface="Calibri" panose="020F0502020204030204" pitchFamily="34" charset="0"/>
              </a:rPr>
              <a:t>1/15 - 4/30</a:t>
            </a:r>
          </a:p>
        </p:txBody>
      </p:sp>
      <p:sp>
        <p:nvSpPr>
          <p:cNvPr id="5672" name="OTLSHAPE_T_272053ad58a0417baee9bd3133206d09_Duration"/>
          <p:cNvSpPr txBox="1"/>
          <p:nvPr>
            <p:custDataLst>
              <p:tags r:id="rId66"/>
            </p:custDataLst>
          </p:nvPr>
        </p:nvSpPr>
        <p:spPr>
          <a:xfrm>
            <a:off x="4686292" y="3572806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>
                <a:solidFill>
                  <a:schemeClr val="accent2"/>
                </a:solidFill>
                <a:latin typeface="Calibri" panose="020F0502020204030204" pitchFamily="34" charset="0"/>
              </a:rPr>
              <a:t>23 days</a:t>
            </a:r>
            <a:endParaRPr lang="en-US" sz="1000" b="1" spc="-8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673" name="OTLSHAPE_T_272053ad58a0417baee9bd3133206d09_Title"/>
          <p:cNvSpPr txBox="1"/>
          <p:nvPr>
            <p:custDataLst>
              <p:tags r:id="rId67"/>
            </p:custDataLst>
          </p:nvPr>
        </p:nvSpPr>
        <p:spPr>
          <a:xfrm>
            <a:off x="3945910" y="3557291"/>
            <a:ext cx="39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2" dirty="0">
                <a:solidFill>
                  <a:schemeClr val="lt1"/>
                </a:solidFill>
                <a:latin typeface="Calibri" panose="020F0502020204030204" pitchFamily="34" charset="0"/>
              </a:rPr>
              <a:t>Task 2</a:t>
            </a:r>
          </a:p>
        </p:txBody>
      </p:sp>
      <p:sp>
        <p:nvSpPr>
          <p:cNvPr id="5674" name="OTLSHAPE_T_272053ad58a0417baee9bd3133206d09_JoinedDate"/>
          <p:cNvSpPr txBox="1"/>
          <p:nvPr>
            <p:custDataLst>
              <p:tags r:id="rId68"/>
            </p:custDataLst>
          </p:nvPr>
        </p:nvSpPr>
        <p:spPr>
          <a:xfrm>
            <a:off x="2951529" y="3565060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8" dirty="0">
                <a:solidFill>
                  <a:schemeClr val="dk1"/>
                </a:solidFill>
                <a:latin typeface="Calibri" panose="020F0502020204030204" pitchFamily="34" charset="0"/>
              </a:rPr>
              <a:t>3/30 - 4/30</a:t>
            </a:r>
          </a:p>
        </p:txBody>
      </p:sp>
      <p:sp>
        <p:nvSpPr>
          <p:cNvPr id="5680" name="OTLSHAPE_T_8946987c5b794444934420cf76f92f8b_Duration"/>
          <p:cNvSpPr txBox="1"/>
          <p:nvPr>
            <p:custDataLst>
              <p:tags r:id="rId69"/>
            </p:custDataLst>
          </p:nvPr>
        </p:nvSpPr>
        <p:spPr>
          <a:xfrm>
            <a:off x="6581817" y="3839506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 dirty="0">
                <a:solidFill>
                  <a:srgbClr val="DF6527"/>
                </a:solidFill>
                <a:latin typeface="Calibri" panose="020F0502020204030204" pitchFamily="34" charset="0"/>
              </a:rPr>
              <a:t>55 days</a:t>
            </a:r>
          </a:p>
        </p:txBody>
      </p:sp>
      <p:sp>
        <p:nvSpPr>
          <p:cNvPr id="5681" name="OTLSHAPE_T_8946987c5b794444934420cf76f92f8b_Title"/>
          <p:cNvSpPr txBox="1"/>
          <p:nvPr>
            <p:custDataLst>
              <p:tags r:id="rId70"/>
            </p:custDataLst>
          </p:nvPr>
        </p:nvSpPr>
        <p:spPr>
          <a:xfrm>
            <a:off x="5142267" y="3823991"/>
            <a:ext cx="39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2" dirty="0">
                <a:solidFill>
                  <a:schemeClr val="lt1"/>
                </a:solidFill>
                <a:latin typeface="Calibri" panose="020F0502020204030204" pitchFamily="34" charset="0"/>
              </a:rPr>
              <a:t>Task 3</a:t>
            </a:r>
          </a:p>
        </p:txBody>
      </p:sp>
      <p:sp>
        <p:nvSpPr>
          <p:cNvPr id="5682" name="OTLSHAPE_T_8946987c5b794444934420cf76f92f8b_JoinedDate"/>
          <p:cNvSpPr txBox="1"/>
          <p:nvPr>
            <p:custDataLst>
              <p:tags r:id="rId71"/>
            </p:custDataLst>
          </p:nvPr>
        </p:nvSpPr>
        <p:spPr>
          <a:xfrm>
            <a:off x="3448716" y="3831760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8" dirty="0">
                <a:solidFill>
                  <a:schemeClr val="dk1"/>
                </a:solidFill>
                <a:latin typeface="Calibri" panose="020F0502020204030204" pitchFamily="34" charset="0"/>
              </a:rPr>
              <a:t>4/15 - 6/30</a:t>
            </a:r>
          </a:p>
        </p:txBody>
      </p:sp>
      <p:sp>
        <p:nvSpPr>
          <p:cNvPr id="5688" name="OTLSHAPE_T_44f65637594344bea580dfb5e14eae93_Duration"/>
          <p:cNvSpPr txBox="1"/>
          <p:nvPr>
            <p:custDataLst>
              <p:tags r:id="rId72"/>
            </p:custDataLst>
          </p:nvPr>
        </p:nvSpPr>
        <p:spPr>
          <a:xfrm>
            <a:off x="6581817" y="4106206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>
                <a:solidFill>
                  <a:srgbClr val="CF4A1B"/>
                </a:solidFill>
                <a:latin typeface="Calibri" panose="020F0502020204030204" pitchFamily="34" charset="0"/>
              </a:rPr>
              <a:t>55 days</a:t>
            </a:r>
          </a:p>
        </p:txBody>
      </p:sp>
      <p:sp>
        <p:nvSpPr>
          <p:cNvPr id="5689" name="OTLSHAPE_T_44f65637594344bea580dfb5e14eae93_Title"/>
          <p:cNvSpPr txBox="1"/>
          <p:nvPr>
            <p:custDataLst>
              <p:tags r:id="rId73"/>
            </p:custDataLst>
          </p:nvPr>
        </p:nvSpPr>
        <p:spPr>
          <a:xfrm>
            <a:off x="5142267" y="4090691"/>
            <a:ext cx="39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2" dirty="0">
                <a:solidFill>
                  <a:schemeClr val="lt1"/>
                </a:solidFill>
                <a:latin typeface="Calibri" panose="020F0502020204030204" pitchFamily="34" charset="0"/>
              </a:rPr>
              <a:t>Task 4</a:t>
            </a:r>
          </a:p>
        </p:txBody>
      </p:sp>
      <p:sp>
        <p:nvSpPr>
          <p:cNvPr id="5690" name="OTLSHAPE_T_44f65637594344bea580dfb5e14eae93_JoinedDate"/>
          <p:cNvSpPr txBox="1"/>
          <p:nvPr>
            <p:custDataLst>
              <p:tags r:id="rId74"/>
            </p:custDataLst>
          </p:nvPr>
        </p:nvSpPr>
        <p:spPr>
          <a:xfrm>
            <a:off x="3448716" y="4098460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8" dirty="0">
                <a:solidFill>
                  <a:schemeClr val="dk1"/>
                </a:solidFill>
                <a:latin typeface="Calibri" panose="020F0502020204030204" pitchFamily="34" charset="0"/>
              </a:rPr>
              <a:t>4/15 - 6/30</a:t>
            </a:r>
          </a:p>
        </p:txBody>
      </p:sp>
      <p:sp>
        <p:nvSpPr>
          <p:cNvPr id="5696" name="OTLSHAPE_T_4004f42984004507b849b8c4ed2ad844_Duration"/>
          <p:cNvSpPr txBox="1"/>
          <p:nvPr>
            <p:custDataLst>
              <p:tags r:id="rId75"/>
            </p:custDataLst>
          </p:nvPr>
        </p:nvSpPr>
        <p:spPr>
          <a:xfrm>
            <a:off x="10497165" y="4372906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>
                <a:solidFill>
                  <a:srgbClr val="D24015"/>
                </a:solidFill>
                <a:latin typeface="Calibri" panose="020F0502020204030204" pitchFamily="34" charset="0"/>
              </a:rPr>
              <a:t>92 days</a:t>
            </a:r>
          </a:p>
        </p:txBody>
      </p:sp>
      <p:sp>
        <p:nvSpPr>
          <p:cNvPr id="5697" name="OTLSHAPE_T_4004f42984004507b849b8c4ed2ad844_Title"/>
          <p:cNvSpPr txBox="1"/>
          <p:nvPr>
            <p:custDataLst>
              <p:tags r:id="rId76"/>
            </p:custDataLst>
          </p:nvPr>
        </p:nvSpPr>
        <p:spPr>
          <a:xfrm>
            <a:off x="8265223" y="4357391"/>
            <a:ext cx="39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2" dirty="0">
                <a:solidFill>
                  <a:schemeClr val="lt1"/>
                </a:solidFill>
                <a:latin typeface="Calibri" panose="020F0502020204030204" pitchFamily="34" charset="0"/>
              </a:rPr>
              <a:t>Task 5</a:t>
            </a:r>
          </a:p>
        </p:txBody>
      </p:sp>
      <p:sp>
        <p:nvSpPr>
          <p:cNvPr id="5698" name="OTLSHAPE_T_4004f42984004507b849b8c4ed2ad844_JoinedDate"/>
          <p:cNvSpPr txBox="1"/>
          <p:nvPr>
            <p:custDataLst>
              <p:tags r:id="rId77"/>
            </p:custDataLst>
          </p:nvPr>
        </p:nvSpPr>
        <p:spPr>
          <a:xfrm>
            <a:off x="5779281" y="4365160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8" dirty="0">
                <a:solidFill>
                  <a:schemeClr val="dk1"/>
                </a:solidFill>
                <a:latin typeface="Calibri" panose="020F0502020204030204" pitchFamily="34" charset="0"/>
              </a:rPr>
              <a:t>6/29 - 11/3</a:t>
            </a:r>
          </a:p>
        </p:txBody>
      </p:sp>
      <p:sp>
        <p:nvSpPr>
          <p:cNvPr id="5704" name="OTLSHAPE_T_8dea7e79ec43451c9548d301febb13c4_Duration"/>
          <p:cNvSpPr txBox="1"/>
          <p:nvPr>
            <p:custDataLst>
              <p:tags r:id="rId78"/>
            </p:custDataLst>
          </p:nvPr>
        </p:nvSpPr>
        <p:spPr>
          <a:xfrm>
            <a:off x="11336168" y="4639606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>
                <a:solidFill>
                  <a:srgbClr val="B20E12"/>
                </a:solidFill>
                <a:latin typeface="Calibri" panose="020F0502020204030204" pitchFamily="34" charset="0"/>
              </a:rPr>
              <a:t>33 days</a:t>
            </a:r>
          </a:p>
        </p:txBody>
      </p:sp>
      <p:sp>
        <p:nvSpPr>
          <p:cNvPr id="5705" name="OTLSHAPE_T_8dea7e79ec43451c9548d301febb13c4_Title"/>
          <p:cNvSpPr txBox="1"/>
          <p:nvPr>
            <p:custDataLst>
              <p:tags r:id="rId79"/>
            </p:custDataLst>
          </p:nvPr>
        </p:nvSpPr>
        <p:spPr>
          <a:xfrm>
            <a:off x="10362730" y="4624091"/>
            <a:ext cx="393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2" dirty="0">
                <a:solidFill>
                  <a:schemeClr val="lt1"/>
                </a:solidFill>
                <a:latin typeface="Calibri" panose="020F0502020204030204" pitchFamily="34" charset="0"/>
              </a:rPr>
              <a:t>Task 6</a:t>
            </a:r>
          </a:p>
        </p:txBody>
      </p:sp>
      <p:sp>
        <p:nvSpPr>
          <p:cNvPr id="5706" name="OTLSHAPE_T_8dea7e79ec43451c9548d301febb13c4_JoinedDate"/>
          <p:cNvSpPr txBox="1"/>
          <p:nvPr>
            <p:custDataLst>
              <p:tags r:id="rId80"/>
            </p:custDataLst>
          </p:nvPr>
        </p:nvSpPr>
        <p:spPr>
          <a:xfrm>
            <a:off x="8993646" y="4631860"/>
            <a:ext cx="800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spc="-8">
                <a:solidFill>
                  <a:schemeClr val="dk1"/>
                </a:solidFill>
                <a:latin typeface="Calibri" panose="020F0502020204030204" pitchFamily="34" charset="0"/>
              </a:rPr>
              <a:t>10/15 - 11/30</a:t>
            </a:r>
          </a:p>
        </p:txBody>
      </p:sp>
      <p:sp>
        <p:nvSpPr>
          <p:cNvPr id="17" name="OTLSHAPE_T_5433b813eac84272b68a7acf5ec5b015_TextPercentage" hidden="1">
            <a:extLst>
              <a:ext uri="{FF2B5EF4-FFF2-40B4-BE49-F238E27FC236}">
                <a16:creationId xmlns:a16="http://schemas.microsoft.com/office/drawing/2014/main" id="{7122BA63-372C-4FCE-8C3C-DB293576F4B4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OTLSHAPE_T_5433b813eac84272b68a7acf5ec5b015_StartDate" hidden="1">
            <a:extLst>
              <a:ext uri="{FF2B5EF4-FFF2-40B4-BE49-F238E27FC236}">
                <a16:creationId xmlns:a16="http://schemas.microsoft.com/office/drawing/2014/main" id="{5F6A1067-7106-4508-B280-A43A6924239E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9" name="OTLSHAPE_T_5433b813eac84272b68a7acf5ec5b015_EndDate" hidden="1">
            <a:extLst>
              <a:ext uri="{FF2B5EF4-FFF2-40B4-BE49-F238E27FC236}">
                <a16:creationId xmlns:a16="http://schemas.microsoft.com/office/drawing/2014/main" id="{08737FFE-9C87-43CF-8AFA-B5F77B87CCC7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2" name="OTLSHAPE_T_272053ad58a0417baee9bd3133206d09_TextPercentage" hidden="1">
            <a:extLst>
              <a:ext uri="{FF2B5EF4-FFF2-40B4-BE49-F238E27FC236}">
                <a16:creationId xmlns:a16="http://schemas.microsoft.com/office/drawing/2014/main" id="{67B66C1E-2EB4-4770-A84F-67E375BB0C89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OTLSHAPE_T_272053ad58a0417baee9bd3133206d09_StartDate" hidden="1">
            <a:extLst>
              <a:ext uri="{FF2B5EF4-FFF2-40B4-BE49-F238E27FC236}">
                <a16:creationId xmlns:a16="http://schemas.microsoft.com/office/drawing/2014/main" id="{08C66E62-239C-4AA7-BE32-FA941C9B0519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4" name="OTLSHAPE_T_272053ad58a0417baee9bd3133206d09_EndDate" hidden="1">
            <a:extLst>
              <a:ext uri="{FF2B5EF4-FFF2-40B4-BE49-F238E27FC236}">
                <a16:creationId xmlns:a16="http://schemas.microsoft.com/office/drawing/2014/main" id="{E2DD27E6-E963-4BCF-8527-E7F5D3907D1A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OTLSHAPE_T_8946987c5b794444934420cf76f92f8b_TextPercentage" hidden="1">
            <a:extLst>
              <a:ext uri="{FF2B5EF4-FFF2-40B4-BE49-F238E27FC236}">
                <a16:creationId xmlns:a16="http://schemas.microsoft.com/office/drawing/2014/main" id="{F7B24907-1786-4D08-A0CF-7D07DFF909B8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OTLSHAPE_T_8946987c5b794444934420cf76f92f8b_StartDate" hidden="1">
            <a:extLst>
              <a:ext uri="{FF2B5EF4-FFF2-40B4-BE49-F238E27FC236}">
                <a16:creationId xmlns:a16="http://schemas.microsoft.com/office/drawing/2014/main" id="{0A23AF45-308B-4961-A59C-D3892415A4E8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8" name="OTLSHAPE_T_8946987c5b794444934420cf76f92f8b_EndDate" hidden="1">
            <a:extLst>
              <a:ext uri="{FF2B5EF4-FFF2-40B4-BE49-F238E27FC236}">
                <a16:creationId xmlns:a16="http://schemas.microsoft.com/office/drawing/2014/main" id="{CD83AE9A-0039-45D4-B6C3-03C377DE8EC6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0" name="OTLSHAPE_T_44f65637594344bea580dfb5e14eae93_TextPercentage" hidden="1">
            <a:extLst>
              <a:ext uri="{FF2B5EF4-FFF2-40B4-BE49-F238E27FC236}">
                <a16:creationId xmlns:a16="http://schemas.microsoft.com/office/drawing/2014/main" id="{7351E529-0B13-4999-9BC1-B02A4396C700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1" name="OTLSHAPE_T_44f65637594344bea580dfb5e14eae93_StartDate" hidden="1">
            <a:extLst>
              <a:ext uri="{FF2B5EF4-FFF2-40B4-BE49-F238E27FC236}">
                <a16:creationId xmlns:a16="http://schemas.microsoft.com/office/drawing/2014/main" id="{93900F65-05F8-42BC-9A0F-773814F8AA77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OTLSHAPE_T_44f65637594344bea580dfb5e14eae93_EndDate" hidden="1">
            <a:extLst>
              <a:ext uri="{FF2B5EF4-FFF2-40B4-BE49-F238E27FC236}">
                <a16:creationId xmlns:a16="http://schemas.microsoft.com/office/drawing/2014/main" id="{E052CA34-9623-4A8A-A3E8-96584A97EB3C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OTLSHAPE_T_4004f42984004507b849b8c4ed2ad844_TextPercentage" hidden="1">
            <a:extLst>
              <a:ext uri="{FF2B5EF4-FFF2-40B4-BE49-F238E27FC236}">
                <a16:creationId xmlns:a16="http://schemas.microsoft.com/office/drawing/2014/main" id="{24D8B361-7744-4D5C-80D4-D94E85D9C1FC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OTLSHAPE_T_4004f42984004507b849b8c4ed2ad844_StartDate" hidden="1">
            <a:extLst>
              <a:ext uri="{FF2B5EF4-FFF2-40B4-BE49-F238E27FC236}">
                <a16:creationId xmlns:a16="http://schemas.microsoft.com/office/drawing/2014/main" id="{355CBE4F-A742-48DE-87E4-6B93232B1632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OTLSHAPE_T_4004f42984004507b849b8c4ed2ad844_EndDate" hidden="1">
            <a:extLst>
              <a:ext uri="{FF2B5EF4-FFF2-40B4-BE49-F238E27FC236}">
                <a16:creationId xmlns:a16="http://schemas.microsoft.com/office/drawing/2014/main" id="{9B62812E-3EE7-4089-A028-C91F6CB2E75E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8" name="OTLSHAPE_T_8dea7e79ec43451c9548d301febb13c4_TextPercentage" hidden="1">
            <a:extLst>
              <a:ext uri="{FF2B5EF4-FFF2-40B4-BE49-F238E27FC236}">
                <a16:creationId xmlns:a16="http://schemas.microsoft.com/office/drawing/2014/main" id="{67FCF536-4BF8-4169-972A-0C7EDE464D64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9" name="OTLSHAPE_T_8dea7e79ec43451c9548d301febb13c4_StartDate" hidden="1">
            <a:extLst>
              <a:ext uri="{FF2B5EF4-FFF2-40B4-BE49-F238E27FC236}">
                <a16:creationId xmlns:a16="http://schemas.microsoft.com/office/drawing/2014/main" id="{0A748DB6-BB62-4A3F-BDD5-3D3BB6AC1C2A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0" name="OTLSHAPE_T_8dea7e79ec43451c9548d301febb13c4_EndDate" hidden="1">
            <a:extLst>
              <a:ext uri="{FF2B5EF4-FFF2-40B4-BE49-F238E27FC236}">
                <a16:creationId xmlns:a16="http://schemas.microsoft.com/office/drawing/2014/main" id="{1BD25E3A-BE20-499B-80D8-5477583C7BBC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GB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646" name="OTLSHAPE_M_a3f90804e51e4c47826f02c014f6235b_Shape"/>
          <p:cNvSpPr/>
          <p:nvPr>
            <p:custDataLst>
              <p:tags r:id="rId99"/>
            </p:custDataLst>
          </p:nvPr>
        </p:nvSpPr>
        <p:spPr>
          <a:xfrm rot="16200000">
            <a:off x="1404452" y="1897001"/>
            <a:ext cx="228600" cy="228600"/>
          </a:xfrm>
          <a:prstGeom prst="flowChartMerg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TLSHAPE_M_ffa713a2c3124b4d87e39720949e6d77_Shape"/>
          <p:cNvSpPr/>
          <p:nvPr>
            <p:custDataLst>
              <p:tags r:id="rId100"/>
            </p:custDataLst>
          </p:nvPr>
        </p:nvSpPr>
        <p:spPr>
          <a:xfrm>
            <a:off x="4093179" y="2286000"/>
            <a:ext cx="152400" cy="177800"/>
          </a:xfrm>
          <a:prstGeom prst="flowChartManualOperation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4" name="OTLSHAPE_M_8963a89f71b449618ffe644093ac945d_Shape"/>
          <p:cNvSpPr/>
          <p:nvPr>
            <p:custDataLst>
              <p:tags r:id="rId101"/>
            </p:custDataLst>
          </p:nvPr>
        </p:nvSpPr>
        <p:spPr>
          <a:xfrm>
            <a:off x="5795233" y="2209800"/>
            <a:ext cx="228600" cy="254000"/>
          </a:xfrm>
          <a:prstGeom prst="flowChartManualOperation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" name="OTLSHAPE_M_1ffadcdd4f06417e9590940a4b669625_Shape"/>
          <p:cNvSpPr/>
          <p:nvPr>
            <p:custDataLst>
              <p:tags r:id="rId102"/>
            </p:custDataLst>
          </p:nvPr>
        </p:nvSpPr>
        <p:spPr>
          <a:xfrm>
            <a:off x="7759933" y="2286000"/>
            <a:ext cx="152400" cy="177800"/>
          </a:xfrm>
          <a:prstGeom prst="flowChartManualOperation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9" name="OTLSHAPE_M_667f3b11a6cf4b668fb739fca9abd779_Shape"/>
          <p:cNvSpPr/>
          <p:nvPr>
            <p:custDataLst>
              <p:tags r:id="rId103"/>
            </p:custDataLst>
          </p:nvPr>
        </p:nvSpPr>
        <p:spPr>
          <a:xfrm flipV="1">
            <a:off x="11132968" y="2133600"/>
            <a:ext cx="304800" cy="330200"/>
          </a:xfrm>
          <a:prstGeom prst="triangl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644" name="OTLSHAPE_M_a3f90804e51e4c47826f02c014f6235b_Title"/>
          <p:cNvSpPr txBox="1"/>
          <p:nvPr>
            <p:custDataLst>
              <p:tags r:id="rId104"/>
            </p:custDataLst>
          </p:nvPr>
        </p:nvSpPr>
        <p:spPr>
          <a:xfrm>
            <a:off x="1626702" y="1840761"/>
            <a:ext cx="74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200" b="1" spc="-8" dirty="0">
                <a:solidFill>
                  <a:schemeClr val="accent2"/>
                </a:solidFill>
                <a:latin typeface="Calibri" panose="020F0502020204030204" pitchFamily="34" charset="0"/>
              </a:rPr>
              <a:t>Milestone 1</a:t>
            </a:r>
          </a:p>
        </p:txBody>
      </p:sp>
      <p:sp>
        <p:nvSpPr>
          <p:cNvPr id="5645" name="OTLSHAPE_M_a3f90804e51e4c47826f02c014f6235b_Date"/>
          <p:cNvSpPr txBox="1"/>
          <p:nvPr>
            <p:custDataLst>
              <p:tags r:id="rId105"/>
            </p:custDataLst>
          </p:nvPr>
        </p:nvSpPr>
        <p:spPr>
          <a:xfrm>
            <a:off x="1626702" y="2026816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dirty="0">
                <a:solidFill>
                  <a:srgbClr val="323232"/>
                </a:solidFill>
                <a:latin typeface="Calibri" panose="020F0502020204030204" pitchFamily="34" charset="0"/>
              </a:rPr>
              <a:t>Jan 15</a:t>
            </a:r>
          </a:p>
        </p:txBody>
      </p:sp>
      <p:sp>
        <p:nvSpPr>
          <p:cNvPr id="5647" name="OTLSHAPE_M_ffa713a2c3124b4d87e39720949e6d77_Title"/>
          <p:cNvSpPr txBox="1"/>
          <p:nvPr>
            <p:custDataLst>
              <p:tags r:id="rId106"/>
            </p:custDataLst>
          </p:nvPr>
        </p:nvSpPr>
        <p:spPr>
          <a:xfrm>
            <a:off x="3795724" y="1862772"/>
            <a:ext cx="74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 dirty="0">
                <a:solidFill>
                  <a:schemeClr val="accent2"/>
                </a:solidFill>
                <a:latin typeface="Calibri" panose="020F0502020204030204" pitchFamily="34" charset="0"/>
              </a:rPr>
              <a:t>Milestone 2</a:t>
            </a:r>
          </a:p>
        </p:txBody>
      </p:sp>
      <p:sp>
        <p:nvSpPr>
          <p:cNvPr id="5648" name="OTLSHAPE_M_ffa713a2c3124b4d87e39720949e6d77_Date"/>
          <p:cNvSpPr txBox="1"/>
          <p:nvPr>
            <p:custDataLst>
              <p:tags r:id="rId107"/>
            </p:custDataLst>
          </p:nvPr>
        </p:nvSpPr>
        <p:spPr>
          <a:xfrm>
            <a:off x="3998395" y="2048827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323232"/>
                </a:solidFill>
                <a:latin typeface="Calibri" panose="020F0502020204030204" pitchFamily="34" charset="0"/>
              </a:rPr>
              <a:t>Apr 15</a:t>
            </a:r>
          </a:p>
        </p:txBody>
      </p:sp>
      <p:sp>
        <p:nvSpPr>
          <p:cNvPr id="5650" name="OTLSHAPE_M_8963a89f71b449618ffe644093ac945d_Title"/>
          <p:cNvSpPr txBox="1"/>
          <p:nvPr>
            <p:custDataLst>
              <p:tags r:id="rId108"/>
            </p:custDataLst>
          </p:nvPr>
        </p:nvSpPr>
        <p:spPr>
          <a:xfrm>
            <a:off x="5535878" y="1868720"/>
            <a:ext cx="74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>
                <a:solidFill>
                  <a:schemeClr val="accent2"/>
                </a:solidFill>
                <a:latin typeface="Calibri" panose="020F0502020204030204" pitchFamily="34" charset="0"/>
              </a:rPr>
              <a:t>Milestone 3</a:t>
            </a:r>
          </a:p>
        </p:txBody>
      </p:sp>
      <p:sp>
        <p:nvSpPr>
          <p:cNvPr id="5651" name="OTLSHAPE_M_8963a89f71b449618ffe644093ac945d_Date"/>
          <p:cNvSpPr txBox="1"/>
          <p:nvPr>
            <p:custDataLst>
              <p:tags r:id="rId109"/>
            </p:custDataLst>
          </p:nvPr>
        </p:nvSpPr>
        <p:spPr>
          <a:xfrm>
            <a:off x="5743820" y="2054775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323232"/>
                </a:solidFill>
                <a:latin typeface="Calibri" panose="020F0502020204030204" pitchFamily="34" charset="0"/>
              </a:rPr>
              <a:t>Jun 10</a:t>
            </a:r>
          </a:p>
        </p:txBody>
      </p:sp>
      <p:sp>
        <p:nvSpPr>
          <p:cNvPr id="5653" name="OTLSHAPE_M_1ffadcdd4f06417e9590940a4b669625_Title"/>
          <p:cNvSpPr txBox="1"/>
          <p:nvPr>
            <p:custDataLst>
              <p:tags r:id="rId110"/>
            </p:custDataLst>
          </p:nvPr>
        </p:nvSpPr>
        <p:spPr>
          <a:xfrm>
            <a:off x="7462478" y="1860492"/>
            <a:ext cx="74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 dirty="0">
                <a:solidFill>
                  <a:schemeClr val="accent2"/>
                </a:solidFill>
                <a:latin typeface="Calibri" panose="020F0502020204030204" pitchFamily="34" charset="0"/>
              </a:rPr>
              <a:t>Milestone 4</a:t>
            </a:r>
          </a:p>
        </p:txBody>
      </p:sp>
      <p:sp>
        <p:nvSpPr>
          <p:cNvPr id="5654" name="OTLSHAPE_M_1ffadcdd4f06417e9590940a4b669625_Date"/>
          <p:cNvSpPr txBox="1"/>
          <p:nvPr>
            <p:custDataLst>
              <p:tags r:id="rId111"/>
            </p:custDataLst>
          </p:nvPr>
        </p:nvSpPr>
        <p:spPr>
          <a:xfrm>
            <a:off x="7657402" y="2046547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323232"/>
                </a:solidFill>
                <a:latin typeface="Calibri" panose="020F0502020204030204" pitchFamily="34" charset="0"/>
              </a:rPr>
              <a:t>Aug 11</a:t>
            </a:r>
          </a:p>
        </p:txBody>
      </p:sp>
      <p:sp>
        <p:nvSpPr>
          <p:cNvPr id="5656" name="OTLSHAPE_M_667f3b11a6cf4b668fb739fca9abd779_Title"/>
          <p:cNvSpPr txBox="1"/>
          <p:nvPr>
            <p:custDataLst>
              <p:tags r:id="rId112"/>
            </p:custDataLst>
          </p:nvPr>
        </p:nvSpPr>
        <p:spPr>
          <a:xfrm>
            <a:off x="10911713" y="1792520"/>
            <a:ext cx="74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 dirty="0">
                <a:solidFill>
                  <a:schemeClr val="accent2"/>
                </a:solidFill>
                <a:latin typeface="Calibri" panose="020F0502020204030204" pitchFamily="34" charset="0"/>
              </a:rPr>
              <a:t>Milestone 5</a:t>
            </a:r>
          </a:p>
        </p:txBody>
      </p:sp>
      <p:sp>
        <p:nvSpPr>
          <p:cNvPr id="5657" name="OTLSHAPE_M_667f3b11a6cf4b668fb739fca9abd779_Date"/>
          <p:cNvSpPr txBox="1"/>
          <p:nvPr>
            <p:custDataLst>
              <p:tags r:id="rId113"/>
            </p:custDataLst>
          </p:nvPr>
        </p:nvSpPr>
        <p:spPr>
          <a:xfrm>
            <a:off x="11103737" y="1978575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323232"/>
                </a:solidFill>
                <a:latin typeface="Calibri" panose="020F0502020204030204" pitchFamily="34" charset="0"/>
              </a:rPr>
              <a:t>Nov 30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4837D187-8626-4B68-9A09-0BCFE9A69D74}"/>
              </a:ext>
            </a:extLst>
          </p:cNvPr>
          <p:cNvSpPr txBox="1"/>
          <p:nvPr/>
        </p:nvSpPr>
        <p:spPr>
          <a:xfrm>
            <a:off x="788781" y="769704"/>
            <a:ext cx="4235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Project To Do List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93976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iJMZWFmIiwiVmVyc2lvbiI6eyIkaWQiOiIyIiwiVmVyc2lvbiI6IjMuNi4xIiwiT3JpZ2luYWxBc3NlbWJseVZlcnNpb24iOiIyLjAxLjEyLjAwIiwiRWRpdGlvbiI6IlBybyIsIkxhc3RTYXZlZEVkaXRpb24iOjMsIklzUGx1c0VkaXRpb24iOnRydWUsIklzUHJvRWRpdGlvbiI6dHJ1ZX0sIkVmZmVjdCI6MCwiU3R5bGUiOnsiJGlkIjoiMyIsIlRpbWViYW5kU3R5bGUiOnsiJGlkIjoiNCIsIlNjYWxlTWFya2luZyI6MCwiU2hhcGUiOjE3LCJTaGFwZVN0eWxlIjp7IiRpZCI6IjUiLCJNYXJnaW4iOnsiJGlkIjoiNiIsIlRvcCI6MC4wLCJMZWZ0IjoxMC4wLCJSaWdodCI6MTAuMCwiQm90dG9tIjowLjB9LCJQYWRkaW5nIjp7IiRpZCI6IjciLCJUb3AiOjMuMCwiTGVmdCI6MTMuMCwiUmlnaHQiOjEzLjAsIkJvdHRvbSI6My4wfSwiQmFja2dyb3VuZCI6eyIkaWQiOiI4IiwiQ29sb3IiOnsiJGlkIjoiOSIsIkEiOjI1NSwiUiI6MTMyLCJHIjo2MCwiQiI6MTJ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TWlkZGxlVGllclNoYXBlU3R5bGUiOnsiJGlkIjoiMTMiLCJNYXJnaW4iOnsiJHJlZiI6IjYifSwiUGFkZGluZyI6eyIkcmVmIjoiNyJ9LCJCYWNrZ3JvdW5kIjp7IiRpZCI6IjE0IiwiQ29sb3IiOnsiJGlkIjoiMTUiLCJBIjoyNTUsIlIiOjEzMiwiRyI6NjAsIkIiOjEyfX0sIklzVmlzaWJsZSI6dHJ1ZSwiV2lkdGgiOjg1OC4wLCJIZWlnaHQiOjMwLjAsIkJvcmRlclN0eWxlIjpudWxsLCJQYXJlbnRTdHlsZSI6bnVsbH0sIkJvdHRvbVRpZXJTaGFwZVN0eWxlIjp7IiRpZCI6IjE2IiwiTWFyZ2luIjp7IiRyZWYiOiI2In0sIlBhZGRpbmciOnsiJHJlZiI6IjcifSwiQmFja2dyb3VuZCI6eyIkcmVmIjoiMTQifSwiSXNWaXNpYmxlIjp0cnVlLCJXaWR0aCI6ODU4LjAsIkhlaWdodCI6MzAuMCwiQm9yZGVyU3R5bGUiOm51bGwsIlBhcmVudFN0eWxlIjpudWxsfSwiUmlnaHRFbmRDYXBzU3R5bGUiOnsiJGlkIjoiMTciLCJGb250U2V0dGluZ3MiOnsiJGlkIjoiMTgiLCJGb250U2l6ZSI6MTQsIkZvbnROYW1lIjoiQ2FsaWJyaSIsIklzQm9sZCI6dHJ1ZSwiSXNJdGFsaWMiOmZhbHNlLCJJc1VuZGVybGluZWQiOmZhbHNlLCJQYXJlbnRTdHlsZSI6bnVsbH0sIkF1dG9TaXplIjowLCJGb3JlZ3JvdW5kIjp7IiRpZCI6IjE5IiwiQ29sb3IiOnsiJGlkIjoiMjA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xIiwiVG9wIjowLjAsIkxlZnQiOjAuMCwiUmlnaHQiOjIwLjAsIkJvdHRvbSI6MC4wfSwiUGFkZGluZyI6eyIkaWQiOiIyMiIsIlRvcCI6MC4wLCJMZWZ0IjowLjAsIlJpZ2h0IjowLjAsIkJvdHRvbSI6MC4wfSwiQmFja2dyb3VuZCI6eyIkaWQiOiIyMyIsIkNvbG9yIjp7IiRpZCI6IjI0IiwiQSI6ODksIlIiOjAsIkciOjAsIkIiOjB9fSwiSXNWaXNpYmxlIjpmYWxzZSwiV2lkdGgiOjAuMCwiSGVpZ2h0IjowLjAsIkJvcmRlclN0eWxlIjpudWxsLCJQYXJlbnRTdHlsZSI6bnVsbH0sIkxlZnRFbmRDYXBzU3R5bGUiOnsiJGlkIjoiMjUiLCJGb250U2V0dGluZ3MiOnsiJGlkIjoiMjYiLCJGb250U2l6ZSI6MTQsIkZvbnROYW1lIjoiQ2FsaWJyaSIsIklzQm9sZCI6dHJ1ZSwiSXNJdGFsaWMiOmZhbHNlLCJJc1VuZGVybGluZWQiOmZhbHNlLCJQYXJlbnRTdHlsZSI6bnVsbH0sIkF1dG9TaXplIjowLCJGb3JlZ3JvdW5kIjp7IiRpZCI6IjI3IiwiQ29sb3IiOnsiJGlkIjoiMjg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5IiwiVG9wIjowLjAsIkxlZnQiOjIwLjAsIlJpZ2h0IjowLjAsIkJvdHRvbSI6MC4wfSwiUGFkZGluZyI6eyIkaWQiOiIzMCIsIlRvcCI6MC4wLCJMZWZ0IjowLjAsIlJpZ2h0IjowLjAsIkJvdHRvbSI6MC4wfSwiQmFja2dyb3VuZCI6eyIkaWQiOiIzMSIsIkNvbG9yIjp7IiRyZWYiOiIyNCJ9fSwiSXNWaXNpYmxlIjpmYWxzZSwiV2lkdGgiOjAuMCwiSGVpZ2h0IjowLjAsIkJvcmRlclN0eWxlIjpudWxsLCJQYXJlbnRTdHlsZSI6bnVsbH0sIlRvZGF5VGV4dFN0eWxlIjp7IiRpZCI6IjMyIiwiRm9udFNldHRpbmdzIjp7IiRpZCI6IjMzIiwiRm9udFNpemUiOjExLCJGb250TmFtZSI6IkNhbGlicmkiLCJJc0JvbGQiOmZhbHNlLCJJc0l0YWxpYyI6ZmFsc2UsIklzVW5kZXJsaW5lZCI6ZmFsc2UsIlBhcmVudFN0eWxlIjpudWxsfSwiQXV0b1NpemUiOjAsIkZvcmVncm91bmQiOnsiJGlkIjoiMzQiLCJDb2xvciI6eyIkaWQiOiIzN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NiIsIlRvcCI6MC4wLCJMZWZ0IjowLjAsIlJpZ2h0IjowLjAsIkJvdHRvbSI6MC4wfSwiUGFkZGluZyI6eyIkaWQiOiIzNyIsIlRvcCI6MC4wLCJMZWZ0IjowLjAsIlJpZ2h0IjowLjAsIkJvdHRvbSI6MC4wfSwiQmFja2dyb3VuZCI6eyIkaWQiOiIzOCIsIkNvbG9yIjp7IiRyZWYiOiIyNCJ9fSwiSXNWaXNpYmxlIjp0cnVlLCJXaWR0aCI6MC4wLCJIZWlnaHQiOjAuMCwiQm9yZGVyU3R5bGUiOm51bGwsIlBhcmVudFN0eWxlIjpudWxsfSwiVG9kYXlNYXJrZXJTdHlsZSI6eyIkaWQiOiIzOSIsIk1hcmdpbiI6eyIkaWQiOiI0MCIsIlRvcCI6MC4wLCJMZWZ0IjowLjAsIlJpZ2h0IjowLjAsIkJvdHRvbSI6MC4wfSwiUGFkZGluZyI6eyIkaWQiOiI0MSIsIlRvcCI6MC4wLCJMZWZ0IjowLjAsIlJpZ2h0IjowLjAsIkJvdHRvbSI6MC4wfSwiQmFja2dyb3VuZCI6eyIkaWQiOiI0MiIsIkNvbG9yIjp7IiRpZCI6IjQzIiwiQSI6MjU1LCJSIjoxNzgsIkciOjE0LCJCIjoxOH19LCJJc1Zpc2libGUiOnRydWUsIldpZHRoIjowLjAsIkhlaWdodCI6MC4wLCJCb3JkZXJTdHlsZSI6bnVsbCwiUGFyZW50U3R5bGUiOm51bGx9LCJTY2FsZVN0eWxlIjp7IiRpZCI6IjQ0IiwiU2hhcGUiOjUsIlNob3dTZWdtZW50U2VwYXJhdG9ycyI6dHJ1ZSwiU2VnbWVudFNlcGFyYXRvck9wYWNpdHkiOjMwLCJIYXNCZWVuVmlzaWJsZUJlZm9yZSI6dHJ1ZSwiRm9udFNldHRpbmdzIjp7IiRpZCI6IjQ1IiwiRm9udFNpemUiOjEyLCJGb250TmFtZSI6IkNhbGlicmkiLCJJc0JvbGQiOnRydWUsIklzSXRhbGljIjpmYWxzZSwiSXNVbmRlcmxpbmVkIjpmYWxzZSwiUGFyZW50U3R5bGUiOm51bGx9LCJBdXRvU2l6ZSI6MCwiRm9yZWdyb3VuZCI6eyIkaWQiOiI0NiIsIkNvbG9yIjp7IiRpZCI6IjQ3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Q4IiwiVG9wIjowLjAsIkxlZnQiOjUuMCwiUmlnaHQiOjAuMCwiQm90dG9tIjowLjB9LCJQYWRkaW5nIjp7IiRpZCI6IjQ5IiwiVG9wIjowLjAsIkxlZnQiOjAuMCwiUmlnaHQiOjAuMCwiQm90dG9tIjowLjB9LCJCYWNrZ3JvdW5kIjp7IiRpZCI6IjUwIiwiQ29sb3IiOnsiJHJlZiI6IjI0In19LCJJc1Zpc2libGUiOnRydWUsIldpZHRoIjowLjAsIkhlaWdodCI6MC4wLCJCb3JkZXJTdHlsZSI6bnVsbCwiUGFyZW50U3R5bGUiOm51bGx9LCJTaW5nbGVTY2FsZVNoYXBlU3R5bGUiOnsiJGlkIjoiNTEiLCJTaGFwZSI6NSwiSGVpZ2h0IjozMC4wfSwiTWlkZGxlVGllclNjYWxlU3R5bGUiOnsiJGlkIjoiNTIiLCJTaGFwZSI6NSwiU2hvd1NlZ21lbnRTZXBhcmF0b3JzIjp0cnVlLCJTZWdtZW50U2VwYXJhdG9yT3BhY2l0eSI6MzAsIkhhc0JlZW5WaXNpYmxlQmVmb3JlIjpmYWxzZSwiRm9udFNldHRpbmdzIjp7IiRpZCI6IjUzIiwiRm9udFNpemUiOjEyLCJGb250TmFtZSI6IkNhbGlicmkiLCJJc0JvbGQiOnRydWUsIklzSXRhbGljIjpmYWxzZSwiSXNVbmRlcmxpbmVkIjpmYWxzZSwiUGFyZW50U3R5bGUiOm51bGx9LCJBdXRvU2l6ZSI6MCwiRm9yZWdyb3VuZCI6eyIkcmVmIjoiNDYifSwiTWF4V2lkdGgiOjIwMC4wLCJNYXhIZWlnaHQiOiJJbmZpbml0eSIsIlNtYXJ0Rm9yZWdyb3VuZElzQWN0aXZlIjpmYWxzZSwiSG9yaXpvbnRhbEFsaWdubWVudCI6MCwiVmVydGljYWxBbGlnbm1lbnQiOjEsIlNtYXJ0Rm9yZWdyb3VuZCI6bnVsbCwiQmFja2dyb3VuZEZpbGxUeXBlIjowLCJNYXJnaW4iOnsiJHJlZiI6IjQ4In0sIlBhZGRpbmciOnsiJHJlZiI6IjQ5In0sIkJhY2tncm91bmQiOnsiJHJlZiI6IjUwIn0sIklzVmlzaWJsZSI6ZmFsc2UsIldpZHRoIjowLjAsIkhlaWdodCI6MC4wLCJCb3JkZXJTdHlsZSI6bnVsbCwiUGFyZW50U3R5bGUiOm51bGx9LCJCb3R0b21UaWVyU2NhbGVTdHlsZSI6eyIkaWQiOiI1NCIsIlNoYXBlIjo1LCJTaG93U2VnbWVudFNlcGFyYXRvcnMiOnRydWUsIlNlZ21lbnRTZXBhcmF0b3JPcGFjaXR5IjozMCwiSGFzQmVlblZpc2libGVCZWZvcmUiOmZhbHNlLCJGb250U2V0dGluZ3MiOnsiJGlkIjoiNTUiLCJGb250U2l6ZSI6MTIsIkZvbnROYW1lIjoiQ2FsaWJyaSIsIklzQm9sZCI6dHJ1ZSwiSXNJdGFsaWMiOmZhbHNlLCJJc1VuZGVybGluZWQiOmZhbHNlLCJQYXJlbnRTdHlsZSI6bnVsbH0sIkF1dG9TaXplIjowLCJGb3JlZ3JvdW5kIjp7IiRyZWYiOiI0NiJ9LCJNYXhXaWR0aCI6MjAwLjAsIk1heEhlaWdodCI6IkluZmluaXR5IiwiU21hcnRGb3JlZ3JvdW5kSXNBY3RpdmUiOmZhbHNlLCJIb3Jpem9udGFsQWxpZ25tZW50IjowLCJWZXJ0aWNhbEFsaWdubWVudCI6MSwiU21hcnRGb3JlZ3JvdW5kIjpudWxsLCJCYWNrZ3JvdW5kRmlsbFR5cGUiOjAsIk1hcmdpbiI6eyIkcmVmIjoiNDgifSwiUGFkZGluZyI6eyIkcmVmIjoiNDkifSwiQmFja2dyb3VuZCI6eyIkcmVmIjoiNTAifSwiSXNWaXNpYmxlIjpmYWxzZSwiV2lkdGgiOjAuMCwiSGVpZ2h0IjowLjAsIkJvcmRlclN0eWxlIjpudWxsLCJQYXJlbnRTdHlsZSI6bnVsbH0sIkVsYXBzZWRUaW1lQmFja2dyb3VuZCI6eyIkaWQiOiI1NiIsIkNvbG9yIjp7IiRpZCI6IjU3IiwiQSI6NzcsIlIiOjIyNywiRyI6MjIyLCJCIjoyMDl9fSwiQXBwZW5kWWVhck9uWWVhckNoYW5nZSI6dHJ1ZSwiRWxhcHNlZFRpbWVGb3JtYXQiOjEsIlRvZGF5TWFya2VyUG9zaXRpb24iOjMsIlF1aWNrUG9zaXRpb24iOjMsIkFic29sdXRlUG9zaXRpb24iOjE4OS4wLCJNYXJnaW4iOnsiJGlkIjoiNTgiLCJUb3AiOjAuMCwiTGVmdCI6MTAuMCwiUmlnaHQiOjEwLjAsIkJvdHRvbSI6MC4wfSwiUGFkZGluZyI6eyIkaWQiOiI1OSIsIlRvcCI6MC4wLCJMZWZ0IjowLjAsIlJpZ2h0IjowLjAsIkJvdHRvbSI6MC4wfSwiQmFja2dyb3VuZCI6eyIkaWQiOiI2MCIsIkNvbG9yIjp7IiRpZCI6IjYxIiwiQSI6MjU1LCJSIjo1MCwiRyI6NTAsIkIiOjUwfX0sIklzVmlzaWJsZSI6dHJ1ZSwiV2lkdGgiOjAuMCwiSGVpZ2h0IjowLjAsIkJvcmRlclN0eWxlIjpudWxsLCJQYXJlbnRTdHlsZSI6bnVsbH0sIkRlZmF1bHRNaWxlc3RvbmVTdHlsZSI6eyIkaWQiOiI2MiIsIlNoYXBlIjo5LCJDb25uZWN0b3JNYXJnaW4iOnsiJGlkIjoiNjMiLCJUb3AiOjAuMCwiTGVmdCI6Mi4wLCJSaWdodCI6Mi4wLCJCb3R0b20iOjAuMH0sIkNvbm5lY3RvclN0eWxlIjp7IiRpZCI6IjY0IiwiTGluZUNvbG9yIjp7IiRpZCI6IjY1IiwiJHR5cGUiOiJOTFJFLkNvbW1vbi5Eb20uU29saWRDb2xvckJydXNoLCBOTFJFLkNvbW1vbiIsIkNvbG9yIjp7IiRpZCI6IjY2IiwiQSI6MjU1LCJSIjo3OSwiRyI6MTI5LCJCIjoxODl9fSwiTGluZVdlaWdodCI6MS4wLCJMaW5lVHlwZSI6MCwiUGFyZW50U3R5bGUiOm51bGx9LCJJc0JlbG93VGltZWJhbmQiOmZhbHNlLCJQb3NpdGlvbk9uVGFzayI6MCwiSGlkZURhdGUiOmZhbHNlLCJTaGFwZVNpemUiOjEsIlNwYWNpbmciOjIuMCwiUGFkZGluZyI6eyIkaWQiOiI2NyIsIlRvcCI6Ny4wLCJMZWZ0IjozLjAsIlJpZ2h0IjowLjAsIkJvdHRvbSI6Mi4wfSwiU2hhcGVTdHlsZSI6eyIkaWQiOiI2OCIsIk1hcmdpbiI6eyIkaWQiOiI2OSIsIlRvcCI6MC4wLCJMZWZ0IjowLjAsIlJpZ2h0IjowLjAsIkJvdHRvbSI6MC4wfSwiUGFkZGluZyI6eyIkaWQiOiI3MCIsIlRvcCI6MC4wLCJMZWZ0IjowLjAsIlJpZ2h0IjowLjAsIkJvdHRvbSI6MC4wfSwiQmFja2dyb3VuZCI6eyIkaWQiOiI3MSIsIkNvbG9yIjp7IiRpZCI6IjcyIiwiQSI6MjU1LCJSIjowLCJHIjoxMTQsIkIiOjE4OH19LCJJc1Zpc2libGUiOnRydWUsIldpZHRoIjoxOC4wLCJIZWlnaHQiOjIwLjAsIkJvcmRlclN0eWxlIjp7IiRpZCI6IjczIiwiTGluZUNvbG9yIjp7IiRpZCI6Ijc0IiwiJHR5cGUiOiJOTFJFLkNvbW1vbi5Eb20uU29saWRDb2xvckJydXNoLCBOTFJFLkNvbW1vbiIsIkNvbG9yIjp7IiRpZCI6Ijc1IiwiQSI6MjU1LCJSIjoyNTUsIkciOjAsIkIiOjB9fSwiTGluZVdlaWdodCI6MC4wLCJMaW5lVHlwZSI6MCwiUGFyZW50U3R5bGUiOm51bGx9LCJQYXJlbnRTdHlsZSI6bnVsbH0sIlRpdGxlU3R5bGUiOnsiJGlkIjoiNzYiLCJGb250U2V0dGluZ3MiOnsiJGlkIjoiNzciLCJGb250U2l6ZSI6MTIsIkZvbnROYW1lIjoiQ2FsaWJyaSIsIklzQm9sZCI6dHJ1ZSwiSXNJdGFsaWMiOmZhbHNlLCJJc1VuZGVybGluZWQiOmZhbHNlLCJQYXJlbnRTdHlsZSI6bnVsbH0sIkF1dG9TaXplIjowLCJGb3JlZ3JvdW5kIjp7IiRpZCI6Ijc4IiwiQ29sb3IiOnsiJGlkIjoiNzk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ODAiLCJUb3AiOjAuMCwiTGVmdCI6MC4wLCJSaWdodCI6MC4wLCJCb3R0b20iOjAuMH0sIlBhZGRpbmciOnsiJGlkIjoiODEiLCJUb3AiOjAuMCwiTGVmdCI6MC4wLCJSaWdodCI6MC4wLCJCb3R0b20iOjAuMH0sIkJhY2tncm91bmQiOnsiJGlkIjoiODIiLCJDb2xvciI6eyIkcmVmIjoiMjQifX0sIklzVmlzaWJsZSI6dHJ1ZSwiV2lkdGgiOjAuMCwiSGVpZ2h0IjowLjAsIkJvcmRlclN0eWxlIjpudWxsLCJQYXJlbnRTdHlsZSI6bnVsbH0sIkRhdGVTdHlsZSI6eyIkaWQiOiI4MyIsIkZvbnRTZXR0aW5ncyI6eyIkaWQiOiI4NCIsIkZvbnRTaXplIjoxMCwiRm9udE5hbWUiOiJDYWxpYnJpIiwiSXNCb2xkIjpmYWxzZSwiSXNJdGFsaWMiOmZhbHNlLCJJc1VuZGVybGluZWQiOmZhbHNlLCJQYXJlbnRTdHlsZSI6bnVsbH0sIkF1dG9TaXplIjowLCJGb3JlZ3JvdW5kIjp7IiRpZCI6Ijg1IiwiQ29sb3IiOnsiJGlkIjoiODYiLCJBIjoyNTUsIlIiOjUwLCJHIjo1MCwiQiI6NTB9fSwiTWF4V2lkdGgiOjIwMC4wLCJNYXhIZWlnaHQiOiJJbmZpbml0eSIsIlNtYXJ0Rm9yZWdyb3VuZElzQWN0aXZlIjpmYWxzZSwiSG9yaXpvbnRhbEFsaWdubWVudCI6MCwiVmVydGljYWxBbGlnbm1lbnQiOjAsIlNtYXJ0Rm9yZWdyb3VuZCI6bnVsbCwiQmFja2dyb3VuZEZpbGxUeXBlIjowLCJNYXJnaW4iOnsiJGlkIjoiODciLCJUb3AiOjAuMCwiTGVmdCI6MC4wLCJSaWdodCI6MC4wLCJCb3R0b20iOjAuMH0sIlBhZGRpbmciOnsiJGlkIjoiODgiLCJUb3AiOjAuMCwiTGVmdCI6MC4wLCJSaWdodCI6MC4wLCJCb3R0b20iOjAuMH0sIkJhY2tncm91bmQiOnsiJGlkIjoiODkiLCJDb2xvciI6eyIkcmVmIjoiMjQifX0sIklzVmlzaWJsZSI6dHJ1ZSwiV2lkdGgiOjAuMCwiSGVpZ2h0IjowLjAsIkJvcmRlclN0eWxlIjpudWxsLCJQYXJlbnRTdHlsZSI6bnVsbH0sIkRhdGVGb3JtYXQiOnsiJGlkIjoiOTA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5MSIsIkRhdGVQYXJ0SXNWaXNpYmxlIjpmYWxzZSwiVGltZVBhcnRJc1Zpc2libGUiOmZhbHNlfX0sIldlZWtOdW1iZXJpbmciOnsiJGlkIjoiOTIiLCJGb3JtYXQiOjAsIklzVmlzaWJsZSI6ZmFsc2UsIkxhc3RLbm93blZpc2liaWxpdHlTdGF0ZSI6ZmFsc2V9LCJJc1Zpc2libGUiOnRydWUsIlBhcmVudFN0eWxlIjpudWxsfSwiRGVmYXVsdFRhc2tTdHlsZSI6eyIkaWQiOiI5MyIsIlNoYXBlIjoxLCJTaGFwZVRoaWNrbmVzcyI6MSwiRHVyYXRpb25Gb3JtYXQiOjAsIkluY2x1ZGVOb25Xb3JraW5nRGF5c0luRHVyYXRpb24iOmZhbHNlLCJQZXJjZW50YWdlQ29tcGxldGVTdHlsZSI6eyIkaWQiOiI5NCIsIkZvbnRTZXR0aW5ncyI6eyIkaWQiOiI5NSIsIkZvbnRTaXplIjoxMCwiRm9udE5hbWUiOiJDYWxpYnJpIiwiSXNCb2xkIjpmYWxzZSwiSXNJdGFsaWMiOmZhbHNlLCJJc1VuZGVybGluZWQiOmZhbHNlLCJQYXJlbnRTdHlsZSI6bnVsbH0sIkF1dG9TaXplIjowLCJGb3JlZ3JvdW5kIjp7IiRpZCI6Ijk2IiwiQ29sb3IiOnsiJGlkIjoiOTc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4IiwiVG9wIjowLjAsIkxlZnQiOjAuMCwiUmlnaHQiOjAuMCwiQm90dG9tIjowLjB9LCJQYWRkaW5nIjp7IiRpZCI6Ijk5IiwiVG9wIjowLjAsIkxlZnQiOjAuMCwiUmlnaHQiOjAuMCwiQm90dG9tIjowLjB9LCJCYWNrZ3JvdW5kIjp7IiRpZCI6IjEwMCIsIkNvbG9yIjp7IiRyZWYiOiIyNCJ9fSwiSXNWaXNpYmxlIjp0cnVlLCJXaWR0aCI6MC4wLCJIZWlnaHQiOjAuMCwiQm9yZGVyU3R5bGUiOm51bGwsIlBhcmVudFN0eWxlIjpudWxsfSwiRHVyYXRpb25TdHlsZSI6eyIkaWQiOiIxMDEiLCJGb250U2V0dGluZ3MiOnsiJGlkIjoiMTAyIiwiRm9udFNpemUiOjEwLCJGb250TmFtZSI6IkNhbGlicmkiLCJJc0JvbGQiOnRydWUsIklzSXRhbGljIjpmYWxzZSwiSXNVbmRlcmxpbmVkIjpmYWxzZSwiUGFyZW50U3R5bGUiOm51bGx9LCJBdXRvU2l6ZSI6MCwiRm9yZWdyb3VuZCI6eyIkaWQiOiIxMDMiLCJDb2xvciI6eyIkaWQiOiIxMDQ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A1IiwiVG9wIjowLjAsIkxlZnQiOjAuMCwiUmlnaHQiOjAuMCwiQm90dG9tIjowLjB9LCJQYWRkaW5nIjp7IiRpZCI6IjEwNiIsIlRvcCI6MC4wLCJMZWZ0IjowLjAsIlJpZ2h0IjowLjAsIkJvdHRvbSI6MC4wfSwiQmFja2dyb3VuZCI6eyIkaWQiOiIxMDciLCJDb2xvciI6eyIkcmVmIjoiMjQifX0sIklzVmlzaWJsZSI6dHJ1ZSwiV2lkdGgiOjAuMCwiSGVpZ2h0IjowLjAsIkJvcmRlclN0eWxlIjpudWxsLCJQYXJlbnRTdHlsZSI6bnVsbH0sIkhvcml6b250YWxDb25uZWN0b3JTdHlsZSI6eyIkaWQiOiIxMDgiLCJMaW5lQ29sb3IiOnsiJGlkIjoiMTA5IiwiJHR5cGUiOiJOTFJFLkNvbW1vbi5Eb20uU29saWRDb2xvckJydXNoLCBOTFJFLkNvbW1vbiIsIkNvbG9yIjp7IiRpZCI6IjExMCIsIkEiOjI1NSwiUiI6MjA0LCJHIjoyMDQsIkIiOjIwNH19LCJMaW5lV2VpZ2h0IjowLjAsIkxpbmVUeXBlIjowLCJQYXJlbnRTdHlsZSI6bnVsbH0sIlZlcnRpY2FsQ29ubmVjdG9yU3R5bGUiOnsiJGlkIjoiMTExIiwiTGluZUNvbG9yIjp7IiRpZCI6IjExMiIsIiR0eXBlIjoiTkxSRS5Db21tb24uRG9tLlNvbGlkQ29sb3JCcnVzaCwgTkxSRS5Db21tb24iLCJDb2xvciI6eyIkaWQiOiIxMTMiLCJBIjoyNTUsIlIiOjIwNCwiRyI6MjA0LCJCIjoyMDR9fSwiTGluZVdlaWdodCI6Mi4wLCJMaW5lVHlwZSI6MCwiUGFyZW50U3R5bGUiOm51bGx9LCJNYXJnaW4iOm51bGwsIlN0YXJ0RGF0ZVBvc2l0aW9uIjozLCJFbmREYXRlUG9zaXRpb24iOjMsIkRhdGVJc1Zpc2libGUiOnRydWUsIlRpdGxlUG9zaXRpb24iOjQsIkR1cmF0aW9uUG9zaXRpb24iOjIsIlBlcmNlbnRhZ2VDb21wbGV0ZWRQb3NpdGlvbiI6NiwiU3BhY2luZyI6NSwiSXNCZWxvd1RpbWViYW5kIjp0cnVlLCJQZXJjZW50YWdlQ29tcGxldGVTaGFwZU9wYWNpdHkiOjM1LCJTaGFwZVN0eWxlIjp7IiRpZCI6IjExNCIsIk1hcmdpbiI6eyIkaWQiOiIxMTUiLCJUb3AiOjAuMCwiTGVmdCI6NC4wLCJSaWdodCI6NC4wLCJCb3R0b20iOjAuMH0sIlBhZGRpbmciOnsiJGlkIjoiMTE2IiwiVG9wIjowLjAsIkxlZnQiOjAuMCwiUmlnaHQiOjAuMCwiQm90dG9tIjowLjB9LCJCYWNrZ3JvdW5kIjp7IiRpZCI6IjExNyIsIkNvbG9yIjp7IiRpZCI6IjExOCIsIkEiOjI1NSwiUiI6MCwiRyI6MTE0LCJCIjoxODh9fSwiSXNWaXNpYmxlIjp0cnVlLCJXaWR0aCI6MC4wLCJIZWlnaHQiOjE2LjAsIkJvcmRlclN0eWxlIjp7IiRpZCI6IjExOSIsIkxpbmVDb2xvciI6eyIkaWQiOiIxMjAiLCIkdHlwZSI6Ik5MUkUuQ29tbW9uLkRvbS5Tb2xpZENvbG9yQnJ1c2gsIE5MUkUuQ29tbW9uIiwiQ29sb3IiOnsiJGlkIjoiMTIxIiwiQSI6MjU1LCJSIjoyNTUsIkciOjAsIkIiOjB9fSwiTGluZVdlaWdodCI6MC4wLCJMaW5lVHlwZSI6MCwiUGFyZW50U3R5bGUiOm51bGx9LCJQYXJlbnRTdHlsZSI6bnVsbH0sIlRpdGxlU3R5bGUiOnsiJGlkIjoiMTIyIiwiRm9udFNldHRpbmdzIjp7IiRpZCI6IjEyMyIsIkZvbnRTaXplIjoxMiwiRm9udE5hbWUiOiJDYWxpYnJpIiwiSXNCb2xkIjp0cnVlLCJJc0l0YWxpYyI6ZmFsc2UsIklzVW5kZXJsaW5lZCI6ZmFsc2UsIlBhcmVudFN0eWxlIjpudWxsfSwiQXV0b1NpemUiOjAsIkZvcmVncm91bmQiOnsiJGlkIjoiMTI0IiwiQ29sb3IiOnsiJGlkIjoiMTI1IiwiQSI6MjU1LCJSIjoxNTksIkciOjQxLCJCIjo1NH19LCJNYXhXaWR0aCI6NzIwLjAsIk1heEhlaWdodCI6IkluZmluaXR5IiwiU21hcnRGb3JlZ3JvdW5kSXNBY3RpdmUiOmZhbHNlLCJIb3Jpem9udGFsQWxpZ25tZW50IjowLCJWZXJ0aWNhbEFsaWdubWVudCI6MCwiU21hcnRGb3JlZ3JvdW5kIjpudWxsLCJCYWNrZ3JvdW5kRmlsbFR5cGUiOjAsIk1hcmdpbiI6eyIkaWQiOiIxMjYiLCJUb3AiOjAuMCwiTGVmdCI6MC4wLCJSaWdodCI6MC4wLCJCb3R0b20iOjAuMH0sIlBhZGRpbmciOnsiJGlkIjoiMTI3IiwiVG9wIjowLjAsIkxlZnQiOjAuMCwiUmlnaHQiOjAuMCwiQm90dG9tIjowLjB9LCJCYWNrZ3JvdW5kIjp7IiRpZCI6IjEyOCIsIkNvbG9yIjp7IiRyZWYiOiIyNCJ9fSwiSXNWaXNpYmxlIjp0cnVlLCJXaWR0aCI6MC4wLCJIZWlnaHQiOjAuMCwiQm9yZGVyU3R5bGUiOm51bGwsIlBhcmVudFN0eWxlIjpudWxsfSwiRGF0ZVN0eWxlIjp7IiRpZCI6IjEyOSIsIkZvbnRTZXR0aW5ncyI6eyIkaWQiOiIxMzAiLCJGb250U2l6ZSI6MTEsIkZvbnROYW1lIjoiQ2FsaWJyaSIsIklzQm9sZCI6dHJ1ZSwiSXNJdGFsaWMiOmZhbHNlLCJJc1VuZGVybGluZWQiOmZhbHNlLCJQYXJlbnRTdHlsZSI6bnVsbH0sIkF1dG9TaXplIjowLCJGb3JlZ3JvdW5kIjp7IiRpZCI6IjEzMSIsIkNvbG9yIjp7IiRpZCI6IjEzMiIsIkEiOjI1NSwiUiI6MjU1LCJHIjoxOTIsIkIiOjB9fSwiTWF4V2lkdGgiOjIwMC4wLCJNYXhIZWlnaHQiOiJJbmZpbml0eSIsIlNtYXJ0Rm9yZWdyb3VuZElzQWN0aXZlIjpmYWxzZSwiSG9yaXpvbnRhbEFsaWdubWVudCI6MiwiVmVydGljYWxBbGlnbm1lbnQiOjAsIlNtYXJ0Rm9yZWdyb3VuZCI6bnVsbCwiQmFja2dyb3VuZEZpbGxUeXBlIjowLCJNYXJnaW4iOnsiJGlkIjoiMTMzIiwiVG9wIjowLjAsIkxlZnQiOjAuMCwiUmlnaHQiOjAuMCwiQm90dG9tIjowLjB9LCJQYWRkaW5nIjp7IiRpZCI6IjEzNCIsIlRvcCI6MC4wLCJMZWZ0IjowLjAsIlJpZ2h0IjowLjAsIkJvdHRvbSI6MC4wfSwiQmFja2dyb3VuZCI6eyIkaWQiOiIxMzUiLCJDb2xvciI6eyIkcmVmIjoiMjQifX0sIklzVmlzaWJsZSI6dHJ1ZSwiV2lkdGgiOjAuMCwiSGVpZ2h0IjowLjAsIkJvcmRlclN0eWxlIjpudWxsLCJQYXJlbnRTdHlsZSI6bnVsbH0sIkRhdGVGb3JtYXQiOnsiJGlkIjoiMTM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NyIsIkZvcm1hdCI6MCwiSXNWaXNpYmxlIjpmYWxzZSwiTGFzdEtub3duVmlzaWJpbGl0eVN0YXRlIjpmYWxzZX0sIklzVmlzaWJsZSI6dHJ1ZSwiUGFyZW50U3R5bGUiOm51bGwsIl9leHBsaWNpdGx5U2V0Ijp7IiRpZCI6IjEzO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M5IiwiR3JpZGxpbmVTdHlsZSI6eyIkaWQiOiIxNDAiLCJMaW5lQ29sb3IiOnsiJGlkIjoiMTQxIiwiJHR5cGUiOiJOTFJFLkNvbW1vbi5Eb20uU29saWRDb2xvckJydXNoLCBOTFJFLkNvbW1vbiIsIkNvbG9yIjp7IiRpZCI6IjE0MiIsIkEiOjM4LCJSIjo5MSwiRyI6MTU1LCJCIjoyMTN9fSwiTGluZVdlaWdodCI6MS4wLCJMaW5lVHlwZSI6MCwiUGFyZW50U3R5bGUiOm51bGx9LCJNYXJnaW4iOnsiJGlkIjoiMTQzIiwiVG9wIjowLjAsIkxlZnQiOjAuMCwiUmlnaHQiOjAuMCwiQm90dG9tIjowLjB9LCJQYWRkaW5nIjp7IiRpZCI6IjE0NCIsIlRvcCI6MC4wLCJMZWZ0IjowLjAsIlJpZ2h0IjowLjAsIkJvdHRvbSI6MC4wfSwiQmFja2dyb3VuZCI6bnVsbCwiSXNWaXNpYmxlIjp0cnVlLCJXaWR0aCI6MC4wLCJIZWlnaHQiOjAuMCwiQm9yZGVyU3R5bGUiOm51bGwsIlBhcmVudFN0eWxlIjpudWxsfSwiQWN0aXZpdHlMaW5lUGFuZWxTdHlsZSI6eyIkaWQiOiIxNDUiLCJBY3Rpdml0eUxpbmVTdHlsZSI6eyIkaWQiOiIxNDYiLCJMaW5lQ29sb3IiOnsiJGlkIjoiMTQ3IiwiJHR5cGUiOiJOTFJFLkNvbW1vbi5Eb20uU29saWRDb2xvckJydXNoLCBOTFJFLkNvbW1vbiIsIkNvbG9yIjp7IiRpZCI6IjE0OCIsIkEiOjM4LCJSIjo5MSwiRyI6MTU1LCJCIjoyMTN9fSwiTGluZVdlaWdodCI6MS4wLCJMaW5lVHlwZSI6MCwiUGFyZW50U3R5bGUiOm51bGx9LCJNYXJnaW4iOnsiJGlkIjoiMTQ5IiwiVG9wIjowLjAsIkxlZnQiOjAuMCwiUmlnaHQiOjAuMCwiQm90dG9tIjowLjB9LCJQYWRkaW5nIjp7IiRpZCI6IjE1MC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E1MSIsIkFjdGl2aXR5SGVhZGVyV2lkdGgiOjAuMCwiSXNTZXQiOmZhbHNlfSwiRGVmYXVsdFN3aW1sYW5lU3R5bGUiOnsiJGlkIjoiMTUyIiwiSGVhZGVyU3R5bGUiOnsiJGlkIjoiMTUzIiwiVGV4dFN0eWxlIjp7IiRpZCI6IjE1NCIsIkZvbnRTZXR0aW5ncyI6eyIkaWQiOiIxNTUiLCJGb250U2l6ZSI6MTIsIkZvbnROYW1lIjoiQ2FsaWJyaSIsIklzQm9sZCI6ZmFsc2UsIklzSXRhbGljIjpmYWxzZSwiSXNVbmRlcmxpbmVkIjpmYWxzZSwiUGFyZW50U3R5bGUiOm51bGx9LCJBdXRvU2l6ZSI6MCwiRm9yZWdyb3VuZCI6eyIkaWQiOiIxNTYiLCJDb2xvciI6eyIkaWQiOiIxNTciLCJBIjoyNTUsIlIiOjMyLCJHIjo1NiwiQiI6MTAwfX0sIk1heFdpZHRoIjoiSW5maW5pdHkiLCJNYXhIZWlnaHQiOiJJbmZpbml0eSIsIlNtYXJ0Rm9yZWdyb3VuZElzQWN0aXZlIjpmYWxzZSwiSG9yaXpvbnRhbEFsaWdubWVudCI6MCwiVmVydGljYWxBbGlnbm1lbnQiOjAsIlNtYXJ0Rm9yZWdyb3VuZCI6bnVsbCwiQmFja2dyb3VuZEZpbGxUeXBlIjowLCJNYXJnaW4iOnsiJGlkIjoiMTU4IiwiVG9wIjowLjAsIkxlZnQiOjAuMCwiUmlnaHQiOjAuMCwiQm90dG9tIjowLjB9LCJQYWRkaW5nIjp7IiRpZCI6IjE1OSIsIlRvcCI6MC4wLCJMZWZ0IjowLjAsIlJpZ2h0IjowLjAsIkJvdHRvbSI6MC4wfSwiQmFja2dyb3VuZCI6bnVsbCwiSXNWaXNpYmxlIjp0cnVlLCJXaWR0aCI6MC4wLCJIZWlnaHQiOjAuMCwiQm9yZGVyU3R5bGUiOm51bGwsIlBhcmVudFN0eWxlIjpudWxsfSwiUmVjdGFuZ2xlU3R5bGUiOnsiJGlkIjoiMTYwIiwiTWFyZ2luIjp7IiRpZCI6IjE2MSIsIlRvcCI6MC4wLCJMZWZ0IjowLjAsIlJpZ2h0IjowLjAsIkJvdHRvbSI6MC4wfSwiUGFkZGluZyI6eyIkaWQiOiIxNjIiLCJUb3AiOjAuMCwiTGVmdCI6MC4wLCJSaWdodCI6MC4wLCJCb3R0b20iOjAuMH0sIkJhY2tncm91bmQiOnsiJGlkIjoiMTYzIiwiQ29sb3IiOnsiJGlkIjoiMTY0IiwiQSI6MTI3LCJSIjo5MSwiRyI6MTU1LCJCIjoyMTN9fSwiSXNWaXNpYmxlIjp0cnVlLCJXaWR0aCI6MC4wLCJIZWlnaHQiOjAuMCwiQm9yZGVyU3R5bGUiOnsiJGlkIjoiMTY1IiwiTGluZUNvbG9yIjp7IiRpZCI6IjE2NiIsIiR0eXBlIjoiTkxSRS5Db21tb24uRG9tLlNvbGlkQ29sb3JCcnVzaCwgTkxSRS5Db21tb24iLCJDb2xvciI6eyIkaWQiOiIxNjciLCJBIjoyNTUsIlIiOjI1NSwiRyI6MCwiQiI6MH19LCJMaW5lV2VpZ2h0IjowLjAsIkxpbmVUeXBlIjowLCJQYXJlbnRTdHlsZSI6bnVsbH0sIlBhcmVudFN0eWxlIjpudWxsfSwiTWFyZ2luIjp7IiRpZCI6IjE2OCIsIlRvcCI6MC4wLCJMZWZ0IjowLjAsIlJpZ2h0IjowLjAsIkJvdHRvbSI6MC4wfSwiUGFkZGluZyI6eyIkaWQiOiIxNjkiLCJUb3AiOjAuMCwiTGVmdCI6MC4wLCJSaWdodCI6MC4wLCJCb3R0b20iOjAuMH0sIkJhY2tncm91bmQiOm51bGwsIklzVmlzaWJsZSI6dHJ1ZSwiV2lkdGgiOjAuMCwiSGVpZ2h0IjowLjAsIkJvcmRlclN0eWxlIjpudWxsLCJQYXJlbnRTdHlsZSI6bnVsbH0sIkJhY2tncm91bmRTdHlsZSI6eyIkaWQiOiIxNzAiLCJNYXJnaW4iOnsiJGlkIjoiMTcxIiwiVG9wIjowLjAsIkxlZnQiOjAuMCwiUmlnaHQiOjAuMCwiQm90dG9tIjowLjB9LCJQYWRkaW5nIjp7IiRpZCI6IjE3MiIsIlRvcCI6MC4wLCJMZWZ0IjowLjAsIlJpZ2h0IjowLjAsIkJvdHRvbSI6MC4wfSwiQmFja2dyb3VuZCI6eyIkaWQiOiIxNzMiLCJDb2xvciI6eyIkaWQiOiIxNzQiLCJBIjozOCwiUiI6OTEsIkciOjE1NSwiQiI6MjEzfX0sIklzVmlzaWJsZSI6dHJ1ZSwiV2lkdGgiOjAuMCwiSGVpZ2h0IjowLjAsIkJvcmRlclN0eWxlIjp7IiRpZCI6IjE3NSIsIkxpbmVDb2xvciI6eyIkaWQiOiIxNzYiLCIkdHlwZSI6Ik5MUkUuQ29tbW9uLkRvbS5Tb2xpZENvbG9yQnJ1c2gsIE5MUkUuQ29tbW9uIiwiQ29sb3IiOnsiJGlkIjoiMTc3IiwiQSI6MjU1LCJSIjoyNTUsIkciOjAsIkIiOjB9fSwiTGluZVdlaWdodCI6MC4wLCJMaW5lVHlwZSI6MCwiUGFyZW50U3R5bGUiOm51bGx9LCJQYXJlbnRTdHlsZSI6bnVsbH0sIklzQWJvdmVUaW1lYmFuZCI6ZmFsc2UsIk1hcmdpbiI6eyIkaWQiOiIxNzgiLCJUb3AiOjAuMCwiTGVmdCI6MC4wLCJSaWdodCI6MC4wLCJCb3R0b20iOjAuMH0sIlBhZGRpbmciOnsiJGlkIjoiMTc5IiwiVG9wIjowLjAsIkxlZnQiOjAuMCwiUmlnaHQiOjAuMCwiQm90dG9tIjowLjB9LCJJc1Zpc2libGUiOnRydWUsIldpZHRoIjowLjAsIkhlaWdodCI6MC4wLCJCb3JkZXJTdHlsZSI6bnVsbCwiUGFyZW50U3R5bGUiOm51bGx9fSwiU2NhbGUiOnsiJGlkIjoiMTgwIiwiU3RhcnREYXRlIjoiMjAyMS0wMS0wMVQwMDowMDowMCIsIkVuZERhdGUiOiIyMDIxLTExLTMwVDIzOjU5OjAwIiwiRm9ybWF0IjoiTU1NIiwiVHlwZSI6MiwiQXV0b0RhdGVSYW5nZSI6ZmFsc2UsIldvcmtpbmdEYXlzIjozMSwiRmlzY2FsWWVhciI6eyIkaWQiOiIxODEiLCJTdGFydE1vbnRoIjoxLCJVc2VTdGFydGluZ1llYXJGb3JOdW1iZXJpbmciOnRydWUsIlNob3dGaXNjYWxZZWFyTGFiZWwiOnRydWV9LCJUb2RheU1hcmtlclRleHQiOiJUb2RheSIsIkF1dG9TY2FsZVR5cGUiOmZhbHNlfSwiU2NhbGVWMiI6eyIkaWQiOiIxODIiLCJTdGFydERhdGUiOiIyMDIyLTAxLTAxVDAwOjAwOjAwIiwiRW5kRGF0ZSI6IjIwMjItMTEtMzBUMjM6NTk6MDAiLCJBdXRvRGF0ZVJhbmdlIjpmYWxzZSwiV29ya2luZ0RheXMiOjMxLCJGaXNjYWxZZWFyIjp7IiRyZWYiOiIxODEifSwiVG9kYXlNYXJrZXJUZXh0IjoiVG9kYXkiLCJBdXRvU2NhbGVUeXBlIjpmYWxzZSwiVGltZWJhbmRTY2FsZXMiOnsiJGlkIjoiMTgzIiwiVG9wU2NhbGVMYXllciI6eyIkaWQiOiIxODQiLCJGb3JtYXQiOiJNTU0iLCJUeXBlIjoyfSwiTWlkZGxlU2NhbGVMYXllciI6eyIkaWQiOiIxODUiLCJGb3JtYXQiOm51bGwsIlR5cGUiOjB9LCJCb3R0b21TY2FsZUxheWVyIjp7IiRpZCI6IjE4NiIsIkZvcm1hdCI6bnVsbCwiVHlwZSI6MH19fSwiTWlsZXN0b25lcyI6W3siJGlkIjoiMTg3IiwiRGF0ZSI6IjIwMjItMDEtMTVUMjM6NTk6MDAiLCJTdHlsZSI6eyIkaWQiOiIxODgiLCJTaGFwZSI6MiwiQ29ubmVjdG9yTWFyZ2luIjp7IiRyZWYiOiI2MyJ9LCJDb25uZWN0b3JTdHlsZSI6eyIkaWQiOiIxODkiLCJMaW5lQ29sb3IiOnsiJGlkIjoiMTkwIiwiJHR5cGUiOiJOTFJFLkNvbW1vbi5Eb20uU29saWRDb2xvckJydXNoLCBOTFJFLkNvbW1vbiIsIkNvbG9yIjp7IiRpZCI6IjE5MSIsIkEiOjI1NSwiUiI6MTU5LCJHIjo0MSwiQiI6NTR9fSwiTGluZVdlaWdodCI6MS4wLCJMaW5lVHlwZSI6MCwiUGFyZW50U3R5bGUiOnsiJHJlZiI6IjY0In19LCJJc0JlbG93VGltZWJhbmQiOmZhbHNlLCJQb3NpdGlvbk9uVGFzayI6MCwiSGlkZURhdGUiOmZhbHNlLCJTaGFwZVNpemUiOjIsIlNwYWNpbmciOjAuMCwiUGFkZGluZyI6eyIkaWQiOiIxOTIiLCJUb3AiOjAuMCwiTGVmdCI6MC4wLCJSaWdodCI6MC4wLCJCb3R0b20iOjAuMH0sIlNoYXBlU3R5bGUiOnsiJGlkIjoiMTkzIiwiTWFyZ2luIjp7IiRyZWYiOiI2OSJ9LCJQYWRkaW5nIjp7IiRyZWYiOiI3MCJ9LCJCYWNrZ3JvdW5kIjp7IiRpZCI6IjE5NCIsIkNvbG9yIjp7IiRpZCI6IjE5NSIsIkEiOjI1NSwiUiI6MTc4LCJHIjoxNCwiQiI6MTh9fSwiSXNWaXNpYmxlIjp0cnVlLCJXaWR0aCI6MTguMCwiSGVpZ2h0IjoxOC4wLCJCb3JkZXJTdHlsZSI6eyIkaWQiOiIxOTYiLCJMaW5lQ29sb3IiOnsiJHJlZiI6Ijc0In0sIkxpbmVXZWlnaHQiOjAuMCwiTGluZVR5cGUiOjAsIlBhcmVudFN0eWxlIjp7IiRyZWYiOiI3MyJ9fSwiUGFyZW50U3R5bGUiOnsiJHJlZiI6IjY4In19LCJUaXRsZVN0eWxlIjp7IiRpZCI6IjE5NyIsIkZvbnRTZXR0aW5ncyI6eyIkaWQiOiIxOTgiLCJGb250U2l6ZSI6MTIsIkZvbnROYW1lIjoiQ2FsaWJyaSIsIklzQm9sZCI6dHJ1ZSwiSXNJdGFsaWMiOmZhbHNlLCJJc1VuZGVybGluZWQiOmZhbHNlLCJQYXJlbnRTdHlsZSI6eyIkcmVmIjoiNzcifX0sIkF1dG9TaXplIjowLCJGb3JlZ3JvdW5kIjp7IiRpZCI6IjE5OSIsIkNvbG9yIjp7IiRpZCI6IjIw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4MCJ9LCJQYWRkaW5nIjp7IiRyZWYiOiI4MSJ9LCJCYWNrZ3JvdW5kIjp7IiRpZCI6IjIwMSIsIkNvbG9yIjp7IiRpZCI6IjIwMiIsIkEiOjAsIlIiOjI1NSwiRyI6MjU1LCJCIjoyNTV9fSwiSXNWaXNpYmxlIjp0cnVlLCJXaWR0aCI6MC4wLCJIZWlnaHQiOjAuMCwiQm9yZGVyU3R5bGUiOnsiJGlkIjoiMjAzIiwiTGluZUNvbG9yIjpudWxsLCJMaW5lV2VpZ2h0IjowLjAsIkxpbmVUeXBlIjowLCJQYXJlbnRTdHlsZSI6bnVsbH0sIlBhcmVudFN0eWxlIjp7IiRyZWYiOiI3NiJ9fSwiRGF0ZVN0eWxlIjp7IiRpZCI6IjIwNCIsIkZvbnRTZXR0aW5ncyI6eyIkaWQiOiIyMDUiLCJGb250U2l6ZSI6MTAsIkZvbnROYW1lIjoiQ2FsaWJyaSIsIklzQm9sZCI6ZmFsc2UsIklzSXRhbGljIjpmYWxzZSwiSXNVbmRlcmxpbmVkIjpmYWxzZSwiUGFyZW50U3R5bGUiOnsiJHJlZiI6Ijg0In19LCJBdXRvU2l6ZSI6MCwiRm9yZWdyb3VuZCI6eyIkcmVmIjoiODUifSwiTWF4V2lkdGgiOjIwMC4wLCJNYXhIZWlnaHQiOiJJbmZpbml0eSIsIlNtYXJ0Rm9yZWdyb3VuZElzQWN0aXZlIjpmYWxzZSwiSG9yaXpvbnRhbEFsaWdubWVudCI6MCwiVmVydGljYWxBbGlnbm1lbnQiOjAsIlNtYXJ0Rm9yZWdyb3VuZCI6bnVsbCwiQmFja2dyb3VuZEZpbGxUeXBlIjowLCJNYXJnaW4iOnsiJHJlZiI6Ijg3In0sIlBhZGRpbmciOnsiJHJlZiI6Ijg4In0sIkJhY2tncm91bmQiOnsiJGlkIjoiMjA2IiwiQ29sb3IiOnsiJGlkIjoiMjA3IiwiQSI6MCwiUiI6MjU1LCJHIjoyNTUsIkIiOjI1NX19LCJJc1Zpc2libGUiOnRydWUsIldpZHRoIjowLjAsIkhlaWdodCI6MC4wLCJCb3JkZXJTdHlsZSI6eyIkaWQiOiIyMDgiLCJMaW5lQ29sb3IiOm51bGwsIkxpbmVXZWlnaHQiOjAuMCwiTGluZVR5cGUiOjAsIlBhcmVudFN0eWxlIjpudWxsfSwiUGFyZW50U3R5bGUiOnsiJHJlZiI6IjgzIn19LCJEYXRlRm9ybWF0Ijp7IiRyZWYiOiI5MCJ9LCJXZWVrTnVtYmVyaW5nIjp7IiRpZCI6IjIwOSIsIkZvcm1hdCI6MCwiSXNWaXNpYmxlIjpmYWxzZSwiTGFzdEtub3duVmlzaWJpbGl0eVN0YXRlIjpmYWxzZX0sIklzVmlzaWJsZSI6dHJ1ZSwiUGFyZW50U3R5bGUiOnsiJHJlZiI6IjYyIn19LCJJbmRleCI6MCwiUGVyY2VudGFnZUNvbXBsZXRlIjpudWxsLCJQb3NpdGlvbiI6eyJSYXRpbyI6MC4wOTA4NDg0NjM1ODI1MjcwNDUsIklzQ3VzdG9tIjp0cnVlfSwiRGF0ZUZvcm1hdCI6eyIkcmVmIjoiOTAifSwiV2Vla051bWJlcmluZyI6eyIkaWQiOiIyMTAiLCJGb3JtYXQiOjAsIklzVmlzaWJsZSI6ZmFsc2UsIkxhc3RLbm93blZpc2liaWxpdHlTdGF0ZSI6ZmFsc2V9LCJSZWxhdGVkVGFza0lkIjoiMDAwMDAwMDAtMDAwMC0wMDAwLTAwMDAtMDAwMDAwMDAwMDAwIiwiSWQiOiJhM2Y5MDgwNC1lNTFlLTRjNDctODI2Zi0wMmMwMTRmNjIzNWIiLCJJbXBvcnRJZCI6bnVsbCwiVGl0bGUiOiJNaWxlc3RvbmUgMSIsIk5vdGUiOm51bGwsIkh5cGVybGluayI6eyIkaWQiOiIyMTEiLCJBZGRyZXNzIjpudWxsLCJTdWJBZGRyZXNzIjpudWxsfSwiSXNDaGFuZ2VkIjpmYWxzZSwiSXNOZXciOnRydWV9LHsiJGlkIjoiMjEyIiwiRGF0ZSI6IjIwMjItMDQtMTVUMjM6NTk6MDAiLCJTdHlsZSI6eyIkaWQiOiIyMTMiLCJTaGFwZSI6NSwiQ29ubmVjdG9yTWFyZ2luIjp7IiRyZWYiOiI2MyJ9LCJDb25uZWN0b3JTdHlsZSI6eyIkaWQiOiIyMTQiLCJMaW5lQ29sb3IiOnsiJGlkIjoiMjE1IiwiJHR5cGUiOiJOTFJFLkNvbW1vbi5Eb20uU29saWRDb2xvckJydXNoLCBOTFJFLkNvbW1vbiIsIkNvbG9yIjp7IiRpZCI6IjIxNiIsIkEiOjI1NSwiUiI6NTAsIkciOjkwLCJCIjoxNTh9fSwiTGluZVdlaWdodCI6MS4wLCJMaW5lVHlwZSI6MCwiUGFyZW50U3R5bGUiOnsiJHJlZiI6IjY0In19LCJJc0JlbG93VGltZWJhbmQiOmZhbHNlLCJQb3NpdGlvbk9uVGFzayI6MCwiSGlkZURhdGUiOmZhbHNlLCJTaGFwZVNpemUiOjAsIlNwYWNpbmciOjAuMCwiUGFkZGluZyI6eyIkaWQiOiIyMTciLCJUb3AiOjAuMCwiTGVmdCI6MC4wLCJSaWdodCI6MC4wLCJCb3R0b20iOjAuMH0sIlNoYXBlU3R5bGUiOnsiJGlkIjoiMjE4IiwiTWFyZ2luIjp7IiRyZWYiOiI2OSJ9LCJQYWRkaW5nIjp7IiRyZWYiOiI3MCJ9LCJCYWNrZ3JvdW5kIjp7IiRpZCI6IjIxOSIsIkNvbG9yIjp7IiRpZCI6IjIyMCIsIkEiOjI1NSwiUiI6MjU1LCJHIjoxOTIsIkIiOjB9fSwiSXNWaXNpYmxlIjp0cnVlLCJXaWR0aCI6MTIuMCwiSGVpZ2h0IjoxNC4wLCJCb3JkZXJTdHlsZSI6eyIkaWQiOiIyMjEiLCJMaW5lQ29sb3IiOnsiJHJlZiI6Ijc0In0sIkxpbmVXZWlnaHQiOjAuMCwiTGluZVR5cGUiOjAsIlBhcmVudFN0eWxlIjp7IiRyZWYiOiI3MyJ9fSwiUGFyZW50U3R5bGUiOnsiJHJlZiI6IjY4In19LCJUaXRsZVN0eWxlIjp7IiRpZCI6IjIyMiIsIkZvbnRTZXR0aW5ncyI6eyIkaWQiOiIyMjMiLCJGb250U2l6ZSI6MTIsIkZvbnROYW1lIjoiQ2FsaWJyaSIsIklzQm9sZCI6dHJ1ZSwiSXNJdGFsaWMiOmZhbHNlLCJJc1VuZGVybGluZWQiOmZhbHNlLCJQYXJlbnRTdHlsZSI6eyIkcmVmIjoiNzcifX0sIkF1dG9TaXplIjowLCJGb3JlZ3JvdW5kIjp7IiRpZCI6IjIyNCIsIkNvbG9yIjp7IiRpZCI6IjIyNSIsIkEiOjI1NSwiUiI6MjM3LCJHIjoxMjUsIkIiOjQ5fX0sIk1heFdpZHRoIjoyMDAuMCwiTWF4SGVpZ2h0IjoiSW5maW5pdHkiLCJTbWFydEZvcmVncm91bmRJc0FjdGl2ZSI6ZmFsc2UsIkhvcml6b250YWxBbGlnbm1lbnQiOjEsIlZlcnRpY2FsQWxpZ25tZW50IjowLCJTbWFydEZvcmVncm91bmQiOm51bGwsIkJhY2tncm91bmRGaWxsVHlwZSI6MCwiTWFyZ2luIjp7IiRyZWYiOiI4MCJ9LCJQYWRkaW5nIjp7IiRyZWYiOiI4MSJ9LCJCYWNrZ3JvdW5kIjp7IiRpZCI6IjIyNiIsIkNvbG9yIjp7IiRpZCI6IjIyNyIsIkEiOjAsIlIiOjI1NSwiRyI6MjU1LCJCIjoyNTV9fSwiSXNWaXNpYmxlIjp0cnVlLCJXaWR0aCI6MC4wLCJIZWlnaHQiOjAuMCwiQm9yZGVyU3R5bGUiOnsiJGlkIjoiMjI4IiwiTGluZUNvbG9yIjpudWxsLCJMaW5lV2VpZ2h0IjowLjAsIkxpbmVUeXBlIjowLCJQYXJlbnRTdHlsZSI6bnVsbH0sIlBhcmVudFN0eWxlIjp7IiRyZWYiOiI3NiJ9fSwiRGF0ZVN0eWxlIjp7IiRpZCI6IjIyOSIsIkZvbnRTZXR0aW5ncyI6eyIkaWQiOiIyMzAiLCJGb250U2l6ZSI6MTAsIkZvbnROYW1lIjoiQ2FsaWJyaSIsIklzQm9sZCI6ZmFsc2UsIklzSXRhbGljIjpmYWxzZSwiSXNVbmRlcmxpbmVkIjpmYWxzZSwiUGFyZW50U3R5bGUiOnsiJHJlZiI6Ijg0In19LCJBdXRvU2l6ZSI6MCwiRm9yZWdyb3VuZCI6eyIkcmVmIjoiODUifSwiTWF4V2lkdGgiOjIwMC4wLCJNYXhIZWlnaHQiOiJJbmZpbml0eSIsIlNtYXJ0Rm9yZWdyb3VuZElzQWN0aXZlIjpmYWxzZSwiSG9yaXpvbnRhbEFsaWdubWVudCI6MSwiVmVydGljYWxBbGlnbm1lbnQiOjAsIlNtYXJ0Rm9yZWdyb3VuZCI6bnVsbCwiQmFja2dyb3VuZEZpbGxUeXBlIjowLCJNYXJnaW4iOnsiJHJlZiI6Ijg3In0sIlBhZGRpbmciOnsiJHJlZiI6Ijg4In0sIkJhY2tncm91bmQiOnsiJGlkIjoiMjMxIiwiQ29sb3IiOnsiJGlkIjoiMjMyIiwiQSI6MCwiUiI6MjU1LCJHIjoyNTUsIkIiOjI1NX19LCJJc1Zpc2libGUiOnRydWUsIldpZHRoIjowLjAsIkhlaWdodCI6MC4wLCJCb3JkZXJTdHlsZSI6eyIkaWQiOiIyMzMiLCJMaW5lQ29sb3IiOm51bGwsIkxpbmVXZWlnaHQiOjAuMCwiTGluZVR5cGUiOjAsIlBhcmVudFN0eWxlIjpudWxsfSwiUGFyZW50U3R5bGUiOnsiJHJlZiI6IjgzIn19LCJEYXRlRm9ybWF0Ijp7IiRyZWYiOiI5MCJ9LCJXZWVrTnVtYmVyaW5nIjp7IiRpZCI6IjIzNCIsIkZvcm1hdCI6MCwiSXNWaXNpYmxlIjpmYWxzZSwiTGFzdEtub3duVmlzaWJpbGl0eVN0YXRlIjpmYWxzZX0sIklzVmlzaWJsZSI6dHJ1ZSwiUGFyZW50U3R5bGUiOnsiJHJlZiI6IjYyIn19LCJJbmRleCI6MSwiUGVyY2VudGFnZUNvbXBsZXRlIjpudWxsLCJQb3NpdGlvbiI6eyJSYXRpbyI6MC4wODc2Mzg5NjgwMDg1MzU4NzgsIklzQ3VzdG9tIjp0cnVlfSwiRGF0ZUZvcm1hdCI6eyIkcmVmIjoiOTAifSwiV2Vla051bWJlcmluZyI6eyIkaWQiOiIyMzUiLCJGb3JtYXQiOjAsIklzVmlzaWJsZSI6ZmFsc2UsIkxhc3RLbm93blZpc2liaWxpdHlTdGF0ZSI6ZmFsc2V9LCJSZWxhdGVkVGFza0lkIjoiMDAwMDAwMDAtMDAwMC0wMDAwLTAwMDAtMDAwMDAwMDAwMDAwIiwiSWQiOiJmZmE3MTNhMi1jMzEyLTRiNGQtODdlMy05NzIwOTQ5ZTZkNzciLCJJbXBvcnRJZCI6bnVsbCwiVGl0bGUiOiJNaWxlc3RvbmUgMiIsIk5vdGUiOm51bGwsIkh5cGVybGluayI6eyIkaWQiOiIyMzYiLCJBZGRyZXNzIjpudWxsLCJTdWJBZGRyZXNzIjpudWxsfSwiSXNDaGFuZ2VkIjpmYWxzZSwiSXNOZXciOnRydWV9LHsiJGlkIjoiMjM3IiwiRGF0ZSI6IjIwMjItMDYtMTBUMjM6NTk6MDAiLCJTdHlsZSI6eyIkaWQiOiIyMzgiLCJTaGFwZSI6NSwiQ29ubmVjdG9yTWFyZ2luIjp7IiRyZWYiOiI2MyJ9LCJDb25uZWN0b3JTdHlsZSI6eyIkaWQiOiIyMzkiLCJMaW5lQ29sb3IiOnsiJGlkIjoiMjQwIiwiJHR5cGUiOiJOTFJFLkNvbW1vbi5Eb20uU29saWRDb2xvckJydXNoLCBOTFJFLkNvbW1vbiIsIkNvbG9yIjp7IiRpZCI6IjI0MSIsIkEiOjI1NSwiUiI6NTcsIkciOjk3LCJCIjoxNjd9fSwiTGluZVdlaWdodCI6MS4wLCJMaW5lVHlwZSI6MCwiUGFyZW50U3R5bGUiOnsiJHJlZiI6IjY0In19LCJJc0JlbG93VGltZWJhbmQiOmZhbHNlLCJQb3NpdGlvbk9uVGFzayI6MCwiSGlkZURhdGUiOmZhbHNlLCJTaGFwZVNpemUiOjEsIlNwYWNpbmciOjAuMCwiUGFkZGluZyI6eyIkaWQiOiIyNDIiLCJUb3AiOjAuMCwiTGVmdCI6MC4wLCJSaWdodCI6MC4wLCJCb3R0b20iOjAuMH0sIlNoYXBlU3R5bGUiOnsiJGlkIjoiMjQzIiwiTWFyZ2luIjp7IiRyZWYiOiI2OSJ9LCJQYWRkaW5nIjp7IiRyZWYiOiI3MCJ9LCJCYWNrZ3JvdW5kIjp7IiRpZCI6IjI0NCIsIkNvbG9yIjp7IiRpZCI6IjI0NSIsIkEiOjI1NSwiUiI6MjU0LCJHIjoxODYsIkIiOjEwfX0sIklzVmlzaWJsZSI6dHJ1ZSwiV2lkdGgiOjE4LjAsIkhlaWdodCI6MjAuMCwiQm9yZGVyU3R5bGUiOnsiJGlkIjoiMjQ2IiwiTGluZUNvbG9yIjp7IiRyZWYiOiI3NCJ9LCJMaW5lV2VpZ2h0IjowLjAsIkxpbmVUeXBlIjowLCJQYXJlbnRTdHlsZSI6eyIkcmVmIjoiNzMifX0sIlBhcmVudFN0eWxlIjp7IiRyZWYiOiI2OCJ9fSwiVGl0bGVTdHlsZSI6eyIkaWQiOiIyNDciLCJGb250U2V0dGluZ3MiOnsiJGlkIjoiMjQ4IiwiRm9udFNpemUiOjEyLCJGb250TmFtZSI6IkNhbGlicmkiLCJJc0JvbGQiOnRydWUsIklzSXRhbGljIjpmYWxzZSwiSXNVbmRlcmxpbmVkIjpmYWxzZSwiUGFyZW50U3R5bGUiOnsiJHJlZiI6Ijc3In19LCJBdXRvU2l6ZSI6MCwiRm9yZWdyb3VuZCI6eyIkaWQiOiIyNDkiLCJDb2xvciI6eyIkaWQiOiIyNTAiLCJBIjoyNTUsIlIiOjIzNywiRyI6MTI1LCJCIjo0OX19LCJNYXhXaWR0aCI6MjAwLjAsIk1heEhlaWdodCI6IkluZmluaXR5IiwiU21hcnRGb3JlZ3JvdW5kSXNBY3RpdmUiOmZhbHNlLCJIb3Jpem9udGFsQWxpZ25tZW50IjoxLCJWZXJ0aWNhbEFsaWdubWVudCI6MCwiU21hcnRGb3JlZ3JvdW5kIjpudWxsLCJCYWNrZ3JvdW5kRmlsbFR5cGUiOjAsIk1hcmdpbiI6eyIkcmVmIjoiODAifSwiUGFkZGluZyI6eyIkcmVmIjoiODEifSwiQmFja2dyb3VuZCI6eyIkaWQiOiIyNTEiLCJDb2xvciI6eyIkaWQiOiIyNTIiLCJBIjowLCJSIjoyNTUsIkciOjI1NSwiQiI6MjU1fX0sIklzVmlzaWJsZSI6dHJ1ZSwiV2lkdGgiOjAuMCwiSGVpZ2h0IjowLjAsIkJvcmRlclN0eWxlIjp7IiRpZCI6IjI1MyIsIkxpbmVDb2xvciI6bnVsbCwiTGluZVdlaWdodCI6MC4wLCJMaW5lVHlwZSI6MCwiUGFyZW50U3R5bGUiOm51bGx9LCJQYXJlbnRTdHlsZSI6eyIkcmVmIjoiNzYifX0sIkRhdGVTdHlsZSI6eyIkaWQiOiIyNTQiLCJGb250U2V0dGluZ3MiOnsiJGlkIjoiMjU1IiwiRm9udFNpemUiOjEwLCJGb250TmFtZSI6IkNhbGlicmkiLCJJc0JvbGQiOmZhbHNlLCJJc0l0YWxpYyI6ZmFsc2UsIklzVW5kZXJsaW5lZCI6ZmFsc2UsIlBhcmVudFN0eWxlIjp7IiRyZWYiOiI4NCJ9fSwiQXV0b1NpemUiOjAsIkZvcmVncm91bmQiOnsiJHJlZiI6Ijg1In0sIk1heFdpZHRoIjoyMDAuMCwiTWF4SGVpZ2h0IjoiSW5maW5pdHkiLCJTbWFydEZvcmVncm91bmRJc0FjdGl2ZSI6ZmFsc2UsIkhvcml6b250YWxBbGlnbm1lbnQiOjEsIlZlcnRpY2FsQWxpZ25tZW50IjowLCJTbWFydEZvcmVncm91bmQiOm51bGwsIkJhY2tncm91bmRGaWxsVHlwZSI6MCwiTWFyZ2luIjp7IiRyZWYiOiI4NyJ9LCJQYWRkaW5nIjp7IiRyZWYiOiI4OCJ9LCJCYWNrZ3JvdW5kIjp7IiRpZCI6IjI1NiIsIkNvbG9yIjp7IiRpZCI6IjI1NyIsIkEiOjAsIlIiOjI1NSwiRyI6MjU1LCJCIjoyNTV9fSwiSXNWaXNpYmxlIjp0cnVlLCJXaWR0aCI6MC4wLCJIZWlnaHQiOjAuMCwiQm9yZGVyU3R5bGUiOnsiJGlkIjoiMjU4IiwiTGluZUNvbG9yIjpudWxsLCJMaW5lV2VpZ2h0IjowLjAsIkxpbmVUeXBlIjowLCJQYXJlbnRTdHlsZSI6bnVsbH0sIlBhcmVudFN0eWxlIjp7IiRyZWYiOiI4MyJ9fSwiRGF0ZUZvcm1hdCI6eyIkcmVmIjoiOTAifSwiV2Vla051bWJlcmluZyI6eyIkaWQiOiIyNTkiLCJGb3JtYXQiOjAsIklzVmlzaWJsZSI6ZmFsc2UsIkxhc3RLbm93blZpc2liaWxpdHlTdGF0ZSI6ZmFsc2V9LCJJc1Zpc2libGUiOnRydWUsIlBhcmVudFN0eWxlIjp7IiRyZWYiOiI2MiJ9fSwiSW5kZXgiOjIsIlBlcmNlbnRhZ2VDb21wbGV0ZSI6bnVsbCwiUG9zaXRpb24iOnsiUmF0aW8iOjAuMTA2MzAxNzEwMzQwNzExOCwiSXNDdXN0b20iOmZhbHNlfSwiRGF0ZUZvcm1hdCI6eyIkcmVmIjoiOTAifSwiV2Vla051bWJlcmluZyI6eyIkaWQiOiIyNjAiLCJGb3JtYXQiOjAsIklzVmlzaWJsZSI6ZmFsc2UsIkxhc3RLbm93blZpc2liaWxpdHlTdGF0ZSI6ZmFsc2V9LCJSZWxhdGVkVGFza0lkIjoiMDAwMDAwMDAtMDAwMC0wMDAwLTAwMDAtMDAwMDAwMDAwMDAwIiwiSWQiOiI4OTYzYTg5Zi03MWI0LTQ5NjEtOGZmZS02NDQwOTNhYzk0NWQiLCJJbXBvcnRJZCI6bnVsbCwiVGl0bGUiOiJNaWxlc3RvbmUgMyIsIk5vdGUiOm51bGwsIkh5cGVybGluayI6eyIkaWQiOiIyNjEiLCJBZGRyZXNzIjpudWxsLCJTdWJBZGRyZXNzIjpudWxsfSwiSXNDaGFuZ2VkIjpmYWxzZSwiSXNOZXciOnRydWV9LHsiJGlkIjoiMjYyIiwiRGF0ZSI6IjIwMjItMDgtMTFUMjM6NTk6MDAiLCJTdHlsZSI6eyIkaWQiOiIyNjMiLCJTaGFwZSI6NSwiQ29ubmVjdG9yTWFyZ2luIjp7IiRyZWYiOiI2MyJ9LCJDb25uZWN0b3JTdHlsZSI6eyIkaWQiOiIyNjQiLCJMaW5lQ29sb3IiOnsiJGlkIjoiMjY1IiwiJHR5cGUiOiJOTFJFLkNvbW1vbi5Eb20uU29saWRDb2xvckJydXNoLCBOTFJFLkNvbW1vbiIsIkNvbG9yIjp7IiRpZCI6IjI2NiIsIkEiOjI1NSwiUiI6NTcsIkciOjk3LCJCIjoxNjd9fSwiTGluZVdlaWdodCI6MS4wLCJMaW5lVHlwZSI6MCwiUGFyZW50U3R5bGUiOnsiJHJlZiI6IjY0In19LCJJc0JlbG93VGltZWJhbmQiOmZhbHNlLCJQb3NpdGlvbk9uVGFzayI6MCwiSGlkZURhdGUiOmZhbHNlLCJTaGFwZVNpemUiOjAsIlNwYWNpbmciOjAuMCwiUGFkZGluZyI6eyIkaWQiOiIyNjciLCJUb3AiOjAuMCwiTGVmdCI6MC4wLCJSaWdodCI6MC4wLCJCb3R0b20iOjAuMH0sIlNoYXBlU3R5bGUiOnsiJGlkIjoiMjY4IiwiTWFyZ2luIjp7IiRyZWYiOiI2OSJ9LCJQYWRkaW5nIjp7IiRyZWYiOiI3MCJ9LCJCYWNrZ3JvdW5kIjp7IiRpZCI6IjI2OSIsIkNvbG9yIjp7IiRpZCI6IjI3MCIsIkEiOjI1NSwiUiI6MjU0LCJHIjoxODYsIkIiOjEwfX0sIklzVmlzaWJsZSI6dHJ1ZSwiV2lkdGgiOjEyLjAsIkhlaWdodCI6MTQuMCwiQm9yZGVyU3R5bGUiOnsiJGlkIjoiMjcxIiwiTGluZUNvbG9yIjp7IiRyZWYiOiI3NCJ9LCJMaW5lV2VpZ2h0IjowLjAsIkxpbmVUeXBlIjowLCJQYXJlbnRTdHlsZSI6eyIkcmVmIjoiNzMifX0sIlBhcmVudFN0eWxlIjp7IiRyZWYiOiI2OCJ9fSwiVGl0bGVTdHlsZSI6eyIkaWQiOiIyNzIiLCJGb250U2V0dGluZ3MiOnsiJGlkIjoiMjczIiwiRm9udFNpemUiOjEyLCJGb250TmFtZSI6IkNhbGlicmkiLCJJc0JvbGQiOnRydWUsIklzSXRhbGljIjpmYWxzZSwiSXNVbmRlcmxpbmVkIjpmYWxzZSwiUGFyZW50U3R5bGUiOnsiJHJlZiI6Ijc3In19LCJBdXRvU2l6ZSI6MCwiRm9yZWdyb3VuZCI6eyIkaWQiOiIyNzQiLCJDb2xvciI6eyIkaWQiOiIyNzUiLCJBIjoyNTUsIlIiOjIzNywiRyI6MTI1LCJCIjo0OX19LCJNYXhXaWR0aCI6MjAwLjAsIk1heEhlaWdodCI6IkluZmluaXR5IiwiU21hcnRGb3JlZ3JvdW5kSXNBY3RpdmUiOmZhbHNlLCJIb3Jpem9udGFsQWxpZ25tZW50IjoxLCJWZXJ0aWNhbEFsaWdubWVudCI6MCwiU21hcnRGb3JlZ3JvdW5kIjpudWxsLCJCYWNrZ3JvdW5kRmlsbFR5cGUiOjAsIk1hcmdpbiI6eyIkcmVmIjoiODAifSwiUGFkZGluZyI6eyIkcmVmIjoiODEifSwiQmFja2dyb3VuZCI6eyIkaWQiOiIyNzYiLCJDb2xvciI6eyIkaWQiOiIyNzciLCJBIjowLCJSIjoyNTUsIkciOjI1NSwiQiI6MjU1fX0sIklzVmlzaWJsZSI6dHJ1ZSwiV2lkdGgiOjAuMCwiSGVpZ2h0IjowLjAsIkJvcmRlclN0eWxlIjp7IiRpZCI6IjI3OCIsIkxpbmVDb2xvciI6bnVsbCwiTGluZVdlaWdodCI6MC4wLCJMaW5lVHlwZSI6MCwiUGFyZW50U3R5bGUiOm51bGx9LCJQYXJlbnRTdHlsZSI6eyIkcmVmIjoiNzYifX0sIkRhdGVTdHlsZSI6eyIkaWQiOiIyNzkiLCJGb250U2V0dGluZ3MiOnsiJGlkIjoiMjgwIiwiRm9udFNpemUiOjEwLCJGb250TmFtZSI6IkNhbGlicmkiLCJJc0JvbGQiOmZhbHNlLCJJc0l0YWxpYyI6ZmFsc2UsIklzVW5kZXJsaW5lZCI6ZmFsc2UsIlBhcmVudFN0eWxlIjp7IiRyZWYiOiI4NCJ9fSwiQXV0b1NpemUiOjAsIkZvcmVncm91bmQiOnsiJHJlZiI6Ijg1In0sIk1heFdpZHRoIjoyMDAuMCwiTWF4SGVpZ2h0IjoiSW5maW5pdHkiLCJTbWFydEZvcmVncm91bmRJc0FjdGl2ZSI6ZmFsc2UsIkhvcml6b250YWxBbGlnbm1lbnQiOjEsIlZlcnRpY2FsQWxpZ25tZW50IjowLCJTbWFydEZvcmVncm91bmQiOm51bGwsIkJhY2tncm91bmRGaWxsVHlwZSI6MCwiTWFyZ2luIjp7IiRyZWYiOiI4NyJ9LCJQYWRkaW5nIjp7IiRyZWYiOiI4OCJ9LCJCYWNrZ3JvdW5kIjp7IiRpZCI6IjI4MSIsIkNvbG9yIjp7IiRpZCI6IjI4MiIsIkEiOjAsIlIiOjI1NSwiRyI6MjU1LCJCIjoyNTV9fSwiSXNWaXNpYmxlIjp0cnVlLCJXaWR0aCI6MC4wLCJIZWlnaHQiOjAuMCwiQm9yZGVyU3R5bGUiOnsiJGlkIjoiMjgzIiwiTGluZUNvbG9yIjpudWxsLCJMaW5lV2VpZ2h0IjowLjAsIkxpbmVUeXBlIjowLCJQYXJlbnRTdHlsZSI6bnVsbH0sIlBhcmVudFN0eWxlIjp7IiRyZWYiOiI4MyJ9fSwiRGF0ZUZvcm1hdCI6eyIkcmVmIjoiOTAifSwiV2Vla051bWJlcmluZyI6eyIkaWQiOiIyODQiLCJGb3JtYXQiOjAsIklzVmlzaWJsZSI6ZmFsc2UsIkxhc3RLbm93blZpc2liaWxpdHlTdGF0ZSI6ZmFsc2V9LCJJc1Zpc2libGUiOnRydWUsIlBhcmVudFN0eWxlIjp7IiRyZWYiOiI2MiJ9fSwiSW5kZXgiOjMsIlBlcmNlbnRhZ2VDb21wbGV0ZSI6bnVsbCwiUG9zaXRpb24iOnsiUmF0aW8iOjAuMDg3OTcxNDExODEwOTgwOSwiSXNDdXN0b20iOnRydWV9LCJEYXRlRm9ybWF0Ijp7IiRyZWYiOiI5MCJ9LCJXZWVrTnVtYmVyaW5nIjp7IiRpZCI6IjI4NSIsIkZvcm1hdCI6MCwiSXNWaXNpYmxlIjpmYWxzZSwiTGFzdEtub3duVmlzaWJpbGl0eVN0YXRlIjpmYWxzZX0sIlJlbGF0ZWRUYXNrSWQiOiIwMDAwMDAwMC0wMDAwLTAwMDAtMDAwMC0wMDAwMDAwMDAwMDAiLCJJZCI6IjFmZmFkY2RkLTRmMDYtNDE3ZS05NTkwLTk0MGE0YjY2OTYyNSIsIkltcG9ydElkIjpudWxsLCJUaXRsZSI6Ik1pbGVzdG9uZSA0IiwiTm90ZSI6bnVsbCwiSHlwZXJsaW5rIjp7IiRpZCI6IjI4NiIsIkFkZHJlc3MiOm51bGwsIlN1YkFkZHJlc3MiOm51bGx9LCJJc0NoYW5nZWQiOmZhbHNlLCJJc05ldyI6dHJ1ZX0seyIkaWQiOiIyODciLCJEYXRlIjoiMjAyMi0xMS0zMFQyMzo1OTowMCIsIlN0eWxlIjp7IiRpZCI6IjI4OCIsIlNoYXBlIjowLCJDb25uZWN0b3JNYXJnaW4iOnsiJHJlZiI6IjYzIn0sIkNvbm5lY3RvclN0eWxlIjp7IiRpZCI6IjI4OSIsIkxpbmVDb2xvciI6eyIkaWQiOiIyOTAiLCIkdHlwZSI6Ik5MUkUuQ29tbW9uLkRvbS5Tb2xpZENvbG9yQnJ1c2gsIE5MUkUuQ29tbW9uIiwiQ29sb3IiOnsiJGlkIjoiMjkxIiwiQSI6MjU1LCJSIjo3OCwiRyI6MTMzLCJCIjo2Nn19LCJMaW5lV2VpZ2h0IjoxLjAsIkxpbmVUeXBlIjowLCJQYXJlbnRTdHlsZSI6eyIkcmVmIjoiNjQifX0sIklzQmVsb3dUaW1lYmFuZCI6ZmFsc2UsIlBvc2l0aW9uT25UYXNrIjowLCJIaWRlRGF0ZSI6ZmFsc2UsIlNoYXBlU2l6ZSI6MiwiU3BhY2luZyI6MC4wLCJQYWRkaW5nIjp7IiRpZCI6IjI5MiIsIlRvcCI6MC4wLCJMZWZ0IjowLjAsIlJpZ2h0IjowLjAsIkJvdHRvbSI6MC4wfSwiU2hhcGVTdHlsZSI6eyIkaWQiOiIyOTMiLCJNYXJnaW4iOnsiJHJlZiI6IjY5In0sIlBhZGRpbmciOnsiJHJlZiI6IjcwIn0sIkJhY2tncm91bmQiOnsiJGlkIjoiMjk0IiwiQ29sb3IiOnsiJGlkIjoiMjk1IiwiQSI6MjU1LCJSIjoxNzgsIkciOjE0LCJCIjoxOH19LCJJc1Zpc2libGUiOnRydWUsIldpZHRoIjoyNC4wLCJIZWlnaHQiOjI2LjAsIkJvcmRlclN0eWxlIjp7IiRpZCI6IjI5NiIsIkxpbmVDb2xvciI6eyIkcmVmIjoiNzQifSwiTGluZVdlaWdodCI6MC4wLCJMaW5lVHlwZSI6MCwiUGFyZW50U3R5bGUiOnsiJHJlZiI6IjczIn19LCJQYXJlbnRTdHlsZSI6eyIkcmVmIjoiNjgifX0sIlRpdGxlU3R5bGUiOnsiJGlkIjoiMjk3IiwiRm9udFNldHRpbmdzIjp7IiRpZCI6IjI5OCIsIkZvbnRTaXplIjoxMiwiRm9udE5hbWUiOiJDYWxpYnJpIiwiSXNCb2xkIjp0cnVlLCJJc0l0YWxpYyI6ZmFsc2UsIklzVW5kZXJsaW5lZCI6ZmFsc2UsIlBhcmVudFN0eWxlIjp7IiRyZWYiOiI3NyJ9fSwiQXV0b1NpemUiOjAsIkZvcmVncm91bmQiOnsiJGlkIjoiMjk5IiwiQ29sb3IiOnsiJGlkIjoiMzAwIiwiQSI6MjU1LCJSIjoyMzcsIkciOjEyNSwiQiI6NDl9fSwiTWF4V2lkdGgiOjIwMC4wLCJNYXhIZWlnaHQiOiJJbmZpbml0eSIsIlNtYXJ0Rm9yZWdyb3VuZElzQWN0aXZlIjpmYWxzZSwiSG9yaXpvbnRhbEFsaWdubWVudCI6MSwiVmVydGljYWxBbGlnbm1lbnQiOjAsIlNtYXJ0Rm9yZWdyb3VuZCI6bnVsbCwiQmFja2dyb3VuZEZpbGxUeXBlIjowLCJNYXJnaW4iOnsiJHJlZiI6IjgwIn0sIlBhZGRpbmciOnsiJHJlZiI6IjgxIn0sIkJhY2tncm91bmQiOnsiJGlkIjoiMzAxIiwiQ29sb3IiOnsiJGlkIjoiMzAyIiwiQSI6MCwiUiI6MjU1LCJHIjoyNTUsIkIiOjI1NX19LCJJc1Zpc2libGUiOnRydWUsIldpZHRoIjowLjAsIkhlaWdodCI6MC4wLCJCb3JkZXJTdHlsZSI6eyIkaWQiOiIzMDMiLCJMaW5lQ29sb3IiOm51bGwsIkxpbmVXZWlnaHQiOjAuMCwiTGluZVR5cGUiOjAsIlBhcmVudFN0eWxlIjpudWxsfSwiUGFyZW50U3R5bGUiOnsiJHJlZiI6Ijc2In19LCJEYXRlU3R5bGUiOnsiJGlkIjoiMzA0IiwiRm9udFNldHRpbmdzIjp7IiRpZCI6IjMwNSIsIkZvbnRTaXplIjoxMCwiRm9udE5hbWUiOiJDYWxpYnJpIiwiSXNCb2xkIjpmYWxzZSwiSXNJdGFsaWMiOmZhbHNlLCJJc1VuZGVybGluZWQiOmZhbHNlLCJQYXJlbnRTdHlsZSI6eyIkcmVmIjoiODQifX0sIkF1dG9TaXplIjowLCJGb3JlZ3JvdW5kIjp7IiRyZWYiOiI4NSJ9LCJNYXhXaWR0aCI6MjAwLjAsIk1heEhlaWdodCI6IkluZmluaXR5IiwiU21hcnRGb3JlZ3JvdW5kSXNBY3RpdmUiOmZhbHNlLCJIb3Jpem9udGFsQWxpZ25tZW50IjoxLCJWZXJ0aWNhbEFsaWdubWVudCI6MCwiU21hcnRGb3JlZ3JvdW5kIjpudWxsLCJCYWNrZ3JvdW5kRmlsbFR5cGUiOjAsIk1hcmdpbiI6eyIkcmVmIjoiODcifSwiUGFkZGluZyI6eyIkcmVmIjoiODgifSwiQmFja2dyb3VuZCI6eyIkaWQiOiIzMDYiLCJDb2xvciI6eyIkaWQiOiIzMDciLCJBIjowLCJSIjoyNTUsIkciOjI1NSwiQiI6MjU1fX0sIklzVmlzaWJsZSI6dHJ1ZSwiV2lkdGgiOjAuMCwiSGVpZ2h0IjowLjAsIkJvcmRlclN0eWxlIjp7IiRpZCI6IjMwOCIsIkxpbmVDb2xvciI6bnVsbCwiTGluZVdlaWdodCI6MC4wLCJMaW5lVHlwZSI6MCwiUGFyZW50U3R5bGUiOm51bGx9LCJQYXJlbnRTdHlsZSI6eyIkcmVmIjoiODMifX0sIkRhdGVGb3JtYXQiOnsiJHJlZiI6IjkwIn0sIldlZWtOdW1iZXJpbmciOnsiJGlkIjoiMzA5IiwiRm9ybWF0IjowLCJJc1Zpc2libGUiOmZhbHNlLCJMYXN0S25vd25WaXNpYmlsaXR5U3RhdGUiOmZhbHNlfSwiSXNWaXNpYmxlIjp0cnVlLCJQYXJlbnRTdHlsZSI6eyIkcmVmIjoiNjIifX0sIkluZGV4Ijo0LCJQZXJjZW50YWdlQ29tcGxldGUiOm51bGwsIlBvc2l0aW9uIjp7IlJhdGlvIjowLjEyMzk4ODI4ODc4NTIwNDQ1LCJJc0N1c3RvbSI6ZmFsc2V9LCJEYXRlRm9ybWF0Ijp7IiRyZWYiOiI5MCJ9LCJXZWVrTnVtYmVyaW5nIjp7IiRpZCI6IjMxMCIsIkZvcm1hdCI6MCwiSXNWaXNpYmxlIjpmYWxzZSwiTGFzdEtub3duVmlzaWJpbGl0eVN0YXRlIjpmYWxzZX0sIlJlbGF0ZWRUYXNrSWQiOiIwMDAwMDAwMC0wMDAwLTAwMDAtMDAwMC0wMDAwMDAwMDAwMDAiLCJJZCI6IjY2N2YzYjExLWE2Y2YtNGI2Ni04ZmI3LTM5ZmNhOWFiZDc3OSIsIkltcG9ydElkIjpudWxsLCJUaXRsZSI6Ik1pbGVzdG9uZSA1IiwiTm90ZSI6bnVsbCwiSHlwZXJsaW5rIjp7IiRpZCI6IjMxMSIsIkFkZHJlc3MiOm51bGwsIlN1YkFkZHJlc3MiOm51bGx9LCJJc0NoYW5nZWQiOmZhbHNlLCJJc05ldyI6dHJ1ZX1dLCJUYXNrcyI6W3siJGlkIjoiMzEyIiwiR3JvdXBOYW1lIjpudWxsLCJTdGFydERhdGUiOiIyMDIyLTAxLTE1VDAwOjAwOjAwWiIsIkVuZERhdGUiOiIyMDIyLTA0LTMwVDIzOjU5OjAwWiIsIlBlcmNlbnRhZ2VDb21wbGV0ZSI6bnVsbCwiU3R5bGUiOnsiJGlkIjoiMzEzIiwiU2hhcGUiOjEsIlNoYXBlVGhpY2tuZXNzIjoxLCJEdXJhdGlvbkZvcm1hdCI6MCwiSW5jbHVkZU5vbldvcmtpbmdEYXlzSW5EdXJhdGlvbiI6ZmFsc2UsIlBlcmNlbnRhZ2VDb21wbGV0ZVN0eWxlIjp7IiRpZCI6IjMxNCIsIkZvbnRTZXR0aW5ncyI6eyIkaWQiOiIzMTUiLCJGb250U2l6ZSI6MTAsIkZvbnROYW1lIjoiQ2FsaWJyaSIsIklzQm9sZCI6ZmFsc2UsIklzSXRhbGljIjpmYWxzZSwiSXNVbmRlcmxpbmVkIjpmYWxzZSwiUGFyZW50U3R5bGUiOnsiJHJlZiI6Ijk1In19LCJBdXRvU2l6ZSI6MCwiRm9yZWdyb3VuZCI6eyIkcmVmIjoiOTYifSwiTWF4V2lkdGgiOjIwMC4wLCJNYXhIZWlnaHQiOiJJbmZpbml0eSIsIlNtYXJ0Rm9yZWdyb3VuZElzQWN0aXZlIjpmYWxzZSwiSG9yaXpvbnRhbEFsaWdubWVudCI6MCwiVmVydGljYWxBbGlnbm1lbnQiOjAsIlNtYXJ0Rm9yZWdyb3VuZCI6bnVsbCwiQmFja2dyb3VuZEZpbGxUeXBlIjowLCJNYXJnaW4iOnsiJHJlZiI6Ijk4In0sIlBhZGRpbmciOnsiJHJlZiI6Ijk5In0sIkJhY2tncm91bmQiOnsiJHJlZiI6IjEwMCJ9LCJJc1Zpc2libGUiOnRydWUsIldpZHRoIjowLjAsIkhlaWdodCI6MC4wLCJCb3JkZXJTdHlsZSI6eyIkaWQiOiIzMTYiLCJMaW5lQ29sb3IiOm51bGwsIkxpbmVXZWlnaHQiOjAuMCwiTGluZVR5cGUiOjAsIlBhcmVudFN0eWxlIjpudWxsfSwiUGFyZW50U3R5bGUiOnsiJHJlZiI6Ijk0In19LCJEdXJhdGlvblN0eWxlIjp7IiRpZCI6IjMxNyIsIkZvbnRTZXR0aW5ncyI6eyIkaWQiOiIzMTgiLCJGb250U2l6ZSI6MTAsIkZvbnROYW1lIjoiQ2FsaWJyaSIsIklzQm9sZCI6dHJ1ZSwiSXNJdGFsaWMiOmZhbHNlLCJJc1VuZGVybGluZWQiOmZhbHNlLCJQYXJlbnRTdHlsZSI6eyIkcmVmIjoiMTAyIn19LCJBdXRvU2l6ZSI6MCwiRm9yZWdyb3VuZCI6eyIkaWQiOiIzMTkiLCJDb2xvciI6eyIkaWQiOiIzMj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MTA1In0sIlBhZGRpbmciOnsiJHJlZiI6IjEwNiJ9LCJCYWNrZ3JvdW5kIjp7IiRpZCI6IjMyMSIsIkNvbG9yIjp7IiRpZCI6IjMyMiIsIkEiOjAsIlIiOjI1NSwiRyI6MjU1LCJCIjoyNTV9fSwiSXNWaXNpYmxlIjp0cnVlLCJXaWR0aCI6MC4wLCJIZWlnaHQiOjAuMCwiQm9yZGVyU3R5bGUiOnsiJGlkIjoiMzIzIiwiTGluZUNvbG9yIjpudWxsLCJMaW5lV2VpZ2h0IjowLjAsIkxpbmVUeXBlIjowLCJQYXJlbnRTdHlsZSI6bnVsbH0sIlBhcmVudFN0eWxlIjp7IiRyZWYiOiIxMDEifX0sIkhvcml6b250YWxDb25uZWN0b3JTdHlsZSI6eyIkaWQiOiIzMjQiLCJMaW5lQ29sb3IiOnsiJHJlZiI6IjEwOSJ9LCJMaW5lV2VpZ2h0IjowLjAsIkxpbmVUeXBlIjowLCJQYXJlbnRTdHlsZSI6eyIkcmVmIjoiMTA4In19LCJWZXJ0aWNhbENvbm5lY3RvclN0eWxlIjp7IiRpZCI6IjMyNSIsIkxpbmVDb2xvciI6eyIkcmVmIjoiMTEyIn0sIkxpbmVXZWlnaHQiOjIuMCwiTGluZVR5cGUiOjAsIlBhcmVudFN0eWxlIjp7IiRyZWYiOiIxMTEifX0sIk1hcmdpbiI6bnVsbCwiU3RhcnREYXRlUG9zaXRpb24iOjMsIkVuZERhdGVQb3NpdGlvbiI6MywiRGF0ZUlzVmlzaWJsZSI6dHJ1ZSwiVGl0bGVQb3NpdGlvbiI6MiwiRHVyYXRpb25Qb3NpdGlvbiI6NCwiUGVyY2VudGFnZUNvbXBsZXRlZFBvc2l0aW9uIjo2LCJTcGFjaW5nIjo1LCJJc0JlbG93VGltZWJhbmQiOnRydWUsIlBlcmNlbnRhZ2VDb21wbGV0ZVNoYXBlT3BhY2l0eSI6MzUsIlNoYXBlU3R5bGUiOnsiJGlkIjoiMzI2IiwiTWFyZ2luIjp7IiRyZWYiOiIxMTUifSwiUGFkZGluZyI6eyIkcmVmIjoiMTE2In0sIkJhY2tncm91bmQiOnsiJGlkIjoiMzI3IiwiQ29sb3IiOnsiJGlkIjoiMzI4IiwiQSI6MjU1LCJSIjoyMzcsIkciOjEyNSwiQiI6NDl9fSwiSXNWaXNpYmxlIjp0cnVlLCJXaWR0aCI6MC4wLCJIZWlnaHQiOjE2LjAsIkJvcmRlclN0eWxlIjp7IiRpZCI6IjMyOSIsIkxpbmVDb2xvciI6eyIkaWQiOiIzMzAiLCIkdHlwZSI6Ik5MUkUuQ29tbW9uLkRvbS5Tb2xpZENvbG9yQnJ1c2gsIE5MUkUuQ29tbW9uIiwiQ29sb3IiOnsiJGlkIjoiMzMxIiwiQSI6MjU1LCJSIjoyNTUsIkciOjAsIkIiOjB9fSwiTGluZVdlaWdodCI6MC4wLCJMaW5lVHlwZSI6MCwiUGFyZW50U3R5bGUiOm51bGx9LCJQYXJlbnRTdHlsZSI6eyIkcmVmIjoiMTE0In19LCJUaXRsZVN0eWxlIjp7IiRpZCI6IjMzMiIsIkZvbnRTZXR0aW5ncyI6eyIkaWQiOiIzMzMiLCJGb250U2l6ZSI6MTIsIkZvbnROYW1lIjoiQ2FsaWJyaSIsIklzQm9sZCI6dHJ1ZSwiSXNJdGFsaWMiOmZhbHNlLCJJc1VuZGVybGluZWQiOmZhbHNlLCJQYXJlbnRTdHlsZSI6eyIkcmVmIjoiMTIzIn19LCJBdXRvU2l6ZSI6MCwiRm9yZWdyb3VuZCI6eyIkaWQiOiIzMzQiLCJDb2xvciI6eyIkaWQiOiIzMzUiLCJBIjoyNTUsIlIiOjI1NSwiRyI6MjU1LCJCIjoyNTV9fSwiTWF4V2lkdGgiOjg2NC4wLCJNYXhIZWlnaHQiOiJJbmZpbml0eSIsIlNtYXJ0Rm9yZWdyb3VuZElzQWN0aXZlIjpmYWxzZSwiSG9yaXpvbnRhbEFsaWdubWVudCI6MSwiVmVydGljYWxBbGlnbm1lbnQiOjAsIlNtYXJ0Rm9yZWdyb3VuZCI6bnVsbCwiQmFja2dyb3VuZEZpbGxUeXBlIjowLCJNYXJnaW4iOnsiJHJlZiI6IjEyNiJ9LCJQYWRkaW5nIjp7IiRyZWYiOiIxMjcifSwiQmFja2dyb3VuZCI6eyIkaWQiOiIzMzYiLCJDb2xvciI6eyIkaWQiOiIzMzciLCJBIjowLCJSIjoyNTUsIkciOjI1NSwiQiI6MjU1fX0sIklzVmlzaWJsZSI6dHJ1ZSwiV2lkdGgiOjAuMCwiSGVpZ2h0IjowLjAsIkJvcmRlclN0eWxlIjp7IiRpZCI6IjMzOCIsIkxpbmVDb2xvciI6bnVsbCwiTGluZVdlaWdodCI6MC4wLCJMaW5lVHlwZSI6MCwiUGFyZW50U3R5bGUiOm51bGx9LCJQYXJlbnRTdHlsZSI6eyIkcmVmIjoiMTIyIn19LCJEYXRlU3R5bGUiOnsiJGlkIjoiMzM5IiwiRm9udFNldHRpbmdzIjp7IiRpZCI6IjM0MCIsIkZvbnRTaXplIjoxMSwiRm9udE5hbWUiOiJDYWxpYnJpIiwiSXNCb2xkIjpmYWxzZSwiSXNJdGFsaWMiOmZhbHNlLCJJc1VuZGVybGluZWQiOmZhbHNlLCJQYXJlbnRTdHlsZSI6eyIkcmVmIjoiMTMwIn19LCJBdXRvU2l6ZSI6MCwiRm9yZWdyb3VuZCI6eyIkaWQiOiIzNDEiLCJDb2xvciI6eyIkaWQiOiIzNDIiLCJBIjoyNTUsIlIiOjAsIkciOjAsIkIiOjB9fSwiTWF4V2lkdGgiOjIwMC4wLCJNYXhIZWlnaHQiOiJJbmZpbml0eSIsIlNtYXJ0Rm9yZWdyb3VuZElzQWN0aXZlIjpmYWxzZSwiSG9yaXpvbnRhbEFsaWdubWVudCI6MiwiVmVydGljYWxBbGlnbm1lbnQiOjAsIlNtYXJ0Rm9yZWdyb3VuZCI6bnVsbCwiQmFja2dyb3VuZEZpbGxUeXBlIjowLCJNYXJnaW4iOnsiJHJlZiI6IjEzMyJ9LCJQYWRkaW5nIjp7IiRyZWYiOiIxMzQifSwiQmFja2dyb3VuZCI6eyIkaWQiOiIzNDMiLCJDb2xvciI6eyIkaWQiOiIzNDQiLCJBIjowLCJSIjoyNTUsIkciOjI1NSwiQiI6MjU1fX0sIklzVmlzaWJsZSI6dHJ1ZSwiV2lkdGgiOjAuMCwiSGVpZ2h0IjowLjAsIkJvcmRlclN0eWxlIjp7IiRpZCI6IjM0NSIsIkxpbmVDb2xvciI6bnVsbCwiTGluZVdlaWdodCI6MC4wLCJMaW5lVHlwZSI6MCwiUGFyZW50U3R5bGUiOm51bGx9LCJQYXJlbnRTdHlsZSI6eyIkcmVmIjoiMTI5In19LCJEYXRlRm9ybWF0Ijp7IiRpZCI6IjM0NiIsIkZvcm1hdFN0cmluZyI6Ik0vZCIsIlNlcGFyYXRvciI6Ii8iLCJVc2VJbnRlcm5hdGlvbmFsRGF0ZUZvcm1hdCI6ZmFsc2UsIkRhdGVJc1Zpc2libGUiOnRydWUsIlRpbWVJc1Zpc2libGUiOmZhbHNlLCJIb3VyRGlnaXRzIjoxLCJBbVBtRGVzaWduYXRvciI6MiwiVHJpbTAwTWludXRlcyI6ZmFsc2UsIkxhc3RLbm93blZpc2liaWxpdHlTdGF0ZSI6eyIkaWQiOiIzNDciLCJEYXRlUGFydElzVmlzaWJsZSI6ZmFsc2UsIlRpbWVQYXJ0SXNWaXNpYmxlIjpmYWxzZX19LCJXZWVrTnVtYmVyaW5nIjp7IiRpZCI6IjM0OCIsIkZvcm1hdCI6MCwiSXNWaXNpYmxlIjpmYWxzZSwiTGFzdEtub3duVmlzaWJpbGl0eVN0YXRlIjpmYWxzZX0sIklzVmlzaWJsZSI6dHJ1ZSwiUGFyZW50U3R5bGUiOnsiJHJlZiI6IjkzIn19LCJJbmRleCI6NSwiU21hcnREdXJhdGlvbkFjdGl2YXRlZCI6ZmFsc2UsIkRhdGVGb3JtYXQiOnsiJHJlZiI6IjM0NiJ9LCJXZWVrTnVtYmVyaW5nIjp7IiRpZCI6IjM0OSIsIkZvcm1hdCI6MCwiSXNWaXNpYmxlIjpmYWxzZSwiTGFzdEtub3duVmlzaWJpbGl0eVN0YXRlIjpmYWxzZX0sIklkIjoiNTQzM2I4MTMtZWFjOC00MjcyLWI2OGEtN2FjZjVlYzViMDE1IiwiSW1wb3J0SWQiOm51bGwsIlRpdGxlIjoiVGFzayAxIiwiTm90ZSI6bnVsbCwiSHlwZXJsaW5rIjp7IiRpZCI6IjM1MCIsIkFkZHJlc3MiOm51bGwsIlN1YkFkZHJlc3MiOm51bGx9LCJJc0NoYW5nZWQiOmZhbHNlLCJJc05ldyI6dHJ1ZX0seyIkaWQiOiIzNTEiLCJHcm91cE5hbWUiOm51bGwsIlN0YXJ0RGF0ZSI6IjIwMjItMDMtMzBUMDA6MDA6MDBaIiwiRW5kRGF0ZSI6IjIwMjItMDQtMzBUMjM6NTk6MDBaIiwiUGVyY2VudGFnZUNvbXBsZXRlIjpudWxsLCJTdHlsZSI6eyIkaWQiOiIzNTIiLCJTaGFwZSI6MSwiU2hhcGVUaGlja25lc3MiOjEsIkR1cmF0aW9uRm9ybWF0IjowLCJJbmNsdWRlTm9uV29ya2luZ0RheXNJbkR1cmF0aW9uIjpmYWxzZSwiUGVyY2VudGFnZUNvbXBsZXRlU3R5bGUiOnsiJGlkIjoiMzUzIiwiRm9udFNldHRpbmdzIjp7IiRpZCI6IjM1NCIsIkZvbnRTaXplIjoxMCwiRm9udE5hbWUiOiJDYWxpYnJpIiwiSXNCb2xkIjpmYWxzZSwiSXNJdGFsaWMiOmZhbHNlLCJJc1VuZGVybGluZWQiOmZhbHNlLCJQYXJlbnRTdHlsZSI6eyIkcmVmIjoiOTUifX0sIkF1dG9TaXplIjowLCJGb3JlZ3JvdW5kIjp7IiRyZWYiOiI5NiJ9LCJNYXhXaWR0aCI6MjAwLjAsIk1heEhlaWdodCI6IkluZmluaXR5IiwiU21hcnRGb3JlZ3JvdW5kSXNBY3RpdmUiOmZhbHNlLCJIb3Jpem9udGFsQWxpZ25tZW50IjowLCJWZXJ0aWNhbEFsaWdubWVudCI6MCwiU21hcnRGb3JlZ3JvdW5kIjpudWxsLCJCYWNrZ3JvdW5kRmlsbFR5cGUiOjAsIk1hcmdpbiI6eyIkcmVmIjoiOTgifSwiUGFkZGluZyI6eyIkcmVmIjoiOTkifSwiQmFja2dyb3VuZCI6eyIkcmVmIjoiMTAwIn0sIklzVmlzaWJsZSI6dHJ1ZSwiV2lkdGgiOjAuMCwiSGVpZ2h0IjowLjAsIkJvcmRlclN0eWxlIjp7IiRpZCI6IjM1NSIsIkxpbmVDb2xvciI6bnVsbCwiTGluZVdlaWdodCI6MC4wLCJMaW5lVHlwZSI6MCwiUGFyZW50U3R5bGUiOm51bGx9LCJQYXJlbnRTdHlsZSI6eyIkcmVmIjoiOTQifX0sIkR1cmF0aW9uU3R5bGUiOnsiJGlkIjoiMzU2IiwiRm9udFNldHRpbmdzIjp7IiRpZCI6IjM1NyIsIkZvbnRTaXplIjoxMCwiRm9udE5hbWUiOiJDYWxpYnJpIiwiSXNCb2xkIjp0cnVlLCJJc0l0YWxpYyI6ZmFsc2UsIklzVW5kZXJsaW5lZCI6ZmFsc2UsIlBhcmVudFN0eWxlIjp7IiRyZWYiOiIxMDIifX0sIkF1dG9TaXplIjowLCJGb3JlZ3JvdW5kIjp7IiRpZCI6IjM1OCIsIkNvbG9yIjp7IiRpZCI6IjM1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yZWYiOiIxMDUifSwiUGFkZGluZyI6eyIkcmVmIjoiMTA2In0sIkJhY2tncm91bmQiOnsiJGlkIjoiMzYwIiwiQ29sb3IiOnsiJGlkIjoiMzYxIiwiQSI6MCwiUiI6MjU1LCJHIjoyNTUsIkIiOjI1NX19LCJJc1Zpc2libGUiOnRydWUsIldpZHRoIjowLjAsIkhlaWdodCI6MC4wLCJCb3JkZXJTdHlsZSI6eyIkaWQiOiIzNjIiLCJMaW5lQ29sb3IiOm51bGwsIkxpbmVXZWlnaHQiOjAuMCwiTGluZVR5cGUiOjAsIlBhcmVudFN0eWxlIjpudWxsfSwiUGFyZW50U3R5bGUiOnsiJHJlZiI6IjEwMSJ9fSwiSG9yaXpvbnRhbENvbm5lY3RvclN0eWxlIjp7IiRpZCI6IjM2MyIsIkxpbmVDb2xvciI6eyIkcmVmIjoiMTA5In0sIkxpbmVXZWlnaHQiOjAuMCwiTGluZVR5cGUiOjAsIlBhcmVudFN0eWxlIjp7IiRyZWYiOiIxMDgifX0sIlZlcnRpY2FsQ29ubmVjdG9yU3R5bGUiOnsiJGlkIjoiMzY0IiwiTGluZUNvbG9yIjp7IiRyZWYiOiIxMTIifSwiTGluZVdlaWdodCI6Mi4wLCJMaW5lVHlwZSI6MCwiUGFyZW50U3R5bGUiOnsiJHJlZiI6IjExMSJ9fSwiTWFyZ2luIjpudWxsLCJTdGFydERhdGVQb3NpdGlvbiI6MywiRW5kRGF0ZVBvc2l0aW9uIjozLCJEYXRlSXNWaXNpYmxlIjp0cnVlLCJUaXRsZVBvc2l0aW9uIjoyLCJEdXJhdGlvblBvc2l0aW9uIjo0LCJQZXJjZW50YWdlQ29tcGxldGVkUG9zaXRpb24iOjYsIlNwYWNpbmciOjUsIklzQmVsb3dUaW1lYmFuZCI6dHJ1ZSwiUGVyY2VudGFnZUNvbXBsZXRlU2hhcGVPcGFjaXR5IjozNSwiU2hhcGVTdHlsZSI6eyIkaWQiOiIzNjUiLCJNYXJnaW4iOnsiJHJlZiI6IjExNSJ9LCJQYWRkaW5nIjp7IiRyZWYiOiIxMTYifSwiQmFja2dyb3VuZCI6eyIkaWQiOiIzNjYiLCJDb2xvciI6eyIkaWQiOiIzNjciLCJBIjoyNTUsIlIiOjIxNiwiRyI6MTExLCJCIjozOX19LCJJc1Zpc2libGUiOnRydWUsIldpZHRoIjowLjAsIkhlaWdodCI6MTYuMCwiQm9yZGVyU3R5bGUiOnsiJGlkIjoiMzY4IiwiTGluZUNvbG9yIjp7IiRpZCI6IjM2OSIsIiR0eXBlIjoiTkxSRS5Db21tb24uRG9tLlNvbGlkQ29sb3JCcnVzaCwgTkxSRS5Db21tb24iLCJDb2xvciI6eyIkaWQiOiIzNzAiLCJBIjoyNTUsIlIiOjI1NSwiRyI6MCwiQiI6MH19LCJMaW5lV2VpZ2h0IjowLjAsIkxpbmVUeXBlIjowLCJQYXJlbnRTdHlsZSI6bnVsbH0sIlBhcmVudFN0eWxlIjp7IiRyZWYiOiIxMTQifX0sIlRpdGxlU3R5bGUiOnsiJGlkIjoiMzcxIiwiRm9udFNldHRpbmdzIjp7IiRpZCI6IjM3MiIsIkZvbnRTaXplIjoxMiwiRm9udE5hbWUiOiJDYWxpYnJpIiwiSXNCb2xkIjp0cnVlLCJJc0l0YWxpYyI6ZmFsc2UsIklzVW5kZXJsaW5lZCI6ZmFsc2UsIlBhcmVudFN0eWxlIjp7IiRyZWYiOiIxMjMifX0sIkF1dG9TaXplIjowLCJGb3JlZ3JvdW5kIjp7IiRpZCI6IjM3MyIsIkNvbG9yIjp7IiRpZCI6IjM3NCIsIkEiOjI1NSwiUiI6MjU1LCJHIjoyNTUsIkIiOjI1NX19LCJNYXhXaWR0aCI6ODY0LjAsIk1heEhlaWdodCI6IkluZmluaXR5IiwiU21hcnRGb3JlZ3JvdW5kSXNBY3RpdmUiOmZhbHNlLCJIb3Jpem9udGFsQWxpZ25tZW50IjoxLCJWZXJ0aWNhbEFsaWdubWVudCI6MCwiU21hcnRGb3JlZ3JvdW5kIjpudWxsLCJCYWNrZ3JvdW5kRmlsbFR5cGUiOjAsIk1hcmdpbiI6eyIkcmVmIjoiMTI2In0sIlBhZGRpbmciOnsiJHJlZiI6IjEyNyJ9LCJCYWNrZ3JvdW5kIjp7IiRpZCI6IjM3NSIsIkNvbG9yIjp7IiRpZCI6IjM3NiIsIkEiOjAsIlIiOjI1NSwiRyI6MjU1LCJCIjoyNTV9fSwiSXNWaXNpYmxlIjp0cnVlLCJXaWR0aCI6MC4wLCJIZWlnaHQiOjAuMCwiQm9yZGVyU3R5bGUiOnsiJGlkIjoiMzc3IiwiTGluZUNvbG9yIjpudWxsLCJMaW5lV2VpZ2h0IjowLjAsIkxpbmVUeXBlIjowLCJQYXJlbnRTdHlsZSI6bnVsbH0sIlBhcmVudFN0eWxlIjp7IiRyZWYiOiIxMjIifX0sIkRhdGVTdHlsZSI6eyIkaWQiOiIzNzgiLCJGb250U2V0dGluZ3MiOnsiJGlkIjoiMzc5IiwiRm9udFNpemUiOjExLCJGb250TmFtZSI6IkNhbGlicmkiLCJJc0JvbGQiOmZhbHNlLCJJc0l0YWxpYyI6ZmFsc2UsIklzVW5kZXJsaW5lZCI6ZmFsc2UsIlBhcmVudFN0eWxlIjp7IiRyZWYiOiIxMzAifX0sIkF1dG9TaXplIjowLCJGb3JlZ3JvdW5kIjp7IiRpZCI6IjM4MCIsIkNvbG9yIjp7IiRpZCI6IjM4M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MTMzIn0sIlBhZGRpbmciOnsiJHJlZiI6IjEzNCJ9LCJCYWNrZ3JvdW5kIjp7IiRpZCI6IjM4MiIsIkNvbG9yIjp7IiRpZCI6IjM4MyIsIkEiOjAsIlIiOjI1NSwiRyI6MjU1LCJCIjoyNTV9fSwiSXNWaXNpYmxlIjp0cnVlLCJXaWR0aCI6MC4wLCJIZWlnaHQiOjAuMCwiQm9yZGVyU3R5bGUiOnsiJGlkIjoiMzg0IiwiTGluZUNvbG9yIjpudWxsLCJMaW5lV2VpZ2h0IjowLjAsIkxpbmVUeXBlIjowLCJQYXJlbnRTdHlsZSI6bnVsbH0sIlBhcmVudFN0eWxlIjp7IiRyZWYiOiIxMjkifX0sIkRhdGVGb3JtYXQiOnsiJGlkIjoiMzg1IiwiRm9ybWF0U3RyaW5nIjoiTS9kIiwiU2VwYXJhdG9yIjoiLyIsIlVzZUludGVybmF0aW9uYWxEYXRlRm9ybWF0IjpmYWxzZSwiRGF0ZUlzVmlzaWJsZSI6dHJ1ZSwiVGltZUlzVmlzaWJsZSI6ZmFsc2UsIkhvdXJEaWdpdHMiOjEsIkFtUG1EZXNpZ25hdG9yIjoyLCJUcmltMDBNaW51dGVzIjpmYWxzZSwiTGFzdEtub3duVmlzaWJpbGl0eVN0YXRlIjp7IiRpZCI6IjM4NiIsIkRhdGVQYXJ0SXNWaXNpYmxlIjpmYWxzZSwiVGltZVBhcnRJc1Zpc2libGUiOmZhbHNlfX0sIldlZWtOdW1iZXJpbmciOnsiJGlkIjoiMzg3IiwiRm9ybWF0IjowLCJJc1Zpc2libGUiOmZhbHNlLCJMYXN0S25vd25WaXNpYmlsaXR5U3RhdGUiOmZhbHNlfSwiSXNWaXNpYmxlIjp0cnVlLCJQYXJlbnRTdHlsZSI6eyIkcmVmIjoiOTMifX0sIkluZGV4Ijo2LCJTbWFydER1cmF0aW9uQWN0aXZhdGVkIjpmYWxzZSwiRGF0ZUZvcm1hdCI6eyIkcmVmIjoiMzg1In0sIldlZWtOdW1iZXJpbmciOnsiJGlkIjoiMzg4IiwiRm9ybWF0IjowLCJJc1Zpc2libGUiOmZhbHNlLCJMYXN0S25vd25WaXNpYmlsaXR5U3RhdGUiOmZhbHNlfSwiSWQiOiIyNzIwNTNhZC01OGEwLTQxN2ItYWVlOS1iZDMxMzMyMDZkMDkiLCJJbXBvcnRJZCI6bnVsbCwiVGl0bGUiOiJUYXNrIDIiLCJOb3RlIjpudWxsLCJIeXBlcmxpbmsiOnsiJGlkIjoiMzg5IiwiQWRkcmVzcyI6bnVsbCwiU3ViQWRkcmVzcyI6bnVsbH0sIklzQ2hhbmdlZCI6ZmFsc2UsIklzTmV3Ijp0cnVlfSx7IiRpZCI6IjM5MCIsIkdyb3VwTmFtZSI6bnVsbCwiU3RhcnREYXRlIjoiMjAyMi0wNC0xNVQwMDowMDowMFoiLCJFbmREYXRlIjoiMjAyMi0wNi0zMFQyMzo1OTowMFoiLCJQZXJjZW50YWdlQ29tcGxldGUiOm51bGwsIlN0eWxlIjp7IiRpZCI6IjM5MSIsIlNoYXBlIjoxLCJTaGFwZVRoaWNrbmVzcyI6MSwiRHVyYXRpb25Gb3JtYXQiOjAsIkluY2x1ZGVOb25Xb3JraW5nRGF5c0luRHVyYXRpb24iOmZhbHNlLCJQZXJjZW50YWdlQ29tcGxldGVTdHlsZSI6eyIkaWQiOiIzOTIiLCJGb250U2V0dGluZ3MiOnsiJGlkIjoiMzkzIiwiRm9udFNpemUiOjEwLCJGb250TmFtZSI6IkNhbGlicmkiLCJJc0JvbGQiOmZhbHNlLCJJc0l0YWxpYyI6ZmFsc2UsIklzVW5kZXJsaW5lZCI6ZmFsc2UsIlBhcmVudFN0eWxlIjp7IiRyZWYiOiI5NSJ9fSwiQXV0b1NpemUiOjAsIkZvcmVncm91bmQiOnsiJHJlZiI6Ijk2In0sIk1heFdpZHRoIjoyMDAuMCwiTWF4SGVpZ2h0IjoiSW5maW5pdHkiLCJTbWFydEZvcmVncm91bmRJc0FjdGl2ZSI6ZmFsc2UsIkhvcml6b250YWxBbGlnbm1lbnQiOjAsIlZlcnRpY2FsQWxpZ25tZW50IjowLCJTbWFydEZvcmVncm91bmQiOm51bGwsIkJhY2tncm91bmRGaWxsVHlwZSI6MCwiTWFyZ2luIjp7IiRyZWYiOiI5OCJ9LCJQYWRkaW5nIjp7IiRyZWYiOiI5OSJ9LCJCYWNrZ3JvdW5kIjp7IiRyZWYiOiIxMDAifSwiSXNWaXNpYmxlIjp0cnVlLCJXaWR0aCI6MC4wLCJIZWlnaHQiOjAuMCwiQm9yZGVyU3R5bGUiOnsiJGlkIjoiMzk0IiwiTGluZUNvbG9yIjpudWxsLCJMaW5lV2VpZ2h0IjowLjAsIkxpbmVUeXBlIjowLCJQYXJlbnRTdHlsZSI6bnVsbH0sIlBhcmVudFN0eWxlIjp7IiRyZWYiOiI5NCJ9fSwiRHVyYXRpb25TdHlsZSI6eyIkaWQiOiIzOTUiLCJGb250U2V0dGluZ3MiOnsiJGlkIjoiMzk2IiwiRm9udFNpemUiOjEwLCJGb250TmFtZSI6IkNhbGlicmkiLCJJc0JvbGQiOnRydWUsIklzSXRhbGljIjpmYWxzZSwiSXNVbmRlcmxpbmVkIjpmYWxzZSwiUGFyZW50U3R5bGUiOnsiJHJlZiI6IjEwMiJ9fSwiQXV0b1NpemUiOjAsIkZvcmVncm91bmQiOnsiJGlkIjoiMzk3IiwiQ29sb3IiOnsiJGlkIjoiMzk4IiwiQSI6MjU1LCJSIjoyMjMsIkciOjEwMSwiQiI6Mzl9fSwiTWF4V2lkdGgiOjIwMC4wLCJNYXhIZWlnaHQiOiJJbmZpbml0eSIsIlNtYXJ0Rm9yZWdyb3VuZElzQWN0aXZlIjpmYWxzZSwiSG9yaXpvbnRhbEFsaWdubWVudCI6MCwiVmVydGljYWxBbGlnbm1lbnQiOjAsIlNtYXJ0Rm9yZWdyb3VuZCI6bnVsbCwiQmFja2dyb3VuZEZpbGxUeXBlIjowLCJNYXJnaW4iOnsiJHJlZiI6IjEwNSJ9LCJQYWRkaW5nIjp7IiRyZWYiOiIxMDYifSwiQmFja2dyb3VuZCI6eyIkaWQiOiIzOTkiLCJDb2xvciI6eyIkaWQiOiI0MDAiLCJBIjowLCJSIjoyNTUsIkciOjI1NSwiQiI6MjU1fX0sIklzVmlzaWJsZSI6dHJ1ZSwiV2lkdGgiOjAuMCwiSGVpZ2h0IjowLjAsIkJvcmRlclN0eWxlIjp7IiRpZCI6IjQwMSIsIkxpbmVDb2xvciI6bnVsbCwiTGluZVdlaWdodCI6MC4wLCJMaW5lVHlwZSI6MCwiUGFyZW50U3R5bGUiOm51bGx9LCJQYXJlbnRTdHlsZSI6eyIkcmVmIjoiMTAxIn19LCJIb3Jpem9udGFsQ29ubmVjdG9yU3R5bGUiOnsiJGlkIjoiNDAyIiwiTGluZUNvbG9yIjp7IiRyZWYiOiIxMDkifSwiTGluZVdlaWdodCI6MC4wLCJMaW5lVHlwZSI6MCwiUGFyZW50U3R5bGUiOnsiJHJlZiI6IjEwOCJ9fSwiVmVydGljYWxDb25uZWN0b3JTdHlsZSI6eyIkaWQiOiI0MDMiLCJMaW5lQ29sb3IiOnsiJHJlZiI6IjExMiJ9LCJMaW5lV2VpZ2h0IjowLjAsIkxpbmVUeXBlIjowLCJQYXJlbnRTdHlsZSI6eyIkcmVmIjoiMTExIn19LCJNYXJnaW4iOm51bGwsIlN0YXJ0RGF0ZVBvc2l0aW9uIjozLCJFbmREYXRlUG9zaXRpb24iOjMsIkRhdGVJc1Zpc2libGUiOnRydWUsIlRpdGxlUG9zaXRpb24iOjIsIkR1cmF0aW9uUG9zaXRpb24iOjQsIlBlcmNlbnRhZ2VDb21wbGV0ZWRQb3NpdGlvbiI6NiwiU3BhY2luZyI6NSwiSXNCZWxvd1RpbWViYW5kIjp0cnVlLCJQZXJjZW50YWdlQ29tcGxldGVTaGFwZU9wYWNpdHkiOjM1LCJTaGFwZVN0eWxlIjp7IiRpZCI6IjQwNCIsIk1hcmdpbiI6eyIkcmVmIjoiMTE1In0sIlBhZGRpbmciOnsiJHJlZiI6IjExNiJ9LCJCYWNrZ3JvdW5kIjp7IiRpZCI6IjQwNSIsIkNvbG9yIjp7IiRpZCI6IjQwNiIsIkEiOjI1NSwiUiI6MjIzLCJHIjoxMDEsIkIiOjM5fX0sIklzVmlzaWJsZSI6dHJ1ZSwiV2lkdGgiOjAuMCwiSGVpZ2h0IjoxNi4wLCJCb3JkZXJTdHlsZSI6eyIkaWQiOiI0MDciLCJMaW5lQ29sb3IiOnsiJGlkIjoiNDA4IiwiJHR5cGUiOiJOTFJFLkNvbW1vbi5Eb20uU29saWRDb2xvckJydXNoLCBOTFJFLkNvbW1vbiIsIkNvbG9yIjp7IiRpZCI6IjQwOSIsIkEiOjI1NSwiUiI6MjU1LCJHIjowLCJCIjowfX0sIkxpbmVXZWlnaHQiOjAuMCwiTGluZVR5cGUiOjAsIlBhcmVudFN0eWxlIjpudWxsfSwiUGFyZW50U3R5bGUiOnsiJHJlZiI6IjExNCJ9fSwiVGl0bGVTdHlsZSI6eyIkaWQiOiI0MTAiLCJGb250U2V0dGluZ3MiOnsiJGlkIjoiNDExIiwiRm9udFNpemUiOjEyLCJGb250TmFtZSI6IkNhbGlicmkiLCJJc0JvbGQiOnRydWUsIklzSXRhbGljIjpmYWxzZSwiSXNVbmRlcmxpbmVkIjpmYWxzZSwiUGFyZW50U3R5bGUiOnsiJHJlZiI6IjEyMyJ9fSwiQXV0b1NpemUiOjAsIkZvcmVncm91bmQiOnsiJGlkIjoiNDEyIiwiQ29sb3IiOnsiJGlkIjoiNDEzIiwiQSI6MjU1LCJSIjoyNTUsIkciOjI1NSwiQiI6MjU1fX0sIk1heFdpZHRoIjo4NjQuMCwiTWF4SGVpZ2h0IjoiSW5maW5pdHkiLCJTbWFydEZvcmVncm91bmRJc0FjdGl2ZSI6ZmFsc2UsIkhvcml6b250YWxBbGlnbm1lbnQiOjEsIlZlcnRpY2FsQWxpZ25tZW50IjowLCJTbWFydEZvcmVncm91bmQiOm51bGwsIkJhY2tncm91bmRGaWxsVHlwZSI6MCwiTWFyZ2luIjp7IiRyZWYiOiIxMjYifSwiUGFkZGluZyI6eyIkcmVmIjoiMTI3In0sIkJhY2tncm91bmQiOnsiJGlkIjoiNDE0IiwiQ29sb3IiOnsiJGlkIjoiNDE1IiwiQSI6MCwiUiI6MjU1LCJHIjoyNTUsIkIiOjI1NX19LCJJc1Zpc2libGUiOnRydWUsIldpZHRoIjowLjAsIkhlaWdodCI6MC4wLCJCb3JkZXJTdHlsZSI6eyIkaWQiOiI0MTYiLCJMaW5lQ29sb3IiOm51bGwsIkxpbmVXZWlnaHQiOjAuMCwiTGluZVR5cGUiOjAsIlBhcmVudFN0eWxlIjpudWxsfSwiUGFyZW50U3R5bGUiOnsiJHJlZiI6IjEyMiJ9fSwiRGF0ZVN0eWxlIjp7IiRpZCI6IjQxNyIsIkZvbnRTZXR0aW5ncyI6eyIkaWQiOiI0MTgiLCJGb250U2l6ZSI6MTEsIkZvbnROYW1lIjoiQ2FsaWJyaSIsIklzQm9sZCI6ZmFsc2UsIklzSXRhbGljIjpmYWxzZSwiSXNVbmRlcmxpbmVkIjpmYWxzZSwiUGFyZW50U3R5bGUiOnsiJHJlZiI6IjEzMCJ9fSwiQXV0b1NpemUiOjAsIkZvcmVncm91bmQiOnsiJGlkIjoiNDE5IiwiQ29sb3IiOnsiJGlkIjoiNDIw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xMzMifSwiUGFkZGluZyI6eyIkcmVmIjoiMTM0In0sIkJhY2tncm91bmQiOnsiJGlkIjoiNDIxIiwiQ29sb3IiOnsiJGlkIjoiNDIyIiwiQSI6MCwiUiI6MjU1LCJHIjoyNTUsIkIiOjI1NX19LCJJc1Zpc2libGUiOnRydWUsIldpZHRoIjowLjAsIkhlaWdodCI6MC4wLCJCb3JkZXJTdHlsZSI6eyIkaWQiOiI0MjMiLCJMaW5lQ29sb3IiOm51bGwsIkxpbmVXZWlnaHQiOjAuMCwiTGluZVR5cGUiOjAsIlBhcmVudFN0eWxlIjpudWxsfSwiUGFyZW50U3R5bGUiOnsiJHJlZiI6IjEyOSJ9fSwiRGF0ZUZvcm1hdCI6eyIkaWQiOiI0MjQiLCJGb3JtYXRTdHJpbmciOiJNL2QiLCJTZXBhcmF0b3IiOiIvIiwiVXNlSW50ZXJuYXRpb25hbERhdGVGb3JtYXQiOmZhbHNlLCJEYXRlSXNWaXNpYmxlIjp0cnVlLCJUaW1lSXNWaXNpYmxlIjpmYWxzZSwiSG91ckRpZ2l0cyI6MSwiQW1QbURlc2lnbmF0b3IiOjIsIlRyaW0wME1pbnV0ZXMiOmZhbHNlLCJMYXN0S25vd25WaXNpYmlsaXR5U3RhdGUiOnsiJGlkIjoiNDI1IiwiRGF0ZVBhcnRJc1Zpc2libGUiOmZhbHNlLCJUaW1lUGFydElzVmlzaWJsZSI6ZmFsc2V9fSwiV2Vla051bWJlcmluZyI6eyIkaWQiOiI0MjYiLCJGb3JtYXQiOjAsIklzVmlzaWJsZSI6ZmFsc2UsIkxhc3RLbm93blZpc2liaWxpdHlTdGF0ZSI6ZmFsc2V9LCJJc1Zpc2libGUiOnRydWUsIlBhcmVudFN0eWxlIjp7IiRyZWYiOiI5MyJ9fSwiSW5kZXgiOjcsIlNtYXJ0RHVyYXRpb25BY3RpdmF0ZWQiOmZhbHNlLCJEYXRlRm9ybWF0Ijp7IiRyZWYiOiI0MjQifSwiV2Vla051bWJlcmluZyI6eyIkaWQiOiI0MjciLCJGb3JtYXQiOjAsIklzVmlzaWJsZSI6ZmFsc2UsIkxhc3RLbm93blZpc2liaWxpdHlTdGF0ZSI6ZmFsc2V9LCJJZCI6Ijg5NDY5ODdjLTViNzktNDQ0NC05MzQ0LTIwY2Y3NmY5MmY4YiIsIkltcG9ydElkIjpudWxsLCJUaXRsZSI6IlRhc2sgMyIsIk5vdGUiOm51bGwsIkh5cGVybGluayI6eyIkaWQiOiI0MjgiLCJBZGRyZXNzIjpudWxsLCJTdWJBZGRyZXNzIjpudWxsfSwiSXNDaGFuZ2VkIjpmYWxzZSwiSXNOZXciOnRydWV9LHsiJGlkIjoiNDI5IiwiR3JvdXBOYW1lIjpudWxsLCJTdGFydERhdGUiOiIyMDIyLTA0LTE1VDAwOjAwOjAwWiIsIkVuZERhdGUiOiIyMDIyLTA2LTMwVDIzOjU5OjAwWiIsIlBlcmNlbnRhZ2VDb21wbGV0ZSI6bnVsbCwiU3R5bGUiOnsiJGlkIjoiNDMwIiwiU2hhcGUiOjEsIlNoYXBlVGhpY2tuZXNzIjoxLCJEdXJhdGlvbkZvcm1hdCI6MCwiSW5jbHVkZU5vbldvcmtpbmdEYXlzSW5EdXJhdGlvbiI6ZmFsc2UsIlBlcmNlbnRhZ2VDb21wbGV0ZVN0eWxlIjp7IiRpZCI6IjQzMSIsIkZvbnRTZXR0aW5ncyI6eyIkaWQiOiI0MzIiLCJGb250U2l6ZSI6MTAsIkZvbnROYW1lIjoiQ2FsaWJyaSIsIklzQm9sZCI6ZmFsc2UsIklzSXRhbGljIjpmYWxzZSwiSXNVbmRlcmxpbmVkIjpmYWxzZSwiUGFyZW50U3R5bGUiOnsiJHJlZiI6Ijk1In19LCJBdXRvU2l6ZSI6MCwiRm9yZWdyb3VuZCI6eyIkcmVmIjoiOTYifSwiTWF4V2lkdGgiOjIwMC4wLCJNYXhIZWlnaHQiOiJJbmZpbml0eSIsIlNtYXJ0Rm9yZWdyb3VuZElzQWN0aXZlIjpmYWxzZSwiSG9yaXpvbnRhbEFsaWdubWVudCI6MCwiVmVydGljYWxBbGlnbm1lbnQiOjAsIlNtYXJ0Rm9yZWdyb3VuZCI6bnVsbCwiQmFja2dyb3VuZEZpbGxUeXBlIjowLCJNYXJnaW4iOnsiJHJlZiI6Ijk4In0sIlBhZGRpbmciOnsiJHJlZiI6Ijk5In0sIkJhY2tncm91bmQiOnsiJHJlZiI6IjEwMCJ9LCJJc1Zpc2libGUiOnRydWUsIldpZHRoIjowLjAsIkhlaWdodCI6MC4wLCJCb3JkZXJTdHlsZSI6eyIkaWQiOiI0MzMiLCJMaW5lQ29sb3IiOm51bGwsIkxpbmVXZWlnaHQiOjAuMCwiTGluZVR5cGUiOjAsIlBhcmVudFN0eWxlIjpudWxsfSwiUGFyZW50U3R5bGUiOnsiJHJlZiI6Ijk0In19LCJEdXJhdGlvblN0eWxlIjp7IiRpZCI6IjQzNCIsIkZvbnRTZXR0aW5ncyI6eyIkaWQiOiI0MzUiLCJGb250U2l6ZSI6MTAsIkZvbnROYW1lIjoiQ2FsaWJyaSIsIklzQm9sZCI6dHJ1ZSwiSXNJdGFsaWMiOmZhbHNlLCJJc1VuZGVybGluZWQiOmZhbHNlLCJQYXJlbnRTdHlsZSI6eyIkcmVmIjoiMTAyIn19LCJBdXRvU2l6ZSI6MCwiRm9yZWdyb3VuZCI6eyIkaWQiOiI0MzYiLCJDb2xvciI6eyIkaWQiOiI0MzciLCJBIjoyNTUsIlIiOjIwNywiRyI6NzQsIkIiOjI3fX0sIk1heFdpZHRoIjoyMDAuMCwiTWF4SGVpZ2h0IjoiSW5maW5pdHkiLCJTbWFydEZvcmVncm91bmRJc0FjdGl2ZSI6ZmFsc2UsIkhvcml6b250YWxBbGlnbm1lbnQiOjAsIlZlcnRpY2FsQWxpZ25tZW50IjowLCJTbWFydEZvcmVncm91bmQiOm51bGwsIkJhY2tncm91bmRGaWxsVHlwZSI6MCwiTWFyZ2luIjp7IiRyZWYiOiIxMDUifSwiUGFkZGluZyI6eyIkcmVmIjoiMTA2In0sIkJhY2tncm91bmQiOnsiJGlkIjoiNDM4IiwiQ29sb3IiOnsiJGlkIjoiNDM5IiwiQSI6MCwiUiI6MjU1LCJHIjoyNTUsIkIiOjI1NX19LCJJc1Zpc2libGUiOnRydWUsIldpZHRoIjowLjAsIkhlaWdodCI6MC4wLCJCb3JkZXJTdHlsZSI6eyIkaWQiOiI0NDAiLCJMaW5lQ29sb3IiOm51bGwsIkxpbmVXZWlnaHQiOjAuMCwiTGluZVR5cGUiOjAsIlBhcmVudFN0eWxlIjpudWxsfSwiUGFyZW50U3R5bGUiOnsiJHJlZiI6IjEwMSJ9fSwiSG9yaXpvbnRhbENvbm5lY3RvclN0eWxlIjp7IiRpZCI6IjQ0MSIsIkxpbmVDb2xvciI6eyIkcmVmIjoiMTA5In0sIkxpbmVXZWlnaHQiOjAuMCwiTGluZVR5cGUiOjAsIlBhcmVudFN0eWxlIjp7IiRyZWYiOiIxMDgifX0sIlZlcnRpY2FsQ29ubmVjdG9yU3R5bGUiOnsiJGlkIjoiNDQyIiwiTGluZUNvbG9yIjp7IiRyZWYiOiIxMTIifSwiTGluZVdlaWdodCI6Mi4wLCJMaW5lVHlwZSI6MCwiUGFyZW50U3R5bGUiOnsiJHJlZiI6IjExMSJ9fSwiTWFyZ2luIjpudWxsLCJTdGFydERhdGVQb3NpdGlvbiI6MywiRW5kRGF0ZVBvc2l0aW9uIjozLCJEYXRlSXNWaXNpYmxlIjp0cnVlLCJUaXRsZVBvc2l0aW9uIjoyLCJEdXJhdGlvblBvc2l0aW9uIjo0LCJQZXJjZW50YWdlQ29tcGxldGVkUG9zaXRpb24iOjYsIlNwYWNpbmciOjUsIklzQmVsb3dUaW1lYmFuZCI6dHJ1ZSwiUGVyY2VudGFnZUNvbXBsZXRlU2hhcGVPcGFjaXR5IjozNSwiU2hhcGVTdHlsZSI6eyIkaWQiOiI0NDMiLCJNYXJnaW4iOnsiJHJlZiI6IjExNSJ9LCJQYWRkaW5nIjp7IiRyZWYiOiIxMTYifSwiQmFja2dyb3VuZCI6eyIkaWQiOiI0NDQiLCJDb2xvciI6eyIkaWQiOiI0NDUiLCJBIjoyNTUsIlIiOjIwNywiRyI6NzQsIkIiOjI3fX0sIklzVmlzaWJsZSI6dHJ1ZSwiV2lkdGgiOjAuMCwiSGVpZ2h0IjoxNi4wLCJCb3JkZXJTdHlsZSI6eyIkaWQiOiI0NDYiLCJMaW5lQ29sb3IiOnsiJGlkIjoiNDQ3IiwiJHR5cGUiOiJOTFJFLkNvbW1vbi5Eb20uU29saWRDb2xvckJydXNoLCBOTFJFLkNvbW1vbiIsIkNvbG9yIjp7IiRpZCI6IjQ0OCIsIkEiOjI1NSwiUiI6MjU1LCJHIjowLCJCIjowfX0sIkxpbmVXZWlnaHQiOjAuMCwiTGluZVR5cGUiOjAsIlBhcmVudFN0eWxlIjpudWxsfSwiUGFyZW50U3R5bGUiOnsiJHJlZiI6IjExNCJ9fSwiVGl0bGVTdHlsZSI6eyIkaWQiOiI0NDkiLCJGb250U2V0dGluZ3MiOnsiJGlkIjoiNDUwIiwiRm9udFNpemUiOjEyLCJGb250TmFtZSI6IkNhbGlicmkiLCJJc0JvbGQiOnRydWUsIklzSXRhbGljIjpmYWxzZSwiSXNVbmRlcmxpbmVkIjpmYWxzZSwiUGFyZW50U3R5bGUiOnsiJHJlZiI6IjEyMyJ9fSwiQXV0b1NpemUiOjAsIkZvcmVncm91bmQiOnsiJGlkIjoiNDUxIiwiQ29sb3IiOnsiJGlkIjoiNDUyIiwiQSI6MjU1LCJSIjoyNTUsIkciOjI1NSwiQiI6MjU1fX0sIk1heFdpZHRoIjo4NjQuMCwiTWF4SGVpZ2h0IjoiSW5maW5pdHkiLCJTbWFydEZvcmVncm91bmRJc0FjdGl2ZSI6ZmFsc2UsIkhvcml6b250YWxBbGlnbm1lbnQiOjEsIlZlcnRpY2FsQWxpZ25tZW50IjowLCJTbWFydEZvcmVncm91bmQiOm51bGwsIkJhY2tncm91bmRGaWxsVHlwZSI6MCwiTWFyZ2luIjp7IiRyZWYiOiIxMjYifSwiUGFkZGluZyI6eyIkcmVmIjoiMTI3In0sIkJhY2tncm91bmQiOnsiJGlkIjoiNDUzIiwiQ29sb3IiOnsiJGlkIjoiNDU0IiwiQSI6MCwiUiI6MjU1LCJHIjoyNTUsIkIiOjI1NX19LCJJc1Zpc2libGUiOnRydWUsIldpZHRoIjowLjAsIkhlaWdodCI6MC4wLCJCb3JkZXJTdHlsZSI6eyIkaWQiOiI0NTUiLCJMaW5lQ29sb3IiOm51bGwsIkxpbmVXZWlnaHQiOjAuMCwiTGluZVR5cGUiOjAsIlBhcmVudFN0eWxlIjpudWxsfSwiUGFyZW50U3R5bGUiOnsiJHJlZiI6IjEyMiJ9fSwiRGF0ZVN0eWxlIjp7IiRpZCI6IjQ1NiIsIkZvbnRTZXR0aW5ncyI6eyIkaWQiOiI0NTciLCJGb250U2l6ZSI6MTEsIkZvbnROYW1lIjoiQ2FsaWJyaSIsIklzQm9sZCI6ZmFsc2UsIklzSXRhbGljIjpmYWxzZSwiSXNVbmRlcmxpbmVkIjpmYWxzZSwiUGFyZW50U3R5bGUiOnsiJHJlZiI6IjEzMCJ9fSwiQXV0b1NpemUiOjAsIkZvcmVncm91bmQiOnsiJGlkIjoiNDU4IiwiQ29sb3IiOnsiJGlkIjoiNDU5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xMzMifSwiUGFkZGluZyI6eyIkcmVmIjoiMTM0In0sIkJhY2tncm91bmQiOnsiJGlkIjoiNDYwIiwiQ29sb3IiOnsiJGlkIjoiNDYxIiwiQSI6MCwiUiI6MjU1LCJHIjoyNTUsIkIiOjI1NX19LCJJc1Zpc2libGUiOnRydWUsIldpZHRoIjowLjAsIkhlaWdodCI6MC4wLCJCb3JkZXJTdHlsZSI6eyIkaWQiOiI0NjIiLCJMaW5lQ29sb3IiOm51bGwsIkxpbmVXZWlnaHQiOjAuMCwiTGluZVR5cGUiOjAsIlBhcmVudFN0eWxlIjpudWxsfSwiUGFyZW50U3R5bGUiOnsiJHJlZiI6IjEyOSJ9fSwiRGF0ZUZvcm1hdCI6eyIkaWQiOiI0NjMiLCJGb3JtYXRTdHJpbmciOiJNL2QiLCJTZXBhcmF0b3IiOiIvIiwiVXNlSW50ZXJuYXRpb25hbERhdGVGb3JtYXQiOmZhbHNlLCJEYXRlSXNWaXNpYmxlIjp0cnVlLCJUaW1lSXNWaXNpYmxlIjpmYWxzZSwiSG91ckRpZ2l0cyI6MSwiQW1QbURlc2lnbmF0b3IiOjIsIlRyaW0wME1pbnV0ZXMiOmZhbHNlLCJMYXN0S25vd25WaXNpYmlsaXR5U3RhdGUiOnsiJGlkIjoiNDY0IiwiRGF0ZVBhcnRJc1Zpc2libGUiOmZhbHNlLCJUaW1lUGFydElzVmlzaWJsZSI6ZmFsc2V9fSwiV2Vla051bWJlcmluZyI6eyIkaWQiOiI0NjUiLCJGb3JtYXQiOjAsIklzVmlzaWJsZSI6ZmFsc2UsIkxhc3RLbm93blZpc2liaWxpdHlTdGF0ZSI6ZmFsc2V9LCJJc1Zpc2libGUiOnRydWUsIlBhcmVudFN0eWxlIjp7IiRyZWYiOiI5MyJ9fSwiSW5kZXgiOjgsIlNtYXJ0RHVyYXRpb25BY3RpdmF0ZWQiOmZhbHNlLCJEYXRlRm9ybWF0Ijp7IiRyZWYiOiI0NjMifSwiV2Vla051bWJlcmluZyI6eyIkaWQiOiI0NjYiLCJGb3JtYXQiOjAsIklzVmlzaWJsZSI6ZmFsc2UsIkxhc3RLbm93blZpc2liaWxpdHlTdGF0ZSI6ZmFsc2V9LCJJZCI6IjQ0ZjY1NjM3LTU5NDMtNDRiZS1hNTgwLWRmYjVlMTRlYWU5MyIsIkltcG9ydElkIjpudWxsLCJUaXRsZSI6IlRhc2sgNCIsIk5vdGUiOm51bGwsIkh5cGVybGluayI6eyIkaWQiOiI0NjciLCJBZGRyZXNzIjpudWxsLCJTdWJBZGRyZXNzIjpudWxsfSwiSXNDaGFuZ2VkIjpmYWxzZSwiSXNOZXciOnRydWV9LHsiJGlkIjoiNDY4IiwiR3JvdXBOYW1lIjpudWxsLCJTdGFydERhdGUiOiIyMDIyLTA2LTI5VDAwOjAwOjAwWiIsIkVuZERhdGUiOiIyMDIyLTExLTAzVDIzOjU5OjAwWiIsIlBlcmNlbnRhZ2VDb21wbGV0ZSI6bnVsbCwiU3R5bGUiOnsiJGlkIjoiNDY5IiwiU2hhcGUiOjEsIlNoYXBlVGhpY2tuZXNzIjoxLCJEdXJhdGlvbkZvcm1hdCI6MCwiSW5jbHVkZU5vbldvcmtpbmdEYXlzSW5EdXJhdGlvbiI6ZmFsc2UsIlBlcmNlbnRhZ2VDb21wbGV0ZVN0eWxlIjp7IiRpZCI6IjQ3MCIsIkZvbnRTZXR0aW5ncyI6eyIkaWQiOiI0NzEiLCJGb250U2l6ZSI6MTAsIkZvbnROYW1lIjoiQ2FsaWJyaSIsIklzQm9sZCI6ZmFsc2UsIklzSXRhbGljIjpmYWxzZSwiSXNVbmRlcmxpbmVkIjpmYWxzZSwiUGFyZW50U3R5bGUiOnsiJHJlZiI6Ijk1In19LCJBdXRvU2l6ZSI6MCwiRm9yZWdyb3VuZCI6eyIkcmVmIjoiOTYifSwiTWF4V2lkdGgiOjIwMC4wLCJNYXhIZWlnaHQiOiJJbmZpbml0eSIsIlNtYXJ0Rm9yZWdyb3VuZElzQWN0aXZlIjpmYWxzZSwiSG9yaXpvbnRhbEFsaWdubWVudCI6MCwiVmVydGljYWxBbGlnbm1lbnQiOjAsIlNtYXJ0Rm9yZWdyb3VuZCI6bnVsbCwiQmFja2dyb3VuZEZpbGxUeXBlIjowLCJNYXJnaW4iOnsiJHJlZiI6Ijk4In0sIlBhZGRpbmciOnsiJHJlZiI6Ijk5In0sIkJhY2tncm91bmQiOnsiJHJlZiI6IjEwMCJ9LCJJc1Zpc2libGUiOnRydWUsIldpZHRoIjowLjAsIkhlaWdodCI6MC4wLCJCb3JkZXJTdHlsZSI6eyIkaWQiOiI0NzIiLCJMaW5lQ29sb3IiOm51bGwsIkxpbmVXZWlnaHQiOjAuMCwiTGluZVR5cGUiOjAsIlBhcmVudFN0eWxlIjpudWxsfSwiUGFyZW50U3R5bGUiOnsiJHJlZiI6Ijk0In19LCJEdXJhdGlvblN0eWxlIjp7IiRpZCI6IjQ3MyIsIkZvbnRTZXR0aW5ncyI6eyIkaWQiOiI0NzQiLCJGb250U2l6ZSI6MTAsIkZvbnROYW1lIjoiQ2FsaWJyaSIsIklzQm9sZCI6dHJ1ZSwiSXNJdGFsaWMiOmZhbHNlLCJJc1VuZGVybGluZWQiOmZhbHNlLCJQYXJlbnRTdHlsZSI6eyIkcmVmIjoiMTAyIn19LCJBdXRvU2l6ZSI6MCwiRm9yZWdyb3VuZCI6eyIkaWQiOiI0NzUiLCJDb2xvciI6eyIkaWQiOiI0NzYiLCJBIjoyNTUsIlIiOjIxMCwiRyI6NjQsIkIiOjIxfX0sIk1heFdpZHRoIjoyMDAuMCwiTWF4SGVpZ2h0IjoiSW5maW5pdHkiLCJTbWFydEZvcmVncm91bmRJc0FjdGl2ZSI6ZmFsc2UsIkhvcml6b250YWxBbGlnbm1lbnQiOjAsIlZlcnRpY2FsQWxpZ25tZW50IjowLCJTbWFydEZvcmVncm91bmQiOm51bGwsIkJhY2tncm91bmRGaWxsVHlwZSI6MCwiTWFyZ2luIjp7IiRyZWYiOiIxMDUifSwiUGFkZGluZyI6eyIkcmVmIjoiMTA2In0sIkJhY2tncm91bmQiOnsiJGlkIjoiNDc3IiwiQ29sb3IiOnsiJGlkIjoiNDc4IiwiQSI6MCwiUiI6MjU1LCJHIjoyNTUsIkIiOjI1NX19LCJJc1Zpc2libGUiOnRydWUsIldpZHRoIjowLjAsIkhlaWdodCI6MC4wLCJCb3JkZXJTdHlsZSI6eyIkaWQiOiI0NzkiLCJMaW5lQ29sb3IiOm51bGwsIkxpbmVXZWlnaHQiOjAuMCwiTGluZVR5cGUiOjAsIlBhcmVudFN0eWxlIjpudWxsfSwiUGFyZW50U3R5bGUiOnsiJHJlZiI6IjEwMSJ9fSwiSG9yaXpvbnRhbENvbm5lY3RvclN0eWxlIjp7IiRpZCI6IjQ4MCIsIkxpbmVDb2xvciI6eyIkcmVmIjoiMTA5In0sIkxpbmVXZWlnaHQiOjAuMCwiTGluZVR5cGUiOjAsIlBhcmVudFN0eWxlIjp7IiRyZWYiOiIxMDgifX0sIlZlcnRpY2FsQ29ubmVjdG9yU3R5bGUiOnsiJGlkIjoiNDgxIiwiTGluZUNvbG9yIjp7IiRyZWYiOiIxMTIifSwiTGluZVdlaWdodCI6Mi4wLCJMaW5lVHlwZSI6MCwiUGFyZW50U3R5bGUiOnsiJHJlZiI6IjExMSJ9fSwiTWFyZ2luIjpudWxsLCJTdGFydERhdGVQb3NpdGlvbiI6MywiRW5kRGF0ZVBvc2l0aW9uIjozLCJEYXRlSXNWaXNpYmxlIjp0cnVlLCJUaXRsZVBvc2l0aW9uIjoyLCJEdXJhdGlvblBvc2l0aW9uIjo0LCJQZXJjZW50YWdlQ29tcGxldGVkUG9zaXRpb24iOjYsIlNwYWNpbmciOjUsIklzQmVsb3dUaW1lYmFuZCI6dHJ1ZSwiUGVyY2VudGFnZUNvbXBsZXRlU2hhcGVPcGFjaXR5IjozNSwiU2hhcGVTdHlsZSI6eyIkaWQiOiI0ODIiLCJNYXJnaW4iOnsiJHJlZiI6IjExNSJ9LCJQYWRkaW5nIjp7IiRyZWYiOiIxMTYifSwiQmFja2dyb3VuZCI6eyIkaWQiOiI0ODMiLCJDb2xvciI6eyIkaWQiOiI0ODQiLCJBIjoyNTUsIlIiOjIxMCwiRyI6NjQsIkIiOjIxfX0sIklzVmlzaWJsZSI6dHJ1ZSwiV2lkdGgiOjAuMCwiSGVpZ2h0IjoxNi4wLCJCb3JkZXJTdHlsZSI6eyIkaWQiOiI0ODUiLCJMaW5lQ29sb3IiOnsiJGlkIjoiNDg2IiwiJHR5cGUiOiJOTFJFLkNvbW1vbi5Eb20uU29saWRDb2xvckJydXNoLCBOTFJFLkNvbW1vbiIsIkNvbG9yIjp7IiRpZCI6IjQ4NyIsIkEiOjI1NSwiUiI6MjU1LCJHIjowLCJCIjowfX0sIkxpbmVXZWlnaHQiOjAuMCwiTGluZVR5cGUiOjAsIlBhcmVudFN0eWxlIjpudWxsfSwiUGFyZW50U3R5bGUiOnsiJHJlZiI6IjExNCJ9fSwiVGl0bGVTdHlsZSI6eyIkaWQiOiI0ODgiLCJGb250U2V0dGluZ3MiOnsiJGlkIjoiNDg5IiwiRm9udFNpemUiOjEyLCJGb250TmFtZSI6IkNhbGlicmkiLCJJc0JvbGQiOnRydWUsIklzSXRhbGljIjpmYWxzZSwiSXNVbmRlcmxpbmVkIjpmYWxzZSwiUGFyZW50U3R5bGUiOnsiJHJlZiI6IjEyMyJ9fSwiQXV0b1NpemUiOjAsIkZvcmVncm91bmQiOnsiJGlkIjoiNDkwIiwiQ29sb3IiOnsiJGlkIjoiNDkx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yZWYiOiIxMjYifSwiUGFkZGluZyI6eyIkcmVmIjoiMTI3In0sIkJhY2tncm91bmQiOnsiJGlkIjoiNDkyIiwiQ29sb3IiOnsiJGlkIjoiNDkzIiwiQSI6MCwiUiI6MjU1LCJHIjoyNTUsIkIiOjI1NX19LCJJc1Zpc2libGUiOnRydWUsIldpZHRoIjowLjAsIkhlaWdodCI6MC4wLCJCb3JkZXJTdHlsZSI6eyIkaWQiOiI0OTQiLCJMaW5lQ29sb3IiOm51bGwsIkxpbmVXZWlnaHQiOjAuMCwiTGluZVR5cGUiOjAsIlBhcmVudFN0eWxlIjpudWxsfSwiUGFyZW50U3R5bGUiOnsiJHJlZiI6IjEyMiJ9fSwiRGF0ZVN0eWxlIjp7IiRpZCI6IjQ5NSIsIkZvbnRTZXR0aW5ncyI6eyIkaWQiOiI0OTYiLCJGb250U2l6ZSI6MTEsIkZvbnROYW1lIjoiQ2FsaWJyaSIsIklzQm9sZCI6ZmFsc2UsIklzSXRhbGljIjpmYWxzZSwiSXNVbmRlcmxpbmVkIjpmYWxzZSwiUGFyZW50U3R5bGUiOnsiJHJlZiI6IjEzMCJ9fSwiQXV0b1NpemUiOjAsIkZvcmVncm91bmQiOnsiJGlkIjoiNDk3IiwiQ29sb3IiOnsiJGlkIjoiNDk4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xMzMifSwiUGFkZGluZyI6eyIkcmVmIjoiMTM0In0sIkJhY2tncm91bmQiOnsiJGlkIjoiNDk5IiwiQ29sb3IiOnsiJGlkIjoiNTAwIiwiQSI6MCwiUiI6MjU1LCJHIjoyNTUsIkIiOjI1NX19LCJJc1Zpc2libGUiOnRydWUsIldpZHRoIjowLjAsIkhlaWdodCI6MC4wLCJCb3JkZXJTdHlsZSI6eyIkaWQiOiI1MDEiLCJMaW5lQ29sb3IiOm51bGwsIkxpbmVXZWlnaHQiOjAuMCwiTGluZVR5cGUiOjAsIlBhcmVudFN0eWxlIjpudWxsfSwiUGFyZW50U3R5bGUiOnsiJHJlZiI6IjEyOSJ9fSwiRGF0ZUZvcm1hdCI6eyIkaWQiOiI1MDIiLCJGb3JtYXRTdHJpbmciOiJNL2QiLCJTZXBhcmF0b3IiOiIvIiwiVXNlSW50ZXJuYXRpb25hbERhdGVGb3JtYXQiOmZhbHNlLCJEYXRlSXNWaXNpYmxlIjp0cnVlLCJUaW1lSXNWaXNpYmxlIjpmYWxzZSwiSG91ckRpZ2l0cyI6MSwiQW1QbURlc2lnbmF0b3IiOjIsIlRyaW0wME1pbnV0ZXMiOmZhbHNlLCJMYXN0S25vd25WaXNpYmlsaXR5U3RhdGUiOnsiJGlkIjoiNTAzIiwiRGF0ZVBhcnRJc1Zpc2libGUiOmZhbHNlLCJUaW1lUGFydElzVmlzaWJsZSI6ZmFsc2V9fSwiV2Vla051bWJlcmluZyI6eyIkaWQiOiI1MDQiLCJGb3JtYXQiOjAsIklzVmlzaWJsZSI6ZmFsc2UsIkxhc3RLbm93blZpc2liaWxpdHlTdGF0ZSI6ZmFsc2V9LCJJc1Zpc2libGUiOnRydWUsIlBhcmVudFN0eWxlIjp7IiRyZWYiOiI5MyJ9fSwiSW5kZXgiOjksIlNtYXJ0RHVyYXRpb25BY3RpdmF0ZWQiOmZhbHNlLCJEYXRlRm9ybWF0Ijp7IiRyZWYiOiI1MDIifSwiV2Vla051bWJlcmluZyI6eyIkaWQiOiI1MDUiLCJGb3JtYXQiOjAsIklzVmlzaWJsZSI6ZmFsc2UsIkxhc3RLbm93blZpc2liaWxpdHlTdGF0ZSI6ZmFsc2V9LCJJZCI6IjQwMDRmNDI5LTg0MDAtNDUwNy1iODQ5LWI4YzRlZDJhZDg0NCIsIkltcG9ydElkIjpudWxsLCJUaXRsZSI6IlRhc2sgNSIsIk5vdGUiOm51bGwsIkh5cGVybGluayI6eyIkaWQiOiI1MDYiLCJBZGRyZXNzIjpudWxsLCJTdWJBZGRyZXNzIjpudWxsfSwiSXNDaGFuZ2VkIjpmYWxzZSwiSXNOZXciOnRydWV9LHsiJGlkIjoiNTA3IiwiR3JvdXBOYW1lIjpudWxsLCJTdGFydERhdGUiOiIyMDIyLTEwLTE1VDAwOjAwOjAwWiIsIkVuZERhdGUiOiIyMDIyLTExLTMwVDIzOjU5OjAwWiIsIlBlcmNlbnRhZ2VDb21wbGV0ZSI6bnVsbCwiU3R5bGUiOnsiJGlkIjoiNTA4IiwiU2hhcGUiOjEsIlNoYXBlVGhpY2tuZXNzIjoxLCJEdXJhdGlvbkZvcm1hdCI6MCwiSW5jbHVkZU5vbldvcmtpbmdEYXlzSW5EdXJhdGlvbiI6ZmFsc2UsIlBlcmNlbnRhZ2VDb21wbGV0ZVN0eWxlIjp7IiRpZCI6IjUwOSIsIkZvbnRTZXR0aW5ncyI6eyIkaWQiOiI1MTAiLCJGb250U2l6ZSI6MTAsIkZvbnROYW1lIjoiQ2FsaWJyaSIsIklzQm9sZCI6ZmFsc2UsIklzSXRhbGljIjpmYWxzZSwiSXNVbmRlcmxpbmVkIjpmYWxzZSwiUGFyZW50U3R5bGUiOnsiJHJlZiI6Ijk1In19LCJBdXRvU2l6ZSI6MCwiRm9yZWdyb3VuZCI6eyIkcmVmIjoiOTYifSwiTWF4V2lkdGgiOjIwMC4wLCJNYXhIZWlnaHQiOiJJbmZpbml0eSIsIlNtYXJ0Rm9yZWdyb3VuZElzQWN0aXZlIjpmYWxzZSwiSG9yaXpvbnRhbEFsaWdubWVudCI6MCwiVmVydGljYWxBbGlnbm1lbnQiOjAsIlNtYXJ0Rm9yZWdyb3VuZCI6bnVsbCwiQmFja2dyb3VuZEZpbGxUeXBlIjowLCJNYXJnaW4iOnsiJHJlZiI6Ijk4In0sIlBhZGRpbmciOnsiJHJlZiI6Ijk5In0sIkJhY2tncm91bmQiOnsiJHJlZiI6IjEwMCJ9LCJJc1Zpc2libGUiOnRydWUsIldpZHRoIjowLjAsIkhlaWdodCI6MC4wLCJCb3JkZXJTdHlsZSI6eyIkaWQiOiI1MTEiLCJMaW5lQ29sb3IiOm51bGwsIkxpbmVXZWlnaHQiOjAuMCwiTGluZVR5cGUiOjAsIlBhcmVudFN0eWxlIjpudWxsfSwiUGFyZW50U3R5bGUiOnsiJHJlZiI6Ijk0In19LCJEdXJhdGlvblN0eWxlIjp7IiRpZCI6IjUxMiIsIkZvbnRTZXR0aW5ncyI6eyIkaWQiOiI1MTMiLCJGb250U2l6ZSI6MTAsIkZvbnROYW1lIjoiQ2FsaWJyaSIsIklzQm9sZCI6dHJ1ZSwiSXNJdGFsaWMiOmZhbHNlLCJJc1VuZGVybGluZWQiOmZhbHNlLCJQYXJlbnRTdHlsZSI6eyIkcmVmIjoiMTAyIn19LCJBdXRvU2l6ZSI6MCwiRm9yZWdyb3VuZCI6eyIkaWQiOiI1MTQiLCJDb2xvciI6eyIkaWQiOiI1MTUiLCJBIjoyNTUsIlIiOjE3OCwiRyI6MTQsIkIiOjE4fX0sIk1heFdpZHRoIjoyMDAuMCwiTWF4SGVpZ2h0IjoiSW5maW5pdHkiLCJTbWFydEZvcmVncm91bmRJc0FjdGl2ZSI6ZmFsc2UsIkhvcml6b250YWxBbGlnbm1lbnQiOjAsIlZlcnRpY2FsQWxpZ25tZW50IjowLCJTbWFydEZvcmVncm91bmQiOm51bGwsIkJhY2tncm91bmRGaWxsVHlwZSI6MCwiTWFyZ2luIjp7IiRyZWYiOiIxMDUifSwiUGFkZGluZyI6eyIkcmVmIjoiMTA2In0sIkJhY2tncm91bmQiOnsiJGlkIjoiNTE2IiwiQ29sb3IiOnsiJGlkIjoiNTE3IiwiQSI6MCwiUiI6MjU1LCJHIjoyNTUsIkIiOjI1NX19LCJJc1Zpc2libGUiOnRydWUsIldpZHRoIjowLjAsIkhlaWdodCI6MC4wLCJCb3JkZXJTdHlsZSI6eyIkaWQiOiI1MTgiLCJMaW5lQ29sb3IiOm51bGwsIkxpbmVXZWlnaHQiOjAuMCwiTGluZVR5cGUiOjAsIlBhcmVudFN0eWxlIjpudWxsfSwiUGFyZW50U3R5bGUiOnsiJHJlZiI6IjEwMSJ9fSwiSG9yaXpvbnRhbENvbm5lY3RvclN0eWxlIjp7IiRpZCI6IjUxOSIsIkxpbmVDb2xvciI6eyIkcmVmIjoiMTA5In0sIkxpbmVXZWlnaHQiOjAuMCwiTGluZVR5cGUiOjAsIlBhcmVudFN0eWxlIjp7IiRyZWYiOiIxMDgifX0sIlZlcnRpY2FsQ29ubmVjdG9yU3R5bGUiOnsiJGlkIjoiNTIwIiwiTGluZUNvbG9yIjp7IiRyZWYiOiIxMTIifSwiTGluZVdlaWdodCI6Mi4wLCJMaW5lVHlwZSI6MCwiUGFyZW50U3R5bGUiOnsiJHJlZiI6IjExMSJ9fSwiTWFyZ2luIjpudWxsLCJTdGFydERhdGVQb3NpdGlvbiI6MywiRW5kRGF0ZVBvc2l0aW9uIjozLCJEYXRlSXNWaXNpYmxlIjp0cnVlLCJUaXRsZVBvc2l0aW9uIjoyLCJEdXJhdGlvblBvc2l0aW9uIjo0LCJQZXJjZW50YWdlQ29tcGxldGVkUG9zaXRpb24iOjYsIlNwYWNpbmciOjUsIklzQmVsb3dUaW1lYmFuZCI6dHJ1ZSwiUGVyY2VudGFnZUNvbXBsZXRlU2hhcGVPcGFjaXR5IjozNSwiU2hhcGVTdHlsZSI6eyIkaWQiOiI1MjEiLCJNYXJnaW4iOnsiJHJlZiI6IjExNSJ9LCJQYWRkaW5nIjp7IiRpZCI6IjUyMiIsIlRvcCI6MC4wLCJMZWZ0IjowLjAsIlJpZ2h0IjoyLjAsIkJvdHRvbSI6MC4wfSwiQmFja2dyb3VuZCI6eyIkaWQiOiI1MjMiLCJDb2xvciI6eyIkaWQiOiI1MjQiLCJBIjoyNTUsIlIiOjE3OCwiRyI6MTQsIkIiOjE4fX0sIklzVmlzaWJsZSI6dHJ1ZSwiV2lkdGgiOjAuMCwiSGVpZ2h0IjoxNi4wLCJCb3JkZXJTdHlsZSI6eyIkaWQiOiI1MjUiLCJMaW5lQ29sb3IiOnsiJGlkIjoiNTI2IiwiJHR5cGUiOiJOTFJFLkNvbW1vbi5Eb20uU29saWRDb2xvckJydXNoLCBOTFJFLkNvbW1vbiIsIkNvbG9yIjp7IiRpZCI6IjUyNyIsIkEiOjI1NSwiUiI6MjU1LCJHIjowLCJCIjowfX0sIkxpbmVXZWlnaHQiOjAuMCwiTGluZVR5cGUiOjAsIlBhcmVudFN0eWxlIjpudWxsfSwiUGFyZW50U3R5bGUiOnsiJHJlZiI6IjExNCJ9fSwiVGl0bGVTdHlsZSI6eyIkaWQiOiI1MjgiLCJGb250U2V0dGluZ3MiOnsiJGlkIjoiNTI5IiwiRm9udFNpemUiOjEyLCJGb250TmFtZSI6IkNhbGlicmkiLCJJc0JvbGQiOnRydWUsIklzSXRhbGljIjpmYWxzZSwiSXNVbmRlcmxpbmVkIjpmYWxzZSwiUGFyZW50U3R5bGUiOnsiJHJlZiI6IjEyMyJ9fSwiQXV0b1NpemUiOjAsIkZvcmVncm91bmQiOnsiJGlkIjoiNTMwIiwiQ29sb3IiOnsiJGlkIjoiNTMxIiwiQSI6MjU1LCJSIjoyNTUsIkciOjI1NSwiQiI6MjU1fX0sIk1heFdpZHRoIjo4NjQuMCwiTWF4SGVpZ2h0IjoiSW5maW5pdHkiLCJTbWFydEZvcmVncm91bmRJc0FjdGl2ZSI6ZmFsc2UsIkhvcml6b250YWxBbGlnbm1lbnQiOjEsIlZlcnRpY2FsQWxpZ25tZW50IjowLCJTbWFydEZvcmVncm91bmQiOm51bGwsIkJhY2tncm91bmRGaWxsVHlwZSI6MCwiTWFyZ2luIjp7IiRyZWYiOiIxMjYifSwiUGFkZGluZyI6eyIkcmVmIjoiMTI3In0sIkJhY2tncm91bmQiOnsiJGlkIjoiNTMyIiwiQ29sb3IiOnsiJGlkIjoiNTMzIiwiQSI6MCwiUiI6MjU1LCJHIjoyNTUsIkIiOjI1NX19LCJJc1Zpc2libGUiOnRydWUsIldpZHRoIjowLjAsIkhlaWdodCI6MC4wLCJCb3JkZXJTdHlsZSI6eyIkaWQiOiI1MzQiLCJMaW5lQ29sb3IiOm51bGwsIkxpbmVXZWlnaHQiOjAuMCwiTGluZVR5cGUiOjAsIlBhcmVudFN0eWxlIjpudWxsfSwiUGFyZW50U3R5bGUiOnsiJHJlZiI6IjEyMiJ9fSwiRGF0ZVN0eWxlIjp7IiRpZCI6IjUzNSIsIkZvbnRTZXR0aW5ncyI6eyIkaWQiOiI1MzYiLCJGb250U2l6ZSI6MTEsIkZvbnROYW1lIjoiQ2FsaWJyaSIsIklzQm9sZCI6ZmFsc2UsIklzSXRhbGljIjpmYWxzZSwiSXNVbmRlcmxpbmVkIjpmYWxzZSwiUGFyZW50U3R5bGUiOnsiJHJlZiI6IjEzMCJ9fSwiQXV0b1NpemUiOjAsIkZvcmVncm91bmQiOnsiJGlkIjoiNTM3IiwiQ29sb3IiOnsiJGlkIjoiNTM4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xMzMifSwiUGFkZGluZyI6eyIkcmVmIjoiMTM0In0sIkJhY2tncm91bmQiOnsiJGlkIjoiNTM5IiwiQ29sb3IiOnsiJGlkIjoiNTQwIiwiQSI6MCwiUiI6MjU1LCJHIjoyNTUsIkIiOjI1NX19LCJJc1Zpc2libGUiOnRydWUsIldpZHRoIjowLjAsIkhlaWdodCI6MC4wLCJCb3JkZXJTdHlsZSI6eyIkaWQiOiI1NDEiLCJMaW5lQ29sb3IiOm51bGwsIkxpbmVXZWlnaHQiOjAuMCwiTGluZVR5cGUiOjAsIlBhcmVudFN0eWxlIjpudWxsfSwiUGFyZW50U3R5bGUiOnsiJHJlZiI6IjEyOSJ9fSwiRGF0ZUZvcm1hdCI6eyIkaWQiOiI1NDIiLCJGb3JtYXRTdHJpbmciOiJNL2QiLCJTZXBhcmF0b3IiOiIvIiwiVXNlSW50ZXJuYXRpb25hbERhdGVGb3JtYXQiOmZhbHNlLCJEYXRlSXNWaXNpYmxlIjp0cnVlLCJUaW1lSXNWaXNpYmxlIjpmYWxzZSwiSG91ckRpZ2l0cyI6MSwiQW1QbURlc2lnbmF0b3IiOjIsIlRyaW0wME1pbnV0ZXMiOmZhbHNlLCJMYXN0S25vd25WaXNpYmlsaXR5U3RhdGUiOnsiJGlkIjoiNTQzIiwiRGF0ZVBhcnRJc1Zpc2libGUiOmZhbHNlLCJUaW1lUGFydElzVmlzaWJsZSI6ZmFsc2V9fSwiV2Vla051bWJlcmluZyI6eyIkaWQiOiI1NDQiLCJGb3JtYXQiOjAsIklzVmlzaWJsZSI6ZmFsc2UsIkxhc3RLbm93blZpc2liaWxpdHlTdGF0ZSI6ZmFsc2V9LCJJc1Zpc2libGUiOnRydWUsIlBhcmVudFN0eWxlIjp7IiRyZWYiOiI5MyJ9fSwiSW5kZXgiOjEwLCJTbWFydER1cmF0aW9uQWN0aXZhdGVkIjpmYWxzZSwiRGF0ZUZvcm1hdCI6eyIkcmVmIjoiNTQyIn0sIldlZWtOdW1iZXJpbmciOnsiJGlkIjoiNTQ1IiwiRm9ybWF0IjowLCJJc1Zpc2libGUiOmZhbHNlLCJMYXN0S25vd25WaXNpYmlsaXR5U3RhdGUiOmZhbHNlfSwiSWQiOiI4ZGVhN2U3OS1lYzQzLTQ1MWMtOTU0OC1kMzAxZmViYjEzYzQiLCJJbXBvcnRJZCI6bnVsbCwiVGl0bGUiOiJUYXNrIDYiLCJOb3RlIjpudWxsLCJIeXBlcmxpbmsiOnsiJGlkIjoiNTQ2IiwiQWRkcmVzcyI6bnVsbCwiU3ViQWRkcmVzcyI6bnVsbH0sIklzQ2hhbmdlZCI6ZmFsc2UsIklzTmV3Ijp0cnVlfV0sIlN3aW1sYW5lcyI6W10sIk1zUHJvamVjdEl0ZW1zVHJlZSI6bnVsbCwiTWV0YWRhdGEiOnsiJGlkIjoiNTQ3IiwiUmVjZW50Q29sb3JzQ29sbGVjdGlvbiI6IltdIi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n0se1wiJGlkXCI6XCIyXCIsXCJTZWxlY3RlZE1hcHBpbmdcIjoyLFwiQ29sdW1uSGVhZGVyXCI6XCJOYW1lXCJ9LHtcIiRpZFwiOlwiM1wiLFwiU2VsZWN0ZWRNYXBwaW5nXCI6MyxcIkNvbHVtbkhlYWRlclwiOlwiU3RhcnRcIn0se1wiJGlkXCI6XCI0XCIsXCJTZWxlY3RlZE1hcHBpbmdcIjo0LFwiQ29sdW1uSGVhZGVyXCI6XCJGaW5pc2hcIn0se1wiJGlkXCI6XCI1XCIsXCJTZWxlY3RlZE1hcHBpbmdcIjo1LFwiQ29sdW1uSGVhZGVyXCI6XCJQZXJjZW50Q29tcGxldGVcIn1dIn0sIlNldHRpbmdzIjp7IiRpZCI6IjU0OCIsIkltcGFPcHRpb25zIjpudWxs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0cnVlLCJTbWFydFRpbWVsaW5lVGFza1BlcmNlbnRhZ2VGaXQiOmZhbHNlfSwiSXNOZXciOmZhbHNlLCJJbXBvcnRUeXBlIjowLCJGaWxlUGF0aCI6bnVsbCwiVGltZUNvbmZpZ3VyYXRpb24iOnsiJGlkIjoiNTQ5IiwiVXNlVGltZSI6ZmFsc2UsIldvcmtEYXlTdGFydCI6IjAwOjAwOjAwIiwiV29ya0RheUVuZCI6IjIzOjU5OjAwIn0sIkxhc3RVc2VkVGVtcGxhdGVJZCI6IjhhZjI0MjAwLTk2YzktNDllZi04MjMxLTI1ZWM2ZjY3NGNkYyIsIkZpcnN0V2Vla09mWWVhciI6MCwiUGxhY2VNaWxlc3RvbmVBdFRoZUJlZ2lubmluZ09mVGhlRGF5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2"/>
  <p:tag name="OTLPOSITIONONTASK" val="None"/>
  <p:tag name="OTLRELATEDTASKID" val="00000000-0000-0000-0000-000000000000"/>
  <p:tag name="OTLWEEKNUMBERINGFORMAT" val="WNFormat1"/>
  <p:tag name="OTLWEEKNUMBERINGISVISIBLE" val="False"/>
  <p:tag name="OTLDATE" val="2022-04-15T23:59:00.0000000"/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3"/>
  <p:tag name="OTLPOSITIONONTASK" val="None"/>
  <p:tag name="OTLRELATEDTASKID" val="00000000-0000-0000-0000-000000000000"/>
  <p:tag name="OTLWEEKNUMBERINGFORMAT" val="WNFormat1"/>
  <p:tag name="OTLWEEKNUMBERINGISVISIBLE" val="False"/>
  <p:tag name="OTLDATE" val="2022-06-10T23:59:00.0000000"/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4"/>
  <p:tag name="OTLPOSITIONONTASK" val="None"/>
  <p:tag name="OTLRELATEDTASKID" val="00000000-0000-0000-0000-000000000000"/>
  <p:tag name="OTLWEEKNUMBERINGFORMAT" val="WNFormat1"/>
  <p:tag name="OTLWEEKNUMBERINGISVISIBLE" val="False"/>
  <p:tag name="OTLDATE" val="2022-08-11T23:59:00.0000000"/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5"/>
  <p:tag name="OTLPOSITIONONTASK" val="None"/>
  <p:tag name="OTLRELATEDTASKID" val="00000000-0000-0000-0000-000000000000"/>
  <p:tag name="OTLWEEKNUMBERINGFORMAT" val="WNFormat1"/>
  <p:tag name="OTLWEEKNUMBERINGISVISIBLE" val="False"/>
  <p:tag name="OTLDATE" val="2022-11-30T23:59:00.0000000"/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3"/>
  <p:tag name="OTLTIMEBANDCULTUREINFO" val="en-US"/>
  <p:tag name="OTLTIMEBANDQUICKPOSITION" val="Custom"/>
  <p:tag name="OTLTIMEBANDTHREEDEFFECTS" val="None"/>
  <p:tag name="OTLTIMEBANDAUTODATERANGE" val="False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Months"/>
  <p:tag name="OTLTIMEBANDSHAPETYPE" val="LeafTimeband"/>
  <p:tag name="OTLTIMEBANDSHAPEHEIGHT" val="30"/>
  <p:tag name="OTLTIMEBANDSHAPEPADDINGLEFT" val="13"/>
  <p:tag name="OTLTIMEBANDENDDATE" val="2022-11-30T23:59:00.0000000"/>
  <p:tag name="OTLTIMEBANDSTARTDATE" val="2022-01-01T00:00:00.0000000"/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ck"/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uto"/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2-01-15T00:00:00.0000000Z"/>
  <p:tag name="OTLENDDATE" val="2022-04-30T23:59:00.0000000Z"/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2-03-30T00:00:00.0000000Z"/>
  <p:tag name="OTLENDDATE" val="2022-04-30T23:59:00.0000000Z"/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2-04-15T00:00:00.0000000Z"/>
  <p:tag name="OTLENDDATE" val="2022-06-30T23:59:00.0000000Z"/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2-04-15T00:00:00.0000000Z"/>
  <p:tag name="OTLENDDATE" val="2022-06-30T23:59:00.0000000Z"/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2-06-29T00:00:00.0000000Z"/>
  <p:tag name="OTLENDDATE" val="2022-11-03T23:59:00.0000000Z"/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5"/>
  <p:tag name="OTLSHAPETHICKNESSTYPE" val="Regular"/>
  <p:tag name="OTLWEEKNUMBERINGFORMAT" val="WNFormat1"/>
  <p:tag name="OTLWEEKNUMBERINGISVISIBLE" val="False"/>
  <p:tag name="OTLSTARTDATE" val="2022-10-15T00:00:00.0000000Z"/>
  <p:tag name="OTLENDDATE" val="2022-11-30T23:59:00.0000000Z"/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1"/>
  <p:tag name="OTLPOSITIONONTASK" val="None"/>
  <p:tag name="OTLRELATEDTASKID" val="00000000-0000-0000-0000-000000000000"/>
  <p:tag name="OTLWEEKNUMBERINGFORMAT" val="WNFormat1"/>
  <p:tag name="OTLWEEKNUMBERINGISVISIBLE" val="False"/>
  <p:tag name="OTLDATE" val="2022-01-15T23:59:00.0000000"/>
  <p:tag name="OTLMARKERSHAPE" val="OTL"/>
</p:tagLst>
</file>

<file path=ppt/theme/theme1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180</Words>
  <Application>Microsoft Office PowerPoint</Application>
  <PresentationFormat>Widescreen</PresentationFormat>
  <Paragraphs>52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6_Office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2014-09-17T19:02:55Z</dcterms:created>
  <dcterms:modified xsi:type="dcterms:W3CDTF">2022-06-23T12:38:08Z</dcterms:modified>
</cp:coreProperties>
</file>