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7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2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6B83B-0753-4E1C-A61B-81CEFED7EB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32D08D-29BF-4224-B0DB-E3D4E5A23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61253-6C8D-4E82-A19F-884511BE8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138E-9F4C-4A54-AE4B-16BDDCF3B165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8C340-AF9D-49EF-BE7A-E0E4356BA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3540F-3675-4285-B2FB-3FCDFE217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A6D8-116D-4EE4-9A50-E34CAF70E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474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18B07-BFCE-417C-ABBC-76C8E489B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AA2E63-3872-439B-9582-E969438748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D0451-EA9A-4659-9571-BAC1DA8FB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138E-9F4C-4A54-AE4B-16BDDCF3B165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C95CF-3C08-4930-8477-A526F35C7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EEC3D-5E0D-4A1A-9E63-DCD164C09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A6D8-116D-4EE4-9A50-E34CAF70E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46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5CD86C-F34D-4E3F-BCFF-3A10D2229E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9F91A4-056C-439C-B803-5FB7166FEA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C9E9E-717D-4F7A-9C0E-AD0683F49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138E-9F4C-4A54-AE4B-16BDDCF3B165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DDED2-4B44-48F9-81AF-0F76336AB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3A1C0-1411-4F30-9CB2-A5502DB43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A6D8-116D-4EE4-9A50-E34CAF70E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675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67701-AB97-49F9-A0D7-28B4EDEDB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3E023-C526-4BD7-8B4A-2F344AA0A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96ACA-438D-4CDE-A6EB-3CCDD5B94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138E-9F4C-4A54-AE4B-16BDDCF3B165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307AD-D4DD-488D-9D2D-B78130989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56E76-BAF0-4DF8-9CD8-7EAEDF8F2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A6D8-116D-4EE4-9A50-E34CAF70E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837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33E7C-6CD4-4433-AD21-8ADE63A7F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1C47AE-D6A4-42B3-BD5A-1B59F885C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2B95E-7474-4868-8E36-A63EAD4EB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138E-9F4C-4A54-AE4B-16BDDCF3B165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7691E-6B8E-4E64-8C1D-AE4A019B1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E71AC-750B-4BF1-88F3-4EE5F6740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A6D8-116D-4EE4-9A50-E34CAF70E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354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B8A41-D8D9-4F24-8EE1-D723ED1DE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2250D-0892-4AB5-850F-17CC3D698B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BC0292-97D7-417D-8364-B8019013D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70681F-61BE-4766-A124-03A0EFA4D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138E-9F4C-4A54-AE4B-16BDDCF3B165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B6316-1123-46BB-8708-912483D29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44B63D-FC8E-4141-B509-7ED2F853A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A6D8-116D-4EE4-9A50-E34CAF70E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467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03070-FC2C-4CCE-B9FF-62D29C7D7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018A2-688B-41E7-A370-D90B9C4FF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DB3ACF-B13E-4C0B-9812-F46BE5D4F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73D74-BE8E-4468-A60D-985EA4A70C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2DD8C2-0937-41AD-95F3-BCBC3E4694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C0F507-BD06-446D-8289-EB2E9129D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138E-9F4C-4A54-AE4B-16BDDCF3B165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B6736E-BA40-4F67-8819-6487DCC02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C6799D-A038-4F44-BC08-648A4119E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A6D8-116D-4EE4-9A50-E34CAF70E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05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6126D-FD92-4A29-9F0D-BCC90BF22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74AED3-C8B8-4D09-BFCC-D37EFA2F1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138E-9F4C-4A54-AE4B-16BDDCF3B165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2BB6B6-4EBC-4137-81B5-2E185611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3AB6DD-1FF1-47A3-9F09-9692857E3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A6D8-116D-4EE4-9A50-E34CAF70E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69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B859F0-6A64-483D-B9F2-724133927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138E-9F4C-4A54-AE4B-16BDDCF3B165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2B49D8-9C25-4327-8441-06B57DCE0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6564DC-2E70-4ECC-BAA9-2547FC7B6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A6D8-116D-4EE4-9A50-E34CAF70E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70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089FA-CA3D-4405-AA6B-0D50BFEE1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E74B4-51E0-4BB3-ADCB-A1F6D7F97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5AF9AF-C06B-4DCB-94A7-F915FA1A1D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378F7C-8232-4BB2-8C97-C9C612CC0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138E-9F4C-4A54-AE4B-16BDDCF3B165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F9FAE0-1F37-45F7-85BA-886DA4497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789F1-ADE9-4D2E-A999-047D42FA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A6D8-116D-4EE4-9A50-E34CAF70E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249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7AF1A-6FBF-4C07-AC33-98276C6BA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B794EE-6A07-40CF-8A9C-38D4210DFF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B562F9-F0FA-4755-8EBA-AE9D41570C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3978F-5AF8-46A9-B6F9-1DD7C3814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138E-9F4C-4A54-AE4B-16BDDCF3B165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249305-460C-4280-8F93-110C4E9E1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35AD39-B9D7-49A6-8967-481D33EDE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A6D8-116D-4EE4-9A50-E34CAF70E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88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036D1F-9C0D-45F2-94D8-A38C99A23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5EA0D0-A30E-436D-A385-CF406C5FB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9C6E2-4C26-4459-9602-0F006F1870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D138E-9F4C-4A54-AE4B-16BDDCF3B165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CF4F9-4547-44DC-B8B4-57B53CFCE1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0FF0B-D52F-4132-A9E9-90A71F2B8E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6A6D8-116D-4EE4-9A50-E34CAF70E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013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slideLayout" Target="../slideLayouts/slideLayout7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image" Target="../media/image3.png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61" Type="http://schemas.openxmlformats.org/officeDocument/2006/relationships/tags" Target="../tags/tag61.xml"/><Relationship Id="rId82" Type="http://schemas.openxmlformats.org/officeDocument/2006/relationships/tags" Target="../tags/tag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FEFE"/>
            </a:gs>
            <a:gs pos="100000">
              <a:srgbClr val="F7F7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OTLSHAPE_M_f6b315db6ff54bdca7688710ebbb4c16_Connector1">
            <a:extLst>
              <a:ext uri="{FF2B5EF4-FFF2-40B4-BE49-F238E27FC236}">
                <a16:creationId xmlns:a16="http://schemas.microsoft.com/office/drawing/2014/main" id="{3D4D843B-975E-420C-A20E-AF0720621FFA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>
            <a:off x="10758814" y="4431488"/>
            <a:ext cx="0" cy="369112"/>
          </a:xfrm>
          <a:prstGeom prst="line">
            <a:avLst/>
          </a:prstGeom>
          <a:ln w="9525" cap="flat" cmpd="sng" algn="ctr">
            <a:solidFill>
              <a:srgbClr val="535C1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T_c78b918119c244d1b21b8de13e01ef0e_HorizontalConnector1">
            <a:extLst>
              <a:ext uri="{FF2B5EF4-FFF2-40B4-BE49-F238E27FC236}">
                <a16:creationId xmlns:a16="http://schemas.microsoft.com/office/drawing/2014/main" id="{D4E15E12-27D9-43A2-B70C-5C7C1D0274CD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1086358" y="2161822"/>
            <a:ext cx="870458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T_6d55cf0b60df413283e0a34453b0519a_HorizontalConnector1">
            <a:extLst>
              <a:ext uri="{FF2B5EF4-FFF2-40B4-BE49-F238E27FC236}">
                <a16:creationId xmlns:a16="http://schemas.microsoft.com/office/drawing/2014/main" id="{6A0DE93E-8154-4E86-A5B8-6017898DDAD3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1258020" y="2377722"/>
            <a:ext cx="1906058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T_8ec20e59052741cda5b252447e8b9a7a_HorizontalConnector1">
            <a:extLst>
              <a:ext uri="{FF2B5EF4-FFF2-40B4-BE49-F238E27FC236}">
                <a16:creationId xmlns:a16="http://schemas.microsoft.com/office/drawing/2014/main" id="{05D54DCB-B73B-41F1-8CA6-5D60C4049CA0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721993" y="2593622"/>
            <a:ext cx="2131950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T_f87746d144fd465eaa6cf37f0a48bbe4_HorizontalConnector1">
            <a:extLst>
              <a:ext uri="{FF2B5EF4-FFF2-40B4-BE49-F238E27FC236}">
                <a16:creationId xmlns:a16="http://schemas.microsoft.com/office/drawing/2014/main" id="{3843F4C2-B228-44D7-B0FA-A366451921E1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762296" y="2809522"/>
            <a:ext cx="4816307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T_b87e0b15d7e149e6a3db69eddfff53a6_HorizontalConnector1">
            <a:extLst>
              <a:ext uri="{FF2B5EF4-FFF2-40B4-BE49-F238E27FC236}">
                <a16:creationId xmlns:a16="http://schemas.microsoft.com/office/drawing/2014/main" id="{974B0CB0-A805-48D7-932F-27A2D7798CF4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874564" y="3025422"/>
            <a:ext cx="5393903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T_3650f7fe3e974e7baeb38f3992aacd70_HorizontalConnector1">
            <a:extLst>
              <a:ext uri="{FF2B5EF4-FFF2-40B4-BE49-F238E27FC236}">
                <a16:creationId xmlns:a16="http://schemas.microsoft.com/office/drawing/2014/main" id="{D08EFF61-5E75-4B26-AA79-9B5164AAF903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989076" y="3241322"/>
            <a:ext cx="5279391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T_aef263fd252f41588787d1051353f46a_HorizontalConnector1">
            <a:extLst>
              <a:ext uri="{FF2B5EF4-FFF2-40B4-BE49-F238E27FC236}">
                <a16:creationId xmlns:a16="http://schemas.microsoft.com/office/drawing/2014/main" id="{AAF7D8DE-BE26-4731-A75A-308611164020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1130342" y="3457222"/>
            <a:ext cx="6000455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T_7d520a6a335a4f32833bb43037aa03ef_HorizontalConnector1">
            <a:extLst>
              <a:ext uri="{FF2B5EF4-FFF2-40B4-BE49-F238E27FC236}">
                <a16:creationId xmlns:a16="http://schemas.microsoft.com/office/drawing/2014/main" id="{28CABC77-D0EA-4060-AD1B-558E098C5C1F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1638385" y="3673122"/>
            <a:ext cx="5837344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T_b155e75456014130be3e20d84326984a_HorizontalConnector1">
            <a:extLst>
              <a:ext uri="{FF2B5EF4-FFF2-40B4-BE49-F238E27FC236}">
                <a16:creationId xmlns:a16="http://schemas.microsoft.com/office/drawing/2014/main" id="{DC4985D4-9208-4346-835D-1E75DD34B830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895900" y="3889022"/>
            <a:ext cx="7442159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T_5401bb23af9a476e9f040df9282bc734_HorizontalConnector1">
            <a:extLst>
              <a:ext uri="{FF2B5EF4-FFF2-40B4-BE49-F238E27FC236}">
                <a16:creationId xmlns:a16="http://schemas.microsoft.com/office/drawing/2014/main" id="{FA400742-BA5D-4198-986C-1F78296998DA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1042035" y="4104922"/>
            <a:ext cx="8330821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T_aef263fd252f41588787d1051353f46a_LeftVerticalConnector1">
            <a:extLst>
              <a:ext uri="{FF2B5EF4-FFF2-40B4-BE49-F238E27FC236}">
                <a16:creationId xmlns:a16="http://schemas.microsoft.com/office/drawing/2014/main" id="{90742B67-24C7-42BE-8931-009CB892C666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7137147" y="3495321"/>
            <a:ext cx="0" cy="1305278"/>
          </a:xfrm>
          <a:prstGeom prst="line">
            <a:avLst/>
          </a:prstGeom>
          <a:ln w="19050" cap="flat" cmpd="sng" algn="ctr">
            <a:solidFill>
              <a:srgbClr val="DF53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OTLSHAPE_T_aef263fd252f41588787d1051353f46a_RightVerticalConnector1">
            <a:extLst>
              <a:ext uri="{FF2B5EF4-FFF2-40B4-BE49-F238E27FC236}">
                <a16:creationId xmlns:a16="http://schemas.microsoft.com/office/drawing/2014/main" id="{860A85A8-F9DA-437A-B061-E5F057F0C391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8848988" y="3457222"/>
            <a:ext cx="0" cy="139700"/>
          </a:xfrm>
          <a:prstGeom prst="line">
            <a:avLst/>
          </a:prstGeom>
          <a:ln w="19050" cap="flat" cmpd="sng" algn="ctr">
            <a:solidFill>
              <a:srgbClr val="DF53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OTLSHAPE_T_aef263fd252f41588787d1051353f46a_RightVerticalConnector2">
            <a:extLst>
              <a:ext uri="{FF2B5EF4-FFF2-40B4-BE49-F238E27FC236}">
                <a16:creationId xmlns:a16="http://schemas.microsoft.com/office/drawing/2014/main" id="{4584BAEE-B1C0-401E-96E8-38F88C90523E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8848988" y="3749322"/>
            <a:ext cx="0" cy="63500"/>
          </a:xfrm>
          <a:prstGeom prst="line">
            <a:avLst/>
          </a:prstGeom>
          <a:ln w="19050" cap="flat" cmpd="sng" algn="ctr">
            <a:solidFill>
              <a:srgbClr val="DF53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T_7d520a6a335a4f32833bb43037aa03ef_LeftVerticalConnector1">
            <a:extLst>
              <a:ext uri="{FF2B5EF4-FFF2-40B4-BE49-F238E27FC236}">
                <a16:creationId xmlns:a16="http://schemas.microsoft.com/office/drawing/2014/main" id="{E93FDEF2-36D5-4C0C-9937-80FECDC8B155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7482079" y="3711221"/>
            <a:ext cx="0" cy="1089378"/>
          </a:xfrm>
          <a:prstGeom prst="line">
            <a:avLst/>
          </a:prstGeom>
          <a:ln w="19050" cap="flat" cmpd="sng" algn="ctr">
            <a:solidFill>
              <a:srgbClr val="DF53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T_7d520a6a335a4f32833bb43037aa03ef_RightVerticalConnector1">
            <a:extLst>
              <a:ext uri="{FF2B5EF4-FFF2-40B4-BE49-F238E27FC236}">
                <a16:creationId xmlns:a16="http://schemas.microsoft.com/office/drawing/2014/main" id="{A42FB47F-1457-4F42-B631-C8A63CEFCE44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9021454" y="3673122"/>
            <a:ext cx="0" cy="139700"/>
          </a:xfrm>
          <a:prstGeom prst="line">
            <a:avLst/>
          </a:prstGeom>
          <a:ln w="19050" cap="flat" cmpd="sng" algn="ctr">
            <a:solidFill>
              <a:srgbClr val="DF53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T_7d520a6a335a4f32833bb43037aa03ef_RightVerticalConnector2">
            <a:extLst>
              <a:ext uri="{FF2B5EF4-FFF2-40B4-BE49-F238E27FC236}">
                <a16:creationId xmlns:a16="http://schemas.microsoft.com/office/drawing/2014/main" id="{52345622-2619-4FF7-935A-FAB16EC4641F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9021454" y="3965221"/>
            <a:ext cx="0" cy="835378"/>
          </a:xfrm>
          <a:prstGeom prst="line">
            <a:avLst/>
          </a:prstGeom>
          <a:ln w="19050" cap="flat" cmpd="sng" algn="ctr">
            <a:solidFill>
              <a:srgbClr val="DF53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OTLSHAPE_T_aef263fd252f41588787d1051353f46a_RightVerticalConnector3">
            <a:extLst>
              <a:ext uri="{FF2B5EF4-FFF2-40B4-BE49-F238E27FC236}">
                <a16:creationId xmlns:a16="http://schemas.microsoft.com/office/drawing/2014/main" id="{2D1B6A78-966A-B0DB-C71E-140948661AF3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8848988" y="3965222"/>
            <a:ext cx="0" cy="835378"/>
          </a:xfrm>
          <a:prstGeom prst="line">
            <a:avLst/>
          </a:prstGeom>
          <a:ln w="19050" cap="flat" cmpd="sng" algn="ctr">
            <a:solidFill>
              <a:srgbClr val="DF53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A43D71D1-D1A5-4079-988F-5986CC7A4C5A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922020" y="4800600"/>
            <a:ext cx="10350500" cy="3810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46464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B6ECD29B-5956-44E9-9F3A-48C2FA75ACE1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985520" y="4903470"/>
            <a:ext cx="400751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2">
                <a:solidFill>
                  <a:schemeClr val="lt1"/>
                </a:solidFill>
                <a:latin typeface="Arial" panose="020B0604020202020204" pitchFamily="34" charset="0"/>
              </a:rPr>
              <a:t>Day 1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918ACD24-2E2D-446E-B912-318C13B7736F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1847850" y="4903470"/>
            <a:ext cx="81625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40">
                <a:solidFill>
                  <a:schemeClr val="lt1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A668F25D-4AB7-424D-9D54-CE45C395DCD6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2710180" y="4903470"/>
            <a:ext cx="152349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40">
                <a:solidFill>
                  <a:schemeClr val="lt1"/>
                </a:solidFill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B0CF46C3-91B6-4151-B56E-204ECDFB1615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3572511" y="4903470"/>
            <a:ext cx="163250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40">
                <a:solidFill>
                  <a:schemeClr val="lt1"/>
                </a:solidFill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82965085-8B3C-42DB-899F-B405FA0B912E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4434841" y="4903470"/>
            <a:ext cx="163250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40">
                <a:solidFill>
                  <a:schemeClr val="lt1"/>
                </a:solidFill>
                <a:latin typeface="Arial" panose="020B0604020202020204" pitchFamily="34" charset="0"/>
              </a:rPr>
              <a:t>21</a:t>
            </a:r>
          </a:p>
        </p:txBody>
      </p:sp>
      <p:sp>
        <p:nvSpPr>
          <p:cNvPr id="18" name="OTLSHAPE_TB_00000000000000000000000000000000_TimescaleInterval6">
            <a:extLst>
              <a:ext uri="{FF2B5EF4-FFF2-40B4-BE49-F238E27FC236}">
                <a16:creationId xmlns:a16="http://schemas.microsoft.com/office/drawing/2014/main" id="{9BF19847-F953-4F44-9FEC-2C141511C84D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5297171" y="4903470"/>
            <a:ext cx="163250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40">
                <a:solidFill>
                  <a:schemeClr val="lt1"/>
                </a:solidFill>
                <a:latin typeface="Arial" panose="020B0604020202020204" pitchFamily="34" charset="0"/>
              </a:rPr>
              <a:t>26</a:t>
            </a:r>
          </a:p>
        </p:txBody>
      </p:sp>
      <p:sp>
        <p:nvSpPr>
          <p:cNvPr id="20" name="OTLSHAPE_TB_00000000000000000000000000000000_TimescaleInterval7">
            <a:extLst>
              <a:ext uri="{FF2B5EF4-FFF2-40B4-BE49-F238E27FC236}">
                <a16:creationId xmlns:a16="http://schemas.microsoft.com/office/drawing/2014/main" id="{6468C9A0-1472-4248-8481-7D46883347A4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6159501" y="4903470"/>
            <a:ext cx="163250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40">
                <a:solidFill>
                  <a:schemeClr val="lt1"/>
                </a:solidFill>
                <a:latin typeface="Arial" panose="020B0604020202020204" pitchFamily="34" charset="0"/>
              </a:rPr>
              <a:t>31</a:t>
            </a:r>
          </a:p>
        </p:txBody>
      </p:sp>
      <p:sp>
        <p:nvSpPr>
          <p:cNvPr id="22" name="OTLSHAPE_TB_00000000000000000000000000000000_TimescaleInterval8">
            <a:extLst>
              <a:ext uri="{FF2B5EF4-FFF2-40B4-BE49-F238E27FC236}">
                <a16:creationId xmlns:a16="http://schemas.microsoft.com/office/drawing/2014/main" id="{4FDCE134-502E-4DAB-8398-060CE3D9BCDE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7021831" y="4903470"/>
            <a:ext cx="163250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40">
                <a:solidFill>
                  <a:schemeClr val="lt1"/>
                </a:solidFill>
                <a:latin typeface="Arial" panose="020B0604020202020204" pitchFamily="34" charset="0"/>
              </a:rPr>
              <a:t>36</a:t>
            </a:r>
          </a:p>
        </p:txBody>
      </p:sp>
      <p:sp>
        <p:nvSpPr>
          <p:cNvPr id="24" name="OTLSHAPE_TB_00000000000000000000000000000000_TimescaleInterval9">
            <a:extLst>
              <a:ext uri="{FF2B5EF4-FFF2-40B4-BE49-F238E27FC236}">
                <a16:creationId xmlns:a16="http://schemas.microsoft.com/office/drawing/2014/main" id="{7124E5BE-8009-4527-80D0-FF574F024C5D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7884161" y="4903470"/>
            <a:ext cx="163250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40">
                <a:solidFill>
                  <a:schemeClr val="lt1"/>
                </a:solidFill>
                <a:latin typeface="Arial" panose="020B0604020202020204" pitchFamily="34" charset="0"/>
              </a:rPr>
              <a:t>41</a:t>
            </a:r>
          </a:p>
        </p:txBody>
      </p:sp>
      <p:sp>
        <p:nvSpPr>
          <p:cNvPr id="26" name="OTLSHAPE_TB_00000000000000000000000000000000_TimescaleInterval10">
            <a:extLst>
              <a:ext uri="{FF2B5EF4-FFF2-40B4-BE49-F238E27FC236}">
                <a16:creationId xmlns:a16="http://schemas.microsoft.com/office/drawing/2014/main" id="{9A91103D-116B-4B0D-B6CF-7579CDC89C5F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8746492" y="4903470"/>
            <a:ext cx="163250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40">
                <a:solidFill>
                  <a:schemeClr val="lt1"/>
                </a:solidFill>
                <a:latin typeface="Arial" panose="020B0604020202020204" pitchFamily="34" charset="0"/>
              </a:rPr>
              <a:t>46</a:t>
            </a:r>
          </a:p>
        </p:txBody>
      </p:sp>
      <p:sp>
        <p:nvSpPr>
          <p:cNvPr id="28" name="OTLSHAPE_TB_00000000000000000000000000000000_TimescaleInterval11">
            <a:extLst>
              <a:ext uri="{FF2B5EF4-FFF2-40B4-BE49-F238E27FC236}">
                <a16:creationId xmlns:a16="http://schemas.microsoft.com/office/drawing/2014/main" id="{AF650EC0-5A9F-44DD-A72A-79D3ECC4DA19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9608822" y="4903470"/>
            <a:ext cx="163250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40">
                <a:solidFill>
                  <a:schemeClr val="lt1"/>
                </a:solidFill>
                <a:latin typeface="Arial" panose="020B0604020202020204" pitchFamily="34" charset="0"/>
              </a:rPr>
              <a:t>51</a:t>
            </a:r>
          </a:p>
        </p:txBody>
      </p:sp>
      <p:sp>
        <p:nvSpPr>
          <p:cNvPr id="30" name="OTLSHAPE_TB_00000000000000000000000000000000_TimescaleInterval12">
            <a:extLst>
              <a:ext uri="{FF2B5EF4-FFF2-40B4-BE49-F238E27FC236}">
                <a16:creationId xmlns:a16="http://schemas.microsoft.com/office/drawing/2014/main" id="{430B191B-6DFC-4B39-B3C6-F120A253F766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10471152" y="4903470"/>
            <a:ext cx="163250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40">
                <a:solidFill>
                  <a:schemeClr val="lt1"/>
                </a:solidFill>
                <a:latin typeface="Arial" panose="020B0604020202020204" pitchFamily="34" charset="0"/>
              </a:rPr>
              <a:t>56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4D203BE5-9784-4B40-A448-D8AFDE7EBE33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1784348" y="4864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6CA4863D-168D-4454-8DE2-18171F97FD24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2646678" y="4864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93A4F2F6-4179-4038-94F4-146D84D5239F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3509009" y="4864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>
            <a:extLst>
              <a:ext uri="{FF2B5EF4-FFF2-40B4-BE49-F238E27FC236}">
                <a16:creationId xmlns:a16="http://schemas.microsoft.com/office/drawing/2014/main" id="{4808E510-7469-47E3-BA54-FE1DA5777D1E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4371339" y="4864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5">
            <a:extLst>
              <a:ext uri="{FF2B5EF4-FFF2-40B4-BE49-F238E27FC236}">
                <a16:creationId xmlns:a16="http://schemas.microsoft.com/office/drawing/2014/main" id="{C270B94F-6095-4350-BD24-7301DD4EFF80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5233669" y="4864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B_00000000000000000000000000000000_Separator6">
            <a:extLst>
              <a:ext uri="{FF2B5EF4-FFF2-40B4-BE49-F238E27FC236}">
                <a16:creationId xmlns:a16="http://schemas.microsoft.com/office/drawing/2014/main" id="{D273CCBB-26DC-474D-A85F-F88725890DC1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6095999" y="4864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B_00000000000000000000000000000000_Separator7">
            <a:extLst>
              <a:ext uri="{FF2B5EF4-FFF2-40B4-BE49-F238E27FC236}">
                <a16:creationId xmlns:a16="http://schemas.microsoft.com/office/drawing/2014/main" id="{746E2A7F-66D8-4B66-8852-3BE689690716}"/>
              </a:ext>
            </a:extLst>
          </p:cNvPr>
          <p:cNvCxnSpPr/>
          <p:nvPr>
            <p:custDataLst>
              <p:tags r:id="rId39"/>
            </p:custDataLst>
          </p:nvPr>
        </p:nvCxnSpPr>
        <p:spPr>
          <a:xfrm>
            <a:off x="6958330" y="4864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TB_00000000000000000000000000000000_Separator8">
            <a:extLst>
              <a:ext uri="{FF2B5EF4-FFF2-40B4-BE49-F238E27FC236}">
                <a16:creationId xmlns:a16="http://schemas.microsoft.com/office/drawing/2014/main" id="{BBCC540A-2A31-4E72-8CEB-5C286C09E48A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7820659" y="4864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TB_00000000000000000000000000000000_Separator9">
            <a:extLst>
              <a:ext uri="{FF2B5EF4-FFF2-40B4-BE49-F238E27FC236}">
                <a16:creationId xmlns:a16="http://schemas.microsoft.com/office/drawing/2014/main" id="{C2FE92A3-028C-457C-A88C-2A11ABBD785C}"/>
              </a:ext>
            </a:extLst>
          </p:cNvPr>
          <p:cNvCxnSpPr/>
          <p:nvPr>
            <p:custDataLst>
              <p:tags r:id="rId41"/>
            </p:custDataLst>
          </p:nvPr>
        </p:nvCxnSpPr>
        <p:spPr>
          <a:xfrm>
            <a:off x="8682989" y="4864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B_00000000000000000000000000000000_Separator10">
            <a:extLst>
              <a:ext uri="{FF2B5EF4-FFF2-40B4-BE49-F238E27FC236}">
                <a16:creationId xmlns:a16="http://schemas.microsoft.com/office/drawing/2014/main" id="{12AD3290-0514-4811-B0F2-C48D062FEA46}"/>
              </a:ext>
            </a:extLst>
          </p:cNvPr>
          <p:cNvCxnSpPr/>
          <p:nvPr>
            <p:custDataLst>
              <p:tags r:id="rId42"/>
            </p:custDataLst>
          </p:nvPr>
        </p:nvCxnSpPr>
        <p:spPr>
          <a:xfrm>
            <a:off x="9545320" y="4864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B_00000000000000000000000000000000_Separator11">
            <a:extLst>
              <a:ext uri="{FF2B5EF4-FFF2-40B4-BE49-F238E27FC236}">
                <a16:creationId xmlns:a16="http://schemas.microsoft.com/office/drawing/2014/main" id="{19CECBF4-B100-4FA2-AB0D-79D5B05FC472}"/>
              </a:ext>
            </a:extLst>
          </p:cNvPr>
          <p:cNvCxnSpPr/>
          <p:nvPr>
            <p:custDataLst>
              <p:tags r:id="rId43"/>
            </p:custDataLst>
          </p:nvPr>
        </p:nvCxnSpPr>
        <p:spPr>
          <a:xfrm>
            <a:off x="10407650" y="4864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TLSHAPE_T_c78b918119c244d1b21b8de13e01ef0e_Shape">
            <a:extLst>
              <a:ext uri="{FF2B5EF4-FFF2-40B4-BE49-F238E27FC236}">
                <a16:creationId xmlns:a16="http://schemas.microsoft.com/office/drawing/2014/main" id="{FE27AA12-047A-4D10-964B-4A96F218FF1B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1956816" y="2085622"/>
            <a:ext cx="863600" cy="1524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83838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TLSHAPE_T_6d55cf0b60df413283e0a34453b0519a_Shape">
            <a:extLst>
              <a:ext uri="{FF2B5EF4-FFF2-40B4-BE49-F238E27FC236}">
                <a16:creationId xmlns:a16="http://schemas.microsoft.com/office/drawing/2014/main" id="{6A2942AF-4626-4A5B-B896-898A997ACAF2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3164078" y="2301522"/>
            <a:ext cx="1384300" cy="1524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83838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TLSHAPE_T_8ec20e59052741cda5b252447e8b9a7a_Shape">
            <a:extLst>
              <a:ext uri="{FF2B5EF4-FFF2-40B4-BE49-F238E27FC236}">
                <a16:creationId xmlns:a16="http://schemas.microsoft.com/office/drawing/2014/main" id="{82E92F72-A811-463A-AB37-ABF361FD2A68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3853943" y="2517422"/>
            <a:ext cx="1384300" cy="1524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5E5E5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TLSHAPE_T_f87746d144fd465eaa6cf37f0a48bbe4_Shape">
            <a:extLst>
              <a:ext uri="{FF2B5EF4-FFF2-40B4-BE49-F238E27FC236}">
                <a16:creationId xmlns:a16="http://schemas.microsoft.com/office/drawing/2014/main" id="{7C91D117-9059-4654-A690-F54431AC452B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5578603" y="2733322"/>
            <a:ext cx="863600" cy="1524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83838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TLSHAPE_T_b87e0b15d7e149e6a3db69eddfff53a6_Shape">
            <a:extLst>
              <a:ext uri="{FF2B5EF4-FFF2-40B4-BE49-F238E27FC236}">
                <a16:creationId xmlns:a16="http://schemas.microsoft.com/office/drawing/2014/main" id="{4A6DF6B2-1AB0-4739-B3EB-4073718C17E6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6268467" y="2949222"/>
            <a:ext cx="1219200" cy="1524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FF99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TLSHAPE_T_3650f7fe3e974e7baeb38f3992aacd70_Shape">
            <a:extLst>
              <a:ext uri="{FF2B5EF4-FFF2-40B4-BE49-F238E27FC236}">
                <a16:creationId xmlns:a16="http://schemas.microsoft.com/office/drawing/2014/main" id="{5E558CBA-C5AD-420A-988D-0A99741E279B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6268467" y="3165122"/>
            <a:ext cx="1219200" cy="1524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FF99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TLSHAPE_T_aef263fd252f41588787d1051353f46a_Shape">
            <a:extLst>
              <a:ext uri="{FF2B5EF4-FFF2-40B4-BE49-F238E27FC236}">
                <a16:creationId xmlns:a16="http://schemas.microsoft.com/office/drawing/2014/main" id="{0C76C7B7-2592-4222-9FB1-EA89CAC7ACC1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7130797" y="3381022"/>
            <a:ext cx="1727200" cy="152400"/>
          </a:xfrm>
          <a:prstGeom prst="rightArrow">
            <a:avLst>
              <a:gd name="adj1" fmla="val 75000"/>
              <a:gd name="adj2" fmla="val 50000"/>
            </a:avLst>
          </a:prstGeom>
          <a:solidFill>
            <a:srgbClr val="DF53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OTLSHAPE_T_7d520a6a335a4f32833bb43037aa03ef_Shape">
            <a:extLst>
              <a:ext uri="{FF2B5EF4-FFF2-40B4-BE49-F238E27FC236}">
                <a16:creationId xmlns:a16="http://schemas.microsoft.com/office/drawing/2014/main" id="{669BF67F-039D-44CA-B12F-D0E6D901005B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7475729" y="3596922"/>
            <a:ext cx="1562100" cy="152400"/>
          </a:xfrm>
          <a:prstGeom prst="rightArrow">
            <a:avLst>
              <a:gd name="adj1" fmla="val 75000"/>
              <a:gd name="adj2" fmla="val 50000"/>
            </a:avLst>
          </a:prstGeom>
          <a:solidFill>
            <a:srgbClr val="DF53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OTLSHAPE_T_b155e75456014130be3e20d84326984a_Shape">
            <a:extLst>
              <a:ext uri="{FF2B5EF4-FFF2-40B4-BE49-F238E27FC236}">
                <a16:creationId xmlns:a16="http://schemas.microsoft.com/office/drawing/2014/main" id="{95EE4057-973E-4E85-97C5-0F8D4745E77D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8338059" y="3812822"/>
            <a:ext cx="698500" cy="1524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83838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OTLSHAPE_T_5401bb23af9a476e9f040df9282bc734_Shape">
            <a:extLst>
              <a:ext uri="{FF2B5EF4-FFF2-40B4-BE49-F238E27FC236}">
                <a16:creationId xmlns:a16="http://schemas.microsoft.com/office/drawing/2014/main" id="{4F2E1F5F-711A-4890-93FB-DD0E8085DC75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9372856" y="4028722"/>
            <a:ext cx="520700" cy="1524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83838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TLSHAPE_T_c78b918119c244d1b21b8de13e01ef0e_Duration">
            <a:extLst>
              <a:ext uri="{FF2B5EF4-FFF2-40B4-BE49-F238E27FC236}">
                <a16:creationId xmlns:a16="http://schemas.microsoft.com/office/drawing/2014/main" id="{C5F45C2F-54D3-453F-B97D-45DCF686A6C3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2869827" y="2103402"/>
            <a:ext cx="3048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8">
                <a:solidFill>
                  <a:srgbClr val="418AB3"/>
                </a:solidFill>
                <a:latin typeface="Arial" panose="020B0604020202020204" pitchFamily="34" charset="0"/>
              </a:rPr>
              <a:t>3 days</a:t>
            </a:r>
          </a:p>
        </p:txBody>
      </p:sp>
      <p:sp>
        <p:nvSpPr>
          <p:cNvPr id="70" name="OTLSHAPE_T_c78b918119c244d1b21b8de13e01ef0e_Title">
            <a:extLst>
              <a:ext uri="{FF2B5EF4-FFF2-40B4-BE49-F238E27FC236}">
                <a16:creationId xmlns:a16="http://schemas.microsoft.com/office/drawing/2014/main" id="{0C5DC215-A49A-449C-8DD1-3F0806B0D6F5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27000" y="2096100"/>
            <a:ext cx="9652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6">
                <a:solidFill>
                  <a:srgbClr val="5E5E5E"/>
                </a:solidFill>
                <a:latin typeface="Arial" panose="020B0604020202020204" pitchFamily="34" charset="0"/>
              </a:rPr>
              <a:t>PC Image Analysis</a:t>
            </a:r>
          </a:p>
        </p:txBody>
      </p:sp>
      <p:sp>
        <p:nvSpPr>
          <p:cNvPr id="76" name="OTLSHAPE_T_6d55cf0b60df413283e0a34453b0519a_Duration">
            <a:extLst>
              <a:ext uri="{FF2B5EF4-FFF2-40B4-BE49-F238E27FC236}">
                <a16:creationId xmlns:a16="http://schemas.microsoft.com/office/drawing/2014/main" id="{5A4FDBF5-C9BF-484B-A558-A9EA007AC369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4594487" y="2319302"/>
            <a:ext cx="3048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8">
                <a:solidFill>
                  <a:srgbClr val="418AB3"/>
                </a:solidFill>
                <a:latin typeface="Arial" panose="020B0604020202020204" pitchFamily="34" charset="0"/>
              </a:rPr>
              <a:t>5 days</a:t>
            </a:r>
          </a:p>
        </p:txBody>
      </p:sp>
      <p:sp>
        <p:nvSpPr>
          <p:cNvPr id="78" name="OTLSHAPE_T_6d55cf0b60df413283e0a34453b0519a_Title">
            <a:extLst>
              <a:ext uri="{FF2B5EF4-FFF2-40B4-BE49-F238E27FC236}">
                <a16:creationId xmlns:a16="http://schemas.microsoft.com/office/drawing/2014/main" id="{8DD23EF3-758B-48E0-BE9F-D6134DB4DF39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127000" y="2312000"/>
            <a:ext cx="11430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4">
                <a:solidFill>
                  <a:srgbClr val="5E5E5E"/>
                </a:solidFill>
                <a:latin typeface="Arial" panose="020B0604020202020204" pitchFamily="34" charset="0"/>
              </a:rPr>
              <a:t>PC Image Preparation</a:t>
            </a:r>
          </a:p>
        </p:txBody>
      </p:sp>
      <p:sp>
        <p:nvSpPr>
          <p:cNvPr id="84" name="OTLSHAPE_T_8ec20e59052741cda5b252447e8b9a7a_Duration">
            <a:extLst>
              <a:ext uri="{FF2B5EF4-FFF2-40B4-BE49-F238E27FC236}">
                <a16:creationId xmlns:a16="http://schemas.microsoft.com/office/drawing/2014/main" id="{4E4317A2-595B-4D23-8D1A-598D21989072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5284351" y="2535202"/>
            <a:ext cx="3048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8">
                <a:solidFill>
                  <a:srgbClr val="418AB3"/>
                </a:solidFill>
                <a:latin typeface="Arial" panose="020B0604020202020204" pitchFamily="34" charset="0"/>
              </a:rPr>
              <a:t>6 days</a:t>
            </a:r>
          </a:p>
        </p:txBody>
      </p:sp>
      <p:sp>
        <p:nvSpPr>
          <p:cNvPr id="86" name="OTLSHAPE_T_8ec20e59052741cda5b252447e8b9a7a_Title">
            <a:extLst>
              <a:ext uri="{FF2B5EF4-FFF2-40B4-BE49-F238E27FC236}">
                <a16:creationId xmlns:a16="http://schemas.microsoft.com/office/drawing/2014/main" id="{0C063F25-C9E6-41FA-BE68-DFF4D61553B7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27000" y="2527900"/>
            <a:ext cx="16002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2">
                <a:solidFill>
                  <a:srgbClr val="5E5E5E"/>
                </a:solidFill>
                <a:latin typeface="Arial" panose="020B0604020202020204" pitchFamily="34" charset="0"/>
              </a:rPr>
              <a:t>Smartphone Image Preparation</a:t>
            </a:r>
          </a:p>
        </p:txBody>
      </p:sp>
      <p:sp>
        <p:nvSpPr>
          <p:cNvPr id="92" name="OTLSHAPE_T_f87746d144fd465eaa6cf37f0a48bbe4_Duration">
            <a:extLst>
              <a:ext uri="{FF2B5EF4-FFF2-40B4-BE49-F238E27FC236}">
                <a16:creationId xmlns:a16="http://schemas.microsoft.com/office/drawing/2014/main" id="{7293A918-1944-4BD2-AAA5-5B16CEFD65FE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6491613" y="2751102"/>
            <a:ext cx="3048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8">
                <a:solidFill>
                  <a:srgbClr val="418AB3"/>
                </a:solidFill>
                <a:latin typeface="Arial" panose="020B0604020202020204" pitchFamily="34" charset="0"/>
              </a:rPr>
              <a:t>3 days</a:t>
            </a:r>
          </a:p>
        </p:txBody>
      </p:sp>
      <p:sp>
        <p:nvSpPr>
          <p:cNvPr id="94" name="OTLSHAPE_T_f87746d144fd465eaa6cf37f0a48bbe4_Title">
            <a:extLst>
              <a:ext uri="{FF2B5EF4-FFF2-40B4-BE49-F238E27FC236}">
                <a16:creationId xmlns:a16="http://schemas.microsoft.com/office/drawing/2014/main" id="{1F9FC059-C59B-4F7F-8A58-D6C9BAAD304B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27000" y="2743800"/>
            <a:ext cx="6477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4">
                <a:solidFill>
                  <a:srgbClr val="5E5E5E"/>
                </a:solidFill>
                <a:latin typeface="Arial" panose="020B0604020202020204" pitchFamily="34" charset="0"/>
              </a:rPr>
              <a:t>Optimization</a:t>
            </a:r>
          </a:p>
        </p:txBody>
      </p:sp>
      <p:sp>
        <p:nvSpPr>
          <p:cNvPr id="100" name="OTLSHAPE_T_b87e0b15d7e149e6a3db69eddfff53a6_Duration">
            <a:extLst>
              <a:ext uri="{FF2B5EF4-FFF2-40B4-BE49-F238E27FC236}">
                <a16:creationId xmlns:a16="http://schemas.microsoft.com/office/drawing/2014/main" id="{687592E0-CC23-4502-85C2-2916D8AD1DE1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7526410" y="2967002"/>
            <a:ext cx="3048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8">
                <a:solidFill>
                  <a:srgbClr val="418AB3"/>
                </a:solidFill>
                <a:latin typeface="Arial" panose="020B0604020202020204" pitchFamily="34" charset="0"/>
              </a:rPr>
              <a:t>5 days</a:t>
            </a:r>
          </a:p>
        </p:txBody>
      </p:sp>
      <p:sp>
        <p:nvSpPr>
          <p:cNvPr id="102" name="OTLSHAPE_T_b87e0b15d7e149e6a3db69eddfff53a6_Title">
            <a:extLst>
              <a:ext uri="{FF2B5EF4-FFF2-40B4-BE49-F238E27FC236}">
                <a16:creationId xmlns:a16="http://schemas.microsoft.com/office/drawing/2014/main" id="{D9198C37-1B12-416C-BB54-BF858BE71EDA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27000" y="2959700"/>
            <a:ext cx="7493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2">
                <a:solidFill>
                  <a:srgbClr val="B96D00"/>
                </a:solidFill>
                <a:latin typeface="Arial" panose="020B0604020202020204" pitchFamily="34" charset="0"/>
              </a:rPr>
              <a:t>PC Image Test</a:t>
            </a:r>
          </a:p>
        </p:txBody>
      </p:sp>
      <p:sp>
        <p:nvSpPr>
          <p:cNvPr id="108" name="OTLSHAPE_T_3650f7fe3e974e7baeb38f3992aacd70_Duration">
            <a:extLst>
              <a:ext uri="{FF2B5EF4-FFF2-40B4-BE49-F238E27FC236}">
                <a16:creationId xmlns:a16="http://schemas.microsoft.com/office/drawing/2014/main" id="{211E15BE-C8E3-44DB-9DD6-8814AC5E9596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7526410" y="3182902"/>
            <a:ext cx="3048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8">
                <a:solidFill>
                  <a:srgbClr val="418AB3"/>
                </a:solidFill>
                <a:latin typeface="Arial" panose="020B0604020202020204" pitchFamily="34" charset="0"/>
              </a:rPr>
              <a:t>5 days</a:t>
            </a:r>
          </a:p>
        </p:txBody>
      </p:sp>
      <p:sp>
        <p:nvSpPr>
          <p:cNvPr id="110" name="OTLSHAPE_T_3650f7fe3e974e7baeb38f3992aacd70_Title">
            <a:extLst>
              <a:ext uri="{FF2B5EF4-FFF2-40B4-BE49-F238E27FC236}">
                <a16:creationId xmlns:a16="http://schemas.microsoft.com/office/drawing/2014/main" id="{EE93B645-891C-4C70-99E9-577D74EA4E4D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27000" y="3175600"/>
            <a:ext cx="8636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12">
                <a:solidFill>
                  <a:srgbClr val="B96D00"/>
                </a:solidFill>
                <a:latin typeface="Arial" panose="020B0604020202020204" pitchFamily="34" charset="0"/>
              </a:rPr>
              <a:t>Smartphone Test</a:t>
            </a:r>
          </a:p>
        </p:txBody>
      </p:sp>
      <p:sp>
        <p:nvSpPr>
          <p:cNvPr id="116" name="OTLSHAPE_T_aef263fd252f41588787d1051353f46a_Duration">
            <a:extLst>
              <a:ext uri="{FF2B5EF4-FFF2-40B4-BE49-F238E27FC236}">
                <a16:creationId xmlns:a16="http://schemas.microsoft.com/office/drawing/2014/main" id="{972BF98F-A5A5-42CA-AF44-73084F441D98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8906138" y="3398802"/>
            <a:ext cx="3048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8">
                <a:solidFill>
                  <a:srgbClr val="418AB3"/>
                </a:solidFill>
                <a:latin typeface="Arial" panose="020B0604020202020204" pitchFamily="34" charset="0"/>
              </a:rPr>
              <a:t>8 days</a:t>
            </a:r>
          </a:p>
        </p:txBody>
      </p:sp>
      <p:sp>
        <p:nvSpPr>
          <p:cNvPr id="118" name="OTLSHAPE_T_aef263fd252f41588787d1051353f46a_Title">
            <a:extLst>
              <a:ext uri="{FF2B5EF4-FFF2-40B4-BE49-F238E27FC236}">
                <a16:creationId xmlns:a16="http://schemas.microsoft.com/office/drawing/2014/main" id="{2B2FCD95-7D22-46DD-B01B-1522373907A3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27000" y="3391500"/>
            <a:ext cx="10160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4">
                <a:solidFill>
                  <a:srgbClr val="DF5327"/>
                </a:solidFill>
                <a:latin typeface="Arial" panose="020B0604020202020204" pitchFamily="34" charset="0"/>
              </a:rPr>
              <a:t>PC Image Sign-Off</a:t>
            </a:r>
          </a:p>
        </p:txBody>
      </p:sp>
      <p:sp>
        <p:nvSpPr>
          <p:cNvPr id="124" name="OTLSHAPE_T_7d520a6a335a4f32833bb43037aa03ef_Duration">
            <a:extLst>
              <a:ext uri="{FF2B5EF4-FFF2-40B4-BE49-F238E27FC236}">
                <a16:creationId xmlns:a16="http://schemas.microsoft.com/office/drawing/2014/main" id="{13082683-4727-4A1C-A1C8-42656D7928BA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9078604" y="3614702"/>
            <a:ext cx="3048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8">
                <a:solidFill>
                  <a:srgbClr val="418AB3"/>
                </a:solidFill>
                <a:latin typeface="Arial" panose="020B0604020202020204" pitchFamily="34" charset="0"/>
              </a:rPr>
              <a:t>7 days</a:t>
            </a:r>
          </a:p>
        </p:txBody>
      </p:sp>
      <p:sp>
        <p:nvSpPr>
          <p:cNvPr id="126" name="OTLSHAPE_T_7d520a6a335a4f32833bb43037aa03ef_Title">
            <a:extLst>
              <a:ext uri="{FF2B5EF4-FFF2-40B4-BE49-F238E27FC236}">
                <a16:creationId xmlns:a16="http://schemas.microsoft.com/office/drawing/2014/main" id="{EBA65667-2925-4CD5-8368-5CACF8D08551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27000" y="3607400"/>
            <a:ext cx="15240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2">
                <a:solidFill>
                  <a:srgbClr val="DF5327"/>
                </a:solidFill>
                <a:latin typeface="Arial" panose="020B0604020202020204" pitchFamily="34" charset="0"/>
              </a:rPr>
              <a:t>Smartphone Image Sign-Off</a:t>
            </a:r>
          </a:p>
        </p:txBody>
      </p:sp>
      <p:sp>
        <p:nvSpPr>
          <p:cNvPr id="132" name="OTLSHAPE_T_b155e75456014130be3e20d84326984a_Duration">
            <a:extLst>
              <a:ext uri="{FF2B5EF4-FFF2-40B4-BE49-F238E27FC236}">
                <a16:creationId xmlns:a16="http://schemas.microsoft.com/office/drawing/2014/main" id="{FD8D9FBD-74A8-4355-A885-D8A7601A2322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9078604" y="3830602"/>
            <a:ext cx="3048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8">
                <a:solidFill>
                  <a:srgbClr val="418AB3"/>
                </a:solidFill>
                <a:latin typeface="Arial" panose="020B0604020202020204" pitchFamily="34" charset="0"/>
              </a:rPr>
              <a:t>4 days</a:t>
            </a:r>
          </a:p>
        </p:txBody>
      </p:sp>
      <p:sp>
        <p:nvSpPr>
          <p:cNvPr id="134" name="OTLSHAPE_T_b155e75456014130be3e20d84326984a_Title">
            <a:extLst>
              <a:ext uri="{FF2B5EF4-FFF2-40B4-BE49-F238E27FC236}">
                <a16:creationId xmlns:a16="http://schemas.microsoft.com/office/drawing/2014/main" id="{3630FED1-58D7-4D15-B9B3-16E1E6C35E66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27000" y="3823300"/>
            <a:ext cx="7747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4">
                <a:solidFill>
                  <a:srgbClr val="5E5E5E"/>
                </a:solidFill>
                <a:latin typeface="Arial" panose="020B0604020202020204" pitchFamily="34" charset="0"/>
              </a:rPr>
              <a:t>Documentation</a:t>
            </a:r>
          </a:p>
        </p:txBody>
      </p:sp>
      <p:sp>
        <p:nvSpPr>
          <p:cNvPr id="140" name="OTLSHAPE_T_5401bb23af9a476e9f040df9282bc734_Duration">
            <a:extLst>
              <a:ext uri="{FF2B5EF4-FFF2-40B4-BE49-F238E27FC236}">
                <a16:creationId xmlns:a16="http://schemas.microsoft.com/office/drawing/2014/main" id="{394BE85A-665A-4BC7-A73B-EFE9246E10AB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9940934" y="4046502"/>
            <a:ext cx="3048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8">
                <a:solidFill>
                  <a:srgbClr val="418AB3"/>
                </a:solidFill>
                <a:latin typeface="Arial" panose="020B0604020202020204" pitchFamily="34" charset="0"/>
              </a:rPr>
              <a:t>2 days</a:t>
            </a:r>
          </a:p>
        </p:txBody>
      </p:sp>
      <p:sp>
        <p:nvSpPr>
          <p:cNvPr id="142" name="OTLSHAPE_T_5401bb23af9a476e9f040df9282bc734_Title">
            <a:extLst>
              <a:ext uri="{FF2B5EF4-FFF2-40B4-BE49-F238E27FC236}">
                <a16:creationId xmlns:a16="http://schemas.microsoft.com/office/drawing/2014/main" id="{4A18DAAF-A709-4601-A4F9-5CADAB87C4EB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27000" y="4039200"/>
            <a:ext cx="9271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6">
                <a:solidFill>
                  <a:srgbClr val="5E5E5E"/>
                </a:solidFill>
                <a:latin typeface="Arial" panose="020B0604020202020204" pitchFamily="34" charset="0"/>
              </a:rPr>
              <a:t>Helpdesk Training</a:t>
            </a:r>
          </a:p>
        </p:txBody>
      </p:sp>
      <p:sp>
        <p:nvSpPr>
          <p:cNvPr id="50" name="OTLSHAPE_M_f6b315db6ff54bdca7688710ebbb4c16_Shape">
            <a:extLst>
              <a:ext uri="{FF2B5EF4-FFF2-40B4-BE49-F238E27FC236}">
                <a16:creationId xmlns:a16="http://schemas.microsoft.com/office/drawing/2014/main" id="{6ACA1190-EBB6-4C92-BBE9-2EBC9C604AFA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 rot="16200000">
            <a:off x="10784214" y="4431488"/>
            <a:ext cx="228600" cy="228600"/>
          </a:xfrm>
          <a:prstGeom prst="flowChartMerge">
            <a:avLst/>
          </a:prstGeom>
          <a:solidFill>
            <a:srgbClr val="A6B7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TLSHAPE_M_fbe49e8997ed4ac9b5461efd95b8a31b_Shape">
            <a:extLst>
              <a:ext uri="{FF2B5EF4-FFF2-40B4-BE49-F238E27FC236}">
                <a16:creationId xmlns:a16="http://schemas.microsoft.com/office/drawing/2014/main" id="{35998990-BC5F-49C8-BF9F-C1883001DFAD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941966" y="5118100"/>
            <a:ext cx="304800" cy="338667"/>
          </a:xfrm>
          <a:prstGeom prst="upArrow">
            <a:avLst/>
          </a:prstGeom>
          <a:solidFill>
            <a:srgbClr val="31688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TLSHAPE_M_362c72131dd24e04961f0971802119c8_Shape">
            <a:extLst>
              <a:ext uri="{FF2B5EF4-FFF2-40B4-BE49-F238E27FC236}">
                <a16:creationId xmlns:a16="http://schemas.microsoft.com/office/drawing/2014/main" id="{D849F96D-7ED0-4D0C-A3E7-B75020375593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5623949" y="5118100"/>
            <a:ext cx="254000" cy="282222"/>
          </a:xfrm>
          <a:prstGeom prst="diamond">
            <a:avLst/>
          </a:prstGeom>
          <a:solidFill>
            <a:srgbClr val="DF53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TLSHAPE_M_0c6a692e9cf34ab382a11e5090d7f3f3_Shape">
            <a:extLst>
              <a:ext uri="{FF2B5EF4-FFF2-40B4-BE49-F238E27FC236}">
                <a16:creationId xmlns:a16="http://schemas.microsoft.com/office/drawing/2014/main" id="{4822ACF3-17E1-4F84-8685-7C9E846EE57F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8383405" y="5118100"/>
            <a:ext cx="254000" cy="282222"/>
          </a:xfrm>
          <a:prstGeom prst="triangle">
            <a:avLst/>
          </a:prstGeom>
          <a:solidFill>
            <a:srgbClr val="DF53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TLSHAPE_M_a08a91c9704b432591071a8385bca8e4_Shape">
            <a:extLst>
              <a:ext uri="{FF2B5EF4-FFF2-40B4-BE49-F238E27FC236}">
                <a16:creationId xmlns:a16="http://schemas.microsoft.com/office/drawing/2014/main" id="{29F2CD2D-CDC7-42C8-AB4C-3C0739541606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10944996" y="5118100"/>
            <a:ext cx="304800" cy="338667"/>
          </a:xfrm>
          <a:prstGeom prst="downArrow">
            <a:avLst/>
          </a:prstGeom>
          <a:solidFill>
            <a:srgbClr val="A6B7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TLSHAPE_M_f6b315db6ff54bdca7688710ebbb4c16_Title">
            <a:extLst>
              <a:ext uri="{FF2B5EF4-FFF2-40B4-BE49-F238E27FC236}">
                <a16:creationId xmlns:a16="http://schemas.microsoft.com/office/drawing/2014/main" id="{E22FC2B0-FEE1-4B86-A82F-B17C3DB22E5B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1041742" y="4453255"/>
            <a:ext cx="6096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u="sng" spc="-6">
                <a:solidFill>
                  <a:srgbClr val="535C13"/>
                </a:solidFill>
                <a:latin typeface="Arial" panose="020B0604020202020204" pitchFamily="34" charset="0"/>
              </a:rPr>
              <a:t>Production</a:t>
            </a:r>
          </a:p>
        </p:txBody>
      </p:sp>
      <p:sp>
        <p:nvSpPr>
          <p:cNvPr id="51" name="OTLSHAPE_M_fbe49e8997ed4ac9b5461efd95b8a31b_Title">
            <a:extLst>
              <a:ext uri="{FF2B5EF4-FFF2-40B4-BE49-F238E27FC236}">
                <a16:creationId xmlns:a16="http://schemas.microsoft.com/office/drawing/2014/main" id="{862ADC96-B9F5-4532-8411-28EF825F84F2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639156" y="5482167"/>
            <a:ext cx="9144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 b="1" spc="-6">
                <a:solidFill>
                  <a:srgbClr val="737373"/>
                </a:solidFill>
                <a:latin typeface="Arial" panose="020B0604020202020204" pitchFamily="34" charset="0"/>
              </a:rPr>
              <a:t>Project Approval</a:t>
            </a:r>
          </a:p>
        </p:txBody>
      </p:sp>
      <p:sp>
        <p:nvSpPr>
          <p:cNvPr id="54" name="OTLSHAPE_M_362c72131dd24e04961f0971802119c8_Title">
            <a:extLst>
              <a:ext uri="{FF2B5EF4-FFF2-40B4-BE49-F238E27FC236}">
                <a16:creationId xmlns:a16="http://schemas.microsoft.com/office/drawing/2014/main" id="{489D09D4-42D2-40D9-A806-147C740323C1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5281007" y="5425722"/>
            <a:ext cx="9525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 b="1" spc="-4" dirty="0">
                <a:solidFill>
                  <a:srgbClr val="5E5E5E"/>
                </a:solidFill>
                <a:latin typeface="Arial" panose="020B0604020202020204" pitchFamily="34" charset="0"/>
              </a:rPr>
              <a:t>Image Rolled Out</a:t>
            </a:r>
          </a:p>
        </p:txBody>
      </p:sp>
      <p:sp>
        <p:nvSpPr>
          <p:cNvPr id="57" name="OTLSHAPE_M_0c6a692e9cf34ab382a11e5090d7f3f3_Title">
            <a:extLst>
              <a:ext uri="{FF2B5EF4-FFF2-40B4-BE49-F238E27FC236}">
                <a16:creationId xmlns:a16="http://schemas.microsoft.com/office/drawing/2014/main" id="{0FE86D54-5309-4204-98F3-2FA8F8380B46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8064742" y="5425722"/>
            <a:ext cx="9017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 b="1" spc="-6">
                <a:solidFill>
                  <a:srgbClr val="5E5E5E"/>
                </a:solidFill>
                <a:latin typeface="Arial" panose="020B0604020202020204" pitchFamily="34" charset="0"/>
              </a:rPr>
              <a:t>Image Approved</a:t>
            </a:r>
          </a:p>
        </p:txBody>
      </p:sp>
      <p:sp>
        <p:nvSpPr>
          <p:cNvPr id="60" name="OTLSHAPE_M_a08a91c9704b432591071a8385bca8e4_Title">
            <a:extLst>
              <a:ext uri="{FF2B5EF4-FFF2-40B4-BE49-F238E27FC236}">
                <a16:creationId xmlns:a16="http://schemas.microsoft.com/office/drawing/2014/main" id="{DD79CAFA-6693-47CB-AE1A-FD238B44C97B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0643350" y="5482167"/>
            <a:ext cx="9144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 b="1" spc="-4">
                <a:solidFill>
                  <a:srgbClr val="737373"/>
                </a:solidFill>
                <a:latin typeface="Arial" panose="020B0604020202020204" pitchFamily="34" charset="0"/>
              </a:rPr>
              <a:t>Project Hand-Off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E2914199-0FE6-4233-9514-BA1BDA01CD66}"/>
              </a:ext>
            </a:extLst>
          </p:cNvPr>
          <p:cNvSpPr txBox="1"/>
          <p:nvPr/>
        </p:nvSpPr>
        <p:spPr>
          <a:xfrm>
            <a:off x="3293724" y="512196"/>
            <a:ext cx="594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 Development Gantt Chart</a:t>
            </a:r>
          </a:p>
        </p:txBody>
      </p:sp>
      <p:pic>
        <p:nvPicPr>
          <p:cNvPr id="145" name="Picture 144" descr="Icon&#10;&#10;Description automatically generated">
            <a:extLst>
              <a:ext uri="{FF2B5EF4-FFF2-40B4-BE49-F238E27FC236}">
                <a16:creationId xmlns:a16="http://schemas.microsoft.com/office/drawing/2014/main" id="{F3609DEB-0C04-FB9E-2E69-656821289F29}"/>
              </a:ext>
            </a:extLst>
          </p:cNvPr>
          <p:cNvPicPr>
            <a:picLocks noChangeAspect="1"/>
          </p:cNvPicPr>
          <p:nvPr/>
        </p:nvPicPr>
        <p:blipFill>
          <a:blip r:embed="rId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562" y="966417"/>
            <a:ext cx="2333128" cy="32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939666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0LjEuMCIsIk9yaWdpbmFsQXNzZW1ibHlWZXJzaW9uIjoiNS4wMC4wMS4wMCIsIkVkaXRpb24iOiJQcm8iLCJMYXN0U2F2ZWRFZGl0aW9uIjo0LCJJc1BsdXNFZGl0aW9uIjp0cnVlLCJJc1Byb0VkaXRpb24iOnRydWV9LCJFZmZlY3QiOjAsIlN0eWxlIjp7IiRpZCI6IjMiLCJEZWZhdWx0RGVwZW5kZW5jeVN0eWxlIjp7IiRpZCI6IjQiLCJMaW5lU3R5bGUiOnsiJGlkIjoiNSIsIkxpbmVDb2xvciI6eyIkaWQiOiI2IiwiJHR5cGUiOiJOTFJFLkNvbW1vbi5Eb20uU29saWRDb2xvckJydXNoLCBOTFJFLkNvbW1vbiIsIkNvbG9yIjp7IiRpZCI6IjciLCJBIjoyNTUsIlIiOjAsIkciOjAsIkIiOjB9fSwiTGluZVdlaWdodCI6MS4wLCJMaW5lVHlwZSI6MCwiUGFyZW50U3R5bGUiOm51bGx9LCJFbmRBcnJvd2hlYWRMaW5lU3R5bGUiOnsiJGlkIjoiOCIsIktpbmQiOjEsIldpZHRoIjoxLCJMZW5ndGgiOjAsIlBhcmVudFN0eWxlIjpudWxsfSwiQnJpbmdUb0Zyb250Ijp0cnVlLCJFbGJvd1JhZGl1cyI6MC4wLCJNYXJnaW4iOnsiJGlkIjoiOSIsIlRvcCI6MC4wLCJMZWZ0IjowLjAsIlJpZ2h0IjowLjAsIkJvdHRvbSI6MC4wfSwiUGFkZGluZyI6eyIkaWQiOiIxMCIsIlRvcCI6MC4wLCJMZWZ0IjowLjAsIlJpZ2h0IjowLjAsIkJvdHRvbSI6MC4wfSwiQmFja2dyb3VuZCI6bnVsbCwiSXNWaXNpYmxlIjp0cnVlLCJXaWR0aCI6MC4wLCJIZWlnaHQiOjAuMCwiQm9yZGVyU3R5bGUiOm51bGwsIlBhcmVudFN0eWxlIjpudWxsfSwiQ3JpdGljYWxQYXRoU3R5bGUiOnsiJGlkIjoiMTEiLCJDcml0aWNhbFBhdGhTdHlsZU9wdGlvbnMiOjE1LCJMaW5lU3R5bGUiOnsiJGlkIjoiMTIiLCJMaW5lQ29sb3IiOnsiJGlkIjoiMTMiLCIkdHlwZSI6Ik5MUkUuQ29tbW9uLkRvbS5Tb2xpZENvbG9yQnJ1c2gsIE5MUkUuQ29tbW9uIiwiQ29sb3IiOnsiJGlkIjoiMTQiLCJBIjoyNTUsIlIiOjIyMiwiRyI6NTAsIkIiOjUwfX0sIkxpbmVXZWlnaHQiOjEuMCwiTGluZVR5cGUiOjAsIlBhcmVudFN0eWxlIjpudWxsfSwiVGl0bGVGb3JlZ3JvdW5kIjp7IiRpZCI6IjE1IiwiQ29sb3IiOnsiJGlkIjoiMTYiLCJBIjoyNTUsIlIiOjE3NiwiRyI6MTksIkIiOjI1fX0sIlNoYXBlc0JhY2tncm91bmQiOnsiJGlkIjoiMTciLCJDb2xvciI6eyIkaWQiOiIxOCIsIkEiOjI1NSwiUiI6MjUzLCJHIjoyMDMsIkIiOjIwOH19LCJTaGFwZXNCb3JkZXJTdHlsZSI6eyIkaWQiOiIxOSIsIkxpbmVDb2xvciI6eyIkaWQiOiIyMCIsIiR0eXBlIjoiTkxSRS5Db21tb24uRG9tLlNvbGlkQ29sb3JCcnVzaCwgTkxSRS5Db21tb24iLCJDb2xvciI6eyIkaWQiOiIyMSIsIkEiOjI1NSwiUiI6MjIyLCJHIjo1MCwiQiI6NTB9fSwiTGluZVdlaWdodCI6MS41LCJMaW5lVHlwZSI6MCwiUGFyZW50U3R5bGUiOm51bGx9LCJNYXJnaW4iOnsiJGlkIjoiMjIiLCJUb3AiOjAuMCwiTGVmdCI6MC4wLCJSaWdodCI6MC4wLCJCb3R0b20iOjAuMH0sIlBhZGRpbmciOnsiJGlkIjoiMjMiLCJUb3AiOjAuMCwiTGVmdCI6MC4wLCJSaWdodCI6MC4wLCJCb3R0b20iOjAuMH0sIkJhY2tncm91bmQiOm51bGwsIklzVmlzaWJsZSI6ZmFsc2UsIldpZHRoIjowLjAsIkhlaWdodCI6MC4wLCJCb3JkZXJTdHlsZSI6bnVsbCwiUGFyZW50U3R5bGUiOm51bGx9LCJQYW5lbHNTcGFjaW5nRGVmaW5pdGlvbiI6eyIkaWQiOiIyNCIsIlNwYWNpbmdBYm92ZVRpbWViYW5kIjoxNiwiU3BhY2luZ0JlbG93VGltZWJhbmQiOjE2LCJTcGFjaW5nQWJvdmVCZXR3ZWVuU3dpbWxhbmVzQW5kVGFza3MiOjE2LCJTcGFjaW5nQmVsb3dCZXR3ZWVuU3dpbWxhbmVzQW5kVGFza3MiOjE2fSwiVGltZWJhbmRTdHlsZSI6eyIkaWQiOiIyNSIsIlNjYWxlTWFya2luZyI6MCwiU2hhcGUiOjYsIlNoYXBlU3R5bGUiOnsiJGlkIjoiMjYiLCJNYXJnaW4iOnsiJGlkIjoiMjciLCJUb3AiOjAuMCwiTGVmdCI6MTIuMCwiUmlnaHQiOjEyLjAsIkJvdHRvbSI6MC4wfSwiUGFkZGluZyI6eyIkaWQiOiIyOCIsIlRvcCI6NS4wLCJMZWZ0IjowLjAsIlJpZ2h0IjowLjAsIkJvdHRvbSI6NS4wfSwiQmFja2dyb3VuZCI6eyIkaWQiOiIyOSIsIkNvbG9yIjp7IiRpZCI6IjMwIiwiQSI6MjU1LCJSIjo3MCwiRyI6NzAsIkIiOjcwfX0sIklzVmlzaWJsZSI6dHJ1ZSwiV2lkdGgiOjg1OC4wLCJIZWlnaHQiOjMwLjAsIkJvcmRlclN0eWxlIjp7IiRpZCI6IjMxIiwiTGluZUNvbG9yIjp7IiRpZCI6IjMyIiwiJHR5cGUiOiJOTFJFLkNvbW1vbi5Eb20uU29saWRDb2xvckJydXNoLCBOTFJFLkNvbW1vbiIsIkNvbG9yIjp7IiRpZCI6IjMzIiwiQSI6MjU1LCJSIjoyNTUsIkciOjAsIkIiOjB9fSwiTGluZVdlaWdodCI6MC4wLCJMaW5lVHlwZSI6MCwiUGFyZW50U3R5bGUiOm51bGx9LCJQYXJlbnRTdHlsZSI6bnVsbH0sIk1pZGRsZVRpZXJTaGFwZVN0eWxlIjp7IiRpZCI6IjM0IiwiTWFyZ2luIjp7IiRyZWYiOiIyNyJ9LCJQYWRkaW5nIjp7IiRyZWYiOiIyOCJ9LCJCYWNrZ3JvdW5kIjp7IiRyZWYiOiIyOSJ9LCJJc1Zpc2libGUiOnRydWUsIldpZHRoIjo4NTguMCwiSGVpZ2h0IjozMC4wLCJCb3JkZXJTdHlsZSI6eyIkaWQiOiIzNSIsIkxpbmVDb2xvciI6bnVsbCwiTGluZVdlaWdodCI6MC4wLCJMaW5lVHlwZSI6MCwiUGFyZW50U3R5bGUiOm51bGx9LCJQYXJlbnRTdHlsZSI6bnVsbH0sIkJvdHRvbVRpZXJTaGFwZVN0eWxlIjp7IiRpZCI6IjM2IiwiTWFyZ2luIjp7IiRyZWYiOiIyNyJ9LCJQYWRkaW5nIjp7IiRyZWYiOiIyOCJ9LCJCYWNrZ3JvdW5kIjp7IiRyZWYiOiIyOSJ9LCJJc1Zpc2libGUiOnRydWUsIldpZHRoIjo4NTguMCwiSGVpZ2h0IjozMC4wLCJCb3JkZXJTdHlsZSI6eyIkaWQiOiIzNyIsIkxpbmVDb2xvciI6bnVsbCwiTGluZVdlaWdodCI6MC4wLCJMaW5lVHlwZSI6MCwiUGFyZW50U3R5bGUiOm51bGx9LCJQYXJlbnRTdHlsZSI6bnVsbH0sIlJpZ2h0RW5kQ2Fwc1N0eWxlIjp7IiRpZCI6IjM4IiwiRm9udFNldHRpbmdzIjp7IiRpZCI6IjM5IiwiRm9udFNpemUiOjE2LCJGb250TmFtZSI6IkFyaWFsIiwiSXNCb2xkIjp0cnVlLCJJc0l0YWxpYyI6ZmFsc2UsIklzVW5kZXJsaW5lZCI6ZmFsc2UsIlBhcmVudFN0eWxlIjpudWxsfSwiQXV0b1NpemUiOjAsIkZvcmVncm91bmQiOnsiJGlkIjoiNDAiLCJDb2xvciI6eyIkaWQiOiI0MS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NDIiLCJUb3AiOjAuMCwiTGVmdCI6MC4wLCJSaWdodCI6MjUuMCwiQm90dG9tIjowLjB9LCJQYWRkaW5nIjp7IiRpZCI6IjQzIiwiVG9wIjowLjAsIkxlZnQiOjAuMCwiUmlnaHQiOjAuMCwiQm90dG9tIjowLjB9LCJCYWNrZ3JvdW5kIjp7IiRpZCI6IjQ0IiwiQ29sb3IiOnsiJGlkIjoiNDUiLCJBIjo4OSwiUiI6MCwiRyI6MCwiQiI6MH19LCJJc1Zpc2libGUiOmZhbHNlLCJXaWR0aCI6MC4wLCJIZWlnaHQiOjAuMCwiQm9yZGVyU3R5bGUiOm51bGwsIlBhcmVudFN0eWxlIjpudWxsfSwiTGVmdEVuZENhcHNTdHlsZSI6eyIkaWQiOiI0NiIsIkZvbnRTZXR0aW5ncyI6eyIkaWQiOiI0NyIsIkZvbnRTaXplIjoxNiwiRm9udE5hbWUiOiJBcmlhbCIsIklzQm9sZCI6dHJ1ZSwiSXNJdGFsaWMiOmZhbHNlLCJJc1VuZGVybGluZWQiOmZhbHNlLCJQYXJlbnRTdHlsZSI6bnVsbH0sIkF1dG9TaXplIjowLCJGb3JlZ3JvdW5kIjp7IiRpZCI6IjQ4IiwiQ29sb3IiOnsiJGlkIjoiNDk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UwIiwiVG9wIjowLjAsIkxlZnQiOjI1LjAsIlJpZ2h0IjowLjAsIkJvdHRvbSI6MC4wfSwiUGFkZGluZyI6eyIkaWQiOiI1MSIsIlRvcCI6MC4wLCJMZWZ0IjowLjAsIlJpZ2h0IjowLjAsIkJvdHRvbSI6MC4wfSwiQmFja2dyb3VuZCI6eyIkaWQiOiI1MiIsIkNvbG9yIjp7IiRyZWYiOiI0NSJ9fSwiSXNWaXNpYmxlIjpmYWxzZSwiV2lkdGgiOjAuMCwiSGVpZ2h0IjowLjAsIkJvcmRlclN0eWxlIjpudWxsLCJQYXJlbnRTdHlsZSI6bnVsbH0sIlRvZGF5VGV4dFN0eWxlIjp7IiRpZCI6IjUzIiwiRm9udFNldHRpbmdzIjp7IiRpZCI6IjU0IiwiRm9udFNpemUiOjEyLCJGb250TmFtZSI6IkFyaWFsIiwiSXNCb2xkIjpmYWxzZSwiSXNJdGFsaWMiOmZhbHNlLCJJc1VuZGVybGluZWQiOmZhbHNlLCJQYXJlbnRTdHlsZSI6bnVsbH0sIkF1dG9TaXplIjowLCJGb3JlZ3JvdW5kIjp7IiRpZCI6IjU1IiwiQ29sb3IiOnsiJGlkIjoiNT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TciLCJUb3AiOjAuMCwiTGVmdCI6MC4wLCJSaWdodCI6MC4wLCJCb3R0b20iOjAuMH0sIlBhZGRpbmciOnsiJGlkIjoiNTgiLCJUb3AiOjAuMCwiTGVmdCI6MC4wLCJSaWdodCI6MC4wLCJCb3R0b20iOjAuMH0sIkJhY2tncm91bmQiOnsiJGlkIjoiNTkiLCJDb2xvciI6eyIkcmVmIjoiNDUifX0sIklzVmlzaWJsZSI6ZmFsc2UsIldpZHRoIjowLjAsIkhlaWdodCI6MC4wLCJCb3JkZXJTdHlsZSI6bnVsbCwiUGFyZW50U3R5bGUiOm51bGx9LCJUb2RheU1hcmtlclN0eWxlIjp7IiRpZCI6IjYwIiwiTWFyZ2luIjp7IiRpZCI6IjYxIiwiVG9wIjowLjAsIkxlZnQiOjAuMCwiUmlnaHQiOjAuMCwiQm90dG9tIjowLjB9LCJQYWRkaW5nIjp7IiRpZCI6IjYyIiwiVG9wIjowLjAsIkxlZnQiOjAuMCwiUmlnaHQiOjAuMCwiQm90dG9tIjowLjB9LCJCYWNrZ3JvdW5kIjp7IiRpZCI6IjYzIiwiQ29sb3IiOnsiJGlkIjoiNjQiLCJBIjoyNTUsIlIiOjI1NSwiRyI6MCwiQiI6MH19LCJJc1Zpc2libGUiOnRydWUsIldpZHRoIjowLjAsIkhlaWdodCI6MC4wLCJCb3JkZXJTdHlsZSI6bnVsbCwiUGFyZW50U3R5bGUiOm51bGx9LCJTY2FsZVN0eWxlIjp7IiRpZCI6IjY1IiwiU2hhcGUiOjIsIlNob3dTZWdtZW50U2VwYXJhdG9ycyI6dHJ1ZSwiU2VnbWVudFNlcGFyYXRvck9wYWNpdHkiOjMwLCJIYXNCZWVuVmlzaWJsZUJlZm9yZSI6dHJ1ZSwiRm9udFNldHRpbmdzIjp7IiRpZCI6IjY2IiwiRm9udFNpemUiOjEyLCJGb250TmFtZSI6IkFyaWFsIiwiSXNCb2xkIjpmYWxzZSwiSXNJdGFsaWMiOmZhbHNlLCJJc1VuZGVybGluZWQiOmZhbHNlLCJQYXJlbnRTdHlsZSI6bnVsbH0sIkF1dG9TaXplIjowLCJGb3JlZ3JvdW5kIjp7IiRpZCI6IjY3IiwiQ29sb3IiOnsiJGlkIjoiNjg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jkiLCJUb3AiOjAuMCwiTGVmdCI6NS4wLCJSaWdodCI6MC4wLCJCb3R0b20iOjAuMH0sIlBhZGRpbmciOnsiJGlkIjoiNzAiLCJUb3AiOjAuMCwiTGVmdCI6MC4wLCJSaWdodCI6MC4wLCJCb3R0b20iOjAuMH0sIkJhY2tncm91bmQiOnsiJGlkIjoiNzEiLCJDb2xvciI6eyIkcmVmIjoiNDUifX0sIklzVmlzaWJsZSI6dHJ1ZSwiV2lkdGgiOjAuMCwiSGVpZ2h0IjowLjAsIkJvcmRlclN0eWxlIjpudWxsLCJQYXJlbnRTdHlsZSI6bnVsbH0sIlNpbmdsZVNjYWxlU2hhcGVTdHlsZSI6eyIkaWQiOiI3MiIsIlNoYXBlIjoyLCJIZWlnaHQiOjMwLjB9LCJNaWRkbGVUaWVyU2NhbGVTdHlsZSI6eyIkaWQiOiI3MyIsIlNoYXBlIjoyLCJTaG93U2VnbWVudFNlcGFyYXRvcnMiOnRydWUsIlNlZ21lbnRTZXBhcmF0b3JPcGFjaXR5IjozMCwiSGFzQmVlblZpc2libGVCZWZvcmUiOmZhbHNlLCJGb250U2V0dGluZ3MiOnsiJGlkIjoiNzQiLCJGb250U2l6ZSI6MTIsIkZvbnROYW1lIjoiQXJpYWwiLCJJc0JvbGQiOmZhbHNlLCJJc0l0YWxpYyI6ZmFsc2UsIklzVW5kZXJsaW5lZCI6ZmFsc2UsIlBhcmVudFN0eWxlIjpudWxsfSwiQXV0b1NpemUiOjAsIkZvcmVncm91bmQiOnsiJHJlZiI6IjY3In0sIk1heFdpZHRoIjoyMDAuMCwiTWF4SGVpZ2h0IjoiSW5maW5pdHkiLCJTbWFydEZvcmVncm91bmRJc0FjdGl2ZSI6ZmFsc2UsIkhvcml6b250YWxBbGlnbm1lbnQiOjAsIlZlcnRpY2FsQWxpZ25tZW50IjoxLCJTbWFydEZvcmVncm91bmQiOm51bGwsIkJhY2tncm91bmRGaWxsVHlwZSI6MCwiTWFyZ2luIjp7IiRyZWYiOiI2OSJ9LCJQYWRkaW5nIjp7IiRyZWYiOiI3MCJ9LCJCYWNrZ3JvdW5kIjp7IiRyZWYiOiI3MSJ9LCJJc1Zpc2libGUiOmZhbHNlLCJXaWR0aCI6MC4wLCJIZWlnaHQiOjAuMCwiQm9yZGVyU3R5bGUiOm51bGwsIlBhcmVudFN0eWxlIjpudWxsfSwiQm90dG9tVGllclNjYWxlU3R5bGUiOnsiJGlkIjoiNzUiLCJTaGFwZSI6MiwiU2hvd1NlZ21lbnRTZXBhcmF0b3JzIjp0cnVlLCJTZWdtZW50U2VwYXJhdG9yT3BhY2l0eSI6MzAsIkhhc0JlZW5WaXNpYmxlQmVmb3JlIjpmYWxzZSwiRm9udFNldHRpbmdzIjp7IiRpZCI6Ijc2IiwiRm9udFNpemUiOjEyLCJGb250TmFtZSI6IkFyaWFsIiwiSXNCb2xkIjpmYWxzZSwiSXNJdGFsaWMiOmZhbHNlLCJJc1VuZGVybGluZWQiOmZhbHNlLCJQYXJlbnRTdHlsZSI6bnVsbH0sIkF1dG9TaXplIjowLCJGb3JlZ3JvdW5kIjp7IiRyZWYiOiI2NyJ9LCJNYXhXaWR0aCI6MjAwLjAsIk1heEhlaWdodCI6IkluZmluaXR5IiwiU21hcnRGb3JlZ3JvdW5kSXNBY3RpdmUiOmZhbHNlLCJIb3Jpem9udGFsQWxpZ25tZW50IjowLCJWZXJ0aWNhbEFsaWdubWVudCI6MSwiU21hcnRGb3JlZ3JvdW5kIjpudWxsLCJCYWNrZ3JvdW5kRmlsbFR5cGUiOjAsIk1hcmdpbiI6eyIkcmVmIjoiNjkifSwiUGFkZGluZyI6eyIkcmVmIjoiNzAifSwiQmFja2dyb3VuZCI6eyIkcmVmIjoiNzEifSwiSXNWaXNpYmxlIjpmYWxzZSwiV2lkdGgiOjAuMCwiSGVpZ2h0IjowLjAsIkJvcmRlclN0eWxlIjpudWxsLCJQYXJlbnRTdHlsZSI6bnVsbH0sIkVsYXBzZWRUaW1lQmFja2dyb3VuZCI6eyIkaWQiOiI3NyIsIkNvbG9yIjp7IiRpZCI6Ijc4IiwiQSI6MTkxLCJSIjoyNTUsIkciOjAsIkIiOjB9fSwiQXBwZW5kWWVhck9uWWVhckNoYW5nZSI6dHJ1ZSwiRWxhcHNlZFRpbWVGb3JtYXQiOjAsIlRvZGF5TWFya2VyUG9zaXRpb24iOjAsIlF1aWNrUG9zaXRpb24iOjMsIkFic29sdXRlUG9zaXRpb24iOjM3OC4wLCJNYXJnaW4iOnsiJGlkIjoiNzkiLCJUb3AiOjAuMCwiTGVmdCI6MTAuMCwiUmlnaHQiOjEwLjAsIkJvdHRvbSI6MC4wfSwiUGFkZGluZyI6eyIkaWQiOiI4MCIsIlRvcCI6MC4wLCJMZWZ0IjoxMi4wLCJSaWdodCI6MTIuMCwiQm90dG9tIjowLjB9LCJCYWNrZ3JvdW5kIjp7IiRpZCI6IjgxIiwiQ29sb3IiOnsiJGlkIjoiODIiLCJBIjoyNTUsIlIiOjMxLCJHIjo3MywiQiI6MTI1fX0sIklzVmlzaWJsZSI6dHJ1ZSwiV2lkdGgiOjAuMCwiSGVpZ2h0IjowLjAsIkJvcmRlclN0eWxlIjpudWxsLCJQYXJlbnRTdHlsZSI6bnVsbH0sIkRlZmF1bHRNaWxlc3RvbmVTdHlsZSI6eyIkaWQiOiI4MyIsIlNoYXBlIjoxMCwiQ29ubmVjdG9yTWFyZ2luIjp7IiRpZCI6Ijg0IiwiVG9wIjowLjAsIkxlZnQiOjIuMCwiUmlnaHQiOjIuMCwiQm90dG9tIjowLjB9LCJDb25uZWN0b3JTdHlsZSI6eyIkaWQiOiI4NSIsIkxpbmVDb2xvciI6eyIkaWQiOiI4NiIsIiR0eXBlIjoiTkxSRS5Db21tb24uRG9tLlNvbGlkQ29sb3JCcnVzaCwgTkxSRS5Db21tb24iLCJDb2xvciI6eyIkaWQiOiI4NyIsIkEiOjEyNywiUiI6NDksIkciOjEwNCwiQiI6MTM0fX0sIkxpbmVXZWlnaHQiOjEuMCwiTGluZVR5cGUiOjAsIlBhcmVudFN0eWxlIjpudWxsfSwiSXNCZWxvd1RpbWViYW5kIjp0cnVlLCJQb3NpdGlvbk9uVGFzayI6MCwiSGlkZURhdGUiOmZhbHNlLCJTaGFwZVNpemUiOjEsIlNwYWNpbmciOjEuMCwiUGFkZGluZyI6eyIkaWQiOiI4OCIsIlRvcCI6Ny4wLCJMZWZ0IjozLjAsIlJpZ2h0IjowLjAsIkJvdHRvbSI6Mi4wfSwiU2hhcGVTdHlsZSI6eyIkaWQiOiI4OSIsIk1hcmdpbiI6eyIkaWQiOiI5MCIsIlRvcCI6MC4wLCJMZWZ0IjowLjAsIlJpZ2h0IjowLjAsIkJvdHRvbSI6MC4wfSwiUGFkZGluZyI6eyIkaWQiOiI5MSIsIlRvcCI6MC4wLCJMZWZ0IjowLjAsIlJpZ2h0IjowLjAsIkJvdHRvbSI6MC4wfSwiQmFja2dyb3VuZCI6eyIkaWQiOiI5MiIsIkNvbG9yIjp7IiRpZCI6IjkzIiwiQSI6MjU1LCJSIjo0OSwiRyI6MTA0LCJCIjoxMzR9fSwiSXNWaXNpYmxlIjp0cnVlLCJXaWR0aCI6MTguMCwiSGVpZ2h0IjoyMC4wLCJCb3JkZXJTdHlsZSI6eyIkaWQiOiI5NCIsIkxpbmVDb2xvciI6eyIkaWQiOiI5NSIsIiR0eXBlIjoiTkxSRS5Db21tb24uRG9tLlNvbGlkQ29sb3JCcnVzaCwgTkxSRS5Db21tb24iLCJDb2xvciI6eyIkaWQiOiI5NiIsIkEiOjI1NSwiUiI6MjM0LCJHIjoyMiwiQiI6MzB9fSwiTGluZVdlaWdodCI6MC4wLCJMaW5lVHlwZSI6MCwiUGFyZW50U3R5bGUiOm51bGx9LCJQYXJlbnRTdHlsZSI6bnVsbH0sIlRpdGxlU3R5bGUiOnsiJGlkIjoiOTciLCJGb250U2V0dGluZ3MiOnsiJGlkIjoiOTgiLCJGb250U2l6ZSI6OSwiRm9udE5hbWUiOiJBcmlhbCIsIklzQm9sZCI6dHJ1ZSwiSXNJdGFsaWMiOmZhbHNlLCJJc1VuZGVybGluZWQiOmZhbHNlLCJQYXJlbnRTdHlsZSI6bnVsbH0sIkF1dG9TaXplIjowLCJGb3JlZ3JvdW5kIjp7IiRpZCI6Ijk5IiwiQ29sb3IiOnsiJGlkIjoiMTAw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pZCI6IjEwMSIsIlRvcCI6MC4wLCJMZWZ0IjowLjAsIlJpZ2h0IjowLjAsIkJvdHRvbSI6MC4wfSwiUGFkZGluZyI6eyIkaWQiOiIxMDIiLCJUb3AiOjAuMCwiTGVmdCI6MC4wLCJSaWdodCI6MC4wLCJCb3R0b20iOjAuMH0sIkJhY2tncm91bmQiOnsiJGlkIjoiMTAzIiwiQ29sb3IiOnsiJGlkIjoiMTA0IiwiQSI6ODksIlIiOjAsIkciOjAsIkIiOjB9fSwiSXNWaXNpYmxlIjp0cnVlLCJXaWR0aCI6MC4wLCJIZWlnaHQiOjAuMCwiQm9yZGVyU3R5bGUiOm51bGwsIlBhcmVudFN0eWxlIjpudWxsfSwiRGF0ZVN0eWxlIjp7IiRpZCI6IjEwNSIsIkZvbnRTZXR0aW5ncyI6eyIkaWQiOiIxMDYiLCJGb250U2l6ZSI6OSwiRm9udE5hbWUiOiJBcmlhbCIsIklzQm9sZCI6ZmFsc2UsIklzSXRhbGljIjpmYWxzZSwiSXNVbmRlcmxpbmVkIjpmYWxzZSwiUGFyZW50U3R5bGUiOm51bGx9LCJBdXRvU2l6ZSI6MCwiRm9yZWdyb3VuZCI6eyIkaWQiOiIxMDciLCJDb2xvciI6eyIkaWQiOiIxMDg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wOSIsIlRvcCI6MC4wLCJMZWZ0IjowLjAsIlJpZ2h0IjowLjAsIkJvdHRvbSI6MC4wfSwiUGFkZGluZyI6eyIkaWQiOiIxMTAiLCJUb3AiOjAuMCwiTGVmdCI6MC4wLCJSaWdodCI6MC4wLCJCb3R0b20iOjAuMH0sIkJhY2tncm91bmQiOnsiJGlkIjoiMTExIiwiQ29sb3IiOnsiJHJlZiI6IjEwNCJ9fSwiSXNWaXNpYmxlIjpmYWxzZSwiV2lkdGgiOjAuMCwiSGVpZ2h0IjowLjAsIkJvcmRlclN0eWxlIjpudWxsLCJQYXJlbnRTdHlsZSI6bnVsbH0sIkRhdGVGb3JtYXQiOnsiJGlkIjoiMTEy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EzIiwiRGF0ZVBhcnRJc1Zpc2libGUiOmZhbHNlLCJUaW1lUGFydElzVmlzaWJsZSI6ZmFsc2V9fSwiV2Vla051bWJlcmluZyI6eyIkaWQiOiIxMTQiLCJGb3JtYXQiOjAsIklzVmlzaWJsZSI6ZmFsc2UsIkxhc3RLbm93blZpc2liaWxpdHlTdGF0ZSI6ZmFsc2V9LCJJc1Zpc2libGUiOnRydWUsIlBhcmVudFN0eWxlIjpudWxsfSwiRGVmYXVsdE1vdFN0eWxlIjp7IiRpZCI6IjExNSIsIlNoYXBlIjoxMCwiQ29ubmVjdG9yTWFyZ2luIjp7IiRpZCI6IjExNiIsIlRvcCI6MC4wLCJMZWZ0IjoyLjAsIlJpZ2h0IjoyLjAsIkJvdHRvbSI6MC4wfSwiQ29ubmVjdG9yU3R5bGUiOnsiJGlkIjoiMTE3IiwiTGluZUNvbG9yIjp7IiRpZCI6IjExOCIsIiR0eXBlIjoiTkxSRS5Db21tb24uRG9tLlNvbGlkQ29sb3JCcnVzaCwgTkxSRS5Db21tb24iLCJDb2xvciI6eyIkaWQiOiIxMTkiLCJBIjoxMjcsIlIiOjQ5LCJHIjoxMDQsIkIiOjEzNH19LCJMaW5lV2VpZ2h0IjoxLjAsIkxpbmVUeXBlIjowLCJQYXJlbnRTdHlsZSI6bnVsbH0sIklzQmVsb3dUaW1lYmFuZCI6dHJ1ZSwiUG9zaXRpb25PblRhc2siOjEsIkhpZGVEYXRlIjpmYWxzZSwiU2hhcGVTaXplIjoxLCJTcGFjaW5nIjoxLjAsIlBhZGRpbmciOnsiJGlkIjoiMTIwIiwiVG9wIjo3LjAsIkxlZnQiOjMuMCwiUmlnaHQiOjAuMCwiQm90dG9tIjoyLjB9LCJTaGFwZVN0eWxlIjp7IiRpZCI6IjEyMSIsIk1hcmdpbiI6eyIkaWQiOiIxMjIiLCJUb3AiOjAuMCwiTGVmdCI6MC4wLCJSaWdodCI6MC4wLCJCb3R0b20iOjAuMH0sIlBhZGRpbmciOnsiJGlkIjoiMTIzIiwiVG9wIjowLjAsIkxlZnQiOjAuMCwiUmlnaHQiOjAuMCwiQm90dG9tIjowLjB9LCJCYWNrZ3JvdW5kIjp7IiRpZCI6IjEyNCIsIkNvbG9yIjp7IiRpZCI6IjEyNSIsIkEiOjI1NSwiUiI6NDksIkciOjEwNCwiQiI6MTM0fX0sIklzVmlzaWJsZSI6dHJ1ZSwiV2lkdGgiOjE4LjAsIkhlaWdodCI6MjAuMCwiQm9yZGVyU3R5bGUiOnsiJGlkIjoiMTI2IiwiTGluZUNvbG9yIjp7IiRpZCI6IjEyNyIsIiR0eXBlIjoiTkxSRS5Db21tb24uRG9tLlNvbGlkQ29sb3JCcnVzaCwgTkxSRS5Db21tb24iLCJDb2xvciI6eyIkaWQiOiIxMjgiLCJBIjoyNTUsIlIiOjIzNCwiRyI6MjIsIkIiOjMwfX0sIkxpbmVXZWlnaHQiOjAuMCwiTGluZVR5cGUiOjAsIlBhcmVudFN0eWxlIjpudWxsfSwiUGFyZW50U3R5bGUiOm51bGx9LCJUaXRsZVN0eWxlIjp7IiRpZCI6IjEyOSIsIkZvbnRTZXR0aW5ncyI6eyIkaWQiOiIxMzAiLCJGb250U2l6ZSI6OSwiRm9udE5hbWUiOiJBcmlhbCIsIklzQm9sZCI6dHJ1ZSwiSXNJdGFsaWMiOmZhbHNlLCJJc1VuZGVybGluZWQiOmZhbHNlLCJQYXJlbnRTdHlsZSI6bnVsbH0sIkF1dG9TaXplIjowLCJGb3JlZ3JvdW5kIjp7IiRpZCI6IjEzMSIsIkNvbG9yIjp7IiRpZCI6IjEzMi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aWQiOiIxMzMiLCJUb3AiOjAuMCwiTGVmdCI6MC4wLCJSaWdodCI6MC4wLCJCb3R0b20iOjAuMH0sIlBhZGRpbmciOnsiJGlkIjoiMTM0IiwiVG9wIjowLjAsIkxlZnQiOjAuMCwiUmlnaHQiOjAuMCwiQm90dG9tIjowLjB9LCJCYWNrZ3JvdW5kIjp7IiRpZCI6IjEzNSIsIkNvbG9yIjp7IiRpZCI6IjEzNiIsIkEiOjg5LCJSIjowLCJHIjowLCJCIjowfX0sIklzVmlzaWJsZSI6dHJ1ZSwiV2lkdGgiOjAuMCwiSGVpZ2h0IjowLjAsIkJvcmRlclN0eWxlIjpudWxsLCJQYXJlbnRTdHlsZSI6bnVsbH0sIkRhdGVTdHlsZSI6eyIkaWQiOiIxMzciLCJGb250U2V0dGluZ3MiOnsiJGlkIjoiMTM4IiwiRm9udFNpemUiOjksIkZvbnROYW1lIjoiQXJpYWwiLCJJc0JvbGQiOmZhbHNlLCJJc0l0YWxpYyI6ZmFsc2UsIklzVW5kZXJsaW5lZCI6ZmFsc2UsIlBhcmVudFN0eWxlIjpudWxsfSwiQXV0b1NpemUiOjAsIkZvcmVncm91bmQiOnsiJGlkIjoiMTM5IiwiQ29sb3IiOnsiJGlkIjoiMTQw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NDEiLCJUb3AiOjAuMCwiTGVmdCI6MC4wLCJSaWdodCI6MC4wLCJCb3R0b20iOjAuMH0sIlBhZGRpbmciOnsiJGlkIjoiMTQyIiwiVG9wIjowLjAsIkxlZnQiOjAuMCwiUmlnaHQiOjAuMCwiQm90dG9tIjowLjB9LCJCYWNrZ3JvdW5kIjp7IiRpZCI6IjE0MyIsIkNvbG9yIjp7IiRyZWYiOiIxMzYifX0sIklzVmlzaWJsZSI6ZmFsc2UsIldpZHRoIjowLjAsIkhlaWdodCI6MC4wLCJCb3JkZXJTdHlsZSI6bnVsbCwiUGFyZW50U3R5bGUiOm51bGx9LCJEYXRlRm9ybWF0Ijp7IiRpZCI6IjE0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0NSIsIkRhdGVQYXJ0SXNWaXNpYmxlIjpmYWxzZSwiVGltZVBhcnRJc1Zpc2libGUiOmZhbHNlfX0sIldlZWtOdW1iZXJpbmciOnsiJGlkIjoiMTQ2IiwiRm9ybWF0IjowLCJJc1Zpc2libGUiOmZhbHNlLCJMYXN0S25vd25WaXNpYmlsaXR5U3RhdGUiOmZhbHNlfSwiSXNWaXNpYmxlIjp0cnVlLCJQYXJlbnRTdHlsZSI6bnVsbH0sIkRlZmF1bHRUYXNrU3R5bGUiOnsiJGlkIjoiMTQ3IiwiU2hhcGUiOjcsIlNoYXBlVGhpY2tuZXNzIjoxLCJEdXJhdGlvbkZvcm1hdCI6MCwiSW5jbHVkZU5vbldvcmtpbmdEYXlzSW5EdXJhdGlvbiI6ZmFsc2UsIlBlcmNlbnRhZ2VDb21wbGV0ZVN0eWxlIjp7IiRpZCI6IjE0OCIsIkZvbnRTZXR0aW5ncyI6eyIkaWQiOiIxNDkiLCJGb250U2l6ZSI6OSwiRm9udE5hbWUiOiJBcmlhbCIsIklzQm9sZCI6ZmFsc2UsIklzSXRhbGljIjpmYWxzZSwiSXNVbmRlcmxpbmVkIjpmYWxzZSwiUGFyZW50U3R5bGUiOm51bGx9LCJBdXRvU2l6ZSI6MCwiRm9yZWdyb3VuZCI6eyIkaWQiOiIxNTAiLCJDb2xvciI6eyIkaWQiOiIxNTE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UyIiwiVG9wIjowLjAsIkxlZnQiOjAuMCwiUmlnaHQiOjAuMCwiQm90dG9tIjowLjB9LCJQYWRkaW5nIjp7IiRpZCI6IjE1MyIsIlRvcCI6MC4wLCJMZWZ0IjowLjAsIlJpZ2h0IjowLjAsIkJvdHRvbSI6MC4wfSwiQmFja2dyb3VuZCI6eyIkaWQiOiIxNTQiLCJDb2xvciI6eyIkaWQiOiIxNTUiLCJBIjo4OSwiUiI6MCwiRyI6MCwiQiI6MH19LCJJc1Zpc2libGUiOnRydWUsIldpZHRoIjowLjAsIkhlaWdodCI6MC4wLCJCb3JkZXJTdHlsZSI6bnVsbCwiUGFyZW50U3R5bGUiOm51bGx9LCJEdXJhdGlvblN0eWxlIjp7IiRpZCI6IjE1NiIsIkZvbnRTZXR0aW5ncyI6eyIkaWQiOiIxNTciLCJGb250U2l6ZSI6OCwiRm9udE5hbWUiOiJBcmlhbCIsIklzQm9sZCI6ZmFsc2UsIklzSXRhbGljIjpmYWxzZSwiSXNVbmRlcmxpbmVkIjpmYWxzZSwiUGFyZW50U3R5bGUiOm51bGx9LCJBdXRvU2l6ZSI6MCwiRm9yZWdyb3VuZCI6eyIkaWQiOiIxNTgiLCJDb2xvciI6eyIkaWQiOiIxNTkiLCJBIjoyNTUsIlIiOjY1LCJHIjoxMzgsIkIiOjE3OX19LCJNYXhXaWR0aCI6MjAwLjAsIk1heEhlaWdodCI6IkluZmluaXR5IiwiU21hcnRGb3JlZ3JvdW5kSXNBY3RpdmUiOmZhbHNlLCJIb3Jpem9udGFsQWxpZ25tZW50IjowLCJWZXJ0aWNhbEFsaWdubWVudCI6MCwiU21hcnRGb3JlZ3JvdW5kIjpudWxsLCJCYWNrZ3JvdW5kRmlsbFR5cGUiOjAsIk1hcmdpbiI6eyIkaWQiOiIxNjAiLCJUb3AiOjAuMCwiTGVmdCI6MC4wLCJSaWdodCI6MC4wLCJCb3R0b20iOjAuMH0sIlBhZGRpbmciOnsiJGlkIjoiMTYxIiwiVG9wIjowLjAsIkxlZnQiOjAuMCwiUmlnaHQiOjAuMCwiQm90dG9tIjowLjB9LCJCYWNrZ3JvdW5kIjp7IiRpZCI6IjE2MiIsIkNvbG9yIjp7IiRyZWYiOiIxNTUifX0sIklzVmlzaWJsZSI6dHJ1ZSwiV2lkdGgiOjAuMCwiSGVpZ2h0IjowLjAsIkJvcmRlclN0eWxlIjpudWxsLCJQYXJlbnRTdHlsZSI6bnVsbH0sIkhvcml6b250YWxDb25uZWN0b3JTdHlsZSI6eyIkaWQiOiIxNjMiLCJMaW5lQ29sb3IiOnsiJGlkIjoiMTY0IiwiJHR5cGUiOiJOTFJFLkNvbW1vbi5Eb20uU29saWRDb2xvckJydXNoLCBOTFJFLkNvbW1vbiIsIkNvbG9yIjp7IiRpZCI6IjE2NSIsIkEiOjI1NSwiUiI6MjA0LCJHIjoyMDQsIkIiOjIwNH19LCJMaW5lV2VpZ2h0IjoxLjAsIkxpbmVUeXBlIjowLCJQYXJlbnRTdHlsZSI6bnVsbH0sIlZlcnRpY2FsQ29ubmVjdG9yU3R5bGUiOnsiJGlkIjoiMTY2IiwiTGluZUNvbG9yIjp7IiRpZCI6IjE2NyIsIiR0eXBlIjoiTkxSRS5Db21tb24uRG9tLlNvbGlkQ29sb3JCcnVzaCwgTkxSRS5Db21tb24iLCJDb2xvciI6eyIkaWQiOiIxNjgiLCJBIjoyNTUsIlIiOjIwNCwiRyI6MjA0LCJCIjoyMDR9fSwiTGluZVdlaWdodCI6MC4wLCJMaW5lVHlwZSI6MCwiUGFyZW50U3R5bGUiOm51bGx9LCJNYXJnaW4iOm51bGwsIlN0YXJ0RGF0ZVBvc2l0aW9uIjo2LCJFbmREYXRlUG9zaXRpb24iOjYsIkRhdGVJc1Zpc2libGUiOmZhbHNlLCJUaXRsZVBvc2l0aW9uIjo1LCJEdXJhdGlvblBvc2l0aW9uIjo0LCJQZXJjZW50YWdlQ29tcGxldGVkUG9zaXRpb24iOjYsIlNwYWNpbmciOjUsIklzQmVsb3dUaW1lYmFuZCI6ZmFsc2UsIlBlcmNlbnRhZ2VDb21wbGV0ZVNoYXBlT3BhY2l0eSI6MzUsIlNoYXBlU3R5bGUiOnsiJGlkIjoiMTY5IiwiTWFyZ2luIjp7IiRpZCI6IjE3MCIsIlRvcCI6MC4wLCJMZWZ0Ijo0LjAsIlJpZ2h0Ijo0LjAsIkJvdHRvbSI6MC4wfSwiUGFkZGluZyI6eyIkaWQiOiIxNzEiLCJUb3AiOjAuMCwiTGVmdCI6MC4wLCJSaWdodCI6MC4wLCJCb3R0b20iOjAuMH0sIkJhY2tncm91bmQiOnsiJGlkIjoiMTcyIiwiQ29sb3IiOnsiJGlkIjoiMTczIiwiQSI6MjU1LCJSIjoxMzEsIkciOjEzMSwiQiI6MTMxfX0sIklzVmlzaWJsZSI6dHJ1ZSwiV2lkdGgiOjAuMCwiSGVpZ2h0IjoxNi4wLCJCb3JkZXJTdHlsZSI6eyIkaWQiOiIxNzQiLCJMaW5lQ29sb3IiOnsiJGlkIjoiMTc1IiwiJHR5cGUiOiJOTFJFLkNvbW1vbi5Eb20uU29saWRDb2xvckJydXNoLCBOTFJFLkNvbW1vbiIsIkNvbG9yIjp7IiRpZCI6IjE3NiIsIkEiOjI1NSwiUiI6MjM0LCJHIjoyMiwiQiI6MzB9fSwiTGluZVdlaWdodCI6MC4wLCJMaW5lVHlwZSI6MCwiUGFyZW50U3R5bGUiOm51bGx9LCJQYXJlbnRTdHlsZSI6bnVsbH0sIlRpdGxlU3R5bGUiOnsiJGlkIjoiMTc3IiwiRm9udFNldHRpbmdzIjp7IiRpZCI6IjE3OCIsIkZvbnRTaXplIjo5LCJGb250TmFtZSI6IkFyaWFsIiwiSXNCb2xkIjpmYWxzZSwiSXNJdGFsaWMiOmZhbHNlLCJJc1VuZGVybGluZWQiOmZhbHNlLCJQYXJlbnRTdHlsZSI6bnVsbH0sIkF1dG9TaXplIjowLCJGb3JlZ3JvdW5kIjp7IiRpZCI6IjE3OSIsIkNvbG9yIjp7IiRpZCI6IjE4MCIsIkEiOjI1NSwiUiI6OTQsIkciOjk0LCJCIjo5NH19LCJNYXhXaWR0aCI6MjAwLjAsIk1heEhlaWdodCI6IkluZmluaXR5IiwiU21hcnRGb3JlZ3JvdW5kSXNBY3RpdmUiOmZhbHNlLCJIb3Jpem9udGFsQWxpZ25tZW50IjowLCJWZXJ0aWNhbEFsaWdubWVudCI6MCwiU21hcnRGb3JlZ3JvdW5kIjpudWxsLCJCYWNrZ3JvdW5kRmlsbFR5cGUiOjAsIk1hcmdpbiI6eyIkaWQiOiIxODEiLCJUb3AiOjAuMCwiTGVmdCI6MC4wLCJSaWdodCI6MC4wLCJCb3R0b20iOjAuMH0sIlBhZGRpbmciOnsiJGlkIjoiMTgyIiwiVG9wIjowLjAsIkxlZnQiOjAuMCwiUmlnaHQiOjAuMCwiQm90dG9tIjowLjB9LCJCYWNrZ3JvdW5kIjp7IiRpZCI6IjE4MyIsIkNvbG9yIjp7IiRyZWYiOiIxNTUifX0sIklzVmlzaWJsZSI6dHJ1ZSwiV2lkdGgiOjAuMCwiSGVpZ2h0IjowLjAsIkJvcmRlclN0eWxlIjpudWxsLCJQYXJlbnRTdHlsZSI6bnVsbH0sIkRhdGVTdHlsZSI6eyIkaWQiOiIxODQiLCJGb250U2V0dGluZ3MiOnsiJGlkIjoiMTg1IiwiRm9udFNpemUiOjksIkZvbnROYW1lIjoiQXJpYWwiLCJJc0JvbGQiOmZhbHNlLCJJc0l0YWxpYyI6ZmFsc2UsIklzVW5kZXJsaW5lZCI6ZmFsc2UsIlBhcmVudFN0eWxlIjpudWxsfSwiQXV0b1NpemUiOjAsIkZvcmVncm91bmQiOnsiJGlkIjoiMTg2IiwiQ29sb3IiOnsiJGlkIjoiMTg3IiwiQSI6MjU1LCJSIjoxMzEsIkciOjEzMSwiQiI6MTMxfX0sIk1heFdpZHRoIjoyMDAuMCwiTWF4SGVpZ2h0IjoiSW5maW5pdHkiLCJTbWFydEZvcmVncm91bmRJc0FjdGl2ZSI6ZmFsc2UsIkhvcml6b250YWxBbGlnbm1lbnQiOjAsIlZlcnRpY2FsQWxpZ25tZW50IjowLCJTbWFydEZvcmVncm91bmQiOm51bGwsIkJhY2tncm91bmRGaWxsVHlwZSI6MCwiTWFyZ2luIjp7IiRpZCI6IjE4OCIsIlRvcCI6MC4wLCJMZWZ0IjowLjAsIlJpZ2h0IjowLjAsIkJvdHRvbSI6MC4wfSwiUGFkZGluZyI6eyIkaWQiOiIxODkiLCJUb3AiOjAuMCwiTGVmdCI6MC4wLCJSaWdodCI6MC4wLCJCb3R0b20iOjAuMH0sIkJhY2tncm91bmQiOnsiJGlkIjoiMTkwIiwiQ29sb3IiOnsiJHJlZiI6IjE1NSJ9fSwiSXNWaXNpYmxlIjpmYWxzZSwiV2lkdGgiOjAuMCwiSGVpZ2h0IjowLjAsIkJvcmRlclN0eWxlIjpudWxsLCJQYXJlbnRTdHlsZSI6bnVsbH0sIkRhdGVGb3JtYXQiOnsiJGlkIjoiMTk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kyIiwiRGF0ZVBhcnRJc1Zpc2libGUiOmZhbHNlLCJUaW1lUGFydElzVmlzaWJsZSI6ZmFsc2V9fSwiV2Vla051bWJlcmluZyI6eyIkaWQiOiIxOTMiLCJGb3JtYXQiOjAsIklzVmlzaWJsZSI6ZmFsc2UsIkxhc3RLbm93blZpc2liaWxpdHlTdGF0ZSI6ZmFsc2V9LCJJc1Zpc2libGUiOnRydWUsIlBhcmVudFN0eWxlIjpudWxsLCJfZXhwbGljaXRseVNldCI6eyIkaWQiOiIxOTQ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lsZXN0b25lU3R5bGUiOnsiJGlkIjoiMTk1IiwiVGl0bGVQb3NpdGlvbiI6IlJpZ2h0IiwiRGF0ZVBvc2l0aW9uIjoiTGVmdCIsIlNoYXBlVHlwZSI6MCwiU2hhcGVTaXplIjoxLCJTcGFjaW5nIjo1LCJTaGFwZVN0eWxlIjp7IiRpZCI6IjE5NiIsIk1hcmdpbiI6eyIkaWQiOiIxOTciLCJUb3AiOjAuMCwiTGVmdCI6MC4wLCJSaWdodCI6MC4wLCJCb3R0b20iOjAuMH0sIlBhZGRpbmciOnsiJGlkIjoiMTk4IiwiVG9wIjowLjAsIkxlZnQiOjAuMCwiUmlnaHQiOjAuMCwiQm90dG9tIjowLjB9LCJCYWNrZ3JvdW5kIjp7IiRpZCI6IjE5OSIsIkNvbG9yIjp7IiRpZCI6IjIwMCIsIkEiOjI1NSwiUiI6MCwiRyI6MTE0LCJCIjoxODh9fSwiSXNWaXNpYmxlIjp0cnVlLCJXaWR0aCI6MTguMCwiSGVpZ2h0IjoyMC4wLCJCb3JkZXJTdHlsZSI6eyIkaWQiOiIyMDEiLCJMaW5lQ29sb3IiOnsiJGlkIjoiMjAyIiwiJHR5cGUiOiJOTFJFLkNvbW1vbi5Eb20uU29saWRDb2xvckJydXNoLCBOTFJFLkNvbW1vbiIsIkNvbG9yIjp7IiRpZCI6IjIwMyIsIkEiOjI1NSwiUiI6MjU1LCJHIjowLCJCIjowfX0sIkxpbmVXZWlnaHQiOjAuMCwiTGluZVR5cGUiOjAsIlBhcmVudFN0eWxlIjpudWxsfSwiUGFyZW50U3R5bGUiOm51bGx9LCJUaXRsZVN0eWxlIjp7IiRpZCI6IjIwNCIsIkZvbnRTZXR0aW5ncyI6eyIkaWQiOiIyMDUiLCJGb250U2l6ZSI6MTAsIkZvbnROYW1lIjoiQXJpYWwiLCJJc0JvbGQiOnRydWUsIklzSXRhbGljIjpmYWxzZSwiSXNVbmRlcmxpbmVkIjpmYWxzZSwiUGFyZW50U3R5bGUiOm51bGx9LCJBdXRvU2l6ZSI6MCwiRm9yZWdyb3VuZCI6eyIkaWQiOiIyMDYiLCJDb2xvciI6eyIkaWQiOiIyMDc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A4IiwiVG9wIjowLjAsIkxlZnQiOjAuMCwiUmlnaHQiOjAuMCwiQm90dG9tIjowLjB9LCJQYWRkaW5nIjp7IiRpZCI6IjIwOSIsIlRvcCI6MC4wLCJMZWZ0IjowLjAsIlJpZ2h0IjowLjAsIkJvdHRvbSI6MC4wfSwiQmFja2dyb3VuZCI6eyIkaWQiOiIyMTAiLCJDb2xvciI6eyIkaWQiOiIyMTEiLCJBIjo4OSwiUiI6MCwiRyI6MCwiQiI6MH19LCJJc1Zpc2libGUiOnRydWUsIldpZHRoIjowLjAsIkhlaWdodCI6MC4wLCJCb3JkZXJTdHlsZSI6bnVsbCwiUGFyZW50U3R5bGUiOm51bGx9LCJEYXRlU3R5bGUiOnsiJGlkIjoiMjEyIiwiRm9udFNldHRpbmdzIjp7IiRpZCI6IjIxMyIsIkZvbnRTaXplIjo5LCJGb250TmFtZSI6IkFyaWFsIiwiSXNCb2xkIjpmYWxzZSwiSXNJdGFsaWMiOmZhbHNlLCJJc1VuZGVybGluZWQiOmZhbHNlLCJQYXJlbnRTdHlsZSI6bnVsbH0sIkF1dG9TaXplIjowLCJGb3JlZ3JvdW5kIjp7IiRpZCI6IjIxNCIsIkNvbG9yIjp7IiRpZCI6IjIx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E2IiwiVG9wIjowLjAsIkxlZnQiOjAuMCwiUmlnaHQiOjAuMCwiQm90dG9tIjowLjB9LCJQYWRkaW5nIjp7IiRpZCI6IjIxNyIsIlRvcCI6MC4wLCJMZWZ0IjowLjAsIlJpZ2h0IjowLjAsIkJvdHRvbSI6MC4wfSwiQmFja2dyb3VuZCI6eyIkaWQiOiIyMTgiLCJDb2xvciI6eyIkaWQiOiIyMTkiLCJBIjo4OSwiUiI6MCwiRyI6MCwiQiI6MH19LCJJc1Zpc2libGUiOnRydWUsIldpZHRoIjowLjAsIkhlaWdodCI6MC4wLCJCb3JkZXJTdHlsZSI6bnVsbCwiUGFyZW50U3R5bGUiOm51bGx9LCJEYXRlRm9ybWF0Ijp7IiRpZCI6IjIy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yMSIsIkRhdGVQYXJ0SXNWaXNpYmxlIjpmYWxzZSwiVGltZVBhcnRJc1Zpc2libGUiOmZhbHNlfX0sIldlZWtOdW1iZXJpbmciOnsiJGlkIjoiMjIyIiwiRm9ybWF0IjowLCJJc1Zpc2libGUiOmZhbHNlLCJMYXN0S25vd25WaXNpYmlsaXR5U3RhdGUiOmZhbHNlfSwiSXNWaXNpYmxlIjp0cnVlLCJQYXJlbnRTdHlsZSI6bnVsbH0sIkdyaWRsaW5lUGFuZWxTdHlsZSI6eyIkaWQiOiIyMjMiLCJHcmlkbGluZVN0eWxlIjp7IiRpZCI6IjIyNCIsIkxpbmVDb2xvciI6eyIkaWQiOiIyMjUiLCIkdHlwZSI6Ik5MUkUuQ29tbW9uLkRvbS5Tb2xpZENvbG9yQnJ1c2gsIE5MUkUuQ29tbW9uIiwiQ29sb3IiOnsiJGlkIjoiMjI2IiwiQSI6MzgsIlIiOjkxLCJHIjoxNTUsIkIiOjIxM319LCJMaW5lV2VpZ2h0IjoxLjAsIkxpbmVUeXBlIjowLCJQYXJlbnRTdHlsZSI6bnVsbH0sIk1hcmdpbiI6eyIkaWQiOiIyMjciLCJUb3AiOjAuMCwiTGVmdCI6MC4wLCJSaWdodCI6MC4wLCJCb3R0b20iOjAuMH0sIlBhZGRpbmciOnsiJGlkIjoiMjI4IiwiVG9wIjowLjAsIkxlZnQiOjAuMCwiUmlnaHQiOjAuMCwiQm90dG9tIjowLjB9LCJCYWNrZ3JvdW5kIjpudWxsLCJJc1Zpc2libGUiOnRydWUsIldpZHRoIjowLjAsIkhlaWdodCI6MC4wLCJCb3JkZXJTdHlsZSI6eyIkaWQiOiIyMjkiLCJMaW5lQ29sb3IiOm51bGwsIkxpbmVXZWlnaHQiOjAuMCwiTGluZVR5cGUiOjAsIlBhcmVudFN0eWxlIjpudWxsfSwiUGFyZW50U3R5bGUiOm51bGx9LCJBY3Rpdml0eUxpbmVQYW5lbFN0eWxlIjp7IiRpZCI6IjIzMCIsIkFjdGl2aXR5TGluZVN0eWxlIjp7IiRpZCI6IjIzMSIsIkxpbmVDb2xvciI6eyIkaWQiOiIyMzIiLCIkdHlwZSI6Ik5MUkUuQ29tbW9uLkRvbS5Tb2xpZENvbG9yQnJ1c2gsIE5MUkUuQ29tbW9uIiwiQ29sb3IiOnsiJGlkIjoiMjMzIiwiQSI6MzgsIlIiOjkxLCJHIjoxNTUsIkIiOjIxM319LCJMaW5lV2VpZ2h0IjoxLjAsIkxpbmVUeXBlIjowLCJQYXJlbnRTdHlsZSI6bnVsbH0sIk1hcmdpbiI6eyIkaWQiOiIyMzQiLCJUb3AiOjAuMCwiTGVmdCI6MC4wLCJSaWdodCI6MC4wLCJCb3R0b20iOjAuMH0sIlBhZGRpbmciOnsiJGlkIjoiMjM1IiwiVG9wIjowLjAsIkxlZnQiOjAuMCwiUmlnaHQiOjAuMCwiQm90dG9tIjowLjB9LCJCYWNrZ3JvdW5kIjpudWxsLCJJc1Zpc2libGUiOnRydWUsIldpZHRoIjowLjAsIkhlaWdodCI6MC4wLCJCb3JkZXJTdHlsZSI6bnVsbCwiUGFyZW50U3R5bGUiOm51bGx9LCJfc2VsZWN0ZWRUaGVtZVByZXNldENvbG9ycyI6eyIkaWQiOiIyMzYiLCJUZXh0TGlnaHQiOnsiJGlkIjoiMjM3IiwiQSI6MjU1LCJSIjoyNTUsIkciOjI1NSwiQiI6MjU1fSwiVGV4dERhcmsiOnsiJGlkIjoiMjM4IiwiQSI6MjU1LCJSIjowLCJHIjowLCJCIjowfSwiQWNjZW50MSI6eyIkcmVmIjoiNjgifSwiQWNjZW50MiI6eyIkcmVmIjoiMzAifSwiQWNjZW50MyI6eyIkaWQiOiIyMzkiLCJBIjoyNTUsIlIiOjEzMSwiRyI6MTMxLCJCIjoxMzF9LCJBY2NlbnQ0Ijp7IiRpZCI6IjI0MCIsIkEiOjI1NSwiUiI6MjMzLCJHIjoxMTMsIkIiOjUwfSwiQWNjZW50NSI6eyIkaWQiOiIyNDEiLCJBIjoyNTUsIlIiOjI1LCJHIjoxMDcsIkIiOjM2fSwiQWNjZW50NiI6eyIkaWQiOiIyNDIiLCJBIjoyNTUsIlIiOjE1LCJHIjoxNTgsIkIiOjIxM30sIkFjY2VudDciOnsiJGlkIjoiMjQzIiwiQSI6MjU1LCJSIjoxNjAsIkciOjQzLCJCIjoxNDd9LCJBY2NlbnQ4Ijp7IiRpZCI6IjI0NCIsIkEiOjI1NSwiUiI6NzgsIkciOjE2NywiQiI6NDZ9fSwiU2hvd0VsYXBzZWRUaW1lR3JhZGllbnRTdHlsZSI6ZmFsc2UsIlRpbWViYW5kUmVzZXJ2ZWRMZWZ0QXJlYVN0eWxlIjp7IiRpZCI6IjI0NSIsIkFjdGl2aXR5SGVhZGVyV2lkdGgiOjAuMCwiSXNTZXQiOmZhbHNlfSwiRGVmYXVsdFN3aW1sYW5lU3R5bGUiOnsiJGlkIjoiMjQ2IiwiSGVhZGVyU3R5bGUiOnsiJGlkIjoiMjQ3IiwiVGV4dFN0eWxlIjp7IiRpZCI6IjI0OCIsIkZvbnRTZXR0aW5ncyI6eyIkaWQiOiIyNDkiLCJGb250U2l6ZSI6MTIsIkZvbnROYW1lIjoiQ2FsaWJyaSIsIklzQm9sZCI6ZmFsc2UsIklzSXRhbGljIjpmYWxzZSwiSXNVbmRlcmxpbmVkIjpmYWxzZSwiUGFyZW50U3R5bGUiOm51bGx9LCJBdXRvU2l6ZSI6MCwiRm9yZWdyb3VuZCI6eyIkaWQiOiIyNTAiLCJDb2xvciI6eyIkaWQiOiIyNTEiLCJBIjoyNTUsIlIiOjMyLCJHIjo1NiwiQiI6MTAwfX0sIk1heFdpZHRoIjoiSW5maW5pdHkiLCJNYXhIZWlnaHQiOiJJbmZpbml0eSIsIlNtYXJ0Rm9yZWdyb3VuZElzQWN0aXZlIjpmYWxzZSwiSG9yaXpvbnRhbEFsaWdubWVudCI6MCwiVmVydGljYWxBbGlnbm1lbnQiOjAsIlNtYXJ0Rm9yZWdyb3VuZCI6bnVsbCwiQmFja2dyb3VuZEZpbGxUeXBlIjowLCJNYXJnaW4iOnsiJGlkIjoiMjUyIiwiVG9wIjowLjAsIkxlZnQiOjAuMCwiUmlnaHQiOjAuMCwiQm90dG9tIjowLjB9LCJQYWRkaW5nIjp7IiRpZCI6IjI1MyIsIlRvcCI6MC4wLCJMZWZ0IjowLjAsIlJpZ2h0IjowLjAsIkJvdHRvbSI6MC4wfSwiQmFja2dyb3VuZCI6bnVsbCwiSXNWaXNpYmxlIjp0cnVlLCJXaWR0aCI6MC4wLCJIZWlnaHQiOjAuMCwiQm9yZGVyU3R5bGUiOm51bGwsIlBhcmVudFN0eWxlIjpudWxsfSwiUmVjdGFuZ2xlU3R5bGUiOnsiJGlkIjoiMjU0IiwiTWFyZ2luIjp7IiRpZCI6IjI1NSIsIlRvcCI6MC4wLCJMZWZ0IjowLjAsIlJpZ2h0IjowLjAsIkJvdHRvbSI6MC4wfSwiUGFkZGluZyI6eyIkaWQiOiIyNTYiLCJUb3AiOjAuMCwiTGVmdCI6MC4wLCJSaWdodCI6MC4wLCJCb3R0b20iOjAuMH0sIkJhY2tncm91bmQiOnsiJGlkIjoiMjU3IiwiQ29sb3IiOnsiJGlkIjoiMjU4IiwiQSI6MTI3LCJSIjo5MSwiRyI6MTU1LCJCIjoyMTN9fSwiSXNWaXNpYmxlIjp0cnVlLCJXaWR0aCI6MC4wLCJIZWlnaHQiOjAuMCwiQm9yZGVyU3R5bGUiOnsiJGlkIjoiMjU5IiwiTGluZUNvbG9yIjp7IiRpZCI6IjI2MCIsIiR0eXBlIjoiTkxSRS5Db21tb24uRG9tLlNvbGlkQ29sb3JCcnVzaCwgTkxSRS5Db21tb24iLCJDb2xvciI6eyIkaWQiOiIyNjEiLCJBIjoyNTUsIlIiOjI1NSwiRyI6MCwiQiI6MH19LCJMaW5lV2VpZ2h0IjowLjAsIkxpbmVUeXBlIjowLCJQYXJlbnRTdHlsZSI6bnVsbH0sIlBhcmVudFN0eWxlIjpudWxsfSwiTWFyZ2luIjp7IiRpZCI6IjI2MiIsIlRvcCI6MC4wLCJMZWZ0IjowLjAsIlJpZ2h0IjowLjAsIkJvdHRvbSI6MC4wfSwiUGFkZGluZyI6eyIkaWQiOiIyNjMiLCJUb3AiOjAuMCwiTGVmdCI6MC4wLCJSaWdodCI6MC4wLCJCb3R0b20iOjAuMH0sIkJhY2tncm91bmQiOm51bGwsIklzVmlzaWJsZSI6dHJ1ZSwiV2lkdGgiOjAuMCwiSGVpZ2h0IjowLjAsIkJvcmRlclN0eWxlIjpudWxsLCJQYXJlbnRTdHlsZSI6bnVsbH0sIkJhY2tncm91bmRTdHlsZSI6eyIkaWQiOiIyNjQiLCJNYXJnaW4iOnsiJGlkIjoiMjY1IiwiVG9wIjowLjAsIkxlZnQiOjAuMCwiUmlnaHQiOjAuMCwiQm90dG9tIjowLjB9LCJQYWRkaW5nIjp7IiRpZCI6IjI2NiIsIlRvcCI6MC4wLCJMZWZ0IjowLjAsIlJpZ2h0IjowLjAsIkJvdHRvbSI6MC4wfSwiQmFja2dyb3VuZCI6eyIkaWQiOiIyNjciLCJDb2xvciI6eyIkaWQiOiIyNjgiLCJBIjozOCwiUiI6OTEsIkciOjE1NSwiQiI6MjEzfX0sIklzVmlzaWJsZSI6dHJ1ZSwiV2lkdGgiOjAuMCwiSGVpZ2h0IjowLjAsIkJvcmRlclN0eWxlIjp7IiRpZCI6IjI2OSIsIkxpbmVDb2xvciI6eyIkaWQiOiIyNzAiLCIkdHlwZSI6Ik5MUkUuQ29tbW9uLkRvbS5Tb2xpZENvbG9yQnJ1c2gsIE5MUkUuQ29tbW9uIiwiQ29sb3IiOnsiJGlkIjoiMjcxIiwiQSI6MjU1LCJSIjoyNTUsIkciOjAsIkIiOjB9fSwiTGluZVdlaWdodCI6MC4wLCJMaW5lVHlwZSI6MCwiUGFyZW50U3R5bGUiOm51bGx9LCJQYXJlbnRTdHlsZSI6bnVsbH0sIklzQWJvdmVUaW1lYmFuZCI6ZmFsc2UsIk1hcmdpbiI6eyIkaWQiOiIyNzIiLCJUb3AiOjAuMCwiTGVmdCI6MC4wLCJSaWdodCI6MC4wLCJCb3R0b20iOjAuMH0sIlBhZGRpbmciOnsiJGlkIjoiMjczIiwiVG9wIjowLjAsIkxlZnQiOjAuMCwiUmlnaHQiOjAuMCwiQm90dG9tIjowLjB9LCJJc1Zpc2libGUiOnRydWUsIldpZHRoIjowLjAsIkhlaWdodCI6MC4wLCJCb3JkZXJTdHlsZSI6bnVsbCwiUGFyZW50U3R5bGUiOm51bGx9LCJEZWZhdWx0U3dpbWxhbmVWMlN0eWxlIjp7IiRpZCI6IjI3NCIsIlN0eWxlSWQiOiIwMDJjMTczYS1iODU4LTQ1NGMtYTMxNy1lNmI3N2UzYWZkNWMiLCJIZWFkZXJTdHlsZSI6eyIkaWQiOiIyNzUiLCJUZXh0SXNWZXJ0aWNhbCI6ZmFsc2UsIlRleHRTdHlsZSI6eyIkaWQiOiIyNzYiLCJGb250U2V0dGluZ3MiOnsiJGlkIjoiMjc3IiwiRm9udFNpemUiOjEyLCJGb250TmFtZSI6IkNhbGlicmkiLCJJc0JvbGQiOmZhbHNlLCJJc0l0YWxpYyI6ZmFsc2UsIklzVW5kZXJsaW5lZCI6ZmFsc2UsIlBhcmVudFN0eWxlIjpudWxsfSwiQXV0b1NpemUiOjIsIkZvcmVncm91bmQiOnsiJGlkIjoiMjc4IiwiQ29sb3IiOnsiJGlkIjoiMjc5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jgwIiwiVG9wIjowLjAsIkxlZnQiOjAuMCwiUmlnaHQiOjAuMCwiQm90dG9tIjowLjB9LCJQYWRkaW5nIjp7IiRpZCI6IjI4MSIsIlRvcCI6MC4wLCJMZWZ0IjowLjAsIlJpZ2h0IjowLjAsIkJvdHRvbSI6MC4wfSwiQmFja2dyb3VuZCI6bnVsbCwiSXNWaXNpYmxlIjp0cnVlLCJXaWR0aCI6MC4wLCJIZWlnaHQiOjAuMCwiQm9yZGVyU3R5bGUiOm51bGwsIlBhcmVudFN0eWxlIjpudWxsfSwiUmVjdGFuZ2xlU3R5bGUiOnsiJGlkIjoiMjgyIiwiTWFyZ2luIjp7IiRpZCI6IjI4MyIsIlRvcCI6MC4wLCJMZWZ0IjowLjAsIlJpZ2h0IjowLjAsIkJvdHRvbSI6MC4wfSwiUGFkZGluZyI6eyIkaWQiOiIyODQiLCJUb3AiOjAuMCwiTGVmdCI6MC4wLCJSaWdodCI6MC4wLCJCb3R0b20iOjAuMH0sIkJhY2tncm91bmQiOnsiJGlkIjoiMjg1IiwiQ29sb3IiOnsiJGlkIjoiMjg2IiwiQSI6MjU1LCJSIjoxMzEsIkciOjEzMSwiQiI6MTMxfX0sIklzVmlzaWJsZSI6dHJ1ZSwiV2lkdGgiOjAuMCwiSGVpZ2h0IjowLjAsIkJvcmRlclN0eWxlIjp7IiRpZCI6IjI4NyIsIkxpbmVDb2xvciI6eyIkaWQiOiIyODgiLCIkdHlwZSI6Ik5MUkUuQ29tbW9uLkRvbS5Tb2xpZENvbG9yQnJ1c2gsIE5MUkUuQ29tbW9uIiwiQ29sb3IiOnsiJGlkIjoiMjg5IiwiQSI6MjU1LCJSIjoyNTUsIkciOjAsIkIiOjB9fSwiTGluZVdlaWdodCI6MC4wLCJMaW5lVHlwZSI6MCwiUGFyZW50U3R5bGUiOm51bGx9LCJQYXJlbnRTdHlsZSI6bnVsbH0sIk1hcmdpbiI6eyIkaWQiOiIyOTAiLCJUb3AiOjAuMCwiTGVmdCI6MC4wLCJSaWdodCI6MC4wLCJCb3R0b20iOjAuMH0sIlBhZGRpbmciOnsiJGlkIjoiMjkxIiwiVG9wIjowLjAsIkxlZnQiOjAuMCwiUmlnaHQiOjAuMCwiQm90dG9tIjowLjB9LCJCYWNrZ3JvdW5kIjpudWxsLCJJc1Zpc2libGUiOnRydWUsIldpZHRoIjowLjAsIkhlaWdodCI6MC4wLCJCb3JkZXJTdHlsZSI6bnVsbCwiUGFyZW50U3R5bGUiOm51bGx9LCJCYWNrZ3JvdW5kU3R5bGUiOnsiJGlkIjoiMjkyIiwiTWFyZ2luIjp7IiRpZCI6IjI5MyIsIlRvcCI6MC4wLCJMZWZ0IjowLjAsIlJpZ2h0IjowLjAsIkJvdHRvbSI6MC4wfSwiUGFkZGluZyI6eyIkaWQiOiIyOTQiLCJUb3AiOjAuMCwiTGVmdCI6MC4wLCJSaWdodCI6MC4wLCJCb3R0b20iOjAuMH0sIkJhY2tncm91bmQiOnsiJGlkIjoiMjk1IiwiQ29sb3IiOnsiJGlkIjoiMjk2IiwiQSI6NTEsIlIiOjEzMSwiRyI6MTMxLCJCIjoxMzF9fSwiSXNWaXNpYmxlIjp0cnVlLCJXaWR0aCI6MC4wLCJIZWlnaHQiOjAuMCwiQm9yZGVyU3R5bGUiOnsiJGlkIjoiMjk3IiwiTGluZUNvbG9yIjp7IiRpZCI6IjI5OCIsIiR0eXBlIjoiTkxSRS5Db21tb24uRG9tLlNvbGlkQ29sb3JCcnVzaCwgTkxSRS5Db21tb24iLCJDb2xvciI6eyIkaWQiOiIyOTkiLCJBIjoyNTUsIlIiOjIzNCwiRyI6MjIsIkIiOjMwfX0sIkxpbmVXZWlnaHQiOjAuMCwiTGluZVR5cGUiOjAsIlBhcmVudFN0eWxlIjpudWxsfSwiUGFyZW50U3R5bGUiOm51bGx9LCJJc0Fib3ZlVGltZWJhbmQiOmZhbHNlLCJTcGFjaW5nIjo1LCJEZWZhdWx0U3dpbWxhbmVUYXNrU3R5bGUiOnsiJGlkIjoiMzAwIiwiJHR5cGUiOiJOTFJFLkNvbW1vbi5Eb20uU3R5bGVzLkV4cGxpY2l0U2V0YWJsZVRhc2tTdHlsZSwgTkxSRS5Db21tb24iLCJTaGFwZSI6MCwiU2hhcGVUaGlja25lc3MiOjEsIkR1cmF0aW9uRm9ybWF0IjowLCJJbmNsdWRlTm9uV29ya2luZ0RheXNJbkR1cmF0aW9uIjpmYWxzZSwiUGVyY2VudGFnZUNvbXBsZXRlU3R5bGUiOnsiJGlkIjoiMzAxIiwiRm9udFNldHRpbmdzIjp7IiRpZCI6IjMwMiIsIkZvbnRTaXplIjo5LCJGb250TmFtZSI6IkFyaWFsIiwiSXNCb2xkIjpmYWxzZSwiSXNJdGFsaWMiOmZhbHNlLCJJc1VuZGVybGluZWQiOmZhbHNlLCJQYXJlbnRTdHlsZSI6bnVsbH0sIkF1dG9TaXplIjowLCJGb3JlZ3JvdW5kIjp7IiRpZCI6IjMwMyIsIkNvbG9yIjp7IiRpZCI6IjMwNCIsIkEiOjI1NSwiUiI6MjM4LCJHIjoyMzYsIkIiOjIyNX19LCJNYXhXaWR0aCI6OTYwLjAsIk1heEhlaWdodCI6IkluZmluaXR5IiwiU21hcnRGb3JlZ3JvdW5kSXNBY3RpdmUiOmZhbHNlLCJIb3Jpem9udGFsQWxpZ25tZW50IjowLCJWZXJ0aWNhbEFsaWdubWVudCI6MCwiU21hcnRGb3JlZ3JvdW5kIjpudWxsLCJCYWNrZ3JvdW5kRmlsbFR5cGUiOjAsIk1hcmdpbiI6eyIkaWQiOiIzMDUiLCJUb3AiOjAuMCwiTGVmdCI6MC4wLCJSaWdodCI6MC4wLCJCb3R0b20iOjAuMH0sIlBhZGRpbmciOnsiJGlkIjoiMzA2IiwiVG9wIjowLjAsIkxlZnQiOjAuMCwiUmlnaHQiOjAuMCwiQm90dG9tIjowLjB9LCJCYWNrZ3JvdW5kIjp7IiRpZCI6IjMwNyIsIkNvbG9yIjp7IiRpZCI6IjMwOCIsIkEiOjg5LCJSIjowLCJHIjowLCJCIjowfX0sIklzVmlzaWJsZSI6dHJ1ZSwiV2lkdGgiOjAuMCwiSGVpZ2h0IjowLjAsIkJvcmRlclN0eWxlIjpudWxsLCJQYXJlbnRTdHlsZSI6bnVsbH0sIkR1cmF0aW9uU3R5bGUiOnsiJGlkIjoiMzA5IiwiRm9udFNldHRpbmdzIjp7IiRpZCI6IjMxMCIsIkZvbnRTaXplIjo5LCJGb250TmFtZSI6IkFyaWFsIiwiSXNCb2xkIjpmYWxzZSwiSXNJdGFsaWMiOmZhbHNlLCJJc1VuZGVybGluZWQiOmZhbHNlLCJQYXJlbnRTdHlsZSI6bnVsbH0sIkF1dG9TaXplIjowLCJGb3JlZ3JvdW5kIjp7IiRpZCI6IjMxMSIsIkNvbG9yIjp7IiRpZCI6IjMxMiIsIkEiOjI1NSwiUiI6MjM3LCJHIjoxMjUsIkIiOjQ5fX0sIk1heFdpZHRoIjo5NjAuMCwiTWF4SGVpZ2h0IjoiSW5maW5pdHkiLCJTbWFydEZvcmVncm91bmRJc0FjdGl2ZSI6ZmFsc2UsIkhvcml6b250YWxBbGlnbm1lbnQiOjAsIlZlcnRpY2FsQWxpZ25tZW50IjowLCJTbWFydEZvcmVncm91bmQiOm51bGwsIkJhY2tncm91bmRGaWxsVHlwZSI6MCwiTWFyZ2luIjp7IiRpZCI6IjMxMyIsIlRvcCI6MC4wLCJMZWZ0IjowLjAsIlJpZ2h0IjowLjAsIkJvdHRvbSI6MC4wfSwiUGFkZGluZyI6eyIkaWQiOiIzMTQiLCJUb3AiOjAuMCwiTGVmdCI6MC4wLCJSaWdodCI6MC4wLCJCb3R0b20iOjAuMH0sIkJhY2tncm91bmQiOnsiJGlkIjoiMzE1IiwiQ29sb3IiOnsiJHJlZiI6IjMwOCJ9fSwiSXNWaXNpYmxlIjp0cnVlLCJXaWR0aCI6MC4wLCJIZWlnaHQiOjAuMCwiQm9yZGVyU3R5bGUiOm51bGwsIlBhcmVudFN0eWxlIjpudWxsfSwiSG9yaXpvbnRhbENvbm5lY3RvclN0eWxlIjp7IiRpZCI6IjMxNiIsIkxpbmVDb2xvciI6eyIkaWQiOiIzMTciLCIkdHlwZSI6Ik5MUkUuQ29tbW9uLkRvbS5Tb2xpZENvbG9yQnJ1c2gsIE5MUkUuQ29tbW9uIiwiQ29sb3IiOnsiJGlkIjoiMzE4IiwiQSI6MjU1LCJSIjoyMDQsIkciOjIwNCwiQiI6MjA0fX0sIkxpbmVXZWlnaHQiOjEuMCwiTGluZVR5cGUiOjAsIlBhcmVudFN0eWxlIjpudWxsfSwiVmVydGljYWxDb25uZWN0b3JTdHlsZSI6eyIkaWQiOiIzMTkiLCJMaW5lQ29sb3IiOnsiJGlkIjoiMzIwIiwiJHR5cGUiOiJOTFJFLkNvbW1vbi5Eb20uU29saWRDb2xvckJydXNoLCBOTFJFLkNvbW1vbiIsIkNvbG9yIjp7IiRpZCI6IjMyMSIsIkEiOjI1NSwiUiI6MjA0LCJHIjoyMDQsIkIiOjIwNH19LCJMaW5lV2VpZ2h0IjowLjAsIkxpbmVUeXBlIjowLCJQYXJlbnRTdHlsZSI6bnVsbH0sIk1hcmdpbiI6bnVsbCwiU3RhcnREYXRlUG9zaXRpb24iOjQsIkVuZERhdGVQb3NpdGlvbiI6NCwiRGF0ZUlzVmlzaWJsZSI6dHJ1ZSwiVGl0bGVQb3NpdGlvbiI6MywiRHVyYXRpb25Qb3NpdGlvbiI6NiwiUGVyY2VudGFnZUNvbXBsZXRlZFBvc2l0aW9uIjo2LCJTcGFjaW5nIjo1LCJJc0JlbG93VGltZWJhbmQiOmZhbHNlLCJQZXJjZW50YWdlQ29tcGxldGVTaGFwZU9wYWNpdHkiOjM1LCJTaGFwZVN0eWxlIjp7IiRpZCI6IjMyMiIsIk1hcmdpbiI6eyIkaWQiOiIzMjMiLCJUb3AiOjAuMCwiTGVmdCI6NC4wLCJSaWdodCI6NC4wLCJCb3R0b20iOjAuMH0sIlBhZGRpbmciOnsiJGlkIjoiMzI0IiwiVG9wIjowLjAsIkxlZnQiOjAuMCwiUmlnaHQiOjAuMCwiQm90dG9tIjowLjB9LCJCYWNrZ3JvdW5kIjp7IiRpZCI6IjMyNSIsIkNvbG9yIjp7IiRpZCI6IjMyNiIsIkEiOjI1NSwiUiI6MTMxLCJHIjoxMzEsIkIiOjEzMX19LCJJc1Zpc2libGUiOnRydWUsIldpZHRoIjowLjAsIkhlaWdodCI6MTYuMCwiQm9yZGVyU3R5bGUiOnsiJGlkIjoiMzI3IiwiTGluZUNvbG9yIjp7IiRpZCI6IjMyOCIsIiR0eXBlIjoiTkxSRS5Db21tb24uRG9tLlNvbGlkQ29sb3JCcnVzaCwgTkxSRS5Db21tb24iLCJDb2xvciI6eyIkaWQiOiIzMjkiLCJBIjoyNTUsIlIiOjI1NSwiRyI6MCwiQiI6MH19LCJMaW5lV2VpZ2h0IjowLjAsIkxpbmVUeXBlIjowLCJQYXJlbnRTdHlsZSI6bnVsbH0sIlBhcmVudFN0eWxlIjpudWxsfSwiVGl0bGVTdHlsZSI6eyIkaWQiOiIzMzAiLCJGb250U2V0dGluZ3MiOnsiJGlkIjoiMzMxIiwiRm9udFNpemUiOjEwLCJGb250TmFtZSI6IkFyaWFsIiwiSXNCb2xkIjp0cnVlLCJJc0l0YWxpYyI6ZmFsc2UsIklzVW5kZXJsaW5lZCI6ZmFsc2UsIlBhcmVudFN0eWxlIjpudWxsfSwiQXV0b1NpemUiOjAsIkZvcmVncm91bmQiOnsiJGlkIjoiMzMyIiwiQ29sb3IiOnsiJGlkIjoiMzMz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MzNCIsIlRvcCI6MC4wLCJMZWZ0IjowLjAsIlJpZ2h0IjowLjAsIkJvdHRvbSI6MC4wfSwiUGFkZGluZyI6eyIkaWQiOiIzMzUiLCJUb3AiOjAuMCwiTGVmdCI6MC4wLCJSaWdodCI6MC4wLCJCb3R0b20iOjAuMH0sIkJhY2tncm91bmQiOnsiJGlkIjoiMzM2IiwiQ29sb3IiOnsiJHJlZiI6IjMwOCJ9fSwiSXNWaXNpYmxlIjp0cnVlLCJXaWR0aCI6MC4wLCJIZWlnaHQiOjAuMCwiQm9yZGVyU3R5bGUiOm51bGwsIlBhcmVudFN0eWxlIjpudWxsfSwiRGF0ZVN0eWxlIjp7IiRpZCI6IjMzNyIsIkZvbnRTZXR0aW5ncyI6eyIkaWQiOiIzMzgiLCJGb250U2l6ZSI6OSwiRm9udE5hbWUiOiJBcmlhbCIsIklzQm9sZCI6ZmFsc2UsIklzSXRhbGljIjpmYWxzZSwiSXNVbmRlcmxpbmVkIjpmYWxzZSwiUGFyZW50U3R5bGUiOm51bGx9LCJBdXRvU2l6ZSI6MCwiRm9yZWdyb3VuZCI6eyIkaWQiOiIzMzkiLCJDb2xvciI6eyIkaWQiOiIzNDAiLCJBIjoyNTUsIlIiOjY4LCJHIjo4NCwiQiI6MTA2fX0sIk1heFdpZHRoIjo5NjAuMCwiTWF4SGVpZ2h0IjoiSW5maW5pdHkiLCJTbWFydEZvcmVncm91bmRJc0FjdGl2ZSI6ZmFsc2UsIkhvcml6b250YWxBbGlnbm1lbnQiOjAsIlZlcnRpY2FsQWxpZ25tZW50IjowLCJTbWFydEZvcmVncm91bmQiOm51bGwsIkJhY2tncm91bmRGaWxsVHlwZSI6MCwiTWFyZ2luIjp7IiRpZCI6IjM0MSIsIlRvcCI6MC4wLCJMZWZ0IjowLjAsIlJpZ2h0IjowLjAsIkJvdHRvbSI6MC4wfSwiUGFkZGluZyI6eyIkaWQiOiIzNDIiLCJUb3AiOjAuMCwiTGVmdCI6MC4wLCJSaWdodCI6MC4wLCJCb3R0b20iOjAuMH0sIkJhY2tncm91bmQiOnsiJGlkIjoiMzQzIiwiQ29sb3IiOnsiJHJlZiI6IjMwOCJ9fSwiSXNWaXNpYmxlIjp0cnVlLCJXaWR0aCI6MC4wLCJIZWlnaHQiOjAuMCwiQm9yZGVyU3R5bGUiOm51bGwsIlBhcmVudFN0eWxlIjpudWxsfSwiRGF0ZUZvcm1hdCI6eyIkaWQiOiIzND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zNDUiLCJEYXRlUGFydElzVmlzaWJsZSI6ZmFsc2UsIlRpbWVQYXJ0SXNWaXNpYmxlIjpmYWxzZX19LCJXZWVrTnVtYmVyaW5nIjp7IiRpZCI6IjM0NiIsIkZvcm1hdCI6MCwiSXNWaXNpYmxlIjpmYWxzZSwiTGFzdEtub3duVmlzaWJpbGl0eVN0YXRlIjpmYWxzZX0sIklzVmlzaWJsZSI6dHJ1ZSwiUGFyZW50U3R5bGUiOm51bGwsIl9leHBsaWNpdGx5U2V0Ijp7IiRpZCI6IjM0N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zNDgiLCJTaGFwZSI6MCwiQ29ubmVjdG9yTWFyZ2luIjp7IiRpZCI6IjM0OSIsIlRvcCI6MC4wLCJMZWZ0IjoyLjAsIlJpZ2h0IjoyLjAsIkJvdHRvbSI6MC4wfSwiQ29ubmVjdG9yU3R5bGUiOnsiJGlkIjoiMzUwIiwiTGluZUNvbG9yIjp7IiRpZCI6IjM1MSIsIiR0eXBlIjoiTkxSRS5Db21tb24uRG9tLlNvbGlkQ29sb3JCcnVzaCwgTkxSRS5Db21tb24iLCJDb2xvciI6eyIkaWQiOiIzNTIiLCJBIjoxMjcsIlIiOjMxLCJHIjo3MywiQiI6MTI2fX0sIkxpbmVXZWlnaHQiOjEuMCwiTGluZVR5cGUiOjAsIlBhcmVudFN0eWxlIjpudWxsfSwiSXNCZWxvd1RpbWViYW5kIjpmYWxzZSwiUG9zaXRpb25PblRhc2siOjEsIkhpZGVEYXRlIjpmYWxzZSwiU2hhcGVTaXplIjoxLCJTcGFjaW5nIjoxLjAsIlBhZGRpbmciOnsiJGlkIjoiMzUzIiwiVG9wIjo3LjAsIkxlZnQiOjMuMCwiUmlnaHQiOjAuMCwiQm90dG9tIjoyLjB9LCJTaGFwZVN0eWxlIjp7IiRpZCI6IjM1NCIsIk1hcmdpbiI6eyIkaWQiOiIzNTUiLCJUb3AiOjAuMCwiTGVmdCI6MC4wLCJSaWdodCI6MC4wLCJCb3R0b20iOjAuMH0sIlBhZGRpbmciOnsiJGlkIjoiMzU2IiwiVG9wIjowLjAsIkxlZnQiOjAuMCwiUmlnaHQiOjAuMCwiQm90dG9tIjowLjB9LCJCYWNrZ3JvdW5kIjp7IiRpZCI6IjM1NyIsIkNvbG9yIjp7IiRpZCI6IjM1OCIsIkEiOjI1NSwiUiI6MTMxLCJHIjoxMzEsIkIiOjEzMX19LCJJc1Zpc2libGUiOnRydWUsIldpZHRoIjoxOC4wLCJIZWlnaHQiOjIwLjAsIkJvcmRlclN0eWxlIjp7IiRpZCI6IjM1OSIsIkxpbmVDb2xvciI6eyIkaWQiOiIzNjAiLCIkdHlwZSI6Ik5MUkUuQ29tbW9uLkRvbS5Tb2xpZENvbG9yQnJ1c2gsIE5MUkUuQ29tbW9uIiwiQ29sb3IiOnsiJGlkIjoiMzYxIiwiQSI6MjU1LCJSIjoyNTUsIkciOjAsIkIiOjB9fSwiTGluZVdlaWdodCI6MC4wLCJMaW5lVHlwZSI6MCwiUGFyZW50U3R5bGUiOm51bGx9LCJQYXJlbnRTdHlsZSI6bnVsbH0sIlRpdGxlU3R5bGUiOnsiJGlkIjoiMzYyIiwiRm9udFNldHRpbmdzIjp7IiRpZCI6IjM2MyIsIkZvbnRTaXplIjoxMCwiRm9udE5hbWUiOiJBcmlhbCIsIklzQm9sZCI6dHJ1ZSwiSXNJdGFsaWMiOmZhbHNlLCJJc1VuZGVybGluZWQiOmZhbHNlLCJQYXJlbnRTdHlsZSI6bnVsbH0sIkF1dG9TaXplIjowLCJGb3JlZ3JvdW5kIjp7IiRpZCI6IjM2NCIsIkNvbG9yIjp7IiRpZCI6IjM2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zNjYiLCJUb3AiOjAuMCwiTGVmdCI6MC4wLCJSaWdodCI6MC4wLCJCb3R0b20iOjAuMH0sIlBhZGRpbmciOnsiJGlkIjoiMzY3IiwiVG9wIjowLjAsIkxlZnQiOjAuMCwiUmlnaHQiOjAuMCwiQm90dG9tIjowLjB9LCJCYWNrZ3JvdW5kIjp7IiRpZCI6IjM2OCIsIkNvbG9yIjp7IiRpZCI6IjM2OSIsIkEiOjg5LCJSIjowLCJHIjowLCJCIjowfX0sIklzVmlzaWJsZSI6dHJ1ZSwiV2lkdGgiOjAuMCwiSGVpZ2h0IjowLjAsIkJvcmRlclN0eWxlIjpudWxsLCJQYXJlbnRTdHlsZSI6bnVsbH0sIkRhdGVTdHlsZSI6eyIkaWQiOiIzNzAiLCJGb250U2V0dGluZ3MiOnsiJGlkIjoiMzcxIiwiRm9udFNpemUiOjksIkZvbnROYW1lIjoiQXJpYWwiLCJJc0JvbGQiOmZhbHNlLCJJc0l0YWxpYyI6ZmFsc2UsIklzVW5kZXJsaW5lZCI6ZmFsc2UsIlBhcmVudFN0eWxlIjpudWxsfSwiQXV0b1NpemUiOjAsIkZvcmVncm91bmQiOnsiJGlkIjoiMzcyIiwiQ29sb3IiOnsiJGlkIjoiMzc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NzQiLCJUb3AiOjAuMCwiTGVmdCI6MC4wLCJSaWdodCI6MC4wLCJCb3R0b20iOjAuMH0sIlBhZGRpbmciOnsiJGlkIjoiMzc1IiwiVG9wIjowLjAsIkxlZnQiOjAuMCwiUmlnaHQiOjAuMCwiQm90dG9tIjowLjB9LCJCYWNrZ3JvdW5kIjp7IiRpZCI6IjM3NiIsIkNvbG9yIjp7IiRyZWYiOiIzNjkifX0sIklzVmlzaWJsZSI6dHJ1ZSwiV2lkdGgiOjAuMCwiSGVpZ2h0IjowLjAsIkJvcmRlclN0eWxlIjpudWxsLCJQYXJlbnRTdHlsZSI6bnVsbH0sIkRhdGVGb3JtYXQiOnsiJGlkIjoiMzc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zc4IiwiRGF0ZVBhcnRJc1Zpc2libGUiOmZhbHNlLCJUaW1lUGFydElzVmlzaWJsZSI6ZmFsc2V9fSwiV2Vla051bWJlcmluZyI6eyIkaWQiOiIzNzkiLCJGb3JtYXQiOjAsIklzVmlzaWJsZSI6ZmFsc2UsIkxhc3RLbm93blZpc2liaWxpdHlTdGF0ZSI6ZmFsc2V9LCJJc1Zpc2libGUiOnRydWUsIlBhcmVudFN0eWxlIjpudWxsfSwiRGVmYXVsdFN3aW1sYW5lTWlsZXN0b25lU3R5bGUiOnsiJGlkIjoiMzgwIiwiVGl0bGVQb3NpdGlvbiI6IlJpZ2h0IiwiRGF0ZVBvc2l0aW9uIjoiTGVmdCIsIlNoYXBlVHlwZSI6MCwiU2hhcGVTaXplIjoxLCJTcGFjaW5nIjo1LCJTaGFwZVN0eWxlIjp7IiRpZCI6IjM4MSIsIk1hcmdpbiI6eyIkaWQiOiIzODIiLCJUb3AiOjAuMCwiTGVmdCI6MC4wLCJSaWdodCI6MC4wLCJCb3R0b20iOjAuMH0sIlBhZGRpbmciOnsiJGlkIjoiMzgzIiwiVG9wIjowLjAsIkxlZnQiOjAuMCwiUmlnaHQiOjAuMCwiQm90dG9tIjowLjB9LCJCYWNrZ3JvdW5kIjp7IiRpZCI6IjM4NCIsIkNvbG9yIjp7IiRpZCI6IjM4NSIsIkEiOjI1NSwiUiI6MTMxLCJHIjoxMzEsIkIiOjEzMX19LCJJc1Zpc2libGUiOnRydWUsIldpZHRoIjoxOC4wLCJIZWlnaHQiOjIwLjAsIkJvcmRlclN0eWxlIjp7IiRpZCI6IjM4NiIsIkxpbmVDb2xvciI6eyIkaWQiOiIzODciLCIkdHlwZSI6Ik5MUkUuQ29tbW9uLkRvbS5Tb2xpZENvbG9yQnJ1c2gsIE5MUkUuQ29tbW9uIiwiQ29sb3IiOnsiJGlkIjoiMzg4IiwiQSI6MjU1LCJSIjoyNTUsIkciOjAsIkIiOjB9fSwiTGluZVdlaWdodCI6MC4wLCJMaW5lVHlwZSI6MCwiUGFyZW50U3R5bGUiOm51bGx9LCJQYXJlbnRTdHlsZSI6bnVsbH0sIlRpdGxlU3R5bGUiOnsiJGlkIjoiMzg5IiwiRm9udFNldHRpbmdzIjp7IiRpZCI6IjM5MCIsIkZvbnRTaXplIjoxMCwiRm9udE5hbWUiOiJBcmlhbCIsIklzQm9sZCI6dHJ1ZSwiSXNJdGFsaWMiOmZhbHNlLCJJc1VuZGVybGluZWQiOmZhbHNlLCJQYXJlbnRTdHlsZSI6bnVsbH0sIkF1dG9TaXplIjowLCJGb3JlZ3JvdW5kIjp7IiRpZCI6IjM5MSIsIkNvbG9yIjp7IiRpZCI6IjM5M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zOTMiLCJUb3AiOjAuMCwiTGVmdCI6MC4wLCJSaWdodCI6MC4wLCJCb3R0b20iOjAuMH0sIlBhZGRpbmciOnsiJGlkIjoiMzk0IiwiVG9wIjowLjAsIkxlZnQiOjAuMCwiUmlnaHQiOjAuMCwiQm90dG9tIjowLjB9LCJCYWNrZ3JvdW5kIjp7IiRpZCI6IjM5NSIsIkNvbG9yIjp7IiRpZCI6IjM5NiIsIkEiOjg5LCJSIjowLCJHIjowLCJCIjowfX0sIklzVmlzaWJsZSI6dHJ1ZSwiV2lkdGgiOjAuMCwiSGVpZ2h0IjowLjAsIkJvcmRlclN0eWxlIjpudWxsLCJQYXJlbnRTdHlsZSI6bnVsbH0sIkRhdGVTdHlsZSI6eyIkaWQiOiIzOTciLCJGb250U2V0dGluZ3MiOnsiJGlkIjoiMzk4IiwiRm9udFNpemUiOjksIkZvbnROYW1lIjoiQXJpYWwiLCJJc0JvbGQiOmZhbHNlLCJJc0l0YWxpYyI6ZmFsc2UsIklzVW5kZXJsaW5lZCI6ZmFsc2UsIlBhcmVudFN0eWxlIjpudWxsfSwiQXV0b1NpemUiOjAsIkZvcmVncm91bmQiOnsiJGlkIjoiMzk5IiwiQ29sb3IiOnsiJGlkIjoiNDA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MDEiLCJUb3AiOjAuMCwiTGVmdCI6MC4wLCJSaWdodCI6MC4wLCJCb3R0b20iOjAuMH0sIlBhZGRpbmciOnsiJGlkIjoiNDAyIiwiVG9wIjowLjAsIkxlZnQiOjAuMCwiUmlnaHQiOjAuMCwiQm90dG9tIjowLjB9LCJCYWNrZ3JvdW5kIjp7IiRpZCI6IjQwMyIsIkNvbG9yIjp7IiRpZCI6IjQwNCIsIkEiOjg5LCJSIjowLCJHIjowLCJCIjowfX0sIklzVmlzaWJsZSI6dHJ1ZSwiV2lkdGgiOjAuMCwiSGVpZ2h0IjowLjAsIkJvcmRlclN0eWxlIjpudWxsLCJQYXJlbnRTdHlsZSI6bnVsbH0sIkRhdGVGb3JtYXQiOnsiJGlkIjoiNDA1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DA2IiwiRGF0ZVBhcnRJc1Zpc2libGUiOmZhbHNlLCJUaW1lUGFydElzVmlzaWJsZSI6ZmFsc2V9fSwiV2Vla051bWJlcmluZyI6eyIkaWQiOiI0MDciLCJGb3JtYXQiOjAsIklzVmlzaWJsZSI6ZmFsc2UsIkxhc3RLbm93blZpc2liaWxpdHlTdGF0ZSI6ZmFsc2V9LCJJc1Zpc2libGUiOnRydWUsIlBhcmVudFN0eWxlIjpudWxsfSwiRGVmYXVsdFN3aW1sYW5lQWN0aXZpdHlTdHlsZSI6eyIkaWQiOiI0MDgiLCJIZWFkZXJTdHlsZSI6eyIkaWQiOiI0MDkiLCJUZXh0U3R5bGUiOnsiJGlkIjoiNDEwIiwiRm9udFNldHRpbmdzIjp7IiRpZCI6IjQxMSIsIkZvbnRTaXplIjoxMSwiRm9udE5hbWUiOiJDYWxpYnJpIiwiSXNCb2xkIjpmYWxzZSwiSXNJdGFsaWMiOmZhbHNlLCJJc1VuZGVybGluZWQiOmZhbHNlLCJQYXJlbnRTdHlsZSI6bnVsbH0sIkF1dG9TaXplIjoyLCJGb3JlZ3JvdW5kIjp7IiRpZCI6IjQxMiIsIkNvbG9yIjp7IiRpZCI6IjQxMy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QxNCIsIlRvcCI6MC4wLCJMZWZ0IjowLjAsIlJpZ2h0IjowLjAsIkJvdHRvbSI6MC4wfSwiUGFkZGluZyI6eyIkaWQiOiI0MTUiLCJUb3AiOjAuMCwiTGVmdCI6MC4wLCJSaWdodCI6MC4wLCJCb3R0b20iOjAuMH0sIkJhY2tncm91bmQiOm51bGwsIklzVmlzaWJsZSI6dHJ1ZSwiV2lkdGgiOjAuMCwiSGVpZ2h0IjowLjAsIkJvcmRlclN0eWxlIjpudWxsLCJQYXJlbnRTdHlsZSI6bnVsbH0sIlJlY3RhbmdsZVN0eWxlIjp7IiRpZCI6IjQxNiIsIk1hcmdpbiI6eyIkaWQiOiI0MTciLCJUb3AiOjAuMCwiTGVmdCI6MC4wLCJSaWdodCI6MC4wLCJCb3R0b20iOjAuMH0sIlBhZGRpbmciOnsiJGlkIjoiNDE4IiwiVG9wIjowLjAsIkxlZnQiOjAuMCwiUmlnaHQiOjAuMCwiQm90dG9tIjowLjB9LCJCYWNrZ3JvdW5kIjp7IiRpZCI6IjQxOSIsIkNvbG9yIjp7IiRpZCI6IjQyMCIsIkEiOjYzLCJSIjoxMzEsIkciOjEzMSwiQiI6MTMxfX0sIklzVmlzaWJsZSI6dHJ1ZSwiV2lkdGgiOjAuMCwiSGVpZ2h0IjowLjAsIkJvcmRlclN0eWxlIjp7IiRpZCI6IjQyMSIsIkxpbmVDb2xvciI6eyIkaWQiOiI0MjIiLCIkdHlwZSI6Ik5MUkUuQ29tbW9uLkRvbS5Tb2xpZENvbG9yQnJ1c2gsIE5MUkUuQ29tbW9uIiwiQ29sb3IiOnsiJGlkIjoiNDIzIiwiQSI6MjU1LCJSIjoyNTUsIkciOjAsIkIiOjB9fSwiTGluZVdlaWdodCI6MC4wLCJMaW5lVHlwZSI6MCwiUGFyZW50U3R5bGUiOm51bGx9LCJQYXJlbnRTdHlsZSI6bnVsbH0sIk1hcmdpbiI6eyIkaWQiOiI0MjQiLCJUb3AiOjAuMCwiTGVmdCI6MC4wLCJSaWdodCI6MC4wLCJCb3R0b20iOjAuMH0sIlBhZGRpbmciOnsiJGlkIjoiNDI1IiwiVG9wIjowLjAsIkxlZnQiOjAuMCwiUmlnaHQiOjAuMCwiQm90dG9tIjowLjB9LCJCYWNrZ3JvdW5kIjpudWxsLCJJc1Zpc2libGUiOnRydWUsIldpZHRoIjowLjAsIkhlaWdodCI6MC4wLCJCb3JkZXJTdHlsZSI6bnVsbCwiUGFyZW50U3R5bGUiOm51bGx9LCJCYWNrZ3JvdW5kU3R5bGUiOnsiJGlkIjoiNDI2IiwiTWFyZ2luIjp7IiRpZCI6IjQyNyIsIlRvcCI6MC4wLCJMZWZ0IjowLjAsIlJpZ2h0IjowLjAsIkJvdHRvbSI6MC4wfSwiUGFkZGluZyI6eyIkaWQiOiI0MjgiLCJUb3AiOjAuMCwiTGVmdCI6MC4wLCJSaWdodCI6MC4wLCJCb3R0b20iOjAuMH0sIkJhY2tncm91bmQiOnsiJGlkIjoiNDI5IiwiQ29sb3IiOnsiJGlkIjoiNDMwIiwiQSI6NTEsIlIiOjEzMSwiRyI6MTMxLCJCIjoxMzF9fSwiSXNWaXNpYmxlIjp0cnVlLCJXaWR0aCI6MC4wLCJIZWlnaHQiOjAuMCwiQm9yZGVyU3R5bGUiOnsiJGlkIjoiNDMxIiwiTGluZUNvbG9yIjp7IiRpZCI6IjQzMiIsIiR0eXBlIjoiTkxSRS5Db21tb24uRG9tLlNvbGlkQ29sb3JCcnVzaCwgTkxSRS5Db21tb24iLCJDb2xvciI6eyIkaWQiOiI0MzMiLCJBIjoyNTUsIlIiOjI1NSwiRyI6MCwiQiI6MH19LCJMaW5lV2VpZ2h0IjowLjAsIkxpbmVUeXBlIjowLCJQYXJlbnRTdHlsZSI6bnVsbH0sIlBhcmVudFN0eWxlIjpudWxsfSwiTWFyZ2luIjp7IiRpZCI6IjQzNCIsIlRvcCI6MC4wLCJMZWZ0IjowLjAsIlJpZ2h0IjowLjAsIkJvdHRvbSI6MC4wfSwiUGFkZGluZyI6eyIkaWQiOiI0MzUiLCJUb3AiOjAuMCwiTGVmdCI6MC4wLCJSaWdodCI6MC4wLCJCb3R0b20iOjAuMH0sIklzVmlzaWJsZSI6dHJ1ZSwiV2lkdGgiOjAuMCwiSGVpZ2h0IjowLjAsIkJvcmRlclN0eWxlIjpudWxsLCJQYXJlbnRTdHlsZSI6bnVsbH0sIk1hcmdpbiI6eyIkaWQiOiI0MzYiLCJUb3AiOjAuMCwiTGVmdCI6MC4wLCJSaWdodCI6MC4wLCJCb3R0b20iOjAuMH0sIlBhZGRpbmciOnsiJGlkIjoiNDM3IiwiVG9wIjowLjAsIkxlZnQiOjAuMCwiUmlnaHQiOjAuMCwiQm90dG9tIjowLjB9LCJJc1Zpc2libGUiOnRydWUsIldpZHRoIjowLjAsIkhlaWdodCI6MC4wLCJCb3JkZXJTdHlsZSI6eyIkaWQiOiI0MzgiLCJMaW5lQ29sb3IiOm51bGwsIkxpbmVXZWlnaHQiOjAuMCwiTGluZVR5cGUiOjAsIlBhcmVudFN0eWxlIjpudWxsfSwiUGFyZW50U3R5bGUiOm51bGx9LCJfYWRkaXRpb25hbFN3aW1sYW5lVjJTdHlsZXMiOltdfSwiU2NhbGUiOnsiJGlkIjoiNDM5IiwiU3RhcnREYXRlIjoiMDAwMS0wMS0wMVQwMDowMDowMCIsIkVuZERhdGUiOiIyMDIxLTAzLTIwVDIzOjU5OjAwIiwiRm9ybWF0IjoiZCIsIlR5cGUiOjAsIkF1dG9EYXRlUmFuZ2UiOnRydWUsIldvcmtpbmdEYXlzIjozMSwiRmlzY2FsWWVhciI6eyIkaWQiOiI0NDAiLCJTdGFydE1vbnRoIjoxLCJVc2VTdGFydGluZ1llYXJGb3JOdW1iZXJpbmciOnRydWUsIlNob3dGaXNjYWxZZWFyTGFiZWwiOnRydWV9LCJUb2RheU1hcmtlclRleHQiOiJUb2RheSIsIkF1dG9TY2FsZVR5cGUiOmZhbHNlfSwiU2NhbGVWMiI6eyIkaWQiOiI0NDEiLCJTdGFydERhdGUiOiIwMDAxLTAxLTAxVDAwOjAwOjAwIiwiRW5kRGF0ZSI6IjIwMjQtMDMtMjBUMjM6NTk6MDAiLCJBdXRvRGF0ZVJhbmdlIjp0cnVlLCJXb3JraW5nRGF5cyI6MzEsIkZpc2NhbFllYXIiOnsiJHJlZiI6IjQ0MCJ9LCJUb2RheU1hcmtlclRleHQiOiJUb2RheSIsIkF1dG9TY2FsZVR5cGUiOmZhbHNlLCJUaW1lYmFuZFNjYWxlcyI6eyIkaWQiOiI0NDIiLCJUb3BTY2FsZUxheWVyIjp7IiRpZCI6IjQ0MyIsIkZvcm1hdCI6ImQiLCJUeXBlIjowfSwiTWlkZGxlU2NhbGVMYXllciI6eyIkaWQiOiI0NDQiLCJGb3JtYXQiOm51bGwsIlR5cGUiOjB9LCJCb3R0b21TY2FsZUxheWVyIjp7IiRpZCI6IjQ0NSIsIkZvcm1hdCI6bnVsbCwiVHlwZSI6MH19fSwiTWlsZXN0b25lcyI6W3siJGlkIjoiNDQ2IiwiRGF0ZSI6IjIwMjQtMDEtMjFUMjM6NTk6MDAiLCJTdHlsZSI6eyIkaWQiOiI0NDciLCJTaGFwZSI6MTAsIkNvbm5lY3Rvck1hcmdpbiI6eyIkaWQiOiI0NDgiLCJUb3AiOjAuMCwiTGVmdCI6Mi4wLCJSaWdodCI6Mi4wLCJCb3R0b20iOjAuMH0sIkNvbm5lY3RvclN0eWxlIjp7IiRpZCI6IjQ0OSIsIkxpbmVDb2xvciI6eyIkaWQiOiI0NTAiLCIkdHlwZSI6Ik5MUkUuQ29tbW9uLkRvbS5Tb2xpZENvbG9yQnJ1c2gsIE5MUkUuQ29tbW9uIiwiQ29sb3IiOnsiJGlkIjoiNDUxIiwiQSI6MTI3LCJSIjo0OSwiRyI6MTA0LCJCIjoxMzR9fSwiTGluZVdlaWdodCI6MS4wLCJMaW5lVHlwZSI6MCwiUGFyZW50U3R5bGUiOm51bGx9LCJJc0JlbG93VGltZWJhbmQiOnRydWUsIlBvc2l0aW9uT25UYXNrIjowLCJIaWRlRGF0ZSI6dHJ1ZSwiU2hhcGVTaXplIjozLCJTcGFjaW5nIjoxLjAsIlBhZGRpbmciOnsiJGlkIjoiNDUyIiwiVG9wIjo3LjAsIkxlZnQiOjMuMCwiUmlnaHQiOjAuMCwiQm90dG9tIjoyLjB9LCJTaGFwZVN0eWxlIjp7IiRpZCI6IjQ1MyIsIk1hcmdpbiI6eyIkaWQiOiI0NTQiLCJUb3AiOjAuMCwiTGVmdCI6MC4wLCJSaWdodCI6MC4wLCJCb3R0b20iOjAuMH0sIlBhZGRpbmciOnsiJGlkIjoiNDU1IiwiVG9wIjowLjAsIkxlZnQiOjAuMCwiUmlnaHQiOjAuMCwiQm90dG9tIjowLjB9LCJCYWNrZ3JvdW5kIjp7IiRpZCI6IjQ1NiIsIkNvbG9yIjp7IiRpZCI6IjQ1NyIsIkEiOjI1NSwiUiI6NDksIkciOjEwNCwiQiI6MTM0fX0sIklzVmlzaWJsZSI6dHJ1ZSwiV2lkdGgiOjI0LjAsIkhlaWdodCI6MjYuNjY2NjY2NjY2NjY2NjY4LCJCb3JkZXJTdHlsZSI6eyIkaWQiOiI0NTgiLCJMaW5lQ29sb3IiOnsiJGlkIjoiNDU5IiwiJHR5cGUiOiJOTFJFLkNvbW1vbi5Eb20uU29saWRDb2xvckJydXNoLCBOTFJFLkNvbW1vbiIsIkNvbG9yIjp7IiRpZCI6IjQ2MCIsIkEiOjI1NSwiUiI6MjU1LCJHIjowLCJCIjowfX0sIkxpbmVXZWlnaHQiOjAuMCwiTGluZVR5cGUiOjAsIlBhcmVudFN0eWxlIjpudWxsfSwiUGFyZW50U3R5bGUiOm51bGx9LCJUaXRsZVN0eWxlIjp7IiRpZCI6IjQ2MSIsIkZvbnRTZXR0aW5ncyI6eyIkaWQiOiI0NjIiLCJGb250U2l6ZSI6OSwiRm9udE5hbWUiOiJBcmlhbCIsIklzQm9sZCI6dHJ1ZSwiSXNJdGFsaWMiOmZhbHNlLCJJc1VuZGVybGluZWQiOmZhbHNlLCJQYXJlbnRTdHlsZSI6bnVsbH0sIkF1dG9TaXplIjowLCJGb3JlZ3JvdW5kIjp7IiRpZCI6IjQ2MyIsIkNvbG9yIjp7IiRpZCI6IjQ2NC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aWQiOiI0NjUiLCJUb3AiOjAuMCwiTGVmdCI6MC4wLCJSaWdodCI6MC4wLCJCb3R0b20iOjAuMH0sIlBhZGRpbmciOnsiJGlkIjoiNDY2IiwiVG9wIjowLjAsIkxlZnQiOjAuMCwiUmlnaHQiOjAuMCwiQm90dG9tIjowLjB9LCJCYWNrZ3JvdW5kIjp7IiRpZCI6IjQ2NyIsIkNvbG9yIjp7IiRyZWYiOiI0NSJ9fSwiSXNWaXNpYmxlIjp0cnVlLCJXaWR0aCI6MC4wLCJIZWlnaHQiOjAuMCwiQm9yZGVyU3R5bGUiOnsiJGlkIjoiNDY4IiwiTGluZUNvbG9yIjpudWxsLCJMaW5lV2VpZ2h0IjowLjAsIkxpbmVUeXBlIjowLCJQYXJlbnRTdHlsZSI6bnVsbH0sIlBhcmVudFN0eWxlIjpudWxsfSwiRGF0ZVN0eWxlIjp7IiRpZCI6IjQ2OSIsIkZvbnRTZXR0aW5ncyI6eyIkaWQiOiI0NzAiLCJGb250U2l6ZSI6OSwiRm9udE5hbWUiOiJBcmlhbCIsIklzQm9sZCI6ZmFsc2UsIklzSXRhbGljIjpmYWxzZSwiSXNVbmRlcmxpbmVkIjpmYWxzZSwiUGFyZW50U3R5bGUiOm51bGx9LCJBdXRvU2l6ZSI6MCwiRm9yZWdyb3VuZCI6eyIkaWQiOiI0NzEiLCJDb2xvciI6eyIkaWQiOiI0NzI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Q3MyIsIlRvcCI6MC4wLCJMZWZ0IjowLjAsIlJpZ2h0IjowLjAsIkJvdHRvbSI6MC4wfSwiUGFkZGluZyI6eyIkaWQiOiI0NzQiLCJUb3AiOjAuMCwiTGVmdCI6MC4wLCJSaWdodCI6MC4wLCJCb3R0b20iOjAuMH0sIkJhY2tncm91bmQiOnsiJGlkIjoiNDc1IiwiQ29sb3IiOnsiJHJlZiI6IjQ1In19LCJJc1Zpc2libGUiOmZhbHNlLCJXaWR0aCI6MC4wLCJIZWlnaHQiOjAuMCwiQm9yZGVyU3R5bGUiOnsiJGlkIjoiNDc2IiwiTGluZUNvbG9yIjpudWxsLCJMaW5lV2VpZ2h0IjowLjAsIkxpbmVUeXBlIjowLCJQYXJlbnRTdHlsZSI6bnVsbH0sIlBhcmVudFN0eWxlIjpudWxsfSwiRGF0ZUZvcm1hdCI6eyIkaWQiOiI0Nz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0NzgiLCJEYXRlUGFydElzVmlzaWJsZSI6ZmFsc2UsIlRpbWVQYXJ0SXNWaXNpYmxlIjpmYWxzZX19LCJXZWVrTnVtYmVyaW5nIjp7IiRpZCI6IjQ3OSIsIkZvcm1hdCI6MCwiSXNWaXNpYmxlIjpmYWxzZSwiTGFzdEtub3duVmlzaWJpbGl0eVN0YXRlIjpmYWxzZX0sIklzVmlzaWJsZSI6dHJ1ZSwiUGFyZW50U3R5bGUiOm51bGx9LCJJbmRleCI6MCwiUGVyY2VudGFnZUNvbXBsZXRlIjpudWxsLCJQb3NpdGlvbiI6eyJSYXRpbyI6MC4wLCJJc0N1c3RvbSI6ZmFsc2V9LCJEYXRlRm9ybWF0Ijp7IiRyZWYiOiI0NzcifSwiV2Vla051bWJlcmluZyI6eyIkaWQiOiI0ODAiLCJGb3JtYXQiOjAsIklzVmlzaWJsZSI6ZmFsc2UsIkxhc3RLbm93blZpc2liaWxpdHlTdGF0ZSI6ZmFsc2V9LCJSZWxhdGVkVGFza0lkIjoiMDAwMDAwMDAtMDAwMC0wMDAwLTAwMDAtMDAwMDAwMDAwMDAwIiwiSWQiOiJmYmU0OWU4OS05N2VkLTRhYzktYjU0Ni0xZWZkOTViOGEzMWIiLCJJbXBvcnRJZCI6bnVsbCwiVGl0bGUiOiJQcm9qZWN0IEFwcHJvdmFsIiwiTm90ZSI6bnVsbCwiSHlwZXJsaW5rIjp7IiRpZCI6IjQ4MSIsIkFkZHJlc3MiOiIiLCJTdWJBZGRyZXNzIjoiIn0sIklzQ2hhbmdlZCI6ZmFsc2UsIklzTmV3IjpmYWxzZX0seyIkaWQiOiI0ODIiLCJEYXRlIjoiMjAyNC0wMi0xN1QyMzo1OTowMCIsIlN0eWxlIjp7IiRpZCI6IjQ4MyIsIlNoYXBlIjoxLCJDb25uZWN0b3JNYXJnaW4iOnsiJGlkIjoiNDg0IiwiVG9wIjowLjAsIkxlZnQiOjIuMCwiUmlnaHQiOjIuMCwiQm90dG9tIjowLjB9LCJDb25uZWN0b3JTdHlsZSI6eyIkaWQiOiI0ODUiLCJMaW5lQ29sb3IiOnsiJGlkIjoiNDg2IiwiJHR5cGUiOiJOTFJFLkNvbW1vbi5Eb20uU29saWRDb2xvckJydXNoLCBOTFJFLkNvbW1vbiIsIkNvbG9yIjp7IiRpZCI6IjQ4NyIsIkEiOjEyNywiUiI6MjIzLCJHIjo4MywiQiI6Mzl9fSwiTGluZVdlaWdodCI6MS4wLCJMaW5lVHlwZSI6MCwiUGFyZW50U3R5bGUiOm51bGx9LCJJc0JlbG93VGltZWJhbmQiOnRydWUsIlBvc2l0aW9uT25UYXNrIjowLCJIaWRlRGF0ZSI6dHJ1ZSwiU2hhcGVTaXplIjozLCJTcGFjaW5nIjoxLjAsIlBhZGRpbmciOnsiJGlkIjoiNDg4IiwiVG9wIjo3LjAsIkxlZnQiOjMuMCwiUmlnaHQiOjAuMCwiQm90dG9tIjoyLjB9LCJTaGFwZVN0eWxlIjp7IiRpZCI6IjQ4OSIsIk1hcmdpbiI6eyIkaWQiOiI0OTAiLCJUb3AiOjAuMCwiTGVmdCI6MC4wLCJSaWdodCI6MC4wLCJCb3R0b20iOjAuMH0sIlBhZGRpbmciOnsiJGlkIjoiNDkxIiwiVG9wIjowLjAsIkxlZnQiOjAuMCwiUmlnaHQiOjAuMCwiQm90dG9tIjowLjB9LCJCYWNrZ3JvdW5kIjp7IiRpZCI6IjQ5MiIsIkNvbG9yIjp7IiRpZCI6IjQ5MyIsIkEiOjI1NSwiUiI6MjIzLCJHIjo4MywiQiI6Mzl9fSwiSXNWaXNpYmxlIjp0cnVlLCJXaWR0aCI6MjAuMCwiSGVpZ2h0IjoyMi4yMjIyMjIyMjIyMjIyMjEsIkJvcmRlclN0eWxlIjp7IiRpZCI6IjQ5NCIsIkxpbmVDb2xvciI6eyIkcmVmIjoiNDU5In0sIkxpbmVXZWlnaHQiOjAuMCwiTGluZVR5cGUiOjAsIlBhcmVudFN0eWxlIjpudWxsfSwiUGFyZW50U3R5bGUiOm51bGx9LCJUaXRsZVN0eWxlIjp7IiRpZCI6IjQ5NSIsIkZvbnRTZXR0aW5ncyI6eyIkaWQiOiI0OTYiLCJGb250U2l6ZSI6OSwiRm9udE5hbWUiOiJBcmlhbCIsIklzQm9sZCI6dHJ1ZSwiSXNJdGFsaWMiOmZhbHNlLCJJc1VuZGVybGluZWQiOmZhbHNlLCJQYXJlbnRTdHlsZSI6bnVsbH0sIkF1dG9TaXplIjowLCJGb3JlZ3JvdW5kIjp7IiRpZCI6IjQ5NyIsIkNvbG9yIjp7IiRpZCI6IjQ5OCIsIkEiOjI1NSwiUiI6OTQsIkciOjk0LCJCIjo5NH19LCJNYXhXaWR0aCI6MjAwLjAsIk1heEhlaWdodCI6IkluZmluaXR5IiwiU21hcnRGb3JlZ3JvdW5kSXNBY3RpdmUiOmZhbHNlLCJIb3Jpem9udGFsQWxpZ25tZW50IjoxLCJWZXJ0aWNhbEFsaWdubWVudCI6MCwiU21hcnRGb3JlZ3JvdW5kIjpudWxsLCJCYWNrZ3JvdW5kRmlsbFR5cGUiOjAsIk1hcmdpbiI6eyIkaWQiOiI0OTkiLCJUb3AiOjAuMCwiTGVmdCI6MC4wLCJSaWdodCI6MC4wLCJCb3R0b20iOjAuMH0sIlBhZGRpbmciOnsiJGlkIjoiNTAwIiwiVG9wIjowLjAsIkxlZnQiOjAuMCwiUmlnaHQiOjAuMCwiQm90dG9tIjowLjB9LCJCYWNrZ3JvdW5kIjp7IiRyZWYiOiI0NjcifSwiSXNWaXNpYmxlIjp0cnVlLCJXaWR0aCI6MC4wLCJIZWlnaHQiOjAuMCwiQm9yZGVyU3R5bGUiOnsiJGlkIjoiNTAxIiwiTGluZUNvbG9yIjpudWxsLCJMaW5lV2VpZ2h0IjowLjAsIkxpbmVUeXBlIjowLCJQYXJlbnRTdHlsZSI6bnVsbH0sIlBhcmVudFN0eWxlIjpudWxsfSwiRGF0ZVN0eWxlIjp7IiRpZCI6IjUwMiIsIkZvbnRTZXR0aW5ncyI6eyIkaWQiOiI1MDMiLCJGb250U2l6ZSI6OSwiRm9udE5hbWUiOiJBcmlhbCIsIklzQm9sZCI6ZmFsc2UsIklzSXRhbGljIjpmYWxzZSwiSXNVbmRlcmxpbmVkIjpmYWxzZSwiUGFyZW50U3R5bGUiOm51bGx9LCJBdXRvU2l6ZSI6MCwiRm9yZWdyb3VuZCI6eyIkaWQiOiI1MDQiLCJDb2xvciI6eyIkcmVmIjoiNDcyIn19LCJNYXhXaWR0aCI6MjAwLjAsIk1heEhlaWdodCI6IkluZmluaXR5IiwiU21hcnRGb3JlZ3JvdW5kSXNBY3RpdmUiOmZhbHNlLCJIb3Jpem9udGFsQWxpZ25tZW50IjoxLCJWZXJ0aWNhbEFsaWdubWVudCI6MCwiU21hcnRGb3JlZ3JvdW5kIjpudWxsLCJCYWNrZ3JvdW5kRmlsbFR5cGUiOjAsIk1hcmdpbiI6eyIkaWQiOiI1MDUiLCJUb3AiOjAuMCwiTGVmdCI6MC4wLCJSaWdodCI6MC4wLCJCb3R0b20iOjAuMH0sIlBhZGRpbmciOnsiJGlkIjoiNTA2IiwiVG9wIjowLjAsIkxlZnQiOjAuMCwiUmlnaHQiOjAuMCwiQm90dG9tIjowLjB9LCJCYWNrZ3JvdW5kIjp7IiRyZWYiOiI0NzUifSwiSXNWaXNpYmxlIjpmYWxzZSwiV2lkdGgiOjAuMCwiSGVpZ2h0IjowLjAsIkJvcmRlclN0eWxlIjp7IiRpZCI6IjUwNyIsIkxpbmVDb2xvciI6bnVsbCwiTGluZVdlaWdodCI6MC4wLCJMaW5lVHlwZSI6MCwiUGFyZW50U3R5bGUiOm51bGx9LCJQYXJlbnRTdHlsZSI6bnVsbH0sIkRhdGVGb3JtYXQiOnsiJGlkIjoiNTA4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Q3OCJ9fSwiV2Vla051bWJlcmluZyI6eyIkaWQiOiI1MDkiLCJGb3JtYXQiOjAsIklzVmlzaWJsZSI6ZmFsc2UsIkxhc3RLbm93blZpc2liaWxpdHlTdGF0ZSI6ZmFsc2V9LCJJc1Zpc2libGUiOnRydWUsIlBhcmVudFN0eWxlIjpudWxsfSwiSW5kZXgiOjEsIlBlcmNlbnRhZ2VDb21wbGV0ZSI6bnVsbCwiUG9zaXRpb24iOnsiUmF0aW8iOjAuMCwiSXNDdXN0b20iOmZhbHNlfSwiRGF0ZUZvcm1hdCI6eyIkcmVmIjoiNTA4In0sIldlZWtOdW1iZXJpbmciOnsiJGlkIjoiNTEwIiwiRm9ybWF0IjowLCJJc1Zpc2libGUiOmZhbHNlLCJMYXN0S25vd25WaXNpYmlsaXR5U3RhdGUiOmZhbHNlfSwiUmVsYXRlZFRhc2tJZCI6IjAwMDAwMDAwLTAwMDAtMDAwMC0wMDAwLTAwMDAwMDAwMDAwMCIsIklkIjoiMzYyYzcyMTMtMWRkMi00ZTA0LTk2MWYtMDk3MTgwMjExOWM4IiwiSW1wb3J0SWQiOm51bGwsIlRpdGxlIjoiSW1hZ2UgUm9sbGVkIE91dCIsIk5vdGUiOm51bGwsIkh5cGVybGluayI6eyIkaWQiOiI1MTEiLCJBZGRyZXNzIjoiIiwiU3ViQWRkcmVzcyI6IiJ9LCJJc0NoYW5nZWQiOmZhbHNlLCJJc05ldyI6ZmFsc2V9LHsiJGlkIjoiNTEyIiwiRGF0ZSI6IjIwMjQtMDMtMDRUMjM6NTk6MDAiLCJTdHlsZSI6eyIkaWQiOiI1MTMiLCJTaGFwZSI6MCwiQ29ubmVjdG9yTWFyZ2luIjp7IiRpZCI6IjUxNCIsIlRvcCI6MC4wLCJMZWZ0IjoyLjAsIlJpZ2h0IjoyLjAsIkJvdHRvbSI6MC4wfSwiQ29ubmVjdG9yU3R5bGUiOnsiJGlkIjoiNTE1IiwiTGluZUNvbG9yIjp7IiRpZCI6IjUxNiIsIiR0eXBlIjoiTkxSRS5Db21tb24uRG9tLlNvbGlkQ29sb3JCcnVzaCwgTkxSRS5Db21tb24iLCJDb2xvciI6eyIkaWQiOiI1MTciLCJBIjoxMjcsIlIiOjIyMywiRyI6ODMsIkIiOjM5fX0sIkxpbmVXZWlnaHQiOjEuMCwiTGluZVR5cGUiOjAsIlBhcmVudFN0eWxlIjpudWxsfSwiSXNCZWxvd1RpbWViYW5kIjp0cnVlLCJQb3NpdGlvbk9uVGFzayI6MCwiSGlkZURhdGUiOnRydWUsIlNoYXBlU2l6ZSI6MywiU3BhY2luZyI6MS4wLCJQYWRkaW5nIjp7IiRpZCI6IjUxOCIsIlRvcCI6Ny4wLCJMZWZ0IjozLjAsIlJpZ2h0IjowLjAsIkJvdHRvbSI6Mi4wfSwiU2hhcGVTdHlsZSI6eyIkaWQiOiI1MTkiLCJNYXJnaW4iOnsiJGlkIjoiNTIwIiwiVG9wIjowLjAsIkxlZnQiOjAuMCwiUmlnaHQiOjAuMCwiQm90dG9tIjowLjB9LCJQYWRkaW5nIjp7IiRpZCI6IjUyMSIsIlRvcCI6MC4wLCJMZWZ0IjowLjAsIlJpZ2h0IjowLjAsIkJvdHRvbSI6MC4wfSwiQmFja2dyb3VuZCI6eyIkaWQiOiI1MjIiLCJDb2xvciI6eyIkaWQiOiI1MjMiLCJBIjoyNTUsIlIiOjIyMywiRyI6ODMsIkIiOjM5fX0sIklzVmlzaWJsZSI6dHJ1ZSwiV2lkdGgiOjIwLjAsIkhlaWdodCI6MjIuMjIyMjIyMjIyMjIyMjIxLCJCb3JkZXJTdHlsZSI6eyIkaWQiOiI1MjQiLCJMaW5lQ29sb3IiOnsiJHJlZiI6IjQ1OSJ9LCJMaW5lV2VpZ2h0IjowLjAsIkxpbmVUeXBlIjowLCJQYXJlbnRTdHlsZSI6bnVsbH0sIlBhcmVudFN0eWxlIjpudWxsfSwiVGl0bGVTdHlsZSI6eyIkaWQiOiI1MjUiLCJGb250U2V0dGluZ3MiOnsiJGlkIjoiNTI2IiwiRm9udFNpemUiOjksIkZvbnROYW1lIjoiQXJpYWwiLCJJc0JvbGQiOnRydWUsIklzSXRhbGljIjpmYWxzZSwiSXNVbmRlcmxpbmVkIjpmYWxzZSwiUGFyZW50U3R5bGUiOm51bGx9LCJBdXRvU2l6ZSI6MCwiRm9yZWdyb3VuZCI6eyIkaWQiOiI1MjciLCJDb2xvciI6eyIkaWQiOiI1MjgiLCJBIjoyNTUsIlIiOjk0LCJHIjo5NCwiQiI6OTR9fSwiTWF4V2lkdGgiOjIwMC4wLCJNYXhIZWlnaHQiOiJJbmZpbml0eSIsIlNtYXJ0Rm9yZWdyb3VuZElzQWN0aXZlIjpmYWxzZSwiSG9yaXpvbnRhbEFsaWdubWVudCI6MSwiVmVydGljYWxBbGlnbm1lbnQiOjAsIlNtYXJ0Rm9yZWdyb3VuZCI6bnVsbCwiQmFja2dyb3VuZEZpbGxUeXBlIjowLCJNYXJnaW4iOnsiJGlkIjoiNTI5IiwiVG9wIjowLjAsIkxlZnQiOjAuMCwiUmlnaHQiOjAuMCwiQm90dG9tIjowLjB9LCJQYWRkaW5nIjp7IiRpZCI6IjUzMCIsIlRvcCI6MC4wLCJMZWZ0IjowLjAsIlJpZ2h0IjowLjAsIkJvdHRvbSI6MC4wfSwiQmFja2dyb3VuZCI6eyIkcmVmIjoiNDY3In0sIklzVmlzaWJsZSI6dHJ1ZSwiV2lkdGgiOjAuMCwiSGVpZ2h0IjowLjAsIkJvcmRlclN0eWxlIjp7IiRpZCI6IjUzMSIsIkxpbmVDb2xvciI6bnVsbCwiTGluZVdlaWdodCI6MC4wLCJMaW5lVHlwZSI6MCwiUGFyZW50U3R5bGUiOm51bGx9LCJQYXJlbnRTdHlsZSI6bnVsbH0sIkRhdGVTdHlsZSI6eyIkaWQiOiI1MzIiLCJGb250U2V0dGluZ3MiOnsiJGlkIjoiNTMzIiwiRm9udFNpemUiOjksIkZvbnROYW1lIjoiQXJpYWwiLCJJc0JvbGQiOmZhbHNlLCJJc0l0YWxpYyI6ZmFsc2UsIklzVW5kZXJsaW5lZCI6ZmFsc2UsIlBhcmVudFN0eWxlIjpudWxsfSwiQXV0b1NpemUiOjAsIkZvcmVncm91bmQiOnsiJGlkIjoiNTM0IiwiQ29sb3IiOnsiJHJlZiI6IjQ3MiJ9fSwiTWF4V2lkdGgiOjIwMC4wLCJNYXhIZWlnaHQiOiJJbmZpbml0eSIsIlNtYXJ0Rm9yZWdyb3VuZElzQWN0aXZlIjpmYWxzZSwiSG9yaXpvbnRhbEFsaWdubWVudCI6MSwiVmVydGljYWxBbGlnbm1lbnQiOjAsIlNtYXJ0Rm9yZWdyb3VuZCI6bnVsbCwiQmFja2dyb3VuZEZpbGxUeXBlIjowLCJNYXJnaW4iOnsiJGlkIjoiNTM1IiwiVG9wIjowLjAsIkxlZnQiOjAuMCwiUmlnaHQiOjAuMCwiQm90dG9tIjowLjB9LCJQYWRkaW5nIjp7IiRpZCI6IjUzNiIsIlRvcCI6MC4wLCJMZWZ0IjowLjAsIlJpZ2h0IjowLjAsIkJvdHRvbSI6MC4wfSwiQmFja2dyb3VuZCI6eyIkcmVmIjoiNDc1In0sIklzVmlzaWJsZSI6ZmFsc2UsIldpZHRoIjowLjAsIkhlaWdodCI6MC4wLCJCb3JkZXJTdHlsZSI6eyIkaWQiOiI1MzciLCJMaW5lQ29sb3IiOm51bGwsIkxpbmVXZWlnaHQiOjAuMCwiTGluZVR5cGUiOjAsIlBhcmVudFN0eWxlIjpudWxsfSwiUGFyZW50U3R5bGUiOm51bGx9LCJEYXRlRm9ybWF0Ijp7IiRpZCI6IjUzOC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0NzgifX0sIldlZWtOdW1iZXJpbmciOnsiJGlkIjoiNTM5IiwiRm9ybWF0IjowLCJJc1Zpc2libGUiOmZhbHNlLCJMYXN0S25vd25WaXNpYmlsaXR5U3RhdGUiOmZhbHNlfSwiSXNWaXNpYmxlIjp0cnVlLCJQYXJlbnRTdHlsZSI6bnVsbH0sIkluZGV4IjoyLCJQZXJjZW50YWdlQ29tcGxldGUiOm51bGwsIlBvc2l0aW9uIjp7IlJhdGlvIjowLjAsIklzQ3VzdG9tIjpmYWxzZX0sIkRhdGVGb3JtYXQiOnsiJHJlZiI6IjUzOCJ9LCJXZWVrTnVtYmVyaW5nIjp7IiRpZCI6IjU0MCIsIkZvcm1hdCI6MCwiSXNWaXNpYmxlIjpmYWxzZSwiTGFzdEtub3duVmlzaWJpbGl0eVN0YXRlIjpmYWxzZX0sIlJlbGF0ZWRUYXNrSWQiOiIwMDAwMDAwMC0wMDAwLTAwMDAtMDAwMC0wMDAwMDAwMDAwMDAiLCJJZCI6IjBjNmE2OTJlLTljZjMtNGFiMy04MmExLTFlNTA5MGQ3ZjNmMyIsIkltcG9ydElkIjpudWxsLCJUaXRsZSI6IkltYWdlIEFwcHJvdmVkIiwiTm90ZSI6bnVsbCwiSHlwZXJsaW5rIjp7IiRpZCI6IjU0MSIsIkFkZHJlc3MiOiIiLCJTdWJBZGRyZXNzIjoiIn0sIklzQ2hhbmdlZCI6ZmFsc2UsIklzTmV3IjpmYWxzZX0seyIkaWQiOiI1NDIiLCJEYXRlIjoiMjAyNC0wMy0xN1QyMzo1OTowMCIsIlN0eWxlIjp7IiRpZCI6IjU0MyIsIlNoYXBlIjoyLCJDb25uZWN0b3JNYXJnaW4iOnsiJGlkIjoiNTQ0IiwiVG9wIjowLjAsIkxlZnQiOjIuMCwiUmlnaHQiOjIuMCwiQm90dG9tIjowLjB9LCJDb25uZWN0b3JTdHlsZSI6eyIkaWQiOiI1NDUiLCJMaW5lQ29sb3IiOnsiJGlkIjoiNTQ2IiwiJHR5cGUiOiJOTFJFLkNvbW1vbi5Eb20uU29saWRDb2xvckJydXNoLCBOTFJFLkNvbW1vbiIsIkNvbG9yIjp7IiRpZCI6IjU0NyIsIkEiOjEyNywiUiI6ODMsIkciOjkyLCJCIjoxOX19LCJMaW5lV2VpZ2h0IjoxLjAsIkxpbmVUeXBlIjowLCJQYXJlbnRTdHlsZSI6bnVsbH0sIklzQmVsb3dUaW1lYmFuZCI6ZmFsc2UsIlBvc2l0aW9uT25UYXNrIjowLCJIaWRlRGF0ZSI6dHJ1ZSwiU2hhcGVTaXplIjozLCJTcGFjaW5nIjoxLjAsIlBhZGRpbmciOnsiJGlkIjoiNTQ4IiwiVG9wIjo3LjAsIkxlZnQiOjMuMCwiUmlnaHQiOjAuMCwiQm90dG9tIjoyLjB9LCJTaGFwZVN0eWxlIjp7IiRpZCI6IjU0OSIsIk1hcmdpbiI6eyIkaWQiOiI1NTAiLCJUb3AiOjAuMCwiTGVmdCI6MC4wLCJSaWdodCI6MC4wLCJCb3R0b20iOjAuMH0sIlBhZGRpbmciOnsiJGlkIjoiNTUxIiwiVG9wIjowLjAsIkxlZnQiOjAuMCwiUmlnaHQiOjAuMCwiQm90dG9tIjowLjB9LCJCYWNrZ3JvdW5kIjp7IiRpZCI6IjU1MiIsIkNvbG9yIjp7IiRpZCI6IjU1MyIsIkEiOjI1NSwiUiI6MTY2LCJHIjoxODMsIkIiOjM5fX0sIklzVmlzaWJsZSI6dHJ1ZSwiV2lkdGgiOjE3Ljc3Nzc3Nzc3Nzc3Nzc3OSwiSGVpZ2h0IjoxNy43Nzc3Nzc3Nzc3Nzc3NzksIkJvcmRlclN0eWxlIjp7IiRpZCI6IjU1NCIsIkxpbmVDb2xvciI6eyIkcmVmIjoiNDU5In0sIkxpbmVXZWlnaHQiOjAuMCwiTGluZVR5cGUiOjAsIlBhcmVudFN0eWxlIjpudWxsfSwiUGFyZW50U3R5bGUiOm51bGx9LCJUaXRsZVN0eWxlIjp7IiRpZCI6IjU1NSIsIkZvbnRTZXR0aW5ncyI6eyIkaWQiOiI1NTYiLCJGb250U2l6ZSI6OSwiRm9udE5hbWUiOiJBcmlhbCIsIklzQm9sZCI6dHJ1ZSwiSXNJdGFsaWMiOmZhbHNlLCJJc1VuZGVybGluZWQiOnRydWUsIlBhcmVudFN0eWxlIjpudWxsfSwiQXV0b1NpemUiOjAsIkZvcmVncm91bmQiOnsiJGlkIjoiNTU3IiwiQ29sb3IiOnsiJGlkIjoiNTU4IiwiQSI6MjU1LCJSIjo4MywiRyI6OTIsIkIiOjE5fX0sIk1heFdpZHRoIjoyMDAuMCwiTWF4SGVpZ2h0IjoiSW5maW5pdHkiLCJTbWFydEZvcmVncm91bmRJc0FjdGl2ZSI6ZmFsc2UsIkhvcml6b250YWxBbGlnbm1lbnQiOjAsIlZlcnRpY2FsQWxpZ25tZW50IjowLCJTbWFydEZvcmVncm91bmQiOm51bGwsIkJhY2tncm91bmRGaWxsVHlwZSI6MCwiTWFyZ2luIjp7IiRpZCI6IjU1OSIsIlRvcCI6MC4wLCJMZWZ0IjowLjAsIlJpZ2h0IjowLjAsIkJvdHRvbSI6MC4wfSwiUGFkZGluZyI6eyIkaWQiOiI1NjAiLCJUb3AiOjAuMCwiTGVmdCI6MC4wLCJSaWdodCI6MC4wLCJCb3R0b20iOjAuMH0sIkJhY2tncm91bmQiOnsiJHJlZiI6IjQ2NyJ9LCJJc1Zpc2libGUiOnRydWUsIldpZHRoIjowLjAsIkhlaWdodCI6MC4wLCJCb3JkZXJTdHlsZSI6eyIkaWQiOiI1NjEiLCJMaW5lQ29sb3IiOm51bGwsIkxpbmVXZWlnaHQiOjAuMCwiTGluZVR5cGUiOjAsIlBhcmVudFN0eWxlIjpudWxsfSwiUGFyZW50U3R5bGUiOm51bGx9LCJEYXRlU3R5bGUiOnsiJGlkIjoiNTYyIiwiRm9udFNldHRpbmdzIjp7IiRpZCI6IjU2MyIsIkZvbnRTaXplIjo5LCJGb250TmFtZSI6IkFyaWFsIiwiSXNCb2xkIjpmYWxzZSwiSXNJdGFsaWMiOmZhbHNlLCJJc1VuZGVybGluZWQiOmZhbHNlLCJQYXJlbnRTdHlsZSI6bnVsbH0sIkF1dG9TaXplIjowLCJGb3JlZ3JvdW5kIjp7IiRpZCI6IjU2NCIsIkNvbG9yIjp7IiRyZWYiOiI0NzIifX0sIk1heFdpZHRoIjoyMDAuMCwiTWF4SGVpZ2h0IjoiSW5maW5pdHkiLCJTbWFydEZvcmVncm91bmRJc0FjdGl2ZSI6ZmFsc2UsIkhvcml6b250YWxBbGlnbm1lbnQiOjAsIlZlcnRpY2FsQWxpZ25tZW50IjowLCJTbWFydEZvcmVncm91bmQiOm51bGwsIkJhY2tncm91bmRGaWxsVHlwZSI6MCwiTWFyZ2luIjp7IiRpZCI6IjU2NSIsIlRvcCI6MC4wLCJMZWZ0IjowLjAsIlJpZ2h0IjowLjAsIkJvdHRvbSI6MC4wfSwiUGFkZGluZyI6eyIkaWQiOiI1NjYiLCJUb3AiOjAuMCwiTGVmdCI6MC4wLCJSaWdodCI6MC4wLCJCb3R0b20iOjAuMH0sIkJhY2tncm91bmQiOnsiJHJlZiI6IjQ3NSJ9LCJJc1Zpc2libGUiOmZhbHNlLCJXaWR0aCI6MC4wLCJIZWlnaHQiOjAuMCwiQm9yZGVyU3R5bGUiOnsiJGlkIjoiNTY3IiwiTGluZUNvbG9yIjpudWxsLCJMaW5lV2VpZ2h0IjowLjAsIkxpbmVUeXBlIjowLCJQYXJlbnRTdHlsZSI6bnVsbH0sIlBhcmVudFN0eWxlIjpudWxsfSwiRGF0ZUZvcm1hdCI6eyIkaWQiOiI1Njg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NDc4In19LCJXZWVrTnVtYmVyaW5nIjp7IiRpZCI6IjU2OSIsIkZvcm1hdCI6MCwiSXNWaXNpYmxlIjpmYWxzZSwiTGFzdEtub3duVmlzaWJpbGl0eVN0YXRlIjpmYWxzZX0sIklzVmlzaWJsZSI6dHJ1ZSwiUGFyZW50U3R5bGUiOm51bGx9LCJJbmRleCI6MywiUGVyY2VudGFnZUNvbXBsZXRlIjpudWxsLCJQb3NpdGlvbiI6eyJSYXRpbyI6MC4wLCJJc0N1c3RvbSI6ZmFsc2V9LCJEYXRlRm9ybWF0Ijp7IiRyZWYiOiI1NjgifSwiV2Vla051bWJlcmluZyI6eyIkaWQiOiI1NzAiLCJGb3JtYXQiOjAsIklzVmlzaWJsZSI6ZmFsc2UsIkxhc3RLbm93blZpc2liaWxpdHlTdGF0ZSI6ZmFsc2V9LCJSZWxhdGVkVGFza0lkIjoiMDAwMDAwMDAtMDAwMC0wMDAwLTAwMDAtMDAwMDAwMDAwMDAwIiwiSWQiOiJmNmIzMTVkYi02ZmY1LTRiZGMtYTc2OC04NzEwZWJiYjRjMTYiLCJJbXBvcnRJZCI6bnVsbCwiVGl0bGUiOiJQcm9kdWN0aW9uIiwiTm90ZSI6bnVsbCwiSHlwZXJsaW5rIjp7IiRpZCI6IjU3MSIsIkFkZHJlc3MiOiIiLCJTdWJBZGRyZXNzIjoiIn0sIklzQ2hhbmdlZCI6ZmFsc2UsIklzTmV3IjpmYWxzZX0seyIkaWQiOiI1NzIiLCJEYXRlIjoiMjAyNC0wMy0xOVQyMzo1OTowMCIsIlN0eWxlIjp7IiRpZCI6IjU3MyIsIlNoYXBlIjoxMSwiQ29ubmVjdG9yTWFyZ2luIjp7IiRpZCI6IjU3NCIsIlRvcCI6MC4wLCJMZWZ0IjoyLjAsIlJpZ2h0IjoyLjAsIkJvdHRvbSI6MC4wfSwiQ29ubmVjdG9yU3R5bGUiOnsiJGlkIjoiNTc1IiwiTGluZUNvbG9yIjp7IiRpZCI6IjU3NiIsIiR0eXBlIjoiTkxSRS5Db21tb24uRG9tLlNvbGlkQ29sb3JCcnVzaCwgTkxSRS5Db21tb24iLCJDb2xvciI6eyIkaWQiOiI1NzciLCJBIjoxMjcsIlIiOjE2NiwiRyI6MTgzLCJCIjozOX19LCJMaW5lV2VpZ2h0IjoxLjAsIkxpbmVUeXBlIjowLCJQYXJlbnRTdHlsZSI6bnVsbH0sIklzQmVsb3dUaW1lYmFuZCI6dHJ1ZSwiUG9zaXRpb25PblRhc2siOjAsIkhpZGVEYXRlIjp0cnVlLCJTaGFwZVNpemUiOjMsIlNwYWNpbmciOjEuMCwiUGFkZGluZyI6eyIkaWQiOiI1NzgiLCJUb3AiOjcuMCwiTGVmdCI6My4wLCJSaWdodCI6MC4wLCJCb3R0b20iOjIuMH0sIlNoYXBlU3R5bGUiOnsiJGlkIjoiNTc5IiwiTWFyZ2luIjp7IiRpZCI6IjU4MCIsIlRvcCI6MC4wLCJMZWZ0IjowLjAsIlJpZ2h0IjowLjAsIkJvdHRvbSI6MC4wfSwiUGFkZGluZyI6eyIkaWQiOiI1ODEiLCJUb3AiOjAuMCwiTGVmdCI6MC4wLCJSaWdodCI6MC4wLCJCb3R0b20iOjAuMH0sIkJhY2tncm91bmQiOnsiJGlkIjoiNTgyIiwiQ29sb3IiOnsiJGlkIjoiNTgzIiwiQSI6MjU1LCJSIjoxNjYsIkciOjE4MywiQiI6Mzl9fSwiSXNWaXNpYmxlIjp0cnVlLCJXaWR0aCI6MjQuMCwiSGVpZ2h0IjoyNi42NjY2NjY2NjY2NjY2NjgsIkJvcmRlclN0eWxlIjp7IiRpZCI6IjU4NCIsIkxpbmVDb2xvciI6eyIkcmVmIjoiNDU5In0sIkxpbmVXZWlnaHQiOjAuMCwiTGluZVR5cGUiOjAsIlBhcmVudFN0eWxlIjpudWxsfSwiUGFyZW50U3R5bGUiOm51bGx9LCJUaXRsZVN0eWxlIjp7IiRpZCI6IjU4NSIsIkZvbnRTZXR0aW5ncyI6eyIkaWQiOiI1ODYiLCJGb250U2l6ZSI6OSwiRm9udE5hbWUiOiJBcmlhbCIsIklzQm9sZCI6dHJ1ZSwiSXNJdGFsaWMiOmZhbHNlLCJJc1VuZGVybGluZWQiOmZhbHNlLCJQYXJlbnRTdHlsZSI6bnVsbH0sIkF1dG9TaXplIjowLCJGb3JlZ3JvdW5kIjp7IiRpZCI6IjU4NyIsIkNvbG9yIjp7IiRpZCI6IjU4OC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aWQiOiI1ODkiLCJUb3AiOjAuMCwiTGVmdCI6MC4wLCJSaWdodCI6MC4wLCJCb3R0b20iOjAuMH0sIlBhZGRpbmciOnsiJGlkIjoiNTkwIiwiVG9wIjowLjAsIkxlZnQiOjAuMCwiUmlnaHQiOjAuMCwiQm90dG9tIjowLjB9LCJCYWNrZ3JvdW5kIjp7IiRyZWYiOiI0NjcifSwiSXNWaXNpYmxlIjp0cnVlLCJXaWR0aCI6MC4wLCJIZWlnaHQiOjAuMCwiQm9yZGVyU3R5bGUiOnsiJGlkIjoiNTkxIiwiTGluZUNvbG9yIjpudWxsLCJMaW5lV2VpZ2h0IjowLjAsIkxpbmVUeXBlIjowLCJQYXJlbnRTdHlsZSI6bnVsbH0sIlBhcmVudFN0eWxlIjpudWxsfSwiRGF0ZVN0eWxlIjp7IiRpZCI6IjU5MiIsIkZvbnRTZXR0aW5ncyI6eyIkaWQiOiI1OTMiLCJGb250U2l6ZSI6OSwiRm9udE5hbWUiOiJBcmlhbCIsIklzQm9sZCI6ZmFsc2UsIklzSXRhbGljIjpmYWxzZSwiSXNVbmRlcmxpbmVkIjpmYWxzZSwiUGFyZW50U3R5bGUiOm51bGx9LCJBdXRvU2l6ZSI6MCwiRm9yZWdyb3VuZCI6eyIkaWQiOiI1OTQiLCJDb2xvciI6eyIkcmVmIjoiNDcyIn19LCJNYXhXaWR0aCI6MjAwLjAsIk1heEhlaWdodCI6IkluZmluaXR5IiwiU21hcnRGb3JlZ3JvdW5kSXNBY3RpdmUiOmZhbHNlLCJIb3Jpem9udGFsQWxpZ25tZW50IjoxLCJWZXJ0aWNhbEFsaWdubWVudCI6MCwiU21hcnRGb3JlZ3JvdW5kIjpudWxsLCJCYWNrZ3JvdW5kRmlsbFR5cGUiOjAsIk1hcmdpbiI6eyIkaWQiOiI1OTUiLCJUb3AiOjAuMCwiTGVmdCI6MC4wLCJSaWdodCI6MC4wLCJCb3R0b20iOjAuMH0sIlBhZGRpbmciOnsiJGlkIjoiNTk2IiwiVG9wIjowLjAsIkxlZnQiOjAuMCwiUmlnaHQiOjAuMCwiQm90dG9tIjowLjB9LCJCYWNrZ3JvdW5kIjp7IiRyZWYiOiI0NzUifSwiSXNWaXNpYmxlIjpmYWxzZSwiV2lkdGgiOjAuMCwiSGVpZ2h0IjowLjAsIkJvcmRlclN0eWxlIjp7IiRpZCI6IjU5NyIsIkxpbmVDb2xvciI6bnVsbCwiTGluZVdlaWdodCI6MC4wLCJMaW5lVHlwZSI6MCwiUGFyZW50U3R5bGUiOm51bGx9LCJQYXJlbnRTdHlsZSI6bnVsbH0sIkRhdGVGb3JtYXQiOnsiJGlkIjoiNTk4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Q3OCJ9fSwiV2Vla051bWJlcmluZyI6eyIkaWQiOiI1OTkiLCJGb3JtYXQiOjAsIklzVmlzaWJsZSI6ZmFsc2UsIkxhc3RLbm93blZpc2liaWxpdHlTdGF0ZSI6ZmFsc2V9LCJJc1Zpc2libGUiOnRydWUsIlBhcmVudFN0eWxlIjpudWxsfSwiSW5kZXgiOjQsIlBlcmNlbnRhZ2VDb21wbGV0ZSI6bnVsbCwiUG9zaXRpb24iOnsiUmF0aW8iOjAuMCwiSXNDdXN0b20iOmZhbHNlfSwiRGF0ZUZvcm1hdCI6eyIkcmVmIjoiNTk4In0sIldlZWtOdW1iZXJpbmciOnsiJGlkIjoiNjAwIiwiRm9ybWF0IjowLCJJc1Zpc2libGUiOmZhbHNlLCJMYXN0S25vd25WaXNpYmlsaXR5U3RhdGUiOmZhbHNlfSwiUmVsYXRlZFRhc2tJZCI6IjAwMDAwMDAwLTAwMDAtMDAwMC0wMDAwLTAwMDAwMDAwMDAwMCIsIklkIjoiYTA4YTkxYzktNzA0Yi00MzI1LTkxMDctMWE4Mzg1YmNhOGU0IiwiSW1wb3J0SWQiOm51bGwsIlRpdGxlIjoiUHJvamVjdCBIYW5kLU9mZiIsIk5vdGUiOm51bGwsIkh5cGVybGluayI6eyIkaWQiOiI2MDEiLCJBZGRyZXNzIjoiIiwiU3ViQWRkcmVzcyI6IiJ9LCJJc0NoYW5nZWQiOmZhbHNlLCJJc05ldyI6ZmFsc2V9XSwiVGFza3MiOlt7IiRpZCI6IjYwMiIsIkdyb3VwTmFtZSI6bnVsbCwiU3RhcnREYXRlIjoiMjAyNC0wMS0yN1QwMDowMDowMFoiLCJFbmREYXRlIjoiMjAyNC0wMS0zMVQyMzo1OTowMFoiLCJQZXJjZW50YWdlQ29tcGxldGUiOjAuMCwiU3R5bGUiOnsiJGlkIjoiNjAzIiwiU2hhcGUiOjcsIlNoYXBlVGhpY2tuZXNzIjozLCJEdXJhdGlvbkZvcm1hdCI6MCwiSW5jbHVkZU5vbldvcmtpbmdEYXlzSW5EdXJhdGlvbiI6ZmFsc2UsIlBlcmNlbnRhZ2VDb21wbGV0ZVN0eWxlIjp7IiRpZCI6IjYwNCIsIkZvbnRTZXR0aW5ncyI6eyIkaWQiOiI2MDUiLCJGb250U2l6ZSI6OSwiRm9udE5hbWUiOiJBcmlhbCIsIklzQm9sZCI6ZmFsc2UsIklzSXRhbGljIjpmYWxzZSwiSXNVbmRlcmxpbmVkIjpmYWxzZSwiUGFyZW50U3R5bGUiOm51bGx9LCJBdXRvU2l6ZSI6MCwiRm9yZWdyb3VuZCI6eyIkaWQiOiI2MDYiLCJDb2xvciI6eyIkaWQiOiI2MDciLCJBIjoyNTUsIlIiOjIzOCwiRyI6MjM2LCJCIjoyMjV9fSwiTWF4V2lkdGgiOjk2MC4wLCJNYXhIZWlnaHQiOiJJbmZpbml0eSIsIlNtYXJ0Rm9yZWdyb3VuZElzQWN0aXZlIjpmYWxzZSwiSG9yaXpvbnRhbEFsaWdubWVudCI6MCwiVmVydGljYWxBbGlnbm1lbnQiOjAsIlNtYXJ0Rm9yZWdyb3VuZCI6bnVsbCwiQmFja2dyb3VuZEZpbGxUeXBlIjowLCJNYXJnaW4iOnsiJGlkIjoiNjA4IiwiVG9wIjowLjAsIkxlZnQiOjAuMCwiUmlnaHQiOjAuMCwiQm90dG9tIjowLjB9LCJQYWRkaW5nIjp7IiRpZCI6IjYwOSIsIlRvcCI6MC4wLCJMZWZ0IjowLjAsIlJpZ2h0IjowLjAsIkJvdHRvbSI6MC4wfSwiQmFja2dyb3VuZCI6eyIkaWQiOiI2MTAiLCJDb2xvciI6eyIkcmVmIjoiNDUifX0sIklzVmlzaWJsZSI6dHJ1ZSwiV2lkdGgiOjAuMCwiSGVpZ2h0IjowLjAsIkJvcmRlclN0eWxlIjp7IiRpZCI6IjYxMSIsIkxpbmVDb2xvciI6bnVsbCwiTGluZVdlaWdodCI6MC4wLCJMaW5lVHlwZSI6MCwiUGFyZW50U3R5bGUiOm51bGx9LCJQYXJlbnRTdHlsZSI6bnVsbH0sIkR1cmF0aW9uU3R5bGUiOnsiJGlkIjoiNjEyIiwiRm9udFNldHRpbmdzIjp7IiRpZCI6IjYxMyIsIkZvbnRTaXplIjo4LCJGb250TmFtZSI6IkFyaWFsIiwiSXNCb2xkIjpmYWxzZSwiSXNJdGFsaWMiOmZhbHNlLCJJc1VuZGVybGluZWQiOmZhbHNlLCJQYXJlbnRTdHlsZSI6bnVsbH0sIkF1dG9TaXplIjowLCJGb3JlZ3JvdW5kIjp7IiRpZCI6IjYxNCIsIkNvbG9yIjp7IiRpZCI6IjYxNSIsIkEiOjI1NSwiUiI6NjUsIkciOjEzOCwiQiI6MTc5fX0sIk1heFdpZHRoIjo5NjAuMCwiTWF4SGVpZ2h0IjoiSW5maW5pdHkiLCJTbWFydEZvcmVncm91bmRJc0FjdGl2ZSI6ZmFsc2UsIkhvcml6b250YWxBbGlnbm1lbnQiOjAsIlZlcnRpY2FsQWxpZ25tZW50IjowLCJTbWFydEZvcmVncm91bmQiOm51bGwsIkJhY2tncm91bmRGaWxsVHlwZSI6MCwiTWFyZ2luIjp7IiRpZCI6IjYxNiIsIlRvcCI6MC4wLCJMZWZ0IjowLjAsIlJpZ2h0IjowLjAsIkJvdHRvbSI6MC4wfSwiUGFkZGluZyI6eyIkaWQiOiI2MTciLCJUb3AiOjAuMCwiTGVmdCI6MC4wLCJSaWdodCI6MC4wLCJCb3R0b20iOjAuMH0sIkJhY2tncm91bmQiOnsiJGlkIjoiNjE4IiwiQ29sb3IiOnsiJHJlZiI6IjQ1In19LCJJc1Zpc2libGUiOnRydWUsIldpZHRoIjowLjAsIkhlaWdodCI6MC4wLCJCb3JkZXJTdHlsZSI6eyIkaWQiOiI2MTkiLCJMaW5lQ29sb3IiOm51bGwsIkxpbmVXZWlnaHQiOjAuMCwiTGluZVR5cGUiOjAsIlBhcmVudFN0eWxlIjpudWxsfSwiUGFyZW50U3R5bGUiOm51bGx9LCJIb3Jpem9udGFsQ29ubmVjdG9yU3R5bGUiOnsiJGlkIjoiNjIwIiwiTGluZUNvbG9yIjp7IiRpZCI6IjYyMSIsIiR0eXBlIjoiTkxSRS5Db21tb24uRG9tLlNvbGlkQ29sb3JCcnVzaCwgTkxSRS5Db21tb24iLCJDb2xvciI6eyIkaWQiOiI2MjIiLCJBIjoyNTUsIlIiOjIwNCwiRyI6MjA0LCJCIjoyMDR9fSwiTGluZVdlaWdodCI6MS4wLCJMaW5lVHlwZSI6MCwiUGFyZW50U3R5bGUiOm51bGx9LCJWZXJ0aWNhbENvbm5lY3RvclN0eWxlIjp7IiRpZCI6IjYyMyIsIkxpbmVDb2xvciI6eyIkaWQiOiI2MjQiLCIkdHlwZSI6Ik5MUkUuQ29tbW9uLkRvbS5Tb2xpZENvbG9yQnJ1c2gsIE5MUkUuQ29tbW9uIiwiQ29sb3IiOnsiJGlkIjoiNjI1IiwiQSI6MjU1LCJSIjoyMDQsIkciOjIwNCwiQiI6MjA0fX0sIkxpbmVXZWlnaHQiOjAuMCwiTGluZVR5cGUiOjAsIlBhcmVudFN0eWxlIjpudWxsfSwiTWFyZ2luIjpudWxsLCJTdGFydERhdGVQb3NpdGlvbiI6NiwiRW5kRGF0ZVBvc2l0aW9uIjo2LCJEYXRlSXNWaXNpYmxlIjpmYWxzZSwiVGl0bGVQb3NpdGlvbiI6NSwiRHVyYXRpb25Qb3NpdGlvbiI6NCwiUGVyY2VudGFnZUNvbXBsZXRlZFBvc2l0aW9uIjo2LCJTcGFjaW5nIjo1LCJJc0JlbG93VGltZWJhbmQiOmZhbHNlLCJQZXJjZW50YWdlQ29tcGxldGVTaGFwZU9wYWNpdHkiOjM1LCJTaGFwZVN0eWxlIjp7IiRpZCI6IjYyNiIsIk1hcmdpbiI6eyIkaWQiOiI2MjciLCJUb3AiOjAuMCwiTGVmdCI6NC4wLCJSaWdodCI6NC4wLCJCb3R0b20iOjAuMH0sIlBhZGRpbmciOnsiJGlkIjoiNjI4IiwiVG9wIjowLjAsIkxlZnQiOjAuMCwiUmlnaHQiOjAuMCwiQm90dG9tIjowLjB9LCJCYWNrZ3JvdW5kIjp7IiRpZCI6IjYyOSIsIkNvbG9yIjp7IiRyZWYiOiIyMzkifX0sIklzVmlzaWJsZSI6dHJ1ZSwiV2lkdGgiOjAuMCwiSGVpZ2h0IjoxMi4wLCJCb3JkZXJTdHlsZSI6eyIkaWQiOiI2MzAiLCJMaW5lQ29sb3IiOnsiJGlkIjoiNjMxIiwiJHR5cGUiOiJOTFJFLkNvbW1vbi5Eb20uU29saWRDb2xvckJydXNoLCBOTFJFLkNvbW1vbiIsIkNvbG9yIjp7IiRpZCI6IjYzMiIsIkEiOjI1NSwiUiI6MjU1LCJHIjowLCJCIjowfX0sIkxpbmVXZWlnaHQiOjAuMCwiTGluZVR5cGUiOjAsIlBhcmVudFN0eWxlIjpudWxsfSwiUGFyZW50U3R5bGUiOm51bGx9LCJUaXRsZVN0eWxlIjp7IiRpZCI6IjYzMyIsIkZvbnRTZXR0aW5ncyI6eyIkaWQiOiI2MzQiLCJGb250U2l6ZSI6OSwiRm9udE5hbWUiOiJBcmlhbCIsIklzQm9sZCI6ZmFsc2UsIklzSXRhbGljIjpmYWxzZSwiSXNVbmRlcmxpbmVkIjpmYWxzZSwiUGFyZW50U3R5bGUiOm51bGx9LCJBdXRvU2l6ZSI6MCwiRm9yZWdyb3VuZCI6eyIkaWQiOiI2MzUiLCJDb2xvciI6eyIkaWQiOiI2MzYiLCJBIjoyNTUsIlIiOjk0LCJHIjo5NCwiQiI6OTR9fSwiTWF4V2lkdGgiOjk2MC4wLCJNYXhIZWlnaHQiOiJJbmZpbml0eSIsIlNtYXJ0Rm9yZWdyb3VuZElzQWN0aXZlIjpmYWxzZSwiSG9yaXpvbnRhbEFsaWdubWVudCI6MCwiVmVydGljYWxBbGlnbm1lbnQiOjAsIlNtYXJ0Rm9yZWdyb3VuZCI6bnVsbCwiQmFja2dyb3VuZEZpbGxUeXBlIjowLCJNYXJnaW4iOnsiJGlkIjoiNjM3IiwiVG9wIjowLjAsIkxlZnQiOjAuMCwiUmlnaHQiOjAuMCwiQm90dG9tIjowLjB9LCJQYWRkaW5nIjp7IiRpZCI6IjYzOCIsIlRvcCI6MC4wLCJMZWZ0IjowLjAsIlJpZ2h0IjowLjAsIkJvdHRvbSI6MC4wfSwiQmFja2dyb3VuZCI6eyIkaWQiOiI2MzkiLCJDb2xvciI6eyIkcmVmIjoiNDUifX0sIklzVmlzaWJsZSI6dHJ1ZSwiV2lkdGgiOjAuMCwiSGVpZ2h0IjowLjAsIkJvcmRlclN0eWxlIjp7IiRpZCI6IjY0MCIsIkxpbmVDb2xvciI6bnVsbCwiTGluZVdlaWdodCI6MC4wLCJMaW5lVHlwZSI6MCwiUGFyZW50U3R5bGUiOm51bGx9LCJQYXJlbnRTdHlsZSI6bnVsbH0sIkRhdGVTdHlsZSI6eyIkaWQiOiI2NDEiLCJGb250U2V0dGluZ3MiOnsiJGlkIjoiNjQyIiwiRm9udFNpemUiOjksIkZvbnROYW1lIjoiQXJpYWwiLCJJc0JvbGQiOmZhbHNlLCJJc0l0YWxpYyI6ZmFsc2UsIklzVW5kZXJsaW5lZCI6ZmFsc2UsIlBhcmVudFN0eWxlIjpudWxsfSwiQXV0b1NpemUiOjAsIkZvcmVncm91bmQiOnsiJGlkIjoiNjQzIiwiQ29sb3IiOnsiJGlkIjoiNjQ0IiwiQSI6MjU1LCJSIjoxMzEsIkciOjEzMSwiQiI6MTMxfX0sIk1heFdpZHRoIjo5NjAuMCwiTWF4SGVpZ2h0IjoiSW5maW5pdHkiLCJTbWFydEZvcmVncm91bmRJc0FjdGl2ZSI6ZmFsc2UsIkhvcml6b250YWxBbGlnbm1lbnQiOjAsIlZlcnRpY2FsQWxpZ25tZW50IjowLCJTbWFydEZvcmVncm91bmQiOm51bGwsIkJhY2tncm91bmRGaWxsVHlwZSI6MCwiTWFyZ2luIjp7IiRpZCI6IjY0NSIsIlRvcCI6MC4wLCJMZWZ0IjowLjAsIlJpZ2h0IjowLjAsIkJvdHRvbSI6MC4wfSwiUGFkZGluZyI6eyIkaWQiOiI2NDYiLCJUb3AiOjAuMCwiTGVmdCI6MC4wLCJSaWdodCI6MC4wLCJCb3R0b20iOjAuMH0sIkJhY2tncm91bmQiOnsiJGlkIjoiNjQ3IiwiQ29sb3IiOnsiJHJlZiI6IjQ1In19LCJJc1Zpc2libGUiOmZhbHNlLCJXaWR0aCI6MC4wLCJIZWlnaHQiOjAuMCwiQm9yZGVyU3R5bGUiOnsiJGlkIjoiNjQ4IiwiTGluZUNvbG9yIjpudWxsLCJMaW5lV2VpZ2h0IjowLjAsIkxpbmVUeXBlIjowLCJQYXJlbnRTdHlsZSI6bnVsbH0sIlBhcmVudFN0eWxlIjpudWxsfSwiRGF0ZUZvcm1hdCI6eyIkaWQiOiI2ND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2NTAiLCJEYXRlUGFydElzVmlzaWJsZSI6ZmFsc2UsIlRpbWVQYXJ0SXNWaXNpYmxlIjpmYWxzZX19LCJXZWVrTnVtYmVyaW5nIjp7IiRpZCI6IjY1MSIsIkZvcm1hdCI6MCwiSXNWaXNpYmxlIjpmYWxzZSwiTGFzdEtub3duVmlzaWJpbGl0eVN0YXRlIjpmYWxzZX0sIklzVmlzaWJsZSI6dHJ1ZSwiUGFyZW50U3R5bGUiOm51bGx9LCJJbmRleCI6NSwiU21hcnREdXJhdGlvbkFjdGl2YXRlZCI6ZmFsc2UsIkRhdGVGb3JtYXQiOnsiJHJlZiI6IjY0OSJ9LCJXZWVrTnVtYmVyaW5nIjp7IiRpZCI6IjY1MiIsIkZvcm1hdCI6MCwiSXNWaXNpYmxlIjpmYWxzZSwiTGFzdEtub3duVmlzaWJpbGl0eVN0YXRlIjpmYWxzZX0sIklkIjoiYzc4YjkxODEtMTljMi00NGQxLWIyMWItOGRlMTNlMDFlZjBlIiwiSW1wb3J0SWQiOm51bGwsIlRpdGxlIjoiUEMgSW1hZ2UgQW5hbHlzaXMiLCJOb3RlIjpudWxsLCJIeXBlcmxpbmsiOnsiJGlkIjoiNjUzIiwiQWRkcmVzcyI6IiIsIlN1YkFkZHJlc3MiOiIifSwiSXNDaGFuZ2VkIjpmYWxzZSwiSXNOZXciOmZhbHNlfSx7IiRpZCI6IjY1NCIsIkdyb3VwTmFtZSI6bnVsbCwiU3RhcnREYXRlIjoiMjAyNC0wMi0wM1QwMDowMDowMFoiLCJFbmREYXRlIjoiMjAyNC0wMi0xMFQyMzo1OTowMFoiLCJQZXJjZW50YWdlQ29tcGxldGUiOjAuMCwiU3R5bGUiOnsiJGlkIjoiNjU1IiwiU2hhcGUiOjcsIlNoYXBlVGhpY2tuZXNzIjozLCJEdXJhdGlvbkZvcm1hdCI6MCwiSW5jbHVkZU5vbldvcmtpbmdEYXlzSW5EdXJhdGlvbiI6ZmFsc2UsIlBlcmNlbnRhZ2VDb21wbGV0ZVN0eWxlIjp7IiRpZCI6IjY1NiIsIkZvbnRTZXR0aW5ncyI6eyIkaWQiOiI2NTciLCJGb250U2l6ZSI6OSwiRm9udE5hbWUiOiJBcmlhbCIsIklzQm9sZCI6ZmFsc2UsIklzSXRhbGljIjpmYWxzZSwiSXNVbmRlcmxpbmVkIjpmYWxzZSwiUGFyZW50U3R5bGUiOm51bGx9LCJBdXRvU2l6ZSI6MCwiRm9yZWdyb3VuZCI6eyIkcmVmIjoiNjA2In0sIk1heFdpZHRoIjo5NjAuMCwiTWF4SGVpZ2h0IjoiSW5maW5pdHkiLCJTbWFydEZvcmVncm91bmRJc0FjdGl2ZSI6ZmFsc2UsIkhvcml6b250YWxBbGlnbm1lbnQiOjAsIlZlcnRpY2FsQWxpZ25tZW50IjowLCJTbWFydEZvcmVncm91bmQiOm51bGwsIkJhY2tncm91bmRGaWxsVHlwZSI6MCwiTWFyZ2luIjp7IiRpZCI6IjY1OCIsIlRvcCI6MC4wLCJMZWZ0IjowLjAsIlJpZ2h0IjowLjAsIkJvdHRvbSI6MC4wfSwiUGFkZGluZyI6eyIkaWQiOiI2NTkiLCJUb3AiOjAuMCwiTGVmdCI6MC4wLCJSaWdodCI6MC4wLCJCb3R0b20iOjAuMH0sIkJhY2tncm91bmQiOnsiJHJlZiI6IjYxMCJ9LCJJc1Zpc2libGUiOnRydWUsIldpZHRoIjowLjAsIkhlaWdodCI6MC4wLCJCb3JkZXJTdHlsZSI6eyIkaWQiOiI2NjAiLCJMaW5lQ29sb3IiOm51bGwsIkxpbmVXZWlnaHQiOjAuMCwiTGluZVR5cGUiOjAsIlBhcmVudFN0eWxlIjpudWxsfSwiUGFyZW50U3R5bGUiOm51bGx9LCJEdXJhdGlvblN0eWxlIjp7IiRpZCI6IjY2MSIsIkZvbnRTZXR0aW5ncyI6eyIkaWQiOiI2NjIiLCJGb250U2l6ZSI6OCwiRm9udE5hbWUiOiJBcmlhbCIsIklzQm9sZCI6ZmFsc2UsIklzSXRhbGljIjpmYWxzZSwiSXNVbmRlcmxpbmVkIjpmYWxzZSwiUGFyZW50U3R5bGUiOm51bGx9LCJBdXRvU2l6ZSI6MCwiRm9yZWdyb3VuZCI6eyIkaWQiOiI2NjMiLCJDb2xvciI6eyIkaWQiOiI2NjQiLCJBIjoyNTUsIlIiOjY1LCJHIjoxMzgsIkIiOjE3OX19LCJNYXhXaWR0aCI6OTYwLjAsIk1heEhlaWdodCI6IkluZmluaXR5IiwiU21hcnRGb3JlZ3JvdW5kSXNBY3RpdmUiOmZhbHNlLCJIb3Jpem9udGFsQWxpZ25tZW50IjowLCJWZXJ0aWNhbEFsaWdubWVudCI6MCwiU21hcnRGb3JlZ3JvdW5kIjpudWxsLCJCYWNrZ3JvdW5kRmlsbFR5cGUiOjAsIk1hcmdpbiI6eyIkaWQiOiI2NjUiLCJUb3AiOjAuMCwiTGVmdCI6MC4wLCJSaWdodCI6MC4wLCJCb3R0b20iOjAuMH0sIlBhZGRpbmciOnsiJGlkIjoiNjY2IiwiVG9wIjowLjAsIkxlZnQiOjAuMCwiUmlnaHQiOjAuMCwiQm90dG9tIjowLjB9LCJCYWNrZ3JvdW5kIjp7IiRyZWYiOiI2MTgifSwiSXNWaXNpYmxlIjp0cnVlLCJXaWR0aCI6MC4wLCJIZWlnaHQiOjAuMCwiQm9yZGVyU3R5bGUiOnsiJGlkIjoiNjY3IiwiTGluZUNvbG9yIjpudWxsLCJMaW5lV2VpZ2h0IjowLjAsIkxpbmVUeXBlIjowLCJQYXJlbnRTdHlsZSI6bnVsbH0sIlBhcmVudFN0eWxlIjpudWxsfSwiSG9yaXpvbnRhbENvbm5lY3RvclN0eWxlIjp7IiRpZCI6IjY2OCIsIkxpbmVDb2xvciI6eyIkcmVmIjoiNjIxIn0sIkxpbmVXZWlnaHQiOjEuMCwiTGluZVR5cGUiOjAsIlBhcmVudFN0eWxlIjpudWxsfSwiVmVydGljYWxDb25uZWN0b3JTdHlsZSI6eyIkaWQiOiI2NjkiLCJMaW5lQ29sb3IiOnsiJHJlZiI6IjYyNCJ9LCJMaW5lV2VpZ2h0IjowLjAsIkxpbmVUeXBlIjowLCJQYXJlbnRTdHlsZSI6bnVsbH0sIk1hcmdpbiI6bnVsbCwiU3RhcnREYXRlUG9zaXRpb24iOjYsIkVuZERhdGVQb3NpdGlvbiI6NiwiRGF0ZUlzVmlzaWJsZSI6ZmFsc2UsIlRpdGxlUG9zaXRpb24iOjUsIkR1cmF0aW9uUG9zaXRpb24iOjQsIlBlcmNlbnRhZ2VDb21wbGV0ZWRQb3NpdGlvbiI6NiwiU3BhY2luZyI6NSwiSXNCZWxvd1RpbWViYW5kIjpmYWxzZSwiUGVyY2VudGFnZUNvbXBsZXRlU2hhcGVPcGFjaXR5IjozNSwiU2hhcGVTdHlsZSI6eyIkaWQiOiI2NzAiLCJNYXJnaW4iOnsiJGlkIjoiNjcxIiwiVG9wIjowLjAsIkxlZnQiOjQuMCwiUmlnaHQiOjQuMCwiQm90dG9tIjowLjB9LCJQYWRkaW5nIjp7IiRpZCI6IjY3MiIsIlRvcCI6MC4wLCJMZWZ0IjowLjAsIlJpZ2h0IjowLjAsIkJvdHRvbSI6MC4wfSwiQmFja2dyb3VuZCI6eyIkaWQiOiI2NzMiLCJDb2xvciI6eyIkaWQiOiI2NzQiLCJBIjoyNTUsIlIiOjEzMSwiRyI6MTMxLCJCIjoxMzF9fSwiSXNWaXNpYmxlIjp0cnVlLCJXaWR0aCI6MC4wLCJIZWlnaHQiOjEyLjAsIkJvcmRlclN0eWxlIjp7IiRpZCI6IjY3NSIsIkxpbmVDb2xvciI6eyIkcmVmIjoiNjMxIn0sIkxpbmVXZWlnaHQiOjAuMCwiTGluZVR5cGUiOjAsIlBhcmVudFN0eWxlIjpudWxsfSwiUGFyZW50U3R5bGUiOm51bGx9LCJUaXRsZVN0eWxlIjp7IiRpZCI6IjY3NiIsIkZvbnRTZXR0aW5ncyI6eyIkaWQiOiI2NzciLCJGb250U2l6ZSI6OSwiRm9udE5hbWUiOiJBcmlhbCIsIklzQm9sZCI6ZmFsc2UsIklzSXRhbGljIjpmYWxzZSwiSXNVbmRlcmxpbmVkIjpmYWxzZSwiUGFyZW50U3R5bGUiOm51bGx9LCJBdXRvU2l6ZSI6MCwiRm9yZWdyb3VuZCI6eyIkaWQiOiI2NzgiLCJDb2xvciI6eyIkaWQiOiI2NzkiLCJBIjoyNTUsIlIiOjk0LCJHIjo5NCwiQiI6OTR9fSwiTWF4V2lkdGgiOjk2MC4wLCJNYXhIZWlnaHQiOiJJbmZpbml0eSIsIlNtYXJ0Rm9yZWdyb3VuZElzQWN0aXZlIjpmYWxzZSwiSG9yaXpvbnRhbEFsaWdubWVudCI6MCwiVmVydGljYWxBbGlnbm1lbnQiOjAsIlNtYXJ0Rm9yZWdyb3VuZCI6bnVsbCwiQmFja2dyb3VuZEZpbGxUeXBlIjowLCJNYXJnaW4iOnsiJGlkIjoiNjgwIiwiVG9wIjowLjAsIkxlZnQiOjAuMCwiUmlnaHQiOjAuMCwiQm90dG9tIjowLjB9LCJQYWRkaW5nIjp7IiRpZCI6IjY4MSIsIlRvcCI6MC4wLCJMZWZ0IjowLjAsIlJpZ2h0IjowLjAsIkJvdHRvbSI6MC4wfSwiQmFja2dyb3VuZCI6eyIkcmVmIjoiNjM5In0sIklzVmlzaWJsZSI6dHJ1ZSwiV2lkdGgiOjAuMCwiSGVpZ2h0IjowLjAsIkJvcmRlclN0eWxlIjp7IiRpZCI6IjY4MiIsIkxpbmVDb2xvciI6bnVsbCwiTGluZVdlaWdodCI6MC4wLCJMaW5lVHlwZSI6MCwiUGFyZW50U3R5bGUiOm51bGx9LCJQYXJlbnRTdHlsZSI6bnVsbH0sIkRhdGVTdHlsZSI6eyIkaWQiOiI2ODMiLCJGb250U2V0dGluZ3MiOnsiJGlkIjoiNjg0IiwiRm9udFNpemUiOjksIkZvbnROYW1lIjoiQXJpYWwiLCJJc0JvbGQiOmZhbHNlLCJJc0l0YWxpYyI6ZmFsc2UsIklzVW5kZXJsaW5lZCI6ZmFsc2UsIlBhcmVudFN0eWxlIjpudWxsfSwiQXV0b1NpemUiOjAsIkZvcmVncm91bmQiOnsiJGlkIjoiNjg1IiwiQ29sb3IiOnsiJGlkIjoiNjg2IiwiQSI6MjU1LCJSIjoxMzEsIkciOjEzMSwiQiI6MTMxfX0sIk1heFdpZHRoIjo5NjAuMCwiTWF4SGVpZ2h0IjoiSW5maW5pdHkiLCJTbWFydEZvcmVncm91bmRJc0FjdGl2ZSI6ZmFsc2UsIkhvcml6b250YWxBbGlnbm1lbnQiOjAsIlZlcnRpY2FsQWxpZ25tZW50IjowLCJTbWFydEZvcmVncm91bmQiOm51bGwsIkJhY2tncm91bmRGaWxsVHlwZSI6MCwiTWFyZ2luIjp7IiRpZCI6IjY4NyIsIlRvcCI6MC4wLCJMZWZ0IjowLjAsIlJpZ2h0IjowLjAsIkJvdHRvbSI6MC4wfSwiUGFkZGluZyI6eyIkaWQiOiI2ODgiLCJUb3AiOjAuMCwiTGVmdCI6MC4wLCJSaWdodCI6MC4wLCJCb3R0b20iOjAuMH0sIkJhY2tncm91bmQiOnsiJHJlZiI6IjY0NyJ9LCJJc1Zpc2libGUiOmZhbHNlLCJXaWR0aCI6MC4wLCJIZWlnaHQiOjAuMCwiQm9yZGVyU3R5bGUiOnsiJGlkIjoiNjg5IiwiTGluZUNvbG9yIjpudWxsLCJMaW5lV2VpZ2h0IjowLjAsIkxpbmVUeXBlIjowLCJQYXJlbnRTdHlsZSI6bnVsbH0sIlBhcmVudFN0eWxlIjpudWxsfSwiRGF0ZUZvcm1hdCI6eyIkaWQiOiI2OTA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NjUwIn19LCJXZWVrTnVtYmVyaW5nIjp7IiRpZCI6IjY5MSIsIkZvcm1hdCI6MCwiSXNWaXNpYmxlIjpmYWxzZSwiTGFzdEtub3duVmlzaWJpbGl0eVN0YXRlIjpmYWxzZX0sIklzVmlzaWJsZSI6dHJ1ZSwiUGFyZW50U3R5bGUiOm51bGx9LCJJbmRleCI6NiwiU21hcnREdXJhdGlvbkFjdGl2YXRlZCI6ZmFsc2UsIkRhdGVGb3JtYXQiOnsiJHJlZiI6IjY5MCJ9LCJXZWVrTnVtYmVyaW5nIjp7IiRpZCI6IjY5MiIsIkZvcm1hdCI6MCwiSXNWaXNpYmxlIjpmYWxzZSwiTGFzdEtub3duVmlzaWJpbGl0eVN0YXRlIjpmYWxzZX0sIklkIjoiNmQ1NWNmMGItNjBkZi00MTMyLTgzZTAtYTM0NDUzYjA1MTlhIiwiSW1wb3J0SWQiOm51bGwsIlRpdGxlIjoiUEMgSW1hZ2UgUHJlcGFyYXRpb24iLCJOb3RlIjpudWxsLCJIeXBlcmxpbmsiOnsiJGlkIjoiNjkzIiwiQWRkcmVzcyI6IiIsIlN1YkFkZHJlc3MiOiIifSwiSXNDaGFuZ2VkIjpmYWxzZSwiSXNOZXciOmZhbHNlfSx7IiRpZCI6IjY5NCIsIkdyb3VwTmFtZSI6bnVsbCwiU3RhcnREYXRlIjoiMjAyNC0wMi0wN1QwMDowMDowMFoiLCJFbmREYXRlIjoiMjAyNC0wMi0xNFQyMzo1OTowMFoiLCJQZXJjZW50YWdlQ29tcGxldGUiOjAuMCwiU3R5bGUiOnsiJGlkIjoiNjk1IiwiU2hhcGUiOjcsIlNoYXBlVGhpY2tuZXNzIjozLCJEdXJhdGlvbkZvcm1hdCI6MCwiSW5jbHVkZU5vbldvcmtpbmdEYXlzSW5EdXJhdGlvbiI6ZmFsc2UsIlBlcmNlbnRhZ2VDb21wbGV0ZVN0eWxlIjp7IiRpZCI6IjY5NiIsIkZvbnRTZXR0aW5ncyI6eyIkaWQiOiI2OTciLCJGb250U2l6ZSI6OSwiRm9udE5hbWUiOiJBcmlhbCIsIklzQm9sZCI6ZmFsc2UsIklzSXRhbGljIjpmYWxzZSwiSXNVbmRlcmxpbmVkIjpmYWxzZSwiUGFyZW50U3R5bGUiOm51bGx9LCJBdXRvU2l6ZSI6MCwiRm9yZWdyb3VuZCI6eyIkcmVmIjoiNjA2In0sIk1heFdpZHRoIjo5NjAuMCwiTWF4SGVpZ2h0IjoiSW5maW5pdHkiLCJTbWFydEZvcmVncm91bmRJc0FjdGl2ZSI6ZmFsc2UsIkhvcml6b250YWxBbGlnbm1lbnQiOjAsIlZlcnRpY2FsQWxpZ25tZW50IjowLCJTbWFydEZvcmVncm91bmQiOm51bGwsIkJhY2tncm91bmRGaWxsVHlwZSI6MCwiTWFyZ2luIjp7IiRpZCI6IjY5OCIsIlRvcCI6MC4wLCJMZWZ0IjowLjAsIlJpZ2h0IjowLjAsIkJvdHRvbSI6MC4wfSwiUGFkZGluZyI6eyIkaWQiOiI2OTkiLCJUb3AiOjAuMCwiTGVmdCI6MC4wLCJSaWdodCI6MC4wLCJCb3R0b20iOjAuMH0sIkJhY2tncm91bmQiOnsiJHJlZiI6IjYxMCJ9LCJJc1Zpc2libGUiOnRydWUsIldpZHRoIjowLjAsIkhlaWdodCI6MC4wLCJCb3JkZXJTdHlsZSI6eyIkaWQiOiI3MDAiLCJMaW5lQ29sb3IiOm51bGwsIkxpbmVXZWlnaHQiOjAuMCwiTGluZVR5cGUiOjAsIlBhcmVudFN0eWxlIjpudWxsfSwiUGFyZW50U3R5bGUiOm51bGx9LCJEdXJhdGlvblN0eWxlIjp7IiRpZCI6IjcwMSIsIkZvbnRTZXR0aW5ncyI6eyIkaWQiOiI3MDIiLCJGb250U2l6ZSI6OCwiRm9udE5hbWUiOiJBcmlhbCIsIklzQm9sZCI6ZmFsc2UsIklzSXRhbGljIjpmYWxzZSwiSXNVbmRlcmxpbmVkIjpmYWxzZSwiUGFyZW50U3R5bGUiOm51bGx9LCJBdXRvU2l6ZSI6MCwiRm9yZWdyb3VuZCI6eyIkaWQiOiI3MDMiLCJDb2xvciI6eyIkaWQiOiI3MDQiLCJBIjoyNTUsIlIiOjY1LCJHIjoxMzgsIkIiOjE3OX19LCJNYXhXaWR0aCI6OTYwLjAsIk1heEhlaWdodCI6IkluZmluaXR5IiwiU21hcnRGb3JlZ3JvdW5kSXNBY3RpdmUiOmZhbHNlLCJIb3Jpem9udGFsQWxpZ25tZW50IjowLCJWZXJ0aWNhbEFsaWdubWVudCI6MCwiU21hcnRGb3JlZ3JvdW5kIjpudWxsLCJCYWNrZ3JvdW5kRmlsbFR5cGUiOjAsIk1hcmdpbiI6eyIkaWQiOiI3MDUiLCJUb3AiOjAuMCwiTGVmdCI6MC4wLCJSaWdodCI6MC4wLCJCb3R0b20iOjAuMH0sIlBhZGRpbmciOnsiJGlkIjoiNzA2IiwiVG9wIjowLjAsIkxlZnQiOjAuMCwiUmlnaHQiOjAuMCwiQm90dG9tIjowLjB9LCJCYWNrZ3JvdW5kIjp7IiRyZWYiOiI2MTgifSwiSXNWaXNpYmxlIjp0cnVlLCJXaWR0aCI6MC4wLCJIZWlnaHQiOjAuMCwiQm9yZGVyU3R5bGUiOnsiJGlkIjoiNzA3IiwiTGluZUNvbG9yIjpudWxsLCJMaW5lV2VpZ2h0IjowLjAsIkxpbmVUeXBlIjowLCJQYXJlbnRTdHlsZSI6bnVsbH0sIlBhcmVudFN0eWxlIjpudWxsfSwiSG9yaXpvbnRhbENvbm5lY3RvclN0eWxlIjp7IiRpZCI6IjcwOCIsIkxpbmVDb2xvciI6eyIkcmVmIjoiNjIxIn0sIkxpbmVXZWlnaHQiOjEuMCwiTGluZVR5cGUiOjAsIlBhcmVudFN0eWxlIjpudWxsfSwiVmVydGljYWxDb25uZWN0b3JTdHlsZSI6eyIkaWQiOiI3MDkiLCJMaW5lQ29sb3IiOnsiJHJlZiI6IjYyNCJ9LCJMaW5lV2VpZ2h0IjowLjAsIkxpbmVUeXBlIjowLCJQYXJlbnRTdHlsZSI6bnVsbH0sIk1hcmdpbiI6bnVsbCwiU3RhcnREYXRlUG9zaXRpb24iOjYsIkVuZERhdGVQb3NpdGlvbiI6NiwiRGF0ZUlzVmlzaWJsZSI6ZmFsc2UsIlRpdGxlUG9zaXRpb24iOjUsIkR1cmF0aW9uUG9zaXRpb24iOjQsIlBlcmNlbnRhZ2VDb21wbGV0ZWRQb3NpdGlvbiI6NiwiU3BhY2luZyI6NSwiSXNCZWxvd1RpbWViYW5kIjpmYWxzZSwiUGVyY2VudGFnZUNvbXBsZXRlU2hhcGVPcGFjaXR5IjozNSwiU2hhcGVTdHlsZSI6eyIkaWQiOiI3MTAiLCJNYXJnaW4iOnsiJGlkIjoiNzExIiwiVG9wIjowLjAsIkxlZnQiOjQuMCwiUmlnaHQiOjQuMCwiQm90dG9tIjowLjB9LCJQYWRkaW5nIjp7IiRpZCI6IjcxMiIsIlRvcCI6MC4wLCJMZWZ0IjowLjAsIlJpZ2h0IjowLjAsIkJvdHRvbSI6MC4wfSwiQmFja2dyb3VuZCI6eyIkaWQiOiI3MTMiLCJDb2xvciI6eyIkaWQiOiI3MTQiLCJBIjoyNTUsIlIiOjk0LCJHIjo5NCwiQiI6OTR9fSwiSXNWaXNpYmxlIjp0cnVlLCJXaWR0aCI6MC4wLCJIZWlnaHQiOjEyLjAsIkJvcmRlclN0eWxlIjp7IiRpZCI6IjcxNSIsIkxpbmVDb2xvciI6eyIkcmVmIjoiNjMxIn0sIkxpbmVXZWlnaHQiOjAuMCwiTGluZVR5cGUiOjAsIlBhcmVudFN0eWxlIjpudWxsfSwiUGFyZW50U3R5bGUiOm51bGx9LCJUaXRsZVN0eWxlIjp7IiRpZCI6IjcxNiIsIkZvbnRTZXR0aW5ncyI6eyIkaWQiOiI3MTciLCJGb250U2l6ZSI6OSwiRm9udE5hbWUiOiJBcmlhbCIsIklzQm9sZCI6ZmFsc2UsIklzSXRhbGljIjpmYWxzZSwiSXNVbmRlcmxpbmVkIjpmYWxzZSwiUGFyZW50U3R5bGUiOm51bGx9LCJBdXRvU2l6ZSI6MCwiRm9yZWdyb3VuZCI6eyIkaWQiOiI3MTgiLCJDb2xvciI6eyIkaWQiOiI3MTkiLCJBIjoyNTUsIlIiOjk0LCJHIjo5NCwiQiI6OTR9fSwiTWF4V2lkdGgiOjk2MC4wLCJNYXhIZWlnaHQiOiJJbmZpbml0eSIsIlNtYXJ0Rm9yZWdyb3VuZElzQWN0aXZlIjpmYWxzZSwiSG9yaXpvbnRhbEFsaWdubWVudCI6MCwiVmVydGljYWxBbGlnbm1lbnQiOjAsIlNtYXJ0Rm9yZWdyb3VuZCI6bnVsbCwiQmFja2dyb3VuZEZpbGxUeXBlIjowLCJNYXJnaW4iOnsiJGlkIjoiNzIwIiwiVG9wIjowLjAsIkxlZnQiOjAuMCwiUmlnaHQiOjAuMCwiQm90dG9tIjowLjB9LCJQYWRkaW5nIjp7IiRpZCI6IjcyMSIsIlRvcCI6MC4wLCJMZWZ0IjowLjAsIlJpZ2h0IjowLjAsIkJvdHRvbSI6MC4wfSwiQmFja2dyb3VuZCI6eyIkcmVmIjoiNjM5In0sIklzVmlzaWJsZSI6dHJ1ZSwiV2lkdGgiOjAuMCwiSGVpZ2h0IjowLjAsIkJvcmRlclN0eWxlIjp7IiRpZCI6IjcyMiIsIkxpbmVDb2xvciI6bnVsbCwiTGluZVdlaWdodCI6MC4wLCJMaW5lVHlwZSI6MCwiUGFyZW50U3R5bGUiOm51bGx9LCJQYXJlbnRTdHlsZSI6bnVsbH0sIkRhdGVTdHlsZSI6eyIkaWQiOiI3MjMiLCJGb250U2V0dGluZ3MiOnsiJGlkIjoiNzI0IiwiRm9udFNpemUiOjksIkZvbnROYW1lIjoiQXJpYWwiLCJJc0JvbGQiOmZhbHNlLCJJc0l0YWxpYyI6ZmFsc2UsIklzVW5kZXJsaW5lZCI6ZmFsc2UsIlBhcmVudFN0eWxlIjpudWxsfSwiQXV0b1NpemUiOjAsIkZvcmVncm91bmQiOnsiJGlkIjoiNzI1IiwiQ29sb3IiOnsiJGlkIjoiNzI2IiwiQSI6MjU1LCJSIjo5NCwiRyI6OTQsIkIiOjk0fX0sIk1heFdpZHRoIjo5NjAuMCwiTWF4SGVpZ2h0IjoiSW5maW5pdHkiLCJTbWFydEZvcmVncm91bmRJc0FjdGl2ZSI6ZmFsc2UsIkhvcml6b250YWxBbGlnbm1lbnQiOjAsIlZlcnRpY2FsQWxpZ25tZW50IjowLCJTbWFydEZvcmVncm91bmQiOm51bGwsIkJhY2tncm91bmRGaWxsVHlwZSI6MCwiTWFyZ2luIjp7IiRpZCI6IjcyNyIsIlRvcCI6MC4wLCJMZWZ0IjowLjAsIlJpZ2h0IjowLjAsIkJvdHRvbSI6MC4wfSwiUGFkZGluZyI6eyIkaWQiOiI3MjgiLCJUb3AiOjAuMCwiTGVmdCI6MC4wLCJSaWdodCI6MC4wLCJCb3R0b20iOjAuMH0sIkJhY2tncm91bmQiOnsiJHJlZiI6IjY0NyJ9LCJJc1Zpc2libGUiOmZhbHNlLCJXaWR0aCI6MC4wLCJIZWlnaHQiOjAuMCwiQm9yZGVyU3R5bGUiOnsiJGlkIjoiNzI5IiwiTGluZUNvbG9yIjpudWxsLCJMaW5lV2VpZ2h0IjowLjAsIkxpbmVUeXBlIjowLCJQYXJlbnRTdHlsZSI6bnVsbH0sIlBhcmVudFN0eWxlIjpudWxsfSwiRGF0ZUZvcm1hdCI6eyIkaWQiOiI3MzA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NjUwIn19LCJXZWVrTnVtYmVyaW5nIjp7IiRpZCI6IjczMSIsIkZvcm1hdCI6MCwiSXNWaXNpYmxlIjpmYWxzZSwiTGFzdEtub3duVmlzaWJpbGl0eVN0YXRlIjpmYWxzZX0sIklzVmlzaWJsZSI6dHJ1ZSwiUGFyZW50U3R5bGUiOm51bGx9LCJJbmRleCI6NywiU21hcnREdXJhdGlvbkFjdGl2YXRlZCI6ZmFsc2UsIkRhdGVGb3JtYXQiOnsiJHJlZiI6IjczMCJ9LCJXZWVrTnVtYmVyaW5nIjp7IiRpZCI6IjczMiIsIkZvcm1hdCI6MCwiSXNWaXNpYmxlIjpmYWxzZSwiTGFzdEtub3duVmlzaWJpbGl0eVN0YXRlIjpmYWxzZX0sIklkIjoiOGVjMjBlNTktMDUyNy00MWNkLWE1YjItNTI0NDdlOGI5YTdhIiwiSW1wb3J0SWQiOm51bGwsIlRpdGxlIjoiU21hcnRwaG9uZSBJbWFnZSBQcmVwYXJhdGlvbiIsIk5vdGUiOm51bGwsIkh5cGVybGluayI6eyIkaWQiOiI3MzMiLCJBZGRyZXNzIjoiIiwiU3ViQWRkcmVzcyI6IiJ9LCJJc0NoYW5nZWQiOmZhbHNlLCJJc05ldyI6ZmFsc2V9LHsiJGlkIjoiNzM0IiwiR3JvdXBOYW1lIjpudWxsLCJTdGFydERhdGUiOiIyMDI0LTAyLTE3VDAwOjAwOjAwWiIsIkVuZERhdGUiOiIyMDI0LTAyLTIxVDIzOjU5OjAwWiIsIlBlcmNlbnRhZ2VDb21wbGV0ZSI6MC4wLCJTdHlsZSI6eyIkaWQiOiI3MzUiLCJTaGFwZSI6NywiU2hhcGVUaGlja25lc3MiOjMsIkR1cmF0aW9uRm9ybWF0IjowLCJJbmNsdWRlTm9uV29ya2luZ0RheXNJbkR1cmF0aW9uIjpmYWxzZSwiUGVyY2VudGFnZUNvbXBsZXRlU3R5bGUiOnsiJGlkIjoiNzM2IiwiRm9udFNldHRpbmdzIjp7IiRpZCI6IjczNyIsIkZvbnRTaXplIjo5LCJGb250TmFtZSI6IkFyaWFsIiwiSXNCb2xkIjpmYWxzZSwiSXNJdGFsaWMiOmZhbHNlLCJJc1VuZGVybGluZWQiOmZhbHNlLCJQYXJlbnRTdHlsZSI6bnVsbH0sIkF1dG9TaXplIjowLCJGb3JlZ3JvdW5kIjp7IiRyZWYiOiI2MDYifSwiTWF4V2lkdGgiOjk2MC4wLCJNYXhIZWlnaHQiOiJJbmZpbml0eSIsIlNtYXJ0Rm9yZWdyb3VuZElzQWN0aXZlIjpmYWxzZSwiSG9yaXpvbnRhbEFsaWdubWVudCI6MCwiVmVydGljYWxBbGlnbm1lbnQiOjAsIlNtYXJ0Rm9yZWdyb3VuZCI6bnVsbCwiQmFja2dyb3VuZEZpbGxUeXBlIjowLCJNYXJnaW4iOnsiJGlkIjoiNzM4IiwiVG9wIjowLjAsIkxlZnQiOjAuMCwiUmlnaHQiOjAuMCwiQm90dG9tIjowLjB9LCJQYWRkaW5nIjp7IiRpZCI6IjczOSIsIlRvcCI6MC4wLCJMZWZ0IjowLjAsIlJpZ2h0IjowLjAsIkJvdHRvbSI6MC4wfSwiQmFja2dyb3VuZCI6eyIkcmVmIjoiNjEwIn0sIklzVmlzaWJsZSI6dHJ1ZSwiV2lkdGgiOjAuMCwiSGVpZ2h0IjowLjAsIkJvcmRlclN0eWxlIjp7IiRpZCI6Ijc0MCIsIkxpbmVDb2xvciI6bnVsbCwiTGluZVdlaWdodCI6MC4wLCJMaW5lVHlwZSI6MCwiUGFyZW50U3R5bGUiOm51bGx9LCJQYXJlbnRTdHlsZSI6bnVsbH0sIkR1cmF0aW9uU3R5bGUiOnsiJGlkIjoiNzQxIiwiRm9udFNldHRpbmdzIjp7IiRpZCI6Ijc0MiIsIkZvbnRTaXplIjo4LCJGb250TmFtZSI6IkFyaWFsIiwiSXNCb2xkIjpmYWxzZSwiSXNJdGFsaWMiOmZhbHNlLCJJc1VuZGVybGluZWQiOmZhbHNlLCJQYXJlbnRTdHlsZSI6bnVsbH0sIkF1dG9TaXplIjowLCJGb3JlZ3JvdW5kIjp7IiRpZCI6Ijc0MyIsIkNvbG9yIjp7IiRpZCI6Ijc0NCIsIkEiOjI1NSwiUiI6NjUsIkciOjEzOCwiQiI6MTc5fX0sIk1heFdpZHRoIjo5NjAuMCwiTWF4SGVpZ2h0IjoiSW5maW5pdHkiLCJTbWFydEZvcmVncm91bmRJc0FjdGl2ZSI6ZmFsc2UsIkhvcml6b250YWxBbGlnbm1lbnQiOjAsIlZlcnRpY2FsQWxpZ25tZW50IjowLCJTbWFydEZvcmVncm91bmQiOm51bGwsIkJhY2tncm91bmRGaWxsVHlwZSI6MCwiTWFyZ2luIjp7IiRpZCI6Ijc0NSIsIlRvcCI6MC4wLCJMZWZ0IjowLjAsIlJpZ2h0IjowLjAsIkJvdHRvbSI6MC4wfSwiUGFkZGluZyI6eyIkaWQiOiI3NDYiLCJUb3AiOjAuMCwiTGVmdCI6MC4wLCJSaWdodCI6MC4wLCJCb3R0b20iOjAuMH0sIkJhY2tncm91bmQiOnsiJHJlZiI6IjYxOCJ9LCJJc1Zpc2libGUiOnRydWUsIldpZHRoIjowLjAsIkhlaWdodCI6MC4wLCJCb3JkZXJTdHlsZSI6eyIkaWQiOiI3NDciLCJMaW5lQ29sb3IiOm51bGwsIkxpbmVXZWlnaHQiOjAuMCwiTGluZVR5cGUiOjAsIlBhcmVudFN0eWxlIjpudWxsfSwiUGFyZW50U3R5bGUiOm51bGx9LCJIb3Jpem9udGFsQ29ubmVjdG9yU3R5bGUiOnsiJGlkIjoiNzQ4IiwiTGluZUNvbG9yIjp7IiRyZWYiOiI2MjEifSwiTGluZVdlaWdodCI6MS4wLCJMaW5lVHlwZSI6MCwiUGFyZW50U3R5bGUiOm51bGx9LCJWZXJ0aWNhbENvbm5lY3RvclN0eWxlIjp7IiRpZCI6Ijc0OSIsIkxpbmVDb2xvciI6eyIkcmVmIjoiNjI0In0sIkxpbmVXZWlnaHQiOjAuMCwiTGluZVR5cGUiOjAsIlBhcmVudFN0eWxlIjpudWxsfSwiTWFyZ2luIjpudWxsLCJTdGFydERhdGVQb3NpdGlvbiI6NiwiRW5kRGF0ZVBvc2l0aW9uIjo2LCJEYXRlSXNWaXNpYmxlIjpmYWxzZSwiVGl0bGVQb3NpdGlvbiI6NSwiRHVyYXRpb25Qb3NpdGlvbiI6NCwiUGVyY2VudGFnZUNvbXBsZXRlZFBvc2l0aW9uIjo2LCJTcGFjaW5nIjo1LCJJc0JlbG93VGltZWJhbmQiOmZhbHNlLCJQZXJjZW50YWdlQ29tcGxldGVTaGFwZU9wYWNpdHkiOjM1LCJTaGFwZVN0eWxlIjp7IiRpZCI6Ijc1MCIsIk1hcmdpbiI6eyIkaWQiOiI3NTEiLCJUb3AiOjAuMCwiTGVmdCI6NC4wLCJSaWdodCI6NC4wLCJCb3R0b20iOjAuMH0sIlBhZGRpbmciOnsiJGlkIjoiNzUyIiwiVG9wIjowLjAsIkxlZnQiOjAuMCwiUmlnaHQiOjAuMCwiQm90dG9tIjowLjB9LCJCYWNrZ3JvdW5kIjp7IiRpZCI6Ijc1MyIsIkNvbG9yIjp7IiRpZCI6Ijc1NCIsIkEiOjI1NSwiUiI6MTMxLCJHIjoxMzEsIkIiOjEzMX19LCJJc1Zpc2libGUiOnRydWUsIldpZHRoIjowLjAsIkhlaWdodCI6MTIuMCwiQm9yZGVyU3R5bGUiOnsiJGlkIjoiNzU1IiwiTGluZUNvbG9yIjp7IiRyZWYiOiI2MzEifSwiTGluZVdlaWdodCI6MC4wLCJMaW5lVHlwZSI6MCwiUGFyZW50U3R5bGUiOm51bGx9LCJQYXJlbnRTdHlsZSI6bnVsbH0sIlRpdGxlU3R5bGUiOnsiJGlkIjoiNzU2IiwiRm9udFNldHRpbmdzIjp7IiRpZCI6Ijc1NyIsIkZvbnRTaXplIjo5LCJGb250TmFtZSI6IkFyaWFsIiwiSXNCb2xkIjpmYWxzZSwiSXNJdGFsaWMiOmZhbHNlLCJJc1VuZGVybGluZWQiOmZhbHNlLCJQYXJlbnRTdHlsZSI6bnVsbH0sIkF1dG9TaXplIjowLCJGb3JlZ3JvdW5kIjp7IiRpZCI6Ijc1OCIsIkNvbG9yIjp7IiRpZCI6Ijc1OSIsIkEiOjI1NSwiUiI6OTQsIkciOjk0LCJCIjo5NH19LCJNYXhXaWR0aCI6OTYwLjAsIk1heEhlaWdodCI6IkluZmluaXR5IiwiU21hcnRGb3JlZ3JvdW5kSXNBY3RpdmUiOmZhbHNlLCJIb3Jpem9udGFsQWxpZ25tZW50IjowLCJWZXJ0aWNhbEFsaWdubWVudCI6MCwiU21hcnRGb3JlZ3JvdW5kIjpudWxsLCJCYWNrZ3JvdW5kRmlsbFR5cGUiOjAsIk1hcmdpbiI6eyIkaWQiOiI3NjAiLCJUb3AiOjAuMCwiTGVmdCI6MC4wLCJSaWdodCI6MC4wLCJCb3R0b20iOjAuMH0sIlBhZGRpbmciOnsiJGlkIjoiNzYxIiwiVG9wIjowLjAsIkxlZnQiOjAuMCwiUmlnaHQiOjAuMCwiQm90dG9tIjowLjB9LCJCYWNrZ3JvdW5kIjp7IiRyZWYiOiI2MzkifSwiSXNWaXNpYmxlIjp0cnVlLCJXaWR0aCI6MC4wLCJIZWlnaHQiOjAuMCwiQm9yZGVyU3R5bGUiOnsiJGlkIjoiNzYyIiwiTGluZUNvbG9yIjpudWxsLCJMaW5lV2VpZ2h0IjowLjAsIkxpbmVUeXBlIjowLCJQYXJlbnRTdHlsZSI6bnVsbH0sIlBhcmVudFN0eWxlIjpudWxsfSwiRGF0ZVN0eWxlIjp7IiRpZCI6Ijc2MyIsIkZvbnRTZXR0aW5ncyI6eyIkaWQiOiI3NjQiLCJGb250U2l6ZSI6OSwiRm9udE5hbWUiOiJBcmlhbCIsIklzQm9sZCI6ZmFsc2UsIklzSXRhbGljIjpmYWxzZSwiSXNVbmRlcmxpbmVkIjpmYWxzZSwiUGFyZW50U3R5bGUiOm51bGx9LCJBdXRvU2l6ZSI6MCwiRm9yZWdyb3VuZCI6eyIkaWQiOiI3NjUiLCJDb2xvciI6eyIkaWQiOiI3NjYiLCJBIjoyNTUsIlIiOjEzMSwiRyI6MTMxLCJCIjoxMzF9fSwiTWF4V2lkdGgiOjk2MC4wLCJNYXhIZWlnaHQiOiJJbmZpbml0eSIsIlNtYXJ0Rm9yZWdyb3VuZElzQWN0aXZlIjpmYWxzZSwiSG9yaXpvbnRhbEFsaWdubWVudCI6MCwiVmVydGljYWxBbGlnbm1lbnQiOjAsIlNtYXJ0Rm9yZWdyb3VuZCI6bnVsbCwiQmFja2dyb3VuZEZpbGxUeXBlIjowLCJNYXJnaW4iOnsiJGlkIjoiNzY3IiwiVG9wIjowLjAsIkxlZnQiOjAuMCwiUmlnaHQiOjAuMCwiQm90dG9tIjowLjB9LCJQYWRkaW5nIjp7IiRpZCI6Ijc2OCIsIlRvcCI6MC4wLCJMZWZ0IjowLjAsIlJpZ2h0IjowLjAsIkJvdHRvbSI6MC4wfSwiQmFja2dyb3VuZCI6eyIkcmVmIjoiNjQ3In0sIklzVmlzaWJsZSI6ZmFsc2UsIldpZHRoIjowLjAsIkhlaWdodCI6MC4wLCJCb3JkZXJTdHlsZSI6eyIkaWQiOiI3NjkiLCJMaW5lQ29sb3IiOm51bGwsIkxpbmVXZWlnaHQiOjAuMCwiTGluZVR5cGUiOjAsIlBhcmVudFN0eWxlIjpudWxsfSwiUGFyZW50U3R5bGUiOm51bGx9LCJEYXRlRm9ybWF0Ijp7IiRpZCI6Ijc3MC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2NTAifX0sIldlZWtOdW1iZXJpbmciOnsiJGlkIjoiNzcxIiwiRm9ybWF0IjowLCJJc1Zpc2libGUiOmZhbHNlLCJMYXN0S25vd25WaXNpYmlsaXR5U3RhdGUiOmZhbHNlfSwiSXNWaXNpYmxlIjp0cnVlLCJQYXJlbnRTdHlsZSI6bnVsbH0sIkluZGV4Ijo4LCJTbWFydER1cmF0aW9uQWN0aXZhdGVkIjpmYWxzZSwiRGF0ZUZvcm1hdCI6eyIkcmVmIjoiNzcwIn0sIldlZWtOdW1iZXJpbmciOnsiJGlkIjoiNzcyIiwiRm9ybWF0IjowLCJJc1Zpc2libGUiOmZhbHNlLCJMYXN0S25vd25WaXNpYmlsaXR5U3RhdGUiOmZhbHNlfSwiSWQiOiJmODc3NDZkMS00NGZkLTQ2NWUtYWE2Yy1mMzdmMGE0OGJiZTQiLCJJbXBvcnRJZCI6bnVsbCwiVGl0bGUiOiJPcHRpbWl6YXRpb24iLCJOb3RlIjpudWxsLCJIeXBlcmxpbmsiOnsiJGlkIjoiNzczIiwiQWRkcmVzcyI6IiIsIlN1YkFkZHJlc3MiOiIifSwiSXNDaGFuZ2VkIjpmYWxzZSwiSXNOZXciOmZhbHNlfSx7IiRpZCI6Ijc3NCIsIkdyb3VwTmFtZSI6bnVsbCwiU3RhcnREYXRlIjoiMjAyNC0wMi0yMVQwMDowMDowMFoiLCJFbmREYXRlIjoiMjAyNC0wMi0yN1QyMzo1OTowMFoiLCJQZXJjZW50YWdlQ29tcGxldGUiOjAuMCwiU3R5bGUiOnsiJGlkIjoiNzc1IiwiU2hhcGUiOjcsIlNoYXBlVGhpY2tuZXNzIjozLCJEdXJhdGlvbkZvcm1hdCI6MCwiSW5jbHVkZU5vbldvcmtpbmdEYXlzSW5EdXJhdGlvbiI6ZmFsc2UsIlBlcmNlbnRhZ2VDb21wbGV0ZVN0eWxlIjp7IiRpZCI6Ijc3NiIsIkZvbnRTZXR0aW5ncyI6eyIkaWQiOiI3NzciLCJGb250U2l6ZSI6OSwiRm9udE5hbWUiOiJBcmlhbCIsIklzQm9sZCI6ZmFsc2UsIklzSXRhbGljIjpmYWxzZSwiSXNVbmRlcmxpbmVkIjpmYWxzZSwiUGFyZW50U3R5bGUiOm51bGx9LCJBdXRvU2l6ZSI6MCwiRm9yZWdyb3VuZCI6eyIkcmVmIjoiNjA2In0sIk1heFdpZHRoIjo5NjAuMCwiTWF4SGVpZ2h0IjoiSW5maW5pdHkiLCJTbWFydEZvcmVncm91bmRJc0FjdGl2ZSI6ZmFsc2UsIkhvcml6b250YWxBbGlnbm1lbnQiOjAsIlZlcnRpY2FsQWxpZ25tZW50IjowLCJTbWFydEZvcmVncm91bmQiOm51bGwsIkJhY2tncm91bmRGaWxsVHlwZSI6MCwiTWFyZ2luIjp7IiRpZCI6Ijc3OCIsIlRvcCI6MC4wLCJMZWZ0IjowLjAsIlJpZ2h0IjowLjAsIkJvdHRvbSI6MC4wfSwiUGFkZGluZyI6eyIkaWQiOiI3NzkiLCJUb3AiOjAuMCwiTGVmdCI6MC4wLCJSaWdodCI6MC4wLCJCb3R0b20iOjAuMH0sIkJhY2tncm91bmQiOnsiJHJlZiI6IjYxMCJ9LCJJc1Zpc2libGUiOnRydWUsIldpZHRoIjowLjAsIkhlaWdodCI6MC4wLCJCb3JkZXJTdHlsZSI6eyIkaWQiOiI3ODAiLCJMaW5lQ29sb3IiOm51bGwsIkxpbmVXZWlnaHQiOjAuMCwiTGluZVR5cGUiOjAsIlBhcmVudFN0eWxlIjpudWxsfSwiUGFyZW50U3R5bGUiOm51bGx9LCJEdXJhdGlvblN0eWxlIjp7IiRpZCI6Ijc4MSIsIkZvbnRTZXR0aW5ncyI6eyIkaWQiOiI3ODIiLCJGb250U2l6ZSI6OCwiRm9udE5hbWUiOiJBcmlhbCIsIklzQm9sZCI6ZmFsc2UsIklzSXRhbGljIjpmYWxzZSwiSXNVbmRlcmxpbmVkIjpmYWxzZSwiUGFyZW50U3R5bGUiOm51bGx9LCJBdXRvU2l6ZSI6MCwiRm9yZWdyb3VuZCI6eyIkaWQiOiI3ODMiLCJDb2xvciI6eyIkaWQiOiI3ODQiLCJBIjoyNTUsIlIiOjY1LCJHIjoxMzgsIkIiOjE3OX19LCJNYXhXaWR0aCI6OTYwLjAsIk1heEhlaWdodCI6IkluZmluaXR5IiwiU21hcnRGb3JlZ3JvdW5kSXNBY3RpdmUiOmZhbHNlLCJIb3Jpem9udGFsQWxpZ25tZW50IjowLCJWZXJ0aWNhbEFsaWdubWVudCI6MCwiU21hcnRGb3JlZ3JvdW5kIjpudWxsLCJCYWNrZ3JvdW5kRmlsbFR5cGUiOjAsIk1hcmdpbiI6eyIkaWQiOiI3ODUiLCJUb3AiOjAuMCwiTGVmdCI6MC4wLCJSaWdodCI6MC4wLCJCb3R0b20iOjAuMH0sIlBhZGRpbmciOnsiJGlkIjoiNzg2IiwiVG9wIjowLjAsIkxlZnQiOjAuMCwiUmlnaHQiOjAuMCwiQm90dG9tIjowLjB9LCJCYWNrZ3JvdW5kIjp7IiRyZWYiOiI2MTgifSwiSXNWaXNpYmxlIjp0cnVlLCJXaWR0aCI6MC4wLCJIZWlnaHQiOjAuMCwiQm9yZGVyU3R5bGUiOnsiJGlkIjoiNzg3IiwiTGluZUNvbG9yIjpudWxsLCJMaW5lV2VpZ2h0IjowLjAsIkxpbmVUeXBlIjowLCJQYXJlbnRTdHlsZSI6bnVsbH0sIlBhcmVudFN0eWxlIjpudWxsfSwiSG9yaXpvbnRhbENvbm5lY3RvclN0eWxlIjp7IiRpZCI6Ijc4OCIsIkxpbmVDb2xvciI6eyIkcmVmIjoiNjIxIn0sIkxpbmVXZWlnaHQiOjEuMCwiTGluZVR5cGUiOjAsIlBhcmVudFN0eWxlIjpudWxsfSwiVmVydGljYWxDb25uZWN0b3JTdHlsZSI6eyIkaWQiOiI3ODkiLCJMaW5lQ29sb3IiOnsiJHJlZiI6IjYyNCJ9LCJMaW5lV2VpZ2h0IjowLjAsIkxpbmVUeXBlIjowLCJQYXJlbnRTdHlsZSI6bnVsbH0sIk1hcmdpbiI6bnVsbCwiU3RhcnREYXRlUG9zaXRpb24iOjYsIkVuZERhdGVQb3NpdGlvbiI6NiwiRGF0ZUlzVmlzaWJsZSI6ZmFsc2UsIlRpdGxlUG9zaXRpb24iOjUsIkR1cmF0aW9uUG9zaXRpb24iOjQsIlBlcmNlbnRhZ2VDb21wbGV0ZWRQb3NpdGlvbiI6NiwiU3BhY2luZyI6NSwiSXNCZWxvd1RpbWViYW5kIjpmYWxzZSwiUGVyY2VudGFnZUNvbXBsZXRlU2hhcGVPcGFjaXR5IjozNSwiU2hhcGVTdHlsZSI6eyIkaWQiOiI3OTAiLCJNYXJnaW4iOnsiJGlkIjoiNzkxIiwiVG9wIjowLjAsIkxlZnQiOjQuMCwiUmlnaHQiOjQuMCwiQm90dG9tIjowLjB9LCJQYWRkaW5nIjp7IiRpZCI6Ijc5MiIsIlRvcCI6MC4wLCJMZWZ0IjowLjAsIlJpZ2h0IjowLjAsIkJvdHRvbSI6MC4wfSwiQmFja2dyb3VuZCI6eyIkaWQiOiI3OTMiLCJDb2xvciI6eyIkaWQiOiI3OTQiLCJBIjoyNTUsIlIiOjI1NSwiRyI6MTUzLCJCIjozOX19LCJJc1Zpc2libGUiOnRydWUsIldpZHRoIjowLjAsIkhlaWdodCI6MTIuMCwiQm9yZGVyU3R5bGUiOnsiJGlkIjoiNzk1IiwiTGluZUNvbG9yIjp7IiRyZWYiOiI2MzEifSwiTGluZVdlaWdodCI6MC4wLCJMaW5lVHlwZSI6MCwiUGFyZW50U3R5bGUiOm51bGx9LCJQYXJlbnRTdHlsZSI6bnVsbH0sIlRpdGxlU3R5bGUiOnsiJGlkIjoiNzk2IiwiRm9udFNldHRpbmdzIjp7IiRpZCI6Ijc5NyIsIkZvbnRTaXplIjo5LCJGb250TmFtZSI6IkFyaWFsIiwiSXNCb2xkIjpmYWxzZSwiSXNJdGFsaWMiOmZhbHNlLCJJc1VuZGVybGluZWQiOmZhbHNlLCJQYXJlbnRTdHlsZSI6bnVsbH0sIkF1dG9TaXplIjowLCJGb3JlZ3JvdW5kIjp7IiRpZCI6Ijc5OCIsIkNvbG9yIjp7IiRpZCI6Ijc5OSIsIkEiOjI1NSwiUiI6MTg1LCJHIjoxMDksIkIiOjB9fSwiTWF4V2lkdGgiOjk2MC4wLCJNYXhIZWlnaHQiOiJJbmZpbml0eSIsIlNtYXJ0Rm9yZWdyb3VuZElzQWN0aXZlIjpmYWxzZSwiSG9yaXpvbnRhbEFsaWdubWVudCI6MCwiVmVydGljYWxBbGlnbm1lbnQiOjAsIlNtYXJ0Rm9yZWdyb3VuZCI6bnVsbCwiQmFja2dyb3VuZEZpbGxUeXBlIjowLCJNYXJnaW4iOnsiJGlkIjoiODAwIiwiVG9wIjowLjAsIkxlZnQiOjAuMCwiUmlnaHQiOjAuMCwiQm90dG9tIjowLjB9LCJQYWRkaW5nIjp7IiRpZCI6IjgwMSIsIlRvcCI6MC4wLCJMZWZ0IjowLjAsIlJpZ2h0IjowLjAsIkJvdHRvbSI6MC4wfSwiQmFja2dyb3VuZCI6eyIkcmVmIjoiNjM5In0sIklzVmlzaWJsZSI6dHJ1ZSwiV2lkdGgiOjAuMCwiSGVpZ2h0IjowLjAsIkJvcmRlclN0eWxlIjp7IiRpZCI6IjgwMiIsIkxpbmVDb2xvciI6bnVsbCwiTGluZVdlaWdodCI6MC4wLCJMaW5lVHlwZSI6MCwiUGFyZW50U3R5bGUiOm51bGx9LCJQYXJlbnRTdHlsZSI6bnVsbH0sIkRhdGVTdHlsZSI6eyIkaWQiOiI4MDMiLCJGb250U2V0dGluZ3MiOnsiJGlkIjoiODA0IiwiRm9udFNpemUiOjksIkZvbnROYW1lIjoiQXJpYWwiLCJJc0JvbGQiOmZhbHNlLCJJc0l0YWxpYyI6ZmFsc2UsIklzVW5kZXJsaW5lZCI6ZmFsc2UsIlBhcmVudFN0eWxlIjpudWxsfSwiQXV0b1NpemUiOjAsIkZvcmVncm91bmQiOnsiJGlkIjoiODA1IiwiQ29sb3IiOnsiJGlkIjoiODA2IiwiQSI6MjU1LCJSIjoyNTUsIkciOjE1MywiQiI6Mzl9fSwiTWF4V2lkdGgiOjk2MC4wLCJNYXhIZWlnaHQiOiJJbmZpbml0eSIsIlNtYXJ0Rm9yZWdyb3VuZElzQWN0aXZlIjpmYWxzZSwiSG9yaXpvbnRhbEFsaWdubWVudCI6MCwiVmVydGljYWxBbGlnbm1lbnQiOjAsIlNtYXJ0Rm9yZWdyb3VuZCI6bnVsbCwiQmFja2dyb3VuZEZpbGxUeXBlIjowLCJNYXJnaW4iOnsiJGlkIjoiODA3IiwiVG9wIjowLjAsIkxlZnQiOjAuMCwiUmlnaHQiOjAuMCwiQm90dG9tIjowLjB9LCJQYWRkaW5nIjp7IiRpZCI6IjgwOCIsIlRvcCI6MC4wLCJMZWZ0IjowLjAsIlJpZ2h0IjowLjAsIkJvdHRvbSI6MC4wfSwiQmFja2dyb3VuZCI6eyIkcmVmIjoiNjQ3In0sIklzVmlzaWJsZSI6ZmFsc2UsIldpZHRoIjowLjAsIkhlaWdodCI6MC4wLCJCb3JkZXJTdHlsZSI6eyIkaWQiOiI4MDkiLCJMaW5lQ29sb3IiOm51bGwsIkxpbmVXZWlnaHQiOjAuMCwiTGluZVR5cGUiOjAsIlBhcmVudFN0eWxlIjpudWxsfSwiUGFyZW50U3R5bGUiOm51bGx9LCJEYXRlRm9ybWF0Ijp7IiRpZCI6IjgxMC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2NTAifX0sIldlZWtOdW1iZXJpbmciOnsiJGlkIjoiODExIiwiRm9ybWF0IjowLCJJc1Zpc2libGUiOmZhbHNlLCJMYXN0S25vd25WaXNpYmlsaXR5U3RhdGUiOmZhbHNlfSwiSXNWaXNpYmxlIjp0cnVlLCJQYXJlbnRTdHlsZSI6bnVsbH0sIkluZGV4Ijo5LCJTbWFydER1cmF0aW9uQWN0aXZhdGVkIjpmYWxzZSwiRGF0ZUZvcm1hdCI6eyIkcmVmIjoiODEwIn0sIldlZWtOdW1iZXJpbmciOnsiJGlkIjoiODEyIiwiRm9ybWF0IjowLCJJc1Zpc2libGUiOmZhbHNlLCJMYXN0S25vd25WaXNpYmlsaXR5U3RhdGUiOmZhbHNlfSwiSWQiOiJiODdlMGIxNS1kN2UxLTQ5ZTYtYTNkYi02OWVkZGZmZjUzYTYiLCJJbXBvcnRJZCI6bnVsbCwiVGl0bGUiOiJQQyBJbWFnZSBUZXN0IiwiTm90ZSI6bnVsbCwiSHlwZXJsaW5rIjp7IiRpZCI6IjgxMyIsIkFkZHJlc3MiOiIiLCJTdWJBZGRyZXNzIjoiIn0sIklzQ2hhbmdlZCI6ZmFsc2UsIklzTmV3IjpmYWxzZX0seyIkaWQiOiI4MTQiLCJHcm91cE5hbWUiOm51bGwsIlN0YXJ0RGF0ZSI6IjIwMjQtMDItMjFUMDA6MDA6MDBaIiwiRW5kRGF0ZSI6IjIwMjQtMDItMjdUMjM6NTk6MDBaIiwiUGVyY2VudGFnZUNvbXBsZXRlIjowLjAsIlN0eWxlIjp7IiRpZCI6IjgxNSIsIlNoYXBlIjo3LCJTaGFwZVRoaWNrbmVzcyI6MywiRHVyYXRpb25Gb3JtYXQiOjAsIkluY2x1ZGVOb25Xb3JraW5nRGF5c0luRHVyYXRpb24iOmZhbHNlLCJQZXJjZW50YWdlQ29tcGxldGVTdHlsZSI6eyIkaWQiOiI4MTYiLCJGb250U2V0dGluZ3MiOnsiJGlkIjoiODE3IiwiRm9udFNpemUiOjksIkZvbnROYW1lIjoiQXJpYWwiLCJJc0JvbGQiOmZhbHNlLCJJc0l0YWxpYyI6ZmFsc2UsIklzVW5kZXJsaW5lZCI6ZmFsc2UsIlBhcmVudFN0eWxlIjpudWxsfSwiQXV0b1NpemUiOjAsIkZvcmVncm91bmQiOnsiJHJlZiI6IjYwNiJ9LCJNYXhXaWR0aCI6OTYwLjAsIk1heEhlaWdodCI6IkluZmluaXR5IiwiU21hcnRGb3JlZ3JvdW5kSXNBY3RpdmUiOmZhbHNlLCJIb3Jpem9udGFsQWxpZ25tZW50IjowLCJWZXJ0aWNhbEFsaWdubWVudCI6MCwiU21hcnRGb3JlZ3JvdW5kIjpudWxsLCJCYWNrZ3JvdW5kRmlsbFR5cGUiOjAsIk1hcmdpbiI6eyIkaWQiOiI4MTgiLCJUb3AiOjAuMCwiTGVmdCI6MC4wLCJSaWdodCI6MC4wLCJCb3R0b20iOjAuMH0sIlBhZGRpbmciOnsiJGlkIjoiODE5IiwiVG9wIjowLjAsIkxlZnQiOjAuMCwiUmlnaHQiOjAuMCwiQm90dG9tIjowLjB9LCJCYWNrZ3JvdW5kIjp7IiRyZWYiOiI2MTAifSwiSXNWaXNpYmxlIjp0cnVlLCJXaWR0aCI6MC4wLCJIZWlnaHQiOjAuMCwiQm9yZGVyU3R5bGUiOnsiJGlkIjoiODIwIiwiTGluZUNvbG9yIjpudWxsLCJMaW5lV2VpZ2h0IjowLjAsIkxpbmVUeXBlIjowLCJQYXJlbnRTdHlsZSI6bnVsbH0sIlBhcmVudFN0eWxlIjpudWxsfSwiRHVyYXRpb25TdHlsZSI6eyIkaWQiOiI4MjEiLCJGb250U2V0dGluZ3MiOnsiJGlkIjoiODIyIiwiRm9udFNpemUiOjgsIkZvbnROYW1lIjoiQXJpYWwiLCJJc0JvbGQiOmZhbHNlLCJJc0l0YWxpYyI6ZmFsc2UsIklzVW5kZXJsaW5lZCI6ZmFsc2UsIlBhcmVudFN0eWxlIjpudWxsfSwiQXV0b1NpemUiOjAsIkZvcmVncm91bmQiOnsiJGlkIjoiODIzIiwiQ29sb3IiOnsiJGlkIjoiODI0IiwiQSI6MjU1LCJSIjo2NSwiRyI6MTM4LCJCIjoxNzl9fSwiTWF4V2lkdGgiOjk2MC4wLCJNYXhIZWlnaHQiOiJJbmZpbml0eSIsIlNtYXJ0Rm9yZWdyb3VuZElzQWN0aXZlIjpmYWxzZSwiSG9yaXpvbnRhbEFsaWdubWVudCI6MCwiVmVydGljYWxBbGlnbm1lbnQiOjAsIlNtYXJ0Rm9yZWdyb3VuZCI6bnVsbCwiQmFja2dyb3VuZEZpbGxUeXBlIjowLCJNYXJnaW4iOnsiJGlkIjoiODI1IiwiVG9wIjowLjAsIkxlZnQiOjAuMCwiUmlnaHQiOjAuMCwiQm90dG9tIjowLjB9LCJQYWRkaW5nIjp7IiRpZCI6IjgyNiIsIlRvcCI6MC4wLCJMZWZ0IjowLjAsIlJpZ2h0IjowLjAsIkJvdHRvbSI6MC4wfSwiQmFja2dyb3VuZCI6eyIkcmVmIjoiNjE4In0sIklzVmlzaWJsZSI6dHJ1ZSwiV2lkdGgiOjAuMCwiSGVpZ2h0IjowLjAsIkJvcmRlclN0eWxlIjp7IiRpZCI6IjgyNyIsIkxpbmVDb2xvciI6bnVsbCwiTGluZVdlaWdodCI6MC4wLCJMaW5lVHlwZSI6MCwiUGFyZW50U3R5bGUiOm51bGx9LCJQYXJlbnRTdHlsZSI6bnVsbH0sIkhvcml6b250YWxDb25uZWN0b3JTdHlsZSI6eyIkaWQiOiI4MjgiLCJMaW5lQ29sb3IiOnsiJHJlZiI6IjYyMSJ9LCJMaW5lV2VpZ2h0IjoxLjAsIkxpbmVUeXBlIjowLCJQYXJlbnRTdHlsZSI6bnVsbH0sIlZlcnRpY2FsQ29ubmVjdG9yU3R5bGUiOnsiJGlkIjoiODI5IiwiTGluZUNvbG9yIjp7IiRyZWYiOiI2MjQifSwiTGluZVdlaWdodCI6MC4wLCJMaW5lVHlwZSI6MCwiUGFyZW50U3R5bGUiOm51bGx9LCJNYXJnaW4iOm51bGwsIlN0YXJ0RGF0ZVBvc2l0aW9uIjo2LCJFbmREYXRlUG9zaXRpb24iOjYsIkRhdGVJc1Zpc2libGUiOmZhbHNlLCJUaXRsZVBvc2l0aW9uIjo1LCJEdXJhdGlvblBvc2l0aW9uIjo0LCJQZXJjZW50YWdlQ29tcGxldGVkUG9zaXRpb24iOjYsIlNwYWNpbmciOjUsIklzQmVsb3dUaW1lYmFuZCI6ZmFsc2UsIlBlcmNlbnRhZ2VDb21wbGV0ZVNoYXBlT3BhY2l0eSI6MzUsIlNoYXBlU3R5bGUiOnsiJGlkIjoiODMwIiwiTWFyZ2luIjp7IiRpZCI6IjgzMSIsIlRvcCI6MC4wLCJMZWZ0Ijo0LjAsIlJpZ2h0Ijo0LjAsIkJvdHRvbSI6MC4wfSwiUGFkZGluZyI6eyIkaWQiOiI4MzIiLCJUb3AiOjAuMCwiTGVmdCI6MC4wLCJSaWdodCI6MC4wLCJCb3R0b20iOjAuMH0sIkJhY2tncm91bmQiOnsiJGlkIjoiODMzIiwiQ29sb3IiOnsiJGlkIjoiODM0IiwiQSI6MjU1LCJSIjoyNTUsIkciOjE1MywiQiI6Mzl9fSwiSXNWaXNpYmxlIjp0cnVlLCJXaWR0aCI6MC4wLCJIZWlnaHQiOjEyLjAsIkJvcmRlclN0eWxlIjp7IiRpZCI6IjgzNSIsIkxpbmVDb2xvciI6eyIkcmVmIjoiNjMxIn0sIkxpbmVXZWlnaHQiOjAuMCwiTGluZVR5cGUiOjAsIlBhcmVudFN0eWxlIjpudWxsfSwiUGFyZW50U3R5bGUiOm51bGx9LCJUaXRsZVN0eWxlIjp7IiRpZCI6IjgzNiIsIkZvbnRTZXR0aW5ncyI6eyIkaWQiOiI4MzciLCJGb250U2l6ZSI6OSwiRm9udE5hbWUiOiJBcmlhbCIsIklzQm9sZCI6ZmFsc2UsIklzSXRhbGljIjpmYWxzZSwiSXNVbmRlcmxpbmVkIjpmYWxzZSwiUGFyZW50U3R5bGUiOm51bGx9LCJBdXRvU2l6ZSI6MCwiRm9yZWdyb3VuZCI6eyIkaWQiOiI4MzgiLCJDb2xvciI6eyIkaWQiOiI4MzkiLCJBIjoyNTUsIlIiOjE4NSwiRyI6MTA5LCJCIjowfX0sIk1heFdpZHRoIjo5NjAuMCwiTWF4SGVpZ2h0IjoiSW5maW5pdHkiLCJTbWFydEZvcmVncm91bmRJc0FjdGl2ZSI6ZmFsc2UsIkhvcml6b250YWxBbGlnbm1lbnQiOjAsIlZlcnRpY2FsQWxpZ25tZW50IjowLCJTbWFydEZvcmVncm91bmQiOm51bGwsIkJhY2tncm91bmRGaWxsVHlwZSI6MCwiTWFyZ2luIjp7IiRpZCI6Ijg0MCIsIlRvcCI6MC4wLCJMZWZ0IjowLjAsIlJpZ2h0IjowLjAsIkJvdHRvbSI6MC4wfSwiUGFkZGluZyI6eyIkaWQiOiI4NDEiLCJUb3AiOjAuMCwiTGVmdCI6MC4wLCJSaWdodCI6MC4wLCJCb3R0b20iOjAuMH0sIkJhY2tncm91bmQiOnsiJHJlZiI6IjYzOSJ9LCJJc1Zpc2libGUiOnRydWUsIldpZHRoIjowLjAsIkhlaWdodCI6MC4wLCJCb3JkZXJTdHlsZSI6eyIkaWQiOiI4NDIiLCJMaW5lQ29sb3IiOm51bGwsIkxpbmVXZWlnaHQiOjAuMCwiTGluZVR5cGUiOjAsIlBhcmVudFN0eWxlIjpudWxsfSwiUGFyZW50U3R5bGUiOm51bGx9LCJEYXRlU3R5bGUiOnsiJGlkIjoiODQzIiwiRm9udFNldHRpbmdzIjp7IiRpZCI6Ijg0NCIsIkZvbnRTaXplIjo5LCJGb250TmFtZSI6IkFyaWFsIiwiSXNCb2xkIjpmYWxzZSwiSXNJdGFsaWMiOmZhbHNlLCJJc1VuZGVybGluZWQiOmZhbHNlLCJQYXJlbnRTdHlsZSI6bnVsbH0sIkF1dG9TaXplIjowLCJGb3JlZ3JvdW5kIjp7IiRpZCI6Ijg0NSIsIkNvbG9yIjp7IiRpZCI6Ijg0NiIsIkEiOjI1NSwiUiI6MjU1LCJHIjoxNTMsIkIiOjM5fX0sIk1heFdpZHRoIjo5NjAuMCwiTWF4SGVpZ2h0IjoiSW5maW5pdHkiLCJTbWFydEZvcmVncm91bmRJc0FjdGl2ZSI6ZmFsc2UsIkhvcml6b250YWxBbGlnbm1lbnQiOjAsIlZlcnRpY2FsQWxpZ25tZW50IjowLCJTbWFydEZvcmVncm91bmQiOm51bGwsIkJhY2tncm91bmRGaWxsVHlwZSI6MCwiTWFyZ2luIjp7IiRpZCI6Ijg0NyIsIlRvcCI6MC4wLCJMZWZ0IjowLjAsIlJpZ2h0IjowLjAsIkJvdHRvbSI6MC4wfSwiUGFkZGluZyI6eyIkaWQiOiI4NDgiLCJUb3AiOjAuMCwiTGVmdCI6MC4wLCJSaWdodCI6MC4wLCJCb3R0b20iOjAuMH0sIkJhY2tncm91bmQiOnsiJHJlZiI6IjY0NyJ9LCJJc1Zpc2libGUiOmZhbHNlLCJXaWR0aCI6MC4wLCJIZWlnaHQiOjAuMCwiQm9yZGVyU3R5bGUiOnsiJGlkIjoiODQ5IiwiTGluZUNvbG9yIjpudWxsLCJMaW5lV2VpZ2h0IjowLjAsIkxpbmVUeXBlIjowLCJQYXJlbnRTdHlsZSI6bnVsbH0sIlBhcmVudFN0eWxlIjpudWxsfSwiRGF0ZUZvcm1hdCI6eyIkaWQiOiI4NTA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NjUwIn19LCJXZWVrTnVtYmVyaW5nIjp7IiRpZCI6Ijg1MSIsIkZvcm1hdCI6MCwiSXNWaXNpYmxlIjpmYWxzZSwiTGFzdEtub3duVmlzaWJpbGl0eVN0YXRlIjpmYWxzZX0sIklzVmlzaWJsZSI6dHJ1ZSwiUGFyZW50U3R5bGUiOm51bGx9LCJJbmRleCI6MTAsIlNtYXJ0RHVyYXRpb25BY3RpdmF0ZWQiOmZhbHNlLCJEYXRlRm9ybWF0Ijp7IiRyZWYiOiI4NTAifSwiV2Vla051bWJlcmluZyI6eyIkaWQiOiI4NTIiLCJGb3JtYXQiOjAsIklzVmlzaWJsZSI6ZmFsc2UsIkxhc3RLbm93blZpc2liaWxpdHlTdGF0ZSI6ZmFsc2V9LCJJZCI6IjM2NTBmN2ZlLTNlOTctNGU3Yi1hZWIzLThmMzk5MmFhY2Q3MCIsIkltcG9ydElkIjpudWxsLCJUaXRsZSI6IlNtYXJ0cGhvbmUgVGVzdCIsIk5vdGUiOm51bGwsIkh5cGVybGluayI6eyIkaWQiOiI4NTMiLCJBZGRyZXNzIjoiIiwiU3ViQWRkcmVzcyI6IiJ9LCJJc0NoYW5nZWQiOmZhbHNlLCJJc05ldyI6ZmFsc2V9LHsiJGlkIjoiODU0IiwiR3JvdXBOYW1lIjpudWxsLCJTdGFydERhdGUiOiIyMDI0LTAyLTI2VDAwOjAwOjAwWiIsIkVuZERhdGUiOiIyMDI0LTAzLTA2VDIzOjU5OjAwWiIsIlBlcmNlbnRhZ2VDb21wbGV0ZSI6MC4wLCJTdHlsZSI6eyIkaWQiOiI4NTUiLCJTaGFwZSI6NSwiU2hhcGVUaGlja25lc3MiOjMsIkR1cmF0aW9uRm9ybWF0IjowLCJJbmNsdWRlTm9uV29ya2luZ0RheXNJbkR1cmF0aW9uIjpmYWxzZSwiUGVyY2VudGFnZUNvbXBsZXRlU3R5bGUiOnsiJGlkIjoiODU2IiwiRm9udFNldHRpbmdzIjp7IiRpZCI6Ijg1NyIsIkZvbnRTaXplIjo5LCJGb250TmFtZSI6IkFyaWFsIiwiSXNCb2xkIjpmYWxzZSwiSXNJdGFsaWMiOmZhbHNlLCJJc1VuZGVybGluZWQiOmZhbHNlLCJQYXJlbnRTdHlsZSI6bnVsbH0sIkF1dG9TaXplIjowLCJGb3JlZ3JvdW5kIjp7IiRyZWYiOiI2MDYifSwiTWF4V2lkdGgiOjk2MC4wLCJNYXhIZWlnaHQiOiJJbmZpbml0eSIsIlNtYXJ0Rm9yZWdyb3VuZElzQWN0aXZlIjpmYWxzZSwiSG9yaXpvbnRhbEFsaWdubWVudCI6MCwiVmVydGljYWxBbGlnbm1lbnQiOjAsIlNtYXJ0Rm9yZWdyb3VuZCI6bnVsbCwiQmFja2dyb3VuZEZpbGxUeXBlIjowLCJNYXJnaW4iOnsiJGlkIjoiODU4IiwiVG9wIjowLjAsIkxlZnQiOjAuMCwiUmlnaHQiOjAuMCwiQm90dG9tIjowLjB9LCJQYWRkaW5nIjp7IiRpZCI6Ijg1OSIsIlRvcCI6MC4wLCJMZWZ0IjowLjAsIlJpZ2h0IjowLjAsIkJvdHRvbSI6MC4wfSwiQmFja2dyb3VuZCI6eyIkcmVmIjoiNjEwIn0sIklzVmlzaWJsZSI6dHJ1ZSwiV2lkdGgiOjAuMCwiSGVpZ2h0IjowLjAsIkJvcmRlclN0eWxlIjp7IiRpZCI6Ijg2MCIsIkxpbmVDb2xvciI6bnVsbCwiTGluZVdlaWdodCI6MC4wLCJMaW5lVHlwZSI6MCwiUGFyZW50U3R5bGUiOm51bGx9LCJQYXJlbnRTdHlsZSI6bnVsbH0sIkR1cmF0aW9uU3R5bGUiOnsiJGlkIjoiODYxIiwiRm9udFNldHRpbmdzIjp7IiRpZCI6Ijg2MiIsIkZvbnRTaXplIjo4LCJGb250TmFtZSI6IkFyaWFsIiwiSXNCb2xkIjpmYWxzZSwiSXNJdGFsaWMiOmZhbHNlLCJJc1VuZGVybGluZWQiOmZhbHNlLCJQYXJlbnRTdHlsZSI6bnVsbH0sIkF1dG9TaXplIjowLCJGb3JlZ3JvdW5kIjp7IiRpZCI6Ijg2MyIsIkNvbG9yIjp7IiRpZCI6Ijg2NCIsIkEiOjI1NSwiUiI6NjUsIkciOjEzOCwiQiI6MTc5fX0sIk1heFdpZHRoIjo5NjAuMCwiTWF4SGVpZ2h0IjoiSW5maW5pdHkiLCJTbWFydEZvcmVncm91bmRJc0FjdGl2ZSI6ZmFsc2UsIkhvcml6b250YWxBbGlnbm1lbnQiOjAsIlZlcnRpY2FsQWxpZ25tZW50IjowLCJTbWFydEZvcmVncm91bmQiOm51bGwsIkJhY2tncm91bmRGaWxsVHlwZSI6MCwiTWFyZ2luIjp7IiRpZCI6Ijg2NSIsIlRvcCI6MC4wLCJMZWZ0IjowLjAsIlJpZ2h0IjowLjAsIkJvdHRvbSI6MC4wfSwiUGFkZGluZyI6eyIkaWQiOiI4NjYiLCJUb3AiOjAuMCwiTGVmdCI6MC4wLCJSaWdodCI6MC4wLCJCb3R0b20iOjAuMH0sIkJhY2tncm91bmQiOnsiJHJlZiI6IjYxOCJ9LCJJc1Zpc2libGUiOnRydWUsIldpZHRoIjowLjAsIkhlaWdodCI6MC4wLCJCb3JkZXJTdHlsZSI6eyIkaWQiOiI4NjciLCJMaW5lQ29sb3IiOm51bGwsIkxpbmVXZWlnaHQiOjAuMCwiTGluZVR5cGUiOjAsIlBhcmVudFN0eWxlIjpudWxsfSwiUGFyZW50U3R5bGUiOm51bGx9LCJIb3Jpem9udGFsQ29ubmVjdG9yU3R5bGUiOnsiJGlkIjoiODY4IiwiTGluZUNvbG9yIjp7IiRyZWYiOiI2MjEifSwiTGluZVdlaWdodCI6MS4wLCJMaW5lVHlwZSI6MCwiUGFyZW50U3R5bGUiOm51bGx9LCJWZXJ0aWNhbENvbm5lY3RvclN0eWxlIjp7IiRpZCI6Ijg2OSIsIkxpbmVDb2xvciI6eyIkaWQiOiI4NzAiLCIkdHlwZSI6Ik5MUkUuQ29tbW9uLkRvbS5Tb2xpZENvbG9yQnJ1c2gsIE5MUkUuQ29tbW9uIiwiQ29sb3IiOnsiJGlkIjoiODcxIiwiQSI6MjU1LCJSIjoyMjMsIkciOjgzLCJCIjozOX19LCJMaW5lV2VpZ2h0IjoyLjAsIkxpbmVUeXBlIjowLCJQYXJlbnRTdHlsZSI6bnVsbH0sIk1hcmdpbiI6bnVsbCwiU3RhcnREYXRlUG9zaXRpb24iOjYsIkVuZERhdGVQb3NpdGlvbiI6NiwiRGF0ZUlzVmlzaWJsZSI6ZmFsc2UsIlRpdGxlUG9zaXRpb24iOjUsIkR1cmF0aW9uUG9zaXRpb24iOjQsIlBlcmNlbnRhZ2VDb21wbGV0ZWRQb3NpdGlvbiI6NiwiU3BhY2luZyI6NSwiSXNCZWxvd1RpbWViYW5kIjpmYWxzZSwiUGVyY2VudGFnZUNvbXBsZXRlU2hhcGVPcGFjaXR5IjozNSwiU2hhcGVTdHlsZSI6eyIkaWQiOiI4NzIiLCJNYXJnaW4iOnsiJGlkIjoiODczIiwiVG9wIjowLjAsIkxlZnQiOjQuMCwiUmlnaHQiOjQuMCwiQm90dG9tIjowLjB9LCJQYWRkaW5nIjp7IiRpZCI6Ijg3NCIsIlRvcCI6MC4wLCJMZWZ0IjowLjAsIlJpZ2h0IjowLjAsIkJvdHRvbSI6MC4wfSwiQmFja2dyb3VuZCI6eyIkaWQiOiI4NzUiLCJDb2xvciI6eyIkaWQiOiI4NzYiLCJBIjoyNTUsIlIiOjIyMywiRyI6ODMsIkIiOjM5fX0sIklzVmlzaWJsZSI6dHJ1ZSwiV2lkdGgiOjAuMCwiSGVpZ2h0IjoxMi4wLCJCb3JkZXJTdHlsZSI6eyIkaWQiOiI4NzciLCJMaW5lQ29sb3IiOnsiJHJlZiI6IjYzMSJ9LCJMaW5lV2VpZ2h0IjowLjAsIkxpbmVUeXBlIjowLCJQYXJlbnRTdHlsZSI6bnVsbH0sIlBhcmVudFN0eWxlIjpudWxsfSwiVGl0bGVTdHlsZSI6eyIkaWQiOiI4NzgiLCJGb250U2V0dGluZ3MiOnsiJGlkIjoiODc5IiwiRm9udFNpemUiOjksIkZvbnROYW1lIjoiQXJpYWwiLCJJc0JvbGQiOnRydWUsIklzSXRhbGljIjpmYWxzZSwiSXNVbmRlcmxpbmVkIjpmYWxzZSwiUGFyZW50U3R5bGUiOm51bGx9LCJBdXRvU2l6ZSI6MCwiRm9yZWdyb3VuZCI6eyIkaWQiOiI4ODAiLCJDb2xvciI6eyIkaWQiOiI4ODEiLCJBIjoyNTUsIlIiOjIyMywiRyI6ODMsIkIiOjM5fX0sIk1heFdpZHRoIjo5NjAuMCwiTWF4SGVpZ2h0IjoiSW5maW5pdHkiLCJTbWFydEZvcmVncm91bmRJc0FjdGl2ZSI6ZmFsc2UsIkhvcml6b250YWxBbGlnbm1lbnQiOjAsIlZlcnRpY2FsQWxpZ25tZW50IjowLCJTbWFydEZvcmVncm91bmQiOm51bGwsIkJhY2tncm91bmRGaWxsVHlwZSI6MCwiTWFyZ2luIjp7IiRpZCI6Ijg4MiIsIlRvcCI6MC4wLCJMZWZ0IjowLjAsIlJpZ2h0IjowLjAsIkJvdHRvbSI6MC4wfSwiUGFkZGluZyI6eyIkaWQiOiI4ODMiLCJUb3AiOjAuMCwiTGVmdCI6MC4wLCJSaWdodCI6MC4wLCJCb3R0b20iOjAuMH0sIkJhY2tncm91bmQiOnsiJHJlZiI6IjYzOSJ9LCJJc1Zpc2libGUiOnRydWUsIldpZHRoIjowLjAsIkhlaWdodCI6MC4wLCJCb3JkZXJTdHlsZSI6eyIkaWQiOiI4ODQiLCJMaW5lQ29sb3IiOm51bGwsIkxpbmVXZWlnaHQiOjAuMCwiTGluZVR5cGUiOjAsIlBhcmVudFN0eWxlIjpudWxsfSwiUGFyZW50U3R5bGUiOm51bGx9LCJEYXRlU3R5bGUiOnsiJGlkIjoiODg1IiwiRm9udFNldHRpbmdzIjp7IiRpZCI6Ijg4NiIsIkZvbnRTaXplIjo5LCJGb250TmFtZSI6IkFyaWFsIiwiSXNCb2xkIjpmYWxzZSwiSXNJdGFsaWMiOmZhbHNlLCJJc1VuZGVybGluZWQiOmZhbHNlLCJQYXJlbnRTdHlsZSI6bnVsbH0sIkF1dG9TaXplIjowLCJGb3JlZ3JvdW5kIjp7IiRpZCI6Ijg4NyIsIkNvbG9yIjp7IiRpZCI6Ijg4OCIsIkEiOjI1NSwiUiI6NjgsIkciOjg0LCJCIjoxMDZ9fSwiTWF4V2lkdGgiOjk2MC4wLCJNYXhIZWlnaHQiOiJJbmZpbml0eSIsIlNtYXJ0Rm9yZWdyb3VuZElzQWN0aXZlIjpmYWxzZSwiSG9yaXpvbnRhbEFsaWdubWVudCI6MCwiVmVydGljYWxBbGlnbm1lbnQiOjAsIlNtYXJ0Rm9yZWdyb3VuZCI6bnVsbCwiQmFja2dyb3VuZEZpbGxUeXBlIjowLCJNYXJnaW4iOnsiJGlkIjoiODg5IiwiVG9wIjowLjAsIkxlZnQiOjAuMCwiUmlnaHQiOjAuMCwiQm90dG9tIjowLjB9LCJQYWRkaW5nIjp7IiRpZCI6Ijg5MCIsIlRvcCI6MC4wLCJMZWZ0IjowLjAsIlJpZ2h0IjowLjAsIkJvdHRvbSI6MC4wfSwiQmFja2dyb3VuZCI6eyIkcmVmIjoiNjQ3In0sIklzVmlzaWJsZSI6ZmFsc2UsIldpZHRoIjowLjAsIkhlaWdodCI6MC4wLCJCb3JkZXJTdHlsZSI6eyIkaWQiOiI4OTEiLCJMaW5lQ29sb3IiOm51bGwsIkxpbmVXZWlnaHQiOjAuMCwiTGluZVR5cGUiOjAsIlBhcmVudFN0eWxlIjpudWxsfSwiUGFyZW50U3R5bGUiOm51bGx9LCJEYXRlRm9ybWF0Ijp7IiRpZCI6Ijg5Mi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2NTAifX0sIldlZWtOdW1iZXJpbmciOnsiJGlkIjoiODkzIiwiRm9ybWF0IjowLCJJc1Zpc2libGUiOmZhbHNlLCJMYXN0S25vd25WaXNpYmlsaXR5U3RhdGUiOmZhbHNlfSwiSXNWaXNpYmxlIjp0cnVlLCJQYXJlbnRTdHlsZSI6bnVsbH0sIkluZGV4IjoxMSwiU21hcnREdXJhdGlvbkFjdGl2YXRlZCI6ZmFsc2UsIkRhdGVGb3JtYXQiOnsiJHJlZiI6Ijg5MiJ9LCJXZWVrTnVtYmVyaW5nIjp7IiRpZCI6Ijg5NCIsIkZvcm1hdCI6MCwiSXNWaXNpYmxlIjpmYWxzZSwiTGFzdEtub3duVmlzaWJpbGl0eVN0YXRlIjpmYWxzZX0sIklkIjoiYWVmMjYzZmQtMjUyZi00MTU4LTg3ODctZDEwNTEzNTNmNDZhIiwiSW1wb3J0SWQiOm51bGwsIlRpdGxlIjoiUEMgSW1hZ2UgU2lnbi1PZmYiLCJOb3RlIjpudWxsLCJIeXBlcmxpbmsiOnsiJGlkIjoiODk1IiwiQWRkcmVzcyI6IiIsIlN1YkFkZHJlc3MiOiIifSwiSXNDaGFuZ2VkIjpmYWxzZSwiSXNOZXciOmZhbHNlfSx7IiRpZCI6Ijg5NiIsIkdyb3VwTmFtZSI6bnVsbCwiU3RhcnREYXRlIjoiMjAyNC0wMi0yOFQwMDowMDowMFoiLCJFbmREYXRlIjoiMjAyNC0wMy0wN1QyMzo1OTowMFoiLCJQZXJjZW50YWdlQ29tcGxldGUiOjAuMCwiU3R5bGUiOnsiJGlkIjoiODk3IiwiU2hhcGUiOjUsIlNoYXBlVGhpY2tuZXNzIjozLCJEdXJhdGlvbkZvcm1hdCI6MCwiSW5jbHVkZU5vbldvcmtpbmdEYXlzSW5EdXJhdGlvbiI6ZmFsc2UsIlBlcmNlbnRhZ2VDb21wbGV0ZVN0eWxlIjp7IiRpZCI6Ijg5OCIsIkZvbnRTZXR0aW5ncyI6eyIkaWQiOiI4OTkiLCJGb250U2l6ZSI6OSwiRm9udE5hbWUiOiJBcmlhbCIsIklzQm9sZCI6ZmFsc2UsIklzSXRhbGljIjpmYWxzZSwiSXNVbmRlcmxpbmVkIjpmYWxzZSwiUGFyZW50U3R5bGUiOm51bGx9LCJBdXRvU2l6ZSI6MCwiRm9yZWdyb3VuZCI6eyIkcmVmIjoiNjA2In0sIk1heFdpZHRoIjo5NjAuMCwiTWF4SGVpZ2h0IjoiSW5maW5pdHkiLCJTbWFydEZvcmVncm91bmRJc0FjdGl2ZSI6ZmFsc2UsIkhvcml6b250YWxBbGlnbm1lbnQiOjAsIlZlcnRpY2FsQWxpZ25tZW50IjowLCJTbWFydEZvcmVncm91bmQiOm51bGwsIkJhY2tncm91bmRGaWxsVHlwZSI6MCwiTWFyZ2luIjp7IiRpZCI6IjkwMCIsIlRvcCI6MC4wLCJMZWZ0IjowLjAsIlJpZ2h0IjowLjAsIkJvdHRvbSI6MC4wfSwiUGFkZGluZyI6eyIkaWQiOiI5MDEiLCJUb3AiOjAuMCwiTGVmdCI6MC4wLCJSaWdodCI6MC4wLCJCb3R0b20iOjAuMH0sIkJhY2tncm91bmQiOnsiJHJlZiI6IjYxMCJ9LCJJc1Zpc2libGUiOnRydWUsIldpZHRoIjowLjAsIkhlaWdodCI6MC4wLCJCb3JkZXJTdHlsZSI6eyIkaWQiOiI5MDIiLCJMaW5lQ29sb3IiOm51bGwsIkxpbmVXZWlnaHQiOjAuMCwiTGluZVR5cGUiOjAsIlBhcmVudFN0eWxlIjpudWxsfSwiUGFyZW50U3R5bGUiOm51bGx9LCJEdXJhdGlvblN0eWxlIjp7IiRpZCI6IjkwMyIsIkZvbnRTZXR0aW5ncyI6eyIkaWQiOiI5MDQiLCJGb250U2l6ZSI6OCwiRm9udE5hbWUiOiJBcmlhbCIsIklzQm9sZCI6ZmFsc2UsIklzSXRhbGljIjpmYWxzZSwiSXNVbmRlcmxpbmVkIjpmYWxzZSwiUGFyZW50U3R5bGUiOm51bGx9LCJBdXRvU2l6ZSI6MCwiRm9yZWdyb3VuZCI6eyIkaWQiOiI5MDUiLCJDb2xvciI6eyIkaWQiOiI5MDYiLCJBIjoyNTUsIlIiOjY1LCJHIjoxMzgsIkIiOjE3OX19LCJNYXhXaWR0aCI6OTYwLjAsIk1heEhlaWdodCI6IkluZmluaXR5IiwiU21hcnRGb3JlZ3JvdW5kSXNBY3RpdmUiOmZhbHNlLCJIb3Jpem9udGFsQWxpZ25tZW50IjowLCJWZXJ0aWNhbEFsaWdubWVudCI6MCwiU21hcnRGb3JlZ3JvdW5kIjpudWxsLCJCYWNrZ3JvdW5kRmlsbFR5cGUiOjAsIk1hcmdpbiI6eyIkaWQiOiI5MDciLCJUb3AiOjAuMCwiTGVmdCI6MC4wLCJSaWdodCI6MC4wLCJCb3R0b20iOjAuMH0sIlBhZGRpbmciOnsiJGlkIjoiOTA4IiwiVG9wIjowLjAsIkxlZnQiOjAuMCwiUmlnaHQiOjAuMCwiQm90dG9tIjowLjB9LCJCYWNrZ3JvdW5kIjp7IiRyZWYiOiI2MTgifSwiSXNWaXNpYmxlIjp0cnVlLCJXaWR0aCI6MC4wLCJIZWlnaHQiOjAuMCwiQm9yZGVyU3R5bGUiOnsiJGlkIjoiOTA5IiwiTGluZUNvbG9yIjpudWxsLCJMaW5lV2VpZ2h0IjowLjAsIkxpbmVUeXBlIjowLCJQYXJlbnRTdHlsZSI6bnVsbH0sIlBhcmVudFN0eWxlIjpudWxsfSwiSG9yaXpvbnRhbENvbm5lY3RvclN0eWxlIjp7IiRpZCI6IjkxMCIsIkxpbmVDb2xvciI6eyIkcmVmIjoiNjIxIn0sIkxpbmVXZWlnaHQiOjEuMCwiTGluZVR5cGUiOjAsIlBhcmVudFN0eWxlIjpudWxsfSwiVmVydGljYWxDb25uZWN0b3JTdHlsZSI6eyIkaWQiOiI5MTEiLCJMaW5lQ29sb3IiOnsiJGlkIjoiOTEyIiwiJHR5cGUiOiJOTFJFLkNvbW1vbi5Eb20uU29saWRDb2xvckJydXNoLCBOTFJFLkNvbW1vbiIsIkNvbG9yIjp7IiRpZCI6IjkxMyIsIkEiOjI1NSwiUiI6MjIzLCJHIjo4MywiQiI6Mzl9fSwiTGluZVdlaWdodCI6Mi4wLCJMaW5lVHlwZSI6MCwiUGFyZW50U3R5bGUiOm51bGx9LCJNYXJnaW4iOm51bGwsIlN0YXJ0RGF0ZVBvc2l0aW9uIjo2LCJFbmREYXRlUG9zaXRpb24iOjYsIkRhdGVJc1Zpc2libGUiOmZhbHNlLCJUaXRsZVBvc2l0aW9uIjo1LCJEdXJhdGlvblBvc2l0aW9uIjo0LCJQZXJjZW50YWdlQ29tcGxldGVkUG9zaXRpb24iOjYsIlNwYWNpbmciOjUsIklzQmVsb3dUaW1lYmFuZCI6ZmFsc2UsIlBlcmNlbnRhZ2VDb21wbGV0ZVNoYXBlT3BhY2l0eSI6MzUsIlNoYXBlU3R5bGUiOnsiJGlkIjoiOTE0IiwiTWFyZ2luIjp7IiRpZCI6IjkxNSIsIlRvcCI6MC4wLCJMZWZ0Ijo0LjAsIlJpZ2h0Ijo0LjAsIkJvdHRvbSI6MC4wfSwiUGFkZGluZyI6eyIkaWQiOiI5MTYiLCJUb3AiOjAuMCwiTGVmdCI6MC4wLCJSaWdodCI6MC4wLCJCb3R0b20iOjAuMH0sIkJhY2tncm91bmQiOnsiJGlkIjoiOTE3IiwiQ29sb3IiOnsiJGlkIjoiOTE4IiwiQSI6MjU1LCJSIjoyMjMsIkciOjgzLCJCIjozOX19LCJJc1Zpc2libGUiOnRydWUsIldpZHRoIjowLjAsIkhlaWdodCI6MTIuMCwiQm9yZGVyU3R5bGUiOnsiJGlkIjoiOTE5IiwiTGluZUNvbG9yIjp7IiRyZWYiOiI2MzEifSwiTGluZVdlaWdodCI6MC4wLCJMaW5lVHlwZSI6MCwiUGFyZW50U3R5bGUiOm51bGx9LCJQYXJlbnRTdHlsZSI6bnVsbH0sIlRpdGxlU3R5bGUiOnsiJGlkIjoiOTIwIiwiRm9udFNldHRpbmdzIjp7IiRpZCI6IjkyMSIsIkZvbnRTaXplIjo5LCJGb250TmFtZSI6IkFyaWFsIiwiSXNCb2xkIjp0cnVlLCJJc0l0YWxpYyI6ZmFsc2UsIklzVW5kZXJsaW5lZCI6ZmFsc2UsIlBhcmVudFN0eWxlIjpudWxsfSwiQXV0b1NpemUiOjAsIkZvcmVncm91bmQiOnsiJGlkIjoiOTIyIiwiQ29sb3IiOnsiJGlkIjoiOTIzIiwiQSI6MjU1LCJSIjoyMjMsIkciOjgzLCJCIjozOX19LCJNYXhXaWR0aCI6OTYwLjAsIk1heEhlaWdodCI6IkluZmluaXR5IiwiU21hcnRGb3JlZ3JvdW5kSXNBY3RpdmUiOmZhbHNlLCJIb3Jpem9udGFsQWxpZ25tZW50IjowLCJWZXJ0aWNhbEFsaWdubWVudCI6MCwiU21hcnRGb3JlZ3JvdW5kIjpudWxsLCJCYWNrZ3JvdW5kRmlsbFR5cGUiOjAsIk1hcmdpbiI6eyIkaWQiOiI5MjQiLCJUb3AiOjAuMCwiTGVmdCI6MC4wLCJSaWdodCI6MC4wLCJCb3R0b20iOjAuMH0sIlBhZGRpbmciOnsiJGlkIjoiOTI1IiwiVG9wIjowLjAsIkxlZnQiOjAuMCwiUmlnaHQiOjAuMCwiQm90dG9tIjowLjB9LCJCYWNrZ3JvdW5kIjp7IiRyZWYiOiI2MzkifSwiSXNWaXNpYmxlIjp0cnVlLCJXaWR0aCI6MC4wLCJIZWlnaHQiOjAuMCwiQm9yZGVyU3R5bGUiOnsiJGlkIjoiOTI2IiwiTGluZUNvbG9yIjpudWxsLCJMaW5lV2VpZ2h0IjowLjAsIkxpbmVUeXBlIjowLCJQYXJlbnRTdHlsZSI6bnVsbH0sIlBhcmVudFN0eWxlIjpudWxsfSwiRGF0ZVN0eWxlIjp7IiRpZCI6IjkyNyIsIkZvbnRTZXR0aW5ncyI6eyIkaWQiOiI5MjgiLCJGb250U2l6ZSI6OSwiRm9udE5hbWUiOiJBcmlhbCIsIklzQm9sZCI6ZmFsc2UsIklzSXRhbGljIjpmYWxzZSwiSXNVbmRlcmxpbmVkIjpmYWxzZSwiUGFyZW50U3R5bGUiOm51bGx9LCJBdXRvU2l6ZSI6MCwiRm9yZWdyb3VuZCI6eyIkaWQiOiI5MjkiLCJDb2xvciI6eyIkcmVmIjoiODg4In19LCJNYXhXaWR0aCI6OTYwLjAsIk1heEhlaWdodCI6IkluZmluaXR5IiwiU21hcnRGb3JlZ3JvdW5kSXNBY3RpdmUiOmZhbHNlLCJIb3Jpem9udGFsQWxpZ25tZW50IjowLCJWZXJ0aWNhbEFsaWdubWVudCI6MCwiU21hcnRGb3JlZ3JvdW5kIjpudWxsLCJCYWNrZ3JvdW5kRmlsbFR5cGUiOjAsIk1hcmdpbiI6eyIkaWQiOiI5MzAiLCJUb3AiOjAuMCwiTGVmdCI6MC4wLCJSaWdodCI6MC4wLCJCb3R0b20iOjAuMH0sIlBhZGRpbmciOnsiJGlkIjoiOTMxIiwiVG9wIjowLjAsIkxlZnQiOjAuMCwiUmlnaHQiOjAuMCwiQm90dG9tIjowLjB9LCJCYWNrZ3JvdW5kIjp7IiRyZWYiOiI2NDcifSwiSXNWaXNpYmxlIjpmYWxzZSwiV2lkdGgiOjAuMCwiSGVpZ2h0IjowLjAsIkJvcmRlclN0eWxlIjp7IiRpZCI6IjkzMiIsIkxpbmVDb2xvciI6bnVsbCwiTGluZVdlaWdodCI6MC4wLCJMaW5lVHlwZSI6MCwiUGFyZW50U3R5bGUiOm51bGx9LCJQYXJlbnRTdHlsZSI6bnVsbH0sIkRhdGVGb3JtYXQiOnsiJGlkIjoiOTMz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Y1MCJ9fSwiV2Vla051bWJlcmluZyI6eyIkaWQiOiI5MzQiLCJGb3JtYXQiOjAsIklzVmlzaWJsZSI6ZmFsc2UsIkxhc3RLbm93blZpc2liaWxpdHlTdGF0ZSI6ZmFsc2V9LCJJc1Zpc2libGUiOnRydWUsIlBhcmVudFN0eWxlIjpudWxsfSwiSW5kZXgiOjEyLCJTbWFydER1cmF0aW9uQWN0aXZhdGVkIjpmYWxzZSwiRGF0ZUZvcm1hdCI6eyIkcmVmIjoiOTMzIn0sIldlZWtOdW1iZXJpbmciOnsiJGlkIjoiOTM1IiwiRm9ybWF0IjowLCJJc1Zpc2libGUiOmZhbHNlLCJMYXN0S25vd25WaXNpYmlsaXR5U3RhdGUiOmZhbHNlfSwiSWQiOiI3ZDUyMGE2YS0zMzVhLTRmMzItODMzYi1iNDMwMzdhYTAzZWYiLCJJbXBvcnRJZCI6bnVsbCwiVGl0bGUiOiJTbWFydHBob25lIEltYWdlIFNpZ24tT2ZmIiwiTm90ZSI6bnVsbCwiSHlwZXJsaW5rIjp7IiRpZCI6IjkzNiIsIkFkZHJlc3MiOiIiLCJTdWJBZGRyZXNzIjoiIn0sIklzQ2hhbmdlZCI6ZmFsc2UsIklzTmV3IjpmYWxzZX0seyIkaWQiOiI5MzciLCJHcm91cE5hbWUiOm51bGwsIlN0YXJ0RGF0ZSI6IjIwMjQtMDMtMDRUMDA6MDA6MDBaIiwiRW5kRGF0ZSI6IjIwMjQtMDMtMDdUMjM6NTk6MDBaIiwiUGVyY2VudGFnZUNvbXBsZXRlIjowLjAsIlN0eWxlIjp7IiRpZCI6IjkzOCIsIlNoYXBlIjo3LCJTaGFwZVRoaWNrbmVzcyI6MywiRHVyYXRpb25Gb3JtYXQiOjAsIkluY2x1ZGVOb25Xb3JraW5nRGF5c0luRHVyYXRpb24iOmZhbHNlLCJQZXJjZW50YWdlQ29tcGxldGVTdHlsZSI6eyIkaWQiOiI5MzkiLCJGb250U2V0dGluZ3MiOnsiJGlkIjoiOTQwIiwiRm9udFNpemUiOjksIkZvbnROYW1lIjoiQXJpYWwiLCJJc0JvbGQiOmZhbHNlLCJJc0l0YWxpYyI6ZmFsc2UsIklzVW5kZXJsaW5lZCI6ZmFsc2UsIlBhcmVudFN0eWxlIjpudWxsfSwiQXV0b1NpemUiOjAsIkZvcmVncm91bmQiOnsiJHJlZiI6IjYwNiJ9LCJNYXhXaWR0aCI6OTYwLjAsIk1heEhlaWdodCI6IkluZmluaXR5IiwiU21hcnRGb3JlZ3JvdW5kSXNBY3RpdmUiOmZhbHNlLCJIb3Jpem9udGFsQWxpZ25tZW50IjowLCJWZXJ0aWNhbEFsaWdubWVudCI6MCwiU21hcnRGb3JlZ3JvdW5kIjpudWxsLCJCYWNrZ3JvdW5kRmlsbFR5cGUiOjAsIk1hcmdpbiI6eyIkaWQiOiI5NDEiLCJUb3AiOjAuMCwiTGVmdCI6MC4wLCJSaWdodCI6MC4wLCJCb3R0b20iOjAuMH0sIlBhZGRpbmciOnsiJGlkIjoiOTQyIiwiVG9wIjowLjAsIkxlZnQiOjAuMCwiUmlnaHQiOjAuMCwiQm90dG9tIjowLjB9LCJCYWNrZ3JvdW5kIjp7IiRyZWYiOiI2MTAifSwiSXNWaXNpYmxlIjp0cnVlLCJXaWR0aCI6MC4wLCJIZWlnaHQiOjAuMCwiQm9yZGVyU3R5bGUiOnsiJGlkIjoiOTQzIiwiTGluZUNvbG9yIjpudWxsLCJMaW5lV2VpZ2h0IjowLjAsIkxpbmVUeXBlIjowLCJQYXJlbnRTdHlsZSI6bnVsbH0sIlBhcmVudFN0eWxlIjpudWxsfSwiRHVyYXRpb25TdHlsZSI6eyIkaWQiOiI5NDQiLCJGb250U2V0dGluZ3MiOnsiJGlkIjoiOTQ1IiwiRm9udFNpemUiOjgsIkZvbnROYW1lIjoiQXJpYWwiLCJJc0JvbGQiOmZhbHNlLCJJc0l0YWxpYyI6ZmFsc2UsIklzVW5kZXJsaW5lZCI6ZmFsc2UsIlBhcmVudFN0eWxlIjpudWxsfSwiQXV0b1NpemUiOjAsIkZvcmVncm91bmQiOnsiJGlkIjoiOTQ2IiwiQ29sb3IiOnsiJGlkIjoiOTQ3IiwiQSI6MjU1LCJSIjo2NSwiRyI6MTM4LCJCIjoxNzl9fSwiTWF4V2lkdGgiOjk2MC4wLCJNYXhIZWlnaHQiOiJJbmZpbml0eSIsIlNtYXJ0Rm9yZWdyb3VuZElzQWN0aXZlIjpmYWxzZSwiSG9yaXpvbnRhbEFsaWdubWVudCI6MCwiVmVydGljYWxBbGlnbm1lbnQiOjAsIlNtYXJ0Rm9yZWdyb3VuZCI6bnVsbCwiQmFja2dyb3VuZEZpbGxUeXBlIjowLCJNYXJnaW4iOnsiJGlkIjoiOTQ4IiwiVG9wIjowLjAsIkxlZnQiOjAuMCwiUmlnaHQiOjAuMCwiQm90dG9tIjowLjB9LCJQYWRkaW5nIjp7IiRpZCI6Ijk0OSIsIlRvcCI6MC4wLCJMZWZ0IjowLjAsIlJpZ2h0IjowLjAsIkJvdHRvbSI6MC4wfSwiQmFja2dyb3VuZCI6eyIkcmVmIjoiNjE4In0sIklzVmlzaWJsZSI6dHJ1ZSwiV2lkdGgiOjAuMCwiSGVpZ2h0IjowLjAsIkJvcmRlclN0eWxlIjp7IiRpZCI6Ijk1MCIsIkxpbmVDb2xvciI6bnVsbCwiTGluZVdlaWdodCI6MC4wLCJMaW5lVHlwZSI6MCwiUGFyZW50U3R5bGUiOm51bGx9LCJQYXJlbnRTdHlsZSI6bnVsbH0sIkhvcml6b250YWxDb25uZWN0b3JTdHlsZSI6eyIkaWQiOiI5NTEiLCJMaW5lQ29sb3IiOnsiJHJlZiI6IjYyMSJ9LCJMaW5lV2VpZ2h0IjoxLjAsIkxpbmVUeXBlIjowLCJQYXJlbnRTdHlsZSI6bnVsbH0sIlZlcnRpY2FsQ29ubmVjdG9yU3R5bGUiOnsiJGlkIjoiOTUyIiwiTGluZUNvbG9yIjp7IiRyZWYiOiI2MjQifSwiTGluZVdlaWdodCI6MC4wLCJMaW5lVHlwZSI6MCwiUGFyZW50U3R5bGUiOm51bGx9LCJNYXJnaW4iOm51bGwsIlN0YXJ0RGF0ZVBvc2l0aW9uIjo2LCJFbmREYXRlUG9zaXRpb24iOjYsIkRhdGVJc1Zpc2libGUiOmZhbHNlLCJUaXRsZVBvc2l0aW9uIjo1LCJEdXJhdGlvblBvc2l0aW9uIjo0LCJQZXJjZW50YWdlQ29tcGxldGVkUG9zaXRpb24iOjYsIlNwYWNpbmciOjUsIklzQmVsb3dUaW1lYmFuZCI6ZmFsc2UsIlBlcmNlbnRhZ2VDb21wbGV0ZVNoYXBlT3BhY2l0eSI6MzUsIlNoYXBlU3R5bGUiOnsiJGlkIjoiOTUzIiwiTWFyZ2luIjp7IiRpZCI6Ijk1NCIsIlRvcCI6MC4wLCJMZWZ0Ijo0LjAsIlJpZ2h0Ijo0LjAsIkJvdHRvbSI6MC4wfSwiUGFkZGluZyI6eyIkaWQiOiI5NTUiLCJUb3AiOjAuMCwiTGVmdCI6MC4wLCJSaWdodCI6MC4wLCJCb3R0b20iOjAuMH0sIkJhY2tncm91bmQiOnsiJGlkIjoiOTU2IiwiQ29sb3IiOnsiJGlkIjoiOTU3IiwiQSI6MjU1LCJSIjoxMzEsIkciOjEzMSwiQiI6MTMxfX0sIklzVmlzaWJsZSI6dHJ1ZSwiV2lkdGgiOjAuMCwiSGVpZ2h0IjoxMi4wLCJCb3JkZXJTdHlsZSI6eyIkaWQiOiI5NTgiLCJMaW5lQ29sb3IiOnsiJHJlZiI6IjYzMSJ9LCJMaW5lV2VpZ2h0IjowLjAsIkxpbmVUeXBlIjowLCJQYXJlbnRTdHlsZSI6bnVsbH0sIlBhcmVudFN0eWxlIjpudWxsfSwiVGl0bGVTdHlsZSI6eyIkaWQiOiI5NTkiLCJGb250U2V0dGluZ3MiOnsiJGlkIjoiOTYwIiwiRm9udFNpemUiOjksIkZvbnROYW1lIjoiQXJpYWwiLCJJc0JvbGQiOmZhbHNlLCJJc0l0YWxpYyI6ZmFsc2UsIklzVW5kZXJsaW5lZCI6ZmFsc2UsIlBhcmVudFN0eWxlIjpudWxsfSwiQXV0b1NpemUiOjAsIkZvcmVncm91bmQiOnsiJGlkIjoiOTYxIiwiQ29sb3IiOnsiJGlkIjoiOTYyIiwiQSI6MjU1LCJSIjo5NCwiRyI6OTQsIkIiOjk0fX0sIk1heFdpZHRoIjo5NjAuMCwiTWF4SGVpZ2h0IjoiSW5maW5pdHkiLCJTbWFydEZvcmVncm91bmRJc0FjdGl2ZSI6ZmFsc2UsIkhvcml6b250YWxBbGlnbm1lbnQiOjAsIlZlcnRpY2FsQWxpZ25tZW50IjowLCJTbWFydEZvcmVncm91bmQiOm51bGwsIkJhY2tncm91bmRGaWxsVHlwZSI6MCwiTWFyZ2luIjp7IiRpZCI6Ijk2MyIsIlRvcCI6MC4wLCJMZWZ0IjowLjAsIlJpZ2h0IjowLjAsIkJvdHRvbSI6MC4wfSwiUGFkZGluZyI6eyIkaWQiOiI5NjQiLCJUb3AiOjAuMCwiTGVmdCI6MC4wLCJSaWdodCI6MC4wLCJCb3R0b20iOjAuMH0sIkJhY2tncm91bmQiOnsiJHJlZiI6IjYzOSJ9LCJJc1Zpc2libGUiOnRydWUsIldpZHRoIjowLjAsIkhlaWdodCI6MC4wLCJCb3JkZXJTdHlsZSI6eyIkaWQiOiI5NjUiLCJMaW5lQ29sb3IiOm51bGwsIkxpbmVXZWlnaHQiOjAuMCwiTGluZVR5cGUiOjAsIlBhcmVudFN0eWxlIjpudWxsfSwiUGFyZW50U3R5bGUiOm51bGx9LCJEYXRlU3R5bGUiOnsiJGlkIjoiOTY2IiwiRm9udFNldHRpbmdzIjp7IiRpZCI6Ijk2NyIsIkZvbnRTaXplIjo5LCJGb250TmFtZSI6IkFyaWFsIiwiSXNCb2xkIjpmYWxzZSwiSXNJdGFsaWMiOmZhbHNlLCJJc1VuZGVybGluZWQiOmZhbHNlLCJQYXJlbnRTdHlsZSI6bnVsbH0sIkF1dG9TaXplIjowLCJGb3JlZ3JvdW5kIjp7IiRpZCI6Ijk2OCIsIkNvbG9yIjp7IiRpZCI6Ijk2OSIsIkEiOjI1NSwiUiI6MTMxLCJHIjoxMzEsIkIiOjEzMX19LCJNYXhXaWR0aCI6OTYwLjAsIk1heEhlaWdodCI6IkluZmluaXR5IiwiU21hcnRGb3JlZ3JvdW5kSXNBY3RpdmUiOmZhbHNlLCJIb3Jpem9udGFsQWxpZ25tZW50IjowLCJWZXJ0aWNhbEFsaWdubWVudCI6MCwiU21hcnRGb3JlZ3JvdW5kIjpudWxsLCJCYWNrZ3JvdW5kRmlsbFR5cGUiOjAsIk1hcmdpbiI6eyIkaWQiOiI5NzAiLCJUb3AiOjAuMCwiTGVmdCI6MC4wLCJSaWdodCI6MC4wLCJCb3R0b20iOjAuMH0sIlBhZGRpbmciOnsiJGlkIjoiOTcxIiwiVG9wIjowLjAsIkxlZnQiOjAuMCwiUmlnaHQiOjAuMCwiQm90dG9tIjowLjB9LCJCYWNrZ3JvdW5kIjp7IiRyZWYiOiI2NDcifSwiSXNWaXNpYmxlIjpmYWxzZSwiV2lkdGgiOjAuMCwiSGVpZ2h0IjowLjAsIkJvcmRlclN0eWxlIjp7IiRpZCI6Ijk3MiIsIkxpbmVDb2xvciI6bnVsbCwiTGluZVdlaWdodCI6MC4wLCJMaW5lVHlwZSI6MCwiUGFyZW50U3R5bGUiOm51bGx9LCJQYXJlbnRTdHlsZSI6bnVsbH0sIkRhdGVGb3JtYXQiOnsiJGlkIjoiOTcz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Y1MCJ9fSwiV2Vla051bWJlcmluZyI6eyIkaWQiOiI5NzQiLCJGb3JtYXQiOjAsIklzVmlzaWJsZSI6ZmFsc2UsIkxhc3RLbm93blZpc2liaWxpdHlTdGF0ZSI6ZmFsc2V9LCJJc1Zpc2libGUiOnRydWUsIlBhcmVudFN0eWxlIjpudWxsfSwiSW5kZXgiOjEzLCJTbWFydER1cmF0aW9uQWN0aXZhdGVkIjpmYWxzZSwiRGF0ZUZvcm1hdCI6eyIkcmVmIjoiOTczIn0sIldlZWtOdW1iZXJpbmciOnsiJGlkIjoiOTc1IiwiRm9ybWF0IjowLCJJc1Zpc2libGUiOmZhbHNlLCJMYXN0S25vd25WaXNpYmlsaXR5U3RhdGUiOmZhbHNlfSwiSWQiOiJiMTU1ZTc1NC01NjAxLTQxMzAtYmUzZS0yMGQ4NDMyNjk4NGEiLCJJbXBvcnRJZCI6bnVsbCwiVGl0bGUiOiJEb2N1bWVudGF0aW9uIiwiTm90ZSI6bnVsbCwiSHlwZXJsaW5rIjp7IiRpZCI6Ijk3NiIsIkFkZHJlc3MiOiIiLCJTdWJBZGRyZXNzIjoiIn0sIklzQ2hhbmdlZCI6ZmFsc2UsIklzTmV3IjpmYWxzZX0seyIkaWQiOiI5NzciLCJHcm91cE5hbWUiOm51bGwsIlN0YXJ0RGF0ZSI6IjIwMjQtMDMtMTBUMDA6MDA6MDBaIiwiRW5kRGF0ZSI6IjIwMjQtMDMtMTJUMjM6NTk6MDBaIiwiUGVyY2VudGFnZUNvbXBsZXRlIjowLjAsIlN0eWxlIjp7IiRpZCI6Ijk3OCIsIlNoYXBlIjo3LCJTaGFwZVRoaWNrbmVzcyI6MywiRHVyYXRpb25Gb3JtYXQiOjAsIkluY2x1ZGVOb25Xb3JraW5nRGF5c0luRHVyYXRpb24iOmZhbHNlLCJQZXJjZW50YWdlQ29tcGxldGVTdHlsZSI6eyIkaWQiOiI5NzkiLCJGb250U2V0dGluZ3MiOnsiJGlkIjoiOTgwIiwiRm9udFNpemUiOjksIkZvbnROYW1lIjoiQXJpYWwiLCJJc0JvbGQiOmZhbHNlLCJJc0l0YWxpYyI6ZmFsc2UsIklzVW5kZXJsaW5lZCI6ZmFsc2UsIlBhcmVudFN0eWxlIjpudWxsfSwiQXV0b1NpemUiOjAsIkZvcmVncm91bmQiOnsiJHJlZiI6IjYwNiJ9LCJNYXhXaWR0aCI6OTYwLjAsIk1heEhlaWdodCI6IkluZmluaXR5IiwiU21hcnRGb3JlZ3JvdW5kSXNBY3RpdmUiOmZhbHNlLCJIb3Jpem9udGFsQWxpZ25tZW50IjowLCJWZXJ0aWNhbEFsaWdubWVudCI6MCwiU21hcnRGb3JlZ3JvdW5kIjpudWxsLCJCYWNrZ3JvdW5kRmlsbFR5cGUiOjAsIk1hcmdpbiI6eyIkaWQiOiI5ODEiLCJUb3AiOjAuMCwiTGVmdCI6MC4wLCJSaWdodCI6MC4wLCJCb3R0b20iOjAuMH0sIlBhZGRpbmciOnsiJGlkIjoiOTgyIiwiVG9wIjowLjAsIkxlZnQiOjAuMCwiUmlnaHQiOjAuMCwiQm90dG9tIjowLjB9LCJCYWNrZ3JvdW5kIjp7IiRyZWYiOiI2MTAifSwiSXNWaXNpYmxlIjp0cnVlLCJXaWR0aCI6MC4wLCJIZWlnaHQiOjAuMCwiQm9yZGVyU3R5bGUiOnsiJGlkIjoiOTgzIiwiTGluZUNvbG9yIjpudWxsLCJMaW5lV2VpZ2h0IjowLjAsIkxpbmVUeXBlIjowLCJQYXJlbnRTdHlsZSI6bnVsbH0sIlBhcmVudFN0eWxlIjpudWxsfSwiRHVyYXRpb25TdHlsZSI6eyIkaWQiOiI5ODQiLCJGb250U2V0dGluZ3MiOnsiJGlkIjoiOTg1IiwiRm9udFNpemUiOjgsIkZvbnROYW1lIjoiQXJpYWwiLCJJc0JvbGQiOmZhbHNlLCJJc0l0YWxpYyI6ZmFsc2UsIklzVW5kZXJsaW5lZCI6ZmFsc2UsIlBhcmVudFN0eWxlIjpudWxsfSwiQXV0b1NpemUiOjAsIkZvcmVncm91bmQiOnsiJGlkIjoiOTg2IiwiQ29sb3IiOnsiJGlkIjoiOTg3IiwiQSI6MjU1LCJSIjo2NSwiRyI6MTM4LCJCIjoxNzl9fSwiTWF4V2lkdGgiOjk2MC4wLCJNYXhIZWlnaHQiOiJJbmZpbml0eSIsIlNtYXJ0Rm9yZWdyb3VuZElzQWN0aXZlIjpmYWxzZSwiSG9yaXpvbnRhbEFsaWdubWVudCI6MCwiVmVydGljYWxBbGlnbm1lbnQiOjAsIlNtYXJ0Rm9yZWdyb3VuZCI6bnVsbCwiQmFja2dyb3VuZEZpbGxUeXBlIjowLCJNYXJnaW4iOnsiJGlkIjoiOTg4IiwiVG9wIjowLjAsIkxlZnQiOjAuMCwiUmlnaHQiOjAuMCwiQm90dG9tIjowLjB9LCJQYWRkaW5nIjp7IiRpZCI6Ijk4OSIsIlRvcCI6MC4wLCJMZWZ0IjowLjAsIlJpZ2h0IjowLjAsIkJvdHRvbSI6MC4wfSwiQmFja2dyb3VuZCI6eyIkcmVmIjoiNjE4In0sIklzVmlzaWJsZSI6dHJ1ZSwiV2lkdGgiOjAuMCwiSGVpZ2h0IjowLjAsIkJvcmRlclN0eWxlIjp7IiRpZCI6Ijk5MCIsIkxpbmVDb2xvciI6bnVsbCwiTGluZVdlaWdodCI6MC4wLCJMaW5lVHlwZSI6MCwiUGFyZW50U3R5bGUiOm51bGx9LCJQYXJlbnRTdHlsZSI6bnVsbH0sIkhvcml6b250YWxDb25uZWN0b3JTdHlsZSI6eyIkaWQiOiI5OTEiLCJMaW5lQ29sb3IiOnsiJHJlZiI6IjYyMSJ9LCJMaW5lV2VpZ2h0IjoxLjAsIkxpbmVUeXBlIjowLCJQYXJlbnRTdHlsZSI6bnVsbH0sIlZlcnRpY2FsQ29ubmVjdG9yU3R5bGUiOnsiJGlkIjoiOTkyIiwiTGluZUNvbG9yIjp7IiRyZWYiOiI2MjQifSwiTGluZVdlaWdodCI6MC4wLCJMaW5lVHlwZSI6MCwiUGFyZW50U3R5bGUiOm51bGx9LCJNYXJnaW4iOm51bGwsIlN0YXJ0RGF0ZVBvc2l0aW9uIjo2LCJFbmREYXRlUG9zaXRpb24iOjYsIkRhdGVJc1Zpc2libGUiOmZhbHNlLCJUaXRsZVBvc2l0aW9uIjo1LCJEdXJhdGlvblBvc2l0aW9uIjo0LCJQZXJjZW50YWdlQ29tcGxldGVkUG9zaXRpb24iOjYsIlNwYWNpbmciOjUsIklzQmVsb3dUaW1lYmFuZCI6ZmFsc2UsIlBlcmNlbnRhZ2VDb21wbGV0ZVNoYXBlT3BhY2l0eSI6MzUsIlNoYXBlU3R5bGUiOnsiJGlkIjoiOTkzIiwiTWFyZ2luIjp7IiRpZCI6Ijk5NCIsIlRvcCI6MC4wLCJMZWZ0Ijo0LjAsIlJpZ2h0Ijo0LjAsIkJvdHRvbSI6MC4wfSwiUGFkZGluZyI6eyIkaWQiOiI5OTUiLCJUb3AiOjAuMCwiTGVmdCI6MC4wLCJSaWdodCI6MC4wLCJCb3R0b20iOjAuMH0sIkJhY2tncm91bmQiOnsiJGlkIjoiOTk2IiwiQ29sb3IiOnsiJGlkIjoiOTk3IiwiQSI6MjU1LCJSIjoxMzEsIkciOjEzMSwiQiI6MTMxfX0sIklzVmlzaWJsZSI6dHJ1ZSwiV2lkdGgiOjAuMCwiSGVpZ2h0IjoxMi4wLCJCb3JkZXJTdHlsZSI6eyIkaWQiOiI5OTgiLCJMaW5lQ29sb3IiOnsiJHJlZiI6IjYzMSJ9LCJMaW5lV2VpZ2h0IjowLjAsIkxpbmVUeXBlIjowLCJQYXJlbnRTdHlsZSI6bnVsbH0sIlBhcmVudFN0eWxlIjpudWxsfSwiVGl0bGVTdHlsZSI6eyIkaWQiOiI5OTkiLCJGb250U2V0dGluZ3MiOnsiJGlkIjoiMTAwMCIsIkZvbnRTaXplIjo5LCJGb250TmFtZSI6IkFyaWFsIiwiSXNCb2xkIjpmYWxzZSwiSXNJdGFsaWMiOmZhbHNlLCJJc1VuZGVybGluZWQiOmZhbHNlLCJQYXJlbnRTdHlsZSI6bnVsbH0sIkF1dG9TaXplIjowLCJGb3JlZ3JvdW5kIjp7IiRpZCI6IjEwMDEiLCJDb2xvciI6eyIkaWQiOiIxMDAyIiwiQSI6MjU1LCJSIjo5NCwiRyI6OTQsIkIiOjk0fX0sIk1heFdpZHRoIjo5NjAuMCwiTWF4SGVpZ2h0IjoiSW5maW5pdHkiLCJTbWFydEZvcmVncm91bmRJc0FjdGl2ZSI6ZmFsc2UsIkhvcml6b250YWxBbGlnbm1lbnQiOjAsIlZlcnRpY2FsQWxpZ25tZW50IjowLCJTbWFydEZvcmVncm91bmQiOm51bGwsIkJhY2tncm91bmRGaWxsVHlwZSI6MCwiTWFyZ2luIjp7IiRpZCI6IjEwMDMiLCJUb3AiOjAuMCwiTGVmdCI6MC4wLCJSaWdodCI6MC4wLCJCb3R0b20iOjAuMH0sIlBhZGRpbmciOnsiJGlkIjoiMTAwNCIsIlRvcCI6MC4wLCJMZWZ0IjowLjAsIlJpZ2h0IjowLjAsIkJvdHRvbSI6MC4wfSwiQmFja2dyb3VuZCI6eyIkcmVmIjoiNjM5In0sIklzVmlzaWJsZSI6dHJ1ZSwiV2lkdGgiOjAuMCwiSGVpZ2h0IjowLjAsIkJvcmRlclN0eWxlIjp7IiRpZCI6IjEwMDUiLCJMaW5lQ29sb3IiOm51bGwsIkxpbmVXZWlnaHQiOjAuMCwiTGluZVR5cGUiOjAsIlBhcmVudFN0eWxlIjpudWxsfSwiUGFyZW50U3R5bGUiOm51bGx9LCJEYXRlU3R5bGUiOnsiJGlkIjoiMTAwNiIsIkZvbnRTZXR0aW5ncyI6eyIkaWQiOiIxMDA3IiwiRm9udFNpemUiOjksIkZvbnROYW1lIjoiQXJpYWwiLCJJc0JvbGQiOmZhbHNlLCJJc0l0YWxpYyI6ZmFsc2UsIklzVW5kZXJsaW5lZCI6ZmFsc2UsIlBhcmVudFN0eWxlIjpudWxsfSwiQXV0b1NpemUiOjAsIkZvcmVncm91bmQiOnsiJGlkIjoiMTAwOCIsIkNvbG9yIjp7IiRpZCI6IjEwMDkiLCJBIjoyNTUsIlIiOjEzMSwiRyI6MTMxLCJCIjoxMzF9fSwiTWF4V2lkdGgiOjk2MC4wLCJNYXhIZWlnaHQiOiJJbmZpbml0eSIsIlNtYXJ0Rm9yZWdyb3VuZElzQWN0aXZlIjpmYWxzZSwiSG9yaXpvbnRhbEFsaWdubWVudCI6MCwiVmVydGljYWxBbGlnbm1lbnQiOjAsIlNtYXJ0Rm9yZWdyb3VuZCI6bnVsbCwiQmFja2dyb3VuZEZpbGxUeXBlIjowLCJNYXJnaW4iOnsiJGlkIjoiMTAxMCIsIlRvcCI6MC4wLCJMZWZ0IjowLjAsIlJpZ2h0IjowLjAsIkJvdHRvbSI6MC4wfSwiUGFkZGluZyI6eyIkaWQiOiIxMDExIiwiVG9wIjowLjAsIkxlZnQiOjAuMCwiUmlnaHQiOjAuMCwiQm90dG9tIjowLjB9LCJCYWNrZ3JvdW5kIjp7IiRyZWYiOiI2NDcifSwiSXNWaXNpYmxlIjpmYWxzZSwiV2lkdGgiOjAuMCwiSGVpZ2h0IjowLjAsIkJvcmRlclN0eWxlIjp7IiRpZCI6IjEwMTIiLCJMaW5lQ29sb3IiOm51bGwsIkxpbmVXZWlnaHQiOjAuMCwiTGluZVR5cGUiOjAsIlBhcmVudFN0eWxlIjpudWxsfSwiUGFyZW50U3R5bGUiOm51bGx9LCJEYXRlRm9ybWF0Ijp7IiRpZCI6IjEwMTM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NjUwIn19LCJXZWVrTnVtYmVyaW5nIjp7IiRpZCI6IjEwMTQiLCJGb3JtYXQiOjAsIklzVmlzaWJsZSI6ZmFsc2UsIkxhc3RLbm93blZpc2liaWxpdHlTdGF0ZSI6ZmFsc2V9LCJJc1Zpc2libGUiOnRydWUsIlBhcmVudFN0eWxlIjpudWxsfSwiSW5kZXgiOjE0LCJTbWFydER1cmF0aW9uQWN0aXZhdGVkIjpmYWxzZSwiRGF0ZUZvcm1hdCI6eyIkcmVmIjoiMTAxMyJ9LCJXZWVrTnVtYmVyaW5nIjp7IiRpZCI6IjEwMTUiLCJGb3JtYXQiOjAsIklzVmlzaWJsZSI6ZmFsc2UsIkxhc3RLbm93blZpc2liaWxpdHlTdGF0ZSI6ZmFsc2V9LCJJZCI6IjU0MDFiYjIzLWFmOWEtNDc2ZS05ZjA0LTBkZjkyODJiYzczNCIsIkltcG9ydElkIjpudWxsLCJUaXRsZSI6IkhlbHBkZXNrIFRyYWluaW5nIiwiTm90ZSI6bnVsbCwiSHlwZXJsaW5rIjp7IiRpZCI6IjEwMTYiLCJBZGRyZXNzIjoiIiwiU3ViQWRkcmVzcyI6IiJ9LCJJc0NoYW5nZWQiOmZhbHNlLCJJc05ldyI6ZmFsc2V9XSwiU3dpbWxhbmVzIjpbXSwiTXNQcm9qZWN0SXRlbXNUcmVlIjp7IiRpZCI6IjEwMTciLCJSb290Ijp7IkltcG9ydElkIjpudWxsLCJJc0ltcG9ydGVkIjpmYWxzZSwiQ2hpbGRyZW4iOltdfX0sIk1ldGFkYXRhIjp7IiRpZCI6IjEwMTgiLCJSZWNlbnRDb2xvcnNDb2xsZWN0aW9uIjoiW1wiI0ZGODM4MzgzXCIsXCIjRkZERjUzMjdcIixcIiNGRkE2QjcyN1wiLFwiI0ZGRkY5OTI3XCIsXCIjRkYzMTY4ODZcIixcIiNGRjVFNUU1RVwiXSIsIlNvdXJjZVRoZW1lIjoie1wiJGlkXCI6XCIxXCIsXCJJZFwiOlwiNmU1NDUzZDItYjU2Yi00M2FlLTk1YjAtM2UxN2Y5NzEzMWZiXCIsXCJDYXRlZ29yeVwiOjIsXCJDdWx0dXJlSW5mb05hbWVcIjpcImVuLVVTXCIsXCJWZXJzaW9uXCI6e1wiJGlkXCI6XCIyXCIsXCJUaGVtZURvbVZlcnNpb25cIjpcIjEuMS4wXCJ9LFwiU3R5bGVcIjp7XCIkaWRcIjpcIjNcIixcIlRpbWViYW5kU3R5bGVcIjp7XCIkaWRcIjpcIjRcIixcIlJpZ2h0RW5kQ2Fwc1N0eWxlXCI6e1wiJGlkXCI6XCI1XCIsXCJGb250U2V0dGluZ3NcIjp7XCIkaWRcIjpcIjZcIixcIkZvbnRTaXplXCI6MTYsXCJGb250TmFtZVwiOlwiQXJpYWxcIixcIklzQm9sZFwiOnRydWUsXCJJc0l0YWxpY1wiOmZhbHNlLFwiSXNVbmRlcmxpbmVkXCI6ZmFsc2V9LFwiRm9yZWdyb3VuZFwiOntcIiRpZFwiOlwiN1wiLFwiQ29sb3JcIjp7XCIkaWRcIjpcIjhcIixcIkFcIjoyNTUsXCJSXCI6MjM3LFwiR1wiOjEyNSxcIkJcIjo0OX19LFwiSG9yaXpvbnRhbEFsaWdubWVudFwiOjAsXCJJc1Zpc2libGVcIjpmYWxzZX0sXCJMZWZ0RW5kQ2Fwc1N0eWxlXCI6e1wiJGlkXCI6XCI5XCIsXCJGb250U2V0dGluZ3NcIjp7XCIkaWRcIjpcIjEwXCIsXCJGb250U2l6ZVwiOjE2LFwiRm9udE5hbWVcIjpcIkFyaWFsXCIsXCJJc0JvbGRcIjp0cnVlLFwiSXNJdGFsaWNcIjpmYWxzZSxcIklzVW5kZXJsaW5lZFwiOmZhbHNlfSxcIkZvcmVncm91bmRcIjp7XCIkaWRcIjpcIjExXCIsXCJDb2xvclwiOntcIiRpZFwiOlwiMTJcIixcIkFcIjoyNTUsXCJSXCI6MjM3LFwiR1wiOjEyNSxcIkJcIjo0OX19LFwiSG9yaXpvbnRhbEFsaWdubWVudFwiOjAsXCJJc1Zpc2libGVcIjpmYWxzZX0sXCJUb2RheU1hcmtlclN0eWxlXCI6e1wiJGlkXCI6XCIxM1wiLFwiVG9kYXlUZXh0U3R5bGVcIjp7XCIkaWRcIjpcIjE0XCIsXCJGb250U2V0dGluZ3NcIjp7XCIkaWRcIjpcIjE1XCIsXCJGb250U2l6ZVwiOjEyLFwiRm9udE5hbWVcIjpcIkFyaWFsXCIsXCJJc0JvbGRcIjpmYWxzZSxcIklzSXRhbGljXCI6ZmFsc2UsXCJJc1VuZGVybGluZWRcIjpmYWxzZX0sXCJGb3JlZ3JvdW5kXCI6e1wiJGlkXCI6XCIxNlwiLFwiQ29sb3JcIjp7XCIkaWRcIjpcIjE3XCIsXCJBXCI6MjU1LFwiUlwiOjAsXCJHXCI6MCxcIkJcIjowfX0sXCJIb3Jpem9udGFsQWxpZ25tZW50XCI6MCxcIklzVmlzaWJsZVwiOnRydWV9LFwiVG9kYXlNYXJrZXJTaGFwZVN0eWxlXCI6e1wiJGlkXCI6XCIxOFwiLFwiTWFyZ2luXCI6e1wiJGlkXCI6XCIxOVwiLFwiVG9wXCI6MC4wLFwiTGVmdFwiOjAuMCxcIlJpZ2h0XCI6MC4wLFwiQm90dG9tXCI6MC4wfSxcIlBhZGRpbmdcIjp7XCIkaWRcIjpcIjIwXCIsXCJUb3BcIjowLjAsXCJMZWZ0XCI6MC4wLFwiUmlnaHRcIjowLjAsXCJCb3R0b21cIjowLjB9LFwiQmFja2dyb3VuZFwiOntcIiRpZFwiOlwiMjFcIixcIkNvbG9yXCI6e1wiJGlkXCI6XCIyMlwiLFwiQVwiOjI1NSxcIlJcIjoyNTUsXCJHXCI6MCxcIkJcIjowfX0sXCJJc1Zpc2libGVcIjp0cnVlLFwiV2lkdGhcIjowLjAsXCJIZWlnaHRcIjowLjAsXCJCb3JkZXJTdHlsZVwiOm51bGx9LFwiVG9kYXlNYXJrZXJQb3NpdGlvblwiOjMsXCJJc1Zpc2libGVcIjp0cnVlfSxcIlNjYWxlU3R5bGVcIjp7XCIkaWRcIjpcIjIzXCIsXCJTaG93U2VnbWVudFNlcGFyYXRvcnNcIjp0cnVlLFwiU2VnbWVudFNlcGFyYXRvck9wYWNpdHlcIjozMCxcIlNoYXBlXCI6MixcIlNlZ21lbnRUZXh0U3R5bGVcIjp7XCIkaWRcIjpcIjI0XCIsXCJGb250U2V0dGluZ3NcIjp7XCIkaWRcIjpcIjI1XCIsXCJGb250U2l6ZVwiOjEyLFwiRm9udE5hbWVcIjpcIkFyaWFsXCIsXCJJc0JvbGRcIjpmYWxzZSxcIklzSXRhbGljXCI6ZmFsc2UsXCJJc1VuZGVybGluZWRcIjpmYWxzZX0sXCJGb3JlZ3JvdW5kXCI6e1wiJGlkXCI6XCIyNlwiLFwiQ29sb3JcIjp7XCIkaWRcIjpcIjI3XCIsXCJBXCI6MjU1LFwiUlwiOjI1NSxcIkdcIjoyNTUsXCJCXCI6MjU1fX0sXCJIb3Jpem9udGFsQWxpZ25tZW50XCI6MCxcIklzVmlzaWJsZVwiOnRydWV9LFwiU2hhcGVTdHlsZVwiOntcIiRpZFwiOlwiMjhcIixcIk1hcmdpblwiOntcIiRpZFwiOlwiMjlcIixcIlRvcFwiOjAuMCxcIkxlZnRcIjoxMi4wLFwiUmlnaHRcIjoxMi4wLFwiQm90dG9tXCI6MC4wfSxcIlBhZGRpbmdcIjp7XCIkaWRcIjpcIjMwXCIsXCJUb3BcIjo1LjAsXCJMZWZ0XCI6MC4wLFwiUmlnaHRcIjowLjAsXCJCb3R0b21cIjo1LjB9LFwiQmFja2dyb3VuZFwiOntcIiRpZFwiOlwiMzFcIixcIkNvbG9yXCI6e1wiJGlkXCI6XCIzMlwiLFwiQVwiOjI1NSxcIlJcIjo3MCxcIkdcIjo3MCxcIkJcIjo3MH19LFwiSXNWaXNpYmxlXCI6dHJ1ZSxcIldpZHRoXCI6ODU4LjAsXCJIZWlnaHRcIjozMC4wLFwiQm9yZGVyU3R5bGVcIjp7XCIkaWRcIjpcIjMzXCIsXCJMaW5lU3R5bGVcIjp7XCIkaWRcIjpcIjM0XCIsXCJMaW5lQ29sb3JcIjp7XCIkaWRcIjpcIjM1XCIsXCJDb2xvclwiOntcIiRpZFwiOlwiMzZcIixcIkFcIjoyNTUsXCJSXCI6MjU1LFwiR1wiOjAsXCJCXCI6MH19LFwiTGluZVdlaWdodFwiOjAuMCxcIkxpbmVUeXBlXCI6MH0sXCJJc1Zpc2libGVcIjpmYWxzZX19fSxcIkVsYXBzZWRUaW1lU3R5bGVcIjp7XCIkaWRcIjpcIjM3XCIsXCJFbGFwc2VkVGltZUJhY2tncm91bmRcIjp7XCIkaWRcIjpcIjM4XCIsXCJDb2xvclwiOntcIiRpZFwiOlwiMzlcIixcIkFcIjoxOTEsXCJSXCI6MjU1LFwiR1wiOjAsXCJCXCI6MH19LFwiRWxhcHNlZFRpbWVGb3JtYXRcIjoxLFwiSXNWaXNpYmxlXCI6dHJ1ZX0sXCJNYXJnaW5cIjp7XCIkaWRcIjpcIjQwXCIsXCJUb3BcIjowLjAsXCJMZWZ0XCI6MTAuMCxcIlJpZ2h0XCI6MTAuMCxcIkJvdHRvbVwiOjAuMH0sXCJQYWRkaW5nXCI6e1wiJGlkXCI6XCI0MVwiLFwiVG9wXCI6MC4wLFwiTGVmdFwiOjEyLjAsXCJSaWdodFwiOjEyLjAsXCJCb3R0b21cIjowLjB9LFwiQmFja2dyb3VuZFwiOntcIiRpZFwiOlwiNDJcIixcIkNvbG9yXCI6e1wiJGlkXCI6XCI0M1wiLFwiQVwiOjI1NSxcIlJcIjozMSxcIkdcIjo3MyxcIkJcIjoxMjV9fSxcIklzVmlzaWJsZVwiOmZhbHNlLFwiV2lkdGhcIjowLjAsXCJIZWlnaHRcIjowLjAsXCJCb3JkZXJTdHlsZVwiOm51bGx9LFwiVGFza1N0eWxlXCI6e1wiJGlkXCI6XCI0NFwiLFwiU2hhcGVcIjo3LFwiU2hhcGVUaGlja25lc3NcIjoxLFwiRHVyYXRpb25Gb3JtYXRcIjowLFwiUGVyY2VudGFnZUNvbXBsZXRlVGV4dFN0eWxlXCI6e1wiJGlkXCI6XCI0NVwiLFwiRm9udFNldHRpbmdzXCI6e1wiJGlkXCI6XCI0NlwiLFwiRm9udFNpemVcIjo5LFwiRm9udE5hbWVcIjpcIkFyaWFsXCIsXCJJc0JvbGRcIjpmYWxzZSxcIklzSXRhbGljXCI6ZmFsc2UsXCJJc1VuZGVybGluZWRcIjpmYWxzZX0sXCJGb3JlZ3JvdW5kXCI6e1wiJGlkXCI6XCI0N1wiLFwiQ29sb3JcIjp7XCIkaWRcIjpcIjQ4XCIsXCJBXCI6MjU1LFwiUlwiOjIzOCxcIkdcIjoyMzYsXCJCXCI6MjI1fX0sXCJIb3Jpem9udGFsQWxpZ25tZW50XCI6MCxcIklzVmlzaWJsZVwiOmZhbHNlfSxcIlBlcmNlbnRhZ2VDb21wbGV0ZUhpZ2hsaWdodFN0eWxlXCI6e1wiJGlkXCI6XCI0OVwiLFwiQmFja2dyb3VuZFwiOntcIiRpZFwiOlwiNTBcIixcIkNvbG9yXCI6e1wiJGlkXCI6XCI1MVwiLFwiQVwiOjg5LFwiUlwiOjAsXCJHXCI6MCxcIkJcIjowfX19LFwiRHVyYXRpb25TdHlsZVwiOntcIiRpZFwiOlwiNTJcIixcIkZvbnRTZXR0aW5nc1wiOntcIiRpZFwiOlwiNTNcIixcIkZvbnRTaXplXCI6OCxcIkZvbnROYW1lXCI6XCJBcmlhbFwiLFwiSXNCb2xkXCI6ZmFsc2UsXCJJc0l0YWxpY1wiOmZhbHNlLFwiSXNVbmRlcmxpbmVkXCI6ZmFsc2V9LFwiRm9yZWdyb3VuZFwiOntcIiRpZFwiOlwiNTRcIixcIkNvbG9yXCI6e1wiJGlkXCI6XCI1NVwiLFwiQVwiOjI1NSxcIlJcIjo2NSxcIkdcIjoxMzgsXCJCXCI6MTc5fX0sXCJIb3Jpem9udGFsQWxpZ25tZW50XCI6MCxcIklzVmlzaWJsZVwiOnRydWV9LFwiSG9yaXpvbnRhbENvbm5lY3RvclN0eWxlXCI6e1wiJGlkXCI6XCI1NlwiLFwiTGluZVN0eWxlXCI6e1wiJGlkXCI6XCI1N1wiLFwiTGluZUNvbG9yXCI6e1wiJGlkXCI6XCI1OFwiLFwiQ29sb3JcIjp7XCIkaWRcIjpcIjU5XCIsXCJBXCI6MjU1LFwiUlwiOjIwNCxcIkdcIjoyMDQsXCJCXCI6MjA0fX0sXCJMaW5lV2VpZ2h0XCI6MS4wLFwiTGluZVR5cGVcIjowfSxcIklzVmlzaWJsZVwiOnRydWV9LFwiVmVydGljYWxDb25uZWN0b3JTdHlsZVwiOntcIiRpZFwiOlwiNjBcIixcIkxpbmVTdHlsZVwiOntcIiRpZFwiOlwiNjFcIixcIkxpbmVDb2xvclwiOntcIiRpZFwiOlwiNjJcIixcIkNvbG9yXCI6e1wiJGlkXCI6XCI2M1wiLFwiQVwiOjI1NSxcIlJcIjoyMDQsXCJHXCI6MjA0LFwiQlwiOjIwNH19LFwiTGluZVdlaWdodFwiOjAuMCxcIkxpbmVUeXBlXCI6MH0sXCJJc1Zpc2libGVcIjpmYWxzZX0sXCJNYXJnaW5cIjp7XCIkaWRcIjpcIjY0XCIsXCJUb3BcIjowLjAsXCJMZWZ0XCI6MC4wLFwiUmlnaHRcIjowLjAsXCJCb3R0b21cIjowLjB9LFwiU3RhcnREYXRlUG9zaXRpb25cIjowLFwiRW5kRGF0ZVBvc2l0aW9uXCI6MCxcIlRpdGxlUG9zaXRpb25cIjo1LFwiRHVyYXRpb25Qb3NpdGlvblwiOjQsXCJQZXJjZW50YWdlQ29tcGxldGVkUG9zaXRpb25cIjowLFwiU3BhY2luZ1wiOjUsXCJJc0JlbG93VGltZWJhbmRcIjpmYWxzZSxcIlNoYXBlU3R5bGVcIjp7XCIkaWRcIjpcIjY1XCIsXCJNYXJnaW5cIjp7XCIkaWRcIjpcIjY2XCIsXCJUb3BcIjowLjAsXCJMZWZ0XCI6NC4wLFwiUmlnaHRcIjo0LjAsXCJCb3R0b21cIjowLjB9LFwiUGFkZGluZ1wiOntcIiRpZFwiOlwiNjdcIixcIlRvcFwiOjAuMCxcIkxlZnRcIjowLjAsXCJSaWdodFwiOjAuMCxcIkJvdHRvbVwiOjAuMH0sXCJCYWNrZ3JvdW5kXCI6e1wiJGlkXCI6XCI2OFwiLFwiQ29sb3JcIjp7XCIkaWRcIjpcIjY5XCIsXCJBXCI6MjU1LFwiUlwiOjEzMSxcIkdcIjoxMzEsXCJCXCI6MTMxfX0sXCJJc1Zpc2libGVcIjp0cnVlLFwiV2lkdGhcIjowLjAsXCJIZWlnaHRcIjoxNi4wLFwiQm9yZGVyU3R5bGVcIjp7XCIkaWRcIjpcIjcwXCIsXCJMaW5lU3R5bGVcIjp7XCIkaWRcIjpcIjcxXCIsXCJMaW5lQ29sb3JcIjp7XCIkaWRcIjpcIjcyXCIsXCJDb2xvclwiOntcIiRpZFwiOlwiNzNcIixcIkFcIjoyNTUsXCJSXCI6MjM0LFwiR1wiOjIyLFwiQlwiOjMwfX0sXCJMaW5lV2VpZ2h0XCI6Mi4wLFwiTGluZVR5cGVcIjowfSxcIklzVmlzaWJsZVwiOmZhbHNlfX0sXCJUaXRsZVN0eWxlXCI6e1wiJGlkXCI6XCI3NFwiLFwiRm9udFNldHRpbmdzXCI6e1wiJGlkXCI6XCI3NVwiLFwiRm9udFNpemVcIjo5LFwiRm9udE5hbWVcIjpcIkFyaWFsXCIsXCJJc0JvbGRcIjpmYWxzZSxcIklzSXRhbGljXCI6ZmFsc2UsXCJJc1VuZGVybGluZWRcIjpmYWxzZX0sXCJGb3JlZ3JvdW5kXCI6e1wiJGlkXCI6XCI3NlwiLFwiQ29sb3JcIjp7XCIkaWRcIjpcIjc3XCIsXCJBXCI6MjU1LFwiUlwiOjk0LFwiR1wiOjk0LFwiQlwiOjk0fX0sXCJIb3Jpem9udGFsQWxpZ25tZW50XCI6MCxcIklzVmlzaWJsZVwiOnRydWV9LFwiRGF0ZVN0eWxlXCI6e1wiJGlkXCI6XCI3OFwiLFwiRm9udFNldHRpbmdzXCI6e1wiJGlkXCI6XCI3OVwiLFwiRm9udFNpemVcIjo5LFwiRm9udE5hbWVcIjpcIkFyaWFsXCIsXCJJc0JvbGRcIjpmYWxzZSxcIklzSXRhbGljXCI6ZmFsc2UsXCJJc1VuZGVybGluZWRcIjpmYWxzZX0sXCJGb3JlZ3JvdW5kXCI6e1wiJGlkXCI6XCI4MFwiLFwiQ29sb3JcIjp7XCIkaWRcIjpcIjgxXCIsXCJBXCI6MjU1LFwiUlwiOjEzMSxcIkdcIjoxMzEsXCJCXCI6MTMxfX0sXCJIb3Jpem9udGFsQWxpZ25tZW50XCI6MCxcIklzVmlzaWJsZVwiOmZhbHNlfSxcIkRhdGVGb3JtYXRcIjp7XCIkaWRcIjpcIjgy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gzXCIsXCJGb3JtYXRcIjowLFwiSXNWaXNpYmxlXCI6ZmFsc2UsXCJMYXN0S25vd25WaXNpYmlsaXR5U3RhdGVcIjpmYWxzZX19LFwiTWlsZXN0b25lU3R5bGVcIjp7XCIkaWRcIjpcIjg0XCIsXCJTaGFwZVwiOjEwLFwiSXNCZWxvd1RpbWViYW5kXCI6dHJ1ZSxcIlNoYXBlU2l6ZVwiOjEsXCJQYWRkaW5nXCI6e1wiJGlkXCI6XCI4NVwiLFwiVG9wXCI6Ny4wLFwiTGVmdFwiOjMuMCxcIlJpZ2h0XCI6MC4wLFwiQm90dG9tXCI6Mi4wfSxcIlNoYXBlU3R5bGVcIjp7XCIkaWRcIjpcIjg2XCIsXCJNYXJnaW5cIjp7XCIkaWRcIjpcIjg3XCIsXCJUb3BcIjowLjAsXCJMZWZ0XCI6MC4wLFwiUmlnaHRcIjowLjAsXCJCb3R0b21cIjowLjB9LFwiUGFkZGluZ1wiOntcIiRpZFwiOlwiODhcIixcIlRvcFwiOjAuMCxcIkxlZnRcIjowLjAsXCJSaWdodFwiOjAuMCxcIkJvdHRvbVwiOjAuMH0sXCJCYWNrZ3JvdW5kXCI6e1wiJGlkXCI6XCI4OVwiLFwiQ29sb3JcIjp7XCIkaWRcIjpcIjkwXCIsXCJBXCI6MjU1LFwiUlwiOjQ5LFwiR1wiOjEwNCxcIkJcIjoxMzR9fSxcIklzVmlzaWJsZVwiOnRydWUsXCJXaWR0aFwiOjE4LjAsXCJIZWlnaHRcIjoyMC4wLFwiQm9yZGVyU3R5bGVcIjp7XCIkaWRcIjpcIjkxXCIsXCJMaW5lU3R5bGVcIjp7XCIkaWRcIjpcIjkyXCIsXCJMaW5lQ29sb3JcIjp7XCIkaWRcIjpcIjkzXCIsXCJDb2xvclwiOntcIiRpZFwiOlwiOTRcIixcIkFcIjoyNTUsXCJSXCI6MjM0LFwiR1wiOjIyLFwiQlwiOjMwfX0sXCJMaW5lV2VpZ2h0XCI6Mi4wLFwiTGluZVR5cGVcIjowfSxcIklzVmlzaWJsZVwiOmZhbHNlfX0sXCJUaXRsZVN0eWxlXCI6e1wiJGlkXCI6XCI5NVwiLFwiRm9udFNldHRpbmdzXCI6e1wiJGlkXCI6XCI5NlwiLFwiRm9udFNpemVcIjo5LFwiRm9udE5hbWVcIjpcIkFyaWFsXCIsXCJJc0JvbGRcIjp0cnVlLFwiSXNJdGFsaWNcIjpmYWxzZSxcIklzVW5kZXJsaW5lZFwiOmZhbHNlfSxcIkZvcmVncm91bmRcIjp7XCIkaWRcIjpcIjk3XCIsXCJDb2xvclwiOntcIiRpZFwiOlwiOThcIixcIkFcIjoyNTUsXCJSXCI6MTE1LFwiR1wiOjExNSxcIkJcIjoxMTV9fSxcIkhvcml6b250YWxBbGlnbm1lbnRcIjoxLFwiSXNWaXNpYmxlXCI6dHJ1ZX0sXCJEYXRlU3R5bGVcIjp7XCIkaWRcIjpcIjk5XCIsXCJGb250U2V0dGluZ3NcIjp7XCIkaWRcIjpcIjEwMFwiLFwiRm9udFNpemVcIjo5LFwiRm9udE5hbWVcIjpcIkFyaWFsXCIsXCJJc0JvbGRcIjpmYWxzZSxcIklzSXRhbGljXCI6ZmFsc2UsXCJJc1VuZGVybGluZWRcIjpmYWxzZX0sXCJGb3JlZ3JvdW5kXCI6e1wiJGlkXCI6XCIxMDFcIixcIkNvbG9yXCI6e1wiJGlkXCI6XCIxMDJcIixcIkFcIjoyNTUsXCJSXCI6NjgsXCJHXCI6ODQsXCJCXCI6MTA2fX0sXCJIb3Jpem9udGFsQWxpZ25tZW50XCI6MSxcIklzVmlzaWJsZVwiOmZhbHNlfSxcIkRhdGVGb3JtYXRcIjp7XCIkaWRcIjpcIjEwM1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xMDRcIixcIkZvcm1hdFwiOjAsXCJJc1Zpc2libGVcIjpmYWxzZSxcIkxhc3RLbm93blZpc2liaWxpdHlTdGF0ZVwiOmZhbHNlfX0sXCJNb3RTdHlsZVwiOntcIiRpZFwiOlwiMTA1XCIsXCJTaGFwZVwiOjEwLFwiU2hhcGVTaXplXCI6MSxcIkRldGFpbHNTcGFjaW5nXCI6MS4wLFwiUGFkZGluZ1wiOntcIiRpZFwiOlwiMTA2XCIsXCJUb3BcIjo3LjAsXCJMZWZ0XCI6My4wLFwiUmlnaHRcIjowLjAsXCJCb3R0b21cIjoyLjB9LFwiUG9zaXRpb25PblRhc2tcIjoxLFwiU2hhcGVTdHlsZVwiOntcIiRpZFwiOlwiMTA3XCIsXCJNYXJnaW5cIjp7XCIkaWRcIjpcIjEwOFwiLFwiVG9wXCI6MC4wLFwiTGVmdFwiOjAuMCxcIlJpZ2h0XCI6MC4wLFwiQm90dG9tXCI6MC4wfSxcIlBhZGRpbmdcIjp7XCIkaWRcIjpcIjEwOVwiLFwiVG9wXCI6MC4wLFwiTGVmdFwiOjAuMCxcIlJpZ2h0XCI6MC4wLFwiQm90dG9tXCI6MC4wfSxcIkJhY2tncm91bmRcIjp7XCIkaWRcIjpcIjExMFwiLFwiQ29sb3JcIjp7XCIkaWRcIjpcIjExMVwiLFwiQVwiOjI1NSxcIlJcIjo0OSxcIkdcIjoxMDQsXCJCXCI6MTM0fX0sXCJJc1Zpc2libGVcIjp0cnVlLFwiV2lkdGhcIjoxOC4wLFwiSGVpZ2h0XCI6MjAuMCxcIkJvcmRlclN0eWxlXCI6e1wiJGlkXCI6XCIxMTJcIixcIkxpbmVTdHlsZVwiOntcIiRpZFwiOlwiMTEzXCIsXCJMaW5lQ29sb3JcIjp7XCIkaWRcIjpcIjExNFwiLFwiQ29sb3JcIjp7XCIkaWRcIjpcIjExNVwiLFwiQVwiOjI1NSxcIlJcIjoyMzQsXCJHXCI6MjIsXCJCXCI6MzB9fSxcIkxpbmVXZWlnaHRcIjowLjAsXCJMaW5lVHlwZVwiOjB9LFwiSXNWaXNpYmxlXCI6ZmFsc2V9fSxcIlRpdGxlU3R5bGVcIjp7XCIkaWRcIjpcIjExNlwiLFwiRm9udFNldHRpbmdzXCI6e1wiJGlkXCI6XCIxMTdcIixcIkZvbnRTaXplXCI6OSxcIkZvbnROYW1lXCI6XCJBcmlhbFwiLFwiSXNCb2xkXCI6dHJ1ZSxcIklzSXRhbGljXCI6ZmFsc2UsXCJJc1VuZGVybGluZWRcIjpmYWxzZX0sXCJGb3JlZ3JvdW5kXCI6e1wiJGlkXCI6XCIxMThcIixcIkNvbG9yXCI6e1wiJGlkXCI6XCIxMTlcIixcIkFcIjoyNTUsXCJSXCI6MTE1LFwiR1wiOjExNSxcIkJcIjoxMTV9fSxcIkhvcml6b250YWxBbGlnbm1lbnRcIjoxLFwiSXNWaXNpYmxlXCI6dHJ1ZX0sXCJEYXRlU3R5bGVcIjp7XCIkaWRcIjpcIjEyMFwiLFwiRm9udFNldHRpbmdzXCI6e1wiJGlkXCI6XCIxMjFcIixcIkZvbnRTaXplXCI6OSxcIkZvbnROYW1lXCI6XCJBcmlhbFwiLFwiSXNCb2xkXCI6ZmFsc2UsXCJJc0l0YWxpY1wiOmZhbHNlLFwiSXNVbmRlcmxpbmVkXCI6ZmFsc2V9LFwiRm9yZWdyb3VuZFwiOntcIiRpZFwiOlwiMTIyXCIsXCJDb2xvclwiOntcIiRpZFwiOlwiMTIzXCIsXCJBXCI6MjU1LFwiUlwiOjY4LFwiR1wiOjg0LFwiQlwiOjEwNn19LFwiSG9yaXpvbnRhbEFsaWdubWVudFwiOjEsXCJJc1Zpc2libGVcIjpmYWxzZX0sXCJEYXRlRm9ybWF0XCI6e1wiJGlkXCI6XCIxMjR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TI1XCIsXCJGb3JtYXRcIjowLFwiSXNWaXNpYmxlXCI6ZmFsc2UsXCJMYXN0S25vd25WaXNpYmlsaXR5U3RhdGVcIjpmYWxzZX19LFwiU3dpbWxhbmVWMlN0eWxlXCI6e1wiJGlkXCI6XCIxMjZcIixcIlN0eWxlSWRcIjpcIjU3OTdlZmIyLWY5ZTItNDkxYy1iNzAzLWZiZWJmM2ZmZDgxMlwiLFwiTmFtZVwiOlwiU3dpbWxhbmUgU3R5bGUgMVwiLFwiSGVhZGVyU3R5bGVcIjp7XCIkaWRcIjpcIjEyN1wiLFwiVGV4dFN0eWxlXCI6e1wiJGlkXCI6XCIxMjhcIixcIkZvbnRTZXR0aW5nc1wiOntcIiRpZFwiOlwiMTI5XCIsXCJGb250U2l6ZVwiOjEyLFwiRm9udE5hbWVcIjpcIkNhbGlicmlcIixcIklzQm9sZFwiOmZhbHNlLFwiSXNJdGFsaWNcIjpmYWxzZSxcIklzVW5kZXJsaW5lZFwiOmZhbHNlfSxcIkZvcmVncm91bmRcIjp7XCIkaWRcIjpcIjEzMFwiLFwiQ29sb3JcIjp7XCIkaWRcIjpcIjEzMVwiLFwiQVwiOjI1NSxcIlJcIjoyNTUsXCJHXCI6MjU1LFwiQlwiOjI1NX19LFwiSG9yaXpvbnRhbEFsaWdubWVudFwiOjAsXCJJc1Zpc2libGVcIjp0cnVlfSxcIlJlY3RhbmdsZVN0eWxlXCI6e1wiJGlkXCI6XCIxMzJcIixcIk1hcmdpblwiOntcIiRpZFwiOlwiMTMzXCIsXCJUb3BcIjowLjAsXCJMZWZ0XCI6MC4wLFwiUmlnaHRcIjowLjAsXCJCb3R0b21cIjowLjB9LFwiUGFkZGluZ1wiOntcIiRpZFwiOlwiMTM0XCIsXCJUb3BcIjowLjAsXCJMZWZ0XCI6MC4wLFwiUmlnaHRcIjowLjAsXCJCb3R0b21cIjowLjB9LFwiQmFja2dyb3VuZFwiOntcIiRpZFwiOlwiMTM1XCIsXCJDb2xvclwiOntcIiRpZFwiOlwiMTM2XCIsXCJBXCI6MjU1LFwiUlwiOjEzMSxcIkdcIjoxMzEsXCJCXCI6MTMxfX0sXCJJc1Zpc2libGVcIjp0cnVlLFwiV2lkdGhcIjowLjAsXCJIZWlnaHRcIjowLjAsXCJCb3JkZXJTdHlsZVwiOntcIiRpZFwiOlwiMTM3XCIsXCJMaW5lU3R5bGVcIjp7XCIkaWRcIjpcIjEzOFwiLFwiTGluZUNvbG9yXCI6e1wiJGlkXCI6XCIxMzlcIixcIkNvbG9yXCI6e1wiJGlkXCI6XCIxNDBcIixcIkFcIjoyNTUsXCJSXCI6MjU1LFwiR1wiOjAsXCJCXCI6MH19LFwiTGluZVdlaWdodFwiOjAuMCxcIkxpbmVUeXBlXCI6MH0sXCJJc1Zpc2libGVcIjpmYWxzZX19fSxcIkJhY2tncm91bmRTdHlsZVwiOntcIiRpZFwiOlwiMTQxXCIsXCJNYXJnaW5cIjp7XCIkaWRcIjpcIjE0MlwiLFwiVG9wXCI6MC4wLFwiTGVmdFwiOjAuMCxcIlJpZ2h0XCI6MC4wLFwiQm90dG9tXCI6MC4wfSxcIlBhZGRpbmdcIjp7XCIkaWRcIjpcIjE0M1wiLFwiVG9wXCI6MC4wLFwiTGVmdFwiOjAuMCxcIlJpZ2h0XCI6MC4wLFwiQm90dG9tXCI6MC4wfSxcIkJhY2tncm91bmRcIjp7XCIkaWRcIjpcIjE0NFwiLFwiQ29sb3JcIjp7XCIkaWRcIjpcIjE0NVwiLFwiQVwiOjUxLFwiUlwiOjEzMSxcIkdcIjoxMzEsXCJCXCI6MTMxfX0sXCJJc1Zpc2libGVcIjp0cnVlLFwiV2lkdGhcIjowLjAsXCJIZWlnaHRcIjowLjAsXCJCb3JkZXJTdHlsZVwiOntcIiRpZFwiOlwiMTQ2XCIsXCJMaW5lU3R5bGVcIjp7XCIkaWRcIjpcIjE0N1wiLFwiTGluZUNvbG9yXCI6e1wiJGlkXCI6XCIxNDhcIixcIkNvbG9yXCI6e1wiJGlkXCI6XCIxNDlcIixcIkFcIjoyNTUsXCJSXCI6MjM0LFwiR1wiOjIyLFwiQlwiOjMwfX0sXCJMaW5lV2VpZ2h0XCI6MC4wLFwiTGluZVR5cGVcIjowfSxcIklzVmlzaWJsZVwiOmZhbHNlfX0sXCJJc0Fib3ZlVGltZWJhbmRcIjpmYWxzZSxcIlNwYWNpbmdcIjo1LFwiRGVmYXVsdFN3aW1sYW5lQWN0aXZpdHlTdHlsZVwiOntcIiRpZFwiOlwiMTUwXCIsXCJIZWFkZXJTdHlsZVwiOntcIiRpZFwiOlwiMTUxXCIsXCJUZXh0U3R5bGVcIjp7XCIkaWRcIjpcIjE1MlwiLFwiRm9udFNldHRpbmdzXCI6e1wiJGlkXCI6XCIxNTNcIixcIkZvbnRTaXplXCI6MTEsXCJGb250TmFtZVwiOlwiQ2FsaWJyaVwiLFwiSXNCb2xkXCI6ZmFsc2UsXCJJc0l0YWxpY1wiOmZhbHNlLFwiSXNVbmRlcmxpbmVkXCI6ZmFsc2V9LFwiRm9yZWdyb3VuZFwiOntcIiRpZFwiOlwiMTU0XCIsXCJDb2xvclwiOntcIiRpZFwiOlwiMTU1XCIsXCJBXCI6MjU1LFwiUlwiOjAsXCJHXCI6MCxcIkJcIjowfX0sXCJIb3Jpem9udGFsQWxpZ25tZW50XCI6MCxcIklzVmlzaWJsZVwiOnRydWV9LFwiUmVjdGFuZ2xlU3R5bGVcIjp7XCIkaWRcIjpcIjE1NlwiLFwiTWFyZ2luXCI6e1wiJGlkXCI6XCIxNTdcIixcIlRvcFwiOjAuMCxcIkxlZnRcIjowLjAsXCJSaWdodFwiOjAuMCxcIkJvdHRvbVwiOjAuMH0sXCJQYWRkaW5nXCI6e1wiJGlkXCI6XCIxNThcIixcIlRvcFwiOjAuMCxcIkxlZnRcIjowLjAsXCJSaWdodFwiOjAuMCxcIkJvdHRvbVwiOjAuMH0sXCJCYWNrZ3JvdW5kXCI6e1wiJGlkXCI6XCIxNTlcIixcIkNvbG9yXCI6e1wiJGlkXCI6XCIxNjBcIixcIkFcIjo2MyxcIlJcIjoxMzEsXCJHXCI6MTMxLFwiQlwiOjEzMX19LFwiSXNWaXNpYmxlXCI6dHJ1ZSxcIldpZHRoXCI6MC4wLFwiSGVpZ2h0XCI6MC4wLFwiQm9yZGVyU3R5bGVcIjp7XCIkaWRcIjpcIjE2MVwiLFwiTGluZVN0eWxlXCI6e1wiJGlkXCI6XCIxNjJcIixcIkxpbmVDb2xvclwiOntcIiRpZFwiOlwiMTYzXCIsXCJDb2xvclwiOntcIiRpZFwiOlwiMTY0XCIsXCJBXCI6MjU1LFwiUlwiOjI1NSxcIkdcIjowLFwiQlwiOjB9fSxcIkxpbmVXZWlnaHRcIjowLjAsXCJMaW5lVHlwZVwiOjB9LFwiSXNWaXNpYmxlXCI6ZmFsc2V9fX0sXCJCYWNrZ3JvdW5kU3R5bGVcIjp7XCIkaWRcIjpcIjE2NVwiLFwiTWFyZ2luXCI6e1wiJGlkXCI6XCIxNjZcIixcIlRvcFwiOjAuMCxcIkxlZnRcIjowLjAsXCJSaWdodFwiOjAuMCxcIkJvdHRvbVwiOjAuMH0sXCJQYWRkaW5nXCI6e1wiJGlkXCI6XCIxNjdcIixcIlRvcFwiOjAuMCxcIkxlZnRcIjowLjAsXCJSaWdodFwiOjAuMCxcIkJvdHRvbVwiOjAuMH0sXCJCYWNrZ3JvdW5kXCI6e1wiJGlkXCI6XCIxNjhcIixcIkNvbG9yXCI6e1wiJGlkXCI6XCIxNjlcIixcIkFcIjo1MSxcIlJcIjoxMzEsXCJHXCI6MTMxLFwiQlwiOjEzMX19LFwiSXNWaXNpYmxlXCI6dHJ1ZSxcIldpZHRoXCI6MC4wLFwiSGVpZ2h0XCI6MC4wLFwiQm9yZGVyU3R5bGVcIjp7XCIkaWRcIjpcIjE3MFwiLFwiTGluZVN0eWxlXCI6e1wiJGlkXCI6XCIxNzFcIixcIkxpbmVDb2xvclwiOntcIiRpZFwiOlwiMTcyXCIsXCJDb2xvclwiOntcIiRpZFwiOlwiMTczXCIsXCJBXCI6MjU1LFwiUlwiOjI1NSxcIkdcIjowLFwiQlwiOjB9fSxcIkxpbmVXZWlnaHRcIjowLjAsXCJMaW5lVHlwZVwiOjB9LFwiSXNWaXNpYmxlXCI6ZmFsc2V9fX0sXCJEZWZhdWx0U3dpbWxhbmVNaWxlc3RvbmVTdHlsZVwiOntcIiRpZFwiOlwiMTc0XCIsXCJUaXRsZVBvc2l0aW9uXCI6MixcIkRhdGVQb3NpdGlvblwiOjAsXCJTaGFwZVR5cGVcIjowLFwiU2hhcGVTaXplXCI6MSxcIlNwYWNpbmdcIjo1LFwiU2hhcGVTdHlsZVwiOntcIiRpZFwiOlwiMTc1XCIsXCJNYXJnaW5cIjp7XCIkaWRcIjpcIjE3NlwiLFwiVG9wXCI6MC4wLFwiTGVmdFwiOjAuMCxcIlJpZ2h0XCI6MC4wLFwiQm90dG9tXCI6MC4wfSxcIlBhZGRpbmdcIjp7XCIkaWRcIjpcIjE3N1wiLFwiVG9wXCI6MC4wLFwiTGVmdFwiOjAuMCxcIlJpZ2h0XCI6MC4wLFwiQm90dG9tXCI6MC4wfSxcIkJhY2tncm91bmRcIjp7XCIkaWRcIjpcIjE3OFwiLFwiQ29sb3JcIjp7XCIkaWRcIjpcIjE3OVwiLFwiQVwiOjI1NSxcIlJcIjoxMzEsXCJHXCI6MTMxLFwiQlwiOjEzMX19LFwiSXNWaXNpYmxlXCI6dHJ1ZSxcIldpZHRoXCI6MTguMCxcIkhlaWdodFwiOjIwLjAsXCJCb3JkZXJTdHlsZVwiOntcIiRpZFwiOlwiMTgwXCIsXCJMaW5lU3R5bGVcIjp7XCIkaWRcIjpcIjE4MVwiLFwiTGluZUNvbG9yXCI6e1wiJGlkXCI6XCIxODJcIixcIkNvbG9yXCI6e1wiJGlkXCI6XCIxODNcIixcIkFcIjoyNTUsXCJSXCI6MjU1LFwiR1wiOjAsXCJCXCI6MH19LFwiTGluZVdlaWdodFwiOjIuMCxcIkxpbmVUeXBlXCI6MH0sXCJJc1Zpc2libGVcIjpmYWxzZX19LFwiVGl0bGVTdHlsZVwiOntcIiRpZFwiOlwiMTg0XCIsXCJGb250U2V0dGluZ3NcIjp7XCIkaWRcIjpcIjE4NVwiLFwiRm9udFNpemVcIjoxMCxcIkZvbnROYW1lXCI6XCJBcmlhbFwiLFwiSXNCb2xkXCI6dHJ1ZSxcIklzSXRhbGljXCI6ZmFsc2UsXCJJc1VuZGVybGluZWRcIjpmYWxzZX0sXCJGb3JlZ3JvdW5kXCI6e1wiJGlkXCI6XCIxODZcIixcIkNvbG9yXCI6e1wiJGlkXCI6XCIxODdcIixcIkFcIjoyNTUsXCJSXCI6MCxcIkdcIjowLFwiQlwiOjB9fSxcIkhvcml6b250YWxBbGlnbm1lbnRcIjoxLFwiSXNWaXNpYmxlXCI6dHJ1ZX0sXCJEYXRlU3R5bGVcIjp7XCIkaWRcIjpcIjE4OFwiLFwiRm9udFNldHRpbmdzXCI6e1wiJGlkXCI6XCIxODlcIixcIkZvbnRTaXplXCI6OSxcIkZvbnROYW1lXCI6XCJBcmlhbFwiLFwiSXNCb2xkXCI6ZmFsc2UsXCJJc0l0YWxpY1wiOmZhbHNlLFwiSXNVbmRlcmxpbmVkXCI6ZmFsc2V9LFwiRm9yZWdyb3VuZFwiOntcIiRpZFwiOlwiMTkwXCIsXCJDb2xvclwiOntcIiRpZFwiOlwiMTkxXCIsXCJBXCI6MjU1LFwiUlwiOjY4LFwiR1wiOjg0LFwiQlwiOjEwNn19LFwiSG9yaXpvbnRhbEFsaWdubWVudFwiOjAsXCJJc1Zpc2libGVcIjp0cnVlfSxcIkRhdGVGb3JtYXRcIjp7XCIkaWRcIjpcIjE5Ml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xOTNcIixcIkZvcm1hdFwiOjAsXCJJc1Zpc2libGVcIjpmYWxzZSxcIkxhc3RLbm93blZpc2liaWxpdHlTdGF0ZVwiOmZhbHNlfX0sXCJEZWZhdWx0U3dpbWxhbmVUYXNrU3R5bGVcIjp7XCIkaWRcIjpcIjE5NFwiLFwiU2hhcGVcIjowLFwiU2hhcGVUaGlja25lc3NcIjoxLFwiRHVyYXRpb25Gb3JtYXRcIjowLFwiUGVyY2VudGFnZUNvbXBsZXRlVGV4dFN0eWxlXCI6e1wiJGlkXCI6XCIxOTVcIixcIkZvbnRTZXR0aW5nc1wiOntcIiRpZFwiOlwiMTk2XCIsXCJGb250U2l6ZVwiOjksXCJGb250TmFtZVwiOlwiQXJpYWxcIixcIklzQm9sZFwiOmZhbHNlLFwiSXNJdGFsaWNcIjpmYWxzZSxcIklzVW5kZXJsaW5lZFwiOmZhbHNlfSxcIkZvcmVncm91bmRcIjp7XCIkaWRcIjpcIjE5N1wiLFwiQ29sb3JcIjp7XCIkaWRcIjpcIjE5OFwiLFwiQVwiOjI1NSxcIlJcIjoyMzgsXCJHXCI6MjM2LFwiQlwiOjIyNX19LFwiSG9yaXpvbnRhbEFsaWdubWVudFwiOjAsXCJJc1Zpc2libGVcIjpmYWxzZX0sXCJQZXJjZW50YWdlQ29tcGxldGVIaWdobGlnaHRTdHlsZVwiOntcIiRpZFwiOlwiMTk5XCIsXCJCYWNrZ3JvdW5kXCI6e1wiJGlkXCI6XCIyMDBcIixcIkNvbG9yXCI6e1wiJGlkXCI6XCIyMDFcIixcIkFcIjo4OSxcIlJcIjowLFwiR1wiOjAsXCJCXCI6MH19fSxcIkR1cmF0aW9uU3R5bGVcIjp7XCIkaWRcIjpcIjIwMlwiLFwiRm9udFNldHRpbmdzXCI6e1wiJGlkXCI6XCIyMDNcIixcIkZvbnRTaXplXCI6OSxcIkZvbnROYW1lXCI6XCJBcmlhbFwiLFwiSXNCb2xkXCI6ZmFsc2UsXCJJc0l0YWxpY1wiOmZhbHNlLFwiSXNVbmRlcmxpbmVkXCI6ZmFsc2V9LFwiRm9yZWdyb3VuZFwiOntcIiRpZFwiOlwiMjA0XCIsXCJDb2xvclwiOntcIiRpZFwiOlwiMjA1XCIsXCJBXCI6MjU1LFwiUlwiOjIzNyxcIkdcIjoxMjUsXCJCXCI6NDl9fSxcIkhvcml6b250YWxBbGlnbm1lbnRcIjowLFwiSXNWaXNpYmxlXCI6ZmFsc2V9LFwiTWFyZ2luXCI6e1wiJGlkXCI6XCIyMDZcIixcIlRvcFwiOjAuMCxcIkxlZnRcIjowLjAsXCJSaWdodFwiOjAuMCxcIkJvdHRvbVwiOjAuMH0sXCJTdGFydERhdGVQb3NpdGlvblwiOjQsXCJFbmREYXRlUG9zaXRpb25cIjo0LFwiVGl0bGVQb3NpdGlvblwiOjMsXCJEdXJhdGlvblBvc2l0aW9uXCI6MCxcIlBlcmNlbnRhZ2VDb21wbGV0ZWRQb3NpdGlvblwiOjAsXCJTcGFjaW5nXCI6NSxcIlNoYXBlU3R5bGVcIjp7XCIkaWRcIjpcIjIwN1wiLFwiTWFyZ2luXCI6e1wiJGlkXCI6XCIyMDhcIixcIlRvcFwiOjAuMCxcIkxlZnRcIjo0LjAsXCJSaWdodFwiOjQuMCxcIkJvdHRvbVwiOjAuMH0sXCJQYWRkaW5nXCI6e1wiJGlkXCI6XCIyMDlcIixcIlRvcFwiOjAuMCxcIkxlZnRcIjowLjAsXCJSaWdodFwiOjAuMCxcIkJvdHRvbVwiOjAuMH0sXCJCYWNrZ3JvdW5kXCI6e1wiJGlkXCI6XCIyMTBcIixcIkNvbG9yXCI6e1wiJGlkXCI6XCIyMTFcIixcIkFcIjoyNTUsXCJSXCI6MTMxLFwiR1wiOjEzMSxcIkJcIjoxMzF9fSxcIklzVmlzaWJsZVwiOnRydWUsXCJXaWR0aFwiOjAuMCxcIkhlaWdodFwiOjE2LjAsXCJCb3JkZXJTdHlsZVwiOntcIiRpZFwiOlwiMjEyXCIsXCJMaW5lU3R5bGVcIjp7XCIkaWRcIjpcIjIxM1wiLFwiTGluZUNvbG9yXCI6e1wiJGlkXCI6XCIyMTRcIixcIkNvbG9yXCI6e1wiJGlkXCI6XCIyMTVcIixcIkFcIjoyNTUsXCJSXCI6MjU1LFwiR1wiOjAsXCJCXCI6MH19LFwiTGluZVdlaWdodFwiOjIuMCxcIkxpbmVUeXBlXCI6MH0sXCJJc1Zpc2libGVcIjpmYWxzZX19LFwiVGl0bGVTdHlsZVwiOntcIiRpZFwiOlwiMjE2XCIsXCJGb250U2V0dGluZ3NcIjp7XCIkaWRcIjpcIjIxN1wiLFwiRm9udFNpemVcIjoxMCxcIkZvbnROYW1lXCI6XCJBcmlhbFwiLFwiSXNCb2xkXCI6dHJ1ZSxcIklzSXRhbGljXCI6ZmFsc2UsXCJJc1VuZGVybGluZWRcIjpmYWxzZX0sXCJGb3JlZ3JvdW5kXCI6e1wiJGlkXCI6XCIyMThcIixcIkNvbG9yXCI6e1wiJGlkXCI6XCIyMTlcIixcIkFcIjoyNTUsXCJSXCI6MCxcIkdcIjowLFwiQlwiOjB9fSxcIkhvcml6b250YWxBbGlnbm1lbnRcIjowLFwiSXNWaXNpYmxlXCI6dHJ1ZX0sXCJEYXRlU3R5bGVcIjp7XCIkaWRcIjpcIjIyMFwiLFwiRm9udFNldHRpbmdzXCI6e1wiJGlkXCI6XCIyMjFcIixcIkZvbnRTaXplXCI6OSxcIkZvbnROYW1lXCI6XCJBcmlhbFwiLFwiSXNCb2xkXCI6ZmFsc2UsXCJJc0l0YWxpY1wiOmZhbHNlLFwiSXNVbmRlcmxpbmVkXCI6ZmFsc2V9LFwiRm9yZWdyb3VuZFwiOntcIiRpZFwiOlwiMjIyXCIsXCJDb2xvclwiOntcIiRpZFwiOlwiMjIzXCIsXCJBXCI6MjU1LFwiUlwiOjY4LFwiR1wiOjg0LFwiQlwiOjEwNn19LFwiSG9yaXpvbnRhbEFsaWdubWVudFwiOjAsXCJJc1Zpc2libGVcIjp0cnVlfSxcIkRhdGVGb3JtYXRcIjp7XCIkaWRcIjpcIjIyNF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yMjVcIixcIkZvcm1hdFwiOjAsXCJJc1Zpc2libGVcIjpmYWxzZSxcIkxhc3RLbm93blZpc2liaWxpdHlTdGF0ZVwiOmZhbHNlfX0sXCJEZWZhdWx0U3dpbWxhbmVNb3RTdHlsZVwiOntcIiRpZFwiOlwiMjI2XCIsXCJTaGFwZVwiOjAsXCJTaGFwZVNpemVcIjoxLFwiRGV0YWlsc1NwYWNpbmdcIjoxLjAsXCJQYWRkaW5nXCI6e1wiJGlkXCI6XCIyMjdcIixcIlRvcFwiOjcuMCxcIkxlZnRcIjozLjAsXCJSaWdodFwiOjAuMCxcIkJvdHRvbVwiOjIuMH0sXCJQb3NpdGlvbk9uVGFza1wiOjEsXCJTaGFwZVN0eWxlXCI6e1wiJGlkXCI6XCIyMjhcIixcIk1hcmdpblwiOntcIiRpZFwiOlwiMjI5XCIsXCJUb3BcIjowLjAsXCJMZWZ0XCI6MC4wLFwiUmlnaHRcIjowLjAsXCJCb3R0b21cIjowLjB9LFwiUGFkZGluZ1wiOntcIiRpZFwiOlwiMjMwXCIsXCJUb3BcIjowLjAsXCJMZWZ0XCI6MC4wLFwiUmlnaHRcIjowLjAsXCJCb3R0b21cIjowLjB9LFwiQmFja2dyb3VuZFwiOntcIiRpZFwiOlwiMjMxXCIsXCJDb2xvclwiOntcIiRpZFwiOlwiMjMyXCIsXCJBXCI6MjU1LFwiUlwiOjEzMSxcIkdcIjoxMzEsXCJCXCI6MTMxfX0sXCJJc1Zpc2libGVcIjp0cnVlLFwiV2lkdGhcIjoxOC4wLFwiSGVpZ2h0XCI6MjAuMCxcIkJvcmRlclN0eWxlXCI6e1wiJGlkXCI6XCIyMzNcIixcIkxpbmVTdHlsZVwiOntcIiRpZFwiOlwiMjM0XCIsXCJMaW5lQ29sb3JcIjp7XCIkaWRcIjpcIjIzNVwiLFwiQ29sb3JcIjp7XCIkaWRcIjpcIjIzNlwiLFwiQVwiOjI1NSxcIlJcIjoyNTUsXCJHXCI6MCxcIkJcIjowfX0sXCJMaW5lV2VpZ2h0XCI6MC4wLFwiTGluZVR5cGVcIjowfSxcIklzVmlzaWJsZVwiOmZhbHNlfX0sXCJUaXRsZVN0eWxlXCI6e1wiJGlkXCI6XCIyMzdcIixcIkZvbnRTZXR0aW5nc1wiOntcIiRpZFwiOlwiMjM4XCIsXCJGb250U2l6ZVwiOjEwLFwiRm9udE5hbWVcIjpcIkFyaWFsXCIsXCJJc0JvbGRcIjp0cnVlLFwiSXNJdGFsaWNcIjpmYWxzZSxcIklzVW5kZXJsaW5lZFwiOmZhbHNlfSxcIkZvcmVncm91bmRcIjp7XCIkaWRcIjpcIjIzOVwiLFwiQ29sb3JcIjp7XCIkaWRcIjpcIjI0MFwiLFwiQVwiOjI1NSxcIlJcIjowLFwiR1wiOjAsXCJCXCI6MH19LFwiSG9yaXpvbnRhbEFsaWdubWVudFwiOjEsXCJJc1Zpc2libGVcIjp0cnVlfSxcIkRhdGVTdHlsZVwiOntcIiRpZFwiOlwiMjQxXCIsXCJGb250U2V0dGluZ3NcIjp7XCIkaWRcIjpcIjI0MlwiLFwiRm9udFNpemVcIjo5LFwiRm9udE5hbWVcIjpcIkFyaWFsXCIsXCJJc0JvbGRcIjpmYWxzZSxcIklzSXRhbGljXCI6ZmFsc2UsXCJJc1VuZGVybGluZWRcIjpmYWxzZX0sXCJGb3JlZ3JvdW5kXCI6e1wiJGlkXCI6XCIyNDNcIixcIkNvbG9yXCI6e1wiJGlkXCI6XCIyNDRcIixcIkFcIjoyNTUsXCJSXCI6NjgsXCJHXCI6ODQsXCJCXCI6MTA2fX0sXCJIb3Jpem9udGFsQWxpZ25tZW50XCI6MCxcIklzVmlzaWJsZVwiOnRydWV9LFwiRGF0ZUZvcm1hdFwiOntcIiRpZFwiOlwiMjQ1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I0NlwiLFwiRm9ybWF0XCI6MCxcIklzVmlzaWJsZVwiOmZhbHNlLFwiTGFzdEtub3duVmlzaWJpbGl0eVN0YXRlXCI6ZmFsc2V9fX0sXCJfYWRkaXRpb25hbFN3aW1sYW5lVjJTdHlsZXNcIjpbXSxcIkdyaWRsaW5lUGFuZWxTdHlsZVwiOntcIiRpZFwiOlwiMjQ3XCIsXCJHcmlkbGluZVN0eWxlXCI6e1wiJGlkXCI6XCIyNDhcIixcIkxpbmVDb2xvclwiOntcIiRpZFwiOlwiMjQ5XCIsXCJDb2xvclwiOntcIiRpZFwiOlwiMjUwXCIsXCJBXCI6MzgsXCJSXCI6OTEsXCJHXCI6MTU1LFwiQlwiOjIxM319LFwiTGluZVdlaWdodFwiOjEuMCxcIkxpbmVUeXBlXCI6MH0sXCJJc1Zpc2libGVcIjp0cnVlfSxcIkFjdGl2aXR5TGluZVBhbmVsU3R5bGVcIjp7XCIkaWRcIjpcIjI1MVwiLFwiQWN0aXZpdHlMaW5lU3R5bGVcIjp7XCIkaWRcIjpcIjI1MlwiLFwiTGluZUNvbG9yXCI6e1wiJGlkXCI6XCIyNTNcIixcIkNvbG9yXCI6e1wiJGlkXCI6XCIyNTRcIixcIkFcIjozOCxcIlJcIjo5MSxcIkdcIjoxNTUsXCJCXCI6MjEzfX0sXCJMaW5lV2VpZ2h0XCI6MS4wLFwiTGluZVR5cGVcIjowfSxcIklzVmlzaWJsZVwiOnRydWV9LFwiRGVmYXVsdERlcGVuZGVuY3lTdHlsZVwiOntcIiRpZFwiOlwiMjU1XCIsXCJMaW5lU3R5bGVcIjp7XCIkaWRcIjpcIjI1NlwiLFwiTGluZUNvbG9yXCI6e1wiJGlkXCI6XCIyNTdcIixcIkNvbG9yXCI6e1wiJGlkXCI6XCIyNThcIixcIkFcIjoyNTUsXCJSXCI6MCxcIkdcIjowLFwiQlwiOjB9fSxcIkxpbmVXZWlnaHRcIjoxLjAsXCJMaW5lVHlwZVwiOjB9LFwiRW5kQXJyb3doZWFkTGluZVN0eWxlXCI6e1wiJGlkXCI6XCIyNTlcIixcIktpbmRcIjoxLFwiV2lkdGhcIjoxLFwiTGVuZ3RoXCI6MH0sXCJCcmluZ1RvRnJvbnRcIjp0cnVlLFwiUmFkaXVzXCI6MC4wfSxcIkNyaXRpY2FsUGF0aFN0eWxlXCI6e1wiJGlkXCI6XCIyNjBcIixcIkNyaXRpY2FsUGF0aFN0eWxlT3B0aW9uc1wiOjE1LFwiTGluZVN0eWxlXCI6e1wiJGlkXCI6XCIyNjFcIixcIkxpbmVDb2xvclwiOntcIiRpZFwiOlwiMjYyXCIsXCJDb2xvclwiOntcIiRpZFwiOlwiMjYzXCIsXCJBXCI6MjU1LFwiUlwiOjIyMixcIkdcIjo1MCxcIkJcIjo1MH19LFwiTGluZVdlaWdodFwiOjEuMCxcIkxpbmVUeXBlXCI6MH0sXCJUaXRsZUZvcmVncm91bmRcIjp7XCIkaWRcIjpcIjI2NFwiLFwiQ29sb3JcIjp7XCIkaWRcIjpcIjI2NVwiLFwiQVwiOjI1NSxcIlJcIjoxNzYsXCJHXCI6MTksXCJCXCI6MjV9fSxcIlNoYXBlc0JhY2tncm91bmRcIjp7XCIkaWRcIjpcIjI2NlwiLFwiQ29sb3JcIjp7XCIkaWRcIjpcIjI2N1wiLFwiQVwiOjI1NSxcIlJcIjoyNTMsXCJHXCI6MjAzLFwiQlwiOjIwOH19LFwiU2hhcGVzQm9yZGVyU3R5bGVcIjp7XCIkaWRcIjpcIjI2OFwiLFwiTGluZUNvbG9yXCI6e1wiJGlkXCI6XCIyNjlcIixcIkNvbG9yXCI6e1wiJGlkXCI6XCIyNzBcIixcIkFcIjoyNTUsXCJSXCI6MjIyLFwiR1wiOjUwLFwiQlwiOjUwfX0sXCJMaW5lV2VpZ2h0XCI6Mi4wLFwiTGluZVR5cGVcIjowfX0sXCJQYW5lbHNTcGFjaW5nRGVmaW5pdGlvblwiOntcIiRpZFwiOlwiMjcxXCIsXCJTcGFjaW5nQWJvdmVUaW1lYmFuZFwiOjE2LFwiU3BhY2luZ0JlbG93VGltZWJhbmRcIjoxNixcIlNwYWNpbmdBYm92ZUJldHdlZW5Td2ltbGFuZXNBbmRUYXNrc1wiOjE2LFwiU3BhY2luZ0JlbG93QmV0d2VlblN3aW1sYW5lc0FuZFRhc2tzXCI6MTZ9LFwiX3NlbGVjdGVkVGhlbWVQcmVzZXRDb2xvcnNcIjp7XCIkaWRcIjpcIjI3MlwiLFwiVGV4dExpZ2h0XCI6e1wiJGlkXCI6XCIyNzNcIixcIkFcIjoyNTUsXCJSXCI6MjU1LFwiR1wiOjI1NSxcIkJcIjoyNTV9LFwiVGV4dERhcmtcIjp7XCIkaWRcIjpcIjI3NFwiLFwiQVwiOjI1NSxcIlJcIjowLFwiR1wiOjAsXCJCXCI6MH0sXCJBY2NlbnQxXCI6e1wiJGlkXCI6XCIyNzVcIixcIkFcIjoyNTUsXCJSXCI6MjU1LFwiR1wiOjI1NSxcIkJcIjoyNTV9LFwiQWNjZW50MlwiOntcIiRpZFwiOlwiMjc2XCIsXCJBXCI6MjU1LFwiUlwiOjcwLFwiR1wiOjcwLFwiQlwiOjcwfSxcIkFjY2VudDNcIjp7XCIkaWRcIjpcIjI3N1wiLFwiQVwiOjI1NSxcIlJcIjoxMzEsXCJHXCI6MTMxLFwiQlwiOjEzMX0sXCJBY2NlbnQ0XCI6e1wiJGlkXCI6XCIyNzhcIixcIkFcIjoyNTUsXCJSXCI6MjMzLFwiR1wiOjExMyxcIkJcIjo1MH0sXCJBY2NlbnQ1XCI6e1wiJGlkXCI6XCIyNzlcIixcIkFcIjoyNTUsXCJSXCI6MjUsXCJHXCI6MTA3LFwiQlwiOjM2fSxcIkFjY2VudDZcIjp7XCIkaWRcIjpcIjI4MFwiLFwiQVwiOjI1NSxcIlJcIjoxNSxcIkdcIjoxNTgsXCJCXCI6MjEzfSxcIkFjY2VudDdcIjp7XCIkaWRcIjpcIjI4MVwiLFwiQVwiOjI1NSxcIlJcIjoxNjAsXCJHXCI6NDMsXCJCXCI6MTQ3fSxcIkFjY2VudDhcIjp7XCIkaWRcIjpcIjI4MlwiLFwiQVwiOjI1NSxcIlJcIjo3OCxcIkdcIjoxNjcsXCJCXCI6NDZ9fSxcIl9jdXN0b21QcmVzZXRDb2xvcnNcIjp7XCIkaWRcIjpcIjI4M1wifX19In0sIlNldHRpbmdzIjp7IiRpZCI6IjEwMTkiLCJJbXBhT3B0aW9ucyI6eyIkaWQiOiIxMDIwIiwiTGVmdFRvUmlnaHQiOnRydWUsIlBheWxvYWRPcHRpb25zIjox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MDIxIiwiVXNlVGltZSI6ZmFsc2UsIldvcmtEYXlTdGFydCI6IjAwOjAwOjAwIiwiV29ya0RheUVuZCI6IjIzOjU5OjAwIn0sIkxhc3RVc2VkVGVtcGxhdGVJZCI6IjM2ZTY2NjE0LTNkMDYtNGE4Mi05ZTk3LWJjYTdjODViYzAwZCIsIkxhc3RVc2VkVGhlbWVEZXRhaWxzIjp7IiRpZCI6IjEwMjIiLCJJZCI6IjZlNTQ1M2QyLWI1NmItNDNhZS05NWIwLTNlMTdmOTcxMzFmYiIsIlRpdGxlIjoiVW50aXRsZWQgdGhlbWUiLCJDYXRlZ29yeSI6Mn0sIkZpcnN0V2Vla09mWWVhciI6MCwiUGxhY2VNaWxlc3RvbmVBdFRoZUJlZ2lubmluZ09mVGhlRGF5IjpmYWxzZSwiRGVwZW5kZW5jeVNjaGVkdWxpbmdTZXR0aW5ncyI6eyIkaWQiOiIxMDIz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mYWxzZSwiRGVwZW5kZW5jaWVzIjp7Il9kZXBlbmRlbmNpZXMiOltd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5"/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d"/>
  <p:tag name="OTLTIMEBANDSCALETYPE" val="Days"/>
  <p:tag name="OTLTIMEBANDSHAPETYPE" val="ModernTimeband"/>
  <p:tag name="OTLTIMEBANDSHAPEHEIGHT" val="30"/>
  <p:tag name="OTLTIMEBANDSHAPEPADDINGLEFT" val="0"/>
  <p:tag name="OTLTIMEBANDENDDATE" val="2024-03-20T23:59:00.000000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Custom"/>
  <p:tag name="OTLWEEKNUMBERINGFORMAT" val="WNFormat1"/>
  <p:tag name="OTLWEEKNUMBERINGISVISIBLE" val="False"/>
  <p:tag name="OTLSTARTDATE" val="2024-01-27T00:00:00.0000000Z"/>
  <p:tag name="OTLENDDATE" val="2024-01-31T23:59:00.0000000Z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Custom"/>
  <p:tag name="OTLWEEKNUMBERINGFORMAT" val="WNFormat1"/>
  <p:tag name="OTLWEEKNUMBERINGISVISIBLE" val="False"/>
  <p:tag name="OTLSTARTDATE" val="2024-02-03T00:00:00.0000000Z"/>
  <p:tag name="OTLENDDATE" val="2024-02-10T23:59:00.0000000Z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Custom"/>
  <p:tag name="OTLWEEKNUMBERINGFORMAT" val="WNFormat1"/>
  <p:tag name="OTLWEEKNUMBERINGISVISIBLE" val="False"/>
  <p:tag name="OTLSTARTDATE" val="2024-02-07T00:00:00.0000000Z"/>
  <p:tag name="OTLENDDATE" val="2024-02-14T23:59:00.0000000Z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Custom"/>
  <p:tag name="OTLWEEKNUMBERINGFORMAT" val="WNFormat1"/>
  <p:tag name="OTLWEEKNUMBERINGISVISIBLE" val="False"/>
  <p:tag name="OTLSTARTDATE" val="2024-02-17T00:00:00.0000000Z"/>
  <p:tag name="OTLENDDATE" val="2024-02-21T23:59:00.0000000Z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Custom"/>
  <p:tag name="OTLWEEKNUMBERINGFORMAT" val="WNFormat1"/>
  <p:tag name="OTLWEEKNUMBERINGISVISIBLE" val="False"/>
  <p:tag name="OTLSTARTDATE" val="2024-02-21T00:00:00.0000000Z"/>
  <p:tag name="OTLENDDATE" val="2024-02-27T23:59:00.0000000Z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Custom"/>
  <p:tag name="OTLWEEKNUMBERINGFORMAT" val="WNFormat1"/>
  <p:tag name="OTLWEEKNUMBERINGISVISIBLE" val="False"/>
  <p:tag name="OTLSTARTDATE" val="2024-02-21T00:00:00.0000000Z"/>
  <p:tag name="OTLENDDATE" val="2024-02-27T23:59:00.0000000Z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Custom"/>
  <p:tag name="OTLWEEKNUMBERINGFORMAT" val="WNFormat1"/>
  <p:tag name="OTLWEEKNUMBERINGISVISIBLE" val="False"/>
  <p:tag name="OTLSTARTDATE" val="2024-02-26T00:00:00.0000000Z"/>
  <p:tag name="OTLENDDATE" val="2024-03-06T23:59:00.0000000Z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Custom"/>
  <p:tag name="OTLWEEKNUMBERINGFORMAT" val="WNFormat1"/>
  <p:tag name="OTLWEEKNUMBERINGISVISIBLE" val="False"/>
  <p:tag name="OTLSTARTDATE" val="2024-02-28T00:00:00.0000000Z"/>
  <p:tag name="OTLENDDATE" val="2024-03-07T23:59:00.0000000Z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Custom"/>
  <p:tag name="OTLWEEKNUMBERINGFORMAT" val="WNFormat1"/>
  <p:tag name="OTLWEEKNUMBERINGISVISIBLE" val="False"/>
  <p:tag name="OTLSTARTDATE" val="2024-03-04T00:00:00.0000000Z"/>
  <p:tag name="OTLENDDATE" val="2024-03-07T23:59:00.0000000Z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5"/>
  <p:tag name="OTLSHAPETHICKNESSTYPE" val="Custom"/>
  <p:tag name="OTLWEEKNUMBERINGFORMAT" val="WNFormat1"/>
  <p:tag name="OTLWEEKNUMBERINGISVISIBLE" val="False"/>
  <p:tag name="OTLSTARTDATE" val="2024-03-10T00:00:00.0000000Z"/>
  <p:tag name="OTLENDDATE" val="2024-03-12T23:59:00.0000000Z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oduction"/>
  <p:tag name="OTLPOSITIONONTASK" val="None"/>
  <p:tag name="OTLRELATEDTASKID" val="00000000-0000-0000-0000-000000000000"/>
  <p:tag name="OTLWEEKNUMBERINGFORMAT" val="WNFormat1"/>
  <p:tag name="OTLWEEKNUMBERINGISVISIBLE" val="False"/>
  <p:tag name="OTLDATE" val="2024-03-17T23:59:00.000000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oject Approval"/>
  <p:tag name="OTLPOSITIONONTASK" val="None"/>
  <p:tag name="OTLRELATEDTASKID" val="00000000-0000-0000-0000-000000000000"/>
  <p:tag name="OTLWEEKNUMBERINGFORMAT" val="WNFormat1"/>
  <p:tag name="OTLWEEKNUMBERINGISVISIBLE" val="False"/>
  <p:tag name="OTLDATE" val="2024-01-21T23:59:00.0000000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mage Rolled Out"/>
  <p:tag name="OTLPOSITIONONTASK" val="None"/>
  <p:tag name="OTLRELATEDTASKID" val="00000000-0000-0000-0000-000000000000"/>
  <p:tag name="OTLWEEKNUMBERINGFORMAT" val="WNFormat1"/>
  <p:tag name="OTLWEEKNUMBERINGISVISIBLE" val="False"/>
  <p:tag name="OTLDATE" val="2024-02-17T23:59:00.000000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mage Approved"/>
  <p:tag name="OTLPOSITIONONTASK" val="None"/>
  <p:tag name="OTLRELATEDTASKID" val="00000000-0000-0000-0000-000000000000"/>
  <p:tag name="OTLWEEKNUMBERINGFORMAT" val="WNFormat1"/>
  <p:tag name="OTLWEEKNUMBERINGISVISIBLE" val="False"/>
  <p:tag name="OTLDATE" val="2024-03-04T23:59:00.000000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oject Hand-Off"/>
  <p:tag name="OTLPOSITIONONTASK" val="None"/>
  <p:tag name="OTLRELATEDTASKID" val="00000000-0000-0000-0000-000000000000"/>
  <p:tag name="OTLWEEKNUMBERINGFORMAT" val="WNFormat1"/>
  <p:tag name="OTLWEEKNUMBERINGISVISIBLE" val="False"/>
  <p:tag name="OTLDATE" val="2024-03-19T23:59:00.000000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Widescreen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2021-02-05T15:14:49Z</dcterms:created>
  <dcterms:modified xsi:type="dcterms:W3CDTF">2024-10-24T09:50:46Z</dcterms:modified>
</cp:coreProperties>
</file>