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4" r:id="rId1"/>
  </p:sldMasterIdLst>
  <p:notesMasterIdLst>
    <p:notesMasterId r:id="rId4"/>
  </p:notesMasterIdLst>
  <p:sldIdLst>
    <p:sldId id="962" r:id="rId2"/>
    <p:sldId id="9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EF2"/>
    <a:srgbClr val="81955B"/>
    <a:srgbClr val="E8EEF8"/>
    <a:srgbClr val="4D355D"/>
    <a:srgbClr val="A485B9"/>
    <a:srgbClr val="618197"/>
    <a:srgbClr val="6F6F74"/>
    <a:srgbClr val="7C7B7B"/>
    <a:srgbClr val="4472C4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D6015A-3F90-4723-BAFE-D22DB9746D12}" v="4" dt="2019-10-22T15:15:10.9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94" autoAdjust="0"/>
    <p:restoredTop sz="96374" autoAdjust="0"/>
  </p:normalViewPr>
  <p:slideViewPr>
    <p:cSldViewPr snapToGrid="0">
      <p:cViewPr varScale="1">
        <p:scale>
          <a:sx n="107" d="100"/>
          <a:sy n="107" d="100"/>
        </p:scale>
        <p:origin x="114" y="1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9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318CE-7023-48EA-BE1A-FD2616466EB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83ABE-9E7F-4857-9FB1-B4EF346C8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12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C3B0-CB85-40CE-8E40-078D7E0039D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10FC-F910-4F74-9C27-B2C5A9735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16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C3B0-CB85-40CE-8E40-078D7E0039D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10FC-F910-4F74-9C27-B2C5A9735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7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C3B0-CB85-40CE-8E40-078D7E0039D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10FC-F910-4F74-9C27-B2C5A9735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C3B0-CB85-40CE-8E40-078D7E0039D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10FC-F910-4F74-9C27-B2C5A9735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6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C3B0-CB85-40CE-8E40-078D7E0039D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10FC-F910-4F74-9C27-B2C5A9735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29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C3B0-CB85-40CE-8E40-078D7E0039D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10FC-F910-4F74-9C27-B2C5A9735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5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C3B0-CB85-40CE-8E40-078D7E0039D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10FC-F910-4F74-9C27-B2C5A9735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9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C3B0-CB85-40CE-8E40-078D7E0039D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10FC-F910-4F74-9C27-B2C5A9735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40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C3B0-CB85-40CE-8E40-078D7E0039D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10FC-F910-4F74-9C27-B2C5A9735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5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C3B0-CB85-40CE-8E40-078D7E0039D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10FC-F910-4F74-9C27-B2C5A9735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78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C3B0-CB85-40CE-8E40-078D7E0039D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10FC-F910-4F74-9C27-B2C5A9735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9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AC3B0-CB85-40CE-8E40-078D7E0039D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510FC-F910-4F74-9C27-B2C5A9735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0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205" Type="http://schemas.openxmlformats.org/officeDocument/2006/relationships/tags" Target="../tags/tag205.xml"/><Relationship Id="rId226" Type="http://schemas.openxmlformats.org/officeDocument/2006/relationships/tags" Target="../tags/tag22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16" Type="http://schemas.openxmlformats.org/officeDocument/2006/relationships/tags" Target="../tags/tag216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92" Type="http://schemas.openxmlformats.org/officeDocument/2006/relationships/tags" Target="../tags/tag192.xml"/><Relationship Id="rId206" Type="http://schemas.openxmlformats.org/officeDocument/2006/relationships/tags" Target="../tags/tag206.xml"/><Relationship Id="rId227" Type="http://schemas.openxmlformats.org/officeDocument/2006/relationships/tags" Target="../tags/tag227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82" Type="http://schemas.openxmlformats.org/officeDocument/2006/relationships/tags" Target="../tags/tag182.xml"/><Relationship Id="rId217" Type="http://schemas.openxmlformats.org/officeDocument/2006/relationships/tags" Target="../tags/tag217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5" Type="http://schemas.openxmlformats.org/officeDocument/2006/relationships/tags" Target="../tags/tag65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51" Type="http://schemas.openxmlformats.org/officeDocument/2006/relationships/tags" Target="../tags/tag151.xml"/><Relationship Id="rId172" Type="http://schemas.openxmlformats.org/officeDocument/2006/relationships/tags" Target="../tags/tag172.xml"/><Relationship Id="rId193" Type="http://schemas.openxmlformats.org/officeDocument/2006/relationships/tags" Target="../tags/tag193.xml"/><Relationship Id="rId207" Type="http://schemas.openxmlformats.org/officeDocument/2006/relationships/tags" Target="../tags/tag207.xml"/><Relationship Id="rId228" Type="http://schemas.openxmlformats.org/officeDocument/2006/relationships/tags" Target="../tags/tag228.xml"/><Relationship Id="rId13" Type="http://schemas.openxmlformats.org/officeDocument/2006/relationships/tags" Target="../tags/tag13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20" Type="http://schemas.openxmlformats.org/officeDocument/2006/relationships/tags" Target="../tags/tag120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18" Type="http://schemas.openxmlformats.org/officeDocument/2006/relationships/tags" Target="../tags/tag218.xml"/><Relationship Id="rId24" Type="http://schemas.openxmlformats.org/officeDocument/2006/relationships/tags" Target="../tags/tag24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31" Type="http://schemas.openxmlformats.org/officeDocument/2006/relationships/tags" Target="../tags/tag131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208" Type="http://schemas.openxmlformats.org/officeDocument/2006/relationships/tags" Target="../tags/tag208.xml"/><Relationship Id="rId229" Type="http://schemas.openxmlformats.org/officeDocument/2006/relationships/tags" Target="../tags/tag229.xml"/><Relationship Id="rId14" Type="http://schemas.openxmlformats.org/officeDocument/2006/relationships/tags" Target="../tags/tag14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8" Type="http://schemas.openxmlformats.org/officeDocument/2006/relationships/tags" Target="../tags/tag8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219" Type="http://schemas.openxmlformats.org/officeDocument/2006/relationships/tags" Target="../tags/tag219.xml"/><Relationship Id="rId230" Type="http://schemas.openxmlformats.org/officeDocument/2006/relationships/tags" Target="../tags/tag230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95" Type="http://schemas.openxmlformats.org/officeDocument/2006/relationships/tags" Target="../tags/tag195.xml"/><Relationship Id="rId209" Type="http://schemas.openxmlformats.org/officeDocument/2006/relationships/tags" Target="../tags/tag209.xml"/><Relationship Id="rId190" Type="http://schemas.openxmlformats.org/officeDocument/2006/relationships/tags" Target="../tags/tag190.xml"/><Relationship Id="rId204" Type="http://schemas.openxmlformats.org/officeDocument/2006/relationships/tags" Target="../tags/tag204.xml"/><Relationship Id="rId220" Type="http://schemas.openxmlformats.org/officeDocument/2006/relationships/tags" Target="../tags/tag220.xml"/><Relationship Id="rId225" Type="http://schemas.openxmlformats.org/officeDocument/2006/relationships/tags" Target="../tags/tag225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10" Type="http://schemas.openxmlformats.org/officeDocument/2006/relationships/tags" Target="../tags/tag210.xml"/><Relationship Id="rId215" Type="http://schemas.openxmlformats.org/officeDocument/2006/relationships/tags" Target="../tags/tag215.xml"/><Relationship Id="rId26" Type="http://schemas.openxmlformats.org/officeDocument/2006/relationships/tags" Target="../tags/tag26.xml"/><Relationship Id="rId231" Type="http://schemas.openxmlformats.org/officeDocument/2006/relationships/tags" Target="../tags/tag231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96" Type="http://schemas.openxmlformats.org/officeDocument/2006/relationships/tags" Target="../tags/tag196.xml"/><Relationship Id="rId200" Type="http://schemas.openxmlformats.org/officeDocument/2006/relationships/tags" Target="../tags/tag200.xml"/><Relationship Id="rId16" Type="http://schemas.openxmlformats.org/officeDocument/2006/relationships/tags" Target="../tags/tag16.xml"/><Relationship Id="rId221" Type="http://schemas.openxmlformats.org/officeDocument/2006/relationships/tags" Target="../tags/tag221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211" Type="http://schemas.openxmlformats.org/officeDocument/2006/relationships/tags" Target="../tags/tag211.xml"/><Relationship Id="rId232" Type="http://schemas.openxmlformats.org/officeDocument/2006/relationships/tags" Target="../tags/tag232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97" Type="http://schemas.openxmlformats.org/officeDocument/2006/relationships/tags" Target="../tags/tag197.xml"/><Relationship Id="rId201" Type="http://schemas.openxmlformats.org/officeDocument/2006/relationships/tags" Target="../tags/tag201.xml"/><Relationship Id="rId222" Type="http://schemas.openxmlformats.org/officeDocument/2006/relationships/tags" Target="../tags/tag222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212" Type="http://schemas.openxmlformats.org/officeDocument/2006/relationships/tags" Target="../tags/tag212.xml"/><Relationship Id="rId233" Type="http://schemas.openxmlformats.org/officeDocument/2006/relationships/tags" Target="../tags/tag23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60" Type="http://schemas.openxmlformats.org/officeDocument/2006/relationships/tags" Target="../tags/tag60.xml"/><Relationship Id="rId81" Type="http://schemas.openxmlformats.org/officeDocument/2006/relationships/tags" Target="../tags/tag81.xml"/><Relationship Id="rId135" Type="http://schemas.openxmlformats.org/officeDocument/2006/relationships/tags" Target="../tags/tag135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tags" Target="../tags/tag198.xml"/><Relationship Id="rId202" Type="http://schemas.openxmlformats.org/officeDocument/2006/relationships/tags" Target="../tags/tag202.xml"/><Relationship Id="rId223" Type="http://schemas.openxmlformats.org/officeDocument/2006/relationships/tags" Target="../tags/tag22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50" Type="http://schemas.openxmlformats.org/officeDocument/2006/relationships/tags" Target="../tags/tag50.xml"/><Relationship Id="rId104" Type="http://schemas.openxmlformats.org/officeDocument/2006/relationships/tags" Target="../tags/tag104.xml"/><Relationship Id="rId125" Type="http://schemas.openxmlformats.org/officeDocument/2006/relationships/tags" Target="../tags/tag125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13" Type="http://schemas.openxmlformats.org/officeDocument/2006/relationships/tags" Target="../tags/tag213.xml"/><Relationship Id="rId234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40" Type="http://schemas.openxmlformats.org/officeDocument/2006/relationships/tags" Target="../tags/tag40.xml"/><Relationship Id="rId115" Type="http://schemas.openxmlformats.org/officeDocument/2006/relationships/tags" Target="../tags/tag115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9" Type="http://schemas.openxmlformats.org/officeDocument/2006/relationships/tags" Target="../tags/tag199.xml"/><Relationship Id="rId203" Type="http://schemas.openxmlformats.org/officeDocument/2006/relationships/tags" Target="../tags/tag203.xml"/><Relationship Id="rId19" Type="http://schemas.openxmlformats.org/officeDocument/2006/relationships/tags" Target="../tags/tag19.xml"/><Relationship Id="rId224" Type="http://schemas.openxmlformats.org/officeDocument/2006/relationships/tags" Target="../tags/tag224.xml"/><Relationship Id="rId30" Type="http://schemas.openxmlformats.org/officeDocument/2006/relationships/tags" Target="../tags/tag3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189" Type="http://schemas.openxmlformats.org/officeDocument/2006/relationships/tags" Target="../tags/tag189.xml"/><Relationship Id="rId3" Type="http://schemas.openxmlformats.org/officeDocument/2006/relationships/tags" Target="../tags/tag3.xml"/><Relationship Id="rId214" Type="http://schemas.openxmlformats.org/officeDocument/2006/relationships/tags" Target="../tags/tag214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5432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TLSHAPE_SL_7c21b9d0849c4bca94c2f6458ca272ef_BackgroundRectangle">
            <a:extLst>
              <a:ext uri="{FF2B5EF4-FFF2-40B4-BE49-F238E27FC236}">
                <a16:creationId xmlns:a16="http://schemas.microsoft.com/office/drawing/2014/main" id="{CC45C697-D490-419C-9A95-2636C11B2209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1681480"/>
            <a:ext cx="11201400" cy="1737783"/>
          </a:xfrm>
          <a:prstGeom prst="rect">
            <a:avLst/>
          </a:prstGeom>
          <a:solidFill>
            <a:schemeClr val="dk1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TLSHAPE_SL_d9a7df2045804d9cb17247706c303bca_BackgroundRectangle">
            <a:extLst>
              <a:ext uri="{FF2B5EF4-FFF2-40B4-BE49-F238E27FC236}">
                <a16:creationId xmlns:a16="http://schemas.microsoft.com/office/drawing/2014/main" id="{66DCDDA1-B827-4D84-B5C4-9C8FBC66864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482763"/>
            <a:ext cx="11201400" cy="1442043"/>
          </a:xfrm>
          <a:prstGeom prst="rect">
            <a:avLst/>
          </a:prstGeom>
          <a:solidFill>
            <a:schemeClr val="dk1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TLSHAPE_SL_a6b291b9f3134548847ec52cf049f87b_BackgroundRectangle">
            <a:extLst>
              <a:ext uri="{FF2B5EF4-FFF2-40B4-BE49-F238E27FC236}">
                <a16:creationId xmlns:a16="http://schemas.microsoft.com/office/drawing/2014/main" id="{2D4F20FA-7B70-429E-8B36-B1CC04A70AB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4988306"/>
            <a:ext cx="11201400" cy="872575"/>
          </a:xfrm>
          <a:prstGeom prst="rect">
            <a:avLst/>
          </a:prstGeom>
          <a:solidFill>
            <a:schemeClr val="dk1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TLSHAPE_SL_289bf47ff7d04780b5bda4d0e147a7d0_BackgroundRectangle">
            <a:extLst>
              <a:ext uri="{FF2B5EF4-FFF2-40B4-BE49-F238E27FC236}">
                <a16:creationId xmlns:a16="http://schemas.microsoft.com/office/drawing/2014/main" id="{7BA13860-D243-4688-A0E2-DE88EECBFCF2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5924381"/>
            <a:ext cx="11201400" cy="663956"/>
          </a:xfrm>
          <a:prstGeom prst="rect">
            <a:avLst/>
          </a:prstGeom>
          <a:solidFill>
            <a:schemeClr val="dk1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TLSHAPE_SL2A_2ac3d217141b4b59ba2af3450ead0df1_BackgroundRectangle" hidden="1">
            <a:extLst>
              <a:ext uri="{FF2B5EF4-FFF2-40B4-BE49-F238E27FC236}">
                <a16:creationId xmlns:a16="http://schemas.microsoft.com/office/drawing/2014/main" id="{FDEFA201-114D-4B7E-B194-8A66758A188D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806365" y="1681480"/>
            <a:ext cx="10464800" cy="1737783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TLSHAPE_SL2A_b84b8b15ec0b41f382b065931db90cd5_BackgroundRectangle" hidden="1">
            <a:extLst>
              <a:ext uri="{FF2B5EF4-FFF2-40B4-BE49-F238E27FC236}">
                <a16:creationId xmlns:a16="http://schemas.microsoft.com/office/drawing/2014/main" id="{287FE59B-EE05-49E2-B909-3146C6526798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806365" y="3482763"/>
            <a:ext cx="10464800" cy="1442043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TLSHAPE_SL2A_43ce7ecbf9064e8b9fcedf7049765199_BackgroundRectangle" hidden="1">
            <a:extLst>
              <a:ext uri="{FF2B5EF4-FFF2-40B4-BE49-F238E27FC236}">
                <a16:creationId xmlns:a16="http://schemas.microsoft.com/office/drawing/2014/main" id="{0867611D-D72E-4065-987D-099A86D502B5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806365" y="4988306"/>
            <a:ext cx="10464800" cy="872575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TLSHAPE_SL2A_ea6961deaa8742f8a105d941eec49adf_BackgroundRectangle" hidden="1">
            <a:extLst>
              <a:ext uri="{FF2B5EF4-FFF2-40B4-BE49-F238E27FC236}">
                <a16:creationId xmlns:a16="http://schemas.microsoft.com/office/drawing/2014/main" id="{870CE680-74AB-4F17-B077-1C425BB728C2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806365" y="5924381"/>
            <a:ext cx="10464800" cy="663956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D9F09A64-C31F-416C-90A1-9676068713DF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chemeClr val="accent2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3" name="OTLSHAPE_TB_00000000000000000000000000000000_RightEndCaps" hidden="1">
            <a:extLst>
              <a:ext uri="{FF2B5EF4-FFF2-40B4-BE49-F238E27FC236}">
                <a16:creationId xmlns:a16="http://schemas.microsoft.com/office/drawing/2014/main" id="{72D04CB9-567A-4849-9E74-1D6ACF38697C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chemeClr val="accent2"/>
                </a:solidFill>
                <a:latin typeface="Calibri" panose="020F0502020204030204" pitchFamily="34" charset="0"/>
              </a:rPr>
              <a:t>2023</a:t>
            </a:r>
          </a:p>
        </p:txBody>
      </p: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FC9F7E8D-667F-42F5-9478-D33669C2121B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933365" y="1097280"/>
            <a:ext cx="10337800" cy="381000"/>
          </a:xfrm>
          <a:prstGeom prst="rect">
            <a:avLst/>
          </a:prstGeom>
          <a:solidFill>
            <a:srgbClr val="E1E1E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TLSHAPE_SL_7c21b9d0849c4bca94c2f6458ca272ef_HeaderRectangle">
            <a:extLst>
              <a:ext uri="{FF2B5EF4-FFF2-40B4-BE49-F238E27FC236}">
                <a16:creationId xmlns:a16="http://schemas.microsoft.com/office/drawing/2014/main" id="{2DE43ACE-F7F4-4337-8C97-AE90C444592E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1681480"/>
            <a:ext cx="749300" cy="1737783"/>
          </a:xfrm>
          <a:prstGeom prst="rect">
            <a:avLst/>
          </a:prstGeom>
          <a:solidFill>
            <a:srgbClr val="9ADED8">
              <a:alpha val="49804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TLSHAPE_SL_d9a7df2045804d9cb17247706c303bca_HeaderRectangle">
            <a:extLst>
              <a:ext uri="{FF2B5EF4-FFF2-40B4-BE49-F238E27FC236}">
                <a16:creationId xmlns:a16="http://schemas.microsoft.com/office/drawing/2014/main" id="{3E7DF4B2-D667-426E-AA85-7A6C85442106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3482763"/>
            <a:ext cx="749300" cy="1442043"/>
          </a:xfrm>
          <a:prstGeom prst="rect">
            <a:avLst/>
          </a:prstGeom>
          <a:solidFill>
            <a:srgbClr val="6F3198">
              <a:alpha val="49804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TLSHAPE_SL_a6b291b9f3134548847ec52cf049f87b_HeaderRectangle">
            <a:extLst>
              <a:ext uri="{FF2B5EF4-FFF2-40B4-BE49-F238E27FC236}">
                <a16:creationId xmlns:a16="http://schemas.microsoft.com/office/drawing/2014/main" id="{B56E05F9-C635-4E88-9EEF-7A9E36485C4E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4988306"/>
            <a:ext cx="749300" cy="872575"/>
          </a:xfrm>
          <a:prstGeom prst="rect">
            <a:avLst/>
          </a:prstGeom>
          <a:solidFill>
            <a:srgbClr val="F0642F">
              <a:alpha val="49804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TLSHAPE_SL_289bf47ff7d04780b5bda4d0e147a7d0_HeaderRectangle">
            <a:extLst>
              <a:ext uri="{FF2B5EF4-FFF2-40B4-BE49-F238E27FC236}">
                <a16:creationId xmlns:a16="http://schemas.microsoft.com/office/drawing/2014/main" id="{B88DFAF3-5022-4F35-AAA2-1AF6595671D6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3500" y="5924381"/>
            <a:ext cx="749300" cy="663956"/>
          </a:xfrm>
          <a:prstGeom prst="rect">
            <a:avLst/>
          </a:prstGeom>
          <a:solidFill>
            <a:srgbClr val="FEBA0A">
              <a:alpha val="49804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TLSHAPE_SL2A_2ac3d217141b4b59ba2af3450ead0df1_HeaderRectangle" hidden="1">
            <a:extLst>
              <a:ext uri="{FF2B5EF4-FFF2-40B4-BE49-F238E27FC236}">
                <a16:creationId xmlns:a16="http://schemas.microsoft.com/office/drawing/2014/main" id="{A28C9164-8FF9-4E2C-AC2D-7566A0C597AE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806365" y="1681480"/>
            <a:ext cx="0" cy="0"/>
          </a:xfrm>
          <a:prstGeom prst="rect">
            <a:avLst/>
          </a:prstGeom>
          <a:solidFill>
            <a:schemeClr val="dk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TLSHAPE_SL2A_b84b8b15ec0b41f382b065931db90cd5_HeaderRectangle" hidden="1">
            <a:extLst>
              <a:ext uri="{FF2B5EF4-FFF2-40B4-BE49-F238E27FC236}">
                <a16:creationId xmlns:a16="http://schemas.microsoft.com/office/drawing/2014/main" id="{F1AB9E12-9A30-4A06-A0BE-EFC7750A9597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806365" y="3482763"/>
            <a:ext cx="0" cy="0"/>
          </a:xfrm>
          <a:prstGeom prst="rect">
            <a:avLst/>
          </a:prstGeom>
          <a:solidFill>
            <a:schemeClr val="dk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TLSHAPE_SL2A_43ce7ecbf9064e8b9fcedf7049765199_HeaderRectangle" hidden="1">
            <a:extLst>
              <a:ext uri="{FF2B5EF4-FFF2-40B4-BE49-F238E27FC236}">
                <a16:creationId xmlns:a16="http://schemas.microsoft.com/office/drawing/2014/main" id="{59383250-A077-4A33-8583-E06781769D4F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806365" y="4988306"/>
            <a:ext cx="0" cy="0"/>
          </a:xfrm>
          <a:prstGeom prst="rect">
            <a:avLst/>
          </a:prstGeom>
          <a:solidFill>
            <a:schemeClr val="dk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TLSHAPE_SL2A_ea6961deaa8742f8a105d941eec49adf_HeaderRectangle" hidden="1">
            <a:extLst>
              <a:ext uri="{FF2B5EF4-FFF2-40B4-BE49-F238E27FC236}">
                <a16:creationId xmlns:a16="http://schemas.microsoft.com/office/drawing/2014/main" id="{CE09D984-016A-4C36-B5C7-4D2ACEB0C83E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806365" y="5924381"/>
            <a:ext cx="0" cy="0"/>
          </a:xfrm>
          <a:prstGeom prst="rect">
            <a:avLst/>
          </a:prstGeom>
          <a:solidFill>
            <a:schemeClr val="dk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9" name="OTLSHAPE_G_00000000000000000000000000000000_ShapeBelow0">
            <a:extLst>
              <a:ext uri="{FF2B5EF4-FFF2-40B4-BE49-F238E27FC236}">
                <a16:creationId xmlns:a16="http://schemas.microsoft.com/office/drawing/2014/main" id="{85CF7363-126A-4C1A-A67F-471524242E5E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3011975" y="1478280"/>
            <a:ext cx="0" cy="5110057"/>
          </a:xfrm>
          <a:prstGeom prst="line">
            <a:avLst/>
          </a:prstGeom>
          <a:ln w="8626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G_00000000000000000000000000000000_ShapeBelow1">
            <a:extLst>
              <a:ext uri="{FF2B5EF4-FFF2-40B4-BE49-F238E27FC236}">
                <a16:creationId xmlns:a16="http://schemas.microsoft.com/office/drawing/2014/main" id="{32931418-8FD4-4C98-8F38-368996F6D0FF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5090585" y="1478280"/>
            <a:ext cx="0" cy="5110057"/>
          </a:xfrm>
          <a:prstGeom prst="line">
            <a:avLst/>
          </a:prstGeom>
          <a:ln w="8626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G_00000000000000000000000000000000_ShapeBelow2">
            <a:extLst>
              <a:ext uri="{FF2B5EF4-FFF2-40B4-BE49-F238E27FC236}">
                <a16:creationId xmlns:a16="http://schemas.microsoft.com/office/drawing/2014/main" id="{AF82692A-6124-4245-9780-3B01B3D37B3D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7124008" y="1478280"/>
            <a:ext cx="0" cy="5110057"/>
          </a:xfrm>
          <a:prstGeom prst="line">
            <a:avLst/>
          </a:prstGeom>
          <a:ln w="8626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G_00000000000000000000000000000000_ShapeBelow3">
            <a:extLst>
              <a:ext uri="{FF2B5EF4-FFF2-40B4-BE49-F238E27FC236}">
                <a16:creationId xmlns:a16="http://schemas.microsoft.com/office/drawing/2014/main" id="{CE6D351B-48C2-424B-845D-19BE90DCE759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9180025" y="1478280"/>
            <a:ext cx="0" cy="5110057"/>
          </a:xfrm>
          <a:prstGeom prst="line">
            <a:avLst/>
          </a:prstGeom>
          <a:ln w="8626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TLSHAPE_SLT_b73ad38723d84eb99574edc4c455c3b0_Shape">
            <a:extLst>
              <a:ext uri="{FF2B5EF4-FFF2-40B4-BE49-F238E27FC236}">
                <a16:creationId xmlns:a16="http://schemas.microsoft.com/office/drawing/2014/main" id="{5932E4DB-D253-4E31-A82D-783AD494D9EF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4706495" y="2362623"/>
            <a:ext cx="6210300" cy="170519"/>
          </a:xfrm>
          <a:prstGeom prst="roundRect">
            <a:avLst/>
          </a:prstGeom>
          <a:solidFill>
            <a:srgbClr val="56CFDB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TLSHAPE_SLT_1fb5c9bea8d7491e93ab109404a0a91b_Shape">
            <a:extLst>
              <a:ext uri="{FF2B5EF4-FFF2-40B4-BE49-F238E27FC236}">
                <a16:creationId xmlns:a16="http://schemas.microsoft.com/office/drawing/2014/main" id="{35332D16-6794-4A64-A8EC-D456AF3225EB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2063045" y="2612983"/>
            <a:ext cx="2159000" cy="170519"/>
          </a:xfrm>
          <a:prstGeom prst="chevron">
            <a:avLst/>
          </a:prstGeom>
          <a:solidFill>
            <a:srgbClr val="56CFDB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OTLSHAPE_SLT_cff1771b3adf435092272a1b386dd90f_Shape">
            <a:extLst>
              <a:ext uri="{FF2B5EF4-FFF2-40B4-BE49-F238E27FC236}">
                <a16:creationId xmlns:a16="http://schemas.microsoft.com/office/drawing/2014/main" id="{202C56B0-7D24-4A06-A793-195F6D4F7EAF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6175078" y="2612983"/>
            <a:ext cx="1028700" cy="170519"/>
          </a:xfrm>
          <a:prstGeom prst="roundRect">
            <a:avLst/>
          </a:prstGeom>
          <a:solidFill>
            <a:srgbClr val="56CFDB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TLSHAPE_SLT_5f80df6430964df28eaae672b3613460_Shape">
            <a:extLst>
              <a:ext uri="{FF2B5EF4-FFF2-40B4-BE49-F238E27FC236}">
                <a16:creationId xmlns:a16="http://schemas.microsoft.com/office/drawing/2014/main" id="{8BB8B4F1-7AA6-4BF0-8267-6B0AE5CA7A7C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2966788" y="3210645"/>
            <a:ext cx="2768600" cy="170519"/>
          </a:xfrm>
          <a:prstGeom prst="roundRect">
            <a:avLst/>
          </a:prstGeom>
          <a:solidFill>
            <a:srgbClr val="56CFDB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TLSHAPE_SLT_e29fb8690b6043e6b8b49ec05b550ba3_Shape">
            <a:extLst>
              <a:ext uri="{FF2B5EF4-FFF2-40B4-BE49-F238E27FC236}">
                <a16:creationId xmlns:a16="http://schemas.microsoft.com/office/drawing/2014/main" id="{9A477AD3-B119-402E-8E76-EABF59C9A5EC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7801816" y="3210645"/>
            <a:ext cx="2057400" cy="170519"/>
          </a:xfrm>
          <a:prstGeom prst="chevron">
            <a:avLst/>
          </a:prstGeom>
          <a:solidFill>
            <a:srgbClr val="56CFDB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8" name="OTLSHAPE_SLT_5fdc1ae17390491587eeb3e0a5701e86_Shape">
            <a:extLst>
              <a:ext uri="{FF2B5EF4-FFF2-40B4-BE49-F238E27FC236}">
                <a16:creationId xmlns:a16="http://schemas.microsoft.com/office/drawing/2014/main" id="{E551897C-3474-4EEF-966B-9EE54F027C72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227082" y="3520863"/>
            <a:ext cx="2552700" cy="170519"/>
          </a:xfrm>
          <a:prstGeom prst="chevron">
            <a:avLst/>
          </a:prstGeom>
          <a:solidFill>
            <a:srgbClr val="A363C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6" name="OTLSHAPE_SLT_9832540cc3dc4925bd1c95b6f52324ef_Shape">
            <a:extLst>
              <a:ext uri="{FF2B5EF4-FFF2-40B4-BE49-F238E27FC236}">
                <a16:creationId xmlns:a16="http://schemas.microsoft.com/office/drawing/2014/main" id="{020E4636-2493-4E0E-9185-3201E75D0CF7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4932430" y="3520863"/>
            <a:ext cx="3086100" cy="170519"/>
          </a:xfrm>
          <a:prstGeom prst="roundRect">
            <a:avLst/>
          </a:prstGeom>
          <a:solidFill>
            <a:srgbClr val="A363C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TLSHAPE_SLT_76255002f5184bd182c82aba681ff4da_Shape">
            <a:extLst>
              <a:ext uri="{FF2B5EF4-FFF2-40B4-BE49-F238E27FC236}">
                <a16:creationId xmlns:a16="http://schemas.microsoft.com/office/drawing/2014/main" id="{295DCDCD-28AA-4C81-B552-28828B25E65C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7779222" y="3729482"/>
            <a:ext cx="3403600" cy="170519"/>
          </a:xfrm>
          <a:prstGeom prst="chevron">
            <a:avLst/>
          </a:prstGeom>
          <a:solidFill>
            <a:srgbClr val="A363C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5" name="OTLSHAPE_SLT_7b49690012f9431fa579863039774321_Shape">
            <a:extLst>
              <a:ext uri="{FF2B5EF4-FFF2-40B4-BE49-F238E27FC236}">
                <a16:creationId xmlns:a16="http://schemas.microsoft.com/office/drawing/2014/main" id="{5B2BC97F-A100-45D4-8266-1AD2E7AF9B68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2334168" y="3729482"/>
            <a:ext cx="2324100" cy="170519"/>
          </a:xfrm>
          <a:prstGeom prst="chevron">
            <a:avLst/>
          </a:prstGeom>
          <a:solidFill>
            <a:srgbClr val="A363C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6" name="OTLSHAPE_SLT_e4cbea8a20574bc2be24a37a5d11c7f3_Shape">
            <a:extLst>
              <a:ext uri="{FF2B5EF4-FFF2-40B4-BE49-F238E27FC236}">
                <a16:creationId xmlns:a16="http://schemas.microsoft.com/office/drawing/2014/main" id="{B12DAFFA-D5F3-4FEE-8A18-65C6DAA7F934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3418660" y="4716187"/>
            <a:ext cx="3162300" cy="170519"/>
          </a:xfrm>
          <a:prstGeom prst="roundRect">
            <a:avLst/>
          </a:prstGeom>
          <a:solidFill>
            <a:srgbClr val="A363C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TLSHAPE_SLT_4850e451315d454480d4f5e83e7fbf8a_Shape">
            <a:extLst>
              <a:ext uri="{FF2B5EF4-FFF2-40B4-BE49-F238E27FC236}">
                <a16:creationId xmlns:a16="http://schemas.microsoft.com/office/drawing/2014/main" id="{79831678-E107-4502-87E0-30D2EEC0820C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056227" y="4716187"/>
            <a:ext cx="2997200" cy="170519"/>
          </a:xfrm>
          <a:prstGeom prst="roundRect">
            <a:avLst/>
          </a:prstGeom>
          <a:solidFill>
            <a:srgbClr val="A363C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TLSHAPE_SLT_fa7160ae8db649c4a586c26722e094ca_Shape">
            <a:extLst>
              <a:ext uri="{FF2B5EF4-FFF2-40B4-BE49-F238E27FC236}">
                <a16:creationId xmlns:a16="http://schemas.microsoft.com/office/drawing/2014/main" id="{7D6085F5-FC26-4859-8202-DC743C547DE9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6920666" y="5026406"/>
            <a:ext cx="2324100" cy="170519"/>
          </a:xfrm>
          <a:prstGeom prst="chevron">
            <a:avLst/>
          </a:prstGeom>
          <a:solidFill>
            <a:srgbClr val="E3741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0" name="OTLSHAPE_SLT_c000b33856c3457e97ac83843b46348a_Shape">
            <a:extLst>
              <a:ext uri="{FF2B5EF4-FFF2-40B4-BE49-F238E27FC236}">
                <a16:creationId xmlns:a16="http://schemas.microsoft.com/office/drawing/2014/main" id="{7BD5F187-52BF-460F-9E33-BD399C1B377A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3576815" y="5026406"/>
            <a:ext cx="1054100" cy="170519"/>
          </a:xfrm>
          <a:prstGeom prst="roundRect">
            <a:avLst/>
          </a:prstGeom>
          <a:solidFill>
            <a:srgbClr val="E3741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TLSHAPE_SLT_476dc15cfd73469d994d548089c2f562_Shape">
            <a:extLst>
              <a:ext uri="{FF2B5EF4-FFF2-40B4-BE49-F238E27FC236}">
                <a16:creationId xmlns:a16="http://schemas.microsoft.com/office/drawing/2014/main" id="{C011EB32-C4D2-413E-94F5-6CA8056D2593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7847003" y="5235025"/>
            <a:ext cx="2235200" cy="170519"/>
          </a:xfrm>
          <a:prstGeom prst="roundRect">
            <a:avLst/>
          </a:prstGeom>
          <a:solidFill>
            <a:srgbClr val="E3741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TLSHAPE_SLT_8977120edb6b40b492b0ae0f5a477737_Shape">
            <a:extLst>
              <a:ext uri="{FF2B5EF4-FFF2-40B4-BE49-F238E27FC236}">
                <a16:creationId xmlns:a16="http://schemas.microsoft.com/office/drawing/2014/main" id="{899CC3A1-59A0-4CBF-891C-EDA3D8A936E5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4864650" y="5235025"/>
            <a:ext cx="2349500" cy="170519"/>
          </a:xfrm>
          <a:prstGeom prst="roundRect">
            <a:avLst/>
          </a:prstGeom>
          <a:solidFill>
            <a:srgbClr val="E3741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TLSHAPE_SLT_b3b24f30dd09423f88609133eedceb09_Shape">
            <a:extLst>
              <a:ext uri="{FF2B5EF4-FFF2-40B4-BE49-F238E27FC236}">
                <a16:creationId xmlns:a16="http://schemas.microsoft.com/office/drawing/2014/main" id="{949C4B6E-438D-49EA-B940-E6ABA9055DCC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769328" y="5443643"/>
            <a:ext cx="3175000" cy="170519"/>
          </a:xfrm>
          <a:prstGeom prst="chevron">
            <a:avLst/>
          </a:prstGeom>
          <a:solidFill>
            <a:srgbClr val="E3741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2" name="OTLSHAPE_SLT_9a18ac7336a64b5cb5fe9b4dc3835343_Shape">
            <a:extLst>
              <a:ext uri="{FF2B5EF4-FFF2-40B4-BE49-F238E27FC236}">
                <a16:creationId xmlns:a16="http://schemas.microsoft.com/office/drawing/2014/main" id="{7ACE2104-E017-4B07-8ABA-A0AEEB916BD4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9225212" y="5652262"/>
            <a:ext cx="1943100" cy="170519"/>
          </a:xfrm>
          <a:prstGeom prst="roundRect">
            <a:avLst/>
          </a:prstGeom>
          <a:solidFill>
            <a:srgbClr val="E3741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TLSHAPE_SLT_f631a3c93f6048078ae9c87026bdb2a3_Shape">
            <a:extLst>
              <a:ext uri="{FF2B5EF4-FFF2-40B4-BE49-F238E27FC236}">
                <a16:creationId xmlns:a16="http://schemas.microsoft.com/office/drawing/2014/main" id="{D06EB1C5-F2E2-4487-AED6-5802C050E6F5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7236976" y="5962481"/>
            <a:ext cx="1778000" cy="170519"/>
          </a:xfrm>
          <a:prstGeom prst="chevron">
            <a:avLst/>
          </a:prstGeom>
          <a:solidFill>
            <a:srgbClr val="E4D41F">
              <a:alpha val="69804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8" name="OTLSHAPE_SLT_ce0ca17e04854e11bf2b856944de1687_Shape">
            <a:extLst>
              <a:ext uri="{FF2B5EF4-FFF2-40B4-BE49-F238E27FC236}">
                <a16:creationId xmlns:a16="http://schemas.microsoft.com/office/drawing/2014/main" id="{3CA20A62-51CC-4705-A08D-BFFB5DA08D44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4457965" y="6171099"/>
            <a:ext cx="2387600" cy="170519"/>
          </a:xfrm>
          <a:prstGeom prst="chevron">
            <a:avLst/>
          </a:prstGeom>
          <a:solidFill>
            <a:srgbClr val="E4D41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6" name="OTLSHAPE_SLT_5d9d890d48fc4418822012084c459be1_Shape">
            <a:extLst>
              <a:ext uri="{FF2B5EF4-FFF2-40B4-BE49-F238E27FC236}">
                <a16:creationId xmlns:a16="http://schemas.microsoft.com/office/drawing/2014/main" id="{42C4C092-26D4-49AC-8E5F-C9FECC174ECD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7892190" y="6171099"/>
            <a:ext cx="2298700" cy="170519"/>
          </a:xfrm>
          <a:prstGeom prst="chevron">
            <a:avLst/>
          </a:prstGeom>
          <a:solidFill>
            <a:srgbClr val="E4D41F">
              <a:alpha val="69804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OTLSHAPE_SLT_7b84b718e11f4f268861d3782ad6ec3d_Shape">
            <a:extLst>
              <a:ext uri="{FF2B5EF4-FFF2-40B4-BE49-F238E27FC236}">
                <a16:creationId xmlns:a16="http://schemas.microsoft.com/office/drawing/2014/main" id="{9A32399E-6C42-4D59-A024-5378BC5D3E09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1814515" y="6379718"/>
            <a:ext cx="2387600" cy="170519"/>
          </a:xfrm>
          <a:prstGeom prst="chevron">
            <a:avLst/>
          </a:prstGeom>
          <a:solidFill>
            <a:srgbClr val="E4D41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OTLSHAPE_SLT_1fb5c9bea8d7491e93ab109404a0a91b_ShapePercentage">
            <a:extLst>
              <a:ext uri="{FF2B5EF4-FFF2-40B4-BE49-F238E27FC236}">
                <a16:creationId xmlns:a16="http://schemas.microsoft.com/office/drawing/2014/main" id="{3AED2259-CEFA-401E-8DA1-9E3F91FE3101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2063045" y="2612983"/>
            <a:ext cx="1841500" cy="170519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OTLSHAPE_SLM_ae211bb397ba484ebb961567b8938a8e_Shape">
            <a:extLst>
              <a:ext uri="{FF2B5EF4-FFF2-40B4-BE49-F238E27FC236}">
                <a16:creationId xmlns:a16="http://schemas.microsoft.com/office/drawing/2014/main" id="{96212404-F3EA-4834-BE40-3EA8146DEE5C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8783289" y="2857373"/>
            <a:ext cx="228600" cy="254000"/>
          </a:xfrm>
          <a:prstGeom prst="downArrow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TLSHAPE_SLM_10f44ea0c1ef4b75a781f5845b910790_Shape">
            <a:extLst>
              <a:ext uri="{FF2B5EF4-FFF2-40B4-BE49-F238E27FC236}">
                <a16:creationId xmlns:a16="http://schemas.microsoft.com/office/drawing/2014/main" id="{CB6DA0CE-387F-4305-9578-95FD3C7AD2B3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 flipV="1">
            <a:off x="4415640" y="2895473"/>
            <a:ext cx="152400" cy="177800"/>
          </a:xfrm>
          <a:prstGeom prst="triangle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TLSHAPE_SLT_e29fb8690b6043e6b8b49ec05b550ba3_ShapePercentage">
            <a:extLst>
              <a:ext uri="{FF2B5EF4-FFF2-40B4-BE49-F238E27FC236}">
                <a16:creationId xmlns:a16="http://schemas.microsoft.com/office/drawing/2014/main" id="{2BF841E9-C83D-42A9-BA9D-9C828314A63E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7801816" y="3210645"/>
            <a:ext cx="1638300" cy="170519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OTLSHAPE_SLT_5fdc1ae17390491587eeb3e0a5701e86_ShapePercentage">
            <a:extLst>
              <a:ext uri="{FF2B5EF4-FFF2-40B4-BE49-F238E27FC236}">
                <a16:creationId xmlns:a16="http://schemas.microsoft.com/office/drawing/2014/main" id="{9E821318-FC33-4AA7-9D6F-BD829966CD58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1227082" y="3520863"/>
            <a:ext cx="647700" cy="170519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5" name="OTLSHAPE_SLT_76255002f5184bd182c82aba681ff4da_ShapePercentage">
            <a:extLst>
              <a:ext uri="{FF2B5EF4-FFF2-40B4-BE49-F238E27FC236}">
                <a16:creationId xmlns:a16="http://schemas.microsoft.com/office/drawing/2014/main" id="{AF6E4E70-09D6-477C-A8AE-AF796CDBC3BB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7779222" y="3729482"/>
            <a:ext cx="2895600" cy="170519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6" name="OTLSHAPE_SLT_7b49690012f9431fa579863039774321_ShapePercentage">
            <a:extLst>
              <a:ext uri="{FF2B5EF4-FFF2-40B4-BE49-F238E27FC236}">
                <a16:creationId xmlns:a16="http://schemas.microsoft.com/office/drawing/2014/main" id="{34291ED7-AC1D-4DCC-BC3B-30B0EE51EFD6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2334168" y="3729482"/>
            <a:ext cx="1739900" cy="170519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3" name="OTLSHAPE_SLT_fa7160ae8db649c4a586c26722e094ca_ShapePercentage">
            <a:extLst>
              <a:ext uri="{FF2B5EF4-FFF2-40B4-BE49-F238E27FC236}">
                <a16:creationId xmlns:a16="http://schemas.microsoft.com/office/drawing/2014/main" id="{D916B93A-746A-41EA-B4B2-93E5765AF407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6920666" y="5026406"/>
            <a:ext cx="1625600" cy="170519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5" name="OTLSHAPE_SLT_b3b24f30dd09423f88609133eedceb09_ShapePercentage">
            <a:extLst>
              <a:ext uri="{FF2B5EF4-FFF2-40B4-BE49-F238E27FC236}">
                <a16:creationId xmlns:a16="http://schemas.microsoft.com/office/drawing/2014/main" id="{F9D3FA93-6BD7-4758-B76F-8D07678217CC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1769328" y="5443643"/>
            <a:ext cx="2705100" cy="170519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1" name="OTLSHAPE_SLT_f631a3c93f6048078ae9c87026bdb2a3_ShapePercentage">
            <a:extLst>
              <a:ext uri="{FF2B5EF4-FFF2-40B4-BE49-F238E27FC236}">
                <a16:creationId xmlns:a16="http://schemas.microsoft.com/office/drawing/2014/main" id="{0C09A8A4-F94B-4078-A107-C4EEA6531AC9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7236976" y="5962481"/>
            <a:ext cx="1333500" cy="170519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9" name="OTLSHAPE_SLT_ce0ca17e04854e11bf2b856944de1687_ShapePercentage">
            <a:extLst>
              <a:ext uri="{FF2B5EF4-FFF2-40B4-BE49-F238E27FC236}">
                <a16:creationId xmlns:a16="http://schemas.microsoft.com/office/drawing/2014/main" id="{D97F0139-3818-4C13-9774-26DDA5B97529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4457965" y="6171099"/>
            <a:ext cx="1790700" cy="170519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7" name="OTLSHAPE_SLT_5d9d890d48fc4418822012084c459be1_ShapePercentage">
            <a:extLst>
              <a:ext uri="{FF2B5EF4-FFF2-40B4-BE49-F238E27FC236}">
                <a16:creationId xmlns:a16="http://schemas.microsoft.com/office/drawing/2014/main" id="{1737FE93-954C-411B-BB64-8C6F097E5E4F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7892190" y="6171099"/>
            <a:ext cx="1841500" cy="170519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OTLSHAPE_SLT_7b84b718e11f4f268861d3782ad6ec3d_ShapePercentage">
            <a:extLst>
              <a:ext uri="{FF2B5EF4-FFF2-40B4-BE49-F238E27FC236}">
                <a16:creationId xmlns:a16="http://schemas.microsoft.com/office/drawing/2014/main" id="{4BC7D36B-FBAC-4A55-9A52-B44B537F3672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1814515" y="6379718"/>
            <a:ext cx="1549400" cy="170519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OTLSHAPE_TB_00000000000000000000000000000000_ElapsedTime" hidden="1">
            <a:extLst>
              <a:ext uri="{FF2B5EF4-FFF2-40B4-BE49-F238E27FC236}">
                <a16:creationId xmlns:a16="http://schemas.microsoft.com/office/drawing/2014/main" id="{E0502620-E17D-4C9A-AEF4-A7809FBE0AF2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933365" y="1097280"/>
            <a:ext cx="0" cy="0"/>
          </a:xfrm>
          <a:prstGeom prst="rect">
            <a:avLst/>
          </a:prstGeom>
          <a:solidFill>
            <a:schemeClr val="dk1">
              <a:alpha val="7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TLSHAPE_SLT_b73ad38723d84eb99574edc4c455c3b0_ShapePercentage" hidden="1">
            <a:extLst>
              <a:ext uri="{FF2B5EF4-FFF2-40B4-BE49-F238E27FC236}">
                <a16:creationId xmlns:a16="http://schemas.microsoft.com/office/drawing/2014/main" id="{28724360-0761-4770-B8AB-D8212BFF1944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4706495" y="2362623"/>
            <a:ext cx="12700" cy="170519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TLSHAPE_SLT_cff1771b3adf435092272a1b386dd90f_ShapePercentage" hidden="1">
            <a:extLst>
              <a:ext uri="{FF2B5EF4-FFF2-40B4-BE49-F238E27FC236}">
                <a16:creationId xmlns:a16="http://schemas.microsoft.com/office/drawing/2014/main" id="{6A66523C-0F2E-499C-BED0-681627AB7DC2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6175078" y="2612983"/>
            <a:ext cx="12700" cy="170519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TLSHAPE_SLT_5f80df6430964df28eaae672b3613460_ShapePercentage" hidden="1">
            <a:extLst>
              <a:ext uri="{FF2B5EF4-FFF2-40B4-BE49-F238E27FC236}">
                <a16:creationId xmlns:a16="http://schemas.microsoft.com/office/drawing/2014/main" id="{58E2EEB8-1872-4644-8657-B41CA3CE5B9B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2966788" y="3210645"/>
            <a:ext cx="12700" cy="170519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TLSHAPE_SLT_9832540cc3dc4925bd1c95b6f52324ef_ShapePercentage" hidden="1">
            <a:extLst>
              <a:ext uri="{FF2B5EF4-FFF2-40B4-BE49-F238E27FC236}">
                <a16:creationId xmlns:a16="http://schemas.microsoft.com/office/drawing/2014/main" id="{4FBFBCB5-AE1F-4078-AE5A-FEDEE62D9B9B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4932430" y="3520863"/>
            <a:ext cx="12700" cy="170519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OTLSHAPE_SLM_6a2853efba2544b29bb7e0be6e6d7822_Shape">
            <a:extLst>
              <a:ext uri="{FF2B5EF4-FFF2-40B4-BE49-F238E27FC236}">
                <a16:creationId xmlns:a16="http://schemas.microsoft.com/office/drawing/2014/main" id="{485E10F4-DA55-4214-A89D-1A3E628ADBD8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4309759" y="3973872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OTLSHAPE_SLM_717324f4944e4ae4af8f1a2d1a00869c_Shape">
            <a:extLst>
              <a:ext uri="{FF2B5EF4-FFF2-40B4-BE49-F238E27FC236}">
                <a16:creationId xmlns:a16="http://schemas.microsoft.com/office/drawing/2014/main" id="{208FB276-E0EA-4FCA-BF9F-4409AB81B5CB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8188769" y="4401016"/>
            <a:ext cx="152400" cy="177800"/>
          </a:xfrm>
          <a:prstGeom prst="downArrow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OTLSHAPE_SLT_e4cbea8a20574bc2be24a37a5d11c7f3_ShapePercentage" hidden="1">
            <a:extLst>
              <a:ext uri="{FF2B5EF4-FFF2-40B4-BE49-F238E27FC236}">
                <a16:creationId xmlns:a16="http://schemas.microsoft.com/office/drawing/2014/main" id="{A7788266-4562-40B9-8810-6F7D655FD168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3418660" y="4716187"/>
            <a:ext cx="12700" cy="170519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OTLSHAPE_SLT_4850e451315d454480d4f5e83e7fbf8a_ShapePercentage" hidden="1">
            <a:extLst>
              <a:ext uri="{FF2B5EF4-FFF2-40B4-BE49-F238E27FC236}">
                <a16:creationId xmlns:a16="http://schemas.microsoft.com/office/drawing/2014/main" id="{F3FFD937-28DB-4A66-B1BD-CCBE739A4F64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7056227" y="4716187"/>
            <a:ext cx="12700" cy="170519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OTLSHAPE_SLT_c000b33856c3457e97ac83843b46348a_ShapePercentage" hidden="1">
            <a:extLst>
              <a:ext uri="{FF2B5EF4-FFF2-40B4-BE49-F238E27FC236}">
                <a16:creationId xmlns:a16="http://schemas.microsoft.com/office/drawing/2014/main" id="{47B7B460-79C7-4DDD-9C4E-20299175D2CB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3576815" y="5026406"/>
            <a:ext cx="12700" cy="170519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OTLSHAPE_SLT_476dc15cfd73469d994d548089c2f562_ShapePercentage" hidden="1">
            <a:extLst>
              <a:ext uri="{FF2B5EF4-FFF2-40B4-BE49-F238E27FC236}">
                <a16:creationId xmlns:a16="http://schemas.microsoft.com/office/drawing/2014/main" id="{99C2838A-C280-4097-A987-BF6A96BD58EE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7847003" y="5235025"/>
            <a:ext cx="12700" cy="170519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" name="OTLSHAPE_SLT_8977120edb6b40b492b0ae0f5a477737_ShapePercentage" hidden="1">
            <a:extLst>
              <a:ext uri="{FF2B5EF4-FFF2-40B4-BE49-F238E27FC236}">
                <a16:creationId xmlns:a16="http://schemas.microsoft.com/office/drawing/2014/main" id="{C8E13659-0BA3-45F8-86C4-54AB18ABD514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4864650" y="5235025"/>
            <a:ext cx="12700" cy="170519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" name="OTLSHAPE_SLT_9a18ac7336a64b5cb5fe9b4dc3835343_ShapePercentage" hidden="1">
            <a:extLst>
              <a:ext uri="{FF2B5EF4-FFF2-40B4-BE49-F238E27FC236}">
                <a16:creationId xmlns:a16="http://schemas.microsoft.com/office/drawing/2014/main" id="{3EC58912-C0EA-4E8B-95C8-D501F82F5C1F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9225212" y="5652262"/>
            <a:ext cx="12700" cy="170519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TLSHAPE_SL_7c21b9d0849c4bca94c2f6458ca272ef_Header">
            <a:extLst>
              <a:ext uri="{FF2B5EF4-FFF2-40B4-BE49-F238E27FC236}">
                <a16:creationId xmlns:a16="http://schemas.microsoft.com/office/drawing/2014/main" id="{63D5D7D0-0A1E-439D-9F17-0CB7871508C3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63500" y="2457344"/>
            <a:ext cx="74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Delivery</a:t>
            </a:r>
          </a:p>
        </p:txBody>
      </p:sp>
      <p:sp>
        <p:nvSpPr>
          <p:cNvPr id="22" name="OTLSHAPE_SL_d9a7df2045804d9cb17247706c303bca_Header">
            <a:extLst>
              <a:ext uri="{FF2B5EF4-FFF2-40B4-BE49-F238E27FC236}">
                <a16:creationId xmlns:a16="http://schemas.microsoft.com/office/drawing/2014/main" id="{CFDFFF43-F1C0-4B95-B9BB-B64BDC35057C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63500" y="4110757"/>
            <a:ext cx="74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rgbClr val="203864"/>
                </a:solidFill>
                <a:latin typeface="Calibri" panose="020F0502020204030204" pitchFamily="34" charset="0"/>
              </a:rPr>
              <a:t>Ops</a:t>
            </a:r>
          </a:p>
        </p:txBody>
      </p:sp>
      <p:sp>
        <p:nvSpPr>
          <p:cNvPr id="25" name="OTLSHAPE_SL_a6b291b9f3134548847ec52cf049f87b_Header">
            <a:extLst>
              <a:ext uri="{FF2B5EF4-FFF2-40B4-BE49-F238E27FC236}">
                <a16:creationId xmlns:a16="http://schemas.microsoft.com/office/drawing/2014/main" id="{E7904867-8E9E-4C60-89CE-B600EB9C8968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63500" y="5331566"/>
            <a:ext cx="74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rgbClr val="203864"/>
                </a:solidFill>
                <a:latin typeface="Calibri" panose="020F0502020204030204" pitchFamily="34" charset="0"/>
              </a:rPr>
              <a:t>Risk Mgt</a:t>
            </a:r>
          </a:p>
        </p:txBody>
      </p:sp>
      <p:sp>
        <p:nvSpPr>
          <p:cNvPr id="28" name="OTLSHAPE_SL_289bf47ff7d04780b5bda4d0e147a7d0_Header">
            <a:extLst>
              <a:ext uri="{FF2B5EF4-FFF2-40B4-BE49-F238E27FC236}">
                <a16:creationId xmlns:a16="http://schemas.microsoft.com/office/drawing/2014/main" id="{26EB0043-B7A4-49CA-AD09-548FE65E6004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63500" y="6163331"/>
            <a:ext cx="74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rgbClr val="203864"/>
                </a:solidFill>
                <a:latin typeface="Calibri" panose="020F0502020204030204" pitchFamily="34" charset="0"/>
              </a:rPr>
              <a:t>QoS</a:t>
            </a:r>
          </a:p>
        </p:txBody>
      </p:sp>
      <p:sp>
        <p:nvSpPr>
          <p:cNvPr id="42" name="OTLSHAPE_SL2A_2ac3d217141b4b59ba2af3450ead0df1_Header" hidden="1">
            <a:extLst>
              <a:ext uri="{FF2B5EF4-FFF2-40B4-BE49-F238E27FC236}">
                <a16:creationId xmlns:a16="http://schemas.microsoft.com/office/drawing/2014/main" id="{5EE55B5F-B18E-4044-876C-CB923C3E5D1E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2700" y="-102715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OTLSHAPE_SL2A_b84b8b15ec0b41f382b065931db90cd5_Header" hidden="1">
            <a:extLst>
              <a:ext uri="{FF2B5EF4-FFF2-40B4-BE49-F238E27FC236}">
                <a16:creationId xmlns:a16="http://schemas.microsoft.com/office/drawing/2014/main" id="{FC32DB7B-862D-41C8-87B5-0C1083472DBB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2700" y="-102715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1" name="OTLSHAPE_SL2A_43ce7ecbf9064e8b9fcedf7049765199_Header" hidden="1">
            <a:extLst>
              <a:ext uri="{FF2B5EF4-FFF2-40B4-BE49-F238E27FC236}">
                <a16:creationId xmlns:a16="http://schemas.microsoft.com/office/drawing/2014/main" id="{9698DF34-02E7-437C-998A-29259509A7D4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2700" y="-102715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13" name="OTLSHAPE_SL2A_ea6961deaa8742f8a105d941eec49adf_Header" hidden="1">
            <a:extLst>
              <a:ext uri="{FF2B5EF4-FFF2-40B4-BE49-F238E27FC236}">
                <a16:creationId xmlns:a16="http://schemas.microsoft.com/office/drawing/2014/main" id="{8B5E306A-618E-4084-91D7-D46C6EAAB4B6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2700" y="-102715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OTLSHAPE_TB_00000000000000000000000000000000_TodayMarkerShape" hidden="1">
            <a:extLst>
              <a:ext uri="{FF2B5EF4-FFF2-40B4-BE49-F238E27FC236}">
                <a16:creationId xmlns:a16="http://schemas.microsoft.com/office/drawing/2014/main" id="{1E579F3F-368D-432D-8DBC-7BC487121331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 flipV="1">
            <a:off x="878937" y="970280"/>
            <a:ext cx="114300" cy="127000"/>
          </a:xfrm>
          <a:prstGeom prst="triangle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Text" hidden="1">
            <a:extLst>
              <a:ext uri="{FF2B5EF4-FFF2-40B4-BE49-F238E27FC236}">
                <a16:creationId xmlns:a16="http://schemas.microsoft.com/office/drawing/2014/main" id="{FD6A7150-C73F-4314-AEC2-FE0C1B4ED80E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3225649" y="746125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FAA145D6-9D30-4EE6-AE30-0996DC44E99C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996865" y="1179259"/>
            <a:ext cx="203389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38">
                <a:solidFill>
                  <a:schemeClr val="dk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3CB447A3-0921-4DF4-B42F-6FEA86646024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3075475" y="1179259"/>
            <a:ext cx="203389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38">
                <a:solidFill>
                  <a:schemeClr val="dk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6DDE6CE8-6390-4132-81A9-A8F0C99D45D4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5154085" y="1070737"/>
            <a:ext cx="365485" cy="43408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6">
                <a:solidFill>
                  <a:schemeClr val="dk1"/>
                </a:solidFill>
                <a:latin typeface="Calibri" panose="020F0502020204030204" pitchFamily="34" charset="0"/>
              </a:rPr>
              <a:t>Q1
2023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47BDCADF-1F30-4396-A527-5516F720530F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7187509" y="1179259"/>
            <a:ext cx="203389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38">
                <a:solidFill>
                  <a:schemeClr val="dk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16" name="OTLSHAPE_TB_00000000000000000000000000000000_TimescaleInterval5">
            <a:extLst>
              <a:ext uri="{FF2B5EF4-FFF2-40B4-BE49-F238E27FC236}">
                <a16:creationId xmlns:a16="http://schemas.microsoft.com/office/drawing/2014/main" id="{086E125A-837E-4F33-8DF2-D670223A7DFD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9243525" y="1179259"/>
            <a:ext cx="203389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38">
                <a:solidFill>
                  <a:schemeClr val="dk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39" name="OTLSHAPE_SLT_b73ad38723d84eb99574edc4c455c3b0_Title">
            <a:extLst>
              <a:ext uri="{FF2B5EF4-FFF2-40B4-BE49-F238E27FC236}">
                <a16:creationId xmlns:a16="http://schemas.microsoft.com/office/drawing/2014/main" id="{05AC0117-DF07-4AF8-9CC8-A560A7EC3070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7316940" y="2362623"/>
            <a:ext cx="99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dirty="0">
                <a:solidFill>
                  <a:schemeClr val="lt1"/>
                </a:solidFill>
                <a:latin typeface="Calibri" panose="020F0502020204030204" pitchFamily="34" charset="0"/>
              </a:rPr>
              <a:t>System Balancing</a:t>
            </a:r>
          </a:p>
        </p:txBody>
      </p:sp>
      <p:sp>
        <p:nvSpPr>
          <p:cNvPr id="56" name="OTLSHAPE_SLT_1fb5c9bea8d7491e93ab109404a0a91b_Title">
            <a:extLst>
              <a:ext uri="{FF2B5EF4-FFF2-40B4-BE49-F238E27FC236}">
                <a16:creationId xmlns:a16="http://schemas.microsoft.com/office/drawing/2014/main" id="{454A064B-E20E-4C3D-B536-B65824461D46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2516152" y="2612983"/>
            <a:ext cx="1257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>
                <a:solidFill>
                  <a:schemeClr val="lt1"/>
                </a:solidFill>
                <a:latin typeface="Calibri" panose="020F0502020204030204" pitchFamily="34" charset="0"/>
              </a:rPr>
              <a:t>Consumption Metrics </a:t>
            </a:r>
          </a:p>
        </p:txBody>
      </p:sp>
      <p:sp>
        <p:nvSpPr>
          <p:cNvPr id="64" name="OTLSHAPE_SLT_cff1771b3adf435092272a1b386dd90f_Title">
            <a:extLst>
              <a:ext uri="{FF2B5EF4-FFF2-40B4-BE49-F238E27FC236}">
                <a16:creationId xmlns:a16="http://schemas.microsoft.com/office/drawing/2014/main" id="{79B5699C-1719-4919-9146-9AE9EB8F0BBB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6393820" y="2612983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>
                <a:solidFill>
                  <a:schemeClr val="lt1"/>
                </a:solidFill>
                <a:latin typeface="Calibri" panose="020F0502020204030204" pitchFamily="34" charset="0"/>
              </a:rPr>
              <a:t>Offloading</a:t>
            </a:r>
          </a:p>
        </p:txBody>
      </p:sp>
      <p:sp>
        <p:nvSpPr>
          <p:cNvPr id="67" name="OTLSHAPE_SLM_ae211bb397ba484ebb961567b8938a8e_Title">
            <a:extLst>
              <a:ext uri="{FF2B5EF4-FFF2-40B4-BE49-F238E27FC236}">
                <a16:creationId xmlns:a16="http://schemas.microsoft.com/office/drawing/2014/main" id="{CAF4E106-2A0B-4F5E-8AE8-28F77E138580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8088303" y="2821601"/>
            <a:ext cx="647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Perf Check </a:t>
            </a:r>
          </a:p>
        </p:txBody>
      </p:sp>
      <p:sp>
        <p:nvSpPr>
          <p:cNvPr id="68" name="OTLSHAPE_SLM_ae211bb397ba484ebb961567b8938a8e_Date">
            <a:extLst>
              <a:ext uri="{FF2B5EF4-FFF2-40B4-BE49-F238E27FC236}">
                <a16:creationId xmlns:a16="http://schemas.microsoft.com/office/drawing/2014/main" id="{81CCA88E-212D-4F77-9E87-DAC84E66CAF0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8401062" y="2992120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18</a:t>
            </a:r>
          </a:p>
        </p:txBody>
      </p:sp>
      <p:sp>
        <p:nvSpPr>
          <p:cNvPr id="70" name="OTLSHAPE_SLM_10f44ea0c1ef4b75a781f5845b910790_Title">
            <a:extLst>
              <a:ext uri="{FF2B5EF4-FFF2-40B4-BE49-F238E27FC236}">
                <a16:creationId xmlns:a16="http://schemas.microsoft.com/office/drawing/2014/main" id="{864BD094-C469-430E-A00A-CA5E5FDB6A0C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3928171" y="2821601"/>
            <a:ext cx="444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Iframes</a:t>
            </a:r>
          </a:p>
        </p:txBody>
      </p:sp>
      <p:sp>
        <p:nvSpPr>
          <p:cNvPr id="71" name="OTLSHAPE_SLM_10f44ea0c1ef4b75a781f5845b910790_Date">
            <a:extLst>
              <a:ext uri="{FF2B5EF4-FFF2-40B4-BE49-F238E27FC236}">
                <a16:creationId xmlns:a16="http://schemas.microsoft.com/office/drawing/2014/main" id="{363021B3-75B3-4797-ACEA-0C9597AF8617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4076677" y="2992120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Dec 5</a:t>
            </a:r>
          </a:p>
        </p:txBody>
      </p:sp>
      <p:sp>
        <p:nvSpPr>
          <p:cNvPr id="78" name="OTLSHAPE_SLT_5f80df6430964df28eaae672b3613460_Title">
            <a:extLst>
              <a:ext uri="{FF2B5EF4-FFF2-40B4-BE49-F238E27FC236}">
                <a16:creationId xmlns:a16="http://schemas.microsoft.com/office/drawing/2014/main" id="{D4BB5F17-D4C7-4230-8BB9-323198362E10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3842638" y="3210645"/>
            <a:ext cx="1016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chemeClr val="lt1"/>
                </a:solidFill>
                <a:latin typeface="Calibri" panose="020F0502020204030204" pitchFamily="34" charset="0"/>
              </a:rPr>
              <a:t>SDK Optimization </a:t>
            </a:r>
          </a:p>
        </p:txBody>
      </p:sp>
      <p:sp>
        <p:nvSpPr>
          <p:cNvPr id="86" name="OTLSHAPE_SLT_e29fb8690b6043e6b8b49ec05b550ba3_Title">
            <a:extLst>
              <a:ext uri="{FF2B5EF4-FFF2-40B4-BE49-F238E27FC236}">
                <a16:creationId xmlns:a16="http://schemas.microsoft.com/office/drawing/2014/main" id="{35C8255F-49AA-4ED5-ACB4-0C5E318919E1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8291170" y="3210645"/>
            <a:ext cx="1066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6">
                <a:solidFill>
                  <a:schemeClr val="lt1"/>
                </a:solidFill>
                <a:latin typeface="Calibri" panose="020F0502020204030204" pitchFamily="34" charset="0"/>
              </a:rPr>
              <a:t>Load Performance </a:t>
            </a:r>
          </a:p>
        </p:txBody>
      </p:sp>
      <p:sp>
        <p:nvSpPr>
          <p:cNvPr id="94" name="OTLSHAPE_SLT_5fdc1ae17390491587eeb3e0a5701e86_Title">
            <a:extLst>
              <a:ext uri="{FF2B5EF4-FFF2-40B4-BE49-F238E27FC236}">
                <a16:creationId xmlns:a16="http://schemas.microsoft.com/office/drawing/2014/main" id="{BAEE7FA3-5766-4B53-A85B-AEF0E5523AB1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2073212" y="3520863"/>
            <a:ext cx="850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chemeClr val="lt1"/>
                </a:solidFill>
                <a:latin typeface="Calibri" panose="020F0502020204030204" pitchFamily="34" charset="0"/>
              </a:rPr>
              <a:t>Security Policy </a:t>
            </a:r>
          </a:p>
        </p:txBody>
      </p:sp>
      <p:sp>
        <p:nvSpPr>
          <p:cNvPr id="102" name="OTLSHAPE_SLT_9832540cc3dc4925bd1c95b6f52324ef_Title">
            <a:extLst>
              <a:ext uri="{FF2B5EF4-FFF2-40B4-BE49-F238E27FC236}">
                <a16:creationId xmlns:a16="http://schemas.microsoft.com/office/drawing/2014/main" id="{3F6B3911-6F16-4ADF-981B-34E0744B1CC1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6099742" y="3520863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chemeClr val="lt1"/>
                </a:solidFill>
                <a:latin typeface="Calibri" panose="020F0502020204030204" pitchFamily="34" charset="0"/>
              </a:rPr>
              <a:t>Conf Stations</a:t>
            </a:r>
          </a:p>
        </p:txBody>
      </p:sp>
      <p:sp>
        <p:nvSpPr>
          <p:cNvPr id="110" name="OTLSHAPE_SLT_76255002f5184bd182c82aba681ff4da_Title">
            <a:extLst>
              <a:ext uri="{FF2B5EF4-FFF2-40B4-BE49-F238E27FC236}">
                <a16:creationId xmlns:a16="http://schemas.microsoft.com/office/drawing/2014/main" id="{E22CF2BB-249C-4DBA-B969-927AC9495D43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9133116" y="3729482"/>
            <a:ext cx="698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>
                <a:solidFill>
                  <a:schemeClr val="lt1"/>
                </a:solidFill>
                <a:latin typeface="Calibri" panose="020F0502020204030204" pitchFamily="34" charset="0"/>
              </a:rPr>
              <a:t>Sourcecode </a:t>
            </a:r>
          </a:p>
        </p:txBody>
      </p:sp>
      <p:sp>
        <p:nvSpPr>
          <p:cNvPr id="121" name="OTLSHAPE_SLT_7b49690012f9431fa579863039774321_Title">
            <a:extLst>
              <a:ext uri="{FF2B5EF4-FFF2-40B4-BE49-F238E27FC236}">
                <a16:creationId xmlns:a16="http://schemas.microsoft.com/office/drawing/2014/main" id="{593DAB30-5EB9-49D3-A1DC-E80297DE2728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3035855" y="3729482"/>
            <a:ext cx="914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chemeClr val="lt1"/>
                </a:solidFill>
                <a:latin typeface="Calibri" panose="020F0502020204030204" pitchFamily="34" charset="0"/>
              </a:rPr>
              <a:t>Documentation </a:t>
            </a:r>
          </a:p>
        </p:txBody>
      </p:sp>
      <p:sp>
        <p:nvSpPr>
          <p:cNvPr id="132" name="OTLSHAPE_SLT_e4cbea8a20574bc2be24a37a5d11c7f3_Title">
            <a:extLst>
              <a:ext uri="{FF2B5EF4-FFF2-40B4-BE49-F238E27FC236}">
                <a16:creationId xmlns:a16="http://schemas.microsoft.com/office/drawing/2014/main" id="{D92DBFA8-6CC2-40D3-AA7E-9105D42109C0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4508209" y="4716187"/>
            <a:ext cx="977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>
                <a:solidFill>
                  <a:schemeClr val="lt1"/>
                </a:solidFill>
                <a:latin typeface="Calibri" panose="020F0502020204030204" pitchFamily="34" charset="0"/>
              </a:rPr>
              <a:t>Recruit: Round 1 </a:t>
            </a:r>
          </a:p>
        </p:txBody>
      </p:sp>
      <p:sp>
        <p:nvSpPr>
          <p:cNvPr id="140" name="OTLSHAPE_SLT_4850e451315d454480d4f5e83e7fbf8a_Title">
            <a:extLst>
              <a:ext uri="{FF2B5EF4-FFF2-40B4-BE49-F238E27FC236}">
                <a16:creationId xmlns:a16="http://schemas.microsoft.com/office/drawing/2014/main" id="{25CB861A-B4AC-443E-AD00-5E551F7B8388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8082489" y="4716187"/>
            <a:ext cx="952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>
                <a:solidFill>
                  <a:schemeClr val="lt1"/>
                </a:solidFill>
                <a:latin typeface="Calibri" panose="020F0502020204030204" pitchFamily="34" charset="0"/>
              </a:rPr>
              <a:t>Recruit: Round 2</a:t>
            </a:r>
          </a:p>
        </p:txBody>
      </p:sp>
      <p:sp>
        <p:nvSpPr>
          <p:cNvPr id="148" name="OTLSHAPE_SLT_fa7160ae8db649c4a586c26722e094ca_Title">
            <a:extLst>
              <a:ext uri="{FF2B5EF4-FFF2-40B4-BE49-F238E27FC236}">
                <a16:creationId xmlns:a16="http://schemas.microsoft.com/office/drawing/2014/main" id="{E81962D0-9871-42E0-A077-141AA3DD77EB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7716312" y="5026406"/>
            <a:ext cx="73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>
                <a:solidFill>
                  <a:schemeClr val="lt1"/>
                </a:solidFill>
                <a:latin typeface="Calibri" panose="020F0502020204030204" pitchFamily="34" charset="0"/>
              </a:rPr>
              <a:t>Certification </a:t>
            </a:r>
          </a:p>
        </p:txBody>
      </p:sp>
      <p:sp>
        <p:nvSpPr>
          <p:cNvPr id="156" name="OTLSHAPE_SLT_c000b33856c3457e97ac83843b46348a_Title">
            <a:extLst>
              <a:ext uri="{FF2B5EF4-FFF2-40B4-BE49-F238E27FC236}">
                <a16:creationId xmlns:a16="http://schemas.microsoft.com/office/drawing/2014/main" id="{8E34BFE8-08E1-498F-91C7-491533A6846C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3959932" y="502640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>
                <a:solidFill>
                  <a:schemeClr val="lt1"/>
                </a:solidFill>
                <a:latin typeface="Calibri" panose="020F0502020204030204" pitchFamily="34" charset="0"/>
              </a:rPr>
              <a:t>Logs </a:t>
            </a:r>
          </a:p>
        </p:txBody>
      </p:sp>
      <p:sp>
        <p:nvSpPr>
          <p:cNvPr id="164" name="OTLSHAPE_SLT_476dc15cfd73469d994d548089c2f562_Title">
            <a:extLst>
              <a:ext uri="{FF2B5EF4-FFF2-40B4-BE49-F238E27FC236}">
                <a16:creationId xmlns:a16="http://schemas.microsoft.com/office/drawing/2014/main" id="{7A1514BE-744D-46D5-B457-C9CE86048AA8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8320793" y="5235025"/>
            <a:ext cx="1282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chemeClr val="lt1"/>
                </a:solidFill>
                <a:latin typeface="Calibri" panose="020F0502020204030204" pitchFamily="34" charset="0"/>
              </a:rPr>
              <a:t>Content Management </a:t>
            </a:r>
          </a:p>
        </p:txBody>
      </p:sp>
      <p:sp>
        <p:nvSpPr>
          <p:cNvPr id="172" name="OTLSHAPE_SLT_8977120edb6b40b492b0ae0f5a477737_Title">
            <a:extLst>
              <a:ext uri="{FF2B5EF4-FFF2-40B4-BE49-F238E27FC236}">
                <a16:creationId xmlns:a16="http://schemas.microsoft.com/office/drawing/2014/main" id="{57B8558D-E513-4E91-8B1A-8D65790C7F5F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5619607" y="5235025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chemeClr val="lt1"/>
                </a:solidFill>
                <a:latin typeface="Calibri" panose="020F0502020204030204" pitchFamily="34" charset="0"/>
              </a:rPr>
              <a:t>Access Control</a:t>
            </a:r>
          </a:p>
        </p:txBody>
      </p:sp>
      <p:sp>
        <p:nvSpPr>
          <p:cNvPr id="180" name="OTLSHAPE_SLT_b3b24f30dd09423f88609133eedceb09_Title">
            <a:extLst>
              <a:ext uri="{FF2B5EF4-FFF2-40B4-BE49-F238E27FC236}">
                <a16:creationId xmlns:a16="http://schemas.microsoft.com/office/drawing/2014/main" id="{1FBEBDA2-0793-4078-BFB7-9A1C9F13B23E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2987500" y="5443643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0">
                <a:solidFill>
                  <a:schemeClr val="lt1"/>
                </a:solidFill>
                <a:latin typeface="Calibri" panose="020F0502020204030204" pitchFamily="34" charset="0"/>
              </a:rPr>
              <a:t>Risk Training </a:t>
            </a:r>
          </a:p>
        </p:txBody>
      </p:sp>
      <p:sp>
        <p:nvSpPr>
          <p:cNvPr id="188" name="OTLSHAPE_SLT_9a18ac7336a64b5cb5fe9b4dc3835343_Title">
            <a:extLst>
              <a:ext uri="{FF2B5EF4-FFF2-40B4-BE49-F238E27FC236}">
                <a16:creationId xmlns:a16="http://schemas.microsoft.com/office/drawing/2014/main" id="{93C2D5D4-67BE-4B1D-8EC3-3D08377C4CBE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9732377" y="5652262"/>
            <a:ext cx="927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>
                <a:solidFill>
                  <a:schemeClr val="lt1"/>
                </a:solidFill>
                <a:latin typeface="Calibri" panose="020F0502020204030204" pitchFamily="34" charset="0"/>
              </a:rPr>
              <a:t>User Passwords </a:t>
            </a:r>
          </a:p>
        </p:txBody>
      </p:sp>
      <p:sp>
        <p:nvSpPr>
          <p:cNvPr id="196" name="OTLSHAPE_SLT_f631a3c93f6048078ae9c87026bdb2a3_Title">
            <a:extLst>
              <a:ext uri="{FF2B5EF4-FFF2-40B4-BE49-F238E27FC236}">
                <a16:creationId xmlns:a16="http://schemas.microsoft.com/office/drawing/2014/main" id="{A0F360A2-6E78-4352-8639-02289F79CC7F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7775639" y="5962481"/>
            <a:ext cx="698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chemeClr val="lt1"/>
                </a:solidFill>
                <a:latin typeface="Calibri" panose="020F0502020204030204" pitchFamily="34" charset="0"/>
              </a:rPr>
              <a:t>SLA Metrics </a:t>
            </a:r>
          </a:p>
        </p:txBody>
      </p:sp>
      <p:sp>
        <p:nvSpPr>
          <p:cNvPr id="204" name="OTLSHAPE_SLT_ce0ca17e04854e11bf2b856944de1687_Title">
            <a:extLst>
              <a:ext uri="{FF2B5EF4-FFF2-40B4-BE49-F238E27FC236}">
                <a16:creationId xmlns:a16="http://schemas.microsoft.com/office/drawing/2014/main" id="{1B0DE95A-BE54-4E7D-AD2A-1A72E0024131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5095096" y="6171099"/>
            <a:ext cx="111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chemeClr val="lt1"/>
                </a:solidFill>
                <a:latin typeface="Calibri" panose="020F0502020204030204" pitchFamily="34" charset="0"/>
              </a:rPr>
              <a:t>Availability Metrics </a:t>
            </a:r>
          </a:p>
        </p:txBody>
      </p:sp>
      <p:sp>
        <p:nvSpPr>
          <p:cNvPr id="212" name="OTLSHAPE_SLT_5d9d890d48fc4418822012084c459be1_Title">
            <a:extLst>
              <a:ext uri="{FF2B5EF4-FFF2-40B4-BE49-F238E27FC236}">
                <a16:creationId xmlns:a16="http://schemas.microsoft.com/office/drawing/2014/main" id="{BA7D591F-B9F5-4614-9212-5CC7972A7A5A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8687377" y="6171099"/>
            <a:ext cx="711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chemeClr val="lt1"/>
                </a:solidFill>
                <a:latin typeface="Calibri" panose="020F0502020204030204" pitchFamily="34" charset="0"/>
              </a:rPr>
              <a:t>Onboarding </a:t>
            </a:r>
          </a:p>
        </p:txBody>
      </p:sp>
      <p:sp>
        <p:nvSpPr>
          <p:cNvPr id="220" name="OTLSHAPE_SLT_7b84b718e11f4f268861d3782ad6ec3d_Title">
            <a:extLst>
              <a:ext uri="{FF2B5EF4-FFF2-40B4-BE49-F238E27FC236}">
                <a16:creationId xmlns:a16="http://schemas.microsoft.com/office/drawing/2014/main" id="{1BF1DF35-7D87-4985-869D-E2655831BD26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2766501" y="6379718"/>
            <a:ext cx="482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>
                <a:solidFill>
                  <a:schemeClr val="lt1"/>
                </a:solidFill>
                <a:latin typeface="Calibri" panose="020F0502020204030204" pitchFamily="34" charset="0"/>
              </a:rPr>
              <a:t>Alerting </a:t>
            </a:r>
          </a:p>
        </p:txBody>
      </p:sp>
      <p:sp>
        <p:nvSpPr>
          <p:cNvPr id="35" name="OTLSHAPE_SLT_b73ad38723d84eb99574edc4c455c3b0_Duration" hidden="1">
            <a:extLst>
              <a:ext uri="{FF2B5EF4-FFF2-40B4-BE49-F238E27FC236}">
                <a16:creationId xmlns:a16="http://schemas.microsoft.com/office/drawing/2014/main" id="{CEECB1F8-7041-45E8-9CA6-A1C4D18E5C4F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2700" y="-541298"/>
            <a:ext cx="558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196.5 days</a:t>
            </a:r>
          </a:p>
        </p:txBody>
      </p:sp>
      <p:sp>
        <p:nvSpPr>
          <p:cNvPr id="36" name="OTLSHAPE_SLT_b73ad38723d84eb99574edc4c455c3b0_JoinedDate" hidden="1">
            <a:extLst>
              <a:ext uri="{FF2B5EF4-FFF2-40B4-BE49-F238E27FC236}">
                <a16:creationId xmlns:a16="http://schemas.microsoft.com/office/drawing/2014/main" id="{B4E6C863-3968-427B-8ECF-3F0580F3C13B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OTLSHAPE_SLT_b73ad38723d84eb99574edc4c455c3b0_StartDate" hidden="1">
            <a:extLst>
              <a:ext uri="{FF2B5EF4-FFF2-40B4-BE49-F238E27FC236}">
                <a16:creationId xmlns:a16="http://schemas.microsoft.com/office/drawing/2014/main" id="{2A589D4C-0A4D-4D7A-9933-664612C4AB79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8" name="OTLSHAPE_SLT_b73ad38723d84eb99574edc4c455c3b0_EndDate" hidden="1">
            <a:extLst>
              <a:ext uri="{FF2B5EF4-FFF2-40B4-BE49-F238E27FC236}">
                <a16:creationId xmlns:a16="http://schemas.microsoft.com/office/drawing/2014/main" id="{D339217A-5214-4DB1-A7D9-14FA27BA9D69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0" name="OTLSHAPE_SLT_b73ad38723d84eb99574edc4c455c3b0_TextPercentage" hidden="1">
            <a:extLst>
              <a:ext uri="{FF2B5EF4-FFF2-40B4-BE49-F238E27FC236}">
                <a16:creationId xmlns:a16="http://schemas.microsoft.com/office/drawing/2014/main" id="{201434BF-ED16-4848-8B63-EAB569580E66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OTLSHAPE_SLT_1fb5c9bea8d7491e93ab109404a0a91b_Duration" hidden="1">
            <a:extLst>
              <a:ext uri="{FF2B5EF4-FFF2-40B4-BE49-F238E27FC236}">
                <a16:creationId xmlns:a16="http://schemas.microsoft.com/office/drawing/2014/main" id="{BB717020-6AD8-415F-9FF0-B53C1223D263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67.5 days</a:t>
            </a:r>
          </a:p>
        </p:txBody>
      </p:sp>
      <p:sp>
        <p:nvSpPr>
          <p:cNvPr id="65" name="OTLSHAPE_SLT_1fb5c9bea8d7491e93ab109404a0a91b_JoinedDate" hidden="1">
            <a:extLst>
              <a:ext uri="{FF2B5EF4-FFF2-40B4-BE49-F238E27FC236}">
                <a16:creationId xmlns:a16="http://schemas.microsoft.com/office/drawing/2014/main" id="{CE7439CC-0929-42C6-B069-D1A51C7FC53C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3" name="OTLSHAPE_SLT_1fb5c9bea8d7491e93ab109404a0a91b_StartDate" hidden="1">
            <a:extLst>
              <a:ext uri="{FF2B5EF4-FFF2-40B4-BE49-F238E27FC236}">
                <a16:creationId xmlns:a16="http://schemas.microsoft.com/office/drawing/2014/main" id="{104ABA70-4C32-43B1-8297-356C781B3E2A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4" name="OTLSHAPE_SLT_1fb5c9bea8d7491e93ab109404a0a91b_EndDate" hidden="1">
            <a:extLst>
              <a:ext uri="{FF2B5EF4-FFF2-40B4-BE49-F238E27FC236}">
                <a16:creationId xmlns:a16="http://schemas.microsoft.com/office/drawing/2014/main" id="{DCCD32B5-6505-4A36-8147-C36C2C6A572D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5" name="OTLSHAPE_SLT_1fb5c9bea8d7491e93ab109404a0a91b_TextPercentage" hidden="1">
            <a:extLst>
              <a:ext uri="{FF2B5EF4-FFF2-40B4-BE49-F238E27FC236}">
                <a16:creationId xmlns:a16="http://schemas.microsoft.com/office/drawing/2014/main" id="{CDD18B16-86CA-4161-B3A9-238D61110C9A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85%</a:t>
            </a:r>
          </a:p>
        </p:txBody>
      </p:sp>
      <p:sp>
        <p:nvSpPr>
          <p:cNvPr id="77" name="OTLSHAPE_SLT_cff1771b3adf435092272a1b386dd90f_Duration" hidden="1">
            <a:extLst>
              <a:ext uri="{FF2B5EF4-FFF2-40B4-BE49-F238E27FC236}">
                <a16:creationId xmlns:a16="http://schemas.microsoft.com/office/drawing/2014/main" id="{E8F2332F-B428-4DFB-83BE-076C2820C163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31.5 days</a:t>
            </a:r>
          </a:p>
        </p:txBody>
      </p:sp>
      <p:sp>
        <p:nvSpPr>
          <p:cNvPr id="79" name="OTLSHAPE_SLT_cff1771b3adf435092272a1b386dd90f_JoinedDate" hidden="1">
            <a:extLst>
              <a:ext uri="{FF2B5EF4-FFF2-40B4-BE49-F238E27FC236}">
                <a16:creationId xmlns:a16="http://schemas.microsoft.com/office/drawing/2014/main" id="{EC7AD603-5BFE-48EC-9EA7-5843A4B315C1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2" name="OTLSHAPE_SLT_cff1771b3adf435092272a1b386dd90f_StartDate" hidden="1">
            <a:extLst>
              <a:ext uri="{FF2B5EF4-FFF2-40B4-BE49-F238E27FC236}">
                <a16:creationId xmlns:a16="http://schemas.microsoft.com/office/drawing/2014/main" id="{9071331C-11F3-41F5-866A-FCB31DB007CB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3" name="OTLSHAPE_SLT_cff1771b3adf435092272a1b386dd90f_EndDate" hidden="1">
            <a:extLst>
              <a:ext uri="{FF2B5EF4-FFF2-40B4-BE49-F238E27FC236}">
                <a16:creationId xmlns:a16="http://schemas.microsoft.com/office/drawing/2014/main" id="{CF2EF4D7-02BA-47B5-90CE-F1C3B29AAFBA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OTLSHAPE_SLT_cff1771b3adf435092272a1b386dd90f_TextPercentage" hidden="1">
            <a:extLst>
              <a:ext uri="{FF2B5EF4-FFF2-40B4-BE49-F238E27FC236}">
                <a16:creationId xmlns:a16="http://schemas.microsoft.com/office/drawing/2014/main" id="{3457C03C-4B8B-4DE4-91E5-86B782464FEC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87" name="OTLSHAPE_SLT_5f80df6430964df28eaae672b3613460_Duration" hidden="1">
            <a:extLst>
              <a:ext uri="{FF2B5EF4-FFF2-40B4-BE49-F238E27FC236}">
                <a16:creationId xmlns:a16="http://schemas.microsoft.com/office/drawing/2014/main" id="{6516DF3C-7D83-4BD6-9C2C-77E5305AF6CE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2700" y="-304860"/>
            <a:ext cx="3937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87 days</a:t>
            </a:r>
          </a:p>
        </p:txBody>
      </p:sp>
      <p:sp>
        <p:nvSpPr>
          <p:cNvPr id="90" name="OTLSHAPE_SLT_5f80df6430964df28eaae672b3613460_JoinedDate" hidden="1">
            <a:extLst>
              <a:ext uri="{FF2B5EF4-FFF2-40B4-BE49-F238E27FC236}">
                <a16:creationId xmlns:a16="http://schemas.microsoft.com/office/drawing/2014/main" id="{CE9AA603-54D1-43A1-A6A3-76B97A60561B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1" name="OTLSHAPE_SLT_5f80df6430964df28eaae672b3613460_StartDate" hidden="1">
            <a:extLst>
              <a:ext uri="{FF2B5EF4-FFF2-40B4-BE49-F238E27FC236}">
                <a16:creationId xmlns:a16="http://schemas.microsoft.com/office/drawing/2014/main" id="{190547D6-D2D1-496B-87F5-0FE0BFEDF314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2" name="OTLSHAPE_SLT_5f80df6430964df28eaae672b3613460_EndDate" hidden="1">
            <a:extLst>
              <a:ext uri="{FF2B5EF4-FFF2-40B4-BE49-F238E27FC236}">
                <a16:creationId xmlns:a16="http://schemas.microsoft.com/office/drawing/2014/main" id="{D8289E15-7329-4321-8DB4-2068FC30A968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3" name="OTLSHAPE_SLT_5f80df6430964df28eaae672b3613460_TextPercentage" hidden="1">
            <a:extLst>
              <a:ext uri="{FF2B5EF4-FFF2-40B4-BE49-F238E27FC236}">
                <a16:creationId xmlns:a16="http://schemas.microsoft.com/office/drawing/2014/main" id="{CC4A1399-CFA2-4D9A-A0CA-036A1ACCDC3D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95" name="OTLSHAPE_SLT_e29fb8690b6043e6b8b49ec05b550ba3_Duration" hidden="1">
            <a:extLst>
              <a:ext uri="{FF2B5EF4-FFF2-40B4-BE49-F238E27FC236}">
                <a16:creationId xmlns:a16="http://schemas.microsoft.com/office/drawing/2014/main" id="{20A20CBD-A288-4BCD-A54D-A7CF5093107D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65 days</a:t>
            </a:r>
          </a:p>
        </p:txBody>
      </p:sp>
      <p:sp>
        <p:nvSpPr>
          <p:cNvPr id="97" name="OTLSHAPE_SLT_e29fb8690b6043e6b8b49ec05b550ba3_JoinedDate" hidden="1">
            <a:extLst>
              <a:ext uri="{FF2B5EF4-FFF2-40B4-BE49-F238E27FC236}">
                <a16:creationId xmlns:a16="http://schemas.microsoft.com/office/drawing/2014/main" id="{81FDD629-59AF-4813-A841-0C11F2E2A2FD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8" name="OTLSHAPE_SLT_e29fb8690b6043e6b8b49ec05b550ba3_StartDate" hidden="1">
            <a:extLst>
              <a:ext uri="{FF2B5EF4-FFF2-40B4-BE49-F238E27FC236}">
                <a16:creationId xmlns:a16="http://schemas.microsoft.com/office/drawing/2014/main" id="{CCFDC947-4449-4279-9278-138050934E80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9" name="OTLSHAPE_SLT_e29fb8690b6043e6b8b49ec05b550ba3_EndDate" hidden="1">
            <a:extLst>
              <a:ext uri="{FF2B5EF4-FFF2-40B4-BE49-F238E27FC236}">
                <a16:creationId xmlns:a16="http://schemas.microsoft.com/office/drawing/2014/main" id="{296DC070-C3B8-4576-814E-04376B72946D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0" name="OTLSHAPE_SLT_e29fb8690b6043e6b8b49ec05b550ba3_TextPercentage" hidden="1">
            <a:extLst>
              <a:ext uri="{FF2B5EF4-FFF2-40B4-BE49-F238E27FC236}">
                <a16:creationId xmlns:a16="http://schemas.microsoft.com/office/drawing/2014/main" id="{D74740C9-34E1-4D63-9024-A73E9D961606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80%</a:t>
            </a:r>
          </a:p>
        </p:txBody>
      </p:sp>
      <p:sp>
        <p:nvSpPr>
          <p:cNvPr id="101" name="OTLSHAPE_SLT_5fdc1ae17390491587eeb3e0a5701e86_Duration" hidden="1">
            <a:extLst>
              <a:ext uri="{FF2B5EF4-FFF2-40B4-BE49-F238E27FC236}">
                <a16:creationId xmlns:a16="http://schemas.microsoft.com/office/drawing/2014/main" id="{223C2E7F-9CDA-4843-97BC-C1172895CD7A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80.5 days</a:t>
            </a:r>
          </a:p>
        </p:txBody>
      </p:sp>
      <p:sp>
        <p:nvSpPr>
          <p:cNvPr id="103" name="OTLSHAPE_SLT_5fdc1ae17390491587eeb3e0a5701e86_JoinedDate" hidden="1">
            <a:extLst>
              <a:ext uri="{FF2B5EF4-FFF2-40B4-BE49-F238E27FC236}">
                <a16:creationId xmlns:a16="http://schemas.microsoft.com/office/drawing/2014/main" id="{1E98D372-AED4-4F5E-AD61-FC51AF51BF67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6" name="OTLSHAPE_SLT_5fdc1ae17390491587eeb3e0a5701e86_StartDate" hidden="1">
            <a:extLst>
              <a:ext uri="{FF2B5EF4-FFF2-40B4-BE49-F238E27FC236}">
                <a16:creationId xmlns:a16="http://schemas.microsoft.com/office/drawing/2014/main" id="{5D6619C5-BC89-4247-BEE3-F0D71BD7F141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7" name="OTLSHAPE_SLT_5fdc1ae17390491587eeb3e0a5701e86_EndDate" hidden="1">
            <a:extLst>
              <a:ext uri="{FF2B5EF4-FFF2-40B4-BE49-F238E27FC236}">
                <a16:creationId xmlns:a16="http://schemas.microsoft.com/office/drawing/2014/main" id="{89B3D46B-0FCA-4889-96F8-BFBEF67E977D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8" name="OTLSHAPE_SLT_5fdc1ae17390491587eeb3e0a5701e86_TextPercentage" hidden="1">
            <a:extLst>
              <a:ext uri="{FF2B5EF4-FFF2-40B4-BE49-F238E27FC236}">
                <a16:creationId xmlns:a16="http://schemas.microsoft.com/office/drawing/2014/main" id="{6319C4D7-F63E-4E79-AE2C-A19F6E1705B7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25%</a:t>
            </a:r>
          </a:p>
        </p:txBody>
      </p:sp>
      <p:sp>
        <p:nvSpPr>
          <p:cNvPr id="111" name="OTLSHAPE_SLT_9832540cc3dc4925bd1c95b6f52324ef_Duration" hidden="1">
            <a:extLst>
              <a:ext uri="{FF2B5EF4-FFF2-40B4-BE49-F238E27FC236}">
                <a16:creationId xmlns:a16="http://schemas.microsoft.com/office/drawing/2014/main" id="{E7450F75-8247-499A-8BDD-7D17E0F477DD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12700" y="-458748"/>
            <a:ext cx="4953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97.5 days</a:t>
            </a:r>
          </a:p>
        </p:txBody>
      </p:sp>
      <p:sp>
        <p:nvSpPr>
          <p:cNvPr id="117" name="OTLSHAPE_SLT_9832540cc3dc4925bd1c95b6f52324ef_JoinedDate" hidden="1">
            <a:extLst>
              <a:ext uri="{FF2B5EF4-FFF2-40B4-BE49-F238E27FC236}">
                <a16:creationId xmlns:a16="http://schemas.microsoft.com/office/drawing/2014/main" id="{67417C81-BBE2-4771-92FA-4417D8819BCB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18" name="OTLSHAPE_SLT_9832540cc3dc4925bd1c95b6f52324ef_StartDate" hidden="1">
            <a:extLst>
              <a:ext uri="{FF2B5EF4-FFF2-40B4-BE49-F238E27FC236}">
                <a16:creationId xmlns:a16="http://schemas.microsoft.com/office/drawing/2014/main" id="{69E4BA0D-B59E-4C7C-A69B-2342AEE13DC5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19" name="OTLSHAPE_SLT_9832540cc3dc4925bd1c95b6f52324ef_EndDate" hidden="1">
            <a:extLst>
              <a:ext uri="{FF2B5EF4-FFF2-40B4-BE49-F238E27FC236}">
                <a16:creationId xmlns:a16="http://schemas.microsoft.com/office/drawing/2014/main" id="{3295AD99-E503-429D-8C9E-358DB64E01B1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20" name="OTLSHAPE_SLT_9832540cc3dc4925bd1c95b6f52324ef_TextPercentage" hidden="1">
            <a:extLst>
              <a:ext uri="{FF2B5EF4-FFF2-40B4-BE49-F238E27FC236}">
                <a16:creationId xmlns:a16="http://schemas.microsoft.com/office/drawing/2014/main" id="{9E2A65C4-0955-40B4-B4E0-0211FE9B6F58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122" name="OTLSHAPE_SLT_76255002f5184bd182c82aba681ff4da_Duration" hidden="1">
            <a:extLst>
              <a:ext uri="{FF2B5EF4-FFF2-40B4-BE49-F238E27FC236}">
                <a16:creationId xmlns:a16="http://schemas.microsoft.com/office/drawing/2014/main" id="{226B0C95-FAA7-417E-ACF5-2554941A989B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12700" y="-535692"/>
            <a:ext cx="5588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107.5 days</a:t>
            </a:r>
          </a:p>
        </p:txBody>
      </p:sp>
      <p:sp>
        <p:nvSpPr>
          <p:cNvPr id="127" name="OTLSHAPE_SLT_76255002f5184bd182c82aba681ff4da_JoinedDate" hidden="1">
            <a:extLst>
              <a:ext uri="{FF2B5EF4-FFF2-40B4-BE49-F238E27FC236}">
                <a16:creationId xmlns:a16="http://schemas.microsoft.com/office/drawing/2014/main" id="{23722115-7AE5-4DC2-AB47-CA3BABBF8592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28" name="OTLSHAPE_SLT_76255002f5184bd182c82aba681ff4da_StartDate" hidden="1">
            <a:extLst>
              <a:ext uri="{FF2B5EF4-FFF2-40B4-BE49-F238E27FC236}">
                <a16:creationId xmlns:a16="http://schemas.microsoft.com/office/drawing/2014/main" id="{FB5D480E-9041-444F-9E72-3F171A79A7E8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29" name="OTLSHAPE_SLT_76255002f5184bd182c82aba681ff4da_EndDate" hidden="1">
            <a:extLst>
              <a:ext uri="{FF2B5EF4-FFF2-40B4-BE49-F238E27FC236}">
                <a16:creationId xmlns:a16="http://schemas.microsoft.com/office/drawing/2014/main" id="{D826B737-2162-4854-95BF-BA3AC73E5A4C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30" name="OTLSHAPE_SLT_76255002f5184bd182c82aba681ff4da_TextPercentage" hidden="1">
            <a:extLst>
              <a:ext uri="{FF2B5EF4-FFF2-40B4-BE49-F238E27FC236}">
                <a16:creationId xmlns:a16="http://schemas.microsoft.com/office/drawing/2014/main" id="{8F725ABF-2298-43E6-9754-77B67DCAC77B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85%</a:t>
            </a:r>
          </a:p>
        </p:txBody>
      </p:sp>
      <p:sp>
        <p:nvSpPr>
          <p:cNvPr id="131" name="OTLSHAPE_SLT_7b49690012f9431fa579863039774321_Duration" hidden="1">
            <a:extLst>
              <a:ext uri="{FF2B5EF4-FFF2-40B4-BE49-F238E27FC236}">
                <a16:creationId xmlns:a16="http://schemas.microsoft.com/office/drawing/2014/main" id="{D29674D2-0A05-4EDF-A3C4-8642A198FBE1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12700" y="-38180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72.5 days</a:t>
            </a:r>
          </a:p>
        </p:txBody>
      </p:sp>
      <p:sp>
        <p:nvSpPr>
          <p:cNvPr id="133" name="OTLSHAPE_SLT_7b49690012f9431fa579863039774321_JoinedDate" hidden="1">
            <a:extLst>
              <a:ext uri="{FF2B5EF4-FFF2-40B4-BE49-F238E27FC236}">
                <a16:creationId xmlns:a16="http://schemas.microsoft.com/office/drawing/2014/main" id="{85E57F14-7828-43F6-9E59-5E48C30D3B14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35" name="OTLSHAPE_SLT_7b49690012f9431fa579863039774321_StartDate" hidden="1">
            <a:extLst>
              <a:ext uri="{FF2B5EF4-FFF2-40B4-BE49-F238E27FC236}">
                <a16:creationId xmlns:a16="http://schemas.microsoft.com/office/drawing/2014/main" id="{852B824B-16A2-4901-B239-A207B50807F8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36" name="OTLSHAPE_SLT_7b49690012f9431fa579863039774321_EndDate" hidden="1">
            <a:extLst>
              <a:ext uri="{FF2B5EF4-FFF2-40B4-BE49-F238E27FC236}">
                <a16:creationId xmlns:a16="http://schemas.microsoft.com/office/drawing/2014/main" id="{B67CC4DD-486C-4997-97DB-6C0D7F9A5100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37" name="OTLSHAPE_SLT_7b49690012f9431fa579863039774321_TextPercentage" hidden="1">
            <a:extLst>
              <a:ext uri="{FF2B5EF4-FFF2-40B4-BE49-F238E27FC236}">
                <a16:creationId xmlns:a16="http://schemas.microsoft.com/office/drawing/2014/main" id="{B9A6A800-EB37-4050-954D-2C2809D58A43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75%</a:t>
            </a:r>
          </a:p>
        </p:txBody>
      </p:sp>
      <p:sp>
        <p:nvSpPr>
          <p:cNvPr id="139" name="OTLSHAPE_SLM_6a2853efba2544b29bb7e0be6e6d7822_Title">
            <a:extLst>
              <a:ext uri="{FF2B5EF4-FFF2-40B4-BE49-F238E27FC236}">
                <a16:creationId xmlns:a16="http://schemas.microsoft.com/office/drawing/2014/main" id="{23E0C969-7D43-45E5-B69E-F2A96B262C7D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3593183" y="3938101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 spc="-6">
                <a:solidFill>
                  <a:schemeClr val="dk1"/>
                </a:solidFill>
                <a:latin typeface="Calibri" panose="020F0502020204030204" pitchFamily="34" charset="0"/>
              </a:rPr>
              <a:t>Equip Docs </a:t>
            </a:r>
          </a:p>
        </p:txBody>
      </p:sp>
      <p:sp>
        <p:nvSpPr>
          <p:cNvPr id="141" name="OTLSHAPE_SLM_6a2853efba2544b29bb7e0be6e6d7822_Date">
            <a:extLst>
              <a:ext uri="{FF2B5EF4-FFF2-40B4-BE49-F238E27FC236}">
                <a16:creationId xmlns:a16="http://schemas.microsoft.com/office/drawing/2014/main" id="{B46445F2-75D1-4C4D-945C-665C8A481C03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3970796" y="4108619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spc="-6">
                <a:solidFill>
                  <a:schemeClr val="dk2"/>
                </a:solidFill>
                <a:latin typeface="Calibri" panose="020F0502020204030204" pitchFamily="34" charset="0"/>
              </a:rPr>
              <a:t>Dec 2</a:t>
            </a:r>
          </a:p>
        </p:txBody>
      </p:sp>
      <p:sp>
        <p:nvSpPr>
          <p:cNvPr id="145" name="OTLSHAPE_SLM_717324f4944e4ae4af8f1a2d1a00869c_Title">
            <a:extLst>
              <a:ext uri="{FF2B5EF4-FFF2-40B4-BE49-F238E27FC236}">
                <a16:creationId xmlns:a16="http://schemas.microsoft.com/office/drawing/2014/main" id="{F57A67A7-4B86-48BC-A067-6E7433711F80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7632763" y="4327144"/>
            <a:ext cx="50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Onramp </a:t>
            </a:r>
          </a:p>
        </p:txBody>
      </p:sp>
      <p:sp>
        <p:nvSpPr>
          <p:cNvPr id="146" name="OTLSHAPE_SLM_717324f4944e4ae4af8f1a2d1a00869c_Date">
            <a:extLst>
              <a:ext uri="{FF2B5EF4-FFF2-40B4-BE49-F238E27FC236}">
                <a16:creationId xmlns:a16="http://schemas.microsoft.com/office/drawing/2014/main" id="{6523112E-DB23-4AA2-9385-A3F4E151FE84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7755953" y="449766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spc="-8">
                <a:solidFill>
                  <a:schemeClr val="dk2"/>
                </a:solidFill>
                <a:latin typeface="Calibri" panose="020F0502020204030204" pitchFamily="34" charset="0"/>
              </a:rPr>
              <a:t>May 21</a:t>
            </a:r>
          </a:p>
        </p:txBody>
      </p:sp>
      <p:sp>
        <p:nvSpPr>
          <p:cNvPr id="149" name="OTLSHAPE_SLT_e4cbea8a20574bc2be24a37a5d11c7f3_Duration" hidden="1">
            <a:extLst>
              <a:ext uri="{FF2B5EF4-FFF2-40B4-BE49-F238E27FC236}">
                <a16:creationId xmlns:a16="http://schemas.microsoft.com/office/drawing/2014/main" id="{B89A15AA-F967-48EF-B5B6-A1FAA5B97F30}"/>
              </a:ext>
            </a:extLst>
          </p:cNvPr>
          <p:cNvSpPr txBox="1"/>
          <p:nvPr>
            <p:custDataLst>
              <p:tags r:id="rId161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99.5 days</a:t>
            </a:r>
          </a:p>
        </p:txBody>
      </p:sp>
      <p:sp>
        <p:nvSpPr>
          <p:cNvPr id="151" name="OTLSHAPE_SLT_e4cbea8a20574bc2be24a37a5d11c7f3_JoinedDate" hidden="1">
            <a:extLst>
              <a:ext uri="{FF2B5EF4-FFF2-40B4-BE49-F238E27FC236}">
                <a16:creationId xmlns:a16="http://schemas.microsoft.com/office/drawing/2014/main" id="{A93C0AB2-C0F4-452B-8D97-38AA5762C1A7}"/>
              </a:ext>
            </a:extLst>
          </p:cNvPr>
          <p:cNvSpPr txBox="1"/>
          <p:nvPr>
            <p:custDataLst>
              <p:tags r:id="rId16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52" name="OTLSHAPE_SLT_e4cbea8a20574bc2be24a37a5d11c7f3_StartDate" hidden="1">
            <a:extLst>
              <a:ext uri="{FF2B5EF4-FFF2-40B4-BE49-F238E27FC236}">
                <a16:creationId xmlns:a16="http://schemas.microsoft.com/office/drawing/2014/main" id="{9A4C9390-40B8-4825-A5AF-9B503379870B}"/>
              </a:ext>
            </a:extLst>
          </p:cNvPr>
          <p:cNvSpPr txBox="1"/>
          <p:nvPr>
            <p:custDataLst>
              <p:tags r:id="rId16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53" name="OTLSHAPE_SLT_e4cbea8a20574bc2be24a37a5d11c7f3_EndDate" hidden="1">
            <a:extLst>
              <a:ext uri="{FF2B5EF4-FFF2-40B4-BE49-F238E27FC236}">
                <a16:creationId xmlns:a16="http://schemas.microsoft.com/office/drawing/2014/main" id="{3B9061EE-EEDC-4ED8-9C36-1A98FED89234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54" name="OTLSHAPE_SLT_e4cbea8a20574bc2be24a37a5d11c7f3_TextPercentage" hidden="1">
            <a:extLst>
              <a:ext uri="{FF2B5EF4-FFF2-40B4-BE49-F238E27FC236}">
                <a16:creationId xmlns:a16="http://schemas.microsoft.com/office/drawing/2014/main" id="{E2BE4B12-C96D-4A00-A726-ACCA05D65E53}"/>
              </a:ext>
            </a:extLst>
          </p:cNvPr>
          <p:cNvSpPr txBox="1"/>
          <p:nvPr>
            <p:custDataLst>
              <p:tags r:id="rId16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157" name="OTLSHAPE_SLT_4850e451315d454480d4f5e83e7fbf8a_Duration" hidden="1">
            <a:extLst>
              <a:ext uri="{FF2B5EF4-FFF2-40B4-BE49-F238E27FC236}">
                <a16:creationId xmlns:a16="http://schemas.microsoft.com/office/drawing/2014/main" id="{7261EEEC-8B0B-4B93-B6B6-C0B257C5BA0A}"/>
              </a:ext>
            </a:extLst>
          </p:cNvPr>
          <p:cNvSpPr txBox="1"/>
          <p:nvPr>
            <p:custDataLst>
              <p:tags r:id="rId166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94.5 days</a:t>
            </a:r>
          </a:p>
        </p:txBody>
      </p:sp>
      <p:sp>
        <p:nvSpPr>
          <p:cNvPr id="159" name="OTLSHAPE_SLT_4850e451315d454480d4f5e83e7fbf8a_JoinedDate" hidden="1">
            <a:extLst>
              <a:ext uri="{FF2B5EF4-FFF2-40B4-BE49-F238E27FC236}">
                <a16:creationId xmlns:a16="http://schemas.microsoft.com/office/drawing/2014/main" id="{5BC63C4F-764A-417C-A9E4-344421E6AFC2}"/>
              </a:ext>
            </a:extLst>
          </p:cNvPr>
          <p:cNvSpPr txBox="1"/>
          <p:nvPr>
            <p:custDataLst>
              <p:tags r:id="rId16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0" name="OTLSHAPE_SLT_4850e451315d454480d4f5e83e7fbf8a_StartDate" hidden="1">
            <a:extLst>
              <a:ext uri="{FF2B5EF4-FFF2-40B4-BE49-F238E27FC236}">
                <a16:creationId xmlns:a16="http://schemas.microsoft.com/office/drawing/2014/main" id="{82FC5D94-D1AB-4F70-B15B-06DBD248EA82}"/>
              </a:ext>
            </a:extLst>
          </p:cNvPr>
          <p:cNvSpPr txBox="1"/>
          <p:nvPr>
            <p:custDataLst>
              <p:tags r:id="rId16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1" name="OTLSHAPE_SLT_4850e451315d454480d4f5e83e7fbf8a_EndDate" hidden="1">
            <a:extLst>
              <a:ext uri="{FF2B5EF4-FFF2-40B4-BE49-F238E27FC236}">
                <a16:creationId xmlns:a16="http://schemas.microsoft.com/office/drawing/2014/main" id="{77B27BAA-7754-406D-B0B2-DE4272D881DD}"/>
              </a:ext>
            </a:extLst>
          </p:cNvPr>
          <p:cNvSpPr txBox="1"/>
          <p:nvPr>
            <p:custDataLst>
              <p:tags r:id="rId16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2" name="OTLSHAPE_SLT_4850e451315d454480d4f5e83e7fbf8a_TextPercentage" hidden="1">
            <a:extLst>
              <a:ext uri="{FF2B5EF4-FFF2-40B4-BE49-F238E27FC236}">
                <a16:creationId xmlns:a16="http://schemas.microsoft.com/office/drawing/2014/main" id="{305196F9-F5CC-4A4A-BA7F-B42100AE9DD1}"/>
              </a:ext>
            </a:extLst>
          </p:cNvPr>
          <p:cNvSpPr txBox="1"/>
          <p:nvPr>
            <p:custDataLst>
              <p:tags r:id="rId17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163" name="OTLSHAPE_SLT_fa7160ae8db649c4a586c26722e094ca_Duration" hidden="1">
            <a:extLst>
              <a:ext uri="{FF2B5EF4-FFF2-40B4-BE49-F238E27FC236}">
                <a16:creationId xmlns:a16="http://schemas.microsoft.com/office/drawing/2014/main" id="{61062BB8-9A2C-42D0-AA4E-68A5B3936051}"/>
              </a:ext>
            </a:extLst>
          </p:cNvPr>
          <p:cNvSpPr txBox="1"/>
          <p:nvPr>
            <p:custDataLst>
              <p:tags r:id="rId171"/>
            </p:custDataLst>
          </p:nvPr>
        </p:nvSpPr>
        <p:spPr>
          <a:xfrm>
            <a:off x="12700" y="-38180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72.5 days</a:t>
            </a:r>
          </a:p>
        </p:txBody>
      </p:sp>
      <p:sp>
        <p:nvSpPr>
          <p:cNvPr id="165" name="OTLSHAPE_SLT_fa7160ae8db649c4a586c26722e094ca_JoinedDate" hidden="1">
            <a:extLst>
              <a:ext uri="{FF2B5EF4-FFF2-40B4-BE49-F238E27FC236}">
                <a16:creationId xmlns:a16="http://schemas.microsoft.com/office/drawing/2014/main" id="{13ADAFAA-9DBE-490E-98F1-BE245E25E311}"/>
              </a:ext>
            </a:extLst>
          </p:cNvPr>
          <p:cNvSpPr txBox="1"/>
          <p:nvPr>
            <p:custDataLst>
              <p:tags r:id="rId17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7" name="OTLSHAPE_SLT_fa7160ae8db649c4a586c26722e094ca_StartDate" hidden="1">
            <a:extLst>
              <a:ext uri="{FF2B5EF4-FFF2-40B4-BE49-F238E27FC236}">
                <a16:creationId xmlns:a16="http://schemas.microsoft.com/office/drawing/2014/main" id="{9008C6A8-5AED-4C1D-88EE-A9F46408CDE1}"/>
              </a:ext>
            </a:extLst>
          </p:cNvPr>
          <p:cNvSpPr txBox="1"/>
          <p:nvPr>
            <p:custDataLst>
              <p:tags r:id="rId17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8" name="OTLSHAPE_SLT_fa7160ae8db649c4a586c26722e094ca_EndDate" hidden="1">
            <a:extLst>
              <a:ext uri="{FF2B5EF4-FFF2-40B4-BE49-F238E27FC236}">
                <a16:creationId xmlns:a16="http://schemas.microsoft.com/office/drawing/2014/main" id="{C6DF76DF-6B19-40DF-9EA9-495BA4291C84}"/>
              </a:ext>
            </a:extLst>
          </p:cNvPr>
          <p:cNvSpPr txBox="1"/>
          <p:nvPr>
            <p:custDataLst>
              <p:tags r:id="rId17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9" name="OTLSHAPE_SLT_fa7160ae8db649c4a586c26722e094ca_TextPercentage" hidden="1">
            <a:extLst>
              <a:ext uri="{FF2B5EF4-FFF2-40B4-BE49-F238E27FC236}">
                <a16:creationId xmlns:a16="http://schemas.microsoft.com/office/drawing/2014/main" id="{922DABD1-1348-4017-A14E-0E85EE56939A}"/>
              </a:ext>
            </a:extLst>
          </p:cNvPr>
          <p:cNvSpPr txBox="1"/>
          <p:nvPr>
            <p:custDataLst>
              <p:tags r:id="rId175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70%</a:t>
            </a:r>
          </a:p>
        </p:txBody>
      </p:sp>
      <p:sp>
        <p:nvSpPr>
          <p:cNvPr id="171" name="OTLSHAPE_SLT_c000b33856c3457e97ac83843b46348a_Duration" hidden="1">
            <a:extLst>
              <a:ext uri="{FF2B5EF4-FFF2-40B4-BE49-F238E27FC236}">
                <a16:creationId xmlns:a16="http://schemas.microsoft.com/office/drawing/2014/main" id="{25EFB1AC-60CE-402B-8F49-BE2D771D6D90}"/>
              </a:ext>
            </a:extLst>
          </p:cNvPr>
          <p:cNvSpPr txBox="1"/>
          <p:nvPr>
            <p:custDataLst>
              <p:tags r:id="rId176"/>
            </p:custDataLst>
          </p:nvPr>
        </p:nvSpPr>
        <p:spPr>
          <a:xfrm>
            <a:off x="12700" y="-304860"/>
            <a:ext cx="3937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33 days</a:t>
            </a:r>
          </a:p>
        </p:txBody>
      </p:sp>
      <p:sp>
        <p:nvSpPr>
          <p:cNvPr id="173" name="OTLSHAPE_SLT_c000b33856c3457e97ac83843b46348a_JoinedDate" hidden="1">
            <a:extLst>
              <a:ext uri="{FF2B5EF4-FFF2-40B4-BE49-F238E27FC236}">
                <a16:creationId xmlns:a16="http://schemas.microsoft.com/office/drawing/2014/main" id="{87F5F30C-AFBA-4E93-A6C1-9387B0AB9D7E}"/>
              </a:ext>
            </a:extLst>
          </p:cNvPr>
          <p:cNvSpPr txBox="1"/>
          <p:nvPr>
            <p:custDataLst>
              <p:tags r:id="rId17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OTLSHAPE_SLT_c000b33856c3457e97ac83843b46348a_StartDate" hidden="1">
            <a:extLst>
              <a:ext uri="{FF2B5EF4-FFF2-40B4-BE49-F238E27FC236}">
                <a16:creationId xmlns:a16="http://schemas.microsoft.com/office/drawing/2014/main" id="{098EAFC5-E581-4791-9F07-19EE40F86A6C}"/>
              </a:ext>
            </a:extLst>
          </p:cNvPr>
          <p:cNvSpPr txBox="1"/>
          <p:nvPr>
            <p:custDataLst>
              <p:tags r:id="rId17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OTLSHAPE_SLT_c000b33856c3457e97ac83843b46348a_EndDate" hidden="1">
            <a:extLst>
              <a:ext uri="{FF2B5EF4-FFF2-40B4-BE49-F238E27FC236}">
                <a16:creationId xmlns:a16="http://schemas.microsoft.com/office/drawing/2014/main" id="{AF8D6449-DBBF-48D0-B16D-06322B4983A4}"/>
              </a:ext>
            </a:extLst>
          </p:cNvPr>
          <p:cNvSpPr txBox="1"/>
          <p:nvPr>
            <p:custDataLst>
              <p:tags r:id="rId17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78" name="OTLSHAPE_SLT_c000b33856c3457e97ac83843b46348a_TextPercentage" hidden="1">
            <a:extLst>
              <a:ext uri="{FF2B5EF4-FFF2-40B4-BE49-F238E27FC236}">
                <a16:creationId xmlns:a16="http://schemas.microsoft.com/office/drawing/2014/main" id="{AD4B4C80-5827-425F-8EBA-CF9C3D3E6FAB}"/>
              </a:ext>
            </a:extLst>
          </p:cNvPr>
          <p:cNvSpPr txBox="1"/>
          <p:nvPr>
            <p:custDataLst>
              <p:tags r:id="rId18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181" name="OTLSHAPE_SLT_476dc15cfd73469d994d548089c2f562_Duration" hidden="1">
            <a:extLst>
              <a:ext uri="{FF2B5EF4-FFF2-40B4-BE49-F238E27FC236}">
                <a16:creationId xmlns:a16="http://schemas.microsoft.com/office/drawing/2014/main" id="{E220FF9F-6574-4840-9659-111BF0A9EB22}"/>
              </a:ext>
            </a:extLst>
          </p:cNvPr>
          <p:cNvSpPr txBox="1"/>
          <p:nvPr>
            <p:custDataLst>
              <p:tags r:id="rId181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70.5 days</a:t>
            </a:r>
          </a:p>
        </p:txBody>
      </p:sp>
      <p:sp>
        <p:nvSpPr>
          <p:cNvPr id="183" name="OTLSHAPE_SLT_476dc15cfd73469d994d548089c2f562_JoinedDate" hidden="1">
            <a:extLst>
              <a:ext uri="{FF2B5EF4-FFF2-40B4-BE49-F238E27FC236}">
                <a16:creationId xmlns:a16="http://schemas.microsoft.com/office/drawing/2014/main" id="{AC2D2FC5-EDED-4ABA-AA0C-082A8A9DA632}"/>
              </a:ext>
            </a:extLst>
          </p:cNvPr>
          <p:cNvSpPr txBox="1"/>
          <p:nvPr>
            <p:custDataLst>
              <p:tags r:id="rId18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84" name="OTLSHAPE_SLT_476dc15cfd73469d994d548089c2f562_StartDate" hidden="1">
            <a:extLst>
              <a:ext uri="{FF2B5EF4-FFF2-40B4-BE49-F238E27FC236}">
                <a16:creationId xmlns:a16="http://schemas.microsoft.com/office/drawing/2014/main" id="{E30FE059-D4B0-435E-8090-8A9BF26FD222}"/>
              </a:ext>
            </a:extLst>
          </p:cNvPr>
          <p:cNvSpPr txBox="1"/>
          <p:nvPr>
            <p:custDataLst>
              <p:tags r:id="rId18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85" name="OTLSHAPE_SLT_476dc15cfd73469d994d548089c2f562_EndDate" hidden="1">
            <a:extLst>
              <a:ext uri="{FF2B5EF4-FFF2-40B4-BE49-F238E27FC236}">
                <a16:creationId xmlns:a16="http://schemas.microsoft.com/office/drawing/2014/main" id="{D52F2730-F78D-4DE4-8E92-5FF088342B94}"/>
              </a:ext>
            </a:extLst>
          </p:cNvPr>
          <p:cNvSpPr txBox="1"/>
          <p:nvPr>
            <p:custDataLst>
              <p:tags r:id="rId18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86" name="OTLSHAPE_SLT_476dc15cfd73469d994d548089c2f562_TextPercentage" hidden="1">
            <a:extLst>
              <a:ext uri="{FF2B5EF4-FFF2-40B4-BE49-F238E27FC236}">
                <a16:creationId xmlns:a16="http://schemas.microsoft.com/office/drawing/2014/main" id="{703B24D2-3DA9-4360-9020-1BDE68777973}"/>
              </a:ext>
            </a:extLst>
          </p:cNvPr>
          <p:cNvSpPr txBox="1"/>
          <p:nvPr>
            <p:custDataLst>
              <p:tags r:id="rId18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189" name="OTLSHAPE_SLT_8977120edb6b40b492b0ae0f5a477737_Duration" hidden="1">
            <a:extLst>
              <a:ext uri="{FF2B5EF4-FFF2-40B4-BE49-F238E27FC236}">
                <a16:creationId xmlns:a16="http://schemas.microsoft.com/office/drawing/2014/main" id="{8EE59E64-307E-498D-8CEA-48ABAB451E70}"/>
              </a:ext>
            </a:extLst>
          </p:cNvPr>
          <p:cNvSpPr txBox="1"/>
          <p:nvPr>
            <p:custDataLst>
              <p:tags r:id="rId186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73.5 days</a:t>
            </a:r>
          </a:p>
        </p:txBody>
      </p:sp>
      <p:sp>
        <p:nvSpPr>
          <p:cNvPr id="192" name="OTLSHAPE_SLT_8977120edb6b40b492b0ae0f5a477737_JoinedDate" hidden="1">
            <a:extLst>
              <a:ext uri="{FF2B5EF4-FFF2-40B4-BE49-F238E27FC236}">
                <a16:creationId xmlns:a16="http://schemas.microsoft.com/office/drawing/2014/main" id="{A3DF08A8-6579-4945-B3C3-B653EC3D36EE}"/>
              </a:ext>
            </a:extLst>
          </p:cNvPr>
          <p:cNvSpPr txBox="1"/>
          <p:nvPr>
            <p:custDataLst>
              <p:tags r:id="rId18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93" name="OTLSHAPE_SLT_8977120edb6b40b492b0ae0f5a477737_StartDate" hidden="1">
            <a:extLst>
              <a:ext uri="{FF2B5EF4-FFF2-40B4-BE49-F238E27FC236}">
                <a16:creationId xmlns:a16="http://schemas.microsoft.com/office/drawing/2014/main" id="{32D3F97B-595D-42AA-97CA-3B07B23A4868}"/>
              </a:ext>
            </a:extLst>
          </p:cNvPr>
          <p:cNvSpPr txBox="1"/>
          <p:nvPr>
            <p:custDataLst>
              <p:tags r:id="rId18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94" name="OTLSHAPE_SLT_8977120edb6b40b492b0ae0f5a477737_EndDate" hidden="1">
            <a:extLst>
              <a:ext uri="{FF2B5EF4-FFF2-40B4-BE49-F238E27FC236}">
                <a16:creationId xmlns:a16="http://schemas.microsoft.com/office/drawing/2014/main" id="{0FCE858F-F0DE-4D7D-BC8E-DC305CD665B6}"/>
              </a:ext>
            </a:extLst>
          </p:cNvPr>
          <p:cNvSpPr txBox="1"/>
          <p:nvPr>
            <p:custDataLst>
              <p:tags r:id="rId18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95" name="OTLSHAPE_SLT_8977120edb6b40b492b0ae0f5a477737_TextPercentage" hidden="1">
            <a:extLst>
              <a:ext uri="{FF2B5EF4-FFF2-40B4-BE49-F238E27FC236}">
                <a16:creationId xmlns:a16="http://schemas.microsoft.com/office/drawing/2014/main" id="{D600B98F-8E0C-4281-8C58-ADCA1C9CCFEB}"/>
              </a:ext>
            </a:extLst>
          </p:cNvPr>
          <p:cNvSpPr txBox="1"/>
          <p:nvPr>
            <p:custDataLst>
              <p:tags r:id="rId19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197" name="OTLSHAPE_SLT_b3b24f30dd09423f88609133eedceb09_Duration" hidden="1">
            <a:extLst>
              <a:ext uri="{FF2B5EF4-FFF2-40B4-BE49-F238E27FC236}">
                <a16:creationId xmlns:a16="http://schemas.microsoft.com/office/drawing/2014/main" id="{9480E53E-D053-490D-A5E1-D4428CFB1501}"/>
              </a:ext>
            </a:extLst>
          </p:cNvPr>
          <p:cNvSpPr txBox="1"/>
          <p:nvPr>
            <p:custDataLst>
              <p:tags r:id="rId191"/>
            </p:custDataLst>
          </p:nvPr>
        </p:nvSpPr>
        <p:spPr>
          <a:xfrm>
            <a:off x="12700" y="-387410"/>
            <a:ext cx="457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100 days</a:t>
            </a:r>
          </a:p>
        </p:txBody>
      </p:sp>
      <p:sp>
        <p:nvSpPr>
          <p:cNvPr id="200" name="OTLSHAPE_SLT_b3b24f30dd09423f88609133eedceb09_JoinedDate" hidden="1">
            <a:extLst>
              <a:ext uri="{FF2B5EF4-FFF2-40B4-BE49-F238E27FC236}">
                <a16:creationId xmlns:a16="http://schemas.microsoft.com/office/drawing/2014/main" id="{DFDE167F-78DA-42C2-9397-48170DBE6928}"/>
              </a:ext>
            </a:extLst>
          </p:cNvPr>
          <p:cNvSpPr txBox="1"/>
          <p:nvPr>
            <p:custDataLst>
              <p:tags r:id="rId19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01" name="OTLSHAPE_SLT_b3b24f30dd09423f88609133eedceb09_StartDate" hidden="1">
            <a:extLst>
              <a:ext uri="{FF2B5EF4-FFF2-40B4-BE49-F238E27FC236}">
                <a16:creationId xmlns:a16="http://schemas.microsoft.com/office/drawing/2014/main" id="{B408ED35-1F60-452C-986A-E901215FECC3}"/>
              </a:ext>
            </a:extLst>
          </p:cNvPr>
          <p:cNvSpPr txBox="1"/>
          <p:nvPr>
            <p:custDataLst>
              <p:tags r:id="rId19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02" name="OTLSHAPE_SLT_b3b24f30dd09423f88609133eedceb09_EndDate" hidden="1">
            <a:extLst>
              <a:ext uri="{FF2B5EF4-FFF2-40B4-BE49-F238E27FC236}">
                <a16:creationId xmlns:a16="http://schemas.microsoft.com/office/drawing/2014/main" id="{1585ACD1-CA3A-441E-92DE-C629CA572738}"/>
              </a:ext>
            </a:extLst>
          </p:cNvPr>
          <p:cNvSpPr txBox="1"/>
          <p:nvPr>
            <p:custDataLst>
              <p:tags r:id="rId19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03" name="OTLSHAPE_SLT_b3b24f30dd09423f88609133eedceb09_TextPercentage" hidden="1">
            <a:extLst>
              <a:ext uri="{FF2B5EF4-FFF2-40B4-BE49-F238E27FC236}">
                <a16:creationId xmlns:a16="http://schemas.microsoft.com/office/drawing/2014/main" id="{87C3FBED-8000-47BD-A641-0D403A2B0D95}"/>
              </a:ext>
            </a:extLst>
          </p:cNvPr>
          <p:cNvSpPr txBox="1"/>
          <p:nvPr>
            <p:custDataLst>
              <p:tags r:id="rId195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85%</a:t>
            </a:r>
          </a:p>
        </p:txBody>
      </p:sp>
      <p:sp>
        <p:nvSpPr>
          <p:cNvPr id="208" name="OTLSHAPE_SLT_9a18ac7336a64b5cb5fe9b4dc3835343_Duration" hidden="1">
            <a:extLst>
              <a:ext uri="{FF2B5EF4-FFF2-40B4-BE49-F238E27FC236}">
                <a16:creationId xmlns:a16="http://schemas.microsoft.com/office/drawing/2014/main" id="{28A18D7B-6344-43C6-9A4D-4940008A128C}"/>
              </a:ext>
            </a:extLst>
          </p:cNvPr>
          <p:cNvSpPr txBox="1"/>
          <p:nvPr>
            <p:custDataLst>
              <p:tags r:id="rId196"/>
            </p:custDataLst>
          </p:nvPr>
        </p:nvSpPr>
        <p:spPr>
          <a:xfrm>
            <a:off x="12700" y="-458748"/>
            <a:ext cx="4953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61.5 days</a:t>
            </a:r>
          </a:p>
        </p:txBody>
      </p:sp>
      <p:sp>
        <p:nvSpPr>
          <p:cNvPr id="209" name="OTLSHAPE_SLT_9a18ac7336a64b5cb5fe9b4dc3835343_JoinedDate" hidden="1">
            <a:extLst>
              <a:ext uri="{FF2B5EF4-FFF2-40B4-BE49-F238E27FC236}">
                <a16:creationId xmlns:a16="http://schemas.microsoft.com/office/drawing/2014/main" id="{19FFA089-7DEC-493B-A2C3-D67DEAA159F0}"/>
              </a:ext>
            </a:extLst>
          </p:cNvPr>
          <p:cNvSpPr txBox="1"/>
          <p:nvPr>
            <p:custDataLst>
              <p:tags r:id="rId19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10" name="OTLSHAPE_SLT_9a18ac7336a64b5cb5fe9b4dc3835343_StartDate" hidden="1">
            <a:extLst>
              <a:ext uri="{FF2B5EF4-FFF2-40B4-BE49-F238E27FC236}">
                <a16:creationId xmlns:a16="http://schemas.microsoft.com/office/drawing/2014/main" id="{9AD88F47-1166-4833-972A-9AF7CAD2C96B}"/>
              </a:ext>
            </a:extLst>
          </p:cNvPr>
          <p:cNvSpPr txBox="1"/>
          <p:nvPr>
            <p:custDataLst>
              <p:tags r:id="rId19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11" name="OTLSHAPE_SLT_9a18ac7336a64b5cb5fe9b4dc3835343_EndDate" hidden="1">
            <a:extLst>
              <a:ext uri="{FF2B5EF4-FFF2-40B4-BE49-F238E27FC236}">
                <a16:creationId xmlns:a16="http://schemas.microsoft.com/office/drawing/2014/main" id="{9AE079A7-39D1-4CE5-92B9-891B0CE9FF82}"/>
              </a:ext>
            </a:extLst>
          </p:cNvPr>
          <p:cNvSpPr txBox="1"/>
          <p:nvPr>
            <p:custDataLst>
              <p:tags r:id="rId19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13" name="OTLSHAPE_SLT_9a18ac7336a64b5cb5fe9b4dc3835343_TextPercentage" hidden="1">
            <a:extLst>
              <a:ext uri="{FF2B5EF4-FFF2-40B4-BE49-F238E27FC236}">
                <a16:creationId xmlns:a16="http://schemas.microsoft.com/office/drawing/2014/main" id="{88AEEE80-A30B-4925-A9BD-F58C83228DBF}"/>
              </a:ext>
            </a:extLst>
          </p:cNvPr>
          <p:cNvSpPr txBox="1"/>
          <p:nvPr>
            <p:custDataLst>
              <p:tags r:id="rId20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216" name="OTLSHAPE_SLT_f631a3c93f6048078ae9c87026bdb2a3_Duration" hidden="1">
            <a:extLst>
              <a:ext uri="{FF2B5EF4-FFF2-40B4-BE49-F238E27FC236}">
                <a16:creationId xmlns:a16="http://schemas.microsoft.com/office/drawing/2014/main" id="{6ADE698E-B393-4039-9D4B-47E6A9B875D0}"/>
              </a:ext>
            </a:extLst>
          </p:cNvPr>
          <p:cNvSpPr txBox="1"/>
          <p:nvPr>
            <p:custDataLst>
              <p:tags r:id="rId201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56.5 days</a:t>
            </a:r>
          </a:p>
        </p:txBody>
      </p:sp>
      <p:sp>
        <p:nvSpPr>
          <p:cNvPr id="217" name="OTLSHAPE_SLT_f631a3c93f6048078ae9c87026bdb2a3_JoinedDate" hidden="1">
            <a:extLst>
              <a:ext uri="{FF2B5EF4-FFF2-40B4-BE49-F238E27FC236}">
                <a16:creationId xmlns:a16="http://schemas.microsoft.com/office/drawing/2014/main" id="{EA16B570-4DDB-486E-A124-71E54E94A0BA}"/>
              </a:ext>
            </a:extLst>
          </p:cNvPr>
          <p:cNvSpPr txBox="1"/>
          <p:nvPr>
            <p:custDataLst>
              <p:tags r:id="rId20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18" name="OTLSHAPE_SLT_f631a3c93f6048078ae9c87026bdb2a3_StartDate" hidden="1">
            <a:extLst>
              <a:ext uri="{FF2B5EF4-FFF2-40B4-BE49-F238E27FC236}">
                <a16:creationId xmlns:a16="http://schemas.microsoft.com/office/drawing/2014/main" id="{653B20AF-DE4E-4527-81A8-2118B428B93D}"/>
              </a:ext>
            </a:extLst>
          </p:cNvPr>
          <p:cNvSpPr txBox="1"/>
          <p:nvPr>
            <p:custDataLst>
              <p:tags r:id="rId20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19" name="OTLSHAPE_SLT_f631a3c93f6048078ae9c87026bdb2a3_EndDate" hidden="1">
            <a:extLst>
              <a:ext uri="{FF2B5EF4-FFF2-40B4-BE49-F238E27FC236}">
                <a16:creationId xmlns:a16="http://schemas.microsoft.com/office/drawing/2014/main" id="{63CCB8AC-7E56-43F3-BEE6-4EEF368D5547}"/>
              </a:ext>
            </a:extLst>
          </p:cNvPr>
          <p:cNvSpPr txBox="1"/>
          <p:nvPr>
            <p:custDataLst>
              <p:tags r:id="rId20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21" name="OTLSHAPE_SLT_f631a3c93f6048078ae9c87026bdb2a3_TextPercentage" hidden="1">
            <a:extLst>
              <a:ext uri="{FF2B5EF4-FFF2-40B4-BE49-F238E27FC236}">
                <a16:creationId xmlns:a16="http://schemas.microsoft.com/office/drawing/2014/main" id="{AE5A62CE-8714-424B-9DBC-66445CBDC68F}"/>
              </a:ext>
            </a:extLst>
          </p:cNvPr>
          <p:cNvSpPr txBox="1"/>
          <p:nvPr>
            <p:custDataLst>
              <p:tags r:id="rId205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75%</a:t>
            </a:r>
          </a:p>
        </p:txBody>
      </p:sp>
      <p:sp>
        <p:nvSpPr>
          <p:cNvPr id="223" name="OTLSHAPE_SLT_ce0ca17e04854e11bf2b856944de1687_Duration" hidden="1">
            <a:extLst>
              <a:ext uri="{FF2B5EF4-FFF2-40B4-BE49-F238E27FC236}">
                <a16:creationId xmlns:a16="http://schemas.microsoft.com/office/drawing/2014/main" id="{B4110734-2BA1-44FE-BF78-74C5A8D05EAE}"/>
              </a:ext>
            </a:extLst>
          </p:cNvPr>
          <p:cNvSpPr txBox="1"/>
          <p:nvPr>
            <p:custDataLst>
              <p:tags r:id="rId206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75 days</a:t>
            </a:r>
          </a:p>
        </p:txBody>
      </p:sp>
      <p:sp>
        <p:nvSpPr>
          <p:cNvPr id="224" name="OTLSHAPE_SLT_ce0ca17e04854e11bf2b856944de1687_JoinedDate" hidden="1">
            <a:extLst>
              <a:ext uri="{FF2B5EF4-FFF2-40B4-BE49-F238E27FC236}">
                <a16:creationId xmlns:a16="http://schemas.microsoft.com/office/drawing/2014/main" id="{69573705-A8AA-4EA5-A85F-C6B3C080936E}"/>
              </a:ext>
            </a:extLst>
          </p:cNvPr>
          <p:cNvSpPr txBox="1"/>
          <p:nvPr>
            <p:custDataLst>
              <p:tags r:id="rId20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25" name="OTLSHAPE_SLT_ce0ca17e04854e11bf2b856944de1687_StartDate" hidden="1">
            <a:extLst>
              <a:ext uri="{FF2B5EF4-FFF2-40B4-BE49-F238E27FC236}">
                <a16:creationId xmlns:a16="http://schemas.microsoft.com/office/drawing/2014/main" id="{005BCC52-57DB-459C-9D30-42BFA82EB996}"/>
              </a:ext>
            </a:extLst>
          </p:cNvPr>
          <p:cNvSpPr txBox="1"/>
          <p:nvPr>
            <p:custDataLst>
              <p:tags r:id="rId20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26" name="OTLSHAPE_SLT_ce0ca17e04854e11bf2b856944de1687_EndDate" hidden="1">
            <a:extLst>
              <a:ext uri="{FF2B5EF4-FFF2-40B4-BE49-F238E27FC236}">
                <a16:creationId xmlns:a16="http://schemas.microsoft.com/office/drawing/2014/main" id="{AA6DBC58-1E34-4C1B-B5D7-62575E5008B1}"/>
              </a:ext>
            </a:extLst>
          </p:cNvPr>
          <p:cNvSpPr txBox="1"/>
          <p:nvPr>
            <p:custDataLst>
              <p:tags r:id="rId20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27" name="OTLSHAPE_SLT_ce0ca17e04854e11bf2b856944de1687_TextPercentage" hidden="1">
            <a:extLst>
              <a:ext uri="{FF2B5EF4-FFF2-40B4-BE49-F238E27FC236}">
                <a16:creationId xmlns:a16="http://schemas.microsoft.com/office/drawing/2014/main" id="{6F33D578-4067-485B-9ACA-699928304358}"/>
              </a:ext>
            </a:extLst>
          </p:cNvPr>
          <p:cNvSpPr txBox="1"/>
          <p:nvPr>
            <p:custDataLst>
              <p:tags r:id="rId210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75%</a:t>
            </a:r>
          </a:p>
        </p:txBody>
      </p:sp>
      <p:sp>
        <p:nvSpPr>
          <p:cNvPr id="228" name="OTLSHAPE_SLT_5d9d890d48fc4418822012084c459be1_Duration" hidden="1">
            <a:extLst>
              <a:ext uri="{FF2B5EF4-FFF2-40B4-BE49-F238E27FC236}">
                <a16:creationId xmlns:a16="http://schemas.microsoft.com/office/drawing/2014/main" id="{311351A0-8FD1-44E6-9875-FDF7115D6711}"/>
              </a:ext>
            </a:extLst>
          </p:cNvPr>
          <p:cNvSpPr txBox="1"/>
          <p:nvPr>
            <p:custDataLst>
              <p:tags r:id="rId211"/>
            </p:custDataLst>
          </p:nvPr>
        </p:nvSpPr>
        <p:spPr>
          <a:xfrm>
            <a:off x="12700" y="-38180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71.5 days</a:t>
            </a:r>
          </a:p>
        </p:txBody>
      </p:sp>
      <p:sp>
        <p:nvSpPr>
          <p:cNvPr id="229" name="OTLSHAPE_SLT_5d9d890d48fc4418822012084c459be1_JoinedDate" hidden="1">
            <a:extLst>
              <a:ext uri="{FF2B5EF4-FFF2-40B4-BE49-F238E27FC236}">
                <a16:creationId xmlns:a16="http://schemas.microsoft.com/office/drawing/2014/main" id="{2288F986-51CA-45B6-A62C-6796BA9C43C3}"/>
              </a:ext>
            </a:extLst>
          </p:cNvPr>
          <p:cNvSpPr txBox="1"/>
          <p:nvPr>
            <p:custDataLst>
              <p:tags r:id="rId21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30" name="OTLSHAPE_SLT_5d9d890d48fc4418822012084c459be1_StartDate" hidden="1">
            <a:extLst>
              <a:ext uri="{FF2B5EF4-FFF2-40B4-BE49-F238E27FC236}">
                <a16:creationId xmlns:a16="http://schemas.microsoft.com/office/drawing/2014/main" id="{FFBB9997-6852-4439-8F0E-F356D020A45F}"/>
              </a:ext>
            </a:extLst>
          </p:cNvPr>
          <p:cNvSpPr txBox="1"/>
          <p:nvPr>
            <p:custDataLst>
              <p:tags r:id="rId21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31" name="OTLSHAPE_SLT_5d9d890d48fc4418822012084c459be1_EndDate" hidden="1">
            <a:extLst>
              <a:ext uri="{FF2B5EF4-FFF2-40B4-BE49-F238E27FC236}">
                <a16:creationId xmlns:a16="http://schemas.microsoft.com/office/drawing/2014/main" id="{3D538FD4-C26F-4859-93C7-F05AF4A1546C}"/>
              </a:ext>
            </a:extLst>
          </p:cNvPr>
          <p:cNvSpPr txBox="1"/>
          <p:nvPr>
            <p:custDataLst>
              <p:tags r:id="rId21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32" name="OTLSHAPE_SLT_5d9d890d48fc4418822012084c459be1_TextPercentage" hidden="1">
            <a:extLst>
              <a:ext uri="{FF2B5EF4-FFF2-40B4-BE49-F238E27FC236}">
                <a16:creationId xmlns:a16="http://schemas.microsoft.com/office/drawing/2014/main" id="{5A33FA93-0FED-40F2-A3A6-B2AFAFE795CB}"/>
              </a:ext>
            </a:extLst>
          </p:cNvPr>
          <p:cNvSpPr txBox="1"/>
          <p:nvPr>
            <p:custDataLst>
              <p:tags r:id="rId215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80%</a:t>
            </a:r>
          </a:p>
        </p:txBody>
      </p:sp>
      <p:sp>
        <p:nvSpPr>
          <p:cNvPr id="233" name="OTLSHAPE_SLT_7b84b718e11f4f268861d3782ad6ec3d_Duration" hidden="1">
            <a:extLst>
              <a:ext uri="{FF2B5EF4-FFF2-40B4-BE49-F238E27FC236}">
                <a16:creationId xmlns:a16="http://schemas.microsoft.com/office/drawing/2014/main" id="{27AD252D-3370-47E5-A2E5-03D02FAB2C5F}"/>
              </a:ext>
            </a:extLst>
          </p:cNvPr>
          <p:cNvSpPr txBox="1"/>
          <p:nvPr>
            <p:custDataLst>
              <p:tags r:id="rId216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75.5 days</a:t>
            </a:r>
          </a:p>
        </p:txBody>
      </p:sp>
      <p:sp>
        <p:nvSpPr>
          <p:cNvPr id="234" name="OTLSHAPE_SLT_7b84b718e11f4f268861d3782ad6ec3d_JoinedDate" hidden="1">
            <a:extLst>
              <a:ext uri="{FF2B5EF4-FFF2-40B4-BE49-F238E27FC236}">
                <a16:creationId xmlns:a16="http://schemas.microsoft.com/office/drawing/2014/main" id="{541B261A-9721-4E73-9E1F-898400B936E0}"/>
              </a:ext>
            </a:extLst>
          </p:cNvPr>
          <p:cNvSpPr txBox="1"/>
          <p:nvPr>
            <p:custDataLst>
              <p:tags r:id="rId21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35" name="OTLSHAPE_SLT_7b84b718e11f4f268861d3782ad6ec3d_StartDate" hidden="1">
            <a:extLst>
              <a:ext uri="{FF2B5EF4-FFF2-40B4-BE49-F238E27FC236}">
                <a16:creationId xmlns:a16="http://schemas.microsoft.com/office/drawing/2014/main" id="{84C67FD6-D85B-41E5-BBEA-C0414C6F67C6}"/>
              </a:ext>
            </a:extLst>
          </p:cNvPr>
          <p:cNvSpPr txBox="1"/>
          <p:nvPr>
            <p:custDataLst>
              <p:tags r:id="rId21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36" name="OTLSHAPE_SLT_7b84b718e11f4f268861d3782ad6ec3d_EndDate" hidden="1">
            <a:extLst>
              <a:ext uri="{FF2B5EF4-FFF2-40B4-BE49-F238E27FC236}">
                <a16:creationId xmlns:a16="http://schemas.microsoft.com/office/drawing/2014/main" id="{29181FDD-7A07-449B-80BC-1D70ECC3B6D0}"/>
              </a:ext>
            </a:extLst>
          </p:cNvPr>
          <p:cNvSpPr txBox="1"/>
          <p:nvPr>
            <p:custDataLst>
              <p:tags r:id="rId21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37" name="OTLSHAPE_SLT_7b84b718e11f4f268861d3782ad6ec3d_TextPercentage" hidden="1">
            <a:extLst>
              <a:ext uri="{FF2B5EF4-FFF2-40B4-BE49-F238E27FC236}">
                <a16:creationId xmlns:a16="http://schemas.microsoft.com/office/drawing/2014/main" id="{AC944931-449E-4557-A143-F81D12D0CBCA}"/>
              </a:ext>
            </a:extLst>
          </p:cNvPr>
          <p:cNvSpPr txBox="1"/>
          <p:nvPr>
            <p:custDataLst>
              <p:tags r:id="rId220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65%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FA1F0A09-18A7-46DE-BA1E-5C8D16EF75FB}"/>
              </a:ext>
            </a:extLst>
          </p:cNvPr>
          <p:cNvCxnSpPr/>
          <p:nvPr>
            <p:custDataLst>
              <p:tags r:id="rId221"/>
            </p:custDataLst>
          </p:nvPr>
        </p:nvCxnSpPr>
        <p:spPr>
          <a:xfrm>
            <a:off x="3011975" y="1186180"/>
            <a:ext cx="0" cy="2032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D956C2CA-AD07-4717-A9D4-C1D146594489}"/>
              </a:ext>
            </a:extLst>
          </p:cNvPr>
          <p:cNvCxnSpPr/>
          <p:nvPr>
            <p:custDataLst>
              <p:tags r:id="rId222"/>
            </p:custDataLst>
          </p:nvPr>
        </p:nvCxnSpPr>
        <p:spPr>
          <a:xfrm>
            <a:off x="5090585" y="1186180"/>
            <a:ext cx="0" cy="2032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E4AF6D18-3343-4BE8-A55E-68D4601880DB}"/>
              </a:ext>
            </a:extLst>
          </p:cNvPr>
          <p:cNvCxnSpPr/>
          <p:nvPr>
            <p:custDataLst>
              <p:tags r:id="rId223"/>
            </p:custDataLst>
          </p:nvPr>
        </p:nvCxnSpPr>
        <p:spPr>
          <a:xfrm>
            <a:off x="7124008" y="1186180"/>
            <a:ext cx="0" cy="2032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4">
            <a:extLst>
              <a:ext uri="{FF2B5EF4-FFF2-40B4-BE49-F238E27FC236}">
                <a16:creationId xmlns:a16="http://schemas.microsoft.com/office/drawing/2014/main" id="{0940E5F1-4A72-4A59-932D-236F112CA6CC}"/>
              </a:ext>
            </a:extLst>
          </p:cNvPr>
          <p:cNvCxnSpPr/>
          <p:nvPr>
            <p:custDataLst>
              <p:tags r:id="rId224"/>
            </p:custDataLst>
          </p:nvPr>
        </p:nvCxnSpPr>
        <p:spPr>
          <a:xfrm>
            <a:off x="9180025" y="1186180"/>
            <a:ext cx="0" cy="2032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TLSHAPE_SLA_dcff1c639d554448bc614842e864cf96_Title">
            <a:extLst>
              <a:ext uri="{FF2B5EF4-FFF2-40B4-BE49-F238E27FC236}">
                <a16:creationId xmlns:a16="http://schemas.microsoft.com/office/drawing/2014/main" id="{34FF57FE-7F2F-4A06-83BB-B0AD6662A697}"/>
              </a:ext>
            </a:extLst>
          </p:cNvPr>
          <p:cNvSpPr txBox="1"/>
          <p:nvPr>
            <p:custDataLst>
              <p:tags r:id="rId225"/>
            </p:custDataLst>
          </p:nvPr>
        </p:nvSpPr>
        <p:spPr>
          <a:xfrm>
            <a:off x="4765548" y="1808480"/>
            <a:ext cx="457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6">
                <a:solidFill>
                  <a:schemeClr val="dk1"/>
                </a:solidFill>
                <a:latin typeface="Calibri" panose="020F0502020204030204" pitchFamily="34" charset="0"/>
              </a:rPr>
              <a:t>Phase 1</a:t>
            </a:r>
          </a:p>
        </p:txBody>
      </p:sp>
      <p:sp>
        <p:nvSpPr>
          <p:cNvPr id="124" name="OTLSHAPE_SLA_dcff1c639d554448bc614842e864cf96_Date">
            <a:extLst>
              <a:ext uri="{FF2B5EF4-FFF2-40B4-BE49-F238E27FC236}">
                <a16:creationId xmlns:a16="http://schemas.microsoft.com/office/drawing/2014/main" id="{D430090A-D887-48D3-8BD2-4BBB3FEF3B36}"/>
              </a:ext>
            </a:extLst>
          </p:cNvPr>
          <p:cNvSpPr txBox="1"/>
          <p:nvPr>
            <p:custDataLst>
              <p:tags r:id="rId226"/>
            </p:custDataLst>
          </p:nvPr>
        </p:nvSpPr>
        <p:spPr>
          <a:xfrm>
            <a:off x="4812623" y="1991699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dk2"/>
                </a:solidFill>
                <a:latin typeface="Calibri" panose="020F0502020204030204" pitchFamily="34" charset="0"/>
              </a:rPr>
              <a:t>Dec 27</a:t>
            </a:r>
          </a:p>
        </p:txBody>
      </p:sp>
      <p:sp>
        <p:nvSpPr>
          <p:cNvPr id="125" name="OTLSHAPE_SLA_dcff1c639d554448bc614842e864cf96_Shape">
            <a:extLst>
              <a:ext uri="{FF2B5EF4-FFF2-40B4-BE49-F238E27FC236}">
                <a16:creationId xmlns:a16="http://schemas.microsoft.com/office/drawing/2014/main" id="{AAA2DF05-5387-43AA-8539-7F4A9B9B7E8C}"/>
              </a:ext>
            </a:extLst>
          </p:cNvPr>
          <p:cNvSpPr/>
          <p:nvPr>
            <p:custDataLst>
              <p:tags r:id="rId227"/>
            </p:custDataLst>
          </p:nvPr>
        </p:nvSpPr>
        <p:spPr>
          <a:xfrm>
            <a:off x="4874599" y="2172123"/>
            <a:ext cx="228600" cy="254000"/>
          </a:xfrm>
          <a:prstGeom prst="diamond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7" name="OTLSHAPE_SLA_f1644f461c154e9a808d0f1567a19d65_Title">
            <a:extLst>
              <a:ext uri="{FF2B5EF4-FFF2-40B4-BE49-F238E27FC236}">
                <a16:creationId xmlns:a16="http://schemas.microsoft.com/office/drawing/2014/main" id="{93E87260-079B-4DDC-99B0-1B10DBF64B17}"/>
              </a:ext>
            </a:extLst>
          </p:cNvPr>
          <p:cNvSpPr txBox="1"/>
          <p:nvPr>
            <p:custDataLst>
              <p:tags r:id="rId228"/>
            </p:custDataLst>
          </p:nvPr>
        </p:nvSpPr>
        <p:spPr>
          <a:xfrm>
            <a:off x="6798971" y="1957239"/>
            <a:ext cx="457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6">
                <a:solidFill>
                  <a:schemeClr val="dk1"/>
                </a:solidFill>
                <a:latin typeface="Calibri" panose="020F0502020204030204" pitchFamily="34" charset="0"/>
              </a:rPr>
              <a:t>Phase 2</a:t>
            </a:r>
          </a:p>
        </p:txBody>
      </p:sp>
      <p:sp>
        <p:nvSpPr>
          <p:cNvPr id="248" name="OTLSHAPE_SLA_f1644f461c154e9a808d0f1567a19d65_Date">
            <a:extLst>
              <a:ext uri="{FF2B5EF4-FFF2-40B4-BE49-F238E27FC236}">
                <a16:creationId xmlns:a16="http://schemas.microsoft.com/office/drawing/2014/main" id="{BBC153EE-B33B-41A0-A657-B7B0BC98098D}"/>
              </a:ext>
            </a:extLst>
          </p:cNvPr>
          <p:cNvSpPr txBox="1"/>
          <p:nvPr>
            <p:custDataLst>
              <p:tags r:id="rId229"/>
            </p:custDataLst>
          </p:nvPr>
        </p:nvSpPr>
        <p:spPr>
          <a:xfrm>
            <a:off x="6836732" y="2140458"/>
            <a:ext cx="381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4">
                <a:solidFill>
                  <a:schemeClr val="dk2"/>
                </a:solidFill>
                <a:latin typeface="Calibri" panose="020F0502020204030204" pitchFamily="34" charset="0"/>
              </a:rPr>
              <a:t>Mar 27</a:t>
            </a:r>
          </a:p>
        </p:txBody>
      </p:sp>
      <p:sp>
        <p:nvSpPr>
          <p:cNvPr id="249" name="OTLSHAPE_SLA_f1644f461c154e9a808d0f1567a19d65_Shape">
            <a:extLst>
              <a:ext uri="{FF2B5EF4-FFF2-40B4-BE49-F238E27FC236}">
                <a16:creationId xmlns:a16="http://schemas.microsoft.com/office/drawing/2014/main" id="{7F524635-97C0-4277-90A1-D2AFC179F289}"/>
              </a:ext>
            </a:extLst>
          </p:cNvPr>
          <p:cNvSpPr/>
          <p:nvPr>
            <p:custDataLst>
              <p:tags r:id="rId230"/>
            </p:custDataLst>
          </p:nvPr>
        </p:nvSpPr>
        <p:spPr>
          <a:xfrm>
            <a:off x="6908022" y="2320883"/>
            <a:ext cx="228600" cy="254000"/>
          </a:xfrm>
          <a:prstGeom prst="diamond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0" name="OTLSHAPE_SLA_c29df0ccc2ec4b32abeaffa9dc259d39_Title">
            <a:extLst>
              <a:ext uri="{FF2B5EF4-FFF2-40B4-BE49-F238E27FC236}">
                <a16:creationId xmlns:a16="http://schemas.microsoft.com/office/drawing/2014/main" id="{8B2233F3-E0F4-440F-A87B-76FDEFD7AEA5}"/>
              </a:ext>
            </a:extLst>
          </p:cNvPr>
          <p:cNvSpPr txBox="1"/>
          <p:nvPr>
            <p:custDataLst>
              <p:tags r:id="rId231"/>
            </p:custDataLst>
          </p:nvPr>
        </p:nvSpPr>
        <p:spPr>
          <a:xfrm>
            <a:off x="9058329" y="1957239"/>
            <a:ext cx="457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6">
                <a:solidFill>
                  <a:schemeClr val="dk1"/>
                </a:solidFill>
                <a:latin typeface="Calibri" panose="020F0502020204030204" pitchFamily="34" charset="0"/>
              </a:rPr>
              <a:t>Phase 3</a:t>
            </a:r>
          </a:p>
        </p:txBody>
      </p:sp>
      <p:sp>
        <p:nvSpPr>
          <p:cNvPr id="251" name="OTLSHAPE_SLA_c29df0ccc2ec4b32abeaffa9dc259d39_Date">
            <a:extLst>
              <a:ext uri="{FF2B5EF4-FFF2-40B4-BE49-F238E27FC236}">
                <a16:creationId xmlns:a16="http://schemas.microsoft.com/office/drawing/2014/main" id="{A93137B5-6E95-429E-A22C-66A1484AC34C}"/>
              </a:ext>
            </a:extLst>
          </p:cNvPr>
          <p:cNvSpPr txBox="1"/>
          <p:nvPr>
            <p:custDataLst>
              <p:tags r:id="rId232"/>
            </p:custDataLst>
          </p:nvPr>
        </p:nvSpPr>
        <p:spPr>
          <a:xfrm>
            <a:off x="9166957" y="2140458"/>
            <a:ext cx="241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dk2"/>
                </a:solidFill>
                <a:latin typeface="Calibri" panose="020F0502020204030204" pitchFamily="34" charset="0"/>
              </a:rPr>
              <a:t>Jul 5</a:t>
            </a:r>
          </a:p>
        </p:txBody>
      </p:sp>
      <p:sp>
        <p:nvSpPr>
          <p:cNvPr id="252" name="OTLSHAPE_SLA_c29df0ccc2ec4b32abeaffa9dc259d39_Shape">
            <a:extLst>
              <a:ext uri="{FF2B5EF4-FFF2-40B4-BE49-F238E27FC236}">
                <a16:creationId xmlns:a16="http://schemas.microsoft.com/office/drawing/2014/main" id="{2E63EB4A-EA59-48E5-BEFA-3B7DE9A68D51}"/>
              </a:ext>
            </a:extLst>
          </p:cNvPr>
          <p:cNvSpPr/>
          <p:nvPr>
            <p:custDataLst>
              <p:tags r:id="rId233"/>
            </p:custDataLst>
          </p:nvPr>
        </p:nvSpPr>
        <p:spPr>
          <a:xfrm>
            <a:off x="9167380" y="2320883"/>
            <a:ext cx="228600" cy="254000"/>
          </a:xfrm>
          <a:prstGeom prst="diamond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F2449170-EDD9-4C8D-BE36-E016BFAD9ADF}"/>
              </a:ext>
            </a:extLst>
          </p:cNvPr>
          <p:cNvSpPr txBox="1"/>
          <p:nvPr/>
        </p:nvSpPr>
        <p:spPr>
          <a:xfrm>
            <a:off x="702204" y="92989"/>
            <a:ext cx="10787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Segoe UI" panose="020B0502040204020203" pitchFamily="34" charset="0"/>
                <a:cs typeface="Segoe UI" panose="020B0502040204020203" pitchFamily="34" charset="0"/>
              </a:rPr>
              <a:t>Technology Roadmap with Swimlanes Template</a:t>
            </a:r>
            <a:endParaRPr lang="en-US" sz="4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81124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7IiRpZCI6IjYiLCJEYXRlIjoiMjAyMi0xMi0yN1QxMTo1OTowMCIsIlN0eWxlIjp7IiRpZCI6IjciLCJTaGFwZSI6MSwiQ29ubmVjdG9yTWFyZ2luIjp7IiRpZCI6IjgiLCJUb3AiOjAuMCwiTGVmdCI6Mi4wLCJSaWdodCI6Mi4wLCJCb3R0b20iOjAuMH0sIkNvbm5lY3RvclN0eWxlIjp7IiRpZCI6IjkiLCJMaW5lQ29sb3IiOnsiJGlkIjoiMTAiLCIkdHlwZSI6Ik5MUkUuQ29tbW9uLkRvbS5Tb2xpZENvbG9yQnJ1c2gsIE5MUkUuQ29tbW9uIiwiQ29sb3IiOnsiJGlkIjoiMTEiLCJBIjoxMjcsIlIiOjExNSwiRyI6MTE1LCJCIjoxMTV9fSwiTGluZVdlaWdodCI6MS4wLCJMaW5lVHlwZSI6MCwiUGFyZW50U3R5bGUiOm51bGx9LCJJc0JlbG93VGltZWJhbmQiOnRydWUsIlBvc2l0aW9uT25UYXNrIjoxLCJIaWRlRGF0ZSI6ZmFsc2UsIlNoYXBlU2l6ZSI6MSwiU3BhY2luZyI6MS4wLCJQYWRkaW5nIjp7IiRpZCI6IjEyIiwiVG9wIjo3LjAsIkxlZnQiOjMuMCwiUmlnaHQiOjAuMCwiQm90dG9tIjoyLjB9LCJTaGFwZVN0eWxlIjp7IiRpZCI6IjEzIiwiTWFyZ2luIjp7IiRpZCI6IjE0IiwiVG9wIjowLjAsIkxlZnQiOjAuMCwiUmlnaHQiOjAuMCwiQm90dG9tIjowLjB9LCJQYWRkaW5nIjp7IiRpZCI6IjE1IiwiVG9wIjowLjAsIkxlZnQiOjAuMCwiUmlnaHQiOjAuMCwiQm90dG9tIjowLjB9LCJCYWNrZ3JvdW5kIjp7IiRpZCI6IjE2IiwiQ29sb3IiOnsiJGlkIjoiMTciLCJBIjoyNTUsIlIiOjExNSwiRyI6MTE1LCJCIjoxMTV9fSwiSXNWaXNpYmxlIjp0cnVlLCJXaWR0aCI6MTguMCwiSGVpZ2h0IjoyMC4wLCJCb3JkZXJTdHlsZSI6eyIkaWQiOiIxOCIsIkxpbmVDb2xvciI6eyIkaWQiOiIxOSIsIiR0eXBlIjoiTkxSRS5Db21tb24uRG9tLlNvbGlkQ29sb3JCcnVzaCwgTkxSRS5Db21tb24iLCJDb2xvciI6eyIkaWQiOiIyMCIsIkEiOjI1NSwiUiI6MjU1LCJHIjowLCJCIjowfX0sIkxpbmVXZWlnaHQiOjAuMCwiTGluZVR5cGUiOjAsIlBhcmVudFN0eWxlIjpudWxsfSwiUGFyZW50U3R5bGUiOm51bGx9LCJUaXRsZVN0eWxlIjp7IiRpZCI6IjIxIiwiRm9udFNldHRpbmdzIjp7IiRpZCI6IjIyIiwiRm9udFNpemUiOjExLCJGb250TmFtZSI6IkNhbGlicmkiLCJJc0JvbGQiOnRydWUsIklzSXRhbGljIjpmYWxzZSwiSXNVbmRlcmxpbmVkIjpmYWxzZSwiUGFyZW50U3R5bGUiOm51bGx9LCJBdXRvU2l6ZSI6MCwiRm9yZWdyb3VuZCI6eyIkaWQiOiIyMyIsIkNvbG9yIjp7IiRpZCI6IjI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1IiwiVG9wIjowLjAsIkxlZnQiOjAuMCwiUmlnaHQiOjAuMCwiQm90dG9tIjowLjB9LCJQYWRkaW5nIjp7IiRpZCI6IjI2IiwiVG9wIjowLjAsIkxlZnQiOjAuMCwiUmlnaHQiOjAuMCwiQm90dG9tIjowLjB9LCJCYWNrZ3JvdW5kIjp7IiRpZCI6IjI3IiwiQ29sb3IiOnsiJGlkIjoiMjgiLCJBIjowLCJSIjoyNTUsIkciOjI1NSwiQiI6MjU1fX0sIklzVmlzaWJsZSI6dHJ1ZSwiV2lkdGgiOjAuMCwiSGVpZ2h0IjowLjAsIkJvcmRlclN0eWxlIjp7IiRpZCI6IjI5IiwiTGluZUNvbG9yIjpudWxsLCJMaW5lV2VpZ2h0IjowLjAsIkxpbmVUeXBlIjowLCJQYXJlbnRTdHlsZSI6bnVsbH0sIlBhcmVudFN0eWxlIjpudWxsfSwiRGF0ZVN0eWxlIjp7IiRpZCI6IjMwIiwiRm9udFNldHRpbmdzIjp7IiRpZCI6IjMxIiwiRm9udFNpemUiOjEwLCJGb250TmFtZSI6IkNhbGlicmkiLCJJc0JvbGQiOmZhbHNlLCJJc0l0YWxpYyI6ZmFsc2UsIklzVW5kZXJsaW5lZCI6ZmFsc2UsIlBhcmVudFN0eWxlIjpudWxsfSwiQXV0b1NpemUiOjAsIkZvcmVncm91bmQiOnsiJGlkIjoiMzIiLCJDb2xvciI6eyIkaWQiOiIz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zQiLCJUb3AiOjAuMCwiTGVmdCI6MC4wLCJSaWdodCI6MC4wLCJCb3R0b20iOjAuMH0sIlBhZGRpbmciOnsiJGlkIjoiMzUiLCJUb3AiOjAuMCwiTGVmdCI6MC4wLCJSaWdodCI6MC4wLCJCb3R0b20iOjAuMH0sIkJhY2tncm91bmQiOnsiJGlkIjoiMzYiLCJDb2xvciI6eyIkaWQiOiIzNyIsIkEiOjAsIlIiOjI1NSwiRyI6MjU1LCJCIjoyNTV9fSwiSXNWaXNpYmxlIjp0cnVlLCJXaWR0aCI6MC4wLCJIZWlnaHQiOjAuMCwiQm9yZGVyU3R5bGUiOnsiJGlkIjoiMzgiLCJMaW5lQ29sb3IiOm51bGwsIkxpbmVXZWlnaHQiOjAuMCwiTGluZVR5cGUiOjAsIlBhcmVudFN0eWxlIjpudWxsfSwiUGFyZW50U3R5bGUiOm51bGx9LCJEYXRlRm9ybWF0Ijp7IiRpZCI6IjM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wIiwiRm9ybWF0IjowLCJJc1Zpc2libGUiOmZhbHNlLCJMYXN0S25vd25WaXNpYmlsaXR5U3RhdGUiOmZhbHNlfSwiSXNWaXNpYmxlIjp0cnVlLCJQYXJlbnRTdHlsZSI6bnVsbH0sIkluZGV4IjoxLCJQZXJjZW50YWdlQ29tcGxldGUiOm51bGwsIlBvc2l0aW9uIjp7IlJhdGlvIjowLjAsIklzQ3VzdG9tIjpmYWxzZX0sIkRhdGVGb3JtYXQiOnsiJHJlZiI6IjM5In0sIldlZWtOdW1iZXJpbmciOnsiJGlkIjoiNDEiLCJGb3JtYXQiOjAsIklzVmlzaWJsZSI6ZmFsc2UsIkxhc3RLbm93blZpc2liaWxpdHlTdGF0ZSI6ZmFsc2V9LCJSZWxhdGVkVGFza0lkIjoiYjczYWQzODctMjNkOC00ZWI5LTk1NzQtZWRjNGM0NTVjM2IwIiwiSWQiOiJkY2ZmMWM2My05ZDU1LTQ0NDgtYmM2MS00ODQyZTg2NGNmOTYiLCJJbXBvcnRJZCI6bnVsbCwiVGl0bGUiOiJQaGFzZSAxIiwiTm90ZSI6bnVsbCwiSHlwZXJsaW5rIjp7IiRpZCI6IjQyIiwiQWRkcmVzcyI6IiIsIlN1YkFkZHJlc3MiOiIifSwiSXNDaGFuZ2VkIjpmYWxzZSwiSXNOZXciOmZhbHNlfSx7IiRpZCI6IjQzIiwiRGF0ZSI6IjIwMjMtMDMtMjdUMTE6NTk6MDAiLCJTdHlsZSI6eyIkaWQiOiI0NCIsIlNoYXBlIjoxLCJDb25uZWN0b3JNYXJnaW4iOnsiJGlkIjoiNDUiLCJUb3AiOjAuMCwiTGVmdCI6Mi4wLCJSaWdodCI6Mi4wLCJCb3R0b20iOjAuMH0sIkNvbm5lY3RvclN0eWxlIjp7IiRpZCI6IjQ2IiwiTGluZUNvbG9yIjp7IiRyZWYiOiIxMCJ9LCJMaW5lV2VpZ2h0IjoxLjAsIkxpbmVUeXBlIjowLCJQYXJlbnRTdHlsZSI6bnVsbH0sIklzQmVsb3dUaW1lYmFuZCI6dHJ1ZSwiUG9zaXRpb25PblRhc2siOjMsIkhpZGVEYXRlIjpmYWxzZSwiU2hhcGVTaXplIjoxLCJTcGFjaW5nIjoxLjAsIlBhZGRpbmciOnsiJHJlZiI6IjEyIn0sIlNoYXBlU3R5bGUiOnsiJGlkIjoiNDciLCJNYXJnaW4iOnsiJGlkIjoiNDgiLCJUb3AiOjAuMCwiTGVmdCI6MC4wLCJSaWdodCI6MC4wLCJCb3R0b20iOjAuMH0sIlBhZGRpbmciOnsiJGlkIjoiNDkiLCJUb3AiOjAuMCwiTGVmdCI6MC4wLCJSaWdodCI6MC4wLCJCb3R0b20iOjAuMH0sIkJhY2tncm91bmQiOnsiJGlkIjoiNTAiLCJDb2xvciI6eyIkaWQiOiI1MSIsIkEiOjI1NSwiUiI6MTE1LCJHIjoxMTUsIkIiOjExNX19LCJJc1Zpc2libGUiOnRydWUsIldpZHRoIjoxOC4wLCJIZWlnaHQiOjIwLjAsIkJvcmRlclN0eWxlIjp7IiRpZCI6IjUyIiwiTGluZUNvbG9yIjp7IiRyZWYiOiIxOSJ9LCJMaW5lV2VpZ2h0IjowLjAsIkxpbmVUeXBlIjowLCJQYXJlbnRTdHlsZSI6bnVsbH0sIlBhcmVudFN0eWxlIjpudWxsfSwiVGl0bGVTdHlsZSI6eyIkaWQiOiI1MyIsIkZvbnRTZXR0aW5ncyI6eyIkaWQiOiI1NCIsIkZvbnRTaXplIjoxMSwiRm9udE5hbWUiOiJDYWxpYnJpIiwiSXNCb2xkIjp0cnVlLCJJc0l0YWxpYyI6ZmFsc2UsIklzVW5kZXJsaW5lZCI6ZmFsc2UsIlBhcmVudFN0eWxlIjpudWxsfSwiQXV0b1NpemUiOjAsIkZvcmVncm91bmQiOnsiJGlkIjoiNTUiLCJDb2xvciI6eyIkaWQiOiI1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1NyIsIlRvcCI6MC4wLCJMZWZ0IjowLjAsIlJpZ2h0IjowLjAsIkJvdHRvbSI6MC4wfSwiUGFkZGluZyI6eyIkaWQiOiI1OCIsIlRvcCI6MC4wLCJMZWZ0IjowLjAsIlJpZ2h0IjowLjAsIkJvdHRvbSI6MC4wfSwiQmFja2dyb3VuZCI6eyIkaWQiOiI1OSIsIkNvbG9yIjp7IiRpZCI6IjYwIiwiQSI6MCwiUiI6MjU1LCJHIjoyNTUsIkIiOjI1NX19LCJJc1Zpc2libGUiOnRydWUsIldpZHRoIjowLjAsIkhlaWdodCI6MC4wLCJCb3JkZXJTdHlsZSI6eyIkaWQiOiI2MSIsIkxpbmVDb2xvciI6bnVsbCwiTGluZVdlaWdodCI6MC4wLCJMaW5lVHlwZSI6MCwiUGFyZW50U3R5bGUiOm51bGx9LCJQYXJlbnRTdHlsZSI6bnVsbH0sIkRhdGVTdHlsZSI6eyIkaWQiOiI2MiIsIkZvbnRTZXR0aW5ncyI6eyIkaWQiOiI2MyIsIkZvbnRTaXplIjoxMCwiRm9udE5hbWUiOiJDYWxpYnJpIiwiSXNCb2xkIjpmYWxzZSwiSXNJdGFsaWMiOmZhbHNlLCJJc1VuZGVybGluZWQiOmZhbHNlLCJQYXJlbnRTdHlsZSI6bnVsbH0sIkF1dG9TaXplIjowLCJGb3JlZ3JvdW5kIjp7IiRpZCI6IjY0IiwiQ29sb3IiOnsiJGlkIjoiNj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Y2IiwiVG9wIjowLjAsIkxlZnQiOjAuMCwiUmlnaHQiOjAuMCwiQm90dG9tIjowLjB9LCJQYWRkaW5nIjp7IiRpZCI6IjY3IiwiVG9wIjowLjAsIkxlZnQiOjAuMCwiUmlnaHQiOjAuMCwiQm90dG9tIjowLjB9LCJCYWNrZ3JvdW5kIjp7IiRpZCI6IjY4IiwiQ29sb3IiOnsiJGlkIjoiNjkiLCJBIjowLCJSIjoyNTUsIkciOjI1NSwiQiI6MjU1fX0sIklzVmlzaWJsZSI6dHJ1ZSwiV2lkdGgiOjAuMCwiSGVpZ2h0IjowLjAsIkJvcmRlclN0eWxlIjp7IiRpZCI6IjcwIiwiTGluZUNvbG9yIjpudWxsLCJMaW5lV2VpZ2h0IjowLjAsIkxpbmVUeXBlIjowLCJQYXJlbnRTdHlsZSI6bnVsbH0sIlBhcmVudFN0eWxlIjpudWxsfSwiRGF0ZUZvcm1hdCI6eyIkaWQiOiI3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MiIsIkZvcm1hdCI6MCwiSXNWaXNpYmxlIjpmYWxzZSwiTGFzdEtub3duVmlzaWJpbGl0eVN0YXRlIjpmYWxzZX0sIklzVmlzaWJsZSI6dHJ1ZSwiUGFyZW50U3R5bGUiOm51bGx9LCJJbmRleCI6MiwiUGVyY2VudGFnZUNvbXBsZXRlIjpudWxsLCJQb3NpdGlvbiI6eyJSYXRpbyI6MC4wLCJJc0N1c3RvbSI6ZmFsc2V9LCJEYXRlRm9ybWF0Ijp7IiRyZWYiOiI3MSJ9LCJXZWVrTnVtYmVyaW5nIjp7IiRpZCI6IjczIiwiRm9ybWF0IjowLCJJc1Zpc2libGUiOmZhbHNlLCJMYXN0S25vd25WaXNpYmlsaXR5U3RhdGUiOmZhbHNlfSwiUmVsYXRlZFRhc2tJZCI6ImI3M2FkMzg3LTIzZDgtNGViOS05NTc0LWVkYzRjNDU1YzNiMCIsIklkIjoiZjE2NDRmNDYtMWMxNS00ZTlhLTgwOGQtMGYxNTY3YTE5ZDY1IiwiSW1wb3J0SWQiOm51bGwsIlRpdGxlIjoiUGhhc2UgMiIsIk5vdGUiOm51bGwsIkh5cGVybGluayI6eyIkaWQiOiI3NCIsIkFkZHJlc3MiOiIiLCJTdWJBZGRyZXNzIjoiIn0sIklzQ2hhbmdlZCI6ZmFsc2UsIklzTmV3IjpmYWxzZX0seyIkaWQiOiI3NSIsIkRhdGUiOiIyMDIzLTA3LTA1VDExOjU5OjAwIiwiU3R5bGUiOnsiJGlkIjoiNzYiLCJTaGFwZSI6MSwiQ29ubmVjdG9yTWFyZ2luIjp7IiRpZCI6Ijc3IiwiVG9wIjowLjAsIkxlZnQiOjIuMCwiUmlnaHQiOjIuMCwiQm90dG9tIjowLjB9LCJDb25uZWN0b3JTdHlsZSI6eyIkaWQiOiI3OCIsIkxpbmVDb2xvciI6eyIkcmVmIjoiMTAifSwiTGluZVdlaWdodCI6MS4wLCJMaW5lVHlwZSI6MCwiUGFyZW50U3R5bGUiOm51bGx9LCJJc0JlbG93VGltZWJhbmQiOnRydWUsIlBvc2l0aW9uT25UYXNrIjozLCJIaWRlRGF0ZSI6ZmFsc2UsIlNoYXBlU2l6ZSI6MSwiU3BhY2luZyI6MS4wLCJQYWRkaW5nIjp7IiRyZWYiOiIxMiJ9LCJTaGFwZVN0eWxlIjp7IiRpZCI6Ijc5IiwiTWFyZ2luIjp7IiRpZCI6IjgwIiwiVG9wIjowLjAsIkxlZnQiOjAuMCwiUmlnaHQiOjAuMCwiQm90dG9tIjowLjB9LCJQYWRkaW5nIjp7IiRpZCI6IjgxIiwiVG9wIjowLjAsIkxlZnQiOjAuMCwiUmlnaHQiOjAuMCwiQm90dG9tIjowLjB9LCJCYWNrZ3JvdW5kIjp7IiRpZCI6IjgyIiwiQ29sb3IiOnsiJGlkIjoiODMiLCJBIjoyNTUsIlIiOjExNSwiRyI6MTE1LCJCIjoxMTV9fSwiSXNWaXNpYmxlIjp0cnVlLCJXaWR0aCI6MTguMCwiSGVpZ2h0IjoyMC4wLCJCb3JkZXJTdHlsZSI6eyIkaWQiOiI4NCIsIkxpbmVDb2xvciI6eyIkcmVmIjoiMTkifSwiTGluZVdlaWdodCI6MC4wLCJMaW5lVHlwZSI6MCwiUGFyZW50U3R5bGUiOm51bGx9LCJQYXJlbnRTdHlsZSI6bnVsbH0sIlRpdGxlU3R5bGUiOnsiJGlkIjoiODUiLCJGb250U2V0dGluZ3MiOnsiJGlkIjoiODYiLCJGb250U2l6ZSI6MTEsIkZvbnROYW1lIjoiQ2FsaWJyaSIsIklzQm9sZCI6dHJ1ZSwiSXNJdGFsaWMiOmZhbHNlLCJJc1VuZGVybGluZWQiOmZhbHNlLCJQYXJlbnRTdHlsZSI6bnVsbH0sIkF1dG9TaXplIjowLCJGb3JlZ3JvdW5kIjp7IiRpZCI6Ijg3IiwiQ29sb3IiOnsiJGlkIjoiODg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DkiLCJUb3AiOjAuMCwiTGVmdCI6MC4wLCJSaWdodCI6MC4wLCJCb3R0b20iOjAuMH0sIlBhZGRpbmciOnsiJGlkIjoiOTAiLCJUb3AiOjAuMCwiTGVmdCI6MC4wLCJSaWdodCI6MC4wLCJCb3R0b20iOjAuMH0sIkJhY2tncm91bmQiOnsiJGlkIjoiOTEiLCJDb2xvciI6eyIkaWQiOiI5MiIsIkEiOjAsIlIiOjI1NSwiRyI6MjU1LCJCIjoyNTV9fSwiSXNWaXNpYmxlIjp0cnVlLCJXaWR0aCI6MC4wLCJIZWlnaHQiOjAuMCwiQm9yZGVyU3R5bGUiOnsiJGlkIjoiOTMiLCJMaW5lQ29sb3IiOm51bGwsIkxpbmVXZWlnaHQiOjAuMCwiTGluZVR5cGUiOjAsIlBhcmVudFN0eWxlIjpudWxsfSwiUGFyZW50U3R5bGUiOm51bGx9LCJEYXRlU3R5bGUiOnsiJGlkIjoiOTQiLCJGb250U2V0dGluZ3MiOnsiJGlkIjoiOTUiLCJGb250U2l6ZSI6MTAsIkZvbnROYW1lIjoiQ2FsaWJyaSIsIklzQm9sZCI6ZmFsc2UsIklzSXRhbGljIjpmYWxzZSwiSXNVbmRlcmxpbmVkIjpmYWxzZSwiUGFyZW50U3R5bGUiOm51bGx9LCJBdXRvU2l6ZSI6MCwiRm9yZWdyb3VuZCI6eyIkaWQiOiI5NiIsIkNvbG9yIjp7IiRpZCI6Ijk3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5OCIsIlRvcCI6MC4wLCJMZWZ0IjowLjAsIlJpZ2h0IjowLjAsIkJvdHRvbSI6MC4wfSwiUGFkZGluZyI6eyIkaWQiOiI5OSIsIlRvcCI6MC4wLCJMZWZ0IjowLjAsIlJpZ2h0IjowLjAsIkJvdHRvbSI6MC4wfSwiQmFja2dyb3VuZCI6eyIkaWQiOiIxMDAiLCJDb2xvciI6eyIkaWQiOiIxMDEiLCJBIjowLCJSIjoyNTUsIkciOjI1NSwiQiI6MjU1fX0sIklzVmlzaWJsZSI6dHJ1ZSwiV2lkdGgiOjAuMCwiSGVpZ2h0IjowLjAsIkJvcmRlclN0eWxlIjp7IiRpZCI6IjEwMiIsIkxpbmVDb2xvciI6bnVsbCwiTGluZVdlaWdodCI6MC4wLCJMaW5lVHlwZSI6MCwiUGFyZW50U3R5bGUiOm51bGx9LCJQYXJlbnRTdHlsZSI6bnVsbH0sIkRhdGVGb3JtYXQiOnsiJGlkIjoiMTA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NCIsIkZvcm1hdCI6MCwiSXNWaXNpYmxlIjpmYWxzZSwiTGFzdEtub3duVmlzaWJpbGl0eVN0YXRlIjpmYWxzZX0sIklzVmlzaWJsZSI6dHJ1ZSwiUGFyZW50U3R5bGUiOm51bGx9LCJJbmRleCI6MywiUGVyY2VudGFnZUNvbXBsZXRlIjpudWxsLCJQb3NpdGlvbiI6eyJSYXRpbyI6MC4wLCJJc0N1c3RvbSI6ZmFsc2V9LCJEYXRlRm9ybWF0Ijp7IiRyZWYiOiIxMDMifSwiV2Vla051bWJlcmluZyI6eyIkaWQiOiIxMDUiLCJGb3JtYXQiOjAsIklzVmlzaWJsZSI6ZmFsc2UsIkxhc3RLbm93blZpc2liaWxpdHlTdGF0ZSI6ZmFsc2V9LCJSZWxhdGVkVGFza0lkIjoiYjczYWQzODctMjNkOC00ZWI5LTk1NzQtZWRjNGM0NTVjM2IwIiwiSWQiOiJjMjlkZjBjYy1jMmVjLTRiMzItYWJlYS1mZmE5ZGMyNTlkMzkiLCJJbXBvcnRJZCI6bnVsbCwiVGl0bGUiOiJQaGFzZSAzIiwiTm90ZSI6bnVsbCwiSHlwZXJsaW5rIjp7IiRpZCI6IjEwNiIsIkFkZHJlc3MiOiIiLCJTdWJBZGRyZXNzIjoiIn0sIklzQ2hhbmdlZCI6ZmFsc2UsIklzTmV3IjpmYWxzZX1dLCJUYXNrRGVmaW5pdGlvbiI6eyIkaWQiOiIxMDciLCJHcm91cE5hbWUiOm51bGwsIlN0YXJ0RGF0ZSI6IjIwMjItMTItMTVUMDA6MDA6MDBaIiwiRW5kRGF0ZSI6IjIwMjMtMDktMTVUMTE6NTk6MDBaIiwiUGVyY2VudGFnZUNvbXBsZXRlIjpudWxsLCJTdHlsZSI6eyIkaWQiOiIxMDgiLCJTaGFwZSI6MSwiU2hhcGVUaGlja25lc3MiOjAsIkR1cmF0aW9uRm9ybWF0IjowLCJJbmNsdWRlTm9uV29ya2luZ0RheXNJbkR1cmF0aW9uIjpmYWxzZSwiUGVyY2VudGFnZUNvbXBsZXRlU3R5bGUiOnsiJGlkIjoiMTA5IiwiRm9udFNldHRpbmdzIjp7IiRpZCI6IjExMCIsIkZvbnRTaXplIjoxMCwiRm9udE5hbWUiOiJDYWxpYnJpIiwiSXNCb2xkIjpmYWxzZSwiSXNJdGFsaWMiOmZhbHNlLCJJc1VuZGVybGluZWQiOmZhbHNlLCJQYXJlbnRTdHlsZSI6bnVsbH0sIkF1dG9TaXplIjowLCJGb3JlZ3JvdW5kIjp7IiRpZCI6IjExMSIsIkNvbG9yIjp7IiRpZCI6IjExMi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xMTMiLCJUb3AiOjAuMCwiTGVmdCI6MC4wLCJSaWdodCI6MC4wLCJCb3R0b20iOjAuMH0sIlBhZGRpbmciOnsiJGlkIjoiMTE0IiwiVG9wIjowLjAsIkxlZnQiOjAuMCwiUmlnaHQiOjAuMCwiQm90dG9tIjowLjB9LCJCYWNrZ3JvdW5kIjp7IiRpZCI6IjExNSIsIkNvbG9yIjp7IiRpZCI6IjExNiIsIkEiOjg5LCJSIjowLCJHIjowLCJCIjowfX0sIklzVmlzaWJsZSI6dHJ1ZSwiV2lkdGgiOjAuMCwiSGVpZ2h0IjowLjAsIkJvcmRlclN0eWxlIjp7IiRpZCI6IjExNyIsIkxpbmVDb2xvciI6bnVsbCwiTGluZVdlaWdodCI6MC4wLCJMaW5lVHlwZSI6MCwiUGFyZW50U3R5bGUiOm51bGx9LCJQYXJlbnRTdHlsZSI6bnVsbH0sIkR1cmF0aW9uU3R5bGUiOnsiJGlkIjoiMTE4IiwiRm9udFNldHRpbmdzIjp7IiRpZCI6IjExOSIsIkZvbnRTaXplIjoxMCwiRm9udE5hbWUiOiJDYWxpYnJpIiwiSXNCb2xkIjpmYWxzZSwiSXNJdGFsaWMiOmZhbHNlLCJJc1VuZGVybGluZWQiOmZhbHNlLCJQYXJlbnRTdHlsZSI6bnVsbH0sIkF1dG9TaXplIjowLCJGb3JlZ3JvdW5kIjp7IiRpZCI6IjEyMCIsIkNvbG9yIjp7IiRpZCI6IjEy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MiIsIlRvcCI6MC4wLCJMZWZ0IjowLjAsIlJpZ2h0IjowLjAsIkJvdHRvbSI6MC4wfSwiUGFkZGluZyI6eyIkaWQiOiIxMjMiLCJUb3AiOjAuMCwiTGVmdCI6MC4wLCJSaWdodCI6MC4wLCJCb3R0b20iOjAuMH0sIkJhY2tncm91bmQiOnsiJGlkIjoiMTI0IiwiQ29sb3IiOnsiJGlkIjoiMTI1IiwiQSI6ODksIlIiOjAsIkciOjAsIkIiOjB9fSwiSXNWaXNpYmxlIjp0cnVlLCJXaWR0aCI6MC4wLCJIZWlnaHQiOjAuMCwiQm9yZGVyU3R5bGUiOnsiJGlkIjoiMTI2IiwiTGluZUNvbG9yIjpudWxsLCJMaW5lV2VpZ2h0IjowLjAsIkxpbmVUeXBlIjowLCJQYXJlbnRTdHlsZSI6bnVsbH0sIlBhcmVudFN0eWxlIjpudWxsfSwiSG9yaXpvbnRhbENvbm5lY3RvclN0eWxlIjp7IiRpZCI6IjEyNyIsIkxpbmVDb2xvciI6eyIkaWQiOiIxMjgiLCIkdHlwZSI6Ik5MUkUuQ29tbW9uLkRvbS5Tb2xpZENvbG9yQnJ1c2gsIE5MUkUuQ29tbW9uIiwiQ29sb3IiOnsiJGlkIjoiMTI5IiwiQSI6MjU1LCJSIjoyMDQsIkciOjIwNCwiQiI6MjA0fX0sIkxpbmVXZWlnaHQiOjEuMCwiTGluZVR5cGUiOjAsIlBhcmVudFN0eWxlIjpudWxsfSwiVmVydGljYWxDb25uZWN0b3JTdHlsZSI6eyIkaWQiOiIxMzAiLCJMaW5lQ29sb3IiOnsiJGlkIjoiMTMxIiwiJHR5cGUiOiJOTFJFLkNvbW1vbi5Eb20uU29saWRDb2xvckJydXNoLCBOTFJFLkNvbW1vbiIsIkNvbG9yIjp7IiRpZCI6IjEzM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EzMyIsIk1hcmdpbiI6eyIkaWQiOiIxMzQiLCJUb3AiOjAuMCwiTGVmdCI6NC4wLCJSaWdodCI6NC4wLCJCb3R0b20iOjAuMH0sIlBhZGRpbmciOnsiJGlkIjoiMTM1IiwiVG9wIjowLjAsIkxlZnQiOjAuMCwiUmlnaHQiOjAuMCwiQm90dG9tIjowLjB9LCJCYWNrZ3JvdW5kIjp7IiRpZCI6IjEzNiIsIkNvbG9yIjp7IiRpZCI6IjEzNyIsIkEiOjI1NSwiUiI6ODYsIkciOjIwNywiQiI6MjE5fX0sIklzVmlzaWJsZSI6dHJ1ZSwiV2lkdGgiOjAuMCwiSGVpZ2h0IjoxMC4wLCJCb3JkZXJTdHlsZSI6eyIkaWQiOiIxMzgiLCJMaW5lQ29sb3IiOnsiJGlkIjoiMTM5IiwiJHR5cGUiOiJOTFJFLkNvbW1vbi5Eb20uU29saWRDb2xvckJydXNoLCBOTFJFLkNvbW1vbiIsIkNvbG9yIjp7IiRpZCI6IjE0MCIsIkEiOjI1NSwiUiI6MjU1LCJHIjowLCJCIjowfX0sIkxpbmVXZWlnaHQiOjAuMCwiTGluZVR5cGUiOjAsIlBhcmVudFN0eWxlIjpudWxsfSwiUGFyZW50U3R5bGUiOm51bGx9LCJUaXRsZVN0eWxlIjp7IiRpZCI6IjE0MSIsIkZvbnRTZXR0aW5ncyI6eyIkaWQiOiIxNDIiLCJGb250U2l6ZSI6MTEsIkZvbnROYW1lIjoiQ2FsaWJyaSIsIklzQm9sZCI6ZmFsc2UsIklzSXRhbGljIjpmYWxzZSwiSXNVbmRlcmxpbmVkIjpmYWxzZSwiUGFyZW50U3R5bGUiOm51bGx9LCJBdXRvU2l6ZSI6MiwiRm9yZWdyb3VuZCI6eyIkaWQiOiIxNDMiLCJDb2xvciI6eyIkaWQiOiIxNDQiLCJBIjoyNTUsIlIiOjI1NSwiRyI6MjU1LCJCIjoyNTV9fSwiTWF4V2lkdGgiOjc3LjI0NjY2NjY2NjY2NjY3LCJNYXhIZWlnaHQiOiJJbmZpbml0eSIsIlNtYXJ0Rm9yZWdyb3VuZElzQWN0aXZlIjpmYWxzZSwiSG9yaXpvbnRhbEFsaWdubWVudCI6MSwiVmVydGljYWxBbGlnbm1lbnQiOjAsIlNtYXJ0Rm9yZWdyb3VuZCI6bnVsbCwiQmFja2dyb3VuZEZpbGxUeXBlIjowLCJNYXJnaW4iOnsiJGlkIjoiMTQ1IiwiVG9wIjowLjAsIkxlZnQiOjAuMCwiUmlnaHQiOjAuMCwiQm90dG9tIjowLjB9LCJQYWRkaW5nIjp7IiRpZCI6IjE0NiIsIlRvcCI6MC4wLCJMZWZ0IjowLjAsIlJpZ2h0IjowLjAsIkJvdHRvbSI6MC4wfSwiQmFja2dyb3VuZCI6eyIkaWQiOiIxNDciLCJDb2xvciI6eyIkaWQiOiIxNDgiLCJBIjowLCJSIjoyNTUsIkciOjI1NSwiQiI6MjU1fX0sIklzVmlzaWJsZSI6dHJ1ZSwiV2lkdGgiOjAuMCwiSGVpZ2h0IjowLjAsIkJvcmRlclN0eWxlIjp7IiRpZCI6IjE0OSIsIkxpbmVDb2xvciI6bnVsbCwiTGluZVdlaWdodCI6MC4wLCJMaW5lVHlwZSI6MCwiUGFyZW50U3R5bGUiOm51bGx9LCJQYXJlbnRTdHlsZSI6bnVsbH0sIkRhdGVTdHlsZSI6eyIkaWQiOiIxNTAiLCJGb250U2V0dGluZ3MiOnsiJGlkIjoiMTUxIiwiRm9udFNpemUiOjEwLCJGb250TmFtZSI6IkNhbGlicmkiLCJJc0JvbGQiOmZhbHNlLCJJc0l0YWxpYyI6ZmFsc2UsIklzVW5kZXJsaW5lZCI6ZmFsc2UsIlBhcmVudFN0eWxlIjpudWxsfSwiQXV0b1NpemUiOjAsIkZvcmVncm91bmQiOnsiJGlkIjoiMTUyIiwiQ29sb3IiOnsiJGlkIjoiMTU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TQiLCJUb3AiOjAuMCwiTGVmdCI6MC4wLCJSaWdodCI6MC4wLCJCb3R0b20iOjAuMH0sIlBhZGRpbmciOnsiJGlkIjoiMTU1IiwiVG9wIjowLjAsIkxlZnQiOjAuMCwiUmlnaHQiOjAuMCwiQm90dG9tIjowLjB9LCJCYWNrZ3JvdW5kIjp7IiRpZCI6IjE1NiIsIkNvbG9yIjp7IiRyZWYiOiIxMjUifX0sIklzVmlzaWJsZSI6dHJ1ZSwiV2lkdGgiOjAuMCwiSGVpZ2h0IjowLjAsIkJvcmRlclN0eWxlIjp7IiRpZCI6IjE1NyIsIkxpbmVDb2xvciI6bnVsbCwiTGluZVdlaWdodCI6MC4wLCJMaW5lVHlwZSI6MCwiUGFyZW50U3R5bGUiOm51bGx9LCJQYXJlbnRTdHlsZSI6bnVsbH0sIkRhdGVGb3JtYXQiOnsiJGlkIjoiMTU4IiwiRm9ybWF0U3RyaW5nIjoiTU1NIGQiLCJTZXBhcmF0b3IiOiIvIiwiVXNlSW50ZXJuYXRpb25hbERhdGVGb3JtYXQiOmZhbHNlLCJEYXRlSXNWaXNpYmxlIjpmYWxzZSwiVGltZUlzVmlzaWJsZSI6ZmFsc2UsIkhvdXJEaWdpdHMiOjEsIkFtUG1EZXNpZ25hdG9yIjoyLCJUcmltMDBNaW51dGVzIjpmYWxzZSwiTGFzdEtub3duVmlzaWJpbGl0eVN0YXRlIjp7IiRpZCI6IjE1OSIsIkRhdGVQYXJ0SXNWaXNpYmxlIjp0cnVlLCJUaW1lUGFydElzVmlzaWJsZSI6ZmFsc2V9fSwiV2Vla051bWJlcmluZyI6eyIkaWQiOiIxNjAiLCJGb3JtYXQiOjAsIklzVmlzaWJsZSI6ZmFsc2UsIkxhc3RLbm93blZpc2liaWxpdHlTdGF0ZSI6ZmFsc2V9LCJJc1Zpc2libGUiOnRydWUsIlBhcmVudFN0eWxlIjpudWxsfSwiSW5kZXgiOjAsIlNtYXJ0RHVyYXRpb25BY3RpdmF0ZWQiOmZhbHNlLCJEYXRlRm9ybWF0Ijp7IiRyZWYiOiIxNTgifSwiV2Vla051bWJlcmluZyI6eyIkaWQiOiIxNjEiLCJGb3JtYXQiOjAsIklzVmlzaWJsZSI6ZmFsc2UsIkxhc3RLbm93blZpc2liaWxpdHlTdGF0ZSI6ZmFsc2V9LCJJZCI6ImI3M2FkMzg3LTIzZDgtNGViOS05NTc0LWVkYzRjNDU1YzNiMCIsIkltcG9ydElkIjpudWxsLCJUaXRsZSI6IlN5c3RlbSBCYWxhbmNpbmciLCJOb3RlIjpudWxsLCJIeXBlcmxpbmsiOnsiJGlkIjoiMTYyIiwiQWRkcmVzcyI6IiIsIlN1YkFkZHJlc3MiOiIifSwiSXNDaGFuZ2VkIjpmYWxzZSwiSXNOZXciOmZhbHNlfX1dLCJfbWlsZXN0b25lcyI6W10sIklkIjoiMDAwMDAwMDAtMDAwMC0wMDAwLTAwMDAtMDAwMDAwMDAwMDAwIiwiSXNTaW5nbGVJdGVtUm93Ijp0cnVlfSx7IiRpZCI6IjE2MyIsIl90YXNrcyI6W3siJGlkIjoiMTY0IiwiX2F0dGFjaGVkTWlsZXN0b25lcyI6W10sIlRhc2tEZWZpbml0aW9uIjp7IiRpZCI6IjE2NSIsIkdyb3VwTmFtZSI6IjcwMDM5MjE5LWNkMTQtNGM0OC1hYzkwLTFmZmM0YTI1MTAwMSIsIlN0YXJ0RGF0ZSI6IjIwMjItMDgtMjBUMDA6MDA6MDBaIiwiRW5kRGF0ZSI6IjIwMjItMTEtMjNUMTE6NTk6MDBaIiwiUGVyY2VudGFnZUNvbXBsZXRlIjo4NS4wLCJTdHlsZSI6eyIkaWQiOiIxNjYiLCJTaGFwZSI6NCwiU2hhcGVUaGlja25lc3MiOjAsIkR1cmF0aW9uRm9ybWF0IjowLCJJbmNsdWRlTm9uV29ya2luZ0RheXNJbkR1cmF0aW9uIjpmYWxzZSwiUGVyY2VudGFnZUNvbXBsZXRlU3R5bGUiOnsiJGlkIjoiMTY3IiwiRm9udFNldHRpbmdzIjp7IiRpZCI6IjE2OCIsIkZvbnRTaXplIjoxMCwiRm9udE5hbWUiOiJDYWxpYnJpIiwiSXNCb2xkIjpmYWxzZSwiSXNJdGFsaWMiOmZhbHNlLCJJc1VuZGVybGluZWQiOmZhbHNlLCJQYXJlbnRTdHlsZSI6bnVsbH0sIkF1dG9TaXplIjowLCJGb3JlZ3JvdW5kIjp7IiRpZCI6IjE2OSIsIkNvbG9yIjp7IiRpZCI6IjE3MCIsIkEiOjI1NSwiUiI6MTkyLCJHIjo4MCwiQiI6Nzd9fSwiTWF4V2lkdGgiOjIwMC4wLCJNYXhIZWlnaHQiOiJJbmZpbml0eSIsIlNtYXJ0Rm9yZWdyb3VuZElzQWN0aXZlIjpmYWxzZSwiSG9yaXpvbnRhbEFsaWdubWVudCI6MSwiVmVydGljYWxBbGlnbm1lbnQiOjAsIlNtYXJ0Rm9yZWdyb3VuZCI6bnVsbCwiQmFja2dyb3VuZEZpbGxUeXBlIjowLCJNYXJnaW4iOnsiJGlkIjoiMTcxIiwiVG9wIjowLjAsIkxlZnQiOjAuMCwiUmlnaHQiOjAuMCwiQm90dG9tIjowLjB9LCJQYWRkaW5nIjp7IiRpZCI6IjE3MiIsIlRvcCI6MC4wLCJMZWZ0IjowLjAsIlJpZ2h0IjowLjAsIkJvdHRvbSI6MC4wfSwiQmFja2dyb3VuZCI6eyIkaWQiOiIxNzMiLCJDb2xvciI6eyIkcmVmIjoiMTE2In19LCJJc1Zpc2libGUiOnRydWUsIldpZHRoIjowLjAsIkhlaWdodCI6MC4wLCJCb3JkZXJTdHlsZSI6eyIkaWQiOiIxNzQiLCJMaW5lQ29sb3IiOm51bGwsIkxpbmVXZWlnaHQiOjAuMCwiTGluZVR5cGUiOjAsIlBhcmVudFN0eWxlIjpudWxsfSwiUGFyZW50U3R5bGUiOm51bGx9LCJEdXJhdGlvblN0eWxlIjp7IiRpZCI6IjE3NSIsIkZvbnRTZXR0aW5ncyI6eyIkaWQiOiIxNzYiLCJGb250U2l6ZSI6MTAsIkZvbnROYW1lIjoiQ2FsaWJyaSIsIklzQm9sZCI6ZmFsc2UsIklzSXRhbGljIjpmYWxzZSwiSXNVbmRlcmxpbmVkIjpmYWxzZSwiUGFyZW50U3R5bGUiOm51bGx9LCJBdXRvU2l6ZSI6MCwiRm9yZWdyb3VuZCI6eyIkaWQiOiIxNzciLCJDb2xvciI6eyIkcmVmIjoiMTIxIn19LCJNYXhXaWR0aCI6MjAwLjAsIk1heEhlaWdodCI6IkluZmluaXR5IiwiU21hcnRGb3JlZ3JvdW5kSXNBY3RpdmUiOmZhbHNlLCJIb3Jpem9udGFsQWxpZ25tZW50IjowLCJWZXJ0aWNhbEFsaWdubWVudCI6MCwiU21hcnRGb3JlZ3JvdW5kIjpudWxsLCJCYWNrZ3JvdW5kRmlsbFR5cGUiOjAsIk1hcmdpbiI6eyIkaWQiOiIxNzgiLCJUb3AiOjAuMCwiTGVmdCI6MC4wLCJSaWdodCI6MC4wLCJCb3R0b20iOjAuMH0sIlBhZGRpbmciOnsiJGlkIjoiMTc5IiwiVG9wIjowLjAsIkxlZnQiOjAuMCwiUmlnaHQiOjAuMCwiQm90dG9tIjowLjB9LCJCYWNrZ3JvdW5kIjp7IiRyZWYiOiIxMjQifSwiSXNWaXNpYmxlIjp0cnVlLCJXaWR0aCI6MC4wLCJIZWlnaHQiOjAuMCwiQm9yZGVyU3R5bGUiOnsiJGlkIjoiMTgwIiwiTGluZUNvbG9yIjpudWxsLCJMaW5lV2VpZ2h0IjowLjAsIkxpbmVUeXBlIjowLCJQYXJlbnRTdHlsZSI6bnVsbH0sIlBhcmVudFN0eWxlIjpudWxsfSwiSG9yaXpvbnRhbENvbm5lY3RvclN0eWxlIjp7IiRpZCI6IjE4MSIsIkxpbmVDb2xvciI6eyIkcmVmIjoiMTI4In0sIkxpbmVXZWlnaHQiOjEuMCwiTGluZVR5cGUiOjAsIlBhcmVudFN0eWxlIjpudWxsfSwiVmVydGljYWxDb25uZWN0b3JTdHlsZSI6eyIkaWQiOiIxODIiLCJMaW5lQ29sb3IiOnsiJHJlZiI6IjEzMSJ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E4MyIsIk1hcmdpbiI6eyIkaWQiOiIxODQiLCJUb3AiOjAuMCwiTGVmdCI6NC4wLCJSaWdodCI6NC4wLCJCb3R0b20iOjAuMH0sIlBhZGRpbmciOnsiJGlkIjoiMTg1IiwiVG9wIjowLjAsIkxlZnQiOjAuMCwiUmlnaHQiOjAuMCwiQm90dG9tIjowLjB9LCJCYWNrZ3JvdW5kIjp7IiRpZCI6IjE4NiIsIkNvbG9yIjp7IiRpZCI6IjE4NyIsIkEiOjI1NSwiUiI6ODYsIkciOjIwNywiQiI6MjE5fX0sIklzVmlzaWJsZSI6dHJ1ZSwiV2lkdGgiOjAuMCwiSGVpZ2h0IjoxMC4wLCJCb3JkZXJTdHlsZSI6eyIkaWQiOiIxODgiLCJMaW5lQ29sb3IiOnsiJGlkIjoiMTg5IiwiJHR5cGUiOiJOTFJFLkNvbW1vbi5Eb20uU29saWRDb2xvckJydXNoLCBOTFJFLkNvbW1vbiIsIkNvbG9yIjp7IiRpZCI6IjE5MCIsIkEiOjI1NSwiUiI6MjU1LCJHIjowLCJCIjowfX0sIkxpbmVXZWlnaHQiOjAuMCwiTGluZVR5cGUiOjAsIlBhcmVudFN0eWxlIjpudWxsfSwiUGFyZW50U3R5bGUiOm51bGx9LCJUaXRsZVN0eWxlIjp7IiRpZCI6IjE5MSIsIkZvbnRTZXR0aW5ncyI6eyIkaWQiOiIxOTIiLCJGb250U2l6ZSI6MTEsIkZvbnROYW1lIjoiQ2FsaWJyaSIsIklzQm9sZCI6ZmFsc2UsIklzSXRhbGljIjpmYWxzZSwiSXNVbmRlcmxpbmVkIjpmYWxzZSwiUGFyZW50U3R5bGUiOm51bGx9LCJBdXRvU2l6ZSI6MCwiRm9yZWdyb3VuZCI6eyIkaWQiOiIxOTMiLCJDb2xvciI6eyIkaWQiOiIxOTQ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MTk1IiwiVG9wIjowLjAsIkxlZnQiOjAuMCwiUmlnaHQiOjAuMCwiQm90dG9tIjowLjB9LCJQYWRkaW5nIjp7IiRpZCI6IjE5NiIsIlRvcCI6MC4wLCJMZWZ0IjowLjAsIlJpZ2h0IjowLjAsIkJvdHRvbSI6MC4wfSwiQmFja2dyb3VuZCI6eyIkaWQiOiIxOTciLCJDb2xvciI6eyIkaWQiOiIxOTgiLCJBIjowLCJSIjoyNTUsIkciOjI1NSwiQiI6MjU1fX0sIklzVmlzaWJsZSI6dHJ1ZSwiV2lkdGgiOjAuMCwiSGVpZ2h0IjowLjAsIkJvcmRlclN0eWxlIjp7IiRpZCI6IjE5OSIsIkxpbmVDb2xvciI6bnVsbCwiTGluZVdlaWdodCI6MC4wLCJMaW5lVHlwZSI6MCwiUGFyZW50U3R5bGUiOm51bGx9LCJQYXJlbnRTdHlsZSI6bnVsbH0sIkRhdGVTdHlsZSI6eyIkaWQiOiIyMDAiLCJGb250U2V0dGluZ3MiOnsiJGlkIjoiMjAxIiwiRm9udFNpemUiOjEwLCJGb250TmFtZSI6IkNhbGlicmkiLCJJc0JvbGQiOmZhbHNlLCJJc0l0YWxpYyI6ZmFsc2UsIklzVW5kZXJsaW5lZCI6ZmFsc2UsIlBhcmVudFN0eWxlIjpudWxsfSwiQXV0b1NpemUiOjAsIkZvcmVncm91bmQiOnsiJGlkIjoiMjAyIiwiQ29sb3IiOnsiJHJlZiI6IjE1MyJ9fSwiTWF4V2lkdGgiOjIwMC4wLCJNYXhIZWlnaHQiOiJJbmZpbml0eSIsIlNtYXJ0Rm9yZWdyb3VuZElzQWN0aXZlIjpmYWxzZSwiSG9yaXpvbnRhbEFsaWdubWVudCI6MCwiVmVydGljYWxBbGlnbm1lbnQiOjAsIlNtYXJ0Rm9yZWdyb3VuZCI6bnVsbCwiQmFja2dyb3VuZEZpbGxUeXBlIjowLCJNYXJnaW4iOnsiJGlkIjoiMjAzIiwiVG9wIjowLjAsIkxlZnQiOjAuMCwiUmlnaHQiOjAuMCwiQm90dG9tIjowLjB9LCJQYWRkaW5nIjp7IiRpZCI6IjIwNCIsIlRvcCI6MC4wLCJMZWZ0IjowLjAsIlJpZ2h0IjowLjAsIkJvdHRvbSI6MC4wfSwiQmFja2dyb3VuZCI6eyIkcmVmIjoiMTU2In0sIklzVmlzaWJsZSI6dHJ1ZSwiV2lkdGgiOjAuMCwiSGVpZ2h0IjowLjAsIkJvcmRlclN0eWxlIjp7IiRpZCI6IjIwNSIsIkxpbmVDb2xvciI6bnVsbCwiTGluZVdlaWdodCI6MC4wLCJMaW5lVHlwZSI6MCwiUGFyZW50U3R5bGUiOm51bGx9LCJQYXJlbnRTdHlsZSI6bnVsbH0sIkRhdGVGb3JtYXQiOnsiJGlkIjoiMjA2IiwiRm9ybWF0U3RyaW5nIjoiTU1NIGQiLCJTZXBhcmF0b3IiOiIvIiwiVXNlSW50ZXJuYXRpb25hbERhdGVGb3JtYXQiOmZhbHNlLCJEYXRlSXNWaXNpYmxlIjpmYWxzZSwiVGltZUlzVmlzaWJsZSI6ZmFsc2UsIkhvdXJEaWdpdHMiOjEsIkFtUG1EZXNpZ25hdG9yIjoyLCJUcmltMDBNaW51dGVzIjpmYWxzZSwiTGFzdEtub3duVmlzaWJpbGl0eVN0YXRlIjp7IiRpZCI6IjIwNyIsIkRhdGVQYXJ0SXNWaXNpYmxlIjp0cnVlLCJUaW1lUGFydElzVmlzaWJsZSI6ZmFsc2V9fSwiV2Vla051bWJlcmluZyI6eyIkaWQiOiIyMDgiLCJGb3JtYXQiOjAsIklzVmlzaWJsZSI6ZmFsc2UsIkxhc3RLbm93blZpc2liaWxpdHlTdGF0ZSI6ZmFsc2V9LCJJc1Zpc2libGUiOnRydWUsIlBhcmVudFN0eWxlIjpudWxsfSwiSW5kZXgiOjQsIlNtYXJ0RHVyYXRpb25BY3RpdmF0ZWQiOmZhbHNlLCJEYXRlRm9ybWF0Ijp7IiRyZWYiOiIyMDYifSwiV2Vla051bWJlcmluZyI6eyIkaWQiOiIyMDkiLCJGb3JtYXQiOjAsIklzVmlzaWJsZSI6ZmFsc2UsIkxhc3RLbm93blZpc2liaWxpdHlTdGF0ZSI6ZmFsc2V9LCJJZCI6IjFmYjVjOWJlLWE4ZDctNDkxZS05M2FiLTEwOTQwNGEwYTkxYiIsIkltcG9ydElkIjpudWxsLCJUaXRsZSI6IkNvbnN1bXB0aW9uIE1ldHJpY3MgIiwiTm90ZSI6bnVsbCwiSHlwZXJsaW5rIjp7IiRpZCI6IjIxMCIsIkFkZHJlc3MiOiIiLCJTdWJBZGRyZXNzIjoiIn0sIklzQ2hhbmdlZCI6ZmFsc2UsIklzTmV3IjpmYWxzZX19LHsiJGlkIjoiMjExIiwiX2F0dGFjaGVkTWlsZXN0b25lcyI6W10sIlRhc2tEZWZpbml0aW9uIjp7IiRpZCI6IjIxMiIsIkdyb3VwTmFtZSI6IjcwMDM5MjE5LWNkMTQtNGM0OC1hYzkwLTFmZmM0YTI1MTAwMSIsIlN0YXJ0RGF0ZSI6IjIwMjMtMDItMThUMDA6MDA6MDBaIiwiRW5kRGF0ZSI6IjIwMjMtMDQtMDRUMTE6NTk6MDBaIiwiUGVyY2VudGFnZUNvbXBsZXRlIjpudWxsLCJTdHlsZSI6eyIkaWQiOiIyMTMiLCJTaGFwZSI6MSwiU2hhcGVUaGlja25lc3MiOjAsIkR1cmF0aW9uRm9ybWF0IjowLCJJbmNsdWRlTm9uV29ya2luZ0RheXNJbkR1cmF0aW9uIjpmYWxzZSwiUGVyY2VudGFnZUNvbXBsZXRlU3R5bGUiOnsiJGlkIjoiMjE0IiwiRm9udFNldHRpbmdzIjp7IiRpZCI6IjIxNSIsIkZvbnRTaXplIjoxMCwiRm9udE5hbWUiOiJDYWxpYnJpIiwiSXNCb2xkIjpmYWxzZSwiSXNJdGFsaWMiOmZhbHNlLCJJc1VuZGVybGluZWQiOmZhbHNlLCJQYXJlbnRTdHlsZSI6bnVsbH0sIkF1dG9TaXplIjowLCJGb3JlZ3JvdW5kIjp7IiRpZCI6IjIxNiIsIkNvbG9yIjp7IiRpZCI6IjIxNy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yMTgiLCJUb3AiOjAuMCwiTGVmdCI6MC4wLCJSaWdodCI6MC4wLCJCb3R0b20iOjAuMH0sIlBhZGRpbmciOnsiJGlkIjoiMjE5IiwiVG9wIjowLjAsIkxlZnQiOjAuMCwiUmlnaHQiOjAuMCwiQm90dG9tIjowLjB9LCJCYWNrZ3JvdW5kIjp7IiRpZCI6IjIyMCIsIkNvbG9yIjp7IiRyZWYiOiIxMTYifX0sIklzVmlzaWJsZSI6dHJ1ZSwiV2lkdGgiOjAuMCwiSGVpZ2h0IjowLjAsIkJvcmRlclN0eWxlIjp7IiRpZCI6IjIyMSIsIkxpbmVDb2xvciI6bnVsbCwiTGluZVdlaWdodCI6MC4wLCJMaW5lVHlwZSI6MCwiUGFyZW50U3R5bGUiOm51bGx9LCJQYXJlbnRTdHlsZSI6bnVsbH0sIkR1cmF0aW9uU3R5bGUiOnsiJGlkIjoiMjIyIiwiRm9udFNldHRpbmdzIjp7IiRpZCI6IjIyMyIsIkZvbnRTaXplIjoxMCwiRm9udE5hbWUiOiJDYWxpYnJpIiwiSXNCb2xkIjpmYWxzZSwiSXNJdGFsaWMiOmZhbHNlLCJJc1VuZGVybGluZWQiOmZhbHNlLCJQYXJlbnRTdHlsZSI6bnVsbH0sIkF1dG9TaXplIjowLCJGb3JlZ3JvdW5kIjp7IiRpZCI6IjIyNCIsIkNvbG9yIjp7IiRyZWYiOiIxMjEifX0sIk1heFdpZHRoIjoyMDAuMCwiTWF4SGVpZ2h0IjoiSW5maW5pdHkiLCJTbWFydEZvcmVncm91bmRJc0FjdGl2ZSI6ZmFsc2UsIkhvcml6b250YWxBbGlnbm1lbnQiOjAsIlZlcnRpY2FsQWxpZ25tZW50IjowLCJTbWFydEZvcmVncm91bmQiOm51bGwsIkJhY2tncm91bmRGaWxsVHlwZSI6MCwiTWFyZ2luIjp7IiRpZCI6IjIyNSIsIlRvcCI6MC4wLCJMZWZ0IjowLjAsIlJpZ2h0IjowLjAsIkJvdHRvbSI6MC4wfSwiUGFkZGluZyI6eyIkaWQiOiIyMjYiLCJUb3AiOjAuMCwiTGVmdCI6MC4wLCJSaWdodCI6MC4wLCJCb3R0b20iOjAuMH0sIkJhY2tncm91bmQiOnsiJHJlZiI6IjEyNCJ9LCJJc1Zpc2libGUiOnRydWUsIldpZHRoIjowLjAsIkhlaWdodCI6MC4wLCJCb3JkZXJTdHlsZSI6eyIkaWQiOiIyMjciLCJMaW5lQ29sb3IiOm51bGwsIkxpbmVXZWlnaHQiOjAuMCwiTGluZVR5cGUiOjAsIlBhcmVudFN0eWxlIjpudWxsfSwiUGFyZW50U3R5bGUiOm51bGx9LCJIb3Jpem9udGFsQ29ubmVjdG9yU3R5bGUiOnsiJGlkIjoiMjI4IiwiTGluZUNvbG9yIjp7IiRyZWYiOiIxMjgifSwiTGluZVdlaWdodCI6MS4wLCJMaW5lVHlwZSI6MCwiUGFyZW50U3R5bGUiOm51bGx9LCJWZXJ0aWNhbENvbm5lY3RvclN0eWxlIjp7IiRpZCI6IjIyOSIsIkxpbmVDb2xvciI6eyIkcmVmIjoiMTMxIn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jMwIiwiTWFyZ2luIjp7IiRpZCI6IjIzMSIsIlRvcCI6MC4wLCJMZWZ0Ijo0LjAsIlJpZ2h0Ijo0LjAsIkJvdHRvbSI6MC4wfSwiUGFkZGluZyI6eyIkaWQiOiIyMzIiLCJUb3AiOjAuMCwiTGVmdCI6MC4wLCJSaWdodCI6MC4wLCJCb3R0b20iOjAuMH0sIkJhY2tncm91bmQiOnsiJGlkIjoiMjMzIiwiQ29sb3IiOnsiJGlkIjoiMjM0IiwiQSI6MjU1LCJSIjo4NiwiRyI6MjA3LCJCIjoyMTl9fSwiSXNWaXNpYmxlIjp0cnVlLCJXaWR0aCI6MC4wLCJIZWlnaHQiOjEwLjAsIkJvcmRlclN0eWxlIjp7IiRpZCI6IjIzNSIsIkxpbmVDb2xvciI6eyIkaWQiOiIyMzYiLCIkdHlwZSI6Ik5MUkUuQ29tbW9uLkRvbS5Tb2xpZENvbG9yQnJ1c2gsIE5MUkUuQ29tbW9uIiwiQ29sb3IiOnsiJGlkIjoiMjM3IiwiQSI6MjU1LCJSIjoyNTUsIkciOjAsIkIiOjB9fSwiTGluZVdlaWdodCI6MC4wLCJMaW5lVHlwZSI6MCwiUGFyZW50U3R5bGUiOm51bGx9LCJQYXJlbnRTdHlsZSI6bnVsbH0sIlRpdGxlU3R5bGUiOnsiJGlkIjoiMjM4IiwiRm9udFNldHRpbmdzIjp7IiRpZCI6IjIzOSIsIkZvbnRTaXplIjoxMSwiRm9udE5hbWUiOiJDYWxpYnJpIiwiSXNCb2xkIjpmYWxzZSwiSXNJdGFsaWMiOmZhbHNlLCJJc1VuZGVybGluZWQiOmZhbHNlLCJQYXJlbnRTdHlsZSI6bnVsbH0sIkF1dG9TaXplIjowLCJGb3JlZ3JvdW5kIjp7IiRpZCI6IjI0MCIsIkNvbG9yIjp7IiRpZCI6IjI0MS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yNDIiLCJUb3AiOjAuMCwiTGVmdCI6MC4wLCJSaWdodCI6MC4wLCJCb3R0b20iOjAuMH0sIlBhZGRpbmciOnsiJGlkIjoiMjQzIiwiVG9wIjowLjAsIkxlZnQiOjAuMCwiUmlnaHQiOjAuMCwiQm90dG9tIjowLjB9LCJCYWNrZ3JvdW5kIjp7IiRpZCI6IjI0NCIsIkNvbG9yIjp7IiRpZCI6IjI0NSIsIkEiOjAsIlIiOjI1NSwiRyI6MjU1LCJCIjoyNTV9fSwiSXNWaXNpYmxlIjp0cnVlLCJXaWR0aCI6MC4wLCJIZWlnaHQiOjAuMCwiQm9yZGVyU3R5bGUiOnsiJGlkIjoiMjQ2IiwiTGluZUNvbG9yIjpudWxsLCJMaW5lV2VpZ2h0IjowLjAsIkxpbmVUeXBlIjowLCJQYXJlbnRTdHlsZSI6bnVsbH0sIlBhcmVudFN0eWxlIjpudWxsfSwiRGF0ZVN0eWxlIjp7IiRpZCI6IjI0NyIsIkZvbnRTZXR0aW5ncyI6eyIkaWQiOiIyNDgiLCJGb250U2l6ZSI6MTAsIkZvbnROYW1lIjoiQ2FsaWJyaSIsIklzQm9sZCI6ZmFsc2UsIklzSXRhbGljIjpmYWxzZSwiSXNVbmRlcmxpbmVkIjpmYWxzZSwiUGFyZW50U3R5bGUiOm51bGx9LCJBdXRvU2l6ZSI6MCwiRm9yZWdyb3VuZCI6eyIkaWQiOiIyNDkiLCJDb2xvciI6eyIkcmVmIjoiMTUzIn19LCJNYXhXaWR0aCI6MjAwLjAsIk1heEhlaWdodCI6IkluZmluaXR5IiwiU21hcnRGb3JlZ3JvdW5kSXNBY3RpdmUiOmZhbHNlLCJIb3Jpem9udGFsQWxpZ25tZW50IjowLCJWZXJ0aWNhbEFsaWdubWVudCI6MCwiU21hcnRGb3JlZ3JvdW5kIjpudWxsLCJCYWNrZ3JvdW5kRmlsbFR5cGUiOjAsIk1hcmdpbiI6eyIkaWQiOiIyNTAiLCJUb3AiOjAuMCwiTGVmdCI6MC4wLCJSaWdodCI6MC4wLCJCb3R0b20iOjAuMH0sIlBhZGRpbmciOnsiJGlkIjoiMjUxIiwiVG9wIjowLjAsIkxlZnQiOjAuMCwiUmlnaHQiOjAuMCwiQm90dG9tIjowLjB9LCJCYWNrZ3JvdW5kIjp7IiRyZWYiOiIxNTYifSwiSXNWaXNpYmxlIjp0cnVlLCJXaWR0aCI6MC4wLCJIZWlnaHQiOjAuMCwiQm9yZGVyU3R5bGUiOnsiJGlkIjoiMjUyIiwiTGluZUNvbG9yIjpudWxsLCJMaW5lV2VpZ2h0IjowLjAsIkxpbmVUeXBlIjowLCJQYXJlbnRTdHlsZSI6bnVsbH0sIlBhcmVudFN0eWxlIjpudWxsfSwiRGF0ZUZvcm1hdCI6eyIkaWQiOiIyNTMiLCJGb3JtYXRTdHJpbmciOiJNTU0gZCIsIlNlcGFyYXRvciI6Ii8iLCJVc2VJbnRlcm5hdGlvbmFsRGF0ZUZvcm1hdCI6ZmFsc2UsIkRhdGVJc1Zpc2libGUiOmZhbHNlLCJUaW1lSXNWaXNpYmxlIjpmYWxzZSwiSG91ckRpZ2l0cyI6MSwiQW1QbURlc2lnbmF0b3IiOjIsIlRyaW0wME1pbnV0ZXMiOmZhbHNlLCJMYXN0S25vd25WaXNpYmlsaXR5U3RhdGUiOnsiJGlkIjoiMjU0IiwiRGF0ZVBhcnRJc1Zpc2libGUiOnRydWUsIlRpbWVQYXJ0SXNWaXNpYmxlIjpmYWxzZX19LCJXZWVrTnVtYmVyaW5nIjp7IiRpZCI6IjI1NSIsIkZvcm1hdCI6MCwiSXNWaXNpYmxlIjpmYWxzZSwiTGFzdEtub3duVmlzaWJpbGl0eVN0YXRlIjpmYWxzZX0sIklzVmlzaWJsZSI6dHJ1ZSwiUGFyZW50U3R5bGUiOm51bGx9LCJJbmRleCI6NSwiU21hcnREdXJhdGlvbkFjdGl2YXRlZCI6ZmFsc2UsIkRhdGVGb3JtYXQiOnsiJHJlZiI6IjI1MyJ9LCJXZWVrTnVtYmVyaW5nIjp7IiRpZCI6IjI1NiIsIkZvcm1hdCI6MCwiSXNWaXNpYmxlIjpmYWxzZSwiTGFzdEtub3duVmlzaWJpbGl0eVN0YXRlIjpmYWxzZX0sIklkIjoiY2ZmMTc3MWItM2FkZi00MzUwLTkyMjctMmExYjM4NmRkOTBmIiwiSW1wb3J0SWQiOm51bGwsIlRpdGxlIjoiT2ZmbG9hZGluZyIsIk5vdGUiOm51bGwsIkh5cGVybGluayI6eyIkaWQiOiIyNTciLCJBZGRyZXNzIjoiIiwiU3ViQWRkcmVzcyI6IiJ9LCJJc0NoYW5nZWQiOmZhbHNlLCJJc05ldyI6ZmFsc2V9fV0sIl9taWxlc3RvbmVzIjpbXSwiSWQiOiI3MDAzOTIxOS1jZDE0LTRjNDgtYWM5MC0xZmZjNGEyNTEwMDEiLCJJc1NpbmdsZUl0ZW1Sb3ciOmZhbHNlfSx7IiRpZCI6IjI1OCIsIl90YXNrcyI6W10sIl9taWxlc3RvbmVzIjpbeyIkaWQiOiIyNTkiLCJJZCI6ImFlMjExYmIzLTk3YmEtNDg0ZS1iYjk2LTE1NjdiODkzOGE4ZSIsIkluZGV4Ijo2LCJHcm91cElkIjoiODU4NTY4ZTItYzllNC00NDZiLWFjOTktYmYzMzdjMDU3ZDkxIiwiVGl0bGUiOiJQZXJmIENoZWNrICIsIkRhdGVUaW1lIjoiMjAyMy0wNi0xOFQxMTo1OTowMCIsIlBlcmNlbnRhZ2VDb21wbGV0ZSI6bnVsbCwiTm90ZSI6bnVsbCwiU3R5bGUiOnsiJGlkIjoiMjYwIiwiVGl0bGVQb3NpdGlvbiI6IkxlZnQiLCJEYXRlUG9zaXRpb24iOiJMZWZ0IiwiU2hhcGVUeXBlIjoxMSwiU2hhcGVTaXplIjoxLCJTaGFwZVN0eWxlIjp7IiRpZCI6IjI2MSIsIk1hcmdpbiI6eyIkaWQiOiIyNjIiLCJUb3AiOjAuMCwiTGVmdCI6MC4wLCJSaWdodCI6MC4wLCJCb3R0b20iOjAuMH0sIlBhZGRpbmciOnsiJGlkIjoiMjYzIiwiVG9wIjowLjAsIkxlZnQiOjAuMCwiUmlnaHQiOjAuMCwiQm90dG9tIjowLjB9LCJCYWNrZ3JvdW5kIjp7IiRpZCI6IjI2NCIsIkNvbG9yIjp7IiRpZCI6IjI2NSIsIkEiOjI1NSwiUiI6MTE1LCJHIjoxMTUsIkIiOjExNX19LCJJc1Zpc2libGUiOnRydWUsIldpZHRoIjoxOC4wLCJIZWlnaHQiOjIwLjAsIkJvcmRlclN0eWxlIjp7IiRpZCI6IjI2NiIsIkxpbmVDb2xvciI6bnVsbCwiTGluZVdlaWdodCI6MC4wLCJMaW5lVHlwZSI6MCwiUGFyZW50U3R5bGUiOm51bGx9LCJQYXJlbnRTdHlsZSI6bnVsbH0sIlRpdGxlU3R5bGUiOnsiJGlkIjoiMjY3IiwiRm9udFNldHRpbmdzIjp7IiRpZCI6IjI2OCIsIkZvbnRTaXplIjoxMSwiRm9udE5hbWUiOiJDYWxpYnJpIiwiSXNCb2xkIjp0cnVlLCJJc0l0YWxpYyI6ZmFsc2UsIklzVW5kZXJsaW5lZCI6ZmFsc2UsIlBhcmVudFN0eWxlIjpudWxsfSwiQXV0b1NpemUiOjAsIkZvcmVncm91bmQiOnsiJGlkIjoiMjY5IiwiQ29sb3IiOnsiJGlkIjoiMjcw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I3MSIsIlRvcCI6MC4wLCJMZWZ0IjowLjAsIlJpZ2h0IjowLjAsIkJvdHRvbSI6MC4wfSwiUGFkZGluZyI6eyIkaWQiOiIyNzIiLCJUb3AiOjAuMCwiTGVmdCI6MC4wLCJSaWdodCI6MC4wLCJCb3R0b20iOjAuMH0sIkJhY2tncm91bmQiOnsiJGlkIjoiMjczIiwiQ29sb3IiOnsiJGlkIjoiMjc0IiwiQSI6MCwiUiI6MjU1LCJHIjoyNTUsIkIiOjI1NX19LCJJc1Zpc2libGUiOnRydWUsIldpZHRoIjowLjAsIkhlaWdodCI6MC4wLCJCb3JkZXJTdHlsZSI6bnVsbCwiUGFyZW50U3R5bGUiOm51bGx9LCJEYXRlU3R5bGUiOnsiJGlkIjoiMjc1IiwiRm9udFNldHRpbmdzIjp7IiRpZCI6IjI3NiIsIkZvbnRTaXplIjoxMCwiRm9udE5hbWUiOiJDYWxpYnJpIiwiSXNCb2xkIjpmYWxzZSwiSXNJdGFsaWMiOmZhbHNlLCJJc1VuZGVybGluZWQiOmZhbHNlLCJQYXJlbnRTdHlsZSI6bnVsbH0sIkF1dG9TaXplIjowLCJGb3JlZ3JvdW5kIjp7IiRpZCI6IjI3NyIsIkNvbG9yIjp7IiRpZCI6IjI3O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jc5IiwiVG9wIjowLjAsIkxlZnQiOjAuMCwiUmlnaHQiOjAuMCwiQm90dG9tIjowLjB9LCJQYWRkaW5nIjp7IiRpZCI6IjI4MCIsIlRvcCI6MC4wLCJMZWZ0IjowLjAsIlJpZ2h0IjowLjAsIkJvdHRvbSI6MC4wfSwiQmFja2dyb3VuZCI6eyIkaWQiOiIyODEiLCJDb2xvciI6eyIkaWQiOiIyODIiLCJBIjowLCJSIjoyNTUsIkciOjI1NSwiQiI6MjU1fX0sIklzVmlzaWJsZSI6dHJ1ZSwiV2lkdGgiOjAuMCwiSGVpZ2h0IjowLjAsIkJvcmRlclN0eWxlIjpudWxsLCJQYXJlbnRTdHlsZSI6bnVsbH0sIkRhdGVGb3JtYXQiOnsiJGlkIjoiMjg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4NCIsIkZvcm1hdCI6MCwiSXNWaXNpYmxlIjpmYWxzZSwiTGFzdEtub3duVmlzaWJpbGl0eVN0YXRlIjpmYWxzZX0sIklzVmlzaWJsZSI6dHJ1ZSwiUGFyZW50U3R5bGUiOm51bGx9LCJIeXBlcmxpbmsiOm51bGwsIkltcG9ydElkIjoiIn0seyIkaWQiOiIyODUiLCJJZCI6IjEwZjQ0ZWEwLWMxZWYtNGI3NS1hNzgxLWY1ODQ1YjkxMDc5MCIsIkluZGV4Ijo3LCJHcm91cElkIjoiODU4NTY4ZTItYzllNC00NDZiLWFjOTktYmYzMzdjMDU3ZDkxIiwiVGl0bGUiOiJJZnJhbWVzIiwiRGF0ZVRpbWUiOiIyMDIyLTEyLTA1VDExOjU5OjAwIiwiUGVyY2VudGFnZUNvbXBsZXRlIjpudWxsLCJOb3RlIjpudWxsLCJTdHlsZSI6eyIkaWQiOiIyODYiLCJUaXRsZVBvc2l0aW9uIjoiTGVmdCIsIkRhdGVQb3NpdGlvbiI6IkxlZnQiLCJTaGFwZVR5cGUiOjAsIlNoYXBlU2l6ZSI6MCwiU2hhcGVTdHlsZSI6eyIkaWQiOiIyODciLCJNYXJnaW4iOnsiJHJlZiI6IjI2MiJ9LCJQYWRkaW5nIjp7IiRyZWYiOiIyNjMifSwiQmFja2dyb3VuZCI6eyIkaWQiOiIyODgiLCJDb2xvciI6eyIkaWQiOiIyODkiLCJBIjoyNTUsIlIiOjExNSwiRyI6MTE1LCJCIjoxMTV9fSwiSXNWaXNpYmxlIjp0cnVlLCJXaWR0aCI6MTIuMCwiSGVpZ2h0IjoxNC4wLCJCb3JkZXJTdHlsZSI6eyIkaWQiOiIyOTAiLCJMaW5lQ29sb3IiOm51bGwsIkxpbmVXZWlnaHQiOjAuMCwiTGluZVR5cGUiOjAsIlBhcmVudFN0eWxlIjpudWxsfSwiUGFyZW50U3R5bGUiOm51bGx9LCJUaXRsZVN0eWxlIjp7IiRpZCI6IjI5MSIsIkZvbnRTZXR0aW5ncyI6eyIkaWQiOiIyOTIiLCJGb250U2l6ZSI6MTEsIkZvbnROYW1lIjoiQ2FsaWJyaSIsIklzQm9sZCI6dHJ1ZSwiSXNJdGFsaWMiOmZhbHNlLCJJc1VuZGVybGluZWQiOmZhbHNlLCJQYXJlbnRTdHlsZSI6bnVsbH0sIkF1dG9TaXplIjowLCJGb3JlZ3JvdW5kIjp7IiRpZCI6IjI5MyIsIkNvbG9yIjp7IiRpZCI6IjI5NC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jcxIn0sIlBhZGRpbmciOnsiJHJlZiI6IjI3MiJ9LCJCYWNrZ3JvdW5kIjp7IiRpZCI6IjI5NSIsIkNvbG9yIjp7IiRpZCI6IjI5NiIsIkEiOjAsIlIiOjI1NSwiRyI6MjU1LCJCIjoyNTV9fSwiSXNWaXNpYmxlIjp0cnVlLCJXaWR0aCI6MC4wLCJIZWlnaHQiOjAuMCwiQm9yZGVyU3R5bGUiOm51bGwsIlBhcmVudFN0eWxlIjpudWxsfSwiRGF0ZVN0eWxlIjp7IiRpZCI6IjI5NyIsIkZvbnRTZXR0aW5ncyI6eyIkaWQiOiIyOTgiLCJGb250U2l6ZSI6MTAsIkZvbnROYW1lIjoiQ2FsaWJyaSIsIklzQm9sZCI6ZmFsc2UsIklzSXRhbGljIjpmYWxzZSwiSXNVbmRlcmxpbmVkIjpmYWxzZSwiUGFyZW50U3R5bGUiOm51bGx9LCJBdXRvU2l6ZSI6MCwiRm9yZWdyb3VuZCI6eyIkaWQiOiIyOTkiLCJDb2xvciI6eyIkaWQiOiIzMDA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yNzkifSwiUGFkZGluZyI6eyIkcmVmIjoiMjgwIn0sIkJhY2tncm91bmQiOnsiJGlkIjoiMzAxIiwiQ29sb3IiOnsiJGlkIjoiMzAyIiwiQSI6MCwiUiI6MjU1LCJHIjoyNTUsIkIiOjI1NX19LCJJc1Zpc2libGUiOnRydWUsIldpZHRoIjowLjAsIkhlaWdodCI6MC4wLCJCb3JkZXJTdHlsZSI6bnVsbCwiUGFyZW50U3R5bGUiOm51bGx9LCJEYXRlRm9ybWF0Ijp7IiRpZCI6IjMw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DQiLCJGb3JtYXQiOjAsIklzVmlzaWJsZSI6ZmFsc2UsIkxhc3RLbm93blZpc2liaWxpdHlTdGF0ZSI6ZmFsc2V9LCJJc1Zpc2libGUiOnRydWUsIlBhcmVudFN0eWxlIjpudWxsfSwiSHlwZXJsaW5rIjpudWxsLCJJbXBvcnRJZCI6IiJ9XSwiSWQiOiI4NTg1NjhlMi1jOWU0LTQ0NmItYWM5OS1iZjMzN2MwNTdkOTEiLCJJc1NpbmdsZUl0ZW1Sb3ciOmZhbHNlfSx7IiRpZCI6IjMwNSIsIl90YXNrcyI6W3siJGlkIjoiMzA2IiwiX2F0dGFjaGVkTWlsZXN0b25lcyI6W10sIlRhc2tEZWZpbml0aW9uIjp7IiRpZCI6IjMwNyIsIkdyb3VwTmFtZSI6IjNlZjJmM2RhLTk4ZDUtNDQxMy05OWYyLTAwYzhkZWE2MDY4YSIsIlN0YXJ0RGF0ZSI6IjIwMjItMDktMjlUMDA6MDA6MDBaIiwiRW5kRGF0ZSI6IjIwMjMtMDEtMjlUMTE6NTk6MDBaIiwiUGVyY2VudGFnZUNvbXBsZXRlIjpudWxsLCJTdHlsZSI6eyIkaWQiOiIzMDgiLCJTaGFwZSI6MSwiU2hhcGVUaGlja25lc3MiOjAsIkR1cmF0aW9uRm9ybWF0IjowLCJJbmNsdWRlTm9uV29ya2luZ0RheXNJbkR1cmF0aW9uIjpmYWxzZSwiUGVyY2VudGFnZUNvbXBsZXRlU3R5bGUiOnsiJGlkIjoiMzA5IiwiRm9udFNldHRpbmdzIjp7IiRpZCI6IjMxMCIsIkZvbnRTaXplIjoxMCwiRm9udE5hbWUiOiJDYWxpYnJpIiwiSXNCb2xkIjpmYWxzZSwiSXNJdGFsaWMiOmZhbHNlLCJJc1VuZGVybGluZWQiOmZhbHNlLCJQYXJlbnRTdHlsZSI6bnVsbH0sIkF1dG9TaXplIjowLCJGb3JlZ3JvdW5kIjp7IiRpZCI6IjMxMSIsIkNvbG9yIjp7IiRpZCI6IjMxMi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zMTMiLCJUb3AiOjAuMCwiTGVmdCI6MC4wLCJSaWdodCI6MC4wLCJCb3R0b20iOjAuMH0sIlBhZGRpbmciOnsiJGlkIjoiMzE0IiwiVG9wIjowLjAsIkxlZnQiOjAuMCwiUmlnaHQiOjAuMCwiQm90dG9tIjowLjB9LCJCYWNrZ3JvdW5kIjp7IiRpZCI6IjMxNSIsIkNvbG9yIjp7IiRyZWYiOiIxMTYifX0sIklzVmlzaWJsZSI6dHJ1ZSwiV2lkdGgiOjAuMCwiSGVpZ2h0IjowLjAsIkJvcmRlclN0eWxlIjp7IiRpZCI6IjMxNiIsIkxpbmVDb2xvciI6bnVsbCwiTGluZVdlaWdodCI6MC4wLCJMaW5lVHlwZSI6MCwiUGFyZW50U3R5bGUiOm51bGx9LCJQYXJlbnRTdHlsZSI6bnVsbH0sIkR1cmF0aW9uU3R5bGUiOnsiJGlkIjoiMzE3IiwiRm9udFNldHRpbmdzIjp7IiRpZCI6IjMxOCIsIkZvbnRTaXplIjoxMCwiRm9udE5hbWUiOiJDYWxpYnJpIiwiSXNCb2xkIjpmYWxzZSwiSXNJdGFsaWMiOmZhbHNlLCJJc1VuZGVybGluZWQiOmZhbHNlLCJQYXJlbnRTdHlsZSI6bnVsbH0sIkF1dG9TaXplIjowLCJGb3JlZ3JvdW5kIjp7IiRpZCI6IjMxOSIsIkNvbG9yIjp7IiRyZWYiOiIxMjEifX0sIk1heFdpZHRoIjoyMDAuMCwiTWF4SGVpZ2h0IjoiSW5maW5pdHkiLCJTbWFydEZvcmVncm91bmRJc0FjdGl2ZSI6ZmFsc2UsIkhvcml6b250YWxBbGlnbm1lbnQiOjAsIlZlcnRpY2FsQWxpZ25tZW50IjowLCJTbWFydEZvcmVncm91bmQiOm51bGwsIkJhY2tncm91bmRGaWxsVHlwZSI6MCwiTWFyZ2luIjp7IiRpZCI6IjMyMCIsIlRvcCI6MC4wLCJMZWZ0IjowLjAsIlJpZ2h0IjowLjAsIkJvdHRvbSI6MC4wfSwiUGFkZGluZyI6eyIkaWQiOiIzMjEiLCJUb3AiOjAuMCwiTGVmdCI6MC4wLCJSaWdodCI6MC4wLCJCb3R0b20iOjAuMH0sIkJhY2tncm91bmQiOnsiJHJlZiI6IjEyNCJ9LCJJc1Zpc2libGUiOnRydWUsIldpZHRoIjowLjAsIkhlaWdodCI6MC4wLCJCb3JkZXJTdHlsZSI6eyIkaWQiOiIzMjIiLCJMaW5lQ29sb3IiOm51bGwsIkxpbmVXZWlnaHQiOjAuMCwiTGluZVR5cGUiOjAsIlBhcmVudFN0eWxlIjpudWxsfSwiUGFyZW50U3R5bGUiOm51bGx9LCJIb3Jpem9udGFsQ29ubmVjdG9yU3R5bGUiOnsiJGlkIjoiMzIzIiwiTGluZUNvbG9yIjp7IiRyZWYiOiIxMjgifSwiTGluZVdlaWdodCI6MS4wLCJMaW5lVHlwZSI6MCwiUGFyZW50U3R5bGUiOm51bGx9LCJWZXJ0aWNhbENvbm5lY3RvclN0eWxlIjp7IiRpZCI6IjMyNCIsIkxpbmVDb2xvciI6eyIkcmVmIjoiMTMxIn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zI1IiwiTWFyZ2luIjp7IiRpZCI6IjMyNiIsIlRvcCI6MC4wLCJMZWZ0Ijo0LjAsIlJpZ2h0Ijo0LjAsIkJvdHRvbSI6MC4wfSwiUGFkZGluZyI6eyIkaWQiOiIzMjciLCJUb3AiOjAuMCwiTGVmdCI6MC4wLCJSaWdodCI6MC4wLCJCb3R0b20iOjAuMH0sIkJhY2tncm91bmQiOnsiJGlkIjoiMzI4IiwiQ29sb3IiOnsiJGlkIjoiMzI5IiwiQSI6MjU1LCJSIjo4NiwiRyI6MjA3LCJCIjoyMTl9fSwiSXNWaXNpYmxlIjp0cnVlLCJXaWR0aCI6MC4wLCJIZWlnaHQiOjEwLjAsIkJvcmRlclN0eWxlIjp7IiRpZCI6IjMzMCIsIkxpbmVDb2xvciI6eyIkaWQiOiIzMzEiLCIkdHlwZSI6Ik5MUkUuQ29tbW9uLkRvbS5Tb2xpZENvbG9yQnJ1c2gsIE5MUkUuQ29tbW9uIiwiQ29sb3IiOnsiJGlkIjoiMzMyIiwiQSI6MjU1LCJSIjoyNTUsIkciOjAsIkIiOjB9fSwiTGluZVdlaWdodCI6MC4wLCJMaW5lVHlwZSI6MCwiUGFyZW50U3R5bGUiOm51bGx9LCJQYXJlbnRTdHlsZSI6bnVsbH0sIlRpdGxlU3R5bGUiOnsiJGlkIjoiMzMzIiwiRm9udFNldHRpbmdzIjp7IiRpZCI6IjMzNCIsIkZvbnRTaXplIjoxMSwiRm9udE5hbWUiOiJDYWxpYnJpIiwiSXNCb2xkIjpmYWxzZSwiSXNJdGFsaWMiOmZhbHNlLCJJc1VuZGVybGluZWQiOmZhbHNlLCJQYXJlbnRTdHlsZSI6bnVsbH0sIkF1dG9TaXplIjowLCJGb3JlZ3JvdW5kIjp7IiRpZCI6IjMzNSIsIkNvbG9yIjp7IiRpZCI6IjMzNi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zMzciLCJUb3AiOjAuMCwiTGVmdCI6MC4wLCJSaWdodCI6MC4wLCJCb3R0b20iOjAuMH0sIlBhZGRpbmciOnsiJGlkIjoiMzM4IiwiVG9wIjowLjAsIkxlZnQiOjAuMCwiUmlnaHQiOjAuMCwiQm90dG9tIjowLjB9LCJCYWNrZ3JvdW5kIjp7IiRpZCI6IjMzOSIsIkNvbG9yIjp7IiRpZCI6IjM0MCIsIkEiOjAsIlIiOjI1NSwiRyI6MjU1LCJCIjoyNTV9fSwiSXNWaXNpYmxlIjp0cnVlLCJXaWR0aCI6MC4wLCJIZWlnaHQiOjAuMCwiQm9yZGVyU3R5bGUiOnsiJGlkIjoiMzQxIiwiTGluZUNvbG9yIjpudWxsLCJMaW5lV2VpZ2h0IjowLjAsIkxpbmVUeXBlIjowLCJQYXJlbnRTdHlsZSI6bnVsbH0sIlBhcmVudFN0eWxlIjpudWxsfSwiRGF0ZVN0eWxlIjp7IiRpZCI6IjM0MiIsIkZvbnRTZXR0aW5ncyI6eyIkaWQiOiIzNDMiLCJGb250U2l6ZSI6MTAsIkZvbnROYW1lIjoiQ2FsaWJyaSIsIklzQm9sZCI6ZmFsc2UsIklzSXRhbGljIjpmYWxzZSwiSXNVbmRlcmxpbmVkIjpmYWxzZSwiUGFyZW50U3R5bGUiOm51bGx9LCJBdXRvU2l6ZSI6MCwiRm9yZWdyb3VuZCI6eyIkaWQiOiIzNDQiLCJDb2xvciI6eyIkcmVmIjoiMTUzIn19LCJNYXhXaWR0aCI6MjAwLjAsIk1heEhlaWdodCI6IkluZmluaXR5IiwiU21hcnRGb3JlZ3JvdW5kSXNBY3RpdmUiOmZhbHNlLCJIb3Jpem9udGFsQWxpZ25tZW50IjowLCJWZXJ0aWNhbEFsaWdubWVudCI6MCwiU21hcnRGb3JlZ3JvdW5kIjpudWxsLCJCYWNrZ3JvdW5kRmlsbFR5cGUiOjAsIk1hcmdpbiI6eyIkaWQiOiIzNDUiLCJUb3AiOjAuMCwiTGVmdCI6MC4wLCJSaWdodCI6MC4wLCJCb3R0b20iOjAuMH0sIlBhZGRpbmciOnsiJGlkIjoiMzQ2IiwiVG9wIjowLjAsIkxlZnQiOjAuMCwiUmlnaHQiOjAuMCwiQm90dG9tIjowLjB9LCJCYWNrZ3JvdW5kIjp7IiRyZWYiOiIxNTYifSwiSXNWaXNpYmxlIjp0cnVlLCJXaWR0aCI6MC4wLCJIZWlnaHQiOjAuMCwiQm9yZGVyU3R5bGUiOnsiJGlkIjoiMzQ3IiwiTGluZUNvbG9yIjpudWxsLCJMaW5lV2VpZ2h0IjowLjAsIkxpbmVUeXBlIjowLCJQYXJlbnRTdHlsZSI6bnVsbH0sIlBhcmVudFN0eWxlIjpudWxsfSwiRGF0ZUZvcm1hdCI6eyIkaWQiOiIzNDgiLCJGb3JtYXRTdHJpbmciOiJNTU0gZCIsIlNlcGFyYXRvciI6Ii8iLCJVc2VJbnRlcm5hdGlvbmFsRGF0ZUZvcm1hdCI6ZmFsc2UsIkRhdGVJc1Zpc2libGUiOmZhbHNlLCJUaW1lSXNWaXNpYmxlIjpmYWxzZSwiSG91ckRpZ2l0cyI6MSwiQW1QbURlc2lnbmF0b3IiOjIsIlRyaW0wME1pbnV0ZXMiOmZhbHNlLCJMYXN0S25vd25WaXNpYmlsaXR5U3RhdGUiOnsiJGlkIjoiMzQ5IiwiRGF0ZVBhcnRJc1Zpc2libGUiOnRydWUsIlRpbWVQYXJ0SXNWaXNpYmxlIjpmYWxzZX19LCJXZWVrTnVtYmVyaW5nIjp7IiRpZCI6IjM1MCIsIkZvcm1hdCI6MCwiSXNWaXNpYmxlIjpmYWxzZSwiTGFzdEtub3duVmlzaWJpbGl0eVN0YXRlIjpmYWxzZX0sIklzVmlzaWJsZSI6dHJ1ZSwiUGFyZW50U3R5bGUiOm51bGx9LCJJbmRleCI6OCwiU21hcnREdXJhdGlvbkFjdGl2YXRlZCI6ZmFsc2UsIkRhdGVGb3JtYXQiOnsiJHJlZiI6IjM0OCJ9LCJXZWVrTnVtYmVyaW5nIjp7IiRpZCI6IjM1MSIsIkZvcm1hdCI6MCwiSXNWaXNpYmxlIjpmYWxzZSwiTGFzdEtub3duVmlzaWJpbGl0eVN0YXRlIjpmYWxzZX0sIklkIjoiNWY4MGRmNjQtMzA5Ni00ZGYyLThlYWEtZTY3MmIzNjEzNDYwIiwiSW1wb3J0SWQiOm51bGwsIlRpdGxlIjoiU0RLIE9wdGltaXphdGlvbiAiLCJOb3RlIjpudWxsLCJIeXBlcmxpbmsiOnsiJGlkIjoiMzUyIiwiQWRkcmVzcyI6IiIsIlN1YkFkZHJlc3MiOiIifSwiSXNDaGFuZ2VkIjpmYWxzZSwiSXNOZXciOmZhbHNlfX0seyIkaWQiOiIzNTMiLCJfYXR0YWNoZWRNaWxlc3RvbmVzIjpbXSwiVGFza0RlZmluaXRpb24iOnsiJGlkIjoiMzU0IiwiR3JvdXBOYW1lIjoiM2VmMmYzZGEtOThkNS00NDEzLTk5ZjItMDBjOGRlYTYwNjhhIiwiU3RhcnREYXRlIjoiMjAyMy0wNS0wMVQwMDowMDowMFoiLCJFbmREYXRlIjoiMjAyMy0wNy0zMFQxMTo1OTowMFoiLCJQZXJjZW50YWdlQ29tcGxldGUiOjgwLjAsIlN0eWxlIjp7IiRpZCI6IjM1NSIsIlNoYXBlIjo0LCJTaGFwZVRoaWNrbmVzcyI6MCwiRHVyYXRpb25Gb3JtYXQiOjAsIkluY2x1ZGVOb25Xb3JraW5nRGF5c0luRHVyYXRpb24iOmZhbHNlLCJQZXJjZW50YWdlQ29tcGxldGVTdHlsZSI6eyIkaWQiOiIzNTYiLCJGb250U2V0dGluZ3MiOnsiJGlkIjoiMzU3IiwiRm9udFNpemUiOjEwLCJGb250TmFtZSI6IkNhbGlicmkiLCJJc0JvbGQiOmZhbHNlLCJJc0l0YWxpYyI6ZmFsc2UsIklzVW5kZXJsaW5lZCI6ZmFsc2UsIlBhcmVudFN0eWxlIjpudWxsfSwiQXV0b1NpemUiOjAsIkZvcmVncm91bmQiOnsiJGlkIjoiMzU4IiwiQ29sb3IiOnsiJGlkIjoiMzU5IiwiQSI6MjU1LCJSIjoxOTIsIkciOjgwLCJCIjo3N319LCJNYXhXaWR0aCI6MjAwLjAsIk1heEhlaWdodCI6IkluZmluaXR5IiwiU21hcnRGb3JlZ3JvdW5kSXNBY3RpdmUiOmZhbHNlLCJIb3Jpem9udGFsQWxpZ25tZW50IjoxLCJWZXJ0aWNhbEFsaWdubWVudCI6MCwiU21hcnRGb3JlZ3JvdW5kIjpudWxsLCJCYWNrZ3JvdW5kRmlsbFR5cGUiOjAsIk1hcmdpbiI6eyIkaWQiOiIzNjAiLCJUb3AiOjAuMCwiTGVmdCI6MC4wLCJSaWdodCI6MC4wLCJCb3R0b20iOjAuMH0sIlBhZGRpbmciOnsiJGlkIjoiMzYxIiwiVG9wIjowLjAsIkxlZnQiOjAuMCwiUmlnaHQiOjAuMCwiQm90dG9tIjowLjB9LCJCYWNrZ3JvdW5kIjp7IiRpZCI6IjM2MiIsIkNvbG9yIjp7IiRyZWYiOiIxMTYifX0sIklzVmlzaWJsZSI6dHJ1ZSwiV2lkdGgiOjAuMCwiSGVpZ2h0IjowLjAsIkJvcmRlclN0eWxlIjp7IiRpZCI6IjM2MyIsIkxpbmVDb2xvciI6bnVsbCwiTGluZVdlaWdodCI6MC4wLCJMaW5lVHlwZSI6MCwiUGFyZW50U3R5bGUiOm51bGx9LCJQYXJlbnRTdHlsZSI6bnVsbH0sIkR1cmF0aW9uU3R5bGUiOnsiJGlkIjoiMzY0IiwiRm9udFNldHRpbmdzIjp7IiRpZCI6IjM2NSIsIkZvbnRTaXplIjoxMCwiRm9udE5hbWUiOiJDYWxpYnJpIiwiSXNCb2xkIjpmYWxzZSwiSXNJdGFsaWMiOmZhbHNlLCJJc1VuZGVybGluZWQiOmZhbHNlLCJQYXJlbnRTdHlsZSI6bnVsbH0sIkF1dG9TaXplIjowLCJGb3JlZ3JvdW5kIjp7IiRpZCI6IjM2NiIsIkNvbG9yIjp7IiRyZWYiOiIxMjEifX0sIk1heFdpZHRoIjoyMDAuMCwiTWF4SGVpZ2h0IjoiSW5maW5pdHkiLCJTbWFydEZvcmVncm91bmRJc0FjdGl2ZSI6ZmFsc2UsIkhvcml6b250YWxBbGlnbm1lbnQiOjAsIlZlcnRpY2FsQWxpZ25tZW50IjowLCJTbWFydEZvcmVncm91bmQiOm51bGwsIkJhY2tncm91bmRGaWxsVHlwZSI6MCwiTWFyZ2luIjp7IiRpZCI6IjM2NyIsIlRvcCI6MC4wLCJMZWZ0IjowLjAsIlJpZ2h0IjowLjAsIkJvdHRvbSI6MC4wfSwiUGFkZGluZyI6eyIkaWQiOiIzNjgiLCJUb3AiOjAuMCwiTGVmdCI6MC4wLCJSaWdodCI6MC4wLCJCb3R0b20iOjAuMH0sIkJhY2tncm91bmQiOnsiJHJlZiI6IjEyNCJ9LCJJc1Zpc2libGUiOnRydWUsIldpZHRoIjowLjAsIkhlaWdodCI6MC4wLCJCb3JkZXJTdHlsZSI6eyIkaWQiOiIzNjkiLCJMaW5lQ29sb3IiOm51bGwsIkxpbmVXZWlnaHQiOjAuMCwiTGluZVR5cGUiOjAsIlBhcmVudFN0eWxlIjpudWxsfSwiUGFyZW50U3R5bGUiOm51bGx9LCJIb3Jpem9udGFsQ29ubmVjdG9yU3R5bGUiOnsiJGlkIjoiMzcwIiwiTGluZUNvbG9yIjp7IiRyZWYiOiIxMjgifSwiTGluZVdlaWdodCI6MS4wLCJMaW5lVHlwZSI6MCwiUGFyZW50U3R5bGUiOm51bGx9LCJWZXJ0aWNhbENvbm5lY3RvclN0eWxlIjp7IiRpZCI6IjM3MSIsIkxpbmVDb2xvciI6eyIkcmVmIjoiMTMxIn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zcyIiwiTWFyZ2luIjp7IiRpZCI6IjM3MyIsIlRvcCI6MC4wLCJMZWZ0Ijo0LjAsIlJpZ2h0Ijo0LjAsIkJvdHRvbSI6MC4wfSwiUGFkZGluZyI6eyIkaWQiOiIzNzQiLCJUb3AiOjAuMCwiTGVmdCI6MC4wLCJSaWdodCI6MC4wLCJCb3R0b20iOjAuMH0sIkJhY2tncm91bmQiOnsiJGlkIjoiMzc1IiwiQ29sb3IiOnsiJGlkIjoiMzc2IiwiQSI6MjU1LCJSIjo4NiwiRyI6MjA3LCJCIjoyMTl9fSwiSXNWaXNpYmxlIjp0cnVlLCJXaWR0aCI6MC4wLCJIZWlnaHQiOjEwLjAsIkJvcmRlclN0eWxlIjp7IiRpZCI6IjM3NyIsIkxpbmVDb2xvciI6eyIkaWQiOiIzNzgiLCIkdHlwZSI6Ik5MUkUuQ29tbW9uLkRvbS5Tb2xpZENvbG9yQnJ1c2gsIE5MUkUuQ29tbW9uIiwiQ29sb3IiOnsiJGlkIjoiMzc5IiwiQSI6MjU1LCJSIjoyNTUsIkciOjAsIkIiOjB9fSwiTGluZVdlaWdodCI6MC4wLCJMaW5lVHlwZSI6MCwiUGFyZW50U3R5bGUiOm51bGx9LCJQYXJlbnRTdHlsZSI6bnVsbH0sIlRpdGxlU3R5bGUiOnsiJGlkIjoiMzgwIiwiRm9udFNldHRpbmdzIjp7IiRpZCI6IjM4MSIsIkZvbnRTaXplIjoxMSwiRm9udE5hbWUiOiJDYWxpYnJpIiwiSXNCb2xkIjpmYWxzZSwiSXNJdGFsaWMiOmZhbHNlLCJJc1VuZGVybGluZWQiOmZhbHNlLCJQYXJlbnRTdHlsZSI6bnVsbH0sIkF1dG9TaXplIjoyLCJGb3JlZ3JvdW5kIjp7IiRpZCI6IjM4MiIsIkNvbG9yIjp7IiRpZCI6IjM4MyIsIkEiOjI1NSwiUiI6MjU1LCJHIjoyNTUsIkIiOjI1NX19LCJNYXhXaWR0aCI6ODMuOTM2NjY2NjY2NjY2NjY3LCJNYXhIZWlnaHQiOiJJbmZpbml0eSIsIlNtYXJ0Rm9yZWdyb3VuZElzQWN0aXZlIjpmYWxzZSwiSG9yaXpvbnRhbEFsaWdubWVudCI6MSwiVmVydGljYWxBbGlnbm1lbnQiOjAsIlNtYXJ0Rm9yZWdyb3VuZCI6bnVsbCwiQmFja2dyb3VuZEZpbGxUeXBlIjowLCJNYXJnaW4iOnsiJGlkIjoiMzg0IiwiVG9wIjowLjAsIkxlZnQiOjAuMCwiUmlnaHQiOjAuMCwiQm90dG9tIjowLjB9LCJQYWRkaW5nIjp7IiRpZCI6IjM4NSIsIlRvcCI6MC4wLCJMZWZ0IjowLjAsIlJpZ2h0IjowLjAsIkJvdHRvbSI6MC4wfSwiQmFja2dyb3VuZCI6eyIkaWQiOiIzODYiLCJDb2xvciI6eyIkaWQiOiIzODciLCJBIjowLCJSIjoyNTUsIkciOjI1NSwiQiI6MjU1fX0sIklzVmlzaWJsZSI6dHJ1ZSwiV2lkdGgiOjAuMCwiSGVpZ2h0IjowLjAsIkJvcmRlclN0eWxlIjp7IiRpZCI6IjM4OCIsIkxpbmVDb2xvciI6bnVsbCwiTGluZVdlaWdodCI6MC4wLCJMaW5lVHlwZSI6MCwiUGFyZW50U3R5bGUiOm51bGx9LCJQYXJlbnRTdHlsZSI6bnVsbH0sIkRhdGVTdHlsZSI6eyIkaWQiOiIzODkiLCJGb250U2V0dGluZ3MiOnsiJGlkIjoiMzkwIiwiRm9udFNpemUiOjEwLCJGb250TmFtZSI6IkNhbGlicmkiLCJJc0JvbGQiOmZhbHNlLCJJc0l0YWxpYyI6ZmFsc2UsIklzVW5kZXJsaW5lZCI6ZmFsc2UsIlBhcmVudFN0eWxlIjpudWxsfSwiQXV0b1NpemUiOjAsIkZvcmVncm91bmQiOnsiJGlkIjoiMzkxIiwiQ29sb3IiOnsiJHJlZiI6IjE1MyJ9fSwiTWF4V2lkdGgiOjIwMC4wLCJNYXhIZWlnaHQiOiJJbmZpbml0eSIsIlNtYXJ0Rm9yZWdyb3VuZElzQWN0aXZlIjpmYWxzZSwiSG9yaXpvbnRhbEFsaWdubWVudCI6MCwiVmVydGljYWxBbGlnbm1lbnQiOjAsIlNtYXJ0Rm9yZWdyb3VuZCI6bnVsbCwiQmFja2dyb3VuZEZpbGxUeXBlIjowLCJNYXJnaW4iOnsiJGlkIjoiMzkyIiwiVG9wIjowLjAsIkxlZnQiOjAuMCwiUmlnaHQiOjAuMCwiQm90dG9tIjowLjB9LCJQYWRkaW5nIjp7IiRpZCI6IjM5MyIsIlRvcCI6MC4wLCJMZWZ0IjowLjAsIlJpZ2h0IjowLjAsIkJvdHRvbSI6MC4wfSwiQmFja2dyb3VuZCI6eyIkcmVmIjoiMTU2In0sIklzVmlzaWJsZSI6dHJ1ZSwiV2lkdGgiOjAuMCwiSGVpZ2h0IjowLjAsIkJvcmRlclN0eWxlIjp7IiRpZCI6IjM5NCIsIkxpbmVDb2xvciI6bnVsbCwiTGluZVdlaWdodCI6MC4wLCJMaW5lVHlwZSI6MCwiUGFyZW50U3R5bGUiOm51bGx9LCJQYXJlbnRTdHlsZSI6bnVsbH0sIkRhdGVGb3JtYXQiOnsiJGlkIjoiMzk1IiwiRm9ybWF0U3RyaW5nIjoiTU1NIGQiLCJTZXBhcmF0b3IiOiIvIiwiVXNlSW50ZXJuYXRpb25hbERhdGVGb3JtYXQiOmZhbHNlLCJEYXRlSXNWaXNpYmxlIjpmYWxzZSwiVGltZUlzVmlzaWJsZSI6ZmFsc2UsIkhvdXJEaWdpdHMiOjEsIkFtUG1EZXNpZ25hdG9yIjoyLCJUcmltMDBNaW51dGVzIjpmYWxzZSwiTGFzdEtub3duVmlzaWJpbGl0eVN0YXRlIjp7IiRpZCI6IjM5NiIsIkRhdGVQYXJ0SXNWaXNpYmxlIjp0cnVlLCJUaW1lUGFydElzVmlzaWJsZSI6ZmFsc2V9fSwiV2Vla051bWJlcmluZyI6eyIkaWQiOiIzOTciLCJGb3JtYXQiOjAsIklzVmlzaWJsZSI6ZmFsc2UsIkxhc3RLbm93blZpc2liaWxpdHlTdGF0ZSI6ZmFsc2V9LCJJc1Zpc2libGUiOnRydWUsIlBhcmVudFN0eWxlIjpudWxsfSwiSW5kZXgiOjksIlNtYXJ0RHVyYXRpb25BY3RpdmF0ZWQiOmZhbHNlLCJEYXRlRm9ybWF0Ijp7IiRyZWYiOiIzOTUifSwiV2Vla051bWJlcmluZyI6eyIkaWQiOiIzOTgiLCJGb3JtYXQiOjAsIklzVmlzaWJsZSI6ZmFsc2UsIkxhc3RLbm93blZpc2liaWxpdHlTdGF0ZSI6ZmFsc2V9LCJJZCI6ImUyOWZiODY5LTBiNjAtNDNlNi1iOGI0LTllYzA1YjU1MGJhMyIsIkltcG9ydElkIjpudWxsLCJUaXRsZSI6IkxvYWQgUGVyZm9ybWFuY2UgIiwiTm90ZSI6bnVsbCwiSHlwZXJsaW5rIjp7IiRpZCI6IjM5OSIsIkFkZHJlc3MiOiIiLCJTdWJBZGRyZXNzIjoiIn0sIklzQ2hhbmdlZCI6ZmFsc2UsIklzTmV3IjpmYWxzZX19XSwiX21pbGVzdG9uZXMiOltdLCJJZCI6IjNlZjJmM2RhLTk4ZDUtNDQxMy05OWYyLTAwYzhkZWE2MDY4YSIsIklzU2luZ2xlSXRlbVJvdyI6ZmFsc2V9XSwiSW5kZXgiOjAsIklkIjoiMmFjM2QyMTctMTQxYi00YjU5LWJhMmEtZjM0NTBlYWQwZGYxIiwiSGVhZGVyVGV4dCI6bnVsbCwiSXNEZWZhdWx0Ijp0cnVlLCJTdHlsZSI6eyIkaWQiOiI0MDAiLCJIZWFkZXJTdHlsZSI6eyIkaWQiOiI0MDEiLCJUZXh0U3R5bGUiOnsiJGlkIjoiNDAyIiwiRm9udFNldHRpbmdzIjp7IiRpZCI6IjQwMyIsIkZvbnRTaXplIjoxMSwiRm9udE5hbWUiOiJDYWxpYnJpIiwiSXNCb2xkIjpmYWxzZSwiSXNJdGFsaWMiOmZhbHNlLCJJc1VuZGVybGluZWQiOmZhbHNlLCJQYXJlbnRTdHlsZSI6bnVsbH0sIkF1dG9TaXplIjoyLCJGb3JlZ3JvdW5kIjp7IiRpZCI6IjQwNCIsIkNvbG9yIjp7IiRpZCI6IjQwNSIsIkEiOjI1NSwiUiI6MCwiRyI6MCwiQiI6MH19LCJNYXhXaWR0aCI6MC4wLCJNYXhIZWlnaHQiOiJJbmZpbml0eSIsIlNtYXJ0Rm9yZWdyb3VuZElzQWN0aXZlIjpmYWxzZSwiSG9yaXpvbnRhbEFsaWdubWVudCI6MCwiVmVydGljYWxBbGlnbm1lbnQiOjAsIlNtYXJ0Rm9yZWdyb3VuZCI6bnVsbCwiQmFja2dyb3VuZEZpbGxUeXBlIjowLCJNYXJnaW4iOnsiJGlkIjoiNDA2IiwiVG9wIjowLjAsIkxlZnQiOjAuMCwiUmlnaHQiOjAuMCwiQm90dG9tIjowLjB9LCJQYWRkaW5nIjp7IiRpZCI6IjQwNyIsIlRvcCI6MC4wLCJMZWZ0IjowLjAsIlJpZ2h0IjowLjAsIkJvdHRvbSI6MC4wfSwiQmFja2dyb3VuZCI6bnVsbCwiSXNWaXNpYmxlIjp0cnVlLCJXaWR0aCI6MC4wLCJIZWlnaHQiOjAuMCwiQm9yZGVyU3R5bGUiOm51bGwsIlBhcmVudFN0eWxlIjpudWxsfSwiUmVjdGFuZ2xlU3R5bGUiOnsiJGlkIjoiNDA4IiwiTWFyZ2luIjp7IiRpZCI6IjQwOSIsIlRvcCI6MC4wLCJMZWZ0IjowLjAsIlJpZ2h0IjowLjAsIkJvdHRvbSI6MC4wfSwiUGFkZGluZyI6eyIkaWQiOiI0MTAiLCJUb3AiOjAuMCwiTGVmdCI6MC4wLCJSaWdodCI6MC4wLCJCb3R0b20iOjAuMH0sIkJhY2tncm91bmQiOnsiJGlkIjoiNDExIiwiQ29sb3IiOnsiJGlkIjoiNDEyIiwiQSI6NjMsIlIiOjAsIkciOjAsIkIiOjB9fSwiSXNWaXNpYmxlIjp0cnVlLCJXaWR0aCI6MC4wLCJIZWlnaHQiOjAuMCwiQm9yZGVyU3R5bGUiOnsiJGlkIjoiNDEzIiwiTGluZUNvbG9yIjp7IiRpZCI6IjQxNCIsIiR0eXBlIjoiTkxSRS5Db21tb24uRG9tLlNvbGlkQ29sb3JCcnVzaCwgTkxSRS5Db21tb24iLCJDb2xvciI6eyIkaWQiOiI0MTUiLCJBIjoyNTUsIlIiOjI1NSwiRyI6MCwiQiI6MH19LCJMaW5lV2VpZ2h0IjowLjAsIkxpbmVUeXBlIjowLCJQYXJlbnRTdHlsZSI6bnVsbH0sIlBhcmVudFN0eWxlIjpudWxsfSwiTWFyZ2luIjp7IiRpZCI6IjQxNiIsIlRvcCI6MC4wLCJMZWZ0IjowLjAsIlJpZ2h0IjowLjAsIkJvdHRvbSI6MC4wfSwiUGFkZGluZyI6eyIkaWQiOiI0MTciLCJUb3AiOjAuMCwiTGVmdCI6MC4wLCJSaWdodCI6MC4wLCJCb3R0b20iOjAuMH0sIkJhY2tncm91bmQiOm51bGwsIklzVmlzaWJsZSI6dHJ1ZSwiV2lkdGgiOjAuMCwiSGVpZ2h0IjowLjAsIkJvcmRlclN0eWxlIjpudWxsLCJQYXJlbnRTdHlsZSI6bnVsbH0sIkJhY2tncm91bmRTdHlsZSI6eyIkaWQiOiI0MTgiLCJNYXJnaW4iOnsiJGlkIjoiNDE5IiwiVG9wIjowLjAsIkxlZnQiOjAuMCwiUmlnaHQiOjAuMCwiQm90dG9tIjowLjB9LCJQYWRkaW5nIjp7IiRpZCI6IjQyMCIsIlRvcCI6MC4wLCJMZWZ0IjowLjAsIlJpZ2h0IjowLjAsIkJvdHRvbSI6MC4wfSwiQmFja2dyb3VuZCI6eyIkaWQiOiI0MjEiLCJDb2xvciI6eyIkaWQiOiI0MjIiLCJBIjo1MSwiUiI6MTY1LCJHIjoxNjUsIkIiOjE2NX19LCJJc1Zpc2libGUiOnRydWUsIldpZHRoIjowLjAsIkhlaWdodCI6MC4wLCJCb3JkZXJTdHlsZSI6eyIkaWQiOiI0MjMiLCJMaW5lQ29sb3IiOnsiJGlkIjoiNDI0IiwiJHR5cGUiOiJOTFJFLkNvbW1vbi5Eb20uU29saWRDb2xvckJydXNoLCBOTFJFLkNvbW1vbiIsIkNvbG9yIjp7IiRpZCI6IjQyNSIsIkEiOjI1NSwiUiI6MjU1LCJHIjowLCJCIjowfX0sIkxpbmVXZWlnaHQiOjAuMCwiTGluZVR5cGUiOjAsIlBhcmVudFN0eWxlIjpudWxsfSwiUGFyZW50U3R5bGUiOm51bGx9LCJNYXJnaW4iOnsiJGlkIjoiNDI2IiwiVG9wIjowLjAsIkxlZnQiOjAuMCwiUmlnaHQiOjAuMCwiQm90dG9tIjowLjB9LCJQYWRkaW5nIjp7IiRpZCI6IjQyNyIsIlRvcCI6MC4wLCJMZWZ0IjowLjAsIlJpZ2h0IjowLjAsIkJvdHRvbSI6MC4wfSwiSXNWaXNpYmxlIjpmYWxzZSwiV2lkdGgiOjAuMCwiSGVpZ2h0IjowLjAsIkJvcmRlclN0eWxlIjpudWxsLCJQYXJlbnRTdHlsZSI6bnVsbH19XSwiSWQiOiI3YzIxYjlkMC04NDljLTRiY2EtOTRjMi1mNjQ1OGNhMjcyZWYiLCJJbmRleCI6MCwiSGVhZGVyVGV4dCI6IkRlbGl2ZXJ5IiwiU3R5bGUiOnsiJGlkIjoiNDI4IiwiSGVhZGVyU3R5bGUiOnsiJGlkIjoiNDI5IiwiVGV4dElzVmVydGljYWwiOmZhbHNlLCJUZXh0U3R5bGUiOnsiJGlkIjoiNDMwIiwiRm9udFNldHRpbmdzIjp7IiRpZCI6IjQzMSIsIkZvbnRTaXplIjoxMiwiRm9udE5hbWUiOiJDYWxpYnJpIiwiSXNCb2xkIjpmYWxzZSwiSXNJdGFsaWMiOmZhbHNlLCJJc1VuZGVybGluZWQiOmZhbHNlLCJQYXJlbnRTdHlsZSI6bnVsbH0sIkF1dG9TaXplIjowLCJGb3JlZ3JvdW5kIjp7IiRpZCI6IjQzMiIsIkNvbG9yIjp7IiRpZCI6IjQzMyIsIkEiOjI1NSwiUiI6MCwiRyI6MCwiQiI6MH19LCJNYXhXaWR0aCI6MC4wLCJNYXhIZWlnaHQiOjAuMCwiU21hcnRGb3JlZ3JvdW5kSXNBY3RpdmUiOmZhbHNlLCJIb3Jpem9udGFsQWxpZ25tZW50IjowLCJWZXJ0aWNhbEFsaWdubWVudCI6MCwiU21hcnRGb3JlZ3JvdW5kIjpudWxsLCJCYWNrZ3JvdW5kRmlsbFR5cGUiOjAsIk1hcmdpbiI6eyIkaWQiOiI0MzQiLCJUb3AiOjAuMCwiTGVmdCI6MC4wLCJSaWdodCI6MC4wLCJCb3R0b20iOjAuMH0sIlBhZGRpbmciOnsiJGlkIjoiNDM1IiwiVG9wIjowLjAsIkxlZnQiOjAuMCwiUmlnaHQiOjAuMCwiQm90dG9tIjowLjB9LCJCYWNrZ3JvdW5kIjpudWxsLCJJc1Zpc2libGUiOmZhbHNlLCJXaWR0aCI6MC4wLCJIZWlnaHQiOjAuMCwiQm9yZGVyU3R5bGUiOm51bGwsIlBhcmVudFN0eWxlIjpudWxsfSwiUmVjdGFuZ2xlU3R5bGUiOnsiJGlkIjoiNDM2IiwiTWFyZ2luIjp7IiRpZCI6IjQzNyIsIlRvcCI6MC4wLCJMZWZ0IjowLjAsIlJpZ2h0IjowLjAsIkJvdHRvbSI6MC4wfSwiUGFkZGluZyI6eyIkaWQiOiI0MzgiLCJUb3AiOjAuMCwiTGVmdCI6MC4wLCJSaWdodCI6MC4wLCJCb3R0b20iOjAuMH0sIkJhY2tncm91bmQiOnsiJGlkIjoiNDM5IiwiQ29sb3IiOnsiJGlkIjoiNDQwIiwiQSI6MTI3LCJSIjoxNTQsIkciOjIyMiwiQiI6MjE2fX0sIklzVmlzaWJsZSI6ZmFsc2UsIldpZHRoIjowLjAsIkhlaWdodCI6MC4wLCJCb3JkZXJTdHlsZSI6eyIkaWQiOiI0NDEiLCJMaW5lQ29sb3IiOnsiJGlkIjoiNDQyIiwiJHR5cGUiOiJOTFJFLkNvbW1vbi5Eb20uU29saWRDb2xvckJydXNoLCBOTFJFLkNvbW1vbiIsIkNvbG9yIjp7IiRpZCI6IjQ0MyIsIkEiOjI1NSwiUiI6MjU1LCJHIjowLCJCIjowfX0sIkxpbmVXZWlnaHQiOjAuMCwiTGluZVR5cGUiOjAsIlBhcmVudFN0eWxlIjpudWxsfSwiUGFyZW50U3R5bGUiOm51bGx9LCJNYXJnaW4iOnsiJGlkIjoiNDQ0IiwiVG9wIjowLjAsIkxlZnQiOjAuMCwiUmlnaHQiOjAuMCwiQm90dG9tIjowLjB9LCJQYWRkaW5nIjp7IiRpZCI6IjQ0NSIsIlRvcCI6MC4wLCJMZWZ0IjowLjAsIlJpZ2h0IjowLjAsIkJvdHRvbSI6MC4wfSwiQmFja2dyb3VuZCI6bnVsbCwiSXNWaXNpYmxlIjp0cnVlLCJXaWR0aCI6MC4wLCJIZWlnaHQiOjAuMCwiQm9yZGVyU3R5bGUiOm51bGwsIlBhcmVudFN0eWxlIjpudWxsfSwiQmFja2dyb3VuZFN0eWxlIjp7IiRpZCI6IjQ0NiIsIk1hcmdpbiI6eyIkaWQiOiI0NDciLCJUb3AiOjAuMCwiTGVmdCI6MC4wLCJSaWdodCI6MC4wLCJCb3R0b20iOjAuMH0sIlBhZGRpbmciOnsiJGlkIjoiNDQ4IiwiVG9wIjowLjAsIkxlZnQiOjAuMCwiUmlnaHQiOjAuMCwiQm90dG9tIjowLjB9LCJCYWNrZ3JvdW5kIjp7IiRpZCI6IjQ0OSIsIkNvbG9yIjp7IiRpZCI6IjQ1MCIsIkEiOjM4LCJSIjowLCJHIjowLCJCIjowfX0sIklzVmlzaWJsZSI6dHJ1ZSwiV2lkdGgiOjAuMCwiSGVpZ2h0IjowLjAsIkJvcmRlclN0eWxlIjp7IiRpZCI6IjQ1MSIsIkxpbmVDb2xvciI6eyIkaWQiOiI0NTIiLCIkdHlwZSI6Ik5MUkUuQ29tbW9uLkRvbS5Tb2xpZENvbG9yQnJ1c2gsIE5MUkUuQ29tbW9uIiwiQ29sb3IiOnsiJGlkIjoiNDUzIiwiQSI6MjU1LCJSIjoyLCJHIjoxNzgsIkIiOjIzOH19LCJMaW5lV2VpZ2h0IjowLjAsIkxpbmVUeXBlIjowLCJQYXJlbnRTdHlsZSI6bnVsbH0sIlBhcmVudFN0eWxlIjpudWxsfSwiSXNBYm92ZVRpbWViYW5kIjpmYWxzZSwiTWFyZ2luIjp7IiRpZCI6IjQ1NCIsIlRvcCI6MC4wLCJMZWZ0IjowLjAsIlJpZ2h0IjowLjAsIkJvdHRvbSI6MC4wfSwiUGFkZGluZyI6eyIkaWQiOiI0NTUiLCJUb3AiOjAuMCwiTGVmdCI6MC4wLCJSaWdodCI6MC4wLCJCb3R0b20iOjAuMH0sIklzVmlzaWJsZSI6dHJ1ZSwiV2lkdGgiOjAuMCwiSGVpZ2h0IjowLjAsIkJvcmRlclN0eWxlIjp7IiRpZCI6IjQ1NiIsIkxpbmVDb2xvciI6bnVsbCwiTGluZVdlaWdodCI6MC4wLCJMaW5lVHlwZSI6MCwiUGFyZW50U3R5bGUiOm51bGx9LCJQYXJlbnRTdHlsZSI6bnVsbH19LHsiJGlkIjoiNDU3IiwiX2FjdGl2aXRpZXMiOlt7IiRpZCI6IjQ1OCIsIl9yb3dzIjpbeyIkaWQiOiI0NTkiLCJfdGFza3MiOlt7IiRpZCI6IjQ2MCIsIl9hdHRhY2hlZE1pbGVzdG9uZXMiOltdLCJUYXNrRGVmaW5pdGlvbiI6eyIkaWQiOiI0NjEiLCJHcm91cE5hbWUiOiI5YjMxZWYxNy05M2FlLTQ1Y2UtODEyOS02MDlmYTVlYTY2OTkiLCJTdGFydERhdGUiOiIyMDIyLTA3LTE0VDAwOjAwOjAwWiIsIkVuZERhdGUiOiIyMDIyLTExLTAzVDExOjU5OjAwWiIsIlBlcmNlbnRhZ2VDb21wbGV0ZSI6MjUuMCwiU3R5bGUiOnsiJGlkIjoiNDYyIiwiU2hhcGUiOjQsIlNoYXBlVGhpY2tuZXNzIjowLCJEdXJhdGlvbkZvcm1hdCI6MCwiSW5jbHVkZU5vbldvcmtpbmdEYXlzSW5EdXJhdGlvbiI6ZmFsc2UsIlBlcmNlbnRhZ2VDb21wbGV0ZVN0eWxlIjp7IiRpZCI6IjQ2MyIsIkZvbnRTZXR0aW5ncyI6eyIkaWQiOiI0NjQiLCJGb250U2l6ZSI6MTAsIkZvbnROYW1lIjoiQ2FsaWJyaSIsIklzQm9sZCI6ZmFsc2UsIklzSXRhbGljIjpmYWxzZSwiSXNVbmRlcmxpbmVkIjpmYWxzZSwiUGFyZW50U3R5bGUiOm51bGx9LCJBdXRvU2l6ZSI6MCwiRm9yZWdyb3VuZCI6eyIkaWQiOiI0NjUiLCJDb2xvciI6eyIkaWQiOiI0NjYiLCJBIjoyNTUsIlIiOjE5MiwiRyI6ODAsIkIiOjc3fX0sIk1heFdpZHRoIjoyMDAuMCwiTWF4SGVpZ2h0IjoiSW5maW5pdHkiLCJTbWFydEZvcmVncm91bmRJc0FjdGl2ZSI6ZmFsc2UsIkhvcml6b250YWxBbGlnbm1lbnQiOjEsIlZlcnRpY2FsQWxpZ25tZW50IjowLCJTbWFydEZvcmVncm91bmQiOm51bGwsIkJhY2tncm91bmRGaWxsVHlwZSI6MCwiTWFyZ2luIjp7IiRpZCI6IjQ2NyIsIlRvcCI6MC4wLCJMZWZ0IjowLjAsIlJpZ2h0IjowLjAsIkJvdHRvbSI6MC4wfSwiUGFkZGluZyI6eyIkaWQiOiI0NjgiLCJUb3AiOjAuMCwiTGVmdCI6MC4wLCJSaWdodCI6MC4wLCJCb3R0b20iOjAuMH0sIkJhY2tncm91bmQiOnsiJGlkIjoiNDY5IiwiQ29sb3IiOnsiJHJlZiI6IjExNiJ9fSwiSXNWaXNpYmxlIjp0cnVlLCJXaWR0aCI6MC4wLCJIZWlnaHQiOjAuMCwiQm9yZGVyU3R5bGUiOnsiJGlkIjoiNDcwIiwiTGluZUNvbG9yIjpudWxsLCJMaW5lV2VpZ2h0IjowLjAsIkxpbmVUeXBlIjowLCJQYXJlbnRTdHlsZSI6bnVsbH0sIlBhcmVudFN0eWxlIjpudWxsfSwiRHVyYXRpb25TdHlsZSI6eyIkaWQiOiI0NzEiLCJGb250U2V0dGluZ3MiOnsiJGlkIjoiNDcyIiwiRm9udFNpemUiOjEwLCJGb250TmFtZSI6IkNhbGlicmkiLCJJc0JvbGQiOmZhbHNlLCJJc0l0YWxpYyI6ZmFsc2UsIklzVW5kZXJsaW5lZCI6ZmFsc2UsIlBhcmVudFN0eWxlIjpudWxsfSwiQXV0b1NpemUiOjAsIkZvcmVncm91bmQiOnsiJGlkIjoiNDczIiwiQ29sb3IiOnsiJHJlZiI6IjEyMSJ9fSwiTWF4V2lkdGgiOjIwMC4wLCJNYXhIZWlnaHQiOiJJbmZpbml0eSIsIlNtYXJ0Rm9yZWdyb3VuZElzQWN0aXZlIjpmYWxzZSwiSG9yaXpvbnRhbEFsaWdubWVudCI6MCwiVmVydGljYWxBbGlnbm1lbnQiOjAsIlNtYXJ0Rm9yZWdyb3VuZCI6bnVsbCwiQmFja2dyb3VuZEZpbGxUeXBlIjowLCJNYXJnaW4iOnsiJGlkIjoiNDc0IiwiVG9wIjowLjAsIkxlZnQiOjAuMCwiUmlnaHQiOjAuMCwiQm90dG9tIjowLjB9LCJQYWRkaW5nIjp7IiRpZCI6IjQ3NSIsIlRvcCI6MC4wLCJMZWZ0IjowLjAsIlJpZ2h0IjowLjAsIkJvdHRvbSI6MC4wfSwiQmFja2dyb3VuZCI6eyIkcmVmIjoiMTI0In0sIklzVmlzaWJsZSI6dHJ1ZSwiV2lkdGgiOjAuMCwiSGVpZ2h0IjowLjAsIkJvcmRlclN0eWxlIjp7IiRpZCI6IjQ3NiIsIkxpbmVDb2xvciI6bnVsbCwiTGluZVdlaWdodCI6MC4wLCJMaW5lVHlwZSI6MCwiUGFyZW50U3R5bGUiOm51bGx9LCJQYXJlbnRTdHlsZSI6bnVsbH0sIkhvcml6b250YWxDb25uZWN0b3JTdHlsZSI6eyIkaWQiOiI0NzciLCJMaW5lQ29sb3IiOnsiJHJlZiI6IjEyOCJ9LCJMaW5lV2VpZ2h0IjoxLjAsIkxpbmVUeXBlIjowLCJQYXJlbnRTdHlsZSI6bnVsbH0sIlZlcnRpY2FsQ29ubmVjdG9yU3R5bGUiOnsiJGlkIjoiNDc4IiwiTGluZUNvbG9yIjp7IiRyZWYiOiIxMzE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0NzkiLCJNYXJnaW4iOnsiJGlkIjoiNDgwIiwiVG9wIjowLjAsIkxlZnQiOjQuMCwiUmlnaHQiOjQuMCwiQm90dG9tIjowLjB9LCJQYWRkaW5nIjp7IiRpZCI6IjQ4MSIsIlRvcCI6MC4wLCJMZWZ0IjowLjAsIlJpZ2h0IjowLjAsIkJvdHRvbSI6MC4wfSwiQmFja2dyb3VuZCI6eyIkaWQiOiI0ODIiLCJDb2xvciI6eyIkaWQiOiI0ODMiLCJBIjoyNTUsIlIiOjE2MywiRyI6OTksIkIiOjE5NX19LCJJc1Zpc2libGUiOnRydWUsIldpZHRoIjowLjAsIkhlaWdodCI6MTAuMCwiQm9yZGVyU3R5bGUiOnsiJGlkIjoiNDg0IiwiTGluZUNvbG9yIjp7IiRpZCI6IjQ4NSIsIiR0eXBlIjoiTkxSRS5Db21tb24uRG9tLlNvbGlkQ29sb3JCcnVzaCwgTkxSRS5Db21tb24iLCJDb2xvciI6eyIkaWQiOiI0ODYiLCJBIjoyNTUsIlIiOjI1NSwiRyI6MCwiQiI6MH19LCJMaW5lV2VpZ2h0IjowLjAsIkxpbmVUeXBlIjowLCJQYXJlbnRTdHlsZSI6bnVsbH0sIlBhcmVudFN0eWxlIjpudWxsfSwiVGl0bGVTdHlsZSI6eyIkaWQiOiI0ODciLCJGb250U2V0dGluZ3MiOnsiJGlkIjoiNDg4IiwiRm9udFNpemUiOjExLCJGb250TmFtZSI6IkNhbGlicmkiLCJJc0JvbGQiOmZhbHNlLCJJc0l0YWxpYyI6ZmFsc2UsIklzVW5kZXJsaW5lZCI6ZmFsc2UsIlBhcmVudFN0eWxlIjpudWxsfSwiQXV0b1NpemUiOjAsIkZvcmVncm91bmQiOnsiJGlkIjoiNDg5IiwiQ29sb3IiOnsiJGlkIjoiNDkw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Q5MSIsIlRvcCI6MC4wLCJMZWZ0IjowLjAsIlJpZ2h0IjowLjAsIkJvdHRvbSI6MC4wfSwiUGFkZGluZyI6eyIkaWQiOiI0OTIiLCJUb3AiOjAuMCwiTGVmdCI6MC4wLCJSaWdodCI6MC4wLCJCb3R0b20iOjAuMH0sIkJhY2tncm91bmQiOnsiJGlkIjoiNDkzIiwiQ29sb3IiOnsiJGlkIjoiNDk0IiwiQSI6MCwiUiI6MjU1LCJHIjoyNTUsIkIiOjI1NX19LCJJc1Zpc2libGUiOnRydWUsIldpZHRoIjowLjAsIkhlaWdodCI6MC4wLCJCb3JkZXJTdHlsZSI6eyIkaWQiOiI0OTUiLCJMaW5lQ29sb3IiOm51bGwsIkxpbmVXZWlnaHQiOjAuMCwiTGluZVR5cGUiOjAsIlBhcmVudFN0eWxlIjpudWxsfSwiUGFyZW50U3R5bGUiOm51bGx9LCJEYXRlU3R5bGUiOnsiJGlkIjoiNDk2IiwiRm9udFNldHRpbmdzIjp7IiRpZCI6IjQ5NyIsIkZvbnRTaXplIjoxMCwiRm9udE5hbWUiOiJDYWxpYnJpIiwiSXNCb2xkIjpmYWxzZSwiSXNJdGFsaWMiOmZhbHNlLCJJc1VuZGVybGluZWQiOmZhbHNlLCJQYXJlbnRTdHlsZSI6bnVsbH0sIkF1dG9TaXplIjowLCJGb3JlZ3JvdW5kIjp7IiRpZCI6IjQ5OCIsIkNvbG9yIjp7IiRyZWYiOiIxNTMifX0sIk1heFdpZHRoIjoyMDAuMCwiTWF4SGVpZ2h0IjoiSW5maW5pdHkiLCJTbWFydEZvcmVncm91bmRJc0FjdGl2ZSI6ZmFsc2UsIkhvcml6b250YWxBbGlnbm1lbnQiOjAsIlZlcnRpY2FsQWxpZ25tZW50IjowLCJTbWFydEZvcmVncm91bmQiOm51bGwsIkJhY2tncm91bmRGaWxsVHlwZSI6MCwiTWFyZ2luIjp7IiRpZCI6IjQ5OSIsIlRvcCI6MC4wLCJMZWZ0IjowLjAsIlJpZ2h0IjowLjAsIkJvdHRvbSI6MC4wfSwiUGFkZGluZyI6eyIkaWQiOiI1MDAiLCJUb3AiOjAuMCwiTGVmdCI6MC4wLCJSaWdodCI6MC4wLCJCb3R0b20iOjAuMH0sIkJhY2tncm91bmQiOnsiJHJlZiI6IjE1NiJ9LCJJc1Zpc2libGUiOnRydWUsIldpZHRoIjowLjAsIkhlaWdodCI6MC4wLCJCb3JkZXJTdHlsZSI6eyIkaWQiOiI1MDEiLCJMaW5lQ29sb3IiOm51bGwsIkxpbmVXZWlnaHQiOjAuMCwiTGluZVR5cGUiOjAsIlBhcmVudFN0eWxlIjpudWxsfSwiUGFyZW50U3R5bGUiOm51bGx9LCJEYXRlRm9ybWF0Ijp7IiRpZCI6IjUwMiIsIkZvcm1hdFN0cmluZyI6Ik1NTSBkIiwiU2VwYXJhdG9yIjoiLyIsIlVzZUludGVybmF0aW9uYWxEYXRlRm9ybWF0IjpmYWxzZSwiRGF0ZUlzVmlzaWJsZSI6ZmFsc2UsIlRpbWVJc1Zpc2libGUiOmZhbHNlLCJIb3VyRGlnaXRzIjoxLCJBbVBtRGVzaWduYXRvciI6MiwiVHJpbTAwTWludXRlcyI6ZmFsc2UsIkxhc3RLbm93blZpc2liaWxpdHlTdGF0ZSI6eyIkaWQiOiI1MDMiLCJEYXRlUGFydElzVmlzaWJsZSI6dHJ1ZSwiVGltZVBhcnRJc1Zpc2libGUiOmZhbHNlfX0sIldlZWtOdW1iZXJpbmciOnsiJGlkIjoiNTA0IiwiRm9ybWF0IjowLCJJc1Zpc2libGUiOmZhbHNlLCJMYXN0S25vd25WaXNpYmlsaXR5U3RhdGUiOmZhbHNlfSwiSXNWaXNpYmxlIjp0cnVlLCJQYXJlbnRTdHlsZSI6bnVsbH0sIkluZGV4IjoxMCwiU21hcnREdXJhdGlvbkFjdGl2YXRlZCI6ZmFsc2UsIkRhdGVGb3JtYXQiOnsiJHJlZiI6IjUwMiJ9LCJXZWVrTnVtYmVyaW5nIjp7IiRpZCI6IjUwNSIsIkZvcm1hdCI6MCwiSXNWaXNpYmxlIjpmYWxzZSwiTGFzdEtub3duVmlzaWJpbGl0eVN0YXRlIjpmYWxzZX0sIklkIjoiNWZkYzFhZTEtNzM5MC00OTE1LTg3ZWUtYjNlMGE1NzAxZTg2IiwiSW1wb3J0SWQiOm51bGwsIlRpdGxlIjoiU2VjdXJpdHkgUG9saWN5ICIsIk5vdGUiOm51bGwsIkh5cGVybGluayI6eyIkaWQiOiI1MDYiLCJBZGRyZXNzIjoiIiwiU3ViQWRkcmVzcyI6IiJ9LCJJc0NoYW5nZWQiOmZhbHNlLCJJc05ldyI6ZmFsc2V9fSx7IiRpZCI6IjUwNyIsIl9hdHRhY2hlZE1pbGVzdG9uZXMiOltdLCJUYXNrRGVmaW5pdGlvbiI6eyIkaWQiOiI1MDgiLCJHcm91cE5hbWUiOiI5YjMxZWYxNy05M2FlLTQ1Y2UtODEyOS02MDlmYTVlYTY2OTkiLCJTdGFydERhdGUiOiIyMDIyLTEyLTI1VDAwOjAwOjAwWiIsIkVuZERhdGUiOiIyMDIzLTA1LTEwVDExOjU5OjAwWiIsIlBlcmNlbnRhZ2VDb21wbGV0ZSI6bnVsbCwiU3R5bGUiOnsiJGlkIjoiNTA5IiwiU2hhcGUiOjEsIlNoYXBlVGhpY2tuZXNzIjowLCJEdXJhdGlvbkZvcm1hdCI6MCwiSW5jbHVkZU5vbldvcmtpbmdEYXlzSW5EdXJhdGlvbiI6ZmFsc2UsIlBlcmNlbnRhZ2VDb21wbGV0ZVN0eWxlIjp7IiRpZCI6IjUxMCIsIkZvbnRTZXR0aW5ncyI6eyIkaWQiOiI1MTEiLCJGb250U2l6ZSI6MTAsIkZvbnROYW1lIjoiQ2FsaWJyaSIsIklzQm9sZCI6ZmFsc2UsIklzSXRhbGljIjpmYWxzZSwiSXNVbmRlcmxpbmVkIjpmYWxzZSwiUGFyZW50U3R5bGUiOm51bGx9LCJBdXRvU2l6ZSI6MCwiRm9yZWdyb3VuZCI6eyIkaWQiOiI1MTIiLCJDb2xvciI6eyIkaWQiOiI1MTM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TE0IiwiVG9wIjowLjAsIkxlZnQiOjAuMCwiUmlnaHQiOjAuMCwiQm90dG9tIjowLjB9LCJQYWRkaW5nIjp7IiRpZCI6IjUxNSIsIlRvcCI6MC4wLCJMZWZ0IjowLjAsIlJpZ2h0IjowLjAsIkJvdHRvbSI6MC4wfSwiQmFja2dyb3VuZCI6eyIkaWQiOiI1MTYiLCJDb2xvciI6eyIkcmVmIjoiMTE2In19LCJJc1Zpc2libGUiOnRydWUsIldpZHRoIjowLjAsIkhlaWdodCI6MC4wLCJCb3JkZXJTdHlsZSI6eyIkaWQiOiI1MTciLCJMaW5lQ29sb3IiOm51bGwsIkxpbmVXZWlnaHQiOjAuMCwiTGluZVR5cGUiOjAsIlBhcmVudFN0eWxlIjpudWxsfSwiUGFyZW50U3R5bGUiOm51bGx9LCJEdXJhdGlvblN0eWxlIjp7IiRpZCI6IjUxOCIsIkZvbnRTZXR0aW5ncyI6eyIkaWQiOiI1MTkiLCJGb250U2l6ZSI6MTAsIkZvbnROYW1lIjoiQ2FsaWJyaSIsIklzQm9sZCI6ZmFsc2UsIklzSXRhbGljIjpmYWxzZSwiSXNVbmRlcmxpbmVkIjpmYWxzZSwiUGFyZW50U3R5bGUiOm51bGx9LCJBdXRvU2l6ZSI6MCwiRm9yZWdyb3VuZCI6eyIkaWQiOiI1MjAiLCJDb2xvciI6eyIkcmVmIjoiMTIxIn19LCJNYXhXaWR0aCI6MjAwLjAsIk1heEhlaWdodCI6IkluZmluaXR5IiwiU21hcnRGb3JlZ3JvdW5kSXNBY3RpdmUiOmZhbHNlLCJIb3Jpem9udGFsQWxpZ25tZW50IjowLCJWZXJ0aWNhbEFsaWdubWVudCI6MCwiU21hcnRGb3JlZ3JvdW5kIjpudWxsLCJCYWNrZ3JvdW5kRmlsbFR5cGUiOjAsIk1hcmdpbiI6eyIkaWQiOiI1MjEiLCJUb3AiOjAuMCwiTGVmdCI6MC4wLCJSaWdodCI6MC4wLCJCb3R0b20iOjAuMH0sIlBhZGRpbmciOnsiJGlkIjoiNTIyIiwiVG9wIjowLjAsIkxlZnQiOjAuMCwiUmlnaHQiOjAuMCwiQm90dG9tIjowLjB9LCJCYWNrZ3JvdW5kIjp7IiRyZWYiOiIxMjQifSwiSXNWaXNpYmxlIjp0cnVlLCJXaWR0aCI6MC4wLCJIZWlnaHQiOjAuMCwiQm9yZGVyU3R5bGUiOnsiJGlkIjoiNTIzIiwiTGluZUNvbG9yIjpudWxsLCJMaW5lV2VpZ2h0IjowLjAsIkxpbmVUeXBlIjowLCJQYXJlbnRTdHlsZSI6bnVsbH0sIlBhcmVudFN0eWxlIjpudWxsfSwiSG9yaXpvbnRhbENvbm5lY3RvclN0eWxlIjp7IiRpZCI6IjUyNCIsIkxpbmVDb2xvciI6eyIkcmVmIjoiMTI4In0sIkxpbmVXZWlnaHQiOjEuMCwiTGluZVR5cGUiOjAsIlBhcmVudFN0eWxlIjpudWxsfSwiVmVydGljYWxDb25uZWN0b3JTdHlsZSI6eyIkaWQiOiI1MjUiLCJMaW5lQ29sb3IiOnsiJHJlZiI6IjEzMSJ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UyNiIsIk1hcmdpbiI6eyIkaWQiOiI1MjciLCJUb3AiOjAuMCwiTGVmdCI6NC4wLCJSaWdodCI6NC4wLCJCb3R0b20iOjAuMH0sIlBhZGRpbmciOnsiJGlkIjoiNTI4IiwiVG9wIjowLjAsIkxlZnQiOjAuMCwiUmlnaHQiOjAuMCwiQm90dG9tIjowLjB9LCJCYWNrZ3JvdW5kIjp7IiRpZCI6IjUyOSIsIkNvbG9yIjp7IiRpZCI6IjUzMCIsIkEiOjI1NSwiUiI6MTYzLCJHIjo5OSwiQiI6MTk1fX0sIklzVmlzaWJsZSI6dHJ1ZSwiV2lkdGgiOjAuMCwiSGVpZ2h0IjoxMC4wLCJCb3JkZXJTdHlsZSI6eyIkaWQiOiI1MzEiLCJMaW5lQ29sb3IiOnsiJGlkIjoiNTMyIiwiJHR5cGUiOiJOTFJFLkNvbW1vbi5Eb20uU29saWRDb2xvckJydXNoLCBOTFJFLkNvbW1vbiIsIkNvbG9yIjp7IiRpZCI6IjUzMyIsIkEiOjI1NSwiUiI6MjU1LCJHIjowLCJCIjowfX0sIkxpbmVXZWlnaHQiOjAuMCwiTGluZVR5cGUiOjAsIlBhcmVudFN0eWxlIjpudWxsfSwiUGFyZW50U3R5bGUiOm51bGx9LCJUaXRsZVN0eWxlIjp7IiRpZCI6IjUzNCIsIkZvbnRTZXR0aW5ncyI6eyIkaWQiOiI1MzUiLCJGb250U2l6ZSI6MTEsIkZvbnROYW1lIjoiQ2FsaWJyaSIsIklzQm9sZCI6ZmFsc2UsIklzSXRhbGljIjpmYWxzZSwiSXNVbmRlcmxpbmVkIjpmYWxzZSwiUGFyZW50U3R5bGUiOm51bGx9LCJBdXRvU2l6ZSI6MCwiRm9yZWdyb3VuZCI6eyIkaWQiOiI1MzYiLCJDb2xvciI6eyIkaWQiOiI1Mzc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GlkIjoiNTM4IiwiVG9wIjowLjAsIkxlZnQiOjAuMCwiUmlnaHQiOjAuMCwiQm90dG9tIjowLjB9LCJQYWRkaW5nIjp7IiRpZCI6IjUzOSIsIlRvcCI6MC4wLCJMZWZ0IjowLjAsIlJpZ2h0IjowLjAsIkJvdHRvbSI6MC4wfSwiQmFja2dyb3VuZCI6eyIkaWQiOiI1NDAiLCJDb2xvciI6eyIkaWQiOiI1NDEiLCJBIjowLCJSIjoyNTUsIkciOjI1NSwiQiI6MjU1fX0sIklzVmlzaWJsZSI6dHJ1ZSwiV2lkdGgiOjAuMCwiSGVpZ2h0IjowLjAsIkJvcmRlclN0eWxlIjp7IiRpZCI6IjU0MiIsIkxpbmVDb2xvciI6bnVsbCwiTGluZVdlaWdodCI6MC4wLCJMaW5lVHlwZSI6MCwiUGFyZW50U3R5bGUiOm51bGx9LCJQYXJlbnRTdHlsZSI6bnVsbH0sIkRhdGVTdHlsZSI6eyIkaWQiOiI1NDMiLCJGb250U2V0dGluZ3MiOnsiJGlkIjoiNTQ0IiwiRm9udFNpemUiOjEwLCJGb250TmFtZSI6IkNhbGlicmkiLCJJc0JvbGQiOmZhbHNlLCJJc0l0YWxpYyI6ZmFsc2UsIklzVW5kZXJsaW5lZCI6ZmFsc2UsIlBhcmVudFN0eWxlIjpudWxsfSwiQXV0b1NpemUiOjAsIkZvcmVncm91bmQiOnsiJGlkIjoiNTQ1IiwiQ29sb3IiOnsiJHJlZiI6IjE1MyJ9fSwiTWF4V2lkdGgiOjIwMC4wLCJNYXhIZWlnaHQiOiJJbmZpbml0eSIsIlNtYXJ0Rm9yZWdyb3VuZElzQWN0aXZlIjpmYWxzZSwiSG9yaXpvbnRhbEFsaWdubWVudCI6MCwiVmVydGljYWxBbGlnbm1lbnQiOjAsIlNtYXJ0Rm9yZWdyb3VuZCI6bnVsbCwiQmFja2dyb3VuZEZpbGxUeXBlIjowLCJNYXJnaW4iOnsiJGlkIjoiNTQ2IiwiVG9wIjowLjAsIkxlZnQiOjAuMCwiUmlnaHQiOjAuMCwiQm90dG9tIjowLjB9LCJQYWRkaW5nIjp7IiRpZCI6IjU0NyIsIlRvcCI6MC4wLCJMZWZ0IjowLjAsIlJpZ2h0IjowLjAsIkJvdHRvbSI6MC4wfSwiQmFja2dyb3VuZCI6eyIkcmVmIjoiMTU2In0sIklzVmlzaWJsZSI6dHJ1ZSwiV2lkdGgiOjAuMCwiSGVpZ2h0IjowLjAsIkJvcmRlclN0eWxlIjp7IiRpZCI6IjU0OCIsIkxpbmVDb2xvciI6bnVsbCwiTGluZVdlaWdodCI6MC4wLCJMaW5lVHlwZSI6MCwiUGFyZW50U3R5bGUiOm51bGx9LCJQYXJlbnRTdHlsZSI6bnVsbH0sIkRhdGVGb3JtYXQiOnsiJGlkIjoiNTQ5IiwiRm9ybWF0U3RyaW5nIjoiTU1NIGQiLCJTZXBhcmF0b3IiOiIvIiwiVXNlSW50ZXJuYXRpb25hbERhdGVGb3JtYXQiOmZhbHNlLCJEYXRlSXNWaXNpYmxlIjpmYWxzZSwiVGltZUlzVmlzaWJsZSI6ZmFsc2UsIkhvdXJEaWdpdHMiOjEsIkFtUG1EZXNpZ25hdG9yIjoyLCJUcmltMDBNaW51dGVzIjpmYWxzZSwiTGFzdEtub3duVmlzaWJpbGl0eVN0YXRlIjp7IiRpZCI6IjU1MCIsIkRhdGVQYXJ0SXNWaXNpYmxlIjp0cnVlLCJUaW1lUGFydElzVmlzaWJsZSI6ZmFsc2V9fSwiV2Vla051bWJlcmluZyI6eyIkaWQiOiI1NTEiLCJGb3JtYXQiOjAsIklzVmlzaWJsZSI6ZmFsc2UsIkxhc3RLbm93blZpc2liaWxpdHlTdGF0ZSI6ZmFsc2V9LCJJc1Zpc2libGUiOnRydWUsIlBhcmVudFN0eWxlIjpudWxsfSwiSW5kZXgiOjExLCJTbWFydER1cmF0aW9uQWN0aXZhdGVkIjpmYWxzZSwiRGF0ZUZvcm1hdCI6eyIkcmVmIjoiNTQ5In0sIldlZWtOdW1iZXJpbmciOnsiJGlkIjoiNTUyIiwiRm9ybWF0IjowLCJJc1Zpc2libGUiOmZhbHNlLCJMYXN0S25vd25WaXNpYmlsaXR5U3RhdGUiOmZhbHNlfSwiSWQiOiI5ODMyNTQwYy1jM2RjLTQ5MjUtYmQxYy05NWI2ZjUyMzI0ZWYiLCJJbXBvcnRJZCI6bnVsbCwiVGl0bGUiOiJDb25mIFN0YXRpb25zIiwiTm90ZSI6bnVsbCwiSHlwZXJsaW5rIjp7IiRpZCI6IjU1MyIsIkFkZHJlc3MiOiIiLCJTdWJBZGRyZXNzIjoiIn0sIklzQ2hhbmdlZCI6ZmFsc2UsIklzTmV3IjpmYWxzZX19XSwiX21pbGVzdG9uZXMiOltdLCJJZCI6IjliMzFlZjE3LTkzYWUtNDVjZS04MTI5LTYwOWZhNWVhNjY5OSIsIklzU2luZ2xlSXRlbVJvdyI6ZmFsc2V9LHsiJGlkIjoiNTU0IiwiX3Rhc2tzIjpbeyIkaWQiOiI1NTUiLCJfYXR0YWNoZWRNaWxlc3RvbmVzIjpbXSwiVGFza0RlZmluaXRpb24iOnsiJGlkIjoiNTU2IiwiR3JvdXBOYW1lIjoiMzc0ODE5ZjQtYmE3OC00YmE3LThhYjktZWNhYTYzYjU5NTAwIiwiU3RhcnREYXRlIjoiMjAyMy0wNC0zMFQwMDowMDowMFoiLCJFbmREYXRlIjoiMjAyMy0wOS0yN1QxMTo1OTowMFoiLCJQZXJjZW50YWdlQ29tcGxldGUiOjg1LjAsIlN0eWxlIjp7IiRpZCI6IjU1NyIsIlNoYXBlIjo0LCJTaGFwZVRoaWNrbmVzcyI6MCwiRHVyYXRpb25Gb3JtYXQiOjAsIkluY2x1ZGVOb25Xb3JraW5nRGF5c0luRHVyYXRpb24iOmZhbHNlLCJQZXJjZW50YWdlQ29tcGxldGVTdHlsZSI6eyIkaWQiOiI1NTgiLCJGb250U2V0dGluZ3MiOnsiJGlkIjoiNTU5IiwiRm9udFNpemUiOjEwLCJGb250TmFtZSI6IkNhbGlicmkiLCJJc0JvbGQiOmZhbHNlLCJJc0l0YWxpYyI6ZmFsc2UsIklzVW5kZXJsaW5lZCI6ZmFsc2UsIlBhcmVudFN0eWxlIjpudWxsfSwiQXV0b1NpemUiOjAsIkZvcmVncm91bmQiOnsiJGlkIjoiNTYwIiwiQ29sb3IiOnsiJGlkIjoiNTYxIiwiQSI6MjU1LCJSIjoxOTIsIkciOjgwLCJCIjo3N319LCJNYXhXaWR0aCI6MjAwLjAsIk1heEhlaWdodCI6IkluZmluaXR5IiwiU21hcnRGb3JlZ3JvdW5kSXNBY3RpdmUiOmZhbHNlLCJIb3Jpem9udGFsQWxpZ25tZW50IjoxLCJWZXJ0aWNhbEFsaWdubWVudCI6MCwiU21hcnRGb3JlZ3JvdW5kIjpudWxsLCJCYWNrZ3JvdW5kRmlsbFR5cGUiOjAsIk1hcmdpbiI6eyIkaWQiOiI1NjIiLCJUb3AiOjAuMCwiTGVmdCI6MC4wLCJSaWdodCI6MC4wLCJCb3R0b20iOjAuMH0sIlBhZGRpbmciOnsiJGlkIjoiNTYzIiwiVG9wIjowLjAsIkxlZnQiOjAuMCwiUmlnaHQiOjAuMCwiQm90dG9tIjowLjB9LCJCYWNrZ3JvdW5kIjp7IiRpZCI6IjU2NCIsIkNvbG9yIjp7IiRyZWYiOiIxMTYifX0sIklzVmlzaWJsZSI6dHJ1ZSwiV2lkdGgiOjAuMCwiSGVpZ2h0IjowLjAsIkJvcmRlclN0eWxlIjp7IiRpZCI6IjU2NSIsIkxpbmVDb2xvciI6bnVsbCwiTGluZVdlaWdodCI6MC4wLCJMaW5lVHlwZSI6MCwiUGFyZW50U3R5bGUiOm51bGx9LCJQYXJlbnRTdHlsZSI6bnVsbH0sIkR1cmF0aW9uU3R5bGUiOnsiJGlkIjoiNTY2IiwiRm9udFNldHRpbmdzIjp7IiRpZCI6IjU2NyIsIkZvbnRTaXplIjoxMCwiRm9udE5hbWUiOiJDYWxpYnJpIiwiSXNCb2xkIjpmYWxzZSwiSXNJdGFsaWMiOmZhbHNlLCJJc1VuZGVybGluZWQiOmZhbHNlLCJQYXJlbnRTdHlsZSI6bnVsbH0sIkF1dG9TaXplIjowLCJGb3JlZ3JvdW5kIjp7IiRpZCI6IjU2OCIsIkNvbG9yIjp7IiRyZWYiOiIxMjEifX0sIk1heFdpZHRoIjoyMDAuMCwiTWF4SGVpZ2h0IjoiSW5maW5pdHkiLCJTbWFydEZvcmVncm91bmRJc0FjdGl2ZSI6ZmFsc2UsIkhvcml6b250YWxBbGlnbm1lbnQiOjAsIlZlcnRpY2FsQWxpZ25tZW50IjowLCJTbWFydEZvcmVncm91bmQiOm51bGwsIkJhY2tncm91bmRGaWxsVHlwZSI6MCwiTWFyZ2luIjp7IiRpZCI6IjU2OSIsIlRvcCI6MC4wLCJMZWZ0IjowLjAsIlJpZ2h0IjowLjAsIkJvdHRvbSI6MC4wfSwiUGFkZGluZyI6eyIkaWQiOiI1NzAiLCJUb3AiOjAuMCwiTGVmdCI6MC4wLCJSaWdodCI6MC4wLCJCb3R0b20iOjAuMH0sIkJhY2tncm91bmQiOnsiJHJlZiI6IjEyNCJ9LCJJc1Zpc2libGUiOnRydWUsIldpZHRoIjowLjAsIkhlaWdodCI6MC4wLCJCb3JkZXJTdHlsZSI6eyIkaWQiOiI1NzEiLCJMaW5lQ29sb3IiOm51bGwsIkxpbmVXZWlnaHQiOjAuMCwiTGluZVR5cGUiOjAsIlBhcmVudFN0eWxlIjpudWxsfSwiUGFyZW50U3R5bGUiOm51bGx9LCJIb3Jpem9udGFsQ29ubmVjdG9yU3R5bGUiOnsiJGlkIjoiNTcyIiwiTGluZUNvbG9yIjp7IiRyZWYiOiIxMjgifSwiTGluZVdlaWdodCI6MS4wLCJMaW5lVHlwZSI6MCwiUGFyZW50U3R5bGUiOm51bGx9LCJWZXJ0aWNhbENvbm5lY3RvclN0eWxlIjp7IiRpZCI6IjU3MyIsIkxpbmVDb2xvciI6eyIkcmVmIjoiMTMxIn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NTc0IiwiTWFyZ2luIjp7IiRpZCI6IjU3NSIsIlRvcCI6MC4wLCJMZWZ0Ijo0LjAsIlJpZ2h0Ijo0LjAsIkJvdHRvbSI6MC4wfSwiUGFkZGluZyI6eyIkaWQiOiI1NzYiLCJUb3AiOjAuMCwiTGVmdCI6MC4wLCJSaWdodCI6MC4wLCJCb3R0b20iOjAuMH0sIkJhY2tncm91bmQiOnsiJGlkIjoiNTc3IiwiQ29sb3IiOnsiJGlkIjoiNTc4IiwiQSI6MjU1LCJSIjoxNjMsIkciOjk5LCJCIjoxOTV9fSwiSXNWaXNpYmxlIjp0cnVlLCJXaWR0aCI6MC4wLCJIZWlnaHQiOjEwLjAsIkJvcmRlclN0eWxlIjp7IiRpZCI6IjU3OSIsIkxpbmVDb2xvciI6eyIkaWQiOiI1ODAiLCIkdHlwZSI6Ik5MUkUuQ29tbW9uLkRvbS5Tb2xpZENvbG9yQnJ1c2gsIE5MUkUuQ29tbW9uIiwiQ29sb3IiOnsiJGlkIjoiNTgxIiwiQSI6MjU1LCJSIjoyNTUsIkciOjAsIkIiOjB9fSwiTGluZVdlaWdodCI6MC4wLCJMaW5lVHlwZSI6MCwiUGFyZW50U3R5bGUiOm51bGx9LCJQYXJlbnRTdHlsZSI6bnVsbH0sIlRpdGxlU3R5bGUiOnsiJGlkIjoiNTgyIiwiRm9udFNldHRpbmdzIjp7IiRpZCI6IjU4MyIsIkZvbnRTaXplIjoxMSwiRm9udE5hbWUiOiJDYWxpYnJpIiwiSXNCb2xkIjpmYWxzZSwiSXNJdGFsaWMiOmZhbHNlLCJJc1VuZGVybGluZWQiOmZhbHNlLCJQYXJlbnRTdHlsZSI6bnVsbH0sIkF1dG9TaXplIjowLCJGb3JlZ3JvdW5kIjp7IiRpZCI6IjU4NCIsIkNvbG9yIjp7IiRpZCI6IjU4NS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1ODYiLCJUb3AiOjAuMCwiTGVmdCI6MC4wLCJSaWdodCI6MC4wLCJCb3R0b20iOjAuMH0sIlBhZGRpbmciOnsiJGlkIjoiNTg3IiwiVG9wIjowLjAsIkxlZnQiOjAuMCwiUmlnaHQiOjAuMCwiQm90dG9tIjowLjB9LCJCYWNrZ3JvdW5kIjp7IiRpZCI6IjU4OCIsIkNvbG9yIjp7IiRpZCI6IjU4OSIsIkEiOjAsIlIiOjI1NSwiRyI6MjU1LCJCIjoyNTV9fSwiSXNWaXNpYmxlIjp0cnVlLCJXaWR0aCI6MC4wLCJIZWlnaHQiOjAuMCwiQm9yZGVyU3R5bGUiOnsiJGlkIjoiNTkwIiwiTGluZUNvbG9yIjpudWxsLCJMaW5lV2VpZ2h0IjowLjAsIkxpbmVUeXBlIjowLCJQYXJlbnRTdHlsZSI6bnVsbH0sIlBhcmVudFN0eWxlIjpudWxsfSwiRGF0ZVN0eWxlIjp7IiRpZCI6IjU5MSIsIkZvbnRTZXR0aW5ncyI6eyIkaWQiOiI1OTIiLCJGb250U2l6ZSI6MTAsIkZvbnROYW1lIjoiQ2FsaWJyaSIsIklzQm9sZCI6ZmFsc2UsIklzSXRhbGljIjpmYWxzZSwiSXNVbmRlcmxpbmVkIjpmYWxzZSwiUGFyZW50U3R5bGUiOm51bGx9LCJBdXRvU2l6ZSI6MCwiRm9yZWdyb3VuZCI6eyIkaWQiOiI1OTMiLCJDb2xvciI6eyIkcmVmIjoiMTUzIn19LCJNYXhXaWR0aCI6MjAwLjAsIk1heEhlaWdodCI6IkluZmluaXR5IiwiU21hcnRGb3JlZ3JvdW5kSXNBY3RpdmUiOmZhbHNlLCJIb3Jpem9udGFsQWxpZ25tZW50IjowLCJWZXJ0aWNhbEFsaWdubWVudCI6MCwiU21hcnRGb3JlZ3JvdW5kIjpudWxsLCJCYWNrZ3JvdW5kRmlsbFR5cGUiOjAsIk1hcmdpbiI6eyIkaWQiOiI1OTQiLCJUb3AiOjAuMCwiTGVmdCI6MC4wLCJSaWdodCI6MC4wLCJCb3R0b20iOjAuMH0sIlBhZGRpbmciOnsiJGlkIjoiNTk1IiwiVG9wIjowLjAsIkxlZnQiOjAuMCwiUmlnaHQiOjAuMCwiQm90dG9tIjowLjB9LCJCYWNrZ3JvdW5kIjp7IiRyZWYiOiIxNTYifSwiSXNWaXNpYmxlIjp0cnVlLCJXaWR0aCI6MC4wLCJIZWlnaHQiOjAuMCwiQm9yZGVyU3R5bGUiOnsiJGlkIjoiNTk2IiwiTGluZUNvbG9yIjpudWxsLCJMaW5lV2VpZ2h0IjowLjAsIkxpbmVUeXBlIjowLCJQYXJlbnRTdHlsZSI6bnVsbH0sIlBhcmVudFN0eWxlIjpudWxsfSwiRGF0ZUZvcm1hdCI6eyIkaWQiOiI1OTciLCJGb3JtYXRTdHJpbmciOiJNTU0gZCIsIlNlcGFyYXRvciI6Ii8iLCJVc2VJbnRlcm5hdGlvbmFsRGF0ZUZvcm1hdCI6ZmFsc2UsIkRhdGVJc1Zpc2libGUiOmZhbHNlLCJUaW1lSXNWaXNpYmxlIjpmYWxzZSwiSG91ckRpZ2l0cyI6MSwiQW1QbURlc2lnbmF0b3IiOjIsIlRyaW0wME1pbnV0ZXMiOmZhbHNlLCJMYXN0S25vd25WaXNpYmlsaXR5U3RhdGUiOnsiJGlkIjoiNTk4IiwiRGF0ZVBhcnRJc1Zpc2libGUiOnRydWUsIlRpbWVQYXJ0SXNWaXNpYmxlIjpmYWxzZX19LCJXZWVrTnVtYmVyaW5nIjp7IiRpZCI6IjU5OSIsIkZvcm1hdCI6MCwiSXNWaXNpYmxlIjpmYWxzZSwiTGFzdEtub3duVmlzaWJpbGl0eVN0YXRlIjpmYWxzZX0sIklzVmlzaWJsZSI6dHJ1ZSwiUGFyZW50U3R5bGUiOm51bGx9LCJJbmRleCI6MTIsIlNtYXJ0RHVyYXRpb25BY3RpdmF0ZWQiOmZhbHNlLCJEYXRlRm9ybWF0Ijp7IiRyZWYiOiI1OTcifSwiV2Vla051bWJlcmluZyI6eyIkaWQiOiI2MDAiLCJGb3JtYXQiOjAsIklzVmlzaWJsZSI6ZmFsc2UsIkxhc3RLbm93blZpc2liaWxpdHlTdGF0ZSI6ZmFsc2V9LCJJZCI6Ijc2MjU1MDAyLWY1MTgtNGJkMS04MmM4LTJhYmE2ODFmZjRkYSIsIkltcG9ydElkIjpudWxsLCJUaXRsZSI6IlNvdXJjZWNvZGUgIiwiTm90ZSI6bnVsbCwiSHlwZXJsaW5rIjp7IiRpZCI6IjYwMSIsIkFkZHJlc3MiOiIiLCJTdWJBZGRyZXNzIjoiIn0sIklzQ2hhbmdlZCI6ZmFsc2UsIklzTmV3IjpmYWxzZX19LHsiJGlkIjoiNjAyIiwiX2F0dGFjaGVkTWlsZXN0b25lcyI6W10sIlRhc2tEZWZpbml0aW9uIjp7IiRpZCI6IjYwMyIsIkdyb3VwTmFtZSI6IjM3NDgxOWY0LWJhNzgtNGJhNy04YWI5LWVjYWE2M2I1OTUwMCIsIlN0YXJ0RGF0ZSI6IjIwMjItMDktMDFUMDA6MDA6MDBaIiwiRW5kRGF0ZSI6IjIwMjItMTItMTJUMTE6NTk6MDBaIiwiUGVyY2VudGFnZUNvbXBsZXRlIjo3NS4wLCJTdHlsZSI6eyIkaWQiOiI2MDQiLCJTaGFwZSI6NCwiU2hhcGVUaGlja25lc3MiOjAsIkR1cmF0aW9uRm9ybWF0IjowLCJJbmNsdWRlTm9uV29ya2luZ0RheXNJbkR1cmF0aW9uIjpmYWxzZSwiUGVyY2VudGFnZUNvbXBsZXRlU3R5bGUiOnsiJGlkIjoiNjA1IiwiRm9udFNldHRpbmdzIjp7IiRpZCI6IjYwNiIsIkZvbnRTaXplIjoxMCwiRm9udE5hbWUiOiJDYWxpYnJpIiwiSXNCb2xkIjpmYWxzZSwiSXNJdGFsaWMiOmZhbHNlLCJJc1VuZGVybGluZWQiOmZhbHNlLCJQYXJlbnRTdHlsZSI6bnVsbH0sIkF1dG9TaXplIjowLCJGb3JlZ3JvdW5kIjp7IiRpZCI6IjYwNyIsIkNvbG9yIjp7IiRpZCI6IjYwOCIsIkEiOjI1NSwiUiI6MTkyLCJHIjo4MCwiQiI6Nzd9fSwiTWF4V2lkdGgiOjIwMC4wLCJNYXhIZWlnaHQiOiJJbmZpbml0eSIsIlNtYXJ0Rm9yZWdyb3VuZElzQWN0aXZlIjpmYWxzZSwiSG9yaXpvbnRhbEFsaWdubWVudCI6MSwiVmVydGljYWxBbGlnbm1lbnQiOjAsIlNtYXJ0Rm9yZWdyb3VuZCI6bnVsbCwiQmFja2dyb3VuZEZpbGxUeXBlIjowLCJNYXJnaW4iOnsiJGlkIjoiNjA5IiwiVG9wIjowLjAsIkxlZnQiOjAuMCwiUmlnaHQiOjAuMCwiQm90dG9tIjowLjB9LCJQYWRkaW5nIjp7IiRpZCI6IjYxMCIsIlRvcCI6MC4wLCJMZWZ0IjowLjAsIlJpZ2h0IjowLjAsIkJvdHRvbSI6MC4wfSwiQmFja2dyb3VuZCI6eyIkaWQiOiI2MTEiLCJDb2xvciI6eyIkcmVmIjoiMTE2In19LCJJc1Zpc2libGUiOnRydWUsIldpZHRoIjowLjAsIkhlaWdodCI6MC4wLCJCb3JkZXJTdHlsZSI6eyIkaWQiOiI2MTIiLCJMaW5lQ29sb3IiOm51bGwsIkxpbmVXZWlnaHQiOjAuMCwiTGluZVR5cGUiOjAsIlBhcmVudFN0eWxlIjpudWxsfSwiUGFyZW50U3R5bGUiOm51bGx9LCJEdXJhdGlvblN0eWxlIjp7IiRpZCI6IjYxMyIsIkZvbnRTZXR0aW5ncyI6eyIkaWQiOiI2MTQiLCJGb250U2l6ZSI6MTAsIkZvbnROYW1lIjoiQ2FsaWJyaSIsIklzQm9sZCI6ZmFsc2UsIklzSXRhbGljIjpmYWxzZSwiSXNVbmRlcmxpbmVkIjpmYWxzZSwiUGFyZW50U3R5bGUiOm51bGx9LCJBdXRvU2l6ZSI6MCwiRm9yZWdyb3VuZCI6eyIkaWQiOiI2MTUiLCJDb2xvciI6eyIkcmVmIjoiMTIxIn19LCJNYXhXaWR0aCI6MjAwLjAsIk1heEhlaWdodCI6IkluZmluaXR5IiwiU21hcnRGb3JlZ3JvdW5kSXNBY3RpdmUiOmZhbHNlLCJIb3Jpem9udGFsQWxpZ25tZW50IjowLCJWZXJ0aWNhbEFsaWdubWVudCI6MCwiU21hcnRGb3JlZ3JvdW5kIjpudWxsLCJCYWNrZ3JvdW5kRmlsbFR5cGUiOjAsIk1hcmdpbiI6eyIkaWQiOiI2MTYiLCJUb3AiOjAuMCwiTGVmdCI6MC4wLCJSaWdodCI6MC4wLCJCb3R0b20iOjAuMH0sIlBhZGRpbmciOnsiJGlkIjoiNjE3IiwiVG9wIjowLjAsIkxlZnQiOjAuMCwiUmlnaHQiOjAuMCwiQm90dG9tIjowLjB9LCJCYWNrZ3JvdW5kIjp7IiRyZWYiOiIxMjQifSwiSXNWaXNpYmxlIjp0cnVlLCJXaWR0aCI6MC4wLCJIZWlnaHQiOjAuMCwiQm9yZGVyU3R5bGUiOnsiJGlkIjoiNjE4IiwiTGluZUNvbG9yIjpudWxsLCJMaW5lV2VpZ2h0IjowLjAsIkxpbmVUeXBlIjowLCJQYXJlbnRTdHlsZSI6bnVsbH0sIlBhcmVudFN0eWxlIjpudWxsfSwiSG9yaXpvbnRhbENvbm5lY3RvclN0eWxlIjp7IiRpZCI6IjYxOSIsIkxpbmVDb2xvciI6eyIkcmVmIjoiMTI4In0sIkxpbmVXZWlnaHQiOjEuMCwiTGluZVR5cGUiOjAsIlBhcmVudFN0eWxlIjpudWxsfSwiVmVydGljYWxDb25uZWN0b3JTdHlsZSI6eyIkaWQiOiI2MjAiLCJMaW5lQ29sb3IiOnsiJHJlZiI6IjEzMSJ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YyMSIsIk1hcmdpbiI6eyIkaWQiOiI2MjIiLCJUb3AiOjAuMCwiTGVmdCI6NC4wLCJSaWdodCI6NC4wLCJCb3R0b20iOjAuMH0sIlBhZGRpbmciOnsiJGlkIjoiNjIzIiwiVG9wIjowLjAsIkxlZnQiOjAuMCwiUmlnaHQiOjAuMCwiQm90dG9tIjowLjB9LCJCYWNrZ3JvdW5kIjp7IiRpZCI6IjYyNCIsIkNvbG9yIjp7IiRpZCI6IjYyNSIsIkEiOjI1NSwiUiI6MTYzLCJHIjo5OSwiQiI6MTk1fX0sIklzVmlzaWJsZSI6dHJ1ZSwiV2lkdGgiOjAuMCwiSGVpZ2h0IjoxMC4wLCJCb3JkZXJTdHlsZSI6eyIkaWQiOiI2MjYiLCJMaW5lQ29sb3IiOnsiJGlkIjoiNjI3IiwiJHR5cGUiOiJOTFJFLkNvbW1vbi5Eb20uU29saWRDb2xvckJydXNoLCBOTFJFLkNvbW1vbiIsIkNvbG9yIjp7IiRpZCI6IjYyOCIsIkEiOjI1NSwiUiI6MjU1LCJHIjowLCJCIjowfX0sIkxpbmVXZWlnaHQiOjAuMCwiTGluZVR5cGUiOjAsIlBhcmVudFN0eWxlIjpudWxsfSwiUGFyZW50U3R5bGUiOm51bGx9LCJUaXRsZVN0eWxlIjp7IiRpZCI6IjYyOSIsIkZvbnRTZXR0aW5ncyI6eyIkaWQiOiI2MzAiLCJGb250U2l6ZSI6MTEsIkZvbnROYW1lIjoiQ2FsaWJyaSIsIklzQm9sZCI6ZmFsc2UsIklzSXRhbGljIjpmYWxzZSwiSXNVbmRlcmxpbmVkIjpmYWxzZSwiUGFyZW50U3R5bGUiOm51bGx9LCJBdXRvU2l6ZSI6MCwiRm9yZWdyb3VuZCI6eyIkaWQiOiI2MzEiLCJDb2xvciI6eyIkaWQiOiI2MzI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NjMzIiwiVG9wIjowLjAsIkxlZnQiOjAuMCwiUmlnaHQiOjAuMCwiQm90dG9tIjowLjB9LCJQYWRkaW5nIjp7IiRpZCI6IjYzNCIsIlRvcCI6MC4wLCJMZWZ0IjowLjAsIlJpZ2h0IjowLjAsIkJvdHRvbSI6MC4wfSwiQmFja2dyb3VuZCI6eyIkaWQiOiI2MzUiLCJDb2xvciI6eyIkaWQiOiI2MzYiLCJBIjowLCJSIjoyNTUsIkciOjI1NSwiQiI6MjU1fX0sIklzVmlzaWJsZSI6dHJ1ZSwiV2lkdGgiOjAuMCwiSGVpZ2h0IjowLjAsIkJvcmRlclN0eWxlIjp7IiRpZCI6IjYzNyIsIkxpbmVDb2xvciI6bnVsbCwiTGluZVdlaWdodCI6MC4wLCJMaW5lVHlwZSI6MCwiUGFyZW50U3R5bGUiOm51bGx9LCJQYXJlbnRTdHlsZSI6bnVsbH0sIkRhdGVTdHlsZSI6eyIkaWQiOiI2MzgiLCJGb250U2V0dGluZ3MiOnsiJGlkIjoiNjM5IiwiRm9udFNpemUiOjEwLCJGb250TmFtZSI6IkNhbGlicmkiLCJJc0JvbGQiOmZhbHNlLCJJc0l0YWxpYyI6ZmFsc2UsIklzVW5kZXJsaW5lZCI6ZmFsc2UsIlBhcmVudFN0eWxlIjpudWxsfSwiQXV0b1NpemUiOjAsIkZvcmVncm91bmQiOnsiJGlkIjoiNjQwIiwiQ29sb3IiOnsiJHJlZiI6IjE1MyJ9fSwiTWF4V2lkdGgiOjIwMC4wLCJNYXhIZWlnaHQiOiJJbmZpbml0eSIsIlNtYXJ0Rm9yZWdyb3VuZElzQWN0aXZlIjpmYWxzZSwiSG9yaXpvbnRhbEFsaWdubWVudCI6MCwiVmVydGljYWxBbGlnbm1lbnQiOjAsIlNtYXJ0Rm9yZWdyb3VuZCI6bnVsbCwiQmFja2dyb3VuZEZpbGxUeXBlIjowLCJNYXJnaW4iOnsiJGlkIjoiNjQxIiwiVG9wIjowLjAsIkxlZnQiOjAuMCwiUmlnaHQiOjAuMCwiQm90dG9tIjowLjB9LCJQYWRkaW5nIjp7IiRpZCI6IjY0MiIsIlRvcCI6MC4wLCJMZWZ0IjowLjAsIlJpZ2h0IjowLjAsIkJvdHRvbSI6MC4wfSwiQmFja2dyb3VuZCI6eyIkcmVmIjoiMTU2In0sIklzVmlzaWJsZSI6dHJ1ZSwiV2lkdGgiOjAuMCwiSGVpZ2h0IjowLjAsIkJvcmRlclN0eWxlIjp7IiRpZCI6IjY0MyIsIkxpbmVDb2xvciI6bnVsbCwiTGluZVdlaWdodCI6MC4wLCJMaW5lVHlwZSI6MCwiUGFyZW50U3R5bGUiOm51bGx9LCJQYXJlbnRTdHlsZSI6bnVsbH0sIkRhdGVGb3JtYXQiOnsiJGlkIjoiNjQ0IiwiRm9ybWF0U3RyaW5nIjoiTU1NIGQiLCJTZXBhcmF0b3IiOiIvIiwiVXNlSW50ZXJuYXRpb25hbERhdGVGb3JtYXQiOmZhbHNlLCJEYXRlSXNWaXNpYmxlIjpmYWxzZSwiVGltZUlzVmlzaWJsZSI6ZmFsc2UsIkhvdXJEaWdpdHMiOjEsIkFtUG1EZXNpZ25hdG9yIjoyLCJUcmltMDBNaW51dGVzIjpmYWxzZSwiTGFzdEtub3duVmlzaWJpbGl0eVN0YXRlIjp7IiRpZCI6IjY0NSIsIkRhdGVQYXJ0SXNWaXNpYmxlIjp0cnVlLCJUaW1lUGFydElzVmlzaWJsZSI6ZmFsc2V9fSwiV2Vla051bWJlcmluZyI6eyIkaWQiOiI2NDYiLCJGb3JtYXQiOjAsIklzVmlzaWJsZSI6ZmFsc2UsIkxhc3RLbm93blZpc2liaWxpdHlTdGF0ZSI6ZmFsc2V9LCJJc1Zpc2libGUiOnRydWUsIlBhcmVudFN0eWxlIjpudWxsfSwiSW5kZXgiOjEzLCJTbWFydER1cmF0aW9uQWN0aXZhdGVkIjpmYWxzZSwiRGF0ZUZvcm1hdCI6eyIkcmVmIjoiNjQ0In0sIldlZWtOdW1iZXJpbmciOnsiJGlkIjoiNjQ3IiwiRm9ybWF0IjowLCJJc1Zpc2libGUiOmZhbHNlLCJMYXN0S25vd25WaXNpYmlsaXR5U3RhdGUiOmZhbHNlfSwiSWQiOiI3YjQ5NjkwMC0xMmY5LTQzMWYtYTU3OS04NjMwMzk3NzQzMjEiLCJJbXBvcnRJZCI6bnVsbCwiVGl0bGUiOiJEb2N1bWVudGF0aW9uICIsIk5vdGUiOm51bGwsIkh5cGVybGluayI6eyIkaWQiOiI2NDgiLCJBZGRyZXNzIjoiIiwiU3ViQWRkcmVzcyI6IiJ9LCJJc0NoYW5nZWQiOmZhbHNlLCJJc05ldyI6ZmFsc2V9fSx7IiRpZCI6IjY0OSIsIl9hdHRhY2hlZE1pbGVzdG9uZXMiOltdLCJUYXNrRGVmaW5pdGlvbiI6eyIkaWQiOiI2NTAiLCJHcm91cE5hbWUiOiIzNzQ4MTlmNC1iYTc4LTRiYTctOGFiOS1lY2FhNjNiNTk1MDAiLCJTdGFydERhdGUiOiIyMDIzLTAxLTI1VDAwOjAwOjAwWiIsIkVuZERhdGUiOiIyMDIzLTA0LTA2VDExOjU5OjAwWiIsIlBlcmNlbnRhZ2VDb21wbGV0ZSI6bnVsbCwiU3R5bGUiOnsiJGlkIjoiNjUxIiwiU2hhcGUiOjEsIlNoYXBlVGhpY2tuZXNzIjowLCJEdXJhdGlvbkZvcm1hdCI6MCwiSW5jbHVkZU5vbldvcmtpbmdEYXlzSW5EdXJhdGlvbiI6ZmFsc2UsIlBlcmNlbnRhZ2VDb21wbGV0ZVN0eWxlIjp7IiRpZCI6IjY1MiIsIkZvbnRTZXR0aW5ncyI6eyIkaWQiOiI2NTMiLCJGb250U2l6ZSI6MTAsIkZvbnROYW1lIjoiQ2FsaWJyaSIsIklzQm9sZCI6ZmFsc2UsIklzSXRhbGljIjpmYWxzZSwiSXNVbmRlcmxpbmVkIjpmYWxzZSwiUGFyZW50U3R5bGUiOm51bGx9LCJBdXRvU2l6ZSI6MCwiRm9yZWdyb3VuZCI6eyIkaWQiOiI2NTQiLCJDb2xvciI6eyIkaWQiOiI2NTU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jU2IiwiVG9wIjowLjAsIkxlZnQiOjAuMCwiUmlnaHQiOjAuMCwiQm90dG9tIjowLjB9LCJQYWRkaW5nIjp7IiRpZCI6IjY1NyIsIlRvcCI6MC4wLCJMZWZ0IjowLjAsIlJpZ2h0IjowLjAsIkJvdHRvbSI6MC4wfSwiQmFja2dyb3VuZCI6eyIkaWQiOiI2NTgiLCJDb2xvciI6eyIkcmVmIjoiMTI1In19LCJJc1Zpc2libGUiOnRydWUsIldpZHRoIjowLjAsIkhlaWdodCI6MC4wLCJCb3JkZXJTdHlsZSI6eyIkaWQiOiI2NTkiLCJMaW5lQ29sb3IiOm51bGwsIkxpbmVXZWlnaHQiOjAuMCwiTGluZVR5cGUiOjAsIlBhcmVudFN0eWxlIjpudWxsfSwiUGFyZW50U3R5bGUiOm51bGx9LCJEdXJhdGlvblN0eWxlIjp7IiRpZCI6IjY2MCIsIkZvbnRTZXR0aW5ncyI6eyIkaWQiOiI2NjEiLCJGb250U2l6ZSI6MTAsIkZvbnROYW1lIjoiQ2FsaWJyaSIsIklzQm9sZCI6ZmFsc2UsIklzSXRhbGljIjpmYWxzZSwiSXNVbmRlcmxpbmVkIjpmYWxzZSwiUGFyZW50U3R5bGUiOm51bGx9LCJBdXRvU2l6ZSI6MCwiRm9yZWdyb3VuZCI6eyIkaWQiOiI2NjIiLCJDb2xvciI6eyIkcmVmIjoiMTIxIn19LCJNYXhXaWR0aCI6MjAwLjAsIk1heEhlaWdodCI6IkluZmluaXR5IiwiU21hcnRGb3JlZ3JvdW5kSXNBY3RpdmUiOmZhbHNlLCJIb3Jpem9udGFsQWxpZ25tZW50IjowLCJWZXJ0aWNhbEFsaWdubWVudCI6MCwiU21hcnRGb3JlZ3JvdW5kIjpudWxsLCJCYWNrZ3JvdW5kRmlsbFR5cGUiOjAsIk1hcmdpbiI6eyIkaWQiOiI2NjMiLCJUb3AiOjAuMCwiTGVmdCI6MC4wLCJSaWdodCI6MC4wLCJCb3R0b20iOjAuMH0sIlBhZGRpbmciOnsiJGlkIjoiNjY0IiwiVG9wIjowLjAsIkxlZnQiOjAuMCwiUmlnaHQiOjAuMCwiQm90dG9tIjowLjB9LCJCYWNrZ3JvdW5kIjp7IiRyZWYiOiIxMjQifSwiSXNWaXNpYmxlIjp0cnVlLCJXaWR0aCI6MC4wLCJIZWlnaHQiOjAuMCwiQm9yZGVyU3R5bGUiOnsiJGlkIjoiNjY1IiwiTGluZUNvbG9yIjpudWxsLCJMaW5lV2VpZ2h0IjowLjAsIkxpbmVUeXBlIjowLCJQYXJlbnRTdHlsZSI6bnVsbH0sIlBhcmVudFN0eWxlIjpudWxsfSwiSG9yaXpvbnRhbENvbm5lY3RvclN0eWxlIjp7IiRpZCI6IjY2NiIsIkxpbmVDb2xvciI6eyIkcmVmIjoiMTI4In0sIkxpbmVXZWlnaHQiOjEuMCwiTGluZVR5cGUiOjAsIlBhcmVudFN0eWxlIjpudWxsfSwiVmVydGljYWxDb25uZWN0b3JTdHlsZSI6eyIkaWQiOiI2NjciLCJMaW5lQ29sb3IiOnsiJHJlZiI6IjEzMSJ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Y2OCIsIk1hcmdpbiI6eyIkaWQiOiI2NjkiLCJUb3AiOjAuMCwiTGVmdCI6NC4wLCJSaWdodCI6NC4wLCJCb3R0b20iOjAuMH0sIlBhZGRpbmciOnsiJGlkIjoiNjcwIiwiVG9wIjowLjAsIkxlZnQiOjAuMCwiUmlnaHQiOjAuMCwiQm90dG9tIjowLjB9LCJCYWNrZ3JvdW5kIjp7IiRpZCI6IjY3MSIsIkNvbG9yIjp7IiRpZCI6IjY3MiIsIkEiOjI1NSwiUiI6MTYzLCJHIjo5OSwiQiI6MTk1fX0sIklzVmlzaWJsZSI6dHJ1ZSwiV2lkdGgiOjAuMCwiSGVpZ2h0IjoxMC4wLCJCb3JkZXJTdHlsZSI6eyIkaWQiOiI2NzMiLCJMaW5lQ29sb3IiOnsiJGlkIjoiNjc0IiwiJHR5cGUiOiJOTFJFLkNvbW1vbi5Eb20uU29saWRDb2xvckJydXNoLCBOTFJFLkNvbW1vbiIsIkNvbG9yIjp7IiRpZCI6IjY3NSIsIkEiOjI1NSwiUiI6MjU1LCJHIjowLCJCIjowfX0sIkxpbmVXZWlnaHQiOjAuMCwiTGluZVR5cGUiOjAsIlBhcmVudFN0eWxlIjpudWxsfSwiUGFyZW50U3R5bGUiOm51bGx9LCJUaXRsZVN0eWxlIjp7IiRpZCI6IjY3NiIsIkZvbnRTZXR0aW5ncyI6eyIkaWQiOiI2NzciLCJGb250U2l6ZSI6MTEsIkZvbnROYW1lIjoiQ2FsaWJyaSIsIklzQm9sZCI6ZmFsc2UsIklzSXRhbGljIjpmYWxzZSwiSXNVbmRlcmxpbmVkIjpmYWxzZSwiUGFyZW50U3R5bGUiOm51bGx9LCJBdXRvU2l6ZSI6MCwiRm9yZWdyb3VuZCI6eyIkaWQiOiI2NzgiLCJDb2xvciI6eyIkaWQiOiI2Nzk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NjgwIiwiVG9wIjowLjAsIkxlZnQiOjAuMCwiUmlnaHQiOjAuMCwiQm90dG9tIjowLjB9LCJQYWRkaW5nIjp7IiRpZCI6IjY4MSIsIlRvcCI6MC4wLCJMZWZ0IjowLjAsIlJpZ2h0IjowLjAsIkJvdHRvbSI6MC4wfSwiQmFja2dyb3VuZCI6eyIkaWQiOiI2ODIiLCJDb2xvciI6eyIkcmVmIjoiMTI1In19LCJJc1Zpc2libGUiOnRydWUsIldpZHRoIjowLjAsIkhlaWdodCI6MC4wLCJCb3JkZXJTdHlsZSI6eyIkaWQiOiI2ODMiLCJMaW5lQ29sb3IiOm51bGwsIkxpbmVXZWlnaHQiOjAuMCwiTGluZVR5cGUiOjAsIlBhcmVudFN0eWxlIjpudWxsfSwiUGFyZW50U3R5bGUiOm51bGx9LCJEYXRlU3R5bGUiOnsiJGlkIjoiNjg0IiwiRm9udFNldHRpbmdzIjp7IiRpZCI6IjY4NSIsIkZvbnRTaXplIjoxMCwiRm9udE5hbWUiOiJDYWxpYnJpIiwiSXNCb2xkIjpmYWxzZSwiSXNJdGFsaWMiOmZhbHNlLCJJc1VuZGVybGluZWQiOmZhbHNlLCJQYXJlbnRTdHlsZSI6bnVsbH0sIkF1dG9TaXplIjowLCJGb3JlZ3JvdW5kIjp7IiRpZCI6IjY4NiIsIkNvbG9yIjp7IiRyZWYiOiIxNTMifX0sIk1heFdpZHRoIjoyMDAuMCwiTWF4SGVpZ2h0IjoiSW5maW5pdHkiLCJTbWFydEZvcmVncm91bmRJc0FjdGl2ZSI6ZmFsc2UsIkhvcml6b250YWxBbGlnbm1lbnQiOjAsIlZlcnRpY2FsQWxpZ25tZW50IjowLCJTbWFydEZvcmVncm91bmQiOm51bGwsIkJhY2tncm91bmRGaWxsVHlwZSI6MCwiTWFyZ2luIjp7IiRpZCI6IjY4NyIsIlRvcCI6MC4wLCJMZWZ0IjowLjAsIlJpZ2h0IjowLjAsIkJvdHRvbSI6MC4wfSwiUGFkZGluZyI6eyIkaWQiOiI2ODgiLCJUb3AiOjAuMCwiTGVmdCI6MC4wLCJSaWdodCI6MC4wLCJCb3R0b20iOjAuMH0sIkJhY2tncm91bmQiOnsiJHJlZiI6IjE1NiJ9LCJJc1Zpc2libGUiOnRydWUsIldpZHRoIjowLjAsIkhlaWdodCI6MC4wLCJCb3JkZXJTdHlsZSI6eyIkaWQiOiI2ODkiLCJMaW5lQ29sb3IiOm51bGwsIkxpbmVXZWlnaHQiOjAuMCwiTGluZVR5cGUiOjAsIlBhcmVudFN0eWxlIjpudWxsfSwiUGFyZW50U3R5bGUiOm51bGx9LCJEYXRlRm9ybWF0Ijp7IiRpZCI6IjY5MCIsIkZvcm1hdFN0cmluZyI6Ik1NTSBkIiwiU2VwYXJhdG9yIjoiLyIsIlVzZUludGVybmF0aW9uYWxEYXRlRm9ybWF0IjpmYWxzZSwiRGF0ZUlzVmlzaWJsZSI6ZmFsc2UsIlRpbWVJc1Zpc2libGUiOmZhbHNlLCJIb3VyRGlnaXRzIjoxLCJBbVBtRGVzaWduYXRvciI6MiwiVHJpbTAwTWludXRlcyI6ZmFsc2UsIkxhc3RLbm93blZpc2liaWxpdHlTdGF0ZSI6eyIkaWQiOiI2OTEiLCJEYXRlUGFydElzVmlzaWJsZSI6dHJ1ZSwiVGltZVBhcnRJc1Zpc2libGUiOmZhbHNlfX0sIldlZWtOdW1iZXJpbmciOnsiJGlkIjoiNjkyIiwiRm9ybWF0IjowLCJJc1Zpc2libGUiOmZhbHNlLCJMYXN0S25vd25WaXNpYmlsaXR5U3RhdGUiOmZhbHNlfSwiSXNWaXNpYmxlIjpmYWxzZSwiUGFyZW50U3R5bGUiOm51bGx9LCJJbmRleCI6MTYsIlNtYXJ0RHVyYXRpb25BY3RpdmF0ZWQiOmZhbHNlLCJEYXRlRm9ybWF0Ijp7IiRyZWYiOiI2OTAifSwiV2Vla051bWJlcmluZyI6eyIkaWQiOiI2OTMiLCJGb3JtYXQiOjAsIklzVmlzaWJsZSI6ZmFsc2UsIkxhc3RLbm93blZpc2liaWxpdHlTdGF0ZSI6ZmFsc2V9LCJJZCI6IjlkZGVkNjRjLTE2NDMtNDg0NC1iYzk3LWJiMDllZTQ0MDY4MyIsIkltcG9ydElkIjpudWxsLCJUaXRsZSI6IlNTTyBSb2xsIG91dCIsIk5vdGUiOm51bGwsIkh5cGVybGluayI6eyIkaWQiOiI2OTQiLCJBZGRyZXNzIjoiIiwiU3ViQWRkcmVzcyI6IiJ9LCJJc0NoYW5nZWQiOmZhbHNlLCJJc05ldyI6ZmFsc2V9fV0sIl9taWxlc3RvbmVzIjpbXSwiSWQiOiIzNzQ4MTlmNC1iYTc4LTRiYTctOGFiOS1lY2FhNjNiNTk1MDAiLCJJc1NpbmdsZUl0ZW1Sb3ciOmZhbHNlfSx7IiRpZCI6IjY5NSIsIl90YXNrcyI6W10sIl9taWxlc3RvbmVzIjpbeyIkaWQiOiI2OTYiLCJJZCI6IjZhMjg1M2VmLWJhMjUtNDRiMi05YmI3LWUwYmU2ZTZkNzgyMiIsIkluZGV4IjoxNCwiR3JvdXBJZCI6bnVsbCwiVGl0bGUiOiJFcXVpcCBEb2NzICIsIkRhdGVUaW1lIjoiMjAyMi0xMi0wMlQxMTo1OTowMCIsIlBlcmNlbnRhZ2VDb21wbGV0ZSI6bnVsbCwiTm90ZSI6bnVsbCwiU3R5bGUiOnsiJGlkIjoiNjk3IiwiVGl0bGVQb3NpdGlvbiI6IkxlZnQiLCJEYXRlUG9zaXRpb24iOiJMZWZ0IiwiU2hhcGVUeXBlIjoxMywiU2hhcGVTaXplIjoxLCJTaGFwZVN0eWxlIjp7IiRpZCI6IjY5OCIsIk1hcmdpbiI6eyIkaWQiOiI2OTkiLCJUb3AiOjAuMCwiTGVmdCI6MC4wLCJSaWdodCI6MC4wLCJCb3R0b20iOjAuMH0sIlBhZGRpbmciOnsiJGlkIjoiNzAwIiwiVG9wIjowLjAsIkxlZnQiOjAuMCwiUmlnaHQiOjAuMCwiQm90dG9tIjowLjB9LCJCYWNrZ3JvdW5kIjp7IiRpZCI6IjcwMSIsIkNvbG9yIjp7IiRpZCI6IjcwMiIsIkEiOjI1NSwiUiI6MTE1LCJHIjoxMTUsIkIiOjExNX19LCJJc1Zpc2libGUiOnRydWUsIldpZHRoIjoxOC4wLCJIZWlnaHQiOjIwLjAsIkJvcmRlclN0eWxlIjp7IiRpZCI6IjcwMyIsIkxpbmVDb2xvciI6bnVsbCwiTGluZVdlaWdodCI6MC4wLCJMaW5lVHlwZSI6MCwiUGFyZW50U3R5bGUiOm51bGx9LCJQYXJlbnRTdHlsZSI6bnVsbH0sIlRpdGxlU3R5bGUiOnsiJGlkIjoiNzA0IiwiRm9udFNldHRpbmdzIjp7IiRpZCI6IjcwNSIsIkZvbnRTaXplIjoxMSwiRm9udE5hbWUiOiJDYWxpYnJpIiwiSXNCb2xkIjp0cnVlLCJJc0l0YWxpYyI6ZmFsc2UsIklzVW5kZXJsaW5lZCI6ZmFsc2UsIlBhcmVudFN0eWxlIjpudWxsfSwiQXV0b1NpemUiOjAsIkZvcmVncm91bmQiOnsiJGlkIjoiNzA2IiwiQ29sb3IiOnsiJGlkIjoiNzA3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cwOCIsIlRvcCI6MC4wLCJMZWZ0IjowLjAsIlJpZ2h0IjowLjAsIkJvdHRvbSI6MC4wfSwiUGFkZGluZyI6eyIkaWQiOiI3MDkiLCJUb3AiOjAuMCwiTGVmdCI6MC4wLCJSaWdodCI6MC4wLCJCb3R0b20iOjAuMH0sIkJhY2tncm91bmQiOnsiJGlkIjoiNzEwIiwiQ29sb3IiOnsiJGlkIjoiNzExIiwiQSI6MCwiUiI6MjU1LCJHIjoyNTUsIkIiOjI1NX19LCJJc1Zpc2libGUiOnRydWUsIldpZHRoIjowLjAsIkhlaWdodCI6MC4wLCJCb3JkZXJTdHlsZSI6bnVsbCwiUGFyZW50U3R5bGUiOm51bGx9LCJEYXRlU3R5bGUiOnsiJGlkIjoiNzEyIiwiRm9udFNldHRpbmdzIjp7IiRpZCI6IjcxMyIsIkZvbnRTaXplIjoxMCwiRm9udE5hbWUiOiJDYWxpYnJpIiwiSXNCb2xkIjpmYWxzZSwiSXNJdGFsaWMiOmZhbHNlLCJJc1VuZGVybGluZWQiOmZhbHNlLCJQYXJlbnRTdHlsZSI6bnVsbH0sIkF1dG9TaXplIjowLCJGb3JlZ3JvdW5kIjp7IiRpZCI6IjcxNCIsIkNvbG9yIjp7IiRpZCI6Ijcx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zE2IiwiVG9wIjowLjAsIkxlZnQiOjAuMCwiUmlnaHQiOjAuMCwiQm90dG9tIjowLjB9LCJQYWRkaW5nIjp7IiRpZCI6IjcxNyIsIlRvcCI6MC4wLCJMZWZ0IjowLjAsIlJpZ2h0IjowLjAsIkJvdHRvbSI6MC4wfSwiQmFja2dyb3VuZCI6eyIkaWQiOiI3MTgiLCJDb2xvciI6eyIkaWQiOiI3MTkiLCJBIjowLCJSIjoyNTUsIkciOjI1NSwiQiI6MjU1fX0sIklzVmlzaWJsZSI6dHJ1ZSwiV2lkdGgiOjAuMCwiSGVpZ2h0IjowLjAsIkJvcmRlclN0eWxlIjpudWxsLCJQYXJlbnRTdHlsZSI6bnVsbH0sIkRhdGVGb3JtYXQiOnsiJGlkIjoiNzI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yMSIsIkZvcm1hdCI6MCwiSXNWaXNpYmxlIjpmYWxzZSwiTGFzdEtub3duVmlzaWJpbGl0eVN0YXRlIjpmYWxzZX0sIklzVmlzaWJsZSI6dHJ1ZSwiUGFyZW50U3R5bGUiOm51bGx9LCJIeXBlcmxpbmsiOm51bGwsIkltcG9ydElkIjpudWxsfV0sIklkIjoiMDAwMDAwMDAtMDAwMC0wMDAwLTAwMDAtMDAwMDAwMDAwMDAwIiwiSXNTaW5nbGVJdGVtUm93Ijp0cnVlfSx7IiRpZCI6IjcyMiIsIl90YXNrcyI6W10sIl9taWxlc3RvbmVzIjpbeyIkaWQiOiI3MjMiLCJJZCI6IjcxNzMyNGY0LTk0NGUtNGFlNC1hZjhmLTFhMmQxYTAwODY5YyIsIkluZGV4IjoxNSwiR3JvdXBJZCI6bnVsbCwiVGl0bGUiOiJPbnJhbXAgIiwiRGF0ZVRpbWUiOiIyMDIzLTA1LTIxVDExOjU5OjAwIiwiUGVyY2VudGFnZUNvbXBsZXRlIjpudWxsLCJOb3RlIjpudWxsLCJTdHlsZSI6eyIkaWQiOiI3MjQiLCJUaXRsZVBvc2l0aW9uIjoiTGVmdCIsIkRhdGVQb3NpdGlvbiI6IkxlZnQiLCJTaGFwZVR5cGUiOjExLCJTaGFwZVNpemUiOjAsIlNoYXBlU3R5bGUiOnsiJGlkIjoiNzI1IiwiTWFyZ2luIjp7IiRpZCI6IjcyNiIsIlRvcCI6MC4wLCJMZWZ0IjowLjAsIlJpZ2h0IjowLjAsIkJvdHRvbSI6MC4wfSwiUGFkZGluZyI6eyIkaWQiOiI3MjciLCJUb3AiOjAuMCwiTGVmdCI6MC4wLCJSaWdodCI6MC4wLCJCb3R0b20iOjAuMH0sIkJhY2tncm91bmQiOnsiJGlkIjoiNzI4IiwiQ29sb3IiOnsiJGlkIjoiNzI5IiwiQSI6MjU1LCJSIjoxMTUsIkciOjExNSwiQiI6MTE1fX0sIklzVmlzaWJsZSI6dHJ1ZSwiV2lkdGgiOjEyLjAsIkhlaWdodCI6MTQuMCwiQm9yZGVyU3R5bGUiOnsiJGlkIjoiNzMwIiwiTGluZUNvbG9yIjpudWxsLCJMaW5lV2VpZ2h0IjowLjAsIkxpbmVUeXBlIjowLCJQYXJlbnRTdHlsZSI6bnVsbH0sIlBhcmVudFN0eWxlIjpudWxsfSwiVGl0bGVTdHlsZSI6eyIkaWQiOiI3MzEiLCJGb250U2V0dGluZ3MiOnsiJGlkIjoiNzMyIiwiRm9udFNpemUiOjExLCJGb250TmFtZSI6IkNhbGlicmkiLCJJc0JvbGQiOnRydWUsIklzSXRhbGljIjpmYWxzZSwiSXNVbmRlcmxpbmVkIjpmYWxzZSwiUGFyZW50U3R5bGUiOm51bGx9LCJBdXRvU2l6ZSI6MCwiRm9yZWdyb3VuZCI6eyIkaWQiOiI3MzMiLCJDb2xvciI6eyIkaWQiOiI3MzQ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NzM1IiwiVG9wIjowLjAsIkxlZnQiOjAuMCwiUmlnaHQiOjAuMCwiQm90dG9tIjowLjB9LCJQYWRkaW5nIjp7IiRpZCI6IjczNiIsIlRvcCI6MC4wLCJMZWZ0IjowLjAsIlJpZ2h0IjowLjAsIkJvdHRvbSI6MC4wfSwiQmFja2dyb3VuZCI6eyIkaWQiOiI3MzciLCJDb2xvciI6eyIkaWQiOiI3MzgiLCJBIjowLCJSIjoyNTUsIkciOjI1NSwiQiI6MjU1fX0sIklzVmlzaWJsZSI6dHJ1ZSwiV2lkdGgiOjAuMCwiSGVpZ2h0IjowLjAsIkJvcmRlclN0eWxlIjpudWxsLCJQYXJlbnRTdHlsZSI6bnVsbH0sIkRhdGVTdHlsZSI6eyIkaWQiOiI3MzkiLCJGb250U2V0dGluZ3MiOnsiJGlkIjoiNzQwIiwiRm9udFNpemUiOjEwLCJGb250TmFtZSI6IkNhbGlicmkiLCJJc0JvbGQiOmZhbHNlLCJJc0l0YWxpYyI6ZmFsc2UsIklzVW5kZXJsaW5lZCI6ZmFsc2UsIlBhcmVudFN0eWxlIjpudWxsfSwiQXV0b1NpemUiOjAsIkZvcmVncm91bmQiOnsiJGlkIjoiNzQxIiwiQ29sb3IiOnsiJGlkIjoiNzQ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3NDMiLCJUb3AiOjAuMCwiTGVmdCI6MC4wLCJSaWdodCI6MC4wLCJCb3R0b20iOjAuMH0sIlBhZGRpbmciOnsiJGlkIjoiNzQ0IiwiVG9wIjowLjAsIkxlZnQiOjAuMCwiUmlnaHQiOjAuMCwiQm90dG9tIjowLjB9LCJCYWNrZ3JvdW5kIjp7IiRpZCI6Ijc0NSIsIkNvbG9yIjp7IiRpZCI6Ijc0NiIsIkEiOjAsIlIiOjI1NSwiRyI6MjU1LCJCIjoyNTV9fSwiSXNWaXNpYmxlIjp0cnVlLCJXaWR0aCI6MC4wLCJIZWlnaHQiOjAuMCwiQm9yZGVyU3R5bGUiOm51bGwsIlBhcmVudFN0eWxlIjpudWxsfSwiRGF0ZUZvcm1hdCI6eyIkaWQiOiI3N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Q4IiwiRm9ybWF0IjowLCJJc1Zpc2libGUiOmZhbHNlLCJMYXN0S25vd25WaXNpYmlsaXR5U3RhdGUiOmZhbHNlfSwiSXNWaXNpYmxlIjp0cnVlLCJQYXJlbnRTdHlsZSI6bnVsbH0sIkh5cGVybGluayI6bnVsbCwiSW1wb3J0SWQiOm51bGx9XSwiSWQiOiIwMDAwMDAwMC0wMDAwLTAwMDAtMDAwMC0wMDAwMDAwMDAwMDAiLCJJc1NpbmdsZUl0ZW1Sb3ciOnRydWV9LHsiJGlkIjoiNzQ5IiwiX3Rhc2tzIjpbeyIkaWQiOiI3NTAiLCJfYXR0YWNoZWRNaWxlc3RvbmVzIjpbXSwiVGFza0RlZmluaXRpb24iOnsiJGlkIjoiNzUxIiwiR3JvdXBOYW1lIjoiZmMwYzY0YTktYzhkMS00MzAxLTkzZWItMDBhYzVkZjAzZmRlIiwiU3RhcnREYXRlIjoiMjAyMi0xMC0xOVQwMDowMDowMFoiLCJFbmREYXRlIjoiMjAyMy0wMy0wN1QxMTo1OTowMFoiLCJQZXJjZW50YWdlQ29tcGxldGUiOm51bGwsIlN0eWxlIjp7IiRpZCI6Ijc1MiIsIlNoYXBlIjoxLCJTaGFwZVRoaWNrbmVzcyI6MCwiRHVyYXRpb25Gb3JtYXQiOjAsIkluY2x1ZGVOb25Xb3JraW5nRGF5c0luRHVyYXRpb24iOmZhbHNlLCJQZXJjZW50YWdlQ29tcGxldGVTdHlsZSI6eyIkaWQiOiI3NTMiLCJGb250U2V0dGluZ3MiOnsiJGlkIjoiNzU0IiwiRm9udFNpemUiOjEwLCJGb250TmFtZSI6IkNhbGlicmkiLCJJc0JvbGQiOmZhbHNlLCJJc0l0YWxpYyI6ZmFsc2UsIklzVW5kZXJsaW5lZCI6ZmFsc2UsIlBhcmVudFN0eWxlIjpudWxsfSwiQXV0b1NpemUiOjAsIkZvcmVncm91bmQiOnsiJGlkIjoiNzU1IiwiQ29sb3IiOnsiJGlkIjoiNzU2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c1NyIsIlRvcCI6MC4wLCJMZWZ0IjowLjAsIlJpZ2h0IjowLjAsIkJvdHRvbSI6MC4wfSwiUGFkZGluZyI6eyIkaWQiOiI3NTgiLCJUb3AiOjAuMCwiTGVmdCI6MC4wLCJSaWdodCI6MC4wLCJCb3R0b20iOjAuMH0sIkJhY2tncm91bmQiOnsiJGlkIjoiNzU5IiwiQ29sb3IiOnsiJHJlZiI6IjExNiJ9fSwiSXNWaXNpYmxlIjp0cnVlLCJXaWR0aCI6MC4wLCJIZWlnaHQiOjAuMCwiQm9yZGVyU3R5bGUiOnsiJGlkIjoiNzYwIiwiTGluZUNvbG9yIjpudWxsLCJMaW5lV2VpZ2h0IjowLjAsIkxpbmVUeXBlIjowLCJQYXJlbnRTdHlsZSI6bnVsbH0sIlBhcmVudFN0eWxlIjpudWxsfSwiRHVyYXRpb25TdHlsZSI6eyIkaWQiOiI3NjEiLCJGb250U2V0dGluZ3MiOnsiJGlkIjoiNzYyIiwiRm9udFNpemUiOjEwLCJGb250TmFtZSI6IkNhbGlicmkiLCJJc0JvbGQiOmZhbHNlLCJJc0l0YWxpYyI6ZmFsc2UsIklzVW5kZXJsaW5lZCI6ZmFsc2UsIlBhcmVudFN0eWxlIjpudWxsfSwiQXV0b1NpemUiOjAsIkZvcmVncm91bmQiOnsiJGlkIjoiNzYzIiwiQ29sb3IiOnsiJHJlZiI6IjEyMSJ9fSwiTWF4V2lkdGgiOjIwMC4wLCJNYXhIZWlnaHQiOiJJbmZpbml0eSIsIlNtYXJ0Rm9yZWdyb3VuZElzQWN0aXZlIjpmYWxzZSwiSG9yaXpvbnRhbEFsaWdubWVudCI6MCwiVmVydGljYWxBbGlnbm1lbnQiOjAsIlNtYXJ0Rm9yZWdyb3VuZCI6bnVsbCwiQmFja2dyb3VuZEZpbGxUeXBlIjowLCJNYXJnaW4iOnsiJGlkIjoiNzY0IiwiVG9wIjowLjAsIkxlZnQiOjAuMCwiUmlnaHQiOjAuMCwiQm90dG9tIjowLjB9LCJQYWRkaW5nIjp7IiRpZCI6Ijc2NSIsIlRvcCI6MC4wLCJMZWZ0IjowLjAsIlJpZ2h0IjowLjAsIkJvdHRvbSI6MC4wfSwiQmFja2dyb3VuZCI6eyIkcmVmIjoiMTI0In0sIklzVmlzaWJsZSI6dHJ1ZSwiV2lkdGgiOjAuMCwiSGVpZ2h0IjowLjAsIkJvcmRlclN0eWxlIjp7IiRpZCI6Ijc2NiIsIkxpbmVDb2xvciI6bnVsbCwiTGluZVdlaWdodCI6MC4wLCJMaW5lVHlwZSI6MCwiUGFyZW50U3R5bGUiOm51bGx9LCJQYXJlbnRTdHlsZSI6bnVsbH0sIkhvcml6b250YWxDb25uZWN0b3JTdHlsZSI6eyIkaWQiOiI3NjciLCJMaW5lQ29sb3IiOnsiJHJlZiI6IjEyOCJ9LCJMaW5lV2VpZ2h0IjoxLjAsIkxpbmVUeXBlIjowLCJQYXJlbnRTdHlsZSI6bnVsbH0sIlZlcnRpY2FsQ29ubmVjdG9yU3R5bGUiOnsiJGlkIjoiNzY4IiwiTGluZUNvbG9yIjp7IiRyZWYiOiIxMzE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3NjkiLCJNYXJnaW4iOnsiJGlkIjoiNzcwIiwiVG9wIjowLjAsIkxlZnQiOjQuMCwiUmlnaHQiOjQuMCwiQm90dG9tIjowLjB9LCJQYWRkaW5nIjp7IiRpZCI6Ijc3MSIsIlRvcCI6MC4wLCJMZWZ0IjowLjAsIlJpZ2h0IjowLjAsIkJvdHRvbSI6MC4wfSwiQmFja2dyb3VuZCI6eyIkaWQiOiI3NzIiLCJDb2xvciI6eyIkaWQiOiI3NzMiLCJBIjoyNTUsIlIiOjE2MywiRyI6OTksIkIiOjE5NX19LCJJc1Zpc2libGUiOnRydWUsIldpZHRoIjowLjAsIkhlaWdodCI6MTAuMCwiQm9yZGVyU3R5bGUiOnsiJGlkIjoiNzc0IiwiTGluZUNvbG9yIjp7IiRpZCI6Ijc3NSIsIiR0eXBlIjoiTkxSRS5Db21tb24uRG9tLlNvbGlkQ29sb3JCcnVzaCwgTkxSRS5Db21tb24iLCJDb2xvciI6eyIkaWQiOiI3NzYiLCJBIjoyNTUsIlIiOjI1NSwiRyI6MCwiQiI6MH19LCJMaW5lV2VpZ2h0IjowLjAsIkxpbmVUeXBlIjowLCJQYXJlbnRTdHlsZSI6bnVsbH0sIlBhcmVudFN0eWxlIjpudWxsfSwiVGl0bGVTdHlsZSI6eyIkaWQiOiI3NzciLCJGb250U2V0dGluZ3MiOnsiJGlkIjoiNzc4IiwiRm9udFNpemUiOjExLCJGb250TmFtZSI6IkNhbGlicmkiLCJJc0JvbGQiOmZhbHNlLCJJc0l0YWxpYyI6ZmFsc2UsIklzVW5kZXJsaW5lZCI6ZmFsc2UsIlBhcmVudFN0eWxlIjpudWxsfSwiQXV0b1NpemUiOjAsIkZvcmVncm91bmQiOnsiJGlkIjoiNzc5IiwiQ29sb3IiOnsiJGlkIjoiNzgw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c4MSIsIlRvcCI6MC4wLCJMZWZ0IjowLjAsIlJpZ2h0IjowLjAsIkJvdHRvbSI6MC4wfSwiUGFkZGluZyI6eyIkaWQiOiI3ODIiLCJUb3AiOjAuMCwiTGVmdCI6MC4wLCJSaWdodCI6MC4wLCJCb3R0b20iOjAuMH0sIkJhY2tncm91bmQiOnsiJGlkIjoiNzgzIiwiQ29sb3IiOnsiJGlkIjoiNzg0IiwiQSI6MCwiUiI6MjU1LCJHIjoyNTUsIkIiOjI1NX19LCJJc1Zpc2libGUiOnRydWUsIldpZHRoIjowLjAsIkhlaWdodCI6MC4wLCJCb3JkZXJTdHlsZSI6eyIkaWQiOiI3ODUiLCJMaW5lQ29sb3IiOm51bGwsIkxpbmVXZWlnaHQiOjAuMCwiTGluZVR5cGUiOjAsIlBhcmVudFN0eWxlIjpudWxsfSwiUGFyZW50U3R5bGUiOm51bGx9LCJEYXRlU3R5bGUiOnsiJGlkIjoiNzg2IiwiRm9udFNldHRpbmdzIjp7IiRpZCI6Ijc4NyIsIkZvbnRTaXplIjoxMCwiRm9udE5hbWUiOiJDYWxpYnJpIiwiSXNCb2xkIjpmYWxzZSwiSXNJdGFsaWMiOmZhbHNlLCJJc1VuZGVybGluZWQiOmZhbHNlLCJQYXJlbnRTdHlsZSI6bnVsbH0sIkF1dG9TaXplIjowLCJGb3JlZ3JvdW5kIjp7IiRpZCI6Ijc4OCIsIkNvbG9yIjp7IiRyZWYiOiIxNTMifX0sIk1heFdpZHRoIjoyMDAuMCwiTWF4SGVpZ2h0IjoiSW5maW5pdHkiLCJTbWFydEZvcmVncm91bmRJc0FjdGl2ZSI6ZmFsc2UsIkhvcml6b250YWxBbGlnbm1lbnQiOjAsIlZlcnRpY2FsQWxpZ25tZW50IjowLCJTbWFydEZvcmVncm91bmQiOm51bGwsIkJhY2tncm91bmRGaWxsVHlwZSI6MCwiTWFyZ2luIjp7IiRpZCI6Ijc4OSIsIlRvcCI6MC4wLCJMZWZ0IjowLjAsIlJpZ2h0IjowLjAsIkJvdHRvbSI6MC4wfSwiUGFkZGluZyI6eyIkaWQiOiI3OTAiLCJUb3AiOjAuMCwiTGVmdCI6MC4wLCJSaWdodCI6MC4wLCJCb3R0b20iOjAuMH0sIkJhY2tncm91bmQiOnsiJHJlZiI6IjE1NiJ9LCJJc1Zpc2libGUiOnRydWUsIldpZHRoIjowLjAsIkhlaWdodCI6MC4wLCJCb3JkZXJTdHlsZSI6eyIkaWQiOiI3OTEiLCJMaW5lQ29sb3IiOm51bGwsIkxpbmVXZWlnaHQiOjAuMCwiTGluZVR5cGUiOjAsIlBhcmVudFN0eWxlIjpudWxsfSwiUGFyZW50U3R5bGUiOm51bGx9LCJEYXRlRm9ybWF0Ijp7IiRpZCI6Ijc5MiIsIkZvcm1hdFN0cmluZyI6Ik1NTSBkIiwiU2VwYXJhdG9yIjoiLyIsIlVzZUludGVybmF0aW9uYWxEYXRlRm9ybWF0IjpmYWxzZSwiRGF0ZUlzVmlzaWJsZSI6ZmFsc2UsIlRpbWVJc1Zpc2libGUiOmZhbHNlLCJIb3VyRGlnaXRzIjoxLCJBbVBtRGVzaWduYXRvciI6MiwiVHJpbTAwTWludXRlcyI6ZmFsc2UsIkxhc3RLbm93blZpc2liaWxpdHlTdGF0ZSI6eyIkaWQiOiI3OTMiLCJEYXRlUGFydElzVmlzaWJsZSI6dHJ1ZSwiVGltZVBhcnRJc1Zpc2libGUiOmZhbHNlfX0sIldlZWtOdW1iZXJpbmciOnsiJGlkIjoiNzk0IiwiRm9ybWF0IjowLCJJc1Zpc2libGUiOmZhbHNlLCJMYXN0S25vd25WaXNpYmlsaXR5U3RhdGUiOmZhbHNlfSwiSXNWaXNpYmxlIjp0cnVlLCJQYXJlbnRTdHlsZSI6bnVsbH0sIkluZGV4IjoxNiwiU21hcnREdXJhdGlvbkFjdGl2YXRlZCI6ZmFsc2UsIkRhdGVGb3JtYXQiOnsiJHJlZiI6Ijc5MiJ9LCJXZWVrTnVtYmVyaW5nIjp7IiRpZCI6Ijc5NSIsIkZvcm1hdCI6MCwiSXNWaXNpYmxlIjpmYWxzZSwiTGFzdEtub3duVmlzaWJpbGl0eVN0YXRlIjpmYWxzZX0sIklkIjoiZTRjYmVhOGEtMjA1Ny00YmMyLWJlMjQtYTM3YTVkMTFjN2YzIiwiSW1wb3J0SWQiOm51bGwsIlRpdGxlIjoiUmVjcnVpdDogUm91bmQgMSAiLCJOb3RlIjpudWxsLCJIeXBlcmxpbmsiOnsiJGlkIjoiNzk2IiwiQWRkcmVzcyI6IiIsIlN1YkFkZHJlc3MiOiIifSwiSXNDaGFuZ2VkIjpmYWxzZSwiSXNOZXciOmZhbHNlfX0seyIkaWQiOiI3OTciLCJfYXR0YWNoZWRNaWxlc3RvbmVzIjpbXSwiVGFza0RlZmluaXRpb24iOnsiJGlkIjoiNzk4IiwiR3JvdXBOYW1lIjoiZmMwYzY0YTktYzhkMS00MzAxLTkzZWItMDBhYzVkZjAzZmRlIiwiU3RhcnREYXRlIjoiMjAyMy0wMy0yOVQwMDowMDowMFoiLCJFbmREYXRlIjoiMjAyMy0wOC0wOFQxMTo1OTowMFoiLCJQZXJjZW50YWdlQ29tcGxldGUiOm51bGwsIlN0eWxlIjp7IiRpZCI6Ijc5OSIsIlNoYXBlIjoxLCJTaGFwZVRoaWNrbmVzcyI6MCwiRHVyYXRpb25Gb3JtYXQiOjAsIkluY2x1ZGVOb25Xb3JraW5nRGF5c0luRHVyYXRpb24iOmZhbHNlLCJQZXJjZW50YWdlQ29tcGxldGVTdHlsZSI6eyIkaWQiOiI4MDAiLCJGb250U2V0dGluZ3MiOnsiJGlkIjoiODAxIiwiRm9udFNpemUiOjEwLCJGb250TmFtZSI6IkNhbGlicmkiLCJJc0JvbGQiOmZhbHNlLCJJc0l0YWxpYyI6ZmFsc2UsIklzVW5kZXJsaW5lZCI6ZmFsc2UsIlBhcmVudFN0eWxlIjpudWxsfSwiQXV0b1NpemUiOjAsIkZvcmVncm91bmQiOnsiJGlkIjoiODAyIiwiQ29sb3IiOnsiJGlkIjoiODAz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gwNCIsIlRvcCI6MC4wLCJMZWZ0IjowLjAsIlJpZ2h0IjowLjAsIkJvdHRvbSI6MC4wfSwiUGFkZGluZyI6eyIkaWQiOiI4MDUiLCJUb3AiOjAuMCwiTGVmdCI6MC4wLCJSaWdodCI6MC4wLCJCb3R0b20iOjAuMH0sIkJhY2tncm91bmQiOnsiJGlkIjoiODA2IiwiQ29sb3IiOnsiJHJlZiI6IjExNiJ9fSwiSXNWaXNpYmxlIjp0cnVlLCJXaWR0aCI6MC4wLCJIZWlnaHQiOjAuMCwiQm9yZGVyU3R5bGUiOnsiJGlkIjoiODA3IiwiTGluZUNvbG9yIjpudWxsLCJMaW5lV2VpZ2h0IjowLjAsIkxpbmVUeXBlIjowLCJQYXJlbnRTdHlsZSI6bnVsbH0sIlBhcmVudFN0eWxlIjpudWxsfSwiRHVyYXRpb25TdHlsZSI6eyIkaWQiOiI4MDgiLCJGb250U2V0dGluZ3MiOnsiJGlkIjoiODA5IiwiRm9udFNpemUiOjEwLCJGb250TmFtZSI6IkNhbGlicmkiLCJJc0JvbGQiOmZhbHNlLCJJc0l0YWxpYyI6ZmFsc2UsIklzVW5kZXJsaW5lZCI6ZmFsc2UsIlBhcmVudFN0eWxlIjpudWxsfSwiQXV0b1NpemUiOjAsIkZvcmVncm91bmQiOnsiJGlkIjoiODEwIiwiQ29sb3IiOnsiJHJlZiI6IjEyMSJ9fSwiTWF4V2lkdGgiOjIwMC4wLCJNYXhIZWlnaHQiOiJJbmZpbml0eSIsIlNtYXJ0Rm9yZWdyb3VuZElzQWN0aXZlIjpmYWxzZSwiSG9yaXpvbnRhbEFsaWdubWVudCI6MCwiVmVydGljYWxBbGlnbm1lbnQiOjAsIlNtYXJ0Rm9yZWdyb3VuZCI6bnVsbCwiQmFja2dyb3VuZEZpbGxUeXBlIjowLCJNYXJnaW4iOnsiJGlkIjoiODExIiwiVG9wIjowLjAsIkxlZnQiOjAuMCwiUmlnaHQiOjAuMCwiQm90dG9tIjowLjB9LCJQYWRkaW5nIjp7IiRpZCI6IjgxMiIsIlRvcCI6MC4wLCJMZWZ0IjowLjAsIlJpZ2h0IjowLjAsIkJvdHRvbSI6MC4wfSwiQmFja2dyb3VuZCI6eyIkcmVmIjoiMTI0In0sIklzVmlzaWJsZSI6dHJ1ZSwiV2lkdGgiOjAuMCwiSGVpZ2h0IjowLjAsIkJvcmRlclN0eWxlIjp7IiRpZCI6IjgxMyIsIkxpbmVDb2xvciI6bnVsbCwiTGluZVdlaWdodCI6MC4wLCJMaW5lVHlwZSI6MCwiUGFyZW50U3R5bGUiOm51bGx9LCJQYXJlbnRTdHlsZSI6bnVsbH0sIkhvcml6b250YWxDb25uZWN0b3JTdHlsZSI6eyIkaWQiOiI4MTQiLCJMaW5lQ29sb3IiOnsiJHJlZiI6IjEyOCJ9LCJMaW5lV2VpZ2h0IjoxLjAsIkxpbmVUeXBlIjowLCJQYXJlbnRTdHlsZSI6bnVsbH0sIlZlcnRpY2FsQ29ubmVjdG9yU3R5bGUiOnsiJGlkIjoiODE1IiwiTGluZUNvbG9yIjp7IiRyZWYiOiIxMzE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4MTYiLCJNYXJnaW4iOnsiJGlkIjoiODE3IiwiVG9wIjowLjAsIkxlZnQiOjQuMCwiUmlnaHQiOjQuMCwiQm90dG9tIjowLjB9LCJQYWRkaW5nIjp7IiRpZCI6IjgxOCIsIlRvcCI6MC4wLCJMZWZ0IjowLjAsIlJpZ2h0IjowLjAsIkJvdHRvbSI6MC4wfSwiQmFja2dyb3VuZCI6eyIkaWQiOiI4MTkiLCJDb2xvciI6eyIkaWQiOiI4MjAiLCJBIjoyNTUsIlIiOjE2MywiRyI6OTksIkIiOjE5NX19LCJJc1Zpc2libGUiOnRydWUsIldpZHRoIjowLjAsIkhlaWdodCI6MTAuMCwiQm9yZGVyU3R5bGUiOnsiJGlkIjoiODIxIiwiTGluZUNvbG9yIjp7IiRpZCI6IjgyMiIsIiR0eXBlIjoiTkxSRS5Db21tb24uRG9tLlNvbGlkQ29sb3JCcnVzaCwgTkxSRS5Db21tb24iLCJDb2xvciI6eyIkaWQiOiI4MjMiLCJBIjoyNTUsIlIiOjI1NSwiRyI6MCwiQiI6MH19LCJMaW5lV2VpZ2h0IjowLjAsIkxpbmVUeXBlIjowLCJQYXJlbnRTdHlsZSI6bnVsbH0sIlBhcmVudFN0eWxlIjpudWxsfSwiVGl0bGVTdHlsZSI6eyIkaWQiOiI4MjQiLCJGb250U2V0dGluZ3MiOnsiJGlkIjoiODI1IiwiRm9udFNpemUiOjExLCJGb250TmFtZSI6IkNhbGlicmkiLCJJc0JvbGQiOmZhbHNlLCJJc0l0YWxpYyI6ZmFsc2UsIklzVW5kZXJsaW5lZCI6ZmFsc2UsIlBhcmVudFN0eWxlIjpudWxsfSwiQXV0b1NpemUiOjAsIkZvcmVncm91bmQiOnsiJGlkIjoiODI2IiwiQ29sb3IiOnsiJGlkIjoiODI3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gyOCIsIlRvcCI6MC4wLCJMZWZ0IjowLjAsIlJpZ2h0IjowLjAsIkJvdHRvbSI6MC4wfSwiUGFkZGluZyI6eyIkaWQiOiI4MjkiLCJUb3AiOjAuMCwiTGVmdCI6MC4wLCJSaWdodCI6MC4wLCJCb3R0b20iOjAuMH0sIkJhY2tncm91bmQiOnsiJGlkIjoiODMwIiwiQ29sb3IiOnsiJGlkIjoiODMxIiwiQSI6MCwiUiI6MjU1LCJHIjoyNTUsIkIiOjI1NX19LCJJc1Zpc2libGUiOnRydWUsIldpZHRoIjowLjAsIkhlaWdodCI6MC4wLCJCb3JkZXJTdHlsZSI6eyIkaWQiOiI4MzIiLCJMaW5lQ29sb3IiOm51bGwsIkxpbmVXZWlnaHQiOjAuMCwiTGluZVR5cGUiOjAsIlBhcmVudFN0eWxlIjpudWxsfSwiUGFyZW50U3R5bGUiOm51bGx9LCJEYXRlU3R5bGUiOnsiJGlkIjoiODMzIiwiRm9udFNldHRpbmdzIjp7IiRpZCI6IjgzNCIsIkZvbnRTaXplIjoxMCwiRm9udE5hbWUiOiJDYWxpYnJpIiwiSXNCb2xkIjpmYWxzZSwiSXNJdGFsaWMiOmZhbHNlLCJJc1VuZGVybGluZWQiOmZhbHNlLCJQYXJlbnRTdHlsZSI6bnVsbH0sIkF1dG9TaXplIjowLCJGb3JlZ3JvdW5kIjp7IiRpZCI6IjgzNSIsIkNvbG9yIjp7IiRyZWYiOiIxNTMifX0sIk1heFdpZHRoIjoyMDAuMCwiTWF4SGVpZ2h0IjoiSW5maW5pdHkiLCJTbWFydEZvcmVncm91bmRJc0FjdGl2ZSI6ZmFsc2UsIkhvcml6b250YWxBbGlnbm1lbnQiOjAsIlZlcnRpY2FsQWxpZ25tZW50IjowLCJTbWFydEZvcmVncm91bmQiOm51bGwsIkJhY2tncm91bmRGaWxsVHlwZSI6MCwiTWFyZ2luIjp7IiRpZCI6IjgzNiIsIlRvcCI6MC4wLCJMZWZ0IjowLjAsIlJpZ2h0IjowLjAsIkJvdHRvbSI6MC4wfSwiUGFkZGluZyI6eyIkaWQiOiI4MzciLCJUb3AiOjAuMCwiTGVmdCI6MC4wLCJSaWdodCI6MC4wLCJCb3R0b20iOjAuMH0sIkJhY2tncm91bmQiOnsiJHJlZiI6IjE1NiJ9LCJJc1Zpc2libGUiOnRydWUsIldpZHRoIjowLjAsIkhlaWdodCI6MC4wLCJCb3JkZXJTdHlsZSI6eyIkaWQiOiI4MzgiLCJMaW5lQ29sb3IiOm51bGwsIkxpbmVXZWlnaHQiOjAuMCwiTGluZVR5cGUiOjAsIlBhcmVudFN0eWxlIjpudWxsfSwiUGFyZW50U3R5bGUiOm51bGx9LCJEYXRlRm9ybWF0Ijp7IiRpZCI6IjgzOSIsIkZvcm1hdFN0cmluZyI6Ik1NTSBkIiwiU2VwYXJhdG9yIjoiLyIsIlVzZUludGVybmF0aW9uYWxEYXRlRm9ybWF0IjpmYWxzZSwiRGF0ZUlzVmlzaWJsZSI6ZmFsc2UsIlRpbWVJc1Zpc2libGUiOmZhbHNlLCJIb3VyRGlnaXRzIjoxLCJBbVBtRGVzaWduYXRvciI6MiwiVHJpbTAwTWludXRlcyI6ZmFsc2UsIkxhc3RLbm93blZpc2liaWxpdHlTdGF0ZSI6eyIkaWQiOiI4NDAiLCJEYXRlUGFydElzVmlzaWJsZSI6dHJ1ZSwiVGltZVBhcnRJc1Zpc2libGUiOmZhbHNlfX0sIldlZWtOdW1iZXJpbmciOnsiJGlkIjoiODQxIiwiRm9ybWF0IjowLCJJc1Zpc2libGUiOmZhbHNlLCJMYXN0S25vd25WaXNpYmlsaXR5U3RhdGUiOmZhbHNlfSwiSXNWaXNpYmxlIjp0cnVlLCJQYXJlbnRTdHlsZSI6bnVsbH0sIkluZGV4IjoxNywiU21hcnREdXJhdGlvbkFjdGl2YXRlZCI6ZmFsc2UsIkRhdGVGb3JtYXQiOnsiJHJlZiI6IjgzOSJ9LCJXZWVrTnVtYmVyaW5nIjp7IiRpZCI6Ijg0MiIsIkZvcm1hdCI6MCwiSXNWaXNpYmxlIjpmYWxzZSwiTGFzdEtub3duVmlzaWJpbGl0eVN0YXRlIjpmYWxzZX0sIklkIjoiNDg1MGU0NTEtMzE1ZC00NTQ0LTgwZDQtZjVlODNlN2ZiZjhhIiwiSW1wb3J0SWQiOm51bGwsIlRpdGxlIjoiUmVjcnVpdDogUm91bmQgMiIsIk5vdGUiOm51bGwsIkh5cGVybGluayI6eyIkaWQiOiI4NDMiLCJBZGRyZXNzIjoiIiwiU3ViQWRkcmVzcyI6IiJ9LCJJc0NoYW5nZWQiOmZhbHNlLCJJc05ldyI6ZmFsc2V9fV0sIl9taWxlc3RvbmVzIjpbXSwiSWQiOiJmYzBjNjRhOS1jOGQxLTQzMDEtOTNlYi0wMGFjNWRmMDNmZGUiLCJJc1NpbmdsZUl0ZW1Sb3ciOmZhbHNlfV0sIkluZGV4IjowLCJJZCI6ImI4NGI4YjE1LWVjMGItNDFmMy04MmIwLTY1OTMxZGI5MGNkNSIsIkhlYWRlclRleHQiOm51bGwsIklzRGVmYXVsdCI6dHJ1ZSwiU3R5bGUiOnsiJGlkIjoiODQ0IiwiSGVhZGVyU3R5bGUiOnsiJGlkIjoiODQ1IiwiVGV4dFN0eWxlIjp7IiRpZCI6Ijg0NiIsIkZvbnRTZXR0aW5ncyI6eyIkaWQiOiI4NDciLCJGb250U2l6ZSI6MTEsIkZvbnROYW1lIjoiQ2FsaWJyaSIsIklzQm9sZCI6ZmFsc2UsIklzSXRhbGljIjpmYWxzZSwiSXNVbmRlcmxpbmVkIjpmYWxzZSwiUGFyZW50U3R5bGUiOm51bGx9LCJBdXRvU2l6ZSI6MiwiRm9yZWdyb3VuZCI6eyIkaWQiOiI4NDgiLCJDb2xvciI6eyIkaWQiOiI4NDkiLCJBIjoyNTUsIlIiOjAsIkciOjAsIkIiOjB9fSwiTWF4V2lkdGgiOjAuMCwiTWF4SGVpZ2h0IjoiSW5maW5pdHkiLCJTbWFydEZvcmVncm91bmRJc0FjdGl2ZSI6ZmFsc2UsIkhvcml6b250YWxBbGlnbm1lbnQiOjAsIlZlcnRpY2FsQWxpZ25tZW50IjowLCJTbWFydEZvcmVncm91bmQiOm51bGwsIkJhY2tncm91bmRGaWxsVHlwZSI6MCwiTWFyZ2luIjp7IiRpZCI6Ijg1MCIsIlRvcCI6MC4wLCJMZWZ0IjowLjAsIlJpZ2h0IjowLjAsIkJvdHRvbSI6MC4wfSwiUGFkZGluZyI6eyIkaWQiOiI4NTEiLCJUb3AiOjAuMCwiTGVmdCI6MC4wLCJSaWdodCI6MC4wLCJCb3R0b20iOjAuMH0sIkJhY2tncm91bmQiOm51bGwsIklzVmlzaWJsZSI6dHJ1ZSwiV2lkdGgiOjAuMCwiSGVpZ2h0IjowLjAsIkJvcmRlclN0eWxlIjpudWxsLCJQYXJlbnRTdHlsZSI6bnVsbH0sIlJlY3RhbmdsZVN0eWxlIjp7IiRpZCI6Ijg1MiIsIk1hcmdpbiI6eyIkaWQiOiI4NTMiLCJUb3AiOjAuMCwiTGVmdCI6MC4wLCJSaWdodCI6MC4wLCJCb3R0b20iOjAuMH0sIlBhZGRpbmciOnsiJGlkIjoiODU0IiwiVG9wIjowLjAsIkxlZnQiOjAuMCwiUmlnaHQiOjAuMCwiQm90dG9tIjowLjB9LCJCYWNrZ3JvdW5kIjp7IiRpZCI6Ijg1NSIsIkNvbG9yIjp7IiRpZCI6Ijg1NiIsIkEiOjYzLCJSIjowLCJHIjowLCJCIjowfX0sIklzVmlzaWJsZSI6dHJ1ZSwiV2lkdGgiOjAuMCwiSGVpZ2h0IjowLjAsIkJvcmRlclN0eWxlIjp7IiRpZCI6Ijg1NyIsIkxpbmVDb2xvciI6eyIkaWQiOiI4NTgiLCIkdHlwZSI6Ik5MUkUuQ29tbW9uLkRvbS5Tb2xpZENvbG9yQnJ1c2gsIE5MUkUuQ29tbW9uIiwiQ29sb3IiOnsiJGlkIjoiODU5IiwiQSI6MjU1LCJSIjoyNTUsIkciOjAsIkIiOjB9fSwiTGluZVdlaWdodCI6MC4wLCJMaW5lVHlwZSI6MCwiUGFyZW50U3R5bGUiOm51bGx9LCJQYXJlbnRTdHlsZSI6bnVsbH0sIk1hcmdpbiI6eyIkaWQiOiI4NjAiLCJUb3AiOjAuMCwiTGVmdCI6MC4wLCJSaWdodCI6MC4wLCJCb3R0b20iOjAuMH0sIlBhZGRpbmciOnsiJGlkIjoiODYxIiwiVG9wIjowLjAsIkxlZnQiOjAuMCwiUmlnaHQiOjAuMCwiQm90dG9tIjowLjB9LCJCYWNrZ3JvdW5kIjpudWxsLCJJc1Zpc2libGUiOnRydWUsIldpZHRoIjowLjAsIkhlaWdodCI6MC4wLCJCb3JkZXJTdHlsZSI6bnVsbCwiUGFyZW50U3R5bGUiOm51bGx9LCJCYWNrZ3JvdW5kU3R5bGUiOnsiJGlkIjoiODYyIiwiTWFyZ2luIjp7IiRpZCI6Ijg2MyIsIlRvcCI6MC4wLCJMZWZ0IjowLjAsIlJpZ2h0IjowLjAsIkJvdHRvbSI6MC4wfSwiUGFkZGluZyI6eyIkaWQiOiI4NjQiLCJUb3AiOjAuMCwiTGVmdCI6MC4wLCJSaWdodCI6MC4wLCJCb3R0b20iOjAuMH0sIkJhY2tncm91bmQiOnsiJGlkIjoiODY1IiwiQ29sb3IiOnsiJGlkIjoiODY2IiwiQSI6NTEsIlIiOjE2NSwiRyI6MTY1LCJCIjoxNjV9fSwiSXNWaXNpYmxlIjp0cnVlLCJXaWR0aCI6MC4wLCJIZWlnaHQiOjAuMCwiQm9yZGVyU3R5bGUiOnsiJGlkIjoiODY3IiwiTGluZUNvbG9yIjp7IiRpZCI6Ijg2OCIsIiR0eXBlIjoiTkxSRS5Db21tb24uRG9tLlNvbGlkQ29sb3JCcnVzaCwgTkxSRS5Db21tb24iLCJDb2xvciI6eyIkaWQiOiI4NjkiLCJBIjoyNTUsIlIiOjI1NSwiRyI6MCwiQiI6MH19LCJMaW5lV2VpZ2h0IjowLjAsIkxpbmVUeXBlIjowLCJQYXJlbnRTdHlsZSI6bnVsbH0sIlBhcmVudFN0eWxlIjpudWxsfSwiTWFyZ2luIjp7IiRpZCI6Ijg3MCIsIlRvcCI6MC4wLCJMZWZ0IjowLjAsIlJpZ2h0IjowLjAsIkJvdHRvbSI6MC4wfSwiUGFkZGluZyI6eyIkaWQiOiI4NzEiLCJUb3AiOjAuMCwiTGVmdCI6MC4wLCJSaWdodCI6MC4wLCJCb3R0b20iOjAuMH0sIklzVmlzaWJsZSI6ZmFsc2UsIldpZHRoIjowLjAsIkhlaWdodCI6MC4wLCJCb3JkZXJTdHlsZSI6bnVsbCwiUGFyZW50U3R5bGUiOm51bGx9fV0sIklkIjoiZDlhN2RmMjAtNDU4MC00ZDljLWIxNzItNDc3MDZjMzAzYmNhIiwiSW5kZXgiOjEsIkhlYWRlclRleHQiOiJPcHMiLCJTdHlsZSI6eyIkaWQiOiI4NzIiLCJIZWFkZXJTdHlsZSI6eyIkaWQiOiI4NzMiLCJUZXh0SXNWZXJ0aWNhbCI6ZmFsc2UsIlRleHRTdHlsZSI6eyIkaWQiOiI4NzQiLCJGb250U2V0dGluZ3MiOnsiJGlkIjoiODc1IiwiRm9udFNpemUiOjEyLCJGb250TmFtZSI6IkNhbGlicmkiLCJJc0JvbGQiOmZhbHNlLCJJc0l0YWxpYyI6ZmFsc2UsIklzVW5kZXJsaW5lZCI6ZmFsc2UsIlBhcmVudFN0eWxlIjpudWxsfSwiQXV0b1NpemUiOjAsIkZvcmVncm91bmQiOnsiJGlkIjoiODc2IiwiQ29sb3IiOnsiJGlkIjoiODc3IiwiQSI6MjU1LCJSIjozMiwiRyI6NTYsIkIiOjEwMH19LCJNYXhXaWR0aCI6MC4wLCJNYXhIZWlnaHQiOjAuMCwiU21hcnRGb3JlZ3JvdW5kSXNBY3RpdmUiOmZhbHNlLCJIb3Jpem9udGFsQWxpZ25tZW50IjowLCJWZXJ0aWNhbEFsaWdubWVudCI6MCwiU21hcnRGb3JlZ3JvdW5kIjpudWxsLCJCYWNrZ3JvdW5kRmlsbFR5cGUiOjAsIk1hcmdpbiI6eyIkcmVmIjoiNDM0In0sIlBhZGRpbmciOnsiJHJlZiI6IjQzNSJ9LCJCYWNrZ3JvdW5kIjpudWxsLCJJc1Zpc2libGUiOmZhbHNlLCJXaWR0aCI6MC4wLCJIZWlnaHQiOjAuMCwiQm9yZGVyU3R5bGUiOm51bGwsIlBhcmVudFN0eWxlIjpudWxsfSwiUmVjdGFuZ2xlU3R5bGUiOnsiJGlkIjoiODc4IiwiTWFyZ2luIjp7IiRyZWYiOiI0MzcifSwiUGFkZGluZyI6eyIkcmVmIjoiNDM4In0sIkJhY2tncm91bmQiOnsiJGlkIjoiODc5IiwiQ29sb3IiOnsiJGlkIjoiODgwIiwiQSI6MTI3LCJSIjoxMTEsIkciOjQ5LCJCIjoxNTJ9fSwiSXNWaXNpYmxlIjpmYWxzZSwiV2lkdGgiOjAuMCwiSGVpZ2h0IjowLjAsIkJvcmRlclN0eWxlIjp7IiRpZCI6Ijg4MSIsIkxpbmVDb2xvciI6eyIkcmVmIjoiNDQyIn0sIkxpbmVXZWlnaHQiOjAuMCwiTGluZVR5cGUiOjAsIlBhcmVudFN0eWxlIjpudWxsfSwiUGFyZW50U3R5bGUiOm51bGx9LCJNYXJnaW4iOnsiJHJlZiI6IjQ0NCJ9LCJQYWRkaW5nIjp7IiRyZWYiOiI0NDUifSwiQmFja2dyb3VuZCI6bnVsbCwiSXNWaXNpYmxlIjp0cnVlLCJXaWR0aCI6MC4wLCJIZWlnaHQiOjAuMCwiQm9yZGVyU3R5bGUiOm51bGwsIlBhcmVudFN0eWxlIjpudWxsfSwiQmFja2dyb3VuZFN0eWxlIjp7IiRpZCI6Ijg4MiIsIk1hcmdpbiI6eyIkcmVmIjoiNDQ3In0sIlBhZGRpbmciOnsiJHJlZiI6IjQ0OCJ9LCJCYWNrZ3JvdW5kIjp7IiRpZCI6Ijg4MyIsIkNvbG9yIjp7IiRpZCI6Ijg4NCIsIkEiOjM4LCJSIjowLCJHIjowLCJCIjowfX0sIklzVmlzaWJsZSI6dHJ1ZSwiV2lkdGgiOjAuMCwiSGVpZ2h0IjowLjAsIkJvcmRlclN0eWxlIjp7IiRpZCI6Ijg4NSIsIkxpbmVDb2xvciI6eyIkaWQiOiI4ODYiLCIkdHlwZSI6Ik5MUkUuQ29tbW9uLkRvbS5Tb2xpZENvbG9yQnJ1c2gsIE5MUkUuQ29tbW9uIiwiQ29sb3IiOnsiJGlkIjoiODg3IiwiQSI6MjU1LCJSIjoxMTEsIkciOjQ5LCJCIjoxNTJ9fSwiTGluZVdlaWdodCI6MC4wLCJMaW5lVHlwZSI6MCwiUGFyZW50U3R5bGUiOm51bGx9LCJQYXJlbnRTdHlsZSI6bnVsbH0sIklzQWJvdmVUaW1lYmFuZCI6ZmFsc2UsIk1hcmdpbiI6eyIkaWQiOiI4ODgiLCJUb3AiOjAuMCwiTGVmdCI6MC4wLCJSaWdodCI6MC4wLCJCb3R0b20iOjAuMH0sIlBhZGRpbmciOnsiJGlkIjoiODg5IiwiVG9wIjowLjAsIkxlZnQiOjAuMCwiUmlnaHQiOjAuMCwiQm90dG9tIjowLjB9LCJJc1Zpc2libGUiOnRydWUsIldpZHRoIjowLjAsIkhlaWdodCI6MC4wLCJCb3JkZXJTdHlsZSI6eyIkaWQiOiI4OTAiLCJMaW5lQ29sb3IiOm51bGwsIkxpbmVXZWlnaHQiOjAuMCwiTGluZVR5cGUiOjAsIlBhcmVudFN0eWxlIjpudWxsfSwiUGFyZW50U3R5bGUiOm51bGx9fSx7IiRpZCI6Ijg5MSIsIl9hY3Rpdml0aWVzIjpbeyIkaWQiOiI4OTIiLCJfcm93cyI6W3siJGlkIjoiODkzIiwiX3Rhc2tzIjpbeyIkaWQiOiI4OTQiLCJfYXR0YWNoZWRNaWxlc3RvbmVzIjpbXSwiVGFza0RlZmluaXRpb24iOnsiJGlkIjoiODk1IiwiR3JvdXBOYW1lIjoiYTc3Nzc4NGItYjkzZC00NGY0LWE4YzAtYjE0ZWU2MGUwMjY3IiwiU3RhcnREYXRlIjoiMjAyMy0wMy0yM1QwMDowMDowMFoiLCJFbmREYXRlIjoiMjAyMy0wNy0wM1QxMTo1OTowMFoiLCJQZXJjZW50YWdlQ29tcGxldGUiOjcwLjAsIlN0eWxlIjp7IiRpZCI6Ijg5NiIsIlNoYXBlIjo0LCJTaGFwZVRoaWNrbmVzcyI6MCwiRHVyYXRpb25Gb3JtYXQiOjAsIkluY2x1ZGVOb25Xb3JraW5nRGF5c0luRHVyYXRpb24iOmZhbHNlLCJQZXJjZW50YWdlQ29tcGxldGVTdHlsZSI6eyIkaWQiOiI4OTciLCJGb250U2V0dGluZ3MiOnsiJGlkIjoiODk4IiwiRm9udFNpemUiOjEwLCJGb250TmFtZSI6IkNhbGlicmkiLCJJc0JvbGQiOmZhbHNlLCJJc0l0YWxpYyI6ZmFsc2UsIklzVW5kZXJsaW5lZCI6ZmFsc2UsIlBhcmVudFN0eWxlIjpudWxsfSwiQXV0b1NpemUiOjAsIkZvcmVncm91bmQiOnsiJGlkIjoiODk5IiwiQ29sb3IiOnsiJGlkIjoiOTAwIiwiQSI6MjU1LCJSIjoxOTIsIkciOjgwLCJCIjo3N319LCJNYXhXaWR0aCI6MjAwLjAsIk1heEhlaWdodCI6IkluZmluaXR5IiwiU21hcnRGb3JlZ3JvdW5kSXNBY3RpdmUiOmZhbHNlLCJIb3Jpem9udGFsQWxpZ25tZW50IjoxLCJWZXJ0aWNhbEFsaWdubWVudCI6MCwiU21hcnRGb3JlZ3JvdW5kIjpudWxsLCJCYWNrZ3JvdW5kRmlsbFR5cGUiOjAsIk1hcmdpbiI6eyIkaWQiOiI5MDEiLCJUb3AiOjAuMCwiTGVmdCI6MC4wLCJSaWdodCI6MC4wLCJCb3R0b20iOjAuMH0sIlBhZGRpbmciOnsiJGlkIjoiOTAyIiwiVG9wIjowLjAsIkxlZnQiOjAuMCwiUmlnaHQiOjAuMCwiQm90dG9tIjowLjB9LCJCYWNrZ3JvdW5kIjp7IiRpZCI6IjkwMyIsIkNvbG9yIjp7IiRyZWYiOiIxMTYifX0sIklzVmlzaWJsZSI6dHJ1ZSwiV2lkdGgiOjAuMCwiSGVpZ2h0IjowLjAsIkJvcmRlclN0eWxlIjp7IiRpZCI6IjkwNCIsIkxpbmVDb2xvciI6bnVsbCwiTGluZVdlaWdodCI6MC4wLCJMaW5lVHlwZSI6MCwiUGFyZW50U3R5bGUiOm51bGx9LCJQYXJlbnRTdHlsZSI6bnVsbH0sIkR1cmF0aW9uU3R5bGUiOnsiJGlkIjoiOTA1IiwiRm9udFNldHRpbmdzIjp7IiRpZCI6IjkwNiIsIkZvbnRTaXplIjoxMCwiRm9udE5hbWUiOiJDYWxpYnJpIiwiSXNCb2xkIjpmYWxzZSwiSXNJdGFsaWMiOmZhbHNlLCJJc1VuZGVybGluZWQiOmZhbHNlLCJQYXJlbnRTdHlsZSI6bnVsbH0sIkF1dG9TaXplIjowLCJGb3JlZ3JvdW5kIjp7IiRpZCI6IjkwNyIsIkNvbG9yIjp7IiRyZWYiOiIxMjEifX0sIk1heFdpZHRoIjoyMDAuMCwiTWF4SGVpZ2h0IjoiSW5maW5pdHkiLCJTbWFydEZvcmVncm91bmRJc0FjdGl2ZSI6ZmFsc2UsIkhvcml6b250YWxBbGlnbm1lbnQiOjAsIlZlcnRpY2FsQWxpZ25tZW50IjowLCJTbWFydEZvcmVncm91bmQiOm51bGwsIkJhY2tncm91bmRGaWxsVHlwZSI6MCwiTWFyZ2luIjp7IiRpZCI6IjkwOCIsIlRvcCI6MC4wLCJMZWZ0IjowLjAsIlJpZ2h0IjowLjAsIkJvdHRvbSI6MC4wfSwiUGFkZGluZyI6eyIkaWQiOiI5MDkiLCJUb3AiOjAuMCwiTGVmdCI6MC4wLCJSaWdodCI6MC4wLCJCb3R0b20iOjAuMH0sIkJhY2tncm91bmQiOnsiJHJlZiI6IjEyNCJ9LCJJc1Zpc2libGUiOnRydWUsIldpZHRoIjowLjAsIkhlaWdodCI6MC4wLCJCb3JkZXJTdHlsZSI6eyIkaWQiOiI5MTAiLCJMaW5lQ29sb3IiOm51bGwsIkxpbmVXZWlnaHQiOjAuMCwiTGluZVR5cGUiOjAsIlBhcmVudFN0eWxlIjpudWxsfSwiUGFyZW50U3R5bGUiOm51bGx9LCJIb3Jpem9udGFsQ29ubmVjdG9yU3R5bGUiOnsiJGlkIjoiOTExIiwiTGluZUNvbG9yIjp7IiRyZWYiOiIxMjgifSwiTGluZVdlaWdodCI6MS4wLCJMaW5lVHlwZSI6MCwiUGFyZW50U3R5bGUiOm51bGx9LCJWZXJ0aWNhbENvbm5lY3RvclN0eWxlIjp7IiRpZCI6IjkxMiIsIkxpbmVDb2xvciI6eyIkcmVmIjoiMTMxIn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OTEzIiwiTWFyZ2luIjp7IiRpZCI6IjkxNCIsIlRvcCI6MC4wLCJMZWZ0Ijo0LjAsIlJpZ2h0Ijo0LjAsIkJvdHRvbSI6MC4wfSwiUGFkZGluZyI6eyIkaWQiOiI5MTUiLCJUb3AiOjAuMCwiTGVmdCI6MC4wLCJSaWdodCI6MC4wLCJCb3R0b20iOjAuMH0sIkJhY2tncm91bmQiOnsiJGlkIjoiOTE2IiwiQ29sb3IiOnsiJGlkIjoiOTE3IiwiQSI6MjU1LCJSIjoyMjcsIkciOjExNiwiQiI6MjJ9fSwiSXNWaXNpYmxlIjp0cnVlLCJXaWR0aCI6MC4wLCJIZWlnaHQiOjEwLjAsIkJvcmRlclN0eWxlIjp7IiRpZCI6IjkxOCIsIkxpbmVDb2xvciI6eyIkaWQiOiI5MTkiLCIkdHlwZSI6Ik5MUkUuQ29tbW9uLkRvbS5Tb2xpZENvbG9yQnJ1c2gsIE5MUkUuQ29tbW9uIiwiQ29sb3IiOnsiJGlkIjoiOTIwIiwiQSI6MjU1LCJSIjoyNTUsIkciOjAsIkIiOjB9fSwiTGluZVdlaWdodCI6MC4wLCJMaW5lVHlwZSI6MCwiUGFyZW50U3R5bGUiOm51bGx9LCJQYXJlbnRTdHlsZSI6bnVsbH0sIlRpdGxlU3R5bGUiOnsiJGlkIjoiOTIxIiwiRm9udFNldHRpbmdzIjp7IiRpZCI6IjkyMiIsIkZvbnRTaXplIjoxMSwiRm9udE5hbWUiOiJDYWxpYnJpIiwiSXNCb2xkIjpmYWxzZSwiSXNJdGFsaWMiOmZhbHNlLCJJc1VuZGVybGluZWQiOmZhbHNlLCJQYXJlbnRTdHlsZSI6bnVsbH0sIkF1dG9TaXplIjowLCJGb3JlZ3JvdW5kIjp7IiRpZCI6IjkyMyIsIkNvbG9yIjp7IiRpZCI6IjkyNC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5MjUiLCJUb3AiOjAuMCwiTGVmdCI6MC4wLCJSaWdodCI6MC4wLCJCb3R0b20iOjAuMH0sIlBhZGRpbmciOnsiJGlkIjoiOTI2IiwiVG9wIjowLjAsIkxlZnQiOjAuMCwiUmlnaHQiOjAuMCwiQm90dG9tIjowLjB9LCJCYWNrZ3JvdW5kIjp7IiRpZCI6IjkyNyIsIkNvbG9yIjp7IiRpZCI6IjkyOCIsIkEiOjAsIlIiOjI1NSwiRyI6MjU1LCJCIjoyNTV9fSwiSXNWaXNpYmxlIjp0cnVlLCJXaWR0aCI6MC4wLCJIZWlnaHQiOjAuMCwiQm9yZGVyU3R5bGUiOnsiJGlkIjoiOTI5IiwiTGluZUNvbG9yIjpudWxsLCJMaW5lV2VpZ2h0IjowLjAsIkxpbmVUeXBlIjowLCJQYXJlbnRTdHlsZSI6bnVsbH0sIlBhcmVudFN0eWxlIjpudWxsfSwiRGF0ZVN0eWxlIjp7IiRpZCI6IjkzMCIsIkZvbnRTZXR0aW5ncyI6eyIkaWQiOiI5MzEiLCJGb250U2l6ZSI6MTAsIkZvbnROYW1lIjoiQ2FsaWJyaSIsIklzQm9sZCI6ZmFsc2UsIklzSXRhbGljIjpmYWxzZSwiSXNVbmRlcmxpbmVkIjpmYWxzZSwiUGFyZW50U3R5bGUiOm51bGx9LCJBdXRvU2l6ZSI6MCwiRm9yZWdyb3VuZCI6eyIkaWQiOiI5MzIiLCJDb2xvciI6eyIkcmVmIjoiMTUzIn19LCJNYXhXaWR0aCI6MjAwLjAsIk1heEhlaWdodCI6IkluZmluaXR5IiwiU21hcnRGb3JlZ3JvdW5kSXNBY3RpdmUiOmZhbHNlLCJIb3Jpem9udGFsQWxpZ25tZW50IjowLCJWZXJ0aWNhbEFsaWdubWVudCI6MCwiU21hcnRGb3JlZ3JvdW5kIjpudWxsLCJCYWNrZ3JvdW5kRmlsbFR5cGUiOjAsIk1hcmdpbiI6eyIkaWQiOiI5MzMiLCJUb3AiOjAuMCwiTGVmdCI6MC4wLCJSaWdodCI6MC4wLCJCb3R0b20iOjAuMH0sIlBhZGRpbmciOnsiJGlkIjoiOTM0IiwiVG9wIjowLjAsIkxlZnQiOjAuMCwiUmlnaHQiOjAuMCwiQm90dG9tIjowLjB9LCJCYWNrZ3JvdW5kIjp7IiRyZWYiOiIxNTYifSwiSXNWaXNpYmxlIjp0cnVlLCJXaWR0aCI6MC4wLCJIZWlnaHQiOjAuMCwiQm9yZGVyU3R5bGUiOnsiJGlkIjoiOTM1IiwiTGluZUNvbG9yIjpudWxsLCJMaW5lV2VpZ2h0IjowLjAsIkxpbmVUeXBlIjowLCJQYXJlbnRTdHlsZSI6bnVsbH0sIlBhcmVudFN0eWxlIjpudWxsfSwiRGF0ZUZvcm1hdCI6eyIkaWQiOiI5MzYiLCJGb3JtYXRTdHJpbmciOiJNTU0gZCIsIlNlcGFyYXRvciI6Ii8iLCJVc2VJbnRlcm5hdGlvbmFsRGF0ZUZvcm1hdCI6ZmFsc2UsIkRhdGVJc1Zpc2libGUiOmZhbHNlLCJUaW1lSXNWaXNpYmxlIjpmYWxzZSwiSG91ckRpZ2l0cyI6MSwiQW1QbURlc2lnbmF0b3IiOjIsIlRyaW0wME1pbnV0ZXMiOmZhbHNlLCJMYXN0S25vd25WaXNpYmlsaXR5U3RhdGUiOnsiJGlkIjoiOTM3IiwiRGF0ZVBhcnRJc1Zpc2libGUiOnRydWUsIlRpbWVQYXJ0SXNWaXNpYmxlIjpmYWxzZX19LCJXZWVrTnVtYmVyaW5nIjp7IiRpZCI6IjkzOCIsIkZvcm1hdCI6MCwiSXNWaXNpYmxlIjpmYWxzZSwiTGFzdEtub3duVmlzaWJpbGl0eVN0YXRlIjpmYWxzZX0sIklzVmlzaWJsZSI6dHJ1ZSwiUGFyZW50U3R5bGUiOm51bGx9LCJJbmRleCI6MTgsIlNtYXJ0RHVyYXRpb25BY3RpdmF0ZWQiOmZhbHNlLCJEYXRlRm9ybWF0Ijp7IiRyZWYiOiI5MzYifSwiV2Vla051bWJlcmluZyI6eyIkaWQiOiI5MzkiLCJGb3JtYXQiOjAsIklzVmlzaWJsZSI6ZmFsc2UsIkxhc3RLbm93blZpc2liaWxpdHlTdGF0ZSI6ZmFsc2V9LCJJZCI6ImZhNzE2MGFlLThkYjYtNDljNC1hNTg2LWMyNjcyMmUwOTRjYSIsIkltcG9ydElkIjpudWxsLCJUaXRsZSI6IkNlcnRpZmljYXRpb24gIiwiTm90ZSI6bnVsbCwiSHlwZXJsaW5rIjp7IiRpZCI6Ijk0MCIsIkFkZHJlc3MiOiIiLCJTdWJBZGRyZXNzIjoiIn0sIklzQ2hhbmdlZCI6ZmFsc2UsIklzTmV3IjpmYWxzZX19LHsiJGlkIjoiOTQxIiwiX2F0dGFjaGVkTWlsZXN0b25lcyI6W10sIlRhc2tEZWZpbml0aW9uIjp7IiRpZCI6Ijk0MiIsIkdyb3VwTmFtZSI6ImE3Nzc3ODRiLWI5M2QtNDRmNC1hOGMwLWIxNGVlNjBlMDI2NyIsIlN0YXJ0RGF0ZSI6IjIwMjItMTAtMjZUMDA6MDA6MDBaIiwiRW5kRGF0ZSI6IjIwMjItMTItMTFUMTE6NTk6MDBaIiwiUGVyY2VudGFnZUNvbXBsZXRlIjpudWxsLCJTdHlsZSI6eyIkaWQiOiI5NDMiLCJTaGFwZSI6MSwiU2hhcGVUaGlja25lc3MiOjAsIkR1cmF0aW9uRm9ybWF0IjowLCJJbmNsdWRlTm9uV29ya2luZ0RheXNJbkR1cmF0aW9uIjpmYWxzZSwiUGVyY2VudGFnZUNvbXBsZXRlU3R5bGUiOnsiJGlkIjoiOTQ0IiwiRm9udFNldHRpbmdzIjp7IiRpZCI6Ijk0NSIsIkZvbnRTaXplIjoxMCwiRm9udE5hbWUiOiJDYWxpYnJpIiwiSXNCb2xkIjpmYWxzZSwiSXNJdGFsaWMiOmZhbHNlLCJJc1VuZGVybGluZWQiOmZhbHNlLCJQYXJlbnRTdHlsZSI6bnVsbH0sIkF1dG9TaXplIjowLCJGb3JlZ3JvdW5kIjp7IiRpZCI6Ijk0NiIsIkNvbG9yIjp7IiRpZCI6Ijk0Ny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5NDgiLCJUb3AiOjAuMCwiTGVmdCI6MC4wLCJSaWdodCI6MC4wLCJCb3R0b20iOjAuMH0sIlBhZGRpbmciOnsiJGlkIjoiOTQ5IiwiVG9wIjowLjAsIkxlZnQiOjAuMCwiUmlnaHQiOjAuMCwiQm90dG9tIjowLjB9LCJCYWNrZ3JvdW5kIjp7IiRpZCI6Ijk1MCIsIkNvbG9yIjp7IiRyZWYiOiIxMTYifX0sIklzVmlzaWJsZSI6dHJ1ZSwiV2lkdGgiOjAuMCwiSGVpZ2h0IjowLjAsIkJvcmRlclN0eWxlIjp7IiRpZCI6Ijk1MSIsIkxpbmVDb2xvciI6bnVsbCwiTGluZVdlaWdodCI6MC4wLCJMaW5lVHlwZSI6MCwiUGFyZW50U3R5bGUiOm51bGx9LCJQYXJlbnRTdHlsZSI6bnVsbH0sIkR1cmF0aW9uU3R5bGUiOnsiJGlkIjoiOTUyIiwiRm9udFNldHRpbmdzIjp7IiRpZCI6Ijk1MyIsIkZvbnRTaXplIjoxMCwiRm9udE5hbWUiOiJDYWxpYnJpIiwiSXNCb2xkIjpmYWxzZSwiSXNJdGFsaWMiOmZhbHNlLCJJc1VuZGVybGluZWQiOmZhbHNlLCJQYXJlbnRTdHlsZSI6bnVsbH0sIkF1dG9TaXplIjowLCJGb3JlZ3JvdW5kIjp7IiRpZCI6Ijk1NCIsIkNvbG9yIjp7IiRyZWYiOiIxMjEifX0sIk1heFdpZHRoIjoyMDAuMCwiTWF4SGVpZ2h0IjoiSW5maW5pdHkiLCJTbWFydEZvcmVncm91bmRJc0FjdGl2ZSI6ZmFsc2UsIkhvcml6b250YWxBbGlnbm1lbnQiOjAsIlZlcnRpY2FsQWxpZ25tZW50IjowLCJTbWFydEZvcmVncm91bmQiOm51bGwsIkJhY2tncm91bmRGaWxsVHlwZSI6MCwiTWFyZ2luIjp7IiRpZCI6Ijk1NSIsIlRvcCI6MC4wLCJMZWZ0IjowLjAsIlJpZ2h0IjowLjAsIkJvdHRvbSI6MC4wfSwiUGFkZGluZyI6eyIkaWQiOiI5NTYiLCJUb3AiOjAuMCwiTGVmdCI6MC4wLCJSaWdodCI6MC4wLCJCb3R0b20iOjAuMH0sIkJhY2tncm91bmQiOnsiJHJlZiI6IjEyNCJ9LCJJc1Zpc2libGUiOnRydWUsIldpZHRoIjowLjAsIkhlaWdodCI6MC4wLCJCb3JkZXJTdHlsZSI6eyIkaWQiOiI5NTciLCJMaW5lQ29sb3IiOm51bGwsIkxpbmVXZWlnaHQiOjAuMCwiTGluZVR5cGUiOjAsIlBhcmVudFN0eWxlIjpudWxsfSwiUGFyZW50U3R5bGUiOm51bGx9LCJIb3Jpem9udGFsQ29ubmVjdG9yU3R5bGUiOnsiJGlkIjoiOTU4IiwiTGluZUNvbG9yIjp7IiRyZWYiOiIxMjgifSwiTGluZVdlaWdodCI6MS4wLCJMaW5lVHlwZSI6MCwiUGFyZW50U3R5bGUiOm51bGx9LCJWZXJ0aWNhbENvbm5lY3RvclN0eWxlIjp7IiRpZCI6Ijk1OSIsIkxpbmVDb2xvciI6eyIkcmVmIjoiMTMxIn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OTYwIiwiTWFyZ2luIjp7IiRpZCI6Ijk2MSIsIlRvcCI6MC4wLCJMZWZ0Ijo0LjAsIlJpZ2h0Ijo0LjAsIkJvdHRvbSI6MC4wfSwiUGFkZGluZyI6eyIkaWQiOiI5NjIiLCJUb3AiOjAuMCwiTGVmdCI6MC4wLCJSaWdodCI6MC4wLCJCb3R0b20iOjAuMH0sIkJhY2tncm91bmQiOnsiJGlkIjoiOTYzIiwiQ29sb3IiOnsiJGlkIjoiOTY0IiwiQSI6MjU1LCJSIjoyMjcsIkciOjExNiwiQiI6MjJ9fSwiSXNWaXNpYmxlIjp0cnVlLCJXaWR0aCI6MC4wLCJIZWlnaHQiOjEwLjAsIkJvcmRlclN0eWxlIjp7IiRpZCI6Ijk2NSIsIkxpbmVDb2xvciI6eyIkaWQiOiI5NjYiLCIkdHlwZSI6Ik5MUkUuQ29tbW9uLkRvbS5Tb2xpZENvbG9yQnJ1c2gsIE5MUkUuQ29tbW9uIiwiQ29sb3IiOnsiJGlkIjoiOTY3IiwiQSI6MjU1LCJSIjoyNTUsIkciOjAsIkIiOjB9fSwiTGluZVdlaWdodCI6MC4wLCJMaW5lVHlwZSI6MCwiUGFyZW50U3R5bGUiOm51bGx9LCJQYXJlbnRTdHlsZSI6bnVsbH0sIlRpdGxlU3R5bGUiOnsiJGlkIjoiOTY4IiwiRm9udFNldHRpbmdzIjp7IiRpZCI6Ijk2OSIsIkZvbnRTaXplIjoxMSwiRm9udE5hbWUiOiJDYWxpYnJpIiwiSXNCb2xkIjpmYWxzZSwiSXNJdGFsaWMiOmZhbHNlLCJJc1VuZGVybGluZWQiOmZhbHNlLCJQYXJlbnRTdHlsZSI6bnVsbH0sIkF1dG9TaXplIjowLCJGb3JlZ3JvdW5kIjp7IiRpZCI6Ijk3MCIsIkNvbG9yIjp7IiRpZCI6Ijk3MS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5NzIiLCJUb3AiOjAuMCwiTGVmdCI6MC4wLCJSaWdodCI6MC4wLCJCb3R0b20iOjAuMH0sIlBhZGRpbmciOnsiJGlkIjoiOTczIiwiVG9wIjowLjAsIkxlZnQiOjAuMCwiUmlnaHQiOjAuMCwiQm90dG9tIjowLjB9LCJCYWNrZ3JvdW5kIjp7IiRpZCI6Ijk3NCIsIkNvbG9yIjp7IiRpZCI6Ijk3NSIsIkEiOjAsIlIiOjI1NSwiRyI6MjU1LCJCIjoyNTV9fSwiSXNWaXNpYmxlIjp0cnVlLCJXaWR0aCI6MC4wLCJIZWlnaHQiOjAuMCwiQm9yZGVyU3R5bGUiOnsiJGlkIjoiOTc2IiwiTGluZUNvbG9yIjpudWxsLCJMaW5lV2VpZ2h0IjowLjAsIkxpbmVUeXBlIjowLCJQYXJlbnRTdHlsZSI6bnVsbH0sIlBhcmVudFN0eWxlIjpudWxsfSwiRGF0ZVN0eWxlIjp7IiRpZCI6Ijk3NyIsIkZvbnRTZXR0aW5ncyI6eyIkaWQiOiI5NzgiLCJGb250U2l6ZSI6MTAsIkZvbnROYW1lIjoiQ2FsaWJyaSIsIklzQm9sZCI6ZmFsc2UsIklzSXRhbGljIjpmYWxzZSwiSXNVbmRlcmxpbmVkIjpmYWxzZSwiUGFyZW50U3R5bGUiOm51bGx9LCJBdXRvU2l6ZSI6MCwiRm9yZWdyb3VuZCI6eyIkaWQiOiI5NzkiLCJDb2xvciI6eyIkcmVmIjoiMTUzIn19LCJNYXhXaWR0aCI6MjAwLjAsIk1heEhlaWdodCI6IkluZmluaXR5IiwiU21hcnRGb3JlZ3JvdW5kSXNBY3RpdmUiOmZhbHNlLCJIb3Jpem9udGFsQWxpZ25tZW50IjowLCJWZXJ0aWNhbEFsaWdubWVudCI6MCwiU21hcnRGb3JlZ3JvdW5kIjpudWxsLCJCYWNrZ3JvdW5kRmlsbFR5cGUiOjAsIk1hcmdpbiI6eyIkaWQiOiI5ODAiLCJUb3AiOjAuMCwiTGVmdCI6MC4wLCJSaWdodCI6MC4wLCJCb3R0b20iOjAuMH0sIlBhZGRpbmciOnsiJGlkIjoiOTgxIiwiVG9wIjowLjAsIkxlZnQiOjAuMCwiUmlnaHQiOjAuMCwiQm90dG9tIjowLjB9LCJCYWNrZ3JvdW5kIjp7IiRyZWYiOiIxNTYifSwiSXNWaXNpYmxlIjp0cnVlLCJXaWR0aCI6MC4wLCJIZWlnaHQiOjAuMCwiQm9yZGVyU3R5bGUiOnsiJGlkIjoiOTgyIiwiTGluZUNvbG9yIjpudWxsLCJMaW5lV2VpZ2h0IjowLjAsIkxpbmVUeXBlIjowLCJQYXJlbnRTdHlsZSI6bnVsbH0sIlBhcmVudFN0eWxlIjpudWxsfSwiRGF0ZUZvcm1hdCI6eyIkaWQiOiI5ODMiLCJGb3JtYXRTdHJpbmciOiJNTU0gZCIsIlNlcGFyYXRvciI6Ii8iLCJVc2VJbnRlcm5hdGlvbmFsRGF0ZUZvcm1hdCI6ZmFsc2UsIkRhdGVJc1Zpc2libGUiOmZhbHNlLCJUaW1lSXNWaXNpYmxlIjpmYWxzZSwiSG91ckRpZ2l0cyI6MSwiQW1QbURlc2lnbmF0b3IiOjIsIlRyaW0wME1pbnV0ZXMiOmZhbHNlLCJMYXN0S25vd25WaXNpYmlsaXR5U3RhdGUiOnsiJGlkIjoiOTg0IiwiRGF0ZVBhcnRJc1Zpc2libGUiOnRydWUsIlRpbWVQYXJ0SXNWaXNpYmxlIjpmYWxzZX19LCJXZWVrTnVtYmVyaW5nIjp7IiRpZCI6Ijk4NSIsIkZvcm1hdCI6MCwiSXNWaXNpYmxlIjpmYWxzZSwiTGFzdEtub3duVmlzaWJpbGl0eVN0YXRlIjpmYWxzZX0sIklzVmlzaWJsZSI6dHJ1ZSwiUGFyZW50U3R5bGUiOm51bGx9LCJJbmRleCI6MTksIlNtYXJ0RHVyYXRpb25BY3RpdmF0ZWQiOmZhbHNlLCJEYXRlRm9ybWF0Ijp7IiRyZWYiOiI5ODMifSwiV2Vla051bWJlcmluZyI6eyIkaWQiOiI5ODYiLCJGb3JtYXQiOjAsIklzVmlzaWJsZSI6ZmFsc2UsIkxhc3RLbm93blZpc2liaWxpdHlTdGF0ZSI6ZmFsc2V9LCJJZCI6ImMwMDBiMzM4LTU2YzMtNDU3ZS05N2FjLTgzODQzYjQ2MzQ4YSIsIkltcG9ydElkIjpudWxsLCJUaXRsZSI6IkxvZ3MgIiwiTm90ZSI6bnVsbCwiSHlwZXJsaW5rIjp7IiRpZCI6Ijk4NyIsIkFkZHJlc3MiOiIiLCJTdWJBZGRyZXNzIjoiIn0sIklzQ2hhbmdlZCI6ZmFsc2UsIklzTmV3IjpmYWxzZX19XSwiX21pbGVzdG9uZXMiOltdLCJJZCI6ImE3Nzc3ODRiLWI5M2QtNDRmNC1hOGMwLWIxNGVlNjBlMDI2NyIsIklzU2luZ2xlSXRlbVJvdyI6ZmFsc2V9LHsiJGlkIjoiOTg4IiwiX3Rhc2tzIjpbeyIkaWQiOiI5ODkiLCJfYXR0YWNoZWRNaWxlc3RvbmVzIjpbXSwiVGFza0RlZmluaXRpb24iOnsiJGlkIjoiOTkwIiwiR3JvdXBOYW1lIjoiMjYwYWUwZWYtMGIxZS00M2RjLTllMjQtOGQ1ZGNhNTFhYmJiIiwiU3RhcnREYXRlIjoiMjAyMy0wNS0wM1QwMDowMDowMFoiLCJFbmREYXRlIjoiMjAyMy0wOC0wOVQxMTo1OTowMFoiLCJQZXJjZW50YWdlQ29tcGxldGUiOm51bGwsIlN0eWxlIjp7IiRpZCI6Ijk5MSIsIlNoYXBlIjoxLCJTaGFwZVRoaWNrbmVzcyI6MCwiRHVyYXRpb25Gb3JtYXQiOjAsIkluY2x1ZGVOb25Xb3JraW5nRGF5c0luRHVyYXRpb24iOmZhbHNlLCJQZXJjZW50YWdlQ29tcGxldGVTdHlsZSI6eyIkaWQiOiI5OTIiLCJGb250U2V0dGluZ3MiOnsiJGlkIjoiOTkzIiwiRm9udFNpemUiOjEwLCJGb250TmFtZSI6IkNhbGlicmkiLCJJc0JvbGQiOmZhbHNlLCJJc0l0YWxpYyI6ZmFsc2UsIklzVW5kZXJsaW5lZCI6ZmFsc2UsIlBhcmVudFN0eWxlIjpudWxsfSwiQXV0b1NpemUiOjAsIkZvcmVncm91bmQiOnsiJGlkIjoiOTk0IiwiQ29sb3IiOnsiJGlkIjoiOTk1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k5NiIsIlRvcCI6MC4wLCJMZWZ0IjowLjAsIlJpZ2h0IjowLjAsIkJvdHRvbSI6MC4wfSwiUGFkZGluZyI6eyIkaWQiOiI5OTciLCJUb3AiOjAuMCwiTGVmdCI6MC4wLCJSaWdodCI6MC4wLCJCb3R0b20iOjAuMH0sIkJhY2tncm91bmQiOnsiJGlkIjoiOTk4IiwiQ29sb3IiOnsiJHJlZiI6IjExNiJ9fSwiSXNWaXNpYmxlIjp0cnVlLCJXaWR0aCI6MC4wLCJIZWlnaHQiOjAuMCwiQm9yZGVyU3R5bGUiOnsiJGlkIjoiOTk5IiwiTGluZUNvbG9yIjpudWxsLCJMaW5lV2VpZ2h0IjowLjAsIkxpbmVUeXBlIjowLCJQYXJlbnRTdHlsZSI6bnVsbH0sIlBhcmVudFN0eWxlIjpudWxsfSwiRHVyYXRpb25TdHlsZSI6eyIkaWQiOiIxMDAwIiwiRm9udFNldHRpbmdzIjp7IiRpZCI6IjEwMDEiLCJGb250U2l6ZSI6MTAsIkZvbnROYW1lIjoiQ2FsaWJyaSIsIklzQm9sZCI6ZmFsc2UsIklzSXRhbGljIjpmYWxzZSwiSXNVbmRlcmxpbmVkIjpmYWxzZSwiUGFyZW50U3R5bGUiOm51bGx9LCJBdXRvU2l6ZSI6MCwiRm9yZWdyb3VuZCI6eyIkaWQiOiIxMDAyIiwiQ29sb3IiOnsiJHJlZiI6IjEyMSJ9fSwiTWF4V2lkdGgiOjIwMC4wLCJNYXhIZWlnaHQiOiJJbmZpbml0eSIsIlNtYXJ0Rm9yZWdyb3VuZElzQWN0aXZlIjpmYWxzZSwiSG9yaXpvbnRhbEFsaWdubWVudCI6MCwiVmVydGljYWxBbGlnbm1lbnQiOjAsIlNtYXJ0Rm9yZWdyb3VuZCI6bnVsbCwiQmFja2dyb3VuZEZpbGxUeXBlIjowLCJNYXJnaW4iOnsiJGlkIjoiMTAwMyIsIlRvcCI6MC4wLCJMZWZ0IjowLjAsIlJpZ2h0IjowLjAsIkJvdHRvbSI6MC4wfSwiUGFkZGluZyI6eyIkaWQiOiIxMDA0IiwiVG9wIjowLjAsIkxlZnQiOjAuMCwiUmlnaHQiOjAuMCwiQm90dG9tIjowLjB9LCJCYWNrZ3JvdW5kIjp7IiRyZWYiOiIxMjQifSwiSXNWaXNpYmxlIjp0cnVlLCJXaWR0aCI6MC4wLCJIZWlnaHQiOjAuMCwiQm9yZGVyU3R5bGUiOnsiJGlkIjoiMTAwNSIsIkxpbmVDb2xvciI6bnVsbCwiTGluZVdlaWdodCI6MC4wLCJMaW5lVHlwZSI6MCwiUGFyZW50U3R5bGUiOm51bGx9LCJQYXJlbnRTdHlsZSI6bnVsbH0sIkhvcml6b250YWxDb25uZWN0b3JTdHlsZSI6eyIkaWQiOiIxMDA2IiwiTGluZUNvbG9yIjp7IiRyZWYiOiIxMjgifSwiTGluZVdlaWdodCI6MS4wLCJMaW5lVHlwZSI6MCwiUGFyZW50U3R5bGUiOm51bGx9LCJWZXJ0aWNhbENvbm5lY3RvclN0eWxlIjp7IiRpZCI6IjEwMDciLCJMaW5lQ29sb3IiOnsiJHJlZiI6IjEzMSJ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EwMDgiLCJNYXJnaW4iOnsiJGlkIjoiMTAwOSIsIlRvcCI6MC4wLCJMZWZ0Ijo0LjAsIlJpZ2h0Ijo0LjAsIkJvdHRvbSI6MC4wfSwiUGFkZGluZyI6eyIkaWQiOiIxMDEwIiwiVG9wIjowLjAsIkxlZnQiOjAuMCwiUmlnaHQiOjAuMCwiQm90dG9tIjowLjB9LCJCYWNrZ3JvdW5kIjp7IiRpZCI6IjEwMTEiLCJDb2xvciI6eyIkaWQiOiIxMDEyIiwiQSI6MjU1LCJSIjoyMjcsIkciOjExNiwiQiI6MjJ9fSwiSXNWaXNpYmxlIjp0cnVlLCJXaWR0aCI6MC4wLCJIZWlnaHQiOjEwLjAsIkJvcmRlclN0eWxlIjp7IiRpZCI6IjEwMTMiLCJMaW5lQ29sb3IiOnsiJGlkIjoiMTAxNCIsIiR0eXBlIjoiTkxSRS5Db21tb24uRG9tLlNvbGlkQ29sb3JCcnVzaCwgTkxSRS5Db21tb24iLCJDb2xvciI6eyIkaWQiOiIxMDE1IiwiQSI6MjU1LCJSIjoyNTUsIkciOjAsIkIiOjB9fSwiTGluZVdlaWdodCI6MC4wLCJMaW5lVHlwZSI6MCwiUGFyZW50U3R5bGUiOm51bGx9LCJQYXJlbnRTdHlsZSI6bnVsbH0sIlRpdGxlU3R5bGUiOnsiJGlkIjoiMTAxNiIsIkZvbnRTZXR0aW5ncyI6eyIkaWQiOiIxMDE3IiwiRm9udFNpemUiOjExLCJGb250TmFtZSI6IkNhbGlicmkiLCJJc0JvbGQiOmZhbHNlLCJJc0l0YWxpYyI6ZmFsc2UsIklzVW5kZXJsaW5lZCI6ZmFsc2UsIlBhcmVudFN0eWxlIjpudWxsfSwiQXV0b1NpemUiOjAsIkZvcmVncm91bmQiOnsiJGlkIjoiMTAxOCIsIkNvbG9yIjp7IiRpZCI6IjEwMTk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MTAyMCIsIlRvcCI6MC4wLCJMZWZ0IjowLjAsIlJpZ2h0IjowLjAsIkJvdHRvbSI6MC4wfSwiUGFkZGluZyI6eyIkaWQiOiIxMDIxIiwiVG9wIjowLjAsIkxlZnQiOjAuMCwiUmlnaHQiOjAuMCwiQm90dG9tIjowLjB9LCJCYWNrZ3JvdW5kIjp7IiRpZCI6IjEwMjIiLCJDb2xvciI6eyIkaWQiOiIxMDIzIiwiQSI6MCwiUiI6MjU1LCJHIjoyNTUsIkIiOjI1NX19LCJJc1Zpc2libGUiOnRydWUsIldpZHRoIjowLjAsIkhlaWdodCI6MC4wLCJCb3JkZXJTdHlsZSI6eyIkaWQiOiIxMDI0IiwiTGluZUNvbG9yIjpudWxsLCJMaW5lV2VpZ2h0IjowLjAsIkxpbmVUeXBlIjowLCJQYXJlbnRTdHlsZSI6bnVsbH0sIlBhcmVudFN0eWxlIjpudWxsfSwiRGF0ZVN0eWxlIjp7IiRpZCI6IjEwMjUiLCJGb250U2V0dGluZ3MiOnsiJGlkIjoiMTAyNiIsIkZvbnRTaXplIjoxMCwiRm9udE5hbWUiOiJDYWxpYnJpIiwiSXNCb2xkIjpmYWxzZSwiSXNJdGFsaWMiOmZhbHNlLCJJc1VuZGVybGluZWQiOmZhbHNlLCJQYXJlbnRTdHlsZSI6bnVsbH0sIkF1dG9TaXplIjowLCJGb3JlZ3JvdW5kIjp7IiRpZCI6IjEwMjciLCJDb2xvciI6eyIkcmVmIjoiMTUzIn19LCJNYXhXaWR0aCI6MjAwLjAsIk1heEhlaWdodCI6IkluZmluaXR5IiwiU21hcnRGb3JlZ3JvdW5kSXNBY3RpdmUiOmZhbHNlLCJIb3Jpem9udGFsQWxpZ25tZW50IjowLCJWZXJ0aWNhbEFsaWdubWVudCI6MCwiU21hcnRGb3JlZ3JvdW5kIjpudWxsLCJCYWNrZ3JvdW5kRmlsbFR5cGUiOjAsIk1hcmdpbiI6eyIkaWQiOiIxMDI4IiwiVG9wIjowLjAsIkxlZnQiOjAuMCwiUmlnaHQiOjAuMCwiQm90dG9tIjowLjB9LCJQYWRkaW5nIjp7IiRpZCI6IjEwMjkiLCJUb3AiOjAuMCwiTGVmdCI6MC4wLCJSaWdodCI6MC4wLCJCb3R0b20iOjAuMH0sIkJhY2tncm91bmQiOnsiJHJlZiI6IjE1NiJ9LCJJc1Zpc2libGUiOnRydWUsIldpZHRoIjowLjAsIkhlaWdodCI6MC4wLCJCb3JkZXJTdHlsZSI6eyIkaWQiOiIxMDMwIiwiTGluZUNvbG9yIjpudWxsLCJMaW5lV2VpZ2h0IjowLjAsIkxpbmVUeXBlIjowLCJQYXJlbnRTdHlsZSI6bnVsbH0sIlBhcmVudFN0eWxlIjpudWxsfSwiRGF0ZUZvcm1hdCI6eyIkaWQiOiIxMDMxIiwiRm9ybWF0U3RyaW5nIjoiTU1NIGQiLCJTZXBhcmF0b3IiOiIvIiwiVXNlSW50ZXJuYXRpb25hbERhdGVGb3JtYXQiOmZhbHNlLCJEYXRlSXNWaXNpYmxlIjpmYWxzZSwiVGltZUlzVmlzaWJsZSI6ZmFsc2UsIkhvdXJEaWdpdHMiOjEsIkFtUG1EZXNpZ25hdG9yIjoyLCJUcmltMDBNaW51dGVzIjpmYWxzZSwiTGFzdEtub3duVmlzaWJpbGl0eVN0YXRlIjp7IiRpZCI6IjEwMzIiLCJEYXRlUGFydElzVmlzaWJsZSI6dHJ1ZSwiVGltZVBhcnRJc1Zpc2libGUiOmZhbHNlfX0sIldlZWtOdW1iZXJpbmciOnsiJGlkIjoiMTAzMyIsIkZvcm1hdCI6MCwiSXNWaXNpYmxlIjpmYWxzZSwiTGFzdEtub3duVmlzaWJpbGl0eVN0YXRlIjpmYWxzZX0sIklzVmlzaWJsZSI6dHJ1ZSwiUGFyZW50U3R5bGUiOm51bGx9LCJJbmRleCI6MjAsIlNtYXJ0RHVyYXRpb25BY3RpdmF0ZWQiOmZhbHNlLCJEYXRlRm9ybWF0Ijp7IiRyZWYiOiIxMDMxIn0sIldlZWtOdW1iZXJpbmciOnsiJGlkIjoiMTAzNCIsIkZvcm1hdCI6MCwiSXNWaXNpYmxlIjpmYWxzZSwiTGFzdEtub3duVmlzaWJpbGl0eVN0YXRlIjpmYWxzZX0sIklkIjoiNDc2ZGMxNWMtZmQ3My00NjlkLTk5NGQtNTQ4MDg5YzJmNTYyIiwiSW1wb3J0SWQiOm51bGwsIlRpdGxlIjoiQ29udGVudCBNYW5hZ2VtZW50ICIsIk5vdGUiOm51bGwsIkh5cGVybGluayI6eyIkaWQiOiIxMDM1IiwiQWRkcmVzcyI6IiIsIlN1YkFkZHJlc3MiOiIifSwiSXNDaGFuZ2VkIjpmYWxzZSwiSXNOZXciOmZhbHNlfX0seyIkaWQiOiIxMDM2IiwiX2F0dGFjaGVkTWlsZXN0b25lcyI6W10sIlRhc2tEZWZpbml0aW9uIjp7IiRpZCI6IjEwMzciLCJHcm91cE5hbWUiOiIyNjBhZTBlZi0wYjFlLTQzZGMtOWUyNC04ZDVkY2E1MWFiYmIiLCJTdGFydERhdGUiOiIyMDIyLTEyLTIyVDAwOjAwOjAwWiIsIkVuZERhdGUiOiIyMDIzLTA0LTA0VDExOjU5OjAwWiIsIlBlcmNlbnRhZ2VDb21wbGV0ZSI6bnVsbCwiU3R5bGUiOnsiJGlkIjoiMTAzOCIsIlNoYXBlIjoxLCJTaGFwZVRoaWNrbmVzcyI6MCwiRHVyYXRpb25Gb3JtYXQiOjAsIkluY2x1ZGVOb25Xb3JraW5nRGF5c0luRHVyYXRpb24iOmZhbHNlLCJQZXJjZW50YWdlQ29tcGxldGVTdHlsZSI6eyIkaWQiOiIxMDM5IiwiRm9udFNldHRpbmdzIjp7IiRpZCI6IjEwNDAiLCJGb250U2l6ZSI6MTAsIkZvbnROYW1lIjoiQ2FsaWJyaSIsIklzQm9sZCI6ZmFsc2UsIklzSXRhbGljIjpmYWxzZSwiSXNVbmRlcmxpbmVkIjpmYWxzZSwiUGFyZW50U3R5bGUiOm51bGx9LCJBdXRvU2l6ZSI6MCwiRm9yZWdyb3VuZCI6eyIkaWQiOiIxMDQxIiwiQ29sb3IiOnsiJGlkIjoiMTA0Mi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MDQzIiwiVG9wIjowLjAsIkxlZnQiOjAuMCwiUmlnaHQiOjAuMCwiQm90dG9tIjowLjB9LCJQYWRkaW5nIjp7IiRpZCI6IjEwNDQiLCJUb3AiOjAuMCwiTGVmdCI6MC4wLCJSaWdodCI6MC4wLCJCb3R0b20iOjAuMH0sIkJhY2tncm91bmQiOnsiJGlkIjoiMTA0NSIsIkNvbG9yIjp7IiRyZWYiOiIxMTYifX0sIklzVmlzaWJsZSI6dHJ1ZSwiV2lkdGgiOjAuMCwiSGVpZ2h0IjowLjAsIkJvcmRlclN0eWxlIjp7IiRpZCI6IjEwNDYiLCJMaW5lQ29sb3IiOm51bGwsIkxpbmVXZWlnaHQiOjAuMCwiTGluZVR5cGUiOjAsIlBhcmVudFN0eWxlIjpudWxsfSwiUGFyZW50U3R5bGUiOm51bGx9LCJEdXJhdGlvblN0eWxlIjp7IiRpZCI6IjEwNDciLCJGb250U2V0dGluZ3MiOnsiJGlkIjoiMTA0OCIsIkZvbnRTaXplIjoxMCwiRm9udE5hbWUiOiJDYWxpYnJpIiwiSXNCb2xkIjpmYWxzZSwiSXNJdGFsaWMiOmZhbHNlLCJJc1VuZGVybGluZWQiOmZhbHNlLCJQYXJlbnRTdHlsZSI6bnVsbH0sIkF1dG9TaXplIjowLCJGb3JlZ3JvdW5kIjp7IiRpZCI6IjEwNDkiLCJDb2xvciI6eyIkcmVmIjoiMTIxIn19LCJNYXhXaWR0aCI6MjAwLjAsIk1heEhlaWdodCI6IkluZmluaXR5IiwiU21hcnRGb3JlZ3JvdW5kSXNBY3RpdmUiOmZhbHNlLCJIb3Jpem9udGFsQWxpZ25tZW50IjowLCJWZXJ0aWNhbEFsaWdubWVudCI6MCwiU21hcnRGb3JlZ3JvdW5kIjpudWxsLCJCYWNrZ3JvdW5kRmlsbFR5cGUiOjAsIk1hcmdpbiI6eyIkaWQiOiIxMDUwIiwiVG9wIjowLjAsIkxlZnQiOjAuMCwiUmlnaHQiOjAuMCwiQm90dG9tIjowLjB9LCJQYWRkaW5nIjp7IiRpZCI6IjEwNTEiLCJUb3AiOjAuMCwiTGVmdCI6MC4wLCJSaWdodCI6MC4wLCJCb3R0b20iOjAuMH0sIkJhY2tncm91bmQiOnsiJHJlZiI6IjEyNCJ9LCJJc1Zpc2libGUiOnRydWUsIldpZHRoIjowLjAsIkhlaWdodCI6MC4wLCJCb3JkZXJTdHlsZSI6eyIkaWQiOiIxMDUyIiwiTGluZUNvbG9yIjpudWxsLCJMaW5lV2VpZ2h0IjowLjAsIkxpbmVUeXBlIjowLCJQYXJlbnRTdHlsZSI6bnVsbH0sIlBhcmVudFN0eWxlIjpudWxsfSwiSG9yaXpvbnRhbENvbm5lY3RvclN0eWxlIjp7IiRpZCI6IjEwNTMiLCJMaW5lQ29sb3IiOnsiJHJlZiI6IjEyOCJ9LCJMaW5lV2VpZ2h0IjoxLjAsIkxpbmVUeXBlIjowLCJQYXJlbnRTdHlsZSI6bnVsbH0sIlZlcnRpY2FsQ29ubmVjdG9yU3R5bGUiOnsiJGlkIjoiMTA1NCIsIkxpbmVDb2xvciI6eyIkcmVmIjoiMTMxIn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TA1NSIsIk1hcmdpbiI6eyIkaWQiOiIxMDU2IiwiVG9wIjowLjAsIkxlZnQiOjQuMCwiUmlnaHQiOjQuMCwiQm90dG9tIjowLjB9LCJQYWRkaW5nIjp7IiRpZCI6IjEwNTciLCJUb3AiOjAuMCwiTGVmdCI6MC4wLCJSaWdodCI6MC4wLCJCb3R0b20iOjAuMH0sIkJhY2tncm91bmQiOnsiJGlkIjoiMTA1OCIsIkNvbG9yIjp7IiRpZCI6IjEwNTkiLCJBIjoyNTUsIlIiOjIyNywiRyI6MTE2LCJCIjoyMn19LCJJc1Zpc2libGUiOnRydWUsIldpZHRoIjowLjAsIkhlaWdodCI6MTAuMCwiQm9yZGVyU3R5bGUiOnsiJGlkIjoiMTA2MCIsIkxpbmVDb2xvciI6eyIkaWQiOiIxMDYxIiwiJHR5cGUiOiJOTFJFLkNvbW1vbi5Eb20uU29saWRDb2xvckJydXNoLCBOTFJFLkNvbW1vbiIsIkNvbG9yIjp7IiRpZCI6IjEwNjIiLCJBIjoyNTUsIlIiOjI1NSwiRyI6MCwiQiI6MH19LCJMaW5lV2VpZ2h0IjowLjAsIkxpbmVUeXBlIjowLCJQYXJlbnRTdHlsZSI6bnVsbH0sIlBhcmVudFN0eWxlIjpudWxsfSwiVGl0bGVTdHlsZSI6eyIkaWQiOiIxMDYzIiwiRm9udFNldHRpbmdzIjp7IiRpZCI6IjEwNjQiLCJGb250U2l6ZSI6MTEsIkZvbnROYW1lIjoiQ2FsaWJyaSIsIklzQm9sZCI6ZmFsc2UsIklzSXRhbGljIjpmYWxzZSwiSXNVbmRlcmxpbmVkIjpmYWxzZSwiUGFyZW50U3R5bGUiOm51bGx9LCJBdXRvU2l6ZSI6MCwiRm9yZWdyb3VuZCI6eyIkaWQiOiIxMDY1IiwiQ29sb3IiOnsiJGlkIjoiMTA2Ni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xMDY3IiwiVG9wIjowLjAsIkxlZnQiOjAuMCwiUmlnaHQiOjAuMCwiQm90dG9tIjowLjB9LCJQYWRkaW5nIjp7IiRpZCI6IjEwNjgiLCJUb3AiOjAuMCwiTGVmdCI6MC4wLCJSaWdodCI6MC4wLCJCb3R0b20iOjAuMH0sIkJhY2tncm91bmQiOnsiJGlkIjoiMTA2OSIsIkNvbG9yIjp7IiRpZCI6IjEwNzAiLCJBIjowLCJSIjoyNTUsIkciOjI1NSwiQiI6MjU1fX0sIklzVmlzaWJsZSI6dHJ1ZSwiV2lkdGgiOjAuMCwiSGVpZ2h0IjowLjAsIkJvcmRlclN0eWxlIjp7IiRpZCI6IjEwNzEiLCJMaW5lQ29sb3IiOm51bGwsIkxpbmVXZWlnaHQiOjAuMCwiTGluZVR5cGUiOjAsIlBhcmVudFN0eWxlIjpudWxsfSwiUGFyZW50U3R5bGUiOm51bGx9LCJEYXRlU3R5bGUiOnsiJGlkIjoiMTA3MiIsIkZvbnRTZXR0aW5ncyI6eyIkaWQiOiIxMDczIiwiRm9udFNpemUiOjEwLCJGb250TmFtZSI6IkNhbGlicmkiLCJJc0JvbGQiOmZhbHNlLCJJc0l0YWxpYyI6ZmFsc2UsIklzVW5kZXJsaW5lZCI6ZmFsc2UsIlBhcmVudFN0eWxlIjpudWxsfSwiQXV0b1NpemUiOjAsIkZvcmVncm91bmQiOnsiJGlkIjoiMTA3NCIsIkNvbG9yIjp7IiRyZWYiOiIxNTMifX0sIk1heFdpZHRoIjoyMDAuMCwiTWF4SGVpZ2h0IjoiSW5maW5pdHkiLCJTbWFydEZvcmVncm91bmRJc0FjdGl2ZSI6ZmFsc2UsIkhvcml6b250YWxBbGlnbm1lbnQiOjAsIlZlcnRpY2FsQWxpZ25tZW50IjowLCJTbWFydEZvcmVncm91bmQiOm51bGwsIkJhY2tncm91bmRGaWxsVHlwZSI6MCwiTWFyZ2luIjp7IiRpZCI6IjEwNzUiLCJUb3AiOjAuMCwiTGVmdCI6MC4wLCJSaWdodCI6MC4wLCJCb3R0b20iOjAuMH0sIlBhZGRpbmciOnsiJGlkIjoiMTA3NiIsIlRvcCI6MC4wLCJMZWZ0IjowLjAsIlJpZ2h0IjowLjAsIkJvdHRvbSI6MC4wfSwiQmFja2dyb3VuZCI6eyIkcmVmIjoiMTU2In0sIklzVmlzaWJsZSI6dHJ1ZSwiV2lkdGgiOjAuMCwiSGVpZ2h0IjowLjAsIkJvcmRlclN0eWxlIjp7IiRpZCI6IjEwNzciLCJMaW5lQ29sb3IiOm51bGwsIkxpbmVXZWlnaHQiOjAuMCwiTGluZVR5cGUiOjAsIlBhcmVudFN0eWxlIjpudWxsfSwiUGFyZW50U3R5bGUiOm51bGx9LCJEYXRlRm9ybWF0Ijp7IiRpZCI6IjEwNzgiLCJGb3JtYXRTdHJpbmciOiJNTU0gZCIsIlNlcGFyYXRvciI6Ii8iLCJVc2VJbnRlcm5hdGlvbmFsRGF0ZUZvcm1hdCI6ZmFsc2UsIkRhdGVJc1Zpc2libGUiOmZhbHNlLCJUaW1lSXNWaXNpYmxlIjpmYWxzZSwiSG91ckRpZ2l0cyI6MSwiQW1QbURlc2lnbmF0b3IiOjIsIlRyaW0wME1pbnV0ZXMiOmZhbHNlLCJMYXN0S25vd25WaXNpYmlsaXR5U3RhdGUiOnsiJGlkIjoiMTA3OSIsIkRhdGVQYXJ0SXNWaXNpYmxlIjp0cnVlLCJUaW1lUGFydElzVmlzaWJsZSI6ZmFsc2V9fSwiV2Vla051bWJlcmluZyI6eyIkaWQiOiIxMDgwIiwiRm9ybWF0IjowLCJJc1Zpc2libGUiOmZhbHNlLCJMYXN0S25vd25WaXNpYmlsaXR5U3RhdGUiOmZhbHNlfSwiSXNWaXNpYmxlIjp0cnVlLCJQYXJlbnRTdHlsZSI6bnVsbH0sIkluZGV4IjoyMSwiU21hcnREdXJhdGlvbkFjdGl2YXRlZCI6ZmFsc2UsIkRhdGVGb3JtYXQiOnsiJHJlZiI6IjEwNzgifSwiV2Vla051bWJlcmluZyI6eyIkaWQiOiIxMDgxIiwiRm9ybWF0IjowLCJJc1Zpc2libGUiOmZhbHNlLCJMYXN0S25vd25WaXNpYmlsaXR5U3RhdGUiOmZhbHNlfSwiSWQiOiI4OTc3MTIwZS1kYjZiLTQwYjQtOTJiMC1hZTBmNWE0Nzc3MzciLCJJbXBvcnRJZCI6bnVsbCwiVGl0bGUiOiJBY2Nlc3MgQ29udHJvbCIsIk5vdGUiOm51bGwsIkh5cGVybGluayI6eyIkaWQiOiIxMDgyIiwiQWRkcmVzcyI6IiIsIlN1YkFkZHJlc3MiOiIifSwiSXNDaGFuZ2VkIjpmYWxzZSwiSXNOZXciOmZhbHNlfX1dLCJfbWlsZXN0b25lcyI6W10sIklkIjoiMjYwYWUwZWYtMGIxZS00M2RjLTllMjQtOGQ1ZGNhNTFhYmJiIiwiSXNTaW5nbGVJdGVtUm93IjpmYWxzZX0seyIkaWQiOiIxMDgzIiwiX3Rhc2tzIjpbeyIkaWQiOiIxMDg0IiwiX2F0dGFjaGVkTWlsZXN0b25lcyI6W10sIlRhc2tEZWZpbml0aW9uIjp7IiRpZCI6IjEwODUiLCJHcm91cE5hbWUiOm51bGwsIlN0YXJ0RGF0ZSI6IjIwMjItMDgtMDdUMDA6MDA6MDBaIiwiRW5kRGF0ZSI6IjIwMjItMTItMjVUMTE6NTk6MDBaIiwiUGVyY2VudGFnZUNvbXBsZXRlIjo4NS4wLCJTdHlsZSI6eyIkaWQiOiIxMDg2IiwiU2hhcGUiOjQsIlNoYXBlVGhpY2tuZXNzIjowLCJEdXJhdGlvbkZvcm1hdCI6MCwiSW5jbHVkZU5vbldvcmtpbmdEYXlzSW5EdXJhdGlvbiI6ZmFsc2UsIlBlcmNlbnRhZ2VDb21wbGV0ZVN0eWxlIjp7IiRpZCI6IjEwODciLCJGb250U2V0dGluZ3MiOnsiJGlkIjoiMTA4OCIsIkZvbnRTaXplIjoxMCwiRm9udE5hbWUiOiJDYWxpYnJpIiwiSXNCb2xkIjpmYWxzZSwiSXNJdGFsaWMiOmZhbHNlLCJJc1VuZGVybGluZWQiOmZhbHNlLCJQYXJlbnRTdHlsZSI6bnVsbH0sIkF1dG9TaXplIjowLCJGb3JlZ3JvdW5kIjp7IiRpZCI6IjEwODkiLCJDb2xvciI6eyIkaWQiOiIxMDkwIiwiQSI6MjU1LCJSIjoxOTIsIkciOjgwLCJCIjo3N319LCJNYXhXaWR0aCI6MjAwLjAsIk1heEhlaWdodCI6IkluZmluaXR5IiwiU21hcnRGb3JlZ3JvdW5kSXNBY3RpdmUiOmZhbHNlLCJIb3Jpem9udGFsQWxpZ25tZW50IjoxLCJWZXJ0aWNhbEFsaWdubWVudCI6MCwiU21hcnRGb3JlZ3JvdW5kIjpudWxsLCJCYWNrZ3JvdW5kRmlsbFR5cGUiOjAsIk1hcmdpbiI6eyIkaWQiOiIxMDkxIiwiVG9wIjowLjAsIkxlZnQiOjAuMCwiUmlnaHQiOjAuMCwiQm90dG9tIjowLjB9LCJQYWRkaW5nIjp7IiRpZCI6IjEwOTIiLCJUb3AiOjAuMCwiTGVmdCI6MC4wLCJSaWdodCI6MC4wLCJCb3R0b20iOjAuMH0sIkJhY2tncm91bmQiOnsiJGlkIjoiMTA5MyIsIkNvbG9yIjp7IiRyZWYiOiIxMTYifX0sIklzVmlzaWJsZSI6dHJ1ZSwiV2lkdGgiOjAuMCwiSGVpZ2h0IjowLjAsIkJvcmRlclN0eWxlIjp7IiRpZCI6IjEwOTQiLCJMaW5lQ29sb3IiOm51bGwsIkxpbmVXZWlnaHQiOjAuMCwiTGluZVR5cGUiOjAsIlBhcmVudFN0eWxlIjpudWxsfSwiUGFyZW50U3R5bGUiOm51bGx9LCJEdXJhdGlvblN0eWxlIjp7IiRpZCI6IjEwOTUiLCJGb250U2V0dGluZ3MiOnsiJGlkIjoiMTA5NiIsIkZvbnRTaXplIjoxMCwiRm9udE5hbWUiOiJDYWxpYnJpIiwiSXNCb2xkIjpmYWxzZSwiSXNJdGFsaWMiOmZhbHNlLCJJc1VuZGVybGluZWQiOmZhbHNlLCJQYXJlbnRTdHlsZSI6bnVsbH0sIkF1dG9TaXplIjowLCJGb3JlZ3JvdW5kIjp7IiRpZCI6IjEwOTciLCJDb2xvciI6eyIkcmVmIjoiMTIxIn19LCJNYXhXaWR0aCI6MjAwLjAsIk1heEhlaWdodCI6IkluZmluaXR5IiwiU21hcnRGb3JlZ3JvdW5kSXNBY3RpdmUiOmZhbHNlLCJIb3Jpem9udGFsQWxpZ25tZW50IjowLCJWZXJ0aWNhbEFsaWdubWVudCI6MCwiU21hcnRGb3JlZ3JvdW5kIjpudWxsLCJCYWNrZ3JvdW5kRmlsbFR5cGUiOjAsIk1hcmdpbiI6eyIkaWQiOiIxMDk4IiwiVG9wIjowLjAsIkxlZnQiOjAuMCwiUmlnaHQiOjAuMCwiQm90dG9tIjowLjB9LCJQYWRkaW5nIjp7IiRpZCI6IjEwOTkiLCJUb3AiOjAuMCwiTGVmdCI6MC4wLCJSaWdodCI6MC4wLCJCb3R0b20iOjAuMH0sIkJhY2tncm91bmQiOnsiJHJlZiI6IjEyNCJ9LCJJc1Zpc2libGUiOnRydWUsIldpZHRoIjowLjAsIkhlaWdodCI6MC4wLCJCb3JkZXJTdHlsZSI6eyIkaWQiOiIxMTAwIiwiTGluZUNvbG9yIjpudWxsLCJMaW5lV2VpZ2h0IjowLjAsIkxpbmVUeXBlIjowLCJQYXJlbnRTdHlsZSI6bnVsbH0sIlBhcmVudFN0eWxlIjpudWxsfSwiSG9yaXpvbnRhbENvbm5lY3RvclN0eWxlIjp7IiRpZCI6IjExMDEiLCJMaW5lQ29sb3IiOnsiJHJlZiI6IjEyOCJ9LCJMaW5lV2VpZ2h0IjoxLjAsIkxpbmVUeXBlIjowLCJQYXJlbnRTdHlsZSI6bnVsbH0sIlZlcnRpY2FsQ29ubmVjdG9yU3R5bGUiOnsiJGlkIjoiMTEwMiIsIkxpbmVDb2xvciI6eyIkcmVmIjoiMTMxIn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TEwMyIsIk1hcmdpbiI6eyIkaWQiOiIxMTA0IiwiVG9wIjowLjAsIkxlZnQiOjQuMCwiUmlnaHQiOjQuMCwiQm90dG9tIjowLjB9LCJQYWRkaW5nIjp7IiRpZCI6IjExMDUiLCJUb3AiOjAuMCwiTGVmdCI6MC4wLCJSaWdodCI6MC4wLCJCb3R0b20iOjAuMH0sIkJhY2tncm91bmQiOnsiJGlkIjoiMTEwNiIsIkNvbG9yIjp7IiRpZCI6IjExMDciLCJBIjoyNTUsIlIiOjIyNywiRyI6MTE2LCJCIjoyMn19LCJJc1Zpc2libGUiOnRydWUsIldpZHRoIjowLjAsIkhlaWdodCI6MTAuMCwiQm9yZGVyU3R5bGUiOnsiJGlkIjoiMTEwOCIsIkxpbmVDb2xvciI6eyIkaWQiOiIxMTA5IiwiJHR5cGUiOiJOTFJFLkNvbW1vbi5Eb20uU29saWRDb2xvckJydXNoLCBOTFJFLkNvbW1vbiIsIkNvbG9yIjp7IiRpZCI6IjExMTAiLCJBIjoyNTUsIlIiOjI1NSwiRyI6MCwiQiI6MH19LCJMaW5lV2VpZ2h0IjowLjAsIkxpbmVUeXBlIjowLCJQYXJlbnRTdHlsZSI6bnVsbH0sIlBhcmVudFN0eWxlIjpudWxsfSwiVGl0bGVTdHlsZSI6eyIkaWQiOiIxMTExIiwiRm9udFNldHRpbmdzIjp7IiRpZCI6IjExMTIiLCJGb250U2l6ZSI6MTEsIkZvbnROYW1lIjoiQ2FsaWJyaSIsIklzQm9sZCI6ZmFsc2UsIklzSXRhbGljIjpmYWxzZSwiSXNVbmRlcmxpbmVkIjpmYWxzZSwiUGFyZW50U3R5bGUiOm51bGx9LCJBdXRvU2l6ZSI6MCwiRm9yZWdyb3VuZCI6eyIkaWQiOiIxMTEzIiwiQ29sb3IiOnsiJGlkIjoiMTExNC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xMTE1IiwiVG9wIjowLjAsIkxlZnQiOjAuMCwiUmlnaHQiOjAuMCwiQm90dG9tIjowLjB9LCJQYWRkaW5nIjp7IiRpZCI6IjExMTYiLCJUb3AiOjAuMCwiTGVmdCI6MC4wLCJSaWdodCI6MC4wLCJCb3R0b20iOjAuMH0sIkJhY2tncm91bmQiOnsiJGlkIjoiMTExNyIsIkNvbG9yIjp7IiRpZCI6IjExMTgiLCJBIjowLCJSIjoyNTUsIkciOjI1NSwiQiI6MjU1fX0sIklzVmlzaWJsZSI6dHJ1ZSwiV2lkdGgiOjAuMCwiSGVpZ2h0IjowLjAsIkJvcmRlclN0eWxlIjp7IiRpZCI6IjExMTkiLCJMaW5lQ29sb3IiOm51bGwsIkxpbmVXZWlnaHQiOjAuMCwiTGluZVR5cGUiOjAsIlBhcmVudFN0eWxlIjpudWxsfSwiUGFyZW50U3R5bGUiOm51bGx9LCJEYXRlU3R5bGUiOnsiJGlkIjoiMTEyMCIsIkZvbnRTZXR0aW5ncyI6eyIkaWQiOiIxMTIxIiwiRm9udFNpemUiOjEwLCJGb250TmFtZSI6IkNhbGlicmkiLCJJc0JvbGQiOmZhbHNlLCJJc0l0YWxpYyI6ZmFsc2UsIklzVW5kZXJsaW5lZCI6ZmFsc2UsIlBhcmVudFN0eWxlIjpudWxsfSwiQXV0b1NpemUiOjAsIkZvcmVncm91bmQiOnsiJGlkIjoiMTEyMiIsIkNvbG9yIjp7IiRyZWYiOiIxNTMifX0sIk1heFdpZHRoIjoyMDAuMCwiTWF4SGVpZ2h0IjoiSW5maW5pdHkiLCJTbWFydEZvcmVncm91bmRJc0FjdGl2ZSI6ZmFsc2UsIkhvcml6b250YWxBbGlnbm1lbnQiOjAsIlZlcnRpY2FsQWxpZ25tZW50IjowLCJTbWFydEZvcmVncm91bmQiOm51bGwsIkJhY2tncm91bmRGaWxsVHlwZSI6MCwiTWFyZ2luIjp7IiRpZCI6IjExMjMiLCJUb3AiOjAuMCwiTGVmdCI6MC4wLCJSaWdodCI6MC4wLCJCb3R0b20iOjAuMH0sIlBhZGRpbmciOnsiJGlkIjoiMTEyNCIsIlRvcCI6MC4wLCJMZWZ0IjowLjAsIlJpZ2h0IjowLjAsIkJvdHRvbSI6MC4wfSwiQmFja2dyb3VuZCI6eyIkcmVmIjoiMTU2In0sIklzVmlzaWJsZSI6dHJ1ZSwiV2lkdGgiOjAuMCwiSGVpZ2h0IjowLjAsIkJvcmRlclN0eWxlIjp7IiRpZCI6IjExMjUiLCJMaW5lQ29sb3IiOm51bGwsIkxpbmVXZWlnaHQiOjAuMCwiTGluZVR5cGUiOjAsIlBhcmVudFN0eWxlIjpudWxsfSwiUGFyZW50U3R5bGUiOm51bGx9LCJEYXRlRm9ybWF0Ijp7IiRpZCI6IjExMjYiLCJGb3JtYXRTdHJpbmciOiJNTU0gZCIsIlNlcGFyYXRvciI6Ii8iLCJVc2VJbnRlcm5hdGlvbmFsRGF0ZUZvcm1hdCI6ZmFsc2UsIkRhdGVJc1Zpc2libGUiOmZhbHNlLCJUaW1lSXNWaXNpYmxlIjpmYWxzZSwiSG91ckRpZ2l0cyI6MSwiQW1QbURlc2lnbmF0b3IiOjIsIlRyaW0wME1pbnV0ZXMiOmZhbHNlLCJMYXN0S25vd25WaXNpYmlsaXR5U3RhdGUiOnsiJGlkIjoiMTEyNyIsIkRhdGVQYXJ0SXNWaXNpYmxlIjp0cnVlLCJUaW1lUGFydElzVmlzaWJsZSI6ZmFsc2V9fSwiV2Vla051bWJlcmluZyI6eyIkaWQiOiIxMTI4IiwiRm9ybWF0IjowLCJJc1Zpc2libGUiOmZhbHNlLCJMYXN0S25vd25WaXNpYmlsaXR5U3RhdGUiOmZhbHNlfSwiSXNWaXNpYmxlIjp0cnVlLCJQYXJlbnRTdHlsZSI6bnVsbH0sIkluZGV4IjoyMiwiU21hcnREdXJhdGlvbkFjdGl2YXRlZCI6ZmFsc2UsIkRhdGVGb3JtYXQiOnsiJHJlZiI6IjExMjYifSwiV2Vla051bWJlcmluZyI6eyIkaWQiOiIxMTI5IiwiRm9ybWF0IjowLCJJc1Zpc2libGUiOmZhbHNlLCJMYXN0S25vd25WaXNpYmlsaXR5U3RhdGUiOmZhbHNlfSwiSWQiOiJiM2IyNGYzMC1kZDA5LTQyM2YtODg2MC05MTMzZWVkY2ViMDkiLCJJbXBvcnRJZCI6bnVsbCwiVGl0bGUiOiJSaXNrIFRyYWluaW5nICIsIk5vdGUiOm51bGwsIkh5cGVybGluayI6eyIkaWQiOiIxMTMwIiwiQWRkcmVzcyI6IiIsIlN1YkFkZHJlc3MiOiIifSwiSXNDaGFuZ2VkIjpmYWxzZSwiSXNOZXciOmZhbHNlfX1dLCJfbWlsZXN0b25lcyI6W10sIklkIjoiMDAwMDAwMDAtMDAwMC0wMDAwLTAwMDAtMDAwMDAwMDAwMDAwIiwiSXNTaW5nbGVJdGVtUm93Ijp0cnVlfSx7IiRpZCI6IjExMzEiLCJfdGFza3MiOlt7IiRpZCI6IjExMzIiLCJfYXR0YWNoZWRNaWxlc3RvbmVzIjpbXSwiVGFza0RlZmluaXRpb24iOnsiJGlkIjoiMTEzMyIsIkdyb3VwTmFtZSI6bnVsbCwiU3RhcnREYXRlIjoiMjAyMy0wNy0wM1QwMDowMDowMFoiLCJFbmREYXRlIjoiMjAyMy0wOS0yNlQxMTo1OTowMFoiLCJQZXJjZW50YWdlQ29tcGxldGUiOm51bGwsIlN0eWxlIjp7IiRpZCI6IjExMzQiLCJTaGFwZSI6MSwiU2hhcGVUaGlja25lc3MiOjAsIkR1cmF0aW9uRm9ybWF0IjowLCJJbmNsdWRlTm9uV29ya2luZ0RheXNJbkR1cmF0aW9uIjpmYWxzZSwiUGVyY2VudGFnZUNvbXBsZXRlU3R5bGUiOnsiJGlkIjoiMTEzNSIsIkZvbnRTZXR0aW5ncyI6eyIkaWQiOiIxMTM2IiwiRm9udFNpemUiOjEwLCJGb250TmFtZSI6IkNhbGlicmkiLCJJc0JvbGQiOmZhbHNlLCJJc0l0YWxpYyI6ZmFsc2UsIklzVW5kZXJsaW5lZCI6ZmFsc2UsIlBhcmVudFN0eWxlIjpudWxsfSwiQXV0b1NpemUiOjAsIkZvcmVncm91bmQiOnsiJGlkIjoiMTEzNyIsIkNvbG9yIjp7IiRpZCI6IjExMzg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EzOSIsIlRvcCI6MC4wLCJMZWZ0IjowLjAsIlJpZ2h0IjowLjAsIkJvdHRvbSI6MC4wfSwiUGFkZGluZyI6eyIkaWQiOiIxMTQwIiwiVG9wIjowLjAsIkxlZnQiOjAuMCwiUmlnaHQiOjAuMCwiQm90dG9tIjowLjB9LCJCYWNrZ3JvdW5kIjp7IiRpZCI6IjExNDEiLCJDb2xvciI6eyIkcmVmIjoiMTE2In19LCJJc1Zpc2libGUiOnRydWUsIldpZHRoIjowLjAsIkhlaWdodCI6MC4wLCJCb3JkZXJTdHlsZSI6eyIkaWQiOiIxMTQyIiwiTGluZUNvbG9yIjpudWxsLCJMaW5lV2VpZ2h0IjowLjAsIkxpbmVUeXBlIjowLCJQYXJlbnRTdHlsZSI6bnVsbH0sIlBhcmVudFN0eWxlIjpudWxsfSwiRHVyYXRpb25TdHlsZSI6eyIkaWQiOiIxMTQzIiwiRm9udFNldHRpbmdzIjp7IiRpZCI6IjExNDQiLCJGb250U2l6ZSI6MTAsIkZvbnROYW1lIjoiQ2FsaWJyaSIsIklzQm9sZCI6ZmFsc2UsIklzSXRhbGljIjpmYWxzZSwiSXNVbmRlcmxpbmVkIjpmYWxzZSwiUGFyZW50U3R5bGUiOm51bGx9LCJBdXRvU2l6ZSI6MCwiRm9yZWdyb3VuZCI6eyIkaWQiOiIxMTQ1IiwiQ29sb3IiOnsiJHJlZiI6IjEyMSJ9fSwiTWF4V2lkdGgiOjIwMC4wLCJNYXhIZWlnaHQiOiJJbmZpbml0eSIsIlNtYXJ0Rm9yZWdyb3VuZElzQWN0aXZlIjpmYWxzZSwiSG9yaXpvbnRhbEFsaWdubWVudCI6MCwiVmVydGljYWxBbGlnbm1lbnQiOjAsIlNtYXJ0Rm9yZWdyb3VuZCI6bnVsbCwiQmFja2dyb3VuZEZpbGxUeXBlIjowLCJNYXJnaW4iOnsiJGlkIjoiMTE0NiIsIlRvcCI6MC4wLCJMZWZ0IjowLjAsIlJpZ2h0IjowLjAsIkJvdHRvbSI6MC4wfSwiUGFkZGluZyI6eyIkaWQiOiIxMTQ3IiwiVG9wIjowLjAsIkxlZnQiOjAuMCwiUmlnaHQiOjAuMCwiQm90dG9tIjowLjB9LCJCYWNrZ3JvdW5kIjp7IiRyZWYiOiIxMjQifSwiSXNWaXNpYmxlIjp0cnVlLCJXaWR0aCI6MC4wLCJIZWlnaHQiOjAuMCwiQm9yZGVyU3R5bGUiOnsiJGlkIjoiMTE0OCIsIkxpbmVDb2xvciI6bnVsbCwiTGluZVdlaWdodCI6MC4wLCJMaW5lVHlwZSI6MCwiUGFyZW50U3R5bGUiOm51bGx9LCJQYXJlbnRTdHlsZSI6bnVsbH0sIkhvcml6b250YWxDb25uZWN0b3JTdHlsZSI6eyIkaWQiOiIxMTQ5IiwiTGluZUNvbG9yIjp7IiRyZWYiOiIxMjgifSwiTGluZVdlaWdodCI6MS4wLCJMaW5lVHlwZSI6MCwiUGFyZW50U3R5bGUiOm51bGx9LCJWZXJ0aWNhbENvbm5lY3RvclN0eWxlIjp7IiRpZCI6IjExNTAiLCJMaW5lQ29sb3IiOnsiJHJlZiI6IjEzMSJ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ExNTEiLCJNYXJnaW4iOnsiJGlkIjoiMTE1MiIsIlRvcCI6MC4wLCJMZWZ0Ijo0LjAsIlJpZ2h0Ijo0LjAsIkJvdHRvbSI6MC4wfSwiUGFkZGluZyI6eyIkaWQiOiIxMTUzIiwiVG9wIjowLjAsIkxlZnQiOjAuMCwiUmlnaHQiOjAuMCwiQm90dG9tIjowLjB9LCJCYWNrZ3JvdW5kIjp7IiRpZCI6IjExNTQiLCJDb2xvciI6eyIkaWQiOiIxMTU1IiwiQSI6MjU1LCJSIjoyMjcsIkciOjExNiwiQiI6MjJ9fSwiSXNWaXNpYmxlIjp0cnVlLCJXaWR0aCI6MC4wLCJIZWlnaHQiOjEwLjAsIkJvcmRlclN0eWxlIjp7IiRpZCI6IjExNTYiLCJMaW5lQ29sb3IiOnsiJGlkIjoiMTE1NyIsIiR0eXBlIjoiTkxSRS5Db21tb24uRG9tLlNvbGlkQ29sb3JCcnVzaCwgTkxSRS5Db21tb24iLCJDb2xvciI6eyIkaWQiOiIxMTU4IiwiQSI6MjU1LCJSIjoyNTUsIkciOjAsIkIiOjB9fSwiTGluZVdlaWdodCI6MC4wLCJMaW5lVHlwZSI6MCwiUGFyZW50U3R5bGUiOm51bGx9LCJQYXJlbnRTdHlsZSI6bnVsbH0sIlRpdGxlU3R5bGUiOnsiJGlkIjoiMTE1OSIsIkZvbnRTZXR0aW5ncyI6eyIkaWQiOiIxMTYwIiwiRm9udFNpemUiOjExLCJGb250TmFtZSI6IkNhbGlicmkiLCJJc0JvbGQiOmZhbHNlLCJJc0l0YWxpYyI6ZmFsc2UsIklzVW5kZXJsaW5lZCI6ZmFsc2UsIlBhcmVudFN0eWxlIjpudWxsfSwiQXV0b1NpemUiOjAsIkZvcmVncm91bmQiOnsiJGlkIjoiMTE2MSIsIkNvbG9yIjp7IiRpZCI6IjExNjI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MTE2MyIsIlRvcCI6MC4wLCJMZWZ0IjowLjAsIlJpZ2h0IjowLjAsIkJvdHRvbSI6MC4wfSwiUGFkZGluZyI6eyIkaWQiOiIxMTY0IiwiVG9wIjowLjAsIkxlZnQiOjAuMCwiUmlnaHQiOjAuMCwiQm90dG9tIjowLjB9LCJCYWNrZ3JvdW5kIjp7IiRpZCI6IjExNjUiLCJDb2xvciI6eyIkaWQiOiIxMTY2IiwiQSI6MCwiUiI6MjU1LCJHIjoyNTUsIkIiOjI1NX19LCJJc1Zpc2libGUiOnRydWUsIldpZHRoIjowLjAsIkhlaWdodCI6MC4wLCJCb3JkZXJTdHlsZSI6eyIkaWQiOiIxMTY3IiwiTGluZUNvbG9yIjpudWxsLCJMaW5lV2VpZ2h0IjowLjAsIkxpbmVUeXBlIjowLCJQYXJlbnRTdHlsZSI6bnVsbH0sIlBhcmVudFN0eWxlIjpudWxsfSwiRGF0ZVN0eWxlIjp7IiRpZCI6IjExNjgiLCJGb250U2V0dGluZ3MiOnsiJGlkIjoiMTE2OSIsIkZvbnRTaXplIjoxMCwiRm9udE5hbWUiOiJDYWxpYnJpIiwiSXNCb2xkIjpmYWxzZSwiSXNJdGFsaWMiOmZhbHNlLCJJc1VuZGVybGluZWQiOmZhbHNlLCJQYXJlbnRTdHlsZSI6bnVsbH0sIkF1dG9TaXplIjowLCJGb3JlZ3JvdW5kIjp7IiRpZCI6IjExNzAiLCJDb2xvciI6eyIkcmVmIjoiMTUzIn19LCJNYXhXaWR0aCI6MjAwLjAsIk1heEhlaWdodCI6IkluZmluaXR5IiwiU21hcnRGb3JlZ3JvdW5kSXNBY3RpdmUiOmZhbHNlLCJIb3Jpem9udGFsQWxpZ25tZW50IjowLCJWZXJ0aWNhbEFsaWdubWVudCI6MCwiU21hcnRGb3JlZ3JvdW5kIjpudWxsLCJCYWNrZ3JvdW5kRmlsbFR5cGUiOjAsIk1hcmdpbiI6eyIkaWQiOiIxMTcxIiwiVG9wIjowLjAsIkxlZnQiOjAuMCwiUmlnaHQiOjAuMCwiQm90dG9tIjowLjB9LCJQYWRkaW5nIjp7IiRpZCI6IjExNzIiLCJUb3AiOjAuMCwiTGVmdCI6MC4wLCJSaWdodCI6MC4wLCJCb3R0b20iOjAuMH0sIkJhY2tncm91bmQiOnsiJHJlZiI6IjE1NiJ9LCJJc1Zpc2libGUiOnRydWUsIldpZHRoIjowLjAsIkhlaWdodCI6MC4wLCJCb3JkZXJTdHlsZSI6eyIkaWQiOiIxMTczIiwiTGluZUNvbG9yIjpudWxsLCJMaW5lV2VpZ2h0IjowLjAsIkxpbmVUeXBlIjowLCJQYXJlbnRTdHlsZSI6bnVsbH0sIlBhcmVudFN0eWxlIjpudWxsfSwiRGF0ZUZvcm1hdCI6eyIkaWQiOiIxMTc0IiwiRm9ybWF0U3RyaW5nIjoiTU1NIGQiLCJTZXBhcmF0b3IiOiIvIiwiVXNlSW50ZXJuYXRpb25hbERhdGVGb3JtYXQiOmZhbHNlLCJEYXRlSXNWaXNpYmxlIjpmYWxzZSwiVGltZUlzVmlzaWJsZSI6ZmFsc2UsIkhvdXJEaWdpdHMiOjEsIkFtUG1EZXNpZ25hdG9yIjoyLCJUcmltMDBNaW51dGVzIjpmYWxzZSwiTGFzdEtub3duVmlzaWJpbGl0eVN0YXRlIjp7IiRpZCI6IjExNzUiLCJEYXRlUGFydElzVmlzaWJsZSI6dHJ1ZSwiVGltZVBhcnRJc1Zpc2libGUiOmZhbHNlfX0sIldlZWtOdW1iZXJpbmciOnsiJGlkIjoiMTE3NiIsIkZvcm1hdCI6MCwiSXNWaXNpYmxlIjpmYWxzZSwiTGFzdEtub3duVmlzaWJpbGl0eVN0YXRlIjpmYWxzZX0sIklzVmlzaWJsZSI6dHJ1ZSwiUGFyZW50U3R5bGUiOm51bGx9LCJJbmRleCI6MjMsIlNtYXJ0RHVyYXRpb25BY3RpdmF0ZWQiOmZhbHNlLCJEYXRlRm9ybWF0Ijp7IiRyZWYiOiIxMTc0In0sIldlZWtOdW1iZXJpbmciOnsiJGlkIjoiMTE3NyIsIkZvcm1hdCI6MCwiSXNWaXNpYmxlIjpmYWxzZSwiTGFzdEtub3duVmlzaWJpbGl0eVN0YXRlIjpmYWxzZX0sIklkIjoiOWExOGFjNzMtMzZhNi00YjVjLWI1ZmUtOWI0ZGMzODM1MzQzIiwiSW1wb3J0SWQiOm51bGwsIlRpdGxlIjoiVXNlciBQYXNzd29yZHMgIiwiTm90ZSI6bnVsbCwiSHlwZXJsaW5rIjp7IiRpZCI6IjExNzgiLCJBZGRyZXNzIjoiIiwiU3ViQWRkcmVzcyI6IiJ9LCJJc0NoYW5nZWQiOmZhbHNlLCJJc05ldyI6ZmFsc2V9fV0sIl9taWxlc3RvbmVzIjpbXSwiSWQiOiIwMDAwMDAwMC0wMDAwLTAwMDAtMDAwMC0wMDAwMDAwMDAwMDAiLCJJc1NpbmdsZUl0ZW1Sb3ciOnRydWV9XSwiSW5kZXgiOjAsIklkIjoiNDNjZTdlY2ItZjkwNi00ZThiLTlmY2UtZGY3MDQ5NzY1MTk5IiwiSGVhZGVyVGV4dCI6bnVsbCwiSXNEZWZhdWx0Ijp0cnVlLCJTdHlsZSI6eyIkaWQiOiIxMTc5IiwiSGVhZGVyU3R5bGUiOnsiJGlkIjoiMTE4MCIsIlRleHRTdHlsZSI6eyIkaWQiOiIxMTgxIiwiRm9udFNldHRpbmdzIjp7IiRpZCI6IjExODIiLCJGb250U2l6ZSI6MTEsIkZvbnROYW1lIjoiQ2FsaWJyaSIsIklzQm9sZCI6ZmFsc2UsIklzSXRhbGljIjpmYWxzZSwiSXNVbmRlcmxpbmVkIjpmYWxzZSwiUGFyZW50U3R5bGUiOm51bGx9LCJBdXRvU2l6ZSI6MiwiRm9yZWdyb3VuZCI6eyIkaWQiOiIxMTgzIiwiQ29sb3IiOnsiJGlkIjoiMTE4NCIsIkEiOjI1NSwiUiI6MCwiRyI6MCwiQiI6MH19LCJNYXhXaWR0aCI6MC4wLCJNYXhIZWlnaHQiOiJJbmZpbml0eSIsIlNtYXJ0Rm9yZWdyb3VuZElzQWN0aXZlIjpmYWxzZSwiSG9yaXpvbnRhbEFsaWdubWVudCI6MCwiVmVydGljYWxBbGlnbm1lbnQiOjAsIlNtYXJ0Rm9yZWdyb3VuZCI6bnVsbCwiQmFja2dyb3VuZEZpbGxUeXBlIjowLCJNYXJnaW4iOnsiJGlkIjoiMTE4NSIsIlRvcCI6MC4wLCJMZWZ0IjowLjAsIlJpZ2h0IjowLjAsIkJvdHRvbSI6MC4wfSwiUGFkZGluZyI6eyIkaWQiOiIxMTg2IiwiVG9wIjowLjAsIkxlZnQiOjAuMCwiUmlnaHQiOjAuMCwiQm90dG9tIjowLjB9LCJCYWNrZ3JvdW5kIjpudWxsLCJJc1Zpc2libGUiOnRydWUsIldpZHRoIjowLjAsIkhlaWdodCI6MC4wLCJCb3JkZXJTdHlsZSI6bnVsbCwiUGFyZW50U3R5bGUiOm51bGx9LCJSZWN0YW5nbGVTdHlsZSI6eyIkaWQiOiIxMTg3IiwiTWFyZ2luIjp7IiRpZCI6IjExODgiLCJUb3AiOjAuMCwiTGVmdCI6MC4wLCJSaWdodCI6MC4wLCJCb3R0b20iOjAuMH0sIlBhZGRpbmciOnsiJGlkIjoiMTE4OSIsIlRvcCI6MC4wLCJMZWZ0IjowLjAsIlJpZ2h0IjowLjAsIkJvdHRvbSI6MC4wfSwiQmFja2dyb3VuZCI6eyIkaWQiOiIxMTkwIiwiQ29sb3IiOnsiJGlkIjoiMTE5MSIsIkEiOjYzLCJSIjowLCJHIjowLCJCIjowfX0sIklzVmlzaWJsZSI6dHJ1ZSwiV2lkdGgiOjAuMCwiSGVpZ2h0IjowLjAsIkJvcmRlclN0eWxlIjp7IiRpZCI6IjExOTIiLCJMaW5lQ29sb3IiOnsiJGlkIjoiMTE5MyIsIiR0eXBlIjoiTkxSRS5Db21tb24uRG9tLlNvbGlkQ29sb3JCcnVzaCwgTkxSRS5Db21tb24iLCJDb2xvciI6eyIkaWQiOiIxMTk0IiwiQSI6MjU1LCJSIjoyNTUsIkciOjAsIkIiOjB9fSwiTGluZVdlaWdodCI6MC4wLCJMaW5lVHlwZSI6MCwiUGFyZW50U3R5bGUiOm51bGx9LCJQYXJlbnRTdHlsZSI6bnVsbH0sIk1hcmdpbiI6eyIkaWQiOiIxMTk1IiwiVG9wIjowLjAsIkxlZnQiOjAuMCwiUmlnaHQiOjAuMCwiQm90dG9tIjowLjB9LCJQYWRkaW5nIjp7IiRpZCI6IjExOTYiLCJUb3AiOjAuMCwiTGVmdCI6MC4wLCJSaWdodCI6MC4wLCJCb3R0b20iOjAuMH0sIkJhY2tncm91bmQiOm51bGwsIklzVmlzaWJsZSI6dHJ1ZSwiV2lkdGgiOjAuMCwiSGVpZ2h0IjowLjAsIkJvcmRlclN0eWxlIjpudWxsLCJQYXJlbnRTdHlsZSI6bnVsbH0sIkJhY2tncm91bmRTdHlsZSI6eyIkaWQiOiIxMTk3IiwiTWFyZ2luIjp7IiRpZCI6IjExOTgiLCJUb3AiOjAuMCwiTGVmdCI6MC4wLCJSaWdodCI6MC4wLCJCb3R0b20iOjAuMH0sIlBhZGRpbmciOnsiJGlkIjoiMTE5OSIsIlRvcCI6MC4wLCJMZWZ0IjowLjAsIlJpZ2h0IjowLjAsIkJvdHRvbSI6MC4wfSwiQmFja2dyb3VuZCI6eyIkaWQiOiIxMjAwIiwiQ29sb3IiOnsiJGlkIjoiMTIwMSIsIkEiOjUxLCJSIjoxNjUsIkciOjE2NSwiQiI6MTY1fX0sIklzVmlzaWJsZSI6dHJ1ZSwiV2lkdGgiOjAuMCwiSGVpZ2h0IjowLjAsIkJvcmRlclN0eWxlIjp7IiRpZCI6IjEyMDIiLCJMaW5lQ29sb3IiOnsiJGlkIjoiMTIwMyIsIiR0eXBlIjoiTkxSRS5Db21tb24uRG9tLlNvbGlkQ29sb3JCcnVzaCwgTkxSRS5Db21tb24iLCJDb2xvciI6eyIkaWQiOiIxMjA0IiwiQSI6MjU1LCJSIjoyNTUsIkciOjAsIkIiOjB9fSwiTGluZVdlaWdodCI6MC4wLCJMaW5lVHlwZSI6MCwiUGFyZW50U3R5bGUiOm51bGx9LCJQYXJlbnRTdHlsZSI6bnVsbH0sIk1hcmdpbiI6eyIkaWQiOiIxMjA1IiwiVG9wIjowLjAsIkxlZnQiOjAuMCwiUmlnaHQiOjAuMCwiQm90dG9tIjowLjB9LCJQYWRkaW5nIjp7IiRpZCI6IjEyMDYiLCJUb3AiOjAuMCwiTGVmdCI6MC4wLCJSaWdodCI6MC4wLCJCb3R0b20iOjAuMH0sIklzVmlzaWJsZSI6ZmFsc2UsIldpZHRoIjowLjAsIkhlaWdodCI6MC4wLCJCb3JkZXJTdHlsZSI6bnVsbCwiUGFyZW50U3R5bGUiOm51bGx9fV0sIklkIjoiYTZiMjkxYjktZjMxMy00NTQ4LTg0N2UtYzUyY2YwNDlmODdiIiwiSW5kZXgiOjIsIkhlYWRlclRleHQiOiJSaXNrIE1ndCIsIlN0eWxlIjp7IiRpZCI6IjEyMDciLCJIZWFkZXJTdHlsZSI6eyIkaWQiOiIxMjA4IiwiVGV4dElzVmVydGljYWwiOmZhbHNlLCJUZXh0U3R5bGUiOnsiJGlkIjoiMTIwOSIsIkZvbnRTZXR0aW5ncyI6eyIkaWQiOiIxMjEwIiwiRm9udFNpemUiOjEyLCJGb250TmFtZSI6IkNhbGlicmkiLCJJc0JvbGQiOmZhbHNlLCJJc0l0YWxpYyI6ZmFsc2UsIklzVW5kZXJsaW5lZCI6ZmFsc2UsIlBhcmVudFN0eWxlIjpudWxsfSwiQXV0b1NpemUiOjAsIkZvcmVncm91bmQiOnsiJGlkIjoiMTIxMSIsIkNvbG9yIjp7IiRpZCI6IjEyMTIiLCJBIjoyNTUsIlIiOjMyLCJHIjo1NiwiQiI6MTAwfX0sIk1heFdpZHRoIjowLjAsIk1heEhlaWdodCI6MC4wLCJTbWFydEZvcmVncm91bmRJc0FjdGl2ZSI6ZmFsc2UsIkhvcml6b250YWxBbGlnbm1lbnQiOjAsIlZlcnRpY2FsQWxpZ25tZW50IjowLCJTbWFydEZvcmVncm91bmQiOm51bGwsIkJhY2tncm91bmRGaWxsVHlwZSI6MCwiTWFyZ2luIjp7IiRyZWYiOiI0MzQifSwiUGFkZGluZyI6eyIkcmVmIjoiNDM1In0sIkJhY2tncm91bmQiOm51bGwsIklzVmlzaWJsZSI6ZmFsc2UsIldpZHRoIjowLjAsIkhlaWdodCI6MC4wLCJCb3JkZXJTdHlsZSI6bnVsbCwiUGFyZW50U3R5bGUiOm51bGx9LCJSZWN0YW5nbGVTdHlsZSI6eyIkaWQiOiIxMjEzIiwiTWFyZ2luIjp7IiRyZWYiOiI0MzcifSwiUGFkZGluZyI6eyIkcmVmIjoiNDM4In0sIkJhY2tncm91bmQiOnsiJGlkIjoiMTIxNCIsIkNvbG9yIjp7IiRpZCI6IjEyMTUiLCJBIjoxMjcsIlIiOjI0MCwiRyI6MTAwLCJCIjo0N319LCJJc1Zpc2libGUiOmZhbHNlLCJXaWR0aCI6MC4wLCJIZWlnaHQiOjAuMCwiQm9yZGVyU3R5bGUiOnsiJGlkIjoiMTIxNiIsIkxpbmVDb2xvciI6eyIkcmVmIjoiNDQyIn0sIkxpbmVXZWlnaHQiOjAuMCwiTGluZVR5cGUiOjAsIlBhcmVudFN0eWxlIjpudWxsfSwiUGFyZW50U3R5bGUiOm51bGx9LCJNYXJnaW4iOnsiJHJlZiI6IjQ0NCJ9LCJQYWRkaW5nIjp7IiRyZWYiOiI0NDUifSwiQmFja2dyb3VuZCI6bnVsbCwiSXNWaXNpYmxlIjp0cnVlLCJXaWR0aCI6MC4wLCJIZWlnaHQiOjAuMCwiQm9yZGVyU3R5bGUiOm51bGwsIlBhcmVudFN0eWxlIjpudWxsfSwiQmFja2dyb3VuZFN0eWxlIjp7IiRpZCI6IjEyMTciLCJNYXJnaW4iOnsiJHJlZiI6IjQ0NyJ9LCJQYWRkaW5nIjp7IiRyZWYiOiI0NDgifSwiQmFja2dyb3VuZCI6eyIkaWQiOiIxMjE4IiwiQ29sb3IiOnsiJGlkIjoiMTIxOSIsIkEiOjM4LCJSIjowLCJHIjowLCJCIjowfX0sIklzVmlzaWJsZSI6dHJ1ZSwiV2lkdGgiOjAuMCwiSGVpZ2h0IjowLjAsIkJvcmRlclN0eWxlIjp7IiRpZCI6IjEyMjAiLCJMaW5lQ29sb3IiOnsiJGlkIjoiMTIyMSIsIiR0eXBlIjoiTkxSRS5Db21tb24uRG9tLlNvbGlkQ29sb3JCcnVzaCwgTkxSRS5Db21tb24iLCJDb2xvciI6eyIkaWQiOiIxMjIyIiwiQSI6MjU1LCJSIjoxNzgsIkciOjE0LCJCIjoxOH19LCJMaW5lV2VpZ2h0IjowLjAsIkxpbmVUeXBlIjowLCJQYXJlbnRTdHlsZSI6bnVsbH0sIlBhcmVudFN0eWxlIjpudWxsfSwiSXNBYm92ZVRpbWViYW5kIjpmYWxzZSwiTWFyZ2luIjp7IiRpZCI6IjEyMjMiLCJUb3AiOjAuMCwiTGVmdCI6MC4wLCJSaWdodCI6MC4wLCJCb3R0b20iOjAuMH0sIlBhZGRpbmciOnsiJGlkIjoiMTIyNCIsIlRvcCI6MC4wLCJMZWZ0IjowLjAsIlJpZ2h0IjowLjAsIkJvdHRvbSI6MC4wfSwiSXNWaXNpYmxlIjp0cnVlLCJXaWR0aCI6MC4wLCJIZWlnaHQiOjAuMCwiQm9yZGVyU3R5bGUiOnsiJGlkIjoiMTIyNSIsIkxpbmVDb2xvciI6bnVsbCwiTGluZVdlaWdodCI6MC4wLCJMaW5lVHlwZSI6MCwiUGFyZW50U3R5bGUiOm51bGx9LCJQYXJlbnRTdHlsZSI6bnVsbH19LHsiJGlkIjoiMTIyNiIsIl9hY3Rpdml0aWVzIjpbeyIkaWQiOiIxMjI3IiwiX3Jvd3MiOlt7IiRpZCI6IjEyMjgiLCJfdGFza3MiOlt7IiRpZCI6IjEyMjkiLCJfYXR0YWNoZWRNaWxlc3RvbmVzIjpbXSwiVGFza0RlZmluaXRpb24iOnsiJGlkIjoiMTIzMCIsIkdyb3VwTmFtZSI6bnVsbCwiU3RhcnREYXRlIjoiMjAyMy0wNC0wNlQwMDowMDowMFoiLCJFbmREYXRlIjoiMjAyMy0wNi0yM1QxMTo1OTowMFoiLCJQZXJjZW50YWdlQ29tcGxldGUiOjc1LjAsIlN0eWxlIjp7IiRpZCI6IjEyMzEiLCJTaGFwZSI6NCwiU2hhcGVUaGlja25lc3MiOjAsIkR1cmF0aW9uRm9ybWF0IjowLCJJbmNsdWRlTm9uV29ya2luZ0RheXNJbkR1cmF0aW9uIjpmYWxzZSwiUGVyY2VudGFnZUNvbXBsZXRlU3R5bGUiOnsiJGlkIjoiMTIzMiIsIkZvbnRTZXR0aW5ncyI6eyIkaWQiOiIxMjMzIiwiRm9udFNpemUiOjEwLCJGb250TmFtZSI6IkNhbGlicmkiLCJJc0JvbGQiOmZhbHNlLCJJc0l0YWxpYyI6ZmFsc2UsIklzVW5kZXJsaW5lZCI6ZmFsc2UsIlBhcmVudFN0eWxlIjpudWxsfSwiQXV0b1NpemUiOjAsIkZvcmVncm91bmQiOnsiJGlkIjoiMTIzNCIsIkNvbG9yIjp7IiRpZCI6IjEyMzUiLCJBIjoyNTUsIlIiOjE5MiwiRyI6ODAsIkIiOjc3fX0sIk1heFdpZHRoIjoyMDAuMCwiTWF4SGVpZ2h0IjoiSW5maW5pdHkiLCJTbWFydEZvcmVncm91bmRJc0FjdGl2ZSI6ZmFsc2UsIkhvcml6b250YWxBbGlnbm1lbnQiOjEsIlZlcnRpY2FsQWxpZ25tZW50IjowLCJTbWFydEZvcmVncm91bmQiOm51bGwsIkJhY2tncm91bmRGaWxsVHlwZSI6MCwiTWFyZ2luIjp7IiRpZCI6IjEyMzYiLCJUb3AiOjAuMCwiTGVmdCI6MC4wLCJSaWdodCI6MC4wLCJCb3R0b20iOjAuMH0sIlBhZGRpbmciOnsiJGlkIjoiMTIzNyIsIlRvcCI6MC4wLCJMZWZ0IjowLjAsIlJpZ2h0IjowLjAsIkJvdHRvbSI6MC4wfSwiQmFja2dyb3VuZCI6eyIkaWQiOiIxMjM4IiwiQ29sb3IiOnsiJHJlZiI6IjExNiJ9fSwiSXNWaXNpYmxlIjp0cnVlLCJXaWR0aCI6MC4wLCJIZWlnaHQiOjAuMCwiQm9yZGVyU3R5bGUiOnsiJGlkIjoiMTIzOSIsIkxpbmVDb2xvciI6bnVsbCwiTGluZVdlaWdodCI6MC4wLCJMaW5lVHlwZSI6MCwiUGFyZW50U3R5bGUiOm51bGx9LCJQYXJlbnRTdHlsZSI6bnVsbH0sIkR1cmF0aW9uU3R5bGUiOnsiJGlkIjoiMTI0MCIsIkZvbnRTZXR0aW5ncyI6eyIkaWQiOiIxMjQxIiwiRm9udFNpemUiOjEwLCJGb250TmFtZSI6IkNhbGlicmkiLCJJc0JvbGQiOmZhbHNlLCJJc0l0YWxpYyI6ZmFsc2UsIklzVW5kZXJsaW5lZCI6ZmFsc2UsIlBhcmVudFN0eWxlIjpudWxsfSwiQXV0b1NpemUiOjAsIkZvcmVncm91bmQiOnsiJGlkIjoiMTI0MiIsIkNvbG9yIjp7IiRyZWYiOiIxMjEifX0sIk1heFdpZHRoIjoyMDAuMCwiTWF4SGVpZ2h0IjoiSW5maW5pdHkiLCJTbWFydEZvcmVncm91bmRJc0FjdGl2ZSI6ZmFsc2UsIkhvcml6b250YWxBbGlnbm1lbnQiOjAsIlZlcnRpY2FsQWxpZ25tZW50IjowLCJTbWFydEZvcmVncm91bmQiOm51bGwsIkJhY2tncm91bmRGaWxsVHlwZSI6MCwiTWFyZ2luIjp7IiRpZCI6IjEyNDMiLCJUb3AiOjAuMCwiTGVmdCI6MC4wLCJSaWdodCI6MC4wLCJCb3R0b20iOjAuMH0sIlBhZGRpbmciOnsiJGlkIjoiMTI0NCIsIlRvcCI6MC4wLCJMZWZ0IjowLjAsIlJpZ2h0IjowLjAsIkJvdHRvbSI6MC4wfSwiQmFja2dyb3VuZCI6eyIkcmVmIjoiMTI0In0sIklzVmlzaWJsZSI6dHJ1ZSwiV2lkdGgiOjAuMCwiSGVpZ2h0IjowLjAsIkJvcmRlclN0eWxlIjp7IiRpZCI6IjEyNDUiLCJMaW5lQ29sb3IiOm51bGwsIkxpbmVXZWlnaHQiOjAuMCwiTGluZVR5cGUiOjAsIlBhcmVudFN0eWxlIjpudWxsfSwiUGFyZW50U3R5bGUiOm51bGx9LCJIb3Jpem9udGFsQ29ubmVjdG9yU3R5bGUiOnsiJGlkIjoiMTI0NiIsIkxpbmVDb2xvciI6eyIkcmVmIjoiMTI4In0sIkxpbmVXZWlnaHQiOjEuMCwiTGluZVR5cGUiOjAsIlBhcmVudFN0eWxlIjpudWxsfSwiVmVydGljYWxDb25uZWN0b3JTdHlsZSI6eyIkaWQiOiIxMjQ3IiwiTGluZUNvbG9yIjp7IiRyZWYiOiIxMzE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xMjQ4IiwiTWFyZ2luIjp7IiRpZCI6IjEyNDkiLCJUb3AiOjAuMCwiTGVmdCI6NC4wLCJSaWdodCI6NC4wLCJCb3R0b20iOjAuMH0sIlBhZGRpbmciOnsiJGlkIjoiMTI1MCIsIlRvcCI6MC4wLCJMZWZ0IjowLjAsIlJpZ2h0IjowLjAsIkJvdHRvbSI6MC4wfSwiQmFja2dyb3VuZCI6eyIkaWQiOiIxMjUxIiwiQ29sb3IiOnsiJGlkIjoiMTI1MiIsIkEiOjE3OCwiUiI6MjI4LCJHIjoyMTIsIkIiOjMxfX0sIklzVmlzaWJsZSI6dHJ1ZSwiV2lkdGgiOjAuMCwiSGVpZ2h0IjoxMC4wLCJCb3JkZXJTdHlsZSI6eyIkaWQiOiIxMjUzIiwiTGluZUNvbG9yIjp7IiRpZCI6IjEyNTQiLCIkdHlwZSI6Ik5MUkUuQ29tbW9uLkRvbS5Tb2xpZENvbG9yQnJ1c2gsIE5MUkUuQ29tbW9uIiwiQ29sb3IiOnsiJGlkIjoiMTI1NSIsIkEiOjI1NSwiUiI6MjU1LCJHIjowLCJCIjowfX0sIkxpbmVXZWlnaHQiOjAuMCwiTGluZVR5cGUiOjAsIlBhcmVudFN0eWxlIjpudWxsfSwiUGFyZW50U3R5bGUiOm51bGx9LCJUaXRsZVN0eWxlIjp7IiRpZCI6IjEyNTYiLCJGb250U2V0dGluZ3MiOnsiJGlkIjoiMTI1NyIsIkZvbnRTaXplIjoxMSwiRm9udE5hbWUiOiJDYWxpYnJpIiwiSXNCb2xkIjpmYWxzZSwiSXNJdGFsaWMiOmZhbHNlLCJJc1VuZGVybGluZWQiOmZhbHNlLCJQYXJlbnRTdHlsZSI6bnVsbH0sIkF1dG9TaXplIjowLCJGb3JlZ3JvdW5kIjp7IiRpZCI6IjEyNTgiLCJDb2xvciI6eyIkaWQiOiIxMjU5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EyNjAiLCJUb3AiOjAuMCwiTGVmdCI6MC4wLCJSaWdodCI6MC4wLCJCb3R0b20iOjAuMH0sIlBhZGRpbmciOnsiJGlkIjoiMTI2MSIsIlRvcCI6MC4wLCJMZWZ0IjowLjAsIlJpZ2h0IjowLjAsIkJvdHRvbSI6MC4wfSwiQmFja2dyb3VuZCI6eyIkaWQiOiIxMjYyIiwiQ29sb3IiOnsiJGlkIjoiMTI2MyIsIkEiOjAsIlIiOjI1NSwiRyI6MjU1LCJCIjoyNTV9fSwiSXNWaXNpYmxlIjp0cnVlLCJXaWR0aCI6MC4wLCJIZWlnaHQiOjAuMCwiQm9yZGVyU3R5bGUiOnsiJGlkIjoiMTI2NCIsIkxpbmVDb2xvciI6bnVsbCwiTGluZVdlaWdodCI6MC4wLCJMaW5lVHlwZSI6MCwiUGFyZW50U3R5bGUiOm51bGx9LCJQYXJlbnRTdHlsZSI6bnVsbH0sIkRhdGVTdHlsZSI6eyIkaWQiOiIxMjY1IiwiRm9udFNldHRpbmdzIjp7IiRpZCI6IjEyNjYiLCJGb250U2l6ZSI6MTAsIkZvbnROYW1lIjoiQ2FsaWJyaSIsIklzQm9sZCI6ZmFsc2UsIklzSXRhbGljIjpmYWxzZSwiSXNVbmRlcmxpbmVkIjpmYWxzZSwiUGFyZW50U3R5bGUiOm51bGx9LCJBdXRvU2l6ZSI6MCwiRm9yZWdyb3VuZCI6eyIkaWQiOiIxMjY3IiwiQ29sb3IiOnsiJHJlZiI6IjE1MyJ9fSwiTWF4V2lkdGgiOjIwMC4wLCJNYXhIZWlnaHQiOiJJbmZpbml0eSIsIlNtYXJ0Rm9yZWdyb3VuZElzQWN0aXZlIjpmYWxzZSwiSG9yaXpvbnRhbEFsaWdubWVudCI6MCwiVmVydGljYWxBbGlnbm1lbnQiOjAsIlNtYXJ0Rm9yZWdyb3VuZCI6bnVsbCwiQmFja2dyb3VuZEZpbGxUeXBlIjowLCJNYXJnaW4iOnsiJGlkIjoiMTI2OCIsIlRvcCI6MC4wLCJMZWZ0IjowLjAsIlJpZ2h0IjowLjAsIkJvdHRvbSI6MC4wfSwiUGFkZGluZyI6eyIkaWQiOiIxMjY5IiwiVG9wIjowLjAsIkxlZnQiOjAuMCwiUmlnaHQiOjAuMCwiQm90dG9tIjowLjB9LCJCYWNrZ3JvdW5kIjp7IiRyZWYiOiIxNTYifSwiSXNWaXNpYmxlIjp0cnVlLCJXaWR0aCI6MC4wLCJIZWlnaHQiOjAuMCwiQm9yZGVyU3R5bGUiOnsiJGlkIjoiMTI3MCIsIkxpbmVDb2xvciI6bnVsbCwiTGluZVdlaWdodCI6MC4wLCJMaW5lVHlwZSI6MCwiUGFyZW50U3R5bGUiOm51bGx9LCJQYXJlbnRTdHlsZSI6bnVsbH0sIkRhdGVGb3JtYXQiOnsiJGlkIjoiMTI3MSIsIkZvcm1hdFN0cmluZyI6Ik1NTSBkIiwiU2VwYXJhdG9yIjoiLyIsIlVzZUludGVybmF0aW9uYWxEYXRlRm9ybWF0IjpmYWxzZSwiRGF0ZUlzVmlzaWJsZSI6ZmFsc2UsIlRpbWVJc1Zpc2libGUiOmZhbHNlLCJIb3VyRGlnaXRzIjoxLCJBbVBtRGVzaWduYXRvciI6MiwiVHJpbTAwTWludXRlcyI6ZmFsc2UsIkxhc3RLbm93blZpc2liaWxpdHlTdGF0ZSI6eyIkaWQiOiIxMjcyIiwiRGF0ZVBhcnRJc1Zpc2libGUiOnRydWUsIlRpbWVQYXJ0SXNWaXNpYmxlIjpmYWxzZX19LCJXZWVrTnVtYmVyaW5nIjp7IiRpZCI6IjEyNzMiLCJGb3JtYXQiOjAsIklzVmlzaWJsZSI6ZmFsc2UsIkxhc3RLbm93blZpc2liaWxpdHlTdGF0ZSI6ZmFsc2V9LCJJc1Zpc2libGUiOnRydWUsIlBhcmVudFN0eWxlIjpudWxsfSwiSW5kZXgiOjI0LCJTbWFydER1cmF0aW9uQWN0aXZhdGVkIjpmYWxzZSwiRGF0ZUZvcm1hdCI6eyIkcmVmIjoiMTI3MSJ9LCJXZWVrTnVtYmVyaW5nIjp7IiRpZCI6IjEyNzQiLCJGb3JtYXQiOjAsIklzVmlzaWJsZSI6ZmFsc2UsIkxhc3RLbm93blZpc2liaWxpdHlTdGF0ZSI6ZmFsc2V9LCJJZCI6ImY2MzFhM2M5LTNmNjAtNDgwNy04YWU5LWM4NzAyNmJkYjJhMyIsIkltcG9ydElkIjpudWxsLCJUaXRsZSI6IlNMQSBNZXRyaWNzICIsIk5vdGUiOm51bGwsIkh5cGVybGluayI6eyIkaWQiOiIxMjc1IiwiQWRkcmVzcyI6IiIsIlN1YkFkZHJlc3MiOiIifSwiSXNDaGFuZ2VkIjpmYWxzZSwiSXNOZXciOmZhbHNlfX1dLCJfbWlsZXN0b25lcyI6W10sIklkIjoiMDAwMDAwMDAtMDAwMC0wMDAwLTAwMDAtMDAwMDAwMDAwMDAwIiwiSXNTaW5nbGVJdGVtUm93Ijp0cnVlfSx7IiRpZCI6IjEyNzYiLCJfdGFza3MiOlt7IiRpZCI6IjEyNzciLCJfYXR0YWNoZWRNaWxlc3RvbmVzIjpbXSwiVGFza0RlZmluaXRpb24iOnsiJGlkIjoiMTI3OCIsIkdyb3VwTmFtZSI6IjVhNmU3OTVhLTk0ZTEtNGE5OC1iZTVlLWNmN2Y4M2U4NDM3ZiIsIlN0YXJ0RGF0ZSI6IjIwMjItMTItMDRUMDA6MDA6MDBaIiwiRW5kRGF0ZSI6IjIwMjMtMDMtMTlUMTE6NTk6MDBaIiwiUGVyY2VudGFnZUNvbXBsZXRlIjo3NS4wLCJTdHlsZSI6eyIkaWQiOiIxMjc5IiwiU2hhcGUiOjQsIlNoYXBlVGhpY2tuZXNzIjowLCJEdXJhdGlvbkZvcm1hdCI6MCwiSW5jbHVkZU5vbldvcmtpbmdEYXlzSW5EdXJhdGlvbiI6ZmFsc2UsIlBlcmNlbnRhZ2VDb21wbGV0ZVN0eWxlIjp7IiRpZCI6IjEyODAiLCJGb250U2V0dGluZ3MiOnsiJGlkIjoiMTI4MSIsIkZvbnRTaXplIjoxMCwiRm9udE5hbWUiOiJDYWxpYnJpIiwiSXNCb2xkIjpmYWxzZSwiSXNJdGFsaWMiOmZhbHNlLCJJc1VuZGVybGluZWQiOmZhbHNlLCJQYXJlbnRTdHlsZSI6bnVsbH0sIkF1dG9TaXplIjowLCJGb3JlZ3JvdW5kIjp7IiRpZCI6IjEyODIiLCJDb2xvciI6eyIkaWQiOiIxMjgzIiwiQSI6MjU1LCJSIjoxOTIsIkciOjgwLCJCIjo3N319LCJNYXhXaWR0aCI6MjAwLjAsIk1heEhlaWdodCI6IkluZmluaXR5IiwiU21hcnRGb3JlZ3JvdW5kSXNBY3RpdmUiOmZhbHNlLCJIb3Jpem9udGFsQWxpZ25tZW50IjoxLCJWZXJ0aWNhbEFsaWdubWVudCI6MCwiU21hcnRGb3JlZ3JvdW5kIjpudWxsLCJCYWNrZ3JvdW5kRmlsbFR5cGUiOjAsIk1hcmdpbiI6eyIkaWQiOiIxMjg0IiwiVG9wIjowLjAsIkxlZnQiOjAuMCwiUmlnaHQiOjAuMCwiQm90dG9tIjowLjB9LCJQYWRkaW5nIjp7IiRpZCI6IjEyODUiLCJUb3AiOjAuMCwiTGVmdCI6MC4wLCJSaWdodCI6MC4wLCJCb3R0b20iOjAuMH0sIkJhY2tncm91bmQiOnsiJGlkIjoiMTI4NiIsIkNvbG9yIjp7IiRyZWYiOiIxMTYifX0sIklzVmlzaWJsZSI6dHJ1ZSwiV2lkdGgiOjAuMCwiSGVpZ2h0IjowLjAsIkJvcmRlclN0eWxlIjp7IiRpZCI6IjEyODciLCJMaW5lQ29sb3IiOm51bGwsIkxpbmVXZWlnaHQiOjAuMCwiTGluZVR5cGUiOjAsIlBhcmVudFN0eWxlIjpudWxsfSwiUGFyZW50U3R5bGUiOm51bGx9LCJEdXJhdGlvblN0eWxlIjp7IiRpZCI6IjEyODgiLCJGb250U2V0dGluZ3MiOnsiJGlkIjoiMTI4OSIsIkZvbnRTaXplIjoxMCwiRm9udE5hbWUiOiJDYWxpYnJpIiwiSXNCb2xkIjpmYWxzZSwiSXNJdGFsaWMiOmZhbHNlLCJJc1VuZGVybGluZWQiOmZhbHNlLCJQYXJlbnRTdHlsZSI6bnVsbH0sIkF1dG9TaXplIjowLCJGb3JlZ3JvdW5kIjp7IiRpZCI6IjEyOTAiLCJDb2xvciI6eyIkcmVmIjoiMTIxIn19LCJNYXhXaWR0aCI6MjAwLjAsIk1heEhlaWdodCI6IkluZmluaXR5IiwiU21hcnRGb3JlZ3JvdW5kSXNBY3RpdmUiOmZhbHNlLCJIb3Jpem9udGFsQWxpZ25tZW50IjowLCJWZXJ0aWNhbEFsaWdubWVudCI6MCwiU21hcnRGb3JlZ3JvdW5kIjpudWxsLCJCYWNrZ3JvdW5kRmlsbFR5cGUiOjAsIk1hcmdpbiI6eyIkaWQiOiIxMjkxIiwiVG9wIjowLjAsIkxlZnQiOjAuMCwiUmlnaHQiOjAuMCwiQm90dG9tIjowLjB9LCJQYWRkaW5nIjp7IiRpZCI6IjEyOTIiLCJUb3AiOjAuMCwiTGVmdCI6MC4wLCJSaWdodCI6MC4wLCJCb3R0b20iOjAuMH0sIkJhY2tncm91bmQiOnsiJHJlZiI6IjEyNCJ9LCJJc1Zpc2libGUiOnRydWUsIldpZHRoIjowLjAsIkhlaWdodCI6MC4wLCJCb3JkZXJTdHlsZSI6eyIkaWQiOiIxMjkzIiwiTGluZUNvbG9yIjpudWxsLCJMaW5lV2VpZ2h0IjowLjAsIkxpbmVUeXBlIjowLCJQYXJlbnRTdHlsZSI6bnVsbH0sIlBhcmVudFN0eWxlIjpudWxsfSwiSG9yaXpvbnRhbENvbm5lY3RvclN0eWxlIjp7IiRpZCI6IjEyOTQiLCJMaW5lQ29sb3IiOnsiJHJlZiI6IjEyOCJ9LCJMaW5lV2VpZ2h0IjoxLjAsIkxpbmVUeXBlIjowLCJQYXJlbnRTdHlsZSI6bnVsbH0sIlZlcnRpY2FsQ29ubmVjdG9yU3R5bGUiOnsiJGlkIjoiMTI5NSIsIkxpbmVDb2xvciI6eyIkcmVmIjoiMTMxIn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TI5NiIsIk1hcmdpbiI6eyIkaWQiOiIxMjk3IiwiVG9wIjowLjAsIkxlZnQiOjQuMCwiUmlnaHQiOjQuMCwiQm90dG9tIjowLjB9LCJQYWRkaW5nIjp7IiRpZCI6IjEyOTgiLCJUb3AiOjAuMCwiTGVmdCI6MC4wLCJSaWdodCI6MC4wLCJCb3R0b20iOjAuMH0sIkJhY2tncm91bmQiOnsiJGlkIjoiMTI5OSIsIkNvbG9yIjp7IiRpZCI6IjEzMDAiLCJBIjoyNTUsIlIiOjIyOCwiRyI6MjEyLCJCIjozMX19LCJJc1Zpc2libGUiOnRydWUsIldpZHRoIjowLjAsIkhlaWdodCI6MTAuMCwiQm9yZGVyU3R5bGUiOnsiJGlkIjoiMTMwMSIsIkxpbmVDb2xvciI6eyIkaWQiOiIxMzAyIiwiJHR5cGUiOiJOTFJFLkNvbW1vbi5Eb20uU29saWRDb2xvckJydXNoLCBOTFJFLkNvbW1vbiIsIkNvbG9yIjp7IiRpZCI6IjEzMDMiLCJBIjoyNTUsIlIiOjI1NSwiRyI6MCwiQiI6MH19LCJMaW5lV2VpZ2h0IjowLjAsIkxpbmVUeXBlIjowLCJQYXJlbnRTdHlsZSI6bnVsbH0sIlBhcmVudFN0eWxlIjpudWxsfSwiVGl0bGVTdHlsZSI6eyIkaWQiOiIxMzA0IiwiRm9udFNldHRpbmdzIjp7IiRpZCI6IjEzMDUiLCJGb250U2l6ZSI6MTEsIkZvbnROYW1lIjoiQ2FsaWJyaSIsIklzQm9sZCI6ZmFsc2UsIklzSXRhbGljIjpmYWxzZSwiSXNVbmRlcmxpbmVkIjpmYWxzZSwiUGFyZW50U3R5bGUiOm51bGx9LCJBdXRvU2l6ZSI6MCwiRm9yZWdyb3VuZCI6eyIkaWQiOiIxMzA2IiwiQ29sb3IiOnsiJGlkIjoiMTMwNy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xMzA4IiwiVG9wIjowLjAsIkxlZnQiOjAuMCwiUmlnaHQiOjAuMCwiQm90dG9tIjowLjB9LCJQYWRkaW5nIjp7IiRpZCI6IjEzMDkiLCJUb3AiOjAuMCwiTGVmdCI6MC4wLCJSaWdodCI6MC4wLCJCb3R0b20iOjAuMH0sIkJhY2tncm91bmQiOnsiJGlkIjoiMTMxMCIsIkNvbG9yIjp7IiRpZCI6IjEzMTEiLCJBIjowLCJSIjoyNTUsIkciOjI1NSwiQiI6MjU1fX0sIklzVmlzaWJsZSI6dHJ1ZSwiV2lkdGgiOjAuMCwiSGVpZ2h0IjowLjAsIkJvcmRlclN0eWxlIjp7IiRpZCI6IjEzMTIiLCJMaW5lQ29sb3IiOm51bGwsIkxpbmVXZWlnaHQiOjAuMCwiTGluZVR5cGUiOjAsIlBhcmVudFN0eWxlIjpudWxsfSwiUGFyZW50U3R5bGUiOm51bGx9LCJEYXRlU3R5bGUiOnsiJGlkIjoiMTMxMyIsIkZvbnRTZXR0aW5ncyI6eyIkaWQiOiIxMzE0IiwiRm9udFNpemUiOjEwLCJGb250TmFtZSI6IkNhbGlicmkiLCJJc0JvbGQiOmZhbHNlLCJJc0l0YWxpYyI6ZmFsc2UsIklzVW5kZXJsaW5lZCI6ZmFsc2UsIlBhcmVudFN0eWxlIjpudWxsfSwiQXV0b1NpemUiOjAsIkZvcmVncm91bmQiOnsiJGlkIjoiMTMxNSIsIkNvbG9yIjp7IiRyZWYiOiIxNTMifX0sIk1heFdpZHRoIjoyMDAuMCwiTWF4SGVpZ2h0IjoiSW5maW5pdHkiLCJTbWFydEZvcmVncm91bmRJc0FjdGl2ZSI6ZmFsc2UsIkhvcml6b250YWxBbGlnbm1lbnQiOjAsIlZlcnRpY2FsQWxpZ25tZW50IjowLCJTbWFydEZvcmVncm91bmQiOm51bGwsIkJhY2tncm91bmRGaWxsVHlwZSI6MCwiTWFyZ2luIjp7IiRpZCI6IjEzMTYiLCJUb3AiOjAuMCwiTGVmdCI6MC4wLCJSaWdodCI6MC4wLCJCb3R0b20iOjAuMH0sIlBhZGRpbmciOnsiJGlkIjoiMTMxNyIsIlRvcCI6MC4wLCJMZWZ0IjowLjAsIlJpZ2h0IjowLjAsIkJvdHRvbSI6MC4wfSwiQmFja2dyb3VuZCI6eyIkcmVmIjoiMTU2In0sIklzVmlzaWJsZSI6dHJ1ZSwiV2lkdGgiOjAuMCwiSGVpZ2h0IjowLjAsIkJvcmRlclN0eWxlIjp7IiRpZCI6IjEzMTgiLCJMaW5lQ29sb3IiOm51bGwsIkxpbmVXZWlnaHQiOjAuMCwiTGluZVR5cGUiOjAsIlBhcmVudFN0eWxlIjpudWxsfSwiUGFyZW50U3R5bGUiOm51bGx9LCJEYXRlRm9ybWF0Ijp7IiRpZCI6IjEzMTkiLCJGb3JtYXRTdHJpbmciOiJNTU0gZCIsIlNlcGFyYXRvciI6Ii8iLCJVc2VJbnRlcm5hdGlvbmFsRGF0ZUZvcm1hdCI6ZmFsc2UsIkRhdGVJc1Zpc2libGUiOmZhbHNlLCJUaW1lSXNWaXNpYmxlIjpmYWxzZSwiSG91ckRpZ2l0cyI6MSwiQW1QbURlc2lnbmF0b3IiOjIsIlRyaW0wME1pbnV0ZXMiOmZhbHNlLCJMYXN0S25vd25WaXNpYmlsaXR5U3RhdGUiOnsiJGlkIjoiMTMyMCIsIkRhdGVQYXJ0SXNWaXNpYmxlIjp0cnVlLCJUaW1lUGFydElzVmlzaWJsZSI6ZmFsc2V9fSwiV2Vla051bWJlcmluZyI6eyIkaWQiOiIxMzIxIiwiRm9ybWF0IjowLCJJc1Zpc2libGUiOmZhbHNlLCJMYXN0S25vd25WaXNpYmlsaXR5U3RhdGUiOmZhbHNlfSwiSXNWaXNpYmxlIjp0cnVlLCJQYXJlbnRTdHlsZSI6bnVsbH0sIkluZGV4IjoyNSwiU21hcnREdXJhdGlvbkFjdGl2YXRlZCI6ZmFsc2UsIkRhdGVGb3JtYXQiOnsiJHJlZiI6IjEzMTkifSwiV2Vla051bWJlcmluZyI6eyIkaWQiOiIxMzIyIiwiRm9ybWF0IjowLCJJc1Zpc2libGUiOmZhbHNlLCJMYXN0S25vd25WaXNpYmlsaXR5U3RhdGUiOmZhbHNlfSwiSWQiOiJjZTBjYTE3ZS0wNDg1LTRlMTEtYmYyYi04NTY5NDRkZTE2ODciLCJJbXBvcnRJZCI6bnVsbCwiVGl0bGUiOiJBdmFpbGFiaWxpdHkgTWV0cmljcyAiLCJOb3RlIjpudWxsLCJIeXBlcmxpbmsiOnsiJGlkIjoiMTMyMyIsIkFkZHJlc3MiOiIiLCJTdWJBZGRyZXNzIjoiIn0sIklzQ2hhbmdlZCI6ZmFsc2UsIklzTmV3IjpmYWxzZX19LHsiJGlkIjoiMTMyNCIsIl9hdHRhY2hlZE1pbGVzdG9uZXMiOltdLCJUYXNrRGVmaW5pdGlvbiI6eyIkaWQiOiIxMzI1IiwiR3JvdXBOYW1lIjoiNWE2ZTc5NWEtOTRlMS00YTk4LWJlNWUtY2Y3ZjgzZTg0MzdmIiwiU3RhcnREYXRlIjoiMjAyMy0wNS0wNVQwMDowMDowMFoiLCJFbmREYXRlIjoiMjAyMy0wOC0xNFQxMTo1OTowMFoiLCJQZXJjZW50YWdlQ29tcGxldGUiOjgwLjAsIlN0eWxlIjp7IiRpZCI6IjEzMjYiLCJTaGFwZSI6NCwiU2hhcGVUaGlja25lc3MiOjAsIkR1cmF0aW9uRm9ybWF0IjowLCJJbmNsdWRlTm9uV29ya2luZ0RheXNJbkR1cmF0aW9uIjpmYWxzZSwiUGVyY2VudGFnZUNvbXBsZXRlU3R5bGUiOnsiJGlkIjoiMTMyNyIsIkZvbnRTZXR0aW5ncyI6eyIkaWQiOiIxMzI4IiwiRm9udFNpemUiOjEwLCJGb250TmFtZSI6IkNhbGlicmkiLCJJc0JvbGQiOmZhbHNlLCJJc0l0YWxpYyI6ZmFsc2UsIklzVW5kZXJsaW5lZCI6ZmFsc2UsIlBhcmVudFN0eWxlIjpudWxsfSwiQXV0b1NpemUiOjAsIkZvcmVncm91bmQiOnsiJGlkIjoiMTMyOSIsIkNvbG9yIjp7IiRpZCI6IjEzMzAiLCJBIjoyNTUsIlIiOjE5MiwiRyI6ODAsIkIiOjc3fX0sIk1heFdpZHRoIjoyMDAuMCwiTWF4SGVpZ2h0IjoiSW5maW5pdHkiLCJTbWFydEZvcmVncm91bmRJc0FjdGl2ZSI6ZmFsc2UsIkhvcml6b250YWxBbGlnbm1lbnQiOjEsIlZlcnRpY2FsQWxpZ25tZW50IjowLCJTbWFydEZvcmVncm91bmQiOm51bGwsIkJhY2tncm91bmRGaWxsVHlwZSI6MCwiTWFyZ2luIjp7IiRpZCI6IjEzMzEiLCJUb3AiOjAuMCwiTGVmdCI6MC4wLCJSaWdodCI6MC4wLCJCb3R0b20iOjAuMH0sIlBhZGRpbmciOnsiJGlkIjoiMTMzMiIsIlRvcCI6MC4wLCJMZWZ0IjowLjAsIlJpZ2h0IjowLjAsIkJvdHRvbSI6MC4wfSwiQmFja2dyb3VuZCI6eyIkaWQiOiIxMzMzIiwiQ29sb3IiOnsiJHJlZiI6IjExNiJ9fSwiSXNWaXNpYmxlIjp0cnVlLCJXaWR0aCI6MC4wLCJIZWlnaHQiOjAuMCwiQm9yZGVyU3R5bGUiOnsiJGlkIjoiMTMzNCIsIkxpbmVDb2xvciI6bnVsbCwiTGluZVdlaWdodCI6MC4wLCJMaW5lVHlwZSI6MCwiUGFyZW50U3R5bGUiOm51bGx9LCJQYXJlbnRTdHlsZSI6bnVsbH0sIkR1cmF0aW9uU3R5bGUiOnsiJGlkIjoiMTMzNSIsIkZvbnRTZXR0aW5ncyI6eyIkaWQiOiIxMzM2IiwiRm9udFNpemUiOjEwLCJGb250TmFtZSI6IkNhbGlicmkiLCJJc0JvbGQiOmZhbHNlLCJJc0l0YWxpYyI6ZmFsc2UsIklzVW5kZXJsaW5lZCI6ZmFsc2UsIlBhcmVudFN0eWxlIjpudWxsfSwiQXV0b1NpemUiOjAsIkZvcmVncm91bmQiOnsiJGlkIjoiMTMzNyIsIkNvbG9yIjp7IiRyZWYiOiIxMjEifX0sIk1heFdpZHRoIjoyMDAuMCwiTWF4SGVpZ2h0IjoiSW5maW5pdHkiLCJTbWFydEZvcmVncm91bmRJc0FjdGl2ZSI6ZmFsc2UsIkhvcml6b250YWxBbGlnbm1lbnQiOjAsIlZlcnRpY2FsQWxpZ25tZW50IjowLCJTbWFydEZvcmVncm91bmQiOm51bGwsIkJhY2tncm91bmRGaWxsVHlwZSI6MCwiTWFyZ2luIjp7IiRpZCI6IjEzMzgiLCJUb3AiOjAuMCwiTGVmdCI6MC4wLCJSaWdodCI6MC4wLCJCb3R0b20iOjAuMH0sIlBhZGRpbmciOnsiJGlkIjoiMTMzOSIsIlRvcCI6MC4wLCJMZWZ0IjowLjAsIlJpZ2h0IjowLjAsIkJvdHRvbSI6MC4wfSwiQmFja2dyb3VuZCI6eyIkcmVmIjoiMTI0In0sIklzVmlzaWJsZSI6dHJ1ZSwiV2lkdGgiOjAuMCwiSGVpZ2h0IjowLjAsIkJvcmRlclN0eWxlIjp7IiRpZCI6IjEzNDAiLCJMaW5lQ29sb3IiOm51bGwsIkxpbmVXZWlnaHQiOjAuMCwiTGluZVR5cGUiOjAsIlBhcmVudFN0eWxlIjpudWxsfSwiUGFyZW50U3R5bGUiOm51bGx9LCJIb3Jpem9udGFsQ29ubmVjdG9yU3R5bGUiOnsiJGlkIjoiMTM0MSIsIkxpbmVDb2xvciI6eyIkcmVmIjoiMTI4In0sIkxpbmVXZWlnaHQiOjEuMCwiTGluZVR5cGUiOjAsIlBhcmVudFN0eWxlIjpudWxsfSwiVmVydGljYWxDb25uZWN0b3JTdHlsZSI6eyIkaWQiOiIxMzQyIiwiTGluZUNvbG9yIjp7IiRyZWYiOiIxMzE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xMzQzIiwiTWFyZ2luIjp7IiRpZCI6IjEzNDQiLCJUb3AiOjAuMCwiTGVmdCI6NC4wLCJSaWdodCI6NC4wLCJCb3R0b20iOjAuMH0sIlBhZGRpbmciOnsiJGlkIjoiMTM0NSIsIlRvcCI6MC4wLCJMZWZ0IjowLjAsIlJpZ2h0IjowLjAsIkJvdHRvbSI6MC4wfSwiQmFja2dyb3VuZCI6eyIkaWQiOiIxMzQ2IiwiQ29sb3IiOnsiJGlkIjoiMTM0NyIsIkEiOjE3OCwiUiI6MjI4LCJHIjoyMTIsIkIiOjMxfX0sIklzVmlzaWJsZSI6dHJ1ZSwiV2lkdGgiOjAuMCwiSGVpZ2h0IjoxMC4wLCJCb3JkZXJTdHlsZSI6eyIkaWQiOiIxMzQ4IiwiTGluZUNvbG9yIjp7IiRpZCI6IjEzNDkiLCIkdHlwZSI6Ik5MUkUuQ29tbW9uLkRvbS5Tb2xpZENvbG9yQnJ1c2gsIE5MUkUuQ29tbW9uIiwiQ29sb3IiOnsiJGlkIjoiMTM1MCIsIkEiOjI1NSwiUiI6MjU1LCJHIjowLCJCIjowfX0sIkxpbmVXZWlnaHQiOjAuMCwiTGluZVR5cGUiOjAsIlBhcmVudFN0eWxlIjpudWxsfSwiUGFyZW50U3R5bGUiOm51bGx9LCJUaXRsZVN0eWxlIjp7IiRpZCI6IjEzNTEiLCJGb250U2V0dGluZ3MiOnsiJGlkIjoiMTM1MiIsIkZvbnRTaXplIjoxMSwiRm9udE5hbWUiOiJDYWxpYnJpIiwiSXNCb2xkIjpmYWxzZSwiSXNJdGFsaWMiOmZhbHNlLCJJc1VuZGVybGluZWQiOmZhbHNlLCJQYXJlbnRTdHlsZSI6bnVsbH0sIkF1dG9TaXplIjowLCJGb3JlZ3JvdW5kIjp7IiRpZCI6IjEzNTMiLCJDb2xvciI6eyIkaWQiOiIxMzU0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EzNTUiLCJUb3AiOjAuMCwiTGVmdCI6MC4wLCJSaWdodCI6MC4wLCJCb3R0b20iOjAuMH0sIlBhZGRpbmciOnsiJGlkIjoiMTM1NiIsIlRvcCI6MC4wLCJMZWZ0IjowLjAsIlJpZ2h0IjowLjAsIkJvdHRvbSI6MC4wfSwiQmFja2dyb3VuZCI6eyIkaWQiOiIxMzU3IiwiQ29sb3IiOnsiJGlkIjoiMTM1OCIsIkEiOjAsIlIiOjI1NSwiRyI6MjU1LCJCIjoyNTV9fSwiSXNWaXNpYmxlIjp0cnVlLCJXaWR0aCI6MC4wLCJIZWlnaHQiOjAuMCwiQm9yZGVyU3R5bGUiOnsiJGlkIjoiMTM1OSIsIkxpbmVDb2xvciI6bnVsbCwiTGluZVdlaWdodCI6MC4wLCJMaW5lVHlwZSI6MCwiUGFyZW50U3R5bGUiOm51bGx9LCJQYXJlbnRTdHlsZSI6bnVsbH0sIkRhdGVTdHlsZSI6eyIkaWQiOiIxMzYwIiwiRm9udFNldHRpbmdzIjp7IiRpZCI6IjEzNjEiLCJGb250U2l6ZSI6MTAsIkZvbnROYW1lIjoiQ2FsaWJyaSIsIklzQm9sZCI6ZmFsc2UsIklzSXRhbGljIjpmYWxzZSwiSXNVbmRlcmxpbmVkIjpmYWxzZSwiUGFyZW50U3R5bGUiOm51bGx9LCJBdXRvU2l6ZSI6MCwiRm9yZWdyb3VuZCI6eyIkaWQiOiIxMzYyIiwiQ29sb3IiOnsiJHJlZiI6IjE1MyJ9fSwiTWF4V2lkdGgiOjIwMC4wLCJNYXhIZWlnaHQiOiJJbmZpbml0eSIsIlNtYXJ0Rm9yZWdyb3VuZElzQWN0aXZlIjpmYWxzZSwiSG9yaXpvbnRhbEFsaWdubWVudCI6MCwiVmVydGljYWxBbGlnbm1lbnQiOjAsIlNtYXJ0Rm9yZWdyb3VuZCI6bnVsbCwiQmFja2dyb3VuZEZpbGxUeXBlIjowLCJNYXJnaW4iOnsiJGlkIjoiMTM2MyIsIlRvcCI6MC4wLCJMZWZ0IjowLjAsIlJpZ2h0IjowLjAsIkJvdHRvbSI6MC4wfSwiUGFkZGluZyI6eyIkaWQiOiIxMzY0IiwiVG9wIjowLjAsIkxlZnQiOjAuMCwiUmlnaHQiOjAuMCwiQm90dG9tIjowLjB9LCJCYWNrZ3JvdW5kIjp7IiRyZWYiOiIxNTYifSwiSXNWaXNpYmxlIjp0cnVlLCJXaWR0aCI6MC4wLCJIZWlnaHQiOjAuMCwiQm9yZGVyU3R5bGUiOnsiJGlkIjoiMTM2NSIsIkxpbmVDb2xvciI6bnVsbCwiTGluZVdlaWdodCI6MC4wLCJMaW5lVHlwZSI6MCwiUGFyZW50U3R5bGUiOm51bGx9LCJQYXJlbnRTdHlsZSI6bnVsbH0sIkRhdGVGb3JtYXQiOnsiJGlkIjoiMTM2NiIsIkZvcm1hdFN0cmluZyI6Ik1NTSBkIiwiU2VwYXJhdG9yIjoiLyIsIlVzZUludGVybmF0aW9uYWxEYXRlRm9ybWF0IjpmYWxzZSwiRGF0ZUlzVmlzaWJsZSI6ZmFsc2UsIlRpbWVJc1Zpc2libGUiOmZhbHNlLCJIb3VyRGlnaXRzIjoxLCJBbVBtRGVzaWduYXRvciI6MiwiVHJpbTAwTWludXRlcyI6ZmFsc2UsIkxhc3RLbm93blZpc2liaWxpdHlTdGF0ZSI6eyIkaWQiOiIxMzY3IiwiRGF0ZVBhcnRJc1Zpc2libGUiOnRydWUsIlRpbWVQYXJ0SXNWaXNpYmxlIjpmYWxzZX19LCJXZWVrTnVtYmVyaW5nIjp7IiRpZCI6IjEzNjgiLCJGb3JtYXQiOjAsIklzVmlzaWJsZSI6ZmFsc2UsIkxhc3RLbm93blZpc2liaWxpdHlTdGF0ZSI6ZmFsc2V9LCJJc1Zpc2libGUiOnRydWUsIlBhcmVudFN0eWxlIjpudWxsfSwiSW5kZXgiOjI2LCJTbWFydER1cmF0aW9uQWN0aXZhdGVkIjpmYWxzZSwiRGF0ZUZvcm1hdCI6eyIkcmVmIjoiMTM2NiJ9LCJXZWVrTnVtYmVyaW5nIjp7IiRpZCI6IjEzNjkiLCJGb3JtYXQiOjAsIklzVmlzaWJsZSI6ZmFsc2UsIkxhc3RLbm93blZpc2liaWxpdHlTdGF0ZSI6ZmFsc2V9LCJJZCI6IjVkOWQ4OTBkLTQ4ZmMtNDQxOC04MjIwLTEyMDg0YzQ1OWJlMSIsIkltcG9ydElkIjpudWxsLCJUaXRsZSI6Ik9uYm9hcmRpbmcgIiwiTm90ZSI6bnVsbCwiSHlwZXJsaW5rIjp7IiRpZCI6IjEzNzAiLCJBZGRyZXNzIjoiIiwiU3ViQWRkcmVzcyI6IiJ9LCJJc0NoYW5nZWQiOmZhbHNlLCJJc05ldyI6ZmFsc2V9fV0sIl9taWxlc3RvbmVzIjpbXSwiSWQiOiI1YTZlNzk1YS05NGUxLTRhOTgtYmU1ZS1jZjdmODNlODQzN2YiLCJJc1NpbmdsZUl0ZW1Sb3ciOmZhbHNlfSx7IiRpZCI6IjEzNzEiLCJfdGFza3MiOlt7IiRpZCI6IjEzNzIiLCJfYXR0YWNoZWRNaWxlc3RvbmVzIjpbXSwiVGFza0RlZmluaXRpb24iOnsiJGlkIjoiMTM3MyIsIkdyb3VwTmFtZSI6bnVsbCwiU3RhcnREYXRlIjoiMjAyMi0wOC0wOVQwMDowMDowMFoiLCJFbmREYXRlIjoiMjAyMi0xMS0yMlQxMTo1OTowMFoiLCJQZXJjZW50YWdlQ29tcGxldGUiOjY1LjAsIlN0eWxlIjp7IiRpZCI6IjEzNzQiLCJTaGFwZSI6NCwiU2hhcGVUaGlja25lc3MiOjAsIkR1cmF0aW9uRm9ybWF0IjowLCJJbmNsdWRlTm9uV29ya2luZ0RheXNJbkR1cmF0aW9uIjpmYWxzZSwiUGVyY2VudGFnZUNvbXBsZXRlU3R5bGUiOnsiJGlkIjoiMTM3NSIsIkZvbnRTZXR0aW5ncyI6eyIkaWQiOiIxMzc2IiwiRm9udFNpemUiOjEwLCJGb250TmFtZSI6IkNhbGlicmkiLCJJc0JvbGQiOmZhbHNlLCJJc0l0YWxpYyI6ZmFsc2UsIklzVW5kZXJsaW5lZCI6ZmFsc2UsIlBhcmVudFN0eWxlIjpudWxsfSwiQXV0b1NpemUiOjAsIkZvcmVncm91bmQiOnsiJGlkIjoiMTM3NyIsIkNvbG9yIjp7IiRpZCI6IjEzNzgiLCJBIjoyNTUsIlIiOjE5MiwiRyI6ODAsIkIiOjc3fX0sIk1heFdpZHRoIjoyMDAuMCwiTWF4SGVpZ2h0IjoiSW5maW5pdHkiLCJTbWFydEZvcmVncm91bmRJc0FjdGl2ZSI6ZmFsc2UsIkhvcml6b250YWxBbGlnbm1lbnQiOjEsIlZlcnRpY2FsQWxpZ25tZW50IjowLCJTbWFydEZvcmVncm91bmQiOm51bGwsIkJhY2tncm91bmRGaWxsVHlwZSI6MCwiTWFyZ2luIjp7IiRpZCI6IjEzNzkiLCJUb3AiOjAuMCwiTGVmdCI6MC4wLCJSaWdodCI6MC4wLCJCb3R0b20iOjAuMH0sIlBhZGRpbmciOnsiJGlkIjoiMTM4MCIsIlRvcCI6MC4wLCJMZWZ0IjowLjAsIlJpZ2h0IjowLjAsIkJvdHRvbSI6MC4wfSwiQmFja2dyb3VuZCI6eyIkaWQiOiIxMzgxIiwiQ29sb3IiOnsiJHJlZiI6IjExNiJ9fSwiSXNWaXNpYmxlIjp0cnVlLCJXaWR0aCI6MC4wLCJIZWlnaHQiOjAuMCwiQm9yZGVyU3R5bGUiOnsiJGlkIjoiMTM4MiIsIkxpbmVDb2xvciI6bnVsbCwiTGluZVdlaWdodCI6MC4wLCJMaW5lVHlwZSI6MCwiUGFyZW50U3R5bGUiOm51bGx9LCJQYXJlbnRTdHlsZSI6bnVsbH0sIkR1cmF0aW9uU3R5bGUiOnsiJGlkIjoiMTM4MyIsIkZvbnRTZXR0aW5ncyI6eyIkaWQiOiIxMzg0IiwiRm9udFNpemUiOjEwLCJGb250TmFtZSI6IkNhbGlicmkiLCJJc0JvbGQiOmZhbHNlLCJJc0l0YWxpYyI6ZmFsc2UsIklzVW5kZXJsaW5lZCI6ZmFsc2UsIlBhcmVudFN0eWxlIjpudWxsfSwiQXV0b1NpemUiOjAsIkZvcmVncm91bmQiOnsiJGlkIjoiMTM4NSIsIkNvbG9yIjp7IiRyZWYiOiIxMjEifX0sIk1heFdpZHRoIjoyMDAuMCwiTWF4SGVpZ2h0IjoiSW5maW5pdHkiLCJTbWFydEZvcmVncm91bmRJc0FjdGl2ZSI6ZmFsc2UsIkhvcml6b250YWxBbGlnbm1lbnQiOjAsIlZlcnRpY2FsQWxpZ25tZW50IjowLCJTbWFydEZvcmVncm91bmQiOm51bGwsIkJhY2tncm91bmRGaWxsVHlwZSI6MCwiTWFyZ2luIjp7IiRpZCI6IjEzODYiLCJUb3AiOjAuMCwiTGVmdCI6MC4wLCJSaWdodCI6MC4wLCJCb3R0b20iOjAuMH0sIlBhZGRpbmciOnsiJGlkIjoiMTM4NyIsIlRvcCI6MC4wLCJMZWZ0IjowLjAsIlJpZ2h0IjowLjAsIkJvdHRvbSI6MC4wfSwiQmFja2dyb3VuZCI6eyIkcmVmIjoiMTI0In0sIklzVmlzaWJsZSI6dHJ1ZSwiV2lkdGgiOjAuMCwiSGVpZ2h0IjowLjAsIkJvcmRlclN0eWxlIjp7IiRpZCI6IjEzODgiLCJMaW5lQ29sb3IiOm51bGwsIkxpbmVXZWlnaHQiOjAuMCwiTGluZVR5cGUiOjAsIlBhcmVudFN0eWxlIjpudWxsfSwiUGFyZW50U3R5bGUiOm51bGx9LCJIb3Jpem9udGFsQ29ubmVjdG9yU3R5bGUiOnsiJGlkIjoiMTM4OSIsIkxpbmVDb2xvciI6eyIkcmVmIjoiMTI4In0sIkxpbmVXZWlnaHQiOjEuMCwiTGluZVR5cGUiOjAsIlBhcmVudFN0eWxlIjpudWxsfSwiVmVydGljYWxDb25uZWN0b3JTdHlsZSI6eyIkaWQiOiIxMzkwIiwiTGluZUNvbG9yIjp7IiRyZWYiOiIxMzE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xMzkxIiwiTWFyZ2luIjp7IiRpZCI6IjEzOTIiLCJUb3AiOjAuMCwiTGVmdCI6NC4wLCJSaWdodCI6NC4wLCJCb3R0b20iOjAuMH0sIlBhZGRpbmciOnsiJGlkIjoiMTM5MyIsIlRvcCI6MC4wLCJMZWZ0IjowLjAsIlJpZ2h0IjowLjAsIkJvdHRvbSI6MC4wfSwiQmFja2dyb3VuZCI6eyIkaWQiOiIxMzk0IiwiQ29sb3IiOnsiJGlkIjoiMTM5NSIsIkEiOjI1NSwiUiI6MjI4LCJHIjoyMTIsIkIiOjMxfX0sIklzVmlzaWJsZSI6dHJ1ZSwiV2lkdGgiOjAuMCwiSGVpZ2h0IjoxMC4wLCJCb3JkZXJTdHlsZSI6eyIkaWQiOiIxMzk2IiwiTGluZUNvbG9yIjp7IiRpZCI6IjEzOTciLCIkdHlwZSI6Ik5MUkUuQ29tbW9uLkRvbS5Tb2xpZENvbG9yQnJ1c2gsIE5MUkUuQ29tbW9uIiwiQ29sb3IiOnsiJGlkIjoiMTM5OCIsIkEiOjI1NSwiUiI6MjU1LCJHIjowLCJCIjowfX0sIkxpbmVXZWlnaHQiOjAuMCwiTGluZVR5cGUiOjAsIlBhcmVudFN0eWxlIjpudWxsfSwiUGFyZW50U3R5bGUiOm51bGx9LCJUaXRsZVN0eWxlIjp7IiRpZCI6IjEzOTkiLCJGb250U2V0dGluZ3MiOnsiJGlkIjoiMTQwMCIsIkZvbnRTaXplIjoxMSwiRm9udE5hbWUiOiJDYWxpYnJpIiwiSXNCb2xkIjpmYWxzZSwiSXNJdGFsaWMiOmZhbHNlLCJJc1VuZGVybGluZWQiOmZhbHNlLCJQYXJlbnRTdHlsZSI6bnVsbH0sIkF1dG9TaXplIjowLCJGb3JlZ3JvdW5kIjp7IiRpZCI6IjE0MDEiLCJDb2xvciI6eyIkaWQiOiIxNDAy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E0MDMiLCJUb3AiOjAuMCwiTGVmdCI6MC4wLCJSaWdodCI6MC4wLCJCb3R0b20iOjAuMH0sIlBhZGRpbmciOnsiJGlkIjoiMTQwNCIsIlRvcCI6MC4wLCJMZWZ0IjowLjAsIlJpZ2h0IjowLjAsIkJvdHRvbSI6MC4wfSwiQmFja2dyb3VuZCI6eyIkaWQiOiIxNDA1IiwiQ29sb3IiOnsiJGlkIjoiMTQwNiIsIkEiOjAsIlIiOjI1NSwiRyI6MjU1LCJCIjoyNTV9fSwiSXNWaXNpYmxlIjp0cnVlLCJXaWR0aCI6MC4wLCJIZWlnaHQiOjAuMCwiQm9yZGVyU3R5bGUiOnsiJGlkIjoiMTQwNyIsIkxpbmVDb2xvciI6bnVsbCwiTGluZVdlaWdodCI6MC4wLCJMaW5lVHlwZSI6MCwiUGFyZW50U3R5bGUiOm51bGx9LCJQYXJlbnRTdHlsZSI6bnVsbH0sIkRhdGVTdHlsZSI6eyIkaWQiOiIxNDA4IiwiRm9udFNldHRpbmdzIjp7IiRpZCI6IjE0MDkiLCJGb250U2l6ZSI6MTAsIkZvbnROYW1lIjoiQ2FsaWJyaSIsIklzQm9sZCI6ZmFsc2UsIklzSXRhbGljIjpmYWxzZSwiSXNVbmRlcmxpbmVkIjpmYWxzZSwiUGFyZW50U3R5bGUiOm51bGx9LCJBdXRvU2l6ZSI6MCwiRm9yZWdyb3VuZCI6eyIkaWQiOiIxNDEwIiwiQ29sb3IiOnsiJHJlZiI6IjE1MyJ9fSwiTWF4V2lkdGgiOjIwMC4wLCJNYXhIZWlnaHQiOiJJbmZpbml0eSIsIlNtYXJ0Rm9yZWdyb3VuZElzQWN0aXZlIjpmYWxzZSwiSG9yaXpvbnRhbEFsaWdubWVudCI6MCwiVmVydGljYWxBbGlnbm1lbnQiOjAsIlNtYXJ0Rm9yZWdyb3VuZCI6bnVsbCwiQmFja2dyb3VuZEZpbGxUeXBlIjowLCJNYXJnaW4iOnsiJGlkIjoiMTQxMSIsIlRvcCI6MC4wLCJMZWZ0IjowLjAsIlJpZ2h0IjowLjAsIkJvdHRvbSI6MC4wfSwiUGFkZGluZyI6eyIkaWQiOiIxNDEyIiwiVG9wIjowLjAsIkxlZnQiOjAuMCwiUmlnaHQiOjAuMCwiQm90dG9tIjowLjB9LCJCYWNrZ3JvdW5kIjp7IiRyZWYiOiIxNTYifSwiSXNWaXNpYmxlIjp0cnVlLCJXaWR0aCI6MC4wLCJIZWlnaHQiOjAuMCwiQm9yZGVyU3R5bGUiOnsiJGlkIjoiMTQxMyIsIkxpbmVDb2xvciI6bnVsbCwiTGluZVdlaWdodCI6MC4wLCJMaW5lVHlwZSI6MCwiUGFyZW50U3R5bGUiOm51bGx9LCJQYXJlbnRTdHlsZSI6bnVsbH0sIkRhdGVGb3JtYXQiOnsiJGlkIjoiMTQxNCIsIkZvcm1hdFN0cmluZyI6Ik1NTSBkIiwiU2VwYXJhdG9yIjoiLyIsIlVzZUludGVybmF0aW9uYWxEYXRlRm9ybWF0IjpmYWxzZSwiRGF0ZUlzVmlzaWJsZSI6ZmFsc2UsIlRpbWVJc1Zpc2libGUiOmZhbHNlLCJIb3VyRGlnaXRzIjoxLCJBbVBtRGVzaWduYXRvciI6MiwiVHJpbTAwTWludXRlcyI6ZmFsc2UsIkxhc3RLbm93blZpc2liaWxpdHlTdGF0ZSI6eyIkaWQiOiIxNDE1IiwiRGF0ZVBhcnRJc1Zpc2libGUiOnRydWUsIlRpbWVQYXJ0SXNWaXNpYmxlIjpmYWxzZX19LCJXZWVrTnVtYmVyaW5nIjp7IiRpZCI6IjE0MTYiLCJGb3JtYXQiOjAsIklzVmlzaWJsZSI6ZmFsc2UsIkxhc3RLbm93blZpc2liaWxpdHlTdGF0ZSI6ZmFsc2V9LCJJc1Zpc2libGUiOnRydWUsIlBhcmVudFN0eWxlIjpudWxsfSwiSW5kZXgiOjI3LCJTbWFydER1cmF0aW9uQWN0aXZhdGVkIjpmYWxzZSwiRGF0ZUZvcm1hdCI6eyIkcmVmIjoiMTQxNCJ9LCJXZWVrTnVtYmVyaW5nIjp7IiRpZCI6IjE0MTciLCJGb3JtYXQiOjAsIklzVmlzaWJsZSI6ZmFsc2UsIkxhc3RLbm93blZpc2liaWxpdHlTdGF0ZSI6ZmFsc2V9LCJJZCI6IjdiODRiNzE4LWUxMWYtNGYyNi04ODYxLWQzNzgyYWQ2ZWMzZCIsIkltcG9ydElkIjpudWxsLCJUaXRsZSI6IkFsZXJ0aW5nICIsIk5vdGUiOm51bGwsIkh5cGVybGluayI6eyIkaWQiOiIxNDE4IiwiQWRkcmVzcyI6IiIsIlN1YkFkZHJlc3MiOiIifSwiSXNDaGFuZ2VkIjpmYWxzZSwiSXNOZXciOmZhbHNlfX1dLCJfbWlsZXN0b25lcyI6W10sIklkIjoiMDAwMDAwMDAtMDAwMC0wMDAwLTAwMDAtMDAwMDAwMDAwMDAwIiwiSXNTaW5nbGVJdGVtUm93Ijp0cnVlfV0sIkluZGV4IjowLCJJZCI6ImVhNjk2MWRlLWFhODctNDJmOC1hMTA1LWQ5NDFlZWM0OWFkZiIsIkhlYWRlclRleHQiOm51bGwsIklzRGVmYXVsdCI6dHJ1ZSwiU3R5bGUiOnsiJGlkIjoiMTQxOSIsIkhlYWRlclN0eWxlIjp7IiRpZCI6IjE0MjAiLCJUZXh0U3R5bGUiOnsiJGlkIjoiMTQyMSIsIkZvbnRTZXR0aW5ncyI6eyIkaWQiOiIxNDIyIiwiRm9udFNpemUiOjExLCJGb250TmFtZSI6IkNhbGlicmkiLCJJc0JvbGQiOmZhbHNlLCJJc0l0YWxpYyI6ZmFsc2UsIklzVW5kZXJsaW5lZCI6ZmFsc2UsIlBhcmVudFN0eWxlIjpudWxsfSwiQXV0b1NpemUiOjIsIkZvcmVncm91bmQiOnsiJGlkIjoiMTQyMyIsIkNvbG9yIjp7IiRpZCI6IjE0MjQiLCJBIjoyNTUsIlIiOjAsIkciOjAsIkIiOjB9fSwiTWF4V2lkdGgiOjAuMCwiTWF4SGVpZ2h0IjoiSW5maW5pdHkiLCJTbWFydEZvcmVncm91bmRJc0FjdGl2ZSI6ZmFsc2UsIkhvcml6b250YWxBbGlnbm1lbnQiOjAsIlZlcnRpY2FsQWxpZ25tZW50IjowLCJTbWFydEZvcmVncm91bmQiOm51bGwsIkJhY2tncm91bmRGaWxsVHlwZSI6MCwiTWFyZ2luIjp7IiRpZCI6IjE0MjUiLCJUb3AiOjAuMCwiTGVmdCI6MC4wLCJSaWdodCI6MC4wLCJCb3R0b20iOjAuMH0sIlBhZGRpbmciOnsiJGlkIjoiMTQyNiIsIlRvcCI6MC4wLCJMZWZ0IjowLjAsIlJpZ2h0IjowLjAsIkJvdHRvbSI6MC4wfSwiQmFja2dyb3VuZCI6bnVsbCwiSXNWaXNpYmxlIjp0cnVlLCJXaWR0aCI6MC4wLCJIZWlnaHQiOjAuMCwiQm9yZGVyU3R5bGUiOm51bGwsIlBhcmVudFN0eWxlIjpudWxsfSwiUmVjdGFuZ2xlU3R5bGUiOnsiJGlkIjoiMTQyNyIsIk1hcmdpbiI6eyIkaWQiOiIxNDI4IiwiVG9wIjowLjAsIkxlZnQiOjAuMCwiUmlnaHQiOjAuMCwiQm90dG9tIjowLjB9LCJQYWRkaW5nIjp7IiRpZCI6IjE0MjkiLCJUb3AiOjAuMCwiTGVmdCI6MC4wLCJSaWdodCI6MC4wLCJCb3R0b20iOjAuMH0sIkJhY2tncm91bmQiOnsiJGlkIjoiMTQzMCIsIkNvbG9yIjp7IiRpZCI6IjE0MzEiLCJBIjo2MywiUiI6MCwiRyI6MCwiQiI6MH19LCJJc1Zpc2libGUiOnRydWUsIldpZHRoIjowLjAsIkhlaWdodCI6MC4wLCJCb3JkZXJTdHlsZSI6eyIkaWQiOiIxNDMyIiwiTGluZUNvbG9yIjp7IiRpZCI6IjE0MzMiLCIkdHlwZSI6Ik5MUkUuQ29tbW9uLkRvbS5Tb2xpZENvbG9yQnJ1c2gsIE5MUkUuQ29tbW9uIiwiQ29sb3IiOnsiJGlkIjoiMTQzNCIsIkEiOjI1NSwiUiI6MjU1LCJHIjowLCJCIjowfX0sIkxpbmVXZWlnaHQiOjAuMCwiTGluZVR5cGUiOjAsIlBhcmVudFN0eWxlIjpudWxsfSwiUGFyZW50U3R5bGUiOm51bGx9LCJNYXJnaW4iOnsiJGlkIjoiMTQzNSIsIlRvcCI6MC4wLCJMZWZ0IjowLjAsIlJpZ2h0IjowLjAsIkJvdHRvbSI6MC4wfSwiUGFkZGluZyI6eyIkaWQiOiIxNDM2IiwiVG9wIjowLjAsIkxlZnQiOjAuMCwiUmlnaHQiOjAuMCwiQm90dG9tIjowLjB9LCJCYWNrZ3JvdW5kIjpudWxsLCJJc1Zpc2libGUiOnRydWUsIldpZHRoIjowLjAsIkhlaWdodCI6MC4wLCJCb3JkZXJTdHlsZSI6bnVsbCwiUGFyZW50U3R5bGUiOm51bGx9LCJCYWNrZ3JvdW5kU3R5bGUiOnsiJGlkIjoiMTQzNyIsIk1hcmdpbiI6eyIkaWQiOiIxNDM4IiwiVG9wIjowLjAsIkxlZnQiOjAuMCwiUmlnaHQiOjAuMCwiQm90dG9tIjowLjB9LCJQYWRkaW5nIjp7IiRpZCI6IjE0MzkiLCJUb3AiOjAuMCwiTGVmdCI6MC4wLCJSaWdodCI6MC4wLCJCb3R0b20iOjAuMH0sIkJhY2tncm91bmQiOnsiJGlkIjoiMTQ0MCIsIkNvbG9yIjp7IiRpZCI6IjE0NDEiLCJBIjo1MSwiUiI6MTY1LCJHIjoxNjUsIkIiOjE2NX19LCJJc1Zpc2libGUiOnRydWUsIldpZHRoIjowLjAsIkhlaWdodCI6MC4wLCJCb3JkZXJTdHlsZSI6eyIkaWQiOiIxNDQyIiwiTGluZUNvbG9yIjp7IiRpZCI6IjE0NDMiLCIkdHlwZSI6Ik5MUkUuQ29tbW9uLkRvbS5Tb2xpZENvbG9yQnJ1c2gsIE5MUkUuQ29tbW9uIiwiQ29sb3IiOnsiJGlkIjoiMTQ0NCIsIkEiOjI1NSwiUiI6MjU1LCJHIjowLCJCIjowfX0sIkxpbmVXZWlnaHQiOjAuMCwiTGluZVR5cGUiOjAsIlBhcmVudFN0eWxlIjpudWxsfSwiUGFyZW50U3R5bGUiOm51bGx9LCJNYXJnaW4iOnsiJGlkIjoiMTQ0NSIsIlRvcCI6MC4wLCJMZWZ0IjowLjAsIlJpZ2h0IjowLjAsIkJvdHRvbSI6MC4wfSwiUGFkZGluZyI6eyIkaWQiOiIxNDQ2IiwiVG9wIjowLjAsIkxlZnQiOjAuMCwiUmlnaHQiOjAuMCwiQm90dG9tIjowLjB9LCJJc1Zpc2libGUiOmZhbHNlLCJXaWR0aCI6MC4wLCJIZWlnaHQiOjAuMCwiQm9yZGVyU3R5bGUiOm51bGwsIlBhcmVudFN0eWxlIjpudWxsfX1dLCJJZCI6IjI4OWJmNDdmLWY3ZDAtNDc4MC1iNWJkLWE0ZDBlMTQ3YTdkMCIsIkluZGV4IjozLCJIZWFkZXJUZXh0IjoiUW9TIiwiU3R5bGUiOnsiJGlkIjoiMTQ0NyIsIkhlYWRlclN0eWxlIjp7IiRpZCI6IjE0NDgiLCJUZXh0SXNWZXJ0aWNhbCI6ZmFsc2UsIlRleHRTdHlsZSI6eyIkaWQiOiIxNDQ5IiwiRm9udFNldHRpbmdzIjp7IiRpZCI6IjE0NTAiLCJGb250U2l6ZSI6MTIsIkZvbnROYW1lIjoiQ2FsaWJyaSIsIklzQm9sZCI6ZmFsc2UsIklzSXRhbGljIjpmYWxzZSwiSXNVbmRlcmxpbmVkIjpmYWxzZSwiUGFyZW50U3R5bGUiOm51bGx9LCJBdXRvU2l6ZSI6MCwiRm9yZWdyb3VuZCI6eyIkaWQiOiIxNDUxIiwiQ29sb3IiOnsiJGlkIjoiMTQ1MiIsIkEiOjI1NSwiUiI6MzIsIkciOjU2LCJCIjoxMDB9fSwiTWF4V2lkdGgiOjAuMCwiTWF4SGVpZ2h0IjowLjAsIlNtYXJ0Rm9yZWdyb3VuZElzQWN0aXZlIjpmYWxzZSwiSG9yaXpvbnRhbEFsaWdubWVudCI6MCwiVmVydGljYWxBbGlnbm1lbnQiOjAsIlNtYXJ0Rm9yZWdyb3VuZCI6bnVsbCwiQmFja2dyb3VuZEZpbGxUeXBlIjowLCJNYXJnaW4iOnsiJHJlZiI6IjQzNCJ9LCJQYWRkaW5nIjp7IiRyZWYiOiI0MzUifSwiQmFja2dyb3VuZCI6bnVsbCwiSXNWaXNpYmxlIjpmYWxzZSwiV2lkdGgiOjAuMCwiSGVpZ2h0IjowLjAsIkJvcmRlclN0eWxlIjpudWxsLCJQYXJlbnRTdHlsZSI6bnVsbH0sIlJlY3RhbmdsZVN0eWxlIjp7IiRpZCI6IjE0NTMiLCJNYXJnaW4iOnsiJHJlZiI6IjQzNyJ9LCJQYWRkaW5nIjp7IiRyZWYiOiI0MzgifSwiQmFja2dyb3VuZCI6eyIkaWQiOiIxNDU0IiwiQ29sb3IiOnsiJGlkIjoiMTQ1NSIsIkEiOjEyNywiUiI6MjU0LCJHIjoxODYsIkIiOjEwfX0sIklzVmlzaWJsZSI6ZmFsc2UsIldpZHRoIjowLjAsIkhlaWdodCI6MC4wLCJCb3JkZXJTdHlsZSI6eyIkaWQiOiIxNDU2IiwiTGluZUNvbG9yIjp7IiRyZWYiOiI0NDIifSwiTGluZVdlaWdodCI6MC4wLCJMaW5lVHlwZSI6MCwiUGFyZW50U3R5bGUiOm51bGx9LCJQYXJlbnRTdHlsZSI6bnVsbH0sIk1hcmdpbiI6eyIkcmVmIjoiNDQ0In0sIlBhZGRpbmciOnsiJHJlZiI6IjQ0NSJ9LCJCYWNrZ3JvdW5kIjpudWxsLCJJc1Zpc2libGUiOnRydWUsIldpZHRoIjowLjAsIkhlaWdodCI6MC4wLCJCb3JkZXJTdHlsZSI6bnVsbCwiUGFyZW50U3R5bGUiOm51bGx9LCJCYWNrZ3JvdW5kU3R5bGUiOnsiJGlkIjoiMTQ1NyIsIk1hcmdpbiI6eyIkcmVmIjoiNDQ3In0sIlBhZGRpbmciOnsiJHJlZiI6IjQ0OCJ9LCJCYWNrZ3JvdW5kIjp7IiRpZCI6IjE0NTgiLCJDb2xvciI6eyIkaWQiOiIxNDU5IiwiQSI6MzgsIlIiOjAsIkciOjAsIkIiOjB9fSwiSXNWaXNpYmxlIjp0cnVlLCJXaWR0aCI6MC4wLCJIZWlnaHQiOjAuMCwiQm9yZGVyU3R5bGUiOnsiJGlkIjoiMTQ2MCIsIkxpbmVDb2xvciI6eyIkaWQiOiIxNDYxIiwiJHR5cGUiOiJOTFJFLkNvbW1vbi5Eb20uU29saWRDb2xvckJydXNoLCBOTFJFLkNvbW1vbiIsIkNvbG9yIjp7IiRpZCI6IjE0NjIiLCJBIjoyNTUsIlIiOjI1NCwiRyI6MTg2LCJCIjoxMH19LCJMaW5lV2VpZ2h0IjowLjAsIkxpbmVUeXBlIjowLCJQYXJlbnRTdHlsZSI6bnVsbH0sIlBhcmVudFN0eWxlIjpudWxsfSwiSXNBYm92ZVRpbWViYW5kIjpmYWxzZSwiTWFyZ2luIjp7IiRpZCI6IjE0NjMiLCJUb3AiOjAuMCwiTGVmdCI6MC4wLCJSaWdodCI6MC4wLCJCb3R0b20iOjAuMH0sIlBhZGRpbmciOnsiJGlkIjoiMTQ2NCIsIlRvcCI6MC4wLCJMZWZ0IjowLjAsIlJpZ2h0IjowLjAsIkJvdHRvbSI6MC4wfSwiSXNWaXNpYmxlIjp0cnVlLCJXaWR0aCI6MC4wLCJIZWlnaHQiOjAuMCwiQm9yZGVyU3R5bGUiOnsiJGlkIjoiMTQ2NSIsIkxpbmVDb2xvciI6bnVsbCwiTGluZVdlaWdodCI6MC4wLCJMaW5lVHlwZSI6MCwiUGFyZW50U3R5bGUiOm51bGx9LCJQYXJlbnRTdHlsZSI6bnVsbH19XSwiQ3VsdHVyZUluZm9OYW1lIjoiZW4tVVMiLCJTdHlsZU5hbWUiOm51bGwsIlZlcnNpb24iOnsiJGlkIjoiMTQ2NiIsIlZlcnNpb24iOiIzLjYuMSIsIk9yaWdpbmFsQXNzZW1ibHlWZXJzaW9uIjoiNC4wMC4wMS4wMCIsIkVkaXRpb24iOiJQcm8iLCJMYXN0U2F2ZWRFZGl0aW9uIjozLCJJc1BsdXNFZGl0aW9uIjp0cnVlLCJJc1Byb0VkaXRpb24iOnRydWV9LCJFZmZlY3QiOjAsIlN0eWxlIjp7IiRpZCI6IjE0NjciLCJUaW1lYmFuZFN0eWxlIjp7IiRpZCI6IjE0NjgiLCJTY2FsZU1hcmtpbmciOjAsIlNoYXBlIjowLCJTaGFwZVN0eWxlIjp7IiRpZCI6IjE0NjkiLCJNYXJnaW4iOnsiJGlkIjoiMTQ3MCIsIlRvcCI6MC4wLCJMZWZ0IjoxMi4wLCJSaWdodCI6MTIuMCwiQm90dG9tIjowLjB9LCJQYWRkaW5nIjp7IiRpZCI6IjE0NzEiLCJUb3AiOjcuMCwiTGVmdCI6MC4wLCJSaWdodCI6MC4wLCJCb3R0b20iOjcuMH0sIkJhY2tncm91bmQiOnsiJGlkIjoiMTQ3MiIsIkNvbG9yIjp7IiRpZCI6IjE0NzMiLCJBIjoyNTUsIlIiOjIyNSwiRyI6MjI1LCJCIjoyMjV9fSwiSXNWaXNpYmxlIjp0cnVlLCJXaWR0aCI6ODU4LjAsIkhlaWdodCI6MzAuMCwiQm9yZGVyU3R5bGUiOnsiJGlkIjoiMTQ3NCIsIkxpbmVDb2xvciI6eyIkaWQiOiIxNDc1IiwiJHR5cGUiOiJOTFJFLkNvbW1vbi5Eb20uU29saWRDb2xvckJydXNoLCBOTFJFLkNvbW1vbiIsIkNvbG9yIjp7IiRpZCI6IjE0NzYiLCJBIjoyNTUsIlIiOjI1NSwiRyI6MCwiQiI6MH19LCJMaW5lV2VpZ2h0IjowLjAsIkxpbmVUeXBlIjowLCJQYXJlbnRTdHlsZSI6bnVsbH0sIlBhcmVudFN0eWxlIjpudWxsfSwiTWlkZGxlVGllclNoYXBlU3R5bGUiOnsiJGlkIjoiMTQ3NyIsIk1hcmdpbiI6eyIkcmVmIjoiMTQ3MCJ9LCJQYWRkaW5nIjp7IiRyZWYiOiIxNDcxIn0sIkJhY2tncm91bmQiOnsiJHJlZiI6IjE0NzIifSwiSXNWaXNpYmxlIjp0cnVlLCJXaWR0aCI6ODU4LjAsIkhlaWdodCI6MzAuMCwiQm9yZGVyU3R5bGUiOm51bGwsIlBhcmVudFN0eWxlIjpudWxsfSwiQm90dG9tVGllclNoYXBlU3R5bGUiOnsiJGlkIjoiMTQ3OCIsIk1hcmdpbiI6eyIkcmVmIjoiMTQ3MCJ9LCJQYWRkaW5nIjp7IiRyZWYiOiIxNDcxIn0sIkJhY2tncm91bmQiOnsiJHJlZiI6IjE0NzIifSwiSXNWaXNpYmxlIjp0cnVlLCJXaWR0aCI6ODU4LjAsIkhlaWdodCI6MzAuMCwiQm9yZGVyU3R5bGUiOm51bGwsIlBhcmVudFN0eWxlIjpudWxsfSwiUmlnaHRFbmRDYXBzU3R5bGUiOnsiJGlkIjoiMTQ3OSIsIkZvbnRTZXR0aW5ncyI6eyIkaWQiOiIxNDgwIiwiRm9udFNpemUiOjE4LCJGb250TmFtZSI6IkNhbGlicmkiLCJJc0JvbGQiOnRydWUsIklzSXRhbGljIjpmYWxzZSwiSXNVbmRlcmxpbmVkIjpmYWxzZSwiUGFyZW50U3R5bGUiOm51bGx9LCJBdXRvU2l6ZSI6MCwiRm9yZWdyb3VuZCI6eyIkaWQiOiIxNDgxIiwiQ29sb3IiOnsiJGlkIjoiMTQ4M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Q4MyIsIlRvcCI6MC4wLCJMZWZ0IjowLjAsIlJpZ2h0IjoyNS4wLCJCb3R0b20iOjAuMH0sIlBhZGRpbmciOnsiJGlkIjoiMTQ4NCIsIlRvcCI6MC4wLCJMZWZ0IjowLjAsIlJpZ2h0IjowLjAsIkJvdHRvbSI6MC4wfSwiQmFja2dyb3VuZCI6eyIkaWQiOiIxNDg1IiwiQ29sb3IiOnsiJHJlZiI6IjEyNSJ9fSwiSXNWaXNpYmxlIjpmYWxzZSwiV2lkdGgiOjAuMCwiSGVpZ2h0IjowLjAsIkJvcmRlclN0eWxlIjpudWxsLCJQYXJlbnRTdHlsZSI6bnVsbH0sIkxlZnRFbmRDYXBzU3R5bGUiOnsiJGlkIjoiMTQ4NiIsIkZvbnRTZXR0aW5ncyI6eyIkaWQiOiIxNDg3IiwiRm9udFNpemUiOjE4LCJGb250TmFtZSI6IkNhbGlicmkiLCJJc0JvbGQiOnRydWUsIklzSXRhbGljIjpmYWxzZSwiSXNVbmRlcmxpbmVkIjpmYWxzZSwiUGFyZW50U3R5bGUiOm51bGx9LCJBdXRvU2l6ZSI6MCwiRm9yZWdyb3VuZCI6eyIkaWQiOiIxNDg4IiwiQ29sb3IiOnsiJGlkIjoiMTQ4OS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Q5MCIsIlRvcCI6MC4wLCJMZWZ0IjoyNS4wLCJSaWdodCI6MC4wLCJCb3R0b20iOjAuMH0sIlBhZGRpbmciOnsiJGlkIjoiMTQ5MSIsIlRvcCI6MC4wLCJMZWZ0IjowLjAsIlJpZ2h0IjowLjAsIkJvdHRvbSI6MC4wfSwiQmFja2dyb3VuZCI6eyIkaWQiOiIxNDkyIiwiQ29sb3IiOnsiJHJlZiI6IjEyNSJ9fSwiSXNWaXNpYmxlIjpmYWxzZSwiV2lkdGgiOjAuMCwiSGVpZ2h0IjowLjAsIkJvcmRlclN0eWxlIjpudWxsLCJQYXJlbnRTdHlsZSI6bnVsbH0sIlRvZGF5VGV4dFN0eWxlIjp7IiRpZCI6IjE0OTMiLCJGb250U2V0dGluZ3MiOnsiJGlkIjoiMTQ5NCIsIkZvbnRTaXplIjoxMiwiRm9udE5hbWUiOiJDYWxpYnJpIiwiSXNCb2xkIjpmYWxzZSwiSXNJdGFsaWMiOmZhbHNlLCJJc1VuZGVybGluZWQiOmZhbHNlLCJQYXJlbnRTdHlsZSI6bnVsbH0sIkF1dG9TaXplIjowLCJGb3JlZ3JvdW5kIjp7IiRpZCI6IjE0OTUiLCJDb2xvciI6eyIkaWQiOiIxNDk2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0OTciLCJUb3AiOjAuMCwiTGVmdCI6MC4wLCJSaWdodCI6MC4wLCJCb3R0b20iOjAuMH0sIlBhZGRpbmciOnsiJGlkIjoiMTQ5OCIsIlRvcCI6MC4wLCJMZWZ0IjowLjAsIlJpZ2h0IjowLjAsIkJvdHRvbSI6MC4wfSwiQmFja2dyb3VuZCI6eyIkaWQiOiIxNDk5IiwiQ29sb3IiOnsiJHJlZiI6IjEyNSJ9fSwiSXNWaXNpYmxlIjp0cnVlLCJXaWR0aCI6MC4wLCJIZWlnaHQiOjAuMCwiQm9yZGVyU3R5bGUiOm51bGwsIlBhcmVudFN0eWxlIjpudWxsfSwiVG9kYXlNYXJrZXJTdHlsZSI6eyIkaWQiOiIxNTAwIiwiTWFyZ2luIjp7IiRpZCI6IjE1MDEiLCJUb3AiOjAuMCwiTGVmdCI6MC4wLCJSaWdodCI6MC4wLCJCb3R0b20iOjAuMH0sIlBhZGRpbmciOnsiJGlkIjoiMTUwMiIsIlRvcCI6MC4wLCJMZWZ0IjowLjAsIlJpZ2h0IjowLjAsIkJvdHRvbSI6MC4wfSwiQmFja2dyb3VuZCI6eyIkaWQiOiIxNTAzIiwiQ29sb3IiOnsiJGlkIjoiMTUwNCIsIkEiOjI1NSwiUiI6MTE1LCJHIjoxMTUsIkIiOjExNX19LCJJc1Zpc2libGUiOnRydWUsIldpZHRoIjowLjAsIkhlaWdodCI6MC4wLCJCb3JkZXJTdHlsZSI6bnVsbCwiUGFyZW50U3R5bGUiOm51bGx9LCJTY2FsZVN0eWxlIjp7IiRpZCI6IjE1MDUiLCJTaGFwZSI6MCwiU2hvd1NlZ21lbnRTZXBhcmF0b3JzIjp0cnVlLCJTZWdtZW50U2VwYXJhdG9yT3BhY2l0eSI6MzAsIkhhc0JlZW5WaXNpYmxlQmVmb3JlIjp0cnVlLCJGb250U2V0dGluZ3MiOnsiJGlkIjoiMTUwNiIsIkZvbnRTaXplIjoxNCwiRm9udE5hbWUiOiJDYWxpYnJpIiwiSXNCb2xkIjpmYWxzZSwiSXNJdGFsaWMiOmZhbHNlLCJJc1VuZGVybGluZWQiOmZhbHNlLCJQYXJlbnRTdHlsZSI6bnVsbH0sIkF1dG9TaXplIjowLCJGb3JlZ3JvdW5kIjp7IiRpZCI6IjE1MDciLCJDb2xvciI6eyIkaWQiOiIxNTA4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E1MDkiLCJUb3AiOjAuMCwiTGVmdCI6NS4wLCJSaWdodCI6MC4wLCJCb3R0b20iOjAuMH0sIlBhZGRpbmciOnsiJGlkIjoiMTUxMCIsIlRvcCI6MC4wLCJMZWZ0IjowLjAsIlJpZ2h0IjowLjAsIkJvdHRvbSI6MC4wfSwiQmFja2dyb3VuZCI6eyIkaWQiOiIxNTExIiwiQ29sb3IiOnsiJHJlZiI6IjEyNSJ9fSwiSXNWaXNpYmxlIjp0cnVlLCJXaWR0aCI6MC4wLCJIZWlnaHQiOjAuMCwiQm9yZGVyU3R5bGUiOm51bGwsIlBhcmVudFN0eWxlIjpudWxsfSwiU2luZ2xlU2NhbGVTaGFwZVN0eWxlIjp7IiRpZCI6IjE1MTIiLCJTaGFwZSI6MCwiSGVpZ2h0IjozMC4wfSwiTWlkZGxlVGllclNjYWxlU3R5bGUiOnsiJGlkIjoiMTUxMyIsIlNoYXBlIjowLCJTaG93U2VnbWVudFNlcGFyYXRvcnMiOnRydWUsIlNlZ21lbnRTZXBhcmF0b3JPcGFjaXR5IjozMCwiSGFzQmVlblZpc2libGVCZWZvcmUiOmZhbHNlLCJGb250U2V0dGluZ3MiOnsiJGlkIjoiMTUxNCIsIkZvbnRTaXplIjoxNCwiRm9udE5hbWUiOiJDYWxpYnJpIiwiSXNCb2xkIjpmYWxzZSwiSXNJdGFsaWMiOmZhbHNlLCJJc1VuZGVybGluZWQiOmZhbHNlLCJQYXJlbnRTdHlsZSI6bnVsbH0sIkF1dG9TaXplIjowLCJGb3JlZ3JvdW5kIjp7IiRyZWYiOiIxNTA3In0sIk1heFdpZHRoIjoyMDAuMCwiTWF4SGVpZ2h0IjoiSW5maW5pdHkiLCJTbWFydEZvcmVncm91bmRJc0FjdGl2ZSI6ZmFsc2UsIkhvcml6b250YWxBbGlnbm1lbnQiOjAsIlZlcnRpY2FsQWxpZ25tZW50IjoxLCJTbWFydEZvcmVncm91bmQiOm51bGwsIkJhY2tncm91bmRGaWxsVHlwZSI6MCwiTWFyZ2luIjp7IiRyZWYiOiIxNTA5In0sIlBhZGRpbmciOnsiJHJlZiI6IjE1MTAifSwiQmFja2dyb3VuZCI6eyIkcmVmIjoiMTUxMSJ9LCJJc1Zpc2libGUiOmZhbHNlLCJXaWR0aCI6MC4wLCJIZWlnaHQiOjAuMCwiQm9yZGVyU3R5bGUiOm51bGwsIlBhcmVudFN0eWxlIjpudWxsfSwiQm90dG9tVGllclNjYWxlU3R5bGUiOnsiJGlkIjoiMTUxNSIsIlNoYXBlIjowLCJTaG93U2VnbWVudFNlcGFyYXRvcnMiOnRydWUsIlNlZ21lbnRTZXBhcmF0b3JPcGFjaXR5IjozMCwiSGFzQmVlblZpc2libGVCZWZvcmUiOmZhbHNlLCJGb250U2V0dGluZ3MiOnsiJGlkIjoiMTUxNiIsIkZvbnRTaXplIjoxNCwiRm9udE5hbWUiOiJDYWxpYnJpIiwiSXNCb2xkIjpmYWxzZSwiSXNJdGFsaWMiOmZhbHNlLCJJc1VuZGVybGluZWQiOmZhbHNlLCJQYXJlbnRTdHlsZSI6bnVsbH0sIkF1dG9TaXplIjowLCJGb3JlZ3JvdW5kIjp7IiRyZWYiOiIxNTA3In0sIk1heFdpZHRoIjoyMDAuMCwiTWF4SGVpZ2h0IjoiSW5maW5pdHkiLCJTbWFydEZvcmVncm91bmRJc0FjdGl2ZSI6ZmFsc2UsIkhvcml6b250YWxBbGlnbm1lbnQiOjAsIlZlcnRpY2FsQWxpZ25tZW50IjoxLCJTbWFydEZvcmVncm91bmQiOm51bGwsIkJhY2tncm91bmRGaWxsVHlwZSI6MCwiTWFyZ2luIjp7IiRyZWYiOiIxNTA5In0sIlBhZGRpbmciOnsiJHJlZiI6IjE1MTAifSwiQmFja2dyb3VuZCI6eyIkcmVmIjoiMTUxMSJ9LCJJc1Zpc2libGUiOmZhbHNlLCJXaWR0aCI6MC4wLCJIZWlnaHQiOjAuMCwiQm9yZGVyU3R5bGUiOm51bGwsIlBhcmVudFN0eWxlIjpudWxsfSwiRWxhcHNlZFRpbWVCYWNrZ3JvdW5kIjp7IiRpZCI6IjE1MTciLCJDb2xvciI6eyIkaWQiOiIxNTE4IiwiQSI6MTkxLCJSIjowLCJHIjowLCJCIjowfX0sIkFwcGVuZFllYXJPblllYXJDaGFuZ2UiOnRydWUsIkVsYXBzZWRUaW1lRm9ybWF0IjowLCJUb2RheU1hcmtlclBvc2l0aW9uIjoxLCJRdWlja1Bvc2l0aW9uIjozLCJBYnNvbHV0ZVBvc2l0aW9uIjo4Ni40LCJNYXJnaW4iOnsiJGlkIjoiMTUxOSIsIlRvcCI6MC4wLCJMZWZ0IjoxMC4wLCJSaWdodCI6MTAuMCwiQm90dG9tIjowLjB9LCJQYWRkaW5nIjp7IiRpZCI6IjE1MjAiLCJUb3AiOjAuMCwiTGVmdCI6MC4wLCJSaWdodCI6MC4wLCJCb3R0b20iOjAuMH0sIkJhY2tncm91bmQiOnsiJGlkIjoiMTUyMSIsIkNvbG9yIjp7IiRpZCI6IjE1MjIiLCJBIjoyNTUsIlIiOjQ3LCJHIjo1NCwiQiI6MTUzfX0sIklzVmlzaWJsZSI6dHJ1ZSwiV2lkdGgiOjAuMCwiSGVpZ2h0IjowLjAsIkJvcmRlclN0eWxlIjpudWxsLCJQYXJlbnRTdHlsZSI6bnVsbH0sIkRlZmF1bHRNaWxlc3RvbmVTdHlsZSI6eyIkaWQiOiIxNTIzIiwiU2hhcGUiOjAsIkNvbm5lY3Rvck1hcmdpbiI6eyIkaWQiOiIxNTI0IiwiVG9wIjowLjAsIkxlZnQiOjIuMCwiUmlnaHQiOjIuMCwiQm90dG9tIjowLjB9LCJDb25uZWN0b3JTdHlsZSI6eyIkaWQiOiIxNTI1IiwiTGluZUNvbG9yIjp7IiRpZCI6IjE1MjYiLCIkdHlwZSI6Ik5MUkUuQ29tbW9uLkRvbS5Tb2xpZENvbG9yQnJ1c2gsIE5MUkUuQ29tbW9uIiwiQ29sb3IiOnsiJGlkIjoiMTUyNyIsIkEiOjEyNywiUiI6MTE1LCJHIjoxMTUsIkIiOjExNX19LCJMaW5lV2VpZ2h0IjoxLjAsIkxpbmVUeXBlIjowLCJQYXJlbnRTdHlsZSI6bnVsbH0sIklzQmVsb3dUaW1lYmFuZCI6ZmFsc2UsIlBvc2l0aW9uT25UYXNrIjowLCJIaWRlRGF0ZSI6ZmFsc2UsIlNoYXBlU2l6ZSI6MSwiU3BhY2luZyI6MS4wLCJQYWRkaW5nIjp7IiRpZCI6IjE1MjgiLCJUb3AiOjcuMCwiTGVmdCI6My4wLCJSaWdodCI6MC4wLCJCb3R0b20iOjIuMH0sIlNoYXBlU3R5bGUiOnsiJGlkIjoiMTUyOSIsIk1hcmdpbiI6eyIkcmVmIjoiMjYyIn0sIlBhZGRpbmciOnsiJHJlZiI6IjI2MyJ9LCJCYWNrZ3JvdW5kIjp7IiRpZCI6IjE1MzAiLCJDb2xvciI6eyIkaWQiOiIxNTMxIiwiQSI6MjU1LCJSIjoxMTUsIkciOjExNSwiQiI6MTE1fX0sIklzVmlzaWJsZSI6dHJ1ZSwiV2lkdGgiOjE4LjAsIkhlaWdodCI6MjAuMCwiQm9yZGVyU3R5bGUiOnsiJGlkIjoiMTUzMiIsIkxpbmVDb2xvciI6eyIkcmVmIjoiMTkifSwiTGluZVdlaWdodCI6MC4wLCJMaW5lVHlwZSI6MCwiUGFyZW50U3R5bGUiOm51bGx9LCJQYXJlbnRTdHlsZSI6bnVsbH0sIlRpdGxlU3R5bGUiOnsiJGlkIjoiMTUzMyIsIkZvbnRTZXR0aW5ncyI6eyIkaWQiOiIxNTM0IiwiRm9udFNpemUiOjExLCJGb250TmFtZSI6IkNhbGlicmkiLCJJc0JvbGQiOnRydWUsIklzSXRhbGljIjpmYWxzZSwiSXNVbmRlcmxpbmVkIjpmYWxzZSwiUGFyZW50U3R5bGUiOm51bGx9LCJBdXRvU2l6ZSI6MCwiRm9yZWdyb3VuZCI6eyIkaWQiOiIxNTM1IiwiQ29sb3IiOnsiJGlkIjoiMTUzN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cxIn0sIlBhZGRpbmciOnsiJHJlZiI6IjI3MiJ9LCJCYWNrZ3JvdW5kIjp7IiRpZCI6IjE1MzciLCJDb2xvciI6eyIkcmVmIjoiMTI1In19LCJJc1Zpc2libGUiOnRydWUsIldpZHRoIjowLjAsIkhlaWdodCI6MC4wLCJCb3JkZXJTdHlsZSI6bnVsbCwiUGFyZW50U3R5bGUiOm51bGx9LCJEYXRlU3R5bGUiOnsiJGlkIjoiMTUzOCIsIkZvbnRTZXR0aW5ncyI6eyIkaWQiOiIxNTM5IiwiRm9udFNpemUiOjEwLCJGb250TmFtZSI6IkNhbGlicmkiLCJJc0JvbGQiOmZhbHNlLCJJc0l0YWxpYyI6ZmFsc2UsIklzVW5kZXJsaW5lZCI6ZmFsc2UsIlBhcmVudFN0eWxlIjpudWxsfSwiQXV0b1NpemUiOjAsIkZvcmVncm91bmQiOnsiJGlkIjoiMTU0MCIsIkNvbG9yIjp7IiRpZCI6IjE1ND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yNzkifSwiUGFkZGluZyI6eyIkcmVmIjoiMjgwIn0sIkJhY2tncm91bmQiOnsiJGlkIjoiMTU0MiIsIkNvbG9yIjp7IiRyZWYiOiIxMjUifX0sIklzVmlzaWJsZSI6dHJ1ZSwiV2lkdGgiOjAuMCwiSGVpZ2h0IjowLjAsIkJvcmRlclN0eWxlIjpudWxsLCJQYXJlbnRTdHlsZSI6bnVsbH0sIkRhdGVGb3JtYXQiOnsiJGlkIjoiMTU0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TQ0IiwiRm9ybWF0IjowLCJJc1Zpc2libGUiOmZhbHNlLCJMYXN0S25vd25WaXNpYmlsaXR5U3RhdGUiOmZhbHNlfSwiSXNWaXNpYmxlIjp0cnVlLCJQYXJlbnRTdHlsZSI6bnVsbH0sIkRlZmF1bHRUYXNrU3R5bGUiOnsiJGlkIjoiMTU0NSIsIlNoYXBlIjoxLCJTaGFwZVRoaWNrbmVzcyI6MCwiRHVyYXRpb25Gb3JtYXQiOjAsIkluY2x1ZGVOb25Xb3JraW5nRGF5c0luRHVyYXRpb24iOmZhbHNlLCJQZXJjZW50YWdlQ29tcGxldGVTdHlsZSI6eyIkaWQiOiIxNTQ2IiwiRm9udFNldHRpbmdzIjp7IiRpZCI6IjE1NDciLCJGb250U2l6ZSI6MTAsIkZvbnROYW1lIjoiQ2FsaWJyaSIsIklzQm9sZCI6ZmFsc2UsIklzSXRhbGljIjpmYWxzZSwiSXNVbmRlcmxpbmVkIjpmYWxzZSwiUGFyZW50U3R5bGUiOm51bGx9LCJBdXRvU2l6ZSI6MCwiRm9yZWdyb3VuZCI6eyIkcmVmIjoiNjU0In0sIk1heFdpZHRoIjoyMDAuMCwiTWF4SGVpZ2h0IjoiSW5maW5pdHkiLCJTbWFydEZvcmVncm91bmRJc0FjdGl2ZSI6ZmFsc2UsIkhvcml6b250YWxBbGlnbm1lbnQiOjEsIlZlcnRpY2FsQWxpZ25tZW50IjowLCJTbWFydEZvcmVncm91bmQiOm51bGwsIkJhY2tncm91bmRGaWxsVHlwZSI6MCwiTWFyZ2luIjp7IiRpZCI6IjE1NDgiLCJUb3AiOjAuMCwiTGVmdCI6MC4wLCJSaWdodCI6MC4wLCJCb3R0b20iOjAuMH0sIlBhZGRpbmciOnsiJGlkIjoiMTU0OSIsIlRvcCI6MC4wLCJMZWZ0IjowLjAsIlJpZ2h0IjowLjAsIkJvdHRvbSI6MC4wfSwiQmFja2dyb3VuZCI6eyIkcmVmIjoiNjU4In0sIklzVmlzaWJsZSI6dHJ1ZSwiV2lkdGgiOjAuMCwiSGVpZ2h0IjowLjAsIkJvcmRlclN0eWxlIjpudWxsLCJQYXJlbnRTdHlsZSI6bnVsbH0sIkR1cmF0aW9uU3R5bGUiOnsiJGlkIjoiMTU1MCIsIkZvbnRTZXR0aW5ncyI6eyIkaWQiOiIxNTUxIiwiRm9udFNpemUiOjEwLCJGb250TmFtZSI6IkNhbGlicmkiLCJJc0JvbGQiOmZhbHNlLCJJc0l0YWxpYyI6ZmFsc2UsIklzVW5kZXJsaW5lZCI6ZmFsc2UsIlBhcmVudFN0eWxlIjpudWxsfSwiQXV0b1NpemUiOjAsIkZvcmVncm91bmQiOnsiJGlkIjoiMTU1MiIsIkNvbG9yIjp7IiRyZWYiOiIxMjEifX0sIk1heFdpZHRoIjoyMDAuMCwiTWF4SGVpZ2h0IjoiSW5maW5pdHkiLCJTbWFydEZvcmVncm91bmRJc0FjdGl2ZSI6ZmFsc2UsIkhvcml6b250YWxBbGlnbm1lbnQiOjAsIlZlcnRpY2FsQWxpZ25tZW50IjowLCJTbWFydEZvcmVncm91bmQiOm51bGwsIkJhY2tncm91bmRGaWxsVHlwZSI6MCwiTWFyZ2luIjp7IiRpZCI6IjE1NTMiLCJUb3AiOjAuMCwiTGVmdCI6MC4wLCJSaWdodCI6MC4wLCJCb3R0b20iOjAuMH0sIlBhZGRpbmciOnsiJGlkIjoiMTU1NCIsIlRvcCI6MC4wLCJMZWZ0IjowLjAsIlJpZ2h0IjowLjAsIkJvdHRvbSI6MC4wfSwiQmFja2dyb3VuZCI6eyIkcmVmIjoiMTI0In0sIklzVmlzaWJsZSI6dHJ1ZSwiV2lkdGgiOjAuMCwiSGVpZ2h0IjowLjAsIkJvcmRlclN0eWxlIjpudWxsLCJQYXJlbnRTdHlsZSI6bnVsbH0sIkhvcml6b250YWxDb25uZWN0b3JTdHlsZSI6eyIkaWQiOiIxNTU1IiwiTGluZUNvbG9yIjp7IiRyZWYiOiIxMjgifSwiTGluZVdlaWdodCI6MS4wLCJMaW5lVHlwZSI6MCwiUGFyZW50U3R5bGUiOm51bGx9LCJWZXJ0aWNhbENvbm5lY3RvclN0eWxlIjp7IiRpZCI6IjE1NTYiLCJMaW5lQ29sb3IiOnsiJHJlZiI6IjEzMSJ9LCJMaW5lV2VpZ2h0IjowLjAsIkxpbmVUeXBlIjowLCJQYXJlbnRTdHlsZSI6bnVsbH0sIk1hcmdpbiI6bnVsbCwiU3RhcnREYXRlUG9zaXRpb24iOjQsIkVuZERhdGVQb3NpdGlvbiI6NCwiRGF0ZUlzVmlzaWJsZSI6dHJ1ZSwiVGl0bGVQb3NpdGlvbiI6NSwiRHVyYXRpb25Qb3NpdGlvbiI6NiwiUGVyY2VudGFnZUNvbXBsZXRlZFBvc2l0aW9uIjoyLCJTcGFjaW5nIjozLCJJc0JlbG93VGltZWJhbmQiOnRydWUsIlBlcmNlbnRhZ2VDb21wbGV0ZVNoYXBlT3BhY2l0eSI6MzUsIlNoYXBlU3R5bGUiOnsiJGlkIjoiMTU1NyIsIk1hcmdpbiI6eyIkaWQiOiIxNTU4IiwiVG9wIjowLjAsIkxlZnQiOjQuMCwiUmlnaHQiOjQuMCwiQm90dG9tIjowLjB9LCJQYWRkaW5nIjp7IiRpZCI6IjE1NTkiLCJUb3AiOjAuMCwiTGVmdCI6MC4wLCJSaWdodCI6MC4wLCJCb3R0b20iOjAuMH0sIkJhY2tncm91bmQiOnsiJGlkIjoiMTU2MCIsIkNvbG9yIjp7IiRpZCI6IjE1NjEiLCJBIjoyNTUsIlIiOjkxLCJHIjoxNTUsIkIiOjIxM319LCJJc1Zpc2libGUiOnRydWUsIldpZHRoIjowLjAsIkhlaWdodCI6MTAuMCwiQm9yZGVyU3R5bGUiOnsiJGlkIjoiMTU2MiIsIkxpbmVDb2xvciI6eyIkaWQiOiIxNTYzIiwiJHR5cGUiOiJOTFJFLkNvbW1vbi5Eb20uU29saWRDb2xvckJydXNoLCBOTFJFLkNvbW1vbiIsIkNvbG9yIjp7IiRpZCI6IjE1NjQiLCJBIjoyNTUsIlIiOjI1NSwiRyI6MCwiQiI6MH19LCJMaW5lV2VpZ2h0IjowLjAsIkxpbmVUeXBlIjowLCJQYXJlbnRTdHlsZSI6bnVsbH0sIlBhcmVudFN0eWxlIjpudWxsfSwiVGl0bGVTdHlsZSI6eyIkaWQiOiIxNTY1IiwiRm9udFNldHRpbmdzIjp7IiRpZCI6IjE1NjYiLCJGb250U2l6ZSI6MTEsIkZvbnROYW1lIjoiQ2FsaWJyaSIsIklzQm9sZCI6ZmFsc2UsIklzSXRhbGljIjpmYWxzZSwiSXNVbmRlcmxpbmVkIjpmYWxzZSwiUGFyZW50U3R5bGUiOm51bGx9LCJBdXRvU2l6ZSI6MCwiRm9yZWdyb3VuZCI6eyIkaWQiOiIxNTY3IiwiQ29sb3IiOnsiJGlkIjoiMTU2OC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NTY5IiwiVG9wIjowLjAsIkxlZnQiOjAuMCwiUmlnaHQiOjAuMCwiQm90dG9tIjowLjB9LCJQYWRkaW5nIjp7IiRpZCI6IjE1NzAiLCJUb3AiOjAuMCwiTGVmdCI6MC4wLCJSaWdodCI6MC4wLCJCb3R0b20iOjAuMH0sIkJhY2tncm91bmQiOnsiJHJlZiI6IjY4MiJ9LCJJc1Zpc2libGUiOnRydWUsIldpZHRoIjowLjAsIkhlaWdodCI6MC4wLCJCb3JkZXJTdHlsZSI6bnVsbCwiUGFyZW50U3R5bGUiOm51bGx9LCJEYXRlU3R5bGUiOnsiJGlkIjoiMTU3MSIsIkZvbnRTZXR0aW5ncyI6eyIkaWQiOiIxNTcyIiwiRm9udFNpemUiOjEwLCJGb250TmFtZSI6IkNhbGlicmkiLCJJc0JvbGQiOmZhbHNlLCJJc0l0YWxpYyI6ZmFsc2UsIklzVW5kZXJsaW5lZCI6ZmFsc2UsIlBhcmVudFN0eWxlIjpudWxsfSwiQXV0b1NpemUiOjAsIkZvcmVncm91bmQiOnsiJGlkIjoiMTU3MyIsIkNvbG9yIjp7IiRyZWYiOiIxNTMifX0sIk1heFdpZHRoIjoyMDAuMCwiTWF4SGVpZ2h0IjoiSW5maW5pdHkiLCJTbWFydEZvcmVncm91bmRJc0FjdGl2ZSI6ZmFsc2UsIkhvcml6b250YWxBbGlnbm1lbnQiOjAsIlZlcnRpY2FsQWxpZ25tZW50IjowLCJTbWFydEZvcmVncm91bmQiOm51bGwsIkJhY2tncm91bmRGaWxsVHlwZSI6MCwiTWFyZ2luIjp7IiRpZCI6IjE1NzQiLCJUb3AiOjAuMCwiTGVmdCI6MC4wLCJSaWdodCI6MC4wLCJCb3R0b20iOjAuMH0sIlBhZGRpbmciOnsiJGlkIjoiMTU3NSIsIlRvcCI6MC4wLCJMZWZ0IjowLjAsIlJpZ2h0IjowLjAsIkJvdHRvbSI6MC4wfSwiQmFja2dyb3VuZCI6eyIkcmVmIjoiMTU2In0sIklzVmlzaWJsZSI6dHJ1ZSwiV2lkdGgiOjAuMCwiSGVpZ2h0IjowLjAsIkJvcmRlclN0eWxlIjpudWxsLCJQYXJlbnRTdHlsZSI6bnVsbH0sIkRhdGVGb3JtYXQiOnsiJGlkIjoiMTU3NiIsIkZvcm1hdFN0cmluZyI6Ik1NTSBkIiwiU2VwYXJhdG9yIjoiLyIsIlVzZUludGVybmF0aW9uYWxEYXRlRm9ybWF0IjpmYWxzZSwiRGF0ZUlzVmlzaWJsZSI6ZmFsc2UsIlRpbWVJc1Zpc2libGUiOmZhbHNlLCJIb3VyRGlnaXRzIjoxLCJBbVBtRGVzaWduYXRvciI6MiwiVHJpbTAwTWludXRlcyI6ZmFsc2UsIkxhc3RLbm93blZpc2liaWxpdHlTdGF0ZSI6eyIkaWQiOiIxNTc3IiwiRGF0ZVBhcnRJc1Zpc2libGUiOnRydWUsIlRpbWVQYXJ0SXNWaXNpYmxlIjpmYWxzZX19LCJXZWVrTnVtYmVyaW5nIjp7IiRpZCI6IjE1NzgiLCJGb3JtYXQiOjAsIklzVmlzaWJsZSI6ZmFsc2UsIkxhc3RLbm93blZpc2liaWxpdHlTdGF0ZSI6ZmFsc2V9LCJJc1Zpc2libGUiOnRydWUsIlBhcmVudFN0eWxlIjpudWxsLCJfZXhwbGljaXRseVNldCI6eyIkaWQiOiIxNTc5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NTgwIiwiR3JpZGxpbmVTdHlsZSI6eyIkaWQiOiIxNTgxIiwiTGluZUNvbG9yIjp7IiRpZCI6IjE1ODIiLCIkdHlwZSI6Ik5MUkUuQ29tbW9uLkRvbS5Tb2xpZENvbG9yQnJ1c2gsIE5MUkUuQ29tbW9uIiwiQ29sb3IiOnsiJGlkIjoiMTU4MyIsIkEiOjM4LCJSIjowLCJHIjowLCJCIjowfX0sIkxpbmVXZWlnaHQiOjAuOTA1NjE2NzYsIkxpbmVUeXBlIjowLCJQYXJlbnRTdHlsZSI6bnVsbH0sIk1hcmdpbiI6eyIkaWQiOiIxNTg0IiwiVG9wIjowLjAsIkxlZnQiOjAuMCwiUmlnaHQiOjAuMCwiQm90dG9tIjowLjB9LCJQYWRkaW5nIjp7IiRpZCI6IjE1ODUiLCJUb3AiOjAuMCwiTGVmdCI6MC4wLCJSaWdodCI6MC4wLCJCb3R0b20iOjAuMH0sIkJhY2tncm91bmQiOm51bGwsIklzVmlzaWJsZSI6dHJ1ZSwiV2lkdGgiOjAuMCwiSGVpZ2h0IjowLjAsIkJvcmRlclN0eWxlIjp7IiRpZCI6IjE1ODYiLCJMaW5lQ29sb3IiOm51bGwsIkxpbmVXZWlnaHQiOjAuMCwiTGluZVR5cGUiOjAsIlBhcmVudFN0eWxlIjpudWxsfSwiUGFyZW50U3R5bGUiOm51bGx9LCJBY3Rpdml0eUxpbmVQYW5lbFN0eWxlIjp7IiRpZCI6IjE1ODciLCJBY3Rpdml0eUxpbmVTdHlsZSI6eyIkaWQiOiIxNTg4IiwiTGluZUNvbG9yIjp7IiRpZCI6IjE1ODkiLCIkdHlwZSI6Ik5MUkUuQ29tbW9uLkRvbS5Tb2xpZENvbG9yQnJ1c2gsIE5MUkUuQ29tbW9uIiwiQ29sb3IiOnsiJGlkIjoiMTU5MCIsIkEiOjM4LCJSIjo5MSwiRyI6MTU1LCJCIjoyMTN9fSwiTGluZVdlaWdodCI6MS4wLCJMaW5lVHlwZSI6MCwiUGFyZW50U3R5bGUiOm51bGx9LCJNYXJnaW4iOnsiJGlkIjoiMTU5MSIsIlRvcCI6MC4wLCJMZWZ0IjowLjAsIlJpZ2h0IjowLjAsIkJvdHRvbSI6MC4wfSwiUGFkZGluZyI6eyIkaWQiOiIxNTkyIiwiVG9wIjowLjAsIkxlZnQiOjAuMCwiUmlnaHQiOjAuMCwiQm90dG9tIjowLjB9LCJCYWNrZ3JvdW5kIjpudWxsLCJJc1Zpc2libGUiOnRydWUsIldpZHRoIjowLjAsIkhlaWdodCI6MC4wLCJCb3JkZXJTdHlsZSI6bnVsbCwiUGFyZW50U3R5bGUiOm51bGx9LCJTaG93RWxhcHNlZFRpbWVHcmFkaWVudFN0eWxlIjpmYWxzZSwiVGltZWJhbmRSZXNlcnZlZExlZnRBcmVhU3R5bGUiOnsiJGlkIjoiMTU5MyIsIkFjdGl2aXR5SGVhZGVyV2lkdGgiOjAuMCwiSXNTZXQiOmZhbHNlfSwiRGVmYXVsdFN3aW1sYW5lU3R5bGUiOnsiJGlkIjoiMTU5NCIsIkhlYWRlclN0eWxlIjp7IiRpZCI6IjE1OTUiLCJUZXh0U3R5bGUiOnsiJGlkIjoiMTU5NiIsIkZvbnRTZXR0aW5ncyI6eyIkaWQiOiIxNTk3IiwiRm9udFNpemUiOjEyLCJGb250TmFtZSI6IkNhbGlicmkiLCJJc0JvbGQiOmZhbHNlLCJJc0l0YWxpYyI6ZmFsc2UsIklzVW5kZXJsaW5lZCI6ZmFsc2UsIlBhcmVudFN0eWxlIjpudWxsfSwiQXV0b1NpemUiOjAsIkZvcmVncm91bmQiOnsiJGlkIjoiMTU5OCIsIkNvbG9yIjp7IiRpZCI6IjE1OTkiLCJBIjoyNTUsIlIiOjMyLCJHIjo1NiwiQiI6MTAwfX0sIk1heFdpZHRoIjowLjAsIk1heEhlaWdodCI6MC4wLCJTbWFydEZvcmVncm91bmRJc0FjdGl2ZSI6ZmFsc2UsIkhvcml6b250YWxBbGlnbm1lbnQiOjAsIlZlcnRpY2FsQWxpZ25tZW50IjowLCJTbWFydEZvcmVncm91bmQiOm51bGwsIkJhY2tncm91bmRGaWxsVHlwZSI6MCwiTWFyZ2luIjp7IiRyZWYiOiI0MzQifSwiUGFkZGluZyI6eyIkcmVmIjoiNDM1In0sIkJhY2tncm91bmQiOm51bGwsIklzVmlzaWJsZSI6ZmFsc2UsIldpZHRoIjowLjAsIkhlaWdodCI6MC4wLCJCb3JkZXJTdHlsZSI6bnVsbCwiUGFyZW50U3R5bGUiOm51bGx9LCJSZWN0YW5nbGVTdHlsZSI6eyIkaWQiOiIxNjAwIiwiTWFyZ2luIjp7IiRyZWYiOiI0MzcifSwiUGFkZGluZyI6eyIkcmVmIjoiNDM4In0sIkJhY2tncm91bmQiOnsiJGlkIjoiMTYwMSIsIkNvbG9yIjp7IiRpZCI6IjE2MDIiLCJBIjoxMjcsIlIiOjkxLCJHIjoxNTUsIkIiOjIxM319LCJJc1Zpc2libGUiOmZhbHNlLCJXaWR0aCI6MC4wLCJIZWlnaHQiOjAuMCwiQm9yZGVyU3R5bGUiOnsiJGlkIjoiMTYwMyIsIkxpbmVDb2xvciI6eyIkcmVmIjoiNDQyIn0sIkxpbmVXZWlnaHQiOjAuMCwiTGluZVR5cGUiOjAsIlBhcmVudFN0eWxlIjpudWxsfSwiUGFyZW50U3R5bGUiOm51bGx9LCJNYXJnaW4iOnsiJHJlZiI6IjQ0NCJ9LCJQYWRkaW5nIjp7IiRyZWYiOiI0NDUifSwiQmFja2dyb3VuZCI6bnVsbCwiSXNWaXNpYmxlIjp0cnVlLCJXaWR0aCI6MC4wLCJIZWlnaHQiOjAuMCwiQm9yZGVyU3R5bGUiOm51bGwsIlBhcmVudFN0eWxlIjpudWxsfSwiQmFja2dyb3VuZFN0eWxlIjp7IiRpZCI6IjE2MDQiLCJNYXJnaW4iOnsiJHJlZiI6IjQ0NyJ9LCJQYWRkaW5nIjp7IiRyZWYiOiI0NDgifSwiQmFja2dyb3VuZCI6eyIkaWQiOiIxNjA1IiwiQ29sb3IiOnsiJGlkIjoiMTYwNiIsIkEiOjM4LCJSIjo5MSwiRyI6MTU1LCJCIjoyMTN9fSwiSXNWaXNpYmxlIjp0cnVlLCJXaWR0aCI6MC4wLCJIZWlnaHQiOjAuMCwiQm9yZGVyU3R5bGUiOnsiJGlkIjoiMTYwNyIsIkxpbmVDb2xvciI6eyIkaWQiOiIxNjA4IiwiJHR5cGUiOiJOTFJFLkNvbW1vbi5Eb20uU29saWRDb2xvckJydXNoLCBOTFJFLkNvbW1vbiIsIkNvbG9yIjp7IiRpZCI6IjE2MDkiLCJBIjoyNTUsIlIiOjI1NSwiRyI6MCwiQiI6MH19LCJMaW5lV2VpZ2h0IjowLjAsIkxpbmVUeXBlIjowLCJQYXJlbnRTdHlsZSI6bnVsbH0sIlBhcmVudFN0eWxlIjpudWxsfSwiSXNBYm92ZVRpbWViYW5kIjpmYWxzZSwiTWFyZ2luIjp7IiRpZCI6IjE2MTAiLCJUb3AiOjAuMCwiTGVmdCI6MC4wLCJSaWdodCI6MC4wLCJCb3R0b20iOjAuMH0sIlBhZGRpbmciOnsiJGlkIjoiMTYxMSIsIlRvcCI6MC4wLCJMZWZ0IjowLjAsIlJpZ2h0IjowLjAsIkJvdHRvbSI6MC4wfSwiSXNWaXNpYmxlIjp0cnVlLCJXaWR0aCI6MC4wLCJIZWlnaHQiOjAuMCwiQm9yZGVyU3R5bGUiOm51bGwsIlBhcmVudFN0eWxlIjpudWxsfX0sIlNjYWxlIjp7IiRpZCI6IjE2MTIiLCJTdGFydERhdGUiOiIwMDAxLTAxLTAxVDAwOjAwOjAwIiwiRW5kRGF0ZSI6IjIwMjItMDktMjdUMTE6NTk6MDAiLCJGb3JtYXQiOiJNTU0iLCJUeXBlIjozLCJBdXRvRGF0ZVJhbmdlIjp0cnVlLCJXb3JraW5nRGF5cyI6MzEsIkZpc2NhbFllYXIiOnsiJGlkIjoiMTYxMyIsIlN0YXJ0TW9udGgiOjEsIlVzZVN0YXJ0aW5nWWVhckZvck51bWJlcmluZyI6dHJ1ZSwiU2hvd0Zpc2NhbFllYXJMYWJlbCI6dHJ1ZX0sIlRvZGF5TWFya2VyVGV4dCI6IlRvZGF5IiwiQXV0b1NjYWxlVHlwZSI6ZmFsc2V9LCJTY2FsZVYyIjp7IiRpZCI6IjE2MTQiLCJTdGFydERhdGUiOiIwMDAxLTAxLTAxVDAwOjAwOjAwIiwiRW5kRGF0ZSI6IjIwMjMtMDktMjdUMTE6NTk6MDAiLCJBdXRvRGF0ZVJhbmdlIjp0cnVlLCJXb3JraW5nRGF5cyI6MzEsIkZpc2NhbFllYXIiOnsiJHJlZiI6IjE2MTMifSwiVG9kYXlNYXJrZXJUZXh0IjoiVG9kYXkiLCJBdXRvU2NhbGVUeXBlIjpmYWxzZSwiVGltZWJhbmRTY2FsZXMiOnsiJGlkIjoiMTYxNSIsIlRvcFNjYWxlTGF5ZXIiOnsiJGlkIjoiMTYxNiIsIkZvcm1hdCI6Ik1NTSIsIlR5cGUiOjN9LCJNaWRkbGVTY2FsZUxheWVyIjp7IiRpZCI6IjE2MTciLCJGb3JtYXQiOm51bGwsIlR5cGUiOjB9LCJCb3R0b21TY2FsZUxheWVyIjp7IiRpZCI6IjE2MTgiLCJGb3JtYXQiOm51bGwsIlR5cGUiOjB9fX0sIk1pbGVzdG9uZXMiOltdLCJUYXNrcyI6W10sIlN3aW1sYW5lcyI6W10sIk1zUHJvamVjdEl0ZW1zVHJlZSI6bnVsbCwiTWV0YWRhdGEiOnsiJGlkIjoiMTYxOSIsIlJlY2VudENvbG9yc0NvbGxlY3Rpb24iOiJbXCIjRkY3MzczNzNcIixcIiNGRkEzNjNDM1wiLFwiI0ZGRTM3NDE2XCIsXCIjRkY1NkNGREJcIixcIiNCMkU0RDQxRlwiLFwiI0ZGRTRENDFGXCJdIi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n0se1wiJGlkXCI6XCIyXCIsXCJTZWxlY3RlZE1hcHBpbmdcIjoyLFwiQ29sdW1uSGVhZGVyXCI6XCJOYW1lXCJ9LHtcIiRpZFwiOlwiM1wiLFwiU2VsZWN0ZWRNYXBwaW5nXCI6MyxcIkNvbHVtbkhlYWRlclwiOlwiU3RhcnRcIn0se1wiJGlkXCI6XCI0XCIsXCJTZWxlY3RlZE1hcHBpbmdcIjo0LFwiQ29sdW1uSGVhZGVyXCI6XCJGaW5pc2hcIn0se1wiJGlkXCI6XCI1XCIsXCJTZWxlY3RlZE1hcHBpbmdcIjo1LFwiQ29sdW1uSGVhZGVyXCI6XCJQZXJjZW50Q29tcGxldGVcIn1dIn0sIlNldHRpbmdzIjp7IiRpZCI6IjE2MjAiLCJJbXBhT3B0aW9ucyI6eyIkaWQiOiIxNjIx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MTYyMiIsIlVzZVRpbWUiOmZhbHNlLCJXb3JrRGF5U3RhcnQiOiIwMDowMDowMCIsIldvcmtEYXlFbmQiOiIyMzo1OTowMCJ9LCJMYXN0VXNlZFRlbXBsYXRlSWQiOiJlNjliNmM0Zi00NWZlLTRlMmEtOWE0OC01MTA2ZGE3M2UwYTQiLCJGaXJzdFdlZWtPZlllYXIiOjAsIlBsYWNlTWlsZXN0b25lQXRUaGVCZWdpbm5pbmdPZlRoZURheSI6ZmFsc2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7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Quarters"/>
  <p:tag name="OTLTIMEBANDSHAPETYPE" val="RectangleTimeband"/>
  <p:tag name="OTLTIMEBANDSHAPEHEIGHT" val="30"/>
  <p:tag name="OTLTIMEBANDSHAPEPADDINGLEFT" val="0"/>
  <p:tag name="OTLTIMEBANDENDDATE" val="2023-09-27T11:59:00.0000000"/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hase 1"/>
  <p:tag name="OTLDATE" val="2022-12-27T11:59:00.0000000"/>
  <p:tag name="OTLPOSITIONONTASK" val="Above"/>
  <p:tag name="OTLRELATEDTASKID" val="b73ad387-23d8-4eb9-9574-edc4c455c3b0"/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hase 2"/>
  <p:tag name="OTLDATE" val="2023-03-27T11:59:00.0000000"/>
  <p:tag name="OTLPOSITIONONTASK" val="Center"/>
  <p:tag name="OTLRELATEDTASKID" val="b73ad387-23d8-4eb9-9574-edc4c455c3b0"/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hase 3"/>
  <p:tag name="OTLDATE" val="2023-07-05T11:59:00.0000000"/>
  <p:tag name="OTLPOSITIONONTASK" val="Center"/>
  <p:tag name="OTLRELATEDTASKID" val="b73ad387-23d8-4eb9-9574-edc4c455c3b0"/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12-15T00:00:00.0000000Z"/>
  <p:tag name="OTLENDDATE" val="2023-09-15T11:59:00.0000000Z"/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PERCENTAGE" val="85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8-20T00:00:00.0000000Z"/>
  <p:tag name="OTLENDDATE" val="2022-11-23T11:59:00.0000000Z"/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3-02-18T00:00:00.0000000Z"/>
  <p:tag name="OTLENDDATE" val="2023-04-04T11:59:00.0000000Z"/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9-29T00:00:00.0000000Z"/>
  <p:tag name="OTLENDDATE" val="2023-01-29T11:59:00.0000000Z"/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PERCENTAGE" val="80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3-05-01T00:00:00.0000000Z"/>
  <p:tag name="OTLENDDATE" val="2023-07-30T11:59:00.0000000Z"/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PERCENTAGE" val="25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7-14T00:00:00.0000000Z"/>
  <p:tag name="OTLENDDATE" val="2022-11-03T11:59:00.0000000Z"/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12-25T00:00:00.0000000Z"/>
  <p:tag name="OTLENDDATE" val="2023-05-10T11:59:00.0000000Z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PERCENTAGE" val="85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3-04-30T00:00:00.0000000Z"/>
  <p:tag name="OTLENDDATE" val="2023-09-27T11:59:00.0000000Z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PERCENTAGE" val="75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9-01T00:00:00.0000000Z"/>
  <p:tag name="OTLENDDATE" val="2022-12-12T11:59:00.0000000Z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10-19T00:00:00.0000000Z"/>
  <p:tag name="OTLENDDATE" val="2023-03-07T11:59:00.0000000Z"/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3-03-29T00:00:00.0000000Z"/>
  <p:tag name="OTLENDDATE" val="2023-08-08T11:59:00.0000000Z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PERCENTAGE" val="70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3-03-23T00:00:00.0000000Z"/>
  <p:tag name="OTLENDDATE" val="2023-07-03T11:59:00.0000000Z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10-26T00:00:00.0000000Z"/>
  <p:tag name="OTLENDDATE" val="2022-12-11T11:59:00.0000000Z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3-05-03T00:00:00.0000000Z"/>
  <p:tag name="OTLENDDATE" val="2023-08-09T11:59:00.0000000Z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12-22T00:00:00.0000000Z"/>
  <p:tag name="OTLENDDATE" val="2023-04-04T11:59:00.0000000Z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PERCENTAGE" val="85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8-07T00:00:00.0000000Z"/>
  <p:tag name="OTLENDDATE" val="2022-12-25T11:59:00.0000000Z"/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3-07-03T00:00:00.0000000Z"/>
  <p:tag name="OTLENDDATE" val="2023-09-26T11:59:00.0000000Z"/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PERCENTAGE" val="75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3-04-06T00:00:00.0000000Z"/>
  <p:tag name="OTLENDDATE" val="2023-06-23T11:59:00.0000000Z"/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PERCENTAGE" val="75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12-04T00:00:00.0000000Z"/>
  <p:tag name="OTLENDDATE" val="2023-03-19T11:59:00.0000000Z"/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PERCENTAGE" val="80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3-05-05T00:00:00.0000000Z"/>
  <p:tag name="OTLENDDATE" val="2023-08-14T11:59:00.0000000Z"/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PERCENTAGE" val="65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8-09T00:00:00.0000000Z"/>
  <p:tag name="OTLENDDATE" val="2022-11-22T11:59:00.0000000Z"/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erf Check "/>
  <p:tag name="OTLPOSITIONONTASK" val="None"/>
  <p:tag name="OTLRELATEDTASKID" val="00000000-0000-0000-0000-000000000000"/>
  <p:tag name="OTLWEEKNUMBERINGFORMAT" val="WNFormat1"/>
  <p:tag name="OTLWEEKNUMBERINGISVISIBLE" val="False"/>
  <p:tag name="OTLDATE" val="2023-06-18T11:59:00.0000000"/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frames"/>
  <p:tag name="OTLPOSITIONONTASK" val="None"/>
  <p:tag name="OTLRELATEDTASKID" val="00000000-0000-0000-0000-000000000000"/>
  <p:tag name="OTLWEEKNUMBERINGFORMAT" val="WNFormat1"/>
  <p:tag name="OTLWEEKNUMBERINGISVISIBLE" val="False"/>
  <p:tag name="OTLDATE" val="2022-12-05T11:59:00.0000000"/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Hide"/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quip Docs "/>
  <p:tag name="OTLPOSITIONONTASK" val="None"/>
  <p:tag name="OTLRELATEDTASKID" val="00000000-0000-0000-0000-000000000000"/>
  <p:tag name="OTLWEEKNUMBERINGFORMAT" val="WNFormat1"/>
  <p:tag name="OTLWEEKNUMBERINGISVISIBLE" val="False"/>
  <p:tag name="OTLDATE" val="2022-12-02T11:59:00.0000000"/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Onramp "/>
  <p:tag name="OTLPOSITIONONTASK" val="None"/>
  <p:tag name="OTLRELATEDTASKID" val="00000000-0000-0000-0000-000000000000"/>
  <p:tag name="OTLWEEKNUMBERINGFORMAT" val="WNFormat1"/>
  <p:tag name="OTLWEEKNUMBERINGISVISIBLE" val="False"/>
  <p:tag name="OTLDATE" val="2023-05-21T11:59:00.0000000"/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bove"/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Office PowerPoint</Application>
  <PresentationFormat>Widescreen</PresentationFormat>
  <Paragraphs>89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3_Office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2019-10-18T13:12:10Z</dcterms:created>
  <dcterms:modified xsi:type="dcterms:W3CDTF">2022-06-23T12:39:35Z</dcterms:modified>
</cp:coreProperties>
</file>