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8" r:id="rId2"/>
    <p:sldId id="28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84D9-8D30-4E27-81A1-C16B003624C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97DF5-B172-4E53-B7DC-8109A05347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55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D4F4A-4DC8-411F-B431-2F2785054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20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BC750-C60D-4E72-B389-427520A28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875639-B245-4F90-AE9C-03610AD40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36E8A-DD65-45E8-B647-8C647C0C3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1554B-2B53-40C4-AF68-8F1303BF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6B650-5C26-4630-AE88-1266328C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99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1E471-EBDA-425C-A111-88D1020F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1AD35-1CEF-48AC-8295-275AD8595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02C44-A36B-4641-A094-5667D841D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502EB-3B35-4B8B-8F0E-CC3563D59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4A812-6126-45FE-AEE6-137DCA464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69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EBA91-D615-403D-8CF1-56A2439BF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92FC0-4095-4277-9FE6-9D5689FE6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26D35-00AB-49CF-B747-3D30D8217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3A526-0095-421F-8BD1-519D4154A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0279E-12F1-4929-8562-6F23A4EC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2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264AF-7A9A-43F7-BE2E-DDE9ECB4D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0A360-A400-4FCF-A484-622AB25D3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BEE19-0606-40C6-8809-92ECE5F8F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2E57A-F565-41C2-AA2C-BB4DCAAD6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D611B-B488-4664-88D0-351F5B614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39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25FAC-1AD9-429B-B7B3-44EAA7FAA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B7D0E-8709-4BD2-96AE-12786EE20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E50C9-35C5-4FFD-97A0-F55B28AF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244E1-46EE-43F1-A1DF-A96CCCF5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5F58E-316B-465A-BC26-8DFC72D1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3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90771-5ED8-4B39-9B63-5EC0A767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CDAC8-917E-4478-83F2-22696328E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0B56E-7FC4-4CD9-BB40-358DFF570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E04ED-2A77-44B7-B37B-D629BE87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F9692-C473-43E6-AA0D-DEB831F3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7AA52-4155-4B2A-86BE-CB7855A17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98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65998-55E4-48CF-9FC9-A1894829A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C3A3F-224F-4617-8A66-224AEE69E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0AFE92-74FE-44E7-B627-C2FD040EC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0AA51C-8B94-4B38-BA7B-F0C606DDB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CBA45-08E0-4F69-A165-2910F6299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E49A47-D6AE-4CA9-B796-3895697E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487149-13E9-4CC7-8BDF-F93C00639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808FE-CA0C-4720-B44C-4CC95C82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15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6302C-8D03-4079-8EFF-92B65646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CE9970-39D2-48AC-A867-711E8A5D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21634-0F37-495D-9D0B-5D6C52A3F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A11340-CE5B-4AD1-B364-0168DBAB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51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BE47A3-9902-4DEA-88CE-302B133C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68D16F-5DE2-403D-B357-9D7FCE2C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6C2048-89EA-4E09-B669-D3A1FA1C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87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B0F18-F1A8-4C63-9113-E6C7950E5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EA193-1BBE-4310-A2EE-FCCBD3B1E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66989-6E28-42FD-85DB-FDBF44ACE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0554A-8AAA-4F1B-9FA0-702D0B5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05D43-AFB1-4BBA-B2D2-35759F1D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8BE95-18FB-4A61-954C-BCF171ED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72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FBC50-2617-40D9-9FC6-12ED07CAF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A87AEB-6D18-4C87-BEA0-E7AF12CB1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7977E-D1A5-40D8-9B8A-1FF9C541A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AE788-6E90-43A2-8513-84DFD5C9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ECBE5-72C3-48E4-8434-6FEDD5E4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048A7-E7A4-4468-8F5D-5353323F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63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E5BC21-5704-449F-9A9E-AAF38173C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98852-7621-4280-A718-80DE3EBBA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B0CD7-4C3B-488D-802A-0E62D95B09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3D7F5-1638-4364-873A-B5BDB5FA822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56A44-E478-4990-B35D-3E066ED8A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81701-8D11-413A-A49D-CC7AAFFCD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97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slideLayout" Target="../slideLayouts/slideLayout6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notesSlide" Target="../notesSlides/notesSlide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FEFE"/>
            </a:gs>
            <a:gs pos="100000">
              <a:srgbClr val="F7F7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SL_81017b7f50f049d2bbe2c732e34d427b_BackgroundRectangle">
            <a:extLst>
              <a:ext uri="{FF2B5EF4-FFF2-40B4-BE49-F238E27FC236}">
                <a16:creationId xmlns:a16="http://schemas.microsoft.com/office/drawing/2014/main" id="{CB9D2ABF-19F4-480C-AFB2-D5E1E50E290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6365320"/>
            <a:ext cx="11264900" cy="279400"/>
          </a:xfrm>
          <a:prstGeom prst="rect">
            <a:avLst/>
          </a:prstGeom>
          <a:solidFill>
            <a:srgbClr val="87BBA2">
              <a:alpha val="5568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169" name="OTLSHAPE_T_9a6b3e19e195409d8f5cd14073dbb2a3_HorizontalConnector1"/>
          <p:cNvCxnSpPr/>
          <p:nvPr>
            <p:custDataLst>
              <p:tags r:id="rId3"/>
            </p:custDataLst>
          </p:nvPr>
        </p:nvCxnSpPr>
        <p:spPr>
          <a:xfrm>
            <a:off x="861568" y="2725415"/>
            <a:ext cx="1499157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68" name="OTLSHAPE_T_68b1b569e4a141218edc9f90bab9c932_HorizontalConnector1"/>
          <p:cNvCxnSpPr/>
          <p:nvPr>
            <p:custDataLst>
              <p:tags r:id="rId4"/>
            </p:custDataLst>
          </p:nvPr>
        </p:nvCxnSpPr>
        <p:spPr>
          <a:xfrm>
            <a:off x="1460035" y="2458715"/>
            <a:ext cx="1652605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67" name="OTLSHAPE_T_207a4a97c6884e23a34a41a0de3fb19a_HorizontalConnector1"/>
          <p:cNvCxnSpPr/>
          <p:nvPr>
            <p:custDataLst>
              <p:tags r:id="rId5"/>
            </p:custDataLst>
          </p:nvPr>
        </p:nvCxnSpPr>
        <p:spPr>
          <a:xfrm>
            <a:off x="1963463" y="2192015"/>
            <a:ext cx="1961940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66" name="OTLSHAPE_T_403d2136a3114023ad89a5c0421b0c5b_HorizontalConnector1"/>
          <p:cNvCxnSpPr/>
          <p:nvPr>
            <p:custDataLst>
              <p:tags r:id="rId6"/>
            </p:custDataLst>
          </p:nvPr>
        </p:nvCxnSpPr>
        <p:spPr>
          <a:xfrm>
            <a:off x="2064978" y="1391915"/>
            <a:ext cx="4797612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65" name="OTLSHAPE_T_6644b494266e48abbcb6f32eef0dad68_HorizontalConnector1"/>
          <p:cNvCxnSpPr/>
          <p:nvPr>
            <p:custDataLst>
              <p:tags r:id="rId7"/>
            </p:custDataLst>
          </p:nvPr>
        </p:nvCxnSpPr>
        <p:spPr>
          <a:xfrm>
            <a:off x="1425109" y="1125215"/>
            <a:ext cx="7076707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T_7f1c39df743d4e3184fa3ada11647b8e_HorizontalConnector1">
            <a:extLst>
              <a:ext uri="{FF2B5EF4-FFF2-40B4-BE49-F238E27FC236}">
                <a16:creationId xmlns:a16="http://schemas.microsoft.com/office/drawing/2014/main" id="{976CB290-88F5-4CC3-BC3E-866E00C4CA43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557784" y="1658615"/>
            <a:ext cx="5976755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_c9018cf9ee9d48029f29ee4de0fb45b7_HorizontalConnector1">
            <a:extLst>
              <a:ext uri="{FF2B5EF4-FFF2-40B4-BE49-F238E27FC236}">
                <a16:creationId xmlns:a16="http://schemas.microsoft.com/office/drawing/2014/main" id="{5C90385B-103F-4239-98AC-E3D526594F9C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002749" y="1925315"/>
            <a:ext cx="4864414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93" name="OTLSHAPE_M_8a8426e75c4a41698c08ea72936c9d0d_Connector1">
            <a:extLst>
              <a:ext uri="{FF2B5EF4-FFF2-40B4-BE49-F238E27FC236}">
                <a16:creationId xmlns:a16="http://schemas.microsoft.com/office/drawing/2014/main" id="{37D8A873-1127-44E8-B249-FA5AD2028DED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3230028" y="4335818"/>
            <a:ext cx="0" cy="503386"/>
          </a:xfrm>
          <a:prstGeom prst="line">
            <a:avLst/>
          </a:prstGeom>
          <a:ln w="9525" cap="flat" cmpd="sng" algn="ctr">
            <a:solidFill>
              <a:srgbClr val="BB0A2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96" name="OTLSHAPE_M_9030f16c7b85464b8b94cdd430a5c0b5_Connector1">
            <a:extLst>
              <a:ext uri="{FF2B5EF4-FFF2-40B4-BE49-F238E27FC236}">
                <a16:creationId xmlns:a16="http://schemas.microsoft.com/office/drawing/2014/main" id="{F2A0F6C7-D4C0-48F6-810A-D9631F9595A5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6887849" y="4335818"/>
            <a:ext cx="0" cy="541485"/>
          </a:xfrm>
          <a:prstGeom prst="line">
            <a:avLst/>
          </a:prstGeom>
          <a:ln w="9525" cap="flat" cmpd="sng" algn="ctr">
            <a:solidFill>
              <a:srgbClr val="BB0A2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00" name="OTLSHAPE_M_1ccf9205e6f2441186be8cf35481de7f_Connector1">
            <a:extLst>
              <a:ext uri="{FF2B5EF4-FFF2-40B4-BE49-F238E27FC236}">
                <a16:creationId xmlns:a16="http://schemas.microsoft.com/office/drawing/2014/main" id="{3F5163CB-A3DE-45AA-9B6B-F5C6C3EBDC7C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1121056" y="4311223"/>
            <a:ext cx="0" cy="527981"/>
          </a:xfrm>
          <a:prstGeom prst="line">
            <a:avLst/>
          </a:prstGeom>
          <a:ln w="9525" cap="flat" cmpd="sng" algn="ctr">
            <a:solidFill>
              <a:srgbClr val="87BBA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01" name="OTLSHAPE_T_0aaf2ef6c3bd48d486d9dd3fef94d7b8_HorizontalConnector1">
            <a:extLst>
              <a:ext uri="{FF2B5EF4-FFF2-40B4-BE49-F238E27FC236}">
                <a16:creationId xmlns:a16="http://schemas.microsoft.com/office/drawing/2014/main" id="{E19F4A18-7411-491A-8054-24F82B8F65C6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1073235" y="858515"/>
            <a:ext cx="7748127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02" name="OTLSHAPE_T_a8615542293a4cdfb5e99580d663d5c3_HorizontalConnector1">
            <a:extLst>
              <a:ext uri="{FF2B5EF4-FFF2-40B4-BE49-F238E27FC236}">
                <a16:creationId xmlns:a16="http://schemas.microsoft.com/office/drawing/2014/main" id="{A5EA2901-F1F1-4507-AAAC-A70DC68E0A66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798702" y="2992115"/>
            <a:ext cx="540310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4461b4ad56e1427dbe253fd40151634d_Connector1">
            <a:extLst>
              <a:ext uri="{FF2B5EF4-FFF2-40B4-BE49-F238E27FC236}">
                <a16:creationId xmlns:a16="http://schemas.microsoft.com/office/drawing/2014/main" id="{4984D64F-307F-41B1-8EFC-73666E24F6F1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10299074" y="4224354"/>
            <a:ext cx="0" cy="88900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4461b4ad56e1427dbe253fd40151634d_Connector2">
            <a:extLst>
              <a:ext uri="{FF2B5EF4-FFF2-40B4-BE49-F238E27FC236}">
                <a16:creationId xmlns:a16="http://schemas.microsoft.com/office/drawing/2014/main" id="{27879F5E-6581-4AD8-85AF-895B2E62F62D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0299074" y="4648703"/>
            <a:ext cx="0" cy="190500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47cb6e371c524f1b94c535343ec84c12_Connector1">
            <a:extLst>
              <a:ext uri="{FF2B5EF4-FFF2-40B4-BE49-F238E27FC236}">
                <a16:creationId xmlns:a16="http://schemas.microsoft.com/office/drawing/2014/main" id="{031C7893-A0A8-E18F-B86A-2C569522C8A2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216642" y="3870532"/>
            <a:ext cx="0" cy="88900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47cb6e371c524f1b94c535343ec84c12_Connector2">
            <a:extLst>
              <a:ext uri="{FF2B5EF4-FFF2-40B4-BE49-F238E27FC236}">
                <a16:creationId xmlns:a16="http://schemas.microsoft.com/office/drawing/2014/main" id="{D4C65A25-D468-BF73-56F2-4D5F5D62B213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7216642" y="4145487"/>
            <a:ext cx="0" cy="693716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44" name="OTLSHAPE_TB_00000000000000000000000000000000_ScaleContainer"/>
          <p:cNvSpPr/>
          <p:nvPr>
            <p:custDataLst>
              <p:tags r:id="rId19"/>
            </p:custDataLst>
          </p:nvPr>
        </p:nvSpPr>
        <p:spPr>
          <a:xfrm>
            <a:off x="1092200" y="4940803"/>
            <a:ext cx="10401300" cy="3810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3262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_81017b7f50f049d2bbe2c732e34d427b_HeaderRectangle">
            <a:extLst>
              <a:ext uri="{FF2B5EF4-FFF2-40B4-BE49-F238E27FC236}">
                <a16:creationId xmlns:a16="http://schemas.microsoft.com/office/drawing/2014/main" id="{D5C28467-1086-406B-BDC7-F9A1CC1A1887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6365320"/>
            <a:ext cx="1066800" cy="279400"/>
          </a:xfrm>
          <a:prstGeom prst="rect">
            <a:avLst/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OTLSHAPE_G_00000000000000000000000000000000_ShapeBelow0">
            <a:extLst>
              <a:ext uri="{FF2B5EF4-FFF2-40B4-BE49-F238E27FC236}">
                <a16:creationId xmlns:a16="http://schemas.microsoft.com/office/drawing/2014/main" id="{6DF4602B-B124-434E-A842-5F8D61642B8F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2695768" y="5321803"/>
            <a:ext cx="0" cy="1322917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1">
            <a:extLst>
              <a:ext uri="{FF2B5EF4-FFF2-40B4-BE49-F238E27FC236}">
                <a16:creationId xmlns:a16="http://schemas.microsoft.com/office/drawing/2014/main" id="{BB67DEDD-15B1-416F-A303-E6DEF85BF867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4134237" y="5321803"/>
            <a:ext cx="0" cy="1322917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2">
            <a:extLst>
              <a:ext uri="{FF2B5EF4-FFF2-40B4-BE49-F238E27FC236}">
                <a16:creationId xmlns:a16="http://schemas.microsoft.com/office/drawing/2014/main" id="{B9F3B0A0-D095-4FC0-B55E-121549A0D3B0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5572705" y="5321803"/>
            <a:ext cx="0" cy="1322917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G_00000000000000000000000000000000_ShapeBelow3">
            <a:extLst>
              <a:ext uri="{FF2B5EF4-FFF2-40B4-BE49-F238E27FC236}">
                <a16:creationId xmlns:a16="http://schemas.microsoft.com/office/drawing/2014/main" id="{1E9A7046-5CC4-4FC9-8C1D-680DEA6E2403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7011174" y="5321803"/>
            <a:ext cx="0" cy="1322917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G_00000000000000000000000000000000_ShapeBelow4">
            <a:extLst>
              <a:ext uri="{FF2B5EF4-FFF2-40B4-BE49-F238E27FC236}">
                <a16:creationId xmlns:a16="http://schemas.microsoft.com/office/drawing/2014/main" id="{0B878E2D-897A-42E0-A075-B0A547A544C0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8449642" y="5321803"/>
            <a:ext cx="0" cy="1322917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G_00000000000000000000000000000000_ShapeBelow5">
            <a:extLst>
              <a:ext uri="{FF2B5EF4-FFF2-40B4-BE49-F238E27FC236}">
                <a16:creationId xmlns:a16="http://schemas.microsoft.com/office/drawing/2014/main" id="{D3EA7145-F1FC-40D3-90CB-9DF90185B9D6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9888111" y="5321803"/>
            <a:ext cx="0" cy="1322917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52" name="OTLSHAPE_SLM_f12219216484484288f694dd187a1874_Shape">
            <a:extLst>
              <a:ext uri="{FF2B5EF4-FFF2-40B4-BE49-F238E27FC236}">
                <a16:creationId xmlns:a16="http://schemas.microsoft.com/office/drawing/2014/main" id="{458BA638-C1FE-45C8-B1F7-4E6CAA94DE86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742837" y="640342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55" name="OTLSHAPE_SLM_d9f85e0bda4243a099afc067c6802cd1_Shape">
            <a:extLst>
              <a:ext uri="{FF2B5EF4-FFF2-40B4-BE49-F238E27FC236}">
                <a16:creationId xmlns:a16="http://schemas.microsoft.com/office/drawing/2014/main" id="{B06E148D-CBDF-48A0-9FC6-140925F3DF0F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373180" y="640342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58" name="OTLSHAPE_SLM_654400861b0c44c1919773b000a002cd_Shape">
            <a:extLst>
              <a:ext uri="{FF2B5EF4-FFF2-40B4-BE49-F238E27FC236}">
                <a16:creationId xmlns:a16="http://schemas.microsoft.com/office/drawing/2014/main" id="{2876CE4E-0F3D-4E08-A3E3-D18EB34D2803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126819" y="640342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TLSHAPE_SL_81017b7f50f049d2bbe2c732e34d427b_Header">
            <a:extLst>
              <a:ext uri="{FF2B5EF4-FFF2-40B4-BE49-F238E27FC236}">
                <a16:creationId xmlns:a16="http://schemas.microsoft.com/office/drawing/2014/main" id="{5954E53E-A622-42D3-94FC-B499825A6389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" y="6411992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dirty="0">
                <a:solidFill>
                  <a:srgbClr val="011627"/>
                </a:solidFill>
                <a:latin typeface="Calibri" panose="020F0502020204030204" pitchFamily="34" charset="0"/>
              </a:rPr>
              <a:t>Revisions</a:t>
            </a:r>
          </a:p>
        </p:txBody>
      </p:sp>
      <p:sp>
        <p:nvSpPr>
          <p:cNvPr id="34148" name="OTLSHAPE_TB_00000000000000000000000000000000_TimescaleInterval1"/>
          <p:cNvSpPr txBox="1"/>
          <p:nvPr>
            <p:custDataLst>
              <p:tags r:id="rId31"/>
            </p:custDataLst>
          </p:nvPr>
        </p:nvSpPr>
        <p:spPr>
          <a:xfrm>
            <a:off x="1320800" y="5038275"/>
            <a:ext cx="4699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8" dirty="0">
                <a:solidFill>
                  <a:srgbClr val="C9E4CA"/>
                </a:solidFill>
                <a:latin typeface="Corbel" panose="020B0503020204020204" pitchFamily="34" charset="0"/>
              </a:rPr>
              <a:t>Week 1</a:t>
            </a:r>
          </a:p>
        </p:txBody>
      </p:sp>
      <p:sp>
        <p:nvSpPr>
          <p:cNvPr id="34150" name="OTLSHAPE_TB_00000000000000000000000000000000_TimescaleInterval2"/>
          <p:cNvSpPr txBox="1"/>
          <p:nvPr>
            <p:custDataLst>
              <p:tags r:id="rId32"/>
            </p:custDataLst>
          </p:nvPr>
        </p:nvSpPr>
        <p:spPr>
          <a:xfrm>
            <a:off x="2759269" y="5038275"/>
            <a:ext cx="80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C9E4CA"/>
                </a:solidFill>
                <a:latin typeface="Corbel" panose="020B0503020204020204" pitchFamily="34" charset="0"/>
              </a:rPr>
              <a:t>6</a:t>
            </a:r>
          </a:p>
        </p:txBody>
      </p:sp>
      <p:sp>
        <p:nvSpPr>
          <p:cNvPr id="34113" name="OTLSHAPE_TB_00000000000000000000000000000000_TimescaleInterval3">
            <a:extLst>
              <a:ext uri="{FF2B5EF4-FFF2-40B4-BE49-F238E27FC236}">
                <a16:creationId xmlns:a16="http://schemas.microsoft.com/office/drawing/2014/main" id="{78FE9262-4CA8-4646-AA8A-AC44442BF5F6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4197737" y="5038275"/>
            <a:ext cx="137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4" dirty="0">
                <a:solidFill>
                  <a:srgbClr val="C9E4CA"/>
                </a:solidFill>
                <a:latin typeface="Corbel" panose="020B0503020204020204" pitchFamily="34" charset="0"/>
              </a:rPr>
              <a:t>11</a:t>
            </a:r>
          </a:p>
        </p:txBody>
      </p:sp>
      <p:sp>
        <p:nvSpPr>
          <p:cNvPr id="34115" name="OTLSHAPE_TB_00000000000000000000000000000000_TimescaleInterval4">
            <a:extLst>
              <a:ext uri="{FF2B5EF4-FFF2-40B4-BE49-F238E27FC236}">
                <a16:creationId xmlns:a16="http://schemas.microsoft.com/office/drawing/2014/main" id="{2AF1F484-AC61-40EF-9021-AFEC962802B0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5636206" y="503827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2">
                <a:solidFill>
                  <a:srgbClr val="C9E4CA"/>
                </a:solidFill>
                <a:latin typeface="Corbel" panose="020B0503020204020204" pitchFamily="34" charset="0"/>
              </a:rPr>
              <a:t>16</a:t>
            </a:r>
          </a:p>
        </p:txBody>
      </p:sp>
      <p:sp>
        <p:nvSpPr>
          <p:cNvPr id="34117" name="OTLSHAPE_TB_00000000000000000000000000000000_TimescaleInterval5">
            <a:extLst>
              <a:ext uri="{FF2B5EF4-FFF2-40B4-BE49-F238E27FC236}">
                <a16:creationId xmlns:a16="http://schemas.microsoft.com/office/drawing/2014/main" id="{562360BE-5BA1-457A-9B12-5A66D49441C8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7074674" y="5038275"/>
            <a:ext cx="1474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4">
                <a:solidFill>
                  <a:srgbClr val="C9E4CA"/>
                </a:solidFill>
                <a:latin typeface="Corbel" panose="020B0503020204020204" pitchFamily="34" charset="0"/>
              </a:rPr>
              <a:t>21</a:t>
            </a:r>
          </a:p>
        </p:txBody>
      </p:sp>
      <p:sp>
        <p:nvSpPr>
          <p:cNvPr id="34119" name="OTLSHAPE_TB_00000000000000000000000000000000_TimescaleInterval6">
            <a:extLst>
              <a:ext uri="{FF2B5EF4-FFF2-40B4-BE49-F238E27FC236}">
                <a16:creationId xmlns:a16="http://schemas.microsoft.com/office/drawing/2014/main" id="{82019993-839B-43A5-8B87-F0F43A136E57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8513143" y="5038275"/>
            <a:ext cx="15869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2">
                <a:solidFill>
                  <a:srgbClr val="C9E4CA"/>
                </a:solidFill>
                <a:latin typeface="Corbel" panose="020B0503020204020204" pitchFamily="34" charset="0"/>
              </a:rPr>
              <a:t>26</a:t>
            </a:r>
            <a:endParaRPr lang="en-GB" sz="1200" spc="-12" dirty="0">
              <a:solidFill>
                <a:srgbClr val="C9E4CA"/>
              </a:solidFill>
              <a:latin typeface="Corbel" panose="020B0503020204020204" pitchFamily="34" charset="0"/>
            </a:endParaRPr>
          </a:p>
        </p:txBody>
      </p:sp>
      <p:sp>
        <p:nvSpPr>
          <p:cNvPr id="34121" name="OTLSHAPE_TB_00000000000000000000000000000000_TimescaleInterval7">
            <a:extLst>
              <a:ext uri="{FF2B5EF4-FFF2-40B4-BE49-F238E27FC236}">
                <a16:creationId xmlns:a16="http://schemas.microsoft.com/office/drawing/2014/main" id="{E4DCE715-A965-4C2C-90FF-359AA66FC2AB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9951611" y="5038275"/>
            <a:ext cx="13946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6">
                <a:solidFill>
                  <a:srgbClr val="C9E4CA"/>
                </a:solidFill>
                <a:latin typeface="Corbel" panose="020B0503020204020204" pitchFamily="34" charset="0"/>
              </a:rPr>
              <a:t>31</a:t>
            </a:r>
          </a:p>
        </p:txBody>
      </p:sp>
      <p:sp>
        <p:nvSpPr>
          <p:cNvPr id="34153" name="OTLSHAPE_SLM_f12219216484484288f694dd187a1874_Title">
            <a:extLst>
              <a:ext uri="{FF2B5EF4-FFF2-40B4-BE49-F238E27FC236}">
                <a16:creationId xmlns:a16="http://schemas.microsoft.com/office/drawing/2014/main" id="{899801CA-B54D-4E51-B65C-79136121B038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694664" y="6407060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i="1" spc="-4" dirty="0">
                <a:solidFill>
                  <a:srgbClr val="011627"/>
                </a:solidFill>
                <a:latin typeface="Calibri" panose="020F0502020204030204" pitchFamily="34" charset="0"/>
              </a:rPr>
              <a:t>Schedule Revision</a:t>
            </a:r>
          </a:p>
        </p:txBody>
      </p:sp>
      <p:sp>
        <p:nvSpPr>
          <p:cNvPr id="34154" name="OTLSHAPE_SLM_f12219216484484288f694dd187a1874_Date">
            <a:extLst>
              <a:ext uri="{FF2B5EF4-FFF2-40B4-BE49-F238E27FC236}">
                <a16:creationId xmlns:a16="http://schemas.microsoft.com/office/drawing/2014/main" id="{77161DE0-B6AA-4CAE-84D4-0EE1A695CBEE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2946037" y="642255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rgbClr val="1D3429"/>
                </a:solidFill>
                <a:latin typeface="Corbel" panose="020B0503020204020204" pitchFamily="34" charset="0"/>
              </a:rPr>
              <a:t>Sep 10</a:t>
            </a:r>
          </a:p>
        </p:txBody>
      </p:sp>
      <p:sp>
        <p:nvSpPr>
          <p:cNvPr id="34156" name="OTLSHAPE_SLM_d9f85e0bda4243a099afc067c6802cd1_Title">
            <a:extLst>
              <a:ext uri="{FF2B5EF4-FFF2-40B4-BE49-F238E27FC236}">
                <a16:creationId xmlns:a16="http://schemas.microsoft.com/office/drawing/2014/main" id="{F8D52EC1-34FF-4035-89AA-F4223B8FF271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4325007" y="6407060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i="1" spc="-4" dirty="0">
                <a:solidFill>
                  <a:srgbClr val="011627"/>
                </a:solidFill>
                <a:latin typeface="Calibri" panose="020F0502020204030204" pitchFamily="34" charset="0"/>
              </a:rPr>
              <a:t>Schedule Revision</a:t>
            </a:r>
          </a:p>
        </p:txBody>
      </p:sp>
      <p:sp>
        <p:nvSpPr>
          <p:cNvPr id="34157" name="OTLSHAPE_SLM_d9f85e0bda4243a099afc067c6802cd1_Date">
            <a:extLst>
              <a:ext uri="{FF2B5EF4-FFF2-40B4-BE49-F238E27FC236}">
                <a16:creationId xmlns:a16="http://schemas.microsoft.com/office/drawing/2014/main" id="{61852060-6239-4EEB-B6C7-1A6AB1FF68C4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5576380" y="642255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rgbClr val="1D3429"/>
                </a:solidFill>
                <a:latin typeface="Corbel" panose="020B0503020204020204" pitchFamily="34" charset="0"/>
              </a:rPr>
              <a:t>Nov 13</a:t>
            </a:r>
          </a:p>
        </p:txBody>
      </p:sp>
      <p:sp>
        <p:nvSpPr>
          <p:cNvPr id="34159" name="OTLSHAPE_SLM_654400861b0c44c1919773b000a002cd_Title">
            <a:extLst>
              <a:ext uri="{FF2B5EF4-FFF2-40B4-BE49-F238E27FC236}">
                <a16:creationId xmlns:a16="http://schemas.microsoft.com/office/drawing/2014/main" id="{748A4BE0-9607-47C3-85DC-53D3C6132991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7078646" y="6407060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i="1" spc="-4" dirty="0">
                <a:solidFill>
                  <a:srgbClr val="011627"/>
                </a:solidFill>
                <a:latin typeface="Calibri" panose="020F0502020204030204" pitchFamily="34" charset="0"/>
              </a:rPr>
              <a:t>Schedule Revision</a:t>
            </a:r>
          </a:p>
        </p:txBody>
      </p:sp>
      <p:sp>
        <p:nvSpPr>
          <p:cNvPr id="34160" name="OTLSHAPE_SLM_654400861b0c44c1919773b000a002cd_Date">
            <a:extLst>
              <a:ext uri="{FF2B5EF4-FFF2-40B4-BE49-F238E27FC236}">
                <a16:creationId xmlns:a16="http://schemas.microsoft.com/office/drawing/2014/main" id="{C3327B7A-21ED-48A2-8F27-F53868BA585D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8330019" y="6422554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rgbClr val="1D3429"/>
                </a:solidFill>
                <a:latin typeface="Corbel" panose="020B0503020204020204" pitchFamily="34" charset="0"/>
              </a:rPr>
              <a:t>Jan 19</a:t>
            </a:r>
          </a:p>
        </p:txBody>
      </p:sp>
      <p:cxnSp>
        <p:nvCxnSpPr>
          <p:cNvPr id="34149" name="OTLSHAPE_TB_00000000000000000000000000000000_Separator1"/>
          <p:cNvCxnSpPr/>
          <p:nvPr>
            <p:custDataLst>
              <p:tags r:id="rId44"/>
            </p:custDataLst>
          </p:nvPr>
        </p:nvCxnSpPr>
        <p:spPr>
          <a:xfrm>
            <a:off x="2695768" y="4978903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12" name="OTLSHAPE_TB_00000000000000000000000000000000_Separator2">
            <a:extLst>
              <a:ext uri="{FF2B5EF4-FFF2-40B4-BE49-F238E27FC236}">
                <a16:creationId xmlns:a16="http://schemas.microsoft.com/office/drawing/2014/main" id="{F8D891F6-2F30-4C35-AFA0-7DDACF9165E3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4134237" y="4978903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14" name="OTLSHAPE_TB_00000000000000000000000000000000_Separator3">
            <a:extLst>
              <a:ext uri="{FF2B5EF4-FFF2-40B4-BE49-F238E27FC236}">
                <a16:creationId xmlns:a16="http://schemas.microsoft.com/office/drawing/2014/main" id="{AFD2699C-D733-46FD-8AF5-54E5C5CC1E76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5572705" y="4978903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16" name="OTLSHAPE_TB_00000000000000000000000000000000_Separator4">
            <a:extLst>
              <a:ext uri="{FF2B5EF4-FFF2-40B4-BE49-F238E27FC236}">
                <a16:creationId xmlns:a16="http://schemas.microsoft.com/office/drawing/2014/main" id="{2585196A-F0C2-472E-836C-51CEFF0BE8E1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7011174" y="4978903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18" name="OTLSHAPE_TB_00000000000000000000000000000000_Separator5">
            <a:extLst>
              <a:ext uri="{FF2B5EF4-FFF2-40B4-BE49-F238E27FC236}">
                <a16:creationId xmlns:a16="http://schemas.microsoft.com/office/drawing/2014/main" id="{6569AB5B-E752-4565-A289-775827290D97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8449642" y="4978903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20" name="OTLSHAPE_TB_00000000000000000000000000000000_Separator6">
            <a:extLst>
              <a:ext uri="{FF2B5EF4-FFF2-40B4-BE49-F238E27FC236}">
                <a16:creationId xmlns:a16="http://schemas.microsoft.com/office/drawing/2014/main" id="{415F766F-F1E4-4568-A9B0-4312216DFA7B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9888111" y="4978903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70" name="OTLSHAPE_T_6644b494266e48abbcb6f32eef0dad68_Shape">
            <a:extLst>
              <a:ext uri="{FF2B5EF4-FFF2-40B4-BE49-F238E27FC236}">
                <a16:creationId xmlns:a16="http://schemas.microsoft.com/office/drawing/2014/main" id="{AB7F8093-6B60-445B-8D5E-C4C02850A8AC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8501816" y="1023615"/>
            <a:ext cx="317500" cy="203200"/>
          </a:xfrm>
          <a:prstGeom prst="roundRect">
            <a:avLst>
              <a:gd name="adj" fmla="val 10000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32" name="OTLSHAPE_T_403d2136a3114023ad89a5c0421b0c5b_Shape">
            <a:extLst>
              <a:ext uri="{FF2B5EF4-FFF2-40B4-BE49-F238E27FC236}">
                <a16:creationId xmlns:a16="http://schemas.microsoft.com/office/drawing/2014/main" id="{6DE6FD87-A359-45A2-BA1D-CC77A899123F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6862590" y="1290315"/>
            <a:ext cx="17145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B0A2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34" name="OTLSHAPE_T_207a4a97c6884e23a34a41a0de3fb19a_Shape">
            <a:extLst>
              <a:ext uri="{FF2B5EF4-FFF2-40B4-BE49-F238E27FC236}">
                <a16:creationId xmlns:a16="http://schemas.microsoft.com/office/drawing/2014/main" id="{AA78602F-AEA0-4094-9415-9831F0BD2522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3925402" y="2090415"/>
            <a:ext cx="1981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36" name="OTLSHAPE_T_68b1b569e4a141218edc9f90bab9c932_Shape">
            <a:extLst>
              <a:ext uri="{FF2B5EF4-FFF2-40B4-BE49-F238E27FC236}">
                <a16:creationId xmlns:a16="http://schemas.microsoft.com/office/drawing/2014/main" id="{A7B9A1C9-270E-4D84-B3E7-CB7B99397F93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3112639" y="2357115"/>
            <a:ext cx="622300" cy="203200"/>
          </a:xfrm>
          <a:prstGeom prst="roundRect">
            <a:avLst>
              <a:gd name="adj" fmla="val 100000"/>
            </a:avLst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36" name="OTLSHAPE_T_9a6b3e19e195409d8f5cd14073dbb2a3_Shape"/>
          <p:cNvSpPr/>
          <p:nvPr>
            <p:custDataLst>
              <p:tags r:id="rId54"/>
            </p:custDataLst>
          </p:nvPr>
        </p:nvSpPr>
        <p:spPr>
          <a:xfrm>
            <a:off x="2360725" y="2623815"/>
            <a:ext cx="952500" cy="203200"/>
          </a:xfrm>
          <a:prstGeom prst="roundRect">
            <a:avLst>
              <a:gd name="adj" fmla="val 100000"/>
            </a:avLst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44" name="OTLSHAPE_T_a8615542293a4cdfb5e99580d663d5c3_Shape"/>
          <p:cNvSpPr/>
          <p:nvPr>
            <p:custDataLst>
              <p:tags r:id="rId55"/>
            </p:custDataLst>
          </p:nvPr>
        </p:nvSpPr>
        <p:spPr>
          <a:xfrm>
            <a:off x="1339013" y="2890515"/>
            <a:ext cx="10795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B0A2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_0aaf2ef6c3bd48d486d9dd3fef94d7b8_Shape">
            <a:extLst>
              <a:ext uri="{FF2B5EF4-FFF2-40B4-BE49-F238E27FC236}">
                <a16:creationId xmlns:a16="http://schemas.microsoft.com/office/drawing/2014/main" id="{76D7C242-CE66-49C0-95BF-6E8B09A5A521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8821362" y="756915"/>
            <a:ext cx="19685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TLSHAPE_T_7f1c39df743d4e3184fa3ada11647b8e_Shape">
            <a:extLst>
              <a:ext uri="{FF2B5EF4-FFF2-40B4-BE49-F238E27FC236}">
                <a16:creationId xmlns:a16="http://schemas.microsoft.com/office/drawing/2014/main" id="{611CDBEB-91A1-462B-84D9-8DDE8CDBD9DB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6534539" y="1557015"/>
            <a:ext cx="342900" cy="203200"/>
          </a:xfrm>
          <a:prstGeom prst="roundRect">
            <a:avLst>
              <a:gd name="adj" fmla="val 10000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TLSHAPE_T_c9018cf9ee9d48029f29ee4de0fb45b7_Shape">
            <a:extLst>
              <a:ext uri="{FF2B5EF4-FFF2-40B4-BE49-F238E27FC236}">
                <a16:creationId xmlns:a16="http://schemas.microsoft.com/office/drawing/2014/main" id="{CA39D5AE-F448-412A-8DF3-F9CC0D822947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5867164" y="1823715"/>
            <a:ext cx="825500" cy="203200"/>
          </a:xfrm>
          <a:prstGeom prst="roundRect">
            <a:avLst>
              <a:gd name="adj" fmla="val 100000"/>
            </a:avLst>
          </a:prstGeom>
          <a:solidFill>
            <a:srgbClr val="6798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09" name="OTLSHAPE_T_6644b494266e48abbcb6f32eef0dad68_JoinedDate"/>
          <p:cNvSpPr txBox="1"/>
          <p:nvPr>
            <p:custDataLst>
              <p:tags r:id="rId59"/>
            </p:custDataLst>
          </p:nvPr>
        </p:nvSpPr>
        <p:spPr>
          <a:xfrm>
            <a:off x="8861373" y="1047703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4" dirty="0">
                <a:solidFill>
                  <a:srgbClr val="55828B"/>
                </a:solidFill>
                <a:latin typeface="Corbel" panose="020B0503020204020204" pitchFamily="34" charset="0"/>
              </a:rPr>
              <a:t>01.27 - 02.03</a:t>
            </a:r>
          </a:p>
        </p:txBody>
      </p:sp>
      <p:sp>
        <p:nvSpPr>
          <p:cNvPr id="34211" name="OTLSHAPE_T_6644b494266e48abbcb6f32eef0dad68_Title"/>
          <p:cNvSpPr txBox="1"/>
          <p:nvPr>
            <p:custDataLst>
              <p:tags r:id="rId60"/>
            </p:custDataLst>
          </p:nvPr>
        </p:nvSpPr>
        <p:spPr>
          <a:xfrm>
            <a:off x="127000" y="1039956"/>
            <a:ext cx="1308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dirty="0">
                <a:solidFill>
                  <a:srgbClr val="254855"/>
                </a:solidFill>
                <a:latin typeface="Calibri" panose="020F0502020204030204" pitchFamily="34" charset="0"/>
              </a:rPr>
              <a:t>Mooring &amp; Safety Gear</a:t>
            </a:r>
          </a:p>
        </p:txBody>
      </p:sp>
      <p:sp>
        <p:nvSpPr>
          <p:cNvPr id="34217" name="OTLSHAPE_T_403d2136a3114023ad89a5c0421b0c5b_JoinedDate"/>
          <p:cNvSpPr txBox="1"/>
          <p:nvPr>
            <p:custDataLst>
              <p:tags r:id="rId61"/>
            </p:custDataLst>
          </p:nvPr>
        </p:nvSpPr>
        <p:spPr>
          <a:xfrm>
            <a:off x="8624539" y="1314403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">
                <a:solidFill>
                  <a:srgbClr val="55828B"/>
                </a:solidFill>
                <a:latin typeface="Corbel" panose="020B0503020204020204" pitchFamily="34" charset="0"/>
              </a:rPr>
              <a:t>12.18 - 01.29</a:t>
            </a:r>
            <a:endParaRPr lang="en-US" sz="1000" spc="-2" dirty="0">
              <a:solidFill>
                <a:srgbClr val="55828B"/>
              </a:solidFill>
              <a:latin typeface="Corbel" panose="020B0503020204020204" pitchFamily="34" charset="0"/>
            </a:endParaRPr>
          </a:p>
        </p:txBody>
      </p:sp>
      <p:sp>
        <p:nvSpPr>
          <p:cNvPr id="34218" name="OTLSHAPE_T_403d2136a3114023ad89a5c0421b0c5b_Duration"/>
          <p:cNvSpPr txBox="1"/>
          <p:nvPr>
            <p:custDataLst>
              <p:tags r:id="rId62"/>
            </p:custDataLst>
          </p:nvPr>
        </p:nvSpPr>
        <p:spPr>
          <a:xfrm>
            <a:off x="7462259" y="1314403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FFE4E4"/>
                </a:solidFill>
                <a:latin typeface="Calibri" panose="020F0502020204030204" pitchFamily="34" charset="0"/>
              </a:rPr>
              <a:t>5.9 weeks</a:t>
            </a:r>
          </a:p>
        </p:txBody>
      </p:sp>
      <p:sp>
        <p:nvSpPr>
          <p:cNvPr id="34219" name="OTLSHAPE_T_403d2136a3114023ad89a5c0421b0c5b_Title"/>
          <p:cNvSpPr txBox="1"/>
          <p:nvPr>
            <p:custDataLst>
              <p:tags r:id="rId63"/>
            </p:custDataLst>
          </p:nvPr>
        </p:nvSpPr>
        <p:spPr>
          <a:xfrm>
            <a:off x="127000" y="1306656"/>
            <a:ext cx="194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>
                <a:solidFill>
                  <a:srgbClr val="254855"/>
                </a:solidFill>
                <a:latin typeface="Calibri" panose="020F0502020204030204" pitchFamily="34" charset="0"/>
              </a:rPr>
              <a:t>Machinery &amp; Electrical Installation</a:t>
            </a:r>
          </a:p>
        </p:txBody>
      </p:sp>
      <p:sp>
        <p:nvSpPr>
          <p:cNvPr id="34225" name="OTLSHAPE_T_207a4a97c6884e23a34a41a0de3fb19a_JoinedDate"/>
          <p:cNvSpPr txBox="1"/>
          <p:nvPr>
            <p:custDataLst>
              <p:tags r:id="rId64"/>
            </p:custDataLst>
          </p:nvPr>
        </p:nvSpPr>
        <p:spPr>
          <a:xfrm>
            <a:off x="5946020" y="2114503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rgbClr val="55828B"/>
                </a:solidFill>
                <a:latin typeface="Corbel" panose="020B0503020204020204" pitchFamily="34" charset="0"/>
              </a:rPr>
              <a:t>10.07 - 11.24</a:t>
            </a:r>
            <a:endParaRPr lang="en-US" sz="1000" dirty="0">
              <a:solidFill>
                <a:srgbClr val="55828B"/>
              </a:solidFill>
              <a:latin typeface="Corbel" panose="020B0503020204020204" pitchFamily="34" charset="0"/>
            </a:endParaRPr>
          </a:p>
        </p:txBody>
      </p:sp>
      <p:sp>
        <p:nvSpPr>
          <p:cNvPr id="34226" name="OTLSHAPE_T_207a4a97c6884e23a34a41a0de3fb19a_Duration"/>
          <p:cNvSpPr txBox="1"/>
          <p:nvPr>
            <p:custDataLst>
              <p:tags r:id="rId65"/>
            </p:custDataLst>
          </p:nvPr>
        </p:nvSpPr>
        <p:spPr>
          <a:xfrm>
            <a:off x="4654406" y="2114503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011627"/>
                </a:solidFill>
                <a:latin typeface="Calibri" panose="020F0502020204030204" pitchFamily="34" charset="0"/>
              </a:rPr>
              <a:t>6.8 weeks</a:t>
            </a:r>
          </a:p>
        </p:txBody>
      </p:sp>
      <p:sp>
        <p:nvSpPr>
          <p:cNvPr id="34227" name="OTLSHAPE_T_207a4a97c6884e23a34a41a0de3fb19a_Title"/>
          <p:cNvSpPr txBox="1"/>
          <p:nvPr>
            <p:custDataLst>
              <p:tags r:id="rId66"/>
            </p:custDataLst>
          </p:nvPr>
        </p:nvSpPr>
        <p:spPr>
          <a:xfrm>
            <a:off x="127000" y="2106756"/>
            <a:ext cx="184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 dirty="0">
                <a:solidFill>
                  <a:srgbClr val="254855"/>
                </a:solidFill>
                <a:latin typeface="Calibri" panose="020F0502020204030204" pitchFamily="34" charset="0"/>
              </a:rPr>
              <a:t>Engine Room &amp; Accommodation</a:t>
            </a:r>
          </a:p>
        </p:txBody>
      </p:sp>
      <p:sp>
        <p:nvSpPr>
          <p:cNvPr id="34233" name="OTLSHAPE_T_68b1b569e4a141218edc9f90bab9c932_JoinedDate"/>
          <p:cNvSpPr txBox="1"/>
          <p:nvPr>
            <p:custDataLst>
              <p:tags r:id="rId67"/>
            </p:custDataLst>
          </p:nvPr>
        </p:nvSpPr>
        <p:spPr>
          <a:xfrm>
            <a:off x="3783436" y="2381203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" dirty="0">
                <a:solidFill>
                  <a:srgbClr val="55828B"/>
                </a:solidFill>
                <a:latin typeface="Corbel" panose="020B0503020204020204" pitchFamily="34" charset="0"/>
              </a:rPr>
              <a:t>09.18 - 10.03</a:t>
            </a:r>
          </a:p>
        </p:txBody>
      </p:sp>
      <p:sp>
        <p:nvSpPr>
          <p:cNvPr id="34234" name="OTLSHAPE_T_68b1b569e4a141218edc9f90bab9c932_Duration"/>
          <p:cNvSpPr txBox="1"/>
          <p:nvPr>
            <p:custDataLst>
              <p:tags r:id="rId68"/>
            </p:custDataLst>
          </p:nvPr>
        </p:nvSpPr>
        <p:spPr>
          <a:xfrm>
            <a:off x="3166733" y="2381203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011627"/>
                </a:solidFill>
                <a:latin typeface="Calibri" panose="020F0502020204030204" pitchFamily="34" charset="0"/>
              </a:rPr>
              <a:t>2.2 weeks</a:t>
            </a:r>
          </a:p>
        </p:txBody>
      </p:sp>
      <p:sp>
        <p:nvSpPr>
          <p:cNvPr id="34235" name="OTLSHAPE_T_68b1b569e4a141218edc9f90bab9c932_Title"/>
          <p:cNvSpPr txBox="1"/>
          <p:nvPr>
            <p:custDataLst>
              <p:tags r:id="rId69"/>
            </p:custDataLst>
          </p:nvPr>
        </p:nvSpPr>
        <p:spPr>
          <a:xfrm>
            <a:off x="127000" y="2373456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>
                <a:solidFill>
                  <a:srgbClr val="254855"/>
                </a:solidFill>
                <a:latin typeface="Calibri" panose="020F0502020204030204" pitchFamily="34" charset="0"/>
              </a:rPr>
              <a:t>Hatch &amp; Superstructure</a:t>
            </a:r>
          </a:p>
        </p:txBody>
      </p:sp>
      <p:sp>
        <p:nvSpPr>
          <p:cNvPr id="34241" name="OTLSHAPE_T_9a6b3e19e195409d8f5cd14073dbb2a3_JoinedDate"/>
          <p:cNvSpPr txBox="1"/>
          <p:nvPr>
            <p:custDataLst>
              <p:tags r:id="rId70"/>
            </p:custDataLst>
          </p:nvPr>
        </p:nvSpPr>
        <p:spPr>
          <a:xfrm>
            <a:off x="3358089" y="2647903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4" dirty="0">
                <a:solidFill>
                  <a:srgbClr val="55828B"/>
                </a:solidFill>
                <a:latin typeface="Corbel" panose="020B0503020204020204" pitchFamily="34" charset="0"/>
              </a:rPr>
              <a:t>08.30 - 09.22</a:t>
            </a:r>
          </a:p>
        </p:txBody>
      </p:sp>
      <p:sp>
        <p:nvSpPr>
          <p:cNvPr id="34242" name="OTLSHAPE_T_9a6b3e19e195409d8f5cd14073dbb2a3_Duration"/>
          <p:cNvSpPr txBox="1"/>
          <p:nvPr>
            <p:custDataLst>
              <p:tags r:id="rId71"/>
            </p:custDataLst>
          </p:nvPr>
        </p:nvSpPr>
        <p:spPr>
          <a:xfrm>
            <a:off x="2578102" y="2647903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9E4CA"/>
                </a:solidFill>
                <a:latin typeface="Calibri" panose="020F0502020204030204" pitchFamily="34" charset="0"/>
              </a:rPr>
              <a:t>3.3 weeks</a:t>
            </a:r>
          </a:p>
        </p:txBody>
      </p:sp>
      <p:sp>
        <p:nvSpPr>
          <p:cNvPr id="34243" name="OTLSHAPE_T_9a6b3e19e195409d8f5cd14073dbb2a3_Title"/>
          <p:cNvSpPr txBox="1"/>
          <p:nvPr>
            <p:custDataLst>
              <p:tags r:id="rId72"/>
            </p:custDataLst>
          </p:nvPr>
        </p:nvSpPr>
        <p:spPr>
          <a:xfrm>
            <a:off x="127000" y="2640156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6">
                <a:solidFill>
                  <a:srgbClr val="254855"/>
                </a:solidFill>
                <a:latin typeface="Calibri" panose="020F0502020204030204" pitchFamily="34" charset="0"/>
              </a:rPr>
              <a:t>Steel Profiles</a:t>
            </a:r>
          </a:p>
        </p:txBody>
      </p:sp>
      <p:sp>
        <p:nvSpPr>
          <p:cNvPr id="34249" name="OTLSHAPE_T_a8615542293a4cdfb5e99580d663d5c3_JoinedDate"/>
          <p:cNvSpPr txBox="1"/>
          <p:nvPr>
            <p:custDataLst>
              <p:tags r:id="rId73"/>
            </p:custDataLst>
          </p:nvPr>
        </p:nvSpPr>
        <p:spPr>
          <a:xfrm>
            <a:off x="2458218" y="2914603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dirty="0">
                <a:solidFill>
                  <a:srgbClr val="55828B"/>
                </a:solidFill>
                <a:latin typeface="Corbel" panose="020B0503020204020204" pitchFamily="34" charset="0"/>
              </a:rPr>
              <a:t>08.05 - 08.31</a:t>
            </a:r>
          </a:p>
        </p:txBody>
      </p:sp>
      <p:sp>
        <p:nvSpPr>
          <p:cNvPr id="34250" name="OTLSHAPE_T_a8615542293a4cdfb5e99580d663d5c3_Duration"/>
          <p:cNvSpPr txBox="1"/>
          <p:nvPr>
            <p:custDataLst>
              <p:tags r:id="rId74"/>
            </p:custDataLst>
          </p:nvPr>
        </p:nvSpPr>
        <p:spPr>
          <a:xfrm>
            <a:off x="1617311" y="2914603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FFE4E4"/>
                </a:solidFill>
                <a:latin typeface="Calibri" panose="020F0502020204030204" pitchFamily="34" charset="0"/>
              </a:rPr>
              <a:t>3.7 weeks</a:t>
            </a:r>
            <a:endParaRPr lang="en-US" sz="1000" spc="-6" dirty="0">
              <a:solidFill>
                <a:srgbClr val="FFE4E4"/>
              </a:solidFill>
              <a:latin typeface="Calibri" panose="020F0502020204030204" pitchFamily="34" charset="0"/>
            </a:endParaRPr>
          </a:p>
        </p:txBody>
      </p:sp>
      <p:sp>
        <p:nvSpPr>
          <p:cNvPr id="34251" name="OTLSHAPE_T_a8615542293a4cdfb5e99580d663d5c3_Title"/>
          <p:cNvSpPr txBox="1"/>
          <p:nvPr>
            <p:custDataLst>
              <p:tags r:id="rId75"/>
            </p:custDataLst>
          </p:nvPr>
        </p:nvSpPr>
        <p:spPr>
          <a:xfrm>
            <a:off x="127000" y="2906856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rgbClr val="254855"/>
                </a:solidFill>
                <a:latin typeface="Calibri" panose="020F0502020204030204" pitchFamily="34" charset="0"/>
              </a:rPr>
              <a:t>Engineering</a:t>
            </a:r>
          </a:p>
        </p:txBody>
      </p:sp>
      <p:sp>
        <p:nvSpPr>
          <p:cNvPr id="11" name="OTLSHAPE_T_0aaf2ef6c3bd48d486d9dd3fef94d7b8_JoinedDate">
            <a:extLst>
              <a:ext uri="{FF2B5EF4-FFF2-40B4-BE49-F238E27FC236}">
                <a16:creationId xmlns:a16="http://schemas.microsoft.com/office/drawing/2014/main" id="{DF4428D8-D595-465C-B7FC-B438D0FB491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0840209" y="781003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6" dirty="0">
                <a:solidFill>
                  <a:srgbClr val="55828B"/>
                </a:solidFill>
                <a:latin typeface="Corbel" panose="020B0503020204020204" pitchFamily="34" charset="0"/>
              </a:rPr>
              <a:t>02.04 - 03.23</a:t>
            </a:r>
          </a:p>
        </p:txBody>
      </p:sp>
      <p:sp>
        <p:nvSpPr>
          <p:cNvPr id="12" name="OTLSHAPE_T_0aaf2ef6c3bd48d486d9dd3fef94d7b8_Duration">
            <a:extLst>
              <a:ext uri="{FF2B5EF4-FFF2-40B4-BE49-F238E27FC236}">
                <a16:creationId xmlns:a16="http://schemas.microsoft.com/office/drawing/2014/main" id="{B6F99F18-491F-445D-860A-203F171D00A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549481" y="781003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 dirty="0">
                <a:solidFill>
                  <a:srgbClr val="011627"/>
                </a:solidFill>
                <a:latin typeface="Calibri" panose="020F0502020204030204" pitchFamily="34" charset="0"/>
              </a:rPr>
              <a:t>6.8 weeks</a:t>
            </a:r>
          </a:p>
        </p:txBody>
      </p:sp>
      <p:sp>
        <p:nvSpPr>
          <p:cNvPr id="13" name="OTLSHAPE_T_0aaf2ef6c3bd48d486d9dd3fef94d7b8_Title">
            <a:extLst>
              <a:ext uri="{FF2B5EF4-FFF2-40B4-BE49-F238E27FC236}">
                <a16:creationId xmlns:a16="http://schemas.microsoft.com/office/drawing/2014/main" id="{3B6AC58E-A0CA-4529-B9CD-072822F8D2C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0" y="773256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6" dirty="0">
                <a:solidFill>
                  <a:srgbClr val="254855"/>
                </a:solidFill>
                <a:latin typeface="Calibri" panose="020F0502020204030204" pitchFamily="34" charset="0"/>
              </a:rPr>
              <a:t>Outfitting Afloat </a:t>
            </a:r>
          </a:p>
        </p:txBody>
      </p:sp>
      <p:sp>
        <p:nvSpPr>
          <p:cNvPr id="19" name="OTLSHAPE_T_7f1c39df743d4e3184fa3ada11647b8e_JoinedDate">
            <a:extLst>
              <a:ext uri="{FF2B5EF4-FFF2-40B4-BE49-F238E27FC236}">
                <a16:creationId xmlns:a16="http://schemas.microsoft.com/office/drawing/2014/main" id="{235DEB68-AE08-4346-BF77-9CF41A8FD47F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920725" y="1581103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2">
                <a:solidFill>
                  <a:srgbClr val="55828B"/>
                </a:solidFill>
                <a:latin typeface="Corbel" panose="020B0503020204020204" pitchFamily="34" charset="0"/>
              </a:rPr>
              <a:t>12.10 - 12.18</a:t>
            </a:r>
          </a:p>
        </p:txBody>
      </p:sp>
      <p:sp>
        <p:nvSpPr>
          <p:cNvPr id="21" name="OTLSHAPE_T_7f1c39df743d4e3184fa3ada11647b8e_Title">
            <a:extLst>
              <a:ext uri="{FF2B5EF4-FFF2-40B4-BE49-F238E27FC236}">
                <a16:creationId xmlns:a16="http://schemas.microsoft.com/office/drawing/2014/main" id="{4BCB3F85-9351-43BA-B3F3-A00FB8B8A0DA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0" y="1573356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6">
                <a:solidFill>
                  <a:srgbClr val="254855"/>
                </a:solidFill>
                <a:latin typeface="Calibri" panose="020F0502020204030204" pitchFamily="34" charset="0"/>
              </a:rPr>
              <a:t>Coating</a:t>
            </a:r>
          </a:p>
        </p:txBody>
      </p:sp>
      <p:sp>
        <p:nvSpPr>
          <p:cNvPr id="27" name="OTLSHAPE_T_c9018cf9ee9d48029f29ee4de0fb45b7_JoinedDate">
            <a:extLst>
              <a:ext uri="{FF2B5EF4-FFF2-40B4-BE49-F238E27FC236}">
                <a16:creationId xmlns:a16="http://schemas.microsoft.com/office/drawing/2014/main" id="{42018DD7-1A2E-4BF2-B6D1-6E7808911D72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731355" y="1847803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4" dirty="0">
                <a:solidFill>
                  <a:srgbClr val="55828B"/>
                </a:solidFill>
                <a:latin typeface="Corbel" panose="020B0503020204020204" pitchFamily="34" charset="0"/>
              </a:rPr>
              <a:t>11.24 - 12.13</a:t>
            </a:r>
          </a:p>
        </p:txBody>
      </p:sp>
      <p:sp>
        <p:nvSpPr>
          <p:cNvPr id="28" name="OTLSHAPE_T_c9018cf9ee9d48029f29ee4de0fb45b7_Duration">
            <a:extLst>
              <a:ext uri="{FF2B5EF4-FFF2-40B4-BE49-F238E27FC236}">
                <a16:creationId xmlns:a16="http://schemas.microsoft.com/office/drawing/2014/main" id="{0430648F-152C-4509-9D03-BC88856AA26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017954" y="1847803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 dirty="0">
                <a:solidFill>
                  <a:srgbClr val="080C0D"/>
                </a:solidFill>
                <a:latin typeface="Calibri" panose="020F0502020204030204" pitchFamily="34" charset="0"/>
              </a:rPr>
              <a:t>2.8 weeks</a:t>
            </a:r>
          </a:p>
        </p:txBody>
      </p:sp>
      <p:sp>
        <p:nvSpPr>
          <p:cNvPr id="29" name="OTLSHAPE_T_c9018cf9ee9d48029f29ee4de0fb45b7_Title">
            <a:extLst>
              <a:ext uri="{FF2B5EF4-FFF2-40B4-BE49-F238E27FC236}">
                <a16:creationId xmlns:a16="http://schemas.microsoft.com/office/drawing/2014/main" id="{12523670-28AE-4D96-B14B-E9D0F37E46E5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0" y="1840056"/>
            <a:ext cx="87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dirty="0">
                <a:solidFill>
                  <a:srgbClr val="254855"/>
                </a:solidFill>
                <a:latin typeface="Calibri" panose="020F0502020204030204" pitchFamily="34" charset="0"/>
              </a:rPr>
              <a:t>Block Assembly</a:t>
            </a:r>
          </a:p>
        </p:txBody>
      </p:sp>
      <p:sp>
        <p:nvSpPr>
          <p:cNvPr id="34171" name="OTLSHAPE_M_6f22aa5e000544959a4d7b38883514ef_Shape">
            <a:extLst>
              <a:ext uri="{FF2B5EF4-FFF2-40B4-BE49-F238E27FC236}">
                <a16:creationId xmlns:a16="http://schemas.microsoft.com/office/drawing/2014/main" id="{CBF61B7F-A06A-4970-862C-57828A04082B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5790169" y="5258303"/>
            <a:ext cx="304800" cy="3302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72" name="OTLSHAPE_M_c72d73248b3a4e8abac2a8a5c9404d68_Shape">
            <a:extLst>
              <a:ext uri="{FF2B5EF4-FFF2-40B4-BE49-F238E27FC236}">
                <a16:creationId xmlns:a16="http://schemas.microsoft.com/office/drawing/2014/main" id="{8C6651FA-488A-4E9B-9D36-DD7EB21E0A85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8132818" y="5258303"/>
            <a:ext cx="304800" cy="3302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61" name="OTLSHAPE_M_b66abdf690b04123bb3854c9da5709f4_Shape">
            <a:extLst>
              <a:ext uri="{FF2B5EF4-FFF2-40B4-BE49-F238E27FC236}">
                <a16:creationId xmlns:a16="http://schemas.microsoft.com/office/drawing/2014/main" id="{EB523587-0BB6-4BE4-B49A-05E60BE66353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4557196" y="4674103"/>
            <a:ext cx="304800" cy="3302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62" name="OTLSHAPE_M_47cb6e371c524f1b94c535343ec84c12_Shape">
            <a:extLst>
              <a:ext uri="{FF2B5EF4-FFF2-40B4-BE49-F238E27FC236}">
                <a16:creationId xmlns:a16="http://schemas.microsoft.com/office/drawing/2014/main" id="{4D51A3E5-0A95-4D8F-B63B-0B2AC5BA2A87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7064242" y="4674103"/>
            <a:ext cx="304800" cy="3302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64" name="OTLSHAPE_M_81fb2d79f1f3428b9cbe195b30cc6166_Shape">
            <a:extLst>
              <a:ext uri="{FF2B5EF4-FFF2-40B4-BE49-F238E27FC236}">
                <a16:creationId xmlns:a16="http://schemas.microsoft.com/office/drawing/2014/main" id="{864AC0B1-4B43-4A78-873A-90A8DD448DA3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2132349" y="5258303"/>
            <a:ext cx="304800" cy="3302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0" name="OTLSHAPE_M_9030f16c7b85464b8b94cdd430a5c0b5_Shape">
            <a:extLst>
              <a:ext uri="{FF2B5EF4-FFF2-40B4-BE49-F238E27FC236}">
                <a16:creationId xmlns:a16="http://schemas.microsoft.com/office/drawing/2014/main" id="{CACB78D1-E98E-414A-AA8A-5B66BDD1DF13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6773549" y="4750303"/>
            <a:ext cx="228600" cy="254000"/>
          </a:xfrm>
          <a:prstGeom prst="diamond">
            <a:avLst/>
          </a:prstGeom>
          <a:solidFill>
            <a:srgbClr val="E90C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1" name="OTLSHAPE_M_8a8426e75c4a41698c08ea72936c9d0d_Shape">
            <a:extLst>
              <a:ext uri="{FF2B5EF4-FFF2-40B4-BE49-F238E27FC236}">
                <a16:creationId xmlns:a16="http://schemas.microsoft.com/office/drawing/2014/main" id="{D6394BC1-EFCF-4AB4-81C5-D04B0727AE97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3077628" y="4674103"/>
            <a:ext cx="304800" cy="330200"/>
          </a:xfrm>
          <a:prstGeom prst="diamond">
            <a:avLst/>
          </a:prstGeom>
          <a:solidFill>
            <a:srgbClr val="E90C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2" name="OTLSHAPE_M_8a7cdfa9ea4f414495cf25681bfcb32c_Shape">
            <a:extLst>
              <a:ext uri="{FF2B5EF4-FFF2-40B4-BE49-F238E27FC236}">
                <a16:creationId xmlns:a16="http://schemas.microsoft.com/office/drawing/2014/main" id="{97250816-17DA-4C60-92E9-C7166B28355A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8869603" y="4750303"/>
            <a:ext cx="228600" cy="254000"/>
          </a:xfrm>
          <a:prstGeom prst="diamond">
            <a:avLst/>
          </a:prstGeom>
          <a:solidFill>
            <a:srgbClr val="E90C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3" name="OTLSHAPE_M_b0e9feddec834fc0b310dc67e5874f0b_Shape">
            <a:extLst>
              <a:ext uri="{FF2B5EF4-FFF2-40B4-BE49-F238E27FC236}">
                <a16:creationId xmlns:a16="http://schemas.microsoft.com/office/drawing/2014/main" id="{41D063C8-2424-42B6-B9F7-92F51AC1A05B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10184774" y="4750303"/>
            <a:ext cx="228600" cy="254000"/>
          </a:xfrm>
          <a:prstGeom prst="diamond">
            <a:avLst/>
          </a:prstGeom>
          <a:solidFill>
            <a:srgbClr val="E90C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9" name="OTLSHAPE_M_dd55a45d06b748fbaca3406f263c06a6_Shape">
            <a:extLst>
              <a:ext uri="{FF2B5EF4-FFF2-40B4-BE49-F238E27FC236}">
                <a16:creationId xmlns:a16="http://schemas.microsoft.com/office/drawing/2014/main" id="{A711BB11-4C5B-484E-872F-AA4698EB2B92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 flipV="1">
            <a:off x="1145971" y="4674103"/>
            <a:ext cx="304800" cy="330200"/>
          </a:xfrm>
          <a:prstGeom prst="triangle">
            <a:avLst/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73" name="OTLSHAPE_M_1ccf9205e6f2441186be8cf35481de7f_Shape">
            <a:extLst>
              <a:ext uri="{FF2B5EF4-FFF2-40B4-BE49-F238E27FC236}">
                <a16:creationId xmlns:a16="http://schemas.microsoft.com/office/drawing/2014/main" id="{9DAB3C3F-C9AD-4532-A9E8-43C71D3BDE39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 flipV="1">
            <a:off x="10968656" y="4674103"/>
            <a:ext cx="304800" cy="330200"/>
          </a:xfrm>
          <a:prstGeom prst="triangle">
            <a:avLst/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80" name="OTLSHAPE_M_4461b4ad56e1427dbe253fd40151634d_Shape">
            <a:extLst>
              <a:ext uri="{FF2B5EF4-FFF2-40B4-BE49-F238E27FC236}">
                <a16:creationId xmlns:a16="http://schemas.microsoft.com/office/drawing/2014/main" id="{A696A7F3-AC5F-41BB-9472-0599D441ACB4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10146674" y="4674103"/>
            <a:ext cx="304800" cy="330200"/>
          </a:xfrm>
          <a:prstGeom prst="star8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81" name="OTLSHAPE_M_756ee3d9fb93468f81b55b0140335e2a_Shape">
            <a:extLst>
              <a:ext uri="{FF2B5EF4-FFF2-40B4-BE49-F238E27FC236}">
                <a16:creationId xmlns:a16="http://schemas.microsoft.com/office/drawing/2014/main" id="{2830441D-816F-4E4C-9117-7813BF5670B0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10680962" y="5258303"/>
            <a:ext cx="304800" cy="330200"/>
          </a:xfrm>
          <a:prstGeom prst="star8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74" name="OTLSHAPE_M_81fb2d79f1f3428b9cbe195b30cc6166_Title"/>
          <p:cNvSpPr txBox="1"/>
          <p:nvPr>
            <p:custDataLst>
              <p:tags r:id="rId97"/>
            </p:custDataLst>
          </p:nvPr>
        </p:nvSpPr>
        <p:spPr>
          <a:xfrm>
            <a:off x="2018430" y="5728034"/>
            <a:ext cx="5334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 spc="-22" dirty="0">
                <a:solidFill>
                  <a:srgbClr val="254855"/>
                </a:solidFill>
                <a:latin typeface="Calibri" panose="020F0502020204030204" pitchFamily="34" charset="0"/>
              </a:rPr>
              <a:t>Steel Cutting</a:t>
            </a:r>
          </a:p>
        </p:txBody>
      </p:sp>
      <p:sp>
        <p:nvSpPr>
          <p:cNvPr id="34175" name="OTLSHAPE_M_81fb2d79f1f3428b9cbe195b30cc6166_Date"/>
          <p:cNvSpPr txBox="1"/>
          <p:nvPr>
            <p:custDataLst>
              <p:tags r:id="rId98"/>
            </p:custDataLst>
          </p:nvPr>
        </p:nvSpPr>
        <p:spPr>
          <a:xfrm>
            <a:off x="2118485" y="5588503"/>
            <a:ext cx="342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Aug 28</a:t>
            </a:r>
          </a:p>
        </p:txBody>
      </p:sp>
      <p:sp>
        <p:nvSpPr>
          <p:cNvPr id="34177" name="OTLSHAPE_M_6f22aa5e000544959a4d7b38883514ef_Title"/>
          <p:cNvSpPr txBox="1"/>
          <p:nvPr>
            <p:custDataLst>
              <p:tags r:id="rId99"/>
            </p:custDataLst>
          </p:nvPr>
        </p:nvSpPr>
        <p:spPr>
          <a:xfrm>
            <a:off x="5572682" y="5728034"/>
            <a:ext cx="7493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>
                <a:solidFill>
                  <a:srgbClr val="254855"/>
                </a:solidFill>
                <a:latin typeface="Calibri" panose="020F0502020204030204" pitchFamily="34" charset="0"/>
              </a:rPr>
              <a:t>All Blocks Complete</a:t>
            </a:r>
          </a:p>
        </p:txBody>
      </p:sp>
      <p:sp>
        <p:nvSpPr>
          <p:cNvPr id="34178" name="OTLSHAPE_M_6f22aa5e000544959a4d7b38883514ef_Date"/>
          <p:cNvSpPr txBox="1"/>
          <p:nvPr>
            <p:custDataLst>
              <p:tags r:id="rId100"/>
            </p:custDataLst>
          </p:nvPr>
        </p:nvSpPr>
        <p:spPr>
          <a:xfrm>
            <a:off x="5779501" y="5588503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Nov 25</a:t>
            </a:r>
          </a:p>
        </p:txBody>
      </p:sp>
      <p:sp>
        <p:nvSpPr>
          <p:cNvPr id="34180" name="OTLSHAPE_M_c72d73248b3a4e8abac2a8a5c9404d68_Title"/>
          <p:cNvSpPr txBox="1"/>
          <p:nvPr>
            <p:custDataLst>
              <p:tags r:id="rId101"/>
            </p:custDataLst>
          </p:nvPr>
        </p:nvSpPr>
        <p:spPr>
          <a:xfrm>
            <a:off x="7418782" y="5728034"/>
            <a:ext cx="17526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>
                <a:solidFill>
                  <a:srgbClr val="254855"/>
                </a:solidFill>
                <a:latin typeface="Calibri" panose="020F0502020204030204" pitchFamily="34" charset="0"/>
              </a:rPr>
              <a:t>Navigation Installation Done</a:t>
            </a:r>
            <a:endParaRPr lang="en-US" sz="1400" b="1" i="1" u="sng" dirty="0">
              <a:solidFill>
                <a:srgbClr val="254855"/>
              </a:solidFill>
              <a:latin typeface="Calibri" panose="020F0502020204030204" pitchFamily="34" charset="0"/>
            </a:endParaRPr>
          </a:p>
        </p:txBody>
      </p:sp>
      <p:sp>
        <p:nvSpPr>
          <p:cNvPr id="34181" name="OTLSHAPE_M_c72d73248b3a4e8abac2a8a5c9404d68_Date"/>
          <p:cNvSpPr txBox="1"/>
          <p:nvPr>
            <p:custDataLst>
              <p:tags r:id="rId102"/>
            </p:custDataLst>
          </p:nvPr>
        </p:nvSpPr>
        <p:spPr>
          <a:xfrm>
            <a:off x="8139443" y="5588503"/>
            <a:ext cx="292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Jan 21</a:t>
            </a:r>
          </a:p>
        </p:txBody>
      </p:sp>
      <p:sp>
        <p:nvSpPr>
          <p:cNvPr id="34186" name="OTLSHAPE_M_dd55a45d06b748fbaca3406f263c06a6_Title"/>
          <p:cNvSpPr txBox="1"/>
          <p:nvPr>
            <p:custDataLst>
              <p:tags r:id="rId103"/>
            </p:custDataLst>
          </p:nvPr>
        </p:nvSpPr>
        <p:spPr>
          <a:xfrm>
            <a:off x="729199" y="4317529"/>
            <a:ext cx="1143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 spc="-10" dirty="0">
                <a:solidFill>
                  <a:srgbClr val="254855"/>
                </a:solidFill>
                <a:latin typeface="Calibri" panose="020F0502020204030204" pitchFamily="34" charset="0"/>
              </a:rPr>
              <a:t>Project Kick-Off</a:t>
            </a:r>
          </a:p>
        </p:txBody>
      </p:sp>
      <p:sp>
        <p:nvSpPr>
          <p:cNvPr id="34187" name="OTLSHAPE_M_dd55a45d06b748fbaca3406f263c06a6_Date"/>
          <p:cNvSpPr txBox="1"/>
          <p:nvPr>
            <p:custDataLst>
              <p:tags r:id="rId104"/>
            </p:custDataLst>
          </p:nvPr>
        </p:nvSpPr>
        <p:spPr>
          <a:xfrm>
            <a:off x="1161189" y="4534572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55828B"/>
                </a:solidFill>
                <a:latin typeface="Corbel" panose="020B0503020204020204" pitchFamily="34" charset="0"/>
              </a:rPr>
              <a:t>Aug 4</a:t>
            </a:r>
          </a:p>
        </p:txBody>
      </p:sp>
      <p:sp>
        <p:nvSpPr>
          <p:cNvPr id="34189" name="OTLSHAPE_M_b66abdf690b04123bb3854c9da5709f4_Title"/>
          <p:cNvSpPr txBox="1"/>
          <p:nvPr>
            <p:custDataLst>
              <p:tags r:id="rId105"/>
            </p:custDataLst>
          </p:nvPr>
        </p:nvSpPr>
        <p:spPr>
          <a:xfrm>
            <a:off x="4365172" y="4317529"/>
            <a:ext cx="698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 spc="-12" dirty="0">
                <a:solidFill>
                  <a:srgbClr val="254855"/>
                </a:solidFill>
                <a:latin typeface="Calibri" panose="020F0502020204030204" pitchFamily="34" charset="0"/>
              </a:rPr>
              <a:t>Adjusters</a:t>
            </a:r>
          </a:p>
        </p:txBody>
      </p:sp>
      <p:sp>
        <p:nvSpPr>
          <p:cNvPr id="34190" name="OTLSHAPE_M_b66abdf690b04123bb3854c9da5709f4_Date"/>
          <p:cNvSpPr txBox="1"/>
          <p:nvPr>
            <p:custDataLst>
              <p:tags r:id="rId106"/>
            </p:custDataLst>
          </p:nvPr>
        </p:nvSpPr>
        <p:spPr>
          <a:xfrm>
            <a:off x="4552349" y="4534572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rgbClr val="55828B"/>
                </a:solidFill>
                <a:latin typeface="Corbel" panose="020B0503020204020204" pitchFamily="34" charset="0"/>
              </a:rPr>
              <a:t>Oct 26</a:t>
            </a:r>
          </a:p>
        </p:txBody>
      </p:sp>
      <p:sp>
        <p:nvSpPr>
          <p:cNvPr id="34192" name="OTLSHAPE_M_47cb6e371c524f1b94c535343ec84c12_Title"/>
          <p:cNvSpPr txBox="1"/>
          <p:nvPr>
            <p:custDataLst>
              <p:tags r:id="rId107"/>
            </p:custDataLst>
          </p:nvPr>
        </p:nvSpPr>
        <p:spPr>
          <a:xfrm>
            <a:off x="6920541" y="3296915"/>
            <a:ext cx="5969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 spc="-16">
                <a:solidFill>
                  <a:srgbClr val="254855"/>
                </a:solidFill>
                <a:latin typeface="Calibri" panose="020F0502020204030204" pitchFamily="34" charset="0"/>
              </a:rPr>
              <a:t>Control Systems</a:t>
            </a:r>
          </a:p>
        </p:txBody>
      </p:sp>
      <p:sp>
        <p:nvSpPr>
          <p:cNvPr id="34193" name="OTLSHAPE_M_47cb6e371c524f1b94c535343ec84c12_Date"/>
          <p:cNvSpPr txBox="1"/>
          <p:nvPr>
            <p:custDataLst>
              <p:tags r:id="rId108"/>
            </p:custDataLst>
          </p:nvPr>
        </p:nvSpPr>
        <p:spPr>
          <a:xfrm>
            <a:off x="7054208" y="3731001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Dec 26</a:t>
            </a:r>
          </a:p>
        </p:txBody>
      </p:sp>
      <p:sp>
        <p:nvSpPr>
          <p:cNvPr id="34195" name="OTLSHAPE_M_4461b4ad56e1427dbe253fd40151634d_Title"/>
          <p:cNvSpPr txBox="1"/>
          <p:nvPr>
            <p:custDataLst>
              <p:tags r:id="rId109"/>
            </p:custDataLst>
          </p:nvPr>
        </p:nvSpPr>
        <p:spPr>
          <a:xfrm>
            <a:off x="9918984" y="3867780"/>
            <a:ext cx="762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 spc="-10">
                <a:solidFill>
                  <a:srgbClr val="254855"/>
                </a:solidFill>
                <a:latin typeface="Calibri" panose="020F0502020204030204" pitchFamily="34" charset="0"/>
              </a:rPr>
              <a:t>Sea Trial 1</a:t>
            </a:r>
          </a:p>
        </p:txBody>
      </p:sp>
      <p:sp>
        <p:nvSpPr>
          <p:cNvPr id="34196" name="OTLSHAPE_M_4461b4ad56e1427dbe253fd40151634d_Date"/>
          <p:cNvSpPr txBox="1"/>
          <p:nvPr>
            <p:custDataLst>
              <p:tags r:id="rId110"/>
            </p:custDataLst>
          </p:nvPr>
        </p:nvSpPr>
        <p:spPr>
          <a:xfrm>
            <a:off x="10142313" y="4084823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rgbClr val="55828B"/>
                </a:solidFill>
                <a:latin typeface="Corbel" panose="020B0503020204020204" pitchFamily="34" charset="0"/>
              </a:rPr>
              <a:t>Mar 11</a:t>
            </a:r>
          </a:p>
        </p:txBody>
      </p:sp>
      <p:sp>
        <p:nvSpPr>
          <p:cNvPr id="34198" name="OTLSHAPE_M_756ee3d9fb93468f81b55b0140335e2a_Title"/>
          <p:cNvSpPr txBox="1"/>
          <p:nvPr>
            <p:custDataLst>
              <p:tags r:id="rId111"/>
            </p:custDataLst>
          </p:nvPr>
        </p:nvSpPr>
        <p:spPr>
          <a:xfrm>
            <a:off x="10453273" y="5728034"/>
            <a:ext cx="762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 spc="-10">
                <a:solidFill>
                  <a:srgbClr val="254855"/>
                </a:solidFill>
                <a:latin typeface="Calibri" panose="020F0502020204030204" pitchFamily="34" charset="0"/>
              </a:rPr>
              <a:t>Sea Trial 2</a:t>
            </a:r>
            <a:endParaRPr lang="en-US" sz="1400" b="1" i="1" u="sng" spc="-10" dirty="0">
              <a:solidFill>
                <a:srgbClr val="254855"/>
              </a:solidFill>
              <a:latin typeface="Calibri" panose="020F0502020204030204" pitchFamily="34" charset="0"/>
            </a:endParaRPr>
          </a:p>
        </p:txBody>
      </p:sp>
      <p:sp>
        <p:nvSpPr>
          <p:cNvPr id="34199" name="OTLSHAPE_M_756ee3d9fb93468f81b55b0140335e2a_Date"/>
          <p:cNvSpPr txBox="1"/>
          <p:nvPr>
            <p:custDataLst>
              <p:tags r:id="rId112"/>
            </p:custDataLst>
          </p:nvPr>
        </p:nvSpPr>
        <p:spPr>
          <a:xfrm>
            <a:off x="10669109" y="5588503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Mar 24</a:t>
            </a:r>
          </a:p>
        </p:txBody>
      </p:sp>
      <p:sp>
        <p:nvSpPr>
          <p:cNvPr id="34201" name="OTLSHAPE_M_1ccf9205e6f2441186be8cf35481de7f_Title"/>
          <p:cNvSpPr txBox="1"/>
          <p:nvPr>
            <p:custDataLst>
              <p:tags r:id="rId113"/>
            </p:custDataLst>
          </p:nvPr>
        </p:nvSpPr>
        <p:spPr>
          <a:xfrm>
            <a:off x="10859288" y="3923661"/>
            <a:ext cx="5334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 spc="-16" dirty="0">
                <a:solidFill>
                  <a:srgbClr val="254855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34202" name="OTLSHAPE_M_1ccf9205e6f2441186be8cf35481de7f_Date"/>
          <p:cNvSpPr txBox="1"/>
          <p:nvPr>
            <p:custDataLst>
              <p:tags r:id="rId114"/>
            </p:custDataLst>
          </p:nvPr>
        </p:nvSpPr>
        <p:spPr>
          <a:xfrm>
            <a:off x="10929117" y="4140704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rgbClr val="55828B"/>
                </a:solidFill>
                <a:latin typeface="Corbel" panose="020B0503020204020204" pitchFamily="34" charset="0"/>
              </a:rPr>
              <a:t>Mar 31</a:t>
            </a:r>
          </a:p>
        </p:txBody>
      </p:sp>
      <p:sp>
        <p:nvSpPr>
          <p:cNvPr id="34265" name="OTLSHAPE_M_8a7cdfa9ea4f414495cf25681bfcb32c_Title">
            <a:extLst>
              <a:ext uri="{FF2B5EF4-FFF2-40B4-BE49-F238E27FC236}">
                <a16:creationId xmlns:a16="http://schemas.microsoft.com/office/drawing/2014/main" id="{3F33F8D9-4178-4662-A128-86A35BADDE4C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8608787" y="4389454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spc="-6" dirty="0">
                <a:solidFill>
                  <a:srgbClr val="BB0A21"/>
                </a:solidFill>
                <a:latin typeface="Calibri" panose="020F0502020204030204" pitchFamily="34" charset="0"/>
              </a:rPr>
              <a:t>Known Risk 3</a:t>
            </a:r>
          </a:p>
        </p:txBody>
      </p:sp>
      <p:sp>
        <p:nvSpPr>
          <p:cNvPr id="34266" name="OTLSHAPE_M_8a7cdfa9ea4f414495cf25681bfcb32c_Date">
            <a:extLst>
              <a:ext uri="{FF2B5EF4-FFF2-40B4-BE49-F238E27FC236}">
                <a16:creationId xmlns:a16="http://schemas.microsoft.com/office/drawing/2014/main" id="{A905BB4F-D798-407D-B936-FEB5428A21B7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8860141" y="4585372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740615"/>
                </a:solidFill>
                <a:latin typeface="Corbel" panose="020B0503020204020204" pitchFamily="34" charset="0"/>
              </a:rPr>
              <a:t>Feb 7</a:t>
            </a:r>
          </a:p>
        </p:txBody>
      </p:sp>
      <p:sp>
        <p:nvSpPr>
          <p:cNvPr id="34294" name="OTLSHAPE_M_b0e9feddec834fc0b310dc67e5874f0b_Title">
            <a:extLst>
              <a:ext uri="{FF2B5EF4-FFF2-40B4-BE49-F238E27FC236}">
                <a16:creationId xmlns:a16="http://schemas.microsoft.com/office/drawing/2014/main" id="{5053CCBF-D94C-4FCE-9685-62F531905A3C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9923959" y="4313254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spc="-6" dirty="0">
                <a:solidFill>
                  <a:srgbClr val="BB0A21"/>
                </a:solidFill>
                <a:latin typeface="Calibri" panose="020F0502020204030204" pitchFamily="34" charset="0"/>
              </a:rPr>
              <a:t>Known Risk 4</a:t>
            </a:r>
          </a:p>
        </p:txBody>
      </p:sp>
      <p:sp>
        <p:nvSpPr>
          <p:cNvPr id="34295" name="OTLSHAPE_M_b0e9feddec834fc0b310dc67e5874f0b_Date">
            <a:extLst>
              <a:ext uri="{FF2B5EF4-FFF2-40B4-BE49-F238E27FC236}">
                <a16:creationId xmlns:a16="http://schemas.microsoft.com/office/drawing/2014/main" id="{DD7897BF-FCE4-4419-811A-E532CF52544B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0142313" y="4509172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740615"/>
                </a:solidFill>
                <a:latin typeface="Corbel" panose="020B0503020204020204" pitchFamily="34" charset="0"/>
              </a:rPr>
              <a:t>Mar 11</a:t>
            </a:r>
          </a:p>
        </p:txBody>
      </p:sp>
      <p:sp>
        <p:nvSpPr>
          <p:cNvPr id="34297" name="OTLSHAPE_M_8a8426e75c4a41698c08ea72936c9d0d_Title">
            <a:extLst>
              <a:ext uri="{FF2B5EF4-FFF2-40B4-BE49-F238E27FC236}">
                <a16:creationId xmlns:a16="http://schemas.microsoft.com/office/drawing/2014/main" id="{1ABD4E52-4CDD-4976-98BA-D62917E3895A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2823269" y="3959432"/>
            <a:ext cx="82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i="1" u="sng" spc="-8" dirty="0">
                <a:solidFill>
                  <a:srgbClr val="BB0A21"/>
                </a:solidFill>
                <a:latin typeface="Calibri" panose="020F0502020204030204" pitchFamily="34" charset="0"/>
              </a:rPr>
              <a:t>Known Risk 1</a:t>
            </a:r>
          </a:p>
        </p:txBody>
      </p:sp>
      <p:sp>
        <p:nvSpPr>
          <p:cNvPr id="34298" name="OTLSHAPE_M_8a8426e75c4a41698c08ea72936c9d0d_Date">
            <a:extLst>
              <a:ext uri="{FF2B5EF4-FFF2-40B4-BE49-F238E27FC236}">
                <a16:creationId xmlns:a16="http://schemas.microsoft.com/office/drawing/2014/main" id="{74A6E415-4615-4B96-8290-F7B7B28DF532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3070855" y="4170887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740615"/>
                </a:solidFill>
                <a:latin typeface="Corbel" panose="020B0503020204020204" pitchFamily="34" charset="0"/>
              </a:rPr>
              <a:t>Sep 20</a:t>
            </a:r>
          </a:p>
        </p:txBody>
      </p:sp>
      <p:sp>
        <p:nvSpPr>
          <p:cNvPr id="57" name="OTLSHAPE_M_9030f16c7b85464b8b94cdd430a5c0b5_Title">
            <a:extLst>
              <a:ext uri="{FF2B5EF4-FFF2-40B4-BE49-F238E27FC236}">
                <a16:creationId xmlns:a16="http://schemas.microsoft.com/office/drawing/2014/main" id="{BD781C72-444A-462A-8F84-5F79FC6B30E3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6478655" y="3959432"/>
            <a:ext cx="82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8" dirty="0">
                <a:solidFill>
                  <a:srgbClr val="BB0A21"/>
                </a:solidFill>
                <a:latin typeface="Calibri" panose="020F0502020204030204" pitchFamily="34" charset="0"/>
              </a:rPr>
              <a:t>Known Risk 2</a:t>
            </a:r>
          </a:p>
        </p:txBody>
      </p:sp>
      <p:sp>
        <p:nvSpPr>
          <p:cNvPr id="58" name="OTLSHAPE_M_9030f16c7b85464b8b94cdd430a5c0b5_Date">
            <a:extLst>
              <a:ext uri="{FF2B5EF4-FFF2-40B4-BE49-F238E27FC236}">
                <a16:creationId xmlns:a16="http://schemas.microsoft.com/office/drawing/2014/main" id="{1FEB73D4-6FAE-46F8-8C3F-3F1171C97FDD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729543" y="4170887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740615"/>
                </a:solidFill>
                <a:latin typeface="Corbel" panose="020B0503020204020204" pitchFamily="34" charset="0"/>
              </a:rPr>
              <a:t>Dec 18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18FEA84-2814-407A-B70F-A980C66CA37E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4499059" y="54119"/>
            <a:ext cx="3164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011627"/>
                </a:solidFill>
                <a:latin typeface="+mj-lt"/>
              </a:rPr>
              <a:t>Visual Schedule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4590D7A5-AFEB-BBA8-73D5-B52CBFC42EC8}"/>
              </a:ext>
            </a:extLst>
          </p:cNvPr>
          <p:cNvPicPr>
            <a:picLocks noChangeAspect="1"/>
          </p:cNvPicPr>
          <p:nvPr/>
        </p:nvPicPr>
        <p:blipFill>
          <a:blip r:embed="rId1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78103" y="5384546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743295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JmMTIyMTkyMS02NDg0LTQ4NDItODhmNi05NGRkMTg3YTE4NzQiLCJJbmRleCI6MjMsIkdyb3VwSWQiOm51bGwsIlRpdGxlIjoiU2NoZWR1bGUgUmV2aXNpb24iLCJEYXRlVGltZSI6IjIwMjQtMDktMTBUMjM6NTk6MDAiLCJQZXJjZW50YWdlQ29tcGxldGUiOm51bGwsIk5vdGUiOm51bGwsIlN0eWxlIjp7IiRpZCI6IjYiLCJUaXRsZVBvc2l0aW9uIjoiTGVmdCIsIkRhdGVQb3NpdGlvbiI6IlJpZ2h0IiwiU2hhcGVUeXBlIjo5LCJTaGFwZVNpemUiOjAsIlNwYWNpbmciOjUsIlNoYXBlU3R5bGUiOnsiJGlkIjoiNyIsIk1hcmdpbiI6eyIkaWQiOiI4IiwiVG9wIjowLjAsIkxlZnQiOjAuMCwiUmlnaHQiOjAuMCwiQm90dG9tIjowLjB9LCJQYWRkaW5nIjp7IiRpZCI6IjkiLCJUb3AiOjAuMCwiTGVmdCI6MC4wLCJSaWdodCI6MC4wLCJCb3R0b20iOjAuMH0sIkJhY2tncm91bmQiOnsiJGlkIjoiMTAiLCJDb2xvciI6eyIkaWQiOiIxMSIsIkEiOjI1NSwiUiI6MSwiRyI6MjIsIkIiOjM5fX0sIklzVmlzaWJsZSI6dHJ1ZSwiV2lkdGgiOjEyLjAsIkhlaWdodCI6MTQuMCwiQm9yZGVyU3R5bGUiOnsiJGlkIjoiMTIiLCJMaW5lQ29sb3IiOnsiJGlkIjoiMTMiLCIkdHlwZSI6Ik5MUkUuQ29tbW9uLkRvbS5Tb2xpZENvbG9yQnJ1c2gsIE5MUkUuQ29tbW9uIiwiQ29sb3IiOnsiJGlkIjoiMTQiLCJBIjoyNTUsIlIiOjI1NSwiRyI6MCwiQiI6MH19LCJMaW5lV2VpZ2h0IjowLjAsIkxpbmVUeXBlIjowLCJQYXJlbnRTdHlsZSI6bnVsbH0sIlBhcmVudFN0eWxlIjpudWxsfSwiVGl0bGVTdHlsZSI6eyIkaWQiOiIxNSIsIkZvbnRTZXR0aW5ncyI6eyIkaWQiOiIxNiIsIkZvbnRTaXplIjoxMSwiRm9udE5hbWUiOiJDYWxpYnJpIiwiSXNCb2xkIjpmYWxzZSwiSXNJdGFsaWMiOnRydWUsIklzVW5kZXJsaW5lZCI6ZmFsc2UsIlBhcmVudFN0eWxlIjpudWxsfSwiQXV0b1NpemUiOjIsIkZvcmVncm91bmQiOnsiJGlkIjoiMTciLCJDb2xvciI6eyIkaWQiOiIxOCIsIkEiOjI1NSwiUiI6MSwiRyI6MjIsIkIiOjM5fX0sIk1heFdpZHRoIjo3OS4wLCJNYXhIZWlnaHQiOiJJbmZpbml0eSIsIlNtYXJ0Rm9yZWdyb3VuZElzQWN0aXZlIjpmYWxzZSwiSG9yaXpvbnRhbEFsaWdubWVudCI6MiwiVmVydGljYWxBbGlnbm1lbnQiOjAsIlNtYXJ0Rm9yZWdyb3VuZCI6bnVsbCwiQmFja2dyb3VuZEZpbGxUeXBlIjowLCJNYXJnaW4iOnsiJGlkIjoiMTkiLCJUb3AiOjAuMCwiTGVmdCI6MC4wLCJSaWdodCI6MC4wLCJCb3R0b20iOjAuMH0sIlBhZGRpbmciOnsiJGlkIjoiMjAiLCJUb3AiOjAuMCwiTGVmdCI6MC4wLCJSaWdodCI6MC4wLCJCb3R0b20iOjAuMH0sIkJhY2tncm91bmQiOnsiJGlkIjoiMjEiLCJDb2xvciI6eyIkaWQiOiIyMiIsIkEiOjAsIlIiOjI1NSwiRyI6MjU1LCJCIjoyNTV9fSwiSXNWaXNpYmxlIjp0cnVlLCJXaWR0aCI6MC4wLCJIZWlnaHQiOjAuMCwiQm9yZGVyU3R5bGUiOnsiJGlkIjoiMjMiLCJMaW5lQ29sb3IiOm51bGwsIkxpbmVXZWlnaHQiOjAuMCwiTGluZVR5cGUiOjAsIlBhcmVudFN0eWxlIjpudWxsfSwiUGFyZW50U3R5bGUiOm51bGx9LCJEYXRlU3R5bGUiOnsiJGlkIjoiMjQiLCJGb250U2V0dGluZ3MiOnsiJGlkIjoiMjUiLCJGb250U2l6ZSI6OSwiRm9udE5hbWUiOiJDb3JiZWwiLCJJc0JvbGQiOmZhbHNlLCJJc0l0YWxpYyI6ZmFsc2UsIklzVW5kZXJsaW5lZCI6ZmFsc2UsIlBhcmVudFN0eWxlIjpudWxsfSwiQXV0b1NpemUiOjIsIkZvcmVncm91bmQiOnsiJGlkIjoiMjYiLCJDb2xvciI6eyIkaWQiOiIyNyIsIkEiOjI1NSwiUiI6MjksIkciOjUyLCJCIjo0MX19LCJNYXhXaWR0aCI6MjUuMCwiTWF4SGVpZ2h0IjoiSW5maW5pdHkiLCJTbWFydEZvcmVncm91bmRJc0FjdGl2ZSI6ZmFsc2UsIkhvcml6b250YWxBbGlnbm1lbnQiOjAsIlZlcnRpY2FsQWxpZ25tZW50IjowLCJTbWFydEZvcmVncm91bmQiOm51bGwsIkJhY2tncm91bmRGaWxsVHlwZSI6MCwiTWFyZ2luIjp7IiRpZCI6IjI4IiwiVG9wIjowLjAsIkxlZnQiOjAuMCwiUmlnaHQiOjAuMCwiQm90dG9tIjowLjB9LCJQYWRkaW5nIjp7IiRpZCI6IjI5IiwiVG9wIjowLjAsIkxlZnQiOjAuMCwiUmlnaHQiOjAuMCwiQm90dG9tIjowLjB9LCJCYWNrZ3JvdW5kIjp7IiRpZCI6IjMwIiwiQ29sb3IiOnsiJGlkIjoiMzEiLCJBIjowLCJSIjoyNTUsIkciOjI1NSwiQiI6MjU1fX0sIklzVmlzaWJsZSI6dHJ1ZSwiV2lkdGgiOjAuMCwiSGVpZ2h0IjowLjAsIkJvcmRlclN0eWxlIjp7IiRpZCI6IjMyIiwiTGluZUNvbG9yIjpudWxsLCJMaW5lV2VpZ2h0IjowLjAsIkxpbmVUeXBlIjowLCJQYXJlbnRTdHlsZSI6bnVsbH0sIlBhcmVudFN0eWxlIjpudWxsfSwiRGF0ZUZvcm1hdCI6eyIkaWQiOiIz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0IiwiRGF0ZVBhcnRJc1Zpc2libGUiOmZhbHNlLCJUaW1lUGFydElzVmlzaWJsZSI6ZmFsc2V9fSwiV2Vla051bWJlcmluZyI6eyIkaWQiOiIzNSIsIkZvcm1hdCI6MCwiSXNWaXNpYmxlIjpmYWxzZSwiTGFzdEtub3duVmlzaWJpbGl0eVN0YXRlIjpmYWxzZX0sIklzVmlzaWJsZSI6dHJ1ZSwiUGFyZW50U3R5bGUiOm51bGx9LCJIeXBlcmxpbmsiOm51bGwsIkltcG9ydElkIjoiIn0seyIkaWQiOiIzNiIsIklkIjoiZDlmODVlMGItZGE0Mi00M2EwLTk5YWYtYzA2N2M2ODAyY2QxIiwiSW5kZXgiOjI0LCJHcm91cElkIjpudWxsLCJUaXRsZSI6IlNjaGVkdWxlIFJldmlzaW9uIiwiRGF0ZVRpbWUiOiIyMDI0LTExLTEzVDIzOjU5OjAwIiwiUGVyY2VudGFnZUNvbXBsZXRlIjpudWxsLCJOb3RlIjpudWxsLCJTdHlsZSI6eyIkaWQiOiIzNyIsIlRpdGxlUG9zaXRpb24iOiJMZWZ0IiwiRGF0ZVBvc2l0aW9uIjoiUmlnaHQiLCJTaGFwZVR5cGUiOjksIlNoYXBlU2l6ZSI6MCwiU3BhY2luZyI6NSwiU2hhcGVTdHlsZSI6eyIkaWQiOiIzOCIsIk1hcmdpbiI6eyIkaWQiOiIzOSIsIlRvcCI6MC4wLCJMZWZ0IjowLjAsIlJpZ2h0IjowLjAsIkJvdHRvbSI6MC4wfSwiUGFkZGluZyI6eyIkaWQiOiI0MCIsIlRvcCI6MC4wLCJMZWZ0IjowLjAsIlJpZ2h0IjowLjAsIkJvdHRvbSI6MC4wfSwiQmFja2dyb3VuZCI6eyIkaWQiOiI0MSIsIkNvbG9yIjp7IiRpZCI6IjQyIiwiQSI6MjU1LCJSIjoxLCJHIjoyMiwiQiI6Mzl9fSwiSXNWaXNpYmxlIjp0cnVlLCJXaWR0aCI6MTIuMCwiSGVpZ2h0IjoxNC4wLCJCb3JkZXJTdHlsZSI6eyIkaWQiOiI0MyIsIkxpbmVDb2xvciI6eyIkaWQiOiI0NCIsIiR0eXBlIjoiTkxSRS5Db21tb24uRG9tLlNvbGlkQ29sb3JCcnVzaCwgTkxSRS5Db21tb24iLCJDb2xvciI6eyIkaWQiOiI0NSIsIkEiOjI1NSwiUiI6MjU1LCJHIjowLCJCIjowfX0sIkxpbmVXZWlnaHQiOjAuMCwiTGluZVR5cGUiOjAsIlBhcmVudFN0eWxlIjpudWxsfSwiUGFyZW50U3R5bGUiOm51bGx9LCJUaXRsZVN0eWxlIjp7IiRpZCI6IjQ2IiwiRm9udFNldHRpbmdzIjp7IiRpZCI6IjQ3IiwiRm9udFNpemUiOjExLCJGb250TmFtZSI6IkNhbGlicmkiLCJJc0JvbGQiOmZhbHNlLCJJc0l0YWxpYyI6dHJ1ZSwiSXNVbmRlcmxpbmVkIjpmYWxzZSwiUGFyZW50U3R5bGUiOm51bGx9LCJBdXRvU2l6ZSI6MiwiRm9yZWdyb3VuZCI6eyIkaWQiOiI0OCIsIkNvbG9yIjp7IiRpZCI6IjQ5IiwiQSI6MjU1LCJSIjoxLCJHIjoyMiwiQiI6Mzl9fSwiTWF4V2lkdGgiOjc5LjAsIk1heEhlaWdodCI6IkluZmluaXR5IiwiU21hcnRGb3JlZ3JvdW5kSXNBY3RpdmUiOmZhbHNlLCJIb3Jpem9udGFsQWxpZ25tZW50IjoyLCJWZXJ0aWNhbEFsaWdubWVudCI6MCwiU21hcnRGb3JlZ3JvdW5kIjpudWxsLCJCYWNrZ3JvdW5kRmlsbFR5cGUiOjAsIk1hcmdpbiI6eyIkaWQiOiI1MCIsIlRvcCI6MC4wLCJMZWZ0IjowLjAsIlJpZ2h0IjowLjAsIkJvdHRvbSI6MC4wfSwiUGFkZGluZyI6eyIkaWQiOiI1MSIsIlRvcCI6MC4wLCJMZWZ0IjowLjAsIlJpZ2h0IjowLjAsIkJvdHRvbSI6MC4wfSwiQmFja2dyb3VuZCI6eyIkaWQiOiI1MiIsIkNvbG9yIjp7IiRpZCI6IjUzIiwiQSI6MCwiUiI6MjU1LCJHIjoyNTUsIkIiOjI1NX19LCJJc1Zpc2libGUiOnRydWUsIldpZHRoIjowLjAsIkhlaWdodCI6MC4wLCJCb3JkZXJTdHlsZSI6eyIkaWQiOiI1NCIsIkxpbmVDb2xvciI6bnVsbCwiTGluZVdlaWdodCI6MC4wLCJMaW5lVHlwZSI6MCwiUGFyZW50U3R5bGUiOm51bGx9LCJQYXJlbnRTdHlsZSI6bnVsbH0sIkRhdGVTdHlsZSI6eyIkaWQiOiI1NSIsIkZvbnRTZXR0aW5ncyI6eyIkaWQiOiI1NiIsIkZvbnRTaXplIjo5LCJGb250TmFtZSI6IkNvcmJlbCIsIklzQm9sZCI6ZmFsc2UsIklzSXRhbGljIjpmYWxzZSwiSXNVbmRlcmxpbmVkIjpmYWxzZSwiUGFyZW50U3R5bGUiOm51bGx9LCJBdXRvU2l6ZSI6MiwiRm9yZWdyb3VuZCI6eyIkaWQiOiI1NyIsIkNvbG9yIjp7IiRpZCI6IjU4IiwiQSI6MjU1LCJSIjoyOSwiRyI6NTIsIkIiOjQxfX0sIk1heFdpZHRoIjoyNS4wLCJNYXhIZWlnaHQiOiJJbmZpbml0eSIsIlNtYXJ0Rm9yZWdyb3VuZElzQWN0aXZlIjpmYWxzZSwiSG9yaXpvbnRhbEFsaWdubWVudCI6MCwiVmVydGljYWxBbGlnbm1lbnQiOjAsIlNtYXJ0Rm9yZWdyb3VuZCI6bnVsbCwiQmFja2dyb3VuZEZpbGxUeXBlIjowLCJNYXJnaW4iOnsiJGlkIjoiNTkiLCJUb3AiOjAuMCwiTGVmdCI6MC4wLCJSaWdodCI6MC4wLCJCb3R0b20iOjAuMH0sIlBhZGRpbmciOnsiJGlkIjoiNjAiLCJUb3AiOjAuMCwiTGVmdCI6MC4wLCJSaWdodCI6MC4wLCJCb3R0b20iOjAuMH0sIkJhY2tncm91bmQiOnsiJGlkIjoiNjEiLCJDb2xvciI6eyIkaWQiOiI2MiIsIkEiOjAsIlIiOjI1NSwiRyI6MjU1LCJCIjoyNTV9fSwiSXNWaXNpYmxlIjp0cnVlLCJXaWR0aCI6MC4wLCJIZWlnaHQiOjAuMCwiQm9yZGVyU3R5bGUiOnsiJGlkIjoiNjMiLCJMaW5lQ29sb3IiOm51bGwsIkxpbmVXZWlnaHQiOjAuMCwiTGluZVR5cGUiOjAsIlBhcmVudFN0eWxlIjpudWxsfSwiUGFyZW50U3R5bGUiOm51bGx9LCJEYXRlRm9ybWF0Ijp7IiRpZCI6IjY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UiLCJEYXRlUGFydElzVmlzaWJsZSI6ZmFsc2UsIlRpbWVQYXJ0SXNWaXNpYmxlIjpmYWxzZX19LCJXZWVrTnVtYmVyaW5nIjp7IiRpZCI6IjY2IiwiRm9ybWF0IjowLCJJc1Zpc2libGUiOmZhbHNlLCJMYXN0S25vd25WaXNpYmlsaXR5U3RhdGUiOmZhbHNlfSwiSXNWaXNpYmxlIjp0cnVlLCJQYXJlbnRTdHlsZSI6bnVsbH0sIkh5cGVybGluayI6bnVsbCwiSW1wb3J0SWQiOiIifSx7IiRpZCI6IjY3IiwiSWQiOiI2NTQ0MDA4Ni0xYjBjLTQ0YzEtOTE5Ny03M2IwMDBhMDAyY2QiLCJJbmRleCI6MjUsIkdyb3VwSWQiOm51bGwsIlRpdGxlIjoiU2NoZWR1bGUgUmV2aXNpb24iLCJEYXRlVGltZSI6IjIwMjUtMDEtMTlUMjM6NTk6MDAiLCJQZXJjZW50YWdlQ29tcGxldGUiOm51bGwsIk5vdGUiOm51bGwsIlN0eWxlIjp7IiRpZCI6IjY4IiwiVGl0bGVQb3NpdGlvbiI6IkxlZnQiLCJEYXRlUG9zaXRpb24iOiJSaWdodCIsIlNoYXBlVHlwZSI6OSwiU2hhcGVTaXplIjowLCJTcGFjaW5nIjo1LCJTaGFwZVN0eWxlIjp7IiRpZCI6IjY5IiwiTWFyZ2luIjp7IiRpZCI6IjcwIiwiVG9wIjowLjAsIkxlZnQiOjAuMCwiUmlnaHQiOjAuMCwiQm90dG9tIjowLjB9LCJQYWRkaW5nIjp7IiRpZCI6IjcxIiwiVG9wIjowLjAsIkxlZnQiOjAuMCwiUmlnaHQiOjAuMCwiQm90dG9tIjowLjB9LCJCYWNrZ3JvdW5kIjp7IiRpZCI6IjcyIiwiQ29sb3IiOnsiJGlkIjoiNzMiLCJBIjoyNTUsIlIiOjEsIkciOjIyLCJCIjozOX19LCJJc1Zpc2libGUiOnRydWUsIldpZHRoIjoxMi4wLCJIZWlnaHQiOjE0LjAsIkJvcmRlclN0eWxlIjp7IiRpZCI6Ijc0IiwiTGluZUNvbG9yIjp7IiRpZCI6Ijc1IiwiJHR5cGUiOiJOTFJFLkNvbW1vbi5Eb20uU29saWRDb2xvckJydXNoLCBOTFJFLkNvbW1vbiIsIkNvbG9yIjp7IiRpZCI6Ijc2IiwiQSI6MjU1LCJSIjoyNTUsIkciOjAsIkIiOjB9fSwiTGluZVdlaWdodCI6MC4wLCJMaW5lVHlwZSI6MCwiUGFyZW50U3R5bGUiOm51bGx9LCJQYXJlbnRTdHlsZSI6bnVsbH0sIlRpdGxlU3R5bGUiOnsiJGlkIjoiNzciLCJGb250U2V0dGluZ3MiOnsiJGlkIjoiNzgiLCJGb250U2l6ZSI6MTEsIkZvbnROYW1lIjoiQ2FsaWJyaSIsIklzQm9sZCI6ZmFsc2UsIklzSXRhbGljIjp0cnVlLCJJc1VuZGVybGluZWQiOmZhbHNlLCJQYXJlbnRTdHlsZSI6bnVsbH0sIkF1dG9TaXplIjoyLCJGb3JlZ3JvdW5kIjp7IiRpZCI6Ijc5IiwiQ29sb3IiOnsiJGlkIjoiODAiLCJBIjoyNTUsIlIiOjEsIkciOjIyLCJCIjozOX19LCJNYXhXaWR0aCI6NzkuMCwiTWF4SGVpZ2h0IjoiSW5maW5pdHkiLCJTbWFydEZvcmVncm91bmRJc0FjdGl2ZSI6ZmFsc2UsIkhvcml6b250YWxBbGlnbm1lbnQiOjI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7IiRpZCI6Ijg1IiwiTGluZUNvbG9yIjpudWxsLCJMaW5lV2VpZ2h0IjowLjAsIkxpbmVUeXBlIjowLCJQYXJlbnRTdHlsZSI6bnVsbH0sIlBhcmVudFN0eWxlIjpudWxsfSwiRGF0ZVN0eWxlIjp7IiRpZCI6Ijg2IiwiRm9udFNldHRpbmdzIjp7IiRpZCI6Ijg3IiwiRm9udFNpemUiOjksIkZvbnROYW1lIjoiQ29yYmVsIiwiSXNCb2xkIjpmYWxzZSwiSXNJdGFsaWMiOmZhbHNlLCJJc1VuZGVybGluZWQiOmZhbHNlLCJQYXJlbnRTdHlsZSI6bnVsbH0sIkF1dG9TaXplIjoyLCJGb3JlZ3JvdW5kIjp7IiRpZCI6Ijg4IiwiQ29sb3IiOnsiJGlkIjoiODkiLCJBIjoyNTUsIlIiOjI5LCJHIjo1MiwiQiI6NDF9fSwiTWF4V2lkdGgiOjI0LjAsIk1heEhlaWdodCI6IkluZmluaXR5IiwiU21hcnRGb3JlZ3JvdW5kSXNBY3RpdmUiOmZhbHNlLCJIb3Jpem9udGFsQWxpZ25tZW50IjowLCJWZXJ0aWNhbEFsaWdubWVudCI6MC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CwiUiI6MjU1LCJHIjoyNTUsIkIiOjI1NX19LCJJc1Zpc2libGUiOnRydWUsIldpZHRoIjowLjAsIkhlaWdodCI6MC4wLCJCb3JkZXJTdHlsZSI6eyIkaWQiOiI5NCIsIkxpbmVDb2xvciI6bnVsbCwiTGluZVdlaWdodCI6MC4wLCJMaW5lVHlwZSI6MCwiUGFyZW50U3R5bGUiOm51bGx9LCJQYXJlbnRTdHlsZSI6bnVsbH0sIkRhdGVGb3JtYXQiOnsiJGlkIjoiOT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NiIsIkRhdGVQYXJ0SXNWaXNpYmxlIjpmYWxzZSwiVGltZVBhcnRJc1Zpc2libGUiOmZhbHNlfX0sIldlZWtOdW1iZXJpbmciOnsiJGlkIjoiOTciLCJGb3JtYXQiOjAsIklzVmlzaWJsZSI6ZmFsc2UsIkxhc3RLbm93blZpc2liaWxpdHlTdGF0ZSI6ZmFsc2V9LCJJc1Zpc2libGUiOnRydWUsIlBhcmVudFN0eWxlIjpudWxsfSwiSHlwZXJsaW5rIjpudWxsLCJJbXBvcnRJZCI6IiJ9XSwiSWQiOiIyMmZiZTg1Ny00OThkLTQ0ZmYtYWE4Yi1mYWYxMmJlMWJjNGQiLCJJc1NpbmdsZUl0ZW1Sb3ciOmZhbHNlfV0sIkluZGV4IjoyMiwiSWQiOiIzODhjYjAxZi0xYzRjLTQ4YzktYmUwMi05ZjFmODhkNTgyYjYiLCJIZWFkZXJUZXh0IjpudWxsLCJJc0RlZmF1bHQiOnRydWUsIlN0eWxlIjp7IiRpZCI6Ijk4IiwiSGVhZGVyU3R5bGUiOnsiJGlkIjoiOTkiLCJUZXh0U3R5bGUiOnsiJGlkIjoiMTAwIiwiRm9udFNldHRpbmdzIjp7IiRpZCI6IjEwMSIsIkZvbnRTaXplIjoxMSwiRm9udE5hbWUiOiJDYWxpYnJpIiwiSXNCb2xkIjpmYWxzZSwiSXNJdGFsaWMiOmZhbHNlLCJJc1VuZGVybGluZWQiOmZhbHNlLCJQYXJlbnRTdHlsZSI6bnVsbH0sIkF1dG9TaXplIjoyLCJGb3JlZ3JvdW5kIjp7IiRpZCI6IjEwMiIsIkNvbG9yIjp7IiRpZCI6IjEwM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wNCIsIlRvcCI6MC4wLCJMZWZ0IjowLjAsIlJpZ2h0IjowLjAsIkJvdHRvbSI6MC4wfSwiUGFkZGluZyI6eyIkaWQiOiIxMDUiLCJUb3AiOjAuMCwiTGVmdCI6MC4wLCJSaWdodCI6MC4wLCJCb3R0b20iOjAuMH0sIkJhY2tncm91bmQiOm51bGwsIklzVmlzaWJsZSI6dHJ1ZSwiV2lkdGgiOjAuMCwiSGVpZ2h0IjowLjAsIkJvcmRlclN0eWxlIjpudWxsLCJQYXJlbnRTdHlsZSI6bnVsbH0sIlJlY3RhbmdsZVN0eWxlIjp7IiRpZCI6IjEwNiIsIk1hcmdpbiI6eyIkaWQiOiIxMDciLCJUb3AiOjAuMCwiTGVmdCI6MC4wLCJSaWdodCI6MC4wLCJCb3R0b20iOjAuMH0sIlBhZGRpbmciOnsiJGlkIjoiMTA4IiwiVG9wIjowLjAsIkxlZnQiOjAuMCwiUmlnaHQiOjAuMCwiQm90dG9tIjowLjB9LCJCYWNrZ3JvdW5kIjp7IiRpZCI6IjEwOSIsIkNvbG9yIjp7IiRpZCI6IjExMCIsIkEiOjYzLCJSIjoxMzUsIkciOjE4NywiQiI6MTYyfX0sIklzVmlzaWJsZSI6dHJ1ZSwiV2lkdGgiOjAuMCwiSGVpZ2h0IjowLjAsIkJvcmRlclN0eWxlIjp7IiRpZCI6IjExMSIsIkxpbmVDb2xvciI6eyIkaWQiOiIxMTIiLCIkdHlwZSI6Ik5MUkUuQ29tbW9uLkRvbS5Tb2xpZENvbG9yQnJ1c2gsIE5MUkUuQ29tbW9uIiwiQ29sb3IiOnsiJGlkIjoiMTEzIiwiQSI6MjU1LCJSIjoyNTUsIkciOjAsIkIiOjB9fSwiTGluZVdlaWdodCI6MC4wLCJMaW5lVHlwZSI6MCwiUGFyZW50U3R5bGUiOm51bGx9LCJQYXJlbnRTdHlsZSI6bnVsbH0sIk1hcmdpbiI6eyIkaWQiOiIxMTQiLCJUb3AiOjAuMCwiTGVmdCI6MC4wLCJSaWdodCI6MC4wLCJCb3R0b20iOjAuMH0sIlBhZGRpbmciOnsiJGlkIjoiMTE1IiwiVG9wIjowLjAsIkxlZnQiOjAuMCwiUmlnaHQiOjAuMCwiQm90dG9tIjowLjB9LCJCYWNrZ3JvdW5kIjpudWxsLCJJc1Zpc2libGUiOnRydWUsIldpZHRoIjowLjAsIkhlaWdodCI6MC4wLCJCb3JkZXJTdHlsZSI6bnVsbCwiUGFyZW50U3R5bGUiOm51bGx9LCJCYWNrZ3JvdW5kU3R5bGUiOnsiJGlkIjoiMTE2IiwiTWFyZ2luIjp7IiRpZCI6IjExNyIsIlRvcCI6MC4wLCJMZWZ0IjowLjAsIlJpZ2h0IjowLjAsIkJvdHRvbSI6MC4wfSwiUGFkZGluZyI6eyIkaWQiOiIxMTgiLCJUb3AiOjAuMCwiTGVmdCI6MC4wLCJSaWdodCI6MC4wLCJCb3R0b20iOjAuMH0sIkJhY2tncm91bmQiOnsiJGlkIjoiMTE5IiwiQ29sb3IiOnsiJGlkIjoiMTIwIiwiQSI6MTQyLCJSIjoxMzUsIkciOjE4NywiQiI6MTYyfX0sIklzVmlzaWJsZSI6dHJ1ZSwiV2lkdGgiOjAuMCwiSGVpZ2h0IjowLjAsIkJvcmRlclN0eWxlIjp7IiRpZCI6IjEyMSIsIkxpbmVDb2xvciI6eyIkaWQiOiIxMjIiLCIkdHlwZSI6Ik5MUkUuQ29tbW9uLkRvbS5Tb2xpZENvbG9yQnJ1c2gsIE5MUkUuQ29tbW9uIiwiQ29sb3IiOnsiJGlkIjoiMTIzIiwiQSI6MjU1LCJSIjoyMzQsIkciOjIyLCJCIjozMH19LCJMaW5lV2VpZ2h0IjowLjAsIkxpbmVUeXBlIjowLCJQYXJlbnRTdHlsZSI6bnVsbH0sIlBhcmVudFN0eWxlIjpudWxsfSwiTWFyZ2luIjp7IiRpZCI6IjEyNCIsIlRvcCI6MC4wLCJMZWZ0IjowLjAsIlJpZ2h0IjowLjAsIkJvdHRvbSI6MC4wfSwiUGFkZGluZyI6eyIkaWQiOiIxMjUiLCJUb3AiOjAuMCwiTGVmdCI6MC4wLCJSaWdodCI6MC4wLCJCb3R0b20iOjAuMH0sIklzVmlzaWJsZSI6dHJ1ZSwiV2lkdGgiOjAuMCwiSGVpZ2h0IjowLjAsIkJvcmRlclN0eWxlIjp7IiRpZCI6IjEyNiIsIkxpbmVDb2xvciI6bnVsbCwiTGluZVdlaWdodCI6MC4wLCJMaW5lVHlwZSI6MCwiUGFyZW50U3R5bGUiOm51bGx9LCJQYXJlbnRTdHlsZSI6bnVsbH19XSwiSWQiOiI4MTAxN2I3Zi01MGYwLTQ5ZDItYmJlMi1jNzMyZTM0ZDQyN2IiLCJJbmRleCI6MjIsIkhlYWRlclRleHQiOiJSZXZpc2lvbnMiLCJTdHlsZSI6eyIkaWQiOiIxMjciLCJTdHlsZUlkIjoiMDAwMDAwMDAtMDAwMC0wMDAwLTAwMDAtMDAwMDAwMDAwMDAwIiwiSGVhZGVyU3R5bGUiOnsiJGlkIjoiMTI4IiwiVGV4dElzVmVydGljYWwiOmZhbHNlLCJUZXh0U3R5bGUiOnsiJGlkIjoiMTI5IiwiRm9udFNldHRpbmdzIjp7IiRpZCI6IjEzMCIsIkZvbnRTaXplIjoxMiwiRm9udE5hbWUiOiJDYWxpYnJpIiwiSXNCb2xkIjpmYWxzZSwiSXNJdGFsaWMiOmZhbHNlLCJJc1VuZGVybGluZWQiOmZhbHNlLCJQYXJlbnRTdHlsZSI6bnVsbH0sIkF1dG9TaXplIjoyLCJGb3JlZ3JvdW5kIjp7IiRpZCI6IjEzMSIsIkNvbG9yIjp7IiRpZCI6IjEzMiIsIkEiOjI1NSwiUiI6MSwiRyI6MjIsIkIiOjM5fX0sIk1heFdpZHRoIjoiSW5maW5pdHkiLCJNYXhIZWlnaHQiOiJJbmZpbml0eSIsIlNtYXJ0Rm9yZWdyb3VuZElzQWN0aXZlIjpmYWxzZSwiSG9yaXpvbnRhbEFsaWdubWVudCI6MCwiVmVydGljYWxBbGlnbm1lbnQiOjAsIlNtYXJ0Rm9yZWdyb3VuZCI6bnVsbCwiQmFja2dyb3VuZEZpbGxUeXBlIjowLCJNYXJnaW4iOnsiJGlkIjoiMTMzIiwiVG9wIjowLjAsIkxlZnQiOjAuMCwiUmlnaHQiOjAuMCwiQm90dG9tIjowLjB9LCJQYWRkaW5nIjp7IiRpZCI6IjEzNCIsIlRvcCI6MC4wLCJMZWZ0IjowLjAsIlJpZ2h0IjowLjAsIkJvdHRvbSI6MC4wfSwiQmFja2dyb3VuZCI6bnVsbCwiSXNWaXNpYmxlIjp0cnVlLCJXaWR0aCI6MC4wLCJIZWlnaHQiOjAuMCwiQm9yZGVyU3R5bGUiOm51bGwsIlBhcmVudFN0eWxlIjpudWxsfSwiUmVjdGFuZ2xlU3R5bGUiOnsiJGlkIjoiMTM1IiwiTWFyZ2luIjp7IiRpZCI6IjEzNiIsIlRvcCI6MC4wLCJMZWZ0IjowLjAsIlJpZ2h0IjowLjAsIkJvdHRvbSI6MC4wfSwiUGFkZGluZyI6eyIkaWQiOiIxMzciLCJUb3AiOjAuMCwiTGVmdCI6MC4wLCJSaWdodCI6MC4wLCJCb3R0b20iOjAuMH0sIkJhY2tncm91bmQiOnsiJGlkIjoiMTM4IiwiQ29sb3IiOnsiJGlkIjoiMTM5IiwiQSI6MjU1LCJSIjoxMzUsIkciOjE4NywiQiI6MTYyfX0sIklzVmlzaWJsZSI6dHJ1ZSwiV2lkdGgiOjAuMCwiSGVpZ2h0IjowLjAsIkJvcmRlclN0eWxlIjp7IiRpZCI6IjE0MCIsIkxpbmVDb2xvciI6eyIkaWQiOiIxNDEiLCIkdHlwZSI6Ik5MUkUuQ29tbW9uLkRvbS5Tb2xpZENvbG9yQnJ1c2gsIE5MUkUuQ29tbW9uIiwiQ29sb3IiOnsiJGlkIjoiMTQyIiwiQSI6MjU1LCJSIjoyNTUsIkciOjI1NSwiQiI6MjU1fX0sIkxpbmVXZWlnaHQiOjAuMCwiTGluZVR5cGUiOjAsIlBhcmVudFN0eWxlIjpudWxsfSwiUGFyZW50U3R5bGUiOm51bGx9LCJNYXJnaW4iOnsiJGlkIjoiMTQzIiwiVG9wIjowLjAsIkxlZnQiOjAuMCwiUmlnaHQiOjAuMCwiQm90dG9tIjowLjB9LCJQYWRkaW5nIjp7IiRpZCI6IjE0NCIsIlRvcCI6MC4wLCJMZWZ0IjowLjAsIlJpZ2h0IjowLjAsIkJvdHRvbSI6MC4wfSwiQmFja2dyb3VuZCI6bnVsbCwiSXNWaXNpYmxlIjp0cnVlLCJXaWR0aCI6MC4wLCJIZWlnaHQiOjAuMCwiQm9yZGVyU3R5bGUiOm51bGwsIlBhcmVudFN0eWxlIjpudWxsfSwiQmFja2dyb3VuZFN0eWxlIjp7IiRpZCI6IjE0NSIsIk1hcmdpbiI6eyIkaWQiOiIxNDYiLCJUb3AiOjAuMCwiTGVmdCI6MC4wLCJSaWdodCI6MC4wLCJCb3R0b20iOjAuMH0sIlBhZGRpbmciOnsiJGlkIjoiMTQ3IiwiVG9wIjowLjAsIkxlZnQiOjAuMCwiUmlnaHQiOjAuMCwiQm90dG9tIjowLjB9LCJCYWNrZ3JvdW5kIjp7IiRpZCI6IjE0OCIsIkNvbG9yIjp7IiRpZCI6IjE0OSIsIkEiOjE0MiwiUiI6MTM1LCJHIjoxODcsIkIiOjE2Mn19LCJJc1Zpc2libGUiOnRydWUsIldpZHRoIjowLjAsIkhlaWdodCI6MC4wLCJCb3JkZXJTdHlsZSI6eyIkaWQiOiIxNTAiLCJMaW5lQ29sb3IiOnsiJGlkIjoiMTUxIiwiJHR5cGUiOiJOTFJFLkNvbW1vbi5Eb20uU29saWRDb2xvckJydXNoLCBOTFJFLkNvbW1vbiIsIkNvbG9yIjp7IiRpZCI6IjE1MiIsIkEiOjI1NSwiUiI6MjU1LCJHIjoyNTUsIkIiOjI1NX19LCJMaW5lV2VpZ2h0IjowLjAsIkxpbmVUeXBlIjowLCJQYXJlbnRTdHlsZSI6bnVsbH0sIlBhcmVudFN0eWxlIjpudWxsfSwiSXNBYm92ZVRpbWViYW5kIjpmYWxzZSwiU3BhY2luZyI6NSwiRGVmYXVsdFN3aW1sYW5lVGFza1N0eWxlIjp7IiRpZCI6IjE1MyIsIiR0eXBlIjoiTkxSRS5Db21tb24uRG9tLlN0eWxlcy5FeHBsaWNpdFNldGFibGVUYXNrU3R5bGUsIE5MUkUuQ29tbW9uIiwiU2hhcGUiOjcsIlNoYXBlVGhpY2tuZXNzIjoxLCJEdXJhdGlvbkZvcm1hdCI6MCwiSW5jbHVkZU5vbldvcmtpbmdEYXlzSW5EdXJhdGlvbiI6ZmFsc2UsIlBlcmNlbnRhZ2VDb21wbGV0ZVN0eWxlIjp7IiRpZCI6IjE1NCIsIkZvbnRTZXR0aW5ncyI6eyIkaWQiOiIxNTUiLCJGb250U2l6ZSI6MTAsIkZvbnROYW1lIjoiQ2FsaWJyaSIsIklzQm9sZCI6ZmFsc2UsIklzSXRhbGljIjpmYWxzZSwiSXNVbmRlcmxpbmVkIjpmYWxzZSwiUGFyZW50U3R5bGUiOm51bGx9LCJBdXRvU2l6ZSI6MCwiRm9yZWdyb3VuZCI6eyIkaWQiOiIxNTYiLCJDb2xvciI6eyIkaWQiOiIxNT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1OCIsIlRvcCI6MC4wLCJMZWZ0IjowLjAsIlJpZ2h0IjowLjAsIkJvdHRvbSI6MC4wfSwiUGFkZGluZyI6eyIkaWQiOiIxNTkiLCJUb3AiOjAuMCwiTGVmdCI6MC4wLCJSaWdodCI6MC4wLCJCb3R0b20iOjAuMH0sIkJhY2tncm91bmQiOnsiJGlkIjoiMTYwIiwiQ29sb3IiOnsiJGlkIjoiMTYxIiwiQSI6ODksIlIiOjAsIkciOjAsIkIiOjB9fSwiSXNWaXNpYmxlIjp0cnVlLCJXaWR0aCI6MC4wLCJIZWlnaHQiOjAuMCwiQm9yZGVyU3R5bGUiOnsiJGlkIjoiMTYyIiwiTGluZUNvbG9yIjpudWxsLCJMaW5lV2VpZ2h0IjowLjAsIkxpbmVUeXBlIjowLCJQYXJlbnRTdHlsZSI6bnVsbH0sIlBhcmVudFN0eWxlIjpudWxsfSwiRHVyYXRpb25TdHlsZSI6eyIkaWQiOiIxNjMiLCJGb250U2V0dGluZ3MiOnsiJGlkIjoiMTY0IiwiRm9udFNpemUiOjEwLCJGb250TmFtZSI6IkNhbGlicmkiLCJJc0JvbGQiOmZhbHNlLCJJc0l0YWxpYyI6ZmFsc2UsIklzVW5kZXJsaW5lZCI6ZmFsc2UsIlBhcmVudFN0eWxlIjpudWxsfSwiQXV0b1NpemUiOjAsIkZvcmVncm91bmQiOnsiJGlkIjoiMTY1IiwiQ29sb3IiOnsiJGlkIjoiMTY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3IiwiVG9wIjowLjAsIkxlZnQiOjAuMCwiUmlnaHQiOjAuMCwiQm90dG9tIjowLjB9LCJQYWRkaW5nIjp7IiRpZCI6IjE2OCIsIlRvcCI6MC4wLCJMZWZ0IjowLjAsIlJpZ2h0IjowLjAsIkJvdHRvbSI6MC4wfSwiQmFja2dyb3VuZCI6eyIkaWQiOiIxNjkiLCJDb2xvciI6eyIkcmVmIjoiMTYxIn19LCJJc1Zpc2libGUiOnRydWUsIldpZHRoIjowLjAsIkhlaWdodCI6MC4wLCJCb3JkZXJTdHlsZSI6eyIkaWQiOiIxNzAiLCJMaW5lQ29sb3IiOm51bGwsIkxpbmVXZWlnaHQiOjAuMCwiTGluZVR5cGUiOjAsIlBhcmVudFN0eWxlIjpudWxsfSwiUGFyZW50U3R5bGUiOm51bGx9LCJIb3Jpem9udGFsQ29ubmVjdG9yU3R5bGUiOnsiJGlkIjoiMTcxIiwiTGluZUNvbG9yIjp7IiRpZCI6IjE3MiIsIiR0eXBlIjoiTkxSRS5Db21tb24uRG9tLlNvbGlkQ29sb3JCcnVzaCwgTkxSRS5Db21tb24iLCJDb2xvciI6eyIkaWQiOiIxNzMiLCJBIjoyNTUsIlIiOjIwNCwiRyI6MjA0LCJCIjoyMDR9fSwiTGluZVdlaWdodCI6MS4wLCJMaW5lVHlwZSI6MCwiUGFyZW50U3R5bGUiOm51bGx9LCJWZXJ0aWNhbENvbm5lY3RvclN0eWxlIjp7IiRpZCI6IjE3NCIsIkxpbmVDb2xvciI6eyIkaWQiOiIxNzUiLCIkdHlwZSI6Ik5MUkUuQ29tbW9uLkRvbS5Tb2xpZENvbG9yQnJ1c2gsIE5MUkUuQ29tbW9uIiwiQ29sb3IiOnsiJGlkIjoiMTc2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UsIklzQmVsb3dUaW1lYmFuZCI6ZmFsc2UsIlBlcmNlbnRhZ2VDb21wbGV0ZVNoYXBlT3BhY2l0eSI6MzUsIlNoYXBlU3R5bGUiOnsiJGlkIjoiMTc3IiwiTWFyZ2luIjp7IiRpZCI6IjE3OCIsIlRvcCI6MC4wLCJMZWZ0Ijo0LjAsIlJpZ2h0Ijo0LjAsIkJvdHRvbSI6MC4wfSwiUGFkZGluZyI6eyIkaWQiOiIxNzkiLCJUb3AiOjAuMCwiTGVmdCI6MC4wLCJSaWdodCI6MC4wLCJCb3R0b20iOjAuMH0sIkJhY2tncm91bmQiOnsiJGlkIjoiMTgwIiwiQ29sb3IiOnsiJGlkIjoiMTgxIiwiQSI6MjU1LCJSIjoxMzUsIkciOjE4NywiQiI6MTYyfX0sIklzVmlzaWJsZSI6dHJ1ZSwiV2lkdGgiOjAuMCwiSGVpZ2h0IjoxNi4wLCJCb3JkZXJTdHlsZSI6eyIkaWQiOiIxODIiLCJMaW5lQ29sb3IiOnsiJGlkIjoiMTgzIiwiJHR5cGUiOiJOTFJFLkNvbW1vbi5Eb20uU29saWRDb2xvckJydXNoLCBOTFJFLkNvbW1vbiIsIkNvbG9yIjp7IiRpZCI6IjE4NCIsIkEiOjI1NSwiUiI6MjM0LCJHIjoyMiwiQiI6MzB9fSwiTGluZVdlaWdodCI6MC4wLCJMaW5lVHlwZSI6MCwiUGFyZW50U3R5bGUiOm51bGx9LCJQYXJlbnRTdHlsZSI6bnVsbH0sIlRpdGxlU3R5bGUiOnsiJGlkIjoiMTg1IiwiRm9udFNldHRpbmdzIjp7IiRpZCI6IjE4NiIsIkZvbnRTaXplIjoxMSwiRm9udE5hbWUiOiJDYWxpYnJpIiwiSXNCb2xkIjpmYWxzZSwiSXNJdGFsaWMiOmZhbHNlLCJJc1VuZGVybGluZWQiOmZhbHNlLCJQYXJlbnRTdHlsZSI6bnVsbH0sIkF1dG9TaXplIjowLCJGb3JlZ3JvdW5kIjp7IiRpZCI6IjE4NyIsIkNvbG9yIjp7IiRpZCI6IjE4OCIsIkEiOjI1NSwiUiI6MjU1LCJHIjoyNTUsIkIiOjI1NX19LCJNYXhXaWR0aCI6NzIwLjAsIk1heEhlaWdodCI6IkluZmluaXR5IiwiU21hcnRGb3JlZ3JvdW5kSXNBY3RpdmUiOmZhbHNlLCJIb3Jpem9udGFsQWxpZ25tZW50IjoyLCJWZXJ0aWNhbEFsaWdubWVudCI6MCwiU21hcnRGb3JlZ3JvdW5kIjpudWxsLCJCYWNrZ3JvdW5kRmlsbFR5cGUiOjAsIk1hcmdpbiI6eyIkaWQiOiIxODkiLCJUb3AiOjAuMCwiTGVmdCI6MC4wLCJSaWdodCI6MC4wLCJCb3R0b20iOjAuMH0sIlBhZGRpbmciOnsiJGlkIjoiMTkwIiwiVG9wIjowLjAsIkxlZnQiOjAuMCwiUmlnaHQiOjAuMCwiQm90dG9tIjowLjB9LCJCYWNrZ3JvdW5kIjp7IiRpZCI6IjE5MSIsIkNvbG9yIjp7IiRyZWYiOiIxNjEifX0sIklzVmlzaWJsZSI6dHJ1ZSwiV2lkdGgiOjAuMCwiSGVpZ2h0IjowLjAsIkJvcmRlclN0eWxlIjp7IiRpZCI6IjE5MiIsIkxpbmVDb2xvciI6bnVsbCwiTGluZVdlaWdodCI6MC4wLCJMaW5lVHlwZSI6MCwiUGFyZW50U3R5bGUiOm51bGx9LCJQYXJlbnRTdHlsZSI6bnVsbH0sIkRhdGVTdHlsZSI6eyIkaWQiOiIxOTMiLCJGb250U2V0dGluZ3MiOnsiJGlkIjoiMTk0IiwiRm9udFNpemUiOjEwLCJGb250TmFtZSI6IkNvcmJlbCIsIklzQm9sZCI6ZmFsc2UsIklzSXRhbGljIjpmYWxzZSwiSXNVbmRlcmxpbmVkIjpmYWxzZSwiUGFyZW50U3R5bGUiOm51bGx9LCJBdXRvU2l6ZSI6MCwiRm9yZWdyb3VuZCI6eyIkaWQiOiIxOTUiLCJDb2xvciI6eyIkaWQiOiIxOT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k3IiwiVG9wIjowLjAsIkxlZnQiOjAuMCwiUmlnaHQiOjAuMCwiQm90dG9tIjowLjB9LCJQYWRkaW5nIjp7IiRpZCI6IjE5OCIsIlRvcCI6MC4wLCJMZWZ0IjowLjAsIlJpZ2h0IjowLjAsIkJvdHRvbSI6MC4wfSwiQmFja2dyb3VuZCI6eyIkaWQiOiIxOTkiLCJDb2xvciI6eyIkcmVmIjoiMTYxIn19LCJJc1Zpc2libGUiOnRydWUsIldpZHRoIjowLjAsIkhlaWdodCI6MC4wLCJCb3JkZXJTdHlsZSI6eyIkaWQiOiIyMDAiLCJMaW5lQ29sb3IiOm51bGwsIkxpbmVXZWlnaHQiOjAuMCwiTGluZVR5cGUiOjAsIlBhcmVudFN0eWxlIjpudWxsfSwiUGFyZW50U3R5bGUiOm51bGx9LCJEYXRlRm9ybWF0Ijp7IiRpZCI6IjIwMSIsIkZvcm1hdFN0cmluZyI6Ik1NLmRkIiwiU2VwYXJhdG9yIjoiLiIsIlVzZUludGVybmF0aW9uYWxEYXRlRm9ybWF0IjpmYWxzZSwiRGF0ZUlzVmlzaWJsZSI6dHJ1ZSwiVGltZUlzVmlzaWJsZSI6ZmFsc2UsIkhvdXJEaWdpdHMiOjEsIkFtUG1EZXNpZ25hdG9yIjoyLCJUcmltMDBNaW51dGVzIjpmYWxzZSwiTGFzdEtub3duVmlzaWJpbGl0eVN0YXRlIjp7IiRpZCI6IjIwMiIsIkRhdGVQYXJ0SXNWaXNpYmxlIjpmYWxzZSwiVGltZVBhcnRJc1Zpc2libGUiOmZhbHNlfX0sIldlZWtOdW1iZXJpbmciOnsiJGlkIjoiMjAzIiwiRm9ybWF0IjowLCJJc1Zpc2libGUiOmZhbHNlLCJMYXN0S25vd25WaXNpYmlsaXR5U3RhdGUiOmZhbHNlfSwiSXNWaXNpYmxlIjp0cnVlLCJQYXJlbnRTdHlsZSI6bnVsbCwiX2V4cGxpY2l0bHlTZXQiOnsiJGlkIjoiMjA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wNSIsIlNoYXBlIjoxNywiQ29ubmVjdG9yTWFyZ2luIjp7IiRpZCI6IjIwNiIsIlRvcCI6MC4wLCJMZWZ0IjoyLjAsIlJpZ2h0IjoyLjAsIkJvdHRvbSI6MC4wfSwiQ29ubmVjdG9yU3R5bGUiOnsiJGlkIjoiMjA3IiwiTGluZUNvbG9yIjp7IiRpZCI6IjIwOCIsIiR0eXBlIjoiTkxSRS5Db21tb24uRG9tLlNvbGlkQ29sb3JCcnVzaCwgTkxSRS5Db21tb24iLCJDb2xvciI6eyIkaWQiOiIyMDkiLCJBIjoyNTUsIlIiOjc5LCJHIjoxMjksIkIiOjE4OX19LCJMaW5lV2VpZ2h0IjoxLjAsIkxpbmVUeXBlIjowLCJQYXJlbnRTdHlsZSI6bnVsbH0sIklzQmVsb3dUaW1lYmFuZCI6ZmFsc2UsIlBvc2l0aW9uT25UYXNrIjoxLCJIaWRlRGF0ZSI6ZmFsc2UsIlNoYXBlU2l6ZSI6MSwiU3BhY2luZyI6Mi4wLCJQYWRkaW5nIjp7IiRpZCI6IjIxMCIsIlRvcCI6Ny4wLCJMZWZ0IjozLjAsIlJpZ2h0IjowLjAsIkJvdHRvbSI6Mi4wfSwiU2hhcGVTdHlsZSI6eyIkaWQiOiIyMTEiLCJNYXJnaW4iOnsiJGlkIjoiMjEyIiwiVG9wIjowLjAsIkxlZnQiOjAuMCwiUmlnaHQiOjAuMCwiQm90dG9tIjowLjB9LCJQYWRkaW5nIjp7IiRpZCI6IjIxMyIsIlRvcCI6MC4wLCJMZWZ0IjowLjAsIlJpZ2h0IjowLjAsIkJvdHRvbSI6MC4wfSwiQmFja2dyb3VuZCI6eyIkaWQiOiIyMTQiLCJDb2xvciI6eyIkaWQiOiIyMTUiLCJBIjoyNTUsIlIiOjEzNSwiRyI6MTg3LCJCIjoxNjJ9fSwiSXNWaXNpYmxlIjp0cnVlLCJXaWR0aCI6MTguMCwiSGVpZ2h0IjoyMC4wLCJCb3JkZXJTdHlsZSI6eyIkaWQiOiIyMTYiLCJMaW5lQ29sb3IiOnsiJGlkIjoiMjE3IiwiJHR5cGUiOiJOTFJFLkNvbW1vbi5Eb20uU29saWRDb2xvckJydXNoLCBOTFJFLkNvbW1vbiIsIkNvbG9yIjp7IiRpZCI6IjIxOCIsIkEiOjI1NSwiUiI6MjM0LCJHIjoyMiwiQiI6MzB9fSwiTGluZVdlaWdodCI6MC4wLCJMaW5lVHlwZSI6MCwiUGFyZW50U3R5bGUiOm51bGx9LCJQYXJlbnRTdHlsZSI6bnVsbH0sIlRpdGxlU3R5bGUiOnsiJGlkIjoiMjE5IiwiRm9udFNldHRpbmdzIjp7IiRpZCI6IjIyMCIsIkZvbnRTaXplIjoxMiwiRm9udE5hbWUiOiJDYWxpYnJpIiwiSXNCb2xkIjpmYWxzZSwiSXNJdGFsaWMiOmZhbHNlLCJJc1VuZGVybGluZWQiOmZhbHNlLCJQYXJlbnRTdHlsZSI6bnVsbH0sIkF1dG9TaXplIjowLCJGb3JlZ3JvdW5kIjp7IiRpZCI6IjIyMSIsIkNvbG9yIjp7IiRpZCI6IjIy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jMiLCJUb3AiOjAuMCwiTGVmdCI6MC4wLCJSaWdodCI6MC4wLCJCb3R0b20iOjAuMH0sIlBhZGRpbmciOnsiJGlkIjoiMjI0IiwiVG9wIjowLjAsIkxlZnQiOjAuMCwiUmlnaHQiOjAuMCwiQm90dG9tIjowLjB9LCJCYWNrZ3JvdW5kIjp7IiRpZCI6IjIyNSIsIkNvbG9yIjp7IiRpZCI6IjIyNiIsIkEiOjg5LCJSIjowLCJHIjowLCJCIjowfX0sIklzVmlzaWJsZSI6dHJ1ZSwiV2lkdGgiOjAuMCwiSGVpZ2h0IjowLjAsIkJvcmRlclN0eWxlIjp7IiRpZCI6IjIyNyIsIkxpbmVDb2xvciI6bnVsbCwiTGluZVdlaWdodCI6MC4wLCJMaW5lVHlwZSI6MCwiUGFyZW50U3R5bGUiOm51bGx9LCJQYXJlbnRTdHlsZSI6bnVsbH0sIkRhdGVTdHlsZSI6eyIkaWQiOiIyMjgiLCJGb250U2V0dGluZ3MiOnsiJGlkIjoiMjI5IiwiRm9udFNpemUiOjksIkZvbnROYW1lIjoiQ29yYmVsIiwiSXNCb2xkIjpmYWxzZSwiSXNJdGFsaWMiOmZhbHNlLCJJc1VuZGVybGluZWQiOmZhbHNlLCJQYXJlbnRTdHlsZSI6bnVsbH0sIkF1dG9TaXplIjowLCJGb3JlZ3JvdW5kIjp7IiRpZCI6IjIzMCIsIkNvbG9yIjp7IiRpZCI6IjIzMSIsIkEiOjI1NSwiUiI6NTUsIkciOjUzLCJCIjo2OX19LCJNYXhXaWR0aCI6MjAwLjAsIk1heEhlaWdodCI6IkluZmluaXR5IiwiU21hcnRGb3JlZ3JvdW5kSXNBY3RpdmUiOmZhbHNlLCJIb3Jpem9udGFsQWxpZ25tZW50IjowLCJWZXJ0aWNhbEFsaWdubWVudCI6MCwiU21hcnRGb3JlZ3JvdW5kIjpudWxsLCJCYWNrZ3JvdW5kRmlsbFR5cGUiOjAsIk1hcmdpbiI6eyIkaWQiOiIyMzIiLCJUb3AiOjAuMCwiTGVmdCI6MC4wLCJSaWdodCI6MC4wLCJCb3R0b20iOjAuMH0sIlBhZGRpbmciOnsiJGlkIjoiMjMzIiwiVG9wIjowLjAsIkxlZnQiOjAuMCwiUmlnaHQiOjAuMCwiQm90dG9tIjowLjB9LCJCYWNrZ3JvdW5kIjp7IiRpZCI6IjIzNCIsIkNvbG9yIjp7IiRyZWYiOiIyMjYifX0sIklzVmlzaWJsZSI6dHJ1ZSwiV2lkdGgiOjAuMCwiSGVpZ2h0IjowLjAsIkJvcmRlclN0eWxlIjp7IiRpZCI6IjIzNSIsIkxpbmVDb2xvciI6bnVsbCwiTGluZVdlaWdodCI6MC4wLCJMaW5lVHlwZSI6MCwiUGFyZW50U3R5bGUiOm51bGx9LCJQYXJlbnRTdHlsZSI6bnVsbH0sIkRhdGVGb3JtYXQiOnsiJGlkIjoiMjM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M3IiwiRGF0ZVBhcnRJc1Zpc2libGUiOmZhbHNlLCJUaW1lUGFydElzVmlzaWJsZSI6ZmFsc2V9fSwiV2Vla051bWJlcmluZyI6eyIkaWQiOiIyMzgiLCJGb3JtYXQiOjAsIklzVmlzaWJsZSI6ZmFsc2UsIkxhc3RLbm93blZpc2liaWxpdHlTdGF0ZSI6ZmFsc2V9LCJJc1Zpc2libGUiOnRydWUsIlBhcmVudFN0eWxlIjpudWxsfSwiRGVmYXVsdFN3aW1sYW5lTWlsZXN0b25lU3R5bGUiOnsiJGlkIjoiMjM5IiwiVGl0bGVQb3NpdGlvbiI6IkxlZnQiLCJEYXRlUG9zaXRpb24iOiJSaWdodCIsIlNoYXBlVHlwZSI6OSwiU2hhcGVTaXplIjowLCJTcGFjaW5nIjo1LCJTaGFwZVN0eWxlIjp7IiRpZCI6IjI0MCIsIk1hcmdpbiI6eyIkaWQiOiIyNDEiLCJUb3AiOjAuMCwiTGVmdCI6MC4wLCJSaWdodCI6MC4wLCJCb3R0b20iOjAuMH0sIlBhZGRpbmciOnsiJGlkIjoiMjQyIiwiVG9wIjowLjAsIkxlZnQiOjAuMCwiUmlnaHQiOjAuMCwiQm90dG9tIjowLjB9LCJCYWNrZ3JvdW5kIjp7IiRpZCI6IjI0MyIsIkNvbG9yIjp7IiRpZCI6IjI0NCIsIkEiOjI1NSwiUiI6MSwiRyI6MjIsIkIiOjM5fX0sIklzVmlzaWJsZSI6dHJ1ZSwiV2lkdGgiOjEyLjAsIkhlaWdodCI6MTQuMCwiQm9yZGVyU3R5bGUiOnsiJGlkIjoiMjQ1IiwiTGluZUNvbG9yIjp7IiRpZCI6IjI0NiIsIiR0eXBlIjoiTkxSRS5Db21tb24uRG9tLlNvbGlkQ29sb3JCcnVzaCwgTkxSRS5Db21tb24iLCJDb2xvciI6eyIkaWQiOiIyNDciLCJBIjoyNTUsIlIiOjIzNCwiRyI6MjIsIkIiOjMwfX0sIkxpbmVXZWlnaHQiOjAuMCwiTGluZVR5cGUiOjAsIlBhcmVudFN0eWxlIjpudWxsfSwiUGFyZW50U3R5bGUiOm51bGx9LCJUaXRsZVN0eWxlIjp7IiRpZCI6IjI0OCIsIkZvbnRTZXR0aW5ncyI6eyIkaWQiOiIyNDkiLCJGb250U2l6ZSI6MTEsIkZvbnROYW1lIjoiQ2FsaWJyaSIsIklzQm9sZCI6ZmFsc2UsIklzSXRhbGljIjp0cnVlLCJJc1VuZGVybGluZWQiOmZhbHNlLCJQYXJlbnRTdHlsZSI6bnVsbH0sIkF1dG9TaXplIjowLCJGb3JlZ3JvdW5kIjp7IiRpZCI6IjI1MCIsIkNvbG9yIjp7IiRpZCI6IjI1MSIsIkEiOjI1NSwiUiI6MSwiRyI6MjIsIkIiOjM5fX0sIk1heFdpZHRoIjoyMDAuMCwiTWF4SGVpZ2h0IjoiSW5maW5pdHkiLCJTbWFydEZvcmVncm91bmRJc0FjdGl2ZSI6ZmFsc2UsIkhvcml6b250YWxBbGlnbm1lbnQiOjIsIlZlcnRpY2FsQWxpZ25tZW50IjowLCJTbWFydEZvcmVncm91bmQiOm51bGwsIkJhY2tncm91bmRGaWxsVHlwZSI6MCwiTWFyZ2luIjp7IiRpZCI6IjI1MiIsIlRvcCI6MC4wLCJMZWZ0IjowLjAsIlJpZ2h0IjowLjAsIkJvdHRvbSI6MC4wfSwiUGFkZGluZyI6eyIkaWQiOiIyNTMiLCJUb3AiOjAuMCwiTGVmdCI6MC4wLCJSaWdodCI6MC4wLCJCb3R0b20iOjAuMH0sIkJhY2tncm91bmQiOnsiJGlkIjoiMjU0IiwiQ29sb3IiOnsiJGlkIjoiMjU1IiwiQSI6MCwiUiI6MjU1LCJHIjoyNTUsIkIiOjI1NX19LCJJc1Zpc2libGUiOnRydWUsIldpZHRoIjowLjAsIkhlaWdodCI6MC4wLCJCb3JkZXJTdHlsZSI6eyIkaWQiOiIyNTYiLCJMaW5lQ29sb3IiOm51bGwsIkxpbmVXZWlnaHQiOjAuMCwiTGluZVR5cGUiOjAsIlBhcmVudFN0eWxlIjpudWxsfSwiUGFyZW50U3R5bGUiOm51bGx9LCJEYXRlU3R5bGUiOnsiJGlkIjoiMjU3IiwiRm9udFNldHRpbmdzIjp7IiRpZCI6IjI1OCIsIkZvbnRTaXplIjo5LCJGb250TmFtZSI6IkNvcmJlbCIsIklzQm9sZCI6ZmFsc2UsIklzSXRhbGljIjpmYWxzZSwiSXNVbmRlcmxpbmVkIjpmYWxzZSwiUGFyZW50U3R5bGUiOm51bGx9LCJBdXRvU2l6ZSI6MCwiRm9yZWdyb3VuZCI6eyIkaWQiOiIyNTkiLCJDb2xvciI6eyIkaWQiOiIyNjAiLCJBIjoyNTUsIlIiOjI5LCJHIjo1MiwiQiI6NDF9fSwiTWF4V2lkdGgiOjIwMC4wLCJNYXhIZWlnaHQiOiJJbmZpbml0eSIsIlNtYXJ0Rm9yZWdyb3VuZElzQWN0aXZlIjpmYWxzZSwiSG9yaXpvbnRhbEFsaWdubWVudCI6MCwiVmVydGljYWxBbGlnbm1lbnQiOjAsIlNtYXJ0Rm9yZWdyb3VuZCI6bnVsbCwiQmFja2dyb3VuZEZpbGxUeXBlIjowLCJNYXJnaW4iOnsiJGlkIjoiMjYxIiwiVG9wIjowLjAsIkxlZnQiOjAuMCwiUmlnaHQiOjAuMCwiQm90dG9tIjowLjB9LCJQYWRkaW5nIjp7IiRpZCI6IjI2MiIsIlRvcCI6MC4wLCJMZWZ0IjowLjAsIlJpZ2h0IjowLjAsIkJvdHRvbSI6MC4wfSwiQmFja2dyb3VuZCI6eyIkaWQiOiIyNjMiLCJDb2xvciI6eyIkaWQiOiIyNjQiLCJBIjowLCJSIjoyNTUsIkciOjI1NSwiQiI6MjU1fX0sIklzVmlzaWJsZSI6dHJ1ZSwiV2lkdGgiOjAuMCwiSGVpZ2h0IjowLjAsIkJvcmRlclN0eWxlIjp7IiRpZCI6IjI2NSIsIkxpbmVDb2xvciI6bnVsbCwiTGluZVdlaWdodCI6MC4wLCJMaW5lVHlwZSI6MCwiUGFyZW50U3R5bGUiOm51bGx9LCJQYXJlbnRTdHlsZSI6bnVsbH0sIkRhdGVGb3JtYXQiOnsiJGlkIjoiMjY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Y3IiwiRGF0ZVBhcnRJc1Zpc2libGUiOmZhbHNlLCJUaW1lUGFydElzVmlzaWJsZSI6ZmFsc2V9fSwiV2Vla051bWJlcmluZyI6eyIkaWQiOiIyNjgiLCJGb3JtYXQiOjAsIklzVmlzaWJsZSI6ZmFsc2UsIkxhc3RLbm93blZpc2liaWxpdHlTdGF0ZSI6ZmFsc2V9LCJJc1Zpc2libGUiOnRydWUsIlBhcmVudFN0eWxlIjpudWxsfSwiRGVmYXVsdFN3aW1sYW5lQWN0aXZpdHlTdHlsZSI6eyIkaWQiOiIyNjkiLCJIZWFkZXJTdHlsZSI6eyIkaWQiOiIyNzAiLCJUZXh0U3R5bGUiOnsiJGlkIjoiMjcxIiwiRm9udFNldHRpbmdzIjp7IiRpZCI6IjI3MiIsIkZvbnRTaXplIjoxMSwiRm9udE5hbWUiOiJDYWxpYnJpIiwiSXNCb2xkIjpmYWxzZSwiSXNJdGFsaWMiOmZhbHNlLCJJc1VuZGVybGluZWQiOmZhbHNlLCJQYXJlbnRTdHlsZSI6bnVsbH0sIkF1dG9TaXplIjoyLCJGb3JlZ3JvdW5kIjp7IiRpZCI6IjI3MyIsIkNvbG9yIjp7IiRpZCI6IjI3N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3NSIsIlRvcCI6MC4wLCJMZWZ0IjowLjAsIlJpZ2h0IjowLjAsIkJvdHRvbSI6MC4wfSwiUGFkZGluZyI6eyIkaWQiOiIyNzYiLCJUb3AiOjAuMCwiTGVmdCI6MC4wLCJSaWdodCI6MC4wLCJCb3R0b20iOjAuMH0sIkJhY2tncm91bmQiOm51bGwsIklzVmlzaWJsZSI6dHJ1ZSwiV2lkdGgiOjAuMCwiSGVpZ2h0IjowLjAsIkJvcmRlclN0eWxlIjpudWxsLCJQYXJlbnRTdHlsZSI6bnVsbH0sIlJlY3RhbmdsZVN0eWxlIjp7IiRpZCI6IjI3NyIsIk1hcmdpbiI6eyIkaWQiOiIyNzgiLCJUb3AiOjAuMCwiTGVmdCI6MC4wLCJSaWdodCI6MC4wLCJCb3R0b20iOjAuMH0sIlBhZGRpbmciOnsiJGlkIjoiMjc5IiwiVG9wIjowLjAsIkxlZnQiOjAuMCwiUmlnaHQiOjAuMCwiQm90dG9tIjowLjB9LCJCYWNrZ3JvdW5kIjp7IiRpZCI6IjI4MCIsIkNvbG9yIjp7IiRpZCI6IjI4MSIsIkEiOjYzLCJSIjoxMzUsIkciOjE4NywiQiI6MTYyfX0sIklzVmlzaWJsZSI6dHJ1ZSwiV2lkdGgiOjAuMCwiSGVpZ2h0IjowLjAsIkJvcmRlclN0eWxlIjp7IiRpZCI6IjI4MiIsIkxpbmVDb2xvciI6eyIkaWQiOiIyODMiLCIkdHlwZSI6Ik5MUkUuQ29tbW9uLkRvbS5Tb2xpZENvbG9yQnJ1c2gsIE5MUkUuQ29tbW9uIiwiQ29sb3IiOnsiJGlkIjoiMjg0IiwiQSI6MjU1LCJSIjoyNTUsIkciOjAsIkIiOjB9fSwiTGluZVdlaWdodCI6MC4wLCJMaW5lVHlwZSI6MCwiUGFyZW50U3R5bGUiOm51bGx9LCJQYXJlbnRTdHlsZSI6bnVsbH0sIk1hcmdpbiI6eyIkaWQiOiIyODUiLCJUb3AiOjAuMCwiTGVmdCI6MC4wLCJSaWdodCI6MC4wLCJCb3R0b20iOjAuMH0sIlBhZGRpbmciOnsiJGlkIjoiMjg2IiwiVG9wIjowLjAsIkxlZnQiOjAuMCwiUmlnaHQiOjAuMCwiQm90dG9tIjowLjB9LCJCYWNrZ3JvdW5kIjpudWxsLCJJc1Zpc2libGUiOnRydWUsIldpZHRoIjowLjAsIkhlaWdodCI6MC4wLCJCb3JkZXJTdHlsZSI6bnVsbCwiUGFyZW50U3R5bGUiOm51bGx9LCJCYWNrZ3JvdW5kU3R5bGUiOnsiJGlkIjoiMjg3IiwiTWFyZ2luIjp7IiRpZCI6IjI4OCIsIlRvcCI6MC4wLCJMZWZ0IjowLjAsIlJpZ2h0IjowLjAsIkJvdHRvbSI6MC4wfSwiUGFkZGluZyI6eyIkaWQiOiIyODkiLCJUb3AiOjAuMCwiTGVmdCI6MC4wLCJSaWdodCI6MC4wLCJCb3R0b20iOjAuMH0sIkJhY2tncm91bmQiOnsiJHJlZiI6IjE0OCJ9LCJJc1Zpc2libGUiOnRydWUsIldpZHRoIjowLjAsIkhlaWdodCI6MC4wLCJCb3JkZXJTdHlsZSI6eyIkaWQiOiIyOTAiLCJMaW5lQ29sb3IiOnsiJGlkIjoiMjkxIiwiJHR5cGUiOiJOTFJFLkNvbW1vbi5Eb20uU29saWRDb2xvckJydXNoLCBOTFJFLkNvbW1vbiIsIkNvbG9yIjp7IiRpZCI6IjI5MiIsIkEiOjI1NSwiUiI6MjM0LCJHIjoyMiwiQiI6MzB9fSwiTGluZVdlaWdodCI6MC4wLCJMaW5lVHlwZSI6MCwiUGFyZW50U3R5bGUiOm51bGx9LCJQYXJlbnRTdHlsZSI6bnVsbH0sIk1hcmdpbiI6eyIkaWQiOiIyOTMiLCJUb3AiOjAuMCwiTGVmdCI6MC4wLCJSaWdodCI6MC4wLCJCb3R0b20iOjAuMH0sIlBhZGRpbmciOnsiJGlkIjoiMjk0IiwiVG9wIjowLjAsIkxlZnQiOjAuMCwiUmlnaHQiOjAuMCwiQm90dG9tIjowLjB9LCJJc1Zpc2libGUiOnRydWUsIldpZHRoIjowLjAsIkhlaWdodCI6MC4wLCJCb3JkZXJTdHlsZSI6eyIkaWQiOiIyOTUiLCJMaW5lQ29sb3IiOm51bGwsIkxpbmVXZWlnaHQiOjAuMCwiTGluZVR5cGUiOjAsIlBhcmVudFN0eWxlIjpudWxsfSwiUGFyZW50U3R5bGUiOm51bGx9LCJNYXJnaW4iOnsiJGlkIjoiMjk2IiwiVG9wIjowLjAsIkxlZnQiOjAuMCwiUmlnaHQiOjAuMCwiQm90dG9tIjowLjB9LCJQYWRkaW5nIjp7IiRpZCI6IjI5NyIsIlRvcCI6MC4wLCJMZWZ0IjowLjAsIlJpZ2h0IjowLjAsIkJvdHRvbSI6MC4wfSwiSXNWaXNpYmxlIjp0cnVlLCJXaWR0aCI6MC4wLCJIZWlnaHQiOjAuMCwiQm9yZGVyU3R5bGUiOnsiJGlkIjoiMjk4IiwiTGluZUNvbG9yIjpudWxsLCJMaW5lV2VpZ2h0IjowLjAsIkxpbmVUeXBlIjowLCJQYXJlbnRTdHlsZSI6bnVsbH0sIlBhcmVudFN0eWxlIjpudWxsfX1dLCJDdWx0dXJlSW5mb05hbWUiOiJlbi1VUyIsIlN0eWxlTmFtZSI6Ik1vZGVybiIsIlZlcnNpb24iOnsiJGlkIjoiMjk5IiwiVmVyc2lvbiI6IjQuMS4wIiwiT3JpZ2luYWxBc3NlbWJseVZlcnNpb24iOiIxLjAwLjAwLjAwIiwiRWRpdGlvbiI6IlBybyIsIkxhc3RTYXZlZEVkaXRpb24iOjQsIklzUGx1c0VkaXRpb24iOnRydWUsIklzUHJvRWRpdGlvbiI6dHJ1ZX0sIkVmZmVjdCI6MCwiU3R5bGUiOnsiJGlkIjoiMzAwIiwiRGVmYXVsdERlcGVuZGVuY3lTdHlsZSI6eyIkaWQiOiIzMDEiLCJMaW5lU3R5bGUiOnsiJGlkIjoiMzAyIiwiTGluZUNvbG9yIjp7IiRpZCI6IjMwMyIsIiR0eXBlIjoiTkxSRS5Db21tb24uRG9tLlNvbGlkQ29sb3JCcnVzaCwgTkxSRS5Db21tb24iLCJDb2xvciI6eyIkaWQiOiIzMDQiLCJBIjoyNTUsIlIiOjAsIkciOjAsIkIiOjB9fSwiTGluZVdlaWdodCI6MS4wLCJMaW5lVHlwZSI6MCwiUGFyZW50U3R5bGUiOm51bGx9LCJFbmRBcnJvd2hlYWRMaW5lU3R5bGUiOnsiJGlkIjoiMzA1IiwiS2luZCI6MSwiV2lkdGgiOjEsIkxlbmd0aCI6MCwiUGFyZW50U3R5bGUiOm51bGx9LCJCcmluZ1RvRnJvbnQiOnRydWUsIkVsYm93UmFkaXVzIjowLjAsIk1hcmdpbiI6eyIkaWQiOiIzMDYiLCJUb3AiOjAuMCwiTGVmdCI6MC4wLCJSaWdodCI6MC4wLCJCb3R0b20iOjAuMH0sIlBhZGRpbmciOnsiJGlkIjoiMzA3IiwiVG9wIjowLjAsIkxlZnQiOjAuMCwiUmlnaHQiOjAuMCwiQm90dG9tIjowLjB9LCJCYWNrZ3JvdW5kIjpudWxsLCJJc1Zpc2libGUiOnRydWUsIldpZHRoIjowLjAsIkhlaWdodCI6MC4wLCJCb3JkZXJTdHlsZSI6bnVsbCwiUGFyZW50U3R5bGUiOm51bGx9LCJDcml0aWNhbFBhdGhTdHlsZSI6eyIkaWQiOiIzMDgiLCJDcml0aWNhbFBhdGhTdHlsZU9wdGlvbnMiOjE1LCJMaW5lU3R5bGUiOnsiJGlkIjoiMzA5IiwiTGluZUNvbG9yIjp7IiRpZCI6IjMxMCIsIiR0eXBlIjoiTkxSRS5Db21tb24uRG9tLlNvbGlkQ29sb3JCcnVzaCwgTkxSRS5Db21tb24iLCJDb2xvciI6eyIkaWQiOiIzMTEiLCJBIjoyNTUsIlIiOjIyMiwiRyI6NTAsIkIiOjUwfX0sIkxpbmVXZWlnaHQiOjEuMCwiTGluZVR5cGUiOjAsIlBhcmVudFN0eWxlIjpudWxsfSwiVGl0bGVGb3JlZ3JvdW5kIjp7IiRpZCI6IjMxMiIsIkNvbG9yIjp7IiRpZCI6IjMxMyIsIkEiOjI1NSwiUiI6MTc2LCJHIjoxOSwiQiI6MjV9fSwiU2hhcGVzQmFja2dyb3VuZCI6eyIkaWQiOiIzMTQiLCJDb2xvciI6eyIkaWQiOiIzMTUiLCJBIjoyNTUsIlIiOjI1MywiRyI6MjAzLCJCIjoyMDh9fSwiU2hhcGVzQm9yZGVyU3R5bGUiOnsiJGlkIjoiMzE2IiwiTGluZUNvbG9yIjp7IiRpZCI6IjMxNyIsIiR0eXBlIjoiTkxSRS5Db21tb24uRG9tLlNvbGlkQ29sb3JCcnVzaCwgTkxSRS5Db21tb24iLCJDb2xvciI6eyIkaWQiOiIzMTgiLCJBIjoyNTUsIlIiOjIyMiwiRyI6NTAsIkIiOjUwfX0sIkxpbmVXZWlnaHQiOjEuNSwiTGluZVR5cGUiOjAsIlBhcmVudFN0eWxlIjpudWxsfSwiTWFyZ2luIjp7IiRpZCI6IjMxOSIsIlRvcCI6MC4wLCJMZWZ0IjowLjAsIlJpZ2h0IjowLjAsIkJvdHRvbSI6MC4wfSwiUGFkZGluZyI6eyIkaWQiOiIzMjAiLCJUb3AiOjAuMCwiTGVmdCI6MC4wLCJSaWdodCI6MC4wLCJCb3R0b20iOjAuMH0sIkJhY2tncm91bmQiOm51bGwsIklzVmlzaWJsZSI6ZmFsc2UsIldpZHRoIjowLjAsIkhlaWdodCI6MC4wLCJCb3JkZXJTdHlsZSI6bnVsbCwiUGFyZW50U3R5bGUiOm51bGx9LCJQYW5lbHNTcGFjaW5nRGVmaW5pdGlvbiI6eyIkaWQiOiIzMjEiLCJTcGFjaW5nQWJvdmVUaW1lYmFuZCI6MTYsIlNwYWNpbmdCZWxvd1RpbWViYW5kIjoxNiwiU3BhY2luZ0Fib3ZlQmV0d2VlblN3aW1sYW5lc0FuZFRhc2tzIjoxNiwiU3BhY2luZ0JlbG93QmV0d2VlblN3aW1sYW5lc0FuZFRhc2tzIjoxNn0sIlRpbWViYW5kU3R5bGUiOnsiJGlkIjoiMzIyIiwiU2NhbGVNYXJraW5nIjowLCJTaGFwZSI6NiwiU2hhcGVTdHlsZSI6eyIkaWQiOiIzMjMiLCJNYXJnaW4iOnsiJGlkIjoiMzI0IiwiVG9wIjowLjAsIkxlZnQiOjEwLjAsIlJpZ2h0IjoxMC4wLCJCb3R0b20iOjAuMH0sIlBhZGRpbmciOnsiJGlkIjoiMzI1IiwiVG9wIjozLjAsIkxlZnQiOjEzLjAsIlJpZ2h0IjoxMy4wLCJCb3R0b20iOjMuMH0sIkJhY2tncm91bmQiOnsiJGlkIjoiMzI2IiwiQ29sb3IiOnsiJGlkIjoiMzI3IiwiQSI6MjU1LCJSIjo1MCwiRyI6OTgsIkIiOjExNX19LCJJc1Zpc2libGUiOnRydWUsIldpZHRoIjo4NTguMCwiSGVpZ2h0IjozMC4wLCJCb3JkZXJTdHlsZSI6eyIkaWQiOiIzMjgiLCJMaW5lQ29sb3IiOnsiJGlkIjoiMzI5IiwiJHR5cGUiOiJOTFJFLkNvbW1vbi5Eb20uU29saWRDb2xvckJydXNoLCBOTFJFLkNvbW1vbiIsIkNvbG9yIjp7IiRpZCI6IjMzMCIsIkEiOjI1NSwiUiI6MjU1LCJHIjowLCJCIjowfX0sIkxpbmVXZWlnaHQiOjAuMCwiTGluZVR5cGUiOjAsIlBhcmVudFN0eWxlIjpudWxsfSwiUGFyZW50U3R5bGUiOm51bGx9LCJNaWRkbGVUaWVyU2hhcGVTdHlsZSI6eyIkaWQiOiIzMzEiLCJNYXJnaW4iOnsiJHJlZiI6IjMyNCJ9LCJQYWRkaW5nIjp7IiRyZWYiOiIzMjUifSwiQmFja2dyb3VuZCI6eyIkcmVmIjoiMzI2In0sIklzVmlzaWJsZSI6dHJ1ZSwiV2lkdGgiOjg1OC4wLCJIZWlnaHQiOjMwLjAsIkJvcmRlclN0eWxlIjp7IiRpZCI6IjMzMiIsIkxpbmVDb2xvciI6bnVsbCwiTGluZVdlaWdodCI6MC4wLCJMaW5lVHlwZSI6MCwiUGFyZW50U3R5bGUiOm51bGx9LCJQYXJlbnRTdHlsZSI6bnVsbH0sIkJvdHRvbVRpZXJTaGFwZVN0eWxlIjp7IiRpZCI6IjMzMyIsIk1hcmdpbiI6eyIkcmVmIjoiMzI0In0sIlBhZGRpbmciOnsiJHJlZiI6IjMyNSJ9LCJCYWNrZ3JvdW5kIjp7IiRyZWYiOiIzMjYifSwiSXNWaXNpYmxlIjp0cnVlLCJXaWR0aCI6ODU4LjAsIkhlaWdodCI6MzAuMCwiQm9yZGVyU3R5bGUiOnsiJGlkIjoiMzM0IiwiTGluZUNvbG9yIjpudWxsLCJMaW5lV2VpZ2h0IjowLjAsIkxpbmVUeXBlIjowLCJQYXJlbnRTdHlsZSI6bnVsbH0sIlBhcmVudFN0eWxlIjpudWxsfSwiUmlnaHRFbmRDYXBzU3R5bGUiOnsiJGlkIjoiMzM1IiwiRm9udFNldHRpbmdzIjp7IiRpZCI6IjMzNiIsIkZvbnRTaXplIjoxMywiRm9udE5hbWUiOiJDb3JiZWwiLCJJc0JvbGQiOnRydWUsIklzSXRhbGljIjpmYWxzZSwiSXNVbmRlcmxpbmVkIjpmYWxzZSwiUGFyZW50U3R5bGUiOm51bGx9LCJBdXRvU2l6ZSI6MCwiRm9yZWdyb3VuZCI6eyIkaWQiOiIzMzciLCJDb2xvciI6eyIkaWQiOiIzMzgiLCJBIjoyNTUsIlIiOjAsIkciOjE1NywiQiI6MjE3fX0sIk1heFdpZHRoIjoiSW5maW5pdHkiLCJNYXhIZWlnaHQiOiJJbmZpbml0eSIsIlNtYXJ0Rm9yZWdyb3VuZElzQWN0aXZlIjpmYWxzZSwiSG9yaXpvbnRhbEFsaWdubWVudCI6MCwiVmVydGljYWxBbGlnbm1lbnQiOjAsIlNtYXJ0Rm9yZWdyb3VuZCI6bnVsbCwiQmFja2dyb3VuZEZpbGxUeXBlIjowLCJNYXJnaW4iOnsiJGlkIjoiMzM5IiwiVG9wIjowLjAsIkxlZnQiOjAuMCwiUmlnaHQiOjIwLjAsIkJvdHRvbSI6MC4wfSwiUGFkZGluZyI6eyIkaWQiOiIzNDAiLCJUb3AiOjAuMCwiTGVmdCI6MC4wLCJSaWdodCI6MC4wLCJCb3R0b20iOjAuMH0sIkJhY2tncm91bmQiOnsiJGlkIjoiMzQxIiwiQ29sb3IiOnsiJGlkIjoiMzQyIiwiQSI6ODksIlIiOjAsIkciOjAsIkIiOjB9fSwiSXNWaXNpYmxlIjpmYWxzZSwiV2lkdGgiOjAuMCwiSGVpZ2h0IjowLjAsIkJvcmRlclN0eWxlIjpudWxsLCJQYXJlbnRTdHlsZSI6bnVsbH0sIkxlZnRFbmRDYXBzU3R5bGUiOnsiJGlkIjoiMzQzIiwiRm9udFNldHRpbmdzIjp7IiRpZCI6IjM0NCIsIkZvbnRTaXplIjoxMywiRm9udE5hbWUiOiJDb3JiZWwiLCJJc0JvbGQiOnRydWUsIklzSXRhbGljIjpmYWxzZSwiSXNVbmRlcmxpbmVkIjpmYWxzZSwiUGFyZW50U3R5bGUiOm51bGx9LCJBdXRvU2l6ZSI6MCwiRm9yZWdyb3VuZCI6eyIkaWQiOiIzNDUiLCJDb2xvciI6eyIkaWQiOiIzNDYiLCJBIjoyNTUsIlIiOjEzNSwiRyI6MTMyLCJCIjoxOTl9fSwiTWF4V2lkdGgiOiJJbmZpbml0eSIsIk1heEhlaWdodCI6IkluZmluaXR5IiwiU21hcnRGb3JlZ3JvdW5kSXNBY3RpdmUiOmZhbHNlLCJIb3Jpem9udGFsQWxpZ25tZW50IjowLCJWZXJ0aWNhbEFsaWdubWVudCI6MCwiU21hcnRGb3JlZ3JvdW5kIjpudWxsLCJCYWNrZ3JvdW5kRmlsbFR5cGUiOjAsIk1hcmdpbiI6eyIkaWQiOiIzNDciLCJUb3AiOjAuMCwiTGVmdCI6NDkuOTczMzMzMzMzMzMzMzI5LCJSaWdodCI6MC4wLCJCb3R0b20iOjAuMH0sIlBhZGRpbmciOnsiJGlkIjoiMzQ4IiwiVG9wIjowLjAsIkxlZnQiOjAuMCwiUmlnaHQiOjAuMCwiQm90dG9tIjowLjB9LCJCYWNrZ3JvdW5kIjp7IiRpZCI6IjM0OSIsIkNvbG9yIjp7IiRyZWYiOiIzNDIifX0sIklzVmlzaWJsZSI6ZmFsc2UsIldpZHRoIjowLjAsIkhlaWdodCI6MC4wLCJCb3JkZXJTdHlsZSI6bnVsbCwiUGFyZW50U3R5bGUiOm51bGx9LCJUb2RheVRleHRTdHlsZSI6eyIkaWQiOiIzNTAiLCJGb250U2V0dGluZ3MiOnsiJGlkIjoiMzUxIiwiRm9udFNpemUiOjEyLCJGb250TmFtZSI6IkNhbGlicmkiLCJJc0JvbGQiOmZhbHNlLCJJc0l0YWxpYyI6ZmFsc2UsIklzVW5kZXJsaW5lZCI6ZmFsc2UsIlBhcmVudFN0eWxlIjpudWxsfSwiQXV0b1NpemUiOjAsIkZvcmVncm91bmQiOnsiJGlkIjoiMzUyIiwiQ29sb3IiOnsiJGlkIjoiMzU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1NCIsIlRvcCI6MC4wLCJMZWZ0IjowLjAsIlJpZ2h0IjowLjAsIkJvdHRvbSI6MC4wfSwiUGFkZGluZyI6eyIkaWQiOiIzNTUiLCJUb3AiOjAuMCwiTGVmdCI6MC4wLCJSaWdodCI6MC4wLCJCb3R0b20iOjAuMH0sIkJhY2tncm91bmQiOnsiJGlkIjoiMzU2IiwiQ29sb3IiOnsiJHJlZiI6IjM0MiJ9fSwiSXNWaXNpYmxlIjp0cnVlLCJXaWR0aCI6MC4wLCJIZWlnaHQiOjAuMCwiQm9yZGVyU3R5bGUiOm51bGwsIlBhcmVudFN0eWxlIjpudWxsfSwiVG9kYXlNYXJrZXJTdHlsZSI6eyIkaWQiOiIzNTciLCJNYXJnaW4iOnsiJGlkIjoiMzU4IiwiVG9wIjowLjAsIkxlZnQiOjAuMCwiUmlnaHQiOjAuMCwiQm90dG9tIjowLjB9LCJQYWRkaW5nIjp7IiRpZCI6IjM1OSIsIlRvcCI6MC4wLCJMZWZ0IjowLjAsIlJpZ2h0IjowLjAsIkJvdHRvbSI6MC4wfSwiQmFja2dyb3VuZCI6eyIkaWQiOiIzNjAiLCJDb2xvciI6eyIkaWQiOiIzNjEiLCJBIjoyNTUsIlIiOjI1NSwiRyI6MCwiQiI6MH19LCJJc1Zpc2libGUiOnRydWUsIldpZHRoIjowLjAsIkhlaWdodCI6MC4wLCJCb3JkZXJTdHlsZSI6bnVsbCwiUGFyZW50U3R5bGUiOm51bGx9LCJTY2FsZVN0eWxlIjp7IiRpZCI6IjM2MiIsIlNoYXBlIjoyLCJTaG93U2VnbWVudFNlcGFyYXRvcnMiOnRydWUsIlNlZ21lbnRTZXBhcmF0b3JPcGFjaXR5IjozMCwiSGFzQmVlblZpc2libGVCZWZvcmUiOnRydWUsIkZvbnRTZXR0aW5ncyI6eyIkaWQiOiIzNjMiLCJGb250U2l6ZSI6MTIsIkZvbnROYW1lIjoiQ29yYmVsIiwiSXNCb2xkIjpmYWxzZSwiSXNJdGFsaWMiOmZhbHNlLCJJc1VuZGVybGluZWQiOmZhbHNlLCJQYXJlbnRTdHlsZSI6bnVsbH0sIkF1dG9TaXplIjowLCJGb3JlZ3JvdW5kIjp7IiRpZCI6IjM2NCIsIkNvbG9yIjp7IiRpZCI6IjM2NSIsIkEiOjI1NSwiUiI6MjAxLCJHIjoyMjgsIkIiOjIwMn19LCJNYXhXaWR0aCI6MjAwLjAsIk1heEhlaWdodCI6IkluZmluaXR5IiwiU21hcnRGb3JlZ3JvdW5kSXNBY3RpdmUiOmZhbHNlLCJIb3Jpem9udGFsQWxpZ25tZW50IjowLCJWZXJ0aWNhbEFsaWdubWVudCI6MSwiU21hcnRGb3JlZ3JvdW5kIjpudWxsLCJCYWNrZ3JvdW5kRmlsbFR5cGUiOjAsIk1hcmdpbiI6eyIkaWQiOiIzNjYiLCJUb3AiOjAuMCwiTGVmdCI6NS4wLCJSaWdodCI6MC4wLCJCb3R0b20iOjAuMH0sIlBhZGRpbmciOnsiJGlkIjoiMzY3IiwiVG9wIjowLjAsIkxlZnQiOjAuMCwiUmlnaHQiOjAuMCwiQm90dG9tIjowLjB9LCJCYWNrZ3JvdW5kIjp7IiRpZCI6IjM2OCIsIkNvbG9yIjp7IiRyZWYiOiIzNDIifX0sIklzVmlzaWJsZSI6dHJ1ZSwiV2lkdGgiOjAuMCwiSGVpZ2h0IjowLjAsIkJvcmRlclN0eWxlIjpudWxsLCJQYXJlbnRTdHlsZSI6bnVsbH0sIlNpbmdsZVNjYWxlU2hhcGVTdHlsZSI6eyIkaWQiOiIzNjkiLCJTaGFwZSI6MiwiSGVpZ2h0IjozMC4wfSwiTWlkZGxlVGllclNjYWxlU3R5bGUiOnsiJGlkIjoiMzcwIiwiU2hhcGUiOjIsIlNob3dTZWdtZW50U2VwYXJhdG9ycyI6dHJ1ZSwiU2VnbWVudFNlcGFyYXRvck9wYWNpdHkiOjMwLCJIYXNCZWVuVmlzaWJsZUJlZm9yZSI6ZmFsc2UsIkZvbnRTZXR0aW5ncyI6eyIkaWQiOiIzNzEiLCJGb250U2l6ZSI6MTIsIkZvbnROYW1lIjoiQ29yYmVsIiwiSXNCb2xkIjpmYWxzZSwiSXNJdGFsaWMiOmZhbHNlLCJJc1VuZGVybGluZWQiOmZhbHNlLCJQYXJlbnRTdHlsZSI6bnVsbH0sIkF1dG9TaXplIjowLCJGb3JlZ3JvdW5kIjp7IiRyZWYiOiIzNjQifSwiTWF4V2lkdGgiOjIwMC4wLCJNYXhIZWlnaHQiOiJJbmZpbml0eSIsIlNtYXJ0Rm9yZWdyb3VuZElzQWN0aXZlIjpmYWxzZSwiSG9yaXpvbnRhbEFsaWdubWVudCI6MCwiVmVydGljYWxBbGlnbm1lbnQiOjEsIlNtYXJ0Rm9yZWdyb3VuZCI6bnVsbCwiQmFja2dyb3VuZEZpbGxUeXBlIjowLCJNYXJnaW4iOnsiJHJlZiI6IjM2NiJ9LCJQYWRkaW5nIjp7IiRyZWYiOiIzNjcifSwiQmFja2dyb3VuZCI6eyIkcmVmIjoiMzY4In0sIklzVmlzaWJsZSI6ZmFsc2UsIldpZHRoIjowLjAsIkhlaWdodCI6MC4wLCJCb3JkZXJTdHlsZSI6bnVsbCwiUGFyZW50U3R5bGUiOm51bGx9LCJCb3R0b21UaWVyU2NhbGVTdHlsZSI6eyIkaWQiOiIzNzIiLCJTaGFwZSI6MiwiU2hvd1NlZ21lbnRTZXBhcmF0b3JzIjp0cnVlLCJTZWdtZW50U2VwYXJhdG9yT3BhY2l0eSI6MzAsIkhhc0JlZW5WaXNpYmxlQmVmb3JlIjpmYWxzZSwiRm9udFNldHRpbmdzIjp7IiRpZCI6IjM3MyIsIkZvbnRTaXplIjoxMiwiRm9udE5hbWUiOiJDb3JiZWwiLCJJc0JvbGQiOmZhbHNlLCJJc0l0YWxpYyI6ZmFsc2UsIklzVW5kZXJsaW5lZCI6ZmFsc2UsIlBhcmVudFN0eWxlIjpudWxsfSwiQXV0b1NpemUiOjAsIkZvcmVncm91bmQiOnsiJHJlZiI6IjM2NCJ9LCJNYXhXaWR0aCI6MjAwLjAsIk1heEhlaWdodCI6IkluZmluaXR5IiwiU21hcnRGb3JlZ3JvdW5kSXNBY3RpdmUiOmZhbHNlLCJIb3Jpem9udGFsQWxpZ25tZW50IjowLCJWZXJ0aWNhbEFsaWdubWVudCI6MSwiU21hcnRGb3JlZ3JvdW5kIjpudWxsLCJCYWNrZ3JvdW5kRmlsbFR5cGUiOjAsIk1hcmdpbiI6eyIkcmVmIjoiMzY2In0sIlBhZGRpbmciOnsiJHJlZiI6IjM2NyJ9LCJCYWNrZ3JvdW5kIjp7IiRyZWYiOiIzNjgifSwiSXNWaXNpYmxlIjpmYWxzZSwiV2lkdGgiOjAuMCwiSGVpZ2h0IjowLjAsIkJvcmRlclN0eWxlIjpudWxsLCJQYXJlbnRTdHlsZSI6bnVsbH0sIkVsYXBzZWRUaW1lQmFja2dyb3VuZCI6eyIkaWQiOiIzNzQiLCJDb2xvciI6eyIkaWQiOiIzNzUiLCJBIjo3NywiUiI6MCwiRyI6MCwiQiI6MH19LCJBcHBlbmRZZWFyT25ZZWFyQ2hhbmdlIjp0cnVlLCJFbGFwc2VkVGltZUZvcm1hdCI6MSwiVG9kYXlNYXJrZXJQb3NpdGlvbiI6MywiUXVpY2tQb3NpdGlvbiI6MywiQWJzb2x1dGVQb3NpdGlvbiI6Mzg5LjAzOTYsIk1hcmdpbiI6eyIkaWQiOiIzNzYiLCJUb3AiOjAuMCwiTGVmdCI6MTAuMCwiUmlnaHQiOjEwLjAsIkJvdHRvbSI6MC4wfSwiUGFkZGluZyI6eyIkaWQiOiIzNzciLCJUb3AiOjAuMCwiTGVmdCI6MC4wLCJSaWdodCI6MC4wLCJCb3R0b20iOjAuMH0sIkJhY2tncm91bmQiOnsiJGlkIjoiMzc4IiwiQ29sb3IiOnsiJGlkIjoiMzc5IiwiQSI6MjU1LCJSIjo5MywiRyI6MTE1LCJCIjoxNTR9fSwiSXNWaXNpYmxlIjp0cnVlLCJXaWR0aCI6MC4wLCJIZWlnaHQiOjAuMCwiQm9yZGVyU3R5bGUiOm51bGwsIlBhcmVudFN0eWxlIjpudWxsfSwiRGVmYXVsdE1pbGVzdG9uZVN0eWxlIjp7IiRpZCI6IjM4MCIsIlNoYXBlIjowLCJDb25uZWN0b3JNYXJnaW4iOnsiJGlkIjoiMzgxIiwiVG9wIjowLjAsIkxlZnQiOjIuMCwiUmlnaHQiOjIuMCwiQm90dG9tIjowLjB9LCJDb25uZWN0b3JTdHlsZSI6eyIkaWQiOiIzODIiLCJMaW5lQ29sb3IiOnsiJGlkIjoiMzgzIiwiJHR5cGUiOiJOTFJFLkNvbW1vbi5Eb20uU29saWRDb2xvckJydXNoLCBOTFJFLkNvbW1vbiIsIkNvbG9yIjp7IiRpZCI6IjM4NCIsIkEiOjI1NSwiUiI6MjUyLCJHIjoxNTgsIkIiOjc5fX0sIkxpbmVXZWlnaHQiOjEuMCwiTGluZVR5cGUiOjAsIlBhcmVudFN0eWxlIjpudWxsfSwiSXNCZWxvd1RpbWViYW5kIjpmYWxzZSwiUG9zaXRpb25PblRhc2siOjAsIkhpZGVEYXRlIjpmYWxzZSwiU2hhcGVTaXplIjoyLCJTcGFjaW5nIjowLjAsIlBhZGRpbmciOnsiJGlkIjoiMzg1IiwiVG9wIjowLjAsIkxlZnQiOjAuMCwiUmlnaHQiOjAuMCwiQm90dG9tIjowLjB9LCJTaGFwZVN0eWxlIjp7IiRpZCI6IjM4NiIsIk1hcmdpbiI6eyIkaWQiOiIzODciLCJUb3AiOjAuMCwiTGVmdCI6MC4wLCJSaWdodCI6MC4wLCJCb3R0b20iOjAuMH0sIlBhZGRpbmciOnsiJGlkIjoiMzg4IiwiVG9wIjowLjAsIkxlZnQiOjAuMCwiUmlnaHQiOjAuMCwiQm90dG9tIjowLjB9LCJCYWNrZ3JvdW5kIjp7IiRpZCI6IjM4OSIsIkNvbG9yIjp7IiRpZCI6IjM5MCIsIkEiOjI1NSwiUiI6MTM1LCJHIjoxODcsIkIiOjE2Mn19LCJJc1Zpc2libGUiOnRydWUsIldpZHRoIjoyNC4wLCJIZWlnaHQiOjI2LjAsIkJvcmRlclN0eWxlIjp7IiRpZCI6IjM5MSIsIkxpbmVDb2xvciI6eyIkaWQiOiIzOTIiLCIkdHlwZSI6Ik5MUkUuQ29tbW9uLkRvbS5Tb2xpZENvbG9yQnJ1c2gsIE5MUkUuQ29tbW9uIiwiQ29sb3IiOnsiJGlkIjoiMzkzIiwiQSI6MjU1LCJSIjoyMzQsIkciOjIyLCJCIjozMH19LCJMaW5lV2VpZ2h0IjowLjAsIkxpbmVUeXBlIjowLCJQYXJlbnRTdHlsZSI6bnVsbH0sIlBhcmVudFN0eWxlIjpudWxsfSwiVGl0bGVTdHlsZSI6eyIkaWQiOiIzOTQiLCJGb250U2V0dGluZ3MiOnsiJGlkIjoiMzk1IiwiRm9udFNpemUiOjE0LCJGb250TmFtZSI6IkNhbGlicmkiLCJJc0JvbGQiOnRydWUsIklzSXRhbGljIjp0cnVlLCJJc1VuZGVybGluZWQiOnRydWUsIlBhcmVudFN0eWxlIjpudWxsfSwiQXV0b1NpemUiOjAsIkZvcmVncm91bmQiOnsiJGlkIjoiMzk2IiwiQ29sb3IiOnsiJGlkIjoiMzk3IiwiQSI6MjU1LCJSIjozNywiRyI6NzIsIkIiOjg1fX0sIk1heFdpZHRoIjoyMDAuMCwiTWF4SGVpZ2h0IjoiSW5maW5pdHkiLCJTbWFydEZvcmVncm91bmRJc0FjdGl2ZSI6ZmFsc2UsIkhvcml6b250YWxBbGlnbm1lbnQiOjEsIlZlcnRpY2FsQWxpZ25tZW50IjowLCJTbWFydEZvcmVncm91bmQiOm51bGwsIkJhY2tncm91bmRGaWxsVHlwZSI6MCwiTWFyZ2luIjp7IiRpZCI6IjM5OCIsIlRvcCI6MC4wLCJMZWZ0IjowLjAsIlJpZ2h0IjowLjAsIkJvdHRvbSI6MC4wfSwiUGFkZGluZyI6eyIkaWQiOiIzOTkiLCJUb3AiOjAuMCwiTGVmdCI6MC4wLCJSaWdodCI6MC4wLCJCb3R0b20iOjAuMH0sIkJhY2tncm91bmQiOnsiJGlkIjoiNDAwIiwiQ29sb3IiOnsiJGlkIjoiNDAxIiwiQSI6MCwiUiI6MjU1LCJHIjoyNTUsIkIiOjI1NX19LCJJc1Zpc2libGUiOnRydWUsIldpZHRoIjowLjAsIkhlaWdodCI6MC4wLCJCb3JkZXJTdHlsZSI6bnVsbCwiUGFyZW50U3R5bGUiOm51bGx9LCJEYXRlU3R5bGUiOnsiJGlkIjoiNDAyIiwiRm9udFNldHRpbmdzIjp7IiRpZCI6IjQwMyIsIkZvbnRTaXplIjo5LCJGb250TmFtZSI6IkNvcmJlbCIsIklzQm9sZCI6ZmFsc2UsIklzSXRhbGljIjpmYWxzZSwiSXNVbmRlcmxpbmVkIjpmYWxzZSwiUGFyZW50U3R5bGUiOm51bGx9LCJBdXRvU2l6ZSI6MCwiRm9yZWdyb3VuZCI6eyIkaWQiOiI0MDQiLCJDb2xvciI6eyIkaWQiOiI0MDUiLCJBIjoyNTUsIlIiOjg1LCJHIjoxMzAsIkIiOjEzOX19LCJNYXhXaWR0aCI6MjAwLjAsIk1heEhlaWdodCI6IkluZmluaXR5IiwiU21hcnRGb3JlZ3JvdW5kSXNBY3RpdmUiOmZhbHNlLCJIb3Jpem9udGFsQWxpZ25tZW50IjoxLCJWZXJ0aWNhbEFsaWdubWVudCI6MCwiU21hcnRGb3JlZ3JvdW5kIjpudWxsLCJCYWNrZ3JvdW5kRmlsbFR5cGUiOjAsIk1hcmdpbiI6eyIkaWQiOiI0MDYiLCJUb3AiOjAuMCwiTGVmdCI6MC4wLCJSaWdodCI6MC4wLCJCb3R0b20iOjAuMH0sIlBhZGRpbmciOnsiJGlkIjoiNDA3IiwiVG9wIjowLjAsIkxlZnQiOjAuMCwiUmlnaHQiOjAuMCwiQm90dG9tIjowLjB9LCJCYWNrZ3JvdW5kIjp7IiRpZCI6IjQwOCIsIkNvbG9yIjp7IiRpZCI6IjQwOSIsIkEiOjAsIlIiOjI1NSwiRyI6MjU1LCJCIjoyNTV9fSwiSXNWaXNpYmxlIjp0cnVlLCJXaWR0aCI6MC4wLCJIZWlnaHQiOjAuMCwiQm9yZGVyU3R5bGUiOm51bGwsIlBhcmVudFN0eWxlIjpudWxsfSwiRGF0ZUZvcm1hdCI6eyIkaWQiOiI0MT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MTEiLCJEYXRlUGFydElzVmlzaWJsZSI6ZmFsc2UsIlRpbWVQYXJ0SXNWaXNpYmxlIjpmYWxzZX19LCJXZWVrTnVtYmVyaW5nIjp7IiRpZCI6IjQxMiIsIkZvcm1hdCI6MCwiSXNWaXNpYmxlIjpmYWxzZSwiTGFzdEtub3duVmlzaWJpbGl0eVN0YXRlIjpmYWxzZX0sIklzVmlzaWJsZSI6dHJ1ZSwiUGFyZW50U3R5bGUiOm51bGx9LCJEZWZhdWx0TW90U3R5bGUiOnsiJGlkIjoiNDEzIiwiU2hhcGUiOjAsIkNvbm5lY3Rvck1hcmdpbiI6eyIkaWQiOiI0MTQiLCJUb3AiOjAuMCwiTGVmdCI6Mi4wLCJSaWdodCI6Mi4wLCJCb3R0b20iOjAuMH0sIkNvbm5lY3RvclN0eWxlIjp7IiRpZCI6IjQxNSIsIkxpbmVDb2xvciI6eyIkaWQiOiI0MTYiLCIkdHlwZSI6Ik5MUkUuQ29tbW9uLkRvbS5Tb2xpZENvbG9yQnJ1c2gsIE5MUkUuQ29tbW9uIiwiQ29sb3IiOnsiJGlkIjoiNDE3IiwiQSI6MjU1LCJSIjoyNTIsIkciOjE1OCwiQiI6Nzl9fSwiTGluZVdlaWdodCI6MS4wLCJMaW5lVHlwZSI6MCwiUGFyZW50U3R5bGUiOm51bGx9LCJJc0JlbG93VGltZWJhbmQiOmZhbHNlLCJQb3NpdGlvbk9uVGFzayI6MSwiSGlkZURhdGUiOmZhbHNlLCJTaGFwZVNpemUiOjIsIlNwYWNpbmciOjAuMCwiUGFkZGluZyI6eyIkaWQiOiI0MTgiLCJUb3AiOjAuMCwiTGVmdCI6MC4wLCJSaWdodCI6MC4wLCJCb3R0b20iOjAuMH0sIlNoYXBlU3R5bGUiOnsiJGlkIjoiNDE5IiwiTWFyZ2luIjp7IiRpZCI6IjQyMCIsIlRvcCI6MC4wLCJMZWZ0IjowLjAsIlJpZ2h0IjowLjAsIkJvdHRvbSI6MC4wfSwiUGFkZGluZyI6eyIkaWQiOiI0MjEiLCJUb3AiOjAuMCwiTGVmdCI6MC4wLCJSaWdodCI6MC4wLCJCb3R0b20iOjAuMH0sIkJhY2tncm91bmQiOnsiJGlkIjoiNDIyIiwiQ29sb3IiOnsiJGlkIjoiNDIzIiwiQSI6MjU1LCJSIjoxMzUsIkciOjE4NywiQiI6MTYyfX0sIklzVmlzaWJsZSI6dHJ1ZSwiV2lkdGgiOjI0LjAsIkhlaWdodCI6MjYuMCwiQm9yZGVyU3R5bGUiOnsiJGlkIjoiNDI0IiwiTGluZUNvbG9yIjp7IiRpZCI6IjQyNSIsIiR0eXBlIjoiTkxSRS5Db21tb24uRG9tLlNvbGlkQ29sb3JCcnVzaCwgTkxSRS5Db21tb24iLCJDb2xvciI6eyIkaWQiOiI0MjYiLCJBIjoyNTUsIlIiOjIzNCwiRyI6MjIsIkIiOjMwfX0sIkxpbmVXZWlnaHQiOjAuMCwiTGluZVR5cGUiOjAsIlBhcmVudFN0eWxlIjpudWxsfSwiUGFyZW50U3R5bGUiOm51bGx9LCJUaXRsZVN0eWxlIjp7IiRpZCI6IjQyNyIsIkZvbnRTZXR0aW5ncyI6eyIkaWQiOiI0MjgiLCJGb250U2l6ZSI6MTQsIkZvbnROYW1lIjoiQ2FsaWJyaSIsIklzQm9sZCI6dHJ1ZSwiSXNJdGFsaWMiOnRydWUsIklzVW5kZXJsaW5lZCI6dHJ1ZSwiUGFyZW50U3R5bGUiOm51bGx9LCJBdXRvU2l6ZSI6MCwiRm9yZWdyb3VuZCI6eyIkaWQiOiI0MjkiLCJDb2xvciI6eyIkaWQiOiI0MzAiLCJBIjoyNTUsIlIiOjM3LCJHIjo3MiwiQiI6ODV9fSwiTWF4V2lkdGgiOjIwMC4wLCJNYXhIZWlnaHQiOiJJbmZpbml0eSIsIlNtYXJ0Rm9yZWdyb3VuZElzQWN0aXZlIjpmYWxzZSwiSG9yaXpvbnRhbEFsaWdubWVudCI6MSwiVmVydGljYWxBbGlnbm1lbnQiOjAsIlNtYXJ0Rm9yZWdyb3VuZCI6bnVsbCwiQmFja2dyb3VuZEZpbGxUeXBlIjowLCJNYXJnaW4iOnsiJGlkIjoiNDMxIiwiVG9wIjowLjAsIkxlZnQiOjAuMCwiUmlnaHQiOjAuMCwiQm90dG9tIjowLjB9LCJQYWRkaW5nIjp7IiRpZCI6IjQzMiIsIlRvcCI6MC4wLCJMZWZ0IjowLjAsIlJpZ2h0IjowLjAsIkJvdHRvbSI6MC4wfSwiQmFja2dyb3VuZCI6eyIkaWQiOiI0MzMiLCJDb2xvciI6eyIkaWQiOiI0MzQiLCJBIjowLCJSIjoyNTUsIkciOjI1NSwiQiI6MjU1fX0sIklzVmlzaWJsZSI6dHJ1ZSwiV2lkdGgiOjAuMCwiSGVpZ2h0IjowLjAsIkJvcmRlclN0eWxlIjpudWxsLCJQYXJlbnRTdHlsZSI6bnVsbH0sIkRhdGVTdHlsZSI6eyIkaWQiOiI0MzUiLCJGb250U2V0dGluZ3MiOnsiJGlkIjoiNDM2IiwiRm9udFNpemUiOjksIkZvbnROYW1lIjoiQ29yYmVsIiwiSXNCb2xkIjpmYWxzZSwiSXNJdGFsaWMiOmZhbHNlLCJJc1VuZGVybGluZWQiOmZhbHNlLCJQYXJlbnRTdHlsZSI6bnVsbH0sIkF1dG9TaXplIjowLCJGb3JlZ3JvdW5kIjp7IiRpZCI6IjQzNyIsIkNvbG9yIjp7IiRpZCI6IjQzOCIsIkEiOjI1NSwiUiI6ODUsIkciOjEzMCwiQiI6MTM5fX0sIk1heFdpZHRoIjoyMDAuMCwiTWF4SGVpZ2h0IjoiSW5maW5pdHkiLCJTbWFydEZvcmVncm91bmRJc0FjdGl2ZSI6ZmFsc2UsIkhvcml6b250YWxBbGlnbm1lbnQiOjEsIlZlcnRpY2FsQWxpZ25tZW50IjowLCJTbWFydEZvcmVncm91bmQiOm51bGwsIkJhY2tncm91bmRGaWxsVHlwZSI6MCwiTWFyZ2luIjp7IiRpZCI6IjQzOSIsIlRvcCI6MC4wLCJMZWZ0IjowLjAsIlJpZ2h0IjowLjAsIkJvdHRvbSI6MC4wfSwiUGFkZGluZyI6eyIkaWQiOiI0NDAiLCJUb3AiOjAuMCwiTGVmdCI6MC4wLCJSaWdodCI6MC4wLCJCb3R0b20iOjAuMH0sIkJhY2tncm91bmQiOnsiJGlkIjoiNDQxIiwiQ29sb3IiOnsiJGlkIjoiNDQyIiwiQSI6MCwiUiI6MjU1LCJHIjoyNTUsIkIiOjI1NX19LCJJc1Zpc2libGUiOnRydWUsIldpZHRoIjowLjAsIkhlaWdodCI6MC4wLCJCb3JkZXJTdHlsZSI6bnVsbCwiUGFyZW50U3R5bGUiOm51bGx9LCJEYXRlRm9ybWF0Ijp7IiRpZCI6IjQ0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0NCIsIkRhdGVQYXJ0SXNWaXNpYmxlIjpmYWxzZSwiVGltZVBhcnRJc1Zpc2libGUiOmZhbHNlfX0sIldlZWtOdW1iZXJpbmciOnsiJGlkIjoiNDQ1IiwiRm9ybWF0IjowLCJJc1Zpc2libGUiOmZhbHNlLCJMYXN0S25vd25WaXNpYmlsaXR5U3RhdGUiOmZhbHNlfSwiSXNWaXNpYmxlIjp0cnVlLCJQYXJlbnRTdHlsZSI6bnVsbH0sIkRlZmF1bHRUYXNrU3R5bGUiOnsiJGlkIjoiNDQ2IiwiU2hhcGUiOjcsIlNoYXBlVGhpY2tuZXNzIjoxLCJEdXJhdGlvbkZvcm1hdCI6MSwiSW5jbHVkZU5vbldvcmtpbmdEYXlzSW5EdXJhdGlvbiI6dHJ1ZSwiUGVyY2VudGFnZUNvbXBsZXRlU3R5bGUiOnsiJGlkIjoiNDQ3IiwiRm9udFNldHRpbmdzIjp7IiRpZCI6IjQ0OCIsIkZvbnRTaXplIjoxMCwiRm9udE5hbWUiOiJDYWxpYnJpIiwiSXNCb2xkIjpmYWxzZSwiSXNJdGFsaWMiOmZhbHNlLCJJc1VuZGVybGluZWQiOmZhbHNlLCJQYXJlbnRTdHlsZSI6bnVsbH0sIkF1dG9TaXplIjowLCJGb3JlZ3JvdW5kIjp7IiRpZCI6IjQ0OSIsIkNvbG9yIjp7IiRpZCI6IjQ1M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DUxIiwiVG9wIjowLjAsIkxlZnQiOjAuMCwiUmlnaHQiOjAuMCwiQm90dG9tIjowLjB9LCJQYWRkaW5nIjp7IiRpZCI6IjQ1MiIsIlRvcCI6MC4wLCJMZWZ0IjowLjAsIlJpZ2h0IjowLjAsIkJvdHRvbSI6MC4wfSwiQmFja2dyb3VuZCI6eyIkaWQiOiI0NTMiLCJDb2xvciI6eyIkaWQiOiI0NTQiLCJBIjo4OSwiUiI6MCwiRyI6MCwiQiI6MH19LCJJc1Zpc2libGUiOnRydWUsIldpZHRoIjowLjAsIkhlaWdodCI6MC4wLCJCb3JkZXJTdHlsZSI6bnVsbCwiUGFyZW50U3R5bGUiOm51bGx9LCJEdXJhdGlvblN0eWxlIjp7IiRpZCI6IjQ1NSIsIkZvbnRTZXR0aW5ncyI6eyIkaWQiOiI0NTYiLCJGb250U2l6ZSI6MTAsIkZvbnROYW1lIjoiQ2FsaWJyaSIsIklzQm9sZCI6ZmFsc2UsIklzSXRhbGljIjpmYWxzZSwiSXNVbmRlcmxpbmVkIjpmYWxzZSwiUGFyZW50U3R5bGUiOm51bGx9LCJBdXRvU2l6ZSI6MCwiRm9yZWdyb3VuZCI6eyIkaWQiOiI0NTciLCJDb2xvciI6eyIkaWQiOiI0NTgiLCJBIjoyNTUsIlIiOjEsIkciOjIyLCJCIjozOX19LCJNYXhXaWR0aCI6MjAwLjAsIk1heEhlaWdodCI6IkluZmluaXR5IiwiU21hcnRGb3JlZ3JvdW5kSXNBY3RpdmUiOmZhbHNlLCJIb3Jpem9udGFsQWxpZ25tZW50IjoxLCJWZXJ0aWNhbEFsaWdubWVudCI6MCwiU21hcnRGb3JlZ3JvdW5kIjpudWxsLCJCYWNrZ3JvdW5kRmlsbFR5cGUiOjAsIk1hcmdpbiI6eyIkaWQiOiI0NTkiLCJUb3AiOjAuMCwiTGVmdCI6MC4wLCJSaWdodCI6MC4wLCJCb3R0b20iOjAuMH0sIlBhZGRpbmciOnsiJGlkIjoiNDYwIiwiVG9wIjowLjAsIkxlZnQiOjAuMCwiUmlnaHQiOjAuMCwiQm90dG9tIjowLjB9LCJCYWNrZ3JvdW5kIjp7IiRpZCI6IjQ2MSIsIkNvbG9yIjp7IiRpZCI6IjQ2MiIsIkEiOjAsIlIiOjI1NSwiRyI6MjU1LCJCIjoyNTV9fSwiSXNWaXNpYmxlIjp0cnVlLCJXaWR0aCI6MC4wLCJIZWlnaHQiOjAuMCwiQm9yZGVyU3R5bGUiOm51bGwsIlBhcmVudFN0eWxlIjpudWxsfSwiSG9yaXpvbnRhbENvbm5lY3RvclN0eWxlIjp7IiRpZCI6IjQ2MyIsIkxpbmVDb2xvciI6eyIkaWQiOiI0NjQiLCIkdHlwZSI6Ik5MUkUuQ29tbW9uLkRvbS5Tb2xpZENvbG9yQnJ1c2gsIE5MUkUuQ29tbW9uIiwiQ29sb3IiOnsiJGlkIjoiNDY1IiwiQSI6MjU1LCJSIjoxODQsIkciOjIxMywiQiI6MjI0fX0sIkxpbmVXZWlnaHQiOjEuMCwiTGluZVR5cGUiOjAsIlBhcmVudFN0eWxlIjpudWxsfSwiVmVydGljYWxDb25uZWN0b3JTdHlsZSI6eyIkaWQiOiI0NjYiLCJMaW5lQ29sb3IiOnsiJGlkIjoiNDY3IiwiJHR5cGUiOiJOTFJFLkNvbW1vbi5Eb20uU29saWRDb2xvckJydXNoLCBOTFJFLkNvbW1vbiIsIkNvbG9yIjp7IiRpZCI6IjQ2OCIsIkEiOjI1NSwiUiI6MjAxLCJHIjoyMjgsIkIiOjIwMn19LCJMaW5lV2VpZ2h0IjowLjAsIkxpbmVUeXBlIjowLCJQYXJlbnRTdHlsZSI6bnVsbH0sIk1hcmdpbiI6bnVsbCwiU3RhcnREYXRlUG9zaXRpb24iOjQsIkVuZERhdGVQb3NpdGlvbiI6NCwiRGF0ZUlzVmlzaWJsZSI6dHJ1ZSwiVGl0bGVQb3NpdGlvbiI6NSwiRHVyYXRpb25Qb3NpdGlvbiI6MiwiUGVyY2VudGFnZUNvbXBsZXRlZFBvc2l0aW9uIjo2LCJTcGFjaW5nIjo1LCJJc0JlbG93VGltZWJhbmQiOmZhbHNlLCJQZXJjZW50YWdlQ29tcGxldGVTaGFwZU9wYWNpdHkiOjM1LCJTaGFwZVN0eWxlIjp7IiRpZCI6IjQ2OSIsIk1hcmdpbiI6eyIkaWQiOiI0NzAiLCJUb3AiOjAuMCwiTGVmdCI6NC4wLCJSaWdodCI6NC4wLCJCb3R0b20iOjAuMH0sIlBhZGRpbmciOnsiJGlkIjoiNDcxIiwiVG9wIjowLjAsIkxlZnQiOjAuMCwiUmlnaHQiOjAuMCwiQm90dG9tIjowLjB9LCJCYWNrZ3JvdW5kIjp7IiRpZCI6IjQ3MiIsIkNvbG9yIjp7IiRpZCI6IjQ3MyIsIkEiOjI1NSwiUiI6MTM1LCJHIjoxODcsIkIiOjE2Mn19LCJJc1Zpc2libGUiOnRydWUsIldpZHRoIjowLjAsIkhlaWdodCI6MTYuMCwiQm9yZGVyU3R5bGUiOnsiJGlkIjoiNDc0IiwiTGluZUNvbG9yIjp7IiRpZCI6IjQ3NSIsIiR0eXBlIjoiTkxSRS5Db21tb24uRG9tLlNvbGlkQ29sb3JCcnVzaCwgTkxSRS5Db21tb24iLCJDb2xvciI6eyIkaWQiOiI0NzYiLCJBIjoyNTUsIlIiOjIzNCwiRyI6MjIsIkIiOjMwfX0sIkxpbmVXZWlnaHQiOjAuMCwiTGluZVR5cGUiOjAsIlBhcmVudFN0eWxlIjpudWxsfSwiUGFyZW50U3R5bGUiOm51bGx9LCJUaXRsZVN0eWxlIjp7IiRpZCI6IjQ3NyIsIkZvbnRTZXR0aW5ncyI6eyIkaWQiOiI0NzgiLCJGb250U2l6ZSI6MTEsIkZvbnROYW1lIjoiQ2FsaWJyaSIsIklzQm9sZCI6ZmFsc2UsIklzSXRhbGljIjpmYWxzZSwiSXNVbmRlcmxpbmVkIjpmYWxzZSwiUGFyZW50U3R5bGUiOm51bGx9LCJBdXRvU2l6ZSI6MCwiRm9yZWdyb3VuZCI6eyIkaWQiOiI0NzkiLCJDb2xvciI6eyIkaWQiOiI0ODAiLCJBIjoyNTUsIlIiOjM3LCJHIjo3MiwiQiI6ODV9fSwiTWF4V2lkdGgiOjIwMC4wLCJNYXhIZWlnaHQiOiJJbmZpbml0eSIsIlNtYXJ0Rm9yZWdyb3VuZElzQWN0aXZlIjpmYWxzZSwiSG9yaXpvbnRhbEFsaWdubWVudCI6MCwiVmVydGljYWxBbGlnbm1lbnQiOjAsIlNtYXJ0Rm9yZWdyb3VuZCI6bnVsbCwiQmFja2dyb3VuZEZpbGxUeXBlIjowLCJNYXJnaW4iOnsiJGlkIjoiNDgxIiwiVG9wIjowLjAsIkxlZnQiOjAuMCwiUmlnaHQiOjAuMCwiQm90dG9tIjowLjB9LCJQYWRkaW5nIjp7IiRpZCI6IjQ4MiIsIlRvcCI6MC4wLCJMZWZ0IjowLjAsIlJpZ2h0IjowLjAsIkJvdHRvbSI6MC4wfSwiQmFja2dyb3VuZCI6eyIkaWQiOiI0ODMiLCJDb2xvciI6eyIkaWQiOiI0ODQiLCJBIjowLCJSIjoyNTUsIkciOjI1NSwiQiI6MjU1fX0sIklzVmlzaWJsZSI6dHJ1ZSwiV2lkdGgiOjAuMCwiSGVpZ2h0IjowLjAsIkJvcmRlclN0eWxlIjpudWxsLCJQYXJlbnRTdHlsZSI6bnVsbH0sIkRhdGVTdHlsZSI6eyIkaWQiOiI0ODUiLCJGb250U2V0dGluZ3MiOnsiJGlkIjoiNDg2IiwiRm9udFNpemUiOjEwLCJGb250TmFtZSI6IkNvcmJlbCIsIklzQm9sZCI6ZmFsc2UsIklzSXRhbGljIjpmYWxzZSwiSXNVbmRlcmxpbmVkIjpmYWxzZSwiUGFyZW50U3R5bGUiOm51bGx9LCJBdXRvU2l6ZSI6MCwiRm9yZWdyb3VuZCI6eyIkaWQiOiI0ODciLCJDb2xvciI6eyIkaWQiOiI0ODgiLCJBIjoyNTUsIlIiOjg1LCJHIjoxMzAsIkIiOjEzOX19LCJNYXhXaWR0aCI6MjAwLjAsIk1heEhlaWdodCI6IkluZmluaXR5IiwiU21hcnRGb3JlZ3JvdW5kSXNBY3RpdmUiOmZhbHNlLCJIb3Jpem9udGFsQWxpZ25tZW50IjowLCJWZXJ0aWNhbEFsaWdubWVudCI6MCwiU21hcnRGb3JlZ3JvdW5kIjpudWxsLCJCYWNrZ3JvdW5kRmlsbFR5cGUiOjAsIk1hcmdpbiI6eyIkaWQiOiI0ODkiLCJUb3AiOjAuMCwiTGVmdCI6MC4wLCJSaWdodCI6MC4wLCJCb3R0b20iOjAuMH0sIlBhZGRpbmciOnsiJGlkIjoiNDkwIiwiVG9wIjowLjAsIkxlZnQiOjAuMCwiUmlnaHQiOjAuMCwiQm90dG9tIjowLjB9LCJCYWNrZ3JvdW5kIjp7IiRpZCI6IjQ5MSIsIkNvbG9yIjp7IiRpZCI6IjQ5MiIsIkEiOjAsIlIiOjI1NSwiRyI6MjU1LCJCIjoyNTV9fSwiSXNWaXNpYmxlIjp0cnVlLCJXaWR0aCI6MC4wLCJIZWlnaHQiOjAuMCwiQm9yZGVyU3R5bGUiOm51bGwsIlBhcmVudFN0eWxlIjpudWxsfSwiRGF0ZUZvcm1hdCI6eyIkaWQiOiI0OTMiLCJGb3JtYXRTdHJpbmciOiJNTS5kZCIsIlNlcGFyYXRvciI6Ii4iLCJVc2VJbnRlcm5hdGlvbmFsRGF0ZUZvcm1hdCI6ZmFsc2UsIkRhdGVJc1Zpc2libGUiOnRydWUsIlRpbWVJc1Zpc2libGUiOmZhbHNlLCJIb3VyRGlnaXRzIjoxLCJBbVBtRGVzaWduYXRvciI6MiwiVHJpbTAwTWludXRlcyI6ZmFsc2UsIkxhc3RLbm93blZpc2liaWxpdHlTdGF0ZSI6eyIkaWQiOiI0OTQiLCJEYXRlUGFydElzVmlzaWJsZSI6ZmFsc2UsIlRpbWVQYXJ0SXNWaXNpYmxlIjpmYWxzZX19LCJXZWVrTnVtYmVyaW5nIjp7IiRpZCI6IjQ5NSIsIkZvcm1hdCI6MCwiSXNWaXNpYmxlIjpmYWxzZSwiTGFzdEtub3duVmlzaWJpbGl0eVN0YXRlIjpmYWxzZX0sIklzVmlzaWJsZSI6dHJ1ZSwiUGFyZW50U3R5bGUiOm51bGwsIl9leHBsaWNpdGx5U2V0Ijp7IiRpZCI6IjQ5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0OTciLCJUaXRsZVBvc2l0aW9uIjoiUmlnaHQiLCJEYXRlUG9zaXRpb24iOiJMZWZ0IiwiU2hhcGVUeXBlIjoxNywiU2hhcGVTaXplIjoxLCJTcGFjaW5nIjo1LCJTaGFwZVN0eWxlIjp7IiRpZCI6IjQ5OCIsIk1hcmdpbiI6eyIkaWQiOiI0OTkiLCJUb3AiOjAuMCwiTGVmdCI6MC4wLCJSaWdodCI6MC4wLCJCb3R0b20iOjAuMH0sIlBhZGRpbmciOnsiJGlkIjoiNTAwIiwiVG9wIjowLjAsIkxlZnQiOjAuMCwiUmlnaHQiOjAuMCwiQm90dG9tIjowLjB9LCJCYWNrZ3JvdW5kIjp7IiRpZCI6IjUwMSIsIkNvbG9yIjp7IiRpZCI6IjUwMiIsIkEiOjI1NSwiUiI6MCwiRyI6MTE0LCJCIjoxODh9fSwiSXNWaXNpYmxlIjp0cnVlLCJXaWR0aCI6MTguMCwiSGVpZ2h0IjoyMC4wLCJCb3JkZXJTdHlsZSI6eyIkaWQiOiI1MDMiLCJMaW5lQ29sb3IiOnsiJGlkIjoiNTA0IiwiJHR5cGUiOiJOTFJFLkNvbW1vbi5Eb20uU29saWRDb2xvckJydXNoLCBOTFJFLkNvbW1vbiIsIkNvbG9yIjp7IiRpZCI6IjUwNSIsIkEiOjI1NSwiUiI6MjU1LCJHIjowLCJCIjowfX0sIkxpbmVXZWlnaHQiOjAuMCwiTGluZVR5cGUiOjAsIlBhcmVudFN0eWxlIjpudWxsfSwiUGFyZW50U3R5bGUiOm51bGx9LCJUaXRsZVN0eWxlIjp7IiRpZCI6IjUwNiIsIkZvbnRTZXR0aW5ncyI6eyIkaWQiOiI1MDciLCJGb250U2l6ZSI6MTIsIkZvbnROYW1lIjoiQ2FsaWJyaSIsIklzQm9sZCI6ZmFsc2UsIklzSXRhbGljIjpmYWxzZSwiSXNVbmRlcmxpbmVkIjpmYWxzZSwiUGFyZW50U3R5bGUiOm51bGx9LCJBdXRvU2l6ZSI6MCwiRm9yZWdyb3VuZCI6eyIkaWQiOiI1MDgiLCJDb2xvciI6eyIkaWQiOiI1MD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EwIiwiVG9wIjowLjAsIkxlZnQiOjAuMCwiUmlnaHQiOjAuMCwiQm90dG9tIjowLjB9LCJQYWRkaW5nIjp7IiRpZCI6IjUxMSIsIlRvcCI6MC4wLCJMZWZ0IjowLjAsIlJpZ2h0IjowLjAsIkJvdHRvbSI6MC4wfSwiQmFja2dyb3VuZCI6eyIkaWQiOiI1MTIiLCJDb2xvciI6eyIkaWQiOiI1MTMiLCJBIjo4OSwiUiI6MCwiRyI6MCwiQiI6MH19LCJJc1Zpc2libGUiOnRydWUsIldpZHRoIjowLjAsIkhlaWdodCI6MC4wLCJCb3JkZXJTdHlsZSI6bnVsbCwiUGFyZW50U3R5bGUiOm51bGx9LCJEYXRlU3R5bGUiOnsiJGlkIjoiNTE0IiwiRm9udFNldHRpbmdzIjp7IiRpZCI6IjUxNSIsIkZvbnRTaXplIjo5LCJGb250TmFtZSI6IkNvcmJlbCIsIklzQm9sZCI6ZmFsc2UsIklzSXRhbGljIjpmYWxzZSwiSXNVbmRlcmxpbmVkIjpmYWxzZSwiUGFyZW50U3R5bGUiOm51bGx9LCJBdXRvU2l6ZSI6MCwiRm9yZWdyb3VuZCI6eyIkaWQiOiI1MTYiLCJDb2xvciI6eyIkaWQiOiI1MTciLCJBIjoyNTUsIlIiOjU1LCJHIjo1MywiQiI6Njl9fSwiTWF4V2lkdGgiOjIwMC4wLCJNYXhIZWlnaHQiOiJJbmZpbml0eSIsIlNtYXJ0Rm9yZWdyb3VuZElzQWN0aXZlIjpmYWxzZSwiSG9yaXpvbnRhbEFsaWdubWVudCI6MCwiVmVydGljYWxBbGlnbm1lbnQiOjAsIlNtYXJ0Rm9yZWdyb3VuZCI6bnVsbCwiQmFja2dyb3VuZEZpbGxUeXBlIjowLCJNYXJnaW4iOnsiJGlkIjoiNTE4IiwiVG9wIjowLjAsIkxlZnQiOjAuMCwiUmlnaHQiOjAuMCwiQm90dG9tIjowLjB9LCJQYWRkaW5nIjp7IiRpZCI6IjUxOSIsIlRvcCI6MC4wLCJMZWZ0IjowLjAsIlJpZ2h0IjowLjAsIkJvdHRvbSI6MC4wfSwiQmFja2dyb3VuZCI6eyIkaWQiOiI1MjAiLCJDb2xvciI6eyIkaWQiOiI1MjEiLCJBIjo4OSwiUiI6MCwiRyI6MCwiQiI6MH19LCJJc1Zpc2libGUiOnRydWUsIldpZHRoIjowLjAsIkhlaWdodCI6MC4wLCJCb3JkZXJTdHlsZSI6bnVsbCwiUGFyZW50U3R5bGUiOm51bGx9LCJEYXRlRm9ybWF0Ijp7IiRpZCI6IjUy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yMyIsIkRhdGVQYXJ0SXNWaXNpYmxlIjpmYWxzZSwiVGltZVBhcnRJc1Zpc2libGUiOmZhbHNlfX0sIldlZWtOdW1iZXJpbmciOnsiJGlkIjoiNTI0IiwiRm9ybWF0IjowLCJJc1Zpc2libGUiOmZhbHNlLCJMYXN0S25vd25WaXNpYmlsaXR5U3RhdGUiOmZhbHNlfSwiSXNWaXNpYmxlIjp0cnVlLCJQYXJlbnRTdHlsZSI6bnVsbH0sIkdyaWRsaW5lUGFuZWxTdHlsZSI6eyIkaWQiOiI1MjUiLCJHcmlkbGluZVN0eWxlIjp7IiRpZCI6IjUyNiIsIkxpbmVDb2xvciI6eyIkaWQiOiI1MjciLCIkdHlwZSI6Ik5MUkUuQ29tbW9uLkRvbS5Tb2xpZENvbG9yQnJ1c2gsIE5MUkUuQ29tbW9uIiwiQ29sb3IiOnsiJGlkIjoiNTI4IiwiQSI6MzgsIlIiOjk3LCJHIjoxNTUsIkIiOjE3NX19LCJMaW5lV2VpZ2h0IjoxLjAsIkxpbmVUeXBlIjowLCJQYXJlbnRTdHlsZSI6bnVsbH0sIk1hcmdpbiI6eyIkaWQiOiI1MjkiLCJUb3AiOjAuMCwiTGVmdCI6MC4wLCJSaWdodCI6MC4wLCJCb3R0b20iOjAuMH0sIlBhZGRpbmciOnsiJGlkIjoiNTMwIiwiVG9wIjowLjAsIkxlZnQiOjAuMCwiUmlnaHQiOjAuMCwiQm90dG9tIjowLjB9LCJCYWNrZ3JvdW5kIjpudWxsLCJJc1Zpc2libGUiOnRydWUsIldpZHRoIjowLjAsIkhlaWdodCI6MC4wLCJCb3JkZXJTdHlsZSI6bnVsbCwiUGFyZW50U3R5bGUiOm51bGx9LCJBY3Rpdml0eUxpbmVQYW5lbFN0eWxlIjp7IiRpZCI6IjUzMSIsIkFjdGl2aXR5TGluZVN0eWxlIjp7IiRpZCI6IjUzMiIsIkxpbmVDb2xvciI6eyIkaWQiOiI1MzMiLCIkdHlwZSI6Ik5MUkUuQ29tbW9uLkRvbS5Tb2xpZENvbG9yQnJ1c2gsIE5MUkUuQ29tbW9uIiwiQ29sb3IiOnsiJGlkIjoiNTM0IiwiQSI6MzgsIlIiOjkxLCJHIjoxNTUsIkIiOjIxM319LCJMaW5lV2VpZ2h0IjoxLjAsIkxpbmVUeXBlIjowLCJQYXJlbnRTdHlsZSI6bnVsbH0sIk1hcmdpbiI6eyIkaWQiOiI1MzUiLCJUb3AiOjAuMCwiTGVmdCI6MC4wLCJSaWdodCI6MC4wLCJCb3R0b20iOjAuMH0sIlBhZGRpbmciOnsiJGlkIjoiNTM2IiwiVG9wIjowLjAsIkxlZnQiOjAuMCwiUmlnaHQiOjAuMCwiQm90dG9tIjowLjB9LCJCYWNrZ3JvdW5kIjpudWxsLCJJc1Zpc2libGUiOnRydWUsIldpZHRoIjowLjAsIkhlaWdodCI6MC4wLCJCb3JkZXJTdHlsZSI6bnVsbCwiUGFyZW50U3R5bGUiOm51bGx9LCJfc2VsZWN0ZWRUaGVtZVByZXNldENvbG9ycyI6eyIkaWQiOiI1MzciLCJUZXh0TGlnaHQiOnsiJGlkIjoiNTM4IiwiQSI6MjU1LCJSIjoyNTUsIkciOjI1NSwiQiI6MjU1fSwiVGV4dERhcmsiOnsiJGlkIjoiNTM5IiwiQSI6MjU1LCJSIjowLCJHIjowLCJCIjowfSwiQWNjZW50MSI6eyIkcmVmIjoiMzY1In0sIkFjY2VudDIiOnsiJHJlZiI6IjMyNyJ9LCJBY2NlbnQzIjp7IiRpZCI6IjU0MCIsIkEiOjI1NSwiUiI6MTM1LCJHIjoxODcsIkIiOjE2Mn0sIkFjY2VudDQiOnsiJGlkIjoiNTQxIiwiQSI6MjU1LCJSIjoyMzMsIkciOjExMywiQiI6NTB9LCJBY2NlbnQ1Ijp7IiRpZCI6IjU0MiIsIkEiOjI1NSwiUiI6MjUsIkciOjEwNywiQiI6MzZ9LCJBY2NlbnQ2Ijp7IiRpZCI6IjU0MyIsIkEiOjI1NSwiUiI6MTUsIkciOjE1OCwiQiI6MjEzfSwiQWNjZW50NyI6eyIkaWQiOiI1NDQiLCJBIjoyNTUsIlIiOjE2MCwiRyI6NDMsIkIiOjE0N30sIkFjY2VudDgiOnsiJGlkIjoiNTQ1IiwiQSI6MjU1LCJSIjo3OCwiRyI6MTY3LCJCIjo0Nn19LCJTaG93RWxhcHNlZFRpbWVHcmFkaWVudFN0eWxlIjpmYWxzZSwiVGltZWJhbmRSZXNlcnZlZExlZnRBcmVhU3R5bGUiOnsiJGlkIjoiNTQ2IiwiQWN0aXZpdHlIZWFkZXJXaWR0aCI6MC4wLCJJc1NldCI6ZmFsc2V9LCJEZWZhdWx0U3dpbWxhbmVTdHlsZSI6eyIkaWQiOiI1NDciLCJIZWFkZXJTdHlsZSI6eyIkaWQiOiI1NDgiLCJUZXh0U3R5bGUiOnsiJGlkIjoiNTQ5IiwiRm9udFNldHRpbmdzIjp7IiRpZCI6IjU1MCIsIkZvbnRTaXplIjoxMiwiRm9udE5hbWUiOiJDYWxpYnJpIiwiSXNCb2xkIjpmYWxzZSwiSXNJdGFsaWMiOmZhbHNlLCJJc1VuZGVybGluZWQiOmZhbHNlLCJQYXJlbnRTdHlsZSI6bnVsbH0sIkF1dG9TaXplIjowLCJGb3JlZ3JvdW5kIjp7IiRpZCI6IjU1MSIsIkNvbG9yIjp7IiRpZCI6IjU1MiIsIkEiOjI1NSwiUiI6MzIsIkciOjU2LCJCIjoxMDB9fSwiTWF4V2lkdGgiOiJJbmZpbml0eSIsIk1heEhlaWdodCI6IkluZmluaXR5IiwiU21hcnRGb3JlZ3JvdW5kSXNBY3RpdmUiOmZhbHNlLCJIb3Jpem9udGFsQWxpZ25tZW50Ijow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udWxsLCJJc1Zpc2libGUiOnRydWUsIldpZHRoIjowLjAsIkhlaWdodCI6MC4wLCJCb3JkZXJTdHlsZSI6bnVsbCwiUGFyZW50U3R5bGUiOm51bGx9LCJSZWN0YW5nbGVTdHlsZSI6eyIkaWQiOiI1NTUiLCJNYXJnaW4iOnsiJGlkIjoiNTU2IiwiVG9wIjowLjAsIkxlZnQiOjAuMCwiUmlnaHQiOjAuMCwiQm90dG9tIjowLjB9LCJQYWRkaW5nIjp7IiRpZCI6IjU1NyIsIlRvcCI6MC4wLCJMZWZ0IjowLjAsIlJpZ2h0IjowLjAsIkJvdHRvbSI6MC4wfSwiQmFja2dyb3VuZCI6eyIkaWQiOiI1NTgiLCJDb2xvciI6eyIkaWQiOiI1NTkiLCJBIjoxMjcsIlIiOjkxLCJHIjoxNTUsIkIiOjIxM319LCJJc1Zpc2libGUiOnRydWUsIldpZHRoIjowLjAsIkhlaWdodCI6MC4wLCJCb3JkZXJTdHlsZSI6eyIkaWQiOiI1NjAiLCJMaW5lQ29sb3IiOnsiJGlkIjoiNTYxIiwiJHR5cGUiOiJOTFJFLkNvbW1vbi5Eb20uU29saWRDb2xvckJydXNoLCBOTFJFLkNvbW1vbiIsIkNvbG9yIjp7IiRpZCI6IjU2MiIsIkEiOjI1NSwiUiI6MjU1LCJHIjowLCJCIjowfX0sIkxpbmVXZWlnaHQiOjAuMCwiTGluZVR5cGUiOjAsIlBhcmVudFN0eWxlIjpudWxsfSwiUGFyZW50U3R5bGUiOm51bGx9LCJNYXJnaW4iOnsiJGlkIjoiNTYzIiwiVG9wIjowLjAsIkxlZnQiOjAuMCwiUmlnaHQiOjAuMCwiQm90dG9tIjowLjB9LCJQYWRkaW5nIjp7IiRpZCI6IjU2NCIsIlRvcCI6MC4wLCJMZWZ0IjowLjAsIlJpZ2h0IjowLjAsIkJvdHRvbSI6MC4wfSwiQmFja2dyb3VuZCI6bnVsbCwiSXNWaXNpYmxlIjp0cnVlLCJXaWR0aCI6MC4wLCJIZWlnaHQiOjAuMCwiQm9yZGVyU3R5bGUiOm51bGwsIlBhcmVudFN0eWxlIjpudWxsfSwiQmFja2dyb3VuZFN0eWxlIjp7IiRpZCI6IjU2NSIsIk1hcmdpbiI6eyIkaWQiOiI1NjYiLCJUb3AiOjAuMCwiTGVmdCI6MC4wLCJSaWdodCI6MC4wLCJCb3R0b20iOjAuMH0sIlBhZGRpbmciOnsiJGlkIjoiNTY3IiwiVG9wIjowLjAsIkxlZnQiOjAuMCwiUmlnaHQiOjAuMCwiQm90dG9tIjowLjB9LCJCYWNrZ3JvdW5kIjp7IiRpZCI6IjU2OCIsIkNvbG9yIjp7IiRpZCI6IjU2OSIsIkEiOjM4LCJSIjo5MSwiRyI6MTU1LCJCIjoyMTN9fSwiSXNWaXNpYmxlIjp0cnVlLCJXaWR0aCI6MC4wLCJIZWlnaHQiOjAuMCwiQm9yZGVyU3R5bGUiOnsiJGlkIjoiNTcwIiwiTGluZUNvbG9yIjp7IiRpZCI6IjU3MSIsIiR0eXBlIjoiTkxSRS5Db21tb24uRG9tLlNvbGlkQ29sb3JCcnVzaCwgTkxSRS5Db21tb24iLCJDb2xvciI6eyIkaWQiOiI1NzIiLCJBIjoyNTUsIlIiOjI1NSwiRyI6MCwiQiI6MH19LCJMaW5lV2VpZ2h0IjowLjAsIkxpbmVUeXBlIjowLCJQYXJlbnRTdHlsZSI6bnVsbH0sIlBhcmVudFN0eWxlIjpudWxsfSwiSXNBYm92ZVRpbWViYW5kIjpmYWxzZSwiTWFyZ2luIjp7IiRpZCI6IjU3MyIsIlRvcCI6MC4wLCJMZWZ0IjowLjAsIlJpZ2h0IjowLjAsIkJvdHRvbSI6MC4wfSwiUGFkZGluZyI6eyIkaWQiOiI1NzQiLCJUb3AiOjAuMCwiTGVmdCI6MC4wLCJSaWdodCI6MC4wLCJCb3R0b20iOjAuMH0sIklzVmlzaWJsZSI6dHJ1ZSwiV2lkdGgiOjAuMCwiSGVpZ2h0IjowLjAsIkJvcmRlclN0eWxlIjpudWxsLCJQYXJlbnRTdHlsZSI6bnVsbH0sIkRlZmF1bHRTd2ltbGFuZVYyU3R5bGUiOnsiJGlkIjoiNTc1IiwiU3R5bGVJZCI6IjAwMDAwMDAwLTAwMDAtMDAwMC0wMDAwLTAwMDAwMDAwMDAwMCIsIkhlYWRlclN0eWxlIjp7IiRpZCI6IjU3NiIsIlRleHRJc1ZlcnRpY2FsIjpmYWxzZSwiVGV4dFN0eWxlIjp7IiRpZCI6IjU3NyIsIkZvbnRTZXR0aW5ncyI6eyIkaWQiOiI1NzgiLCJGb250U2l6ZSI6MTIsIkZvbnROYW1lIjoiQ2FsaWJyaSIsIklzQm9sZCI6ZmFsc2UsIklzSXRhbGljIjpmYWxzZSwiSXNVbmRlcmxpbmVkIjpmYWxzZSwiUGFyZW50U3R5bGUiOm51bGx9LCJBdXRvU2l6ZSI6MiwiRm9yZWdyb3VuZCI6eyIkaWQiOiI1NzkiLCJDb2xvciI6eyIkaWQiOiI1ODAiLCJBIjoyNTUsIlIiOjEsIkciOjIyLCJCIjozOX19LCJNYXhXaWR0aCI6IkluZmluaXR5IiwiTWF4SGVpZ2h0IjoiSW5maW5pdHkiLCJTbWFydEZvcmVncm91bmRJc0FjdGl2ZSI6ZmFsc2UsIkhvcml6b250YWxBbGlnbm1lbnQiOjAsIlZlcnRpY2FsQWxpZ25tZW50IjowLCJTbWFydEZvcmVncm91bmQiOm51bGwsIkJhY2tncm91bmRGaWxsVHlwZSI6MCwiTWFyZ2luIjp7IiRpZCI6IjU4MSIsIlRvcCI6MC4wLCJMZWZ0IjowLjAsIlJpZ2h0IjowLjAsIkJvdHRvbSI6MC4wfSwiUGFkZGluZyI6eyIkaWQiOiI1ODIiLCJUb3AiOjAuMCwiTGVmdCI6MC4wLCJSaWdodCI6MC4wLCJCb3R0b20iOjAuMH0sIkJhY2tncm91bmQiOm51bGwsIklzVmlzaWJsZSI6dHJ1ZSwiV2lkdGgiOjAuMCwiSGVpZ2h0IjowLjAsIkJvcmRlclN0eWxlIjpudWxsLCJQYXJlbnRTdHlsZSI6bnVsbH0sIlJlY3RhbmdsZVN0eWxlIjp7IiRpZCI6IjU4MyIsIk1hcmdpbiI6eyIkaWQiOiI1ODQiLCJUb3AiOjAuMCwiTGVmdCI6MC4wLCJSaWdodCI6MC4wLCJCb3R0b20iOjAuMH0sIlBhZGRpbmciOnsiJGlkIjoiNTg1IiwiVG9wIjowLjAsIkxlZnQiOjAuMCwiUmlnaHQiOjAuMCwiQm90dG9tIjowLjB9LCJCYWNrZ3JvdW5kIjp7IiRpZCI6IjU4NiIsIkNvbG9yIjp7IiRpZCI6IjU4NyIsIkEiOjI1NSwiUiI6MTM1LCJHIjoxODcsIkIiOjE2Mn19LCJJc1Zpc2libGUiOnRydWUsIldpZHRoIjowLjAsIkhlaWdodCI6MC4wLCJCb3JkZXJTdHlsZSI6eyIkaWQiOiI1ODgiLCJMaW5lQ29sb3IiOnsiJGlkIjoiNTg5IiwiJHR5cGUiOiJOTFJFLkNvbW1vbi5Eb20uU29saWRDb2xvckJydXNoLCBOTFJFLkNvbW1vbiIsIkNvbG9yIjp7IiRpZCI6IjU5MCIsIkEiOjI1NSwiUiI6MjU1LCJHIjoyNTUsIkIiOjI1NX19LCJMaW5lV2VpZ2h0IjowLjAsIkxpbmVUeXBlIjowLCJQYXJlbnRTdHlsZSI6bnVsbH0sIlBhcmVudFN0eWxlIjpudWxsfSwiTWFyZ2luIjp7IiRpZCI6IjU5MSIsIlRvcCI6MC4wLCJMZWZ0IjowLjAsIlJpZ2h0IjowLjAsIkJvdHRvbSI6MC4wfSwiUGFkZGluZyI6eyIkaWQiOiI1OTIiLCJUb3AiOjAuMCwiTGVmdCI6MC4wLCJSaWdodCI6MC4wLCJCb3R0b20iOjAuMH0sIkJhY2tncm91bmQiOm51bGwsIklzVmlzaWJsZSI6dHJ1ZSwiV2lkdGgiOjAuMCwiSGVpZ2h0IjowLjAsIkJvcmRlclN0eWxlIjpudWxsLCJQYXJlbnRTdHlsZSI6bnVsbH0sIkJhY2tncm91bmRTdHlsZSI6eyIkaWQiOiI1OTMiLCJNYXJnaW4iOnsiJGlkIjoiNTk0IiwiVG9wIjowLjAsIkxlZnQiOjAuMCwiUmlnaHQiOjAuMCwiQm90dG9tIjowLjB9LCJQYWRkaW5nIjp7IiRpZCI6IjU5NSIsIlRvcCI6MC4wLCJMZWZ0IjowLjAsIlJpZ2h0IjowLjAsIkJvdHRvbSI6MC4wfSwiQmFja2dyb3VuZCI6eyIkaWQiOiI1OTYiLCJDb2xvciI6eyIkaWQiOiI1OTciLCJBIjoxNDIsIlIiOjEzNSwiRyI6MTg3LCJCIjoxNjJ9fSwiSXNWaXNpYmxlIjp0cnVlLCJXaWR0aCI6MC4wLCJIZWlnaHQiOjAuMCwiQm9yZGVyU3R5bGUiOnsiJGlkIjoiNTk4IiwiTGluZUNvbG9yIjp7IiRpZCI6IjU5OSIsIiR0eXBlIjoiTkxSRS5Db21tb24uRG9tLlNvbGlkQ29sb3JCcnVzaCwgTkxSRS5Db21tb24iLCJDb2xvciI6eyIkaWQiOiI2MDAiLCJBIjoyNTUsIlIiOjIzNCwiRyI6MjIsIkIiOjMwfX0sIkxpbmVXZWlnaHQiOjAuMCwiTGluZVR5cGUiOjAsIlBhcmVudFN0eWxlIjpudWxsfSwiUGFyZW50U3R5bGUiOm51bGx9LCJJc0Fib3ZlVGltZWJhbmQiOmZhbHNlLCJTcGFjaW5nIjo1LCJEZWZhdWx0U3dpbWxhbmVUYXNrU3R5bGUiOnsiJGlkIjoiNjAxIiwiJHR5cGUiOiJOTFJFLkNvbW1vbi5Eb20uU3R5bGVzLkV4cGxpY2l0U2V0YWJsZVRhc2tTdHlsZSwgTkxSRS5Db21tb24iLCJTaGFwZSI6NywiU2hhcGVUaGlja25lc3MiOjEsIkR1cmF0aW9uRm9ybWF0IjowLCJJbmNsdWRlTm9uV29ya2luZ0RheXNJbkR1cmF0aW9uIjp0cnVlLCJQZXJjZW50YWdlQ29tcGxldGVTdHlsZSI6eyIkaWQiOiI2MDIiLCJGb250U2V0dGluZ3MiOnsiJGlkIjoiNjAzIiwiRm9udFNpemUiOjEwLCJGb250TmFtZSI6IkNhbGlicmkiLCJJc0JvbGQiOmZhbHNlLCJJc0l0YWxpYyI6ZmFsc2UsIklzVW5kZXJsaW5lZCI6ZmFsc2UsIlBhcmVudFN0eWxlIjpudWxsfSwiQXV0b1NpemUiOjAsIkZvcmVncm91bmQiOnsiJGlkIjoiNjA0IiwiQ29sb3IiOnsiJGlkIjoiNjA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2MDYiLCJUb3AiOjAuMCwiTGVmdCI6MC4wLCJSaWdodCI6MC4wLCJCb3R0b20iOjAuMH0sIlBhZGRpbmciOnsiJGlkIjoiNjA3IiwiVG9wIjowLjAsIkxlZnQiOjAuMCwiUmlnaHQiOjAuMCwiQm90dG9tIjowLjB9LCJCYWNrZ3JvdW5kIjp7IiRpZCI6IjYwOCIsIkNvbG9yIjp7IiRpZCI6IjYwOSIsIkEiOjg5LCJSIjowLCJHIjowLCJCIjowfX0sIklzVmlzaWJsZSI6dHJ1ZSwiV2lkdGgiOjAuMCwiSGVpZ2h0IjowLjAsIkJvcmRlclN0eWxlIjpudWxsLCJQYXJlbnRTdHlsZSI6bnVsbH0sIkR1cmF0aW9uU3R5bGUiOnsiJGlkIjoiNjEwIiwiRm9udFNldHRpbmdzIjp7IiRpZCI6IjYxMSIsIkZvbnRTaXplIjoxMCwiRm9udE5hbWUiOiJDYWxpYnJpIiwiSXNCb2xkIjpmYWxzZSwiSXNJdGFsaWMiOmZhbHNlLCJJc1VuZGVybGluZWQiOmZhbHNlLCJQYXJlbnRTdHlsZSI6bnVsbH0sIkF1dG9TaXplIjowLCJGb3JlZ3JvdW5kIjp7IiRpZCI6IjYxMiIsIkNvbG9yIjp7IiRpZCI6IjYx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xNCIsIlRvcCI6MC4wLCJMZWZ0IjowLjAsIlJpZ2h0IjowLjAsIkJvdHRvbSI6MC4wfSwiUGFkZGluZyI6eyIkaWQiOiI2MTUiLCJUb3AiOjAuMCwiTGVmdCI6MC4wLCJSaWdodCI6MC4wLCJCb3R0b20iOjAuMH0sIkJhY2tncm91bmQiOnsiJGlkIjoiNjE2IiwiQ29sb3IiOnsiJHJlZiI6IjYwOSJ9fSwiSXNWaXNpYmxlIjp0cnVlLCJXaWR0aCI6MC4wLCJIZWlnaHQiOjAuMCwiQm9yZGVyU3R5bGUiOm51bGwsIlBhcmVudFN0eWxlIjpudWxsfSwiSG9yaXpvbnRhbENvbm5lY3RvclN0eWxlIjp7IiRpZCI6IjYxNyIsIkxpbmVDb2xvciI6eyIkaWQiOiI2MTgiLCIkdHlwZSI6Ik5MUkUuQ29tbW9uLkRvbS5Tb2xpZENvbG9yQnJ1c2gsIE5MUkUuQ29tbW9uIiwiQ29sb3IiOnsiJGlkIjoiNjE5IiwiQSI6MjU1LCJSIjoyMDQsIkciOjIwNCwiQiI6MjA0fX0sIkxpbmVXZWlnaHQiOjEuMCwiTGluZVR5cGUiOjAsIlBhcmVudFN0eWxlIjpudWxsfSwiVmVydGljYWxDb25uZWN0b3JTdHlsZSI6eyIkaWQiOiI2MjAiLCJMaW5lQ29sb3IiOnsiJGlkIjoiNjIxIiwiJHR5cGUiOiJOTFJFLkNvbW1vbi5Eb20uU29saWRDb2xvckJydXNoLCBOTFJFLkNvbW1vbiIsIkNvbG9yIjp7IiRpZCI6IjYyMi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1LCJJc0JlbG93VGltZWJhbmQiOmZhbHNlLCJQZXJjZW50YWdlQ29tcGxldGVTaGFwZU9wYWNpdHkiOjM1LCJTaGFwZVN0eWxlIjp7IiRpZCI6IjYyMyIsIk1hcmdpbiI6eyIkaWQiOiI2MjQiLCJUb3AiOjAuMCwiTGVmdCI6NC4wLCJSaWdodCI6NC4wLCJCb3R0b20iOjAuMH0sIlBhZGRpbmciOnsiJGlkIjoiNjI1IiwiVG9wIjowLjAsIkxlZnQiOjAuMCwiUmlnaHQiOjAuMCwiQm90dG9tIjowLjB9LCJCYWNrZ3JvdW5kIjp7IiRpZCI6IjYyNiIsIkNvbG9yIjp7IiRpZCI6IjYyNyIsIkEiOjI1NSwiUiI6MTM1LCJHIjoxODcsIkIiOjE2Mn19LCJJc1Zpc2libGUiOnRydWUsIldpZHRoIjowLjAsIkhlaWdodCI6MTYuMCwiQm9yZGVyU3R5bGUiOnsiJGlkIjoiNjI4IiwiTGluZUNvbG9yIjp7IiRpZCI6IjYyOSIsIiR0eXBlIjoiTkxSRS5Db21tb24uRG9tLlNvbGlkQ29sb3JCcnVzaCwgTkxSRS5Db21tb24iLCJDb2xvciI6eyIkaWQiOiI2MzAiLCJBIjoyNTUsIlIiOjIzNCwiRyI6MjIsIkIiOjMwfX0sIkxpbmVXZWlnaHQiOjAuMCwiTGluZVR5cGUiOjAsIlBhcmVudFN0eWxlIjpudWxsfSwiUGFyZW50U3R5bGUiOm51bGx9LCJUaXRsZVN0eWxlIjp7IiRpZCI6IjYzMSIsIkZvbnRTZXR0aW5ncyI6eyIkaWQiOiI2MzIiLCJGb250U2l6ZSI6MTEsIkZvbnROYW1lIjoiQ2FsaWJyaSIsIklzQm9sZCI6ZmFsc2UsIklzSXRhbGljIjpmYWxzZSwiSXNVbmRlcmxpbmVkIjpmYWxzZSwiUGFyZW50U3R5bGUiOm51bGx9LCJBdXRvU2l6ZSI6MCwiRm9yZWdyb3VuZCI6eyIkaWQiOiI2MzMiLCJDb2xvciI6eyIkaWQiOiI2MzQiLCJBIjoyNTUsIlIiOjI1NSwiRyI6MjU1LCJCIjoyNTV9fSwiTWF4V2lkdGgiOjcyMC4wLCJNYXhIZWlnaHQiOiJJbmZpbml0eSIsIlNtYXJ0Rm9yZWdyb3VuZElzQWN0aXZlIjpmYWxzZSwiSG9yaXpvbnRhbEFsaWdubWVudCI6MiwiVmVydGljYWxBbGlnbm1lbnQiOjAsIlNtYXJ0Rm9yZWdyb3VuZCI6bnVsbCwiQmFja2dyb3VuZEZpbGxUeXBlIjowLCJNYXJnaW4iOnsiJGlkIjoiNjM1IiwiVG9wIjowLjAsIkxlZnQiOjAuMCwiUmlnaHQiOjAuMCwiQm90dG9tIjowLjB9LCJQYWRkaW5nIjp7IiRpZCI6IjYzNiIsIlRvcCI6MC4wLCJMZWZ0IjowLjAsIlJpZ2h0IjowLjAsIkJvdHRvbSI6MC4wfSwiQmFja2dyb3VuZCI6eyIkaWQiOiI2MzciLCJDb2xvciI6eyIkcmVmIjoiNjA5In19LCJJc1Zpc2libGUiOnRydWUsIldpZHRoIjowLjAsIkhlaWdodCI6MC4wLCJCb3JkZXJTdHlsZSI6bnVsbCwiUGFyZW50U3R5bGUiOm51bGx9LCJEYXRlU3R5bGUiOnsiJGlkIjoiNjM4IiwiRm9udFNldHRpbmdzIjp7IiRpZCI6IjYzOSIsIkZvbnRTaXplIjoxMCwiRm9udE5hbWUiOiJDb3JiZWwiLCJJc0JvbGQiOmZhbHNlLCJJc0l0YWxpYyI6ZmFsc2UsIklzVW5kZXJsaW5lZCI6ZmFsc2UsIlBhcmVudFN0eWxlIjpudWxsfSwiQXV0b1NpemUiOjAsIkZvcmVncm91bmQiOnsiJGlkIjoiNjQwIiwiQ29sb3IiOnsiJGlkIjoiNjQx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Y0MiIsIlRvcCI6MC4wLCJMZWZ0IjowLjAsIlJpZ2h0IjowLjAsIkJvdHRvbSI6MC4wfSwiUGFkZGluZyI6eyIkaWQiOiI2NDMiLCJUb3AiOjAuMCwiTGVmdCI6MC4wLCJSaWdodCI6MC4wLCJCb3R0b20iOjAuMH0sIkJhY2tncm91bmQiOnsiJGlkIjoiNjQ0IiwiQ29sb3IiOnsiJHJlZiI6IjYwOSJ9fSwiSXNWaXNpYmxlIjp0cnVlLCJXaWR0aCI6MC4wLCJIZWlnaHQiOjAuMCwiQm9yZGVyU3R5bGUiOm51bGwsIlBhcmVudFN0eWxlIjpudWxsfSwiRGF0ZUZvcm1hdCI6eyIkaWQiOiI2NDUiLCJGb3JtYXRTdHJpbmciOiJNTS5kZCIsIlNlcGFyYXRvciI6Ii4iLCJVc2VJbnRlcm5hdGlvbmFsRGF0ZUZvcm1hdCI6ZmFsc2UsIkRhdGVJc1Zpc2libGUiOnRydWUsIlRpbWVJc1Zpc2libGUiOmZhbHNlLCJIb3VyRGlnaXRzIjoxLCJBbVBtRGVzaWduYXRvciI6MiwiVHJpbTAwTWludXRlcyI6ZmFsc2UsIkxhc3RLbm93blZpc2liaWxpdHlTdGF0ZSI6eyIkaWQiOiI2NDYiLCJEYXRlUGFydElzVmlzaWJsZSI6ZmFsc2UsIlRpbWVQYXJ0SXNWaXNpYmxlIjpmYWxzZX19LCJXZWVrTnVtYmVyaW5nIjp7IiRpZCI6IjY0NyIsIkZvcm1hdCI6MCwiSXNWaXNpYmxlIjpmYWxzZSwiTGFzdEtub3duVmlzaWJpbGl0eVN0YXRlIjpmYWxzZX0sIklzVmlzaWJsZSI6dHJ1ZSwiUGFyZW50U3R5bGUiOm51bGwsIl9leHBsaWNpdGx5U2V0Ijp7IiRpZCI6IjY0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2NDkiLCJTaGFwZSI6MTcsIkNvbm5lY3Rvck1hcmdpbiI6eyIkaWQiOiI2NTAiLCJUb3AiOjAuMCwiTGVmdCI6Mi4wLCJSaWdodCI6Mi4wLCJCb3R0b20iOjAuMH0sIkNvbm5lY3RvclN0eWxlIjp7IiRpZCI6IjY1MSIsIkxpbmVDb2xvciI6eyIkaWQiOiI2NTIiLCIkdHlwZSI6Ik5MUkUuQ29tbW9uLkRvbS5Tb2xpZENvbG9yQnJ1c2gsIE5MUkUuQ29tbW9uIiwiQ29sb3IiOnsiJGlkIjoiNjUzIiwiQSI6MjU1LCJSIjo3OSwiRyI6MTI5LCJCIjoxODl9fSwiTGluZVdlaWdodCI6MS4wLCJMaW5lVHlwZSI6MCwiUGFyZW50U3R5bGUiOm51bGx9LCJJc0JlbG93VGltZWJhbmQiOmZhbHNlLCJQb3NpdGlvbk9uVGFzayI6MSwiSGlkZURhdGUiOmZhbHNlLCJTaGFwZVNpemUiOjEsIlNwYWNpbmciOjIuMCwiUGFkZGluZyI6eyIkaWQiOiI2NTQiLCJUb3AiOjcuMCwiTGVmdCI6My4wLCJSaWdodCI6MC4wLCJCb3R0b20iOjIuMH0sIlNoYXBlU3R5bGUiOnsiJGlkIjoiNjU1IiwiTWFyZ2luIjp7IiRpZCI6IjY1NiIsIlRvcCI6MC4wLCJMZWZ0IjowLjAsIlJpZ2h0IjowLjAsIkJvdHRvbSI6MC4wfSwiUGFkZGluZyI6eyIkaWQiOiI2NTciLCJUb3AiOjAuMCwiTGVmdCI6MC4wLCJSaWdodCI6MC4wLCJCb3R0b20iOjAuMH0sIkJhY2tncm91bmQiOnsiJGlkIjoiNjU4IiwiQ29sb3IiOnsiJGlkIjoiNjU5IiwiQSI6MjU1LCJSIjoxMzUsIkciOjE4NywiQiI6MTYyfX0sIklzVmlzaWJsZSI6dHJ1ZSwiV2lkdGgiOjE4LjAsIkhlaWdodCI6MjAuMCwiQm9yZGVyU3R5bGUiOnsiJGlkIjoiNjYwIiwiTGluZUNvbG9yIjp7IiRpZCI6IjY2MSIsIiR0eXBlIjoiTkxSRS5Db21tb24uRG9tLlNvbGlkQ29sb3JCcnVzaCwgTkxSRS5Db21tb24iLCJDb2xvciI6eyIkaWQiOiI2NjIiLCJBIjoyNTUsIlIiOjIzNCwiRyI6MjIsIkIiOjMwfX0sIkxpbmVXZWlnaHQiOjAuMCwiTGluZVR5cGUiOjAsIlBhcmVudFN0eWxlIjpudWxsfSwiUGFyZW50U3R5bGUiOm51bGx9LCJUaXRsZVN0eWxlIjp7IiRpZCI6IjY2MyIsIkZvbnRTZXR0aW5ncyI6eyIkaWQiOiI2NjQiLCJGb250U2l6ZSI6MTIsIkZvbnROYW1lIjoiQ2FsaWJyaSIsIklzQm9sZCI6ZmFsc2UsIklzSXRhbGljIjpmYWxzZSwiSXNVbmRlcmxpbmVkIjpmYWxzZSwiUGFyZW50U3R5bGUiOm51bGx9LCJBdXRvU2l6ZSI6MCwiRm9yZWdyb3VuZCI6eyIkaWQiOiI2NjUiLCJDb2xvciI6eyIkaWQiOiI2Nj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4OSwiUiI6MCwiRyI6MCwiQiI6MH19LCJJc1Zpc2libGUiOnRydWUsIldpZHRoIjowLjAsIkhlaWdodCI6MC4wLCJCb3JkZXJTdHlsZSI6bnVsbCwiUGFyZW50U3R5bGUiOm51bGx9LCJEYXRlU3R5bGUiOnsiJGlkIjoiNjcxIiwiRm9udFNldHRpbmdzIjp7IiRpZCI6IjY3MiIsIkZvbnRTaXplIjo5LCJGb250TmFtZSI6IkNvcmJlbCIsIklzQm9sZCI6ZmFsc2UsIklzSXRhbGljIjpmYWxzZSwiSXNVbmRlcmxpbmVkIjpmYWxzZSwiUGFyZW50U3R5bGUiOm51bGx9LCJBdXRvU2l6ZSI6MCwiRm9yZWdyb3VuZCI6eyIkaWQiOiI2NzMiLCJDb2xvciI6eyIkaWQiOiI2NzQiLCJBIjoyNTUsIlIiOjU1LCJHIjo1MywiQiI6Njl9fSwiTWF4V2lkdGgiOjIwMC4wLCJNYXhIZWlnaHQiOiJJbmZpbml0eSIsIlNtYXJ0Rm9yZWdyb3VuZElzQWN0aXZlIjpmYWxzZSwiSG9yaXpvbnRhbEFsaWdubWVudCI6MCwiVmVydGljYWxBbGlnbm1lbnQiOjAsIlNtYXJ0Rm9yZWdyb3VuZCI6bnVsbCwiQmFja2dyb3VuZEZpbGxUeXBlIjowLCJNYXJnaW4iOnsiJGlkIjoiNjc1IiwiVG9wIjowLjAsIkxlZnQiOjAuMCwiUmlnaHQiOjAuMCwiQm90dG9tIjowLjB9LCJQYWRkaW5nIjp7IiRpZCI6IjY3NiIsIlRvcCI6MC4wLCJMZWZ0IjowLjAsIlJpZ2h0IjowLjAsIkJvdHRvbSI6MC4wfSwiQmFja2dyb3VuZCI6eyIkaWQiOiI2NzciLCJDb2xvciI6eyIkcmVmIjoiNjcwIn19LCJJc1Zpc2libGUiOnRydWUsIldpZHRoIjowLjAsIkhlaWdodCI6MC4wLCJCb3JkZXJTdHlsZSI6bnVsbCwiUGFyZW50U3R5bGUiOm51bGx9LCJEYXRlRm9ybWF0Ijp7IiRpZCI6IjY3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3OSIsIkRhdGVQYXJ0SXNWaXNpYmxlIjpmYWxzZSwiVGltZVBhcnRJc1Zpc2libGUiOmZhbHNlfX0sIldlZWtOdW1iZXJpbmciOnsiJGlkIjoiNjgwIiwiRm9ybWF0IjowLCJJc1Zpc2libGUiOmZhbHNlLCJMYXN0S25vd25WaXNpYmlsaXR5U3RhdGUiOmZhbHNlfSwiSXNWaXNpYmxlIjp0cnVlLCJQYXJlbnRTdHlsZSI6bnVsbH0sIkRlZmF1bHRTd2ltbGFuZU1pbGVzdG9uZVN0eWxlIjp7IiRpZCI6IjY4MSIsIlRpdGxlUG9zaXRpb24iOiJMZWZ0IiwiRGF0ZVBvc2l0aW9uIjoiUmlnaHQiLCJTaGFwZVR5cGUiOjksIlNoYXBlU2l6ZSI6MCwiU3BhY2luZyI6NSwiU2hhcGVTdHlsZSI6eyIkaWQiOiI2ODIiLCJNYXJnaW4iOnsiJGlkIjoiNjgzIiwiVG9wIjowLjAsIkxlZnQiOjAuMCwiUmlnaHQiOjAuMCwiQm90dG9tIjowLjB9LCJQYWRkaW5nIjp7IiRpZCI6IjY4NCIsIlRvcCI6MC4wLCJMZWZ0IjowLjAsIlJpZ2h0IjowLjAsIkJvdHRvbSI6MC4wfSwiQmFja2dyb3VuZCI6eyIkaWQiOiI2ODUiLCJDb2xvciI6eyIkaWQiOiI2ODYiLCJBIjoyNTUsIlIiOjEsIkciOjIyLCJCIjozOX19LCJJc1Zpc2libGUiOnRydWUsIldpZHRoIjoxMi4wLCJIZWlnaHQiOjE0LjAsIkJvcmRlclN0eWxlIjp7IiRpZCI6IjY4NyIsIkxpbmVDb2xvciI6eyIkaWQiOiI2ODgiLCIkdHlwZSI6Ik5MUkUuQ29tbW9uLkRvbS5Tb2xpZENvbG9yQnJ1c2gsIE5MUkUuQ29tbW9uIiwiQ29sb3IiOnsiJGlkIjoiNjg5IiwiQSI6MjU1LCJSIjoyMzQsIkciOjIyLCJCIjozMH19LCJMaW5lV2VpZ2h0IjowLjAsIkxpbmVUeXBlIjowLCJQYXJlbnRTdHlsZSI6bnVsbH0sIlBhcmVudFN0eWxlIjpudWxsfSwiVGl0bGVTdHlsZSI6eyIkaWQiOiI2OTAiLCJGb250U2V0dGluZ3MiOnsiJGlkIjoiNjkxIiwiRm9udFNpemUiOjExLCJGb250TmFtZSI6IkNhbGlicmkiLCJJc0JvbGQiOmZhbHNlLCJJc0l0YWxpYyI6dHJ1ZSwiSXNVbmRlcmxpbmVkIjpmYWxzZSwiUGFyZW50U3R5bGUiOm51bGx9LCJBdXRvU2l6ZSI6MCwiRm9yZWdyb3VuZCI6eyIkaWQiOiI2OTIiLCJDb2xvciI6eyIkaWQiOiI2OTMiLCJBIjoyNTUsIlIiOjEsIkciOjIyLCJCIjozOX19LCJNYXhXaWR0aCI6MjAwLjAsIk1heEhlaWdodCI6IkluZmluaXR5IiwiU21hcnRGb3JlZ3JvdW5kSXNBY3RpdmUiOmZhbHNlLCJIb3Jpem9udGFsQWxpZ25tZW50IjoyLCJWZXJ0aWNhbEFsaWdubWVudCI6MCwiU21hcnRGb3JlZ3JvdW5kIjpudWxsLCJCYWNrZ3JvdW5kRmlsbFR5cGUiOjAsIk1hcmdpbiI6eyIkaWQiOiI2OTQiLCJUb3AiOjAuMCwiTGVmdCI6MC4wLCJSaWdodCI6MC4wLCJCb3R0b20iOjAuMH0sIlBhZGRpbmciOnsiJGlkIjoiNjk1IiwiVG9wIjowLjAsIkxlZnQiOjAuMCwiUmlnaHQiOjAuMCwiQm90dG9tIjowLjB9LCJCYWNrZ3JvdW5kIjp7IiRpZCI6IjY5NiIsIkNvbG9yIjp7IiRpZCI6IjY5NyIsIkEiOjAsIlIiOjI1NSwiRyI6MjU1LCJCIjoyNTV9fSwiSXNWaXNpYmxlIjp0cnVlLCJXaWR0aCI6MC4wLCJIZWlnaHQiOjAuMCwiQm9yZGVyU3R5bGUiOm51bGwsIlBhcmVudFN0eWxlIjpudWxsfSwiRGF0ZVN0eWxlIjp7IiRpZCI6IjY5OCIsIkZvbnRTZXR0aW5ncyI6eyIkaWQiOiI2OTkiLCJGb250U2l6ZSI6OSwiRm9udE5hbWUiOiJDb3JiZWwiLCJJc0JvbGQiOmZhbHNlLCJJc0l0YWxpYyI6ZmFsc2UsIklzVW5kZXJsaW5lZCI6ZmFsc2UsIlBhcmVudFN0eWxlIjpudWxsfSwiQXV0b1NpemUiOjAsIkZvcmVncm91bmQiOnsiJGlkIjoiNzAwIiwiQ29sb3IiOnsiJGlkIjoiNzAxIiwiQSI6MjU1LCJSIjoyOSwiRyI6NTIsIkIiOjQxfX0sIk1heFdpZHRoIjoyMDAuMCwiTWF4SGVpZ2h0IjoiSW5maW5pdHkiLCJTbWFydEZvcmVncm91bmRJc0FjdGl2ZSI6ZmFsc2UsIkhvcml6b250YWxBbGlnbm1lbnQiOjAsIlZlcnRpY2FsQWxpZ25tZW50IjowLCJTbWFydEZvcmVncm91bmQiOm51bGwsIkJhY2tncm91bmRGaWxsVHlwZSI6MCwiTWFyZ2luIjp7IiRpZCI6IjcwMiIsIlRvcCI6MC4wLCJMZWZ0IjowLjAsIlJpZ2h0IjowLjAsIkJvdHRvbSI6MC4wfSwiUGFkZGluZyI6eyIkaWQiOiI3MDMiLCJUb3AiOjAuMCwiTGVmdCI6MC4wLCJSaWdodCI6MC4wLCJCb3R0b20iOjAuMH0sIkJhY2tncm91bmQiOnsiJGlkIjoiNzA0IiwiQ29sb3IiOnsiJGlkIjoiNzA1IiwiQSI6MCwiUiI6MjU1LCJHIjoyNTUsIkIiOjI1NX19LCJJc1Zpc2libGUiOnRydWUsIldpZHRoIjowLjAsIkhlaWdodCI6MC4wLCJCb3JkZXJTdHlsZSI6bnVsbCwiUGFyZW50U3R5bGUiOm51bGx9LCJEYXRlRm9ybWF0Ijp7IiRpZCI6Ijcw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wNyIsIkRhdGVQYXJ0SXNWaXNpYmxlIjpmYWxzZSwiVGltZVBhcnRJc1Zpc2libGUiOmZhbHNlfX0sIldlZWtOdW1iZXJpbmciOnsiJGlkIjoiNzA4IiwiRm9ybWF0IjowLCJJc1Zpc2libGUiOmZhbHNlLCJMYXN0S25vd25WaXNpYmlsaXR5U3RhdGUiOmZhbHNlfSwiSXNWaXNpYmxlIjp0cnVlLCJQYXJlbnRTdHlsZSI6bnVsbH0sIkRlZmF1bHRTd2ltbGFuZUFjdGl2aXR5U3R5bGUiOnsiJGlkIjoiNzA5IiwiSGVhZGVyU3R5bGUiOnsiJGlkIjoiNzEwIiwiVGV4dFN0eWxlIjp7IiRpZCI6IjcxMSIsIkZvbnRTZXR0aW5ncyI6eyIkaWQiOiI3MTIiLCJGb250U2l6ZSI6MTEsIkZvbnROYW1lIjoiQ2FsaWJyaSIsIklzQm9sZCI6ZmFsc2UsIklzSXRhbGljIjpmYWxzZSwiSXNVbmRlcmxpbmVkIjpmYWxzZSwiUGFyZW50U3R5bGUiOm51bGx9LCJBdXRvU2l6ZSI6MiwiRm9yZWdyb3VuZCI6eyIkaWQiOiI3MTMiLCJDb2xvciI6eyIkaWQiOiI3MTQ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3MTUiLCJUb3AiOjAuMCwiTGVmdCI6MC4wLCJSaWdodCI6MC4wLCJCb3R0b20iOjAuMH0sIlBhZGRpbmciOnsiJGlkIjoiNzE2IiwiVG9wIjowLjAsIkxlZnQiOjAuMCwiUmlnaHQiOjAuMCwiQm90dG9tIjowLjB9LCJCYWNrZ3JvdW5kIjpudWxsLCJJc1Zpc2libGUiOnRydWUsIldpZHRoIjowLjAsIkhlaWdodCI6MC4wLCJCb3JkZXJTdHlsZSI6bnVsbCwiUGFyZW50U3R5bGUiOm51bGx9LCJSZWN0YW5nbGVTdHlsZSI6eyIkaWQiOiI3MTciLCJNYXJnaW4iOnsiJGlkIjoiNzE4IiwiVG9wIjowLjAsIkxlZnQiOjAuMCwiUmlnaHQiOjAuMCwiQm90dG9tIjowLjB9LCJQYWRkaW5nIjp7IiRpZCI6IjcxOSIsIlRvcCI6MC4wLCJMZWZ0IjowLjAsIlJpZ2h0IjowLjAsIkJvdHRvbSI6MC4wfSwiQmFja2dyb3VuZCI6eyIkaWQiOiI3MjAiLCJDb2xvciI6eyIkaWQiOiI3MjEiLCJBIjo2MywiUiI6MTM1LCJHIjoxODcsIkIiOjE2Mn19LCJJc1Zpc2libGUiOnRydWUsIldpZHRoIjowLjAsIkhlaWdodCI6MC4wLCJCb3JkZXJTdHlsZSI6eyIkaWQiOiI3MjIiLCJMaW5lQ29sb3IiOnsiJGlkIjoiNzIzIiwiJHR5cGUiOiJOTFJFLkNvbW1vbi5Eb20uU29saWRDb2xvckJydXNoLCBOTFJFLkNvbW1vbiIsIkNvbG9yIjp7IiRpZCI6IjcyNCIsIkEiOjI1NSwiUiI6MjU1LCJHIjowLCJCIjowfX0sIkxpbmVXZWlnaHQiOjAuMCwiTGluZVR5cGUiOjAsIlBhcmVudFN0eWxlIjpudWxsfSwiUGFyZW50U3R5bGUiOm51bGx9LCJNYXJnaW4iOnsiJGlkIjoiNzI1IiwiVG9wIjowLjAsIkxlZnQiOjAuMCwiUmlnaHQiOjAuMCwiQm90dG9tIjowLjB9LCJQYWRkaW5nIjp7IiRpZCI6IjcyNiIsIlRvcCI6MC4wLCJMZWZ0IjowLjAsIlJpZ2h0IjowLjAsIkJvdHRvbSI6MC4wfSwiQmFja2dyb3VuZCI6bnVsbCwiSXNWaXNpYmxlIjp0cnVlLCJXaWR0aCI6MC4wLCJIZWlnaHQiOjAuMCwiQm9yZGVyU3R5bGUiOm51bGwsIlBhcmVudFN0eWxlIjpudWxsfSwiQmFja2dyb3VuZFN0eWxlIjp7IiRpZCI6IjcyNyIsIk1hcmdpbiI6eyIkaWQiOiI3MjgiLCJUb3AiOjAuMCwiTGVmdCI6MC4wLCJSaWdodCI6MC4wLCJCb3R0b20iOjAuMH0sIlBhZGRpbmciOnsiJGlkIjoiNzI5IiwiVG9wIjowLjAsIkxlZnQiOjAuMCwiUmlnaHQiOjAuMCwiQm90dG9tIjowLjB9LCJCYWNrZ3JvdW5kIjp7IiRpZCI6IjczMCIsIkNvbG9yIjp7IiRpZCI6IjczMSIsIkEiOjE0MiwiUiI6MTM1LCJHIjoxODcsIkIiOjE2Mn19LCJJc1Zpc2libGUiOnRydWUsIldpZHRoIjowLjAsIkhlaWdodCI6MC4wLCJCb3JkZXJTdHlsZSI6eyIkaWQiOiI3MzIiLCJMaW5lQ29sb3IiOnsiJGlkIjoiNzMzIiwiJHR5cGUiOiJOTFJFLkNvbW1vbi5Eb20uU29saWRDb2xvckJydXNoLCBOTFJFLkNvbW1vbiIsIkNvbG9yIjp7IiRpZCI6IjczNCIsIkEiOjI1NSwiUiI6MjM0LCJHIjoyMiwiQiI6MzB9fSwiTGluZVdlaWdodCI6MC4wLCJMaW5lVHlwZSI6MCwiUGFyZW50U3R5bGUiOm51bGx9LCJQYXJlbnRTdHlsZSI6bnVsbH0sIk1hcmdpbiI6eyIkaWQiOiI3MzUiLCJUb3AiOjAuMCwiTGVmdCI6MC4wLCJSaWdodCI6MC4wLCJCb3R0b20iOjAuMH0sIlBhZGRpbmciOnsiJGlkIjoiNzM2IiwiVG9wIjowLjAsIkxlZnQiOjAuMCwiUmlnaHQiOjAuMCwiQm90dG9tIjowLjB9LCJJc1Zpc2libGUiOnRydWUsIldpZHRoIjowLjAsIkhlaWdodCI6MC4wLCJCb3JkZXJTdHlsZSI6bnVsbCwiUGFyZW50U3R5bGUiOm51bGx9LCJNYXJnaW4iOnsiJGlkIjoiNzM3IiwiVG9wIjowLjAsIkxlZnQiOjAuMCwiUmlnaHQiOjAuMCwiQm90dG9tIjowLjB9LCJQYWRkaW5nIjp7IiRpZCI6IjczOCIsIlRvcCI6MC4wLCJMZWZ0IjowLjAsIlJpZ2h0IjowLjAsIkJvdHRvbSI6MC4wfSwiSXNWaXNpYmxlIjp0cnVlLCJXaWR0aCI6MC4wLCJIZWlnaHQiOjAuMCwiQm9yZGVyU3R5bGUiOnsiJGlkIjoiNzM5IiwiTGluZUNvbG9yIjpudWxsLCJMaW5lV2VpZ2h0IjowLjAsIkxpbmVUeXBlIjowLCJQYXJlbnRTdHlsZSI6bnVsbH0sIlBhcmVudFN0eWxlIjpudWxsfSwiX2FkZGl0aW9uYWxTd2ltbGFuZVYyU3R5bGVzIjpbXX0sIlNjYWxlIjp7IiRpZCI6Ijc0MCIsIlN0YXJ0RGF0ZSI6IjIwMTctMDgtMDJUMjM6NTk6NTkuOTk5WiIsIkVuZERhdGUiOiIyMDIyLTAzLTMxVDIzOjU5OjAwIiwiRm9ybWF0IjoidyIsIlR5cGUiOjEsIkF1dG9EYXRlUmFuZ2UiOnRydWUsIldvcmtpbmdEYXlzIjoxMjcsIkZpc2NhbFllYXIiOnsiJGlkIjoiNzQxIiwiU3RhcnRNb250aCI6MSwiVXNlU3RhcnRpbmdZZWFyRm9yTnVtYmVyaW5nIjp0cnVlLCJTaG93RmlzY2FsWWVhckxhYmVsIjp0cnVlfSwiVG9kYXlNYXJrZXJUZXh0IjoiVG9kYXkiLCJBdXRvU2NhbGVUeXBlIjpmYWxzZX0sIlNjYWxlVjIiOnsiJGlkIjoiNzQyIiwiU3RhcnREYXRlIjoiMjAxNy0wOC0wMlQyMzo1OTo1OS45OTlaIiwiRW5kRGF0ZSI6IjIwMjUtMDMtMzFUMjM6NTk6MDAiLCJBdXRvRGF0ZVJhbmdlIjp0cnVlLCJXb3JraW5nRGF5cyI6MTI3LCJGaXNjYWxZZWFyIjp7IiRyZWYiOiI3NDEifSwiVG9kYXlNYXJrZXJUZXh0IjoiVG9kYXkiLCJBdXRvU2NhbGVUeXBlIjpmYWxzZSwiVGltZWJhbmRTY2FsZXMiOnsiJGlkIjoiNzQzIiwiVG9wU2NhbGVMYXllciI6eyIkaWQiOiI3NDQiLCJGb3JtYXQiOiJ3IiwiVHlwZSI6MX0sIk1pZGRsZVNjYWxlTGF5ZXIiOnsiJGlkIjoiNzQ1IiwiRm9ybWF0IjpudWxsLCJUeXBlIjowfSwiQm90dG9tU2NhbGVMYXllciI6eyIkaWQiOiI3NDYiLCJGb3JtYXQiOm51bGwsIlR5cGUiOjB9fX0sIk1pbGVzdG9uZXMiOlt7IiRpZCI6Ijc0NyIsIkRhdGUiOiIyMDI1LTAyLTA3VDIzOjU5OjAwIiwiU3R5bGUiOnsiJGlkIjoiNzQ4IiwiU2hhcGUiOjEsIkNvbm5lY3Rvck1hcmdpbiI6eyIkaWQiOiI3NDkiLCJUb3AiOjAuMCwiTGVmdCI6Mi4wLCJSaWdodCI6Mi4wLCJCb3R0b20iOjAuMH0sIkNvbm5lY3RvclN0eWxlIjp7IiRpZCI6Ijc1MCIsIkxpbmVDb2xvciI6eyIkaWQiOiI3NTEiLCIkdHlwZSI6Ik5MUkUuQ29tbW9uLkRvbS5Tb2xpZENvbG9yQnJ1c2gsIE5MUkUuQ29tbW9uIiwiQ29sb3IiOnsiJGlkIjoiNzUyIiwiQSI6MjU1LCJSIjoxODcsIkciOjEwLCJCIjozM319LCJMaW5lV2VpZ2h0IjoxLjAsIkxpbmVUeXBlIjowLCJQYXJlbnRTdHlsZSI6bnVsbH0sIklzQmVsb3dUaW1lYmFuZCI6ZmFsc2UsIlBvc2l0aW9uT25UYXNrIjozLCJIaWRlRGF0ZSI6ZmFsc2UsIlNoYXBlU2l6ZSI6MSwiU3BhY2luZyI6Mi4wLCJQYWRkaW5nIjp7IiRpZCI6Ijc1MyIsIlRvcCI6Ny4wLCJMZWZ0IjozLjAsIlJpZ2h0IjowLjAsIkJvdHRvbSI6Mi4wfSwiU2hhcGVTdHlsZSI6eyIkaWQiOiI3NTQiLCJNYXJnaW4iOnsiJGlkIjoiNzU1IiwiVG9wIjowLjAsIkxlZnQiOjAuMCwiUmlnaHQiOjAuMCwiQm90dG9tIjowLjB9LCJQYWRkaW5nIjp7IiRpZCI6Ijc1NiIsIlRvcCI6MC4wLCJMZWZ0IjowLjAsIlJpZ2h0IjowLjAsIkJvdHRvbSI6MC4wfSwiQmFja2dyb3VuZCI6eyIkaWQiOiI3NTciLCJDb2xvciI6eyIkaWQiOiI3NTgiLCJBIjoyNTUsIlIiOjIzMywiRyI6MTIsIkIiOjQyfX0sIklzVmlzaWJsZSI6dHJ1ZSwiV2lkdGgiOjE4LjAsIkhlaWdodCI6MjAuMCwiQm9yZGVyU3R5bGUiOnsiJGlkIjoiNzU5IiwiTGluZUNvbG9yIjp7IiRpZCI6Ijc2MCIsIiR0eXBlIjoiTkxSRS5Db21tb24uRG9tLlNvbGlkQ29sb3JCcnVzaCwgTkxSRS5Db21tb24iLCJDb2xvciI6eyIkaWQiOiI3NjEiLCJBIjoyNTUsIlIiOjI1NSwiRyI6MCwiQiI6MH19LCJMaW5lV2VpZ2h0IjowLjAsIkxpbmVUeXBlIjowLCJQYXJlbnRTdHlsZSI6bnVsbH0sIlBhcmVudFN0eWxlIjpudWxsfSwiVGl0bGVTdHlsZSI6eyIkaWQiOiI3NjIiLCJGb250U2V0dGluZ3MiOnsiJGlkIjoiNzYzIiwiRm9udFNpemUiOjExLCJGb250TmFtZSI6IkNhbGlicmkiLCJJc0JvbGQiOmZhbHNlLCJJc0l0YWxpYyI6ZmFsc2UsIklzVW5kZXJsaW5lZCI6ZmFsc2UsIlBhcmVudFN0eWxlIjpudWxsfSwiQXV0b1NpemUiOjIsIkZvcmVncm91bmQiOnsiJGlkIjoiNzY0IiwiQ29sb3IiOnsiJGlkIjoiNzY1IiwiQSI6MjU1LCJSIjoxODcsIkciOjEwLCJCIjozM319LCJNYXhXaWR0aCI6NjUuMCwiTWF4SGVpZ2h0IjoiSW5maW5pdHkiLCJTbWFydEZvcmVncm91bmRJc0FjdGl2ZSI6ZmFsc2UsIkhvcml6b250YWxBbGlnbm1lbnQiOjEsIlZlcnRpY2FsQWxpZ25tZW50IjowLCJTbWFydEZvcmVncm91bmQiOm51bGwsIkJhY2tncm91bmRGaWxsVHlwZSI6MCwiTWFyZ2luIjp7IiRpZCI6Ijc2NiIsIlRvcCI6MC4wLCJMZWZ0IjowLjAsIlJpZ2h0IjowLjAsIkJvdHRvbSI6MC4wfSwiUGFkZGluZyI6eyIkaWQiOiI3NjciLCJUb3AiOjAuMCwiTGVmdCI6MC4wLCJSaWdodCI6MC4wLCJCb3R0b20iOjAuMH0sIkJhY2tncm91bmQiOnsiJGlkIjoiNzY4IiwiQ29sb3IiOnsiJGlkIjoiNzY5IiwiQSI6MCwiUiI6MjU1LCJHIjoyNTUsIkIiOjI1NX19LCJJc1Zpc2libGUiOnRydWUsIldpZHRoIjowLjAsIkhlaWdodCI6MC4wLCJCb3JkZXJTdHlsZSI6eyIkaWQiOiI3NzAiLCJMaW5lQ29sb3IiOm51bGwsIkxpbmVXZWlnaHQiOjAuMCwiTGluZVR5cGUiOjAsIlBhcmVudFN0eWxlIjpudWxsfSwiUGFyZW50U3R5bGUiOm51bGx9LCJEYXRlU3R5bGUiOnsiJGlkIjoiNzcxIiwiRm9udFNldHRpbmdzIjp7IiRpZCI6Ijc3MiIsIkZvbnRTaXplIjo5LCJGb250TmFtZSI6IkNvcmJlbCIsIklzQm9sZCI6ZmFsc2UsIklzSXRhbGljIjpmYWxzZSwiSXNVbmRlcmxpbmVkIjpmYWxzZSwiUGFyZW50U3R5bGUiOm51bGx9LCJBdXRvU2l6ZSI6MiwiRm9yZWdyb3VuZCI6eyIkaWQiOiI3NzMiLCJDb2xvciI6eyIkaWQiOiI3NzQiLCJBIjoyNTUsIlIiOjExNiwiRyI6NiwiQiI6MjF9fSwiTWF4V2lkdGgiOjU5Ljk5OTkxOTg5MTM1NzQyMiwiTWF4SGVpZ2h0IjoiSW5maW5pdHkiLCJTbWFydEZvcmVncm91bmRJc0FjdGl2ZSI6ZmFsc2UsIkhvcml6b250YWxBbGlnbm1lbnQiOjEsIlZlcnRpY2FsQWxpZ25tZW50IjowLCJTbWFydEZvcmVncm91bmQiOm51bGwsIkJhY2tncm91bmRGaWxsVHlwZSI6MCwiTWFyZ2luIjp7IiRpZCI6Ijc3NSIsIlRvcCI6MC4wLCJMZWZ0IjowLjAsIlJpZ2h0IjowLjAsIkJvdHRvbSI6MC4wfSwiUGFkZGluZyI6eyIkaWQiOiI3NzYiLCJUb3AiOjAuMCwiTGVmdCI6MC4wLCJSaWdodCI6MC4wLCJCb3R0b20iOjAuMH0sIkJhY2tncm91bmQiOnsiJGlkIjoiNzc3IiwiQ29sb3IiOnsiJGlkIjoiNzc4IiwiQSI6MCwiUiI6MjU1LCJHIjoyNTUsIkIiOjI1NX19LCJJc1Zpc2libGUiOnRydWUsIldpZHRoIjowLjAsIkhlaWdodCI6MC4wLCJCb3JkZXJTdHlsZSI6eyIkaWQiOiI3NzkiLCJMaW5lQ29sb3IiOm51bGwsIkxpbmVXZWlnaHQiOjAuMCwiTGluZVR5cGUiOjAsIlBhcmVudFN0eWxlIjpudWxsfSwiUGFyZW50U3R5bGUiOm51bGx9LCJEYXRlRm9ybWF0Ijp7IiRpZCI6Ijc4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4MSIsIkRhdGVQYXJ0SXNWaXNpYmxlIjpmYWxzZSwiVGltZVBhcnRJc1Zpc2libGUiOmZhbHNlfX0sIldlZWtOdW1iZXJpbmciOnsiJGlkIjoiNzgyIiwiRm9ybWF0IjowLCJJc1Zpc2libGUiOmZhbHNlLCJMYXN0S25vd25WaXNpYmlsaXR5U3RhdGUiOmZhbHNlfSwiSXNWaXNpYmxlIjp0cnVlLCJQYXJlbnRTdHlsZSI6bnVsbH0sIkluZGV4IjowLCJQZXJjZW50YWdlQ29tcGxldGUiOm51bGwsIlBvc2l0aW9uIjp7IlJhdGlvIjowLjEyNzYwODU4MTE1MjAwNjkzLCJJc0N1c3RvbSI6ZmFsc2V9LCJEYXRlRm9ybWF0Ijp7IiRyZWYiOiI3ODAifSwiV2Vla051bWJlcmluZyI6eyIkaWQiOiI3ODMiLCJGb3JtYXQiOjAsIklzVmlzaWJsZSI6ZmFsc2UsIkxhc3RLbm93blZpc2liaWxpdHlTdGF0ZSI6ZmFsc2V9LCJSZWxhdGVkVGFza0lkIjoiMDAwMDAwMDAtMDAwMC0wMDAwLTAwMDAtMDAwMDAwMDAwMDAwIiwiSWQiOiI4YTdjZGZhOS1lYTRmLTQxNDQtOTVjZi0yNTY4MWJmY2IzMmMiLCJJbXBvcnRJZCI6bnVsbCwiVGl0bGUiOiJLbm93biBSaXNrIDMiLCJOb3RlIjpudWxsLCJIeXBlcmxpbmsiOnsiJGlkIjoiNzg0IiwiQWRkcmVzcyI6IiIsIlN1YkFkZHJlc3MiOiIifSwiSXNDaGFuZ2VkIjpmYWxzZSwiSXNOZXciOmZhbHNlfSx7IiRpZCI6Ijc4NSIsIkRhdGUiOiIyMDI1LTAzLTExVDIzOjU5OjAwIiwiU3R5bGUiOnsiJGlkIjoiNzg2IiwiU2hhcGUiOjEsIkNvbm5lY3Rvck1hcmdpbiI6eyIkaWQiOiI3ODciLCJUb3AiOjAuMCwiTGVmdCI6Mi4wLCJSaWdodCI6Mi4wLCJCb3R0b20iOjAuMH0sIkNvbm5lY3RvclN0eWxlIjp7IiRpZCI6Ijc4OCIsIkxpbmVDb2xvciI6eyIkaWQiOiI3ODkiLCIkdHlwZSI6Ik5MUkUuQ29tbW9uLkRvbS5Tb2xpZENvbG9yQnJ1c2gsIE5MUkUuQ29tbW9uIiwiQ29sb3IiOnsiJGlkIjoiNzkwIiwiQSI6MjU1LCJSIjoxODcsIkciOjEwLCJCIjozM319LCJMaW5lV2VpZ2h0IjoxLjAsIkxpbmVUeXBlIjowLCJQYXJlbnRTdHlsZSI6bnVsbH0sIklzQmVsb3dUaW1lYmFuZCI6ZmFsc2UsIlBvc2l0aW9uT25UYXNrIjozLCJIaWRlRGF0ZSI6ZmFsc2UsIlNoYXBlU2l6ZSI6MSwiU3BhY2luZyI6Mi4wLCJQYWRkaW5nIjp7IiRpZCI6Ijc5MSIsIlRvcCI6Ny4wLCJMZWZ0IjozLjAsIlJpZ2h0IjowLjAsIkJvdHRvbSI6Mi4wfSwiU2hhcGVTdHlsZSI6eyIkaWQiOiI3OTIiLCJNYXJnaW4iOnsiJGlkIjoiNzkzIiwiVG9wIjowLjAsIkxlZnQiOjAuMCwiUmlnaHQiOjAuMCwiQm90dG9tIjowLjB9LCJQYWRkaW5nIjp7IiRpZCI6Ijc5NCIsIlRvcCI6MC4wLCJMZWZ0IjowLjAsIlJpZ2h0IjowLjAsIkJvdHRvbSI6MC4wfSwiQmFja2dyb3VuZCI6eyIkaWQiOiI3OTUiLCJDb2xvciI6eyIkaWQiOiI3OTYiLCJBIjoyNTUsIlIiOjIzMywiRyI6MTIsIkIiOjQyfX0sIklzVmlzaWJsZSI6dHJ1ZSwiV2lkdGgiOjE4LjAsIkhlaWdodCI6MjAuMCwiQm9yZGVyU3R5bGUiOnsiJGlkIjoiNzk3IiwiTGluZUNvbG9yIjp7IiRpZCI6Ijc5OCIsIiR0eXBlIjoiTkxSRS5Db21tb24uRG9tLlNvbGlkQ29sb3JCcnVzaCwgTkxSRS5Db21tb24iLCJDb2xvciI6eyIkaWQiOiI3OTkiLCJBIjoyNTUsIlIiOjI1NSwiRyI6MCwiQiI6MH19LCJMaW5lV2VpZ2h0IjowLjAsIkxpbmVUeXBlIjowLCJQYXJlbnRTdHlsZSI6bnVsbH0sIlBhcmVudFN0eWxlIjpudWxsfSwiVGl0bGVTdHlsZSI6eyIkaWQiOiI4MDAiLCJGb250U2V0dGluZ3MiOnsiJGlkIjoiODAxIiwiRm9udFNpemUiOjExLCJGb250TmFtZSI6IkNhbGlicmkiLCJJc0JvbGQiOmZhbHNlLCJJc0l0YWxpYyI6ZmFsc2UsIklzVW5kZXJsaW5lZCI6ZmFsc2UsIlBhcmVudFN0eWxlIjpudWxsfSwiQXV0b1NpemUiOjIsIkZvcmVncm91bmQiOnsiJGlkIjoiODAyIiwiQ29sb3IiOnsiJGlkIjoiODAzIiwiQSI6MjU1LCJSIjoxODcsIkciOjEwLCJCIjozM319LCJNYXhXaWR0aCI6NjUuMCwiTWF4SGVpZ2h0IjoiSW5maW5pdHkiLCJTbWFydEZvcmVncm91bmRJc0FjdGl2ZSI6ZmFsc2UsIkhvcml6b250YWxBbGlnbm1lbnQiOjEsIlZlcnRpY2FsQWxpZ25tZW50IjowLCJTbWFydEZvcmVncm91bmQiOm51bGwsIkJhY2tncm91bmRGaWxsVHlwZSI6MCwiTWFyZ2luIjp7IiRpZCI6IjgwNCIsIlRvcCI6MC4wLCJMZWZ0IjowLjAsIlJpZ2h0IjowLjAsIkJvdHRvbSI6MC4wfSwiUGFkZGluZyI6eyIkaWQiOiI4MDUiLCJUb3AiOjAuMCwiTGVmdCI6MC4wLCJSaWdodCI6MC4wLCJCb3R0b20iOjAuMH0sIkJhY2tncm91bmQiOnsiJGlkIjoiODA2IiwiQ29sb3IiOnsiJGlkIjoiODA3IiwiQSI6MCwiUiI6MjU1LCJHIjoyNTUsIkIiOjI1NX19LCJJc1Zpc2libGUiOnRydWUsIldpZHRoIjowLjAsIkhlaWdodCI6MC4wLCJCb3JkZXJTdHlsZSI6eyIkaWQiOiI4MDgiLCJMaW5lQ29sb3IiOm51bGwsIkxpbmVXZWlnaHQiOjAuMCwiTGluZVR5cGUiOjAsIlBhcmVudFN0eWxlIjpudWxsfSwiUGFyZW50U3R5bGUiOm51bGx9LCJEYXRlU3R5bGUiOnsiJGlkIjoiODA5IiwiRm9udFNldHRpbmdzIjp7IiRpZCI6IjgxMCIsIkZvbnRTaXplIjo5LCJGb250TmFtZSI6IkNvcmJlbCIsIklzQm9sZCI6ZmFsc2UsIklzSXRhbGljIjpmYWxzZSwiSXNVbmRlcmxpbmVkIjpmYWxzZSwiUGFyZW50U3R5bGUiOm51bGx9LCJBdXRvU2l6ZSI6MiwiRm9yZWdyb3VuZCI6eyIkaWQiOiI4MTEiLCJDb2xvciI6eyIkaWQiOiI4MTIiLCJBIjoyNTUsIlIiOjExNiwiRyI6NiwiQiI6MjF9fSwiTWF4V2lkdGgiOjkzLjMzMzIyOTA2NDk0MTQsIk1heEhlaWdodCI6IkluZmluaXR5IiwiU21hcnRGb3JlZ3JvdW5kSXNBY3RpdmUiOmZhbHNlLCJIb3Jpem9udGFsQWxpZ25tZW50IjoxLCJWZXJ0aWNhbEFsaWdubWVudCI6MCwiU21hcnRGb3JlZ3JvdW5kIjpudWxsLCJCYWNrZ3JvdW5kRmlsbFR5cGUiOjAsIk1hcmdpbiI6eyIkaWQiOiI4MTMiLCJUb3AiOjAuMCwiTGVmdCI6MC4wLCJSaWdodCI6MC4wLCJCb3R0b20iOjAuMH0sIlBhZGRpbmciOnsiJGlkIjoiODE0IiwiVG9wIjowLjAsIkxlZnQiOjAuMCwiUmlnaHQiOjAuMCwiQm90dG9tIjowLjB9LCJCYWNrZ3JvdW5kIjp7IiRpZCI6IjgxNSIsIkNvbG9yIjp7IiRpZCI6IjgxNiIsIkEiOjAsIlIiOjI1NSwiRyI6MjU1LCJCIjoyNTV9fSwiSXNWaXNpYmxlIjp0cnVlLCJXaWR0aCI6MC4wLCJIZWlnaHQiOjAuMCwiQm9yZGVyU3R5bGUiOnsiJGlkIjoiODE3IiwiTGluZUNvbG9yIjpudWxsLCJMaW5lV2VpZ2h0IjowLjAsIkxpbmVUeXBlIjowLCJQYXJlbnRTdHlsZSI6bnVsbH0sIlBhcmVudFN0eWxlIjpudWxsfSwiRGF0ZUZvcm1hdCI6eyIkaWQiOiI4MT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MTkiLCJEYXRlUGFydElzVmlzaWJsZSI6ZmFsc2UsIlRpbWVQYXJ0SXNWaXNpYmxlIjpmYWxzZX19LCJXZWVrTnVtYmVyaW5nIjp7IiRpZCI6IjgyMCIsIkZvcm1hdCI6MCwiSXNWaXNpYmxlIjpmYWxzZSwiTGFzdEtub3duVmlzaWJpbGl0eVN0YXRlIjpmYWxzZX0sIklzVmlzaWJsZSI6dHJ1ZSwiUGFyZW50U3R5bGUiOm51bGx9LCJJbmRleCI6MSwiUGVyY2VudGFnZUNvbXBsZXRlIjpudWxsLCJQb3NpdGlvbiI6eyJSYXRpbyI6MC4xMzg2OTUwNTU2NTMxMTU2LCJJc0N1c3RvbSI6ZmFsc2V9LCJEYXRlRm9ybWF0Ijp7IiRyZWYiOiI4MTgifSwiV2Vla051bWJlcmluZyI6eyIkaWQiOiI4MjEiLCJGb3JtYXQiOjAsIklzVmlzaWJsZSI6ZmFsc2UsIkxhc3RLbm93blZpc2liaWxpdHlTdGF0ZSI6ZmFsc2V9LCJSZWxhdGVkVGFza0lkIjoiMDAwMDAwMDAtMDAwMC0wMDAwLTAwMDAtMDAwMDAwMDAwMDAwIiwiSWQiOiJiMGU5ZmVkZC1lYzgzLTRmYzAtYjMxMC1kYzY3ZTU4NzRmMGIiLCJJbXBvcnRJZCI6bnVsbCwiVGl0bGUiOiJLbm93biBSaXNrIDQiLCJOb3RlIjpudWxsLCJIeXBlcmxpbmsiOnsiJGlkIjoiODIyIiwiQWRkcmVzcyI6IiIsIlN1YkFkZHJlc3MiOiIifSwiSXNDaGFuZ2VkIjpmYWxzZSwiSXNOZXciOmZhbHNlfSx7IiRpZCI6IjgyMyIsIkRhdGUiOiIyMDI0LTEyLTE4VDIzOjU5OjAwIiwiU3R5bGUiOnsiJGlkIjoiODI0IiwiU2hhcGUiOjEsIkNvbm5lY3Rvck1hcmdpbiI6eyIkaWQiOiI4MjUiLCJUb3AiOjAuMCwiTGVmdCI6Mi4wLCJSaWdodCI6Mi4wLCJCb3R0b20iOjAuMH0sIkNvbm5lY3RvclN0eWxlIjp7IiRpZCI6IjgyNiIsIkxpbmVDb2xvciI6eyIkaWQiOiI4MjciLCIkdHlwZSI6Ik5MUkUuQ29tbW9uLkRvbS5Tb2xpZENvbG9yQnJ1c2gsIE5MUkUuQ29tbW9uIiwiQ29sb3IiOnsiJGlkIjoiODI4IiwiQSI6MjU1LCJSIjoxODcsIkciOjEwLCJCIjozM319LCJMaW5lV2VpZ2h0IjoxLjAsIkxpbmVUeXBlIjowLCJQYXJlbnRTdHlsZSI6bnVsbH0sIklzQmVsb3dUaW1lYmFuZCI6ZmFsc2UsIlBvc2l0aW9uT25UYXNrIjowLCJIaWRlRGF0ZSI6ZmFsc2UsIlNoYXBlU2l6ZSI6MSwiU3BhY2luZyI6Mi4wLCJQYWRkaW5nIjp7IiRpZCI6IjgyOSIsIlRvcCI6Ny4wLCJMZWZ0IjozLjAsIlJpZ2h0IjowLjAsIkJvdHRvbSI6Mi4wfSwiU2hhcGVTdHlsZSI6eyIkaWQiOiI4MzAiLCJNYXJnaW4iOnsiJGlkIjoiODMxIiwiVG9wIjowLjAsIkxlZnQiOjAuMCwiUmlnaHQiOjAuMCwiQm90dG9tIjowLjB9LCJQYWRkaW5nIjp7IiRpZCI6IjgzMiIsIlRvcCI6MC4wLCJMZWZ0IjowLjAsIlJpZ2h0IjowLjAsIkJvdHRvbSI6MC4wfSwiQmFja2dyb3VuZCI6eyIkaWQiOiI4MzMiLCJDb2xvciI6eyIkaWQiOiI4MzQiLCJBIjoyNTUsIlIiOjIzMywiRyI6MTIsIkIiOjQyfX0sIklzVmlzaWJsZSI6dHJ1ZSwiV2lkdGgiOjE4LjAsIkhlaWdodCI6MjAuMCwiQm9yZGVyU3R5bGUiOnsiJGlkIjoiODM1IiwiTGluZUNvbG9yIjp7IiRpZCI6IjgzNiIsIiR0eXBlIjoiTkxSRS5Db21tb24uRG9tLlNvbGlkQ29sb3JCcnVzaCwgTkxSRS5Db21tb24iLCJDb2xvciI6eyIkaWQiOiI4MzciLCJBIjoyNTUsIlIiOjI1NSwiRyI6MCwiQiI6MH19LCJMaW5lV2VpZ2h0IjowLjAsIkxpbmVUeXBlIjowLCJQYXJlbnRTdHlsZSI6bnVsbH0sIlBhcmVudFN0eWxlIjpudWxsfSwiVGl0bGVTdHlsZSI6eyIkaWQiOiI4MzgiLCJGb250U2V0dGluZ3MiOnsiJGlkIjoiODM5IiwiRm9udFNpemUiOjEyLCJGb250TmFtZSI6IkNhbGlicmkiLCJJc0JvbGQiOmZhbHNlLCJJc0l0YWxpYyI6ZmFsc2UsIklzVW5kZXJsaW5lZCI6ZmFsc2UsIlBhcmVudFN0eWxlIjpudWxsfSwiQXV0b1NpemUiOjIsIkZvcmVncm91bmQiOnsiJGlkIjoiODQwIiwiQ29sb3IiOnsiJGlkIjoiODQxIiwiQSI6MjU1LCJSIjoxODcsIkciOjEwLCJCIjozM319LCJNYXhXaWR0aCI6NjUuMCwiTWF4SGVpZ2h0IjoiSW5maW5pdHkiLCJTbWFydEZvcmVncm91bmRJc0FjdGl2ZSI6ZmFsc2UsIkhvcml6b250YWxBbGlnbm1lbnQiOjEsIlZlcnRpY2FsQWxpZ25tZW50IjowLCJTbWFydEZvcmVncm91bmQiOm51bGwsIkJhY2tncm91bmRGaWxsVHlwZSI6MCwiTWFyZ2luIjp7IiRpZCI6Ijg0MiIsIlRvcCI6MC4wLCJMZWZ0IjowLjAsIlJpZ2h0IjowLjAsIkJvdHRvbSI6MC4wfSwiUGFkZGluZyI6eyIkaWQiOiI4NDMiLCJUb3AiOjAuMCwiTGVmdCI6MC4wLCJSaWdodCI6MC4wLCJCb3R0b20iOjAuMH0sIkJhY2tncm91bmQiOnsiJGlkIjoiODQ0IiwiQ29sb3IiOnsiJGlkIjoiODQ1IiwiQSI6MCwiUiI6MjU1LCJHIjoyNTUsIkIiOjI1NX19LCJJc1Zpc2libGUiOnRydWUsIldpZHRoIjowLjAsIkhlaWdodCI6MC4wLCJCb3JkZXJTdHlsZSI6eyIkaWQiOiI4NDYiLCJMaW5lQ29sb3IiOm51bGwsIkxpbmVXZWlnaHQiOjAuMCwiTGluZVR5cGUiOjAsIlBhcmVudFN0eWxlIjpudWxsfSwiUGFyZW50U3R5bGUiOm51bGx9LCJEYXRlU3R5bGUiOnsiJGlkIjoiODQ3IiwiRm9udFNldHRpbmdzIjp7IiRpZCI6Ijg0OCIsIkZvbnRTaXplIjo5LCJGb250TmFtZSI6IkNvcmJlbCIsIklzQm9sZCI6ZmFsc2UsIklzSXRhbGljIjpmYWxzZSwiSXNVbmRlcmxpbmVkIjpmYWxzZSwiUGFyZW50U3R5bGUiOm51bGx9LCJBdXRvU2l6ZSI6MiwiRm9yZWdyb3VuZCI6eyIkaWQiOiI4NDkiLCJDb2xvciI6eyIkaWQiOiI4NTAiLCJBIjoyNTUsIlIiOjExNiwiRyI6NiwiQiI6MjF9fSwiTWF4V2lkdGgiOjI1LjAsIk1heEhlaWdodCI6IkluZmluaXR5IiwiU21hcnRGb3JlZ3JvdW5kSXNBY3RpdmUiOmZhbHNlLCJIb3Jpem9udGFsQWxpZ25tZW50Ijox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nsiJGlkIjoiODU1IiwiTGluZUNvbG9yIjpudWxsLCJMaW5lV2VpZ2h0IjowLjAsIkxpbmVUeXBlIjowLCJQYXJlbnRTdHlsZSI6bnVsbH0sIlBhcmVudFN0eWxlIjpudWxsfSwiRGF0ZUZvcm1hdCI6eyIkaWQiOiI4NT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NTciLCJEYXRlUGFydElzVmlzaWJsZSI6ZmFsc2UsIlRpbWVQYXJ0SXNWaXNpYmxlIjpmYWxzZX19LCJXZWVrTnVtYmVyaW5nIjp7IiRpZCI6Ijg1OCIsIkZvcm1hdCI6MCwiSXNWaXNpYmxlIjpmYWxzZSwiTGFzdEtub3duVmlzaWJpbGl0eVN0YXRlIjpmYWxzZX0sIklzVmlzaWJsZSI6dHJ1ZSwiUGFyZW50U3R5bGUiOm51bGx9LCJJbmRleCI6NywiUGVyY2VudGFnZUNvbXBsZXRlIjpudWxsLCJQb3NpdGlvbiI6eyJSYXRpbyI6MC4xNTIzNTc5OTE1MzY0NTgzMiwiSXNDdXN0b20iOnRydWV9LCJEYXRlRm9ybWF0Ijp7IiRyZWYiOiI4NTYifSwiV2Vla051bWJlcmluZyI6eyIkaWQiOiI4NTkiLCJGb3JtYXQiOjAsIklzVmlzaWJsZSI6ZmFsc2UsIkxhc3RLbm93blZpc2liaWxpdHlTdGF0ZSI6ZmFsc2V9LCJSZWxhdGVkVGFza0lkIjoiMDAwMDAwMDAtMDAwMC0wMDAwLTAwMDAtMDAwMDAwMDAwMDAwIiwiSWQiOiI5MDMwZjE2Yy03Yjg1LTQ2NGItOGI5NC1jZGQ0MzBhNWMwYjUiLCJJbXBvcnRJZCI6bnVsbCwiVGl0bGUiOiJLbm93biBSaXNrIDIiLCJOb3RlIjpudWxsLCJIeXBlcmxpbmsiOnsiJGlkIjoiODYwIiwiQWRkcmVzcyI6IiIsIlN1YkFkZHJlc3MiOiIifSwiSXNDaGFuZ2VkIjpmYWxzZSwiSXNOZXciOmZhbHNlfSx7IiRpZCI6Ijg2MSIsIkRhdGUiOiIyMDI0LTA5LTIwVDIzOjU5OjAwIiwiU3R5bGUiOnsiJGlkIjoiODYyIiwiU2hhcGUiOjEsIkNvbm5lY3Rvck1hcmdpbiI6eyIkaWQiOiI4NjMiLCJUb3AiOjAuMCwiTGVmdCI6Mi4wLCJSaWdodCI6Mi4wLCJCb3R0b20iOjAuMH0sIkNvbm5lY3RvclN0eWxlIjp7IiRpZCI6Ijg2NCIsIkxpbmVDb2xvciI6eyIkaWQiOiI4NjUiLCIkdHlwZSI6Ik5MUkUuQ29tbW9uLkRvbS5Tb2xpZENvbG9yQnJ1c2gsIE5MUkUuQ29tbW9uIiwiQ29sb3IiOnsiJGlkIjoiODY2IiwiQSI6MjU1LCJSIjoxODcsIkciOjEwLCJCIjozM319LCJMaW5lV2VpZ2h0IjoxLjAsIkxpbmVUeXBlIjowLCJQYXJlbnRTdHlsZSI6bnVsbH0sIklzQmVsb3dUaW1lYmFuZCI6ZmFsc2UsIlBvc2l0aW9uT25UYXNrIjoxLCJIaWRlRGF0ZSI6ZmFsc2UsIlNoYXBlU2l6ZSI6MiwiU3BhY2luZyI6Mi4wLCJQYWRkaW5nIjp7IiRpZCI6Ijg2NyIsIlRvcCI6Ny4wLCJMZWZ0IjozLjAsIlJpZ2h0IjowLjAsIkJvdHRvbSI6Mi4wfSwiU2hhcGVTdHlsZSI6eyIkaWQiOiI4NjgiLCJNYXJnaW4iOnsiJGlkIjoiODY5IiwiVG9wIjowLjAsIkxlZnQiOjAuMCwiUmlnaHQiOjAuMCwiQm90dG9tIjowLjB9LCJQYWRkaW5nIjp7IiRpZCI6Ijg3MCIsIlRvcCI6MC4wLCJMZWZ0IjowLjAsIlJpZ2h0IjowLjAsIkJvdHRvbSI6MC4wfSwiQmFja2dyb3VuZCI6eyIkaWQiOiI4NzEiLCJDb2xvciI6eyIkaWQiOiI4NzIiLCJBIjoyNTUsIlIiOjIzMywiRyI6MTIsIkIiOjQyfX0sIklzVmlzaWJsZSI6dHJ1ZSwiV2lkdGgiOjI0LjAsIkhlaWdodCI6MjYuMCwiQm9yZGVyU3R5bGUiOnsiJGlkIjoiODczIiwiTGluZUNvbG9yIjp7IiRpZCI6Ijg3NCIsIiR0eXBlIjoiTkxSRS5Db21tb24uRG9tLlNvbGlkQ29sb3JCcnVzaCwgTkxSRS5Db21tb24iLCJDb2xvciI6eyIkaWQiOiI4NzUiLCJBIjoyNTUsIlIiOjI1NSwiRyI6MCwiQiI6MH19LCJMaW5lV2VpZ2h0IjowLjAsIkxpbmVUeXBlIjowLCJQYXJlbnRTdHlsZSI6bnVsbH0sIlBhcmVudFN0eWxlIjpudWxsfSwiVGl0bGVTdHlsZSI6eyIkaWQiOiI4NzYiLCJGb250U2V0dGluZ3MiOnsiJGlkIjoiODc3IiwiRm9udFNpemUiOjEyLCJGb250TmFtZSI6IkNhbGlicmkiLCJJc0JvbGQiOmZhbHNlLCJJc0l0YWxpYyI6dHJ1ZSwiSXNVbmRlcmxpbmVkIjp0cnVlLCJQYXJlbnRTdHlsZSI6bnVsbH0sIkF1dG9TaXplIjoyLCJGb3JlZ3JvdW5kIjp7IiRpZCI6Ijg3OCIsIkNvbG9yIjp7IiRpZCI6Ijg3OSIsIkEiOjI1NSwiUiI6MTg3LCJHIjoxMCwiQiI6MzN9fSwiTWF4V2lkdGgiOjY1LjAsIk1heEhlaWdodCI6IkluZmluaXR5IiwiU21hcnRGb3JlZ3JvdW5kSXNBY3RpdmUiOmZhbHNlLCJIb3Jpem9udGFsQWxpZ25tZW50IjoxLCJWZXJ0aWNhbEFsaWdubWVudCI6MCwiU21hcnRGb3JlZ3JvdW5kIjpudWxsLCJCYWNrZ3JvdW5kRmlsbFR5cGUiOjAsIk1hcmdpbiI6eyIkaWQiOiI4ODAiLCJUb3AiOjAuMCwiTGVmdCI6MC4wLCJSaWdodCI6MC4wLCJCb3R0b20iOjAuMH0sIlBhZGRpbmciOnsiJGlkIjoiODgxIiwiVG9wIjowLjAsIkxlZnQiOjAuMCwiUmlnaHQiOjAuMCwiQm90dG9tIjowLjB9LCJCYWNrZ3JvdW5kIjp7IiRpZCI6Ijg4MiIsIkNvbG9yIjp7IiRpZCI6Ijg4MyIsIkEiOjAsIlIiOjI1NSwiRyI6MjU1LCJCIjoyNTV9fSwiSXNWaXNpYmxlIjp0cnVlLCJXaWR0aCI6MC4wLCJIZWlnaHQiOjAuMCwiQm9yZGVyU3R5bGUiOnsiJGlkIjoiODg0IiwiTGluZUNvbG9yIjpudWxsLCJMaW5lV2VpZ2h0IjowLjAsIkxpbmVUeXBlIjowLCJQYXJlbnRTdHlsZSI6bnVsbH0sIlBhcmVudFN0eWxlIjpudWxsfSwiRGF0ZVN0eWxlIjp7IiRpZCI6Ijg4NSIsIkZvbnRTZXR0aW5ncyI6eyIkaWQiOiI4ODYiLCJGb250U2l6ZSI6OSwiRm9udE5hbWUiOiJDb3JiZWwiLCJJc0JvbGQiOmZhbHNlLCJJc0l0YWxpYyI6ZmFsc2UsIklzVW5kZXJsaW5lZCI6ZmFsc2UsIlBhcmVudFN0eWxlIjpudWxsfSwiQXV0b1NpemUiOjIsIkZvcmVncm91bmQiOnsiJGlkIjoiODg3IiwiQ29sb3IiOnsiJGlkIjoiODg4IiwiQSI6MjU1LCJSIjoxMTYsIkciOjYsIkIiOjIxfX0sIk1heFdpZHRoIjoyNi4wLCJNYXhIZWlnaHQiOiJJbmZpbml0eSIsIlNtYXJ0Rm9yZWdyb3VuZElzQWN0aXZlIjpmYWxzZSwiSG9yaXpvbnRhbEFsaWdubWVudCI6MSwiVmVydGljYWxBbGlnbm1lbnQiOjAsIlNtYXJ0Rm9yZWdyb3VuZCI6bnVsbCwiQmFja2dyb3VuZEZpbGxUeXBlIjowLCJNYXJnaW4iOnsiJGlkIjoiODg5IiwiVG9wIjowLjAsIkxlZnQiOjAuMCwiUmlnaHQiOjAuMCwiQm90dG9tIjowLjB9LCJQYWRkaW5nIjp7IiRpZCI6Ijg5MCIsIlRvcCI6MC4wLCJMZWZ0IjowLjAsIlJpZ2h0IjowLjAsIkJvdHRvbSI6MC4wfSwiQmFja2dyb3VuZCI6eyIkaWQiOiI4OTEiLCJDb2xvciI6eyIkaWQiOiI4OTIiLCJBIjowLCJSIjoyNTUsIkciOjI1NSwiQiI6MjU1fX0sIklzVmlzaWJsZSI6dHJ1ZSwiV2lkdGgiOjAuMCwiSGVpZ2h0IjowLjAsIkJvcmRlclN0eWxlIjp7IiRpZCI6Ijg5MyIsIkxpbmVDb2xvciI6bnVsbCwiTGluZVdlaWdodCI6MC4wLCJMaW5lVHlwZSI6MCwiUGFyZW50U3R5bGUiOm51bGx9LCJQYXJlbnRTdHlsZSI6bnVsbH0sIkRhdGVGb3JtYXQiOnsiJGlkIjoiODk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k1IiwiRGF0ZVBhcnRJc1Zpc2libGUiOmZhbHNlLCJUaW1lUGFydElzVmlzaWJsZSI6ZmFsc2V9fSwiV2Vla051bWJlcmluZyI6eyIkaWQiOiI4OTYiLCJGb3JtYXQiOjAsIklzVmlzaWJsZSI6ZmFsc2UsIkxhc3RLbm93blZpc2liaWxpdHlTdGF0ZSI6ZmFsc2V9LCJJc1Zpc2libGUiOnRydWUsIlBhcmVudFN0eWxlIjpudWxsfSwiSW5kZXgiOjEyLCJQZXJjZW50YWdlQ29tcGxldGUiOm51bGwsIlBvc2l0aW9uIjp7IlJhdGlvIjowLjE1MjM1Nzk5MTUzNjQ1ODMyLCJJc0N1c3RvbSI6dHJ1ZX0sIkRhdGVGb3JtYXQiOnsiJHJlZiI6Ijg5NCJ9LCJXZWVrTnVtYmVyaW5nIjp7IiRpZCI6Ijg5NyIsIkZvcm1hdCI6MCwiSXNWaXNpYmxlIjpmYWxzZSwiTGFzdEtub3duVmlzaWJpbGl0eVN0YXRlIjpmYWxzZX0sIlJlbGF0ZWRUYXNrSWQiOiIwMDAwMDAwMC0wMDAwLTAwMDAtMDAwMC0wMDAwMDAwMDAwMDAiLCJJZCI6IjhhODQyNmU3LTVjNGEtNDE2OS04YzA4LWVhNzI5MzZjOWQwZCIsIkltcG9ydElkIjpudWxsLCJUaXRsZSI6Iktub3duIFJpc2sgMSIsIk5vdGUiOm51bGwsIkh5cGVybGluayI6eyIkaWQiOiI4OTgiLCJBZGRyZXNzIjoiIiwiU3ViQWRkcmVzcyI6IiJ9LCJJc0NoYW5nZWQiOmZhbHNlLCJJc05ldyI6ZmFsc2V9LHsiJGlkIjoiODk5IiwiRGF0ZSI6IjIwMjQtMDgtMDRUMjM6NTk6MDAiLCJTdHlsZSI6eyIkaWQiOiI5MDAiLCJTaGFwZSI6MCwiQ29ubmVjdG9yTWFyZ2luIjp7IiRpZCI6IjkwMSIsIlRvcCI6MC4wLCJMZWZ0IjoyLjAsIlJpZ2h0IjoyLjAsIkJvdHRvbSI6MC4wfSwiQ29ubmVjdG9yU3R5bGUiOnsiJGlkIjoiOTAyIiwiTGluZUNvbG9yIjp7IiRpZCI6IjkwMyIsIiR0eXBlIjoiTkxSRS5Db21tb24uRG9tLlNvbGlkQ29sb3JCcnVzaCwgTkxSRS5Db21tb24iLCJDb2xvciI6eyIkaWQiOiI5MDQiLCJBIjoyNTUsIlIiOjI1MiwiRyI6MTU4LCJCIjo3OX19LCJMaW5lV2VpZ2h0IjoxLjAsIkxpbmVUeXBlIjowLCJQYXJlbnRTdHlsZSI6bnVsbH0sIklzQmVsb3dUaW1lYmFuZCI6ZmFsc2UsIlBvc2l0aW9uT25UYXNrIjowLCJIaWRlRGF0ZSI6ZmFsc2UsIlNoYXBlU2l6ZSI6MiwiU3BhY2luZyI6MC4wLCJQYWRkaW5nIjp7IiRpZCI6IjkwNSIsIlRvcCI6MC4wLCJMZWZ0IjowLjAsIlJpZ2h0IjowLjAsIkJvdHRvbSI6MC4wfSwiU2hhcGVTdHlsZSI6eyIkaWQiOiI5MDYiLCJNYXJnaW4iOnsiJGlkIjoiOTA3IiwiVG9wIjowLjAsIkxlZnQiOjAuMCwiUmlnaHQiOjAuMCwiQm90dG9tIjowLjB9LCJQYWRkaW5nIjp7IiRpZCI6IjkwOCIsIlRvcCI6MC4wLCJMZWZ0IjowLjAsIlJpZ2h0IjowLjAsIkJvdHRvbSI6MC4wfSwiQmFja2dyb3VuZCI6eyIkaWQiOiI5MDkiLCJDb2xvciI6eyIkaWQiOiI5MTAiLCJBIjoyNTUsIlIiOjEzNSwiRyI6MTg3LCJCIjoxNjJ9fSwiSXNWaXNpYmxlIjp0cnVlLCJXaWR0aCI6MjQuMCwiSGVpZ2h0IjoyNi4wLCJCb3JkZXJTdHlsZSI6eyIkaWQiOiI5MTEiLCJMaW5lQ29sb3IiOnsiJGlkIjoiOTEyIiwiJHR5cGUiOiJOTFJFLkNvbW1vbi5Eb20uU29saWRDb2xvckJydXNoLCBOTFJFLkNvbW1vbiIsIkNvbG9yIjp7IiRpZCI6IjkxMyIsIkEiOjI1NSwiUiI6MjU1LCJHIjowLCJCIjowfX0sIkxpbmVXZWlnaHQiOjAuMCwiTGluZVR5cGUiOjAsIlBhcmVudFN0eWxlIjpudWxsfSwiUGFyZW50U3R5bGUiOm51bGx9LCJUaXRsZVN0eWxlIjp7IiRpZCI6IjkxNCIsIkZvbnRTZXR0aW5ncyI6eyIkaWQiOiI5MTUiLCJGb250U2l6ZSI6MTQsIkZvbnROYW1lIjoiQ2FsaWJyaSIsIklzQm9sZCI6dHJ1ZSwiSXNJdGFsaWMiOnRydWUsIklzVW5kZXJsaW5lZCI6dHJ1ZSwiUGFyZW50U3R5bGUiOm51bGx9LCJBdXRvU2l6ZSI6MiwiRm9yZWdyb3VuZCI6eyIkaWQiOiI5MTYiLCJDb2xvciI6eyIkaWQiOiI5MTciLCJBIjoyNTUsIlIiOjM3LCJHIjo3MiwiQiI6ODV9fSwiTWF4V2lkdGgiOjkwLjAsIk1heEhlaWdodCI6IkluZmluaXR5IiwiU21hcnRGb3JlZ3JvdW5kSXNBY3RpdmUiOmZhbHNlLCJIb3Jpem9udGFsQWxpZ25tZW50IjoxLCJWZXJ0aWNhbEFsaWdubWVudCI6MCwiU21hcnRGb3JlZ3JvdW5kIjpudWxsLCJCYWNrZ3JvdW5kRmlsbFR5cGUiOjAsIk1hcmdpbiI6eyIkaWQiOiI5MTgiLCJUb3AiOjAuMCwiTGVmdCI6MC4wLCJSaWdodCI6MC4wLCJCb3R0b20iOjAuMH0sIlBhZGRpbmciOnsiJGlkIjoiOTE5IiwiVG9wIjowLjAsIkxlZnQiOjAuMCwiUmlnaHQiOjAuMCwiQm90dG9tIjowLjB9LCJCYWNrZ3JvdW5kIjp7IiRpZCI6IjkyMCIsIkNvbG9yIjp7IiRpZCI6IjkyMSIsIkEiOjAsIlIiOjI1NSwiRyI6MjU1LCJCIjoyNTV9fSwiSXNWaXNpYmxlIjp0cnVlLCJXaWR0aCI6MC4wLCJIZWlnaHQiOjAuMCwiQm9yZGVyU3R5bGUiOnsiJGlkIjoiOTIyIiwiTGluZUNvbG9yIjpudWxsLCJMaW5lV2VpZ2h0IjowLjAsIkxpbmVUeXBlIjowLCJQYXJlbnRTdHlsZSI6bnVsbH0sIlBhcmVudFN0eWxlIjpudWxsfSwiRGF0ZVN0eWxlIjp7IiRpZCI6IjkyMyIsIkZvbnRTZXR0aW5ncyI6eyIkaWQiOiI5MjQiLCJGb250U2l6ZSI6OSwiRm9udE5hbWUiOiJDb3JiZWwiLCJJc0JvbGQiOmZhbHNlLCJJc0l0YWxpYyI6ZmFsc2UsIklzVW5kZXJsaW5lZCI6ZmFsc2UsIlBhcmVudFN0eWxlIjpudWxsfSwiQXV0b1NpemUiOjAsIkZvcmVncm91bmQiOnsiJGlkIjoiOTI1IiwiQ29sb3IiOnsiJGlkIjoiOTI2IiwiQSI6MjU1LCJSIjo4NSwiRyI6MTMwLCJCIjoxMzl9fSwiTWF4V2lkdGgiOjIwMC4wLCJNYXhIZWlnaHQiOiJJbmZpbml0eSIsIlNtYXJ0Rm9yZWdyb3VuZElzQWN0aXZlIjpmYWxzZSwiSG9yaXpvbnRhbEFsaWdubWVudCI6MSwiVmVydGljYWxBbGlnbm1lbnQiOjAsIlNtYXJ0Rm9yZWdyb3VuZCI6bnVsbCwiQmFja2dyb3VuZEZpbGxUeXBlIjowLCJNYXJnaW4iOnsiJGlkIjoiOTI3IiwiVG9wIjowLjAsIkxlZnQiOjAuMCwiUmlnaHQiOjAuMCwiQm90dG9tIjowLjB9LCJQYWRkaW5nIjp7IiRpZCI6IjkyOCIsIlRvcCI6MC4wLCJMZWZ0IjowLjAsIlJpZ2h0IjowLjAsIkJvdHRvbSI6MC4wfSwiQmFja2dyb3VuZCI6eyIkaWQiOiI5MjkiLCJDb2xvciI6eyIkaWQiOiI5MzAiLCJBIjowLCJSIjoyNTUsIkciOjI1NSwiQiI6MjU1fX0sIklzVmlzaWJsZSI6dHJ1ZSwiV2lkdGgiOjAuMCwiSGVpZ2h0IjowLjAsIkJvcmRlclN0eWxlIjp7IiRpZCI6IjkzMSIsIkxpbmVDb2xvciI6bnVsbCwiTGluZVdlaWdodCI6MC4wLCJMaW5lVHlwZSI6MCwiUGFyZW50U3R5bGUiOm51bGx9LCJQYXJlbnRTdHlsZSI6bnVsbH0sIkRhdGVGb3JtYXQiOnsiJGlkIjoiOTM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MzIiwiRGF0ZVBhcnRJc1Zpc2libGUiOmZhbHNlLCJUaW1lUGFydElzVmlzaWJsZSI6ZmFsc2V9fSwiV2Vla051bWJlcmluZyI6eyIkaWQiOiI5MzQiLCJGb3JtYXQiOjAsIklzVmlzaWJsZSI6ZmFsc2UsIkxhc3RLbm93blZpc2liaWxpdHlTdGF0ZSI6ZmFsc2V9LCJJc1Zpc2libGUiOnRydWUsIlBhcmVudFN0eWxlIjpudWxsfSwiSW5kZXgiOjEzLCJQZXJjZW50YWdlQ29tcGxldGUiOm51bGwsIlBvc2l0aW9uIjp7IlJhdGlvIjowLjEyNDMzMzU1MjMyNTQyMjQzLCJJc0N1c3RvbSI6ZmFsc2V9LCJEYXRlRm9ybWF0Ijp7IiRyZWYiOiI5MzIifSwiV2Vla051bWJlcmluZyI6eyIkaWQiOiI5MzUiLCJGb3JtYXQiOjAsIklzVmlzaWJsZSI6ZmFsc2UsIkxhc3RLbm93blZpc2liaWxpdHlTdGF0ZSI6ZmFsc2V9LCJSZWxhdGVkVGFza0lkIjoiMDAwMDAwMDAtMDAwMC0wMDAwLTAwMDAtMDAwMDAwMDAwMDAwIiwiSWQiOiJkZDU1YTQ1ZC0wNmI3LTQ4ZmItYWNhMy00MDZmMjYzYzA2YTYiLCJJbXBvcnRJZCI6bnVsbCwiVGl0bGUiOiJQcm9qZWN0IEtpY2stT2ZmIiwiTm90ZSI6bnVsbCwiSHlwZXJsaW5rIjp7IiRpZCI6IjkzNiIsIkFkZHJlc3MiOiIiLCJTdWJBZGRyZXNzIjoiIn0sIklzQ2hhbmdlZCI6ZmFsc2UsIklzTmV3IjpmYWxzZX0seyIkaWQiOiI5MzciLCJEYXRlIjoiMjAyNC0wOC0yOFQyMzo1OTowMCIsIlN0eWxlIjp7IiRpZCI6IjkzOCIsIlNoYXBlIjoxLCJDb25uZWN0b3JNYXJnaW4iOnsiJGlkIjoiOTM5IiwiVG9wIjowLjAsIkxlZnQiOjIuMCwiUmlnaHQiOjIuMCwiQm90dG9tIjowLjB9LCJDb25uZWN0b3JTdHlsZSI6eyIkaWQiOiI5NDAiLCJMaW5lQ29sb3IiOnsiJGlkIjoiOTQxIiwiJHR5cGUiOiJOTFJFLkNvbW1vbi5Eb20uU29saWRDb2xvckJydXNoLCBOTFJFLkNvbW1vbiIsIkNvbG9yIjp7IiRpZCI6Ijk0MiIsIkEiOjI1NSwiUiI6MTc4LCJHIjoxNCwiQiI6MTh9fSwiTGluZVdlaWdodCI6MS4wLCJMaW5lVHlwZSI6MCwiUGFyZW50U3R5bGUiOm51bGx9LCJJc0JlbG93VGltZWJhbmQiOnRydWUsIlBvc2l0aW9uT25UYXNrIjowLCJIaWRlRGF0ZSI6ZmFsc2UsIlNoYXBlU2l6ZSI6MiwiU3BhY2luZyI6MC4wLCJQYWRkaW5nIjp7IiRpZCI6Ijk0MyIsIlRvcCI6MC4wLCJMZWZ0IjowLjAsIlJpZ2h0IjowLjAsIkJvdHRvbSI6MC4wfSwiU2hhcGVTdHlsZSI6eyIkaWQiOiI5NDQiLCJNYXJnaW4iOnsiJGlkIjoiOTQ1IiwiVG9wIjowLjAsIkxlZnQiOjAuMCwiUmlnaHQiOjAuMCwiQm90dG9tIjowLjB9LCJQYWRkaW5nIjp7IiRpZCI6Ijk0NiIsIlRvcCI6MC4wLCJMZWZ0IjowLjAsIlJpZ2h0IjowLjAsIkJvdHRvbSI6MC4wfSwiQmFja2dyb3VuZCI6eyIkaWQiOiI5NDciLCJDb2xvciI6eyIkaWQiOiI5NDgiLCJBIjoyNTUsIlIiOjI1MiwiRyI6MTU4LCJCIjo3OX19LCJJc1Zpc2libGUiOnRydWUsIldpZHRoIjoyNC4wLCJIZWlnaHQiOjI2LjAsIkJvcmRlclN0eWxlIjp7IiRpZCI6Ijk0OSIsIkxpbmVDb2xvciI6eyIkaWQiOiI5NTAiLCIkdHlwZSI6Ik5MUkUuQ29tbW9uLkRvbS5Tb2xpZENvbG9yQnJ1c2gsIE5MUkUuQ29tbW9uIiwiQ29sb3IiOnsiJGlkIjoiOTUxIiwiQSI6MjU1LCJSIjoyNTUsIkciOjAsIkIiOjB9fSwiTGluZVdlaWdodCI6MC4wLCJMaW5lVHlwZSI6MCwiUGFyZW50U3R5bGUiOm51bGx9LCJQYXJlbnRTdHlsZSI6bnVsbH0sIlRpdGxlU3R5bGUiOnsiJGlkIjoiOTUyIiwiRm9udFNldHRpbmdzIjp7IiRpZCI6Ijk1MyIsIkZvbnRTaXplIjoxNCwiRm9udE5hbWUiOiJDYWxpYnJpIiwiSXNCb2xkIjp0cnVlLCJJc0l0YWxpYyI6dHJ1ZSwiSXNVbmRlcmxpbmVkIjp0cnVlLCJQYXJlbnRTdHlsZSI6bnVsbH0sIkF1dG9TaXplIjoyLCJGb3JlZ3JvdW5kIjp7IiRpZCI6Ijk1NCIsIkNvbG9yIjp7IiRpZCI6Ijk1NSIsIkEiOjI1NSwiUiI6MzcsIkciOjcyLCJCIjo4NX19LCJNYXhXaWR0aCI6NjEuNzM2NjY2NjY2NjY2NjcyLCJNYXhIZWlnaHQiOiJJbmZpbml0eSIsIlNtYXJ0Rm9yZWdyb3VuZElzQWN0aXZlIjpmYWxzZSwiSG9yaXpvbnRhbEFsaWdubWVudCI6MSwiVmVydGljYWxBbGlnbm1lbnQiOjAsIlNtYXJ0Rm9yZWdyb3VuZCI6bnVsbCwiQmFja2dyb3VuZEZpbGxUeXBlIjowLCJNYXJnaW4iOnsiJGlkIjoiOTU2IiwiVG9wIjowLjAsIkxlZnQiOjAuMCwiUmlnaHQiOjAuMCwiQm90dG9tIjowLjB9LCJQYWRkaW5nIjp7IiRpZCI6Ijk1NyIsIlRvcCI6MC4wLCJMZWZ0IjowLjAsIlJpZ2h0IjowLjAsIkJvdHRvbSI6MC4wfSwiQmFja2dyb3VuZCI6eyIkaWQiOiI5NTgiLCJDb2xvciI6eyIkaWQiOiI5NTkiLCJBIjowLCJSIjoyNTUsIkciOjI1NSwiQiI6MjU1fX0sIklzVmlzaWJsZSI6dHJ1ZSwiV2lkdGgiOjAuMCwiSGVpZ2h0IjowLjAsIkJvcmRlclN0eWxlIjp7IiRpZCI6Ijk2MCIsIkxpbmVDb2xvciI6bnVsbCwiTGluZVdlaWdodCI6MC4wLCJMaW5lVHlwZSI6MCwiUGFyZW50U3R5bGUiOm51bGx9LCJQYXJlbnRTdHlsZSI6bnVsbH0sIkRhdGVTdHlsZSI6eyIkaWQiOiI5NjEiLCJGb250U2V0dGluZ3MiOnsiJGlkIjoiOTYyIiwiRm9udFNpemUiOjksIkZvbnROYW1lIjoiQ29yYmVsIiwiSXNCb2xkIjpmYWxzZSwiSXNJdGFsaWMiOmZhbHNlLCJJc1VuZGVybGluZWQiOmZhbHNlLCJQYXJlbnRTdHlsZSI6bnVsbH0sIkF1dG9TaXplIjoyLCJGb3JlZ3JvdW5kIjp7IiRpZCI6Ijk2MyIsIkNvbG9yIjp7IiRpZCI6Ijk2NCIsIkEiOjI1NSwiUiI6ODUsIkciOjEzMCwiQiI6MTM5fX0sIk1heFdpZHRoIjoyNy4wLCJNYXhIZWlnaHQiOiJJbmZpbml0eSIsIlNtYXJ0Rm9yZWdyb3VuZElzQWN0aXZlIjpmYWxzZSwiSG9yaXpvbnRhbEFsaWdubWVudCI6MSwiVmVydGljYWxBbGlnbm1lbnQiOjAsIlNtYXJ0Rm9yZWdyb3VuZCI6bnVsbCwiQmFja2dyb3VuZEZpbGxUeXBlIjowLCJNYXJnaW4iOnsiJGlkIjoiOTY1IiwiVG9wIjowLjAsIkxlZnQiOjAuMCwiUmlnaHQiOjAuMCwiQm90dG9tIjowLjB9LCJQYWRkaW5nIjp7IiRpZCI6Ijk2NiIsIlRvcCI6MC4wLCJMZWZ0IjowLjAsIlJpZ2h0IjowLjAsIkJvdHRvbSI6MC4wfSwiQmFja2dyb3VuZCI6eyIkaWQiOiI5NjciLCJDb2xvciI6eyIkaWQiOiI5NjgiLCJBIjowLCJSIjoyNTUsIkciOjI1NSwiQiI6MjU1fX0sIklzVmlzaWJsZSI6dHJ1ZSwiV2lkdGgiOjAuMCwiSGVpZ2h0IjowLjAsIkJvcmRlclN0eWxlIjp7IiRpZCI6Ijk2OSIsIkxpbmVDb2xvciI6bnVsbCwiTGluZVdlaWdodCI6MC4wLCJMaW5lVHlwZSI6MCwiUGFyZW50U3R5bGUiOm51bGx9LCJQYXJlbnRTdHlsZSI6bnVsbH0sIkRhdGVGb3JtYXQiOnsiJGlkIjoiOTc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cxIiwiRGF0ZVBhcnRJc1Zpc2libGUiOmZhbHNlLCJUaW1lUGFydElzVmlzaWJsZSI6ZmFsc2V9fSwiV2Vla051bWJlcmluZyI6eyIkaWQiOiI5NzIiLCJGb3JtYXQiOjAsIklzVmlzaWJsZSI6ZmFsc2UsIkxhc3RLbm93blZpc2liaWxpdHlTdGF0ZSI6ZmFsc2V9LCJJc1Zpc2libGUiOnRydWUsIlBhcmVudFN0eWxlIjpudWxsfSwiSW5kZXgiOjE0LCJQZXJjZW50YWdlQ29tcGxldGUiOm51bGwsIlBvc2l0aW9uIjp7IlJhdGlvIjowLjAsIklzQ3VzdG9tIjpmYWxzZX0sIkRhdGVGb3JtYXQiOnsiJHJlZiI6Ijk3MCJ9LCJXZWVrTnVtYmVyaW5nIjp7IiRpZCI6Ijk3MyIsIkZvcm1hdCI6MCwiSXNWaXNpYmxlIjpmYWxzZSwiTGFzdEtub3duVmlzaWJpbGl0eVN0YXRlIjpmYWxzZX0sIlJlbGF0ZWRUYXNrSWQiOiIwMDAwMDAwMC0wMDAwLTAwMDAtMDAwMC0wMDAwMDAwMDAwMDAiLCJJZCI6IjgxZmIyZDc5LWYxZjMtNDI4Yi05Y2JlLTE5NWIzMGNjNjE2NiIsIkltcG9ydElkIjpudWxsLCJUaXRsZSI6IlN0ZWVsIEN1dHRpbmciLCJOb3RlIjpudWxsLCJIeXBlcmxpbmsiOnsiJGlkIjoiOTc0IiwiQWRkcmVzcyI6IiIsIlN1YkFkZHJlc3MiOiIifSwiSXNDaGFuZ2VkIjpmYWxzZSwiSXNOZXciOmZhbHNlfSx7IiRpZCI6Ijk3NSIsIkRhdGUiOiIyMDI0LTEwLTI2VDIzOjU5OjAwIiwiU3R5bGUiOnsiJGlkIjoiOTc2IiwiU2hhcGUiOjEsIkNvbm5lY3Rvck1hcmdpbiI6eyIkaWQiOiI5NzciLCJUb3AiOjAuMCwiTGVmdCI6Mi4wLCJSaWdodCI6Mi4wLCJCb3R0b20iOjAuMH0sIkNvbm5lY3RvclN0eWxlIjp7IiRpZCI6Ijk3OCIsIkxpbmVDb2xvciI6eyIkaWQiOiI5NzkiLCIkdHlwZSI6Ik5MUkUuQ29tbW9uLkRvbS5Tb2xpZENvbG9yQnJ1c2gsIE5MUkUuQ29tbW9uIiwiQ29sb3IiOnsiJGlkIjoiOTgwIiwiQSI6MjU1LCJSIjoxNzgsIkciOjE0LCJCIjoxOH19LCJMaW5lV2VpZ2h0IjoxLjAsIkxpbmVUeXBlIjowLCJQYXJlbnRTdHlsZSI6bnVsbH0sIklzQmVsb3dUaW1lYmFuZCI6ZmFsc2UsIlBvc2l0aW9uT25UYXNrIjowLCJIaWRlRGF0ZSI6ZmFsc2UsIlNoYXBlU2l6ZSI6MiwiU3BhY2luZyI6MC4wLCJQYWRkaW5nIjp7IiRpZCI6Ijk4MSIsIlRvcCI6MC4wLCJMZWZ0IjowLjAsIlJpZ2h0IjowLjAsIkJvdHRvbSI6MC4wfSwiU2hhcGVTdHlsZSI6eyIkaWQiOiI5ODIiLCJNYXJnaW4iOnsiJGlkIjoiOTgzIiwiVG9wIjowLjAsIkxlZnQiOjAuMCwiUmlnaHQiOjAuMCwiQm90dG9tIjowLjB9LCJQYWRkaW5nIjp7IiRpZCI6Ijk4NCIsIlRvcCI6MC4wLCJMZWZ0IjowLjAsIlJpZ2h0IjowLjAsIkJvdHRvbSI6MC4wfSwiQmFja2dyb3VuZCI6eyIkaWQiOiI5ODUiLCJDb2xvciI6eyIkaWQiOiI5ODYiLCJBIjoyNTUsIlIiOjI1MiwiRyI6MTU4LCJCIjo3OX19LCJJc1Zpc2libGUiOnRydWUsIldpZHRoIjoyNC4wLCJIZWlnaHQiOjI2LjAsIkJvcmRlclN0eWxlIjp7IiRpZCI6Ijk4NyIsIkxpbmVDb2xvciI6eyIkaWQiOiI5ODgiLCIkdHlwZSI6Ik5MUkUuQ29tbW9uLkRvbS5Tb2xpZENvbG9yQnJ1c2gsIE5MUkUuQ29tbW9uIiwiQ29sb3IiOnsiJGlkIjoiOTg5IiwiQSI6MjU1LCJSIjoyNTUsIkciOjAsIkIiOjB9fSwiTGluZVdlaWdodCI6MC4wLCJMaW5lVHlwZSI6MCwiUGFyZW50U3R5bGUiOm51bGx9LCJQYXJlbnRTdHlsZSI6bnVsbH0sIlRpdGxlU3R5bGUiOnsiJGlkIjoiOTkwIiwiRm9udFNldHRpbmdzIjp7IiRpZCI6Ijk5MSIsIkZvbnRTaXplIjoxNCwiRm9udE5hbWUiOiJDYWxpYnJpIiwiSXNCb2xkIjp0cnVlLCJJc0l0YWxpYyI6dHJ1ZSwiSXNVbmRlcmxpbmVkIjp0cnVlLCJQYXJlbnRTdHlsZSI6bnVsbH0sIkF1dG9TaXplIjoyLCJGb3JlZ3JvdW5kIjp7IiRpZCI6Ijk5MiIsIkNvbG9yIjp7IiRpZCI6Ijk5MyIsIkEiOjI1NSwiUiI6MzcsIkciOjcyLCJCIjo4NX19LCJNYXhXaWR0aCI6NzAuMTI2ODUzOTQyODcxMSwiTWF4SGVpZ2h0IjoiSW5maW5pdHkiLCJTbWFydEZvcmVncm91bmRJc0FjdGl2ZSI6ZmFsc2UsIkhvcml6b250YWxBbGlnbm1lbnQiOjEsIlZlcnRpY2FsQWxpZ25tZW50IjowLCJTbWFydEZvcmVncm91bmQiOm51bGwsIkJhY2tncm91bmRGaWxsVHlwZSI6MCwiTWFyZ2luIjp7IiRpZCI6Ijk5NCIsIlRvcCI6MC4wLCJMZWZ0IjowLjAsIlJpZ2h0IjowLjAsIkJvdHRvbSI6MC4wfSwiUGFkZGluZyI6eyIkaWQiOiI5OTUiLCJUb3AiOjAuMCwiTGVmdCI6MC4wLCJSaWdodCI6MC4wLCJCb3R0b20iOjAuMH0sIkJhY2tncm91bmQiOnsiJGlkIjoiOTk2IiwiQ29sb3IiOnsiJGlkIjoiOTk3IiwiQSI6MCwiUiI6MjU1LCJHIjoyNTUsIkIiOjI1NX19LCJJc1Zpc2libGUiOnRydWUsIldpZHRoIjowLjAsIkhlaWdodCI6MC4wLCJCb3JkZXJTdHlsZSI6eyIkaWQiOiI5OTgiLCJMaW5lQ29sb3IiOm51bGwsIkxpbmVXZWlnaHQiOjAuMCwiTGluZVR5cGUiOjAsIlBhcmVudFN0eWxlIjpudWxsfSwiUGFyZW50U3R5bGUiOm51bGx9LCJEYXRlU3R5bGUiOnsiJGlkIjoiOTk5IiwiRm9udFNldHRpbmdzIjp7IiRpZCI6IjEwMDAiLCJGb250U2l6ZSI6OSwiRm9udE5hbWUiOiJDb3JiZWwiLCJJc0JvbGQiOmZhbHNlLCJJc0l0YWxpYyI6ZmFsc2UsIklzVW5kZXJsaW5lZCI6ZmFsc2UsIlBhcmVudFN0eWxlIjpudWxsfSwiQXV0b1NpemUiOjIsIkZvcmVncm91bmQiOnsiJGlkIjoiMTAwMSIsIkNvbG9yIjp7IiRpZCI6IjEwMDIiLCJBIjoyNTUsIlIiOjg1LCJHIjoxMzAsIkIiOjEzOX19LCJNYXhXaWR0aCI6MjUuMCwiTWF4SGVpZ2h0IjoiSW5maW5pdHkiLCJTbWFydEZvcmVncm91bmRJc0FjdGl2ZSI6ZmFsc2UsIkhvcml6b250YWxBbGlnbm1lbnQiOjEsIlZlcnRpY2FsQWxpZ25tZW50IjowLCJTbWFydEZvcmVncm91bmQiOm51bGwsIkJhY2tncm91bmRGaWxsVHlwZSI6MCwiTWFyZ2luIjp7IiRpZCI6IjEwMDMiLCJUb3AiOjAuMCwiTGVmdCI6MC4wLCJSaWdodCI6MC4wLCJCb3R0b20iOjAuMH0sIlBhZGRpbmciOnsiJGlkIjoiMTAwNCIsIlRvcCI6MC4wLCJMZWZ0IjowLjAsIlJpZ2h0IjowLjAsIkJvdHRvbSI6MC4wfSwiQmFja2dyb3VuZCI6eyIkaWQiOiIxMDA1IiwiQ29sb3IiOnsiJGlkIjoiMTAwNiIsIkEiOjAsIlIiOjI1NSwiRyI6MjU1LCJCIjoyNTV9fSwiSXNWaXNpYmxlIjp0cnVlLCJXaWR0aCI6MC4wLCJIZWlnaHQiOjAuMCwiQm9yZGVyU3R5bGUiOnsiJGlkIjoiMTAwNyIsIkxpbmVDb2xvciI6bnVsbCwiTGluZVdlaWdodCI6MC4wLCJMaW5lVHlwZSI6MCwiUGFyZW50U3R5bGUiOm51bGx9LCJQYXJlbnRTdHlsZSI6bnVsbH0sIkRhdGVGb3JtYXQiOnsiJGlkIjoiMTAw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MDkiLCJEYXRlUGFydElzVmlzaWJsZSI6ZmFsc2UsIlRpbWVQYXJ0SXNWaXNpYmxlIjpmYWxzZX19LCJXZWVrTnVtYmVyaW5nIjp7IiRpZCI6IjEwMTAiLCJGb3JtYXQiOjAsIklzVmlzaWJsZSI6ZmFsc2UsIkxhc3RLbm93blZpc2liaWxpdHlTdGF0ZSI6ZmFsc2V9LCJJc1Zpc2libGUiOnRydWUsIlBhcmVudFN0eWxlIjpudWxsfSwiSW5kZXgiOjE1LCJQZXJjZW50YWdlQ29tcGxldGUiOm51bGwsIlBvc2l0aW9uIjp7IlJhdGlvIjowLjA4MTE3NjI0NzU3MDU1NjI2MiwiSXNDdXN0b20iOmZhbHNlfSwiRGF0ZUZvcm1hdCI6eyIkcmVmIjoiMTAwOCJ9LCJXZWVrTnVtYmVyaW5nIjp7IiRpZCI6IjEwMTEiLCJGb3JtYXQiOjAsIklzVmlzaWJsZSI6ZmFsc2UsIkxhc3RLbm93blZpc2liaWxpdHlTdGF0ZSI6ZmFsc2V9LCJSZWxhdGVkVGFza0lkIjoiMDAwMDAwMDAtMDAwMC0wMDAwLTAwMDAtMDAwMDAwMDAwMDAwIiwiSWQiOiJiNjZhYmRmNi05MGIwLTQxMjMtYmIzOC01NGM5ZGE1NzA5ZjQiLCJJbXBvcnRJZCI6bnVsbCwiVGl0bGUiOiJBZGp1c3RlcnMiLCJOb3RlIjpudWxsLCJIeXBlcmxpbmsiOnsiJGlkIjoiMTAxMiIsIkFkZHJlc3MiOiIiLCJTdWJBZGRyZXNzIjoiIn0sIklzQ2hhbmdlZCI6ZmFsc2UsIklzTmV3IjpmYWxzZX0seyIkaWQiOiIxMDEzIiwiRGF0ZSI6IjIwMjQtMTEtMjVUMjM6NTk6MDAiLCJTdHlsZSI6eyIkaWQiOiIxMDE0IiwiU2hhcGUiOjEsIkNvbm5lY3Rvck1hcmdpbiI6eyIkaWQiOiIxMDE1IiwiVG9wIjowLjAsIkxlZnQiOjIuMCwiUmlnaHQiOjIuMCwiQm90dG9tIjowLjB9LCJDb25uZWN0b3JTdHlsZSI6eyIkaWQiOiIxMDE2IiwiTGluZUNvbG9yIjp7IiRpZCI6IjEwMTciLCIkdHlwZSI6Ik5MUkUuQ29tbW9uLkRvbS5Tb2xpZENvbG9yQnJ1c2gsIE5MUkUuQ29tbW9uIiwiQ29sb3IiOnsiJGlkIjoiMTAxOCIsIkEiOjI1NSwiUiI6MTc4LCJHIjoxNCwiQiI6MTh9fSwiTGluZVdlaWdodCI6MS4wLCJMaW5lVHlwZSI6MCwiUGFyZW50U3R5bGUiOm51bGx9LCJJc0JlbG93VGltZWJhbmQiOnRydWUsIlBvc2l0aW9uT25UYXNrIjowLCJIaWRlRGF0ZSI6ZmFsc2UsIlNoYXBlU2l6ZSI6MiwiU3BhY2luZyI6MC4wLCJQYWRkaW5nIjp7IiRpZCI6IjEwMTkiLCJUb3AiOjAuMCwiTGVmdCI6MC4wLCJSaWdodCI6MC4wLCJCb3R0b20iOjAuMH0sIlNoYXBlU3R5bGUiOnsiJGlkIjoiMTAyMCIsIk1hcmdpbiI6eyIkaWQiOiIxMDIxIiwiVG9wIjowLjAsIkxlZnQiOjAuMCwiUmlnaHQiOjAuMCwiQm90dG9tIjowLjB9LCJQYWRkaW5nIjp7IiRpZCI6IjEwMjIiLCJUb3AiOjAuMCwiTGVmdCI6MC4wLCJSaWdodCI6MC4wLCJCb3R0b20iOjAuMH0sIkJhY2tncm91bmQiOnsiJGlkIjoiMTAyMyIsIkNvbG9yIjp7IiRpZCI6IjEwMjQiLCJBIjoyNTUsIlIiOjI1MiwiRyI6MTU4LCJCIjo3OX19LCJJc1Zpc2libGUiOnRydWUsIldpZHRoIjoyNC4wLCJIZWlnaHQiOjI2LjAsIkJvcmRlclN0eWxlIjp7IiRpZCI6IjEwMjUiLCJMaW5lQ29sb3IiOnsiJGlkIjoiMTAyNiIsIiR0eXBlIjoiTkxSRS5Db21tb24uRG9tLlNvbGlkQ29sb3JCcnVzaCwgTkxSRS5Db21tb24iLCJDb2xvciI6eyIkaWQiOiIxMDI3IiwiQSI6MjU1LCJSIjoyNTUsIkciOjAsIkIiOjB9fSwiTGluZVdlaWdodCI6MC4wLCJMaW5lVHlwZSI6MCwiUGFyZW50U3R5bGUiOm51bGx9LCJQYXJlbnRTdHlsZSI6bnVsbH0sIlRpdGxlU3R5bGUiOnsiJGlkIjoiMTAyOCIsIkZvbnRTZXR0aW5ncyI6eyIkaWQiOiIxMDI5IiwiRm9udFNpemUiOjE0LCJGb250TmFtZSI6IkNhbGlicmkiLCJJc0JvbGQiOnRydWUsIklzSXRhbGljIjp0cnVlLCJJc1VuZGVybGluZWQiOnRydWUsIlBhcmVudFN0eWxlIjpudWxsfSwiQXV0b1NpemUiOjIsIkZvcmVncm91bmQiOnsiJGlkIjoiMTAzMCIsIkNvbG9yIjp7IiRpZCI6IjEwMzEiLCJBIjoyNTUsIlIiOjM3LCJHIjo3MiwiQiI6ODV9fSwiTWF4V2lkdGgiOjk1LjczLCJNYXhIZWlnaHQiOiJJbmZpbml0eSIsIlNtYXJ0Rm9yZWdyb3VuZElzQWN0aXZlIjpmYWxzZSwiSG9yaXpvbnRhbEFsaWdubWVudCI6MSwiVmVydGljYWxBbGlnbm1lbnQiOjAsIlNtYXJ0Rm9yZWdyb3VuZCI6bnVsbCwiQmFja2dyb3VuZEZpbGxUeXBlIjowLCJNYXJnaW4iOnsiJGlkIjoiMTAzMiIsIlRvcCI6MC4wLCJMZWZ0IjowLjAsIlJpZ2h0IjowLjAsIkJvdHRvbSI6MC4wfSwiUGFkZGluZyI6eyIkaWQiOiIxMDMzIiwiVG9wIjowLjAsIkxlZnQiOjAuMCwiUmlnaHQiOjAuMCwiQm90dG9tIjowLjB9LCJCYWNrZ3JvdW5kIjp7IiRpZCI6IjEwMzQiLCJDb2xvciI6eyIkaWQiOiIxMDM1IiwiQSI6MCwiUiI6MjU1LCJHIjoyNTUsIkIiOjI1NX19LCJJc1Zpc2libGUiOnRydWUsIldpZHRoIjowLjAsIkhlaWdodCI6MC4wLCJCb3JkZXJTdHlsZSI6eyIkaWQiOiIxMDM2IiwiTGluZUNvbG9yIjpudWxsLCJMaW5lV2VpZ2h0IjowLjAsIkxpbmVUeXBlIjowLCJQYXJlbnRTdHlsZSI6bnVsbH0sIlBhcmVudFN0eWxlIjpudWxsfSwiRGF0ZVN0eWxlIjp7IiRpZCI6IjEwMzciLCJGb250U2V0dGluZ3MiOnsiJGlkIjoiMTAzOCIsIkZvbnRTaXplIjo5LCJGb250TmFtZSI6IkNvcmJlbCIsIklzQm9sZCI6ZmFsc2UsIklzSXRhbGljIjpmYWxzZSwiSXNVbmRlcmxpbmVkIjpmYWxzZSwiUGFyZW50U3R5bGUiOm51bGx9LCJBdXRvU2l6ZSI6MiwiRm9yZWdyb3VuZCI6eyIkaWQiOiIxMDM5IiwiQ29sb3IiOnsiJGlkIjoiMTA0MCIsIkEiOjI1NSwiUiI6ODUsIkciOjEzMCwiQiI6MTM5fX0sIk1heFdpZHRoIjoyNi4wLCJNYXhIZWlnaHQiOiJJbmZpbml0eSIsIlNtYXJ0Rm9yZWdyb3VuZElzQWN0aXZlIjpmYWxzZSwiSG9yaXpvbnRhbEFsaWdubWVudCI6MSwiVmVydGljYWxBbGlnbm1lbnQiOjAsIlNtYXJ0Rm9yZWdyb3VuZCI6bnVsbCwiQmFja2dyb3VuZEZpbGxUeXBlIjowLCJNYXJnaW4iOnsiJGlkIjoiMTA0MSIsIlRvcCI6MC4wLCJMZWZ0IjowLjAsIlJpZ2h0IjowLjAsIkJvdHRvbSI6MC4wfSwiUGFkZGluZyI6eyIkaWQiOiIxMDQyIiwiVG9wIjowLjAsIkxlZnQiOjAuMCwiUmlnaHQiOjAuMCwiQm90dG9tIjowLjB9LCJCYWNrZ3JvdW5kIjp7IiRpZCI6IjEwNDMiLCJDb2xvciI6eyIkaWQiOiIxMDQ0IiwiQSI6MCwiUiI6MjU1LCJHIjoyNTUsIkIiOjI1NX19LCJJc1Zpc2libGUiOnRydWUsIldpZHRoIjowLjAsIkhlaWdodCI6MC4wLCJCb3JkZXJTdHlsZSI6eyIkaWQiOiIxMDQ1IiwiTGluZUNvbG9yIjpudWxsLCJMaW5lV2VpZ2h0IjowLjAsIkxpbmVUeXBlIjowLCJQYXJlbnRTdHlsZSI6bnVsbH0sIlBhcmVudFN0eWxlIjpudWxsfSwiRGF0ZUZvcm1hdCI6eyIkaWQiOiIxMDQ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A0NyIsIkRhdGVQYXJ0SXNWaXNpYmxlIjpmYWxzZSwiVGltZVBhcnRJc1Zpc2libGUiOmZhbHNlfX0sIldlZWtOdW1iZXJpbmciOnsiJGlkIjoiMTA0OCIsIkZvcm1hdCI6MCwiSXNWaXNpYmxlIjpmYWxzZSwiTGFzdEtub3duVmlzaWJpbGl0eVN0YXRlIjpmYWxzZX0sIklzVmlzaWJsZSI6dHJ1ZSwiUGFyZW50U3R5bGUiOm51bGx9LCJJbmRleCI6MTYsIlBlcmNlbnRhZ2VDb21wbGV0ZSI6bnVsbCwiUG9zaXRpb24iOnsiUmF0aW8iOjAuMDc5OTg3NjU0MzIwOTg3NjQ0LCJJc0N1c3RvbSI6ZmFsc2V9LCJEYXRlRm9ybWF0Ijp7IiRyZWYiOiIxMDQ2In0sIldlZWtOdW1iZXJpbmciOnsiJGlkIjoiMTA0OSIsIkZvcm1hdCI6MCwiSXNWaXNpYmxlIjpmYWxzZSwiTGFzdEtub3duVmlzaWJpbGl0eVN0YXRlIjpmYWxzZX0sIlJlbGF0ZWRUYXNrSWQiOiIwMDAwMDAwMC0wMDAwLTAwMDAtMDAwMC0wMDAwMDAwMDAwMDAiLCJJZCI6IjZmMjJhYTVlLTAwMDUtNDQ5NS05YTRkLTdiMzg4ODM1MTRlZiIsIkltcG9ydElkIjpudWxsLCJUaXRsZSI6IkFsbCBCbG9ja3MgQ29tcGxldGUiLCJOb3RlIjpudWxsLCJIeXBlcmxpbmsiOnsiJGlkIjoiMTA1MCIsIkFkZHJlc3MiOiIiLCJTdWJBZGRyZXNzIjoiIn0sIklzQ2hhbmdlZCI6ZmFsc2UsIklzTmV3IjpmYWxzZX0seyIkaWQiOiIxMDUxIiwiRGF0ZSI6IjIwMjQtMTItMjZUMjM6NTk6MDAiLCJTdHlsZSI6eyIkaWQiOiIxMDUyIiwiU2hhcGUiOjE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I1NSwiUiI6MTc4LCJHIjoxNCwiQiI6MTh9fSwiTGluZVdlaWdodCI6MS4wLCJMaW5lVHlwZSI6MCwiUGFyZW50U3R5bGUiOm51bGx9LCJJc0JlbG93VGltZWJhbmQiOmZhbHNlLCJQb3NpdGlvbk9uVGFzayI6MCwiSGlkZURhdGUiOmZhbHNlLCJTaGFwZVNpemUiOjIsIlNwYWNpbmciOjAuMCwiUGFkZGluZyI6eyIkaWQiOiIxMDU3IiwiVG9wIjowLjAsIkxlZnQiOjAuMCwiUmlnaHQiOjAuMCwiQm90dG9tIjowLjB9LCJTaGFwZVN0eWxlIjp7IiRpZCI6IjEwNTgiLCJNYXJnaW4iOnsiJGlkIjoiMTA1OSIsIlRvcCI6MC4wLCJMZWZ0IjowLjAsIlJpZ2h0IjowLjAsIkJvdHRvbSI6MC4wfSwiUGFkZGluZyI6eyIkaWQiOiIxMDYwIiwiVG9wIjowLjAsIkxlZnQiOjAuMCwiUmlnaHQiOjAuMCwiQm90dG9tIjowLjB9LCJCYWNrZ3JvdW5kIjp7IiRpZCI6IjEwNjEiLCJDb2xvciI6eyIkaWQiOiIxMDYyIiwiQSI6MjU1LCJSIjoyNTIsIkciOjE1OCwiQiI6Nzl9fSwiSXNWaXNpYmxlIjp0cnVlLCJXaWR0aCI6MjQuMCwiSGVpZ2h0IjoyNi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NCwiRm9udE5hbWUiOiJDYWxpYnJpIiwiSXNCb2xkIjp0cnVlLCJJc0l0YWxpYyI6dHJ1ZSwiSXNVbmRlcmxpbmVkIjp0cnVlLCJQYXJlbnRTdHlsZSI6bnVsbH0sIkF1dG9TaXplIjoyLCJGb3JlZ3JvdW5kIjp7IiRpZCI6IjEwNjgiLCJDb2xvciI6eyIkaWQiOiIxMDY5IiwiQSI6MjU1LCJSIjozNywiRyI6NzIsIkIiOjg1fX0sIk1heFdpZHRoIjo3OC4xMSwiTWF4SGVpZ2h0IjoiSW5maW5pdHkiLCJTbWFydEZvcmVncm91bmRJc0FjdGl2ZSI6ZmFsc2UsIkhvcml6b250YWxBbGlnbm1lbnQiOjEsIlZlcnRpY2FsQWxpZ25tZW50IjowLCJTbWFydEZvcmVncm91bmQiOm51bGwsIkJhY2tncm91bmRGaWxsVHlwZSI6MCwiTWFyZ2luIjp7IiRpZCI6IjEwNzAiLCJUb3AiOjAuMCwiTGVmdCI6MC4wLCJSaWdodCI6MC4wLCJCb3R0b20iOjAuMH0sIlBhZGRpbmciOnsiJGlkIjoiMTA3MSIsIlRvcCI6MC4wLCJMZWZ0IjowLjAsIlJpZ2h0IjowLjAsIkJvdHRvbSI6MC4wfSwiQmFja2dyb3VuZCI6eyIkaWQiOiIxMDcyIiwiQ29sb3IiOnsiJGlkIjoiMTA3MyIsIkEiOjAsIlIiOjI1NSwiRyI6MjU1LCJCIjoyNTV9fSwiSXNWaXNpYmxlIjp0cnVlLCJXaWR0aCI6MC4wLCJIZWlnaHQiOjAuMCwiQm9yZGVyU3R5bGUiOnsiJGlkIjoiMTA3NCIsIkxpbmVDb2xvciI6bnVsbCwiTGluZVdlaWdodCI6MC4wLCJMaW5lVHlwZSI6MCwiUGFyZW50U3R5bGUiOm51bGx9LCJQYXJlbnRTdHlsZSI6bnVsbH0sIkRhdGVTdHlsZSI6eyIkaWQiOiIxMDc1IiwiRm9udFNldHRpbmdzIjp7IiRpZCI6IjEwNzYiLCJGb250U2l6ZSI6OSwiRm9udE5hbWUiOiJDb3JiZWwiLCJJc0JvbGQiOmZhbHNlLCJJc0l0YWxpYyI6ZmFsc2UsIklzVW5kZXJsaW5lZCI6ZmFsc2UsIlBhcmVudFN0eWxlIjpudWxsfSwiQXV0b1NpemUiOjIsIkZvcmVncm91bmQiOnsiJGlkIjoiMTA3NyIsIkNvbG9yIjp7IiRpZCI6IjEwNzgiLCJBIjoyNTUsIlIiOjg1LCJHIjoxMzAsIkIiOjEzOX19LCJNYXhXaWR0aCI6MjYuMCwiTWF4SGVpZ2h0IjoiSW5maW5pdHkiLCJTbWFydEZvcmVncm91bmRJc0FjdGl2ZSI6ZmFsc2UsIkhvcml6b250YWxBbGlnbm1lbnQiOjEsIlZlcnRpY2FsQWxpZ25tZW50IjowLCJTbWFydEZvcmVncm91bmQiOm51bGwsIkJhY2tncm91bmRGaWxsVHlwZSI6MCwiTWFyZ2luIjp7IiRpZCI6IjEwNzkiLCJUb3AiOjAuMCwiTGVmdCI6MC4wLCJSaWdodCI6MC4wLCJCb3R0b20iOjAuMH0sIlBhZGRpbmciOnsiJGlkIjoiMTA4MCIsIlRvcCI6MC4wLCJMZWZ0IjowLjAsIlJpZ2h0IjowLjAsIkJvdHRvbSI6MC4wfSwiQmFja2dyb3VuZCI6eyIkaWQiOiIxMDgxIiwiQ29sb3IiOnsiJGlkIjoiMTA4MiIsIkEiOjAsIlIiOjI1NSwiRyI6MjU1LCJCIjoyNTV9fSwiSXNWaXNpYmxlIjp0cnVlLCJXaWR0aCI6MC4wLCJIZWlnaHQiOjAuMCwiQm9yZGVyU3R5bGUiOnsiJGlkIjoiMTA4MyIsIkxpbmVDb2xvciI6bnVsbCwiTGluZVdlaWdodCI6MC4wLCJMaW5lVHlwZSI6MCwiUGFyZW50U3R5bGUiOm51bGx9LCJQYXJlbnRTdHlsZSI6bnVsbH0sIkRhdGVGb3JtYXQiOnsiJGlkIjoiMTA4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ODUiLCJEYXRlUGFydElzVmlzaWJsZSI6ZmFsc2UsIlRpbWVQYXJ0SXNWaXNpYmxlIjpmYWxzZX19LCJXZWVrTnVtYmVyaW5nIjp7IiRpZCI6IjEwODYiLCJGb3JtYXQiOjAsIklzVmlzaWJsZSI6ZmFsc2UsIkxhc3RLbm93blZpc2liaWxpdHlTdGF0ZSI6ZmFsc2V9LCJJc1Zpc2libGUiOnRydWUsIlBhcmVudFN0eWxlIjpudWxsfSwiSW5kZXgiOjE3LCJQZXJjZW50YWdlQ29tcGxldGUiOm51bGwsIlBvc2l0aW9uIjp7IlJhdGlvIjowLjA3OTk4NzY1NDMyMDk4Nzc1NiwiSXNDdXN0b20iOmZhbHNlfSwiRGF0ZUZvcm1hdCI6eyIkcmVmIjoiMTA4NCJ9LCJXZWVrTnVtYmVyaW5nIjp7IiRpZCI6IjEwODciLCJGb3JtYXQiOjAsIklzVmlzaWJsZSI6ZmFsc2UsIkxhc3RLbm93blZpc2liaWxpdHlTdGF0ZSI6ZmFsc2V9LCJSZWxhdGVkVGFza0lkIjoiMDAwMDAwMDAtMDAwMC0wMDAwLTAwMDAtMDAwMDAwMDAwMDAwIiwiSWQiOiI0N2NiNmUzNy0xYzUyLTRmMWItOTRjNS0zNTM0M2VjODRjMTIiLCJJbXBvcnRJZCI6bnVsbCwiVGl0bGUiOiJDb250cm9sIFN5c3RlbXMiLCJOb3RlIjpudWxsLCJIeXBlcmxpbmsiOnsiJGlkIjoiMTA4OCIsIkFkZHJlc3MiOiIiLCJTdWJBZGRyZXNzIjoiIn0sIklzQ2hhbmdlZCI6ZmFsc2UsIklzTmV3IjpmYWxzZX0seyIkaWQiOiIxMDg5IiwiRGF0ZSI6IjIwMjUtMDEtMjFUMjM6NTk6MDAiLCJTdHlsZSI6eyIkaWQiOiIxMDkwIiwiU2hhcGUiOjEsIkNvbm5lY3Rvck1hcmdpbiI6eyIkaWQiOiIxMDkxIiwiVG9wIjowLjAsIkxlZnQiOjIuMCwiUmlnaHQiOjIuMCwiQm90dG9tIjowLjB9LCJDb25uZWN0b3JTdHlsZSI6eyIkaWQiOiIxMDkyIiwiTGluZUNvbG9yIjp7IiRpZCI6IjEwOTMiLCIkdHlwZSI6Ik5MUkUuQ29tbW9uLkRvbS5Tb2xpZENvbG9yQnJ1c2gsIE5MUkUuQ29tbW9uIiwiQ29sb3IiOnsiJGlkIjoiMTA5NCIsIkEiOjI1NSwiUiI6MTc4LCJHIjoxNCwiQiI6MTh9fSwiTGluZVdlaWdodCI6MS4wLCJMaW5lVHlwZSI6MCwiUGFyZW50U3R5bGUiOm51bGx9LCJJc0JlbG93VGltZWJhbmQiOnRydWUsIlBvc2l0aW9uT25UYXNrIjowLCJIaWRlRGF0ZSI6ZmFsc2UsIlNoYXBlU2l6ZSI6MiwiU3BhY2luZyI6MC4wLCJQYWRkaW5nIjp7IiRpZCI6IjEwOTUiLCJUb3AiOjAuMCwiTGVmdCI6MC4wLCJSaWdodCI6MC4wLCJCb3R0b20iOjAuMH0sIlNoYXBlU3R5bGUiOnsiJGlkIjoiMTA5NiIsIk1hcmdpbiI6eyIkaWQiOiIxMDk3IiwiVG9wIjowLjAsIkxlZnQiOjAuMCwiUmlnaHQiOjAuMCwiQm90dG9tIjowLjB9LCJQYWRkaW5nIjp7IiRpZCI6IjEwOTgiLCJUb3AiOjAuMCwiTGVmdCI6MC4wLCJSaWdodCI6MC4wLCJCb3R0b20iOjAuMH0sIkJhY2tncm91bmQiOnsiJGlkIjoiMTA5OSIsIkNvbG9yIjp7IiRpZCI6IjExMDAiLCJBIjoyNTUsIlIiOjI1MiwiRyI6MTU4LCJCIjo3OX19LCJJc1Zpc2libGUiOnRydWUsIldpZHRoIjoyNC4wLCJIZWlnaHQiOjI2LjAsIkJvcmRlclN0eWxlIjp7IiRpZCI6IjExMDEiLCJMaW5lQ29sb3IiOnsiJGlkIjoiMTEwMiIsIiR0eXBlIjoiTkxSRS5Db21tb24uRG9tLlNvbGlkQ29sb3JCcnVzaCwgTkxSRS5Db21tb24iLCJDb2xvciI6eyIkaWQiOiIxMTAzIiwiQSI6MjU1LCJSIjoyNTUsIkciOjAsIkIiOjB9fSwiTGluZVdlaWdodCI6MC4wLCJMaW5lVHlwZSI6MCwiUGFyZW50U3R5bGUiOm51bGx9LCJQYXJlbnRTdHlsZSI6bnVsbH0sIlRpdGxlU3R5bGUiOnsiJGlkIjoiMTEwNCIsIkZvbnRTZXR0aW5ncyI6eyIkaWQiOiIxMTA1IiwiRm9udFNpemUiOjE0LCJGb250TmFtZSI6IkNhbGlicmkiLCJJc0JvbGQiOnRydWUsIklzSXRhbGljIjp0cnVlLCJJc1VuZGVybGluZWQiOnRydWUsIlBhcmVudFN0eWxlIjpudWxsfSwiQXV0b1NpemUiOjIsIkZvcmVncm91bmQiOnsiJGlkIjoiMTEwNiIsIkNvbG9yIjp7IiRpZCI6IjExMDciLCJBIjoyNTUsIlIiOjM3LCJHIjo3MiwiQiI6ODV9fSwiTWF4V2lkdGgiOjEzNy4yMjY2NjY2NjY2NjY2OSwiTWF4SGVpZ2h0IjoiSW5maW5pdHkiLCJTbWFydEZvcmVncm91bmRJc0FjdGl2ZSI6ZmFsc2UsIkhvcml6b250YWxBbGlnbm1lbnQiOjEsIlZlcnRpY2FsQWxpZ25tZW50IjowLCJTbWFydEZvcmVncm91bmQiOm51bGwsIkJhY2tncm91bmRGaWxsVHlwZSI6MCwiTWFyZ2luIjp7IiRpZCI6IjExMDgiLCJUb3AiOjAuMCwiTGVmdCI6MC4wLCJSaWdodCI6MC4wLCJCb3R0b20iOjAuMH0sIlBhZGRpbmciOnsiJGlkIjoiMTEwOSIsIlRvcCI6MC4wLCJMZWZ0IjowLjAsIlJpZ2h0IjowLjAsIkJvdHRvbSI6MC4wfSwiQmFja2dyb3VuZCI6eyIkaWQiOiIxMTEwIiwiQ29sb3IiOnsiJGlkIjoiMTExMSIsIkEiOjAsIlIiOjI1NSwiRyI6MjU1LCJCIjoyNTV9fSwiSXNWaXNpYmxlIjp0cnVlLCJXaWR0aCI6MC4wLCJIZWlnaHQiOjAuMCwiQm9yZGVyU3R5bGUiOnsiJGlkIjoiMTExMiIsIkxpbmVDb2xvciI6bnVsbCwiTGluZVdlaWdodCI6MC4wLCJMaW5lVHlwZSI6MCwiUGFyZW50U3R5bGUiOm51bGx9LCJQYXJlbnRTdHlsZSI6bnVsbH0sIkRhdGVTdHlsZSI6eyIkaWQiOiIxMTEzIiwiRm9udFNldHRpbmdzIjp7IiRpZCI6IjExMTQiLCJGb250U2l6ZSI6OSwiRm9udE5hbWUiOiJDb3JiZWwiLCJJc0JvbGQiOmZhbHNlLCJJc0l0YWxpYyI6ZmFsc2UsIklzVW5kZXJsaW5lZCI6ZmFsc2UsIlBhcmVudFN0eWxlIjpudWxsfSwiQXV0b1NpemUiOjIsIkZvcmVncm91bmQiOnsiJGlkIjoiMTExNSIsIkNvbG9yIjp7IiRpZCI6IjExMTYiLCJBIjoyNTUsIlIiOjg1LCJHIjoxMzAsIkIiOjEzOX19LCJNYXhXaWR0aCI6MjMuMCwiTWF4SGVpZ2h0IjoiSW5maW5pdHkiLCJTbWFydEZvcmVncm91bmRJc0FjdGl2ZSI6ZmFsc2UsIkhvcml6b250YWxBbGlnbm1lbnQiOjEsIlZlcnRpY2FsQWxpZ25tZW50IjowLCJTbWFydEZvcmVncm91bmQiOm51bGwsIkJhY2tncm91bmRGaWxsVHlwZSI6MCwiTWFyZ2luIjp7IiRpZCI6IjExMTciLCJUb3AiOjAuMCwiTGVmdCI6MC4wLCJSaWdodCI6MC4wLCJCb3R0b20iOjAuMH0sIlBhZGRpbmciOnsiJGlkIjoiMTExOCIsIlRvcCI6MC4wLCJMZWZ0IjowLjAsIlJpZ2h0IjowLjAsIkJvdHRvbSI6MC4wfSwiQmFja2dyb3VuZCI6eyIkaWQiOiIxMTE5IiwiQ29sb3IiOnsiJGlkIjoiMTEyMCIsIkEiOjAsIlIiOjI1NSwiRyI6MjU1LCJCIjoyNTV9fSwiSXNWaXNpYmxlIjp0cnVlLCJXaWR0aCI6MC4wLCJIZWlnaHQiOjAuMCwiQm9yZGVyU3R5bGUiOnsiJGlkIjoiMTEyMSIsIkxpbmVDb2xvciI6bnVsbCwiTGluZVdlaWdodCI6MC4wLCJMaW5lVHlwZSI6MCwiUGFyZW50U3R5bGUiOm51bGx9LCJQYXJlbnRTdHlsZSI6bnVsbH0sIkRhdGVGb3JtYXQiOnsiJGlkIjoiMTEy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MjMiLCJEYXRlUGFydElzVmlzaWJsZSI6ZmFsc2UsIlRpbWVQYXJ0SXNWaXNpYmxlIjpmYWxzZX19LCJXZWVrTnVtYmVyaW5nIjp7IiRpZCI6IjExMjQiLCJGb3JtYXQiOjAsIklzVmlzaWJsZSI6ZmFsc2UsIkxhc3RLbm93blZpc2liaWxpdHlTdGF0ZSI6ZmFsc2V9LCJJc1Zpc2libGUiOnRydWUsIlBhcmVudFN0eWxlIjpudWxsfSwiSW5kZXgiOjE4LCJQZXJjZW50YWdlQ29tcGxldGUiOm51bGwsIlBvc2l0aW9uIjp7IlJhdGlvIjowLjEwNDYxMDM1ODM0NDE4NDAzLCJJc0N1c3RvbSI6ZmFsc2V9LCJEYXRlRm9ybWF0Ijp7IiRyZWYiOiIxMTIyIn0sIldlZWtOdW1iZXJpbmciOnsiJGlkIjoiMTEyNSIsIkZvcm1hdCI6MCwiSXNWaXNpYmxlIjpmYWxzZSwiTGFzdEtub3duVmlzaWJpbGl0eVN0YXRlIjpmYWxzZX0sIlJlbGF0ZWRUYXNrSWQiOiIwMDAwMDAwMC0wMDAwLTAwMDAtMDAwMC0wMDAwMDAwMDAwMDAiLCJJZCI6ImM3MmQ3MzI0LThiM2EtNGU4YS1iYWMyLWE4YTVjOTQwNGQ2OCIsIkltcG9ydElkIjpudWxsLCJUaXRsZSI6Ik5hdmlnYXRpb24gSW5zdGFsbGF0aW9uIERvbmUiLCJOb3RlIjpudWxsLCJIeXBlcmxpbmsiOnsiJGlkIjoiMTEyNiIsIkFkZHJlc3MiOiIiLCJTdWJBZGRyZXNzIjoiIn0sIklzQ2hhbmdlZCI6ZmFsc2UsIklzTmV3IjpmYWxzZX0seyIkaWQiOiIxMTI3IiwiRGF0ZSI6IjIwMjUtMDMtMTFUMjM6NTk6MDAiLCJTdHlsZSI6eyIkaWQiOiIxMTI4IiwiU2hhcGUiOjE0LCJDb25uZWN0b3JNYXJnaW4iOnsiJGlkIjoiMTEyOSIsIlRvcCI6MC4wLCJMZWZ0IjoyLjAsIlJpZ2h0IjoyLjAsIkJvdHRvbSI6MC4wfSwiQ29ubmVjdG9yU3R5bGUiOnsiJGlkIjoiMTEzMCIsIkxpbmVDb2xvciI6eyIkaWQiOiIxMTMxIiwiJHR5cGUiOiJOTFJFLkNvbW1vbi5Eb20uU29saWRDb2xvckJydXNoLCBOTFJFLkNvbW1vbiIsIkNvbG9yIjp7IiRpZCI6IjExMzIiLCJBIjoyNTUsIlIiOjE3OCwiRyI6MTQsIkIiOjE4fX0sIkxpbmVXZWlnaHQiOjEuMCwiTGluZVR5cGUiOjAsIlBhcmVudFN0eWxlIjpudWxsfSwiSXNCZWxvd1RpbWViYW5kIjpmYWxzZSwiUG9zaXRpb25PblRhc2siOjAsIkhpZGVEYXRlIjpmYWxzZSwiU2hhcGVTaXplIjoyLCJTcGFjaW5nIjowLjAsIlBhZGRpbmciOnsiJGlkIjoiMTEzMyIsIlRvcCI6MC4wLCJMZWZ0IjowLjAsIlJpZ2h0IjowLjAsIkJvdHRvbSI6MC4wfSwiU2hhcGVTdHlsZSI6eyIkaWQiOiIxMTM0IiwiTWFyZ2luIjp7IiRpZCI6IjExMzUiLCJUb3AiOjAuMCwiTGVmdCI6MC4wLCJSaWdodCI6MC4wLCJCb3R0b20iOjAuMH0sIlBhZGRpbmciOnsiJGlkIjoiMTEzNiIsIlRvcCI6MC4wLCJMZWZ0IjowLjAsIlJpZ2h0IjowLjAsIkJvdHRvbSI6MC4wfSwiQmFja2dyb3VuZCI6eyIkaWQiOiIxMTM3IiwiQ29sb3IiOnsiJGlkIjoiMTEzOCIsIkEiOjI1NSwiUiI6MjUyLCJHIjoxNTgsIkIiOjc5fX0sIklzVmlzaWJsZSI6dHJ1ZSwiV2lkdGgiOjI0LjAsIkhlaWdodCI6MjYuMCwiQm9yZGVyU3R5bGUiOnsiJGlkIjoiMTEzOSIsIkxpbmVDb2xvciI6eyIkaWQiOiIxMTQwIiwiJHR5cGUiOiJOTFJFLkNvbW1vbi5Eb20uU29saWRDb2xvckJydXNoLCBOTFJFLkNvbW1vbiIsIkNvbG9yIjp7IiRpZCI6IjExNDEiLCJBIjoyNTUsIlIiOjI1NSwiRyI6MCwiQiI6MH19LCJMaW5lV2VpZ2h0IjowLjAsIkxpbmVUeXBlIjowLCJQYXJlbnRTdHlsZSI6bnVsbH0sIlBhcmVudFN0eWxlIjpudWxsfSwiVGl0bGVTdHlsZSI6eyIkaWQiOiIxMTQyIiwiRm9udFNldHRpbmdzIjp7IiRpZCI6IjExNDMiLCJGb250U2l6ZSI6MTQsIkZvbnROYW1lIjoiQ2FsaWJyaSIsIklzQm9sZCI6dHJ1ZSwiSXNJdGFsaWMiOnRydWUsIklzVW5kZXJsaW5lZCI6dHJ1ZSwiUGFyZW50U3R5bGUiOm51bGx9LCJBdXRvU2l6ZSI6MiwiRm9yZWdyb3VuZCI6eyIkaWQiOiIxMTQ0IiwiQ29sb3IiOnsiJGlkIjoiMTE0NSIsIkEiOjI1NSwiUiI6MzcsIkciOjcyLCJCIjo4NX19LCJNYXhXaWR0aCI6NzAuMTI2ODUzOTQyODcxMSwiTWF4SGVpZ2h0IjoiSW5maW5pdHkiLCJTbWFydEZvcmVncm91bmRJc0FjdGl2ZSI6ZmFsc2UsIkhvcml6b250YWxBbGlnbm1lbnQiOjEsIlZlcnRpY2FsQWxpZ25tZW50IjowLCJTbWFydEZvcmVncm91bmQiOm51bGwsIkJhY2tncm91bmRGaWxsVHlwZSI6MCwiTWFyZ2luIjp7IiRpZCI6IjExNDYiLCJUb3AiOjAuMCwiTGVmdCI6MC4wLCJSaWdodCI6MC4wLCJCb3R0b20iOjAuMH0sIlBhZGRpbmciOnsiJGlkIjoiMTE0NyIsIlRvcCI6MC4wLCJMZWZ0IjowLjAsIlJpZ2h0IjowLjAsIkJvdHRvbSI6MC4wfSwiQmFja2dyb3VuZCI6eyIkaWQiOiIxMTQ4IiwiQ29sb3IiOnsiJGlkIjoiMTE0OSIsIkEiOjAsIlIiOjI1NSwiRyI6MjU1LCJCIjoyNTV9fSwiSXNWaXNpYmxlIjp0cnVlLCJXaWR0aCI6MC4wLCJIZWlnaHQiOjAuMCwiQm9yZGVyU3R5bGUiOnsiJGlkIjoiMTE1MCIsIkxpbmVDb2xvciI6bnVsbCwiTGluZVdlaWdodCI6MC4wLCJMaW5lVHlwZSI6MCwiUGFyZW50U3R5bGUiOm51bGx9LCJQYXJlbnRTdHlsZSI6bnVsbH0sIkRhdGVTdHlsZSI6eyIkaWQiOiIxMTUxIiwiRm9udFNldHRpbmdzIjp7IiRpZCI6IjExNTIiLCJGb250U2l6ZSI6OSwiRm9udE5hbWUiOiJDb3JiZWwiLCJJc0JvbGQiOmZhbHNlLCJJc0l0YWxpYyI6ZmFsc2UsIklzVW5kZXJsaW5lZCI6ZmFsc2UsIlBhcmVudFN0eWxlIjpudWxsfSwiQXV0b1NpemUiOjIsIkZvcmVncm91bmQiOnsiJGlkIjoiMTE1MyIsIkNvbG9yIjp7IiRpZCI6IjExNTQiLCJBIjoyNTUsIlIiOjg1LCJHIjoxMzAsIkIiOjEzOX19LCJNYXhXaWR0aCI6MjUuMCwiTWF4SGVpZ2h0IjoiSW5maW5pdHkiLCJTbWFydEZvcmVncm91bmRJc0FjdGl2ZSI6ZmFsc2UsIkhvcml6b250YWxBbGlnbm1lbnQiOjEsIlZlcnRpY2FsQWxpZ25tZW50IjowLCJTbWFydEZvcmVncm91bmQiOm51bGwsIkJhY2tncm91bmRGaWxsVHlwZSI6MCwiTWFyZ2luIjp7IiRpZCI6IjExNTUiLCJUb3AiOjAuMCwiTGVmdCI6MC4wLCJSaWdodCI6MC4wLCJCb3R0b20iOjAuMH0sIlBhZGRpbmciOnsiJGlkIjoiMTE1NiIsIlRvcCI6MC4wLCJMZWZ0IjowLjAsIlJpZ2h0IjowLjAsIkJvdHRvbSI6MC4wfSwiQmFja2dyb3VuZCI6eyIkaWQiOiIxMTU3IiwiQ29sb3IiOnsiJGlkIjoiMTE1OCIsIkEiOjAsIlIiOjI1NSwiRyI6MjU1LCJCIjoyNTV9fSwiSXNWaXNpYmxlIjp0cnVlLCJXaWR0aCI6MC4wLCJIZWlnaHQiOjAuMCwiQm9yZGVyU3R5bGUiOnsiJGlkIjoiMTE1OSIsIkxpbmVDb2xvciI6bnVsbCwiTGluZVdlaWdodCI6MC4wLCJMaW5lVHlwZSI6MCwiUGFyZW50U3R5bGUiOm51bGx9LCJQYXJlbnRTdHlsZSI6bnVsbH0sIkRhdGVGb3JtYXQiOnsiJGlkIjoiMTE2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NjEiLCJEYXRlUGFydElzVmlzaWJsZSI6ZmFsc2UsIlRpbWVQYXJ0SXNWaXNpYmxlIjpmYWxzZX19LCJXZWVrTnVtYmVyaW5nIjp7IiRpZCI6IjExNjIiLCJGb3JtYXQiOjAsIklzVmlzaWJsZSI6ZmFsc2UsIkxhc3RLbm93blZpc2liaWxpdHlTdGF0ZSI6ZmFsc2V9LCJJc1Zpc2libGUiOnRydWUsIlBhcmVudFN0eWxlIjpudWxsfSwiSW5kZXgiOjE5LCJQZXJjZW50YWdlQ29tcGxldGUiOm51bGwsIlBvc2l0aW9uIjp7IlJhdGlvIjowLjA4MzU0OTA1NDIyNzkxNjE0MiwiSXNDdXN0b20iOmZhbHNlfSwiRGF0ZUZvcm1hdCI6eyIkcmVmIjoiMTE2MCJ9LCJXZWVrTnVtYmVyaW5nIjp7IiRpZCI6IjExNjMiLCJGb3JtYXQiOjAsIklzVmlzaWJsZSI6ZmFsc2UsIkxhc3RLbm93blZpc2liaWxpdHlTdGF0ZSI6ZmFsc2V9LCJSZWxhdGVkVGFza0lkIjoiMDAwMDAwMDAtMDAwMC0wMDAwLTAwMDAtMDAwMDAwMDAwMDAwIiwiSWQiOiI0NDYxYjRhZC01NmUxLTQyN2QtYmUyNS0zZmQ0MDE1MTYzNGQiLCJJbXBvcnRJZCI6bnVsbCwiVGl0bGUiOiJTZWEgVHJpYWwgMSIsIk5vdGUiOm51bGwsIkh5cGVybGluayI6eyIkaWQiOiIxMTY0IiwiQWRkcmVzcyI6IiIsIlN1YkFkZHJlc3MiOiIifSwiSXNDaGFuZ2VkIjpmYWxzZSwiSXNOZXciOmZhbHNlfSx7IiRpZCI6IjExNjUiLCJEYXRlIjoiMjAyNS0wMy0yNFQyMzo1OTowMCIsIlN0eWxlIjp7IiRpZCI6IjExNjYiLCJTaGFwZSI6MTQsIkNvbm5lY3Rvck1hcmdpbiI6eyIkaWQiOiIxMTY3IiwiVG9wIjowLjAsIkxlZnQiOjIuMCwiUmlnaHQiOjIuMCwiQm90dG9tIjowLjB9LCJDb25uZWN0b3JTdHlsZSI6eyIkaWQiOiIxMTY4IiwiTGluZUNvbG9yIjp7IiRpZCI6IjExNjkiLCIkdHlwZSI6Ik5MUkUuQ29tbW9uLkRvbS5Tb2xpZENvbG9yQnJ1c2gsIE5MUkUuQ29tbW9uIiwiQ29sb3IiOnsiJGlkIjoiMTE3MCIsIkEiOjI1NSwiUiI6MTc4LCJHIjoxNCwiQiI6MTh9fSwiTGluZVdlaWdodCI6MS4wLCJMaW5lVHlwZSI6MCwiUGFyZW50U3R5bGUiOm51bGx9LCJJc0JlbG93VGltZWJhbmQiOnRydWUsIlBvc2l0aW9uT25UYXNrIjowLCJIaWRlRGF0ZSI6ZmFsc2UsIlNoYXBlU2l6ZSI6MiwiU3BhY2luZyI6MC4wLCJQYWRkaW5nIjp7IiRpZCI6IjExNzEiLCJUb3AiOjAuMCwiTGVmdCI6MC4wLCJSaWdodCI6MC4wLCJCb3R0b20iOjAuMH0sIlNoYXBlU3R5bGUiOnsiJGlkIjoiMTE3MiIsIk1hcmdpbiI6eyIkaWQiOiIxMTczIiwiVG9wIjowLjAsIkxlZnQiOjAuMCwiUmlnaHQiOjAuMCwiQm90dG9tIjowLjB9LCJQYWRkaW5nIjp7IiRpZCI6IjExNzQiLCJUb3AiOjAuMCwiTGVmdCI6MC4wLCJSaWdodCI6MC4wLCJCb3R0b20iOjAuMH0sIkJhY2tncm91bmQiOnsiJGlkIjoiMTE3NSIsIkNvbG9yIjp7IiRpZCI6IjExNzYiLCJBIjoyNTUsIlIiOjI1MiwiRyI6MTU4LCJCIjo3OX19LCJJc1Zpc2libGUiOnRydWUsIldpZHRoIjoyNC4wLCJIZWlnaHQiOjI2LjAsIkJvcmRlclN0eWxlIjp7IiRpZCI6IjExNzciLCJMaW5lQ29sb3IiOnsiJGlkIjoiMTE3OCIsIiR0eXBlIjoiTkxSRS5Db21tb24uRG9tLlNvbGlkQ29sb3JCcnVzaCwgTkxSRS5Db21tb24iLCJDb2xvciI6eyIkaWQiOiIxMTc5IiwiQSI6MjU1LCJSIjoyNTUsIkciOjAsIkIiOjB9fSwiTGluZVdlaWdodCI6MC4wLCJMaW5lVHlwZSI6MCwiUGFyZW50U3R5bGUiOm51bGx9LCJQYXJlbnRTdHlsZSI6bnVsbH0sIlRpdGxlU3R5bGUiOnsiJGlkIjoiMTE4MCIsIkZvbnRTZXR0aW5ncyI6eyIkaWQiOiIxMTgxIiwiRm9udFNpemUiOjE0LCJGb250TmFtZSI6IkNhbGlicmkiLCJJc0JvbGQiOnRydWUsIklzSXRhbGljIjp0cnVlLCJJc1VuZGVybGluZWQiOnRydWUsIlBhcmVudFN0eWxlIjpudWxsfSwiQXV0b1NpemUiOjIsIkZvcmVncm91bmQiOnsiJGlkIjoiMTE4MiIsIkNvbG9yIjp7IiRpZCI6IjExODMiLCJBIjoyNTUsIlIiOjM3LCJHIjo3MiwiQiI6ODV9fSwiTWF4V2lkdGgiOjcwLjEyNjg1Mzk0Mjg3MTEsIk1heEhlaWdodCI6IkluZmluaXR5IiwiU21hcnRGb3JlZ3JvdW5kSXNBY3RpdmUiOmZhbHNlLCJIb3Jpem9udGFsQWxpZ25tZW50IjoxLCJWZXJ0aWNhbEFsaWdubWVudCI6MCwiU21hcnRGb3JlZ3JvdW5kIjpudWxsLCJCYWNrZ3JvdW5kRmlsbFR5cGUiOjAsIk1hcmdpbiI6eyIkaWQiOiIxMTg0IiwiVG9wIjowLjAsIkxlZnQiOjAuMCwiUmlnaHQiOjAuMCwiQm90dG9tIjowLjB9LCJQYWRkaW5nIjp7IiRpZCI6IjExODUiLCJUb3AiOjAuMCwiTGVmdCI6MC4wLCJSaWdodCI6MC4wLCJCb3R0b20iOjAuMH0sIkJhY2tncm91bmQiOnsiJGlkIjoiMTE4NiIsIkNvbG9yIjp7IiRpZCI6IjExODciLCJBIjowLCJSIjoyNTUsIkciOjI1NSwiQiI6MjU1fX0sIklzVmlzaWJsZSI6dHJ1ZSwiV2lkdGgiOjAuMCwiSGVpZ2h0IjowLjAsIkJvcmRlclN0eWxlIjp7IiRpZCI6IjExODgiLCJMaW5lQ29sb3IiOm51bGwsIkxpbmVXZWlnaHQiOjAuMCwiTGluZVR5cGUiOjAsIlBhcmVudFN0eWxlIjpudWxsfSwiUGFyZW50U3R5bGUiOm51bGx9LCJEYXRlU3R5bGUiOnsiJGlkIjoiMTE4OSIsIkZvbnRTZXR0aW5ncyI6eyIkaWQiOiIxMTkwIiwiRm9udFNpemUiOjksIkZvbnROYW1lIjoiQ29yYmVsIiwiSXNCb2xkIjpmYWxzZSwiSXNJdGFsaWMiOmZhbHNlLCJJc1VuZGVybGluZWQiOmZhbHNlLCJQYXJlbnRTdHlsZSI6bnVsbH0sIkF1dG9TaXplIjoyLCJGb3JlZ3JvdW5kIjp7IiRpZCI6IjExOTEiLCJDb2xvciI6eyIkaWQiOiIxMTkyIiwiQSI6MjU1LCJSIjo4NSwiRyI6MTMwLCJCIjoxMzl9fSwiTWF4V2lkdGgiOjI2LjAsIk1heEhlaWdodCI6IkluZmluaXR5IiwiU21hcnRGb3JlZ3JvdW5kSXNBY3RpdmUiOmZhbHNlLCJIb3Jpem9udGFsQWxpZ25tZW50IjoxLCJWZXJ0aWNhbEFsaWdubWVudCI6MCwiU21hcnRGb3JlZ3JvdW5kIjpudWxsLCJCYWNrZ3JvdW5kRmlsbFR5cGUiOjAsIk1hcmdpbiI6eyIkaWQiOiIxMTkzIiwiVG9wIjowLjAsIkxlZnQiOjAuMCwiUmlnaHQiOjAuMCwiQm90dG9tIjowLjB9LCJQYWRkaW5nIjp7IiRpZCI6IjExOTQiLCJUb3AiOjAuMCwiTGVmdCI6MC4wLCJSaWdodCI6MC4wLCJCb3R0b20iOjAuMH0sIkJhY2tncm91bmQiOnsiJGlkIjoiMTE5NSIsIkNvbG9yIjp7IiRpZCI6IjExOTYiLCJBIjowLCJSIjoyNTUsIkciOjI1NSwiQiI6MjU1fX0sIklzVmlzaWJsZSI6dHJ1ZSwiV2lkdGgiOjAuMCwiSGVpZ2h0IjowLjAsIkJvcmRlclN0eWxlIjp7IiRpZCI6IjExOTciLCJMaW5lQ29sb3IiOm51bGwsIkxpbmVXZWlnaHQiOjAuMCwiTGluZVR5cGUiOjAsIlBhcmVudFN0eWxlIjpudWxsfSwiUGFyZW50U3R5bGUiOm51bGx9LCJEYXRlRm9ybWF0Ijp7IiRpZCI6IjExOT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k5IiwiRGF0ZVBhcnRJc1Zpc2libGUiOmZhbHNlLCJUaW1lUGFydElzVmlzaWJsZSI6ZmFsc2V9fSwiV2Vla051bWJlcmluZyI6eyIkaWQiOiIxMjAwIiwiRm9ybWF0IjowLCJJc1Zpc2libGUiOmZhbHNlLCJMYXN0S25vd25WaXNpYmlsaXR5U3RhdGUiOmZhbHNlfSwiSXNWaXNpYmxlIjp0cnVlLCJQYXJlbnRTdHlsZSI6bnVsbH0sIkluZGV4IjoyMCwiUGVyY2VudGFnZUNvbXBsZXRlIjpudWxsLCJQb3NpdGlvbiI6eyJSYXRpbyI6MC4wODU2NTg5NzQ1Njk1NDM4NjksIklzQ3VzdG9tIjpmYWxzZX0sIkRhdGVGb3JtYXQiOnsiJHJlZiI6IjExOTgifSwiV2Vla051bWJlcmluZyI6eyIkaWQiOiIxMjAxIiwiRm9ybWF0IjowLCJJc1Zpc2libGUiOmZhbHNlLCJMYXN0S25vd25WaXNpYmlsaXR5U3RhdGUiOmZhbHNlfSwiUmVsYXRlZFRhc2tJZCI6IjAwMDAwMDAwLTAwMDAtMDAwMC0wMDAwLTAwMDAwMDAwMDAwMCIsIklkIjoiNzU2ZWUzZDktZmI5My00NjhmLTgxYjUtNWIwMTQwMzM1ZTJhIiwiSW1wb3J0SWQiOm51bGwsIlRpdGxlIjoiU2VhIFRyaWFsIDIiLCJOb3RlIjpudWxsLCJIeXBlcmxpbmsiOnsiJGlkIjoiMTIwMiIsIkFkZHJlc3MiOiIiLCJTdWJBZGRyZXNzIjoiIn0sIklzQ2hhbmdlZCI6ZmFsc2UsIklzTmV3IjpmYWxzZX0seyIkaWQiOiIxMjAzIiwiRGF0ZSI6IjIwMjUtMDMtMzFUMjM6NTk6MDAiLCJTdHlsZSI6eyIkaWQiOiIxMjA0IiwiU2hhcGUiOjAsIkNvbm5lY3Rvck1hcmdpbiI6eyIkaWQiOiIxMjA1IiwiVG9wIjowLjAsIkxlZnQiOjIuMCwiUmlnaHQiOjIuMCwiQm90dG9tIjowLjB9LCJDb25uZWN0b3JTdHlsZSI6eyIkaWQiOiIxMjA2IiwiTGluZUNvbG9yIjp7IiRpZCI6IjEyMDciLCIkdHlwZSI6Ik5MUkUuQ29tbW9uLkRvbS5Tb2xpZENvbG9yQnJ1c2gsIE5MUkUuQ29tbW9uIiwiQ29sb3IiOnsiJGlkIjoiMTIwOCIsIkEiOjI1NSwiUiI6MTM1LCJHIjoxODcsIkIiOjE2Mn19LCJMaW5lV2VpZ2h0IjoxLjAsIkxpbmVUeXBlIjowLCJQYXJlbnRTdHlsZSI6bnVsbH0sIklzQmVsb3dUaW1lYmFuZCI6ZmFsc2UsIlBvc2l0aW9uT25UYXNrIjowLCJIaWRlRGF0ZSI6ZmFsc2UsIlNoYXBlU2l6ZSI6MiwiU3BhY2luZyI6MC4wLCJQYWRkaW5nIjp7IiRpZCI6IjEyMDkiLCJUb3AiOjAuMCwiTGVmdCI6MC4wLCJSaWdodCI6MC4wLCJCb3R0b20iOjAuMH0sIlNoYXBlU3R5bGUiOnsiJGlkIjoiMTIxMCIsIk1hcmdpbiI6eyIkaWQiOiIxMjExIiwiVG9wIjowLjAsIkxlZnQiOjAuMCwiUmlnaHQiOjAuMCwiQm90dG9tIjowLjB9LCJQYWRkaW5nIjp7IiRpZCI6IjEyMTIiLCJUb3AiOjAuMCwiTGVmdCI6MC4wLCJSaWdodCI6MC4wLCJCb3R0b20iOjAuMH0sIkJhY2tncm91bmQiOnsiJGlkIjoiMTIxMyIsIkNvbG9yIjp7IiRpZCI6IjEyMTQiLCJBIjoyNTUsIlIiOjEzNSwiRyI6MTg3LCJCIjoxNjJ9fSwiSXNWaXNpYmxlIjp0cnVlLCJXaWR0aCI6MjQuMCwiSGVpZ2h0IjoyNi4wLCJCb3JkZXJTdHlsZSI6eyIkaWQiOiIxMjE1IiwiTGluZUNvbG9yIjp7IiRpZCI6IjEyMTYiLCIkdHlwZSI6Ik5MUkUuQ29tbW9uLkRvbS5Tb2xpZENvbG9yQnJ1c2gsIE5MUkUuQ29tbW9uIiwiQ29sb3IiOnsiJGlkIjoiMTIxNyIsIkEiOjI1NSwiUiI6MjU1LCJHIjowLCJCIjowfX0sIkxpbmVXZWlnaHQiOjAuMCwiTGluZVR5cGUiOjAsIlBhcmVudFN0eWxlIjpudWxsfSwiUGFyZW50U3R5bGUiOm51bGx9LCJUaXRsZVN0eWxlIjp7IiRpZCI6IjEyMTgiLCJGb250U2V0dGluZ3MiOnsiJGlkIjoiMTIxOSIsIkZvbnRTaXplIjoxNCwiRm9udE5hbWUiOiJDYWxpYnJpIiwiSXNCb2xkIjp0cnVlLCJJc0l0YWxpYyI6dHJ1ZSwiSXNVbmRlcmxpbmVkIjp0cnVlLCJQYXJlbnRTdHlsZSI6bnVsbH0sIkF1dG9TaXplIjoyLCJGb3JlZ3JvdW5kIjp7IiRpZCI6IjEyMjAiLCJDb2xvciI6eyIkaWQiOiIxMjIxIiwiQSI6MjU1LCJSIjozNywiRyI6NzIsIkIiOjg1fX0sIk1heFdpZHRoIjo0Mi4wLCJNYXhIZWlnaHQiOiJJbmZpbml0eSIsIlNtYXJ0Rm9yZWdyb3VuZElzQWN0aXZlIjpmYWxzZSwiSG9yaXpvbnRhbEFsaWdubWVudCI6MSwiVmVydGljYWxBbGlnbm1lbnQiOjAsIlNtYXJ0Rm9yZWdyb3VuZCI6bnVsbCwiQmFja2dyb3VuZEZpbGxUeXBlIjowLCJNYXJnaW4iOnsiJGlkIjoiMTIyMiIsIlRvcCI6MC4wLCJMZWZ0IjowLjAsIlJpZ2h0IjowLjAsIkJvdHRvbSI6MC4wfSwiUGFkZGluZyI6eyIkaWQiOiIxMjIzIiwiVG9wIjowLjAsIkxlZnQiOjAuMCwiUmlnaHQiOjAuMCwiQm90dG9tIjowLjB9LCJCYWNrZ3JvdW5kIjp7IiRpZCI6IjEyMjQiLCJDb2xvciI6eyIkaWQiOiIxMjI1IiwiQSI6MCwiUiI6MjU1LCJHIjoyNTUsIkIiOjI1NX19LCJJc1Zpc2libGUiOnRydWUsIldpZHRoIjowLjAsIkhlaWdodCI6MC4wLCJCb3JkZXJTdHlsZSI6eyIkaWQiOiIxMjI2IiwiTGluZUNvbG9yIjpudWxsLCJMaW5lV2VpZ2h0IjowLjAsIkxpbmVUeXBlIjowLCJQYXJlbnRTdHlsZSI6bnVsbH0sIlBhcmVudFN0eWxlIjpudWxsfSwiRGF0ZVN0eWxlIjp7IiRpZCI6IjEyMjciLCJGb250U2V0dGluZ3MiOnsiJGlkIjoiMTIyOCIsIkZvbnRTaXplIjoxMSwiRm9udE5hbWUiOiJDb3JiZWwiLCJJc0JvbGQiOmZhbHNlLCJJc0l0YWxpYyI6ZmFsc2UsIklzVW5kZXJsaW5lZCI6ZmFsc2UsIlBhcmVudFN0eWxlIjpudWxsfSwiQXV0b1NpemUiOjIsIkZvcmVncm91bmQiOnsiJGlkIjoiMTIyOSIsIkNvbG9yIjp7IiRpZCI6IjEyMzAiLCJBIjoyNTUsIlIiOjg1LCJHIjoxMzAsIkIiOjEzOX19LCJNYXhXaWR0aCI6MzEuMCwiTWF4SGVpZ2h0IjoiSW5maW5pdHkiLCJTbWFydEZvcmVncm91bmRJc0FjdGl2ZSI6ZmFsc2UsIkhvcml6b250YWxBbGlnbm1lbnQiOjEsIlZlcnRpY2FsQWxpZ25tZW50IjowLCJTbWFydEZvcmVncm91bmQiOm51bGwsIkJhY2tncm91bmRGaWxsVHlwZSI6MCwiTWFyZ2luIjp7IiRpZCI6IjEyMzEiLCJUb3AiOjAuMCwiTGVmdCI6MC4wLCJSaWdodCI6MC4wLCJCb3R0b20iOjAuMH0sIlBhZGRpbmciOnsiJGlkIjoiMTIzMiIsIlRvcCI6MC4wLCJMZWZ0IjowLjAsIlJpZ2h0IjowLjAsIkJvdHRvbSI6MC4wfSwiQmFja2dyb3VuZCI6eyIkaWQiOiIxMjMzIiwiQ29sb3IiOnsiJGlkIjoiMTIzNCIsIkEiOjAsIlIiOjI1NSwiRyI6MjU1LCJCIjoyNTV9fSwiSXNWaXNpYmxlIjp0cnVlLCJXaWR0aCI6MC4wLCJIZWlnaHQiOjAuMCwiQm9yZGVyU3R5bGUiOnsiJGlkIjoiMTIzNSIsIkxpbmVDb2xvciI6bnVsbCwiTGluZVdlaWdodCI6MC4wLCJMaW5lVHlwZSI6MCwiUGFyZW50U3R5bGUiOm51bGx9LCJQYXJlbnRTdHlsZSI6bnVsbH0sIkRhdGVGb3JtYXQiOnsiJGlkIjoiMTIz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MzciLCJEYXRlUGFydElzVmlzaWJsZSI6ZmFsc2UsIlRpbWVQYXJ0SXNWaXNpYmxlIjpmYWxzZX19LCJXZWVrTnVtYmVyaW5nIjp7IiRpZCI6IjEyMzgiLCJGb3JtYXQiOjAsIklzVmlzaWJsZSI6ZmFsc2UsIkxhc3RLbm93blZpc2liaWxpdHlTdGF0ZSI6ZmFsc2V9LCJJc1Zpc2libGUiOnRydWUsIlBhcmVudFN0eWxlIjpudWxsfSwiSW5kZXgiOjIxLCJQZXJjZW50YWdlQ29tcGxldGUiOm51bGwsIlBvc2l0aW9uIjp7IlJhdGlvIjowLjE1NzU3Mzk1NDI2NDMyMjkxLCJJc0N1c3RvbSI6dHJ1ZX0sIkRhdGVGb3JtYXQiOnsiJHJlZiI6IjEyMzYifSwiV2Vla051bWJlcmluZyI6eyIkaWQiOiIxMjM5IiwiRm9ybWF0IjowLCJJc1Zpc2libGUiOmZhbHNlLCJMYXN0S25vd25WaXNpYmlsaXR5U3RhdGUiOmZhbHNlfSwiUmVsYXRlZFRhc2tJZCI6IjAwMDAwMDAwLTAwMDAtMDAwMC0wMDAwLTAwMDAwMDAwMDAwMCIsIklkIjoiMWNjZjkyMDUtZTZmMi00NDExLTg2YmUtOGNmMzU0ODFkZTdmIiwiSW1wb3J0SWQiOm51bGwsIlRpdGxlIjoiTGF1bmNoIiwiTm90ZSI6bnVsbCwiSHlwZXJsaW5rIjp7IiRpZCI6IjEyNDAiLCJBZGRyZXNzIjoiIiwiU3ViQWRkcmVzcyI6IiJ9LCJJc0NoYW5nZWQiOmZhbHNlLCJJc05ldyI6ZmFsc2V9XSwiVGFza3MiOlt7IiRpZCI6IjEyNDEiLCJHcm91cE5hbWUiOm51bGwsIlN0YXJ0RGF0ZSI6IjIwMjUtMDItMDRUMDE6MDQ6MDBaIiwiRW5kRGF0ZSI6IjIwMjUtMDMtMjNUMjI6MTk6MDBaIiwiUGVyY2VudGFnZUNvbXBsZXRlIjpudWxsLCJTdHlsZSI6eyIkaWQiOiIxMjQyIiwiU2hhcGUiOjcsIlNoYXBlVGhpY2tuZXNzIjoxLCJEdXJhdGlvbkZvcm1hdCI6MSwiSW5jbHVkZU5vbldvcmtpbmdEYXlzSW5EdXJhdGlvbiI6ZmFsc2UsIlBlcmNlbnRhZ2VDb21wbGV0ZVN0eWxlIjp7IiRpZCI6IjEyNDMiLCJGb250U2V0dGluZ3MiOnsiJGlkIjoiMTI0NCIsIkZvbnRTaXplIjoxMCwiRm9udE5hbWUiOiJDYWxpYnJpIiwiSXNCb2xkIjpmYWxzZSwiSXNJdGFsaWMiOmZhbHNlLCJJc1VuZGVybGluZWQiOmZhbHNlLCJQYXJlbnRTdHlsZSI6bnVsbH0sIkF1dG9TaXplIjowLCJGb3JlZ3JvdW5kIjp7IiRpZCI6IjEyNDUiLCJDb2xvciI6eyIkaWQiOiIxMjQ2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jQ3IiwiVG9wIjowLjAsIkxlZnQiOjAuMCwiUmlnaHQiOjAuMCwiQm90dG9tIjowLjB9LCJQYWRkaW5nIjp7IiRpZCI6IjEyNDgiLCJUb3AiOjAuMCwiTGVmdCI6MC4wLCJSaWdodCI6MC4wLCJCb3R0b20iOjAuMH0sIkJhY2tncm91bmQiOnsiJGlkIjoiMTI0OSIsIkNvbG9yIjp7IiRpZCI6IjEyNTAiLCJBIjo4OSwiUiI6MCwiRyI6MCwiQiI6MH19LCJJc1Zpc2libGUiOnRydWUsIldpZHRoIjowLjAsIkhlaWdodCI6MC4wLCJCb3JkZXJTdHlsZSI6eyIkaWQiOiIxMjUxIiwiTGluZUNvbG9yIjpudWxsLCJMaW5lV2VpZ2h0IjowLjAsIkxpbmVUeXBlIjowLCJQYXJlbnRTdHlsZSI6bnVsbH0sIlBhcmVudFN0eWxlIjpudWxsfSwiRHVyYXRpb25TdHlsZSI6eyIkaWQiOiIxMjUyIiwiRm9udFNldHRpbmdzIjp7IiRpZCI6IjEyNTMiLCJGb250U2l6ZSI6MTAsIkZvbnROYW1lIjoiQ2FsaWJyaSIsIklzQm9sZCI6ZmFsc2UsIklzSXRhbGljIjpmYWxzZSwiSXNVbmRlcmxpbmVkIjpmYWxzZSwiUGFyZW50U3R5bGUiOm51bGx9LCJBdXRvU2l6ZSI6MCwiRm9yZWdyb3VuZCI6eyIkaWQiOiIxMjU0IiwiQ29sb3IiOnsiJGlkIjoiMTI1NSIsIkEiOjI1NSwiUiI6MSwiRyI6MjIsIkIiOjM5fX0sIk1heFdpZHRoIjoyMDAuMCwiTWF4SGVpZ2h0IjoiSW5maW5pdHkiLCJTbWFydEZvcmVncm91bmRJc0FjdGl2ZSI6ZmFsc2UsIkhvcml6b250YWxBbGlnbm1lbnQiOjEsIlZlcnRpY2FsQWxpZ25tZW50IjowLCJTbWFydEZvcmVncm91bmQiOm51bGwsIkJhY2tncm91bmRGaWxsVHlwZSI6MCwiTWFyZ2luIjp7IiRpZCI6IjEyNTYiLCJUb3AiOjAuMCwiTGVmdCI6MC4wLCJSaWdodCI6MC4wLCJCb3R0b20iOjAuMH0sIlBhZGRpbmciOnsiJGlkIjoiMTI1NyIsIlRvcCI6MC4wLCJMZWZ0IjowLjAsIlJpZ2h0IjowLjAsIkJvdHRvbSI6MC4wfSwiQmFja2dyb3VuZCI6eyIkaWQiOiIxMjU4IiwiQ29sb3IiOnsiJGlkIjoiMTI1OSIsIkEiOjAsIlIiOjI1NSwiRyI6MjU1LCJCIjoyNTV9fSwiSXNWaXNpYmxlIjp0cnVlLCJXaWR0aCI6MC4wLCJIZWlnaHQiOjAuMCwiQm9yZGVyU3R5bGUiOnsiJGlkIjoiMTI2MCIsIkxpbmVDb2xvciI6bnVsbCwiTGluZVdlaWdodCI6MC4wLCJMaW5lVHlwZSI6MCwiUGFyZW50U3R5bGUiOm51bGx9LCJQYXJlbnRTdHlsZSI6bnVsbH0sIkhvcml6b250YWxDb25uZWN0b3JTdHlsZSI6eyIkaWQiOiIxMjYxIiwiTGluZUNvbG9yIjp7IiRpZCI6IjEyNjIiLCIkdHlwZSI6Ik5MUkUuQ29tbW9uLkRvbS5Tb2xpZENvbG9yQnJ1c2gsIE5MUkUuQ29tbW9uIiwiQ29sb3IiOnsiJGlkIjoiMTI2MyIsIkEiOjI1NSwiUiI6MTg0LCJHIjoyMTMsIkIiOjIyNH19LCJMaW5lV2VpZ2h0IjoxLjAsIkxpbmVUeXBlIjowLCJQYXJlbnRTdHlsZSI6bnVsbH0sIlZlcnRpY2FsQ29ubmVjdG9yU3R5bGUiOnsiJGlkIjoiMTI2NCIsIkxpbmVDb2xvciI6eyIkaWQiOiIxMjY1IiwiJHR5cGUiOiJOTFJFLkNvbW1vbi5Eb20uU29saWRDb2xvckJydXNoLCBOTFJFLkNvbW1vbiIsIkNvbG9yIjp7IiRpZCI6IjEyNjYiLCJBIjoyNTUsIlIiOjIwMSwiRyI6MjI4LCJCIjoyMDJ9fSwiTGluZVdlaWdodCI6MC4wLCJMaW5lVHlwZSI6MCwiUGFyZW50U3R5bGUiOm51bGx9LCJNYXJnaW4iOm51bGwsIlN0YXJ0RGF0ZVBvc2l0aW9uIjo0LCJFbmREYXRlUG9zaXRpb24iOjQsIkRhdGVJc1Zpc2libGUiOnRydWUsIlRpdGxlUG9zaXRpb24iOjUsIkR1cmF0aW9uUG9zaXRpb24iOjIsIlBlcmNlbnRhZ2VDb21wbGV0ZWRQb3NpdGlvbiI6NiwiU3BhY2luZyI6NSwiSXNCZWxvd1RpbWViYW5kIjpmYWxzZSwiUGVyY2VudGFnZUNvbXBsZXRlU2hhcGVPcGFjaXR5IjozNSwiU2hhcGVTdHlsZSI6eyIkaWQiOiIxMjY3IiwiTWFyZ2luIjp7IiRpZCI6IjEyNjgiLCJUb3AiOjAuMCwiTGVmdCI6NC4wLCJSaWdodCI6NC4wLCJCb3R0b20iOjAuMH0sIlBhZGRpbmciOnsiJGlkIjoiMTI2OSIsIlRvcCI6MC4wLCJMZWZ0IjowLjAsIlJpZ2h0IjowLjAsIkJvdHRvbSI6MC4wfSwiQmFja2dyb3VuZCI6eyIkaWQiOiIxMjcwIiwiQ29sb3IiOnsiJGlkIjoiMTI3MSIsIkEiOjI1NSwiUiI6MTM1LCJHIjoxODcsIkIiOjE2Mn19LCJJc1Zpc2libGUiOnRydWUsIldpZHRoIjowLjAsIkhlaWdodCI6MTYuMCwiQm9yZGVyU3R5bGUiOnsiJGlkIjoiMTI3MiIsIkxpbmVDb2xvciI6eyIkaWQiOiIxMjczIiwiJHR5cGUiOiJOTFJFLkNvbW1vbi5Eb20uU29saWRDb2xvckJydXNoLCBOTFJFLkNvbW1vbiIsIkNvbG9yIjp7IiRpZCI6IjEyNzQiLCJBIjoyNTUsIlIiOjI1NSwiRyI6MCwiQiI6MH19LCJMaW5lV2VpZ2h0IjowLjAsIkxpbmVUeXBlIjowLCJQYXJlbnRTdHlsZSI6bnVsbH0sIlBhcmVudFN0eWxlIjpudWxsfSwiVGl0bGVTdHlsZSI6eyIkaWQiOiIxMjc1IiwiRm9udFNldHRpbmdzIjp7IiRpZCI6IjEyNzYiLCJGb250U2l6ZSI6MTEsIkZvbnROYW1lIjoiQ2FsaWJyaSIsIklzQm9sZCI6ZmFsc2UsIklzSXRhbGljIjpmYWxzZSwiSXNVbmRlcmxpbmVkIjpmYWxzZSwiUGFyZW50U3R5bGUiOm51bGx9LCJBdXRvU2l6ZSI6MiwiRm9yZWdyb3VuZCI6eyIkaWQiOiIxMjc3IiwiQ29sb3IiOnsiJGlkIjoiMTI3OCIsIkEiOjI1NSwiUiI6MzcsIkciOjcyLCJCIjo4NX19LCJNYXhXaWR0aCI6NzkuNDk5NjQwNjQ0MzYxODMzLCJNYXhIZWlnaHQiOiJJbmZpbml0eSIsIlNtYXJ0Rm9yZWdyb3VuZElzQWN0aXZlIjpmYWxzZSwiSG9yaXpvbnRhbEFsaWdubWVudCI6MCwiVmVydGljYWxBbGlnbm1lbnQiOjAsIlNtYXJ0Rm9yZWdyb3VuZCI6bnVsbCwiQmFja2dyb3VuZEZpbGxUeXBlIjowLCJNYXJnaW4iOnsiJGlkIjoiMTI3OSIsIlRvcCI6MC4wLCJMZWZ0IjowLjAsIlJpZ2h0IjowLjAsIkJvdHRvbSI6MC4wfSwiUGFkZGluZyI6eyIkaWQiOiIxMjgwIiwiVG9wIjowLjAsIkxlZnQiOjAuMCwiUmlnaHQiOjAuMCwiQm90dG9tIjowLjB9LCJCYWNrZ3JvdW5kIjp7IiRpZCI6IjEyODEiLCJDb2xvciI6eyIkaWQiOiIxMjgyIiwiQSI6MCwiUiI6MjU1LCJHIjoyNTUsIkIiOjI1NX19LCJJc1Zpc2libGUiOnRydWUsIldpZHRoIjowLjAsIkhlaWdodCI6MC4wLCJCb3JkZXJTdHlsZSI6eyIkaWQiOiIxMjgzIiwiTGluZUNvbG9yIjpudWxsLCJMaW5lV2VpZ2h0IjowLjAsIkxpbmVUeXBlIjowLCJQYXJlbnRTdHlsZSI6bnVsbH0sIlBhcmVudFN0eWxlIjpudWxsfSwiRGF0ZVN0eWxlIjp7IiRpZCI6IjEyODQiLCJGb250U2V0dGluZ3MiOnsiJGlkIjoiMTI4NSIsIkZvbnRTaXplIjoxMCwiRm9udE5hbWUiOiJDb3JiZWwiLCJJc0JvbGQiOmZhbHNlLCJJc0l0YWxpYyI6ZmFsc2UsIklzVW5kZXJsaW5lZCI6ZmFsc2UsIlBhcmVudFN0eWxlIjpudWxsfSwiQXV0b1NpemUiOjIsIkZvcmVncm91bmQiOnsiJGlkIjoiMTI4NiIsIkNvbG9yIjp7IiRpZCI6IjEyODciLCJBIjoyNTUsIlIiOjg1LCJHIjoxMzAsIkIiOjEzOX19LCJNYXhXaWR0aCI6NTIuMCwiTWF4SGVpZ2h0IjoiSW5maW5pdHkiLCJTbWFydEZvcmVncm91bmRJc0FjdGl2ZSI6ZmFsc2UsIkhvcml6b250YWxBbGlnbm1lbnQiOjAsIlZlcnRpY2FsQWxpZ25tZW50IjowLCJTbWFydEZvcmVncm91bmQiOm51bGwsIkJhY2tncm91bmRGaWxsVHlwZSI6MCwiTWFyZ2luIjp7IiRpZCI6IjEyODgiLCJUb3AiOjAuMCwiTGVmdCI6MC4wLCJSaWdodCI6MC4wLCJCb3R0b20iOjAuMH0sIlBhZGRpbmciOnsiJGlkIjoiMTI4OSIsIlRvcCI6MC4wLCJMZWZ0IjowLjAsIlJpZ2h0IjowLjAsIkJvdHRvbSI6MC4wfSwiQmFja2dyb3VuZCI6eyIkaWQiOiIxMjkwIiwiQ29sb3IiOnsiJGlkIjoiMTI5MSIsIkEiOjAsIlIiOjI1NSwiRyI6MjU1LCJCIjoyNTV9fSwiSXNWaXNpYmxlIjp0cnVlLCJXaWR0aCI6MC4wLCJIZWlnaHQiOjAuMCwiQm9yZGVyU3R5bGUiOnsiJGlkIjoiMTI5MiIsIkxpbmVDb2xvciI6bnVsbCwiTGluZVdlaWdodCI6MC4wLCJMaW5lVHlwZSI6MCwiUGFyZW50U3R5bGUiOm51bGx9LCJQYXJlbnRTdHlsZSI6bnVsbH0sIkRhdGVGb3JtYXQiOnsiJGlkIjoiMTI5MyIsIkZvcm1hdFN0cmluZyI6Ik1NLmRkIiwiU2VwYXJhdG9yIjoiLiIsIlVzZUludGVybmF0aW9uYWxEYXRlRm9ybWF0IjpmYWxzZSwiRGF0ZUlzVmlzaWJsZSI6dHJ1ZSwiVGltZUlzVmlzaWJsZSI6ZmFsc2UsIkhvdXJEaWdpdHMiOjEsIkFtUG1EZXNpZ25hdG9yIjoyLCJUcmltMDBNaW51dGVzIjpmYWxzZSwiTGFzdEtub3duVmlzaWJpbGl0eVN0YXRlIjp7IiRpZCI6IjEyOTQiLCJEYXRlUGFydElzVmlzaWJsZSI6ZmFsc2UsIlRpbWVQYXJ0SXNWaXNpYmxlIjpmYWxzZX19LCJXZWVrTnVtYmVyaW5nIjp7IiRpZCI6IjEyOTUiLCJGb3JtYXQiOjAsIklzVmlzaWJsZSI6ZmFsc2UsIkxhc3RLbm93blZpc2liaWxpdHlTdGF0ZSI6ZmFsc2V9LCJJc1Zpc2libGUiOnRydWUsIlBhcmVudFN0eWxlIjpudWxsfSwiSW5kZXgiOjIsIlNtYXJ0RHVyYXRpb25BY3RpdmF0ZWQiOmZhbHNlLCJEYXRlRm9ybWF0Ijp7IiRyZWYiOiIxMjkzIn0sIldlZWtOdW1iZXJpbmciOnsiJGlkIjoiMTI5NiIsIkZvcm1hdCI6MCwiSXNWaXNpYmxlIjpmYWxzZSwiTGFzdEtub3duVmlzaWJpbGl0eVN0YXRlIjpmYWxzZX0sIklkIjoiMGFhZjJlZjYtYzNiZC00OGQ0LTg2ZDktZGQzZmVmOTRkN2I4IiwiSW1wb3J0SWQiOm51bGwsIlRpdGxlIjoiT3V0Zml0dGluZyBBZmxvYXQgIiwiTm90ZSI6bnVsbCwiSHlwZXJsaW5rIjp7IiRpZCI6IjEyOTciLCJBZGRyZXNzIjoiIiwiU3ViQWRkcmVzcyI6IiJ9LCJJc0NoYW5nZWQiOmZhbHNlLCJJc05ldyI6ZmFsc2V9LHsiJGlkIjoiMTI5OCIsIkdyb3VwTmFtZSI6bnVsbCwiU3RhcnREYXRlIjoiMjAyNS0wMS0yN1QwNjoyODowMFoiLCJFbmREYXRlIjoiMjAyNS0wMi0wM1QxODo0NjowMFoiLCJQZXJjZW50YWdlQ29tcGxldGUiOm51bGwsIlN0eWxlIjp7IiRpZCI6IjEyOTkiLCJTaGFwZSI6MiwiU2hhcGVUaGlja25lc3MiOjEsIkR1cmF0aW9uRm9ybWF0IjoxLCJJbmNsdWRlTm9uV29ya2luZ0RheXNJbkR1cmF0aW9uIjpmYWxzZSwiUGVyY2VudGFnZUNvbXBsZXRlU3R5bGUiOnsiJGlkIjoiMTMwMCIsIkZvbnRTZXR0aW5ncyI6eyIkaWQiOiIxMzAxIiwiRm9udFNpemUiOjEwLCJGb250TmFtZSI6IkNhbGlicmkiLCJJc0JvbGQiOmZhbHNlLCJJc0l0YWxpYyI6ZmFsc2UsIklzVW5kZXJsaW5lZCI6ZmFsc2UsIlBhcmVudFN0eWxlIjpudWxsfSwiQXV0b1NpemUiOjAsIkZvcmVncm91bmQiOnsiJGlkIjoiMTMwMiIsIkNvbG9yIjp7IiRpZCI6IjEzMD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zMDQiLCJUb3AiOjAuMCwiTGVmdCI6MC4wLCJSaWdodCI6MC4wLCJCb3R0b20iOjAuMH0sIlBhZGRpbmciOnsiJGlkIjoiMTMwNSIsIlRvcCI6MC4wLCJMZWZ0IjowLjAsIlJpZ2h0IjowLjAsIkJvdHRvbSI6MC4wfSwiQmFja2dyb3VuZCI6eyIkaWQiOiIxMzA2IiwiQ29sb3IiOnsiJGlkIjoiMTMwNyIsIkEiOjg5LCJSIjowLCJHIjowLCJCIjowfX0sIklzVmlzaWJsZSI6dHJ1ZSwiV2lkdGgiOjAuMCwiSGVpZ2h0IjowLjAsIkJvcmRlclN0eWxlIjp7IiRpZCI6IjEzMDgiLCJMaW5lQ29sb3IiOm51bGwsIkxpbmVXZWlnaHQiOjAuMCwiTGluZVR5cGUiOjAsIlBhcmVudFN0eWxlIjpudWxsfSwiUGFyZW50U3R5bGUiOm51bGx9LCJEdXJhdGlvblN0eWxlIjp7IiRpZCI6IjEzMDkiLCJGb250U2V0dGluZ3MiOnsiJGlkIjoiMTMxMCIsIkZvbnRTaXplIjoxMCwiRm9udE5hbWUiOiJDYWxpYnJpIiwiSXNCb2xkIjpmYWxzZSwiSXNJdGFsaWMiOmZhbHNlLCJJc1VuZGVybGluZWQiOmZhbHNlLCJQYXJlbnRTdHlsZSI6bnVsbH0sIkF1dG9TaXplIjowLCJGb3JlZ3JvdW5kIjp7IiRpZCI6IjEzMTEiLCJDb2xvciI6eyIkaWQiOiIxMzE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zMTMiLCJUb3AiOjAuMCwiTGVmdCI6MC4wLCJSaWdodCI6MC4wLCJCb3R0b20iOjAuMH0sIlBhZGRpbmciOnsiJGlkIjoiMTMxNCIsIlRvcCI6MC4wLCJMZWZ0IjowLjAsIlJpZ2h0IjowLjAsIkJvdHRvbSI6MC4wfSwiQmFja2dyb3VuZCI6eyIkaWQiOiIxMzE1IiwiQ29sb3IiOnsiJGlkIjoiMTMxNiIsIkEiOjAsIlIiOjI1NSwiRyI6MjU1LCJCIjoyNTV9fSwiSXNWaXNpYmxlIjp0cnVlLCJXaWR0aCI6MC4wLCJIZWlnaHQiOjAuMCwiQm9yZGVyU3R5bGUiOnsiJGlkIjoiMTMxNyIsIkxpbmVDb2xvciI6bnVsbCwiTGluZVdlaWdodCI6MC4wLCJMaW5lVHlwZSI6MCwiUGFyZW50U3R5bGUiOm51bGx9LCJQYXJlbnRTdHlsZSI6bnVsbH0sIkhvcml6b250YWxDb25uZWN0b3JTdHlsZSI6eyIkaWQiOiIxMzE4IiwiTGluZUNvbG9yIjp7IiRpZCI6IjEzMTkiLCIkdHlwZSI6Ik5MUkUuQ29tbW9uLkRvbS5Tb2xpZENvbG9yQnJ1c2gsIE5MUkUuQ29tbW9uIiwiQ29sb3IiOnsiJGlkIjoiMTMyMCIsIkEiOjI1NSwiUiI6MTg0LCJHIjoyMTMsIkIiOjIyNH19LCJMaW5lV2VpZ2h0IjoxLjAsIkxpbmVUeXBlIjowLCJQYXJlbnRTdHlsZSI6bnVsbH0sIlZlcnRpY2FsQ29ubmVjdG9yU3R5bGUiOnsiJGlkIjoiMTMyMSIsIkxpbmVDb2xvciI6eyIkaWQiOiIxMzIyIiwiJHR5cGUiOiJOTFJFLkNvbW1vbi5Eb20uU29saWRDb2xvckJydXNoLCBOTFJFLkNvbW1vbiIsIkNvbG9yIjp7IiRpZCI6IjEzMjMiLCJBIjoyNTUsIlIiOjIwMSwiRyI6MjI4LCJCIjoyMDJ9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xMzI0IiwiTWFyZ2luIjp7IiRpZCI6IjEzMjUiLCJUb3AiOjAuMCwiTGVmdCI6NC4wLCJSaWdodCI6NC4wLCJCb3R0b20iOjAuMH0sIlBhZGRpbmciOnsiJGlkIjoiMTMyNiIsIlRvcCI6MC4wLCJMZWZ0IjowLjAsIlJpZ2h0IjoyLjAsIkJvdHRvbSI6MC4wfSwiQmFja2dyb3VuZCI6eyIkaWQiOiIxMzI3IiwiQ29sb3IiOnsiJGlkIjoiMTMyOCIsIkEiOjI1NSwiUiI6MSwiRyI6MjIsIkIiOjM5fX0sIklzVmlzaWJsZSI6dHJ1ZSwiV2lkdGgiOjAuMCwiSGVpZ2h0IjoxNi4wLCJCb3JkZXJTdHlsZSI6eyIkaWQiOiIxMzI5IiwiTGluZUNvbG9yIjp7IiRpZCI6IjEzMzAiLCIkdHlwZSI6Ik5MUkUuQ29tbW9uLkRvbS5Tb2xpZENvbG9yQnJ1c2gsIE5MUkUuQ29tbW9uIiwiQ29sb3IiOnsiJGlkIjoiMTMzMSIsIkEiOjI1NSwiUiI6MjU1LCJHIjowLCJCIjowfX0sIkxpbmVXZWlnaHQiOjAuMCwiTGluZVR5cGUiOjAsIlBhcmVudFN0eWxlIjpudWxsfSwiUGFyZW50U3R5bGUiOm51bGx9LCJUaXRsZVN0eWxlIjp7IiRpZCI6IjEzMzIiLCJGb250U2V0dGluZ3MiOnsiJGlkIjoiMTMzMyIsIkZvbnRTaXplIjoxMSwiRm9udE5hbWUiOiJDYWxpYnJpIiwiSXNCb2xkIjpmYWxzZSwiSXNJdGFsaWMiOmZhbHNlLCJJc1VuZGVybGluZWQiOmZhbHNlLCJQYXJlbnRTdHlsZSI6bnVsbH0sIkF1dG9TaXplIjoyLCJGb3JlZ3JvdW5kIjp7IiRpZCI6IjEzMzQiLCJDb2xvciI6eyIkaWQiOiIxMzM1IiwiQSI6MjU1LCJSIjozNywiRyI6NzIsIkIiOjg1fX0sIk1heFdpZHRoIjoxMTYuNDYyOTQ5MTk0NTQ3NjYsIk1heEhlaWdodCI6IkluZmluaXR5IiwiU21hcnRGb3JlZ3JvdW5kSXNBY3RpdmUiOmZhbHNlLCJIb3Jpem9udGFsQWxpZ25tZW50IjowLCJWZXJ0aWNhbEFsaWdubWVudCI6MCwiU21hcnRGb3JlZ3JvdW5kIjpudWxsLCJCYWNrZ3JvdW5kRmlsbFR5cGUiOjAsIk1hcmdpbiI6eyIkaWQiOiIxMzM2IiwiVG9wIjowLjAsIkxlZnQiOjAuMCwiUmlnaHQiOjAuMCwiQm90dG9tIjowLjB9LCJQYWRkaW5nIjp7IiRpZCI6IjEzMzciLCJUb3AiOjAuMCwiTGVmdCI6MC4wLCJSaWdodCI6MC4wLCJCb3R0b20iOjAuMH0sIkJhY2tncm91bmQiOnsiJGlkIjoiMTMzOCIsIkNvbG9yIjp7IiRpZCI6IjEzMzkiLCJBIjowLCJSIjoyNTUsIkciOjI1NSwiQiI6MjU1fX0sIklzVmlzaWJsZSI6dHJ1ZSwiV2lkdGgiOjAuMCwiSGVpZ2h0IjowLjAsIkJvcmRlclN0eWxlIjp7IiRpZCI6IjEzNDAiLCJMaW5lQ29sb3IiOm51bGwsIkxpbmVXZWlnaHQiOjAuMCwiTGluZVR5cGUiOjAsIlBhcmVudFN0eWxlIjpudWxsfSwiUGFyZW50U3R5bGUiOm51bGx9LCJEYXRlU3R5bGUiOnsiJGlkIjoiMTM0MSIsIkZvbnRTZXR0aW5ncyI6eyIkaWQiOiIxMzQyIiwiRm9udFNpemUiOjEwLCJGb250TmFtZSI6IkNvcmJlbCIsIklzQm9sZCI6ZmFsc2UsIklzSXRhbGljIjpmYWxzZSwiSXNVbmRlcmxpbmVkIjpmYWxzZSwiUGFyZW50U3R5bGUiOm51bGx9LCJBdXRvU2l6ZSI6MiwiRm9yZWdyb3VuZCI6eyIkaWQiOiIxMzQzIiwiQ29sb3IiOnsiJGlkIjoiMTM0NCIsIkEiOjI1NSwiUiI6ODUsIkciOjEzMCwiQiI6MTM5fX0sIk1heFdpZHRoIjo1MS4wLCJNYXhIZWlnaHQiOiJJbmZpbml0eSIsIlNtYXJ0Rm9yZWdyb3VuZElzQWN0aXZlIjpmYWxzZSwiSG9yaXpvbnRhbEFsaWdubWVudCI6MCwiVmVydGljYWxBbGlnbm1lbnQiOjAsIlNtYXJ0Rm9yZWdyb3VuZCI6bnVsbCwiQmFja2dyb3VuZEZpbGxUeXBlIjowLCJNYXJnaW4iOnsiJGlkIjoiMTM0NSIsIlRvcCI6MC4wLCJMZWZ0IjowLjAsIlJpZ2h0IjowLjAsIkJvdHRvbSI6MC4wfSwiUGFkZGluZyI6eyIkaWQiOiIxMzQ2IiwiVG9wIjowLjAsIkxlZnQiOjAuMCwiUmlnaHQiOjAuMCwiQm90dG9tIjowLjB9LCJCYWNrZ3JvdW5kIjp7IiRpZCI6IjEzNDciLCJDb2xvciI6eyIkaWQiOiIxMzQ4IiwiQSI6MCwiUiI6MjU1LCJHIjoyNTUsIkIiOjI1NX19LCJJc1Zpc2libGUiOnRydWUsIldpZHRoIjowLjAsIkhlaWdodCI6MC4wLCJCb3JkZXJTdHlsZSI6eyIkaWQiOiIxMzQ5IiwiTGluZUNvbG9yIjpudWxsLCJMaW5lV2VpZ2h0IjowLjAsIkxpbmVUeXBlIjowLCJQYXJlbnRTdHlsZSI6bnVsbH0sIlBhcmVudFN0eWxlIjpudWxsfSwiRGF0ZUZvcm1hdCI6eyIkaWQiOiIxMzUwIiwiRm9ybWF0U3RyaW5nIjoiTU0uZGQiLCJTZXBhcmF0b3IiOiIuIiwiVXNlSW50ZXJuYXRpb25hbERhdGVGb3JtYXQiOmZhbHNlLCJEYXRlSXNWaXNpYmxlIjp0cnVlLCJUaW1lSXNWaXNpYmxlIjpmYWxzZSwiSG91ckRpZ2l0cyI6MSwiQW1QbURlc2lnbmF0b3IiOjIsIlRyaW0wME1pbnV0ZXMiOmZhbHNlLCJMYXN0S25vd25WaXNpYmlsaXR5U3RhdGUiOnsiJGlkIjoiMTM1MSIsIkRhdGVQYXJ0SXNWaXNpYmxlIjpmYWxzZSwiVGltZVBhcnRJc1Zpc2libGUiOmZhbHNlfX0sIldlZWtOdW1iZXJpbmciOnsiJGlkIjoiMTM1MiIsIkZvcm1hdCI6MCwiSXNWaXNpYmxlIjpmYWxzZSwiTGFzdEtub3duVmlzaWJpbGl0eVN0YXRlIjpmYWxzZX0sIklzVmlzaWJsZSI6dHJ1ZSwiUGFyZW50U3R5bGUiOm51bGx9LCJJbmRleCI6MywiU21hcnREdXJhdGlvbkFjdGl2YXRlZCI6ZmFsc2UsIkRhdGVGb3JtYXQiOnsiJHJlZiI6IjEzNTAifSwiV2Vla051bWJlcmluZyI6eyIkaWQiOiIxMzUzIiwiRm9ybWF0IjowLCJJc1Zpc2libGUiOmZhbHNlLCJMYXN0S25vd25WaXNpYmlsaXR5U3RhdGUiOmZhbHNlfSwiSWQiOiI2NjQ0YjQ5NC0yNjZlLTQ4YWItYmNiNi1mMzJlZWYwZGFkNjgiLCJJbXBvcnRJZCI6bnVsbCwiVGl0bGUiOiJNb29yaW5nICYgU2FmZXR5IEdlYXIiLCJOb3RlIjpudWxsLCJIeXBlcmxpbmsiOnsiJGlkIjoiMTM1NCIsIkFkZHJlc3MiOiIiLCJTdWJBZGRyZXNzIjoiIn0sIklzQ2hhbmdlZCI6ZmFsc2UsIklzTmV3IjpmYWxzZX0seyIkaWQiOiIxMzU1IiwiR3JvdXBOYW1lIjpudWxsLCJTdGFydERhdGUiOiIyMDI0LTEyLTE4VDA5OjE0OjAwWiIsIkVuZERhdGUiOiIyMDI1LTAxLTI5VDAwOjI4OjAwWiIsIlBlcmNlbnRhZ2VDb21wbGV0ZSI6bnVsbCwiU3R5bGUiOnsiJGlkIjoiMTM1NiIsIlNoYXBlIjo3LCJTaGFwZVRoaWNrbmVzcyI6MSwiRHVyYXRpb25Gb3JtYXQiOjEsIkluY2x1ZGVOb25Xb3JraW5nRGF5c0luRHVyYXRpb24iOmZhbHNlLCJQZXJjZW50YWdlQ29tcGxldGVTdHlsZSI6eyIkaWQiOiIxMzU3IiwiRm9udFNldHRpbmdzIjp7IiRpZCI6IjEzNTgiLCJGb250U2l6ZSI6MTAsIkZvbnROYW1lIjoiQ2FsaWJyaSIsIklzQm9sZCI6ZmFsc2UsIklzSXRhbGljIjpmYWxzZSwiSXNVbmRlcmxpbmVkIjpmYWxzZSwiUGFyZW50U3R5bGUiOm51bGx9LCJBdXRvU2l6ZSI6MCwiRm9yZWdyb3VuZCI6eyIkaWQiOiIxMzU5IiwiQ29sb3IiOnsiJGlkIjoiMTM2M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M2MSIsIlRvcCI6MC4wLCJMZWZ0IjowLjAsIlJpZ2h0IjowLjAsIkJvdHRvbSI6MC4wfSwiUGFkZGluZyI6eyIkaWQiOiIxMzYyIiwiVG9wIjowLjAsIkxlZnQiOjAuMCwiUmlnaHQiOjAuMCwiQm90dG9tIjowLjB9LCJCYWNrZ3JvdW5kIjp7IiRpZCI6IjEzNjMiLCJDb2xvciI6eyIkaWQiOiIxMzY0IiwiQSI6ODksIlIiOjAsIkciOjAsIkIiOjB9fSwiSXNWaXNpYmxlIjp0cnVlLCJXaWR0aCI6MC4wLCJIZWlnaHQiOjAuMCwiQm9yZGVyU3R5bGUiOnsiJGlkIjoiMTM2NSIsIkxpbmVDb2xvciI6bnVsbCwiTGluZVdlaWdodCI6MC4wLCJMaW5lVHlwZSI6MCwiUGFyZW50U3R5bGUiOm51bGx9LCJQYXJlbnRTdHlsZSI6bnVsbH0sIkR1cmF0aW9uU3R5bGUiOnsiJGlkIjoiMTM2NiIsIkZvbnRTZXR0aW5ncyI6eyIkaWQiOiIxMzY3IiwiRm9udFNpemUiOjEwLCJGb250TmFtZSI6IkNhbGlicmkiLCJJc0JvbGQiOmZhbHNlLCJJc0l0YWxpYyI6ZmFsc2UsIklzVW5kZXJsaW5lZCI6ZmFsc2UsIlBhcmVudFN0eWxlIjpudWxsfSwiQXV0b1NpemUiOjAsIkZvcmVncm91bmQiOnsiJGlkIjoiMTM2OCIsIkNvbG9yIjp7IiRpZCI6IjEzNjkiLCJBIjoyNTUsIlIiOjI1NSwiRyI6MjI4LCJCIjoyMjh9fSwiTWF4V2lkdGgiOjIwMC4wLCJNYXhIZWlnaHQiOiJJbmZpbml0eSIsIlNtYXJ0Rm9yZWdyb3VuZElzQWN0aXZlIjpmYWxzZSwiSG9yaXpvbnRhbEFsaWdubWVudCI6MSwiVmVydGljYWxBbGlnbm1lbnQiOjAsIlNtYXJ0Rm9yZWdyb3VuZCI6bnVsbCwiQmFja2dyb3VuZEZpbGxUeXBlIjowLCJNYXJnaW4iOnsiJGlkIjoiMTM3MCIsIlRvcCI6MC4wLCJMZWZ0IjowLjAsIlJpZ2h0IjowLjAsIkJvdHRvbSI6MC4wfSwiUGFkZGluZyI6eyIkaWQiOiIxMzcxIiwiVG9wIjowLjAsIkxlZnQiOjAuMCwiUmlnaHQiOjAuMCwiQm90dG9tIjowLjB9LCJCYWNrZ3JvdW5kIjp7IiRpZCI6IjEzNzIiLCJDb2xvciI6eyIkaWQiOiIxMzczIiwiQSI6MCwiUiI6MjU1LCJHIjoyNTUsIkIiOjI1NX19LCJJc1Zpc2libGUiOnRydWUsIldpZHRoIjowLjAsIkhlaWdodCI6MC4wLCJCb3JkZXJTdHlsZSI6eyIkaWQiOiIxMzc0IiwiTGluZUNvbG9yIjpudWxsLCJMaW5lV2VpZ2h0IjowLjAsIkxpbmVUeXBlIjowLCJQYXJlbnRTdHlsZSI6bnVsbH0sIlBhcmVudFN0eWxlIjpudWxsfSwiSG9yaXpvbnRhbENvbm5lY3RvclN0eWxlIjp7IiRpZCI6IjEzNzUiLCJMaW5lQ29sb3IiOnsiJGlkIjoiMTM3NiIsIiR0eXBlIjoiTkxSRS5Db21tb24uRG9tLlNvbGlkQ29sb3JCcnVzaCwgTkxSRS5Db21tb24iLCJDb2xvciI6eyIkaWQiOiIxMzc3IiwiQSI6MjU1LCJSIjoxODQsIkciOjIxMywiQiI6MjI0fX0sIkxpbmVXZWlnaHQiOjEuMCwiTGluZVR5cGUiOjAsIlBhcmVudFN0eWxlIjpudWxsfSwiVmVydGljYWxDb25uZWN0b3JTdHlsZSI6eyIkaWQiOiIxMzc4IiwiTGluZUNvbG9yIjp7IiRpZCI6IjEzNzkiLCIkdHlwZSI6Ik5MUkUuQ29tbW9uLkRvbS5Tb2xpZENvbG9yQnJ1c2gsIE5MUkUuQ29tbW9uIiwiQ29sb3IiOnsiJGlkIjoiMTM4MCIsIkEiOjI1NSwiUiI6MjAxLCJHIjoyMjgsIkIiOjIwMn19LCJMaW5lV2VpZ2h0IjowLjAsIkxpbmVUeXBlIjowLCJQYXJlbnRTdHlsZSI6bnVsbH0sIk1hcmdpbiI6bnVsbCwiU3RhcnREYXRlUG9zaXRpb24iOjQsIkVuZERhdGVQb3NpdGlvbiI6NCwiRGF0ZUlzVmlzaWJsZSI6dHJ1ZSwiVGl0bGVQb3NpdGlvbiI6NSwiRHVyYXRpb25Qb3NpdGlvbiI6MiwiUGVyY2VudGFnZUNvbXBsZXRlZFBvc2l0aW9uIjo2LCJTcGFjaW5nIjo1LCJJc0JlbG93VGltZWJhbmQiOmZhbHNlLCJQZXJjZW50YWdlQ29tcGxldGVTaGFwZU9wYWNpdHkiOjM1LCJTaGFwZVN0eWxlIjp7IiRpZCI6IjEzODEiLCJNYXJnaW4iOnsiJGlkIjoiMTM4MiIsIlRvcCI6MC4wLCJMZWZ0Ijo0LjAsIlJpZ2h0Ijo0LjAsIkJvdHRvbSI6MC4wfSwiUGFkZGluZyI6eyIkaWQiOiIxMzgzIiwiVG9wIjowLjAsIkxlZnQiOjAuMCwiUmlnaHQiOjIuMCwiQm90dG9tIjowLjB9LCJCYWNrZ3JvdW5kIjp7IiRpZCI6IjEzODQiLCJDb2xvciI6eyIkaWQiOiIxMzg1IiwiQSI6MjU1LCJSIjoxODcsIkciOjEwLCJCIjozM319LCJJc1Zpc2libGUiOnRydWUsIldpZHRoIjowLjAsIkhlaWdodCI6MTYuMCwiQm9yZGVyU3R5bGUiOnsiJGlkIjoiMTM4NiIsIkxpbmVDb2xvciI6eyIkaWQiOiIxMzg3IiwiJHR5cGUiOiJOTFJFLkNvbW1vbi5Eb20uU29saWRDb2xvckJydXNoLCBOTFJFLkNvbW1vbiIsIkNvbG9yIjp7IiRpZCI6IjEzODgiLCJBIjoyNTUsIlIiOjI1NSwiRyI6MCwiQiI6MH19LCJMaW5lV2VpZ2h0IjowLjAsIkxpbmVUeXBlIjowLCJQYXJlbnRTdHlsZSI6bnVsbH0sIlBhcmVudFN0eWxlIjpudWxsfSwiVGl0bGVTdHlsZSI6eyIkaWQiOiIxMzg5IiwiRm9udFNldHRpbmdzIjp7IiRpZCI6IjEzOTAiLCJGb250U2l6ZSI6MTEsIkZvbnROYW1lIjoiQ2FsaWJyaSIsIklzQm9sZCI6ZmFsc2UsIklzSXRhbGljIjpmYWxzZSwiSXNVbmRlcmxpbmVkIjpmYWxzZSwiUGFyZW50U3R5bGUiOm51bGx9LCJBdXRvU2l6ZSI6MiwiRm9yZWdyb3VuZCI6eyIkaWQiOiIxMzkxIiwiQ29sb3IiOnsiJGlkIjoiMTM5MiIsIkEiOjI1NSwiUiI6MzcsIkciOjcyLCJCIjo4NX19LCJNYXhXaWR0aCI6MTY1LjI4NjIwODE3ODQzODczLCJNYXhIZWlnaHQiOiJJbmZpbml0eSIsIlNtYXJ0Rm9yZWdyb3VuZElzQWN0aXZlIjpmYWxzZSwiSG9yaXpvbnRhbEFsaWdubWVudCI6MCwiVmVydGljYWxBbGlnbm1lbnQiOjAsIlNtYXJ0Rm9yZWdyb3VuZCI6bnVsbCwiQmFja2dyb3VuZEZpbGxUeXBlIjowLCJNYXJnaW4iOnsiJGlkIjoiMTM5MyIsIlRvcCI6MC4wLCJMZWZ0IjowLjAsIlJpZ2h0IjowLjAsIkJvdHRvbSI6MC4wfSwiUGFkZGluZyI6eyIkaWQiOiIxMzk0IiwiVG9wIjowLjAsIkxlZnQiOjAuMCwiUmlnaHQiOjAuMCwiQm90dG9tIjowLjB9LCJCYWNrZ3JvdW5kIjp7IiRpZCI6IjEzOTUiLCJDb2xvciI6eyIkaWQiOiIxMzk2IiwiQSI6MCwiUiI6MjU1LCJHIjoyNTUsIkIiOjI1NX19LCJJc1Zpc2libGUiOnRydWUsIldpZHRoIjowLjAsIkhlaWdodCI6MC4wLCJCb3JkZXJTdHlsZSI6eyIkaWQiOiIxMzk3IiwiTGluZUNvbG9yIjpudWxsLCJMaW5lV2VpZ2h0IjowLjAsIkxpbmVUeXBlIjowLCJQYXJlbnRTdHlsZSI6bnVsbH0sIlBhcmVudFN0eWxlIjpudWxsfSwiRGF0ZVN0eWxlIjp7IiRpZCI6IjEzOTgiLCJGb250U2V0dGluZ3MiOnsiJGlkIjoiMTM5OSIsIkZvbnRTaXplIjoxMCwiRm9udE5hbWUiOiJDb3JiZWwiLCJJc0JvbGQiOmZhbHNlLCJJc0l0YWxpYyI6ZmFsc2UsIklzVW5kZXJsaW5lZCI6ZmFsc2UsIlBhcmVudFN0eWxlIjpudWxsfSwiQXV0b1NpemUiOjIsIkZvcmVncm91bmQiOnsiJGlkIjoiMTQwMCIsIkNvbG9yIjp7IiRpZCI6IjE0MDEiLCJBIjoyNTUsIlIiOjg1LCJHIjoxMzAsIkIiOjEzOX19LCJNYXhXaWR0aCI6NTIuMCwiTWF4SGVpZ2h0IjoiSW5maW5pdHkiLCJTbWFydEZvcmVncm91bmRJc0FjdGl2ZSI6ZmFsc2UsIkhvcml6b250YWxBbGlnbm1lbnQiOjAsIlZlcnRpY2FsQWxpZ25tZW50IjowLCJTbWFydEZvcmVncm91bmQiOm51bGwsIkJhY2tncm91bmRGaWxsVHlwZSI6MCwiTWFyZ2luIjp7IiRpZCI6IjE0MDIiLCJUb3AiOjAuMCwiTGVmdCI6MC4wLCJSaWdodCI6MC4wLCJCb3R0b20iOjAuMH0sIlBhZGRpbmciOnsiJGlkIjoiMTQwMyIsIlRvcCI6MC4wLCJMZWZ0IjowLjAsIlJpZ2h0IjowLjAsIkJvdHRvbSI6MC4wfSwiQmFja2dyb3VuZCI6eyIkaWQiOiIxNDA0IiwiQ29sb3IiOnsiJGlkIjoiMTQwNSIsIkEiOjAsIlIiOjI1NSwiRyI6MjU1LCJCIjoyNTV9fSwiSXNWaXNpYmxlIjp0cnVlLCJXaWR0aCI6MC4wLCJIZWlnaHQiOjAuMCwiQm9yZGVyU3R5bGUiOnsiJGlkIjoiMTQwNiIsIkxpbmVDb2xvciI6bnVsbCwiTGluZVdlaWdodCI6MC4wLCJMaW5lVHlwZSI6MCwiUGFyZW50U3R5bGUiOm51bGx9LCJQYXJlbnRTdHlsZSI6bnVsbH0sIkRhdGVGb3JtYXQiOnsiJGlkIjoiMTQwNyIsIkZvcm1hdFN0cmluZyI6Ik1NLmRkIiwiU2VwYXJhdG9yIjoiLiIsIlVzZUludGVybmF0aW9uYWxEYXRlRm9ybWF0IjpmYWxzZSwiRGF0ZUlzVmlzaWJsZSI6dHJ1ZSwiVGltZUlzVmlzaWJsZSI6ZmFsc2UsIkhvdXJEaWdpdHMiOjEsIkFtUG1EZXNpZ25hdG9yIjoyLCJUcmltMDBNaW51dGVzIjpmYWxzZSwiTGFzdEtub3duVmlzaWJpbGl0eVN0YXRlIjp7IiRpZCI6IjE0MDgiLCJEYXRlUGFydElzVmlzaWJsZSI6ZmFsc2UsIlRpbWVQYXJ0SXNWaXNpYmxlIjpmYWxzZX19LCJXZWVrTnVtYmVyaW5nIjp7IiRpZCI6IjE0MDkiLCJGb3JtYXQiOjAsIklzVmlzaWJsZSI6ZmFsc2UsIkxhc3RLbm93blZpc2liaWxpdHlTdGF0ZSI6ZmFsc2V9LCJJc1Zpc2libGUiOnRydWUsIlBhcmVudFN0eWxlIjpudWxsfSwiSW5kZXgiOjQsIlNtYXJ0RHVyYXRpb25BY3RpdmF0ZWQiOmZhbHNlLCJEYXRlRm9ybWF0Ijp7IiRyZWYiOiIxNDA3In0sIldlZWtOdW1iZXJpbmciOnsiJGlkIjoiMTQxMCIsIkZvcm1hdCI6MCwiSXNWaXNpYmxlIjpmYWxzZSwiTGFzdEtub3duVmlzaWJpbGl0eVN0YXRlIjpmYWxzZX0sIklkIjoiNDAzZDIxMzYtYTMxMS00MDIzLWFkODktYTVjMDQyMWIwYzViIiwiSW1wb3J0SWQiOm51bGwsIlRpdGxlIjoiTWFjaGluZXJ5ICYgRWxlY3RyaWNhbCBJbnN0YWxsYXRpb24iLCJOb3RlIjpudWxsLCJIeXBlcmxpbmsiOnsiJGlkIjoiMTQxMSIsIkFkZHJlc3MiOiIiLCJTdWJBZGRyZXNzIjoiIn0sIklzQ2hhbmdlZCI6ZmFsc2UsIklzTmV3IjpmYWxzZX0seyIkaWQiOiIxNDEyIiwiR3JvdXBOYW1lIjpudWxsLCJTdGFydERhdGUiOiIyMDI0LTEyLTEwVDA5OjQwOjAwWiIsIkVuZERhdGUiOiIyMDI0LTEyLTE4VDEzOjMxOjAwWiIsIlBlcmNlbnRhZ2VDb21wbGV0ZSI6bnVsbCwiU3R5bGUiOnsiJGlkIjoiMTQxMyIsIlNoYXBlIjoyLCJTaGFwZVRoaWNrbmVzcyI6MSwiRHVyYXRpb25Gb3JtYXQiOjEsIkluY2x1ZGVOb25Xb3JraW5nRGF5c0luRHVyYXRpb24iOmZhbHNlLCJQZXJjZW50YWdlQ29tcGxldGVTdHlsZSI6eyIkaWQiOiIxNDE0IiwiRm9udFNldHRpbmdzIjp7IiRpZCI6IjE0MTUiLCJGb250U2l6ZSI6MTAsIkZvbnROYW1lIjoiQ2FsaWJyaSIsIklzQm9sZCI6ZmFsc2UsIklzSXRhbGljIjpmYWxzZSwiSXNVbmRlcmxpbmVkIjpmYWxzZSwiUGFyZW50U3R5bGUiOm51bGx9LCJBdXRvU2l6ZSI6MCwiRm9yZWdyb3VuZCI6eyIkaWQiOiIxNDE2IiwiQ29sb3IiOnsiJGlkIjoiMTQx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QxOCIsIlRvcCI6MC4wLCJMZWZ0IjowLjAsIlJpZ2h0IjowLjAsIkJvdHRvbSI6MC4wfSwiUGFkZGluZyI6eyIkaWQiOiIxNDE5IiwiVG9wIjowLjAsIkxlZnQiOjAuMCwiUmlnaHQiOjAuMCwiQm90dG9tIjowLjB9LCJCYWNrZ3JvdW5kIjp7IiRpZCI6IjE0MjAiLCJDb2xvciI6eyIkaWQiOiIxNDIxIiwiQSI6ODksIlIiOjAsIkciOjAsIkIiOjB9fSwiSXNWaXNpYmxlIjp0cnVlLCJXaWR0aCI6MC4wLCJIZWlnaHQiOjAuMCwiQm9yZGVyU3R5bGUiOnsiJGlkIjoiMTQyMiIsIkxpbmVDb2xvciI6bnVsbCwiTGluZVdlaWdodCI6MC4wLCJMaW5lVHlwZSI6MCwiUGFyZW50U3R5bGUiOm51bGx9LCJQYXJlbnRTdHlsZSI6bnVsbH0sIkR1cmF0aW9uU3R5bGUiOnsiJGlkIjoiMTQyMyIsIkZvbnRTZXR0aW5ncyI6eyIkaWQiOiIxNDI0IiwiRm9udFNpemUiOjEwLCJGb250TmFtZSI6IkNhbGlicmkiLCJJc0JvbGQiOmZhbHNlLCJJc0l0YWxpYyI6ZmFsc2UsIklzVW5kZXJsaW5lZCI6ZmFsc2UsIlBhcmVudFN0eWxlIjpudWxsfSwiQXV0b1NpemUiOjAsIkZvcmVncm91bmQiOnsiJGlkIjoiMTQyNSIsIkNvbG9yIjp7IiRpZCI6IjE0Mj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QyNyIsIlRvcCI6MC4wLCJMZWZ0IjowLjAsIlJpZ2h0IjowLjAsIkJvdHRvbSI6MC4wfSwiUGFkZGluZyI6eyIkaWQiOiIxNDI4IiwiVG9wIjowLjAsIkxlZnQiOjAuMCwiUmlnaHQiOjAuMCwiQm90dG9tIjowLjB9LCJCYWNrZ3JvdW5kIjp7IiRpZCI6IjE0MjkiLCJDb2xvciI6eyIkaWQiOiIxNDMwIiwiQSI6MCwiUiI6MjU1LCJHIjoyNTUsIkIiOjI1NX19LCJJc1Zpc2libGUiOnRydWUsIldpZHRoIjowLjAsIkhlaWdodCI6MC4wLCJCb3JkZXJTdHlsZSI6eyIkaWQiOiIxNDMxIiwiTGluZUNvbG9yIjpudWxsLCJMaW5lV2VpZ2h0IjowLjAsIkxpbmVUeXBlIjowLCJQYXJlbnRTdHlsZSI6bnVsbH0sIlBhcmVudFN0eWxlIjpudWxsfSwiSG9yaXpvbnRhbENvbm5lY3RvclN0eWxlIjp7IiRpZCI6IjE0MzIiLCJMaW5lQ29sb3IiOnsiJGlkIjoiMTQzMyIsIiR0eXBlIjoiTkxSRS5Db21tb24uRG9tLlNvbGlkQ29sb3JCcnVzaCwgTkxSRS5Db21tb24iLCJDb2xvciI6eyIkaWQiOiIxNDM0IiwiQSI6MjU1LCJSIjoxODQsIkciOjIxMywiQiI6MjI0fX0sIkxpbmVXZWlnaHQiOjEuMCwiTGluZVR5cGUiOjAsIlBhcmVudFN0eWxlIjpudWxsfSwiVmVydGljYWxDb25uZWN0b3JTdHlsZSI6eyIkaWQiOiIxNDM1IiwiTGluZUNvbG9yIjp7IiRpZCI6IjE0MzYiLCIkdHlwZSI6Ik5MUkUuQ29tbW9uLkRvbS5Tb2xpZENvbG9yQnJ1c2gsIE5MUkUuQ29tbW9uIiwiQ29sb3IiOnsiJGlkIjoiMTQzNyIsIkEiOjI1NSwiUiI6MjAxLCJHIjoyMjgsIkIiOjIwMn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E0MzgiLCJNYXJnaW4iOnsiJGlkIjoiMTQzOSIsIlRvcCI6MC4wLCJMZWZ0Ijo0LjAsIlJpZ2h0Ijo0LjAsIkJvdHRvbSI6MC4wfSwiUGFkZGluZyI6eyIkaWQiOiIxNDQwIiwiVG9wIjowLjAsIkxlZnQiOjAuMCwiUmlnaHQiOjAuMCwiQm90dG9tIjowLjB9LCJCYWNrZ3JvdW5kIjp7IiRpZCI6IjE0NDEiLCJDb2xvciI6eyIkaWQiOiIxNDQyIiwiQSI6MjU1LCJSIjoxLCJHIjoyMiwiQiI6Mzl9fSwiSXNWaXNpYmxlIjp0cnVlLCJXaWR0aCI6MC4wLCJIZWlnaHQiOjE2LjAsIkJvcmRlclN0eWxlIjp7IiRpZCI6IjE0NDMiLCJMaW5lQ29sb3IiOnsiJGlkIjoiMTQ0NCIsIiR0eXBlIjoiTkxSRS5Db21tb24uRG9tLlNvbGlkQ29sb3JCcnVzaCwgTkxSRS5Db21tb24iLCJDb2xvciI6eyIkaWQiOiIxNDQ1IiwiQSI6MjU1LCJSIjoyNTUsIkciOjAsIkIiOjB9fSwiTGluZVdlaWdodCI6MC4wLCJMaW5lVHlwZSI6MCwiUGFyZW50U3R5bGUiOm51bGx9LCJQYXJlbnRTdHlsZSI6bnVsbH0sIlRpdGxlU3R5bGUiOnsiJGlkIjoiMTQ0NiIsIkZvbnRTZXR0aW5ncyI6eyIkaWQiOiIxNDQ3IiwiRm9udFNpemUiOjExLCJGb250TmFtZSI6IkNhbGlicmkiLCJJc0JvbGQiOmZhbHNlLCJJc0l0YWxpYyI6ZmFsc2UsIklzVW5kZXJsaW5lZCI6ZmFsc2UsIlBhcmVudFN0eWxlIjpudWxsfSwiQXV0b1NpemUiOjIsIkZvcmVncm91bmQiOnsiJGlkIjoiMTQ0OCIsIkNvbG9yIjp7IiRpZCI6IjE0NDkiLCJBIjoyNTUsIlIiOjM3LCJHIjo3MiwiQiI6ODV9fSwiTWF4V2lkdGgiOjEyNy4wMTA1NTc2MjA4MTc4MywiTWF4SGVpZ2h0IjoiSW5maW5pdHkiLCJTbWFydEZvcmVncm91bmRJc0FjdGl2ZSI6ZmFsc2UsIkhvcml6b250YWxBbGlnbm1lbnQiOjAsIlZlcnRpY2FsQWxpZ25tZW50IjowLCJTbWFydEZvcmVncm91bmQiOm51bGwsIkJhY2tncm91bmRGaWxsVHlwZSI6MCwiTWFyZ2luIjp7IiRpZCI6IjE0NTAiLCJUb3AiOjAuMCwiTGVmdCI6MC4wLCJSaWdodCI6MC4wLCJCb3R0b20iOjAuMH0sIlBhZGRpbmciOnsiJGlkIjoiMTQ1MSIsIlRvcCI6MC4wLCJMZWZ0IjowLjAsIlJpZ2h0IjowLjAsIkJvdHRvbSI6MC4wfSwiQmFja2dyb3VuZCI6eyIkaWQiOiIxNDUyIiwiQ29sb3IiOnsiJGlkIjoiMTQ1MyIsIkEiOjAsIlIiOjI1NSwiRyI6MjU1LCJCIjoyNTV9fSwiSXNWaXNpYmxlIjp0cnVlLCJXaWR0aCI6MC4wLCJIZWlnaHQiOjAuMCwiQm9yZGVyU3R5bGUiOnsiJGlkIjoiMTQ1NCIsIkxpbmVDb2xvciI6bnVsbCwiTGluZVdlaWdodCI6MC4wLCJMaW5lVHlwZSI6MCwiUGFyZW50U3R5bGUiOm51bGx9LCJQYXJlbnRTdHlsZSI6bnVsbH0sIkRhdGVTdHlsZSI6eyIkaWQiOiIxNDU1IiwiRm9udFNldHRpbmdzIjp7IiRpZCI6IjE0NTYiLCJGb250U2l6ZSI6MTAsIkZvbnROYW1lIjoiQ29yYmVsIiwiSXNCb2xkIjpmYWxzZSwiSXNJdGFsaWMiOmZhbHNlLCJJc1VuZGVybGluZWQiOmZhbHNlLCJQYXJlbnRTdHlsZSI6bnVsbH0sIkF1dG9TaXplIjoyLCJGb3JlZ3JvdW5kIjp7IiRpZCI6IjE0NTciLCJDb2xvciI6eyIkaWQiOiIxNDU4IiwiQSI6MjU1LCJSIjo4NSwiRyI6MTMwLCJCIjoxMzl9fSwiTWF4V2lkdGgiOjUyLjAsIk1heEhlaWdodCI6IkluZmluaXR5IiwiU21hcnRGb3JlZ3JvdW5kSXNBY3RpdmUiOmZhbHNlLCJIb3Jpem9udGFsQWxpZ25tZW50IjowLCJWZXJ0aWNhbEFsaWdubWVudCI6MCwiU21hcnRGb3JlZ3JvdW5kIjpudWxsLCJCYWNrZ3JvdW5kRmlsbFR5cGUiOjAsIk1hcmdpbiI6eyIkaWQiOiIxNDU5IiwiVG9wIjowLjAsIkxlZnQiOjAuMCwiUmlnaHQiOjAuMCwiQm90dG9tIjowLjB9LCJQYWRkaW5nIjp7IiRpZCI6IjE0NjAiLCJUb3AiOjAuMCwiTGVmdCI6MC4wLCJSaWdodCI6MC4wLCJCb3R0b20iOjAuMH0sIkJhY2tncm91bmQiOnsiJGlkIjoiMTQ2MSIsIkNvbG9yIjp7IiRpZCI6IjE0NjIiLCJBIjowLCJSIjoyNTUsIkciOjI1NSwiQiI6MjU1fX0sIklzVmlzaWJsZSI6dHJ1ZSwiV2lkdGgiOjAuMCwiSGVpZ2h0IjowLjAsIkJvcmRlclN0eWxlIjp7IiRpZCI6IjE0NjMiLCJMaW5lQ29sb3IiOm51bGwsIkxpbmVXZWlnaHQiOjAuMCwiTGluZVR5cGUiOjAsIlBhcmVudFN0eWxlIjpudWxsfSwiUGFyZW50U3R5bGUiOm51bGx9LCJEYXRlRm9ybWF0Ijp7IiRpZCI6IjE0NjQiLCJGb3JtYXRTdHJpbmciOiJNTS5kZCIsIlNlcGFyYXRvciI6Ii4iLCJVc2VJbnRlcm5hdGlvbmFsRGF0ZUZvcm1hdCI6ZmFsc2UsIkRhdGVJc1Zpc2libGUiOnRydWUsIlRpbWVJc1Zpc2libGUiOmZhbHNlLCJIb3VyRGlnaXRzIjoxLCJBbVBtRGVzaWduYXRvciI6MiwiVHJpbTAwTWludXRlcyI6ZmFsc2UsIkxhc3RLbm93blZpc2liaWxpdHlTdGF0ZSI6eyIkaWQiOiIxNDY1IiwiRGF0ZVBhcnRJc1Zpc2libGUiOmZhbHNlLCJUaW1lUGFydElzVmlzaWJsZSI6ZmFsc2V9fSwiV2Vla051bWJlcmluZyI6eyIkaWQiOiIxNDY2IiwiRm9ybWF0IjowLCJJc1Zpc2libGUiOmZhbHNlLCJMYXN0S25vd25WaXNpYmlsaXR5U3RhdGUiOmZhbHNlfSwiSXNWaXNpYmxlIjp0cnVlLCJQYXJlbnRTdHlsZSI6bnVsbH0sIkluZGV4Ijo1LCJTbWFydER1cmF0aW9uQWN0aXZhdGVkIjpmYWxzZSwiRGF0ZUZvcm1hdCI6eyIkcmVmIjoiMTQ2NCJ9LCJXZWVrTnVtYmVyaW5nIjp7IiRpZCI6IjE0NjciLCJGb3JtYXQiOjAsIklzVmlzaWJsZSI6ZmFsc2UsIkxhc3RLbm93blZpc2liaWxpdHlTdGF0ZSI6ZmFsc2V9LCJJZCI6IjdmMWMzOWRmLTc0M2QtNGUzMS04NGZhLTNhZGExMTY0N2I4ZSIsIkltcG9ydElkIjpudWxsLCJUaXRsZSI6IkNvYXRpbmciLCJOb3RlIjpudWxsLCJIeXBlcmxpbmsiOnsiJGlkIjoiMTQ2OCIsIkFkZHJlc3MiOiIiLCJTdWJBZGRyZXNzIjoiIn0sIklzQ2hhbmdlZCI6ZmFsc2UsIklzTmV3IjpmYWxzZX0seyIkaWQiOiIxNDY5IiwiR3JvdXBOYW1lIjpudWxsLCJTdGFydERhdGUiOiIyMDI0LTExLTI0VDAzOjU3OjAwWiIsIkVuZERhdGUiOiIyMDI0LTEyLTEzVDIyOjU2OjAwWiIsIlBlcmNlbnRhZ2VDb21wbGV0ZSI6bnVsbCwiU3R5bGUiOnsiJGlkIjoiMTQ3MCIsIlNoYXBlIjoyLCJTaGFwZVRoaWNrbmVzcyI6MSwiRHVyYXRpb25Gb3JtYXQiOjEsIkluY2x1ZGVOb25Xb3JraW5nRGF5c0luRHVyYXRpb24iOmZhbHNlLCJQZXJjZW50YWdlQ29tcGxldGVTdHlsZSI6eyIkaWQiOiIxNDcxIiwiRm9udFNldHRpbmdzIjp7IiRpZCI6IjE0NzIiLCJGb250U2l6ZSI6MTAsIkZvbnROYW1lIjoiQ2FsaWJyaSIsIklzQm9sZCI6ZmFsc2UsIklzSXRhbGljIjpmYWxzZSwiSXNVbmRlcmxpbmVkIjpmYWxzZSwiUGFyZW50U3R5bGUiOm51bGx9LCJBdXRvU2l6ZSI6MCwiRm9yZWdyb3VuZCI6eyIkaWQiOiIxNDczIiwiQ29sb3IiOnsiJGlkIjoiMTQ3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Q3NSIsIlRvcCI6MC4wLCJMZWZ0IjowLjAsIlJpZ2h0IjowLjAsIkJvdHRvbSI6MC4wfSwiUGFkZGluZyI6eyIkaWQiOiIxNDc2IiwiVG9wIjowLjAsIkxlZnQiOjAuMCwiUmlnaHQiOjAuMCwiQm90dG9tIjowLjB9LCJCYWNrZ3JvdW5kIjp7IiRpZCI6IjE0NzciLCJDb2xvciI6eyIkaWQiOiIxNDc4IiwiQSI6ODksIlIiOjAsIkciOjAsIkIiOjB9fSwiSXNWaXNpYmxlIjp0cnVlLCJXaWR0aCI6MC4wLCJIZWlnaHQiOjAuMCwiQm9yZGVyU3R5bGUiOnsiJGlkIjoiMTQ3OSIsIkxpbmVDb2xvciI6bnVsbCwiTGluZVdlaWdodCI6MC4wLCJMaW5lVHlwZSI6MCwiUGFyZW50U3R5bGUiOm51bGx9LCJQYXJlbnRTdHlsZSI6bnVsbH0sIkR1cmF0aW9uU3R5bGUiOnsiJGlkIjoiMTQ4MCIsIkZvbnRTZXR0aW5ncyI6eyIkaWQiOiIxNDgxIiwiRm9udFNpemUiOjEwLCJGb250TmFtZSI6IkNhbGlicmkiLCJJc0JvbGQiOmZhbHNlLCJJc0l0YWxpYyI6ZmFsc2UsIklzVW5kZXJsaW5lZCI6ZmFsc2UsIlBhcmVudFN0eWxlIjpudWxsfSwiQXV0b1NpemUiOjAsIkZvcmVncm91bmQiOnsiJGlkIjoiMTQ4MiIsIkNvbG9yIjp7IiRpZCI6IjE0ODMiLCJBIjoyNTUsIlIiOjgsIkciOjEyLCJCIjoxM319LCJNYXhXaWR0aCI6MjAwLjAsIk1heEhlaWdodCI6IkluZmluaXR5IiwiU21hcnRGb3JlZ3JvdW5kSXNBY3RpdmUiOmZhbHNlLCJIb3Jpem9udGFsQWxpZ25tZW50IjoxLCJWZXJ0aWNhbEFsaWdubWVudCI6MCwiU21hcnRGb3JlZ3JvdW5kIjpudWxsLCJCYWNrZ3JvdW5kRmlsbFR5cGUiOjAsIk1hcmdpbiI6eyIkaWQiOiIxNDg0IiwiVG9wIjowLjAsIkxlZnQiOjAuMCwiUmlnaHQiOjAuMCwiQm90dG9tIjowLjB9LCJQYWRkaW5nIjp7IiRpZCI6IjE0ODUiLCJUb3AiOjAuMCwiTGVmdCI6MC4wLCJSaWdodCI6MC4wLCJCb3R0b20iOjAuMH0sIkJhY2tncm91bmQiOnsiJGlkIjoiMTQ4NiIsIkNvbG9yIjp7IiRpZCI6IjE0ODciLCJBIjowLCJSIjoyNTUsIkciOjI1NSwiQiI6MjU1fX0sIklzVmlzaWJsZSI6dHJ1ZSwiV2lkdGgiOjAuMCwiSGVpZ2h0IjowLjAsIkJvcmRlclN0eWxlIjp7IiRpZCI6IjE0ODgiLCJMaW5lQ29sb3IiOm51bGwsIkxpbmVXZWlnaHQiOjAuMCwiTGluZVR5cGUiOjAsIlBhcmVudFN0eWxlIjpudWxsfSwiUGFyZW50U3R5bGUiOm51bGx9LCJIb3Jpem9udGFsQ29ubmVjdG9yU3R5bGUiOnsiJGlkIjoiMTQ4OSIsIkxpbmVDb2xvciI6eyIkaWQiOiIxNDkwIiwiJHR5cGUiOiJOTFJFLkNvbW1vbi5Eb20uU29saWRDb2xvckJydXNoLCBOTFJFLkNvbW1vbiIsIkNvbG9yIjp7IiRpZCI6IjE0OTEiLCJBIjoyNTUsIlIiOjE4NCwiRyI6MjEzLCJCIjoyMjR9fSwiTGluZVdlaWdodCI6MS4wLCJMaW5lVHlwZSI6MCwiUGFyZW50U3R5bGUiOm51bGx9LCJWZXJ0aWNhbENvbm5lY3RvclN0eWxlIjp7IiRpZCI6IjE0OTIiLCJMaW5lQ29sb3IiOnsiJGlkIjoiMTQ5MyIsIiR0eXBlIjoiTkxSRS5Db21tb24uRG9tLlNvbGlkQ29sb3JCcnVzaCwgTkxSRS5Db21tb24iLCJDb2xvciI6eyIkaWQiOiIxNDk0IiwiQSI6MjU1LCJSIjoyMDEsIkciOjIyOCwiQiI6MjAyfX0sIkxpbmVXZWlnaHQiOjAuMCwiTGluZVR5cGUiOjAsIlBhcmVudFN0eWxlIjpudWxsfSwiTWFyZ2luIjpudWxsLCJTdGFydERhdGVQb3NpdGlvbiI6NCwiRW5kRGF0ZVBvc2l0aW9uIjo0LCJEYXRlSXNWaXNpYmxlIjp0cnVlLCJUaXRsZVBvc2l0aW9uIjo1LCJEdXJhdGlvblBvc2l0aW9uIjoyLCJQZXJjZW50YWdlQ29tcGxldGVkUG9zaXRpb24iOjYsIlNwYWNpbmciOjUsIklzQmVsb3dUaW1lYmFuZCI6ZmFsc2UsIlBlcmNlbnRhZ2VDb21wbGV0ZVNoYXBlT3BhY2l0eSI6MzUsIlNoYXBlU3R5bGUiOnsiJGlkIjoiMTQ5NSIsIk1hcmdpbiI6eyIkaWQiOiIxNDk2IiwiVG9wIjowLjAsIkxlZnQiOjQuMCwiUmlnaHQiOjQuMCwiQm90dG9tIjowLjB9LCJQYWRkaW5nIjp7IiRpZCI6IjE0OTciLCJUb3AiOjAuMCwiTGVmdCI6MC4wLCJSaWdodCI6MC4wLCJCb3R0b20iOjAuMH0sIkJhY2tncm91bmQiOnsiJGlkIjoiMTQ5OCIsIkNvbG9yIjp7IiRpZCI6IjE0OTkiLCJBIjoyNTUsIlIiOjEwMywiRyI6MTUyLCJCIjoxNjJ9fSwiSXNWaXNpYmxlIjp0cnVlLCJXaWR0aCI6MC4wLCJIZWlnaHQiOjE2LjAsIkJvcmRlclN0eWxlIjp7IiRpZCI6IjE1MDAiLCJMaW5lQ29sb3IiOnsiJGlkIjoiMTUwMSIsIiR0eXBlIjoiTkxSRS5Db21tb24uRG9tLlNvbGlkQ29sb3JCcnVzaCwgTkxSRS5Db21tb24iLCJDb2xvciI6eyIkaWQiOiIxNTAyIiwiQSI6MjU1LCJSIjoyNTUsIkciOjAsIkIiOjB9fSwiTGluZVdlaWdodCI6MC4wLCJMaW5lVHlwZSI6MCwiUGFyZW50U3R5bGUiOm51bGx9LCJQYXJlbnRTdHlsZSI6bnVsbH0sIlRpdGxlU3R5bGUiOnsiJGlkIjoiMTUwMyIsIkZvbnRTZXR0aW5ncyI6eyIkaWQiOiIxNTA0IiwiRm9udFNpemUiOjExLCJGb250TmFtZSI6IkNhbGlicmkiLCJJc0JvbGQiOmZhbHNlLCJJc0l0YWxpYyI6ZmFsc2UsIklzVW5kZXJsaW5lZCI6ZmFsc2UsIlBhcmVudFN0eWxlIjpudWxsfSwiQXV0b1NpemUiOjIsIkZvcmVncm91bmQiOnsiJGlkIjoiMTUwNSIsIkNvbG9yIjp7IiRpZCI6IjE1MDYiLCJBIjoyNTUsIlIiOjM3LCJHIjo3MiwiQiI6ODV9fSwiTWF4V2lkdGgiOjgwLjE3MDQwODkyMTkzMzA4OCwiTWF4SGVpZ2h0IjoiSW5maW5pdHkiLCJTbWFydEZvcmVncm91bmRJc0FjdGl2ZSI6ZmFsc2UsIkhvcml6b250YWxBbGlnbm1lbnQiOjAsIlZlcnRpY2FsQWxpZ25tZW50IjowLCJTbWFydEZvcmVncm91bmQiOm51bGwsIkJhY2tncm91bmRGaWxsVHlwZSI6MCwiTWFyZ2luIjp7IiRpZCI6IjE1MDciLCJUb3AiOjAuMCwiTGVmdCI6MC4wLCJSaWdodCI6MC4wLCJCb3R0b20iOjAuMH0sIlBhZGRpbmciOnsiJGlkIjoiMTUwOCIsIlRvcCI6MC4wLCJMZWZ0IjowLjAsIlJpZ2h0IjowLjAsIkJvdHRvbSI6MC4wfSwiQmFja2dyb3VuZCI6eyIkaWQiOiIxNTA5IiwiQ29sb3IiOnsiJGlkIjoiMTUxMCIsIkEiOjAsIlIiOjI1NSwiRyI6MjU1LCJCIjoyNTV9fSwiSXNWaXNpYmxlIjp0cnVlLCJXaWR0aCI6MC4wLCJIZWlnaHQiOjAuMCwiQm9yZGVyU3R5bGUiOnsiJGlkIjoiMTUxMSIsIkxpbmVDb2xvciI6bnVsbCwiTGluZVdlaWdodCI6MC4wLCJMaW5lVHlwZSI6MCwiUGFyZW50U3R5bGUiOm51bGx9LCJQYXJlbnRTdHlsZSI6bnVsbH0sIkRhdGVTdHlsZSI6eyIkaWQiOiIxNTEyIiwiRm9udFNldHRpbmdzIjp7IiRpZCI6IjE1MTMiLCJGb250U2l6ZSI6MTAsIkZvbnROYW1lIjoiQ29yYmVsIiwiSXNCb2xkIjpmYWxzZSwiSXNJdGFsaWMiOmZhbHNlLCJJc1VuZGVybGluZWQiOmZhbHNlLCJQYXJlbnRTdHlsZSI6bnVsbH0sIkF1dG9TaXplIjoyLCJGb3JlZ3JvdW5kIjp7IiRpZCI6IjE1MTQiLCJDb2xvciI6eyIkaWQiOiIxNTE1IiwiQSI6MjU1LCJSIjo4NSwiRyI6MTMwLCJCIjoxMzl9fSwiTWF4V2lkdGgiOjUxLjAsIk1heEhlaWdodCI6IkluZmluaXR5IiwiU21hcnRGb3JlZ3JvdW5kSXNBY3RpdmUiOmZhbHNlLCJIb3Jpem9udGFsQWxpZ25tZW50IjowLCJWZXJ0aWNhbEFsaWdubWVudCI6MCwiU21hcnRGb3JlZ3JvdW5kIjpudWxsLCJCYWNrZ3JvdW5kRmlsbFR5cGUiOjAsIk1hcmdpbiI6eyIkaWQiOiIxNTE2IiwiVG9wIjowLjAsIkxlZnQiOjAuMCwiUmlnaHQiOjAuMCwiQm90dG9tIjowLjB9LCJQYWRkaW5nIjp7IiRpZCI6IjE1MTciLCJUb3AiOjAuMCwiTGVmdCI6MC4wLCJSaWdodCI6MC4wLCJCb3R0b20iOjAuMH0sIkJhY2tncm91bmQiOnsiJGlkIjoiMTUxOCIsIkNvbG9yIjp7IiRpZCI6IjE1MTkiLCJBIjowLCJSIjoyNTUsIkciOjI1NSwiQiI6MjU1fX0sIklzVmlzaWJsZSI6dHJ1ZSwiV2lkdGgiOjAuMCwiSGVpZ2h0IjowLjAsIkJvcmRlclN0eWxlIjp7IiRpZCI6IjE1MjAiLCJMaW5lQ29sb3IiOm51bGwsIkxpbmVXZWlnaHQiOjAuMCwiTGluZVR5cGUiOjAsIlBhcmVudFN0eWxlIjpudWxsfSwiUGFyZW50U3R5bGUiOm51bGx9LCJEYXRlRm9ybWF0Ijp7IiRpZCI6IjE1MjEiLCJGb3JtYXRTdHJpbmciOiJNTS5kZCIsIlNlcGFyYXRvciI6Ii4iLCJVc2VJbnRlcm5hdGlvbmFsRGF0ZUZvcm1hdCI6ZmFsc2UsIkRhdGVJc1Zpc2libGUiOnRydWUsIlRpbWVJc1Zpc2libGUiOmZhbHNlLCJIb3VyRGlnaXRzIjoxLCJBbVBtRGVzaWduYXRvciI6MiwiVHJpbTAwTWludXRlcyI6ZmFsc2UsIkxhc3RLbm93blZpc2liaWxpdHlTdGF0ZSI6eyIkaWQiOiIxNTIyIiwiRGF0ZVBhcnRJc1Zpc2libGUiOmZhbHNlLCJUaW1lUGFydElzVmlzaWJsZSI6ZmFsc2V9fSwiV2Vla051bWJlcmluZyI6eyIkaWQiOiIxNTIzIiwiRm9ybWF0IjowLCJJc1Zpc2libGUiOmZhbHNlLCJMYXN0S25vd25WaXNpYmlsaXR5U3RhdGUiOmZhbHNlfSwiSXNWaXNpYmxlIjp0cnVlLCJQYXJlbnRTdHlsZSI6bnVsbH0sIkluZGV4Ijo2LCJTbWFydER1cmF0aW9uQWN0aXZhdGVkIjpmYWxzZSwiRGF0ZUZvcm1hdCI6eyIkcmVmIjoiMTUyMSJ9LCJXZWVrTnVtYmVyaW5nIjp7IiRpZCI6IjE1MjQiLCJGb3JtYXQiOjAsIklzVmlzaWJsZSI6ZmFsc2UsIkxhc3RLbm93blZpc2liaWxpdHlTdGF0ZSI6ZmFsc2V9LCJJZCI6ImM5MDE4Y2Y5LWVlOWQtNDgwMi05ZjI5LWVlNGRlMGZiNDViNyIsIkltcG9ydElkIjpudWxsLCJUaXRsZSI6IkJsb2NrIEFzc2VtYmx5IiwiTm90ZSI6bnVsbCwiSHlwZXJsaW5rIjp7IiRpZCI6IjE1MjUiLCJBZGRyZXNzIjoiIiwiU3ViQWRkcmVzcyI6IiJ9LCJJc0NoYW5nZWQiOmZhbHNlLCJJc05ldyI6ZmFsc2V9LHsiJGlkIjoiMTUyNiIsIkdyb3VwTmFtZSI6bnVsbCwiU3RhcnREYXRlIjoiMjAyNC0xMC0wN1QyMjowMzowMFoiLCJFbmREYXRlIjoiMjAyNC0xMS0yNFQyMDoyMDowMFoiLCJQZXJjZW50YWdlQ29tcGxldGUiOm51bGwsIlN0eWxlIjp7IiRpZCI6IjE1MjciLCJTaGFwZSI6NywiU2hhcGVUaGlja25lc3MiOjEsIkR1cmF0aW9uRm9ybWF0IjoxLCJJbmNsdWRlTm9uV29ya2luZ0RheXNJbkR1cmF0aW9uIjpmYWxzZSwiUGVyY2VudGFnZUNvbXBsZXRlU3R5bGUiOnsiJGlkIjoiMTUyOCIsIkZvbnRTZXR0aW5ncyI6eyIkaWQiOiIxNTI5IiwiRm9udFNpemUiOjEwLCJGb250TmFtZSI6IkNhbGlicmkiLCJJc0JvbGQiOmZhbHNlLCJJc0l0YWxpYyI6ZmFsc2UsIklzVW5kZXJsaW5lZCI6ZmFsc2UsIlBhcmVudFN0eWxlIjpudWxsfSwiQXV0b1NpemUiOjAsIkZvcmVncm91bmQiOnsiJGlkIjoiMTUzMCIsIkNvbG9yIjp7IiRpZCI6IjE1Mz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1MzIiLCJUb3AiOjAuMCwiTGVmdCI6MC4wLCJSaWdodCI6MC4wLCJCb3R0b20iOjAuMH0sIlBhZGRpbmciOnsiJGlkIjoiMTUzMyIsIlRvcCI6MC4wLCJMZWZ0IjowLjAsIlJpZ2h0IjowLjAsIkJvdHRvbSI6MC4wfSwiQmFja2dyb3VuZCI6eyIkaWQiOiIxNTM0IiwiQ29sb3IiOnsiJGlkIjoiMTUzNSIsIkEiOjg5LCJSIjowLCJHIjowLCJCIjowfX0sIklzVmlzaWJsZSI6dHJ1ZSwiV2lkdGgiOjAuMCwiSGVpZ2h0IjowLjAsIkJvcmRlclN0eWxlIjp7IiRpZCI6IjE1MzYiLCJMaW5lQ29sb3IiOm51bGwsIkxpbmVXZWlnaHQiOjAuMCwiTGluZVR5cGUiOjAsIlBhcmVudFN0eWxlIjpudWxsfSwiUGFyZW50U3R5bGUiOm51bGx9LCJEdXJhdGlvblN0eWxlIjp7IiRpZCI6IjE1MzciLCJGb250U2V0dGluZ3MiOnsiJGlkIjoiMTUzOCIsIkZvbnRTaXplIjoxMCwiRm9udE5hbWUiOiJDYWxpYnJpIiwiSXNCb2xkIjpmYWxzZSwiSXNJdGFsaWMiOmZhbHNlLCJJc1VuZGVybGluZWQiOmZhbHNlLCJQYXJlbnRTdHlsZSI6bnVsbH0sIkF1dG9TaXplIjowLCJGb3JlZ3JvdW5kIjp7IiRpZCI6IjE1MzkiLCJDb2xvciI6eyIkaWQiOiIxNTQwIiwiQSI6MjU1LCJSIjoxLCJHIjoyMiwiQiI6Mzl9fSwiTWF4V2lkdGgiOjIwMC4wLCJNYXhIZWlnaHQiOiJJbmZpbml0eSIsIlNtYXJ0Rm9yZWdyb3VuZElzQWN0aXZlIjpmYWxzZSwiSG9yaXpvbnRhbEFsaWdubWVudCI6MSwiVmVydGljYWxBbGlnbm1lbnQiOjAsIlNtYXJ0Rm9yZWdyb3VuZCI6bnVsbCwiQmFja2dyb3VuZEZpbGxUeXBlIjowLCJNYXJnaW4iOnsiJGlkIjoiMTU0MSIsIlRvcCI6MC4wLCJMZWZ0IjowLjAsIlJpZ2h0IjowLjAsIkJvdHRvbSI6MC4wfSwiUGFkZGluZyI6eyIkaWQiOiIxNTQyIiwiVG9wIjowLjAsIkxlZnQiOjAuMCwiUmlnaHQiOjAuMCwiQm90dG9tIjowLjB9LCJCYWNrZ3JvdW5kIjp7IiRpZCI6IjE1NDMiLCJDb2xvciI6eyIkaWQiOiIxNTQ0IiwiQSI6MCwiUiI6MjU1LCJHIjoyNTUsIkIiOjI1NX19LCJJc1Zpc2libGUiOnRydWUsIldpZHRoIjowLjAsIkhlaWdodCI6MC4wLCJCb3JkZXJTdHlsZSI6eyIkaWQiOiIxNTQ1IiwiTGluZUNvbG9yIjpudWxsLCJMaW5lV2VpZ2h0IjowLjAsIkxpbmVUeXBlIjowLCJQYXJlbnRTdHlsZSI6bnVsbH0sIlBhcmVudFN0eWxlIjpudWxsfSwiSG9yaXpvbnRhbENvbm5lY3RvclN0eWxlIjp7IiRpZCI6IjE1NDYiLCJMaW5lQ29sb3IiOnsiJGlkIjoiMTU0NyIsIiR0eXBlIjoiTkxSRS5Db21tb24uRG9tLlNvbGlkQ29sb3JCcnVzaCwgTkxSRS5Db21tb24iLCJDb2xvciI6eyIkaWQiOiIxNTQ4IiwiQSI6MjU1LCJSIjoxODQsIkciOjIxMywiQiI6MjI0fX0sIkxpbmVXZWlnaHQiOjEuMCwiTGluZVR5cGUiOjAsIlBhcmVudFN0eWxlIjpudWxsfSwiVmVydGljYWxDb25uZWN0b3JTdHlsZSI6eyIkaWQiOiIxNTQ5IiwiTGluZUNvbG9yIjp7IiRpZCI6IjE1NTAiLCIkdHlwZSI6Ik5MUkUuQ29tbW9uLkRvbS5Tb2xpZENvbG9yQnJ1c2gsIE5MUkUuQ29tbW9uIiwiQ29sb3IiOnsiJGlkIjoiMTU1MSIsIkEiOjI1NSwiUiI6MjAxLCJHIjoyMjgsIkIiOjIwMn19LCJMaW5lV2VpZ2h0IjowLjAsIkxpbmVUeXBlIjowLCJQYXJlbnRTdHlsZSI6bnVsbH0sIk1hcmdpbiI6bnVsbCwiU3RhcnREYXRlUG9zaXRpb24iOjQsIkVuZERhdGVQb3NpdGlvbiI6NCwiRGF0ZUlzVmlzaWJsZSI6dHJ1ZSwiVGl0bGVQb3NpdGlvbiI6NSwiRHVyYXRpb25Qb3NpdGlvbiI6MiwiUGVyY2VudGFnZUNvbXBsZXRlZFBvc2l0aW9uIjo2LCJTcGFjaW5nIjo1LCJJc0JlbG93VGltZWJhbmQiOmZhbHNlLCJQZXJjZW50YWdlQ29tcGxldGVTaGFwZU9wYWNpdHkiOjM1LCJTaGFwZVN0eWxlIjp7IiRpZCI6IjE1NTIiLCJNYXJnaW4iOnsiJGlkIjoiMTU1MyIsIlRvcCI6MC4wLCJMZWZ0Ijo0LjAsIlJpZ2h0Ijo0LjAsIkJvdHRvbSI6MC4wfSwiUGFkZGluZyI6eyIkaWQiOiIxNTU0IiwiVG9wIjowLjAsIkxlZnQiOjAuMCwiUmlnaHQiOjIuMCwiQm90dG9tIjowLjB9LCJCYWNrZ3JvdW5kIjp7IiRpZCI6IjE1NTUiLCJDb2xvciI6eyIkaWQiOiIxNTU2IiwiQSI6MjU1LCJSIjoyNTIsIkciOjE1OCwiQiI6Nzl9fSwiSXNWaXNpYmxlIjp0cnVlLCJXaWR0aCI6MC4wLCJIZWlnaHQiOjE2LjAsIkJvcmRlclN0eWxlIjp7IiRpZCI6IjE1NTciLCJMaW5lQ29sb3IiOnsiJGlkIjoiMTU1OCIsIiR0eXBlIjoiTkxSRS5Db21tb24uRG9tLlNvbGlkQ29sb3JCcnVzaCwgTkxSRS5Db21tb24iLCJDb2xvciI6eyIkaWQiOiIxNTU5IiwiQSI6MjU1LCJSIjoyNTUsIkciOjAsIkIiOjB9fSwiTGluZVdlaWdodCI6MC4wLCJMaW5lVHlwZSI6MCwiUGFyZW50U3R5bGUiOm51bGx9LCJQYXJlbnRTdHlsZSI6bnVsbH0sIlRpdGxlU3R5bGUiOnsiJGlkIjoiMTU2MCIsIkZvbnRTZXR0aW5ncyI6eyIkaWQiOiIxNTYxIiwiRm9udFNpemUiOjExLCJGb250TmFtZSI6IkNhbGlicmkiLCJJc0JvbGQiOmZhbHNlLCJJc0l0YWxpYyI6ZmFsc2UsIklzVW5kZXJsaW5lZCI6ZmFsc2UsIlBhcmVudFN0eWxlIjpudWxsfSwiQXV0b1NpemUiOjIsIkZvcmVncm91bmQiOnsiJGlkIjoiMTU2MiIsIkNvbG9yIjp7IiRpZCI6IjE1NjMiLCJBIjoyNTUsIlIiOjM3LCJHIjo3MiwiQiI6ODV9fSwiTWF4V2lkdGgiOjE2MC4xMDc1OTYwMzQ2OTY0MywiTWF4SGVpZ2h0IjoiSW5maW5pdHkiLCJTbWFydEZvcmVncm91bmRJc0FjdGl2ZSI6ZmFsc2UsIkhvcml6b250YWxBbGlnbm1lbnQiOjAsIlZlcnRpY2FsQWxpZ25tZW50IjowLCJTbWFydEZvcmVncm91bmQiOm51bGwsIkJhY2tncm91bmRGaWxsVHlwZSI6MCwiTWFyZ2luIjp7IiRpZCI6IjE1NjQiLCJUb3AiOjAuMCwiTGVmdCI6MC4wLCJSaWdodCI6MC4wLCJCb3R0b20iOjAuMH0sIlBhZGRpbmciOnsiJGlkIjoiMTU2NSIsIlRvcCI6MC4wLCJMZWZ0IjowLjAsIlJpZ2h0IjowLjAsIkJvdHRvbSI6MC4wfSwiQmFja2dyb3VuZCI6eyIkaWQiOiIxNTY2IiwiQ29sb3IiOnsiJGlkIjoiMTU2NyIsIkEiOjAsIlIiOjI1NSwiRyI6MjU1LCJCIjoyNTV9fSwiSXNWaXNpYmxlIjp0cnVlLCJXaWR0aCI6MC4wLCJIZWlnaHQiOjAuMCwiQm9yZGVyU3R5bGUiOnsiJGlkIjoiMTU2OCIsIkxpbmVDb2xvciI6bnVsbCwiTGluZVdlaWdodCI6MC4wLCJMaW5lVHlwZSI6MCwiUGFyZW50U3R5bGUiOm51bGx9LCJQYXJlbnRTdHlsZSI6bnVsbH0sIkRhdGVTdHlsZSI6eyIkaWQiOiIxNTY5IiwiRm9udFNldHRpbmdzIjp7IiRpZCI6IjE1NzAiLCJGb250U2l6ZSI6MTAsIkZvbnROYW1lIjoiQ29yYmVsIiwiSXNCb2xkIjpmYWxzZSwiSXNJdGFsaWMiOmZhbHNlLCJJc1VuZGVybGluZWQiOmZhbHNlLCJQYXJlbnRTdHlsZSI6bnVsbH0sIkF1dG9TaXplIjoyLCJGb3JlZ3JvdW5kIjp7IiRpZCI6IjE1NzEiLCJDb2xvciI6eyIkaWQiOiIxNTcyIiwiQSI6MjU1LCJSIjo4NSwiRyI6MTMwLCJCIjoxMzl9fSwiTWF4V2lkdGgiOjUxLjAsIk1heEhlaWdodCI6IkluZmluaXR5IiwiU21hcnRGb3JlZ3JvdW5kSXNBY3RpdmUiOmZhbHNlLCJIb3Jpem9udGFsQWxpZ25tZW50IjowLCJWZXJ0aWNhbEFsaWdubWVudCI6MCwiU21hcnRGb3JlZ3JvdW5kIjpudWxsLCJCYWNrZ3JvdW5kRmlsbFR5cGUiOjAsIk1hcmdpbiI6eyIkaWQiOiIxNTczIiwiVG9wIjowLjAsIkxlZnQiOjAuMCwiUmlnaHQiOjAuMCwiQm90dG9tIjowLjB9LCJQYWRkaW5nIjp7IiRpZCI6IjE1NzQiLCJUb3AiOjAuMCwiTGVmdCI6MC4wLCJSaWdodCI6MC4wLCJCb3R0b20iOjAuMH0sIkJhY2tncm91bmQiOnsiJGlkIjoiMTU3NSIsIkNvbG9yIjp7IiRpZCI6IjE1NzYiLCJBIjowLCJSIjoyNTUsIkciOjI1NSwiQiI6MjU1fX0sIklzVmlzaWJsZSI6dHJ1ZSwiV2lkdGgiOjAuMCwiSGVpZ2h0IjowLjAsIkJvcmRlclN0eWxlIjp7IiRpZCI6IjE1NzciLCJMaW5lQ29sb3IiOm51bGwsIkxpbmVXZWlnaHQiOjAuMCwiTGluZVR5cGUiOjAsIlBhcmVudFN0eWxlIjpudWxsfSwiUGFyZW50U3R5bGUiOm51bGx9LCJEYXRlRm9ybWF0Ijp7IiRpZCI6IjE1NzgiLCJGb3JtYXRTdHJpbmciOiJNTS5kZCIsIlNlcGFyYXRvciI6Ii4iLCJVc2VJbnRlcm5hdGlvbmFsRGF0ZUZvcm1hdCI6ZmFsc2UsIkRhdGVJc1Zpc2libGUiOnRydWUsIlRpbWVJc1Zpc2libGUiOmZhbHNlLCJIb3VyRGlnaXRzIjoxLCJBbVBtRGVzaWduYXRvciI6MiwiVHJpbTAwTWludXRlcyI6ZmFsc2UsIkxhc3RLbm93blZpc2liaWxpdHlTdGF0ZSI6eyIkaWQiOiIxNTc5IiwiRGF0ZVBhcnRJc1Zpc2libGUiOmZhbHNlLCJUaW1lUGFydElzVmlzaWJsZSI6ZmFsc2V9fSwiV2Vla051bWJlcmluZyI6eyIkaWQiOiIxNTgwIiwiRm9ybWF0IjowLCJJc1Zpc2libGUiOmZhbHNlLCJMYXN0S25vd25WaXNpYmlsaXR5U3RhdGUiOmZhbHNlfSwiSXNWaXNpYmxlIjp0cnVlLCJQYXJlbnRTdHlsZSI6bnVsbH0sIkluZGV4Ijo4LCJTbWFydER1cmF0aW9uQWN0aXZhdGVkIjpmYWxzZSwiRGF0ZUZvcm1hdCI6eyIkcmVmIjoiMTU3OCJ9LCJXZWVrTnVtYmVyaW5nIjp7IiRpZCI6IjE1ODEiLCJGb3JtYXQiOjAsIklzVmlzaWJsZSI6ZmFsc2UsIkxhc3RLbm93blZpc2liaWxpdHlTdGF0ZSI6ZmFsc2V9LCJJZCI6IjIwN2E0YTk3LWM2ODgtNGUyMy1hMzRhLTQxYTBkZTNmYjE5YSIsIkltcG9ydElkIjpudWxsLCJUaXRsZSI6IkVuZ2luZSBSb29tICYgQWNjb21tb2RhdGlvbiIsIk5vdGUiOm51bGwsIkh5cGVybGluayI6eyIkaWQiOiIxNTgyIiwiQWRkcmVzcyI6IiIsIlN1YkFkZHJlc3MiOiIifSwiSXNDaGFuZ2VkIjpmYWxzZSwiSXNOZXciOmZhbHNlfSx7IiRpZCI6IjE1ODMiLCJHcm91cE5hbWUiOm51bGwsIlN0YXJ0RGF0ZSI6IjIwMjQtMDktMThUMDM6MjY6MDBaIiwiRW5kRGF0ZSI6IjIwMjQtMTAtMDNUMDU6Mjk6MDBaIiwiUGVyY2VudGFnZUNvbXBsZXRlIjpudWxsLCJTdHlsZSI6eyIkaWQiOiIxNTg0IiwiU2hhcGUiOjIsIlNoYXBlVGhpY2tuZXNzIjoxLCJEdXJhdGlvbkZvcm1hdCI6MSwiSW5jbHVkZU5vbldvcmtpbmdEYXlzSW5EdXJhdGlvbiI6ZmFsc2UsIlBlcmNlbnRhZ2VDb21wbGV0ZVN0eWxlIjp7IiRpZCI6IjE1ODUiLCJGb250U2V0dGluZ3MiOnsiJGlkIjoiMTU4NiIsIkZvbnRTaXplIjoxMCwiRm9udE5hbWUiOiJDYWxpYnJpIiwiSXNCb2xkIjpmYWxzZSwiSXNJdGFsaWMiOmZhbHNlLCJJc1VuZGVybGluZWQiOmZhbHNlLCJQYXJlbnRTdHlsZSI6bnVsbH0sIkF1dG9TaXplIjowLCJGb3JlZ3JvdW5kIjp7IiRpZCI6IjE1ODciLCJDb2xvciI6eyIkaWQiOiIxNTg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NTg5IiwiVG9wIjowLjAsIkxlZnQiOjAuMCwiUmlnaHQiOjAuMCwiQm90dG9tIjowLjB9LCJQYWRkaW5nIjp7IiRpZCI6IjE1OTAiLCJUb3AiOjAuMCwiTGVmdCI6MC4wLCJSaWdodCI6MC4wLCJCb3R0b20iOjAuMH0sIkJhY2tncm91bmQiOnsiJGlkIjoiMTU5MSIsIkNvbG9yIjp7IiRpZCI6IjE1OTIiLCJBIjo4OSwiUiI6MCwiRyI6MCwiQiI6MH19LCJJc1Zpc2libGUiOnRydWUsIldpZHRoIjowLjAsIkhlaWdodCI6MC4wLCJCb3JkZXJTdHlsZSI6eyIkaWQiOiIxNTkzIiwiTGluZUNvbG9yIjpudWxsLCJMaW5lV2VpZ2h0IjowLjAsIkxpbmVUeXBlIjowLCJQYXJlbnRTdHlsZSI6bnVsbH0sIlBhcmVudFN0eWxlIjpudWxsfSwiRHVyYXRpb25TdHlsZSI6eyIkaWQiOiIxNTk0IiwiRm9udFNldHRpbmdzIjp7IiRpZCI6IjE1OTUiLCJGb250U2l6ZSI6MTAsIkZvbnROYW1lIjoiQ2FsaWJyaSIsIklzQm9sZCI6ZmFsc2UsIklzSXRhbGljIjpmYWxzZSwiSXNVbmRlcmxpbmVkIjpmYWxzZSwiUGFyZW50U3R5bGUiOm51bGx9LCJBdXRvU2l6ZSI6MCwiRm9yZWdyb3VuZCI6eyIkaWQiOiIxNTk2IiwiQ29sb3IiOnsiJGlkIjoiMTU5NyIsIkEiOjI1NSwiUiI6MSwiRyI6MjIsIkIiOjM5fX0sIk1heFdpZHRoIjoyMDAuMCwiTWF4SGVpZ2h0IjoiSW5maW5pdHkiLCJTbWFydEZvcmVncm91bmRJc0FjdGl2ZSI6ZmFsc2UsIkhvcml6b250YWxBbGlnbm1lbnQiOjEsIlZlcnRpY2FsQWxpZ25tZW50IjowLCJTbWFydEZvcmVncm91bmQiOm51bGwsIkJhY2tncm91bmRGaWxsVHlwZSI6MCwiTWFyZ2luIjp7IiRpZCI6IjE1OTgiLCJUb3AiOjAuMCwiTGVmdCI6MC4wLCJSaWdodCI6MC4wLCJCb3R0b20iOjAuMH0sIlBhZGRpbmciOnsiJGlkIjoiMTU5OSIsIlRvcCI6MC4wLCJMZWZ0IjowLjAsIlJpZ2h0IjowLjAsIkJvdHRvbSI6MC4wfSwiQmFja2dyb3VuZCI6eyIkaWQiOiIxNjAwIiwiQ29sb3IiOnsiJGlkIjoiMTYwMSIsIkEiOjAsIlIiOjI1NSwiRyI6MjU1LCJCIjoyNTV9fSwiSXNWaXNpYmxlIjp0cnVlLCJXaWR0aCI6MC4wLCJIZWlnaHQiOjAuMCwiQm9yZGVyU3R5bGUiOnsiJGlkIjoiMTYwMiIsIkxpbmVDb2xvciI6bnVsbCwiTGluZVdlaWdodCI6MC4wLCJMaW5lVHlwZSI6MCwiUGFyZW50U3R5bGUiOm51bGx9LCJQYXJlbnRTdHlsZSI6bnVsbH0sIkhvcml6b250YWxDb25uZWN0b3JTdHlsZSI6eyIkaWQiOiIxNjAzIiwiTGluZUNvbG9yIjp7IiRpZCI6IjE2MDQiLCIkdHlwZSI6Ik5MUkUuQ29tbW9uLkRvbS5Tb2xpZENvbG9yQnJ1c2gsIE5MUkUuQ29tbW9uIiwiQ29sb3IiOnsiJGlkIjoiMTYwNSIsIkEiOjI1NSwiUiI6MTg0LCJHIjoyMTMsIkIiOjIyNH19LCJMaW5lV2VpZ2h0IjoxLjAsIkxpbmVUeXBlIjowLCJQYXJlbnRTdHlsZSI6bnVsbH0sIlZlcnRpY2FsQ29ubmVjdG9yU3R5bGUiOnsiJGlkIjoiMTYwNiIsIkxpbmVDb2xvciI6eyIkaWQiOiIxNjA3IiwiJHR5cGUiOiJOTFJFLkNvbW1vbi5Eb20uU29saWRDb2xvckJydXNoLCBOTFJFLkNvbW1vbiIsIkNvbG9yIjp7IiRpZCI6IjE2MDgiLCJBIjoyNTUsIlIiOjIwMSwiRyI6MjI4LCJCIjoyMDJ9fSwiTGluZVdlaWdodCI6MC4wLCJMaW5lVHlwZSI6MCwiUGFyZW50U3R5bGUiOm51bGx9LCJNYXJnaW4iOm51bGwsIlN0YXJ0RGF0ZVBvc2l0aW9uIjo0LCJFbmREYXRlUG9zaXRpb24iOjQsIkRhdGVJc1Zpc2libGUiOnRydWUsIlRpdGxlUG9zaXRpb24iOjUsIkR1cmF0aW9uUG9zaXRpb24iOjIsIlBlcmNlbnRhZ2VDb21wbGV0ZWRQb3NpdGlvbiI6NiwiU3BhY2luZyI6NSwiSXNCZWxvd1RpbWViYW5kIjpmYWxzZSwiUGVyY2VudGFnZUNvbXBsZXRlU2hhcGVPcGFjaXR5IjozNSwiU2hhcGVTdHlsZSI6eyIkaWQiOiIxNjA5IiwiTWFyZ2luIjp7IiRpZCI6IjE2MTAiLCJUb3AiOjAuMCwiTGVmdCI6NC4wLCJSaWdodCI6NC4wLCJCb3R0b20iOjAuMH0sIlBhZGRpbmciOnsiJGlkIjoiMTYxMSIsIlRvcCI6MC4wLCJMZWZ0IjowLjAsIlJpZ2h0IjoyLjAsIkJvdHRvbSI6MC4wfSwiQmFja2dyb3VuZCI6eyIkaWQiOiIxNjEyIiwiQ29sb3IiOnsiJGlkIjoiMTYxMyIsIkEiOjI1NSwiUiI6MTM1LCJHIjoxODcsIkIiOjE2Mn19LCJJc1Zpc2libGUiOnRydWUsIldpZHRoIjowLjAsIkhlaWdodCI6MTYuMCwiQm9yZGVyU3R5bGUiOnsiJGlkIjoiMTYxNCIsIkxpbmVDb2xvciI6eyIkaWQiOiIxNjE1IiwiJHR5cGUiOiJOTFJFLkNvbW1vbi5Eb20uU29saWRDb2xvckJydXNoLCBOTFJFLkNvbW1vbiIsIkNvbG9yIjp7IiRpZCI6IjE2MTYiLCJBIjoyNTUsIlIiOjI1NSwiRyI6MCwiQiI6MH19LCJMaW5lV2VpZ2h0IjowLjAsIkxpbmVUeXBlIjowLCJQYXJlbnRTdHlsZSI6bnVsbH0sIlBhcmVudFN0eWxlIjpudWxsfSwiVGl0bGVTdHlsZSI6eyIkaWQiOiIxNjE3IiwiRm9udFNldHRpbmdzIjp7IiRpZCI6IjE2MTgiLCJGb250U2l6ZSI6MTEsIkZvbnROYW1lIjoiQ2FsaWJyaSIsIklzQm9sZCI6ZmFsc2UsIklzSXRhbGljIjpmYWxzZSwiSXNVbmRlcmxpbmVkIjpmYWxzZSwiUGFyZW50U3R5bGUiOm51bGx9LCJBdXRvU2l6ZSI6MiwiRm9yZWdyb3VuZCI6eyIkaWQiOiIxNjE5IiwiQ29sb3IiOnsiJGlkIjoiMTYyMCIsIkEiOjI1NSwiUiI6MzcsIkciOjcyLCJCIjo4NX19LCJNYXhXaWR0aCI6MTYzLjQ0NTM1MzE1OTg1MTMyLCJNYXhIZWlnaHQiOiJJbmZpbml0eSIsIlNtYXJ0Rm9yZWdyb3VuZElzQWN0aXZlIjpmYWxzZSwiSG9yaXpvbnRhbEFsaWdubWVudCI6MCwiVmVydGljYWxBbGlnbm1lbnQiOjAsIlNtYXJ0Rm9yZWdyb3VuZCI6bnVsbCwiQmFja2dyb3VuZEZpbGxUeXBlIjowLCJNYXJnaW4iOnsiJGlkIjoiMTYyMSIsIlRvcCI6MC4wLCJMZWZ0IjowLjAsIlJpZ2h0IjowLjAsIkJvdHRvbSI6MC4wfSwiUGFkZGluZyI6eyIkaWQiOiIxNjIyIiwiVG9wIjowLjAsIkxlZnQiOjAuMCwiUmlnaHQiOjAuMCwiQm90dG9tIjowLjB9LCJCYWNrZ3JvdW5kIjp7IiRpZCI6IjE2MjMiLCJDb2xvciI6eyIkaWQiOiIxNjI0IiwiQSI6MCwiUiI6MjU1LCJHIjoyNTUsIkIiOjI1NX19LCJJc1Zpc2libGUiOnRydWUsIldpZHRoIjowLjAsIkhlaWdodCI6MC4wLCJCb3JkZXJTdHlsZSI6eyIkaWQiOiIxNjI1IiwiTGluZUNvbG9yIjpudWxsLCJMaW5lV2VpZ2h0IjowLjAsIkxpbmVUeXBlIjowLCJQYXJlbnRTdHlsZSI6bnVsbH0sIlBhcmVudFN0eWxlIjpudWxsfSwiRGF0ZVN0eWxlIjp7IiRpZCI6IjE2MjYiLCJGb250U2V0dGluZ3MiOnsiJGlkIjoiMTYyNyIsIkZvbnRTaXplIjoxMCwiRm9udE5hbWUiOiJDb3JiZWwiLCJJc0JvbGQiOmZhbHNlLCJJc0l0YWxpYyI6ZmFsc2UsIklzVW5kZXJsaW5lZCI6ZmFsc2UsIlBhcmVudFN0eWxlIjpudWxsfSwiQXV0b1NpemUiOjIsIkZvcmVncm91bmQiOnsiJGlkIjoiMTYyOCIsIkNvbG9yIjp7IiRpZCI6IjE2MjkiLCJBIjoyNTUsIlIiOjg1LCJHIjoxMzAsIkIiOjEzOX19LCJNYXhXaWR0aCI6NTIuMCwiTWF4SGVpZ2h0IjoiSW5maW5pdHkiLCJTbWFydEZvcmVncm91bmRJc0FjdGl2ZSI6ZmFsc2UsIkhvcml6b250YWxBbGlnbm1lbnQiOjAsIlZlcnRpY2FsQWxpZ25tZW50IjowLCJTbWFydEZvcmVncm91bmQiOm51bGwsIkJhY2tncm91bmRGaWxsVHlwZSI6MCwiTWFyZ2luIjp7IiRpZCI6IjE2MzAiLCJUb3AiOjAuMCwiTGVmdCI6MC4wLCJSaWdodCI6MC4wLCJCb3R0b20iOjAuMH0sIlBhZGRpbmciOnsiJGlkIjoiMTYzMSIsIlRvcCI6MC4wLCJMZWZ0IjowLjAsIlJpZ2h0IjowLjAsIkJvdHRvbSI6MC4wfSwiQmFja2dyb3VuZCI6eyIkaWQiOiIxNjMyIiwiQ29sb3IiOnsiJGlkIjoiMTYzMyIsIkEiOjAsIlIiOjI1NSwiRyI6MjU1LCJCIjoyNTV9fSwiSXNWaXNpYmxlIjp0cnVlLCJXaWR0aCI6MC4wLCJIZWlnaHQiOjAuMCwiQm9yZGVyU3R5bGUiOnsiJGlkIjoiMTYzNCIsIkxpbmVDb2xvciI6bnVsbCwiTGluZVdlaWdodCI6MC4wLCJMaW5lVHlwZSI6MCwiUGFyZW50U3R5bGUiOm51bGx9LCJQYXJlbnRTdHlsZSI6bnVsbH0sIkRhdGVGb3JtYXQiOnsiJGlkIjoiMTYzNSIsIkZvcm1hdFN0cmluZyI6Ik1NLmRkIiwiU2VwYXJhdG9yIjoiLiIsIlVzZUludGVybmF0aW9uYWxEYXRlRm9ybWF0IjpmYWxzZSwiRGF0ZUlzVmlzaWJsZSI6dHJ1ZSwiVGltZUlzVmlzaWJsZSI6ZmFsc2UsIkhvdXJEaWdpdHMiOjEsIkFtUG1EZXNpZ25hdG9yIjoyLCJUcmltMDBNaW51dGVzIjpmYWxzZSwiTGFzdEtub3duVmlzaWJpbGl0eVN0YXRlIjp7IiRpZCI6IjE2MzYiLCJEYXRlUGFydElzVmlzaWJsZSI6ZmFsc2UsIlRpbWVQYXJ0SXNWaXNpYmxlIjpmYWxzZX19LCJXZWVrTnVtYmVyaW5nIjp7IiRpZCI6IjE2MzciLCJGb3JtYXQiOjAsIklzVmlzaWJsZSI6ZmFsc2UsIkxhc3RLbm93blZpc2liaWxpdHlTdGF0ZSI6ZmFsc2V9LCJJc1Zpc2libGUiOnRydWUsIlBhcmVudFN0eWxlIjpudWxsfSwiSW5kZXgiOjksIlNtYXJ0RHVyYXRpb25BY3RpdmF0ZWQiOmZhbHNlLCJEYXRlRm9ybWF0Ijp7IiRyZWYiOiIxNjM1In0sIldlZWtOdW1iZXJpbmciOnsiJGlkIjoiMTYzOCIsIkZvcm1hdCI6MCwiSXNWaXNpYmxlIjpmYWxzZSwiTGFzdEtub3duVmlzaWJpbGl0eVN0YXRlIjpmYWxzZX0sIklkIjoiNjhiMWI1NjktZTRhMS00MTIxLThlZGMtOWY5MGJhYjljOTMyIiwiSW1wb3J0SWQiOm51bGwsIlRpdGxlIjoiSGF0Y2ggJiBTdXBlcnN0cnVjdHVyZSIsIk5vdGUiOm51bGwsIkh5cGVybGluayI6eyIkaWQiOiIxNjM5IiwiQWRkcmVzcyI6IiIsIlN1YkFkZHJlc3MiOiIifSwiSXNDaGFuZ2VkIjpmYWxzZSwiSXNOZXciOmZhbHNlfSx7IiRpZCI6IjE2NDAiLCJHcm91cE5hbWUiOm51bGwsIlN0YXJ0RGF0ZSI6IjIwMjQtMDgtMzBUMjA6MjE6MDBaIiwiRW5kRGF0ZSI6IjIwMjQtMDktMjJUMjE6MDY6MDBaIiwiUGVyY2VudGFnZUNvbXBsZXRlIjpudWxsLCJTdHlsZSI6eyIkaWQiOiIxNjQxIiwiU2hhcGUiOjIsIlNoYXBlVGhpY2tuZXNzIjoxLCJEdXJhdGlvbkZvcm1hdCI6MSwiSW5jbHVkZU5vbldvcmtpbmdEYXlzSW5EdXJhdGlvbiI6ZmFsc2UsIlBlcmNlbnRhZ2VDb21wbGV0ZVN0eWxlIjp7IiRpZCI6IjE2NDIiLCJGb250U2V0dGluZ3MiOnsiJGlkIjoiMTY0MyIsIkZvbnRTaXplIjoxMCwiRm9udE5hbWUiOiJDYWxpYnJpIiwiSXNCb2xkIjpmYWxzZSwiSXNJdGFsaWMiOmZhbHNlLCJJc1VuZGVybGluZWQiOmZhbHNlLCJQYXJlbnRTdHlsZSI6bnVsbH0sIkF1dG9TaXplIjowLCJGb3JlZ3JvdW5kIjp7IiRpZCI6IjE2NDQiLCJDb2xvciI6eyIkaWQiOiIxNjQ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NjQ2IiwiVG9wIjowLjAsIkxlZnQiOjAuMCwiUmlnaHQiOjAuMCwiQm90dG9tIjowLjB9LCJQYWRkaW5nIjp7IiRpZCI6IjE2NDciLCJUb3AiOjAuMCwiTGVmdCI6MC4wLCJSaWdodCI6MC4wLCJCb3R0b20iOjAuMH0sIkJhY2tncm91bmQiOnsiJGlkIjoiMTY0OCIsIkNvbG9yIjp7IiRpZCI6IjE2NDkiLCJBIjo4OSwiUiI6MCwiRyI6MCwiQiI6MH19LCJJc1Zpc2libGUiOnRydWUsIldpZHRoIjowLjAsIkhlaWdodCI6MC4wLCJCb3JkZXJTdHlsZSI6eyIkaWQiOiIxNjUwIiwiTGluZUNvbG9yIjpudWxsLCJMaW5lV2VpZ2h0IjowLjAsIkxpbmVUeXBlIjowLCJQYXJlbnRTdHlsZSI6bnVsbH0sIlBhcmVudFN0eWxlIjpudWxsfSwiRHVyYXRpb25TdHlsZSI6eyIkaWQiOiIxNjUxIiwiRm9udFNldHRpbmdzIjp7IiRpZCI6IjE2NTIiLCJGb250U2l6ZSI6MTAsIkZvbnROYW1lIjoiQ2FsaWJyaSIsIklzQm9sZCI6ZmFsc2UsIklzSXRhbGljIjpmYWxzZSwiSXNVbmRlcmxpbmVkIjpmYWxzZSwiUGFyZW50U3R5bGUiOm51bGx9LCJBdXRvU2l6ZSI6MCwiRm9yZWdyb3VuZCI6eyIkaWQiOiIxNjUzIiwiQ29sb3IiOnsiJGlkIjoiMTY1NCIsIkEiOjI1NSwiUiI6MjAxLCJHIjoyMjgsIkIiOjIwMn19LCJNYXhXaWR0aCI6MjAwLjAsIk1heEhlaWdodCI6IkluZmluaXR5IiwiU21hcnRGb3JlZ3JvdW5kSXNBY3RpdmUiOmZhbHNlLCJIb3Jpem9udGFsQWxpZ25tZW50IjoxLCJWZXJ0aWNhbEFsaWdubWVudCI6MCwiU21hcnRGb3JlZ3JvdW5kIjpudWxsLCJCYWNrZ3JvdW5kRmlsbFR5cGUiOjAsIk1hcmdpbiI6eyIkaWQiOiIxNjU1IiwiVG9wIjowLjAsIkxlZnQiOjAuMCwiUmlnaHQiOjAuMCwiQm90dG9tIjowLjB9LCJQYWRkaW5nIjp7IiRpZCI6IjE2NTYiLCJUb3AiOjAuMCwiTGVmdCI6MC4wLCJSaWdodCI6MC4wLCJCb3R0b20iOjAuMH0sIkJhY2tncm91bmQiOnsiJGlkIjoiMTY1NyIsIkNvbG9yIjp7IiRpZCI6IjE2NTgiLCJBIjowLCJSIjoyNTUsIkciOjI1NSwiQiI6MjU1fX0sIklzVmlzaWJsZSI6dHJ1ZSwiV2lkdGgiOjAuMCwiSGVpZ2h0IjowLjAsIkJvcmRlclN0eWxlIjp7IiRpZCI6IjE2NTkiLCJMaW5lQ29sb3IiOm51bGwsIkxpbmVXZWlnaHQiOjAuMCwiTGluZVR5cGUiOjAsIlBhcmVudFN0eWxlIjpudWxsfSwiUGFyZW50U3R5bGUiOm51bGx9LCJIb3Jpem9udGFsQ29ubmVjdG9yU3R5bGUiOnsiJGlkIjoiMTY2MCIsIkxpbmVDb2xvciI6eyIkaWQiOiIxNjYxIiwiJHR5cGUiOiJOTFJFLkNvbW1vbi5Eb20uU29saWRDb2xvckJydXNoLCBOTFJFLkNvbW1vbiIsIkNvbG9yIjp7IiRpZCI6IjE2NjIiLCJBIjoyNTUsIlIiOjE4NCwiRyI6MjEzLCJCIjoyMjR9fSwiTGluZVdlaWdodCI6MS4wLCJMaW5lVHlwZSI6MCwiUGFyZW50U3R5bGUiOm51bGx9LCJWZXJ0aWNhbENvbm5lY3RvclN0eWxlIjp7IiRpZCI6IjE2NjMiLCJMaW5lQ29sb3IiOnsiJGlkIjoiMTY2NCIsIiR0eXBlIjoiTkxSRS5Db21tb24uRG9tLlNvbGlkQ29sb3JCcnVzaCwgTkxSRS5Db21tb24iLCJDb2xvciI6eyIkaWQiOiIxNjY1IiwiQSI6MjU1LCJSIjoyMDEsIkciOjIyOCwiQiI6MjAyfX0sIkxpbmVXZWlnaHQiOjAuMCwiTGluZVR5cGUiOjAsIlBhcmVudFN0eWxlIjpudWxsfSwiTWFyZ2luIjpudWxsLCJTdGFydERhdGVQb3NpdGlvbiI6NCwiRW5kRGF0ZVBvc2l0aW9uIjo0LCJEYXRlSXNWaXNpYmxlIjp0cnVlLCJUaXRsZVBvc2l0aW9uIjo1LCJEdXJhdGlvblBvc2l0aW9uIjoyLCJQZXJjZW50YWdlQ29tcGxldGVkUG9zaXRpb24iOjYsIlNwYWNpbmciOjUsIklzQmVsb3dUaW1lYmFuZCI6ZmFsc2UsIlBlcmNlbnRhZ2VDb21wbGV0ZVNoYXBlT3BhY2l0eSI6MzUsIlNoYXBlU3R5bGUiOnsiJGlkIjoiMTY2NiIsIk1hcmdpbiI6eyIkaWQiOiIxNjY3IiwiVG9wIjowLjAsIkxlZnQiOjQuMCwiUmlnaHQiOjQuMCwiQm90dG9tIjowLjB9LCJQYWRkaW5nIjp7IiRpZCI6IjE2NjgiLCJUb3AiOjAuMCwiTGVmdCI6MC4wLCJSaWdodCI6Mi4wLCJCb3R0b20iOjAuMH0sIkJhY2tncm91bmQiOnsiJGlkIjoiMTY2OSIsIkNvbG9yIjp7IiRpZCI6IjE2NzAiLCJBIjoyNTUsIlIiOjEzNSwiRyI6MTg3LCJCIjoxNjJ9fSwiSXNWaXNpYmxlIjp0cnVlLCJXaWR0aCI6MC4wLCJIZWlnaHQiOjE2LjAsIkJvcmRlclN0eWxlIjp7IiRpZCI6IjE2NzEiLCJMaW5lQ29sb3IiOnsiJGlkIjoiMTY3MiIsIiR0eXBlIjoiTkxSRS5Db21tb24uRG9tLlNvbGlkQ29sb3JCcnVzaCwgTkxSRS5Db21tb24iLCJDb2xvciI6eyIkaWQiOiIxNjczIiwiQSI6MjU1LCJSIjoyNTUsIkciOjAsIkIiOjB9fSwiTGluZVdlaWdodCI6MC4wLCJMaW5lVHlwZSI6MCwiUGFyZW50U3R5bGUiOm51bGx9LCJQYXJlbnRTdHlsZSI6bnVsbH0sIlRpdGxlU3R5bGUiOnsiJGlkIjoiMTY3NCIsIkZvbnRTZXR0aW5ncyI6eyIkaWQiOiIxNjc1IiwiRm9udFNpemUiOjExLCJGb250TmFtZSI6IkNhbGlicmkiLCJJc0JvbGQiOmZhbHNlLCJJc0l0YWxpYyI6ZmFsc2UsIklzVW5kZXJsaW5lZCI6ZmFsc2UsIlBhcmVudFN0eWxlIjpudWxsfSwiQXV0b1NpemUiOjIsIkZvcmVncm91bmQiOnsiJGlkIjoiMTY3NiIsIkNvbG9yIjp7IiRpZCI6IjE2NzciLCJBIjoyNTUsIlIiOjM3LCJHIjo3MiwiQiI6ODV9fSwiTWF4V2lkdGgiOjY0LjEwMzc1NDY0Njg0MDEzLCJNYXhIZWlnaHQiOiJJbmZpbml0eSIsIlNtYXJ0Rm9yZWdyb3VuZElzQWN0aXZlIjpmYWxzZSwiSG9yaXpvbnRhbEFsaWdubWVudCI6MCwiVmVydGljYWxBbGlnbm1lbnQiOjAsIlNtYXJ0Rm9yZWdyb3VuZCI6bnVsbCwiQmFja2dyb3VuZEZpbGxUeXBlIjowLCJNYXJnaW4iOnsiJGlkIjoiMTY3OCIsIlRvcCI6MC4wLCJMZWZ0IjowLjAsIlJpZ2h0IjowLjAsIkJvdHRvbSI6MC4wfSwiUGFkZGluZyI6eyIkaWQiOiIxNjc5IiwiVG9wIjowLjAsIkxlZnQiOjAuMCwiUmlnaHQiOjAuMCwiQm90dG9tIjowLjB9LCJCYWNrZ3JvdW5kIjp7IiRpZCI6IjE2ODAiLCJDb2xvciI6eyIkaWQiOiIxNjgxIiwiQSI6MCwiUiI6MjU1LCJHIjoyNTUsIkIiOjI1NX19LCJJc1Zpc2libGUiOnRydWUsIldpZHRoIjowLjAsIkhlaWdodCI6MC4wLCJCb3JkZXJTdHlsZSI6eyIkaWQiOiIxNjgyIiwiTGluZUNvbG9yIjpudWxsLCJMaW5lV2VpZ2h0IjowLjAsIkxpbmVUeXBlIjowLCJQYXJlbnRTdHlsZSI6bnVsbH0sIlBhcmVudFN0eWxlIjpudWxsfSwiRGF0ZVN0eWxlIjp7IiRpZCI6IjE2ODMiLCJGb250U2V0dGluZ3MiOnsiJGlkIjoiMTY4NCIsIkZvbnRTaXplIjoxMCwiRm9udE5hbWUiOiJDb3JiZWwiLCJJc0JvbGQiOmZhbHNlLCJJc0l0YWxpYyI6ZmFsc2UsIklzVW5kZXJsaW5lZCI6ZmFsc2UsIlBhcmVudFN0eWxlIjpudWxsfSwiQXV0b1NpemUiOjIsIkZvcmVncm91bmQiOnsiJGlkIjoiMTY4NSIsIkNvbG9yIjp7IiRpZCI6IjE2ODYiLCJBIjoyNTUsIlIiOjg1LCJHIjoxMzAsIkIiOjEzOX19LCJNYXhXaWR0aCI6NTMuMCwiTWF4SGVpZ2h0IjoiSW5maW5pdHkiLCJTbWFydEZvcmVncm91bmRJc0FjdGl2ZSI6ZmFsc2UsIkhvcml6b250YWxBbGlnbm1lbnQiOjAsIlZlcnRpY2FsQWxpZ25tZW50IjowLCJTbWFydEZvcmVncm91bmQiOm51bGwsIkJhY2tncm91bmRGaWxsVHlwZSI6MCwiTWFyZ2luIjp7IiRpZCI6IjE2ODciLCJUb3AiOjAuMCwiTGVmdCI6MC4wLCJSaWdodCI6MC4wLCJCb3R0b20iOjAuMH0sIlBhZGRpbmciOnsiJGlkIjoiMTY4OCIsIlRvcCI6MC4wLCJMZWZ0IjowLjAsIlJpZ2h0IjowLjAsIkJvdHRvbSI6MC4wfSwiQmFja2dyb3VuZCI6eyIkaWQiOiIxNjg5IiwiQ29sb3IiOnsiJGlkIjoiMTY5MCIsIkEiOjAsIlIiOjI1NSwiRyI6MjU1LCJCIjoyNTV9fSwiSXNWaXNpYmxlIjp0cnVlLCJXaWR0aCI6MC4wLCJIZWlnaHQiOjAuMCwiQm9yZGVyU3R5bGUiOnsiJGlkIjoiMTY5MSIsIkxpbmVDb2xvciI6bnVsbCwiTGluZVdlaWdodCI6MC4wLCJMaW5lVHlwZSI6MCwiUGFyZW50U3R5bGUiOm51bGx9LCJQYXJlbnRTdHlsZSI6bnVsbH0sIkRhdGVGb3JtYXQiOnsiJGlkIjoiMTY5MiIsIkZvcm1hdFN0cmluZyI6Ik1NLmRkIiwiU2VwYXJhdG9yIjoiLiIsIlVzZUludGVybmF0aW9uYWxEYXRlRm9ybWF0IjpmYWxzZSwiRGF0ZUlzVmlzaWJsZSI6dHJ1ZSwiVGltZUlzVmlzaWJsZSI6ZmFsc2UsIkhvdXJEaWdpdHMiOjEsIkFtUG1EZXNpZ25hdG9yIjoyLCJUcmltMDBNaW51dGVzIjpmYWxzZSwiTGFzdEtub3duVmlzaWJpbGl0eVN0YXRlIjp7IiRpZCI6IjE2OTMiLCJEYXRlUGFydElzVmlzaWJsZSI6ZmFsc2UsIlRpbWVQYXJ0SXNWaXNpYmxlIjpmYWxzZX19LCJXZWVrTnVtYmVyaW5nIjp7IiRpZCI6IjE2OTQiLCJGb3JtYXQiOjAsIklzVmlzaWJsZSI6ZmFsc2UsIkxhc3RLbm93blZpc2liaWxpdHlTdGF0ZSI6ZmFsc2V9LCJJc1Zpc2libGUiOnRydWUsIlBhcmVudFN0eWxlIjpudWxsfSwiSW5kZXgiOjEwLCJTbWFydER1cmF0aW9uQWN0aXZhdGVkIjpmYWxzZSwiRGF0ZUZvcm1hdCI6eyIkcmVmIjoiMTY5MiJ9LCJXZWVrTnVtYmVyaW5nIjp7IiRpZCI6IjE2OTUiLCJGb3JtYXQiOjAsIklzVmlzaWJsZSI6ZmFsc2UsIkxhc3RLbm93blZpc2liaWxpdHlTdGF0ZSI6ZmFsc2V9LCJJZCI6IjlhNmIzZTE5LWUxOTUtNDA5ZC04ZjVjLWQxNDA3M2RiYjJhMyIsIkltcG9ydElkIjpudWxsLCJUaXRsZSI6IlN0ZWVsIFByb2ZpbGVzIiwiTm90ZSI6bnVsbCwiSHlwZXJsaW5rIjp7IiRpZCI6IjE2OTYiLCJBZGRyZXNzIjoiIiwiU3ViQWRkcmVzcyI6IiJ9LCJJc0NoYW5nZWQiOmZhbHNlLCJJc05ldyI6ZmFsc2V9LHsiJGlkIjoiMTY5NyIsIkdyb3VwTmFtZSI6bnVsbCwiU3RhcnREYXRlIjoiMjAyNC0wOC0wNVQyMzo0MzowMFoiLCJFbmREYXRlIjoiMjAyNC0wOC0zMVQyMzozNzowMFoiLCJQZXJjZW50YWdlQ29tcGxldGUiOm51bGwsIlN0eWxlIjp7IiRpZCI6IjE2OTgiLCJTaGFwZSI6NywiU2hhcGVUaGlja25lc3MiOjEsIkR1cmF0aW9uRm9ybWF0IjoxLCJJbmNsdWRlTm9uV29ya2luZ0RheXNJbkR1cmF0aW9uIjpmYWxzZSwiUGVyY2VudGFnZUNvbXBsZXRlU3R5bGUiOnsiJGlkIjoiMTY5OSIsIkZvbnRTZXR0aW5ncyI6eyIkaWQiOiIxNzAwIiwiRm9udFNpemUiOjEwLCJGb250TmFtZSI6IkNhbGlicmkiLCJJc0JvbGQiOmZhbHNlLCJJc0l0YWxpYyI6ZmFsc2UsIklzVW5kZXJsaW5lZCI6ZmFsc2UsIlBhcmVudFN0eWxlIjpudWxsfSwiQXV0b1NpemUiOjAsIkZvcmVncm91bmQiOnsiJGlkIjoiMTcwMSIsIkNvbG9yIjp7IiRpZCI6IjE3MD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3MDMiLCJUb3AiOjAuMCwiTGVmdCI6MC4wLCJSaWdodCI6MC4wLCJCb3R0b20iOjAuMH0sIlBhZGRpbmciOnsiJGlkIjoiMTcwNCIsIlRvcCI6MC4wLCJMZWZ0IjowLjAsIlJpZ2h0IjowLjAsIkJvdHRvbSI6MC4wfSwiQmFja2dyb3VuZCI6eyIkaWQiOiIxNzA1IiwiQ29sb3IiOnsiJGlkIjoiMTcwNiIsIkEiOjg5LCJSIjowLCJHIjowLCJCIjowfX0sIklzVmlzaWJsZSI6dHJ1ZSwiV2lkdGgiOjAuMCwiSGVpZ2h0IjowLjAsIkJvcmRlclN0eWxlIjp7IiRpZCI6IjE3MDciLCJMaW5lQ29sb3IiOm51bGwsIkxpbmVXZWlnaHQiOjAuMCwiTGluZVR5cGUiOjAsIlBhcmVudFN0eWxlIjpudWxsfSwiUGFyZW50U3R5bGUiOm51bGx9LCJEdXJhdGlvblN0eWxlIjp7IiRpZCI6IjE3MDgiLCJGb250U2V0dGluZ3MiOnsiJGlkIjoiMTcwOSIsIkZvbnRTaXplIjoxMCwiRm9udE5hbWUiOiJDYWxpYnJpIiwiSXNCb2xkIjpmYWxzZSwiSXNJdGFsaWMiOmZhbHNlLCJJc1VuZGVybGluZWQiOmZhbHNlLCJQYXJlbnRTdHlsZSI6bnVsbH0sIkF1dG9TaXplIjowLCJGb3JlZ3JvdW5kIjp7IiRpZCI6IjE3MTAiLCJDb2xvciI6eyIkaWQiOiIxNzExIiwiQSI6MjU1LCJSIjoyNTUsIkciOjIyOCwiQiI6MjI4fX0sIk1heFdpZHRoIjoyMDAuMCwiTWF4SGVpZ2h0IjoiSW5maW5pdHkiLCJTbWFydEZvcmVncm91bmRJc0FjdGl2ZSI6ZmFsc2UsIkhvcml6b250YWxBbGlnbm1lbnQiOjEsIlZlcnRpY2FsQWxpZ25tZW50IjowLCJTbWFydEZvcmVncm91bmQiOm51bGwsIkJhY2tncm91bmRGaWxsVHlwZSI6MCwiTWFyZ2luIjp7IiRpZCI6IjE3MTIiLCJUb3AiOjAuMCwiTGVmdCI6MC4wLCJSaWdodCI6MC4wLCJCb3R0b20iOjAuMH0sIlBhZGRpbmciOnsiJGlkIjoiMTcxMyIsIlRvcCI6MC4wLCJMZWZ0IjowLjAsIlJpZ2h0IjowLjAsIkJvdHRvbSI6MC4wfSwiQmFja2dyb3VuZCI6eyIkaWQiOiIxNzE0IiwiQ29sb3IiOnsiJGlkIjoiMTcxNSIsIkEiOjAsIlIiOjI1NSwiRyI6MjU1LCJCIjoyNTV9fSwiSXNWaXNpYmxlIjp0cnVlLCJXaWR0aCI6MC4wLCJIZWlnaHQiOjAuMCwiQm9yZGVyU3R5bGUiOnsiJGlkIjoiMTcxNiIsIkxpbmVDb2xvciI6bnVsbCwiTGluZVdlaWdodCI6MC4wLCJMaW5lVHlwZSI6MCwiUGFyZW50U3R5bGUiOm51bGx9LCJQYXJlbnRTdHlsZSI6bnVsbH0sIkhvcml6b250YWxDb25uZWN0b3JTdHlsZSI6eyIkaWQiOiIxNzE3IiwiTGluZUNvbG9yIjp7IiRpZCI6IjE3MTgiLCIkdHlwZSI6Ik5MUkUuQ29tbW9uLkRvbS5Tb2xpZENvbG9yQnJ1c2gsIE5MUkUuQ29tbW9uIiwiQ29sb3IiOnsiJGlkIjoiMTcxOSIsIkEiOjI1NSwiUiI6MTg0LCJHIjoyMTMsIkIiOjIyNH19LCJMaW5lV2VpZ2h0IjoxLjAsIkxpbmVUeXBlIjowLCJQYXJlbnRTdHlsZSI6bnVsbH0sIlZlcnRpY2FsQ29ubmVjdG9yU3R5bGUiOnsiJGlkIjoiMTcyMCIsIkxpbmVDb2xvciI6eyIkaWQiOiIxNzIxIiwiJHR5cGUiOiJOTFJFLkNvbW1vbi5Eb20uU29saWRDb2xvckJydXNoLCBOTFJFLkNvbW1vbiIsIkNvbG9yIjp7IiRpZCI6IjE3MjIiLCJBIjoyNTUsIlIiOjIwMSwiRyI6MjI4LCJCIjoyMDJ9fSwiTGluZVdlaWdodCI6MC4wLCJMaW5lVHlwZSI6MCwiUGFyZW50U3R5bGUiOm51bGx9LCJNYXJnaW4iOm51bGwsIlN0YXJ0RGF0ZVBvc2l0aW9uIjo0LCJFbmREYXRlUG9zaXRpb24iOjQsIkRhdGVJc1Zpc2libGUiOnRydWUsIlRpdGxlUG9zaXRpb24iOjUsIkR1cmF0aW9uUG9zaXRpb24iOjIsIlBlcmNlbnRhZ2VDb21wbGV0ZWRQb3NpdGlvbiI6NiwiU3BhY2luZyI6NSwiSXNCZWxvd1RpbWViYW5kIjpmYWxzZSwiUGVyY2VudGFnZUNvbXBsZXRlU2hhcGVPcGFjaXR5IjozNSwiU2hhcGVTdHlsZSI6eyIkaWQiOiIxNzIzIiwiTWFyZ2luIjp7IiRpZCI6IjE3MjQiLCJUb3AiOjAuMCwiTGVmdCI6NC4wLCJSaWdodCI6NC4wLCJCb3R0b20iOjAuMH0sIlBhZGRpbmciOnsiJGlkIjoiMTcyNSIsIlRvcCI6MC4wLCJMZWZ0IjowLjAsIlJpZ2h0IjowLjAsIkJvdHRvbSI6MC4wfSwiQmFja2dyb3VuZCI6eyIkaWQiOiIxNzI2IiwiQ29sb3IiOnsiJGlkIjoiMTcyNyIsIkEiOjI1NSwiUiI6MTg3LCJHIjoxMCwiQiI6MzN9fSwiSXNWaXNpYmxlIjp0cnVlLCJXaWR0aCI6MC4wLCJIZWlnaHQiOjE2LjAsIkJvcmRlclN0eWxlIjp7IiRpZCI6IjE3MjgiLCJMaW5lQ29sb3IiOnsiJGlkIjoiMTcyOSIsIiR0eXBlIjoiTkxSRS5Db21tb24uRG9tLlNvbGlkQ29sb3JCcnVzaCwgTkxSRS5Db21tb24iLCJDb2xvciI6eyIkaWQiOiIxNzMwIiwiQSI6MjU1LCJSIjoyNTUsIkciOjAsIkIiOjB9fSwiTGluZVdlaWdodCI6MC4wLCJMaW5lVHlwZSI6MCwiUGFyZW50U3R5bGUiOm51bGx9LCJQYXJlbnRTdHlsZSI6bnVsbH0sIlRpdGxlU3R5bGUiOnsiJGlkIjoiMTczMSIsIkZvbnRTZXR0aW5ncyI6eyIkaWQiOiIxNzMyIiwiRm9udFNpemUiOjExLCJGb250TmFtZSI6IkNhbGlicmkiLCJJc0JvbGQiOmZhbHNlLCJJc0l0YWxpYyI6ZmFsc2UsIklzVW5kZXJsaW5lZCI6ZmFsc2UsIlBhcmVudFN0eWxlIjpudWxsfSwiQXV0b1NpemUiOjAsIkZvcmVncm91bmQiOnsiJGlkIjoiMTczMyIsIkNvbG9yIjp7IiRpZCI6IjE3MzQiLCJBIjoyNTUsIlIiOjM3LCJHIjo3MiwiQiI6ODV9fSwiTWF4V2lkdGgiOjIwMC4wLCJNYXhIZWlnaHQiOiJJbmZpbml0eSIsIlNtYXJ0Rm9yZWdyb3VuZElzQWN0aXZlIjpmYWxzZSwiSG9yaXpvbnRhbEFsaWdubWVudCI6MCwiVmVydGljYWxBbGlnbm1lbnQiOjAsIlNtYXJ0Rm9yZWdyb3VuZCI6bnVsbCwiQmFja2dyb3VuZEZpbGxUeXBlIjowLCJNYXJnaW4iOnsiJGlkIjoiMTczNSIsIlRvcCI6MC4wLCJMZWZ0IjowLjAsIlJpZ2h0IjowLjAsIkJvdHRvbSI6MC4wfSwiUGFkZGluZyI6eyIkaWQiOiIxNzM2IiwiVG9wIjowLjAsIkxlZnQiOjAuMCwiUmlnaHQiOjAuMCwiQm90dG9tIjowLjB9LCJCYWNrZ3JvdW5kIjp7IiRpZCI6IjE3MzciLCJDb2xvciI6eyIkaWQiOiIxNzM4IiwiQSI6MCwiUiI6MjU1LCJHIjoyNTUsIkIiOjI1NX19LCJJc1Zpc2libGUiOnRydWUsIldpZHRoIjowLjAsIkhlaWdodCI6MC4wLCJCb3JkZXJTdHlsZSI6eyIkaWQiOiIxNzM5IiwiTGluZUNvbG9yIjpudWxsLCJMaW5lV2VpZ2h0IjowLjAsIkxpbmVUeXBlIjowLCJQYXJlbnRTdHlsZSI6bnVsbH0sIlBhcmVudFN0eWxlIjpudWxsfSwiRGF0ZVN0eWxlIjp7IiRpZCI6IjE3NDAiLCJGb250U2V0dGluZ3MiOnsiJGlkIjoiMTc0MSIsIkZvbnRTaXplIjoxMCwiRm9udE5hbWUiOiJDb3JiZWwiLCJJc0JvbGQiOmZhbHNlLCJJc0l0YWxpYyI6ZmFsc2UsIklzVW5kZXJsaW5lZCI6ZmFsc2UsIlBhcmVudFN0eWxlIjpudWxsfSwiQXV0b1NpemUiOjIsIkZvcmVncm91bmQiOnsiJGlkIjoiMTc0MiIsIkNvbG9yIjp7IiRpZCI6IjE3NDMiLCJBIjoyNTUsIlIiOjg1LCJHIjoxMzAsIkIiOjEzOX19LCJNYXhXaWR0aCI6NTMuMCwiTWF4SGVpZ2h0IjoiSW5maW5pdHkiLCJTbWFydEZvcmVncm91bmRJc0FjdGl2ZSI6ZmFsc2UsIkhvcml6b250YWxBbGlnbm1lbnQiOjAsIlZlcnRpY2FsQWxpZ25tZW50IjowLCJTbWFydEZvcmVncm91bmQiOm51bGwsIkJhY2tncm91bmRGaWxsVHlwZSI6MCwiTWFyZ2luIjp7IiRpZCI6IjE3NDQiLCJUb3AiOjAuMCwiTGVmdCI6MC4wLCJSaWdodCI6MC4wLCJCb3R0b20iOjAuMH0sIlBhZGRpbmciOnsiJGlkIjoiMTc0NSIsIlRvcCI6MC4wLCJMZWZ0IjowLjAsIlJpZ2h0IjowLjAsIkJvdHRvbSI6MC4wfSwiQmFja2dyb3VuZCI6eyIkaWQiOiIxNzQ2IiwiQ29sb3IiOnsiJGlkIjoiMTc0NyIsIkEiOjAsIlIiOjI1NSwiRyI6MjU1LCJCIjoyNTV9fSwiSXNWaXNpYmxlIjp0cnVlLCJXaWR0aCI6MC4wLCJIZWlnaHQiOjAuMCwiQm9yZGVyU3R5bGUiOnsiJGlkIjoiMTc0OCIsIkxpbmVDb2xvciI6bnVsbCwiTGluZVdlaWdodCI6MC4wLCJMaW5lVHlwZSI6MCwiUGFyZW50U3R5bGUiOm51bGx9LCJQYXJlbnRTdHlsZSI6bnVsbH0sIkRhdGVGb3JtYXQiOnsiJGlkIjoiMTc0OSIsIkZvcm1hdFN0cmluZyI6Ik1NLmRkIiwiU2VwYXJhdG9yIjoiLiIsIlVzZUludGVybmF0aW9uYWxEYXRlRm9ybWF0IjpmYWxzZSwiRGF0ZUlzVmlzaWJsZSI6dHJ1ZSwiVGltZUlzVmlzaWJsZSI6ZmFsc2UsIkhvdXJEaWdpdHMiOjEsIkFtUG1EZXNpZ25hdG9yIjoyLCJUcmltMDBNaW51dGVzIjpmYWxzZSwiTGFzdEtub3duVmlzaWJpbGl0eVN0YXRlIjp7IiRpZCI6IjE3NTAiLCJEYXRlUGFydElzVmlzaWJsZSI6ZmFsc2UsIlRpbWVQYXJ0SXNWaXNpYmxlIjpmYWxzZX19LCJXZWVrTnVtYmVyaW5nIjp7IiRpZCI6IjE3NTEiLCJGb3JtYXQiOjAsIklzVmlzaWJsZSI6ZmFsc2UsIkxhc3RLbm93blZpc2liaWxpdHlTdGF0ZSI6ZmFsc2V9LCJJc1Zpc2libGUiOnRydWUsIlBhcmVudFN0eWxlIjpudWxsfSwiSW5kZXgiOjExLCJTbWFydER1cmF0aW9uQWN0aXZhdGVkIjpmYWxzZSwiRGF0ZUZvcm1hdCI6eyIkcmVmIjoiMTc0OSJ9LCJXZWVrTnVtYmVyaW5nIjp7IiRpZCI6IjE3NTIiLCJGb3JtYXQiOjAsIklzVmlzaWJsZSI6ZmFsc2UsIkxhc3RLbm93blZpc2liaWxpdHlTdGF0ZSI6ZmFsc2V9LCJJZCI6ImE4NjE1NTQyLTI5M2EtNGNkZi1iNWU5LTk1ODBkNjYzZDVjMyIsIkltcG9ydElkIjpudWxsLCJUaXRsZSI6IkVuZ2luZWVyaW5nIiwiTm90ZSI6bnVsbCwiSHlwZXJsaW5rIjp7IiRpZCI6IjE3NTMiLCJBZGRyZXNzIjoiIiwiU3ViQWRkcmVzcyI6IiJ9LCJJc0NoYW5nZWQiOmZhbHNlLCJJc05ldyI6ZmFsc2V9XSwiU3dpbWxhbmVzIjpbXSwiTXNQcm9qZWN0SXRlbXNUcmVlIjpudWxsLCJNZXRhZGF0YSI6eyIkaWQiOiIxNzU0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iwiU291cmNlVGhlbWUiOiJ7XCIkaWRcIjpcIjFcIixcIklkXCI6XCJhNDdjYjJkYy1jMzg5LTRlOTgtOWJmYS04MDkzMjI3OTkyZGVcIixcIkNhdGVnb3J5XCI6MixcIkN1bHR1cmVJbmZvTmFtZVwiOlwiZW4tVVNcIixcIlZlcnNpb25cIjp7XCIkaWRcIjpcIjJcIixcIlRoZW1lRG9tVmVyc2lvblwiOlwiMS4xLjBcIn0sXCJTdHlsZVwiOntcIiRpZFwiOlwiM1wiLFwiVGltZWJhbmRTdHlsZVwiOntcIiRpZFwiOlwiNFwiLFwiUmlnaHRFbmRDYXBzU3R5bGVcIjp7XCIkaWRcIjpcIjVcIixcIkZvbnRTZXR0aW5nc1wiOntcIiRpZFwiOlwiNlwiLFwiRm9udFNpemVcIjoxMyxcIkZvbnROYW1lXCI6XCJDb3JiZWxcIixcIklzQm9sZFwiOnRydWUsXCJJc0l0YWxpY1wiOmZhbHNlLFwiSXNVbmRlcmxpbmVkXCI6ZmFsc2V9LFwiRm9yZWdyb3VuZFwiOntcIiRpZFwiOlwiN1wiLFwiQ29sb3JcIjp7XCIkaWRcIjpcIjhcIixcIkFcIjoyNTUsXCJSXCI6MCxcIkdcIjoxNTcsXCJCXCI6MjE3fX0sXCJIb3Jpem9udGFsQWxpZ25tZW50XCI6MCxcIklzVmlzaWJsZVwiOmZhbHNlfSxcIkxlZnRFbmRDYXBzU3R5bGVcIjp7XCIkaWRcIjpcIjlcIixcIkZvbnRTZXR0aW5nc1wiOntcIiRpZFwiOlwiMTBcIixcIkZvbnRTaXplXCI6MTMsXCJGb250TmFtZVwiOlwiQ29yYmVsXCIsXCJJc0JvbGRcIjp0cnVlLFwiSXNJdGFsaWNcIjpmYWxzZSxcIklzVW5kZXJsaW5lZFwiOmZhbHNlfSxcIkZvcmVncm91bmRcIjp7XCIkaWRcIjpcIjExXCIsXCJDb2xvclwiOntcIiRpZFwiOlwiMTJcIixcIkFcIjoyNTUsXCJSXCI6MTM1LFwiR1wiOjEzMixcIkJcIjoxOTl9fSxcIkhvcml6b250YWxBbGlnbm1lbnRcIjowLFwiSXNWaXNpYmxlXCI6ZmFsc2V9LFwiVG9kYXlNYXJrZXJTdHlsZVwiOntcIiRpZFwiOlwiMTNcIixcIlRvZGF5VGV4dFN0eWxlXCI6e1wiJGlkXCI6XCIxNFwiLFwiRm9udFNldHRpbmdzXCI6e1wiJGlkXCI6XCIxNVwiLFwiRm9udFNpemVcIjoxMixcIkZvbnROYW1lXCI6XCJDYWxpYnJpXCIsXCJJc0JvbGRcIjpmYWxzZSxcIklzSXRhbGljXCI6ZmFsc2UsXCJJc1VuZGVybGluZWRcIjpmYWxzZX0sXCJGb3JlZ3JvdW5kXCI6e1wiJGlkXCI6XCIxNlwiLFwiQ29sb3JcIjp7XCIkaWRcIjpcIjE3XCIsXCJBXCI6MjU1LFwiUlwiOjAsXCJHXCI6MCxcIkJcIjowfX0sXCJIb3Jpem9udGFsQWxpZ25tZW50XCI6MCxcIklzVmlzaWJsZVwiOnRydWV9LFwiVG9kYXlNYXJrZXJTaGFwZVN0eWxlXCI6e1wiJGlkXCI6XCIxOFwiLFwiTWFyZ2luXCI6e1wiJGlkXCI6XCIxOVwiLFwiVG9wXCI6MC4wLFwiTGVmdFwiOjAuMCxcIlJpZ2h0XCI6MC4wLFwiQm90dG9tXCI6MC4wfSxcIlBhZGRpbmdcIjp7XCIkaWRcIjpcIjIwXCIsXCJUb3BcIjowLjAsXCJMZWZ0XCI6MC4wLFwiUmlnaHRcIjowLjAsXCJCb3R0b21cIjowLjB9LFwiQmFja2dyb3VuZFwiOntcIiRpZFwiOlwiMjFcIixcIkNvbG9yXCI6e1wiJGlkXCI6XCIyMlwiLFwiQVwiOjI1NSxcIlJcIjoyNTUsXCJHXCI6MCxcIkJcIjowfX0sXCJJc1Zpc2libGVcIjp0cnVlLFwiV2lkdGhcIjowLjAsXCJIZWlnaHRcIjowLjAsXCJCb3JkZXJTdHlsZVwiOm51bGx9LFwiVG9kYXlNYXJrZXJQb3NpdGlvblwiOjMsXCJJc1Zpc2libGVcIjp0cnVlfSxcIlNjYWxlU3R5bGVcIjp7XCIkaWRcIjpcIjIzXCIsXCJTaG93U2VnbWVudFNlcGFyYXRvcnNcIjp0cnVlLFwiU2VnbWVudFNlcGFyYXRvck9wYWNpdHlcIjozMCxcIlNoYXBlXCI6MixcIlNlZ21lbnRUZXh0U3R5bGVcIjp7XCIkaWRcIjpcIjI0XCIsXCJGb250U2V0dGluZ3NcIjp7XCIkaWRcIjpcIjI1XCIsXCJGb250U2l6ZVwiOjEyLFwiRm9udE5hbWVcIjpcIkNvcmJlbFwiLFwiSXNCb2xkXCI6ZmFsc2UsXCJJc0l0YWxpY1wiOmZhbHNlLFwiSXNVbmRlcmxpbmVkXCI6ZmFsc2V9LFwiRm9yZWdyb3VuZFwiOntcIiRpZFwiOlwiMjZcIixcIkNvbG9yXCI6e1wiJGlkXCI6XCIyN1wiLFwiQVwiOjI1NSxcIlJcIjoyMDEsXCJHXCI6MjI4LFwiQlwiOjIwMn19LFwiSG9yaXpvbnRhbEFsaWdubWVudFwiOjAsXCJJc1Zpc2libGVcIjp0cnVlfSxcIlNoYXBlU3R5bGVcIjp7XCIkaWRcIjpcIjI4XCIsXCJNYXJnaW5cIjp7XCIkaWRcIjpcIjI5XCIsXCJUb3BcIjowLjAsXCJMZWZ0XCI6MTAuMCxcIlJpZ2h0XCI6MTAuMCxcIkJvdHRvbVwiOjAuMH0sXCJQYWRkaW5nXCI6e1wiJGlkXCI6XCIzMFwiLFwiVG9wXCI6My4wLFwiTGVmdFwiOjEzLjAsXCJSaWdodFwiOjEzLjAsXCJCb3R0b21cIjozLjB9LFwiQmFja2dyb3VuZFwiOntcIiRpZFwiOlwiMzFcIixcIkNvbG9yXCI6e1wiJGlkXCI6XCIzMlwiLFwiQVwiOjI1NSxcIlJcIjo1MCxcIkdcIjo5OCxcIkJcIjoxMTV9fSxcIklzVmlzaWJsZVwiOnRydWUsXCJXaWR0aFwiOjg1OC4wLFwiSGVpZ2h0XCI6MzAuMCxcIkJvcmRlclN0eWxlXCI6e1wiJGlkXCI6XCIzM1wiLFwiTGluZVN0eWxlXCI6e1wiJGlkXCI6XCIzNFwiLFwiTGluZUNvbG9yXCI6e1wiJGlkXCI6XCIzNVwiLFwiQ29sb3JcIjp7XCIkaWRcIjpcIjM2XCIsXCJBXCI6MjU1LFwiUlwiOjI1NSxcIkdcIjowLFwiQlwiOjB9fSxcIkxpbmVXZWlnaHRcIjowLjAsXCJMaW5lVHlwZVwiOjB9LFwiSXNWaXNpYmxlXCI6ZmFsc2V9fX0sXCJFbGFwc2VkVGltZVN0eWxlXCI6e1wiJGlkXCI6XCIzN1wiLFwiRWxhcHNlZFRpbWVCYWNrZ3JvdW5kXCI6e1wiJGlkXCI6XCIzOFwiLFwiQ29sb3JcIjp7XCIkaWRcIjpcIjM5XCIsXCJBXCI6NzcsXCJSXCI6MCxcIkdcIjowLFwiQlwiOjB9fSxcIkVsYXBzZWRUaW1lRm9ybWF0XCI6MixcIklzVmlzaWJsZVwiOnRydWV9LFwiTWFyZ2luXCI6e1wiJGlkXCI6XCI0MFwiLFwiVG9wXCI6MC4wLFwiTGVmdFwiOjEwLjAsXCJSaWdodFwiOjEwLjAsXCJCb3R0b21cIjowLjB9LFwiUGFkZGluZ1wiOntcIiRpZFwiOlwiNDFcIixcIlRvcFwiOjAuMCxcIkxlZnRcIjowLjAsXCJSaWdodFwiOjAuMCxcIkJvdHRvbVwiOjAuMH0sXCJCYWNrZ3JvdW5kXCI6e1wiJGlkXCI6XCI0MlwiLFwiQ29sb3JcIjp7XCIkaWRcIjpcIjQzXCIsXCJBXCI6MjU1LFwiUlwiOjkzLFwiR1wiOjExNSxcIkJcIjoxNTR9fSxcIklzVmlzaWJsZVwiOmZhbHNlLFwiV2lkdGhcIjowLjAsXCJIZWlnaHRcIjowLjAsXCJCb3JkZXJTdHlsZVwiOm51bGx9LFwiVGFza1N0eWxlXCI6e1wiJGlkXCI6XCI0NFwiLFwiU2hhcGVcIjo3LFwiU2hhcGVUaGlja25lc3NcIjoxLFwiRHVyYXRpb25Gb3JtYXRcIjoxLFwiUGVyY2VudGFnZUNvbXBsZXRlVGV4dFN0eWxlXCI6e1wiJGlkXCI6XCI0NVwiLFwiRm9udFNldHRpbmdzXCI6e1wiJGlkXCI6XCI0NlwiLFwiRm9udFNpemVcIjoxMCxcIkZvbnROYW1lXCI6XCJDYWxpYnJpXCIsXCJJc0JvbGRcIjpmYWxzZSxcIklzSXRhbGljXCI6ZmFsc2UsXCJJc1VuZGVybGluZWRcIjpmYWxzZX0sXCJGb3JlZ3JvdW5kXCI6e1wiJGlkXCI6XCI0N1wiLFwiQ29sb3JcIjp7XCIkaWRcIjpcIjQ4XCIsXCJBXCI6MjU1LFwiUlwiOjE5MixcIkdcIjo4MCxcIkJcIjo3N319LFwiSG9yaXpvbnRhbEFsaWdubWVudFwiOjAsXCJJc1Zpc2libGVcIjpmYWxzZX0sXCJQZXJjZW50YWdlQ29tcGxldGVIaWdobGlnaHRTdHlsZVwiOntcIiRpZFwiOlwiNDlcIixcIkJhY2tncm91bmRcIjp7XCIkaWRcIjpcIjUwXCIsXCJDb2xvclwiOntcIiRpZFwiOlwiNTFcIixcIkFcIjo4OSxcIlJcIjowLFwiR1wiOjAsXCJCXCI6MH19fSxcIkR1cmF0aW9uU3R5bGVcIjp7XCIkaWRcIjpcIjUyXCIsXCJGb250U2V0dGluZ3NcIjp7XCIkaWRcIjpcIjUzXCIsXCJGb250U2l6ZVwiOjEwLFwiRm9udE5hbWVcIjpcIkNhbGlicmlcIixcIklzQm9sZFwiOmZhbHNlLFwiSXNJdGFsaWNcIjpmYWxzZSxcIklzVW5kZXJsaW5lZFwiOmZhbHNlfSxcIkZvcmVncm91bmRcIjp7XCIkaWRcIjpcIjU0XCIsXCJDb2xvclwiOntcIiRpZFwiOlwiNTVcIixcIkFcIjoyNTUsXCJSXCI6MSxcIkdcIjoyMixcIkJcIjozOX19LFwiSG9yaXpvbnRhbEFsaWdubWVudFwiOjEsXCJJc1Zpc2libGVcIjp0cnVlfSxcIkhvcml6b250YWxDb25uZWN0b3JTdHlsZVwiOntcIiRpZFwiOlwiNTZcIixcIkxpbmVTdHlsZVwiOntcIiRpZFwiOlwiNTdcIixcIkxpbmVDb2xvclwiOntcIiRpZFwiOlwiNThcIixcIkNvbG9yXCI6e1wiJGlkXCI6XCI1OVwiLFwiQVwiOjI1NSxcIlJcIjoxODQsXCJHXCI6MjEzLFwiQlwiOjIyNH19LFwiTGluZVdlaWdodFwiOjEuMCxcIkxpbmVUeXBlXCI6MH0sXCJJc1Zpc2libGVcIjp0cnVlfSxcIlZlcnRpY2FsQ29ubmVjdG9yU3R5bGVcIjp7XCIkaWRcIjpcIjYwXCIsXCJMaW5lU3R5bGVcIjp7XCIkaWRcIjpcIjYxXCIsXCJMaW5lQ29sb3JcIjp7XCIkaWRcIjpcIjYyXCIsXCJDb2xvclwiOntcIiRpZFwiOlwiNjNcIixcIkFcIjoyNTUsXCJSXCI6MjAxLFwiR1wiOjIyOCxcIkJcIjoyMDJ9fSxcIkxpbmVXZWlnaHRcIjowLjAsXCJMaW5lVHlwZVwiOjB9LFwiSXNWaXNpYmxlXCI6ZmFsc2V9LFwiTWFyZ2luXCI6e1wiJGlkXCI6XCI2NFwiLFwiVG9wXCI6MC4wLFwiTGVmdFwiOjAuMCxcIlJpZ2h0XCI6MC4wLFwiQm90dG9tXCI6MC4wfSxcIlN0YXJ0RGF0ZVBvc2l0aW9uXCI6NCxcIkVuZERhdGVQb3NpdGlvblwiOjQsXCJUaXRsZVBvc2l0aW9uXCI6NSxcIkR1cmF0aW9uUG9zaXRpb25cIjoyLFwiUGVyY2VudGFnZUNvbXBsZXRlZFBvc2l0aW9uXCI6MCxcIlNwYWNpbmdcIjo1LFwiSXNCZWxvd1RpbWViYW5kXCI6ZmFsc2UsXCJTaGFwZVN0eWxlXCI6e1wiJGlkXCI6XCI2NVwiLFwiTWFyZ2luXCI6e1wiJGlkXCI6XCI2NlwiLFwiVG9wXCI6MC4wLFwiTGVmdFwiOjQuMCxcIlJpZ2h0XCI6NC4wLFwiQm90dG9tXCI6MC4wfSxcIlBhZGRpbmdcIjp7XCIkaWRcIjpcIjY3XCIsXCJUb3BcIjowLjAsXCJMZWZ0XCI6MC4wLFwiUmlnaHRcIjowLjAsXCJCb3R0b21cIjowLjB9LFwiQmFja2dyb3VuZFwiOntcIiRpZFwiOlwiNjhcIixcIkNvbG9yXCI6e1wiJGlkXCI6XCI2OVwiLFwiQVwiOjI1NSxcIlJcIjoxMzUsXCJHXCI6MTg3LFwiQlwiOjE2Mn19LFwiSXNWaXNpYmxlXCI6dHJ1ZSxcIldpZHRoXCI6MC4wLFwiSGVpZ2h0XCI6MTYuMCxcIkJvcmRlclN0eWxlXCI6e1wiJGlkXCI6XCI3MFwiLFwiTGluZVN0eWxlXCI6e1wiJGlkXCI6XCI3MVwiLFwiTGluZUNvbG9yXCI6e1wiJGlkXCI6XCI3MlwiLFwiQ29sb3JcIjp7XCIkaWRcIjpcIjczXCIsXCJBXCI6MjU1LFwiUlwiOjIzNCxcIkdcIjoyMixcIkJcIjozMH19LFwiTGluZVdlaWdodFwiOjIuMCxcIkxpbmVUeXBlXCI6MH0sXCJJc1Zpc2libGVcIjpmYWxzZX19LFwiVGl0bGVTdHlsZVwiOntcIiRpZFwiOlwiNzRcIixcIkZvbnRTZXR0aW5nc1wiOntcIiRpZFwiOlwiNzVcIixcIkZvbnRTaXplXCI6MTEsXCJGb250TmFtZVwiOlwiQ2FsaWJyaVwiLFwiSXNCb2xkXCI6ZmFsc2UsXCJJc0l0YWxpY1wiOmZhbHNlLFwiSXNVbmRlcmxpbmVkXCI6ZmFsc2V9LFwiRm9yZWdyb3VuZFwiOntcIiRpZFwiOlwiNzZcIixcIkNvbG9yXCI6e1wiJGlkXCI6XCI3N1wiLFwiQVwiOjI1NSxcIlJcIjozNyxcIkdcIjo3MixcIkJcIjo4NX19LFwiSG9yaXpvbnRhbEFsaWdubWVudFwiOjAsXCJJc1Zpc2libGVcIjp0cnVlfSxcIkRhdGVTdHlsZVwiOntcIiRpZFwiOlwiNzhcIixcIkZvbnRTZXR0aW5nc1wiOntcIiRpZFwiOlwiNzlcIixcIkZvbnRTaXplXCI6MTAsXCJGb250TmFtZVwiOlwiQ29yYmVsXCIsXCJJc0JvbGRcIjpmYWxzZSxcIklzSXRhbGljXCI6ZmFsc2UsXCJJc1VuZGVybGluZWRcIjpmYWxzZX0sXCJGb3JlZ3JvdW5kXCI6e1wiJGlkXCI6XCI4MFwiLFwiQ29sb3JcIjp7XCIkaWRcIjpcIjgxXCIsXCJBXCI6MjU1LFwiUlwiOjg1LFwiR1wiOjEzMCxcIkJcIjoxMzl9fSxcIkhvcml6b250YWxBbGlnbm1lbnRcIjowLFwiSXNWaXNpYmxlXCI6dHJ1ZX0sXCJEYXRlRm9ybWF0XCI6e1wiJGlkXCI6XCI4MlwiLFwiRm9ybWF0U3RyaW5nXCI6XCJNTS5kZFwiLFwiU2VwYXJhdG9yXCI6XCIuXCIsXCJVc2VJbnRlcm5hdGlvbmFsRGF0ZUZvcm1hdFwiOmZhbHNlLFwiRGF0ZUlzVmlzaWJsZVwiOnRydWUsXCJUaW1lSXNWaXNpYmxlXCI6ZmFsc2UsXCJIb3VyRGlnaXRzXCI6MSxcIkFtUG1EZXNpZ25hdG9yXCI6MixcIlRyaW0wME1pbnV0ZXNcIjpmYWxzZX0sXCJXZWVrTnVtYmVyaW5nXCI6e1wiJGlkXCI6XCI4M1wiLFwiRm9ybWF0XCI6MCxcIklzVmlzaWJsZVwiOmZhbHNlLFwiTGFzdEtub3duVmlzaWJpbGl0eVN0YXRlXCI6ZmFsc2V9fSxcIk1pbGVzdG9uZVN0eWxlXCI6e1wiJGlkXCI6XCI4NFwiLFwiU2hhcGVcIjowLFwiSXNCZWxvd1RpbWViYW5kXCI6ZmFsc2UsXCJTaGFwZVNpemVcIjoyLFwiUGFkZGluZ1wiOntcIiRpZFwiOlwiODVcIixcIlRvcFwiOjAuMCxcIkxlZnRcIjowLjAsXCJSaWdodFwiOjAuMCxcIkJvdHRvbVwiOjAuMH0sXCJTaGFwZVN0eWxlXCI6e1wiJGlkXCI6XCI4NlwiLFwiTWFyZ2luXCI6e1wiJGlkXCI6XCI4N1wiLFwiVG9wXCI6MC4wLFwiTGVmdFwiOjAuMCxcIlJpZ2h0XCI6MC4wLFwiQm90dG9tXCI6MC4wfSxcIlBhZGRpbmdcIjp7XCIkaWRcIjpcIjg4XCIsXCJUb3BcIjowLjAsXCJMZWZ0XCI6MC4wLFwiUmlnaHRcIjowLjAsXCJCb3R0b21cIjowLjB9LFwiQmFja2dyb3VuZFwiOntcIiRpZFwiOlwiODlcIixcIkNvbG9yXCI6e1wiJGlkXCI6XCI5MFwiLFwiQVwiOjI1NSxcIlJcIjoxMzUsXCJHXCI6MTg3LFwiQlwiOjE2Mn19LFwiSXNWaXNpYmxlXCI6dHJ1ZSxcIldpZHRoXCI6MjQuMCxcIkhlaWdodFwiOjI2LjAsXCJCb3JkZXJTdHlsZVwiOntcIiRpZFwiOlwiOTFcIixcIkxpbmVTdHlsZVwiOntcIiRpZFwiOlwiOTJcIixcIkxpbmVDb2xvclwiOntcIiRpZFwiOlwiOTNcIixcIkNvbG9yXCI6e1wiJGlkXCI6XCI5NFwiLFwiQVwiOjI1NSxcIlJcIjoyMzQsXCJHXCI6MjIsXCJCXCI6MzB9fSxcIkxpbmVXZWlnaHRcIjoyLjAsXCJMaW5lVHlwZVwiOjB9LFwiSXNWaXNpYmxlXCI6ZmFsc2V9fSxcIlRpdGxlU3R5bGVcIjp7XCIkaWRcIjpcIjk1XCIsXCJGb250U2V0dGluZ3NcIjp7XCIkaWRcIjpcIjk2XCIsXCJGb250U2l6ZVwiOjE0LFwiRm9udE5hbWVcIjpcIkNhbGlicmlcIixcIklzQm9sZFwiOnRydWUsXCJJc0l0YWxpY1wiOnRydWUsXCJJc1VuZGVybGluZWRcIjp0cnVlfSxcIkZvcmVncm91bmRcIjp7XCIkaWRcIjpcIjk3XCIsXCJDb2xvclwiOntcIiRpZFwiOlwiOThcIixcIkFcIjoyNTUsXCJSXCI6MzcsXCJHXCI6NzIsXCJCXCI6ODV9fSxcIkhvcml6b250YWxBbGlnbm1lbnRcIjoxLFwiSXNWaXNpYmxlXCI6dHJ1ZX0sXCJEYXRlU3R5bGVcIjp7XCIkaWRcIjpcIjk5XCIsXCJGb250U2V0dGluZ3NcIjp7XCIkaWRcIjpcIjEwMFwiLFwiRm9udFNpemVcIjo5LFwiRm9udE5hbWVcIjpcIkNvcmJlbFwiLFwiSXNCb2xkXCI6ZmFsc2UsXCJJc0l0YWxpY1wiOmZhbHNlLFwiSXNVbmRlcmxpbmVkXCI6ZmFsc2V9LFwiRm9yZWdyb3VuZFwiOntcIiRpZFwiOlwiMTAxXCIsXCJDb2xvclwiOntcIiRpZFwiOlwiMTAyXCIsXCJBXCI6MjU1LFwiUlwiOjg1LFwiR1wiOjEzMCxcIkJcIjoxMzl9fSxcIkhvcml6b250YWxBbGlnbm1lbnRcIjoxLFwiSXNWaXNpYmxlXCI6dHJ1ZX0sXCJEYXRlRm9ybWF0XCI6e1wiJGlkXCI6XCIxMDN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TA0XCIsXCJGb3JtYXRcIjowLFwiSXNWaXNpYmxlXCI6ZmFsc2UsXCJMYXN0S25vd25WaXNpYmlsaXR5U3RhdGVcIjpmYWxzZX19LFwiTW90U3R5bGVcIjp7XCIkaWRcIjpcIjEwNVwiLFwiU2hhcGVcIjowLFwiU2hhcGVTaXplXCI6MixcIkRldGFpbHNTcGFjaW5nXCI6MC4wLFwiUGFkZGluZ1wiOntcIiRpZFwiOlwiMTA2XCIsXCJUb3BcIjowLjAsXCJMZWZ0XCI6MC4wLFwiUmlnaHRcIjowLjAsXCJCb3R0b21cIjowLjB9LFwiUG9zaXRpb25PblRhc2tcIjoxLFwiU2hhcGVTdHlsZVwiOntcIiRpZFwiOlwiMTA3XCIsXCJNYXJnaW5cIjp7XCIkaWRcIjpcIjEwOFwiLFwiVG9wXCI6MC4wLFwiTGVmdFwiOjAuMCxcIlJpZ2h0XCI6MC4wLFwiQm90dG9tXCI6MC4wfSxcIlBhZGRpbmdcIjp7XCIkaWRcIjpcIjEwOVwiLFwiVG9wXCI6MC4wLFwiTGVmdFwiOjAuMCxcIlJpZ2h0XCI6MC4wLFwiQm90dG9tXCI6MC4wfSxcIkJhY2tncm91bmRcIjp7XCIkaWRcIjpcIjExMFwiLFwiQ29sb3JcIjp7XCIkaWRcIjpcIjExMVwiLFwiQVwiOjI1NSxcIlJcIjoxMzUsXCJHXCI6MTg3LFwiQlwiOjE2Mn19LFwiSXNWaXNpYmxlXCI6dHJ1ZSxcIldpZHRoXCI6MjQuMCxcIkhlaWdodFwiOjI2LjAsXCJCb3JkZXJTdHlsZVwiOntcIiRpZFwiOlwiMTEyXCIsXCJMaW5lU3R5bGVcIjp7XCIkaWRcIjpcIjExM1wiLFwiTGluZUNvbG9yXCI6e1wiJGlkXCI6XCIxMTRcIixcIkNvbG9yXCI6e1wiJGlkXCI6XCIxMTVcIixcIkFcIjoyNTUsXCJSXCI6MjM0LFwiR1wiOjIyLFwiQlwiOjMwfX0sXCJMaW5lV2VpZ2h0XCI6MC4wLFwiTGluZVR5cGVcIjowfSxcIklzVmlzaWJsZVwiOmZhbHNlfX0sXCJUaXRsZVN0eWxlXCI6e1wiJGlkXCI6XCIxMTZcIixcIkZvbnRTZXR0aW5nc1wiOntcIiRpZFwiOlwiMTE3XCIsXCJGb250U2l6ZVwiOjE0LFwiRm9udE5hbWVcIjpcIkNhbGlicmlcIixcIklzQm9sZFwiOnRydWUsXCJJc0l0YWxpY1wiOnRydWUsXCJJc1VuZGVybGluZWRcIjp0cnVlfSxcIkZvcmVncm91bmRcIjp7XCIkaWRcIjpcIjExOFwiLFwiQ29sb3JcIjp7XCIkaWRcIjpcIjExOVwiLFwiQVwiOjI1NSxcIlJcIjozNyxcIkdcIjo3MixcIkJcIjo4NX19LFwiSG9yaXpvbnRhbEFsaWdubWVudFwiOjEsXCJJc1Zpc2libGVcIjp0cnVlfSxcIkRhdGVTdHlsZVwiOntcIiRpZFwiOlwiMTIwXCIsXCJGb250U2V0dGluZ3NcIjp7XCIkaWRcIjpcIjEyMVwiLFwiRm9udFNpemVcIjo5LFwiRm9udE5hbWVcIjpcIkNvcmJlbFwiLFwiSXNCb2xkXCI6ZmFsc2UsXCJJc0l0YWxpY1wiOmZhbHNlLFwiSXNVbmRlcmxpbmVkXCI6ZmFsc2V9LFwiRm9yZWdyb3VuZFwiOntcIiRpZFwiOlwiMTIyXCIsXCJDb2xvclwiOntcIiRpZFwiOlwiMTIzXCIsXCJBXCI6MjU1LFwiUlwiOjg1LFwiR1wiOjEzMCxcIkJcIjoxMzl9fSxcIkhvcml6b250YWxBbGlnbm1lbnRcIjoxLFwiSXNWaXNpYmxlXCI6dHJ1ZX0sXCJEYXRlRm9ybWF0XCI6e1wiJGlkXCI6XCIxMj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TI1XCIsXCJGb3JtYXRcIjowLFwiSXNWaXNpYmxlXCI6ZmFsc2UsXCJMYXN0S25vd25WaXNpYmlsaXR5U3RhdGVcIjpmYWxzZX19LFwiU3dpbWxhbmVWMlN0eWxlXCI6e1wiJGlkXCI6XCIxMjZcIixcIlN0eWxlSWRcIjpcImUxN2JmMzRmLWNkMzAtNDhkMS04ZWQwLTYzYmE1NzM2YWVjZlwiLFwiTmFtZVwiOlwiU3dpbWxhbmUgU3R5bGUgMVwiLFwiSGVhZGVyU3R5bGVcIjp7XCIkaWRcIjpcIjEyN1wiLFwiVGV4dFN0eWxlXCI6e1wiJGlkXCI6XCIxMjhcIixcIkZvbnRTZXR0aW5nc1wiOntcIiRpZFwiOlwiMTI5XCIsXCJGb250U2l6ZVwiOjEyLFwiRm9udE5hbWVcIjpcIkNhbGlicmlcIixcIklzQm9sZFwiOmZhbHNlLFwiSXNJdGFsaWNcIjpmYWxzZSxcIklzVW5kZXJsaW5lZFwiOmZhbHNlfSxcIkZvcmVncm91bmRcIjp7XCIkaWRcIjpcIjEzMFwiLFwiQ29sb3JcIjp7XCIkaWRcIjpcIjEzMVwiLFwiQVwiOjI1NSxcIlJcIjoxLFwiR1wiOjIyLFwiQlwiOjM5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yNTUsXCJSXCI6MTM1LFwiR1wiOjE4NyxcIkJcIjoxNjJ9fSxcIklzVmlzaWJsZVwiOnRydWUsXCJXaWR0aFwiOjAuMCxcIkhlaWdodFwiOjAuMCxcIkJvcmRlclN0eWxlXCI6e1wiJGlkXCI6XCIxMzdcIixcIkxpbmVTdHlsZVwiOntcIiRpZFwiOlwiMTM4XCIsXCJMaW5lQ29sb3JcIjp7XCIkaWRcIjpcIjEzOVwiLFwiQ29sb3JcIjp7XCIkaWRcIjpcIjE0MFwiLFwiQVwiOjI1NSxcIlJcIjoyNTUsXCJHXCI6MjU1LFwiQlwiOjI1NX19LFwiTGluZVdlaWdodFwiOjAuMCxcIkxpbmVUeXBlXCI6MH0sXCJJc1Zpc2libGVcIjpmYWxzZX19fSxcIkJhY2tncm91bmRTdHlsZVwiOntcIiRpZFwiOlwiMTQxXCIsXCJNYXJnaW5cIjp7XCIkaWRcIjpcIjE0MlwiLFwiVG9wXCI6MC4wLFwiTGVmdFwiOjAuMCxcIlJpZ2h0XCI6MC4wLFwiQm90dG9tXCI6MC4wfSxcIlBhZGRpbmdcIjp7XCIkaWRcIjpcIjE0M1wiLFwiVG9wXCI6MC4wLFwiTGVmdFwiOjAuMCxcIlJpZ2h0XCI6MC4wLFwiQm90dG9tXCI6MC4wfSxcIkJhY2tncm91bmRcIjp7XCIkaWRcIjpcIjE0NFwiLFwiQ29sb3JcIjp7XCIkaWRcIjpcIjE0NVwiLFwiQVwiOjE0MixcIlJcIjoxMzUsXCJHXCI6MTg3LFwiQlwiOjE2Mn19LFwiSXNWaXNpYmxlXCI6dHJ1ZSxcIldpZHRoXCI6MC4wLFwiSGVpZ2h0XCI6MC4wLFwiQm9yZGVyU3R5bGVcIjp7XCIkaWRcIjpcIjE0NlwiLFwiTGluZVN0eWxlXCI6e1wiJGlkXCI6XCIxNDdcIixcIkxpbmVDb2xvclwiOntcIiRpZFwiOlwiMTQ4XCIsXCJDb2xvclwiOntcIiRpZFwiOlwiMTQ5XCIsXCJBXCI6MjU1LFwiUlwiOjIzNCxcIkdcIjoyMixcIkJcIjozMH19LFwiTGluZVdlaWdodFwiOjAuMCxcIkxpbmVUeXBlXCI6MH0sXCJJc1Zpc2libGVcIjpmYWxzZX19LFwiSXNBYm92ZVRpbWViYW5kXCI6ZmFsc2UsXCJTcGFjaW5nXCI6NSxcIkRlZmF1bHRTd2ltbGFuZUFjdGl2aXR5U3R5bGVcIjp7XCIkaWRcIjpcIjE1MFwiLFwiSGVhZGVyU3R5bGVcIjp7XCIkaWRcIjpcIjE1MVwiLFwiVGV4dFN0eWxlXCI6e1wiJGlkXCI6XCIxNTJcIixcIkZvbnRTZXR0aW5nc1wiOntcIiRpZFwiOlwiMTUzXCIsXCJGb250U2l6ZVwiOjExLFwiRm9udE5hbWVcIjpcIkNhbGlicmlcIixcIklzQm9sZFwiOmZhbHNlLFwiSXNJdGFsaWNcIjpmYWxzZSxcIklzVW5kZXJsaW5lZFwiOmZhbHNlfSxcIkZvcmVncm91bmRcIjp7XCIkaWRcIjpcIjE1NFwiLFwiQ29sb3JcIjp7XCIkaWRcIjpcIjE1NVwiLFwiQVwiOjI1NSxcIlJcIjowLFwiR1wiOjAsXCJCXCI6MH19LFwiSG9yaXpvbnRhbEFsaWdubWVudFwiOjAsXCJJc1Zpc2libGVcIjp0cnVlfSxcIlJlY3RhbmdsZVN0eWxlXCI6e1wiJGlkXCI6XCIxNTZcIixcIk1hcmdpblwiOntcIiRpZFwiOlwiMTU3XCIsXCJUb3BcIjowLjAsXCJMZWZ0XCI6MC4wLFwiUmlnaHRcIjowLjAsXCJCb3R0b21cIjowLjB9LFwiUGFkZGluZ1wiOntcIiRpZFwiOlwiMTU4XCIsXCJUb3BcIjowLjAsXCJMZWZ0XCI6MC4wLFwiUmlnaHRcIjowLjAsXCJCb3R0b21cIjowLjB9LFwiQmFja2dyb3VuZFwiOntcIiRpZFwiOlwiMTU5XCIsXCJDb2xvclwiOntcIiRpZFwiOlwiMTYwXCIsXCJBXCI6NjMsXCJSXCI6MTM1LFwiR1wiOjE4NyxcIkJcIjoxNjJ9fSxcIklzVmlzaWJsZVwiOnRydWUsXCJXaWR0aFwiOjAuMCxcIkhlaWdodFwiOjAuMCxcIkJvcmRlclN0eWxlXCI6e1wiJGlkXCI6XCIxNjFcIixcIkxpbmVTdHlsZVwiOntcIiRpZFwiOlwiMTYyXCIsXCJMaW5lQ29sb3JcIjp7XCIkaWRcIjpcIjE2M1wiLFwiQ29sb3JcIjp7XCIkaWRcIjpcIjE2NFwiLFwiQVwiOjI1NSxcIlJcIjoyNTUsXCJHXCI6MCxcIkJcIjowfX0sXCJMaW5lV2VpZ2h0XCI6MC4wLFwiTGluZVR5cGVcIjowfSxcIklzVmlzaWJsZVwiOmZhbHNlfX19LFwiQmFja2dyb3VuZFN0eWxlXCI6e1wiJGlkXCI6XCIxNjVcIixcIk1hcmdpblwiOntcIiRpZFwiOlwiMTY2XCIsXCJUb3BcIjowLjAsXCJMZWZ0XCI6MC4wLFwiUmlnaHRcIjowLjAsXCJCb3R0b21cIjowLjB9LFwiUGFkZGluZ1wiOntcIiRpZFwiOlwiMTY3XCIsXCJUb3BcIjowLjAsXCJMZWZ0XCI6MC4wLFwiUmlnaHRcIjowLjAsXCJCb3R0b21cIjowLjB9LFwiQmFja2dyb3VuZFwiOntcIiRpZFwiOlwiMTY4XCIsXCJDb2xvclwiOntcIiRpZFwiOlwiMTY5XCIsXCJBXCI6MTQyLFwiUlwiOjEzNSxcIkdcIjoxODcsXCJCXCI6MTYyfX0sXCJJc1Zpc2libGVcIjp0cnVlLFwiV2lkdGhcIjowLjAsXCJIZWlnaHRcIjowLjAsXCJCb3JkZXJTdHlsZVwiOntcIiRpZFwiOlwiMTcwXCIsXCJMaW5lU3R5bGVcIjp7XCIkaWRcIjpcIjE3MVwiLFwiTGluZUNvbG9yXCI6e1wiJGlkXCI6XCIxNzJcIixcIkNvbG9yXCI6e1wiJGlkXCI6XCIxNzNcIixcIkFcIjoyNTUsXCJSXCI6MjM0LFwiR1wiOjIyLFwiQlwiOjMwfX0sXCJMaW5lV2VpZ2h0XCI6MC4wLFwiTGluZVR5cGVcIjowfSxcIklzVmlzaWJsZVwiOmZhbHNlfX19LFwiRGVmYXVsdFN3aW1sYW5lTWlsZXN0b25lU3R5bGVcIjp7XCIkaWRcIjpcIjE3NFwiLFwiVGl0bGVQb3NpdGlvblwiOjAsXCJEYXRlUG9zaXRpb25cIjoyLFwiU2hhcGVUeXBlXCI6OSxcIlNoYXBlU2l6ZVwiOjAsXCJTcGFjaW5nXCI6NSxcIlNoYXBl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yNTUsXCJSXCI6MSxcIkdcIjoyMixcIkJcIjozOX19LFwiSXNWaXNpYmxlXCI6dHJ1ZSxcIldpZHRoXCI6MTIuMCxcIkhlaWdodFwiOjE0LjAsXCJCb3JkZXJTdHlsZVwiOntcIiRpZFwiOlwiMTgwXCIsXCJMaW5lU3R5bGVcIjp7XCIkaWRcIjpcIjE4MVwiLFwiTGluZUNvbG9yXCI6e1wiJGlkXCI6XCIxODJcIixcIkNvbG9yXCI6e1wiJGlkXCI6XCIxODNcIixcIkFcIjoyNTUsXCJSXCI6MjM0LFwiR1wiOjIyLFwiQlwiOjMwfX0sXCJMaW5lV2VpZ2h0XCI6Mi4wLFwiTGluZVR5cGVcIjowfSxcIklzVmlzaWJsZVwiOmZhbHNlfX0sXCJUaXRsZVN0eWxlXCI6e1wiJGlkXCI6XCIxODRcIixcIkZvbnRTZXR0aW5nc1wiOntcIiRpZFwiOlwiMTg1XCIsXCJGb250U2l6ZVwiOjExLFwiRm9udE5hbWVcIjpcIkNhbGlicmlcIixcIklzQm9sZFwiOmZhbHNlLFwiSXNJdGFsaWNcIjp0cnVlLFwiSXNVbmRlcmxpbmVkXCI6dHJ1ZX0sXCJGb3JlZ3JvdW5kXCI6e1wiJGlkXCI6XCIxODZcIixcIkNvbG9yXCI6e1wiJGlkXCI6XCIxODdcIixcIkFcIjoyNTUsXCJSXCI6MSxcIkdcIjoyMixcIkJcIjozOX19LFwiSG9yaXpvbnRhbEFsaWdubWVudFwiOjIsXCJJc1Zpc2libGVcIjp0cnVlfSxcIkRhdGVTdHlsZVwiOntcIiRpZFwiOlwiMTg4XCIsXCJGb250U2V0dGluZ3NcIjp7XCIkaWRcIjpcIjE4OVwiLFwiRm9udFNpemVcIjo5LFwiRm9udE5hbWVcIjpcIkNvcmJlbFwiLFwiSXNCb2xkXCI6ZmFsc2UsXCJJc0l0YWxpY1wiOmZhbHNlLFwiSXNVbmRlcmxpbmVkXCI6ZmFsc2V9LFwiRm9yZWdyb3VuZFwiOntcIiRpZFwiOlwiMTkwXCIsXCJDb2xvclwiOntcIiRpZFwiOlwiMTkxXCIsXCJBXCI6MjU1LFwiUlwiOjI5LFwiR1wiOjUyLFwiQlwiOjQxfX0sXCJIb3Jpem9udGFsQWxpZ25tZW50XCI6MCxcIklzVmlzaWJsZVwiOnRydWV9LFwiRGF0ZUZvcm1hdFwiOntcIiRpZFwiOlwiMTk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E5M1wiLFwiRm9ybWF0XCI6MCxcIklzVmlzaWJsZVwiOmZhbHNlLFwiTGFzdEtub3duVmlzaWJpbGl0eVN0YXRlXCI6ZmFsc2V9fSxcIkRlZmF1bHRTd2ltbGFuZVRhc2tTdHlsZVwiOntcIiRpZFwiOlwiMTk0XCIsXCJTaGFwZVwiOjcsXCJTaGFwZVRoaWNrbmVzc1wiOjEsXCJEdXJhdGlvbkZvcm1hdFwiOjAsXCJQZXJjZW50YWdlQ29tcGxldGVUZXh0U3R5bGVcIjp7XCIkaWRcIjpcIjE5NVwiLFwiRm9udFNldHRpbmdzXCI6e1wiJGlkXCI6XCIxOTZcIixcIkZvbnRTaXplXCI6MTAsXCJGb250TmFtZVwiOlwiQ2FsaWJyaVwiLFwiSXNCb2xkXCI6ZmFsc2UsXCJJc0l0YWxpY1wiOmZhbHNlLFwiSXNVbmRlcmxpbmVkXCI6ZmFsc2V9LFwiRm9yZWdyb3VuZFwiOntcIiRpZFwiOlwiMTk3XCIsXCJDb2xvclwiOntcIiRpZFwiOlwiMTk4XCIsXCJBXCI6MjU1LFwiUlwiOjE5MixcIkdcIjo4MCxcIkJcIjo3N319LFwiSG9yaXpvbnRhbEFsaWdubWVudFwiOjAsXCJJc1Zpc2libGVcIjpmYWxzZX0sXCJQZXJjZW50YWdlQ29tcGxldGVIaWdobGlnaHRTdHlsZVwiOntcIiRpZFwiOlwiMTk5XCIsXCJCYWNrZ3JvdW5kXCI6e1wiJGlkXCI6XCIyMDBcIixcIkNvbG9yXCI6e1wiJGlkXCI6XCIyMDFcIixcIkFcIjo4OSxcIlJcIjowLFwiR1wiOjAsXCJCXCI6MH19fSxcIkR1cmF0aW9uU3R5bGVcIjp7XCIkaWRcIjpcIjIwMlwiLFwiRm9udFNldHRpbmdzXCI6e1wiJGlkXCI6XCIyMDNcIixcIkZvbnRTaXplXCI6MTAsXCJGb250TmFtZVwiOlwiQ2FsaWJyaVwiLFwiSXNCb2xkXCI6ZmFsc2UsXCJJc0l0YWxpY1wiOmZhbHNlLFwiSXNVbmRlcmxpbmVkXCI6ZmFsc2V9LFwiRm9yZWdyb3VuZFwiOntcIiRpZFwiOlwiMjA0XCIsXCJDb2xvclwiOntcIiRpZFwiOlwiMjA1XCIsXCJBXCI6MjU1LFwiUlwiOjIzNyxcIkdcIjoxMjUsXCJCXCI6NDl9fSxcIkhvcml6b250YWxBbGlnbm1lbnRcIjowLFwiSXNWaXNpYmxlXCI6ZmFsc2V9LFwiTWFyZ2luXCI6e1wiJGlkXCI6XCIyMDZcIixcIlRvcFwiOjAuMCxcIkxlZnRcIjowLjAsXCJSaWdodFwiOjAuMCxcIkJvdHRvbVwiOjAuMH0sXCJTdGFydERhdGVQb3NpdGlvblwiOjQsXCJFbmREYXRlUG9zaXRpb25cIjo0LFwiVGl0bGVQb3NpdGlvblwiOjMsXCJEdXJhdGlvblBvc2l0aW9uXCI6MCxcIlBlcmNlbnRhZ2VDb21wbGV0ZWRQb3NpdGlvblwiOjAsXCJTcGFjaW5nXCI6NS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MTM1LFwiR1wiOjE4NyxcIkJcIjoxNjJ9fSxcIklzVmlzaWJsZVwiOnRydWUsXCJXaWR0aFwiOjAuMCxcIkhlaWdodFwiOjE2LjAsXCJCb3JkZXJTdHlsZVwiOntcIiRpZFwiOlwiMjEyXCIsXCJMaW5lU3R5bGVcIjp7XCIkaWRcIjpcIjIxM1wiLFwiTGluZUNvbG9yXCI6e1wiJGlkXCI6XCIyMTRcIixcIkNvbG9yXCI6e1wiJGlkXCI6XCIyMTVcIixcIkFcIjoyNTUsXCJSXCI6MjM0LFwiR1wiOjIyLFwiQlwiOjMwfX0sXCJMaW5lV2VpZ2h0XCI6Mi4wLFwiTGluZVR5cGVcIjowfSxcIklzVmlzaWJsZVwiOmZhbHNlfX0sXCJUaXRsZVN0eWxlXCI6e1wiJGlkXCI6XCIyMTZcIixcIkZvbnRTZXR0aW5nc1wiOntcIiRpZFwiOlwiMjE3XCIsXCJGb250U2l6ZVwiOjExLFwiRm9udE5hbWVcIjpcIkNhbGlicmlcIixcIklzQm9sZFwiOmZhbHNlLFwiSXNJdGFsaWNcIjpmYWxzZSxcIklzVW5kZXJsaW5lZFwiOmZhbHNlfSxcIkZvcmVncm91bmRcIjp7XCIkaWRcIjpcIjIxOFwiLFwiQ29sb3JcIjp7XCIkaWRcIjpcIjIxOVwiLFwiQVwiOjI1NSxcIlJcIjoyNTUsXCJHXCI6MjU1LFwiQlwiOjI1NX19LFwiSG9yaXpvbnRhbEFsaWdubWVudFwiOjIsXCJJc1Zpc2libGVcIjp0cnVlfSxcIkRhdGVTdHlsZVwiOntcIiRpZFwiOlwiMjIwXCIsXCJGb250U2V0dGluZ3NcIjp7XCIkaWRcIjpcIjIyMVwiLFwiRm9udFNpemVcIjoxMCxcIkZvbnROYW1lXCI6XCJDb3JiZWxcIixcIklzQm9sZFwiOmZhbHNlLFwiSXNJdGFsaWNcIjpmYWxzZSxcIklzVW5kZXJsaW5lZFwiOmZhbHNlfSxcIkZvcmVncm91bmRcIjp7XCIkaWRcIjpcIjIyMlwiLFwiQ29sb3JcIjp7XCIkaWRcIjpcIjIyM1wiLFwiQVwiOjI1NSxcIlJcIjoyNTUsXCJHXCI6MjU1LFwiQlwiOjI1NX19LFwiSG9yaXpvbnRhbEFsaWdubWVudFwiOjAsXCJJc1Zpc2libGVcIjp0cnVlfSxcIkRhdGVGb3JtYXRcIjp7XCIkaWRcIjpcIjIyNFwiLFwiRm9ybWF0U3RyaW5nXCI6XCJNTS5kZFwiLFwiU2VwYXJhdG9yXCI6XCIuXCIsXCJVc2VJbnRlcm5hdGlvbmFsRGF0ZUZvcm1hdFwiOmZhbHNlLFwiRGF0ZUlzVmlzaWJsZVwiOnRydWUsXCJUaW1lSXNWaXNpYmxlXCI6ZmFsc2UsXCJIb3VyRGlnaXRzXCI6MSxcIkFtUG1EZXNpZ25hdG9yXCI6MixcIlRyaW0wME1pbnV0ZXNcIjpmYWxzZX0sXCJXZWVrTnVtYmVyaW5nXCI6e1wiJGlkXCI6XCIyMjVcIixcIkZvcm1hdFwiOjAsXCJJc1Zpc2libGVcIjpmYWxzZSxcIkxhc3RLbm93blZpc2liaWxpdHlTdGF0ZVwiOmZhbHNlfX0sXCJEZWZhdWx0U3dpbWxhbmVNb3RTdHlsZVwiOntcIiRpZFwiOlwiMjI2XCIsXCJTaGFwZVwiOjE3LFwiU2hhcGVTaXplXCI6MSxcIkRldGFpbHNTcGFjaW5nXCI6Mi4wLFwiUGFkZGluZ1wiOntcIiRpZFwiOlwiMjI3XCIsXCJUb3BcIjo3LjAsXCJMZWZ0XCI6My4wLFwiUmlnaHRcIjowLjAsXCJCb3R0b21cIjoyLjB9LFwiUG9zaXRpb25PblRhc2tcIjoxLFwiU2hhcGVTdHlsZVwiOntcIiRpZFwiOlwiMjI4XCIsXCJNYXJnaW5cIjp7XCIkaWRcIjpcIjIyOVwiLFwiVG9wXCI6MC4wLFwiTGVmdFwiOjAuMCxcIlJpZ2h0XCI6MC4wLFwiQm90dG9tXCI6MC4wfSxcIlBhZGRpbmdcIjp7XCIkaWRcIjpcIjIzMFwiLFwiVG9wXCI6MC4wLFwiTGVmdFwiOjAuMCxcIlJpZ2h0XCI6MC4wLFwiQm90dG9tXCI6MC4wfSxcIkJhY2tncm91bmRcIjp7XCIkaWRcIjpcIjIzMVwiLFwiQ29sb3JcIjp7XCIkaWRcIjpcIjIzMlwiLFwiQVwiOjI1NSxcIlJcIjoxMzUsXCJHXCI6MTg3LFwiQlwiOjE2Mn19LFwiSXNWaXNpYmxlXCI6dHJ1ZSxcIldpZHRoXCI6MTguMCxcIkhlaWdodFwiOjIwLjAsXCJCb3JkZXJTdHlsZVwiOntcIiRpZFwiOlwiMjMzXCIsXCJMaW5lU3R5bGVcIjp7XCIkaWRcIjpcIjIzNFwiLFwiTGluZUNvbG9yXCI6e1wiJGlkXCI6XCIyMzVcIixcIkNvbG9yXCI6e1wiJGlkXCI6XCIyMzZcIixcIkFcIjoyNTUsXCJSXCI6MjM0LFwiR1wiOjIyLFwiQlwiOjMwfX0sXCJMaW5lV2VpZ2h0XCI6MC4wLFwiTGluZVR5cGVcIjowfSxcIklzVmlzaWJsZVwiOmZhbHNlfX0sXCJUaXRsZVN0eWxlXCI6e1wiJGlkXCI6XCIyMzdcIixcIkZvbnRTZXR0aW5nc1wiOntcIiRpZFwiOlwiMjM4XCIsXCJGb250U2l6ZVwiOjEyLFwiRm9udE5hbWVcIjpcIkNhbGlicmlcIixcIklzQm9sZFwiOmZhbHNlLFwiSXNJdGFsaWNcIjpmYWxzZSxcIklzVW5kZXJsaW5lZFwiOmZhbHNlfSxcIkZvcmVncm91bmRcIjp7XCIkaWRcIjpcIjIzOVwiLFwiQ29sb3JcIjp7XCIkaWRcIjpcIjI0MFwiLFwiQVwiOjI1NSxcIlJcIjowLFwiR1wiOjAsXCJCXCI6MH19LFwiSG9yaXpvbnRhbEFsaWdubWVudFwiOjEsXCJJc1Zpc2libGVcIjp0cnVlfSxcIkRhdGVTdHlsZVwiOntcIiRpZFwiOlwiMjQxXCIsXCJGb250U2V0dGluZ3NcIjp7XCIkaWRcIjpcIjI0MlwiLFwiRm9udFNpemVcIjo5LFwiRm9udE5hbWVcIjpcIkNvcmJlbFwiLFwiSXNCb2xkXCI6ZmFsc2UsXCJJc0l0YWxpY1wiOmZhbHNlLFwiSXNVbmRlcmxpbmVkXCI6ZmFsc2V9LFwiRm9yZWdyb3VuZFwiOntcIiRpZFwiOlwiMjQzXCIsXCJDb2xvclwiOntcIiRpZFwiOlwiMjQ0XCIsXCJBXCI6MjU1LFwiUlwiOjU1LFwiR1wiOjUzLFwiQlwiOjY5fX0sXCJIb3Jpem9udGFsQWxpZ25tZW50XCI6MCxcIklzVmlzaWJsZVwiOnRydWV9LFwiRGF0ZUZvcm1hdFwiOntcIiRpZFwiOlwiMjQ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0NlwiLFwiRm9ybWF0XCI6MCxcIklzVmlzaWJsZVwiOmZhbHNlLFwiTGFzdEtub3duVmlzaWJpbGl0eVN0YXRlXCI6ZmFsc2V9fX0sXCJfYWRkaXRpb25hbFN3aW1sYW5lVjJTdHlsZXNcIjpbXSxcIkdyaWRsaW5lUGFuZWxTdHlsZVwiOntcIiRpZFwiOlwiMjQ3XCIsXCJHcmlkbGluZVN0eWxlXCI6e1wiJGlkXCI6XCIyNDhcIixcIkxpbmVDb2xvclwiOntcIiRpZFwiOlwiMjQ5XCIsXCJDb2xvclwiOntcIiRpZFwiOlwiMjUwXCIsXCJBXCI6MzgsXCJSXCI6OTcsXCJHXCI6MTU1LFwiQlwiOjE3NX19LFwiTGluZVdlaWdodFwiOjEuMCxcIkxpbmVUeXBlXCI6MH0sXCJJc1Zpc2libGVcIjp0cnVlfSxcIkFjdGl2aXR5TGluZVBhbmVsU3R5bGVcIjp7XCIkaWRcIjpcIjI1MVwiLFwiQWN0aXZpdHlMaW5lU3R5bGVcIjp7XCIkaWRcIjpcIjI1MlwiLFwiTGluZUNvbG9yXCI6e1wiJGlkXCI6XCIyNTNcIixcIkNvbG9yXCI6e1wiJGlkXCI6XCIyNTRcIixcIkFcIjozOCxcIlJcIjo5MSxcIkdcIjoxNTUsXCJCXCI6MjEzfX0sXCJMaW5lV2VpZ2h0XCI6MS4wLFwiTGluZVR5cGVcIjowfSxcIklzVmlzaWJsZVwiOnRydWV9LFwiRGVmYXVsdERlcGVuZGVuY3lTdHlsZVwiOntcIiRpZFwiOlwiMjU1XCIsXCJMaW5lU3R5bGVcIjp7XCIkaWRcIjpcIjI1NlwiLFwiTGluZUNvbG9yXCI6e1wiJGlkXCI6XCIyNTdcIixcIkNvbG9yXCI6e1wiJGlkXCI6XCIyNThcIixcIkFcIjoyNTUsXCJSXCI6MCxcIkdcIjowLFwiQlwiOjB9fSxcIkxpbmVXZWlnaHRcIjoxLjAsXCJMaW5lVHlwZVwiOjB9LFwiRW5kQXJyb3doZWFkTGluZVN0eWxlXCI6e1wiJGlkXCI6XCIyNTlcIixcIktpbmRcIjoxLFwiV2lkdGhcIjoxLFwiTGVuZ3RoXCI6MH0sXCJCcmluZ1RvRnJvbnRcIjp0cnVlLFwiUmFkaXVzXCI6MC4wfSxcIkNyaXRpY2FsUGF0aFN0eWxlXCI6e1wiJGlkXCI6XCIyNjBcIixcIkNyaXRpY2FsUGF0aFN0eWxlT3B0aW9uc1wiOjE1LFwiTGluZVN0eWxlXCI6e1wiJGlkXCI6XCIyNjFcIixcIkxpbmVDb2xvclwiOntcIiRpZFwiOlwiMjYyXCIsXCJDb2xvclwiOntcIiRpZFwiOlwiMjYzXCIsXCJBXCI6MjU1LFwiUlwiOjIyMixcIkdcIjo1MCxcIkJcIjo1MH19LFwiTGluZVdlaWdodFwiOjEuMCxcIkxpbmVUeXBlXCI6MH0sXCJUaXRsZUZvcmVncm91bmRcIjp7XCIkaWRcIjpcIjI2NFwiLFwiQ29sb3JcIjp7XCIkaWRcIjpcIjI2NVwiLFwiQVwiOjI1NSxcIlJcIjoxNzYsXCJHXCI6MTksXCJCXCI6MjV9fSxcIlNoYXBlc0JhY2tncm91bmRcIjp7XCIkaWRcIjpcIjI2NlwiLFwiQ29sb3JcIjp7XCIkaWRcIjpcIjI2N1wiLFwiQVwiOjI1NSxcIlJcIjoyNTMsXCJHXCI6MjAzLFwiQlwiOjIwOH19LFwiU2hhcGVzQm9yZGVyU3R5bGVcIjp7XCIkaWRcIjpcIjI2OFwiLFwiTGluZUNvbG9yXCI6e1wiJGlkXCI6XCIyNjlcIixcIkNvbG9yXCI6e1wiJGlkXCI6XCIyNzBcIixcIkFcIjoyNTUsXCJSXCI6MjIyLFwiR1wiOjUwLFwiQlwiOjUwfX0sXCJMaW5lV2VpZ2h0XCI6Mi4wLFwiTGluZVR5cGVcIjowfX0sXCJQYW5lbHNTcGFjaW5nRGVmaW5pdGlvblwiOntcIiRpZFwiOlwiMjcxXCIsXCJTcGFjaW5nQWJvdmVUaW1lYmFuZFwiOjE2LFwiU3BhY2luZ0JlbG93VGltZWJhbmRcIjoxNixcIlNwYWNpbmdBYm92ZUJldHdlZW5Td2ltbGFuZXNBbmRUYXNrc1wiOjE2LFwiU3BhY2luZ0JlbG93QmV0d2VlblN3aW1sYW5lc0FuZFRhc2tzXCI6MTZ9LFwiX3NlbGVjdGVkVGhlbWVQcmVzZXRDb2xvcnNcIjp7XCIkaWRcIjpcIjI3MlwiLFwiVGV4dExpZ2h0XCI6e1wiJGlkXCI6XCIyNzNcIixcIkFcIjoyNTUsXCJSXCI6MjU1LFwiR1wiOjI1NSxcIkJcIjoyNTV9LFwiVGV4dERhcmtcIjp7XCIkaWRcIjpcIjI3NFwiLFwiQVwiOjI1NSxcIlJcIjowLFwiR1wiOjAsXCJCXCI6MH0sXCJBY2NlbnQxXCI6e1wiJGlkXCI6XCIyNzVcIixcIkFcIjoyNTUsXCJSXCI6MjAxLFwiR1wiOjIyOCxcIkJcIjoyMDJ9LFwiQWNjZW50MlwiOntcIiRpZFwiOlwiMjc2XCIsXCJBXCI6MjU1LFwiUlwiOjUwLFwiR1wiOjk4LFwiQlwiOjExNX0sXCJBY2NlbnQzXCI6e1wiJGlkXCI6XCIyNzdcIixcIkFcIjoyNTUsXCJSXCI6MTM1LFwiR1wiOjE4NyxcIkJcIjoxNjJ9LFwiQWNjZW50NFwiOntcIiRpZFwiOlwiMjc4XCIsXCJBXCI6MjU1LFwiUlwiOjIzMyxcIkdcIjoxMTMsXCJCXCI6NTB9LFwiQWNjZW50NVwiOntcIiRpZFwiOlwiMjc5XCIsXCJBXCI6MjU1LFwiUlwiOjI1LFwiR1wiOjEwNyxcIkJcIjozNn0sXCJBY2NlbnQ2XCI6e1wiJGlkXCI6XCIyODBcIixcIkFcIjoyNTUsXCJSXCI6MTUsXCJHXCI6MTU4LFwiQlwiOjIxM30sXCJBY2NlbnQ3XCI6e1wiJGlkXCI6XCIyODFcIixcIkFcIjoyNTUsXCJSXCI6MTYwLFwiR1wiOjQzLFwiQlwiOjE0N30sXCJBY2NlbnQ4XCI6e1wiJGlkXCI6XCIyODJcIixcIkFcIjoyNTUsXCJSXCI6NzgsXCJHXCI6MTY3LFwiQlwiOjQ2fX0sXCJfY3VzdG9tUHJlc2V0Q29sb3JzXCI6e1wiJGlkXCI6XCIyODNcIn19fSJ9LCJTZXR0aW5ncyI6eyIkaWQiOiIxNzU1IiwiSW1wYU9wdGlvbnMiOm51bGw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nRydWUsIlNtYXJ0VGltZWxpbmVUYXNrUGVyY2VudGFnZUZpdCI6ZmFsc2V9LCJJc05ldyI6ZmFsc2UsIkltcG9ydFR5cGUiOjAsIkZpbGVQYXRoIjpudWxsLCJUaW1lQ29uZmlndXJhdGlvbiI6eyIkaWQiOiIxNzU2IiwiVXNlVGltZSI6ZmFsc2UsIldvcmtEYXlTdGFydCI6IjAwOjAwOjAwIiwiV29ya0RheUVuZCI6IjIzOjU5OjAwIn0sIkxhc3RVc2VkVGVtcGxhdGVJZCI6IjRiNjlmYjNlLWZhMTktNDBlNi1iYzhjLTI1YTBmOTFhMzI5MiIsIkxhc3RVc2VkVGhlbWVEZXRhaWxzIjp7IiRpZCI6IjE3NTciLCJJZCI6ImE0N2NiMmRjLWMzODktNGU5OC05YmZhLTgwOTMyMjc5OTJkZSIsIlRpdGxlIjoiVW50aXRsZWQgdGhlbWUiLCJDYXRlZ29yeSI6Mn0sIkZpcnN0V2Vla09mWWVhciI6MCwiUGxhY2VNaWxlc3RvbmVBdFRoZUJlZ2lubmluZ09mVGhlRGF5IjpmYWxzZSwiRGVwZW5kZW5jeVNjaGVkdWxpbmdTZXR0aW5ncyI6eyIkaWQiOiIxNzU4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3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17-08-02T23:59:59.9990000Z"/>
  <p:tag name="OTLTIMEBANDWORKINGDAYS" val="All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w"/>
  <p:tag name="OTLTIMEBANDSCALETYPE" val="Weeks"/>
  <p:tag name="OTLTIMEBANDSHAPETYPE" val="ModernTimeband"/>
  <p:tag name="OTLTIMEBANDSHAPEHEIGHT" val="30"/>
  <p:tag name="OTLTIMEBANDSHAPEPADDINGLEFT" val="13"/>
  <p:tag name="OTLTIMEBANDENDDATE" val="2025-03-31T23:59:00.0000000"/>
  <p:tag name="OTLLEFTENDCAPSMARGINLEFT" val="49.973333333333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chedule Revision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4-09-10T23:59:00.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chedule Revision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4-11-13T23:59:00.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chedule Revision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5-01-19T23:59:00.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5-01-27T06:28:00.0000000Z"/>
  <p:tag name="OTLENDDATE" val="2025-02-03T18:46:00.0000000Z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4-12-18T09:14:00.0000000Z"/>
  <p:tag name="OTLENDDATE" val="2025-01-29T00:28:00.0000000Z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4-10-07T22:03:00.0000000Z"/>
  <p:tag name="OTLENDDATE" val="2024-11-24T20:20:00.0000000Z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4-09-18T03:26:00.0000000Z"/>
  <p:tag name="OTLENDDATE" val="2024-10-03T05:29:00.0000000Z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4-08-30T20:21:00.0000000Z"/>
  <p:tag name="OTLENDDATE" val="2024-09-22T21:06:00.0000000Z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PACING" val="5"/>
  <p:tag name="OTLSHAPETHICKNESSTYPE" val="Regular"/>
  <p:tag name="OTLWEEKNUMBERINGFORMAT" val="WNFormat1"/>
  <p:tag name="OTLWEEKNUMBERINGISVISIBLE" val="False"/>
  <p:tag name="OTLSTARTDATE" val="2024-08-05T23:43:00.0000000Z"/>
  <p:tag name="OTLENDDATE" val="2024-08-31T23:37:00.0000000Z"/>
  <p:tag name="OTLDURATIONFORMAT" val="week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5-02-04T01:04:00.0000000Z"/>
  <p:tag name="OTLENDDATE" val="2025-03-23T22:19:00.0000000Z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4-12-10T09:40:00.0000000Z"/>
  <p:tag name="OTLENDDATE" val="2024-12-18T13:31:00.0000000Z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4-11-24T03:57:00.0000000Z"/>
  <p:tag name="OTLENDDATE" val="2024-12-13T22:56:00.0000000Z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ll Blocks Complete"/>
  <p:tag name="OTLPOSITIONONTASK" val="None"/>
  <p:tag name="OTLRELATEDTASKID" val="00000000-0000-0000-0000-000000000000"/>
  <p:tag name="OTLWEEKNUMBERINGFORMAT" val="WNFormat1"/>
  <p:tag name="OTLWEEKNUMBERINGISVISIBLE" val="False"/>
  <p:tag name="OTLDATE" val="2024-11-25T23:59:00.000000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avigation Installation Done"/>
  <p:tag name="OTLPOSITIONONTASK" val="None"/>
  <p:tag name="OTLRELATEDTASKID" val="00000000-0000-0000-0000-000000000000"/>
  <p:tag name="OTLWEEKNUMBERINGFORMAT" val="WNFormat1"/>
  <p:tag name="OTLWEEKNUMBERINGISVISIBLE" val="False"/>
  <p:tag name="OTLDATE" val="2025-01-21T23:59:00.000000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djusters"/>
  <p:tag name="OTLPOSITIONONTASK" val="None"/>
  <p:tag name="OTLRELATEDTASKID" val="00000000-0000-0000-0000-000000000000"/>
  <p:tag name="OTLWEEKNUMBERINGFORMAT" val="WNFormat1"/>
  <p:tag name="OTLWEEKNUMBERINGISVISIBLE" val="False"/>
  <p:tag name="OTLDATE" val="2024-10-26T23:59:00.000000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ntrol Systems"/>
  <p:tag name="OTLPOSITIONONTASK" val="None"/>
  <p:tag name="OTLRELATEDTASKID" val="00000000-0000-0000-0000-000000000000"/>
  <p:tag name="OTLWEEKNUMBERINGFORMAT" val="WNFormat1"/>
  <p:tag name="OTLWEEKNUMBERINGISVISIBLE" val="False"/>
  <p:tag name="OTLDATE" val="2024-12-26T23:59:00.000000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eel Cutting"/>
  <p:tag name="OTLPOSITIONONTASK" val="None"/>
  <p:tag name="OTLRELATEDTASKID" val="00000000-0000-0000-0000-000000000000"/>
  <p:tag name="OTLWEEKNUMBERINGFORMAT" val="WNFormat1"/>
  <p:tag name="OTLWEEKNUMBERINGISVISIBLE" val="False"/>
  <p:tag name="OTLDATE" val="2024-08-28T23:59:00.000000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nown Risk 2"/>
  <p:tag name="OTLPOSITIONONTASK" val="None"/>
  <p:tag name="OTLRELATEDTASKID" val="00000000-0000-0000-0000-000000000000"/>
  <p:tag name="OTLWEEKNUMBERINGFORMAT" val="WNFormat1"/>
  <p:tag name="OTLWEEKNUMBERINGISVISIBLE" val="False"/>
  <p:tag name="OTLDATE" val="2024-12-18T23:59:00.00000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nown Risk 1"/>
  <p:tag name="OTLPOSITIONONTASK" val="Above"/>
  <p:tag name="OTLRELATEDTASKID" val="00000000-0000-0000-0000-000000000000"/>
  <p:tag name="OTLWEEKNUMBERINGFORMAT" val="WNFormat1"/>
  <p:tag name="OTLWEEKNUMBERINGISVISIBLE" val="False"/>
  <p:tag name="OTLDATE" val="2024-09-20T23:59:00.000000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nown Risk 3"/>
  <p:tag name="OTLPOSITIONONTASK" val="Center"/>
  <p:tag name="OTLRELATEDTASKID" val="00000000-0000-0000-0000-000000000000"/>
  <p:tag name="OTLWEEKNUMBERINGFORMAT" val="WNFormat1"/>
  <p:tag name="OTLWEEKNUMBERINGISVISIBLE" val="False"/>
  <p:tag name="OTLDATE" val="2025-02-07T23:59:00.000000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nown Risk 4"/>
  <p:tag name="OTLPOSITIONONTASK" val="Center"/>
  <p:tag name="OTLRELATEDTASKID" val="00000000-0000-0000-0000-000000000000"/>
  <p:tag name="OTLWEEKNUMBERINGFORMAT" val="WNFormat1"/>
  <p:tag name="OTLWEEKNUMBERINGISVISIBLE" val="False"/>
  <p:tag name="OTLDATE" val="2025-03-11T23:59:00.000000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ject Kick-Off"/>
  <p:tag name="OTLPOSITIONONTASK" val="None"/>
  <p:tag name="OTLRELATEDTASKID" val="00000000-0000-0000-0000-000000000000"/>
  <p:tag name="OTLWEEKNUMBERINGFORMAT" val="WNFormat1"/>
  <p:tag name="OTLWEEKNUMBERINGISVISIBLE" val="False"/>
  <p:tag name="OTLDATE" val="2024-08-04T23:59:00.000000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aunch"/>
  <p:tag name="OTLPOSITIONONTASK" val="None"/>
  <p:tag name="OTLRELATEDTASKID" val="00000000-0000-0000-0000-000000000000"/>
  <p:tag name="OTLWEEKNUMBERINGFORMAT" val="WNFormat1"/>
  <p:tag name="OTLWEEKNUMBERINGISVISIBLE" val="False"/>
  <p:tag name="OTLDATE" val="2025-03-31T23:59:00.000000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a Trial 1"/>
  <p:tag name="OTLPOSITIONONTASK" val="None"/>
  <p:tag name="OTLRELATEDTASKID" val="00000000-0000-0000-0000-000000000000"/>
  <p:tag name="OTLWEEKNUMBERINGFORMAT" val="WNFormat1"/>
  <p:tag name="OTLWEEKNUMBERINGISVISIBLE" val="False"/>
  <p:tag name="OTLDATE" val="2025-03-11T23:59:00.000000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a Trial 2"/>
  <p:tag name="OTLPOSITIONONTASK" val="None"/>
  <p:tag name="OTLRELATEDTASKID" val="00000000-0000-0000-0000-000000000000"/>
  <p:tag name="OTLWEEKNUMBERINGFORMAT" val="WNFormat1"/>
  <p:tag name="OTLWEEKNUMBERINGISVISIBLE" val="False"/>
  <p:tag name="OTLDATE" val="2025-03-24T23:59:00.000000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Widescreen</PresentationFormat>
  <Paragraphs>76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2021-01-15T12:38:15Z</dcterms:created>
  <dcterms:modified xsi:type="dcterms:W3CDTF">2024-10-16T14:00:38Z</dcterms:modified>
</cp:coreProperties>
</file>