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81" r:id="rId2"/>
    <p:sldId id="2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84D9-8D30-4E27-81A1-C16B003624CA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97DF5-B172-4E53-B7DC-8109A053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5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D4F4A-4DC8-411F-B431-2F2785054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3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C750-C60D-4E72-B389-427520A28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75639-B245-4F90-AE9C-03610AD40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6E8A-DD65-45E8-B647-8C647C0C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1554B-2B53-40C4-AF68-8F1303BF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B650-5C26-4630-AE88-1266328C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9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E471-EBDA-425C-A111-88D1020F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1AD35-1CEF-48AC-8295-275AD859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02C44-A36B-4641-A094-5667D841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502EB-3B35-4B8B-8F0E-CC3563D5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4A812-6126-45FE-AEE6-137DCA46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EBA91-D615-403D-8CF1-56A2439BF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92FC0-4095-4277-9FE6-9D5689FE6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6D35-00AB-49CF-B747-3D30D821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A526-0095-421F-8BD1-519D4154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0279E-12F1-4929-8562-6F23A4EC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64AF-7A9A-43F7-BE2E-DDE9ECB4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0A360-A400-4FCF-A484-622AB25D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EE19-0606-40C6-8809-92ECE5F8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2E57A-F565-41C2-AA2C-BB4DCAAD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611B-B488-4664-88D0-351F5B61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9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5FAC-1AD9-429B-B7B3-44EAA7FA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B7D0E-8709-4BD2-96AE-12786EE20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50C9-35C5-4FFD-97A0-F55B28AF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44E1-46EE-43F1-A1DF-A96CCCF5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5F58E-316B-465A-BC26-8DFC72D1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3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0771-5ED8-4B39-9B63-5EC0A767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DAC8-917E-4478-83F2-22696328E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0B56E-7FC4-4CD9-BB40-358DFF570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E04ED-2A77-44B7-B37B-D629BE87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F9692-C473-43E6-AA0D-DEB831F3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7AA52-4155-4B2A-86BE-CB7855A1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8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65998-55E4-48CF-9FC9-A1894829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C3A3F-224F-4617-8A66-224AEE69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AFE92-74FE-44E7-B627-C2FD040EC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AA51C-8B94-4B38-BA7B-F0C606DDB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CBA45-08E0-4F69-A165-2910F6299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49A47-D6AE-4CA9-B796-3895697E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87149-13E9-4CC7-8BDF-F93C0063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808FE-CA0C-4720-B44C-4CC95C82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5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302C-8D03-4079-8EFF-92B65646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E9970-39D2-48AC-A867-711E8A5D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21634-0F37-495D-9D0B-5D6C52A3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11340-CE5B-4AD1-B364-0168DBAB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1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E47A3-9902-4DEA-88CE-302B133C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8D16F-5DE2-403D-B357-9D7FCE2C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C2048-89EA-4E09-B669-D3A1FA1C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7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0F18-F1A8-4C63-9113-E6C7950E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A193-1BBE-4310-A2EE-FCCBD3B1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66989-6E28-42FD-85DB-FDBF44ACE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0554A-8AAA-4F1B-9FA0-702D0B5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05D43-AFB1-4BBA-B2D2-35759F1D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BE95-18FB-4A61-954C-BCF171ED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2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BC50-2617-40D9-9FC6-12ED07CA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87AEB-6D18-4C87-BEA0-E7AF12CB1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7977E-D1A5-40D8-9B8A-1FF9C541A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AE788-6E90-43A2-8513-84DFD5C9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ECBE5-72C3-48E4-8434-6FEDD5E4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48A7-E7A4-4468-8F5D-5353323F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3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5BC21-5704-449F-9A9E-AAF38173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98852-7621-4280-A718-80DE3EBB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B0CD7-4C3B-488D-802A-0E62D95B0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D7F5-1638-4364-873A-B5BDB5FA822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6A44-E478-4990-B35D-3E066ED8A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1701-8D11-413A-A49D-CC7AAFFCD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notesSlide" Target="../notesSlides/notesSlide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98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SL_81017b7f50f049d2bbe2c732e34d427b_BackgroundRectangle">
            <a:extLst>
              <a:ext uri="{FF2B5EF4-FFF2-40B4-BE49-F238E27FC236}">
                <a16:creationId xmlns:a16="http://schemas.microsoft.com/office/drawing/2014/main" id="{CB9D2ABF-19F4-480C-AFB2-D5E1E50E290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5990289"/>
            <a:ext cx="11264900" cy="279400"/>
          </a:xfrm>
          <a:prstGeom prst="rect">
            <a:avLst/>
          </a:prstGeom>
          <a:solidFill>
            <a:srgbClr val="87BBA2">
              <a:alpha val="5568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TLSHAPE_SL2A_388cb01f1c4c48c9be029f1f88d582b6_BackgroundRectangle" hidden="1">
            <a:extLst>
              <a:ext uri="{FF2B5EF4-FFF2-40B4-BE49-F238E27FC236}">
                <a16:creationId xmlns:a16="http://schemas.microsoft.com/office/drawing/2014/main" id="{D0EBD796-D47D-429A-A766-8B4017165D5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1638" y="5990289"/>
            <a:ext cx="105918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42" name="OTLSHAPE_TB_00000000000000000000000000000000_LeftEndCaps" hidden="1"/>
          <p:cNvSpPr txBox="1"/>
          <p:nvPr>
            <p:custDataLst>
              <p:tags r:id="rId4"/>
            </p:custDataLst>
          </p:nvPr>
        </p:nvSpPr>
        <p:spPr>
          <a:xfrm>
            <a:off x="254000" y="4547426"/>
            <a:ext cx="330200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8784C7"/>
                </a:solidFill>
                <a:latin typeface="Corbel" panose="020B0503020204020204" pitchFamily="34" charset="0"/>
              </a:rPr>
              <a:t>2022</a:t>
            </a:r>
          </a:p>
        </p:txBody>
      </p:sp>
      <p:sp>
        <p:nvSpPr>
          <p:cNvPr id="34143" name="OTLSHAPE_TB_00000000000000000000000000000000_RightEndCaps" hidden="1"/>
          <p:cNvSpPr txBox="1"/>
          <p:nvPr>
            <p:custDataLst>
              <p:tags r:id="rId5"/>
            </p:custDataLst>
          </p:nvPr>
        </p:nvSpPr>
        <p:spPr>
          <a:xfrm>
            <a:off x="11608432" y="4548173"/>
            <a:ext cx="326820" cy="200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009DD9"/>
                </a:solidFill>
                <a:latin typeface="Corbel" panose="020B0503020204020204" pitchFamily="34" charset="0"/>
              </a:rPr>
              <a:t>2023</a:t>
            </a:r>
          </a:p>
        </p:txBody>
      </p:sp>
      <p:cxnSp>
        <p:nvCxnSpPr>
          <p:cNvPr id="34169" name="OTLSHAPE_T_9a6b3e19e195409d8f5cd14073dbb2a3_HorizontalConnector1"/>
          <p:cNvCxnSpPr/>
          <p:nvPr>
            <p:custDataLst>
              <p:tags r:id="rId6"/>
            </p:custDataLst>
          </p:nvPr>
        </p:nvCxnSpPr>
        <p:spPr>
          <a:xfrm>
            <a:off x="861568" y="3426032"/>
            <a:ext cx="1323860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8" name="OTLSHAPE_T_68b1b569e4a141218edc9f90bab9c932_HorizontalConnector1"/>
          <p:cNvCxnSpPr/>
          <p:nvPr>
            <p:custDataLst>
              <p:tags r:id="rId7"/>
            </p:custDataLst>
          </p:nvPr>
        </p:nvCxnSpPr>
        <p:spPr>
          <a:xfrm>
            <a:off x="1460035" y="3159332"/>
            <a:ext cx="1506349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7" name="OTLSHAPE_T_207a4a97c6884e23a34a41a0de3fb19a_HorizontalConnector1"/>
          <p:cNvCxnSpPr/>
          <p:nvPr>
            <p:custDataLst>
              <p:tags r:id="rId8"/>
            </p:custDataLst>
          </p:nvPr>
        </p:nvCxnSpPr>
        <p:spPr>
          <a:xfrm>
            <a:off x="1963463" y="2892632"/>
            <a:ext cx="1847077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6" name="OTLSHAPE_T_403d2136a3114023ad89a5c0421b0c5b_HorizontalConnector1"/>
          <p:cNvCxnSpPr/>
          <p:nvPr>
            <p:custDataLst>
              <p:tags r:id="rId9"/>
            </p:custDataLst>
          </p:nvPr>
        </p:nvCxnSpPr>
        <p:spPr>
          <a:xfrm>
            <a:off x="2064978" y="2092532"/>
            <a:ext cx="4796195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5" name="OTLSHAPE_T_6644b494266e48abbcb6f32eef0dad68_HorizontalConnector1"/>
          <p:cNvCxnSpPr/>
          <p:nvPr>
            <p:custDataLst>
              <p:tags r:id="rId10"/>
            </p:custDataLst>
          </p:nvPr>
        </p:nvCxnSpPr>
        <p:spPr>
          <a:xfrm>
            <a:off x="1425109" y="1825832"/>
            <a:ext cx="7138603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_7f1c39df743d4e3184fa3ada11647b8e_HorizontalConnector1">
            <a:extLst>
              <a:ext uri="{FF2B5EF4-FFF2-40B4-BE49-F238E27FC236}">
                <a16:creationId xmlns:a16="http://schemas.microsoft.com/office/drawing/2014/main" id="{976CB290-88F5-4CC3-BC3E-866E00C4CA43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57784" y="2359232"/>
            <a:ext cx="5962667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c9018cf9ee9d48029f29ee4de0fb45b7_HorizontalConnector1">
            <a:extLst>
              <a:ext uri="{FF2B5EF4-FFF2-40B4-BE49-F238E27FC236}">
                <a16:creationId xmlns:a16="http://schemas.microsoft.com/office/drawing/2014/main" id="{5C90385B-103F-4239-98AC-E3D526594F9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02750" y="2625932"/>
            <a:ext cx="4824549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93" name="OTLSHAPE_M_8a8426e75c4a41698c08ea72936c9d0d_Connector1">
            <a:extLst>
              <a:ext uri="{FF2B5EF4-FFF2-40B4-BE49-F238E27FC236}">
                <a16:creationId xmlns:a16="http://schemas.microsoft.com/office/drawing/2014/main" id="{37D8A873-1127-44E8-B249-FA5AD2028DED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088307" y="4373918"/>
            <a:ext cx="0" cy="503386"/>
          </a:xfrm>
          <a:prstGeom prst="line">
            <a:avLst/>
          </a:prstGeom>
          <a:ln w="9525" cap="flat" cmpd="sng" algn="ctr">
            <a:solidFill>
              <a:srgbClr val="BB0A2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96" name="OTLSHAPE_M_9030f16c7b85464b8b94cdd430a5c0b5_Connector1">
            <a:extLst>
              <a:ext uri="{FF2B5EF4-FFF2-40B4-BE49-F238E27FC236}">
                <a16:creationId xmlns:a16="http://schemas.microsoft.com/office/drawing/2014/main" id="{F2A0F6C7-D4C0-48F6-810A-D9631F9595A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887407" y="4373918"/>
            <a:ext cx="0" cy="88901"/>
          </a:xfrm>
          <a:prstGeom prst="line">
            <a:avLst/>
          </a:prstGeom>
          <a:ln w="9525" cap="flat" cmpd="sng" algn="ctr">
            <a:solidFill>
              <a:srgbClr val="BB0A2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99" name="OTLSHAPE_M_9030f16c7b85464b8b94cdd430a5c0b5_Connector2">
            <a:extLst>
              <a:ext uri="{FF2B5EF4-FFF2-40B4-BE49-F238E27FC236}">
                <a16:creationId xmlns:a16="http://schemas.microsoft.com/office/drawing/2014/main" id="{1903F573-724F-4649-AB48-9553D10020FB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887407" y="4648872"/>
            <a:ext cx="0" cy="266530"/>
          </a:xfrm>
          <a:prstGeom prst="line">
            <a:avLst/>
          </a:prstGeom>
          <a:ln w="9525" cap="flat" cmpd="sng" algn="ctr">
            <a:solidFill>
              <a:srgbClr val="BB0A2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0" name="OTLSHAPE_M_1ccf9205e6f2441186be8cf35481de7f_Connector1">
            <a:extLst>
              <a:ext uri="{FF2B5EF4-FFF2-40B4-BE49-F238E27FC236}">
                <a16:creationId xmlns:a16="http://schemas.microsoft.com/office/drawing/2014/main" id="{3F5163CB-A3DE-45AA-9B6B-F5C6C3EBDC7C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1284118" y="4349323"/>
            <a:ext cx="0" cy="527981"/>
          </a:xfrm>
          <a:prstGeom prst="line">
            <a:avLst/>
          </a:prstGeom>
          <a:ln w="9525" cap="flat" cmpd="sng" algn="ctr">
            <a:solidFill>
              <a:srgbClr val="87BBA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1" name="OTLSHAPE_T_0aaf2ef6c3bd48d486d9dd3fef94d7b8_HorizontalConnector1">
            <a:extLst>
              <a:ext uri="{FF2B5EF4-FFF2-40B4-BE49-F238E27FC236}">
                <a16:creationId xmlns:a16="http://schemas.microsoft.com/office/drawing/2014/main" id="{E19F4A18-7411-491A-8054-24F82B8F65C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73235" y="1559132"/>
            <a:ext cx="7822365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2" name="OTLSHAPE_T_a8615542293a4cdfb5e99580d663d5c3_HorizontalConnector1">
            <a:extLst>
              <a:ext uri="{FF2B5EF4-FFF2-40B4-BE49-F238E27FC236}">
                <a16:creationId xmlns:a16="http://schemas.microsoft.com/office/drawing/2014/main" id="{A5EA2901-F1F1-4507-AAAC-A70DC68E0A6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98702" y="3692732"/>
            <a:ext cx="325550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4461b4ad56e1427dbe253fd40151634d_Connector1">
            <a:extLst>
              <a:ext uri="{FF2B5EF4-FFF2-40B4-BE49-F238E27FC236}">
                <a16:creationId xmlns:a16="http://schemas.microsoft.com/office/drawing/2014/main" id="{4984D64F-307F-41B1-8EFC-73666E24F6F1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430387" y="4338654"/>
            <a:ext cx="0" cy="889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4461b4ad56e1427dbe253fd40151634d_Connector2">
            <a:extLst>
              <a:ext uri="{FF2B5EF4-FFF2-40B4-BE49-F238E27FC236}">
                <a16:creationId xmlns:a16="http://schemas.microsoft.com/office/drawing/2014/main" id="{27879F5E-6581-4AD8-85AF-895B2E62F62D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30387" y="4763003"/>
            <a:ext cx="0" cy="1524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4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703538" y="4978903"/>
            <a:ext cx="107950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3262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81017b7f50f049d2bbe2c732e34d427b_HeaderRectangle">
            <a:extLst>
              <a:ext uri="{FF2B5EF4-FFF2-40B4-BE49-F238E27FC236}">
                <a16:creationId xmlns:a16="http://schemas.microsoft.com/office/drawing/2014/main" id="{D5C28467-1086-406B-BDC7-F9A1CC1A188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5990289"/>
            <a:ext cx="685800" cy="279400"/>
          </a:xfrm>
          <a:prstGeom prst="rect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TLSHAPE_SL2A_388cb01f1c4c48c9be029f1f88d582b6_HeaderRectangle" hidden="1">
            <a:extLst>
              <a:ext uri="{FF2B5EF4-FFF2-40B4-BE49-F238E27FC236}">
                <a16:creationId xmlns:a16="http://schemas.microsoft.com/office/drawing/2014/main" id="{1719B48A-AC04-43EC-AC05-57A0775B276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41638" y="5990289"/>
            <a:ext cx="0" cy="0"/>
          </a:xfrm>
          <a:prstGeom prst="rect">
            <a:avLst/>
          </a:prstGeom>
          <a:solidFill>
            <a:srgbClr val="87BBA2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OTLSHAPE_G_00000000000000000000000000000000_ShapeBelow0">
            <a:extLst>
              <a:ext uri="{FF2B5EF4-FFF2-40B4-BE49-F238E27FC236}">
                <a16:creationId xmlns:a16="http://schemas.microsoft.com/office/drawing/2014/main" id="{6DF4602B-B124-434E-A842-5F8D61642B8F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2362665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1">
            <a:extLst>
              <a:ext uri="{FF2B5EF4-FFF2-40B4-BE49-F238E27FC236}">
                <a16:creationId xmlns:a16="http://schemas.microsoft.com/office/drawing/2014/main" id="{BB67DEDD-15B1-416F-A303-E6DEF85BF867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856693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2">
            <a:extLst>
              <a:ext uri="{FF2B5EF4-FFF2-40B4-BE49-F238E27FC236}">
                <a16:creationId xmlns:a16="http://schemas.microsoft.com/office/drawing/2014/main" id="{B9F3B0A0-D095-4FC0-B55E-121549A0D3B0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350721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3">
            <a:extLst>
              <a:ext uri="{FF2B5EF4-FFF2-40B4-BE49-F238E27FC236}">
                <a16:creationId xmlns:a16="http://schemas.microsoft.com/office/drawing/2014/main" id="{1E9A7046-5CC4-4FC9-8C1D-680DEA6E2403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844750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4">
            <a:extLst>
              <a:ext uri="{FF2B5EF4-FFF2-40B4-BE49-F238E27FC236}">
                <a16:creationId xmlns:a16="http://schemas.microsoft.com/office/drawing/2014/main" id="{0B878E2D-897A-42E0-A075-B0A547A544C0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338778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5">
            <a:extLst>
              <a:ext uri="{FF2B5EF4-FFF2-40B4-BE49-F238E27FC236}">
                <a16:creationId xmlns:a16="http://schemas.microsoft.com/office/drawing/2014/main" id="{D3EA7145-F1FC-40D3-90CB-9DF90185B9D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832805" y="5359903"/>
            <a:ext cx="0" cy="909786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45" name="OTLSHAPE_TB_00000000000000000000000000000000_ElapsedTime" hidden="1"/>
          <p:cNvSpPr/>
          <p:nvPr>
            <p:custDataLst>
              <p:tags r:id="rId30"/>
            </p:custDataLst>
          </p:nvPr>
        </p:nvSpPr>
        <p:spPr>
          <a:xfrm>
            <a:off x="703538" y="4978903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52" name="OTLSHAPE_SLM_f12219216484484288f694dd187a1874_Shape">
            <a:extLst>
              <a:ext uri="{FF2B5EF4-FFF2-40B4-BE49-F238E27FC236}">
                <a16:creationId xmlns:a16="http://schemas.microsoft.com/office/drawing/2014/main" id="{458BA638-C1FE-45C8-B1F7-4E6CAA94DE8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85242" y="602838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55" name="OTLSHAPE_SLM_d9f85e0bda4243a099afc067c6802cd1_Shape">
            <a:extLst>
              <a:ext uri="{FF2B5EF4-FFF2-40B4-BE49-F238E27FC236}">
                <a16:creationId xmlns:a16="http://schemas.microsoft.com/office/drawing/2014/main" id="{B06E148D-CBDF-48A0-9FC6-140925F3DF0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317179" y="602838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58" name="OTLSHAPE_SLM_654400861b0c44c1919773b000a002cd_Shape">
            <a:extLst>
              <a:ext uri="{FF2B5EF4-FFF2-40B4-BE49-F238E27FC236}">
                <a16:creationId xmlns:a16="http://schemas.microsoft.com/office/drawing/2014/main" id="{2876CE4E-0F3D-4E08-A3E3-D18EB34D280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77175" y="602838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SL_81017b7f50f049d2bbe2c732e34d427b_Header">
            <a:extLst>
              <a:ext uri="{FF2B5EF4-FFF2-40B4-BE49-F238E27FC236}">
                <a16:creationId xmlns:a16="http://schemas.microsoft.com/office/drawing/2014/main" id="{5954E53E-A622-42D3-94FC-B499825A638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6036961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011627"/>
                </a:solidFill>
                <a:latin typeface="Calibri" panose="020F0502020204030204" pitchFamily="34" charset="0"/>
              </a:rPr>
              <a:t>Revisions</a:t>
            </a:r>
          </a:p>
        </p:txBody>
      </p:sp>
      <p:sp>
        <p:nvSpPr>
          <p:cNvPr id="38" name="OTLSHAPE_SL2A_388cb01f1c4c48c9be029f1f88d582b6_Header" hidden="1">
            <a:extLst>
              <a:ext uri="{FF2B5EF4-FFF2-40B4-BE49-F238E27FC236}">
                <a16:creationId xmlns:a16="http://schemas.microsoft.com/office/drawing/2014/main" id="{76B9027F-32C8-46F8-A260-77950D45505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4146" name="OTLSHAPE_TB_00000000000000000000000000000000_TodayMarkerShape" hidden="1"/>
          <p:cNvSpPr/>
          <p:nvPr>
            <p:custDataLst>
              <p:tags r:id="rId36"/>
            </p:custDataLst>
          </p:nvPr>
        </p:nvSpPr>
        <p:spPr>
          <a:xfrm>
            <a:off x="814209" y="5359903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47" name="OTLSHAPE_TB_00000000000000000000000000000000_TodayMarkerText" hidden="1"/>
          <p:cNvSpPr txBox="1"/>
          <p:nvPr>
            <p:custDataLst>
              <p:tags r:id="rId37"/>
            </p:custDataLst>
          </p:nvPr>
        </p:nvSpPr>
        <p:spPr>
          <a:xfrm>
            <a:off x="9255393" y="5486903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4148" name="OTLSHAPE_TB_00000000000000000000000000000000_TimescaleInterval1"/>
          <p:cNvSpPr txBox="1"/>
          <p:nvPr>
            <p:custDataLst>
              <p:tags r:id="rId38"/>
            </p:custDataLst>
          </p:nvPr>
        </p:nvSpPr>
        <p:spPr>
          <a:xfrm>
            <a:off x="932138" y="5076375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8" dirty="0">
                <a:solidFill>
                  <a:srgbClr val="C9E4CA"/>
                </a:solidFill>
                <a:latin typeface="Corbel" panose="020B0503020204020204" pitchFamily="34" charset="0"/>
              </a:rPr>
              <a:t>Week 1</a:t>
            </a:r>
          </a:p>
        </p:txBody>
      </p:sp>
      <p:sp>
        <p:nvSpPr>
          <p:cNvPr id="34150" name="OTLSHAPE_TB_00000000000000000000000000000000_TimescaleInterval2"/>
          <p:cNvSpPr txBox="1"/>
          <p:nvPr>
            <p:custDataLst>
              <p:tags r:id="rId39"/>
            </p:custDataLst>
          </p:nvPr>
        </p:nvSpPr>
        <p:spPr>
          <a:xfrm>
            <a:off x="2426166" y="5076375"/>
            <a:ext cx="80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C9E4CA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34113" name="OTLSHAPE_TB_00000000000000000000000000000000_TimescaleInterval3">
            <a:extLst>
              <a:ext uri="{FF2B5EF4-FFF2-40B4-BE49-F238E27FC236}">
                <a16:creationId xmlns:a16="http://schemas.microsoft.com/office/drawing/2014/main" id="{78FE9262-4CA8-4646-AA8A-AC44442BF5F6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3920194" y="5076375"/>
            <a:ext cx="137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 dirty="0">
                <a:solidFill>
                  <a:srgbClr val="C9E4CA"/>
                </a:solidFill>
                <a:latin typeface="Corbel" panose="020B0503020204020204" pitchFamily="34" charset="0"/>
              </a:rPr>
              <a:t>11</a:t>
            </a:r>
          </a:p>
        </p:txBody>
      </p:sp>
      <p:sp>
        <p:nvSpPr>
          <p:cNvPr id="34115" name="OTLSHAPE_TB_00000000000000000000000000000000_TimescaleInterval4">
            <a:extLst>
              <a:ext uri="{FF2B5EF4-FFF2-40B4-BE49-F238E27FC236}">
                <a16:creationId xmlns:a16="http://schemas.microsoft.com/office/drawing/2014/main" id="{2AF1F484-AC61-40EF-9021-AFEC962802B0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5414222" y="507637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2">
                <a:solidFill>
                  <a:srgbClr val="C9E4CA"/>
                </a:solidFill>
                <a:latin typeface="Corbel" panose="020B0503020204020204" pitchFamily="34" charset="0"/>
              </a:rPr>
              <a:t>16</a:t>
            </a:r>
          </a:p>
        </p:txBody>
      </p:sp>
      <p:sp>
        <p:nvSpPr>
          <p:cNvPr id="34117" name="OTLSHAPE_TB_00000000000000000000000000000000_TimescaleInterval5">
            <a:extLst>
              <a:ext uri="{FF2B5EF4-FFF2-40B4-BE49-F238E27FC236}">
                <a16:creationId xmlns:a16="http://schemas.microsoft.com/office/drawing/2014/main" id="{562360BE-5BA1-457A-9B12-5A66D49441C8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908250" y="5076375"/>
            <a:ext cx="1474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>
                <a:solidFill>
                  <a:srgbClr val="C9E4CA"/>
                </a:solidFill>
                <a:latin typeface="Corbel" panose="020B0503020204020204" pitchFamily="34" charset="0"/>
              </a:rPr>
              <a:t>21</a:t>
            </a:r>
          </a:p>
        </p:txBody>
      </p:sp>
      <p:sp>
        <p:nvSpPr>
          <p:cNvPr id="34119" name="OTLSHAPE_TB_00000000000000000000000000000000_TimescaleInterval6">
            <a:extLst>
              <a:ext uri="{FF2B5EF4-FFF2-40B4-BE49-F238E27FC236}">
                <a16:creationId xmlns:a16="http://schemas.microsoft.com/office/drawing/2014/main" id="{82019993-839B-43A5-8B87-F0F43A136E5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402278" y="5076375"/>
            <a:ext cx="15869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2">
                <a:solidFill>
                  <a:srgbClr val="C9E4CA"/>
                </a:solidFill>
                <a:latin typeface="Corbel" panose="020B0503020204020204" pitchFamily="34" charset="0"/>
              </a:rPr>
              <a:t>26</a:t>
            </a:r>
            <a:endParaRPr lang="en-GB" sz="1200" spc="-12" dirty="0">
              <a:solidFill>
                <a:srgbClr val="C9E4CA"/>
              </a:solidFill>
              <a:latin typeface="Corbel" panose="020B0503020204020204" pitchFamily="34" charset="0"/>
            </a:endParaRPr>
          </a:p>
        </p:txBody>
      </p:sp>
      <p:sp>
        <p:nvSpPr>
          <p:cNvPr id="34121" name="OTLSHAPE_TB_00000000000000000000000000000000_TimescaleInterval7">
            <a:extLst>
              <a:ext uri="{FF2B5EF4-FFF2-40B4-BE49-F238E27FC236}">
                <a16:creationId xmlns:a16="http://schemas.microsoft.com/office/drawing/2014/main" id="{E4DCE715-A965-4C2C-90FF-359AA66FC2AB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9896306" y="5076375"/>
            <a:ext cx="13946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6">
                <a:solidFill>
                  <a:srgbClr val="C9E4CA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34153" name="OTLSHAPE_SLM_f12219216484484288f694dd187a1874_Title">
            <a:extLst>
              <a:ext uri="{FF2B5EF4-FFF2-40B4-BE49-F238E27FC236}">
                <a16:creationId xmlns:a16="http://schemas.microsoft.com/office/drawing/2014/main" id="{899801CA-B54D-4E51-B65C-79136121B03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537068" y="6032029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54" name="OTLSHAPE_SLM_f12219216484484288f694dd187a1874_Date">
            <a:extLst>
              <a:ext uri="{FF2B5EF4-FFF2-40B4-BE49-F238E27FC236}">
                <a16:creationId xmlns:a16="http://schemas.microsoft.com/office/drawing/2014/main" id="{77161DE0-B6AA-4CAE-84D4-0EE1A695CBE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788442" y="604752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1D3429"/>
                </a:solidFill>
                <a:latin typeface="Corbel" panose="020B0503020204020204" pitchFamily="34" charset="0"/>
              </a:rPr>
              <a:t>Sep 10</a:t>
            </a:r>
          </a:p>
        </p:txBody>
      </p:sp>
      <p:sp>
        <p:nvSpPr>
          <p:cNvPr id="34156" name="OTLSHAPE_SLM_d9f85e0bda4243a099afc067c6802cd1_Title">
            <a:extLst>
              <a:ext uri="{FF2B5EF4-FFF2-40B4-BE49-F238E27FC236}">
                <a16:creationId xmlns:a16="http://schemas.microsoft.com/office/drawing/2014/main" id="{F8D52EC1-34FF-4035-89AA-F4223B8FF27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4269005" y="6032029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57" name="OTLSHAPE_SLM_d9f85e0bda4243a099afc067c6802cd1_Date">
            <a:extLst>
              <a:ext uri="{FF2B5EF4-FFF2-40B4-BE49-F238E27FC236}">
                <a16:creationId xmlns:a16="http://schemas.microsoft.com/office/drawing/2014/main" id="{61852060-6239-4EEB-B6C7-1A6AB1FF68C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5520379" y="604752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rgbClr val="1D3429"/>
                </a:solidFill>
                <a:latin typeface="Corbel" panose="020B0503020204020204" pitchFamily="34" charset="0"/>
              </a:rPr>
              <a:t>Nov 13</a:t>
            </a:r>
          </a:p>
        </p:txBody>
      </p:sp>
      <p:sp>
        <p:nvSpPr>
          <p:cNvPr id="34159" name="OTLSHAPE_SLM_654400861b0c44c1919773b000a002cd_Title">
            <a:extLst>
              <a:ext uri="{FF2B5EF4-FFF2-40B4-BE49-F238E27FC236}">
                <a16:creationId xmlns:a16="http://schemas.microsoft.com/office/drawing/2014/main" id="{748A4BE0-9607-47C3-85DC-53D3C613299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129002" y="6032029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60" name="OTLSHAPE_SLM_654400861b0c44c1919773b000a002cd_Date">
            <a:extLst>
              <a:ext uri="{FF2B5EF4-FFF2-40B4-BE49-F238E27FC236}">
                <a16:creationId xmlns:a16="http://schemas.microsoft.com/office/drawing/2014/main" id="{C3327B7A-21ED-48A2-8F27-F53868BA585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8380375" y="6047524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rgbClr val="1D3429"/>
                </a:solidFill>
                <a:latin typeface="Corbel" panose="020B0503020204020204" pitchFamily="34" charset="0"/>
              </a:rPr>
              <a:t>Jan 19</a:t>
            </a:r>
          </a:p>
        </p:txBody>
      </p:sp>
      <p:cxnSp>
        <p:nvCxnSpPr>
          <p:cNvPr id="34149" name="OTLSHAPE_TB_00000000000000000000000000000000_Separator1"/>
          <p:cNvCxnSpPr/>
          <p:nvPr>
            <p:custDataLst>
              <p:tags r:id="rId51"/>
            </p:custDataLst>
          </p:nvPr>
        </p:nvCxnSpPr>
        <p:spPr>
          <a:xfrm>
            <a:off x="2362665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2" name="OTLSHAPE_TB_00000000000000000000000000000000_Separator2">
            <a:extLst>
              <a:ext uri="{FF2B5EF4-FFF2-40B4-BE49-F238E27FC236}">
                <a16:creationId xmlns:a16="http://schemas.microsoft.com/office/drawing/2014/main" id="{F8D891F6-2F30-4C35-AFA0-7DDACF9165E3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856693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4" name="OTLSHAPE_TB_00000000000000000000000000000000_Separator3">
            <a:extLst>
              <a:ext uri="{FF2B5EF4-FFF2-40B4-BE49-F238E27FC236}">
                <a16:creationId xmlns:a16="http://schemas.microsoft.com/office/drawing/2014/main" id="{AFD2699C-D733-46FD-8AF5-54E5C5CC1E76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5350721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6" name="OTLSHAPE_TB_00000000000000000000000000000000_Separator4">
            <a:extLst>
              <a:ext uri="{FF2B5EF4-FFF2-40B4-BE49-F238E27FC236}">
                <a16:creationId xmlns:a16="http://schemas.microsoft.com/office/drawing/2014/main" id="{2585196A-F0C2-472E-836C-51CEFF0BE8E1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6844750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8" name="OTLSHAPE_TB_00000000000000000000000000000000_Separator5">
            <a:extLst>
              <a:ext uri="{FF2B5EF4-FFF2-40B4-BE49-F238E27FC236}">
                <a16:creationId xmlns:a16="http://schemas.microsoft.com/office/drawing/2014/main" id="{6569AB5B-E752-4565-A289-775827290D97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8338778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20" name="OTLSHAPE_TB_00000000000000000000000000000000_Separator6">
            <a:extLst>
              <a:ext uri="{FF2B5EF4-FFF2-40B4-BE49-F238E27FC236}">
                <a16:creationId xmlns:a16="http://schemas.microsoft.com/office/drawing/2014/main" id="{415F766F-F1E4-4568-A9B0-4312216DFA7B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832805" y="5017004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70" name="OTLSHAPE_T_6644b494266e48abbcb6f32eef0dad68_Shape">
            <a:extLst>
              <a:ext uri="{FF2B5EF4-FFF2-40B4-BE49-F238E27FC236}">
                <a16:creationId xmlns:a16="http://schemas.microsoft.com/office/drawing/2014/main" id="{AB7F8093-6B60-445B-8D5E-C4C02850A8A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563712" y="1724232"/>
            <a:ext cx="330200" cy="203200"/>
          </a:xfrm>
          <a:prstGeom prst="roundRect">
            <a:avLst>
              <a:gd name="adj" fmla="val 10000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2" name="OTLSHAPE_T_403d2136a3114023ad89a5c0421b0c5b_Shape">
            <a:extLst>
              <a:ext uri="{FF2B5EF4-FFF2-40B4-BE49-F238E27FC236}">
                <a16:creationId xmlns:a16="http://schemas.microsoft.com/office/drawing/2014/main" id="{6DE6FD87-A359-45A2-BA1D-CC77A899123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861173" y="1990932"/>
            <a:ext cx="1778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B0A2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4" name="OTLSHAPE_T_207a4a97c6884e23a34a41a0de3fb19a_Shape">
            <a:extLst>
              <a:ext uri="{FF2B5EF4-FFF2-40B4-BE49-F238E27FC236}">
                <a16:creationId xmlns:a16="http://schemas.microsoft.com/office/drawing/2014/main" id="{AA78602F-AEA0-4094-9415-9831F0BD2522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810539" y="2791032"/>
            <a:ext cx="20574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6" name="OTLSHAPE_T_68b1b569e4a141218edc9f90bab9c932_Shape">
            <a:extLst>
              <a:ext uri="{FF2B5EF4-FFF2-40B4-BE49-F238E27FC236}">
                <a16:creationId xmlns:a16="http://schemas.microsoft.com/office/drawing/2014/main" id="{A7B9A1C9-270E-4D84-B3E7-CB7B99397F9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966383" y="3057732"/>
            <a:ext cx="647700" cy="203200"/>
          </a:xfrm>
          <a:prstGeom prst="roundRect">
            <a:avLst>
              <a:gd name="adj" fmla="val 100000"/>
            </a:avLst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36" name="OTLSHAPE_T_9a6b3e19e195409d8f5cd14073dbb2a3_Shape"/>
          <p:cNvSpPr/>
          <p:nvPr>
            <p:custDataLst>
              <p:tags r:id="rId61"/>
            </p:custDataLst>
          </p:nvPr>
        </p:nvSpPr>
        <p:spPr>
          <a:xfrm>
            <a:off x="2185428" y="3324432"/>
            <a:ext cx="990600" cy="203200"/>
          </a:xfrm>
          <a:prstGeom prst="roundRect">
            <a:avLst>
              <a:gd name="adj" fmla="val 100000"/>
            </a:avLst>
          </a:prstGeom>
          <a:solidFill>
            <a:srgbClr val="3262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44" name="OTLSHAPE_T_a8615542293a4cdfb5e99580d663d5c3_Shape"/>
          <p:cNvSpPr/>
          <p:nvPr>
            <p:custDataLst>
              <p:tags r:id="rId62"/>
            </p:custDataLst>
          </p:nvPr>
        </p:nvSpPr>
        <p:spPr>
          <a:xfrm>
            <a:off x="1124253" y="3591132"/>
            <a:ext cx="1117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B0A2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_0aaf2ef6c3bd48d486d9dd3fef94d7b8_Shape">
            <a:extLst>
              <a:ext uri="{FF2B5EF4-FFF2-40B4-BE49-F238E27FC236}">
                <a16:creationId xmlns:a16="http://schemas.microsoft.com/office/drawing/2014/main" id="{76D7C242-CE66-49C0-95BF-6E8B09A5A521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8895600" y="1457532"/>
            <a:ext cx="20447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T_7f1c39df743d4e3184fa3ada11647b8e_Shape">
            <a:extLst>
              <a:ext uri="{FF2B5EF4-FFF2-40B4-BE49-F238E27FC236}">
                <a16:creationId xmlns:a16="http://schemas.microsoft.com/office/drawing/2014/main" id="{611CDBEB-91A1-462B-84D9-8DDE8CDBD9DB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6520451" y="2257632"/>
            <a:ext cx="355600" cy="203200"/>
          </a:xfrm>
          <a:prstGeom prst="roundRect">
            <a:avLst>
              <a:gd name="adj" fmla="val 10000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T_c9018cf9ee9d48029f29ee4de0fb45b7_Shape">
            <a:extLst>
              <a:ext uri="{FF2B5EF4-FFF2-40B4-BE49-F238E27FC236}">
                <a16:creationId xmlns:a16="http://schemas.microsoft.com/office/drawing/2014/main" id="{CA39D5AE-F448-412A-8DF3-F9CC0D822947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5827299" y="2524332"/>
            <a:ext cx="850900" cy="203200"/>
          </a:xfrm>
          <a:prstGeom prst="roundRect">
            <a:avLst>
              <a:gd name="adj" fmla="val 100000"/>
            </a:avLst>
          </a:prstGeom>
          <a:solidFill>
            <a:srgbClr val="6798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71" name="OTLSHAPE_T_6644b494266e48abbcb6f32eef0dad68_ShapePercentage" hidden="1">
            <a:extLst>
              <a:ext uri="{FF2B5EF4-FFF2-40B4-BE49-F238E27FC236}">
                <a16:creationId xmlns:a16="http://schemas.microsoft.com/office/drawing/2014/main" id="{33A72F13-1D87-4695-A6D5-36A329F635F3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563712" y="172423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3" name="OTLSHAPE_T_403d2136a3114023ad89a5c0421b0c5b_ShapePercentage" hidden="1">
            <a:extLst>
              <a:ext uri="{FF2B5EF4-FFF2-40B4-BE49-F238E27FC236}">
                <a16:creationId xmlns:a16="http://schemas.microsoft.com/office/drawing/2014/main" id="{D0BA515D-D763-49B0-9F69-7F174BC4C68E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861173" y="1990932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5" name="OTLSHAPE_T_207a4a97c6884e23a34a41a0de3fb19a_ShapePercentage" hidden="1">
            <a:extLst>
              <a:ext uri="{FF2B5EF4-FFF2-40B4-BE49-F238E27FC236}">
                <a16:creationId xmlns:a16="http://schemas.microsoft.com/office/drawing/2014/main" id="{CCAF063D-68F8-4157-90D9-0E4A92B64472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3810539" y="2791032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7" name="OTLSHAPE_T_68b1b569e4a141218edc9f90bab9c932_ShapePercentage" hidden="1">
            <a:extLst>
              <a:ext uri="{FF2B5EF4-FFF2-40B4-BE49-F238E27FC236}">
                <a16:creationId xmlns:a16="http://schemas.microsoft.com/office/drawing/2014/main" id="{FE3CBAE7-B2BC-4D39-BCAC-CE2748127296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2966383" y="305773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37" name="OTLSHAPE_T_9a6b3e19e195409d8f5cd14073dbb2a3_ShapePercentage" hidden="1"/>
          <p:cNvSpPr/>
          <p:nvPr>
            <p:custDataLst>
              <p:tags r:id="rId70"/>
            </p:custDataLst>
          </p:nvPr>
        </p:nvSpPr>
        <p:spPr>
          <a:xfrm>
            <a:off x="2185428" y="332443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45" name="OTLSHAPE_T_a8615542293a4cdfb5e99580d663d5c3_ShapePercentage" hidden="1"/>
          <p:cNvSpPr/>
          <p:nvPr>
            <p:custDataLst>
              <p:tags r:id="rId71"/>
            </p:custDataLst>
          </p:nvPr>
        </p:nvSpPr>
        <p:spPr>
          <a:xfrm>
            <a:off x="1124253" y="3591132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_0aaf2ef6c3bd48d486d9dd3fef94d7b8_ShapePercentage" hidden="1">
            <a:extLst>
              <a:ext uri="{FF2B5EF4-FFF2-40B4-BE49-F238E27FC236}">
                <a16:creationId xmlns:a16="http://schemas.microsoft.com/office/drawing/2014/main" id="{10C9EEDE-C412-4728-9983-FCD57E1403D7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895600" y="1457532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TLSHAPE_T_7f1c39df743d4e3184fa3ada11647b8e_ShapePercentage" hidden="1">
            <a:extLst>
              <a:ext uri="{FF2B5EF4-FFF2-40B4-BE49-F238E27FC236}">
                <a16:creationId xmlns:a16="http://schemas.microsoft.com/office/drawing/2014/main" id="{1D625363-08DE-4102-BA9D-345DA7345999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520451" y="225763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T_c9018cf9ee9d48029f29ee4de0fb45b7_ShapePercentage" hidden="1">
            <a:extLst>
              <a:ext uri="{FF2B5EF4-FFF2-40B4-BE49-F238E27FC236}">
                <a16:creationId xmlns:a16="http://schemas.microsoft.com/office/drawing/2014/main" id="{90F10F67-D4E2-44BD-B058-A4140FD9F448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827299" y="252433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06" name="OTLSHAPE_T_6644b494266e48abbcb6f32eef0dad68_TextPercentage" hidden="1"/>
          <p:cNvSpPr txBox="1"/>
          <p:nvPr>
            <p:custDataLst>
              <p:tags r:id="rId75"/>
            </p:custDataLst>
          </p:nvPr>
        </p:nvSpPr>
        <p:spPr>
          <a:xfrm>
            <a:off x="0" y="19787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07" name="OTLSHAPE_T_6644b494266e48abbcb6f32eef0dad68_StartDate" hidden="1"/>
          <p:cNvSpPr txBox="1"/>
          <p:nvPr>
            <p:custDataLst>
              <p:tags r:id="rId76"/>
            </p:custDataLst>
          </p:nvPr>
        </p:nvSpPr>
        <p:spPr>
          <a:xfrm>
            <a:off x="0" y="16709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08" name="OTLSHAPE_T_6644b494266e48abbcb6f32eef0dad68_EndDate" hidden="1"/>
          <p:cNvSpPr txBox="1"/>
          <p:nvPr>
            <p:custDataLst>
              <p:tags r:id="rId77"/>
            </p:custDataLst>
          </p:nvPr>
        </p:nvSpPr>
        <p:spPr>
          <a:xfrm>
            <a:off x="0" y="16709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10" name="OTLSHAPE_T_6644b494266e48abbcb6f32eef0dad68_Duration" hidden="1"/>
          <p:cNvSpPr txBox="1"/>
          <p:nvPr>
            <p:custDataLst>
              <p:tags r:id="rId78"/>
            </p:custDataLst>
          </p:nvPr>
        </p:nvSpPr>
        <p:spPr>
          <a:xfrm>
            <a:off x="9110148" y="1430541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1.1 weeks</a:t>
            </a:r>
          </a:p>
        </p:txBody>
      </p:sp>
      <p:sp>
        <p:nvSpPr>
          <p:cNvPr id="34214" name="OTLSHAPE_T_403d2136a3114023ad89a5c0421b0c5b_TextPercentage" hidden="1"/>
          <p:cNvSpPr txBox="1"/>
          <p:nvPr>
            <p:custDataLst>
              <p:tags r:id="rId79"/>
            </p:custDataLst>
          </p:nvPr>
        </p:nvSpPr>
        <p:spPr>
          <a:xfrm>
            <a:off x="0" y="2245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15" name="OTLSHAPE_T_403d2136a3114023ad89a5c0421b0c5b_StartDate" hidden="1"/>
          <p:cNvSpPr txBox="1"/>
          <p:nvPr>
            <p:custDataLst>
              <p:tags r:id="rId80"/>
            </p:custDataLst>
          </p:nvPr>
        </p:nvSpPr>
        <p:spPr>
          <a:xfrm>
            <a:off x="0" y="19376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16" name="OTLSHAPE_T_403d2136a3114023ad89a5c0421b0c5b_EndDate" hidden="1"/>
          <p:cNvSpPr txBox="1"/>
          <p:nvPr>
            <p:custDataLst>
              <p:tags r:id="rId81"/>
            </p:custDataLst>
          </p:nvPr>
        </p:nvSpPr>
        <p:spPr>
          <a:xfrm>
            <a:off x="0" y="19376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22" name="OTLSHAPE_T_207a4a97c6884e23a34a41a0de3fb19a_TextPercentage" hidden="1"/>
          <p:cNvSpPr txBox="1"/>
          <p:nvPr>
            <p:custDataLst>
              <p:tags r:id="rId82"/>
            </p:custDataLst>
          </p:nvPr>
        </p:nvSpPr>
        <p:spPr>
          <a:xfrm>
            <a:off x="0" y="25121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23" name="OTLSHAPE_T_207a4a97c6884e23a34a41a0de3fb19a_StartDate" hidden="1"/>
          <p:cNvSpPr txBox="1"/>
          <p:nvPr>
            <p:custDataLst>
              <p:tags r:id="rId83"/>
            </p:custDataLst>
          </p:nvPr>
        </p:nvSpPr>
        <p:spPr>
          <a:xfrm>
            <a:off x="0" y="22043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24" name="OTLSHAPE_T_207a4a97c6884e23a34a41a0de3fb19a_EndDate" hidden="1"/>
          <p:cNvSpPr txBox="1"/>
          <p:nvPr>
            <p:custDataLst>
              <p:tags r:id="rId84"/>
            </p:custDataLst>
          </p:nvPr>
        </p:nvSpPr>
        <p:spPr>
          <a:xfrm>
            <a:off x="0" y="22043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30" name="OTLSHAPE_T_68b1b569e4a141218edc9f90bab9c932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2778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31" name="OTLSHAPE_T_68b1b569e4a141218edc9f90bab9c932_StartDate" hidden="1"/>
          <p:cNvSpPr txBox="1"/>
          <p:nvPr>
            <p:custDataLst>
              <p:tags r:id="rId86"/>
            </p:custDataLst>
          </p:nvPr>
        </p:nvSpPr>
        <p:spPr>
          <a:xfrm>
            <a:off x="0" y="24710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32" name="OTLSHAPE_T_68b1b569e4a141218edc9f90bab9c932_EndDate" hidden="1"/>
          <p:cNvSpPr txBox="1"/>
          <p:nvPr>
            <p:custDataLst>
              <p:tags r:id="rId87"/>
            </p:custDataLst>
          </p:nvPr>
        </p:nvSpPr>
        <p:spPr>
          <a:xfrm>
            <a:off x="0" y="24710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38" name="OTLSHAPE_T_9a6b3e19e195409d8f5cd14073dbb2a3_TextPercentage" hidden="1"/>
          <p:cNvSpPr txBox="1"/>
          <p:nvPr>
            <p:custDataLst>
              <p:tags r:id="rId88"/>
            </p:custDataLst>
          </p:nvPr>
        </p:nvSpPr>
        <p:spPr>
          <a:xfrm>
            <a:off x="0" y="30455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39" name="OTLSHAPE_T_9a6b3e19e195409d8f5cd14073dbb2a3_StartDate" hidden="1"/>
          <p:cNvSpPr txBox="1"/>
          <p:nvPr>
            <p:custDataLst>
              <p:tags r:id="rId89"/>
            </p:custDataLst>
          </p:nvPr>
        </p:nvSpPr>
        <p:spPr>
          <a:xfrm>
            <a:off x="0" y="27377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40" name="OTLSHAPE_T_9a6b3e19e195409d8f5cd14073dbb2a3_EndDate" hidden="1"/>
          <p:cNvSpPr txBox="1"/>
          <p:nvPr>
            <p:custDataLst>
              <p:tags r:id="rId90"/>
            </p:custDataLst>
          </p:nvPr>
        </p:nvSpPr>
        <p:spPr>
          <a:xfrm>
            <a:off x="0" y="27377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46" name="OTLSHAPE_T_a8615542293a4cdfb5e99580d663d5c3_TextPercentage" hidden="1"/>
          <p:cNvSpPr txBox="1"/>
          <p:nvPr>
            <p:custDataLst>
              <p:tags r:id="rId91"/>
            </p:custDataLst>
          </p:nvPr>
        </p:nvSpPr>
        <p:spPr>
          <a:xfrm>
            <a:off x="0" y="33122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247" name="OTLSHAPE_T_a8615542293a4cdfb5e99580d663d5c3_StartDate" hidden="1"/>
          <p:cNvSpPr txBox="1"/>
          <p:nvPr>
            <p:custDataLst>
              <p:tags r:id="rId92"/>
            </p:custDataLst>
          </p:nvPr>
        </p:nvSpPr>
        <p:spPr>
          <a:xfrm>
            <a:off x="0" y="30044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48" name="OTLSHAPE_T_a8615542293a4cdfb5e99580d663d5c3_EndDate" hidden="1"/>
          <p:cNvSpPr txBox="1"/>
          <p:nvPr>
            <p:custDataLst>
              <p:tags r:id="rId93"/>
            </p:custDataLst>
          </p:nvPr>
        </p:nvSpPr>
        <p:spPr>
          <a:xfrm>
            <a:off x="0" y="30044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8" name="OTLSHAPE_T_0aaf2ef6c3bd48d486d9dd3fef94d7b8_TextPercentage" hidden="1">
            <a:extLst>
              <a:ext uri="{FF2B5EF4-FFF2-40B4-BE49-F238E27FC236}">
                <a16:creationId xmlns:a16="http://schemas.microsoft.com/office/drawing/2014/main" id="{B0E9ED9B-8915-4E8F-8951-8957264793A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_0aaf2ef6c3bd48d486d9dd3fef94d7b8_StartDate" hidden="1">
            <a:extLst>
              <a:ext uri="{FF2B5EF4-FFF2-40B4-BE49-F238E27FC236}">
                <a16:creationId xmlns:a16="http://schemas.microsoft.com/office/drawing/2014/main" id="{89C36513-3B31-48AD-B809-9E4B36F331A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10" name="OTLSHAPE_T_0aaf2ef6c3bd48d486d9dd3fef94d7b8_EndDate" hidden="1">
            <a:extLst>
              <a:ext uri="{FF2B5EF4-FFF2-40B4-BE49-F238E27FC236}">
                <a16:creationId xmlns:a16="http://schemas.microsoft.com/office/drawing/2014/main" id="{4CDEE935-595A-4463-AF34-2A75BC9C8AB7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16" name="OTLSHAPE_T_7f1c39df743d4e3184fa3ada11647b8e_TextPercentage" hidden="1">
            <a:extLst>
              <a:ext uri="{FF2B5EF4-FFF2-40B4-BE49-F238E27FC236}">
                <a16:creationId xmlns:a16="http://schemas.microsoft.com/office/drawing/2014/main" id="{9656B798-929A-4638-9AB6-D1A2F13E9E8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_7f1c39df743d4e3184fa3ada11647b8e_StartDate" hidden="1">
            <a:extLst>
              <a:ext uri="{FF2B5EF4-FFF2-40B4-BE49-F238E27FC236}">
                <a16:creationId xmlns:a16="http://schemas.microsoft.com/office/drawing/2014/main" id="{105F5201-00FC-41DC-820F-2F01D13CD39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18" name="OTLSHAPE_T_7f1c39df743d4e3184fa3ada11647b8e_EndDate" hidden="1">
            <a:extLst>
              <a:ext uri="{FF2B5EF4-FFF2-40B4-BE49-F238E27FC236}">
                <a16:creationId xmlns:a16="http://schemas.microsoft.com/office/drawing/2014/main" id="{AC1E87EB-432F-4B95-9226-BB9FDD5B38D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20" name="OTLSHAPE_T_7f1c39df743d4e3184fa3ada11647b8e_Duration" hidden="1">
            <a:extLst>
              <a:ext uri="{FF2B5EF4-FFF2-40B4-BE49-F238E27FC236}">
                <a16:creationId xmlns:a16="http://schemas.microsoft.com/office/drawing/2014/main" id="{044E3841-294E-423E-A253-C6FC38B10484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068241" y="1963941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chemeClr val="lt1"/>
                </a:solidFill>
                <a:latin typeface="Calibri" panose="020F0502020204030204" pitchFamily="34" charset="0"/>
              </a:rPr>
              <a:t>1.2 weeks</a:t>
            </a:r>
            <a:endParaRPr lang="en-GB" sz="1000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_c9018cf9ee9d48029f29ee4de0fb45b7_TextPercentage" hidden="1">
            <a:extLst>
              <a:ext uri="{FF2B5EF4-FFF2-40B4-BE49-F238E27FC236}">
                <a16:creationId xmlns:a16="http://schemas.microsoft.com/office/drawing/2014/main" id="{78C63163-E5AD-4EB1-B35B-4F6C9492913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T_c9018cf9ee9d48029f29ee4de0fb45b7_StartDate" hidden="1">
            <a:extLst>
              <a:ext uri="{FF2B5EF4-FFF2-40B4-BE49-F238E27FC236}">
                <a16:creationId xmlns:a16="http://schemas.microsoft.com/office/drawing/2014/main" id="{EA2C8F29-328E-430D-9181-67F1E97C218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26" name="OTLSHAPE_T_c9018cf9ee9d48029f29ee4de0fb45b7_EndDate" hidden="1">
            <a:extLst>
              <a:ext uri="{FF2B5EF4-FFF2-40B4-BE49-F238E27FC236}">
                <a16:creationId xmlns:a16="http://schemas.microsoft.com/office/drawing/2014/main" id="{EEFC594D-5038-468B-B84F-E5C4160EE67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21813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09" name="OTLSHAPE_T_6644b494266e48abbcb6f32eef0dad68_JoinedDate"/>
          <p:cNvSpPr txBox="1"/>
          <p:nvPr>
            <p:custDataLst>
              <p:tags r:id="rId104"/>
            </p:custDataLst>
          </p:nvPr>
        </p:nvSpPr>
        <p:spPr>
          <a:xfrm>
            <a:off x="8935195" y="174832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01.27 - 02.03</a:t>
            </a:r>
          </a:p>
        </p:txBody>
      </p:sp>
      <p:sp>
        <p:nvSpPr>
          <p:cNvPr id="34211" name="OTLSHAPE_T_6644b494266e48abbcb6f32eef0dad68_Title"/>
          <p:cNvSpPr txBox="1"/>
          <p:nvPr>
            <p:custDataLst>
              <p:tags r:id="rId105"/>
            </p:custDataLst>
          </p:nvPr>
        </p:nvSpPr>
        <p:spPr>
          <a:xfrm>
            <a:off x="127000" y="1740573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dirty="0">
                <a:solidFill>
                  <a:srgbClr val="254855"/>
                </a:solidFill>
                <a:latin typeface="Calibri" panose="020F0502020204030204" pitchFamily="34" charset="0"/>
              </a:rPr>
              <a:t>Mooring &amp; Safety Gear</a:t>
            </a:r>
          </a:p>
        </p:txBody>
      </p:sp>
      <p:sp>
        <p:nvSpPr>
          <p:cNvPr id="34217" name="OTLSHAPE_T_403d2136a3114023ad89a5c0421b0c5b_JoinedDate"/>
          <p:cNvSpPr txBox="1"/>
          <p:nvPr>
            <p:custDataLst>
              <p:tags r:id="rId106"/>
            </p:custDataLst>
          </p:nvPr>
        </p:nvSpPr>
        <p:spPr>
          <a:xfrm>
            <a:off x="8689214" y="201502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>
                <a:solidFill>
                  <a:srgbClr val="55828B"/>
                </a:solidFill>
                <a:latin typeface="Corbel" panose="020B0503020204020204" pitchFamily="34" charset="0"/>
              </a:rPr>
              <a:t>12.18 - 01.29</a:t>
            </a:r>
            <a:endParaRPr lang="en-US" sz="1000" spc="-2" dirty="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18" name="OTLSHAPE_T_403d2136a3114023ad89a5c0421b0c5b_Duration"/>
          <p:cNvSpPr txBox="1"/>
          <p:nvPr>
            <p:custDataLst>
              <p:tags r:id="rId107"/>
            </p:custDataLst>
          </p:nvPr>
        </p:nvSpPr>
        <p:spPr>
          <a:xfrm>
            <a:off x="7493888" y="20150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FFE4E4"/>
                </a:solidFill>
                <a:latin typeface="Calibri" panose="020F0502020204030204" pitchFamily="34" charset="0"/>
              </a:rPr>
              <a:t>5.9 weeks</a:t>
            </a:r>
          </a:p>
        </p:txBody>
      </p:sp>
      <p:sp>
        <p:nvSpPr>
          <p:cNvPr id="34219" name="OTLSHAPE_T_403d2136a3114023ad89a5c0421b0c5b_Title"/>
          <p:cNvSpPr txBox="1"/>
          <p:nvPr>
            <p:custDataLst>
              <p:tags r:id="rId108"/>
            </p:custDataLst>
          </p:nvPr>
        </p:nvSpPr>
        <p:spPr>
          <a:xfrm>
            <a:off x="127000" y="2007273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>
                <a:solidFill>
                  <a:srgbClr val="254855"/>
                </a:solidFill>
                <a:latin typeface="Calibri" panose="020F0502020204030204" pitchFamily="34" charset="0"/>
              </a:rPr>
              <a:t>Machinery &amp; Electrical Installation</a:t>
            </a:r>
          </a:p>
        </p:txBody>
      </p:sp>
      <p:sp>
        <p:nvSpPr>
          <p:cNvPr id="34225" name="OTLSHAPE_T_207a4a97c6884e23a34a41a0de3fb19a_JoinedDate"/>
          <p:cNvSpPr txBox="1"/>
          <p:nvPr>
            <p:custDataLst>
              <p:tags r:id="rId109"/>
            </p:custDataLst>
          </p:nvPr>
        </p:nvSpPr>
        <p:spPr>
          <a:xfrm>
            <a:off x="5907239" y="281512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rgbClr val="55828B"/>
                </a:solidFill>
                <a:latin typeface="Corbel" panose="020B0503020204020204" pitchFamily="34" charset="0"/>
              </a:rPr>
              <a:t>10.07 - 11.24</a:t>
            </a:r>
            <a:endParaRPr lang="en-US" sz="1000" dirty="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26" name="OTLSHAPE_T_207a4a97c6884e23a34a41a0de3fb19a_Duration"/>
          <p:cNvSpPr txBox="1"/>
          <p:nvPr>
            <p:custDataLst>
              <p:tags r:id="rId110"/>
            </p:custDataLst>
          </p:nvPr>
        </p:nvSpPr>
        <p:spPr>
          <a:xfrm>
            <a:off x="4577584" y="28151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6.8 weeks</a:t>
            </a:r>
          </a:p>
        </p:txBody>
      </p:sp>
      <p:sp>
        <p:nvSpPr>
          <p:cNvPr id="34227" name="OTLSHAPE_T_207a4a97c6884e23a34a41a0de3fb19a_Title"/>
          <p:cNvSpPr txBox="1"/>
          <p:nvPr>
            <p:custDataLst>
              <p:tags r:id="rId111"/>
            </p:custDataLst>
          </p:nvPr>
        </p:nvSpPr>
        <p:spPr>
          <a:xfrm>
            <a:off x="127000" y="2807373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 dirty="0">
                <a:solidFill>
                  <a:srgbClr val="254855"/>
                </a:solidFill>
                <a:latin typeface="Calibri" panose="020F0502020204030204" pitchFamily="34" charset="0"/>
              </a:rPr>
              <a:t>Engine Room &amp; Accommodation</a:t>
            </a:r>
          </a:p>
        </p:txBody>
      </p:sp>
      <p:sp>
        <p:nvSpPr>
          <p:cNvPr id="34233" name="OTLSHAPE_T_68b1b569e4a141218edc9f90bab9c932_JoinedDate"/>
          <p:cNvSpPr txBox="1"/>
          <p:nvPr>
            <p:custDataLst>
              <p:tags r:id="rId112"/>
            </p:custDataLst>
          </p:nvPr>
        </p:nvSpPr>
        <p:spPr>
          <a:xfrm>
            <a:off x="3661127" y="308182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 dirty="0">
                <a:solidFill>
                  <a:srgbClr val="55828B"/>
                </a:solidFill>
                <a:latin typeface="Corbel" panose="020B0503020204020204" pitchFamily="34" charset="0"/>
              </a:rPr>
              <a:t>09.18 - 10.03</a:t>
            </a:r>
          </a:p>
        </p:txBody>
      </p:sp>
      <p:sp>
        <p:nvSpPr>
          <p:cNvPr id="34234" name="OTLSHAPE_T_68b1b569e4a141218edc9f90bab9c932_Duration"/>
          <p:cNvSpPr txBox="1"/>
          <p:nvPr>
            <p:custDataLst>
              <p:tags r:id="rId113"/>
            </p:custDataLst>
          </p:nvPr>
        </p:nvSpPr>
        <p:spPr>
          <a:xfrm>
            <a:off x="3032450" y="30818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2.2 weeks</a:t>
            </a:r>
          </a:p>
        </p:txBody>
      </p:sp>
      <p:sp>
        <p:nvSpPr>
          <p:cNvPr id="34235" name="OTLSHAPE_T_68b1b569e4a141218edc9f90bab9c932_Title"/>
          <p:cNvSpPr txBox="1"/>
          <p:nvPr>
            <p:custDataLst>
              <p:tags r:id="rId114"/>
            </p:custDataLst>
          </p:nvPr>
        </p:nvSpPr>
        <p:spPr>
          <a:xfrm>
            <a:off x="127000" y="3074073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>
                <a:solidFill>
                  <a:srgbClr val="254855"/>
                </a:solidFill>
                <a:latin typeface="Calibri" panose="020F0502020204030204" pitchFamily="34" charset="0"/>
              </a:rPr>
              <a:t>Hatch &amp; Superstructure</a:t>
            </a:r>
          </a:p>
        </p:txBody>
      </p:sp>
      <p:sp>
        <p:nvSpPr>
          <p:cNvPr id="34241" name="OTLSHAPE_T_9a6b3e19e195409d8f5cd14073dbb2a3_JoinedDate"/>
          <p:cNvSpPr txBox="1"/>
          <p:nvPr>
            <p:custDataLst>
              <p:tags r:id="rId115"/>
            </p:custDataLst>
          </p:nvPr>
        </p:nvSpPr>
        <p:spPr>
          <a:xfrm>
            <a:off x="3219352" y="334852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08.30 - 09.22</a:t>
            </a:r>
          </a:p>
        </p:txBody>
      </p:sp>
      <p:sp>
        <p:nvSpPr>
          <p:cNvPr id="34242" name="OTLSHAPE_T_9a6b3e19e195409d8f5cd14073dbb2a3_Duration"/>
          <p:cNvSpPr txBox="1"/>
          <p:nvPr>
            <p:custDataLst>
              <p:tags r:id="rId116"/>
            </p:custDataLst>
          </p:nvPr>
        </p:nvSpPr>
        <p:spPr>
          <a:xfrm>
            <a:off x="2421085" y="33485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9E4CA"/>
                </a:solidFill>
                <a:latin typeface="Calibri" panose="020F0502020204030204" pitchFamily="34" charset="0"/>
              </a:rPr>
              <a:t>3.3 weeks</a:t>
            </a:r>
          </a:p>
        </p:txBody>
      </p:sp>
      <p:sp>
        <p:nvSpPr>
          <p:cNvPr id="34243" name="OTLSHAPE_T_9a6b3e19e195409d8f5cd14073dbb2a3_Title"/>
          <p:cNvSpPr txBox="1"/>
          <p:nvPr>
            <p:custDataLst>
              <p:tags r:id="rId117"/>
            </p:custDataLst>
          </p:nvPr>
        </p:nvSpPr>
        <p:spPr>
          <a:xfrm>
            <a:off x="127000" y="3340772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>
                <a:solidFill>
                  <a:srgbClr val="254855"/>
                </a:solidFill>
                <a:latin typeface="Calibri" panose="020F0502020204030204" pitchFamily="34" charset="0"/>
              </a:rPr>
              <a:t>Steel Profiles</a:t>
            </a:r>
          </a:p>
        </p:txBody>
      </p:sp>
      <p:sp>
        <p:nvSpPr>
          <p:cNvPr id="34249" name="OTLSHAPE_T_a8615542293a4cdfb5e99580d663d5c3_JoinedDate"/>
          <p:cNvSpPr txBox="1"/>
          <p:nvPr>
            <p:custDataLst>
              <p:tags r:id="rId118"/>
            </p:custDataLst>
          </p:nvPr>
        </p:nvSpPr>
        <p:spPr>
          <a:xfrm>
            <a:off x="2284724" y="361522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rgbClr val="55828B"/>
                </a:solidFill>
                <a:latin typeface="Corbel" panose="020B0503020204020204" pitchFamily="34" charset="0"/>
              </a:rPr>
              <a:t>08.05 - 08.31</a:t>
            </a:r>
          </a:p>
        </p:txBody>
      </p:sp>
      <p:sp>
        <p:nvSpPr>
          <p:cNvPr id="34250" name="OTLSHAPE_T_a8615542293a4cdfb5e99580d663d5c3_Duration"/>
          <p:cNvSpPr txBox="1"/>
          <p:nvPr>
            <p:custDataLst>
              <p:tags r:id="rId119"/>
            </p:custDataLst>
          </p:nvPr>
        </p:nvSpPr>
        <p:spPr>
          <a:xfrm>
            <a:off x="1484779" y="361522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FFE4E4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34251" name="OTLSHAPE_T_a8615542293a4cdfb5e99580d663d5c3_Title"/>
          <p:cNvSpPr txBox="1"/>
          <p:nvPr>
            <p:custDataLst>
              <p:tags r:id="rId120"/>
            </p:custDataLst>
          </p:nvPr>
        </p:nvSpPr>
        <p:spPr>
          <a:xfrm>
            <a:off x="127000" y="3607472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rgbClr val="254855"/>
                </a:solidFill>
                <a:latin typeface="Calibri" panose="020F0502020204030204" pitchFamily="34" charset="0"/>
              </a:rPr>
              <a:t>Engineering</a:t>
            </a:r>
          </a:p>
        </p:txBody>
      </p:sp>
      <p:sp>
        <p:nvSpPr>
          <p:cNvPr id="11" name="OTLSHAPE_T_0aaf2ef6c3bd48d486d9dd3fef94d7b8_JoinedDate">
            <a:extLst>
              <a:ext uri="{FF2B5EF4-FFF2-40B4-BE49-F238E27FC236}">
                <a16:creationId xmlns:a16="http://schemas.microsoft.com/office/drawing/2014/main" id="{DF4428D8-D595-465C-B7FC-B438D0FB491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990462" y="148162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6" dirty="0">
                <a:solidFill>
                  <a:srgbClr val="55828B"/>
                </a:solidFill>
                <a:latin typeface="Corbel" panose="020B0503020204020204" pitchFamily="34" charset="0"/>
              </a:rPr>
              <a:t>02.04 - 03.23</a:t>
            </a:r>
          </a:p>
        </p:txBody>
      </p:sp>
      <p:sp>
        <p:nvSpPr>
          <p:cNvPr id="12" name="OTLSHAPE_T_0aaf2ef6c3bd48d486d9dd3fef94d7b8_Duration">
            <a:extLst>
              <a:ext uri="{FF2B5EF4-FFF2-40B4-BE49-F238E27FC236}">
                <a16:creationId xmlns:a16="http://schemas.microsoft.com/office/drawing/2014/main" id="{B6F99F18-491F-445D-860A-203F171D00A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661726" y="14816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6.8 weeks</a:t>
            </a:r>
          </a:p>
        </p:txBody>
      </p:sp>
      <p:sp>
        <p:nvSpPr>
          <p:cNvPr id="13" name="OTLSHAPE_T_0aaf2ef6c3bd48d486d9dd3fef94d7b8_Title">
            <a:extLst>
              <a:ext uri="{FF2B5EF4-FFF2-40B4-BE49-F238E27FC236}">
                <a16:creationId xmlns:a16="http://schemas.microsoft.com/office/drawing/2014/main" id="{3B6AC58E-A0CA-4529-B9CD-072822F8D2C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0" y="1473873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6" dirty="0">
                <a:solidFill>
                  <a:srgbClr val="254855"/>
                </a:solidFill>
                <a:latin typeface="Calibri" panose="020F0502020204030204" pitchFamily="34" charset="0"/>
              </a:rPr>
              <a:t>Outfitting Afloat </a:t>
            </a:r>
          </a:p>
        </p:txBody>
      </p:sp>
      <p:sp>
        <p:nvSpPr>
          <p:cNvPr id="19" name="OTLSHAPE_T_7f1c39df743d4e3184fa3ada11647b8e_JoinedDate">
            <a:extLst>
              <a:ext uri="{FF2B5EF4-FFF2-40B4-BE49-F238E27FC236}">
                <a16:creationId xmlns:a16="http://schemas.microsoft.com/office/drawing/2014/main" id="{235DEB68-AE08-4346-BF77-9CF41A8FD47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919591" y="228172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2">
                <a:solidFill>
                  <a:srgbClr val="55828B"/>
                </a:solidFill>
                <a:latin typeface="Corbel" panose="020B0503020204020204" pitchFamily="34" charset="0"/>
              </a:rPr>
              <a:t>12.10 - 12.18</a:t>
            </a:r>
          </a:p>
        </p:txBody>
      </p:sp>
      <p:sp>
        <p:nvSpPr>
          <p:cNvPr id="21" name="OTLSHAPE_T_7f1c39df743d4e3184fa3ada11647b8e_Title">
            <a:extLst>
              <a:ext uri="{FF2B5EF4-FFF2-40B4-BE49-F238E27FC236}">
                <a16:creationId xmlns:a16="http://schemas.microsoft.com/office/drawing/2014/main" id="{4BCB3F85-9351-43BA-B3F3-A00FB8B8A0D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0" y="227397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6">
                <a:solidFill>
                  <a:srgbClr val="254855"/>
                </a:solidFill>
                <a:latin typeface="Calibri" panose="020F0502020204030204" pitchFamily="34" charset="0"/>
              </a:rPr>
              <a:t>Coating</a:t>
            </a:r>
          </a:p>
        </p:txBody>
      </p:sp>
      <p:sp>
        <p:nvSpPr>
          <p:cNvPr id="27" name="OTLSHAPE_T_c9018cf9ee9d48029f29ee4de0fb45b7_JoinedDate">
            <a:extLst>
              <a:ext uri="{FF2B5EF4-FFF2-40B4-BE49-F238E27FC236}">
                <a16:creationId xmlns:a16="http://schemas.microsoft.com/office/drawing/2014/main" id="{42018DD7-1A2E-4BF2-B6D1-6E7808911D72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722907" y="254842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11.24 - 12.13</a:t>
            </a:r>
          </a:p>
        </p:txBody>
      </p:sp>
      <p:sp>
        <p:nvSpPr>
          <p:cNvPr id="28" name="OTLSHAPE_T_c9018cf9ee9d48029f29ee4de0fb45b7_Duration">
            <a:extLst>
              <a:ext uri="{FF2B5EF4-FFF2-40B4-BE49-F238E27FC236}">
                <a16:creationId xmlns:a16="http://schemas.microsoft.com/office/drawing/2014/main" id="{0430648F-152C-4509-9D03-BC88856AA26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993798" y="254842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rgbClr val="080C0D"/>
                </a:solidFill>
                <a:latin typeface="Calibri" panose="020F0502020204030204" pitchFamily="34" charset="0"/>
              </a:rPr>
              <a:t>2.8 weeks</a:t>
            </a:r>
          </a:p>
        </p:txBody>
      </p:sp>
      <p:sp>
        <p:nvSpPr>
          <p:cNvPr id="29" name="OTLSHAPE_T_c9018cf9ee9d48029f29ee4de0fb45b7_Title">
            <a:extLst>
              <a:ext uri="{FF2B5EF4-FFF2-40B4-BE49-F238E27FC236}">
                <a16:creationId xmlns:a16="http://schemas.microsoft.com/office/drawing/2014/main" id="{12523670-28AE-4D96-B14B-E9D0F37E46E5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0" y="2540673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dirty="0">
                <a:solidFill>
                  <a:srgbClr val="254855"/>
                </a:solidFill>
                <a:latin typeface="Calibri" panose="020F0502020204030204" pitchFamily="34" charset="0"/>
              </a:rPr>
              <a:t>Block Assembly</a:t>
            </a:r>
          </a:p>
        </p:txBody>
      </p:sp>
      <p:sp>
        <p:nvSpPr>
          <p:cNvPr id="34171" name="OTLSHAPE_M_6f22aa5e000544959a4d7b38883514ef_Shape">
            <a:extLst>
              <a:ext uri="{FF2B5EF4-FFF2-40B4-BE49-F238E27FC236}">
                <a16:creationId xmlns:a16="http://schemas.microsoft.com/office/drawing/2014/main" id="{CBF61B7F-A06A-4970-862C-57828A04082B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5791317" y="5296403"/>
            <a:ext cx="228600" cy="2540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72" name="OTLSHAPE_M_c72d73248b3a4e8abac2a8a5c9404d68_Shape">
            <a:extLst>
              <a:ext uri="{FF2B5EF4-FFF2-40B4-BE49-F238E27FC236}">
                <a16:creationId xmlns:a16="http://schemas.microsoft.com/office/drawing/2014/main" id="{8C6651FA-488A-4E9B-9D36-DD7EB21E0A85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8224448" y="5296403"/>
            <a:ext cx="228600" cy="2540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1" name="OTLSHAPE_M_b66abdf690b04123bb3854c9da5709f4_Shape">
            <a:extLst>
              <a:ext uri="{FF2B5EF4-FFF2-40B4-BE49-F238E27FC236}">
                <a16:creationId xmlns:a16="http://schemas.microsoft.com/office/drawing/2014/main" id="{EB523587-0BB6-4BE4-B49A-05E60BE66353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4510722" y="4788403"/>
            <a:ext cx="228600" cy="2540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2" name="OTLSHAPE_M_47cb6e371c524f1b94c535343ec84c12_Shape">
            <a:extLst>
              <a:ext uri="{FF2B5EF4-FFF2-40B4-BE49-F238E27FC236}">
                <a16:creationId xmlns:a16="http://schemas.microsoft.com/office/drawing/2014/main" id="{4D51A3E5-0A95-4D8F-B63B-0B2AC5BA2A87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7114599" y="4788403"/>
            <a:ext cx="228600" cy="2540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4" name="OTLSHAPE_M_81fb2d79f1f3428b9cbe195b30cc6166_Shape">
            <a:extLst>
              <a:ext uri="{FF2B5EF4-FFF2-40B4-BE49-F238E27FC236}">
                <a16:creationId xmlns:a16="http://schemas.microsoft.com/office/drawing/2014/main" id="{864AC0B1-4B43-4A78-873A-90A8DD448DA3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1992217" y="5296403"/>
            <a:ext cx="228600" cy="2540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0" name="OTLSHAPE_M_9030f16c7b85464b8b94cdd430a5c0b5_Shape">
            <a:extLst>
              <a:ext uri="{FF2B5EF4-FFF2-40B4-BE49-F238E27FC236}">
                <a16:creationId xmlns:a16="http://schemas.microsoft.com/office/drawing/2014/main" id="{CACB78D1-E98E-414A-AA8A-5B66BDD1DF13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6773107" y="47884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1" name="OTLSHAPE_M_8a8426e75c4a41698c08ea72936c9d0d_Shape">
            <a:extLst>
              <a:ext uri="{FF2B5EF4-FFF2-40B4-BE49-F238E27FC236}">
                <a16:creationId xmlns:a16="http://schemas.microsoft.com/office/drawing/2014/main" id="{D6394BC1-EFCF-4AB4-81C5-D04B0727AE97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2935907" y="4712203"/>
            <a:ext cx="304800" cy="3302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2" name="OTLSHAPE_M_8a7cdfa9ea4f414495cf25681bfcb32c_Shape">
            <a:extLst>
              <a:ext uri="{FF2B5EF4-FFF2-40B4-BE49-F238E27FC236}">
                <a16:creationId xmlns:a16="http://schemas.microsoft.com/office/drawing/2014/main" id="{97250816-17DA-4C60-92E9-C7166B28355A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8950119" y="47884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3" name="OTLSHAPE_M_b0e9feddec834fc0b310dc67e5874f0b_Shape">
            <a:extLst>
              <a:ext uri="{FF2B5EF4-FFF2-40B4-BE49-F238E27FC236}">
                <a16:creationId xmlns:a16="http://schemas.microsoft.com/office/drawing/2014/main" id="{41D063C8-2424-42B6-B9F7-92F51AC1A05B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10316087" y="47884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9" name="OTLSHAPE_M_dd55a45d06b748fbaca3406f263c06a6_Shape">
            <a:extLst>
              <a:ext uri="{FF2B5EF4-FFF2-40B4-BE49-F238E27FC236}">
                <a16:creationId xmlns:a16="http://schemas.microsoft.com/office/drawing/2014/main" id="{A711BB11-4C5B-484E-872F-AA4698EB2B92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 flipV="1">
            <a:off x="929641" y="4712203"/>
            <a:ext cx="304800" cy="330200"/>
          </a:xfrm>
          <a:prstGeom prst="triangle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73" name="OTLSHAPE_M_1ccf9205e6f2441186be8cf35481de7f_Shape">
            <a:extLst>
              <a:ext uri="{FF2B5EF4-FFF2-40B4-BE49-F238E27FC236}">
                <a16:creationId xmlns:a16="http://schemas.microsoft.com/office/drawing/2014/main" id="{9DAB3C3F-C9AD-4532-A9E8-43C71D3BDE39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 flipV="1">
            <a:off x="11131718" y="4712203"/>
            <a:ext cx="304800" cy="330200"/>
          </a:xfrm>
          <a:prstGeom prst="triangle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80" name="OTLSHAPE_M_4461b4ad56e1427dbe253fd40151634d_Shape">
            <a:extLst>
              <a:ext uri="{FF2B5EF4-FFF2-40B4-BE49-F238E27FC236}">
                <a16:creationId xmlns:a16="http://schemas.microsoft.com/office/drawing/2014/main" id="{A696A7F3-AC5F-41BB-9472-0599D441ACB4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10316087" y="4788403"/>
            <a:ext cx="228600" cy="254000"/>
          </a:xfrm>
          <a:prstGeom prst="star8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81" name="OTLSHAPE_M_756ee3d9fb93468f81b55b0140335e2a_Shape">
            <a:extLst>
              <a:ext uri="{FF2B5EF4-FFF2-40B4-BE49-F238E27FC236}">
                <a16:creationId xmlns:a16="http://schemas.microsoft.com/office/drawing/2014/main" id="{2830441D-816F-4E4C-9117-7813BF5670B0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10871012" y="5296403"/>
            <a:ext cx="228600" cy="254000"/>
          </a:xfrm>
          <a:prstGeom prst="star8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74" name="OTLSHAPE_M_81fb2d79f1f3428b9cbe195b30cc6166_Title"/>
          <p:cNvSpPr txBox="1"/>
          <p:nvPr>
            <p:custDataLst>
              <p:tags r:id="rId142"/>
            </p:custDataLst>
          </p:nvPr>
        </p:nvSpPr>
        <p:spPr>
          <a:xfrm>
            <a:off x="1714489" y="5689934"/>
            <a:ext cx="77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 dirty="0">
                <a:solidFill>
                  <a:srgbClr val="254855"/>
                </a:solidFill>
                <a:latin typeface="Calibri" panose="020F0502020204030204" pitchFamily="34" charset="0"/>
              </a:rPr>
              <a:t>Steel Cutting</a:t>
            </a:r>
          </a:p>
        </p:txBody>
      </p:sp>
      <p:sp>
        <p:nvSpPr>
          <p:cNvPr id="34175" name="OTLSHAPE_M_81fb2d79f1f3428b9cbe195b30cc6166_Date"/>
          <p:cNvSpPr txBox="1"/>
          <p:nvPr>
            <p:custDataLst>
              <p:tags r:id="rId143"/>
            </p:custDataLst>
          </p:nvPr>
        </p:nvSpPr>
        <p:spPr>
          <a:xfrm>
            <a:off x="1940253" y="5550403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Aug 28</a:t>
            </a:r>
          </a:p>
        </p:txBody>
      </p:sp>
      <p:sp>
        <p:nvSpPr>
          <p:cNvPr id="34177" name="OTLSHAPE_M_6f22aa5e000544959a4d7b38883514ef_Title"/>
          <p:cNvSpPr txBox="1"/>
          <p:nvPr>
            <p:custDataLst>
              <p:tags r:id="rId144"/>
            </p:custDataLst>
          </p:nvPr>
        </p:nvSpPr>
        <p:spPr>
          <a:xfrm>
            <a:off x="5297731" y="5689934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6">
                <a:solidFill>
                  <a:srgbClr val="254855"/>
                </a:solidFill>
                <a:latin typeface="Calibri" panose="020F0502020204030204" pitchFamily="34" charset="0"/>
              </a:rPr>
              <a:t>All Blocks Complete</a:t>
            </a:r>
          </a:p>
        </p:txBody>
      </p:sp>
      <p:sp>
        <p:nvSpPr>
          <p:cNvPr id="34178" name="OTLSHAPE_M_6f22aa5e000544959a4d7b38883514ef_Date"/>
          <p:cNvSpPr txBox="1"/>
          <p:nvPr>
            <p:custDataLst>
              <p:tags r:id="rId145"/>
            </p:custDataLst>
          </p:nvPr>
        </p:nvSpPr>
        <p:spPr>
          <a:xfrm>
            <a:off x="5742549" y="5550403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Nov 25</a:t>
            </a:r>
          </a:p>
        </p:txBody>
      </p:sp>
      <p:sp>
        <p:nvSpPr>
          <p:cNvPr id="34180" name="OTLSHAPE_M_c72d73248b3a4e8abac2a8a5c9404d68_Title"/>
          <p:cNvSpPr txBox="1"/>
          <p:nvPr>
            <p:custDataLst>
              <p:tags r:id="rId146"/>
            </p:custDataLst>
          </p:nvPr>
        </p:nvSpPr>
        <p:spPr>
          <a:xfrm>
            <a:off x="7467359" y="5689934"/>
            <a:ext cx="175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>
                <a:solidFill>
                  <a:srgbClr val="254855"/>
                </a:solidFill>
                <a:latin typeface="Calibri" panose="020F0502020204030204" pitchFamily="34" charset="0"/>
              </a:rPr>
              <a:t>Navigation Installation Done</a:t>
            </a:r>
            <a:endParaRPr lang="en-US" sz="1200" spc="-4" dirty="0">
              <a:solidFill>
                <a:srgbClr val="254855"/>
              </a:solidFill>
              <a:latin typeface="Calibri" panose="020F0502020204030204" pitchFamily="34" charset="0"/>
            </a:endParaRPr>
          </a:p>
        </p:txBody>
      </p:sp>
      <p:sp>
        <p:nvSpPr>
          <p:cNvPr id="34181" name="OTLSHAPE_M_c72d73248b3a4e8abac2a8a5c9404d68_Date"/>
          <p:cNvSpPr txBox="1"/>
          <p:nvPr>
            <p:custDataLst>
              <p:tags r:id="rId147"/>
            </p:custDataLst>
          </p:nvPr>
        </p:nvSpPr>
        <p:spPr>
          <a:xfrm>
            <a:off x="8192974" y="5550403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Jan 21</a:t>
            </a:r>
          </a:p>
        </p:txBody>
      </p:sp>
      <p:sp>
        <p:nvSpPr>
          <p:cNvPr id="34186" name="OTLSHAPE_M_dd55a45d06b748fbaca3406f263c06a6_Title"/>
          <p:cNvSpPr txBox="1"/>
          <p:nvPr>
            <p:custDataLst>
              <p:tags r:id="rId148"/>
            </p:custDataLst>
          </p:nvPr>
        </p:nvSpPr>
        <p:spPr>
          <a:xfrm>
            <a:off x="512869" y="4355629"/>
            <a:ext cx="1143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0" dirty="0">
                <a:solidFill>
                  <a:srgbClr val="254855"/>
                </a:solidFill>
                <a:latin typeface="Calibri" panose="020F0502020204030204" pitchFamily="34" charset="0"/>
              </a:rPr>
              <a:t>Project Kick-Off</a:t>
            </a:r>
          </a:p>
        </p:txBody>
      </p:sp>
      <p:sp>
        <p:nvSpPr>
          <p:cNvPr id="34187" name="OTLSHAPE_M_dd55a45d06b748fbaca3406f263c06a6_Date"/>
          <p:cNvSpPr txBox="1"/>
          <p:nvPr>
            <p:custDataLst>
              <p:tags r:id="rId149"/>
            </p:custDataLst>
          </p:nvPr>
        </p:nvSpPr>
        <p:spPr>
          <a:xfrm>
            <a:off x="944859" y="4572672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Aug 4</a:t>
            </a:r>
          </a:p>
        </p:txBody>
      </p:sp>
      <p:sp>
        <p:nvSpPr>
          <p:cNvPr id="34189" name="OTLSHAPE_M_b66abdf690b04123bb3854c9da5709f4_Title"/>
          <p:cNvSpPr txBox="1"/>
          <p:nvPr>
            <p:custDataLst>
              <p:tags r:id="rId150"/>
            </p:custDataLst>
          </p:nvPr>
        </p:nvSpPr>
        <p:spPr>
          <a:xfrm>
            <a:off x="4336012" y="4462818"/>
            <a:ext cx="58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 dirty="0">
                <a:solidFill>
                  <a:srgbClr val="254855"/>
                </a:solidFill>
                <a:latin typeface="Calibri" panose="020F0502020204030204" pitchFamily="34" charset="0"/>
              </a:rPr>
              <a:t>Adjusters</a:t>
            </a:r>
          </a:p>
        </p:txBody>
      </p:sp>
      <p:sp>
        <p:nvSpPr>
          <p:cNvPr id="34190" name="OTLSHAPE_M_b66abdf690b04123bb3854c9da5709f4_Date"/>
          <p:cNvSpPr txBox="1"/>
          <p:nvPr>
            <p:custDataLst>
              <p:tags r:id="rId151"/>
            </p:custDataLst>
          </p:nvPr>
        </p:nvSpPr>
        <p:spPr>
          <a:xfrm>
            <a:off x="4467774" y="4648872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Oct 26</a:t>
            </a:r>
          </a:p>
        </p:txBody>
      </p:sp>
      <p:sp>
        <p:nvSpPr>
          <p:cNvPr id="34192" name="OTLSHAPE_M_47cb6e371c524f1b94c535343ec84c12_Title"/>
          <p:cNvSpPr txBox="1"/>
          <p:nvPr>
            <p:custDataLst>
              <p:tags r:id="rId152"/>
            </p:custDataLst>
          </p:nvPr>
        </p:nvSpPr>
        <p:spPr>
          <a:xfrm>
            <a:off x="6732901" y="4462818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6">
                <a:solidFill>
                  <a:srgbClr val="254855"/>
                </a:solidFill>
                <a:latin typeface="Calibri" panose="020F0502020204030204" pitchFamily="34" charset="0"/>
              </a:rPr>
              <a:t>Control Systems</a:t>
            </a:r>
          </a:p>
        </p:txBody>
      </p:sp>
      <p:sp>
        <p:nvSpPr>
          <p:cNvPr id="34193" name="OTLSHAPE_M_47cb6e371c524f1b94c535343ec84c12_Date"/>
          <p:cNvSpPr txBox="1"/>
          <p:nvPr>
            <p:custDataLst>
              <p:tags r:id="rId153"/>
            </p:custDataLst>
          </p:nvPr>
        </p:nvSpPr>
        <p:spPr>
          <a:xfrm>
            <a:off x="7066466" y="4648872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Dec 26</a:t>
            </a:r>
          </a:p>
        </p:txBody>
      </p:sp>
      <p:sp>
        <p:nvSpPr>
          <p:cNvPr id="34195" name="OTLSHAPE_M_4461b4ad56e1427dbe253fd40151634d_Title"/>
          <p:cNvSpPr txBox="1"/>
          <p:nvPr>
            <p:custDataLst>
              <p:tags r:id="rId154"/>
            </p:custDataLst>
          </p:nvPr>
        </p:nvSpPr>
        <p:spPr>
          <a:xfrm>
            <a:off x="10117460" y="4013068"/>
            <a:ext cx="635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>
                <a:solidFill>
                  <a:srgbClr val="254855"/>
                </a:solidFill>
                <a:latin typeface="Calibri" panose="020F0502020204030204" pitchFamily="34" charset="0"/>
              </a:rPr>
              <a:t>Sea Trial 1</a:t>
            </a:r>
          </a:p>
        </p:txBody>
      </p:sp>
      <p:sp>
        <p:nvSpPr>
          <p:cNvPr id="34196" name="OTLSHAPE_M_4461b4ad56e1427dbe253fd40151634d_Date"/>
          <p:cNvSpPr txBox="1"/>
          <p:nvPr>
            <p:custDataLst>
              <p:tags r:id="rId155"/>
            </p:custDataLst>
          </p:nvPr>
        </p:nvSpPr>
        <p:spPr>
          <a:xfrm>
            <a:off x="10273627" y="4199123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Mar 11</a:t>
            </a:r>
          </a:p>
        </p:txBody>
      </p:sp>
      <p:sp>
        <p:nvSpPr>
          <p:cNvPr id="34198" name="OTLSHAPE_M_756ee3d9fb93468f81b55b0140335e2a_Title"/>
          <p:cNvSpPr txBox="1"/>
          <p:nvPr>
            <p:custDataLst>
              <p:tags r:id="rId156"/>
            </p:custDataLst>
          </p:nvPr>
        </p:nvSpPr>
        <p:spPr>
          <a:xfrm>
            <a:off x="10672384" y="5689934"/>
            <a:ext cx="635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>
                <a:solidFill>
                  <a:srgbClr val="254855"/>
                </a:solidFill>
                <a:latin typeface="Calibri" panose="020F0502020204030204" pitchFamily="34" charset="0"/>
              </a:rPr>
              <a:t>Sea Trial 2</a:t>
            </a:r>
            <a:endParaRPr lang="en-US" sz="1200" spc="-8" dirty="0">
              <a:solidFill>
                <a:srgbClr val="254855"/>
              </a:solidFill>
              <a:latin typeface="Calibri" panose="020F0502020204030204" pitchFamily="34" charset="0"/>
            </a:endParaRPr>
          </a:p>
        </p:txBody>
      </p:sp>
      <p:sp>
        <p:nvSpPr>
          <p:cNvPr id="34199" name="OTLSHAPE_M_756ee3d9fb93468f81b55b0140335e2a_Date"/>
          <p:cNvSpPr txBox="1"/>
          <p:nvPr>
            <p:custDataLst>
              <p:tags r:id="rId157"/>
            </p:custDataLst>
          </p:nvPr>
        </p:nvSpPr>
        <p:spPr>
          <a:xfrm>
            <a:off x="10821059" y="5550403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Mar 24</a:t>
            </a:r>
          </a:p>
        </p:txBody>
      </p:sp>
      <p:sp>
        <p:nvSpPr>
          <p:cNvPr id="34201" name="OTLSHAPE_M_1ccf9205e6f2441186be8cf35481de7f_Title"/>
          <p:cNvSpPr txBox="1"/>
          <p:nvPr>
            <p:custDataLst>
              <p:tags r:id="rId158"/>
            </p:custDataLst>
          </p:nvPr>
        </p:nvSpPr>
        <p:spPr>
          <a:xfrm>
            <a:off x="11022350" y="3961761"/>
            <a:ext cx="533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6" dirty="0">
                <a:solidFill>
                  <a:srgbClr val="254855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34202" name="OTLSHAPE_M_1ccf9205e6f2441186be8cf35481de7f_Date"/>
          <p:cNvSpPr txBox="1"/>
          <p:nvPr>
            <p:custDataLst>
              <p:tags r:id="rId159"/>
            </p:custDataLst>
          </p:nvPr>
        </p:nvSpPr>
        <p:spPr>
          <a:xfrm>
            <a:off x="11092179" y="4178804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rgbClr val="55828B"/>
                </a:solidFill>
                <a:latin typeface="Corbel" panose="020B0503020204020204" pitchFamily="34" charset="0"/>
              </a:rPr>
              <a:t>Mar 31</a:t>
            </a:r>
          </a:p>
        </p:txBody>
      </p:sp>
      <p:sp>
        <p:nvSpPr>
          <p:cNvPr id="34265" name="OTLSHAPE_M_8a7cdfa9ea4f414495cf25681bfcb32c_Title">
            <a:extLst>
              <a:ext uri="{FF2B5EF4-FFF2-40B4-BE49-F238E27FC236}">
                <a16:creationId xmlns:a16="http://schemas.microsoft.com/office/drawing/2014/main" id="{3F33F8D9-4178-4662-A128-86A35BADDE4C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8689304" y="442755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dirty="0">
                <a:solidFill>
                  <a:srgbClr val="BB0A21"/>
                </a:solidFill>
                <a:latin typeface="Calibri" panose="020F0502020204030204" pitchFamily="34" charset="0"/>
              </a:rPr>
              <a:t>Known Risk 3</a:t>
            </a:r>
          </a:p>
        </p:txBody>
      </p:sp>
      <p:sp>
        <p:nvSpPr>
          <p:cNvPr id="34266" name="OTLSHAPE_M_8a7cdfa9ea4f414495cf25681bfcb32c_Date">
            <a:extLst>
              <a:ext uri="{FF2B5EF4-FFF2-40B4-BE49-F238E27FC236}">
                <a16:creationId xmlns:a16="http://schemas.microsoft.com/office/drawing/2014/main" id="{A905BB4F-D798-407D-B936-FEB5428A21B7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8940657" y="4623472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Feb 7</a:t>
            </a:r>
          </a:p>
        </p:txBody>
      </p:sp>
      <p:sp>
        <p:nvSpPr>
          <p:cNvPr id="34294" name="OTLSHAPE_M_b0e9feddec834fc0b310dc67e5874f0b_Title">
            <a:extLst>
              <a:ext uri="{FF2B5EF4-FFF2-40B4-BE49-F238E27FC236}">
                <a16:creationId xmlns:a16="http://schemas.microsoft.com/office/drawing/2014/main" id="{5053CCBF-D94C-4FCE-9685-62F531905A3C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0055272" y="442755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dirty="0">
                <a:solidFill>
                  <a:srgbClr val="BB0A21"/>
                </a:solidFill>
                <a:latin typeface="Calibri" panose="020F0502020204030204" pitchFamily="34" charset="0"/>
              </a:rPr>
              <a:t>Known Risk 4</a:t>
            </a:r>
          </a:p>
        </p:txBody>
      </p:sp>
      <p:sp>
        <p:nvSpPr>
          <p:cNvPr id="34295" name="OTLSHAPE_M_b0e9feddec834fc0b310dc67e5874f0b_Date">
            <a:extLst>
              <a:ext uri="{FF2B5EF4-FFF2-40B4-BE49-F238E27FC236}">
                <a16:creationId xmlns:a16="http://schemas.microsoft.com/office/drawing/2014/main" id="{DD7897BF-FCE4-4419-811A-E532CF52544B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0273627" y="4623472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Mar 11</a:t>
            </a:r>
          </a:p>
        </p:txBody>
      </p:sp>
      <p:sp>
        <p:nvSpPr>
          <p:cNvPr id="34297" name="OTLSHAPE_M_8a8426e75c4a41698c08ea72936c9d0d_Title">
            <a:extLst>
              <a:ext uri="{FF2B5EF4-FFF2-40B4-BE49-F238E27FC236}">
                <a16:creationId xmlns:a16="http://schemas.microsoft.com/office/drawing/2014/main" id="{1ABD4E52-4CDD-4976-98BA-D62917E3895A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2681547" y="399753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i="1" u="sng" spc="-8" dirty="0">
                <a:solidFill>
                  <a:srgbClr val="BB0A21"/>
                </a:solidFill>
                <a:latin typeface="Calibri" panose="020F0502020204030204" pitchFamily="34" charset="0"/>
              </a:rPr>
              <a:t>Known Risk 1</a:t>
            </a:r>
          </a:p>
        </p:txBody>
      </p:sp>
      <p:sp>
        <p:nvSpPr>
          <p:cNvPr id="34298" name="OTLSHAPE_M_8a8426e75c4a41698c08ea72936c9d0d_Date">
            <a:extLst>
              <a:ext uri="{FF2B5EF4-FFF2-40B4-BE49-F238E27FC236}">
                <a16:creationId xmlns:a16="http://schemas.microsoft.com/office/drawing/2014/main" id="{74A6E415-4615-4B96-8290-F7B7B28DF532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2929134" y="4208987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Sep 20</a:t>
            </a:r>
          </a:p>
        </p:txBody>
      </p:sp>
      <p:sp>
        <p:nvSpPr>
          <p:cNvPr id="57" name="OTLSHAPE_M_9030f16c7b85464b8b94cdd430a5c0b5_Title">
            <a:extLst>
              <a:ext uri="{FF2B5EF4-FFF2-40B4-BE49-F238E27FC236}">
                <a16:creationId xmlns:a16="http://schemas.microsoft.com/office/drawing/2014/main" id="{BD781C72-444A-462A-8F84-5F79FC6B30E3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6478213" y="399753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BB0A21"/>
                </a:solidFill>
                <a:latin typeface="Calibri" panose="020F0502020204030204" pitchFamily="34" charset="0"/>
              </a:rPr>
              <a:t>Known Risk 2</a:t>
            </a:r>
          </a:p>
        </p:txBody>
      </p:sp>
      <p:sp>
        <p:nvSpPr>
          <p:cNvPr id="58" name="OTLSHAPE_M_9030f16c7b85464b8b94cdd430a5c0b5_Date">
            <a:extLst>
              <a:ext uri="{FF2B5EF4-FFF2-40B4-BE49-F238E27FC236}">
                <a16:creationId xmlns:a16="http://schemas.microsoft.com/office/drawing/2014/main" id="{1FEB73D4-6FAE-46F8-8C3F-3F1171C97FDD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6729102" y="4208987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Dec 18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18FEA84-2814-407A-B70F-A980C66CA37E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866668" y="337997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11627"/>
                </a:solidFill>
                <a:latin typeface="+mj-lt"/>
              </a:rPr>
              <a:t>Visual Schedule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1304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mMTIyMTkyMS02NDg0LTQ4NDItODhmNi05NGRkMTg3YTE4NzQiLCJJbmRleCI6MjMsIkdyb3VwSWQiOiIyMmZiZTg1Ny00OThkLTQ0ZmYtYWE4Yi1mYWYxMmJlMWJjNGQiLCJUaXRsZSI6IlNjaGVkdWxlIFJldmlzaW9uIiwiRGF0ZVRpbWUiOiIyMDIyLTA5LTEwVDIzOjU5OjAwIiwiUGVyY2VudGFnZUNvbXBsZXRlIjpudWxsLCJOb3RlIjpudWxsLCJTdHlsZSI6eyIkaWQiOiI2IiwiVGl0bGVQb3NpdGlvbiI6IkxlZnQiLCJEYXRlUG9zaXRpb24iOiJSaWdodCIsIlNoYXBlVHlwZSI6OSwiU2hhcGVTaXplIjow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EsIkciOjIyLCJCIjozOX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EsIkZvbnROYW1lIjoiQ2FsaWJyaSIsIklzQm9sZCI6ZmFsc2UsIklzSXRhbGljIjp0cnVlLCJJc1VuZGVybGluZWQiOmZhbHNlLCJQYXJlbnRTdHlsZSI6bnVsbH0sIkF1dG9TaXplIjoyLCJGb3JlZ3JvdW5kIjp7IiRpZCI6IjE3IiwiQ29sb3IiOnsiJGlkIjoiMTgiLCJBIjoyNTUsIlIiOjEsIkciOjIyLCJCIjozOX19LCJNYXhXaWR0aCI6Nzk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5LCJGb250TmFtZSI6IkNvcmJlbCIsIklzQm9sZCI6ZmFsc2UsIklzSXRhbGljIjpmYWxzZSwiSXNVbmRlcmxpbmVkIjpmYWxzZSwiUGFyZW50U3R5bGUiOm51bGx9LCJBdXRvU2l6ZSI6MiwiRm9yZWdyb3VuZCI6eyIkaWQiOiIyNSIsIkNvbG9yIjp7IiRpZCI6IjI2IiwiQSI6MjU1LCJSIjoyOSwiRyI6NTIsIkIiOjQxfX0sIk1heFdpZHRoIjoyNS4wLCJNYXhIZWlnaHQiOiJJbmZpbml0eSIsIlNtYXJ0Rm9yZWdyb3VuZElzQWN0aXZlIjpmYWxzZSwiSG9yaXpvbnRhbEFsaWdubWVudCI6MC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mZhbHNlLCJUaW1lUGFydElzVmlzaWJsZSI6ZmFsc2V9fSwiV2Vla051bWJlcmluZyI6eyIkaWQiOiIzMyIsIkZvcm1hdCI6MCwiSXNWaXNpYmxlIjpmYWxzZSwiTGFzdEtub3duVmlzaWJpbGl0eVN0YXRlIjpmYWxzZX0sIklzVmlzaWJsZSI6dHJ1ZSwiUGFyZW50U3R5bGUiOm51bGx9LCJIeXBlcmxpbmsiOm51bGwsIkltcG9ydElkIjoiIn0seyIkaWQiOiIzNCIsIklkIjoiZDlmODVlMGItZGE0Mi00M2EwLTk5YWYtYzA2N2M2ODAyY2QxIiwiSW5kZXgiOjI0LCJHcm91cElkIjoiMjJmYmU4NTctNDk4ZC00NGZmLWFhOGItZmFmMTJiZTFiYzRkIiwiVGl0bGUiOiJTY2hlZHVsZSBSZXZpc2lvbiIsIkRhdGVUaW1lIjoiMjAyMi0xMS0xM1QyMzo1OTowMCIsIlBlcmNlbnRhZ2VDb21wbGV0ZSI6bnVsbCwiTm90ZSI6bnVsbCwiU3R5bGUiOnsiJGlkIjoiMzUiLCJUaXRsZVBvc2l0aW9uIjoiTGVmdCIsIkRhdGVQb3NpdGlvbiI6IlJpZ2h0IiwiU2hhcGVUeXBlIjo5LCJTaGFwZVNpemUiOjAsIlNoYXBlU3R5bGUiOnsiJGlkIjoiMzYiLCJNYXJnaW4iOnsiJHJlZiI6IjgifSwiUGFkZGluZyI6eyIkcmVmIjoiOSJ9LCJCYWNrZ3JvdW5kIjp7IiRpZCI6IjM3IiwiQ29sb3IiOnsiJGlkIjoiMzgiLCJBIjoyNTUsIlIiOjEsIkciOjIyLCJCIjozOX19LCJJc1Zpc2libGUiOnRydWUsIldpZHRoIjoxMi4wLCJIZWlnaHQiOjE0LjAsIkJvcmRlclN0eWxlIjp7IiRpZCI6IjM5IiwiTGluZUNvbG9yIjp7IiRyZWYiOiIxMyJ9LCJMaW5lV2VpZ2h0IjowLjAsIkxpbmVUeXBlIjowLCJQYXJlbnRTdHlsZSI6bnVsbH0sIlBhcmVudFN0eWxlIjpudWxsfSwiVGl0bGVTdHlsZSI6eyIkaWQiOiI0MCIsIkZvbnRTZXR0aW5ncyI6eyIkaWQiOiI0MSIsIkZvbnRTaXplIjoxMSwiRm9udE5hbWUiOiJDYWxpYnJpIiwiSXNCb2xkIjpmYWxzZSwiSXNJdGFsaWMiOnRydWUsIklzVW5kZXJsaW5lZCI6ZmFsc2UsIlBhcmVudFN0eWxlIjpudWxsfSwiQXV0b1NpemUiOjIsIkZvcmVncm91bmQiOnsiJGlkIjoiNDIiLCJDb2xvciI6eyIkaWQiOiI0MyIsIkEiOjI1NSwiUiI6MSwiRyI6MjIsIkIiOjM5fX0sIk1heFdpZHRoIjo3OS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QiLCJDb2xvciI6eyIkaWQiOiI0NSIsIkEiOjAsIlIiOjI1NSwiRyI6MjU1LCJCIjoyNTV9fSwiSXNWaXNpYmxlIjp0cnVlLCJXaWR0aCI6MC4wLCJIZWlnaHQiOjAuMCwiQm9yZGVyU3R5bGUiOm51bGwsIlBhcmVudFN0eWxlIjpudWxsfSwiRGF0ZVN0eWxlIjp7IiRpZCI6IjQ2IiwiRm9udFNldHRpbmdzIjp7IiRpZCI6IjQ3IiwiRm9udFNpemUiOjksIkZvbnROYW1lIjoiQ29yYmVsIiwiSXNCb2xkIjpmYWxzZSwiSXNJdGFsaWMiOmZhbHNlLCJJc1VuZGVybGluZWQiOmZhbHNlLCJQYXJlbnRTdHlsZSI6bnVsbH0sIkF1dG9TaXplIjoyLCJGb3JlZ3JvdW5kIjp7IiRpZCI6IjQ4IiwiQ29sb3IiOnsiJGlkIjoiNDkiLCJBIjoyNTUsIlIiOjI5LCJHIjo1MiwiQiI6NDF9fSwiTWF4V2lkdGgiOjI1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CIsIkNvbG9yIjp7IiRpZCI6IjUxIiwiQSI6MCwiUiI6MjU1LCJHIjoyNTUsIkIiOjI1NX19LCJJc1Zpc2libGUiOnRydWUsIldpZHRoIjowLjAsIkhlaWdodCI6MC4wLCJCb3JkZXJTdHlsZSI6bnVsbCwiUGFyZW50U3R5bGUiOm51bGx9LCJEYXRlRm9ybWF0Ijp7IiRyZWYiOiIzMSJ9LCJXZWVrTnVtYmVyaW5nIjp7IiRpZCI6IjUyIiwiRm9ybWF0IjowLCJJc1Zpc2libGUiOmZhbHNlLCJMYXN0S25vd25WaXNpYmlsaXR5U3RhdGUiOmZhbHNlfSwiSXNWaXNpYmxlIjp0cnVlLCJQYXJlbnRTdHlsZSI6bnVsbH0sIkh5cGVybGluayI6bnVsbCwiSW1wb3J0SWQiOiIifSx7IiRpZCI6IjUzIiwiSWQiOiI2NTQ0MDA4Ni0xYjBjLTQ0YzEtOTE5Ny03M2IwMDBhMDAyY2QiLCJJbmRleCI6MjUsIkdyb3VwSWQiOiIyMmZiZTg1Ny00OThkLTQ0ZmYtYWE4Yi1mYWYxMmJlMWJjNGQiLCJUaXRsZSI6IlNjaGVkdWxlIFJldmlzaW9uIiwiRGF0ZVRpbWUiOiIyMDIzLTAxLTE5VDIzOjU5OjAwIiwiUGVyY2VudGFnZUNvbXBsZXRlIjpudWxsLCJOb3RlIjpudWxsLCJTdHlsZSI6eyIkaWQiOiI1NCIsIlRpdGxlUG9zaXRpb24iOiJMZWZ0IiwiRGF0ZVBvc2l0aW9uIjoiUmlnaHQiLCJTaGFwZVR5cGUiOjksIlNoYXBlU2l6ZSI6MCwiU2hhcGVTdHlsZSI6eyIkaWQiOiI1NSIsIk1hcmdpbiI6eyIkcmVmIjoiOCJ9LCJQYWRkaW5nIjp7IiRyZWYiOiI5In0sIkJhY2tncm91bmQiOnsiJGlkIjoiNTYiLCJDb2xvciI6eyIkaWQiOiI1NyIsIkEiOjI1NSwiUiI6MSwiRyI6MjIsIkIiOjM5fX0sIklzVmlzaWJsZSI6dHJ1ZSwiV2lkdGgiOjEyLjAsIkhlaWdodCI6MTQuMCwiQm9yZGVyU3R5bGUiOnsiJGlkIjoiNTgiLCJMaW5lQ29sb3IiOnsiJHJlZiI6IjEzIn0sIkxpbmVXZWlnaHQiOjAuMCwiTGluZVR5cGUiOjAsIlBhcmVudFN0eWxlIjpudWxsfSwiUGFyZW50U3R5bGUiOm51bGx9LCJUaXRsZVN0eWxlIjp7IiRpZCI6IjU5IiwiRm9udFNldHRpbmdzIjp7IiRpZCI6IjYwIiwiRm9udFNpemUiOjExLCJGb250TmFtZSI6IkNhbGlicmkiLCJJc0JvbGQiOmZhbHNlLCJJc0l0YWxpYyI6dHJ1ZSwiSXNVbmRlcmxpbmVkIjpmYWxzZSwiUGFyZW50U3R5bGUiOm51bGx9LCJBdXRvU2l6ZSI6MiwiRm9yZWdyb3VuZCI6eyIkaWQiOiI2MSIsIkNvbG9yIjp7IiRpZCI6IjYyIiwiQSI6MjU1LCJSIjoxLCJHIjoyMiwiQiI6Mzl9fSwiTWF4V2lkdGgiOjc5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2MyIsIkNvbG9yIjp7IiRpZCI6IjY0IiwiQSI6MCwiUiI6MjU1LCJHIjoyNTUsIkIiOjI1NX19LCJJc1Zpc2libGUiOnRydWUsIldpZHRoIjowLjAsIkhlaWdodCI6MC4wLCJCb3JkZXJTdHlsZSI6bnVsbCwiUGFyZW50U3R5bGUiOm51bGx9LCJEYXRlU3R5bGUiOnsiJGlkIjoiNjUiLCJGb250U2V0dGluZ3MiOnsiJGlkIjoiNjYiLCJGb250U2l6ZSI6OSwiRm9udE5hbWUiOiJDb3JiZWwiLCJJc0JvbGQiOmZhbHNlLCJJc0l0YWxpYyI6ZmFsc2UsIklzVW5kZXJsaW5lZCI6ZmFsc2UsIlBhcmVudFN0eWxlIjpudWxsfSwiQXV0b1NpemUiOjIsIkZvcmVncm91bmQiOnsiJGlkIjoiNjciLCJDb2xvciI6eyIkaWQiOiI2OCIsIkEiOjI1NSwiUiI6MjksIkciOjUyLCJCIjo0MX19LCJNYXhXaWR0aCI6MjQ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Y5IiwiQ29sb3IiOnsiJGlkIjoiNzAiLCJBIjowLCJSIjoyNTUsIkciOjI1NSwiQiI6MjU1fX0sIklzVmlzaWJsZSI6dHJ1ZSwiV2lkdGgiOjAuMCwiSGVpZ2h0IjowLjAsIkJvcmRlclN0eWxlIjpudWxsLCJQYXJlbnRTdHlsZSI6bnVsbH0sIkRhdGVGb3JtYXQiOnsiJHJlZiI6IjMxIn0sIldlZWtOdW1iZXJpbmciOnsiJGlkIjoiNzEiLCJGb3JtYXQiOjAsIklzVmlzaWJsZSI6ZmFsc2UsIkxhc3RLbm93blZpc2liaWxpdHlTdGF0ZSI6ZmFsc2V9LCJJc1Zpc2libGUiOnRydWUsIlBhcmVudFN0eWxlIjpudWxsfSwiSHlwZXJsaW5rIjpudWxsLCJJbXBvcnRJZCI6IiJ9XSwiSWQiOiIyMmZiZTg1Ny00OThkLTQ0ZmYtYWE4Yi1mYWYxMmJlMWJjNGQiLCJJc1NpbmdsZUl0ZW1Sb3ciOmZhbHNlfSx7IiRpZCI6IjcyIiwiX3Rhc2tzIjpbXSwiX21pbGVzdG9uZXMiOlt7IiRpZCI6IjczIiwiSWQiOiJmNDE3NTlhNC02NjM0LTQxMzktOGI2NC0yZjVlZDYxNGEyMjkiLCJJbmRleCI6MjYsIkdyb3VwSWQiOm51bGwsIlRpdGxlIjpudWxsLCJEYXRlVGltZSI6IjIwMjMtMDMtMjJUMjM6NTk6MDAiLCJQZXJjZW50YWdlQ29tcGxldGUiOm51bGwsIk5vdGUiOm51bGwsIlN0eWxlIjp7IiRpZCI6Ijc0IiwiVGl0bGVQb3NpdGlvbiI6IkxlZnQiLCJEYXRlUG9zaXRpb24iOiJMZWZ0IiwiU2hhcGVUeXBlIjoxNywiU2hhcGVTaXplIjoxLCJTaGFwZVN0eWxlIjp7IiRpZCI6Ijc1IiwiTWFyZ2luIjp7IiRyZWYiOiI4In0sIlBhZGRpbmciOnsiJHJlZiI6IjkifSwiQmFja2dyb3VuZCI6eyIkaWQiOiI3NiIsIkNvbG9yIjp7IiRpZCI6Ijc3IiwiQSI6MjU1LCJSIjoxMTIsIkciOjU2LCJCIjoxNzd9fSwiSXNWaXNpYmxlIjp0cnVlLCJXaWR0aCI6MTguMCwiSGVpZ2h0IjoyMC4wLCJCb3JkZXJTdHlsZSI6eyIkaWQiOiI3OCIsIkxpbmVDb2xvciI6eyIkcmVmIjoiMTMifSwiTGluZVdlaWdodCI6MC4wLCJMaW5lVHlwZSI6MCwiUGFyZW50U3R5bGUiOm51bGx9LCJQYXJlbnRTdHlsZSI6bnVsbH0sIlRpdGxlU3R5bGUiOnsiJGlkIjoiNzkiLCJGb250U2V0dGluZ3MiOnsiJGlkIjoiODAiLCJGb250U2l6ZSI6MTIsIkZvbnROYW1lIjoiQ2FsaWJyaSIsIklzQm9sZCI6ZmFsc2UsIklzSXRhbGljIjpmYWxzZSwiSXNVbmRlcmxpbmVkIjpmYWxzZSwiUGFyZW50U3R5bGUiOm51bGx9LCJBdXRvU2l6ZSI6MCwiRm9yZWdyb3VuZCI6eyIkaWQiOiI4MSIsIkNvbG9yIjp7IiRpZCI6Ijg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gzIiwiQ29sb3IiOnsiJGlkIjoiODQiLCJBIjo4OSwiUiI6MCwiRyI6MCwiQiI6MH19LCJJc1Zpc2libGUiOnRydWUsIldpZHRoIjowLjAsIkhlaWdodCI6MC4wLCJCb3JkZXJTdHlsZSI6bnVsbCwiUGFyZW50U3R5bGUiOm51bGx9LCJEYXRlU3R5bGUiOnsiJGlkIjoiODUiLCJGb250U2V0dGluZ3MiOnsiJGlkIjoiODYiLCJGb250U2l6ZSI6OSwiRm9udE5hbWUiOiJDb3JiZWwiLCJJc0JvbGQiOmZhbHNlLCJJc0l0YWxpYyI6ZmFsc2UsIklzVW5kZXJsaW5lZCI6ZmFsc2UsIlBhcmVudFN0eWxlIjpudWxsfSwiQXV0b1NpemUiOjAsIkZvcmVncm91bmQiOnsiJGlkIjoiODciLCJDb2xvciI6eyIkaWQiOiI4OCIsIkEiOjI1NSwiUiI6NTUsIkciOjUzLCJCIjo2O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4OSIsIkNvbG9yIjp7IiRyZWYiOiI4NCJ9fSwiSXNWaXNpYmxlIjp0cnVlLCJXaWR0aCI6MC4wLCJIZWlnaHQiOjAuMCwiQm9yZGVyU3R5bGUiOm51bGwsIlBhcmVudFN0eWxlIjpudWxsfSwiRGF0ZUZvcm1hdCI6eyIkaWQiOiI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xIiwiRGF0ZVBhcnRJc1Zpc2libGUiOmZhbHNlLCJUaW1lUGFydElzVmlzaWJsZSI6ZmFsc2V9fSwiV2Vla051bWJlcmluZyI6eyIkaWQiOiI5MiIsIkZvcm1hdCI6MCwiSXNWaXNpYmxlIjpmYWxzZSwiTGFzdEtub3duVmlzaWJpbGl0eVN0YXRlIjpmYWxzZX0sIklzVmlzaWJsZSI6dHJ1ZSwiUGFyZW50U3R5bGUiOm51bGx9LCJIeXBlcmxpbmsiOm51bGwsIkltcG9ydElkIjoiIn1dLCJJZCI6IjAwMDAwMDAwLTAwMDAtMDAwMC0wMDAwLTAwMDAwMDAwMDAwMCIsIklzU2luZ2xlSXRlbVJvdyI6dHJ1ZX1dLCJJbmRleCI6MjIsIklkIjoiMzg4Y2IwMWYtMWM0Yy00OGM5LWJlMDItOWYxZjg4ZDU4MmI2IiwiSGVhZGVyVGV4dCI6bnVsbCwiSXNEZWZhdWx0Ijp0cnVlLCJTdHlsZSI6eyIkaWQiOiI5MyIsIkhlYWRlclN0eWxlIjp7IiRpZCI6Ijk0IiwiVGV4dFN0eWxlIjp7IiRpZCI6Ijk1IiwiRm9udFNldHRpbmdzIjp7IiRpZCI6Ijk2IiwiRm9udFNpemUiOjExLCJGb250TmFtZSI6IkNhbGlicmkiLCJJc0JvbGQiOmZhbHNlLCJJc0l0YWxpYyI6ZmFsc2UsIklzVW5kZXJsaW5lZCI6ZmFsc2UsIlBhcmVudFN0eWxlIjpudWxsfSwiQXV0b1NpemUiOjIsIkZvcmVncm91bmQiOnsiJGlkIjoiOTciLCJDb2xvciI6eyIkaWQiOiI5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bnVsbCwiSXNWaXNpYmxlIjp0cnVlLCJXaWR0aCI6MC4wLCJIZWlnaHQiOjAuMCwiQm9yZGVyU3R5bGUiOm51bGwsIlBhcmVudFN0eWxlIjpudWxsfSwiUmVjdGFuZ2xlU3R5bGUiOnsiJGlkIjoiMTAxIiwiTWFyZ2luIjp7IiRpZCI6IjEwMiIsIlRvcCI6MC4wLCJMZWZ0IjowLjAsIlJpZ2h0IjowLjAsIkJvdHRvbSI6MC4wfSwiUGFkZGluZyI6eyIkaWQiOiIxMDMiLCJUb3AiOjAuMCwiTGVmdCI6MC4wLCJSaWdodCI6MC4wLCJCb3R0b20iOjAuMH0sIkJhY2tncm91bmQiOnsiJGlkIjoiMTA0IiwiQ29sb3IiOnsiJGlkIjoiMTA1IiwiQSI6NjMsIlIiOjEzNSwiRyI6MTg3LCJCIjoxNjJ9fSwiSXNWaXNpYmxlIjp0cnVlLCJXaWR0aCI6MC4wLCJIZWlnaHQiOjAuMCwiQm9yZGVyU3R5bGUiOnsiJGlkIjoiMTA2IiwiTGluZUNvbG9yIjp7IiRpZCI6IjEwNyIsIiR0eXBlIjoiTkxSRS5Db21tb24uRG9tLlNvbGlkQ29sb3JCcnVzaCwgTkxSRS5Db21tb24iLCJDb2xvciI6eyIkaWQiOiIxMDgiLCJBIjoyNTUsIlIiOjI1NSwiRyI6MCwiQiI6MH19LCJMaW5lV2VpZ2h0IjowLjAsIkxpbmVUeXBlIjowLCJQYXJlbnRTdHlsZSI6bnVsbH0sIlBhcmVudFN0eWxlIjpudWxsfSwiTWFyZ2luIjp7IiRpZCI6IjEwOSIsIlRvcCI6MC4wLCJMZWZ0IjowLjAsIlJpZ2h0IjowLjAsIkJvdHRvbSI6MC4wfSwiUGFkZGluZyI6eyIkaWQiOiIxMTAiLCJUb3AiOjAuMCwiTGVmdCI6MC4wLCJSaWdodCI6MC4wLCJCb3R0b20iOjAuMH0sIkJhY2tncm91bmQiOm51bGwsIklzVmlzaWJsZSI6dHJ1ZSwiV2lkdGgiOjAuMCwiSGVpZ2h0IjowLjAsIkJvcmRlclN0eWxlIjpudWxsLCJQYXJlbnRTdHlsZSI6bnVsbH0sIkJhY2tncm91bmRTdHlsZSI6eyIkaWQiOiIxMTEiLCJNYXJnaW4iOnsiJGlkIjoiMTEyIiwiVG9wIjowLjAsIkxlZnQiOjAuMCwiUmlnaHQiOjAuMCwiQm90dG9tIjowLjB9LCJQYWRkaW5nIjp7IiRpZCI6IjExMyIsIlRvcCI6MC4wLCJMZWZ0IjowLjAsIlJpZ2h0IjowLjAsIkJvdHRvbSI6MC4wfSwiQmFja2dyb3VuZCI6eyIkaWQiOiIxMTQiLCJDb2xvciI6eyIkaWQiOiIxMTUiLCJBIjo1MSwiUiI6MTY1LCJHIjoxNjUsIkIiOjE2NX19LCJJc1Zpc2libGUiOnRydWUsIldpZHRoIjowLjAsIkhlaWdodCI6MC4wLCJCb3JkZXJTdHlsZSI6eyIkaWQiOiIxMTYiLCJMaW5lQ29sb3IiOnsiJGlkIjoiMTE3IiwiJHR5cGUiOiJOTFJFLkNvbW1vbi5Eb20uU29saWRDb2xvckJydXNoLCBOTFJFLkNvbW1vbiIsIkNvbG9yIjp7IiRpZCI6IjExOCIsIkEiOjI1NSwiUiI6MjU1LCJHIjowLCJCIjowfX0sIkxpbmVXZWlnaHQiOjAuMCwiTGluZVR5cGUiOjAsIlBhcmVudFN0eWxlIjpudWxsfSwiUGFyZW50U3R5bGUiOm51bGx9LCJNYXJnaW4iOnsiJGlkIjoiMTE5IiwiVG9wIjowLjAsIkxlZnQiOjAuMCwiUmlnaHQiOjAuMCwiQm90dG9tIjowLjB9LCJQYWRkaW5nIjp7IiRpZCI6IjEyMCIsIlRvcCI6MC4wLCJMZWZ0IjowLjAsIlJpZ2h0IjowLjAsIkJvdHRvbSI6MC4wfSwiSXNWaXNpYmxlIjpmYWxzZSwiV2lkdGgiOjAuMCwiSGVpZ2h0IjowLjAsIkJvcmRlclN0eWxlIjpudWxsLCJQYXJlbnRTdHlsZSI6bnVsbH19XSwiSWQiOiI4MTAxN2I3Zi01MGYwLTQ5ZDItYmJlMi1jNzMyZTM0ZDQyN2IiLCJJbmRleCI6MjIsIkhlYWRlclRleHQiOiJSZXZpc2lvbnMiLCJTdHlsZSI6eyIkaWQiOiIxMjEiLCJIZWFkZXJTdHlsZSI6eyIkaWQiOiIxMjIiLCJUZXh0SXNWZXJ0aWNhbCI6ZmFsc2UsIlRleHRTdHlsZSI6eyIkaWQiOiIxMjMiLCJGb250U2V0dGluZ3MiOnsiJGlkIjoiMTI0IiwiRm9udFNpemUiOjEyLCJGb250TmFtZSI6IkNhbGlicmkiLCJJc0JvbGQiOmZhbHNlLCJJc0l0YWxpYyI6ZmFsc2UsIklzVW5kZXJsaW5lZCI6ZmFsc2UsIlBhcmVudFN0eWxlIjpudWxsfSwiQXV0b1NpemUiOjAsIkZvcmVncm91bmQiOnsiJGlkIjoiMTI1IiwiQ29sb3IiOnsiJGlkIjoiMTI2IiwiQSI6MjU1LCJSIjoxLCJHIjoyMiwiQiI6Mzl9fSwiTWF4V2lkdGgiOiJJbmZpbml0eSIsIk1heEhlaWdodCI6IkluZmluaXR5IiwiU21hcnRGb3JlZ3JvdW5kSXNBY3RpdmUiOmZhbHNlLCJIb3Jpem9udGFsQWxpZ25tZW50IjowLCJWZXJ0aWNhbEFsaWdubWVudCI6MCwiU21hcnRGb3JlZ3JvdW5kIjpudWxsLCJCYWNrZ3JvdW5kRmlsbFR5cGUiOjAsIk1hcmdpbiI6eyIkaWQiOiIxMjciLCJUb3AiOjAuMCwiTGVmdCI6MC4wLCJSaWdodCI6MC4wLCJCb3R0b20iOjAuMH0sIlBhZGRpbmciOnsiJGlkIjoiMTI4IiwiVG9wIjowLjAsIkxlZnQiOjAuMCwiUmlnaHQiOjAuMCwiQm90dG9tIjowLjB9LCJCYWNrZ3JvdW5kIjpudWxsLCJJc1Zpc2libGUiOnRydWUsIldpZHRoIjowLjAsIkhlaWdodCI6MC4wLCJCb3JkZXJTdHlsZSI6bnVsbCwiUGFyZW50U3R5bGUiOm51bGx9LCJSZWN0YW5nbGVTdHlsZSI6eyIkaWQiOiIxMjkiLCJNYXJnaW4iOnsiJGlkIjoiMTMwIiwiVG9wIjowLjAsIkxlZnQiOjAuMCwiUmlnaHQiOjAuMCwiQm90dG9tIjowLjB9LCJQYWRkaW5nIjp7IiRpZCI6IjEzMSIsIlRvcCI6MC4wLCJMZWZ0IjowLjAsIlJpZ2h0IjowLjAsIkJvdHRvbSI6MC4wfSwiQmFja2dyb3VuZCI6eyIkaWQiOiIxMzIiLCJDb2xvciI6eyIkaWQiOiIxMzMiLCJBIjoyNTUsIlIiOjEzNSwiRyI6MTg3LCJCIjoxNjJ9fSwiSXNWaXNpYmxlIjp0cnVlLCJXaWR0aCI6MC4wLCJIZWlnaHQiOjAuMCwiQm9yZGVyU3R5bGUiOnsiJGlkIjoiMTM0IiwiTGluZUNvbG9yIjp7IiRpZCI6IjEzNSIsIiR0eXBlIjoiTkxSRS5Db21tb24uRG9tLlNvbGlkQ29sb3JCcnVzaCwgTkxSRS5Db21tb24iLCJDb2xvciI6eyIkaWQiOiIxMzYiLCJBIjoyNTUsIlIiOjI1NSwiRyI6MjU1LCJCIjoyNTV9fSwiTGluZVdlaWdodCI6MC4wLCJMaW5lVHlwZSI6MCwiUGFyZW50U3R5bGUiOm51bGx9LCJQYXJlbnRTdHlsZSI6bnVsbH0sIk1hcmdpbiI6eyIkaWQiOiIxMzciLCJUb3AiOjAuMCwiTGVmdCI6MC4wLCJSaWdodCI6MC4wLCJCb3R0b20iOjAuMH0sIlBhZGRpbmciOnsiJGlkIjoiMTM4IiwiVG9wIjowLjAsIkxlZnQiOjAuMCwiUmlnaHQiOjAuMCwiQm90dG9tIjowLjB9LCJCYWNrZ3JvdW5kIjpudWxsLCJJc1Zpc2libGUiOnRydWUsIldpZHRoIjowLjAsIkhlaWdodCI6MC4wLCJCb3JkZXJTdHlsZSI6bnVsbCwiUGFyZW50U3R5bGUiOm51bGx9LCJCYWNrZ3JvdW5kU3R5bGUiOnsiJGlkIjoiMTM5IiwiTWFyZ2luIjp7IiRpZCI6IjE0MCIsIlRvcCI6MC4wLCJMZWZ0IjowLjAsIlJpZ2h0IjowLjAsIkJvdHRvbSI6MC4wfSwiUGFkZGluZyI6eyIkaWQiOiIxNDEiLCJUb3AiOjAuMCwiTGVmdCI6MC4wLCJSaWdodCI6MC4wLCJCb3R0b20iOjAuMH0sIkJhY2tncm91bmQiOnsiJGlkIjoiMTQyIiwiQ29sb3IiOnsiJGlkIjoiMTQzIiwiQSI6MTQyLCJSIjoxMzUsIkciOjE4NywiQiI6MTYyfX0sIklzVmlzaWJsZSI6dHJ1ZSwiV2lkdGgiOjAuMCwiSGVpZ2h0IjowLjAsIkJvcmRlclN0eWxlIjp7IiRpZCI6IjE0NCIsIkxpbmVDb2xvciI6eyIkaWQiOiIxNDUiLCIkdHlwZSI6Ik5MUkUuQ29tbW9uLkRvbS5Tb2xpZENvbG9yQnJ1c2gsIE5MUkUuQ29tbW9uIiwiQ29sb3IiOnsiJGlkIjoiMTQ2IiwiQSI6MjU1LCJSIjoyNTUsIkciOjI1NSwiQiI6MjU1fX0sIkxpbmVXZWlnaHQiOjAuMCwiTGluZVR5cGUiOjAsIlBhcmVudFN0eWxlIjpudWxsfSwiUGFyZW50U3R5bGUiOm51bGx9LCJJc0Fib3ZlVGltZWJhbmQiOmZhbHNlLCJNYXJnaW4iOnsiJGlkIjoiMTQ3IiwiVG9wIjowLjAsIkxlZnQiOjAuMCwiUmlnaHQiOjAuMCwiQm90dG9tIjowLjB9LCJQYWRkaW5nIjp7IiRpZCI6IjE0OCIsIlRvcCI6MC4wLCJMZWZ0IjowLjAsIlJpZ2h0IjowLjAsIkJvdHRvbSI6MC4wfSwiSXNWaXNpYmxlIjp0cnVlLCJXaWR0aCI6MC4wLCJIZWlnaHQiOjAuMCwiQm9yZGVyU3R5bGUiOnsiJGlkIjoiMTQ5IiwiTGluZUNvbG9yIjpudWxsLCJMaW5lV2VpZ2h0IjowLjAsIkxpbmVUeXBlIjowLCJQYXJlbnRTdHlsZSI6bnVsbH0sIlBhcmVudFN0eWxlIjpudWxsfX1dLCJDdWx0dXJlSW5mb05hbWUiOiJlbi1VUyIsIlN0eWxlTmFtZSI6Ik1vZGVybiIsIlZlcnNpb24iOnsiJGlkIjoiMTUwIiwiVmVyc2lvbiI6IjMuNi4xIiwiT3JpZ2luYWxBc3NlbWJseVZlcnNpb24iOiIxLjAwLjAwLjAwIiwiRWRpdGlvbiI6IlBybyIsIkxhc3RTYXZlZEVkaXRpb24iOjMsIklzUGx1c0VkaXRpb24iOnRydWUsIklzUHJvRWRpdGlvbiI6dHJ1ZX0sIkVmZmVjdCI6MCwiU3R5bGUiOnsiJGlkIjoiMTUxIiwiVGltZWJhbmRTdHlsZSI6eyIkaWQiOiIxNTIiLCJTY2FsZU1hcmtpbmciOjAsIlNoYXBlIjo2LCJTaGFwZVN0eWxlIjp7IiRpZCI6IjE1MyIsIk1hcmdpbiI6eyIkaWQiOiIxNTQiLCJUb3AiOjAuMCwiTGVmdCI6MTAuMCwiUmlnaHQiOjEwLjAsIkJvdHRvbSI6MC4wfSwiUGFkZGluZyI6eyIkaWQiOiIxNTUiLCJUb3AiOjMuMCwiTGVmdCI6MTMuMCwiUmlnaHQiOjEzLjAsIkJvdHRvbSI6My4wfSwiQmFja2dyb3VuZCI6eyIkaWQiOiIxNTYiLCJDb2xvciI6eyIkaWQiOiIxNTciLCJBIjoyNTUsIlIiOjUwLCJHIjo5OCwiQiI6MTE1fX0sIklzVmlzaWJsZSI6dHJ1ZSwiV2lkdGgiOjg1OC4wLCJIZWlnaHQiOjMwLjAsIkJvcmRlclN0eWxlIjp7IiRpZCI6IjE1OCIsIkxpbmVDb2xvciI6eyIkaWQiOiIxNTkiLCIkdHlwZSI6Ik5MUkUuQ29tbW9uLkRvbS5Tb2xpZENvbG9yQnJ1c2gsIE5MUkUuQ29tbW9uIiwiQ29sb3IiOnsiJGlkIjoiMTYwIiwiQSI6MjU1LCJSIjoyNTUsIkciOjAsIkIiOjB9fSwiTGluZVdlaWdodCI6MC4wLCJMaW5lVHlwZSI6MCwiUGFyZW50U3R5bGUiOm51bGx9LCJQYXJlbnRTdHlsZSI6bnVsbH0sIk1pZGRsZVRpZXJTaGFwZVN0eWxlIjp7IiRpZCI6IjE2MSIsIk1hcmdpbiI6eyIkcmVmIjoiMTU0In0sIlBhZGRpbmciOnsiJHJlZiI6IjE1NSJ9LCJCYWNrZ3JvdW5kIjp7IiRyZWYiOiIxNTYifSwiSXNWaXNpYmxlIjp0cnVlLCJXaWR0aCI6ODU4LjAsIkhlaWdodCI6MzAuMCwiQm9yZGVyU3R5bGUiOm51bGwsIlBhcmVudFN0eWxlIjpudWxsfSwiQm90dG9tVGllclNoYXBlU3R5bGUiOnsiJGlkIjoiMTYyIiwiTWFyZ2luIjp7IiRyZWYiOiIxNTQifSwiUGFkZGluZyI6eyIkcmVmIjoiMTU1In0sIkJhY2tncm91bmQiOnsiJHJlZiI6IjE1NiJ9LCJJc1Zpc2libGUiOnRydWUsIldpZHRoIjo4NTguMCwiSGVpZ2h0IjozMC4wLCJCb3JkZXJTdHlsZSI6bnVsbCwiUGFyZW50U3R5bGUiOm51bGx9LCJSaWdodEVuZENhcHNTdHlsZSI6eyIkaWQiOiIxNjMiLCJGb250U2V0dGluZ3MiOnsiJGlkIjoiMTY0IiwiRm9udFNpemUiOjEzLCJGb250TmFtZSI6IkNvcmJlbCIsIklzQm9sZCI6dHJ1ZSwiSXNJdGFsaWMiOmZhbHNlLCJJc1VuZGVybGluZWQiOmZhbHNlLCJQYXJlbnRTdHlsZSI6bnVsbH0sIkF1dG9TaXplIjowLCJGb3JlZ3JvdW5kIjp7IiRpZCI6IjE2NSIsIkNvbG9yIjp7IiRpZCI6IjE2NiIsIkEiOjI1NSwiUiI6MCwiRyI6MTU3LCJCIjoyMTd9fSwiTWF4V2lkdGgiOiJJbmZpbml0eSIsIk1heEhlaWdodCI6IkluZmluaXR5IiwiU21hcnRGb3JlZ3JvdW5kSXNBY3RpdmUiOmZhbHNlLCJIb3Jpem9udGFsQWxpZ25tZW50IjowLCJWZXJ0aWNhbEFsaWdubWVudCI6MCwiU21hcnRGb3JlZ3JvdW5kIjpudWxsLCJCYWNrZ3JvdW5kRmlsbFR5cGUiOjAsIk1hcmdpbiI6eyIkaWQiOiIxNjciLCJUb3AiOjAuMCwiTGVmdCI6MC4wLCJSaWdodCI6MjAuMCwiQm90dG9tIjowLjB9LCJQYWRkaW5nIjp7IiRpZCI6IjE2OCIsIlRvcCI6MC4wLCJMZWZ0IjowLjAsIlJpZ2h0IjowLjAsIkJvdHRvbSI6MC4wfSwiQmFja2dyb3VuZCI6eyIkaWQiOiIxNjkiLCJDb2xvciI6eyIkcmVmIjoiODQifX0sIklzVmlzaWJsZSI6ZmFsc2UsIldpZHRoIjowLjAsIkhlaWdodCI6MC4wLCJCb3JkZXJTdHlsZSI6bnVsbCwiUGFyZW50U3R5bGUiOm51bGx9LCJMZWZ0RW5kQ2Fwc1N0eWxlIjp7IiRpZCI6IjE3MCIsIkZvbnRTZXR0aW5ncyI6eyIkaWQiOiIxNzEiLCJGb250U2l6ZSI6MTMsIkZvbnROYW1lIjoiQ29yYmVsIiwiSXNCb2xkIjp0cnVlLCJJc0l0YWxpYyI6ZmFsc2UsIklzVW5kZXJsaW5lZCI6ZmFsc2UsIlBhcmVudFN0eWxlIjpudWxsfSwiQXV0b1NpemUiOjAsIkZvcmVncm91bmQiOnsiJGlkIjoiMTcyIiwiQ29sb3IiOnsiJGlkIjoiMTczIiwiQSI6MjU1LCJSIjoxMzUsIkciOjEzMiwiQiI6MTk5fX0sIk1heFdpZHRoIjoiSW5maW5pdHkiLCJNYXhIZWlnaHQiOiJJbmZpbml0eSIsIlNtYXJ0Rm9yZWdyb3VuZElzQWN0aXZlIjpmYWxzZSwiSG9yaXpvbnRhbEFsaWdubWVudCI6MCwiVmVydGljYWxBbGlnbm1lbnQiOjAsIlNtYXJ0Rm9yZWdyb3VuZCI6bnVsbCwiQmFja2dyb3VuZEZpbGxUeXBlIjowLCJNYXJnaW4iOnsiJGlkIjoiMTc0IiwiVG9wIjowLjAsIkxlZnQiOjIwLjAsIlJpZ2h0IjowLjAsIkJvdHRvbSI6MC4wfSwiUGFkZGluZyI6eyIkaWQiOiIxNzUiLCJUb3AiOjAuMCwiTGVmdCI6MC4wLCJSaWdodCI6MC4wLCJCb3R0b20iOjAuMH0sIkJhY2tncm91bmQiOnsiJGlkIjoiMTc2IiwiQ29sb3IiOnsiJHJlZiI6Ijg0In19LCJJc1Zpc2libGUiOmZhbHNlLCJXaWR0aCI6MC4wLCJIZWlnaHQiOjAuMCwiQm9yZGVyU3R5bGUiOm51bGwsIlBhcmVudFN0eWxlIjpudWxsfSwiVG9kYXlUZXh0U3R5bGUiOnsiJGlkIjoiMTc3IiwiRm9udFNldHRpbmdzIjp7IiRpZCI6IjE3OCIsIkZvbnRTaXplIjoxMiwiRm9udE5hbWUiOiJDYWxpYnJpIiwiSXNCb2xkIjpmYWxzZSwiSXNJdGFsaWMiOmZhbHNlLCJJc1VuZGVybGluZWQiOmZhbHNlLCJQYXJlbnRTdHlsZSI6bnVsbH0sIkF1dG9TaXplIjowLCJGb3JlZ3JvdW5kIjp7IiRpZCI6IjE3OSIsIkNvbG9yIjp7IiRpZCI6IjE4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EiLCJUb3AiOjAuMCwiTGVmdCI6MC4wLCJSaWdodCI6MC4wLCJCb3R0b20iOjAuMH0sIlBhZGRpbmciOnsiJGlkIjoiMTgyIiwiVG9wIjowLjAsIkxlZnQiOjAuMCwiUmlnaHQiOjAuMCwiQm90dG9tIjowLjB9LCJCYWNrZ3JvdW5kIjp7IiRpZCI6IjE4MyIsIkNvbG9yIjp7IiRyZWYiOiI4NCJ9fSwiSXNWaXNpYmxlIjp0cnVlLCJXaWR0aCI6MC4wLCJIZWlnaHQiOjAuMCwiQm9yZGVyU3R5bGUiOm51bGwsIlBhcmVudFN0eWxlIjpudWxsfSwiVG9kYXlNYXJrZXJTdHlsZSI6eyIkaWQiOiIxODQiLCJNYXJnaW4iOnsiJGlkIjoiMTg1IiwiVG9wIjowLjAsIkxlZnQiOjAuMCwiUmlnaHQiOjAuMCwiQm90dG9tIjowLjB9LCJQYWRkaW5nIjp7IiRpZCI6IjE4NiIsIlRvcCI6MC4wLCJMZWZ0IjowLjAsIlJpZ2h0IjowLjAsIkJvdHRvbSI6MC4wfSwiQmFja2dyb3VuZCI6eyIkaWQiOiIxODciLCJDb2xvciI6eyIkaWQiOiIxODgiLCJBIjoyNTUsIlIiOjI1NSwiRyI6MCwiQiI6MH19LCJJc1Zpc2libGUiOnRydWUsIldpZHRoIjowLjAsIkhlaWdodCI6MC4wLCJCb3JkZXJTdHlsZSI6bnVsbCwiUGFyZW50U3R5bGUiOm51bGx9LCJTY2FsZVN0eWxlIjp7IiRpZCI6IjE4OSIsIlNoYXBlIjoyLCJTaG93U2VnbWVudFNlcGFyYXRvcnMiOnRydWUsIlNlZ21lbnRTZXBhcmF0b3JPcGFjaXR5IjozMCwiSGFzQmVlblZpc2libGVCZWZvcmUiOnRydWUsIkZvbnRTZXR0aW5ncyI6eyIkaWQiOiIxOTAiLCJGb250U2l6ZSI6MTIsIkZvbnROYW1lIjoiQ29yYmVsIiwiSXNCb2xkIjpmYWxzZSwiSXNJdGFsaWMiOmZhbHNlLCJJc1VuZGVybGluZWQiOmZhbHNlLCJQYXJlbnRTdHlsZSI6bnVsbH0sIkF1dG9TaXplIjowLCJGb3JlZ3JvdW5kIjp7IiRpZCI6IjE5MSIsIkNvbG9yIjp7IiRpZCI6IjE5MiIsIkEiOjI1NSwiUiI6MjAxLCJHIjoyMjgsIkIiOjIwMn19LCJNYXhXaWR0aCI6MjAwLjAsIk1heEhlaWdodCI6IkluZmluaXR5IiwiU21hcnRGb3JlZ3JvdW5kSXNBY3RpdmUiOmZhbHNlLCJIb3Jpem9udGFsQWxpZ25tZW50IjowLCJWZXJ0aWNhbEFsaWdubWVudCI6MSwiU21hcnRGb3JlZ3JvdW5kIjpudWxsLCJCYWNrZ3JvdW5kRmlsbFR5cGUiOjAsIk1hcmdpbiI6eyIkaWQiOiIxOTMiLCJUb3AiOjAuMCwiTGVmdCI6NS4wLCJSaWdodCI6MC4wLCJCb3R0b20iOjAuMH0sIlBhZGRpbmciOnsiJGlkIjoiMTk0IiwiVG9wIjowLjAsIkxlZnQiOjAuMCwiUmlnaHQiOjAuMCwiQm90dG9tIjowLjB9LCJCYWNrZ3JvdW5kIjp7IiRpZCI6IjE5NSIsIkNvbG9yIjp7IiRyZWYiOiI4NCJ9fSwiSXNWaXNpYmxlIjp0cnVlLCJXaWR0aCI6MC4wLCJIZWlnaHQiOjAuMCwiQm9yZGVyU3R5bGUiOm51bGwsIlBhcmVudFN0eWxlIjpudWxsfSwiU2luZ2xlU2NhbGVTaGFwZVN0eWxlIjp7IiRpZCI6IjE5NiIsIlNoYXBlIjoyLCJIZWlnaHQiOjMwLjB9LCJNaWRkbGVUaWVyU2NhbGVTdHlsZSI6eyIkaWQiOiIxOTciLCJTaGFwZSI6MiwiU2hvd1NlZ21lbnRTZXBhcmF0b3JzIjp0cnVlLCJTZWdtZW50U2VwYXJhdG9yT3BhY2l0eSI6MzAsIkhhc0JlZW5WaXNpYmxlQmVmb3JlIjpmYWxzZSwiRm9udFNldHRpbmdzIjp7IiRpZCI6IjE5OCIsIkZvbnRTaXplIjoxMiwiRm9udE5hbWUiOiJDb3JiZWwiLCJJc0JvbGQiOmZhbHNlLCJJc0l0YWxpYyI6ZmFsc2UsIklzVW5kZXJsaW5lZCI6ZmFsc2UsIlBhcmVudFN0eWxlIjpudWxsfSwiQXV0b1NpemUiOjAsIkZvcmVncm91bmQiOnsiJHJlZiI6IjE5MSJ9LCJNYXhXaWR0aCI6MjAwLjAsIk1heEhlaWdodCI6IkluZmluaXR5IiwiU21hcnRGb3JlZ3JvdW5kSXNBY3RpdmUiOmZhbHNlLCJIb3Jpem9udGFsQWxpZ25tZW50IjowLCJWZXJ0aWNhbEFsaWdubWVudCI6MSwiU21hcnRGb3JlZ3JvdW5kIjpudWxsLCJCYWNrZ3JvdW5kRmlsbFR5cGUiOjAsIk1hcmdpbiI6eyIkcmVmIjoiMTkzIn0sIlBhZGRpbmciOnsiJHJlZiI6IjE5NCJ9LCJCYWNrZ3JvdW5kIjp7IiRyZWYiOiIxOTUifSwiSXNWaXNpYmxlIjpmYWxzZSwiV2lkdGgiOjAuMCwiSGVpZ2h0IjowLjAsIkJvcmRlclN0eWxlIjpudWxsLCJQYXJlbnRTdHlsZSI6bnVsbH0sIkJvdHRvbVRpZXJTY2FsZVN0eWxlIjp7IiRpZCI6IjE5OSIsIlNoYXBlIjoyLCJTaG93U2VnbWVudFNlcGFyYXRvcnMiOnRydWUsIlNlZ21lbnRTZXBhcmF0b3JPcGFjaXR5IjozMCwiSGFzQmVlblZpc2libGVCZWZvcmUiOmZhbHNlLCJGb250U2V0dGluZ3MiOnsiJGlkIjoiMjAwIiwiRm9udFNpemUiOjEyLCJGb250TmFtZSI6IkNvcmJlbCIsIklzQm9sZCI6ZmFsc2UsIklzSXRhbGljIjpmYWxzZSwiSXNVbmRlcmxpbmVkIjpmYWxzZSwiUGFyZW50U3R5bGUiOm51bGx9LCJBdXRvU2l6ZSI6MCwiRm9yZWdyb3VuZCI6eyIkcmVmIjoiMTkxIn0sIk1heFdpZHRoIjoyMDAuMCwiTWF4SGVpZ2h0IjoiSW5maW5pdHkiLCJTbWFydEZvcmVncm91bmRJc0FjdGl2ZSI6ZmFsc2UsIkhvcml6b250YWxBbGlnbm1lbnQiOjAsIlZlcnRpY2FsQWxpZ25tZW50IjoxLCJTbWFydEZvcmVncm91bmQiOm51bGwsIkJhY2tncm91bmRGaWxsVHlwZSI6MCwiTWFyZ2luIjp7IiRyZWYiOiIxOTMifSwiUGFkZGluZyI6eyIkcmVmIjoiMTk0In0sIkJhY2tncm91bmQiOnsiJHJlZiI6IjE5NSJ9LCJJc1Zpc2libGUiOmZhbHNlLCJXaWR0aCI6MC4wLCJIZWlnaHQiOjAuMCwiQm9yZGVyU3R5bGUiOm51bGwsIlBhcmVudFN0eWxlIjpudWxsfSwiRWxhcHNlZFRpbWVCYWNrZ3JvdW5kIjp7IiRpZCI6IjIwMSIsIkNvbG9yIjp7IiRpZCI6IjIwMiIsIkEiOjc3LCJSIjowLCJHIjowLCJCIjowfX0sIkFwcGVuZFllYXJPblllYXJDaGFuZ2UiOnRydWUsIkVsYXBzZWRUaW1lRm9ybWF0IjoxLCJUb2RheU1hcmtlclBvc2l0aW9uIjozLCJRdWlja1Bvc2l0aW9uIjozLCJBYnNvbHV0ZVBvc2l0aW9uIjozOTIuMDM5NiwiTWFyZ2luIjp7IiRpZCI6IjIwMyIsIlRvcCI6MC4wLCJMZWZ0IjoxMC4wLCJSaWdodCI6MTAuMCwiQm90dG9tIjowLjB9LCJQYWRkaW5nIjp7IiRpZCI6IjIwNCIsIlRvcCI6MC4wLCJMZWZ0IjowLjAsIlJpZ2h0IjowLjAsIkJvdHRvbSI6MC4wfSwiQmFja2dyb3VuZCI6eyIkaWQiOiIyMDUiLCJDb2xvciI6eyIkaWQiOiIyMDYiLCJBIjoyNTUsIlIiOjkzLCJHIjoxMTUsIkIiOjE1NH19LCJJc1Zpc2libGUiOnRydWUsIldpZHRoIjowLjAsIkhlaWdodCI6MC4wLCJCb3JkZXJTdHlsZSI6bnVsbCwiUGFyZW50U3R5bGUiOm51bGx9LCJEZWZhdWx0TWlsZXN0b25lU3R5bGUiOnsiJGlkIjoiMjA3IiwiU2hhcGUiOjE3LCJDb25uZWN0b3JNYXJnaW4iOnsiJGlkIjoiMjA4IiwiVG9wIjowLjAsIkxlZnQiOjIuMCwiUmlnaHQiOjIuMCwiQm90dG9tIjowLjB9LCJDb25uZWN0b3JTdHlsZSI6eyIkaWQiOiIyMDkiLCJMaW5lQ29sb3IiOnsiJGlkIjoiMjEwIiwiJHR5cGUiOiJOTFJFLkNvbW1vbi5Eb20uU29saWRDb2xvckJydXNoLCBOTFJFLkNvbW1vbiIsIkNvbG9yIjp7IiRpZCI6IjIxMSIsIkEiOjI1NSwiUiI6NzksIkciOjEyOSwiQiI6MTg5fX0sIkxpbmVXZWlnaHQiOjEuMCwiTGluZVR5cGUiOjAsIlBhcmVudFN0eWxlIjpudWxsfSwiSXNCZWxvd1RpbWViYW5kIjpmYWxzZSwiUG9zaXRpb25PblRhc2siOjAsIkhpZGVEYXRlIjpmYWxzZSwiU2hhcGVTaXplIjoxLCJTcGFjaW5nIjoyLjAsIlBhZGRpbmciOnsiJGlkIjoiMjEyIiwiVG9wIjo3LjAsIkxlZnQiOjMuMCwiUmlnaHQiOjAuMCwiQm90dG9tIjoyLjB9LCJTaGFwZVN0eWxlIjp7IiRpZCI6IjIxMyIsIk1hcmdpbiI6eyIkcmVmIjoiOCJ9LCJQYWRkaW5nIjp7IiRyZWYiOiI5In0sIkJhY2tncm91bmQiOnsiJGlkIjoiMjE0IiwiQ29sb3IiOnsiJGlkIjoiMjE1IiwiQSI6MjU1LCJSIjowLCJHIjoxMTQsIkIiOjE4OH19LCJJc1Zpc2libGUiOnRydWUsIldpZHRoIjoxOC4wLCJIZWlnaHQiOjIwLjAsIkJvcmRlclN0eWxlIjp7IiRpZCI6IjIxNiIsIkxpbmVDb2xvciI6eyIkcmVmIjoiMTMifSwiTGluZVdlaWdodCI6MC4wLCJMaW5lVHlwZSI6MCwiUGFyZW50U3R5bGUiOm51bGx9LCJQYXJlbnRTdHlsZSI6bnVsbH0sIlRpdGxlU3R5bGUiOnsiJGlkIjoiMjE3IiwiRm9udFNldHRpbmdzIjp7IiRpZCI6IjIxOCIsIkZvbnRTaXplIjoxMiwiRm9udE5hbWUiOiJDYWxpYnJpIiwiSXNCb2xkIjpmYWxzZSwiSXNJdGFsaWMiOmZhbHNlLCJJc1VuZGVybGluZWQiOmZhbHNlLCJQYXJlbnRTdHlsZSI6bnVsbH0sIkF1dG9TaXplIjowLCJGb3JlZ3JvdW5kIjp7IiRyZWYiOiI4MS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cmVmIjoiODMifSwiSXNWaXNpYmxlIjp0cnVlLCJXaWR0aCI6MC4wLCJIZWlnaHQiOjAuMCwiQm9yZGVyU3R5bGUiOm51bGwsIlBhcmVudFN0eWxlIjpudWxsfSwiRGF0ZVN0eWxlIjp7IiRpZCI6IjIxOSIsIkZvbnRTZXR0aW5ncyI6eyIkaWQiOiIyMjAiLCJGb250U2l6ZSI6OSwiRm9udE5hbWUiOiJDb3JiZWw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yZWYiOiI4OSJ9LCJJc1Zpc2libGUiOnRydWUsIldpZHRoIjowLjAsIkhlaWdodCI6MC4wLCJCb3JkZXJTdHlsZSI6bnVsbCwiUGFyZW50U3R5bGUiOm51bGx9LCJEYXRlRm9ybWF0Ijp7IiRyZWYiOiI5MCJ9LCJXZWVrTnVtYmVyaW5nIjp7IiRpZCI6IjIyMSIsIkZvcm1hdCI6MCwiSXNWaXNpYmxlIjpmYWxzZSwiTGFzdEtub3duVmlzaWJpbGl0eVN0YXRlIjpmYWxzZX0sIklzVmlzaWJsZSI6dHJ1ZSwiUGFyZW50U3R5bGUiOm51bGx9LCJEZWZhdWx0VGFza1N0eWxlIjp7IiRpZCI6IjIyMiIsIlNoYXBlIjo3LCJTaGFwZVRoaWNrbmVzcyI6MSwiRHVyYXRpb25Gb3JtYXQiOjAsIkluY2x1ZGVOb25Xb3JraW5nRGF5c0luRHVyYXRpb24iOnRydWUsIlBlcmNlbnRhZ2VDb21wbGV0ZVN0eWxlIjp7IiRpZCI6IjIyMyIsIkZvbnRTZXR0aW5ncyI6eyIkaWQiOiIyMjQiLCJGb250U2l6ZSI6MTAsIkZvbnROYW1lIjoiQ2FsaWJyaSIsIklzQm9sZCI6ZmFsc2UsIklzSXRhbGljIjpmYWxzZSwiSXNVbmRlcmxpbmVkIjpmYWxzZSwiUGFyZW50U3R5bGUiOm51bGx9LCJBdXRvU2l6ZSI6MCwiRm9yZWdyb3VuZCI6eyIkaWQiOiIyMjUiLCJDb2xvciI6eyIkaWQiOiIyMj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GlkIjoiMjI5IiwiQ29sb3IiOnsiJHJlZiI6Ijg0In19LCJJc1Zpc2libGUiOnRydWUsIldpZHRoIjowLjAsIkhlaWdodCI6MC4wLCJCb3JkZXJTdHlsZSI6bnVsbCwiUGFyZW50U3R5bGUiOm51bGx9LCJEdXJhdGlvblN0eWxlIjp7IiRpZCI6IjIzMCIsIkZvbnRTZXR0aW5ncyI6eyIkaWQiOiIyMzEiLCJGb250U2l6ZSI6MTAsIkZvbnROYW1lIjoiQ2FsaWJyaSIsIklzQm9sZCI6ZmFsc2UsIklzSXRhbGljIjpmYWxzZSwiSXNVbmRlcmxpbmVkIjpmYWxzZSwiUGFyZW50U3R5bGUiOm51bGx9LCJBdXRvU2l6ZSI6MCwiRm9yZWdyb3VuZCI6eyIkaWQiOiIyMzIiLCJDb2xvciI6eyIkaWQiOiIyM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7IiRpZCI6IjIzNiIsIkNvbG9yIjp7IiRyZWYiOiI4NCJ9fSwiSXNWaXNpYmxlIjp0cnVlLCJXaWR0aCI6MC4wLCJIZWlnaHQiOjAuMCwiQm9yZGVyU3R5bGUiOm51bGwsIlBhcmVudFN0eWxlIjpudWxsfSwiSG9yaXpvbnRhbENvbm5lY3RvclN0eWxlIjp7IiRpZCI6IjIzNyIsIkxpbmVDb2xvciI6eyIkaWQiOiIyMzgiLCIkdHlwZSI6Ik5MUkUuQ29tbW9uLkRvbS5Tb2xpZENvbG9yQnJ1c2gsIE5MUkUuQ29tbW9uIiwiQ29sb3IiOnsiJGlkIjoiMjM5IiwiQSI6MjU1LCJSIjoyMDQsIkciOjIwNCwiQiI6MjA0fX0sIkxpbmVXZWlnaHQiOjEuMCwiTGluZVR5cGUiOjAsIlBhcmVudFN0eWxlIjpudWxsfSwiVmVydGljYWxDb25uZWN0b3JTdHlsZSI6eyIkaWQiOiIyNDAiLCJMaW5lQ29sb3IiOnsiJGlkIjoiMjQxIiwiJHR5cGUiOiJOTFJFLkNvbW1vbi5Eb20uU29saWRDb2xvckJydXNoLCBOTFJFLkNvbW1vbiIsIkNvbG9yIjp7IiRpZCI6IjI0MiIsIkEiOjI1NSwiUiI6MjA0LCJHIjoyMDQsIkIiOjIwNH1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I0MyIsIk1hcmdpbiI6eyIkaWQiOiIyNDQiLCJUb3AiOjAuMCwiTGVmdCI6NC4wLCJSaWdodCI6NC4wLCJCb3R0b20iOjAuMH0sIlBhZGRpbmciOnsiJGlkIjoiMjQ1IiwiVG9wIjowLjAsIkxlZnQiOjAuMCwiUmlnaHQiOjAuMCwiQm90dG9tIjowLjB9LCJCYWNrZ3JvdW5kIjp7IiRpZCI6IjI0NiIsIkNvbG9yIjp7IiRpZCI6IjI0NyIsIkEiOjI1NSwiUiI6NTAsIkciOjk4LCJCIjoxMTV9fSwiSXNWaXNpYmxlIjp0cnVlLCJXaWR0aCI6MC4wLCJIZWlnaHQiOjE2LjAsIkJvcmRlclN0eWxlIjp7IiRpZCI6IjI0OCIsIkxpbmVDb2xvciI6eyIkaWQiOiIyNDkiLCIkdHlwZSI6Ik5MUkUuQ29tbW9uLkRvbS5Tb2xpZENvbG9yQnJ1c2gsIE5MUkUuQ29tbW9uIiwiQ29sb3IiOnsiJGlkIjoiMjUwIiwiQSI6MjU1LCJSIjoyNTUsIkciOjAsIkIiOjB9fSwiTGluZVdlaWdodCI6MC4wLCJMaW5lVHlwZSI6MCwiUGFyZW50U3R5bGUiOm51bGx9LCJQYXJlbnRTdHlsZSI6bnVsbH0sIlRpdGxlU3R5bGUiOnsiJGlkIjoiMjUxIiwiRm9udFNldHRpbmdzIjp7IiRpZCI6IjI1MiIsIkZvbnRTaXplIjoxMSwiRm9udE5hbWUiOiJDYWxpYnJpIiwiSXNCb2xkIjpmYWxzZSwiSXNJdGFsaWMiOmZhbHNlLCJJc1VuZGVybGluZWQiOmZhbHNlLCJQYXJlbnRTdHlsZSI6bnVsbH0sIkF1dG9TaXplIjowLCJGb3JlZ3JvdW5kIjp7IiRpZCI6IjI1MyIsIkNvbG9yIjp7IiRpZCI6IjI1NC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yNTUiLCJUb3AiOjAuMCwiTGVmdCI6MC4wLCJSaWdodCI6MC4wLCJCb3R0b20iOjAuMH0sIlBhZGRpbmciOnsiJGlkIjoiMjU2IiwiVG9wIjowLjAsIkxlZnQiOjAuMCwiUmlnaHQiOjAuMCwiQm90dG9tIjowLjB9LCJCYWNrZ3JvdW5kIjp7IiRpZCI6IjI1NyIsIkNvbG9yIjp7IiRyZWYiOiI4NCJ9fSwiSXNWaXNpYmxlIjp0cnVlLCJXaWR0aCI6MC4wLCJIZWlnaHQiOjAuMCwiQm9yZGVyU3R5bGUiOm51bGwsIlBhcmVudFN0eWxlIjpudWxsfSwiRGF0ZVN0eWxlIjp7IiRpZCI6IjI1OCIsIkZvbnRTZXR0aW5ncyI6eyIkaWQiOiIyNTkiLCJGb250U2l6ZSI6MTAsIkZvbnROYW1lIjoiQ29yYmVsIiwiSXNCb2xkIjpmYWxzZSwiSXNJdGFsaWMiOmZhbHNlLCJJc1VuZGVybGluZWQiOmZhbHNlLCJQYXJlbnRTdHlsZSI6bnVsbH0sIkF1dG9TaXplIjowLCJGb3JlZ3JvdW5kIjp7IiRpZCI6IjI2MCIsIkNvbG9yIjp7IiRpZCI6IjI2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NjIiLCJUb3AiOjAuMCwiTGVmdCI6MC4wLCJSaWdodCI6MC4wLCJCb3R0b20iOjAuMH0sIlBhZGRpbmciOnsiJGlkIjoiMjYzIiwiVG9wIjowLjAsIkxlZnQiOjAuMCwiUmlnaHQiOjAuMCwiQm90dG9tIjowLjB9LCJCYWNrZ3JvdW5kIjp7IiRpZCI6IjI2NCIsIkNvbG9yIjp7IiRyZWYiOiI4NCJ9fSwiSXNWaXNpYmxlIjp0cnVlLCJXaWR0aCI6MC4wLCJIZWlnaHQiOjAuMCwiQm9yZGVyU3R5bGUiOm51bGwsIlBhcmVudFN0eWxlIjpudWxsfSwiRGF0ZUZvcm1hdCI6eyIkaWQiOiIyNjU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yNjYiLCJEYXRlUGFydElzVmlzaWJsZSI6ZmFsc2UsIlRpbWVQYXJ0SXNWaXNpYmxlIjpmYWxzZX19LCJXZWVrTnVtYmVyaW5nIjp7IiRpZCI6IjI2NyIsIkZvcm1hdCI6MCwiSXNWaXNpYmxlIjpmYWxzZSwiTGFzdEtub3duVmlzaWJpbGl0eVN0YXRlIjpmYWxzZX0sIklzVmlzaWJsZSI6dHJ1ZSwiUGFyZW50U3R5bGUiOm51bGwsIl9leHBsaWNpdGx5U2V0Ijp7IiRpZCI6IjI2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jY5IiwiR3JpZGxpbmVTdHlsZSI6eyIkaWQiOiIyNzAiLCJMaW5lQ29sb3IiOnsiJGlkIjoiMjcxIiwiJHR5cGUiOiJOTFJFLkNvbW1vbi5Eb20uU29saWRDb2xvckJydXNoLCBOTFJFLkNvbW1vbiIsIkNvbG9yIjp7IiRpZCI6IjI3MiIsIkEiOjM4LCJSIjo5NywiRyI6MTU1LCJCIjoxNzV9fSwiTGluZVdlaWdodCI6MS4wLCJMaW5lVHlwZSI6MCwiUGFyZW50U3R5bGUiOm51bGx9LCJNYXJnaW4iOnsiJGlkIjoiMjczIiwiVG9wIjowLjAsIkxlZnQiOjAuMCwiUmlnaHQiOjAuMCwiQm90dG9tIjowLjB9LCJQYWRkaW5nIjp7IiRpZCI6IjI3NCIsIlRvcCI6MC4wLCJMZWZ0IjowLjAsIlJpZ2h0IjowLjAsIkJvdHRvbSI6MC4wfSwiQmFja2dyb3VuZCI6bnVsbCwiSXNWaXNpYmxlIjp0cnVlLCJXaWR0aCI6MC4wLCJIZWlnaHQiOjAuMCwiQm9yZGVyU3R5bGUiOm51bGwsIlBhcmVudFN0eWxlIjpudWxsfSwiQWN0aXZpdHlMaW5lUGFuZWxTdHlsZSI6eyIkaWQiOiIyNzUiLCJBY3Rpdml0eUxpbmVTdHlsZSI6eyIkaWQiOiIyNzYiLCJMaW5lQ29sb3IiOnsiJGlkIjoiMjc3IiwiJHR5cGUiOiJOTFJFLkNvbW1vbi5Eb20uU29saWRDb2xvckJydXNoLCBOTFJFLkNvbW1vbiIsIkNvbG9yIjp7IiRpZCI6IjI3OCIsIkEiOjM4LCJSIjo5MSwiRyI6MTU1LCJCIjoyMTN9fSwiTGluZVdlaWdodCI6MS4wLCJMaW5lVHlwZSI6MCwiUGFyZW50U3R5bGUiOm51bGx9LCJNYXJnaW4iOnsiJGlkIjoiMjc5IiwiVG9wIjowLjAsIkxlZnQiOjAuMCwiUmlnaHQiOjAuMCwiQm90dG9tIjowLjB9LCJQYWRkaW5nIjp7IiRpZCI6IjI4M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I4MSIsIkFjdGl2aXR5SGVhZGVyV2lkdGgiOjAuMCwiSXNTZXQiOmZhbHNlfSwiRGVmYXVsdFN3aW1sYW5lU3R5bGUiOnsiJGlkIjoiMjgyIiwiSGVhZGVyU3R5bGUiOnsiJGlkIjoiMjgzIiwiVGV4dFN0eWxlIjp7IiRpZCI6IjI4NCIsIkZvbnRTZXR0aW5ncyI6eyIkaWQiOiIyODUiLCJGb250U2l6ZSI6MTIsIkZvbnROYW1lIjoiQ2FsaWJyaSIsIklzQm9sZCI6ZmFsc2UsIklzSXRhbGljIjpmYWxzZSwiSXNVbmRlcmxpbmVkIjpmYWxzZSwiUGFyZW50U3R5bGUiOm51bGx9LCJBdXRvU2l6ZSI6MCwiRm9yZWdyb3VuZCI6eyIkaWQiOiIyODYiLCJDb2xvciI6eyIkaWQiOiIyODc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HJlZiI6IjEyNyJ9LCJQYWRkaW5nIjp7IiRyZWYiOiIxMjgifSwiQmFja2dyb3VuZCI6bnVsbCwiSXNWaXNpYmxlIjp0cnVlLCJXaWR0aCI6MC4wLCJIZWlnaHQiOjAuMCwiQm9yZGVyU3R5bGUiOm51bGwsIlBhcmVudFN0eWxlIjpudWxsfSwiUmVjdGFuZ2xlU3R5bGUiOnsiJGlkIjoiMjg4IiwiTWFyZ2luIjp7IiRyZWYiOiIxMzAifSwiUGFkZGluZyI6eyIkcmVmIjoiMTMxIn0sIkJhY2tncm91bmQiOnsiJGlkIjoiMjg5IiwiQ29sb3IiOnsiJGlkIjoiMjkwIiwiQSI6MTI3LCJSIjo5MSwiRyI6MTU1LCJCIjoyMTN9fSwiSXNWaXNpYmxlIjp0cnVlLCJXaWR0aCI6MC4wLCJIZWlnaHQiOjAuMCwiQm9yZGVyU3R5bGUiOnsiJGlkIjoiMjkxIiwiTGluZUNvbG9yIjp7IiRpZCI6IjI5MiIsIiR0eXBlIjoiTkxSRS5Db21tb24uRG9tLlNvbGlkQ29sb3JCcnVzaCwgTkxSRS5Db21tb24iLCJDb2xvciI6eyIkaWQiOiIyOTMiLCJBIjoyNTUsIlIiOjI1NSwiRyI6MCwiQiI6MH19LCJMaW5lV2VpZ2h0IjowLjAsIkxpbmVUeXBlIjowLCJQYXJlbnRTdHlsZSI6bnVsbH0sIlBhcmVudFN0eWxlIjpudWxsfSwiTWFyZ2luIjp7IiRyZWYiOiIxMzcifSwiUGFkZGluZyI6eyIkcmVmIjoiMTM4In0sIkJhY2tncm91bmQiOm51bGwsIklzVmlzaWJsZSI6dHJ1ZSwiV2lkdGgiOjAuMCwiSGVpZ2h0IjowLjAsIkJvcmRlclN0eWxlIjpudWxsLCJQYXJlbnRTdHlsZSI6bnVsbH0sIkJhY2tncm91bmRTdHlsZSI6eyIkaWQiOiIyOTQiLCJNYXJnaW4iOnsiJHJlZiI6IjE0MCJ9LCJQYWRkaW5nIjp7IiRyZWYiOiIxNDEifSwiQmFja2dyb3VuZCI6eyIkaWQiOiIyOTUiLCJDb2xvciI6eyIkaWQiOiIyOTYiLCJBIjozOCwiUiI6OTEsIkciOjE1NSwiQiI6MjEzfX0sIklzVmlzaWJsZSI6dHJ1ZSwiV2lkdGgiOjAuMCwiSGVpZ2h0IjowLjAsIkJvcmRlclN0eWxlIjp7IiRpZCI6IjI5NyIsIkxpbmVDb2xvciI6eyIkaWQiOiIyOTgiLCIkdHlwZSI6Ik5MUkUuQ29tbW9uLkRvbS5Tb2xpZENvbG9yQnJ1c2gsIE5MUkUuQ29tbW9uIiwiQ29sb3IiOnsiJGlkIjoiMjk5IiwiQSI6MjU1LCJSIjoyNTUsIkciOjAsIkIiOjB9fSwiTGluZVdlaWdodCI6MC4wLCJMaW5lVHlwZSI6MCwiUGFyZW50U3R5bGUiOm51bGx9LCJQYXJlbnRTdHlsZSI6bnVsbH0sIklzQWJvdmVUaW1lYmFuZCI6ZmFsc2UsIk1hcmdpbiI6eyIkaWQiOiIzMDAiLCJUb3AiOjAuMCwiTGVmdCI6MC4wLCJSaWdodCI6MC4wLCJCb3R0b20iOjAuMH0sIlBhZGRpbmciOnsiJGlkIjoiMzAxIiwiVG9wIjowLjAsIkxlZnQiOjAuMCwiUmlnaHQiOjAuMCwiQm90dG9tIjowLjB9LCJJc1Zpc2libGUiOnRydWUsIldpZHRoIjowLjAsIkhlaWdodCI6MC4wLCJCb3JkZXJTdHlsZSI6bnVsbCwiUGFyZW50U3R5bGUiOm51bGx9fSwiU2NhbGUiOnsiJGlkIjoiMzAyIiwiU3RhcnREYXRlIjoiMjAxNy0wOC0wMlQyMzo1OTo1OS45OTlaIiwiRW5kRGF0ZSI6IjIwMjItMDMtMzFUMjM6NTk6MDAiLCJGb3JtYXQiOiJ3IiwiVHlwZSI6MSwiQXV0b0RhdGVSYW5nZSI6dHJ1ZSwiV29ya2luZ0RheXMiOjEyNywiRmlzY2FsWWVhciI6eyIkaWQiOiIzMDMiLCJTdGFydE1vbnRoIjoxLCJVc2VTdGFydGluZ1llYXJGb3JOdW1iZXJpbmciOnRydWUsIlNob3dGaXNjYWxZZWFyTGFiZWwiOnRydWV9LCJUb2RheU1hcmtlclRleHQiOiJUb2RheSIsIkF1dG9TY2FsZVR5cGUiOmZhbHNlfSwiU2NhbGVWMiI6eyIkaWQiOiIzMDQiLCJTdGFydERhdGUiOiIyMDE3LTA4LTAyVDIzOjU5OjU5Ljk5OVoiLCJFbmREYXRlIjoiMjAyMy0wMy0zMVQyMzo1OTowMCIsIkF1dG9EYXRlUmFuZ2UiOnRydWUsIldvcmtpbmdEYXlzIjoxMjcsIkZpc2NhbFllYXIiOnsiJHJlZiI6IjMwMyJ9LCJUb2RheU1hcmtlclRleHQiOiJUb2RheSIsIkF1dG9TY2FsZVR5cGUiOmZhbHNlLCJUaW1lYmFuZFNjYWxlcyI6eyIkaWQiOiIzMDUiLCJUb3BTY2FsZUxheWVyIjp7IiRpZCI6IjMwNiIsIkZvcm1hdCI6InciLCJUeXBlIjoxfSwiTWlkZGxlU2NhbGVMYXllciI6eyIkaWQiOiIzMDciLCJGb3JtYXQiOm51bGwsIlR5cGUiOjB9LCJCb3R0b21TY2FsZUxheWVyIjp7IiRpZCI6IjMwOCIsIkZvcm1hdCI6bnVsbCwiVHlwZSI6MH19fSwiTWlsZXN0b25lcyI6W3siJGlkIjoiMzA5IiwiRGF0ZSI6IjIwMjMtMDItMDdUMjM6NTk6MDAiLCJTdHlsZSI6eyIkaWQiOiIzMTAiLCJTaGFwZSI6MSwiQ29ubmVjdG9yTWFyZ2luIjp7IiRyZWYiOiIyMDgifSwiQ29ubmVjdG9yU3R5bGUiOnsiJGlkIjoiMzExIiwiTGluZUNvbG9yIjp7IiRpZCI6IjMxMiIsIiR0eXBlIjoiTkxSRS5Db21tb24uRG9tLlNvbGlkQ29sb3JCcnVzaCwgTkxSRS5Db21tb24iLCJDb2xvciI6eyIkaWQiOiIzMTMiLCJBIjoyNTUsIlIiOjE4NywiRyI6MTAsIkIiOjMzfX0sIkxpbmVXZWlnaHQiOjEuMCwiTGluZVR5cGUiOjAsIlBhcmVudFN0eWxlIjpudWxsfSwiSXNCZWxvd1RpbWViYW5kIjpmYWxzZSwiUG9zaXRpb25PblRhc2siOjMsIkhpZGVEYXRlIjpmYWxzZSwiU2hhcGVTaXplIjoxLCJTcGFjaW5nIjoyLjAsIlBhZGRpbmciOnsiJHJlZiI6IjIxMiJ9LCJTaGFwZVN0eWxlIjp7IiRpZCI6IjMxNCIsIk1hcmdpbiI6eyIkcmVmIjoiOCJ9LCJQYWRkaW5nIjp7IiRyZWYiOiI5In0sIkJhY2tncm91bmQiOnsiJGlkIjoiMzE1IiwiQ29sb3IiOnsiJGlkIjoiMzE2IiwiQSI6MjU1LCJSIjoyMzMsIkciOjEyLCJCIjo0Mn19LCJJc1Zpc2libGUiOnRydWUsIldpZHRoIjoxOC4wLCJIZWlnaHQiOjIwLjAsIkJvcmRlclN0eWxlIjp7IiRpZCI6IjMxNyIsIkxpbmVDb2xvciI6eyIkcmVmIjoiMTMifSwiTGluZVdlaWdodCI6MC4wLCJMaW5lVHlwZSI6MCwiUGFyZW50U3R5bGUiOm51bGx9LCJQYXJlbnRTdHlsZSI6bnVsbH0sIlRpdGxlU3R5bGUiOnsiJGlkIjoiMzE4IiwiRm9udFNldHRpbmdzIjp7IiRpZCI6IjMxOSIsIkZvbnRTaXplIjoxMSwiRm9udE5hbWUiOiJDYWxpYnJpIiwiSXNCb2xkIjpmYWxzZSwiSXNJdGFsaWMiOmZhbHNlLCJJc1VuZGVybGluZWQiOmZhbHNlLCJQYXJlbnRTdHlsZSI6bnVsbH0sIkF1dG9TaXplIjoyLCJGb3JlZ3JvdW5kIjp7IiRpZCI6IjMyMCIsIkNvbG9yIjp7IiRpZCI6IjMyMSIsIkEiOjI1NSwiUiI6MTg3LCJHIjoxMCwiQiI6MzN9fSwiTWF4V2lkdGgiOjY1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zMjIiLCJDb2xvciI6eyIkaWQiOiIzMjMiLCJBIjowLCJSIjoyNTUsIkciOjI1NSwiQiI6MjU1fX0sIklzVmlzaWJsZSI6dHJ1ZSwiV2lkdGgiOjAuMCwiSGVpZ2h0IjowLjAsIkJvcmRlclN0eWxlIjp7IiRpZCI6IjMyNCIsIkxpbmVDb2xvciI6bnVsbCwiTGluZVdlaWdodCI6MC4wLCJMaW5lVHlwZSI6MCwiUGFyZW50U3R5bGUiOm51bGx9LCJQYXJlbnRTdHlsZSI6bnVsbH0sIkRhdGVTdHlsZSI6eyIkaWQiOiIzMjUiLCJGb250U2V0dGluZ3MiOnsiJGlkIjoiMzI2IiwiRm9udFNpemUiOjksIkZvbnROYW1lIjoiQ29yYmVsIiwiSXNCb2xkIjpmYWxzZSwiSXNJdGFsaWMiOmZhbHNlLCJJc1VuZGVybGluZWQiOmZhbHNlLCJQYXJlbnRTdHlsZSI6bnVsbH0sIkF1dG9TaXplIjoyLCJGb3JlZ3JvdW5kIjp7IiRpZCI6IjMyNyIsIkNvbG9yIjp7IiRpZCI6IjMyOCIsIkEiOjI1NSwiUiI6MTE2LCJHIjo2LCJCIjoyMX19LCJNYXhXaWR0aCI6NTkuOTk5OTE5ODkxMzU3NDIy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zI5IiwiQ29sb3IiOnsiJGlkIjoiMzMwIiwiQSI6MCwiUiI6MjU1LCJHIjoyNTUsIkIiOjI1NX19LCJJc1Zpc2libGUiOnRydWUsIldpZHRoIjowLjAsIkhlaWdodCI6MC4wLCJCb3JkZXJTdHlsZSI6eyIkaWQiOiIzMzEiLCJMaW5lQ29sb3IiOm51bGwsIkxpbmVXZWlnaHQiOjAuMCwiTGluZVR5cGUiOjAsIlBhcmVudFN0eWxlIjpudWxsfSwiUGFyZW50U3R5bGUiOm51bGx9LCJEYXRlRm9ybWF0Ijp7IiRpZCI6IjM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zMyIsIkRhdGVQYXJ0SXNWaXNpYmxlIjpmYWxzZSwiVGltZVBhcnRJc1Zpc2libGUiOmZhbHNlfX0sIldlZWtOdW1iZXJpbmciOnsiJGlkIjoiMzM0IiwiRm9ybWF0IjowLCJJc1Zpc2libGUiOmZhbHNlLCJMYXN0S25vd25WaXNpYmlsaXR5U3RhdGUiOmZhbHNlfSwiSXNWaXNpYmxlIjp0cnVlLCJQYXJlbnRTdHlsZSI6bnVsbH0sIkluZGV4IjowLCJQZXJjZW50YWdlQ29tcGxldGUiOm51bGwsIlBvc2l0aW9uIjp7IlJhdGlvIjowLjEyNzYwODU4MTE1MjAwNjkzLCJJc0N1c3RvbSI6ZmFsc2V9LCJEYXRlRm9ybWF0Ijp7IiRyZWYiOiIzMzIifSwiV2Vla051bWJlcmluZyI6eyIkaWQiOiIzMzUiLCJGb3JtYXQiOjAsIklzVmlzaWJsZSI6ZmFsc2UsIkxhc3RLbm93blZpc2liaWxpdHlTdGF0ZSI6ZmFsc2V9LCJSZWxhdGVkVGFza0lkIjoiMDAwMDAwMDAtMDAwMC0wMDAwLTAwMDAtMDAwMDAwMDAwMDAwIiwiSWQiOiI4YTdjZGZhOS1lYTRmLTQxNDQtOTVjZi0yNTY4MWJmY2IzMmMiLCJJbXBvcnRJZCI6bnVsbCwiVGl0bGUiOiJLbm93biBSaXNrIDMiLCJOb3RlIjpudWxsLCJIeXBlcmxpbmsiOnsiJGlkIjoiMzM2IiwiQWRkcmVzcyI6bnVsbCwiU3ViQWRkcmVzcyI6bnVsbH0sIklzQ2hhbmdlZCI6ZmFsc2UsIklzTmV3IjpmYWxzZX0seyIkaWQiOiIzMzciLCJEYXRlIjoiMjAyMy0wMy0xMVQyMzo1OTowMCIsIlN0eWxlIjp7IiRpZCI6IjMzOCIsIlNoYXBlIjoxLCJDb25uZWN0b3JNYXJnaW4iOnsiJHJlZiI6IjIwOCJ9LCJDb25uZWN0b3JTdHlsZSI6eyIkaWQiOiIzMzkiLCJMaW5lQ29sb3IiOnsiJGlkIjoiMzQwIiwiJHR5cGUiOiJOTFJFLkNvbW1vbi5Eb20uU29saWRDb2xvckJydXNoLCBOTFJFLkNvbW1vbiIsIkNvbG9yIjp7IiRpZCI6IjM0MSIsIkEiOjI1NSwiUiI6MTg3LCJHIjoxMCwiQiI6MzN9fSwiTGluZVdlaWdodCI6MS4wLCJMaW5lVHlwZSI6MCwiUGFyZW50U3R5bGUiOm51bGx9LCJJc0JlbG93VGltZWJhbmQiOmZhbHNlLCJQb3NpdGlvbk9uVGFzayI6MywiSGlkZURhdGUiOmZhbHNlLCJTaGFwZVNpemUiOjEsIlNwYWNpbmciOjIuMCwiUGFkZGluZyI6eyIkcmVmIjoiMjEyIn0sIlNoYXBlU3R5bGUiOnsiJGlkIjoiMzQyIiwiTWFyZ2luIjp7IiRyZWYiOiI4In0sIlBhZGRpbmciOnsiJHJlZiI6IjkifSwiQmFja2dyb3VuZCI6eyIkaWQiOiIzNDMiLCJDb2xvciI6eyIkaWQiOiIzNDQiLCJBIjoyNTUsIlIiOjIzMywiRyI6MTIsIkIiOjQyfX0sIklzVmlzaWJsZSI6dHJ1ZSwiV2lkdGgiOjE4LjAsIkhlaWdodCI6MjAuMCwiQm9yZGVyU3R5bGUiOnsiJGlkIjoiMzQ1IiwiTGluZUNvbG9yIjp7IiRyZWYiOiIxMyJ9LCJMaW5lV2VpZ2h0IjowLjAsIkxpbmVUeXBlIjowLCJQYXJlbnRTdHlsZSI6bnVsbH0sIlBhcmVudFN0eWxlIjpudWxsfSwiVGl0bGVTdHlsZSI6eyIkaWQiOiIzNDYiLCJGb250U2V0dGluZ3MiOnsiJGlkIjoiMzQ3IiwiRm9udFNpemUiOjExLCJGb250TmFtZSI6IkNhbGlicmkiLCJJc0JvbGQiOmZhbHNlLCJJc0l0YWxpYyI6ZmFsc2UsIklzVW5kZXJsaW5lZCI6ZmFsc2UsIlBhcmVudFN0eWxlIjpudWxsfSwiQXV0b1NpemUiOjIsIkZvcmVncm91bmQiOnsiJGlkIjoiMzQ4IiwiQ29sb3IiOnsiJGlkIjoiMzQ5IiwiQSI6MjU1LCJSIjoxODcsIkciOjEwLCJCIjozM319LCJNYXhXaWR0aCI6NjU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M1MCIsIkNvbG9yIjp7IiRpZCI6IjM1MSIsIkEiOjAsIlIiOjI1NSwiRyI6MjU1LCJCIjoyNTV9fSwiSXNWaXNpYmxlIjp0cnVlLCJXaWR0aCI6MC4wLCJIZWlnaHQiOjAuMCwiQm9yZGVyU3R5bGUiOnsiJGlkIjoiMzUyIiwiTGluZUNvbG9yIjpudWxsLCJMaW5lV2VpZ2h0IjowLjAsIkxpbmVUeXBlIjowLCJQYXJlbnRTdHlsZSI6bnVsbH0sIlBhcmVudFN0eWxlIjpudWxsfSwiRGF0ZVN0eWxlIjp7IiRpZCI6IjM1MyIsIkZvbnRTZXR0aW5ncyI6eyIkaWQiOiIzNTQiLCJGb250U2l6ZSI6OSwiRm9udE5hbWUiOiJDb3JiZWwiLCJJc0JvbGQiOmZhbHNlLCJJc0l0YWxpYyI6ZmFsc2UsIklzVW5kZXJsaW5lZCI6ZmFsc2UsIlBhcmVudFN0eWxlIjpudWxsfSwiQXV0b1NpemUiOjIsIkZvcmVncm91bmQiOnsiJGlkIjoiMzU1IiwiQ29sb3IiOnsiJGlkIjoiMzU2IiwiQSI6MjU1LCJSIjoxMTYsIkciOjYsIkIiOjIxfX0sIk1heFdpZHRoIjo5My4zMzMyMjkwNjQ5NDE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zU3IiwiQ29sb3IiOnsiJGlkIjoiMzU4IiwiQSI6MCwiUiI6MjU1LCJHIjoyNTUsIkIiOjI1NX19LCJJc1Zpc2libGUiOnRydWUsIldpZHRoIjowLjAsIkhlaWdodCI6MC4wLCJCb3JkZXJTdHlsZSI6eyIkaWQiOiIzNTkiLCJMaW5lQ29sb3IiOm51bGwsIkxpbmVXZWlnaHQiOjAuMCwiTGluZVR5cGUiOjAsIlBhcmVudFN0eWxlIjpudWxsfSwiUGFyZW50U3R5bGUiOm51bGx9LCJEYXRlRm9ybWF0Ijp7IiRyZWYiOiIzMzIifSwiV2Vla051bWJlcmluZyI6eyIkaWQiOiIzNjAiLCJGb3JtYXQiOjAsIklzVmlzaWJsZSI6ZmFsc2UsIkxhc3RLbm93blZpc2liaWxpdHlTdGF0ZSI6ZmFsc2V9LCJJc1Zpc2libGUiOnRydWUsIlBhcmVudFN0eWxlIjpudWxsfSwiSW5kZXgiOjEsIlBlcmNlbnRhZ2VDb21wbGV0ZSI6bnVsbCwiUG9zaXRpb24iOnsiUmF0aW8iOjAuMTM4Njk1MDU1NjUzMTE1NiwiSXNDdXN0b20iOmZhbHNlfSwiRGF0ZUZvcm1hdCI6eyIkcmVmIjoiMzMyIn0sIldlZWtOdW1iZXJpbmciOnsiJGlkIjoiMzYxIiwiRm9ybWF0IjowLCJJc1Zpc2libGUiOmZhbHNlLCJMYXN0S25vd25WaXNpYmlsaXR5U3RhdGUiOmZhbHNlfSwiUmVsYXRlZFRhc2tJZCI6IjAwMDAwMDAwLTAwMDAtMDAwMC0wMDAwLTAwMDAwMDAwMDAwMCIsIklkIjoiYjBlOWZlZGQtZWM4My00ZmMwLWIzMTAtZGM2N2U1ODc0ZjBiIiwiSW1wb3J0SWQiOm51bGwsIlRpdGxlIjoiS25vd24gUmlzayA0IiwiTm90ZSI6bnVsbCwiSHlwZXJsaW5rIjp7IiRpZCI6IjM2MiIsIkFkZHJlc3MiOm51bGwsIlN1YkFkZHJlc3MiOm51bGx9LCJJc0NoYW5nZWQiOmZhbHNlLCJJc05ldyI6ZmFsc2V9LHsiJGlkIjoiMzYzIiwiRGF0ZSI6IjIwMjItMTItMThUMjM6NTk6MDAiLCJTdHlsZSI6eyIkaWQiOiIzNjQiLCJTaGFwZSI6MSwiQ29ubmVjdG9yTWFyZ2luIjp7IiRyZWYiOiIyMDgifSwiQ29ubmVjdG9yU3R5bGUiOnsiJGlkIjoiMzY1IiwiTGluZUNvbG9yIjp7IiRpZCI6IjM2NiIsIiR0eXBlIjoiTkxSRS5Db21tb24uRG9tLlNvbGlkQ29sb3JCcnVzaCwgTkxSRS5Db21tb24iLCJDb2xvciI6eyIkaWQiOiIzNjciLCJBIjoyNTUsIlIiOjE4NywiRyI6MTAsIkIiOjMzfX0sIkxpbmVXZWlnaHQiOjEuMCwiTGluZVR5cGUiOjAsIlBhcmVudFN0eWxlIjpudWxsfSwiSXNCZWxvd1RpbWViYW5kIjpmYWxzZSwiUG9zaXRpb25PblRhc2siOjAsIkhpZGVEYXRlIjpmYWxzZSwiU2hhcGVTaXplIjoxLCJTcGFjaW5nIjoyLjAsIlBhZGRpbmciOnsiJHJlZiI6IjIxMiJ9LCJTaGFwZVN0eWxlIjp7IiRpZCI6IjM2OCIsIk1hcmdpbiI6eyIkcmVmIjoiOCJ9LCJQYWRkaW5nIjp7IiRyZWYiOiI5In0sIkJhY2tncm91bmQiOnsiJGlkIjoiMzY5IiwiQ29sb3IiOnsiJGlkIjoiMzcwIiwiQSI6MjU1LCJSIjoyMzMsIkciOjEyLCJCIjo0Mn19LCJJc1Zpc2libGUiOnRydWUsIldpZHRoIjoxOC4wLCJIZWlnaHQiOjIwLjAsIkJvcmRlclN0eWxlIjp7IiRpZCI6IjM3MSIsIkxpbmVDb2xvciI6eyIkcmVmIjoiMTMifSwiTGluZVdlaWdodCI6MC4wLCJMaW5lVHlwZSI6MCwiUGFyZW50U3R5bGUiOm51bGx9LCJQYXJlbnRTdHlsZSI6bnVsbH0sIlRpdGxlU3R5bGUiOnsiJGlkIjoiMzcyIiwiRm9udFNldHRpbmdzIjp7IiRpZCI6IjM3MyIsIkZvbnRTaXplIjoxMiwiRm9udE5hbWUiOiJDYWxpYnJpIiwiSXNCb2xkIjpmYWxzZSwiSXNJdGFsaWMiOmZhbHNlLCJJc1VuZGVybGluZWQiOmZhbHNlLCJQYXJlbnRTdHlsZSI6bnVsbH0sIkF1dG9TaXplIjoyLCJGb3JlZ3JvdW5kIjp7IiRpZCI6IjM3NCIsIkNvbG9yIjp7IiRpZCI6IjM3NSIsIkEiOjI1NSwiUiI6MTg3LCJHIjoxMCwiQiI6MzN9fSwiTWF4V2lkdGgiOjY1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zNzYiLCJDb2xvciI6eyIkaWQiOiIzNzciLCJBIjowLCJSIjoyNTUsIkciOjI1NSwiQiI6MjU1fX0sIklzVmlzaWJsZSI6dHJ1ZSwiV2lkdGgiOjAuMCwiSGVpZ2h0IjowLjAsIkJvcmRlclN0eWxlIjp7IiRpZCI6IjM3OCIsIkxpbmVDb2xvciI6bnVsbCwiTGluZVdlaWdodCI6MC4wLCJMaW5lVHlwZSI6MCwiUGFyZW50U3R5bGUiOm51bGx9LCJQYXJlbnRTdHlsZSI6bnVsbH0sIkRhdGVTdHlsZSI6eyIkaWQiOiIzNzkiLCJGb250U2V0dGluZ3MiOnsiJGlkIjoiMzgwIiwiRm9udFNpemUiOjksIkZvbnROYW1lIjoiQ29yYmVsIiwiSXNCb2xkIjpmYWxzZSwiSXNJdGFsaWMiOmZhbHNlLCJJc1VuZGVybGluZWQiOmZhbHNlLCJQYXJlbnRTdHlsZSI6bnVsbH0sIkF1dG9TaXplIjoyLCJGb3JlZ3JvdW5kIjp7IiRpZCI6IjM4MSIsIkNvbG9yIjp7IiRpZCI6IjM4MiIsIkEiOjI1NSwiUiI6MTE2LCJHIjo2LCJCIjoyMX19LCJNYXhXaWR0aCI6MjU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M4MyIsIkNvbG9yIjp7IiRpZCI6IjM4NCIsIkEiOjAsIlIiOjI1NSwiRyI6MjU1LCJCIjoyNTV9fSwiSXNWaXNpYmxlIjp0cnVlLCJXaWR0aCI6MC4wLCJIZWlnaHQiOjAuMCwiQm9yZGVyU3R5bGUiOnsiJGlkIjoiMzg1IiwiTGluZUNvbG9yIjpudWxsLCJMaW5lV2VpZ2h0IjowLjAsIkxpbmVUeXBlIjowLCJQYXJlbnRTdHlsZSI6bnVsbH0sIlBhcmVudFN0eWxlIjpudWxsfSwiRGF0ZUZvcm1hdCI6eyIkcmVmIjoiMzMyIn0sIldlZWtOdW1iZXJpbmciOnsiJGlkIjoiMzg2IiwiRm9ybWF0IjowLCJJc1Zpc2libGUiOmZhbHNlLCJMYXN0S25vd25WaXNpYmlsaXR5U3RhdGUiOmZhbHNlfSwiSXNWaXNpYmxlIjp0cnVlLCJQYXJlbnRTdHlsZSI6bnVsbH0sIkluZGV4Ijo3LCJQZXJjZW50YWdlQ29tcGxldGUiOm51bGwsIlBvc2l0aW9uIjp7IlJhdGlvIjowLjE1MjM1Nzk5MTUzNjQ1ODMyLCJJc0N1c3RvbSI6dHJ1ZX0sIkRhdGVGb3JtYXQiOnsiJHJlZiI6IjMzMiJ9LCJXZWVrTnVtYmVyaW5nIjp7IiRpZCI6IjM4NyIsIkZvcm1hdCI6MCwiSXNWaXNpYmxlIjpmYWxzZSwiTGFzdEtub3duVmlzaWJpbGl0eVN0YXRlIjpmYWxzZX0sIlJlbGF0ZWRUYXNrSWQiOiIwMDAwMDAwMC0wMDAwLTAwMDAtMDAwMC0wMDAwMDAwMDAwMDAiLCJJZCI6IjkwMzBmMTZjLTdiODUtNDY0Yi04Yjk0LWNkZDQzMGE1YzBiNSIsIkltcG9ydElkIjpudWxsLCJUaXRsZSI6Iktub3duIFJpc2sgMiIsIk5vdGUiOm51bGwsIkh5cGVybGluayI6eyIkaWQiOiIzODgiLCJBZGRyZXNzIjpudWxsLCJTdWJBZGRyZXNzIjpudWxsfSwiSXNDaGFuZ2VkIjpmYWxzZSwiSXNOZXciOmZhbHNlfSx7IiRpZCI6IjM4OSIsIkRhdGUiOiIyMDIyLTA5LTIwVDIzOjU5OjAwIiwiU3R5bGUiOnsiJGlkIjoiMzkwIiwiU2hhcGUiOjEsIkNvbm5lY3Rvck1hcmdpbiI6eyIkcmVmIjoiMjA4In0sIkNvbm5lY3RvclN0eWxlIjp7IiRpZCI6IjM5MSIsIkxpbmVDb2xvciI6eyIkaWQiOiIzOTIiLCIkdHlwZSI6Ik5MUkUuQ29tbW9uLkRvbS5Tb2xpZENvbG9yQnJ1c2gsIE5MUkUuQ29tbW9uIiwiQ29sb3IiOnsiJGlkIjoiMzkzIiwiQSI6MjU1LCJSIjoxODcsIkciOjEwLCJCIjozM319LCJMaW5lV2VpZ2h0IjoxLjAsIkxpbmVUeXBlIjowLCJQYXJlbnRTdHlsZSI6bnVsbH0sIklzQmVsb3dUaW1lYmFuZCI6ZmFsc2UsIlBvc2l0aW9uT25UYXNrIjoxLCJIaWRlRGF0ZSI6ZmFsc2UsIlNoYXBlU2l6ZSI6MiwiU3BhY2luZyI6Mi4wLCJQYWRkaW5nIjp7IiRyZWYiOiIyMTIifSwiU2hhcGVTdHlsZSI6eyIkaWQiOiIzOTQiLCJNYXJnaW4iOnsiJHJlZiI6IjgifSwiUGFkZGluZyI6eyIkcmVmIjoiOSJ9LCJCYWNrZ3JvdW5kIjp7IiRpZCI6IjM5NSIsIkNvbG9yIjp7IiRpZCI6IjM5NiIsIkEiOjI1NSwiUiI6MjMzLCJHIjoxMiwiQiI6NDJ9fSwiSXNWaXNpYmxlIjp0cnVlLCJXaWR0aCI6MjQuMCwiSGVpZ2h0IjoyNi4wLCJCb3JkZXJTdHlsZSI6eyIkaWQiOiIzOTciLCJMaW5lQ29sb3IiOnsiJHJlZiI6IjEzIn0sIkxpbmVXZWlnaHQiOjAuMCwiTGluZVR5cGUiOjAsIlBhcmVudFN0eWxlIjpudWxsfSwiUGFyZW50U3R5bGUiOm51bGx9LCJUaXRsZVN0eWxlIjp7IiRpZCI6IjM5OCIsIkZvbnRTZXR0aW5ncyI6eyIkaWQiOiIzOTkiLCJGb250U2l6ZSI6MTIsIkZvbnROYW1lIjoiQ2FsaWJyaSIsIklzQm9sZCI6ZmFsc2UsIklzSXRhbGljIjp0cnVlLCJJc1VuZGVybGluZWQiOnRydWUsIlBhcmVudFN0eWxlIjpudWxsfSwiQXV0b1NpemUiOjIsIkZvcmVncm91bmQiOnsiJGlkIjoiNDAwIiwiQ29sb3IiOnsiJGlkIjoiNDAxIiwiQSI6MjU1LCJSIjoxODcsIkciOjEwLCJCIjozM319LCJNYXhXaWR0aCI6NjU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QwMiIsIkNvbG9yIjp7IiRpZCI6IjQwMyIsIkEiOjAsIlIiOjI1NSwiRyI6MjU1LCJCIjoyNTV9fSwiSXNWaXNpYmxlIjp0cnVlLCJXaWR0aCI6MC4wLCJIZWlnaHQiOjAuMCwiQm9yZGVyU3R5bGUiOnsiJGlkIjoiNDA0IiwiTGluZUNvbG9yIjpudWxsLCJMaW5lV2VpZ2h0IjowLjAsIkxpbmVUeXBlIjowLCJQYXJlbnRTdHlsZSI6bnVsbH0sIlBhcmVudFN0eWxlIjpudWxsfSwiRGF0ZVN0eWxlIjp7IiRpZCI6IjQwNSIsIkZvbnRTZXR0aW5ncyI6eyIkaWQiOiI0MDYiLCJGb250U2l6ZSI6OSwiRm9udE5hbWUiOiJDb3JiZWwiLCJJc0JvbGQiOmZhbHNlLCJJc0l0YWxpYyI6ZmFsc2UsIklzVW5kZXJsaW5lZCI6ZmFsc2UsIlBhcmVudFN0eWxlIjpudWxsfSwiQXV0b1NpemUiOjIsIkZvcmVncm91bmQiOnsiJGlkIjoiNDA3IiwiQ29sb3IiOnsiJGlkIjoiNDA4IiwiQSI6MjU1LCJSIjoxMTYsIkciOjYsIkIiOjIxfX0sIk1heFdpZHRoIjoyNi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DA5IiwiQ29sb3IiOnsiJGlkIjoiNDEwIiwiQSI6MCwiUiI6MjU1LCJHIjoyNTUsIkIiOjI1NX19LCJJc1Zpc2libGUiOnRydWUsIldpZHRoIjowLjAsIkhlaWdodCI6MC4wLCJCb3JkZXJTdHlsZSI6eyIkaWQiOiI0MTEiLCJMaW5lQ29sb3IiOm51bGwsIkxpbmVXZWlnaHQiOjAuMCwiTGluZVR5cGUiOjAsIlBhcmVudFN0eWxlIjpudWxsfSwiUGFyZW50U3R5bGUiOm51bGx9LCJEYXRlRm9ybWF0Ijp7IiRyZWYiOiIzMzIifSwiV2Vla051bWJlcmluZyI6eyIkaWQiOiI0MTIiLCJGb3JtYXQiOjAsIklzVmlzaWJsZSI6ZmFsc2UsIkxhc3RLbm93blZpc2liaWxpdHlTdGF0ZSI6ZmFsc2V9LCJJc1Zpc2libGUiOnRydWUsIlBhcmVudFN0eWxlIjpudWxsfSwiSW5kZXgiOjEyLCJQZXJjZW50YWdlQ29tcGxldGUiOm51bGwsIlBvc2l0aW9uIjp7IlJhdGlvIjowLjE1MjM1Nzk5MTUzNjQ1ODMyLCJJc0N1c3RvbSI6dHJ1ZX0sIkRhdGVGb3JtYXQiOnsiJHJlZiI6IjMzMiJ9LCJXZWVrTnVtYmVyaW5nIjp7IiRpZCI6IjQxMyIsIkZvcm1hdCI6MCwiSXNWaXNpYmxlIjpmYWxzZSwiTGFzdEtub3duVmlzaWJpbGl0eVN0YXRlIjpmYWxzZX0sIlJlbGF0ZWRUYXNrSWQiOiIwMDAwMDAwMC0wMDAwLTAwMDAtMDAwMC0wMDAwMDAwMDAwMDAiLCJJZCI6IjhhODQyNmU3LTVjNGEtNDE2OS04YzA4LWVhNzI5MzZjOWQwZCIsIkltcG9ydElkIjpudWxsLCJUaXRsZSI6Iktub3duIFJpc2sgMSIsIk5vdGUiOm51bGwsIkh5cGVybGluayI6eyIkaWQiOiI0MTQiLCJBZGRyZXNzIjpudWxsLCJTdWJBZGRyZXNzIjpudWxsfSwiSXNDaGFuZ2VkIjpmYWxzZSwiSXNOZXciOmZhbHNlfSx7IiRpZCI6IjQxNSIsIkRhdGUiOiIyMDIyLTA4LTA0VDIzOjU5OjAwIiwiU3R5bGUiOnsiJGlkIjoiNDE2IiwiU2hhcGUiOjAsIkNvbm5lY3Rvck1hcmdpbiI6eyIkcmVmIjoiMjA4In0sIkNvbm5lY3RvclN0eWxlIjp7IiRpZCI6IjQxNyIsIkxpbmVDb2xvciI6eyIkaWQiOiI0MTgiLCIkdHlwZSI6Ik5MUkUuQ29tbW9uLkRvbS5Tb2xpZENvbG9yQnJ1c2gsIE5MUkUuQ29tbW9uIiwiQ29sb3IiOnsiJGlkIjoiNDE5IiwiQSI6MjU1LCJSIjoyNTIsIkciOjE1OCwiQiI6Nzl9fSwiTGluZVdlaWdodCI6MS4wLCJMaW5lVHlwZSI6MCwiUGFyZW50U3R5bGUiOnsiJHJlZiI6IjIwOSJ9fSwiSXNCZWxvd1RpbWViYW5kIjpmYWxzZSwiUG9zaXRpb25PblRhc2siOjAsIkhpZGVEYXRlIjpmYWxzZSwiU2hhcGVTaXplIjoyLCJTcGFjaW5nIjowLjAsIlBhZGRpbmciOnsiJGlkIjoiNDIwIiwiVG9wIjowLjAsIkxlZnQiOjAuMCwiUmlnaHQiOjAuMCwiQm90dG9tIjowLjB9LCJTaGFwZVN0eWxlIjp7IiRpZCI6IjQyMSIsIk1hcmdpbiI6eyIkcmVmIjoiOCJ9LCJQYWRkaW5nIjp7IiRyZWYiOiI5In0sIkJhY2tncm91bmQiOnsiJGlkIjoiNDIyIiwiQ29sb3IiOnsiJGlkIjoiNDIzIiwiQSI6MjU1LCJSIjoxMzUsIkciOjE4NywiQiI6MTYyfX0sIklzVmlzaWJsZSI6dHJ1ZSwiV2lkdGgiOjI0LjAsIkhlaWdodCI6MjYuMCwiQm9yZGVyU3R5bGUiOnsiJGlkIjoiNDI0IiwiTGluZUNvbG9yIjp7IiRyZWYiOiIxMyJ9LCJMaW5lV2VpZ2h0IjowLjAsIkxpbmVUeXBlIjowLCJQYXJlbnRTdHlsZSI6eyIkcmVmIjoiMjE2In19LCJQYXJlbnRTdHlsZSI6eyIkcmVmIjoiMjEzIn19LCJUaXRsZVN0eWxlIjp7IiRpZCI6IjQyNSIsIkZvbnRTZXR0aW5ncyI6eyIkaWQiOiI0MjYiLCJGb250U2l6ZSI6MTQsIkZvbnROYW1lIjoiQ2FsaWJyaSIsIklzQm9sZCI6dHJ1ZSwiSXNJdGFsaWMiOnRydWUsIklzVW5kZXJsaW5lZCI6dHJ1ZSwiUGFyZW50U3R5bGUiOnsiJHJlZiI6IjIxOCJ9fSwiQXV0b1NpemUiOjIsIkZvcmVncm91bmQiOnsiJGlkIjoiNDI3IiwiQ29sb3IiOnsiJGlkIjoiNDI4IiwiQSI6MjU1LCJSIjozNywiRyI6NzIsIkIiOjg1fX0sIk1heFdpZHRoIjo5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DI5IiwiQ29sb3IiOnsiJGlkIjoiNDMwIiwiQSI6MCwiUiI6MjU1LCJHIjoyNTUsIkIiOjI1NX19LCJJc1Zpc2libGUiOnRydWUsIldpZHRoIjowLjAsIkhlaWdodCI6MC4wLCJCb3JkZXJTdHlsZSI6eyIkaWQiOiI0MzEiLCJMaW5lQ29sb3IiOm51bGwsIkxpbmVXZWlnaHQiOjAuMCwiTGluZVR5cGUiOjAsIlBhcmVudFN0eWxlIjpudWxsfSwiUGFyZW50U3R5bGUiOnsiJHJlZiI6IjIxNyJ9fSwiRGF0ZVN0eWxlIjp7IiRpZCI6IjQzMiIsIkZvbnRTZXR0aW5ncyI6eyIkaWQiOiI0MzMiLCJGb250U2l6ZSI6OSwiRm9udE5hbWUiOiJDb3JiZWwiLCJJc0JvbGQiOmZhbHNlLCJJc0l0YWxpYyI6ZmFsc2UsIklzVW5kZXJsaW5lZCI6ZmFsc2UsIlBhcmVudFN0eWxlIjp7IiRyZWYiOiIyMjAifX0sIkF1dG9TaXplIjowLCJGb3JlZ3JvdW5kIjp7IiRpZCI6IjQzNCIsIkNvbG9yIjp7IiRpZCI6IjQzNSIsIkEiOjI1NSwiUiI6ODUsIkciOjEzMCwiQiI6MTM5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QzNiIsIkNvbG9yIjp7IiRpZCI6IjQzNyIsIkEiOjAsIlIiOjI1NSwiRyI6MjU1LCJCIjoyNTV9fSwiSXNWaXNpYmxlIjp0cnVlLCJXaWR0aCI6MC4wLCJIZWlnaHQiOjAuMCwiQm9yZGVyU3R5bGUiOnsiJGlkIjoiNDM4IiwiTGluZUNvbG9yIjpudWxsLCJMaW5lV2VpZ2h0IjowLjAsIkxpbmVUeXBlIjowLCJQYXJlbnRTdHlsZSI6bnVsbH0sIlBhcmVudFN0eWxlIjp7IiRyZWYiOiIyMTkifX0sIkRhdGVGb3JtYXQiOnsiJHJlZiI6IjkwIn0sIldlZWtOdW1iZXJpbmciOnsiJGlkIjoiNDM5IiwiRm9ybWF0IjowLCJJc1Zpc2libGUiOmZhbHNlLCJMYXN0S25vd25WaXNpYmlsaXR5U3RhdGUiOmZhbHNlfSwiSXNWaXNpYmxlIjp0cnVlLCJQYXJlbnRTdHlsZSI6eyIkcmVmIjoiMjA3In19LCJJbmRleCI6MTMsIlBlcmNlbnRhZ2VDb21wbGV0ZSI6bnVsbCwiUG9zaXRpb24iOnsiUmF0aW8iOjAuMTI0MzMzNTUyMzI1NDIyNDMsIklzQ3VzdG9tIjpmYWxzZX0sIkRhdGVGb3JtYXQiOnsiJHJlZiI6IjkwIn0sIldlZWtOdW1iZXJpbmciOnsiJGlkIjoiNDQwIiwiRm9ybWF0IjowLCJJc1Zpc2libGUiOmZhbHNlLCJMYXN0S25vd25WaXNpYmlsaXR5U3RhdGUiOmZhbHNlfSwiUmVsYXRlZFRhc2tJZCI6IjAwMDAwMDAwLTAwMDAtMDAwMC0wMDAwLTAwMDAwMDAwMDAwMCIsIklkIjoiZGQ1NWE0NWQtMDZiNy00OGZiLWFjYTMtNDA2ZjI2M2MwNmE2IiwiSW1wb3J0SWQiOm51bGwsIlRpdGxlIjoiUHJvamVjdCBLaWNrLU9mZiIsIk5vdGUiOm51bGwsIkh5cGVybGluayI6eyIkaWQiOiI0NDEiLCJBZGRyZXNzIjpudWxsLCJTdWJBZGRyZXNzIjpudWxsfSwiSXNDaGFuZ2VkIjpmYWxzZSwiSXNOZXciOnRydWV9LHsiJGlkIjoiNDQyIiwiRGF0ZSI6IjIwMjItMDgtMjhUMjM6NTk6MDAiLCJTdHlsZSI6eyIkaWQiOiI0NDMiLCJTaGFwZSI6MSwiQ29ubmVjdG9yTWFyZ2luIjp7IiRyZWYiOiIyMDgifSwiQ29ubmVjdG9yU3R5bGUiOnsiJGlkIjoiNDQ0IiwiTGluZUNvbG9yIjp7IiRpZCI6IjQ0NSIsIiR0eXBlIjoiTkxSRS5Db21tb24uRG9tLlNvbGlkQ29sb3JCcnVzaCwgTkxSRS5Db21tb24iLCJDb2xvciI6eyIkaWQiOiI0NDYiLCJBIjoyNTUsIlIiOjE3OCwiRyI6MTQsIkIiOjE4fX0sIkxpbmVXZWlnaHQiOjEuMCwiTGluZVR5cGUiOjAsIlBhcmVudFN0eWxlIjp7IiRyZWYiOiIyMDkifX0sIklzQmVsb3dUaW1lYmFuZCI6dHJ1ZSwiUG9zaXRpb25PblRhc2siOjAsIkhpZGVEYXRlIjpmYWxzZSwiU2hhcGVTaXplIjoxLCJTcGFjaW5nIjowLjAsIlBhZGRpbmciOnsiJGlkIjoiNDQ3IiwiVG9wIjowLjAsIkxlZnQiOjAuMCwiUmlnaHQiOjAuMCwiQm90dG9tIjowLjB9LCJTaGFwZVN0eWxlIjp7IiRpZCI6IjQ0OCIsIk1hcmdpbiI6eyIkcmVmIjoiOCJ9LCJQYWRkaW5nIjp7IiRyZWYiOiI5In0sIkJhY2tncm91bmQiOnsiJGlkIjoiNDQ5IiwiQ29sb3IiOnsiJGlkIjoiNDUwIiwiQSI6MjU1LCJSIjoyNTIsIkciOjE1OCwiQiI6Nzl9fSwiSXNWaXNpYmxlIjp0cnVlLCJXaWR0aCI6MTguMCwiSGVpZ2h0IjoyMC4wLCJCb3JkZXJTdHlsZSI6eyIkaWQiOiI0NTEiLCJMaW5lQ29sb3IiOnsiJHJlZiI6IjEzIn0sIkxpbmVXZWlnaHQiOjAuMCwiTGluZVR5cGUiOjAsIlBhcmVudFN0eWxlIjp7IiRyZWYiOiIyMTYifX0sIlBhcmVudFN0eWxlIjp7IiRyZWYiOiIyMTMifX0sIlRpdGxlU3R5bGUiOnsiJGlkIjoiNDUyIiwiRm9udFNldHRpbmdzIjp7IiRpZCI6IjQ1MyIsIkZvbnRTaXplIjoxMiwiRm9udE5hbWUiOiJDYWxpYnJpIiwiSXNCb2xkIjpmYWxzZSwiSXNJdGFsaWMiOmZhbHNlLCJJc1VuZGVybGluZWQiOmZhbHNlLCJQYXJlbnRTdHlsZSI6eyIkcmVmIjoiMjE4In19LCJBdXRvU2l6ZSI6MiwiRm9yZWdyb3VuZCI6eyIkaWQiOiI0NTQiLCJDb2xvciI6eyIkaWQiOiI0NTUiLCJBIjoyNTUsIlIiOjM3LCJHIjo3MiwiQiI6ODV9fSwiTWF4V2lkdGgiOjYxLjczNjY2NjY2NjY2NjY3Mi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Q1NiIsIkNvbG9yIjp7IiRpZCI6IjQ1NyIsIkEiOjAsIlIiOjI1NSwiRyI6MjU1LCJCIjoyNTV9fSwiSXNWaXNpYmxlIjp0cnVlLCJXaWR0aCI6MC4wLCJIZWlnaHQiOjAuMCwiQm9yZGVyU3R5bGUiOnsiJGlkIjoiNDU4IiwiTGluZUNvbG9yIjpudWxsLCJMaW5lV2VpZ2h0IjowLjAsIkxpbmVUeXBlIjowLCJQYXJlbnRTdHlsZSI6bnVsbH0sIlBhcmVudFN0eWxlIjp7IiRyZWYiOiIyMTcifX0sIkRhdGVTdHlsZSI6eyIkaWQiOiI0NTkiLCJGb250U2V0dGluZ3MiOnsiJGlkIjoiNDYwIiwiRm9udFNpemUiOjksIkZvbnROYW1lIjoiQ29yYmVsIiwiSXNCb2xkIjpmYWxzZSwiSXNJdGFsaWMiOmZhbHNlLCJJc1VuZGVybGluZWQiOmZhbHNlLCJQYXJlbnRTdHlsZSI6eyIkcmVmIjoiMjIwIn19LCJBdXRvU2l6ZSI6MiwiRm9yZWdyb3VuZCI6eyIkaWQiOiI0NjEiLCJDb2xvciI6eyIkaWQiOiI0NjIiLCJBIjoyNTUsIlIiOjg1LCJHIjoxMzAsIkIiOjEzOX19LCJNYXhXaWR0aCI6Mjc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Q2MyIsIkNvbG9yIjp7IiRpZCI6IjQ2NCIsIkEiOjAsIlIiOjI1NSwiRyI6MjU1LCJCIjoyNTV9fSwiSXNWaXNpYmxlIjp0cnVlLCJXaWR0aCI6MC4wLCJIZWlnaHQiOjAuMCwiQm9yZGVyU3R5bGUiOnsiJGlkIjoiNDY1IiwiTGluZUNvbG9yIjpudWxsLCJMaW5lV2VpZ2h0IjowLjAsIkxpbmVUeXBlIjowLCJQYXJlbnRTdHlsZSI6bnVsbH0sIlBhcmVudFN0eWxlIjp7IiRyZWYiOiIyMTkifX0sIkRhdGVGb3JtYXQiOnsiJHJlZiI6IjkwIn0sIldlZWtOdW1iZXJpbmciOnsiJGlkIjoiNDY2IiwiRm9ybWF0IjowLCJJc1Zpc2libGUiOmZhbHNlLCJMYXN0S25vd25WaXNpYmlsaXR5U3RhdGUiOmZhbHNlfSwiSXNWaXNpYmxlIjp0cnVlLCJQYXJlbnRTdHlsZSI6eyIkcmVmIjoiMjA3In19LCJJbmRleCI6MTQsIlBlcmNlbnRhZ2VDb21wbGV0ZSI6bnVsbCwiUG9zaXRpb24iOnsiUmF0aW8iOjAuMCwiSXNDdXN0b20iOmZhbHNlfSwiRGF0ZUZvcm1hdCI6eyIkcmVmIjoiOTAifSwiV2Vla051bWJlcmluZyI6eyIkaWQiOiI0NjciLCJGb3JtYXQiOjAsIklzVmlzaWJsZSI6ZmFsc2UsIkxhc3RLbm93blZpc2liaWxpdHlTdGF0ZSI6ZmFsc2V9LCJSZWxhdGVkVGFza0lkIjoiMDAwMDAwMDAtMDAwMC0wMDAwLTAwMDAtMDAwMDAwMDAwMDAwIiwiSWQiOiI4MWZiMmQ3OS1mMWYzLTQyOGItOWNiZS0xOTViMzBjYzYxNjYiLCJJbXBvcnRJZCI6bnVsbCwiVGl0bGUiOiJTdGVlbCBDdXR0aW5nIiwiTm90ZSI6bnVsbCwiSHlwZXJsaW5rIjp7IiRpZCI6IjQ2OCIsIkFkZHJlc3MiOm51bGwsIlN1YkFkZHJlc3MiOm51bGx9LCJJc0NoYW5nZWQiOmZhbHNlLCJJc05ldyI6dHJ1ZX0seyIkaWQiOiI0NjkiLCJEYXRlIjoiMjAyMi0xMC0yNlQyMzo1OTowMCIsIlN0eWxlIjp7IiRpZCI6IjQ3MCIsIlNoYXBlIjoxLCJDb25uZWN0b3JNYXJnaW4iOnsiJHJlZiI6IjIwOCJ9LCJDb25uZWN0b3JTdHlsZSI6eyIkaWQiOiI0NzEiLCJMaW5lQ29sb3IiOnsiJGlkIjoiNDcyIiwiJHR5cGUiOiJOTFJFLkNvbW1vbi5Eb20uU29saWRDb2xvckJydXNoLCBOTFJFLkNvbW1vbiIsIkNvbG9yIjp7IiRpZCI6IjQ3MyIsIkEiOjI1NSwiUiI6MTc4LCJHIjoxNCwiQiI6MTh9fSwiTGluZVdlaWdodCI6MS4wLCJMaW5lVHlwZSI6MCwiUGFyZW50U3R5bGUiOnsiJHJlZiI6IjIwOSJ9fSwiSXNCZWxvd1RpbWViYW5kIjpmYWxzZSwiUG9zaXRpb25PblRhc2siOjAsIkhpZGVEYXRlIjpmYWxzZSwiU2hhcGVTaXplIjoxLCJTcGFjaW5nIjowLjAsIlBhZGRpbmciOnsiJGlkIjoiNDc0IiwiVG9wIjowLjAsIkxlZnQiOjAuMCwiUmlnaHQiOjAuMCwiQm90dG9tIjowLjB9LCJTaGFwZVN0eWxlIjp7IiRpZCI6IjQ3NSIsIk1hcmdpbiI6eyIkcmVmIjoiOCJ9LCJQYWRkaW5nIjp7IiRyZWYiOiI5In0sIkJhY2tncm91bmQiOnsiJGlkIjoiNDc2IiwiQ29sb3IiOnsiJGlkIjoiNDc3IiwiQSI6MjU1LCJSIjoyNTIsIkciOjE1OCwiQiI6Nzl9fSwiSXNWaXNpYmxlIjp0cnVlLCJXaWR0aCI6MTguMCwiSGVpZ2h0IjoyMC4wLCJCb3JkZXJTdHlsZSI6eyIkaWQiOiI0NzgiLCJMaW5lQ29sb3IiOnsiJHJlZiI6IjEzIn0sIkxpbmVXZWlnaHQiOjAuMCwiTGluZVR5cGUiOjAsIlBhcmVudFN0eWxlIjp7IiRyZWYiOiIyMTYifX0sIlBhcmVudFN0eWxlIjp7IiRyZWYiOiIyMTMifX0sIlRpdGxlU3R5bGUiOnsiJGlkIjoiNDc5IiwiRm9udFNldHRpbmdzIjp7IiRpZCI6IjQ4MCIsIkZvbnRTaXplIjoxMiwiRm9udE5hbWUiOiJDYWxpYnJpIiwiSXNCb2xkIjpmYWxzZSwiSXNJdGFsaWMiOmZhbHNlLCJJc1VuZGVybGluZWQiOmZhbHNlLCJQYXJlbnRTdHlsZSI6eyIkcmVmIjoiMjE4In19LCJBdXRvU2l6ZSI6MiwiRm9yZWdyb3VuZCI6eyIkaWQiOiI0ODEiLCJDb2xvciI6eyIkaWQiOiI0ODIiLCJBIjoyNTUsIlIiOjM3LCJHIjo3MiwiQiI6ODV9fSwiTWF4V2lkdGgiOjcwLjEyNjg1Mzk0Mjg3MTE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ODMiLCJDb2xvciI6eyIkaWQiOiI0ODQiLCJBIjowLCJSIjoyNTUsIkciOjI1NSwiQiI6MjU1fX0sIklzVmlzaWJsZSI6dHJ1ZSwiV2lkdGgiOjAuMCwiSGVpZ2h0IjowLjAsIkJvcmRlclN0eWxlIjp7IiRpZCI6IjQ4NSIsIkxpbmVDb2xvciI6bnVsbCwiTGluZVdlaWdodCI6MC4wLCJMaW5lVHlwZSI6MCwiUGFyZW50U3R5bGUiOm51bGx9LCJQYXJlbnRTdHlsZSI6eyIkcmVmIjoiMjE3In19LCJEYXRlU3R5bGUiOnsiJGlkIjoiNDg2IiwiRm9udFNldHRpbmdzIjp7IiRpZCI6IjQ4NyIsIkZvbnRTaXplIjo5LCJGb250TmFtZSI6IkNvcmJlbCIsIklzQm9sZCI6ZmFsc2UsIklzSXRhbGljIjpmYWxzZSwiSXNVbmRlcmxpbmVkIjpmYWxzZSwiUGFyZW50U3R5bGUiOnsiJHJlZiI6IjIyMCJ9fSwiQXV0b1NpemUiOjIsIkZvcmVncm91bmQiOnsiJGlkIjoiNDg4IiwiQ29sb3IiOnsiJGlkIjoiNDg5IiwiQSI6MjU1LCJSIjo4NSwiRyI6MTMwLCJCIjoxMzl9fSwiTWF4V2lkdGgiOjI1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0OTAiLCJDb2xvciI6eyIkaWQiOiI0OTEiLCJBIjowLCJSIjoyNTUsIkciOjI1NSwiQiI6MjU1fX0sIklzVmlzaWJsZSI6dHJ1ZSwiV2lkdGgiOjAuMCwiSGVpZ2h0IjowLjAsIkJvcmRlclN0eWxlIjp7IiRpZCI6IjQ5MiIsIkxpbmVDb2xvciI6bnVsbCwiTGluZVdlaWdodCI6MC4wLCJMaW5lVHlwZSI6MCwiUGFyZW50U3R5bGUiOm51bGx9LCJQYXJlbnRTdHlsZSI6eyIkcmVmIjoiMjE5In19LCJEYXRlRm9ybWF0Ijp7IiRyZWYiOiI5MCJ9LCJXZWVrTnVtYmVyaW5nIjp7IiRpZCI6IjQ5MyIsIkZvcm1hdCI6MCwiSXNWaXNpYmxlIjpmYWxzZSwiTGFzdEtub3duVmlzaWJpbGl0eVN0YXRlIjpmYWxzZX0sIklzVmlzaWJsZSI6dHJ1ZSwiUGFyZW50U3R5bGUiOnsiJHJlZiI6IjIwNyJ9fSwiSW5kZXgiOjE1LCJQZXJjZW50YWdlQ29tcGxldGUiOm51bGwsIlBvc2l0aW9uIjp7IlJhdGlvIjowLjA4MTE3NjI0NzU3MDU1NjI2MiwiSXNDdXN0b20iOmZhbHNlfSwiRGF0ZUZvcm1hdCI6eyIkcmVmIjoiOTAifSwiV2Vla051bWJlcmluZyI6eyIkaWQiOiI0OTQiLCJGb3JtYXQiOjAsIklzVmlzaWJsZSI6ZmFsc2UsIkxhc3RLbm93blZpc2liaWxpdHlTdGF0ZSI6ZmFsc2V9LCJSZWxhdGVkVGFza0lkIjoiMDAwMDAwMDAtMDAwMC0wMDAwLTAwMDAtMDAwMDAwMDAwMDAwIiwiSWQiOiJiNjZhYmRmNi05MGIwLTQxMjMtYmIzOC01NGM5ZGE1NzA5ZjQiLCJJbXBvcnRJZCI6bnVsbCwiVGl0bGUiOiJBZGp1c3RlcnMiLCJOb3RlIjpudWxsLCJIeXBlcmxpbmsiOnsiJGlkIjoiNDk1IiwiQWRkcmVzcyI6bnVsbCwiU3ViQWRkcmVzcyI6bnVsbH0sIklzQ2hhbmdlZCI6ZmFsc2UsIklzTmV3Ijp0cnVlfSx7IiRpZCI6IjQ5NiIsIkRhdGUiOiIyMDIyLTExLTI1VDIzOjU5OjAwIiwiU3R5bGUiOnsiJGlkIjoiNDk3IiwiU2hhcGUiOjEsIkNvbm5lY3Rvck1hcmdpbiI6eyIkcmVmIjoiMjA4In0sIkNvbm5lY3RvclN0eWxlIjp7IiRpZCI6IjQ5OCIsIkxpbmVDb2xvciI6eyIkaWQiOiI0OTkiLCIkdHlwZSI6Ik5MUkUuQ29tbW9uLkRvbS5Tb2xpZENvbG9yQnJ1c2gsIE5MUkUuQ29tbW9uIiwiQ29sb3IiOnsiJGlkIjoiNTAwIiwiQSI6MjU1LCJSIjoxNzgsIkciOjE0LCJCIjoxOH19LCJMaW5lV2VpZ2h0IjoxLjAsIkxpbmVUeXBlIjowLCJQYXJlbnRTdHlsZSI6eyIkcmVmIjoiMjA5In19LCJJc0JlbG93VGltZWJhbmQiOnRydWUsIlBvc2l0aW9uT25UYXNrIjowLCJIaWRlRGF0ZSI6ZmFsc2UsIlNoYXBlU2l6ZSI6MSwiU3BhY2luZyI6MC4wLCJQYWRkaW5nIjp7IiRpZCI6IjUwMSIsIlRvcCI6MC4wLCJMZWZ0IjowLjAsIlJpZ2h0IjowLjAsIkJvdHRvbSI6MC4wfSwiU2hhcGVTdHlsZSI6eyIkaWQiOiI1MDIiLCJNYXJnaW4iOnsiJHJlZiI6IjgifSwiUGFkZGluZyI6eyIkcmVmIjoiOSJ9LCJCYWNrZ3JvdW5kIjp7IiRpZCI6IjUwMyIsIkNvbG9yIjp7IiRpZCI6IjUwNCIsIkEiOjI1NSwiUiI6MjUyLCJHIjoxNTgsIkIiOjc5fX0sIklzVmlzaWJsZSI6dHJ1ZSwiV2lkdGgiOjE4LjAsIkhlaWdodCI6MjAuMCwiQm9yZGVyU3R5bGUiOnsiJGlkIjoiNTA1IiwiTGluZUNvbG9yIjp7IiRyZWYiOiIxMyJ9LCJMaW5lV2VpZ2h0IjowLjAsIkxpbmVUeXBlIjowLCJQYXJlbnRTdHlsZSI6eyIkcmVmIjoiMjE2In19LCJQYXJlbnRTdHlsZSI6eyIkcmVmIjoiMjEzIn19LCJUaXRsZVN0eWxlIjp7IiRpZCI6IjUwNiIsIkZvbnRTZXR0aW5ncyI6eyIkaWQiOiI1MDciLCJGb250U2l6ZSI6MTIsIkZvbnROYW1lIjoiQ2FsaWJyaSIsIklzQm9sZCI6ZmFsc2UsIklzSXRhbGljIjpmYWxzZSwiSXNVbmRlcmxpbmVkIjpmYWxzZSwiUGFyZW50U3R5bGUiOnsiJHJlZiI6IjIxOCJ9fSwiQXV0b1NpemUiOjIsIkZvcmVncm91bmQiOnsiJGlkIjoiNTA4IiwiQ29sb3IiOnsiJGlkIjoiNTA5IiwiQSI6MjU1LCJSIjozNywiRyI6NzIsIkIiOjg1fX0sIk1heFdpZHRoIjo5NS43My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UxMCIsIkNvbG9yIjp7IiRpZCI6IjUxMSIsIkEiOjAsIlIiOjI1NSwiRyI6MjU1LCJCIjoyNTV9fSwiSXNWaXNpYmxlIjp0cnVlLCJXaWR0aCI6MC4wLCJIZWlnaHQiOjAuMCwiQm9yZGVyU3R5bGUiOnsiJGlkIjoiNTEyIiwiTGluZUNvbG9yIjpudWxsLCJMaW5lV2VpZ2h0IjowLjAsIkxpbmVUeXBlIjowLCJQYXJlbnRTdHlsZSI6bnVsbH0sIlBhcmVudFN0eWxlIjp7IiRyZWYiOiIyMTcifX0sIkRhdGVTdHlsZSI6eyIkaWQiOiI1MTMiLCJGb250U2V0dGluZ3MiOnsiJGlkIjoiNTE0IiwiRm9udFNpemUiOjksIkZvbnROYW1lIjoiQ29yYmVsIiwiSXNCb2xkIjpmYWxzZSwiSXNJdGFsaWMiOmZhbHNlLCJJc1VuZGVybGluZWQiOmZhbHNlLCJQYXJlbnRTdHlsZSI6eyIkcmVmIjoiMjIwIn19LCJBdXRvU2l6ZSI6MiwiRm9yZWdyb3VuZCI6eyIkaWQiOiI1MTUiLCJDb2xvciI6eyIkaWQiOiI1MTYiLCJBIjoyNTUsIlIiOjg1LCJHIjoxMzAsIkIiOjEzOX19LCJNYXhXaWR0aCI6MjY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UxNyIsIkNvbG9yIjp7IiRpZCI6IjUxOCIsIkEiOjAsIlIiOjI1NSwiRyI6MjU1LCJCIjoyNTV9fSwiSXNWaXNpYmxlIjp0cnVlLCJXaWR0aCI6MC4wLCJIZWlnaHQiOjAuMCwiQm9yZGVyU3R5bGUiOnsiJGlkIjoiNTE5IiwiTGluZUNvbG9yIjpudWxsLCJMaW5lV2VpZ2h0IjowLjAsIkxpbmVUeXBlIjowLCJQYXJlbnRTdHlsZSI6bnVsbH0sIlBhcmVudFN0eWxlIjp7IiRyZWYiOiIyMTkifX0sIkRhdGVGb3JtYXQiOnsiJHJlZiI6IjkwIn0sIldlZWtOdW1iZXJpbmciOnsiJGlkIjoiNTIwIiwiRm9ybWF0IjowLCJJc1Zpc2libGUiOmZhbHNlLCJMYXN0S25vd25WaXNpYmlsaXR5U3RhdGUiOmZhbHNlfSwiSXNWaXNpYmxlIjp0cnVlLCJQYXJlbnRTdHlsZSI6eyIkcmVmIjoiMjA3In19LCJJbmRleCI6MTYsIlBlcmNlbnRhZ2VDb21wbGV0ZSI6bnVsbCwiUG9zaXRpb24iOnsiUmF0aW8iOjAuMDc5OTg3NjU0MzIwOTg3NjQ0LCJJc0N1c3RvbSI6ZmFsc2V9LCJEYXRlRm9ybWF0Ijp7IiRyZWYiOiI5MCJ9LCJXZWVrTnVtYmVyaW5nIjp7IiRpZCI6IjUyMSIsIkZvcm1hdCI6MCwiSXNWaXNpYmxlIjpmYWxzZSwiTGFzdEtub3duVmlzaWJpbGl0eVN0YXRlIjpmYWxzZX0sIlJlbGF0ZWRUYXNrSWQiOiIwMDAwMDAwMC0wMDAwLTAwMDAtMDAwMC0wMDAwMDAwMDAwMDAiLCJJZCI6IjZmMjJhYTVlLTAwMDUtNDQ5NS05YTRkLTdiMzg4ODM1MTRlZiIsIkltcG9ydElkIjpudWxsLCJUaXRsZSI6IkFsbCBCbG9ja3MgQ29tcGxldGUiLCJOb3RlIjpudWxsLCJIeXBlcmxpbmsiOnsiJGlkIjoiNTIyIiwiQWRkcmVzcyI6bnVsbCwiU3ViQWRkcmVzcyI6bnVsbH0sIklzQ2hhbmdlZCI6ZmFsc2UsIklzTmV3Ijp0cnVlfSx7IiRpZCI6IjUyMyIsIkRhdGUiOiIyMDIyLTEyLTI2VDIzOjU5OjAwIiwiU3R5bGUiOnsiJGlkIjoiNTI0IiwiU2hhcGUiOjEsIkNvbm5lY3Rvck1hcmdpbiI6eyIkcmVmIjoiMjA4In0sIkNvbm5lY3RvclN0eWxlIjp7IiRpZCI6IjUyNSIsIkxpbmVDb2xvciI6eyIkaWQiOiI1MjYiLCIkdHlwZSI6Ik5MUkUuQ29tbW9uLkRvbS5Tb2xpZENvbG9yQnJ1c2gsIE5MUkUuQ29tbW9uIiwiQ29sb3IiOnsiJGlkIjoiNTI3IiwiQSI6MjU1LCJSIjoxNzgsIkciOjE0LCJCIjoxOH19LCJMaW5lV2VpZ2h0IjoxLjAsIkxpbmVUeXBlIjowLCJQYXJlbnRTdHlsZSI6eyIkcmVmIjoiMjA5In19LCJJc0JlbG93VGltZWJhbmQiOmZhbHNlLCJQb3NpdGlvbk9uVGFzayI6MCwiSGlkZURhdGUiOmZhbHNlLCJTaGFwZVNpemUiOjEsIlNwYWNpbmciOjAuMCwiUGFkZGluZyI6eyIkaWQiOiI1MjgiLCJUb3AiOjAuMCwiTGVmdCI6MC4wLCJSaWdodCI6MC4wLCJCb3R0b20iOjAuMH0sIlNoYXBlU3R5bGUiOnsiJGlkIjoiNTI5IiwiTWFyZ2luIjp7IiRyZWYiOiI4In0sIlBhZGRpbmciOnsiJHJlZiI6IjkifSwiQmFja2dyb3VuZCI6eyIkaWQiOiI1MzAiLCJDb2xvciI6eyIkaWQiOiI1MzEiLCJBIjoyNTUsIlIiOjI1MiwiRyI6MTU4LCJCIjo3OX19LCJJc1Zpc2libGUiOnRydWUsIldpZHRoIjoxOC4wLCJIZWlnaHQiOjIwLjAsIkJvcmRlclN0eWxlIjp7IiRpZCI6IjUzMiIsIkxpbmVDb2xvciI6eyIkcmVmIjoiMTMifSwiTGluZVdlaWdodCI6MC4wLCJMaW5lVHlwZSI6MCwiUGFyZW50U3R5bGUiOnsiJHJlZiI6IjIxNiJ9fSwiUGFyZW50U3R5bGUiOnsiJHJlZiI6IjIxMyJ9fSwiVGl0bGVTdHlsZSI6eyIkaWQiOiI1MzMiLCJGb250U2V0dGluZ3MiOnsiJGlkIjoiNTM0IiwiRm9udFNpemUiOjEyLCJGb250TmFtZSI6IkNhbGlicmkiLCJJc0JvbGQiOmZhbHNlLCJJc0l0YWxpYyI6ZmFsc2UsIklzVW5kZXJsaW5lZCI6ZmFsc2UsIlBhcmVudFN0eWxlIjp7IiRyZWYiOiIyMTgifX0sIkF1dG9TaXplIjoyLCJGb3JlZ3JvdW5kIjp7IiRpZCI6IjUzNSIsIkNvbG9yIjp7IiRpZCI6IjUzNiIsIkEiOjI1NSwiUiI6MzcsIkciOjcyLCJCIjo4NX19LCJNYXhXaWR0aCI6NzguMTE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1MzciLCJDb2xvciI6eyIkaWQiOiI1MzgiLCJBIjowLCJSIjoyNTUsIkciOjI1NSwiQiI6MjU1fX0sIklzVmlzaWJsZSI6dHJ1ZSwiV2lkdGgiOjAuMCwiSGVpZ2h0IjowLjAsIkJvcmRlclN0eWxlIjp7IiRpZCI6IjUzOSIsIkxpbmVDb2xvciI6bnVsbCwiTGluZVdlaWdodCI6MC4wLCJMaW5lVHlwZSI6MCwiUGFyZW50U3R5bGUiOm51bGx9LCJQYXJlbnRTdHlsZSI6eyIkcmVmIjoiMjE3In19LCJEYXRlU3R5bGUiOnsiJGlkIjoiNTQwIiwiRm9udFNldHRpbmdzIjp7IiRpZCI6IjU0MSIsIkZvbnRTaXplIjo5LCJGb250TmFtZSI6IkNvcmJlbCIsIklzQm9sZCI6ZmFsc2UsIklzSXRhbGljIjpmYWxzZSwiSXNVbmRlcmxpbmVkIjpmYWxzZSwiUGFyZW50U3R5bGUiOnsiJHJlZiI6IjIyMCJ9fSwiQXV0b1NpemUiOjIsIkZvcmVncm91bmQiOnsiJGlkIjoiNTQyIiwiQ29sb3IiOnsiJGlkIjoiNTQzIiwiQSI6MjU1LCJSIjo4NSwiRyI6MTMwLCJCIjoxMzl9fSwiTWF4V2lkdGgiOjI2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1NDQiLCJDb2xvciI6eyIkaWQiOiI1NDUiLCJBIjowLCJSIjoyNTUsIkciOjI1NSwiQiI6MjU1fX0sIklzVmlzaWJsZSI6dHJ1ZSwiV2lkdGgiOjAuMCwiSGVpZ2h0IjowLjAsIkJvcmRlclN0eWxlIjp7IiRpZCI6IjU0NiIsIkxpbmVDb2xvciI6bnVsbCwiTGluZVdlaWdodCI6MC4wLCJMaW5lVHlwZSI6MCwiUGFyZW50U3R5bGUiOm51bGx9LCJQYXJlbnRTdHlsZSI6eyIkcmVmIjoiMjE5In19LCJEYXRlRm9ybWF0Ijp7IiRyZWYiOiI5MCJ9LCJXZWVrTnVtYmVyaW5nIjp7IiRpZCI6IjU0NyIsIkZvcm1hdCI6MCwiSXNWaXNpYmxlIjpmYWxzZSwiTGFzdEtub3duVmlzaWJpbGl0eVN0YXRlIjpmYWxzZX0sIklzVmlzaWJsZSI6dHJ1ZSwiUGFyZW50U3R5bGUiOnsiJHJlZiI6IjIwNyJ9fSwiSW5kZXgiOjE3LCJQZXJjZW50YWdlQ29tcGxldGUiOm51bGwsIlBvc2l0aW9uIjp7IlJhdGlvIjowLjA3OTk4NzY1NDMyMDk4Nzc1NiwiSXNDdXN0b20iOmZhbHNlfSwiRGF0ZUZvcm1hdCI6eyIkcmVmIjoiOTAifSwiV2Vla051bWJlcmluZyI6eyIkaWQiOiI1NDgiLCJGb3JtYXQiOjAsIklzVmlzaWJsZSI6ZmFsc2UsIkxhc3RLbm93blZpc2liaWxpdHlTdGF0ZSI6ZmFsc2V9LCJSZWxhdGVkVGFza0lkIjoiMDAwMDAwMDAtMDAwMC0wMDAwLTAwMDAtMDAwMDAwMDAwMDAwIiwiSWQiOiI0N2NiNmUzNy0xYzUyLTRmMWItOTRjNS0zNTM0M2VjODRjMTIiLCJJbXBvcnRJZCI6bnVsbCwiVGl0bGUiOiJDb250cm9sIFN5c3RlbXMiLCJOb3RlIjpudWxsLCJIeXBlcmxpbmsiOnsiJGlkIjoiNTQ5IiwiQWRkcmVzcyI6bnVsbCwiU3ViQWRkcmVzcyI6bnVsbH0sIklzQ2hhbmdlZCI6ZmFsc2UsIklzTmV3Ijp0cnVlfSx7IiRpZCI6IjU1MCIsIkRhdGUiOiIyMDIzLTAxLTIxVDIzOjU5OjAwIiwiU3R5bGUiOnsiJGlkIjoiNTUxIiwiU2hhcGUiOjEsIkNvbm5lY3Rvck1hcmdpbiI6eyIkcmVmIjoiMjA4In0sIkNvbm5lY3RvclN0eWxlIjp7IiRpZCI6IjU1MiIsIkxpbmVDb2xvciI6eyIkaWQiOiI1NTMiLCIkdHlwZSI6Ik5MUkUuQ29tbW9uLkRvbS5Tb2xpZENvbG9yQnJ1c2gsIE5MUkUuQ29tbW9uIiwiQ29sb3IiOnsiJGlkIjoiNTU0IiwiQSI6MjU1LCJSIjoxNzgsIkciOjE0LCJCIjoxOH19LCJMaW5lV2VpZ2h0IjoxLjAsIkxpbmVUeXBlIjowLCJQYXJlbnRTdHlsZSI6eyIkcmVmIjoiMjA5In19LCJJc0JlbG93VGltZWJhbmQiOnRydWUsIlBvc2l0aW9uT25UYXNrIjowLCJIaWRlRGF0ZSI6ZmFsc2UsIlNoYXBlU2l6ZSI6MSwiU3BhY2luZyI6MC4wLCJQYWRkaW5nIjp7IiRpZCI6IjU1NSIsIlRvcCI6MC4wLCJMZWZ0IjowLjAsIlJpZ2h0IjowLjAsIkJvdHRvbSI6MC4wfSwiU2hhcGVTdHlsZSI6eyIkaWQiOiI1NTYiLCJNYXJnaW4iOnsiJHJlZiI6IjgifSwiUGFkZGluZyI6eyIkcmVmIjoiOSJ9LCJCYWNrZ3JvdW5kIjp7IiRpZCI6IjU1NyIsIkNvbG9yIjp7IiRpZCI6IjU1OCIsIkEiOjI1NSwiUiI6MjUyLCJHIjoxNTgsIkIiOjc5fX0sIklzVmlzaWJsZSI6dHJ1ZSwiV2lkdGgiOjE4LjAsIkhlaWdodCI6MjAuMCwiQm9yZGVyU3R5bGUiOnsiJGlkIjoiNTU5IiwiTGluZUNvbG9yIjp7IiRyZWYiOiIxMyJ9LCJMaW5lV2VpZ2h0IjowLjAsIkxpbmVUeXBlIjowLCJQYXJlbnRTdHlsZSI6eyIkcmVmIjoiMjE2In19LCJQYXJlbnRTdHlsZSI6eyIkcmVmIjoiMjEzIn19LCJUaXRsZVN0eWxlIjp7IiRpZCI6IjU2MCIsIkZvbnRTZXR0aW5ncyI6eyIkaWQiOiI1NjEiLCJGb250U2l6ZSI6MTIsIkZvbnROYW1lIjoiQ2FsaWJyaSIsIklzQm9sZCI6ZmFsc2UsIklzSXRhbGljIjpmYWxzZSwiSXNVbmRlcmxpbmVkIjpmYWxzZSwiUGFyZW50U3R5bGUiOnsiJHJlZiI6IjIxOCJ9fSwiQXV0b1NpemUiOjIsIkZvcmVncm91bmQiOnsiJGlkIjoiNTYyIiwiQ29sb3IiOnsiJGlkIjoiNTYzIiwiQSI6MjU1LCJSIjozNywiRyI6NzIsIkIiOjg1fX0sIk1heFdpZHRoIjoxMzcuMjI2NjY2NjY2NjY2Njk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eyIkcmVmIjoiMjE3In19LCJEYXRlU3R5bGUiOnsiJGlkIjoiNTY3IiwiRm9udFNldHRpbmdzIjp7IiRpZCI6IjU2OCIsIkZvbnRTaXplIjo5LCJGb250TmFtZSI6IkNvcmJlbCIsIklzQm9sZCI6ZmFsc2UsIklzSXRhbGljIjpmYWxzZSwiSXNVbmRlcmxpbmVkIjpmYWxzZSwiUGFyZW50U3R5bGUiOnsiJHJlZiI6IjIyMCJ9fSwiQXV0b1NpemUiOjIsIkZvcmVncm91bmQiOnsiJGlkIjoiNTY5IiwiQ29sb3IiOnsiJGlkIjoiNTcwIiwiQSI6MjU1LCJSIjo4NSwiRyI6MTMwLCJCIjoxMzl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1NzEiLCJDb2xvciI6eyIkaWQiOiI1NzIiLCJBIjowLCJSIjoyNTUsIkciOjI1NSwiQiI6MjU1fX0sIklzVmlzaWJsZSI6dHJ1ZSwiV2lkdGgiOjAuMCwiSGVpZ2h0IjowLjAsIkJvcmRlclN0eWxlIjp7IiRpZCI6IjU3MyIsIkxpbmVDb2xvciI6bnVsbCwiTGluZVdlaWdodCI6MC4wLCJMaW5lVHlwZSI6MCwiUGFyZW50U3R5bGUiOm51bGx9LCJQYXJlbnRTdHlsZSI6eyIkcmVmIjoiMjE5In19LCJEYXRlRm9ybWF0Ijp7IiRyZWYiOiI5MCJ9LCJXZWVrTnVtYmVyaW5nIjp7IiRpZCI6IjU3NCIsIkZvcm1hdCI6MCwiSXNWaXNpYmxlIjpmYWxzZSwiTGFzdEtub3duVmlzaWJpbGl0eVN0YXRlIjpmYWxzZX0sIklzVmlzaWJsZSI6dHJ1ZSwiUGFyZW50U3R5bGUiOnsiJHJlZiI6IjIwNyJ9fSwiSW5kZXgiOjE4LCJQZXJjZW50YWdlQ29tcGxldGUiOm51bGwsIlBvc2l0aW9uIjp7IlJhdGlvIjowLjEwNDYxMDM1ODM0NDE4NDAzLCJJc0N1c3RvbSI6ZmFsc2V9LCJEYXRlRm9ybWF0Ijp7IiRyZWYiOiI5MCJ9LCJXZWVrTnVtYmVyaW5nIjp7IiRpZCI6IjU3NSIsIkZvcm1hdCI6MCwiSXNWaXNpYmxlIjpmYWxzZSwiTGFzdEtub3duVmlzaWJpbGl0eVN0YXRlIjpmYWxzZX0sIlJlbGF0ZWRUYXNrSWQiOiIwMDAwMDAwMC0wMDAwLTAwMDAtMDAwMC0wMDAwMDAwMDAwMDAiLCJJZCI6ImM3MmQ3MzI0LThiM2EtNGU4YS1iYWMyLWE4YTVjOTQwNGQ2OCIsIkltcG9ydElkIjpudWxsLCJUaXRsZSI6Ik5hdmlnYXRpb24gSW5zdGFsbGF0aW9uIERvbmUiLCJOb3RlIjpudWxsLCJIeXBlcmxpbmsiOnsiJGlkIjoiNTc2IiwiQWRkcmVzcyI6bnVsbCwiU3ViQWRkcmVzcyI6bnVsbH0sIklzQ2hhbmdlZCI6ZmFsc2UsIklzTmV3Ijp0cnVlfSx7IiRpZCI6IjU3NyIsIkRhdGUiOiIyMDIzLTAzLTExVDIzOjU5OjAwIiwiU3R5bGUiOnsiJGlkIjoiNTc4IiwiU2hhcGUiOjE0LCJDb25uZWN0b3JNYXJnaW4iOnsiJHJlZiI6IjIwOCJ9LCJDb25uZWN0b3JTdHlsZSI6eyIkaWQiOiI1NzkiLCJMaW5lQ29sb3IiOnsiJGlkIjoiNTgwIiwiJHR5cGUiOiJOTFJFLkNvbW1vbi5Eb20uU29saWRDb2xvckJydXNoLCBOTFJFLkNvbW1vbiIsIkNvbG9yIjp7IiRpZCI6IjU4MSIsIkEiOjI1NSwiUiI6MTc4LCJHIjoxNCwiQiI6MTh9fSwiTGluZVdlaWdodCI6MS4wLCJMaW5lVHlwZSI6MCwiUGFyZW50U3R5bGUiOnsiJHJlZiI6IjIwOSJ9fSwiSXNCZWxvd1RpbWViYW5kIjpmYWxzZSwiUG9zaXRpb25PblRhc2siOjAsIkhpZGVEYXRlIjpmYWxzZSwiU2hhcGVTaXplIjoxLCJTcGFjaW5nIjowLjAsIlBhZGRpbmciOnsiJGlkIjoiNTgyIiwiVG9wIjowLjAsIkxlZnQiOjAuMCwiUmlnaHQiOjAuMCwiQm90dG9tIjowLjB9LCJTaGFwZVN0eWxlIjp7IiRpZCI6IjU4MyIsIk1hcmdpbiI6eyIkcmVmIjoiOCJ9LCJQYWRkaW5nIjp7IiRyZWYiOiI5In0sIkJhY2tncm91bmQiOnsiJGlkIjoiNTg0IiwiQ29sb3IiOnsiJGlkIjoiNTg1IiwiQSI6MjU1LCJSIjoyNTIsIkciOjE1OCwiQiI6Nzl9fSwiSXNWaXNpYmxlIjp0cnVlLCJXaWR0aCI6MTguMCwiSGVpZ2h0IjoyMC4wLCJCb3JkZXJTdHlsZSI6eyIkaWQiOiI1ODYiLCJMaW5lQ29sb3IiOnsiJHJlZiI6IjEzIn0sIkxpbmVXZWlnaHQiOjAuMCwiTGluZVR5cGUiOjAsIlBhcmVudFN0eWxlIjp7IiRyZWYiOiIyMTYifX0sIlBhcmVudFN0eWxlIjp7IiRyZWYiOiIyMTMifX0sIlRpdGxlU3R5bGUiOnsiJGlkIjoiNTg3IiwiRm9udFNldHRpbmdzIjp7IiRpZCI6IjU4OCIsIkZvbnRTaXplIjoxMiwiRm9udE5hbWUiOiJDYWxpYnJpIiwiSXNCb2xkIjpmYWxzZSwiSXNJdGFsaWMiOmZhbHNlLCJJc1VuZGVybGluZWQiOmZhbHNlLCJQYXJlbnRTdHlsZSI6eyIkcmVmIjoiMjE4In19LCJBdXRvU2l6ZSI6MiwiRm9yZWdyb3VuZCI6eyIkaWQiOiI1ODkiLCJDb2xvciI6eyIkaWQiOiI1OTAiLCJBIjoyNTUsIlIiOjM3LCJHIjo3MiwiQiI6ODV9fSwiTWF4V2lkdGgiOjcwLjEyNjg1Mzk0Mjg3MTE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1OTEiLCJDb2xvciI6eyIkaWQiOiI1OTIiLCJBIjowLCJSIjoyNTUsIkciOjI1NSwiQiI6MjU1fX0sIklzVmlzaWJsZSI6dHJ1ZSwiV2lkdGgiOjAuMCwiSGVpZ2h0IjowLjAsIkJvcmRlclN0eWxlIjp7IiRpZCI6IjU5MyIsIkxpbmVDb2xvciI6bnVsbCwiTGluZVdlaWdodCI6MC4wLCJMaW5lVHlwZSI6MCwiUGFyZW50U3R5bGUiOm51bGx9LCJQYXJlbnRTdHlsZSI6eyIkcmVmIjoiMjE3In19LCJEYXRlU3R5bGUiOnsiJGlkIjoiNTk0IiwiRm9udFNldHRpbmdzIjp7IiRpZCI6IjU5NSIsIkZvbnRTaXplIjo5LCJGb250TmFtZSI6IkNvcmJlbCIsIklzQm9sZCI6ZmFsc2UsIklzSXRhbGljIjpmYWxzZSwiSXNVbmRlcmxpbmVkIjpmYWxzZSwiUGFyZW50U3R5bGUiOnsiJHJlZiI6IjIyMCJ9fSwiQXV0b1NpemUiOjIsIkZvcmVncm91bmQiOnsiJGlkIjoiNTk2IiwiQ29sb3IiOnsiJGlkIjoiNTk3IiwiQSI6MjU1LCJSIjo4NSwiRyI6MTMwLCJCIjoxMzl9fSwiTWF4V2lkdGgiOjI1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1OTgiLCJDb2xvciI6eyIkaWQiOiI1OTkiLCJBIjowLCJSIjoyNTUsIkciOjI1NSwiQiI6MjU1fX0sIklzVmlzaWJsZSI6dHJ1ZSwiV2lkdGgiOjAuMCwiSGVpZ2h0IjowLjAsIkJvcmRlclN0eWxlIjp7IiRpZCI6IjYwMCIsIkxpbmVDb2xvciI6bnVsbCwiTGluZVdlaWdodCI6MC4wLCJMaW5lVHlwZSI6MCwiUGFyZW50U3R5bGUiOm51bGx9LCJQYXJlbnRTdHlsZSI6eyIkcmVmIjoiMjE5In19LCJEYXRlRm9ybWF0Ijp7IiRyZWYiOiI5MCJ9LCJXZWVrTnVtYmVyaW5nIjp7IiRpZCI6IjYwMSIsIkZvcm1hdCI6MCwiSXNWaXNpYmxlIjpmYWxzZSwiTGFzdEtub3duVmlzaWJpbGl0eVN0YXRlIjpmYWxzZX0sIklzVmlzaWJsZSI6dHJ1ZSwiUGFyZW50U3R5bGUiOnsiJHJlZiI6IjIwNyJ9fSwiSW5kZXgiOjE5LCJQZXJjZW50YWdlQ29tcGxldGUiOm51bGwsIlBvc2l0aW9uIjp7IlJhdGlvIjowLjA4MzU0OTA1NDIyNzkxNjE0MiwiSXNDdXN0b20iOmZhbHNlfSwiRGF0ZUZvcm1hdCI6eyIkcmVmIjoiOTAifSwiV2Vla051bWJlcmluZyI6eyIkaWQiOiI2MDIiLCJGb3JtYXQiOjAsIklzVmlzaWJsZSI6ZmFsc2UsIkxhc3RLbm93blZpc2liaWxpdHlTdGF0ZSI6ZmFsc2V9LCJSZWxhdGVkVGFza0lkIjoiMDAwMDAwMDAtMDAwMC0wMDAwLTAwMDAtMDAwMDAwMDAwMDAwIiwiSWQiOiI0NDYxYjRhZC01NmUxLTQyN2QtYmUyNS0zZmQ0MDE1MTYzNGQiLCJJbXBvcnRJZCI6bnVsbCwiVGl0bGUiOiJTZWEgVHJpYWwgMSIsIk5vdGUiOm51bGwsIkh5cGVybGluayI6eyIkaWQiOiI2MDMiLCJBZGRyZXNzIjpudWxsLCJTdWJBZGRyZXNzIjpudWxsfSwiSXNDaGFuZ2VkIjpmYWxzZSwiSXNOZXciOnRydWV9LHsiJGlkIjoiNjA0IiwiRGF0ZSI6IjIwMjMtMDMtMjRUMjM6NTk6MDAiLCJTdHlsZSI6eyIkaWQiOiI2MDUiLCJTaGFwZSI6MTQsIkNvbm5lY3Rvck1hcmdpbiI6eyIkcmVmIjoiMjA4In0sIkNvbm5lY3RvclN0eWxlIjp7IiRpZCI6IjYwNiIsIkxpbmVDb2xvciI6eyIkaWQiOiI2MDciLCIkdHlwZSI6Ik5MUkUuQ29tbW9uLkRvbS5Tb2xpZENvbG9yQnJ1c2gsIE5MUkUuQ29tbW9uIiwiQ29sb3IiOnsiJGlkIjoiNjA4IiwiQSI6MjU1LCJSIjoxNzgsIkciOjE0LCJCIjoxOH19LCJMaW5lV2VpZ2h0IjoxLjAsIkxpbmVUeXBlIjowLCJQYXJlbnRTdHlsZSI6eyIkcmVmIjoiMjA5In19LCJJc0JlbG93VGltZWJhbmQiOnRydWUsIlBvc2l0aW9uT25UYXNrIjowLCJIaWRlRGF0ZSI6ZmFsc2UsIlNoYXBlU2l6ZSI6MSwiU3BhY2luZyI6MC4wLCJQYWRkaW5nIjp7IiRpZCI6IjYwOSIsIlRvcCI6MC4wLCJMZWZ0IjowLjAsIlJpZ2h0IjowLjAsIkJvdHRvbSI6MC4wfSwiU2hhcGVTdHlsZSI6eyIkaWQiOiI2MTAiLCJNYXJnaW4iOnsiJHJlZiI6IjgifSwiUGFkZGluZyI6eyIkcmVmIjoiOSJ9LCJCYWNrZ3JvdW5kIjp7IiRpZCI6IjYxMSIsIkNvbG9yIjp7IiRpZCI6IjYxMiIsIkEiOjI1NSwiUiI6MjUyLCJHIjoxNTgsIkIiOjc5fX0sIklzVmlzaWJsZSI6dHJ1ZSwiV2lkdGgiOjE4LjAsIkhlaWdodCI6MjAuMCwiQm9yZGVyU3R5bGUiOnsiJGlkIjoiNjEzIiwiTGluZUNvbG9yIjp7IiRyZWYiOiIxMyJ9LCJMaW5lV2VpZ2h0IjowLjAsIkxpbmVUeXBlIjowLCJQYXJlbnRTdHlsZSI6eyIkcmVmIjoiMjE2In19LCJQYXJlbnRTdHlsZSI6eyIkcmVmIjoiMjEzIn19LCJUaXRsZVN0eWxlIjp7IiRpZCI6IjYxNCIsIkZvbnRTZXR0aW5ncyI6eyIkaWQiOiI2MTUiLCJGb250U2l6ZSI6MTIsIkZvbnROYW1lIjoiQ2FsaWJyaSIsIklzQm9sZCI6ZmFsc2UsIklzSXRhbGljIjpmYWxzZSwiSXNVbmRlcmxpbmVkIjpmYWxzZSwiUGFyZW50U3R5bGUiOnsiJHJlZiI6IjIxOCJ9fSwiQXV0b1NpemUiOjIsIkZvcmVncm91bmQiOnsiJGlkIjoiNjE2IiwiQ29sb3IiOnsiJGlkIjoiNjE3IiwiQSI6MjU1LCJSIjozNywiRyI6NzIsIkIiOjg1fX0sIk1heFdpZHRoIjo3MC4xMjY4NTM5NDI4NzEx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E4IiwiQ29sb3IiOnsiJGlkIjoiNjE5IiwiQSI6MCwiUiI6MjU1LCJHIjoyNTUsIkIiOjI1NX19LCJJc1Zpc2libGUiOnRydWUsIldpZHRoIjowLjAsIkhlaWdodCI6MC4wLCJCb3JkZXJTdHlsZSI6eyIkaWQiOiI2MjAiLCJMaW5lQ29sb3IiOm51bGwsIkxpbmVXZWlnaHQiOjAuMCwiTGluZVR5cGUiOjAsIlBhcmVudFN0eWxlIjpudWxsfSwiUGFyZW50U3R5bGUiOnsiJHJlZiI6IjIxNyJ9fSwiRGF0ZVN0eWxlIjp7IiRpZCI6IjYyMSIsIkZvbnRTZXR0aW5ncyI6eyIkaWQiOiI2MjIiLCJGb250U2l6ZSI6OSwiRm9udE5hbWUiOiJDb3JiZWwiLCJJc0JvbGQiOmZhbHNlLCJJc0l0YWxpYyI6ZmFsc2UsIklzVW5kZXJsaW5lZCI6ZmFsc2UsIlBhcmVudFN0eWxlIjp7IiRyZWYiOiIyMjAifX0sIkF1dG9TaXplIjoyLCJGb3JlZ3JvdW5kIjp7IiRpZCI6IjYyMyIsIkNvbG9yIjp7IiRpZCI6IjYyNCIsIkEiOjI1NSwiUiI6ODUsIkciOjEzMCwiQiI6MTM5fX0sIk1heFdpZHRoIjoyNi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jI1IiwiQ29sb3IiOnsiJGlkIjoiNjI2IiwiQSI6MCwiUiI6MjU1LCJHIjoyNTUsIkIiOjI1NX19LCJJc1Zpc2libGUiOnRydWUsIldpZHRoIjowLjAsIkhlaWdodCI6MC4wLCJCb3JkZXJTdHlsZSI6eyIkaWQiOiI2MjciLCJMaW5lQ29sb3IiOm51bGwsIkxpbmVXZWlnaHQiOjAuMCwiTGluZVR5cGUiOjAsIlBhcmVudFN0eWxlIjpudWxsfSwiUGFyZW50U3R5bGUiOnsiJHJlZiI6IjIxOSJ9fSwiRGF0ZUZvcm1hdCI6eyIkcmVmIjoiOTAifSwiV2Vla051bWJlcmluZyI6eyIkaWQiOiI2MjgiLCJGb3JtYXQiOjAsIklzVmlzaWJsZSI6ZmFsc2UsIkxhc3RLbm93blZpc2liaWxpdHlTdGF0ZSI6ZmFsc2V9LCJJc1Zpc2libGUiOnRydWUsIlBhcmVudFN0eWxlIjp7IiRyZWYiOiIyMDcifX0sIkluZGV4IjoyMCwiUGVyY2VudGFnZUNvbXBsZXRlIjpudWxsLCJQb3NpdGlvbiI6eyJSYXRpbyI6MC4wODU2NTg5NzQ1Njk1NDM4NjksIklzQ3VzdG9tIjpmYWxzZX0sIkRhdGVGb3JtYXQiOnsiJHJlZiI6IjkwIn0sIldlZWtOdW1iZXJpbmciOnsiJGlkIjoiNjI5IiwiRm9ybWF0IjowLCJJc1Zpc2libGUiOmZhbHNlLCJMYXN0S25vd25WaXNpYmlsaXR5U3RhdGUiOmZhbHNlfSwiUmVsYXRlZFRhc2tJZCI6IjAwMDAwMDAwLTAwMDAtMDAwMC0wMDAwLTAwMDAwMDAwMDAwMCIsIklkIjoiNzU2ZWUzZDktZmI5My00NjhmLTgxYjUtNWIwMTQwMzM1ZTJhIiwiSW1wb3J0SWQiOm51bGwsIlRpdGxlIjoiU2VhIFRyaWFsIDIiLCJOb3RlIjpudWxsLCJIeXBlcmxpbmsiOnsiJGlkIjoiNjMwIiwiQWRkcmVzcyI6bnVsbCwiU3ViQWRkcmVzcyI6bnVsbH0sIklzQ2hhbmdlZCI6ZmFsc2UsIklzTmV3Ijp0cnVlfSx7IiRpZCI6IjYzMSIsIkRhdGUiOiIyMDIzLTAzLTMxVDIzOjU5OjAwIiwiU3R5bGUiOnsiJGlkIjoiNjMyIiwiU2hhcGUiOjAsIkNvbm5lY3Rvck1hcmdpbiI6eyIkcmVmIjoiMjA4In0sIkNvbm5lY3RvclN0eWxlIjp7IiRpZCI6IjYzMyIsIkxpbmVDb2xvciI6eyIkaWQiOiI2MzQiLCIkdHlwZSI6Ik5MUkUuQ29tbW9uLkRvbS5Tb2xpZENvbG9yQnJ1c2gsIE5MUkUuQ29tbW9uIiwiQ29sb3IiOnsiJGlkIjoiNjM1IiwiQSI6MjU1LCJSIjoxMzUsIkciOjE4NywiQiI6MTYyfX0sIkxpbmVXZWlnaHQiOjEuMCwiTGluZVR5cGUiOjAsIlBhcmVudFN0eWxlIjp7IiRyZWYiOiIyMDkifX0sIklzQmVsb3dUaW1lYmFuZCI6ZmFsc2UsIlBvc2l0aW9uT25UYXNrIjowLCJIaWRlRGF0ZSI6ZmFsc2UsIlNoYXBlU2l6ZSI6MiwiU3BhY2luZyI6MC4wLCJQYWRkaW5nIjp7IiRpZCI6IjYzNiIsIlRvcCI6MC4wLCJMZWZ0IjowLjAsIlJpZ2h0IjowLjAsIkJvdHRvbSI6MC4wfSwiU2hhcGVTdHlsZSI6eyIkaWQiOiI2MzciLCJNYXJnaW4iOnsiJHJlZiI6IjgifSwiUGFkZGluZyI6eyIkcmVmIjoiOSJ9LCJCYWNrZ3JvdW5kIjp7IiRpZCI6IjYzOCIsIkNvbG9yIjp7IiRpZCI6IjYzOSIsIkEiOjI1NSwiUiI6MTM1LCJHIjoxODcsIkIiOjE2Mn19LCJJc1Zpc2libGUiOnRydWUsIldpZHRoIjoyNC4wLCJIZWlnaHQiOjI2LjAsIkJvcmRlclN0eWxlIjp7IiRpZCI6IjY0MCIsIkxpbmVDb2xvciI6eyIkcmVmIjoiMTMifSwiTGluZVdlaWdodCI6MC4wLCJMaW5lVHlwZSI6MCwiUGFyZW50U3R5bGUiOnsiJHJlZiI6IjIxNiJ9fSwiUGFyZW50U3R5bGUiOnsiJHJlZiI6IjIxMyJ9fSwiVGl0bGVTdHlsZSI6eyIkaWQiOiI2NDEiLCJGb250U2V0dGluZ3MiOnsiJGlkIjoiNjQyIiwiRm9udFNpemUiOjE0LCJGb250TmFtZSI6IkNhbGlicmkiLCJJc0JvbGQiOnRydWUsIklzSXRhbGljIjp0cnVlLCJJc1VuZGVybGluZWQiOnRydWUsIlBhcmVudFN0eWxlIjp7IiRyZWYiOiIyMTgifX0sIkF1dG9TaXplIjoyLCJGb3JlZ3JvdW5kIjp7IiRpZCI6IjY0MyIsIkNvbG9yIjp7IiRpZCI6IjY0NCIsIkEiOjI1NSwiUiI6MzcsIkciOjcyLCJCIjo4NX19LCJNYXhXaWR0aCI6NDI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Y0NSIsIkNvbG9yIjp7IiRpZCI6IjY0NiIsIkEiOjAsIlIiOjI1NSwiRyI6MjU1LCJCIjoyNTV9fSwiSXNWaXNpYmxlIjp0cnVlLCJXaWR0aCI6MC4wLCJIZWlnaHQiOjAuMCwiQm9yZGVyU3R5bGUiOnsiJGlkIjoiNjQ3IiwiTGluZUNvbG9yIjpudWxsLCJMaW5lV2VpZ2h0IjowLjAsIkxpbmVUeXBlIjowLCJQYXJlbnRTdHlsZSI6bnVsbH0sIlBhcmVudFN0eWxlIjp7IiRyZWYiOiIyMTcifX0sIkRhdGVTdHlsZSI6eyIkaWQiOiI2NDgiLCJGb250U2V0dGluZ3MiOnsiJGlkIjoiNjQ5IiwiRm9udFNpemUiOjExLCJGb250TmFtZSI6IkNvcmJlbCIsIklzQm9sZCI6ZmFsc2UsIklzSXRhbGljIjpmYWxzZSwiSXNVbmRlcmxpbmVkIjpmYWxzZSwiUGFyZW50U3R5bGUiOnsiJHJlZiI6IjIyMCJ9fSwiQXV0b1NpemUiOjIsIkZvcmVncm91bmQiOnsiJGlkIjoiNjUwIiwiQ29sb3IiOnsiJGlkIjoiNjUxIiwiQSI6MjU1LCJSIjo4NSwiRyI6MTMwLCJCIjoxMzl9fSwiTWF4V2lkdGgiOjMx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2NTIiLCJDb2xvciI6eyIkaWQiOiI2NTMiLCJBIjowLCJSIjoyNTUsIkciOjI1NSwiQiI6MjU1fX0sIklzVmlzaWJsZSI6dHJ1ZSwiV2lkdGgiOjAuMCwiSGVpZ2h0IjowLjAsIkJvcmRlclN0eWxlIjp7IiRpZCI6IjY1NCIsIkxpbmVDb2xvciI6bnVsbCwiTGluZVdlaWdodCI6MC4wLCJMaW5lVHlwZSI6MCwiUGFyZW50U3R5bGUiOm51bGx9LCJQYXJlbnRTdHlsZSI6eyIkcmVmIjoiMjE5In19LCJEYXRlRm9ybWF0Ijp7IiRyZWYiOiI5MCJ9LCJXZWVrTnVtYmVyaW5nIjp7IiRpZCI6IjY1NSIsIkZvcm1hdCI6MCwiSXNWaXNpYmxlIjpmYWxzZSwiTGFzdEtub3duVmlzaWJpbGl0eVN0YXRlIjpmYWxzZX0sIklzVmlzaWJsZSI6dHJ1ZSwiUGFyZW50U3R5bGUiOnsiJHJlZiI6IjIwNyJ9fSwiSW5kZXgiOjIxLCJQZXJjZW50YWdlQ29tcGxldGUiOm51bGwsIlBvc2l0aW9uIjp7IlJhdGlvIjowLjE1NzU3Mzk1NDI2NDMyMjkxLCJJc0N1c3RvbSI6dHJ1ZX0sIkRhdGVGb3JtYXQiOnsiJHJlZiI6IjkwIn0sIldlZWtOdW1iZXJpbmciOnsiJGlkIjoiNjU2IiwiRm9ybWF0IjowLCJJc1Zpc2libGUiOmZhbHNlLCJMYXN0S25vd25WaXNpYmlsaXR5U3RhdGUiOmZhbHNlfSwiUmVsYXRlZFRhc2tJZCI6IjAwMDAwMDAwLTAwMDAtMDAwMC0wMDAwLTAwMDAwMDAwMDAwMCIsIklkIjoiMWNjZjkyMDUtZTZmMi00NDExLTg2YmUtOGNmMzU0ODFkZTdmIiwiSW1wb3J0SWQiOm51bGwsIlRpdGxlIjoiTGF1bmNoIiwiTm90ZSI6bnVsbCwiSHlwZXJsaW5rIjp7IiRpZCI6IjY1NyIsIkFkZHJlc3MiOm51bGwsIlN1YkFkZHJlc3MiOm51bGx9LCJJc0NoYW5nZWQiOmZhbHNlLCJJc05ldyI6dHJ1ZX1dLCJUYXNrcyI6W3siJGlkIjoiNjU4IiwiR3JvdXBOYW1lIjpudWxsLCJTdGFydERhdGUiOiIyMDIzLTAyLTA0VDAxOjA0OjAwWiIsIkVuZERhdGUiOiIyMDIzLTAzLTIzVDIyOjE5OjAwWiIsIlBlcmNlbnRhZ2VDb21wbGV0ZSI6bnVsbCwiU3R5bGUiOnsiJGlkIjoiNjU5IiwiU2hhcGUiOjcsIlNoYXBlVGhpY2tuZXNzIjoxLCJEdXJhdGlvbkZvcm1hdCI6MSwiSW5jbHVkZU5vbldvcmtpbmdEYXlzSW5EdXJhdGlvbiI6ZmFsc2UsIlBlcmNlbnRhZ2VDb21wbGV0ZVN0eWxlIjp7IiRpZCI6IjY2MCIsIkZvbnRTZXR0aW5ncyI6eyIkaWQiOiI2NjEiLCJGb250U2l6ZSI6MTAsIkZvbnROYW1lIjoiQ2FsaWJyaSIsIklzQm9sZCI6ZmFsc2UsIklzSXRhbGljIjpmYWxzZSwiSXNVbmRlcmxpbmVkIjpmYWxzZSwiUGFyZW50U3R5bGUiOm51bGx9LCJBdXRvU2l6ZSI6MCwiRm9yZWdyb3VuZCI6eyIkcmVmIjoiMjI1In0sIk1heFdpZHRoIjoyMDAuMCwiTWF4SGVpZ2h0IjoiSW5maW5pdHkiLCJTbWFydEZvcmVncm91bmRJc0FjdGl2ZSI6ZmFsc2UsIkhvcml6b250YWxBbGlnbm1lbnQiOjAsIlZlcnRpY2FsQWxpZ25tZW50IjowLCJTbWFydEZvcmVncm91bmQiOm51bGwsIkJhY2tncm91bmRGaWxsVHlwZSI6MCwiTWFyZ2luIjp7IiRyZWYiOiIyMjcifSwiUGFkZGluZyI6eyIkcmVmIjoiMjI4In0sIkJhY2tncm91bmQiOnsiJHJlZiI6IjIyOSJ9LCJJc1Zpc2libGUiOnRydWUsIldpZHRoIjowLjAsIkhlaWdodCI6MC4wLCJCb3JkZXJTdHlsZSI6eyIkaWQiOiI2NjIiLCJMaW5lQ29sb3IiOm51bGwsIkxpbmVXZWlnaHQiOjAuMCwiTGluZVR5cGUiOjAsIlBhcmVudFN0eWxlIjpudWxsfSwiUGFyZW50U3R5bGUiOm51bGx9LCJEdXJhdGlvblN0eWxlIjp7IiRpZCI6IjY2MyIsIkZvbnRTZXR0aW5ncyI6eyIkaWQiOiI2NjQiLCJGb250U2l6ZSI6MTAsIkZvbnROYW1lIjoiQ2FsaWJyaSIsIklzQm9sZCI6ZmFsc2UsIklzSXRhbGljIjpmYWxzZSwiSXNVbmRlcmxpbmVkIjpmYWxzZSwiUGFyZW50U3R5bGUiOm51bGx9LCJBdXRvU2l6ZSI6MCwiRm9yZWdyb3VuZCI6eyIkaWQiOiI2NjUiLCJDb2xvciI6eyIkaWQiOiI2NjYiLCJBIjoyNTUsIlIiOjEsIkciOjIyLCJCIjozOX19LCJNYXhXaWR0aCI6MjAwLjAsIk1heEhlaWdodCI6IkluZmluaXR5IiwiU21hcnRGb3JlZ3JvdW5kSXNBY3RpdmUiOmZhbHNlLCJIb3Jpem9udGFsQWxpZ25tZW50IjoxLCJWZXJ0aWNhbEFsaWdubWVudCI6MCwiU21hcnRGb3JlZ3JvdW5kIjpudWxsLCJCYWNrZ3JvdW5kRmlsbFR5cGUiOjAsIk1hcmdpbiI6eyIkcmVmIjoiMjM0In0sIlBhZGRpbmciOnsiJHJlZiI6IjIzNSJ9LCJCYWNrZ3JvdW5kIjp7IiRpZCI6IjY2NyIsIkNvbG9yIjp7IiRpZCI6IjY2OCIsIkEiOjAsIlIiOjI1NSwiRyI6MjU1LCJCIjoyNTV9fSwiSXNWaXNpYmxlIjp0cnVlLCJXaWR0aCI6MC4wLCJIZWlnaHQiOjAuMCwiQm9yZGVyU3R5bGUiOnsiJGlkIjoiNjY5IiwiTGluZUNvbG9yIjpudWxsLCJMaW5lV2VpZ2h0IjowLjAsIkxpbmVUeXBlIjowLCJQYXJlbnRTdHlsZSI6bnVsbH0sIlBhcmVudFN0eWxlIjpudWxsfSwiSG9yaXpvbnRhbENvbm5lY3RvclN0eWxlIjp7IiRpZCI6IjY3MCIsIkxpbmVDb2xvciI6eyIkaWQiOiI2NzEiLCIkdHlwZSI6Ik5MUkUuQ29tbW9uLkRvbS5Tb2xpZENvbG9yQnJ1c2gsIE5MUkUuQ29tbW9uIiwiQ29sb3IiOnsiJGlkIjoiNjcyIiwiQSI6MjU1LCJSIjoxODQsIkciOjIxMywiQiI6MjI0fX0sIkxpbmVXZWlnaHQiOjEuMCwiTGluZVR5cGUiOjAsIlBhcmVudFN0eWxlIjpudWxsfSwiVmVydGljYWxDb25uZWN0b3JTdHlsZSI6eyIkaWQiOiI2NzMiLCJMaW5lQ29sb3IiOnsiJGlkIjoiNjc0IiwiJHR5cGUiOiJOTFJFLkNvbW1vbi5Eb20uU29saWRDb2xvckJydXNoLCBOTFJFLkNvbW1vbiIsIkNvbG9yIjp7IiRpZCI6IjY3NSIsIkEiOjI1NSwiUiI6MjAxLCJHIjoyMjgsIkIiOjIwMn1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Y3NiIsIk1hcmdpbiI6eyIkcmVmIjoiMjQ0In0sIlBhZGRpbmciOnsiJHJlZiI6IjI0NSJ9LCJCYWNrZ3JvdW5kIjp7IiRpZCI6IjY3NyIsIkNvbG9yIjp7IiRpZCI6IjY3OCIsIkEiOjI1NSwiUiI6MTM1LCJHIjoxODcsIkIiOjE2Mn19LCJJc1Zpc2libGUiOnRydWUsIldpZHRoIjowLjAsIkhlaWdodCI6MTYuMCwiQm9yZGVyU3R5bGUiOnsiJGlkIjoiNjc5IiwiTGluZUNvbG9yIjp7IiRpZCI6IjY4MCIsIiR0eXBlIjoiTkxSRS5Db21tb24uRG9tLlNvbGlkQ29sb3JCcnVzaCwgTkxSRS5Db21tb24iLCJDb2xvciI6eyIkaWQiOiI2ODEiLCJBIjoyNTUsIlIiOjI1NSwiRyI6MCwiQiI6MH19LCJMaW5lV2VpZ2h0IjowLjAsIkxpbmVUeXBlIjowLCJQYXJlbnRTdHlsZSI6bnVsbH0sIlBhcmVudFN0eWxlIjpudWxsfSwiVGl0bGVTdHlsZSI6eyIkaWQiOiI2ODIiLCJGb250U2V0dGluZ3MiOnsiJGlkIjoiNjgzIiwiRm9udFNpemUiOjExLCJGb250TmFtZSI6IkNhbGlicmkiLCJJc0JvbGQiOmZhbHNlLCJJc0l0YWxpYyI6ZmFsc2UsIklzVW5kZXJsaW5lZCI6ZmFsc2UsIlBhcmVudFN0eWxlIjpudWxsfSwiQXV0b1NpemUiOjIsIkZvcmVncm91bmQiOnsiJGlkIjoiNjg0IiwiQ29sb3IiOnsiJGlkIjoiNjg1IiwiQSI6MjU1LCJSIjozNywiRyI6NzIsIkIiOjg1fX0sIk1heFdpZHRoIjo3OS40OTk2NDA2NDQzNjE4MzM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Y4NiIsIkNvbG9yIjp7IiRpZCI6IjY4NyIsIkEiOjAsIlIiOjI1NSwiRyI6MjU1LCJCIjoyNTV9fSwiSXNWaXNpYmxlIjp0cnVlLCJXaWR0aCI6MC4wLCJIZWlnaHQiOjAuMCwiQm9yZGVyU3R5bGUiOnsiJGlkIjoiNjg4IiwiTGluZUNvbG9yIjpudWxsLCJMaW5lV2VpZ2h0IjowLjAsIkxpbmVUeXBlIjowLCJQYXJlbnRTdHlsZSI6bnVsbH0sIlBhcmVudFN0eWxlIjpudWxsfSwiRGF0ZVN0eWxlIjp7IiRpZCI6IjY4OSIsIkZvbnRTZXR0aW5ncyI6eyIkaWQiOiI2OTAiLCJGb250U2l6ZSI6MTAsIkZvbnROYW1lIjoiQ29yYmVsIiwiSXNCb2xkIjpmYWxzZSwiSXNJdGFsaWMiOmZhbHNlLCJJc1VuZGVybGluZWQiOmZhbHNlLCJQYXJlbnRTdHlsZSI6bnVsbH0sIkF1dG9TaXplIjoyLCJGb3JlZ3JvdW5kIjp7IiRpZCI6IjY5MSIsIkNvbG9yIjp7IiRpZCI6IjY5MiIsIkEiOjI1NSwiUiI6ODUsIkciOjEzMCwiQiI6MTM5fX0sIk1heFdpZHRoIjo1Mi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aWQiOiI2OTMiLCJDb2xvciI6eyIkaWQiOiI2OTQiLCJBIjowLCJSIjoyNTUsIkciOjI1NSwiQiI6MjU1fX0sIklzVmlzaWJsZSI6dHJ1ZSwiV2lkdGgiOjAuMCwiSGVpZ2h0IjowLjAsIkJvcmRlclN0eWxlIjp7IiRpZCI6IjY5NSIsIkxpbmVDb2xvciI6bnVsbCwiTGluZVdlaWdodCI6MC4wLCJMaW5lVHlwZSI6MCwiUGFyZW50U3R5bGUiOm51bGx9LCJQYXJlbnRTdHlsZSI6bnVsbH0sIkRhdGVGb3JtYXQiOnsiJGlkIjoiNjk2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Njk3IiwiRGF0ZVBhcnRJc1Zpc2libGUiOmZhbHNlLCJUaW1lUGFydElzVmlzaWJsZSI6ZmFsc2V9fSwiV2Vla051bWJlcmluZyI6eyIkaWQiOiI2OTgiLCJGb3JtYXQiOjAsIklzVmlzaWJsZSI6ZmFsc2UsIkxhc3RLbm93blZpc2liaWxpdHlTdGF0ZSI6ZmFsc2V9LCJJc1Zpc2libGUiOnRydWUsIlBhcmVudFN0eWxlIjpudWxsfSwiSW5kZXgiOjIsIlNtYXJ0RHVyYXRpb25BY3RpdmF0ZWQiOmZhbHNlLCJEYXRlRm9ybWF0Ijp7IiRyZWYiOiI2OTYifSwiV2Vla051bWJlcmluZyI6eyIkaWQiOiI2OTkiLCJGb3JtYXQiOjAsIklzVmlzaWJsZSI6ZmFsc2UsIkxhc3RLbm93blZpc2liaWxpdHlTdGF0ZSI6ZmFsc2V9LCJJZCI6IjBhYWYyZWY2LWMzYmQtNDhkNC04NmQ5LWRkM2ZlZjk0ZDdiOCIsIkltcG9ydElkIjpudWxsLCJUaXRsZSI6Ik91dGZpdHRpbmcgQWZsb2F0ICIsIk5vdGUiOm51bGwsIkh5cGVybGluayI6eyIkaWQiOiI3MDAiLCJBZGRyZXNzIjpudWxsLCJTdWJBZGRyZXNzIjpudWxsfSwiSXNDaGFuZ2VkIjpmYWxzZSwiSXNOZXciOmZhbHNlfSx7IiRpZCI6IjcwMSIsIkdyb3VwTmFtZSI6bnVsbCwiU3RhcnREYXRlIjoiMjAyMy0wMS0yN1QwNjoyODowMFoiLCJFbmREYXRlIjoiMjAyMy0wMi0wM1QxODo0NjowMFoiLCJQZXJjZW50YWdlQ29tcGxldGUiOm51bGwsIlN0eWxlIjp7IiRpZCI6IjcwMiIsIlNoYXBlIjoyLCJTaGFwZVRoaWNrbmVzcyI6MSwiRHVyYXRpb25Gb3JtYXQiOjEsIkluY2x1ZGVOb25Xb3JraW5nRGF5c0luRHVyYXRpb24iOnRydWUsIlBlcmNlbnRhZ2VDb21wbGV0ZVN0eWxlIjp7IiRpZCI6IjcwMyIsIkZvbnRTZXR0aW5ncyI6eyIkaWQiOiI3MDQiLCJGb250U2l6ZSI6MTAsIkZvbnROYW1lIjoiQ2FsaWJyaSIsIklzQm9sZCI6ZmFsc2UsIklzSXRhbGljIjpmYWxzZSwiSXNVbmRlcmxpbmVkIjpmYWxzZSwiUGFyZW50U3R5bGUiOnsiJHJlZiI6IjIyNCJ9fSwiQXV0b1NpemUiOjAsIkZvcmVncm91bmQiOnsiJHJlZiI6IjIyNSJ9LCJNYXhXaWR0aCI6MjAwLjAsIk1heEhlaWdodCI6IkluZmluaXR5IiwiU21hcnRGb3JlZ3JvdW5kSXNBY3RpdmUiOmZhbHNlLCJIb3Jpem9udGFsQWxpZ25tZW50IjowLCJWZXJ0aWNhbEFsaWdubWVudCI6MCwiU21hcnRGb3JlZ3JvdW5kIjpudWxsLCJCYWNrZ3JvdW5kRmlsbFR5cGUiOjAsIk1hcmdpbiI6eyIkcmVmIjoiMjI3In0sIlBhZGRpbmciOnsiJHJlZiI6IjIyOCJ9LCJCYWNrZ3JvdW5kIjp7IiRyZWYiOiIyMjkifSwiSXNWaXNpYmxlIjp0cnVlLCJXaWR0aCI6MC4wLCJIZWlnaHQiOjAuMCwiQm9yZGVyU3R5bGUiOnsiJGlkIjoiNzA1IiwiTGluZUNvbG9yIjpudWxsLCJMaW5lV2VpZ2h0IjowLjAsIkxpbmVUeXBlIjowLCJQYXJlbnRTdHlsZSI6bnVsbH0sIlBhcmVudFN0eWxlIjp7IiRyZWYiOiIyMjMifX0sIkR1cmF0aW9uU3R5bGUiOnsiJGlkIjoiNzA2IiwiRm9udFNldHRpbmdzIjp7IiRpZCI6IjcwNyIsIkZvbnRTaXplIjoxMCwiRm9udE5hbWUiOiJDYWxpYnJpIiwiSXNCb2xkIjpmYWxzZSwiSXNJdGFsaWMiOmZhbHNlLCJJc1VuZGVybGluZWQiOmZhbHNlLCJQYXJlbnRTdHlsZSI6eyIkcmVmIjoiMjMxIn19LCJBdXRvU2l6ZSI6MCwiRm9yZWdyb3VuZCI6eyIkaWQiOiI3MDgiLCJDb2xvciI6eyIkaWQiOiI3M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zNCJ9LCJQYWRkaW5nIjp7IiRyZWYiOiIyMzUifSwiQmFja2dyb3VuZCI6eyIkaWQiOiI3MTAiLCJDb2xvciI6eyIkaWQiOiI3MTEiLCJBIjowLCJSIjoyNTUsIkciOjI1NSwiQiI6MjU1fX0sIklzVmlzaWJsZSI6dHJ1ZSwiV2lkdGgiOjAuMCwiSGVpZ2h0IjowLjAsIkJvcmRlclN0eWxlIjp7IiRpZCI6IjcxMiIsIkxpbmVDb2xvciI6bnVsbCwiTGluZVdlaWdodCI6MC4wLCJMaW5lVHlwZSI6MCwiUGFyZW50U3R5bGUiOm51bGx9LCJQYXJlbnRTdHlsZSI6eyIkcmVmIjoiMjMwIn19LCJIb3Jpem9udGFsQ29ubmVjdG9yU3R5bGUiOnsiJGlkIjoiNzEzIiwiTGluZUNvbG9yIjp7IiRpZCI6IjcxNCIsIiR0eXBlIjoiTkxSRS5Db21tb24uRG9tLlNvbGlkQ29sb3JCcnVzaCwgTkxSRS5Db21tb24iLCJDb2xvciI6eyIkaWQiOiI3MTUiLCJBIjoyNTUsIlIiOjE4NCwiRyI6MjEzLCJCIjoyMjR9fSwiTGluZVdlaWdodCI6MS4wLCJMaW5lVHlwZSI6MCwiUGFyZW50U3R5bGUiOnsiJHJlZiI6IjIzNyJ9fSwiVmVydGljYWxDb25uZWN0b3JTdHlsZSI6eyIkaWQiOiI3MTYiLCJMaW5lQ29sb3IiOnsiJGlkIjoiNzE3IiwiJHR5cGUiOiJOTFJFLkNvbW1vbi5Eb20uU29saWRDb2xvckJydXNoLCBOTFJFLkNvbW1vbiIsIkNvbG9yIjp7IiRpZCI6IjcxOCIsIkEiOjI1NSwiUiI6MjAxLCJHIjoyMjgsIkIiOjIwMn19LCJMaW5lV2VpZ2h0IjowLjAsIkxpbmVUeXBlIjowLCJQYXJlbnRTdHlsZSI6eyIkcmVmIjoiMjQwIn1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3MTkiLCJNYXJnaW4iOnsiJHJlZiI6IjI0NCJ9LCJQYWRkaW5nIjp7IiRpZCI6IjcyMCIsIlRvcCI6MC4wLCJMZWZ0IjowLjAsIlJpZ2h0IjoyLjAsIkJvdHRvbSI6MC4wfSwiQmFja2dyb3VuZCI6eyIkaWQiOiI3MjEiLCJDb2xvciI6eyIkaWQiOiI3MjIiLCJBIjoyNTUsIlIiOjEsIkciOjIyLCJCIjozOX19LCJJc1Zpc2libGUiOnRydWUsIldpZHRoIjowLjAsIkhlaWdodCI6MTYuMCwiQm9yZGVyU3R5bGUiOnsiJGlkIjoiNzIzIiwiTGluZUNvbG9yIjp7IiRyZWYiOiI2ODAifSwiTGluZVdlaWdodCI6MC4wLCJMaW5lVHlwZSI6MCwiUGFyZW50U3R5bGUiOm51bGx9LCJQYXJlbnRTdHlsZSI6eyIkcmVmIjoiMjQzIn19LCJUaXRsZVN0eWxlIjp7IiRpZCI6IjcyNCIsIkZvbnRTZXR0aW5ncyI6eyIkaWQiOiI3MjUiLCJGb250U2l6ZSI6MTEsIkZvbnROYW1lIjoiQ2FsaWJyaSIsIklzQm9sZCI6ZmFsc2UsIklzSXRhbGljIjpmYWxzZSwiSXNVbmRlcmxpbmVkIjpmYWxzZSwiUGFyZW50U3R5bGUiOnsiJHJlZiI6IjI1MiJ9fSwiQXV0b1NpemUiOjIsIkZvcmVncm91bmQiOnsiJGlkIjoiNzI2IiwiQ29sb3IiOnsiJGlkIjoiNzI3IiwiQSI6MjU1LCJSIjozNywiRyI6NzIsIkIiOjg1fX0sIk1heFdpZHRoIjoxMTYuNDYyOTQ5MTk0NTQ3NjY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cyOCIsIkNvbG9yIjp7IiRpZCI6IjcyOSIsIkEiOjAsIlIiOjI1NSwiRyI6MjU1LCJCIjoyNTV9fSwiSXNWaXNpYmxlIjp0cnVlLCJXaWR0aCI6MC4wLCJIZWlnaHQiOjAuMCwiQm9yZGVyU3R5bGUiOnsiJGlkIjoiNzMwIiwiTGluZUNvbG9yIjpudWxsLCJMaW5lV2VpZ2h0IjowLjAsIkxpbmVUeXBlIjowLCJQYXJlbnRTdHlsZSI6bnVsbH0sIlBhcmVudFN0eWxlIjp7IiRyZWYiOiIyNTEifX0sIkRhdGVTdHlsZSI6eyIkaWQiOiI3MzEiLCJGb250U2V0dGluZ3MiOnsiJGlkIjoiNzMyIiwiRm9udFNpemUiOjEwLCJGb250TmFtZSI6IkNvcmJlbCIsIklzQm9sZCI6ZmFsc2UsIklzSXRhbGljIjpmYWxzZSwiSXNVbmRlcmxpbmVkIjpmYWxzZSwiUGFyZW50U3R5bGUiOnsiJHJlZiI6IjI1OSJ9fSwiQXV0b1NpemUiOjIsIkZvcmVncm91bmQiOnsiJGlkIjoiNzMzIiwiQ29sb3IiOnsiJGlkIjoiNzM0IiwiQSI6MjU1LCJSIjo4NSwiRyI6MTMwLCJCIjoxMzl9fSwiTWF4V2lkdGgiOjUx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pZCI6IjczNSIsIkNvbG9yIjp7IiRpZCI6IjczNiIsIkEiOjAsIlIiOjI1NSwiRyI6MjU1LCJCIjoyNTV9fSwiSXNWaXNpYmxlIjp0cnVlLCJXaWR0aCI6MC4wLCJIZWlnaHQiOjAuMCwiQm9yZGVyU3R5bGUiOnsiJGlkIjoiNzM3IiwiTGluZUNvbG9yIjpudWxsLCJMaW5lV2VpZ2h0IjowLjAsIkxpbmVUeXBlIjowLCJQYXJlbnRTdHlsZSI6bnVsbH0sIlBhcmVudFN0eWxlIjp7IiRyZWYiOiIyNTgifX0sIkRhdGVGb3JtYXQiOnsiJHJlZiI6IjI2NSJ9LCJXZWVrTnVtYmVyaW5nIjp7IiRpZCI6IjczOCIsIkZvcm1hdCI6MCwiSXNWaXNpYmxlIjpmYWxzZSwiTGFzdEtub3duVmlzaWJpbGl0eVN0YXRlIjpmYWxzZX0sIklzVmlzaWJsZSI6dHJ1ZSwiUGFyZW50U3R5bGUiOnsiJHJlZiI6IjIyMiJ9fSwiSW5kZXgiOjMsIlNtYXJ0RHVyYXRpb25BY3RpdmF0ZWQiOmZhbHNlLCJEYXRlRm9ybWF0Ijp7IiRyZWYiOiIyNjUifSwiV2Vla051bWJlcmluZyI6eyIkaWQiOiI3MzkiLCJGb3JtYXQiOjAsIklzVmlzaWJsZSI6ZmFsc2UsIkxhc3RLbm93blZpc2liaWxpdHlTdGF0ZSI6ZmFsc2V9LCJJZCI6IjY2NDRiNDk0LTI2NmUtNDhhYi1iY2I2LWYzMmVlZjBkYWQ2OCIsIkltcG9ydElkIjpudWxsLCJUaXRsZSI6Ik1vb3JpbmcgJiBTYWZldHkgR2VhciIsIk5vdGUiOm51bGwsIkh5cGVybGluayI6eyIkaWQiOiI3NDAiLCJBZGRyZXNzIjpudWxsLCJTdWJBZGRyZXNzIjpudWxsfSwiSXNDaGFuZ2VkIjpmYWxzZSwiSXNOZXciOnRydWV9LHsiJGlkIjoiNzQxIiwiR3JvdXBOYW1lIjpudWxsLCJTdGFydERhdGUiOiIyMDIyLTEyLTE4VDA5OjE0OjAwWiIsIkVuZERhdGUiOiIyMDIzLTAxLTI5VDAwOjI4OjAwWiIsIlBlcmNlbnRhZ2VDb21wbGV0ZSI6bnVsbCwiU3R5bGUiOnsiJGlkIjoiNzQyIiwiU2hhcGUiOjcsIlNoYXBlVGhpY2tuZXNzIjoxLCJEdXJhdGlvbkZvcm1hdCI6MSwiSW5jbHVkZU5vbldvcmtpbmdEYXlzSW5EdXJhdGlvbiI6dHJ1ZSwiUGVyY2VudGFnZUNvbXBsZXRlU3R5bGUiOnsiJGlkIjoiNzQzIiwiRm9udFNldHRpbmdzIjp7IiRpZCI6Ijc0NCIsIkZvbnRTaXplIjoxMCwiRm9udE5hbWUiOiJDYWxpYnJpIiwiSXNCb2xkIjpmYWxzZSwiSXNJdGFsaWMiOmZhbHNlLCJJc1VuZGVybGluZWQiOmZhbHNlLCJQYXJlbnRTdHlsZSI6eyIkcmVmIjoiMjI0In19LCJBdXRvU2l6ZSI6MCwiRm9yZWdyb3VuZCI6eyIkcmVmIjoiMjI1In0sIk1heFdpZHRoIjoyMDAuMCwiTWF4SGVpZ2h0IjoiSW5maW5pdHkiLCJTbWFydEZvcmVncm91bmRJc0FjdGl2ZSI6ZmFsc2UsIkhvcml6b250YWxBbGlnbm1lbnQiOjAsIlZlcnRpY2FsQWxpZ25tZW50IjowLCJTbWFydEZvcmVncm91bmQiOm51bGwsIkJhY2tncm91bmRGaWxsVHlwZSI6MCwiTWFyZ2luIjp7IiRyZWYiOiIyMjcifSwiUGFkZGluZyI6eyIkcmVmIjoiMjI4In0sIkJhY2tncm91bmQiOnsiJHJlZiI6IjIyOSJ9LCJJc1Zpc2libGUiOnRydWUsIldpZHRoIjowLjAsIkhlaWdodCI6MC4wLCJCb3JkZXJTdHlsZSI6eyIkaWQiOiI3NDUiLCJMaW5lQ29sb3IiOm51bGwsIkxpbmVXZWlnaHQiOjAuMCwiTGluZVR5cGUiOjAsIlBhcmVudFN0eWxlIjpudWxsfSwiUGFyZW50U3R5bGUiOnsiJHJlZiI6IjIyMyJ9fSwiRHVyYXRpb25TdHlsZSI6eyIkaWQiOiI3NDYiLCJGb250U2V0dGluZ3MiOnsiJGlkIjoiNzQ3IiwiRm9udFNpemUiOjEwLCJGb250TmFtZSI6IkNhbGlicmkiLCJJc0JvbGQiOmZhbHNlLCJJc0l0YWxpYyI6ZmFsc2UsIklzVW5kZXJsaW5lZCI6ZmFsc2UsIlBhcmVudFN0eWxlIjp7IiRyZWYiOiIyMzEifX0sIkF1dG9TaXplIjowLCJGb3JlZ3JvdW5kIjp7IiRpZCI6Ijc0OCIsIkNvbG9yIjp7IiRpZCI6Ijc0OSIsIkEiOjI1NSwiUiI6MjU1LCJHIjoyMjgsIkIiOjIyOH19LCJNYXhXaWR0aCI6MjAwLjAsIk1heEhlaWdodCI6IkluZmluaXR5IiwiU21hcnRGb3JlZ3JvdW5kSXNBY3RpdmUiOmZhbHNlLCJIb3Jpem9udGFsQWxpZ25tZW50IjoxLCJWZXJ0aWNhbEFsaWdubWVudCI6MCwiU21hcnRGb3JlZ3JvdW5kIjpudWxsLCJCYWNrZ3JvdW5kRmlsbFR5cGUiOjAsIk1hcmdpbiI6eyIkcmVmIjoiMjM0In0sIlBhZGRpbmciOnsiJHJlZiI6IjIzNSJ9LCJCYWNrZ3JvdW5kIjp7IiRpZCI6Ijc1MCIsIkNvbG9yIjp7IiRpZCI6Ijc1MSIsIkEiOjAsIlIiOjI1NSwiRyI6MjU1LCJCIjoyNTV9fSwiSXNWaXNpYmxlIjp0cnVlLCJXaWR0aCI6MC4wLCJIZWlnaHQiOjAuMCwiQm9yZGVyU3R5bGUiOnsiJGlkIjoiNzUyIiwiTGluZUNvbG9yIjpudWxsLCJMaW5lV2VpZ2h0IjowLjAsIkxpbmVUeXBlIjowLCJQYXJlbnRTdHlsZSI6bnVsbH0sIlBhcmVudFN0eWxlIjp7IiRyZWYiOiIyMzAifX0sIkhvcml6b250YWxDb25uZWN0b3JTdHlsZSI6eyIkaWQiOiI3NTMiLCJMaW5lQ29sb3IiOnsiJGlkIjoiNzU0IiwiJHR5cGUiOiJOTFJFLkNvbW1vbi5Eb20uU29saWRDb2xvckJydXNoLCBOTFJFLkNvbW1vbiIsIkNvbG9yIjp7IiRpZCI6Ijc1NSIsIkEiOjI1NSwiUiI6MTg0LCJHIjoyMTMsIkIiOjIyNH19LCJMaW5lV2VpZ2h0IjoxLjAsIkxpbmVUeXBlIjowLCJQYXJlbnRTdHlsZSI6eyIkcmVmIjoiMjM3In19LCJWZXJ0aWNhbENvbm5lY3RvclN0eWxlIjp7IiRpZCI6Ijc1NiIsIkxpbmVDb2xvciI6eyIkaWQiOiI3NTciLCIkdHlwZSI6Ik5MUkUuQ29tbW9uLkRvbS5Tb2xpZENvbG9yQnJ1c2gsIE5MUkUuQ29tbW9uIiwiQ29sb3IiOnsiJGlkIjoiNzU4IiwiQSI6MjU1LCJSIjoyMDEsIkciOjIyOCwiQiI6MjAyfX0sIkxpbmVXZWlnaHQiOjAuMCwiTGluZVR5cGUiOjAsIlBhcmVudFN0eWxlIjp7IiRyZWYiOiIyNDAifX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c1OSIsIk1hcmdpbiI6eyIkcmVmIjoiMjQ0In0sIlBhZGRpbmciOnsiJGlkIjoiNzYwIiwiVG9wIjowLjAsIkxlZnQiOjAuMCwiUmlnaHQiOjIuMCwiQm90dG9tIjowLjB9LCJCYWNrZ3JvdW5kIjp7IiRpZCI6Ijc2MSIsIkNvbG9yIjp7IiRpZCI6Ijc2MiIsIkEiOjI1NSwiUiI6MTg3LCJHIjoxMCwiQiI6MzN9fSwiSXNWaXNpYmxlIjp0cnVlLCJXaWR0aCI6MC4wLCJIZWlnaHQiOjE2LjAsIkJvcmRlclN0eWxlIjp7IiRpZCI6Ijc2MyIsIkxpbmVDb2xvciI6eyIkaWQiOiI3NjQiLCIkdHlwZSI6Ik5MUkUuQ29tbW9uLkRvbS5Tb2xpZENvbG9yQnJ1c2gsIE5MUkUuQ29tbW9uIiwiQ29sb3IiOnsiJGlkIjoiNzY1IiwiQSI6MjU1LCJSIjoyNTUsIkciOjAsIkIiOjB9fSwiTGluZVdlaWdodCI6MC4wLCJMaW5lVHlwZSI6MCwiUGFyZW50U3R5bGUiOm51bGx9LCJQYXJlbnRTdHlsZSI6eyIkcmVmIjoiMjQzIn19LCJUaXRsZVN0eWxlIjp7IiRpZCI6Ijc2NiIsIkZvbnRTZXR0aW5ncyI6eyIkaWQiOiI3NjciLCJGb250U2l6ZSI6MTEsIkZvbnROYW1lIjoiQ2FsaWJyaSIsIklzQm9sZCI6ZmFsc2UsIklzSXRhbGljIjpmYWxzZSwiSXNVbmRlcmxpbmVkIjpmYWxzZSwiUGFyZW50U3R5bGUiOnsiJHJlZiI6IjI1MiJ9fSwiQXV0b1NpemUiOjIsIkZvcmVncm91bmQiOnsiJGlkIjoiNzY4IiwiQ29sb3IiOnsiJGlkIjoiNzY5IiwiQSI6MjU1LCJSIjozNywiRyI6NzIsIkIiOjg1fX0sIk1heFdpZHRoIjoxNjUuMjg2MjA4MTc4NDM4NzM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c3MCIsIkNvbG9yIjp7IiRpZCI6Ijc3MSIsIkEiOjAsIlIiOjI1NSwiRyI6MjU1LCJCIjoyNTV9fSwiSXNWaXNpYmxlIjp0cnVlLCJXaWR0aCI6MC4wLCJIZWlnaHQiOjAuMCwiQm9yZGVyU3R5bGUiOnsiJGlkIjoiNzcyIiwiTGluZUNvbG9yIjpudWxsLCJMaW5lV2VpZ2h0IjowLjAsIkxpbmVUeXBlIjowLCJQYXJlbnRTdHlsZSI6bnVsbH0sIlBhcmVudFN0eWxlIjp7IiRyZWYiOiIyNTEifX0sIkRhdGVTdHlsZSI6eyIkaWQiOiI3NzMiLCJGb250U2V0dGluZ3MiOnsiJGlkIjoiNzc0IiwiRm9udFNpemUiOjEwLCJGb250TmFtZSI6IkNvcmJlbCIsIklzQm9sZCI6ZmFsc2UsIklzSXRhbGljIjpmYWxzZSwiSXNVbmRlcmxpbmVkIjpmYWxzZSwiUGFyZW50U3R5bGUiOnsiJHJlZiI6IjI1OSJ9fSwiQXV0b1NpemUiOjIsIkZvcmVncm91bmQiOnsiJGlkIjoiNzc1IiwiQ29sb3IiOnsiJGlkIjoiNzc2IiwiQSI6MjU1LCJSIjo4NSwiRyI6MTMwLCJCIjoxMzl9fSwiTWF4V2lkdGgiOjUy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pZCI6Ijc3NyIsIkNvbG9yIjp7IiRpZCI6Ijc3OCIsIkEiOjAsIlIiOjI1NSwiRyI6MjU1LCJCIjoyNTV9fSwiSXNWaXNpYmxlIjp0cnVlLCJXaWR0aCI6MC4wLCJIZWlnaHQiOjAuMCwiQm9yZGVyU3R5bGUiOnsiJGlkIjoiNzc5IiwiTGluZUNvbG9yIjpudWxsLCJMaW5lV2VpZ2h0IjowLjAsIkxpbmVUeXBlIjowLCJQYXJlbnRTdHlsZSI6bnVsbH0sIlBhcmVudFN0eWxlIjp7IiRyZWYiOiIyNTgifX0sIkRhdGVGb3JtYXQiOnsiJHJlZiI6IjI2NSJ9LCJXZWVrTnVtYmVyaW5nIjp7IiRpZCI6Ijc4MCIsIkZvcm1hdCI6MCwiSXNWaXNpYmxlIjpmYWxzZSwiTGFzdEtub3duVmlzaWJpbGl0eVN0YXRlIjpmYWxzZX0sIklzVmlzaWJsZSI6dHJ1ZSwiUGFyZW50U3R5bGUiOnsiJHJlZiI6IjIyMiJ9fSwiSW5kZXgiOjQsIlNtYXJ0RHVyYXRpb25BY3RpdmF0ZWQiOmZhbHNlLCJEYXRlRm9ybWF0Ijp7IiRyZWYiOiIyNjUifSwiV2Vla051bWJlcmluZyI6eyIkaWQiOiI3ODEiLCJGb3JtYXQiOjAsIklzVmlzaWJsZSI6ZmFsc2UsIkxhc3RLbm93blZpc2liaWxpdHlTdGF0ZSI6ZmFsc2V9LCJJZCI6IjQwM2QyMTM2LWEzMTEtNDAyMy1hZDg5LWE1YzA0MjFiMGM1YiIsIkltcG9ydElkIjpudWxsLCJUaXRsZSI6Ik1hY2hpbmVyeSAmIEVsZWN0cmljYWwgSW5zdGFsbGF0aW9uIiwiTm90ZSI6bnVsbCwiSHlwZXJsaW5rIjp7IiRpZCI6Ijc4MiIsIkFkZHJlc3MiOm51bGwsIlN1YkFkZHJlc3MiOm51bGx9LCJJc0NoYW5nZWQiOmZhbHNlLCJJc05ldyI6dHJ1ZX0seyIkaWQiOiI3ODMiLCJHcm91cE5hbWUiOm51bGwsIlN0YXJ0RGF0ZSI6IjIwMjItMTItMTBUMDk6NDA6MDBaIiwiRW5kRGF0ZSI6IjIwMjItMTItMThUMTM6MzE6MDBaIiwiUGVyY2VudGFnZUNvbXBsZXRlIjpudWxsLCJTdHlsZSI6eyIkaWQiOiI3ODQiLCJTaGFwZSI6MiwiU2hhcGVUaGlja25lc3MiOjEsIkR1cmF0aW9uRm9ybWF0IjoxLCJJbmNsdWRlTm9uV29ya2luZ0RheXNJbkR1cmF0aW9uIjpmYWxzZSwiUGVyY2VudGFnZUNvbXBsZXRlU3R5bGUiOnsiJGlkIjoiNzg1IiwiRm9udFNldHRpbmdzIjp7IiRpZCI6Ijc4NiIsIkZvbnRTaXplIjoxMCwiRm9udE5hbWUiOiJDYWxpYnJpIiwiSXNCb2xkIjpmYWxzZSwiSXNJdGFsaWMiOmZhbHNlLCJJc1VuZGVybGluZWQiOmZhbHNlLCJQYXJlbnRTdHlsZSI6bnVsbH0sIkF1dG9TaXplIjowLCJGb3JlZ3JvdW5kIjp7IiRyZWYiOiIyMjUifSwiTWF4V2lkdGgiOjIwMC4wLCJNYXhIZWlnaHQiOiJJbmZpbml0eSIsIlNtYXJ0Rm9yZWdyb3VuZElzQWN0aXZlIjpmYWxzZSwiSG9yaXpvbnRhbEFsaWdubWVudCI6MCwiVmVydGljYWxBbGlnbm1lbnQiOjAsIlNtYXJ0Rm9yZWdyb3VuZCI6bnVsbCwiQmFja2dyb3VuZEZpbGxUeXBlIjowLCJNYXJnaW4iOnsiJHJlZiI6IjIyNyJ9LCJQYWRkaW5nIjp7IiRyZWYiOiIyMjgifSwiQmFja2dyb3VuZCI6eyIkcmVmIjoiMjI5In0sIklzVmlzaWJsZSI6dHJ1ZSwiV2lkdGgiOjAuMCwiSGVpZ2h0IjowLjAsIkJvcmRlclN0eWxlIjp7IiRpZCI6Ijc4NyIsIkxpbmVDb2xvciI6bnVsbCwiTGluZVdlaWdodCI6MC4wLCJMaW5lVHlwZSI6MCwiUGFyZW50U3R5bGUiOm51bGx9LCJQYXJlbnRTdHlsZSI6bnVsbH0sIkR1cmF0aW9uU3R5bGUiOnsiJGlkIjoiNzg4IiwiRm9udFNldHRpbmdzIjp7IiRpZCI6Ijc4OSIsIkZvbnRTaXplIjoxMCwiRm9udE5hbWUiOiJDYWxpYnJpIiwiSXNCb2xkIjpmYWxzZSwiSXNJdGFsaWMiOmZhbHNlLCJJc1VuZGVybGluZWQiOmZhbHNlLCJQYXJlbnRTdHlsZSI6bnVsbH0sIkF1dG9TaXplIjowLCJGb3JlZ3JvdW5kIjp7IiRpZCI6Ijc5MCIsIkNvbG9yIjp7IiRpZCI6Ijc5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M0In0sIlBhZGRpbmciOnsiJHJlZiI6IjIzNSJ9LCJCYWNrZ3JvdW5kIjp7IiRpZCI6Ijc5MiIsIkNvbG9yIjp7IiRpZCI6Ijc5MyIsIkEiOjAsIlIiOjI1NSwiRyI6MjU1LCJCIjoyNTV9fSwiSXNWaXNpYmxlIjp0cnVlLCJXaWR0aCI6MC4wLCJIZWlnaHQiOjAuMCwiQm9yZGVyU3R5bGUiOnsiJGlkIjoiNzk0IiwiTGluZUNvbG9yIjpudWxsLCJMaW5lV2VpZ2h0IjowLjAsIkxpbmVUeXBlIjowLCJQYXJlbnRTdHlsZSI6bnVsbH0sIlBhcmVudFN0eWxlIjpudWxsfSwiSG9yaXpvbnRhbENvbm5lY3RvclN0eWxlIjp7IiRpZCI6Ijc5NSIsIkxpbmVDb2xvciI6eyIkaWQiOiI3OTYiLCIkdHlwZSI6Ik5MUkUuQ29tbW9uLkRvbS5Tb2xpZENvbG9yQnJ1c2gsIE5MUkUuQ29tbW9uIiwiQ29sb3IiOnsiJGlkIjoiNzk3IiwiQSI6MjU1LCJSIjoxODQsIkciOjIxMywiQiI6MjI0fX0sIkxpbmVXZWlnaHQiOjEuMCwiTGluZVR5cGUiOjAsIlBhcmVudFN0eWxlIjpudWxsfSwiVmVydGljYWxDb25uZWN0b3JTdHlsZSI6eyIkaWQiOiI3OTgiLCJMaW5lQ29sb3IiOnsiJGlkIjoiNzk5IiwiJHR5cGUiOiJOTFJFLkNvbW1vbi5Eb20uU29saWRDb2xvckJydXNoLCBOTFJFLkNvbW1vbiIsIkNvbG9yIjp7IiRpZCI6IjgwMCIsIkEiOjI1NSwiUiI6MjAxLCJHIjoyMjgsIkIiOjIwMn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gwMSIsIk1hcmdpbiI6eyIkcmVmIjoiMjQ0In0sIlBhZGRpbmciOnsiJHJlZiI6IjI0NSJ9LCJCYWNrZ3JvdW5kIjp7IiRpZCI6IjgwMiIsIkNvbG9yIjp7IiRpZCI6IjgwMyIsIkEiOjI1NSwiUiI6MSwiRyI6MjIsIkIiOjM5fX0sIklzVmlzaWJsZSI6dHJ1ZSwiV2lkdGgiOjAuMCwiSGVpZ2h0IjoxNi4wLCJCb3JkZXJTdHlsZSI6eyIkaWQiOiI4MDQiLCJMaW5lQ29sb3IiOnsiJHJlZiI6Ijc2NCJ9LCJMaW5lV2VpZ2h0IjowLjAsIkxpbmVUeXBlIjowLCJQYXJlbnRTdHlsZSI6bnVsbH0sIlBhcmVudFN0eWxlIjpudWxsfSwiVGl0bGVTdHlsZSI6eyIkaWQiOiI4MDUiLCJGb250U2V0dGluZ3MiOnsiJGlkIjoiODA2IiwiRm9udFNpemUiOjExLCJGb250TmFtZSI6IkNhbGlicmkiLCJJc0JvbGQiOmZhbHNlLCJJc0l0YWxpYyI6ZmFsc2UsIklzVW5kZXJsaW5lZCI6ZmFsc2UsIlBhcmVudFN0eWxlIjpudWxsfSwiQXV0b1NpemUiOjIsIkZvcmVncm91bmQiOnsiJGlkIjoiODA3IiwiQ29sb3IiOnsiJGlkIjoiODA4IiwiQSI6MjU1LCJSIjozNywiRyI6NzIsIkIiOjg1fX0sIk1heFdpZHRoIjoxMjcuMDEwNTU3NjIwODE3ODM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gwOSIsIkNvbG9yIjp7IiRpZCI6IjgxMCIsIkEiOjAsIlIiOjI1NSwiRyI6MjU1LCJCIjoyNTV9fSwiSXNWaXNpYmxlIjp0cnVlLCJXaWR0aCI6MC4wLCJIZWlnaHQiOjAuMCwiQm9yZGVyU3R5bGUiOnsiJGlkIjoiODExIiwiTGluZUNvbG9yIjpudWxsLCJMaW5lV2VpZ2h0IjowLjAsIkxpbmVUeXBlIjowLCJQYXJlbnRTdHlsZSI6bnVsbH0sIlBhcmVudFN0eWxlIjpudWxsfSwiRGF0ZVN0eWxlIjp7IiRpZCI6IjgxMiIsIkZvbnRTZXR0aW5ncyI6eyIkaWQiOiI4MTMiLCJGb250U2l6ZSI6MTAsIkZvbnROYW1lIjoiQ29yYmVsIiwiSXNCb2xkIjpmYWxzZSwiSXNJdGFsaWMiOmZhbHNlLCJJc1VuZGVybGluZWQiOmZhbHNlLCJQYXJlbnRTdHlsZSI6bnVsbH0sIkF1dG9TaXplIjoyLCJGb3JlZ3JvdW5kIjp7IiRpZCI6IjgxNCIsIkNvbG9yIjp7IiRpZCI6IjgxNSIsIkEiOjI1NSwiUiI6ODUsIkciOjEzMCwiQiI6MTM5fX0sIk1heFdpZHRoIjo1Mi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aWQiOiI4MTYiLCJDb2xvciI6eyIkaWQiOiI4MTciLCJBIjowLCJSIjoyNTUsIkciOjI1NSwiQiI6MjU1fX0sIklzVmlzaWJsZSI6dHJ1ZSwiV2lkdGgiOjAuMCwiSGVpZ2h0IjowLjAsIkJvcmRlclN0eWxlIjp7IiRpZCI6IjgxOCIsIkxpbmVDb2xvciI6bnVsbCwiTGluZVdlaWdodCI6MC4wLCJMaW5lVHlwZSI6MCwiUGFyZW50U3R5bGUiOm51bGx9LCJQYXJlbnRTdHlsZSI6bnVsbH0sIkRhdGVGb3JtYXQiOnsiJGlkIjoiODE5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ODIwIiwiRGF0ZVBhcnRJc1Zpc2libGUiOmZhbHNlLCJUaW1lUGFydElzVmlzaWJsZSI6ZmFsc2V9fSwiV2Vla051bWJlcmluZyI6eyIkaWQiOiI4MjEiLCJGb3JtYXQiOjAsIklzVmlzaWJsZSI6ZmFsc2UsIkxhc3RLbm93blZpc2liaWxpdHlTdGF0ZSI6ZmFsc2V9LCJJc1Zpc2libGUiOnRydWUsIlBhcmVudFN0eWxlIjpudWxsfSwiSW5kZXgiOjUsIlNtYXJ0RHVyYXRpb25BY3RpdmF0ZWQiOmZhbHNlLCJEYXRlRm9ybWF0Ijp7IiRyZWYiOiI4MTkifSwiV2Vla051bWJlcmluZyI6eyIkaWQiOiI4MjIiLCJGb3JtYXQiOjAsIklzVmlzaWJsZSI6ZmFsc2UsIkxhc3RLbm93blZpc2liaWxpdHlTdGF0ZSI6ZmFsc2V9LCJJZCI6IjdmMWMzOWRmLTc0M2QtNGUzMS04NGZhLTNhZGExMTY0N2I4ZSIsIkltcG9ydElkIjpudWxsLCJUaXRsZSI6IkNvYXRpbmciLCJOb3RlIjpudWxsLCJIeXBlcmxpbmsiOnsiJGlkIjoiODIzIiwiQWRkcmVzcyI6bnVsbCwiU3ViQWRkcmVzcyI6bnVsbH0sIklzQ2hhbmdlZCI6ZmFsc2UsIklzTmV3IjpmYWxzZX0seyIkaWQiOiI4MjQiLCJHcm91cE5hbWUiOm51bGwsIlN0YXJ0RGF0ZSI6IjIwMjItMTEtMjRUMDM6NTc6MDBaIiwiRW5kRGF0ZSI6IjIwMjItMTItMTNUMjI6NTY6MDBaIiwiUGVyY2VudGFnZUNvbXBsZXRlIjpudWxsLCJTdHlsZSI6eyIkaWQiOiI4MjUiLCJTaGFwZSI6MiwiU2hhcGVUaGlja25lc3MiOjEsIkR1cmF0aW9uRm9ybWF0IjoxLCJJbmNsdWRlTm9uV29ya2luZ0RheXNJbkR1cmF0aW9uIjpmYWxzZSwiUGVyY2VudGFnZUNvbXBsZXRlU3R5bGUiOnsiJGlkIjoiODI2IiwiRm9udFNldHRpbmdzIjp7IiRpZCI6IjgyNyIsIkZvbnRTaXplIjoxMCwiRm9udE5hbWUiOiJDYWxpYnJpIiwiSXNCb2xkIjpmYWxzZSwiSXNJdGFsaWMiOmZhbHNlLCJJc1VuZGVybGluZWQiOmZhbHNlLCJQYXJlbnRTdHlsZSI6bnVsbH0sIkF1dG9TaXplIjowLCJGb3JlZ3JvdW5kIjp7IiRyZWYiOiIyMjUifSwiTWF4V2lkdGgiOjIwMC4wLCJNYXhIZWlnaHQiOiJJbmZpbml0eSIsIlNtYXJ0Rm9yZWdyb3VuZElzQWN0aXZlIjpmYWxzZSwiSG9yaXpvbnRhbEFsaWdubWVudCI6MCwiVmVydGljYWxBbGlnbm1lbnQiOjAsIlNtYXJ0Rm9yZWdyb3VuZCI6bnVsbCwiQmFja2dyb3VuZEZpbGxUeXBlIjowLCJNYXJnaW4iOnsiJHJlZiI6IjIyNyJ9LCJQYWRkaW5nIjp7IiRyZWYiOiIyMjgifSwiQmFja2dyb3VuZCI6eyIkcmVmIjoiMjI5In0sIklzVmlzaWJsZSI6dHJ1ZSwiV2lkdGgiOjAuMCwiSGVpZ2h0IjowLjAsIkJvcmRlclN0eWxlIjp7IiRpZCI6IjgyOCIsIkxpbmVDb2xvciI6bnVsbCwiTGluZVdlaWdodCI6MC4wLCJMaW5lVHlwZSI6MCwiUGFyZW50U3R5bGUiOm51bGx9LCJQYXJlbnRTdHlsZSI6bnVsbH0sIkR1cmF0aW9uU3R5bGUiOnsiJGlkIjoiODI5IiwiRm9udFNldHRpbmdzIjp7IiRpZCI6IjgzMCIsIkZvbnRTaXplIjoxMCwiRm9udE5hbWUiOiJDYWxpYnJpIiwiSXNCb2xkIjpmYWxzZSwiSXNJdGFsaWMiOmZhbHNlLCJJc1VuZGVybGluZWQiOmZhbHNlLCJQYXJlbnRTdHlsZSI6bnVsbH0sIkF1dG9TaXplIjowLCJGb3JlZ3JvdW5kIjp7IiRpZCI6IjgzMSIsIkNvbG9yIjp7IiRpZCI6IjgzMiIsIkEiOjI1NSwiUiI6OCwiRyI6MTIsIkIiOjEz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ODMzIiwiQ29sb3IiOnsiJGlkIjoiODM0IiwiQSI6MCwiUiI6MjU1LCJHIjoyNTUsIkIiOjI1NX19LCJJc1Zpc2libGUiOnRydWUsIldpZHRoIjowLjAsIkhlaWdodCI6MC4wLCJCb3JkZXJTdHlsZSI6eyIkaWQiOiI4MzUiLCJMaW5lQ29sb3IiOm51bGwsIkxpbmVXZWlnaHQiOjAuMCwiTGluZVR5cGUiOjAsIlBhcmVudFN0eWxlIjpudWxsfSwiUGFyZW50U3R5bGUiOm51bGx9LCJIb3Jpem9udGFsQ29ubmVjdG9yU3R5bGUiOnsiJGlkIjoiODM2IiwiTGluZUNvbG9yIjp7IiRpZCI6IjgzNyIsIiR0eXBlIjoiTkxSRS5Db21tb24uRG9tLlNvbGlkQ29sb3JCcnVzaCwgTkxSRS5Db21tb24iLCJDb2xvciI6eyIkaWQiOiI4MzgiLCJBIjoyNTUsIlIiOjE4NCwiRyI6MjEzLCJCIjoyMjR9fSwiTGluZVdlaWdodCI6MS4wLCJMaW5lVHlwZSI6MCwiUGFyZW50U3R5bGUiOm51bGx9LCJWZXJ0aWNhbENvbm5lY3RvclN0eWxlIjp7IiRpZCI6IjgzOSIsIkxpbmVDb2xvciI6eyIkaWQiOiI4NDAiLCIkdHlwZSI6Ik5MUkUuQ29tbW9uLkRvbS5Tb2xpZENvbG9yQnJ1c2gsIE5MUkUuQ29tbW9uIiwiQ29sb3IiOnsiJGlkIjoiODQxIiwiQSI6MjU1LCJSIjoyMDEsIkciOjIyOCwiQiI6MjAyfX0sIkxpbmVXZWlnaHQiOjAuMCwiTGluZVR5cGUiOjAsIlBhcmVudFN0eWxlIjpudWxs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ODQyIiwiTWFyZ2luIjp7IiRyZWYiOiIyNDQifSwiUGFkZGluZyI6eyIkcmVmIjoiMjQ1In0sIkJhY2tncm91bmQiOnsiJGlkIjoiODQzIiwiQ29sb3IiOnsiJGlkIjoiODQ0IiwiQSI6MjU1LCJSIjoxMDMsIkciOjE1MiwiQiI6MTYyfX0sIklzVmlzaWJsZSI6dHJ1ZSwiV2lkdGgiOjAuMCwiSGVpZ2h0IjoxNi4wLCJCb3JkZXJTdHlsZSI6eyIkaWQiOiI4NDUiLCJMaW5lQ29sb3IiOnsiJHJlZiI6Ijc2NCJ9LCJMaW5lV2VpZ2h0IjowLjAsIkxpbmVUeXBlIjowLCJQYXJlbnRTdHlsZSI6bnVsbH0sIlBhcmVudFN0eWxlIjpudWxsfSwiVGl0bGVTdHlsZSI6eyIkaWQiOiI4NDYiLCJGb250U2V0dGluZ3MiOnsiJGlkIjoiODQ3IiwiRm9udFNpemUiOjExLCJGb250TmFtZSI6IkNhbGlicmkiLCJJc0JvbGQiOmZhbHNlLCJJc0l0YWxpYyI6ZmFsc2UsIklzVW5kZXJsaW5lZCI6ZmFsc2UsIlBhcmVudFN0eWxlIjpudWxsfSwiQXV0b1NpemUiOjIsIkZvcmVncm91bmQiOnsiJGlkIjoiODQ4IiwiQ29sb3IiOnsiJGlkIjoiODQ5IiwiQSI6MjU1LCJSIjozNywiRyI6NzIsIkIiOjg1fX0sIk1heFdpZHRoIjo4MC4xNzA0MDg5MjE5MzMwODg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g1MCIsIkNvbG9yIjp7IiRpZCI6Ijg1MSIsIkEiOjAsIlIiOjI1NSwiRyI6MjU1LCJCIjoyNTV9fSwiSXNWaXNpYmxlIjp0cnVlLCJXaWR0aCI6MC4wLCJIZWlnaHQiOjAuMCwiQm9yZGVyU3R5bGUiOnsiJGlkIjoiODUyIiwiTGluZUNvbG9yIjpudWxsLCJMaW5lV2VpZ2h0IjowLjAsIkxpbmVUeXBlIjowLCJQYXJlbnRTdHlsZSI6bnVsbH0sIlBhcmVudFN0eWxlIjpudWxsfSwiRGF0ZVN0eWxlIjp7IiRpZCI6Ijg1MyIsIkZvbnRTZXR0aW5ncyI6eyIkaWQiOiI4NTQiLCJGb250U2l6ZSI6MTAsIkZvbnROYW1lIjoiQ29yYmVsIiwiSXNCb2xkIjpmYWxzZSwiSXNJdGFsaWMiOmZhbHNlLCJJc1VuZGVybGluZWQiOmZhbHNlLCJQYXJlbnRTdHlsZSI6bnVsbH0sIkF1dG9TaXplIjoyLCJGb3JlZ3JvdW5kIjp7IiRpZCI6Ijg1NSIsIkNvbG9yIjp7IiRpZCI6Ijg1NiIsIkEiOjI1NSwiUiI6ODUsIkciOjEzMCwiQiI6MTM5fX0sIk1heFdpZHRoIjo1MS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aWQiOiI4NTciLCJDb2xvciI6eyIkaWQiOiI4NTgiLCJBIjowLCJSIjoyNTUsIkciOjI1NSwiQiI6MjU1fX0sIklzVmlzaWJsZSI6dHJ1ZSwiV2lkdGgiOjAuMCwiSGVpZ2h0IjowLjAsIkJvcmRlclN0eWxlIjp7IiRpZCI6Ijg1OSIsIkxpbmVDb2xvciI6bnVsbCwiTGluZVdlaWdodCI6MC4wLCJMaW5lVHlwZSI6MCwiUGFyZW50U3R5bGUiOm51bGx9LCJQYXJlbnRTdHlsZSI6bnVsbH0sIkRhdGVGb3JtYXQiOnsiJGlkIjoiODYw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ODYxIiwiRGF0ZVBhcnRJc1Zpc2libGUiOmZhbHNlLCJUaW1lUGFydElzVmlzaWJsZSI6ZmFsc2V9fSwiV2Vla051bWJlcmluZyI6eyIkaWQiOiI4NjIiLCJGb3JtYXQiOjAsIklzVmlzaWJsZSI6ZmFsc2UsIkxhc3RLbm93blZpc2liaWxpdHlTdGF0ZSI6ZmFsc2V9LCJJc1Zpc2libGUiOnRydWUsIlBhcmVudFN0eWxlIjpudWxsfSwiSW5kZXgiOjYsIlNtYXJ0RHVyYXRpb25BY3RpdmF0ZWQiOmZhbHNlLCJEYXRlRm9ybWF0Ijp7IiRyZWYiOiI4NjAifSwiV2Vla051bWJlcmluZyI6eyIkaWQiOiI4NjMiLCJGb3JtYXQiOjAsIklzVmlzaWJsZSI6ZmFsc2UsIkxhc3RLbm93blZpc2liaWxpdHlTdGF0ZSI6ZmFsc2V9LCJJZCI6ImM5MDE4Y2Y5LWVlOWQtNDgwMi05ZjI5LWVlNGRlMGZiNDViNyIsIkltcG9ydElkIjpudWxsLCJUaXRsZSI6IkJsb2NrIEFzc2VtYmx5IiwiTm90ZSI6bnVsbCwiSHlwZXJsaW5rIjp7IiRpZCI6Ijg2NCIsIkFkZHJlc3MiOm51bGwsIlN1YkFkZHJlc3MiOm51bGx9LCJJc0NoYW5nZWQiOmZhbHNlLCJJc05ldyI6ZmFsc2V9LHsiJGlkIjoiODY1IiwiR3JvdXBOYW1lIjpudWxsLCJTdGFydERhdGUiOiIyMDIyLTEwLTA3VDIyOjAzOjAwWiIsIkVuZERhdGUiOiIyMDIyLTExLTI0VDIwOjIwOjAwWiIsIlBlcmNlbnRhZ2VDb21wbGV0ZSI6bnVsbCwiU3R5bGUiOnsiJGlkIjoiODY2IiwiU2hhcGUiOjcsIlNoYXBlVGhpY2tuZXNzIjoxLCJEdXJhdGlvbkZvcm1hdCI6MSwiSW5jbHVkZU5vbldvcmtpbmdEYXlzSW5EdXJhdGlvbiI6dHJ1ZSwiUGVyY2VudGFnZUNvbXBsZXRlU3R5bGUiOnsiJGlkIjoiODY3IiwiRm9udFNldHRpbmdzIjp7IiRpZCI6Ijg2OCIsIkZvbnRTaXplIjoxMCwiRm9udE5hbWUiOiJDYWxpYnJpIiwiSXNCb2xkIjpmYWxzZSwiSXNJdGFsaWMiOmZhbHNlLCJJc1VuZGVybGluZWQiOmZhbHNlLCJQYXJlbnRTdHlsZSI6eyIkcmVmIjoiMjI0In19LCJBdXRvU2l6ZSI6MCwiRm9yZWdyb3VuZCI6eyIkcmVmIjoiMjI1In0sIk1heFdpZHRoIjoyMDAuMCwiTWF4SGVpZ2h0IjoiSW5maW5pdHkiLCJTbWFydEZvcmVncm91bmRJc0FjdGl2ZSI6ZmFsc2UsIkhvcml6b250YWxBbGlnbm1lbnQiOjAsIlZlcnRpY2FsQWxpZ25tZW50IjowLCJTbWFydEZvcmVncm91bmQiOm51bGwsIkJhY2tncm91bmRGaWxsVHlwZSI6MCwiTWFyZ2luIjp7IiRyZWYiOiIyMjcifSwiUGFkZGluZyI6eyIkcmVmIjoiMjI4In0sIkJhY2tncm91bmQiOnsiJHJlZiI6IjIyOSJ9LCJJc1Zpc2libGUiOnRydWUsIldpZHRoIjowLjAsIkhlaWdodCI6MC4wLCJCb3JkZXJTdHlsZSI6eyIkaWQiOiI4NjkiLCJMaW5lQ29sb3IiOm51bGwsIkxpbmVXZWlnaHQiOjAuMCwiTGluZVR5cGUiOjAsIlBhcmVudFN0eWxlIjpudWxsfSwiUGFyZW50U3R5bGUiOnsiJHJlZiI6IjIyMyJ9fSwiRHVyYXRpb25TdHlsZSI6eyIkaWQiOiI4NzAiLCJGb250U2V0dGluZ3MiOnsiJGlkIjoiODcxIiwiRm9udFNpemUiOjEwLCJGb250TmFtZSI6IkNhbGlicmkiLCJJc0JvbGQiOmZhbHNlLCJJc0l0YWxpYyI6ZmFsc2UsIklzVW5kZXJsaW5lZCI6ZmFsc2UsIlBhcmVudFN0eWxlIjp7IiRyZWYiOiIyMzEifX0sIkF1dG9TaXplIjowLCJGb3JlZ3JvdW5kIjp7IiRpZCI6Ijg3MiIsIkNvbG9yIjp7IiRpZCI6Ijg3MyIsIkEiOjI1NSwiUiI6MSwiRyI6MjIsIkIiOjM5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ODc0IiwiQ29sb3IiOnsiJGlkIjoiODc1IiwiQSI6MCwiUiI6MjU1LCJHIjoyNTUsIkIiOjI1NX19LCJJc1Zpc2libGUiOnRydWUsIldpZHRoIjowLjAsIkhlaWdodCI6MC4wLCJCb3JkZXJTdHlsZSI6eyIkaWQiOiI4NzYiLCJMaW5lQ29sb3IiOm51bGwsIkxpbmVXZWlnaHQiOjAuMCwiTGluZVR5cGUiOjAsIlBhcmVudFN0eWxlIjpudWxsfSwiUGFyZW50U3R5bGUiOnsiJHJlZiI6IjIzMCJ9fSwiSG9yaXpvbnRhbENvbm5lY3RvclN0eWxlIjp7IiRpZCI6Ijg3NyIsIkxpbmVDb2xvciI6eyIkaWQiOiI4NzgiLCIkdHlwZSI6Ik5MUkUuQ29tbW9uLkRvbS5Tb2xpZENvbG9yQnJ1c2gsIE5MUkUuQ29tbW9uIiwiQ29sb3IiOnsiJGlkIjoiODc5IiwiQSI6MjU1LCJSIjoxODQsIkciOjIxMywiQiI6MjI0fX0sIkxpbmVXZWlnaHQiOjEuMCwiTGluZVR5cGUiOjAsIlBhcmVudFN0eWxlIjp7IiRyZWYiOiIyMzcifX0sIlZlcnRpY2FsQ29ubmVjdG9yU3R5bGUiOnsiJGlkIjoiODgwIiwiTGluZUNvbG9yIjp7IiRpZCI6Ijg4MSIsIiR0eXBlIjoiTkxSRS5Db21tb24uRG9tLlNvbGlkQ29sb3JCcnVzaCwgTkxSRS5Db21tb24iLCJDb2xvciI6eyIkaWQiOiI4ODIiLCJBIjoyNTUsIlIiOjIwMSwiRyI6MjI4LCJCIjoyMDJ9fSwiTGluZVdlaWdodCI6MC4wLCJMaW5lVHlwZSI6MCwiUGFyZW50U3R5bGUiOnsiJHJlZiI6IjI0MCJ9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ODgzIiwiTWFyZ2luIjp7IiRyZWYiOiIyNDQifSwiUGFkZGluZyI6eyIkaWQiOiI4ODQiLCJUb3AiOjAuMCwiTGVmdCI6MC4wLCJSaWdodCI6Mi4wLCJCb3R0b20iOjAuMH0sIkJhY2tncm91bmQiOnsiJGlkIjoiODg1IiwiQ29sb3IiOnsiJGlkIjoiODg2IiwiQSI6MjU1LCJSIjoyNTIsIkciOjE1OCwiQiI6Nzl9fSwiSXNWaXNpYmxlIjp0cnVlLCJXaWR0aCI6MC4wLCJIZWlnaHQiOjE2LjAsIkJvcmRlclN0eWxlIjp7IiRpZCI6Ijg4NyIsIkxpbmVDb2xvciI6eyIkaWQiOiI4ODgiLCIkdHlwZSI6Ik5MUkUuQ29tbW9uLkRvbS5Tb2xpZENvbG9yQnJ1c2gsIE5MUkUuQ29tbW9uIiwiQ29sb3IiOnsiJGlkIjoiODg5IiwiQSI6MjU1LCJSIjoyNTUsIkciOjAsIkIiOjB9fSwiTGluZVdlaWdodCI6MC4wLCJMaW5lVHlwZSI6MCwiUGFyZW50U3R5bGUiOm51bGx9LCJQYXJlbnRTdHlsZSI6eyIkcmVmIjoiMjQzIn19LCJUaXRsZVN0eWxlIjp7IiRpZCI6Ijg5MCIsIkZvbnRTZXR0aW5ncyI6eyIkaWQiOiI4OTEiLCJGb250U2l6ZSI6MTEsIkZvbnROYW1lIjoiQ2FsaWJyaSIsIklzQm9sZCI6ZmFsc2UsIklzSXRhbGljIjpmYWxzZSwiSXNVbmRlcmxpbmVkIjpmYWxzZSwiUGFyZW50U3R5bGUiOnsiJHJlZiI6IjI1MiJ9fSwiQXV0b1NpemUiOjIsIkZvcmVncm91bmQiOnsiJGlkIjoiODkyIiwiQ29sb3IiOnsiJGlkIjoiODkzIiwiQSI6MjU1LCJSIjozNywiRyI6NzIsIkIiOjg1fX0sIk1heFdpZHRoIjoxNjAuMTA3NTk2MDM0Njk2NDMsIk1heEhlaWdodCI6IkluZmluaXR5IiwiU21hcnRGb3JlZ3JvdW5kSXNBY3RpdmUiOmZhbHNlLCJIb3Jpem9udGFsQWxpZ25tZW50IjowLCJWZXJ0aWNhbEFsaWdubWVudCI6MCwiU21hcnRGb3JlZ3JvdW5kIjpudWxsLCJCYWNrZ3JvdW5kRmlsbFR5cGUiOjAsIk1hcmdpbiI6eyIkcmVmIjoiMjU1In0sIlBhZGRpbmciOnsiJHJlZiI6IjI1NiJ9LCJCYWNrZ3JvdW5kIjp7IiRpZCI6Ijg5NCIsIkNvbG9yIjp7IiRpZCI6Ijg5NSIsIkEiOjAsIlIiOjI1NSwiRyI6MjU1LCJCIjoyNTV9fSwiSXNWaXNpYmxlIjp0cnVlLCJXaWR0aCI6MC4wLCJIZWlnaHQiOjAuMCwiQm9yZGVyU3R5bGUiOnsiJGlkIjoiODk2IiwiTGluZUNvbG9yIjpudWxsLCJMaW5lV2VpZ2h0IjowLjAsIkxpbmVUeXBlIjowLCJQYXJlbnRTdHlsZSI6bnVsbH0sIlBhcmVudFN0eWxlIjp7IiRyZWYiOiIyNTEifX0sIkRhdGVTdHlsZSI6eyIkaWQiOiI4OTciLCJGb250U2V0dGluZ3MiOnsiJGlkIjoiODk4IiwiRm9udFNpemUiOjEwLCJGb250TmFtZSI6IkNvcmJlbCIsIklzQm9sZCI6ZmFsc2UsIklzSXRhbGljIjpmYWxzZSwiSXNVbmRlcmxpbmVkIjpmYWxzZSwiUGFyZW50U3R5bGUiOnsiJHJlZiI6IjI1OSJ9fSwiQXV0b1NpemUiOjIsIkZvcmVncm91bmQiOnsiJGlkIjoiODk5IiwiQ29sb3IiOnsiJGlkIjoiOTAwIiwiQSI6MjU1LCJSIjo4NSwiRyI6MTMwLCJCIjoxMzl9fSwiTWF4V2lkdGgiOjUx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pZCI6IjkwMSIsIkNvbG9yIjp7IiRpZCI6IjkwMiIsIkEiOjAsIlIiOjI1NSwiRyI6MjU1LCJCIjoyNTV9fSwiSXNWaXNpYmxlIjp0cnVlLCJXaWR0aCI6MC4wLCJIZWlnaHQiOjAuMCwiQm9yZGVyU3R5bGUiOnsiJGlkIjoiOTAzIiwiTGluZUNvbG9yIjpudWxsLCJMaW5lV2VpZ2h0IjowLjAsIkxpbmVUeXBlIjowLCJQYXJlbnRTdHlsZSI6bnVsbH0sIlBhcmVudFN0eWxlIjp7IiRyZWYiOiIyNTgifX0sIkRhdGVGb3JtYXQiOnsiJHJlZiI6IjI2NSJ9LCJXZWVrTnVtYmVyaW5nIjp7IiRpZCI6IjkwNCIsIkZvcm1hdCI6MCwiSXNWaXNpYmxlIjpmYWxzZSwiTGFzdEtub3duVmlzaWJpbGl0eVN0YXRlIjpmYWxzZX0sIklzVmlzaWJsZSI6dHJ1ZSwiUGFyZW50U3R5bGUiOnsiJHJlZiI6IjIyMiJ9fSwiSW5kZXgiOjgsIlNtYXJ0RHVyYXRpb25BY3RpdmF0ZWQiOmZhbHNlLCJEYXRlRm9ybWF0Ijp7IiRyZWYiOiIyNjUifSwiV2Vla051bWJlcmluZyI6eyIkaWQiOiI5MDUiLCJGb3JtYXQiOjAsIklzVmlzaWJsZSI6ZmFsc2UsIkxhc3RLbm93blZpc2liaWxpdHlTdGF0ZSI6ZmFsc2V9LCJJZCI6IjIwN2E0YTk3LWM2ODgtNGUyMy1hMzRhLTQxYTBkZTNmYjE5YSIsIkltcG9ydElkIjpudWxsLCJUaXRsZSI6IkVuZ2luZSBSb29tICYgQWNjb21tb2RhdGlvbiIsIk5vdGUiOm51bGwsIkh5cGVybGluayI6eyIkaWQiOiI5MDYiLCJBZGRyZXNzIjpudWxsLCJTdWJBZGRyZXNzIjpudWxsfSwiSXNDaGFuZ2VkIjpmYWxzZSwiSXNOZXciOnRydWV9LHsiJGlkIjoiOTA3IiwiR3JvdXBOYW1lIjpudWxsLCJTdGFydERhdGUiOiIyMDIyLTA5LTE4VDAzOjI2OjAwWiIsIkVuZERhdGUiOiIyMDIyLTEwLTAzVDA1OjI5OjAwWiIsIlBlcmNlbnRhZ2VDb21wbGV0ZSI6bnVsbCwiU3R5bGUiOnsiJGlkIjoiOTA4IiwiU2hhcGUiOjIsIlNoYXBlVGhpY2tuZXNzIjoxLCJEdXJhdGlvbkZvcm1hdCI6MSwiSW5jbHVkZU5vbldvcmtpbmdEYXlzSW5EdXJhdGlvbiI6dHJ1ZSwiUGVyY2VudGFnZUNvbXBsZXRlU3R5bGUiOnsiJGlkIjoiOTA5IiwiRm9udFNldHRpbmdzIjp7IiRpZCI6IjkxMCIsIkZvbnRTaXplIjoxMCwiRm9udE5hbWUiOiJDYWxpYnJpIiwiSXNCb2xkIjpmYWxzZSwiSXNJdGFsaWMiOmZhbHNlLCJJc1VuZGVybGluZWQiOmZhbHNlLCJQYXJlbnRTdHlsZSI6eyIkcmVmIjoiMjI0In19LCJBdXRvU2l6ZSI6MCwiRm9yZWdyb3VuZCI6eyIkcmVmIjoiMjI1In0sIk1heFdpZHRoIjoyMDAuMCwiTWF4SGVpZ2h0IjoiSW5maW5pdHkiLCJTbWFydEZvcmVncm91bmRJc0FjdGl2ZSI6ZmFsc2UsIkhvcml6b250YWxBbGlnbm1lbnQiOjAsIlZlcnRpY2FsQWxpZ25tZW50IjowLCJTbWFydEZvcmVncm91bmQiOm51bGwsIkJhY2tncm91bmRGaWxsVHlwZSI6MCwiTWFyZ2luIjp7IiRyZWYiOiIyMjcifSwiUGFkZGluZyI6eyIkcmVmIjoiMjI4In0sIkJhY2tncm91bmQiOnsiJHJlZiI6IjIyOSJ9LCJJc1Zpc2libGUiOnRydWUsIldpZHRoIjowLjAsIkhlaWdodCI6MC4wLCJCb3JkZXJTdHlsZSI6eyIkaWQiOiI5MTEiLCJMaW5lQ29sb3IiOm51bGwsIkxpbmVXZWlnaHQiOjAuMCwiTGluZVR5cGUiOjAsIlBhcmVudFN0eWxlIjpudWxsfSwiUGFyZW50U3R5bGUiOnsiJHJlZiI6IjIyMyJ9fSwiRHVyYXRpb25TdHlsZSI6eyIkaWQiOiI5MTIiLCJGb250U2V0dGluZ3MiOnsiJGlkIjoiOTEzIiwiRm9udFNpemUiOjEwLCJGb250TmFtZSI6IkNhbGlicmkiLCJJc0JvbGQiOmZhbHNlLCJJc0l0YWxpYyI6ZmFsc2UsIklzVW5kZXJsaW5lZCI6ZmFsc2UsIlBhcmVudFN0eWxlIjp7IiRyZWYiOiIyMzEifX0sIkF1dG9TaXplIjowLCJGb3JlZ3JvdW5kIjp7IiRpZCI6IjkxNCIsIkNvbG9yIjp7IiRpZCI6IjkxNSIsIkEiOjI1NSwiUiI6MSwiRyI6MjIsIkIiOjM5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OTE2IiwiQ29sb3IiOnsiJGlkIjoiOTE3IiwiQSI6MCwiUiI6MjU1LCJHIjoyNTUsIkIiOjI1NX19LCJJc1Zpc2libGUiOnRydWUsIldpZHRoIjowLjAsIkhlaWdodCI6MC4wLCJCb3JkZXJTdHlsZSI6eyIkaWQiOiI5MTgiLCJMaW5lQ29sb3IiOm51bGwsIkxpbmVXZWlnaHQiOjAuMCwiTGluZVR5cGUiOjAsIlBhcmVudFN0eWxlIjpudWxsfSwiUGFyZW50U3R5bGUiOnsiJHJlZiI6IjIzMCJ9fSwiSG9yaXpvbnRhbENvbm5lY3RvclN0eWxlIjp7IiRpZCI6IjkxOSIsIkxpbmVDb2xvciI6eyIkaWQiOiI5MjAiLCIkdHlwZSI6Ik5MUkUuQ29tbW9uLkRvbS5Tb2xpZENvbG9yQnJ1c2gsIE5MUkUuQ29tbW9uIiwiQ29sb3IiOnsiJGlkIjoiOTIxIiwiQSI6MjU1LCJSIjoxODQsIkciOjIxMywiQiI6MjI0fX0sIkxpbmVXZWlnaHQiOjEuMCwiTGluZVR5cGUiOjAsIlBhcmVudFN0eWxlIjp7IiRyZWYiOiIyMzcifX0sIlZlcnRpY2FsQ29ubmVjdG9yU3R5bGUiOnsiJGlkIjoiOTIyIiwiTGluZUNvbG9yIjp7IiRpZCI6IjkyMyIsIiR0eXBlIjoiTkxSRS5Db21tb24uRG9tLlNvbGlkQ29sb3JCcnVzaCwgTkxSRS5Db21tb24iLCJDb2xvciI6eyIkaWQiOiI5MjQiLCJBIjoyNTUsIlIiOjIwMSwiRyI6MjI4LCJCIjoyMDJ9fSwiTGluZVdlaWdodCI6MC4wLCJMaW5lVHlwZSI6MCwiUGFyZW50U3R5bGUiOnsiJHJlZiI6IjI0MCJ9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OTI1IiwiTWFyZ2luIjp7IiRyZWYiOiIyNDQifSwiUGFkZGluZyI6eyIkaWQiOiI5MjYiLCJUb3AiOjAuMCwiTGVmdCI6MC4wLCJSaWdodCI6Mi4wLCJCb3R0b20iOjAuMH0sIkJhY2tncm91bmQiOnsiJGlkIjoiOTI3IiwiQ29sb3IiOnsiJGlkIjoiOTI4IiwiQSI6MjU1LCJSIjoxMzUsIkciOjE4NywiQiI6MTYyfX0sIklzVmlzaWJsZSI6dHJ1ZSwiV2lkdGgiOjAuMCwiSGVpZ2h0IjoxNi4wLCJCb3JkZXJTdHlsZSI6eyIkaWQiOiI5MjkiLCJMaW5lQ29sb3IiOnsiJGlkIjoiOTMwIiwiJHR5cGUiOiJOTFJFLkNvbW1vbi5Eb20uU29saWRDb2xvckJydXNoLCBOTFJFLkNvbW1vbiIsIkNvbG9yIjp7IiRpZCI6IjkzMSIsIkEiOjI1NSwiUiI6MjU1LCJHIjowLCJCIjowfX0sIkxpbmVXZWlnaHQiOjAuMCwiTGluZVR5cGUiOjAsIlBhcmVudFN0eWxlIjpudWxsfSwiUGFyZW50U3R5bGUiOnsiJHJlZiI6IjI0MyJ9fSwiVGl0bGVTdHlsZSI6eyIkaWQiOiI5MzIiLCJGb250U2V0dGluZ3MiOnsiJGlkIjoiOTMzIiwiRm9udFNpemUiOjExLCJGb250TmFtZSI6IkNhbGlicmkiLCJJc0JvbGQiOmZhbHNlLCJJc0l0YWxpYyI6ZmFsc2UsIklzVW5kZXJsaW5lZCI6ZmFsc2UsIlBhcmVudFN0eWxlIjp7IiRyZWYiOiIyNTIifX0sIkF1dG9TaXplIjoyLCJGb3JlZ3JvdW5kIjp7IiRpZCI6IjkzNCIsIkNvbG9yIjp7IiRpZCI6IjkzNSIsIkEiOjI1NSwiUiI6MzcsIkciOjcyLCJCIjo4NX19LCJNYXhXaWR0aCI6MTYzLjQ0NTM1MzE1OTg1MTMy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aWQiOiI5MzYiLCJDb2xvciI6eyIkaWQiOiI5MzciLCJBIjowLCJSIjoyNTUsIkciOjI1NSwiQiI6MjU1fX0sIklzVmlzaWJsZSI6dHJ1ZSwiV2lkdGgiOjAuMCwiSGVpZ2h0IjowLjAsIkJvcmRlclN0eWxlIjp7IiRpZCI6IjkzOCIsIkxpbmVDb2xvciI6bnVsbCwiTGluZVdlaWdodCI6MC4wLCJMaW5lVHlwZSI6MCwiUGFyZW50U3R5bGUiOm51bGx9LCJQYXJlbnRTdHlsZSI6eyIkcmVmIjoiMjUxIn19LCJEYXRlU3R5bGUiOnsiJGlkIjoiOTM5IiwiRm9udFNldHRpbmdzIjp7IiRpZCI6Ijk0MCIsIkZvbnRTaXplIjoxMCwiRm9udE5hbWUiOiJDb3JiZWwiLCJJc0JvbGQiOmZhbHNlLCJJc0l0YWxpYyI6ZmFsc2UsIklzVW5kZXJsaW5lZCI6ZmFsc2UsIlBhcmVudFN0eWxlIjp7IiRyZWYiOiIyNTkifX0sIkF1dG9TaXplIjoyLCJGb3JlZ3JvdW5kIjp7IiRpZCI6Ijk0MSIsIkNvbG9yIjp7IiRpZCI6Ijk0MiIsIkEiOjI1NSwiUiI6ODUsIkciOjEzMCwiQiI6MTM5fX0sIk1heFdpZHRoIjo1Mi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aWQiOiI5NDMiLCJDb2xvciI6eyIkaWQiOiI5NDQiLCJBIjowLCJSIjoyNTUsIkciOjI1NSwiQiI6MjU1fX0sIklzVmlzaWJsZSI6dHJ1ZSwiV2lkdGgiOjAuMCwiSGVpZ2h0IjowLjAsIkJvcmRlclN0eWxlIjp7IiRpZCI6Ijk0NSIsIkxpbmVDb2xvciI6bnVsbCwiTGluZVdlaWdodCI6MC4wLCJMaW5lVHlwZSI6MCwiUGFyZW50U3R5bGUiOm51bGx9LCJQYXJlbnRTdHlsZSI6eyIkcmVmIjoiMjU4In19LCJEYXRlRm9ybWF0Ijp7IiRyZWYiOiIyNjUifSwiV2Vla051bWJlcmluZyI6eyIkaWQiOiI5NDYiLCJGb3JtYXQiOjAsIklzVmlzaWJsZSI6ZmFsc2UsIkxhc3RLbm93blZpc2liaWxpdHlTdGF0ZSI6ZmFsc2V9LCJJc1Zpc2libGUiOnRydWUsIlBhcmVudFN0eWxlIjp7IiRyZWYiOiIyMjIifX0sIkluZGV4Ijo5LCJTbWFydER1cmF0aW9uQWN0aXZhdGVkIjpmYWxzZSwiRGF0ZUZvcm1hdCI6eyIkcmVmIjoiMjY1In0sIldlZWtOdW1iZXJpbmciOnsiJGlkIjoiOTQ3IiwiRm9ybWF0IjowLCJJc1Zpc2libGUiOmZhbHNlLCJMYXN0S25vd25WaXNpYmlsaXR5U3RhdGUiOmZhbHNlfSwiSWQiOiI2OGIxYjU2OS1lNGExLTQxMjEtOGVkYy05ZjkwYmFiOWM5MzIiLCJJbXBvcnRJZCI6bnVsbCwiVGl0bGUiOiJIYXRjaCAmIFN1cGVyc3RydWN0dXJlIiwiTm90ZSI6bnVsbCwiSHlwZXJsaW5rIjp7IiRpZCI6Ijk0OCIsIkFkZHJlc3MiOm51bGwsIlN1YkFkZHJlc3MiOm51bGx9LCJJc0NoYW5nZWQiOmZhbHNlLCJJc05ldyI6dHJ1ZX0seyIkaWQiOiI5NDkiLCJHcm91cE5hbWUiOm51bGwsIlN0YXJ0RGF0ZSI6IjIwMjItMDgtMzBUMjA6MjE6MDBaIiwiRW5kRGF0ZSI6IjIwMjItMDktMjJUMjE6MDY6MDBaIiwiUGVyY2VudGFnZUNvbXBsZXRlIjpudWxsLCJTdHlsZSI6eyIkaWQiOiI5NTAiLCJTaGFwZSI6MiwiU2hhcGVUaGlja25lc3MiOjEsIkR1cmF0aW9uRm9ybWF0IjoxLCJJbmNsdWRlTm9uV29ya2luZ0RheXNJbkR1cmF0aW9uIjp0cnVlLCJQZXJjZW50YWdlQ29tcGxldGVTdHlsZSI6eyIkaWQiOiI5NTEiLCJGb250U2V0dGluZ3MiOnsiJGlkIjoiOTUyIiwiRm9udFNpemUiOjEwLCJGb250TmFtZSI6IkNhbGlicmkiLCJJc0JvbGQiOmZhbHNlLCJJc0l0YWxpYyI6ZmFsc2UsIklzVW5kZXJsaW5lZCI6ZmFsc2UsIlBhcmVudFN0eWxlIjp7IiRyZWYiOiIyMjQifX0sIkF1dG9TaXplIjowLCJGb3JlZ3JvdW5kIjp7IiRyZWYiOiIyMjUifSwiTWF4V2lkdGgiOjIwMC4wLCJNYXhIZWlnaHQiOiJJbmZpbml0eSIsIlNtYXJ0Rm9yZWdyb3VuZElzQWN0aXZlIjpmYWxzZSwiSG9yaXpvbnRhbEFsaWdubWVudCI6MCwiVmVydGljYWxBbGlnbm1lbnQiOjAsIlNtYXJ0Rm9yZWdyb3VuZCI6bnVsbCwiQmFja2dyb3VuZEZpbGxUeXBlIjowLCJNYXJnaW4iOnsiJHJlZiI6IjIyNyJ9LCJQYWRkaW5nIjp7IiRyZWYiOiIyMjgifSwiQmFja2dyb3VuZCI6eyIkcmVmIjoiMjI5In0sIklzVmlzaWJsZSI6dHJ1ZSwiV2lkdGgiOjAuMCwiSGVpZ2h0IjowLjAsIkJvcmRlclN0eWxlIjp7IiRpZCI6Ijk1MyIsIkxpbmVDb2xvciI6bnVsbCwiTGluZVdlaWdodCI6MC4wLCJMaW5lVHlwZSI6MCwiUGFyZW50U3R5bGUiOm51bGx9LCJQYXJlbnRTdHlsZSI6eyIkcmVmIjoiMjIzIn19LCJEdXJhdGlvblN0eWxlIjp7IiRpZCI6Ijk1NCIsIkZvbnRTZXR0aW5ncyI6eyIkaWQiOiI5NTUiLCJGb250U2l6ZSI6MTAsIkZvbnROYW1lIjoiQ2FsaWJyaSIsIklzQm9sZCI6ZmFsc2UsIklzSXRhbGljIjpmYWxzZSwiSXNVbmRlcmxpbmVkIjpmYWxzZSwiUGFyZW50U3R5bGUiOnsiJHJlZiI6IjIzMSJ9fSwiQXV0b1NpemUiOjAsIkZvcmVncm91bmQiOnsiJGlkIjoiOTU2IiwiQ29sb3IiOnsiJGlkIjoiOTU3IiwiQSI6MjU1LCJSIjoyMDEsIkciOjIyOCwiQiI6MjAyfX0sIk1heFdpZHRoIjoyMDAuMCwiTWF4SGVpZ2h0IjoiSW5maW5pdHkiLCJTbWFydEZvcmVncm91bmRJc0FjdGl2ZSI6ZmFsc2UsIkhvcml6b250YWxBbGlnbm1lbnQiOjEsIlZlcnRpY2FsQWxpZ25tZW50IjowLCJTbWFydEZvcmVncm91bmQiOm51bGwsIkJhY2tncm91bmRGaWxsVHlwZSI6MCwiTWFyZ2luIjp7IiRyZWYiOiIyMzQifSwiUGFkZGluZyI6eyIkcmVmIjoiMjM1In0sIkJhY2tncm91bmQiOnsiJGlkIjoiOTU4IiwiQ29sb3IiOnsiJGlkIjoiOTU5IiwiQSI6MCwiUiI6MjU1LCJHIjoyNTUsIkIiOjI1NX19LCJJc1Zpc2libGUiOnRydWUsIldpZHRoIjowLjAsIkhlaWdodCI6MC4wLCJCb3JkZXJTdHlsZSI6eyIkaWQiOiI5NjAiLCJMaW5lQ29sb3IiOm51bGwsIkxpbmVXZWlnaHQiOjAuMCwiTGluZVR5cGUiOjAsIlBhcmVudFN0eWxlIjpudWxsfSwiUGFyZW50U3R5bGUiOnsiJHJlZiI6IjIzMCJ9fSwiSG9yaXpvbnRhbENvbm5lY3RvclN0eWxlIjp7IiRpZCI6Ijk2MSIsIkxpbmVDb2xvciI6eyIkaWQiOiI5NjIiLCIkdHlwZSI6Ik5MUkUuQ29tbW9uLkRvbS5Tb2xpZENvbG9yQnJ1c2gsIE5MUkUuQ29tbW9uIiwiQ29sb3IiOnsiJGlkIjoiOTYzIiwiQSI6MjU1LCJSIjoxODQsIkciOjIxMywiQiI6MjI0fX0sIkxpbmVXZWlnaHQiOjEuMCwiTGluZVR5cGUiOjAsIlBhcmVudFN0eWxlIjp7IiRyZWYiOiIyMzcifX0sIlZlcnRpY2FsQ29ubmVjdG9yU3R5bGUiOnsiJGlkIjoiOTY0IiwiTGluZUNvbG9yIjp7IiRpZCI6Ijk2NSIsIiR0eXBlIjoiTkxSRS5Db21tb24uRG9tLlNvbGlkQ29sb3JCcnVzaCwgTkxSRS5Db21tb24iLCJDb2xvciI6eyIkaWQiOiI5NjYiLCJBIjoyNTUsIlIiOjIwMSwiRyI6MjI4LCJCIjoyMDJ9fSwiTGluZVdlaWdodCI6MC4wLCJMaW5lVHlwZSI6MCwiUGFyZW50U3R5bGUiOnsiJHJlZiI6IjI0MCJ9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OTY3IiwiTWFyZ2luIjp7IiRyZWYiOiIyNDQifSwiUGFkZGluZyI6eyIkaWQiOiI5NjgiLCJUb3AiOjAuMCwiTGVmdCI6MC4wLCJSaWdodCI6Mi4wLCJCb3R0b20iOjAuMH0sIkJhY2tncm91bmQiOnsiJHJlZiI6IjI0NiJ9LCJJc1Zpc2libGUiOnRydWUsIldpZHRoIjowLjAsIkhlaWdodCI6MTYuMCwiQm9yZGVyU3R5bGUiOnsiJGlkIjoiOTY5IiwiTGluZUNvbG9yIjp7IiRpZCI6Ijk3MCIsIiR0eXBlIjoiTkxSRS5Db21tb24uRG9tLlNvbGlkQ29sb3JCcnVzaCwgTkxSRS5Db21tb24iLCJDb2xvciI6eyIkaWQiOiI5NzEiLCJBIjoyNTUsIlIiOjI1NSwiRyI6MCwiQiI6MH19LCJMaW5lV2VpZ2h0IjowLjAsIkxpbmVUeXBlIjowLCJQYXJlbnRTdHlsZSI6bnVsbH0sIlBhcmVudFN0eWxlIjp7IiRyZWYiOiIyNDMifX0sIlRpdGxlU3R5bGUiOnsiJGlkIjoiOTcyIiwiRm9udFNldHRpbmdzIjp7IiRpZCI6Ijk3MyIsIkZvbnRTaXplIjoxMSwiRm9udE5hbWUiOiJDYWxpYnJpIiwiSXNCb2xkIjpmYWxzZSwiSXNJdGFsaWMiOmZhbHNlLCJJc1VuZGVybGluZWQiOmZhbHNlLCJQYXJlbnRTdHlsZSI6eyIkcmVmIjoiMjUyIn19LCJBdXRvU2l6ZSI6MiwiRm9yZWdyb3VuZCI6eyIkaWQiOiI5NzQiLCJDb2xvciI6eyIkaWQiOiI5NzUiLCJBIjoyNTUsIlIiOjM3LCJHIjo3MiwiQiI6ODV9fSwiTWF4V2lkdGgiOjY0LjEwMzc1NDY0Njg0MDEzLCJNYXhIZWlnaHQiOiJJbmZpbml0eSIsIlNtYXJ0Rm9yZWdyb3VuZElzQWN0aXZlIjpmYWxzZSwiSG9yaXpvbnRhbEFsaWdubWVudCI6MCwiVmVydGljYWxBbGlnbm1lbnQiOjAsIlNtYXJ0Rm9yZWdyb3VuZCI6bnVsbCwiQmFja2dyb3VuZEZpbGxUeXBlIjowLCJNYXJnaW4iOnsiJHJlZiI6IjI1NSJ9LCJQYWRkaW5nIjp7IiRyZWYiOiIyNTYifSwiQmFja2dyb3VuZCI6eyIkaWQiOiI5NzYiLCJDb2xvciI6eyIkaWQiOiI5NzciLCJBIjowLCJSIjoyNTUsIkciOjI1NSwiQiI6MjU1fX0sIklzVmlzaWJsZSI6dHJ1ZSwiV2lkdGgiOjAuMCwiSGVpZ2h0IjowLjAsIkJvcmRlclN0eWxlIjp7IiRpZCI6Ijk3OCIsIkxpbmVDb2xvciI6bnVsbCwiTGluZVdlaWdodCI6MC4wLCJMaW5lVHlwZSI6MCwiUGFyZW50U3R5bGUiOm51bGx9LCJQYXJlbnRTdHlsZSI6eyIkcmVmIjoiMjUxIn19LCJEYXRlU3R5bGUiOnsiJGlkIjoiOTc5IiwiRm9udFNldHRpbmdzIjp7IiRpZCI6Ijk4MCIsIkZvbnRTaXplIjoxMCwiRm9udE5hbWUiOiJDb3JiZWwiLCJJc0JvbGQiOmZhbHNlLCJJc0l0YWxpYyI6ZmFsc2UsIklzVW5kZXJsaW5lZCI6ZmFsc2UsIlBhcmVudFN0eWxlIjp7IiRyZWYiOiIyNTkifX0sIkF1dG9TaXplIjoyLCJGb3JlZ3JvdW5kIjp7IiRpZCI6Ijk4MSIsIkNvbG9yIjp7IiRpZCI6Ijk4MiIsIkEiOjI1NSwiUiI6ODUsIkciOjEzMCwiQiI6MTM5fX0sIk1heFdpZHRoIjo1My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aWQiOiI5ODMiLCJDb2xvciI6eyIkaWQiOiI5ODQiLCJBIjowLCJSIjoyNTUsIkciOjI1NSwiQiI6MjU1fX0sIklzVmlzaWJsZSI6dHJ1ZSwiV2lkdGgiOjAuMCwiSGVpZ2h0IjowLjAsIkJvcmRlclN0eWxlIjp7IiRpZCI6Ijk4NSIsIkxpbmVDb2xvciI6bnVsbCwiTGluZVdlaWdodCI6MC4wLCJMaW5lVHlwZSI6MCwiUGFyZW50U3R5bGUiOm51bGx9LCJQYXJlbnRTdHlsZSI6eyIkcmVmIjoiMjU4In19LCJEYXRlRm9ybWF0Ijp7IiRyZWYiOiIyNjUifSwiV2Vla051bWJlcmluZyI6eyIkaWQiOiI5ODYiLCJGb3JtYXQiOjAsIklzVmlzaWJsZSI6ZmFsc2UsIkxhc3RLbm93blZpc2liaWxpdHlTdGF0ZSI6ZmFsc2V9LCJJc1Zpc2libGUiOnRydWUsIlBhcmVudFN0eWxlIjp7IiRyZWYiOiIyMjIifX0sIkluZGV4IjoxMCwiU21hcnREdXJhdGlvbkFjdGl2YXRlZCI6ZmFsc2UsIkRhdGVGb3JtYXQiOnsiJHJlZiI6IjI2NSJ9LCJXZWVrTnVtYmVyaW5nIjp7IiRpZCI6Ijk4NyIsIkZvcm1hdCI6MCwiSXNWaXNpYmxlIjpmYWxzZSwiTGFzdEtub3duVmlzaWJpbGl0eVN0YXRlIjpmYWxzZX0sIklkIjoiOWE2YjNlMTktZTE5NS00MDlkLThmNWMtZDE0MDczZGJiMmEzIiwiSW1wb3J0SWQiOm51bGwsIlRpdGxlIjoiU3RlZWwgUHJvZmlsZXMiLCJOb3RlIjpudWxsLCJIeXBlcmxpbmsiOnsiJGlkIjoiOTg4IiwiQWRkcmVzcyI6bnVsbCwiU3ViQWRkcmVzcyI6bnVsbH0sIklzQ2hhbmdlZCI6ZmFsc2UsIklzTmV3Ijp0cnVlfSx7IiRpZCI6Ijk4OSIsIkdyb3VwTmFtZSI6bnVsbCwiU3RhcnREYXRlIjoiMjAyMi0wOC0wNVQyMzo0MzowMFoiLCJFbmREYXRlIjoiMjAyMi0wOC0zMVQyMzozNzowMFoiLCJQZXJjZW50YWdlQ29tcGxldGUiOm51bGwsIlN0eWxlIjp7IiRpZCI6Ijk5MCIsIlNoYXBlIjo3LCJTaGFwZVRoaWNrbmVzcyI6MSwiRHVyYXRpb25Gb3JtYXQiOjAsIkluY2x1ZGVOb25Xb3JraW5nRGF5c0luRHVyYXRpb24iOnRydWUsIlBlcmNlbnRhZ2VDb21wbGV0ZVN0eWxlIjp7IiRpZCI6Ijk5MSIsIkZvbnRTZXR0aW5ncyI6eyIkaWQiOiI5OTIiLCJGb250U2l6ZSI6MTAsIkZvbnROYW1lIjoiQ2FsaWJyaSIsIklzQm9sZCI6ZmFsc2UsIklzSXRhbGljIjpmYWxzZSwiSXNVbmRlcmxpbmVkIjpmYWxzZSwiUGFyZW50U3R5bGUiOnsiJHJlZiI6IjIyNCJ9fSwiQXV0b1NpemUiOjAsIkZvcmVncm91bmQiOnsiJHJlZiI6IjIyNSJ9LCJNYXhXaWR0aCI6MjAwLjAsIk1heEhlaWdodCI6IkluZmluaXR5IiwiU21hcnRGb3JlZ3JvdW5kSXNBY3RpdmUiOmZhbHNlLCJIb3Jpem9udGFsQWxpZ25tZW50IjowLCJWZXJ0aWNhbEFsaWdubWVudCI6MCwiU21hcnRGb3JlZ3JvdW5kIjpudWxsLCJCYWNrZ3JvdW5kRmlsbFR5cGUiOjAsIk1hcmdpbiI6eyIkcmVmIjoiMjI3In0sIlBhZGRpbmciOnsiJHJlZiI6IjIyOCJ9LCJCYWNrZ3JvdW5kIjp7IiRyZWYiOiIyMjkifSwiSXNWaXNpYmxlIjp0cnVlLCJXaWR0aCI6MC4wLCJIZWlnaHQiOjAuMCwiQm9yZGVyU3R5bGUiOnsiJGlkIjoiOTkzIiwiTGluZUNvbG9yIjpudWxsLCJMaW5lV2VpZ2h0IjowLjAsIkxpbmVUeXBlIjowLCJQYXJlbnRTdHlsZSI6bnVsbH0sIlBhcmVudFN0eWxlIjp7IiRyZWYiOiIyMjMifX0sIkR1cmF0aW9uU3R5bGUiOnsiJGlkIjoiOTk0IiwiRm9udFNldHRpbmdzIjp7IiRpZCI6Ijk5NSIsIkZvbnRTaXplIjoxMCwiRm9udE5hbWUiOiJDYWxpYnJpIiwiSXNCb2xkIjpmYWxzZSwiSXNJdGFsaWMiOmZhbHNlLCJJc1VuZGVybGluZWQiOmZhbHNlLCJQYXJlbnRTdHlsZSI6eyIkcmVmIjoiMjMxIn19LCJBdXRvU2l6ZSI6MCwiRm9yZWdyb3VuZCI6eyIkaWQiOiI5OTYiLCJDb2xvciI6eyIkaWQiOiI5OTciLCJBIjoyNTUsIlIiOjI1NSwiRyI6MjI4LCJCIjoyMjh9fSwiTWF4V2lkdGgiOjIwMC4wLCJNYXhIZWlnaHQiOiJJbmZpbml0eSIsIlNtYXJ0Rm9yZWdyb3VuZElzQWN0aXZlIjpmYWxzZSwiSG9yaXpvbnRhbEFsaWdubWVudCI6MSwiVmVydGljYWxBbGlnbm1lbnQiOjAsIlNtYXJ0Rm9yZWdyb3VuZCI6bnVsbCwiQmFja2dyb3VuZEZpbGxUeXBlIjowLCJNYXJnaW4iOnsiJHJlZiI6IjIzNCJ9LCJQYWRkaW5nIjp7IiRyZWYiOiIyMzUifSwiQmFja2dyb3VuZCI6eyIkaWQiOiI5OTgiLCJDb2xvciI6eyIkaWQiOiI5OTkiLCJBIjowLCJSIjoyNTUsIkciOjI1NSwiQiI6MjU1fX0sIklzVmlzaWJsZSI6dHJ1ZSwiV2lkdGgiOjAuMCwiSGVpZ2h0IjowLjAsIkJvcmRlclN0eWxlIjp7IiRpZCI6IjEwMDAiLCJMaW5lQ29sb3IiOm51bGwsIkxpbmVXZWlnaHQiOjAuMCwiTGluZVR5cGUiOjAsIlBhcmVudFN0eWxlIjpudWxsfSwiUGFyZW50U3R5bGUiOnsiJHJlZiI6IjIzMCJ9fSwiSG9yaXpvbnRhbENvbm5lY3RvclN0eWxlIjp7IiRpZCI6IjEwMDEiLCJMaW5lQ29sb3IiOnsiJGlkIjoiMTAwMiIsIiR0eXBlIjoiTkxSRS5Db21tb24uRG9tLlNvbGlkQ29sb3JCcnVzaCwgTkxSRS5Db21tb24iLCJDb2xvciI6eyIkaWQiOiIxMDAzIiwiQSI6MjU1LCJSIjoxODQsIkciOjIxMywiQiI6MjI0fX0sIkxpbmVXZWlnaHQiOjEuMCwiTGluZVR5cGUiOjAsIlBhcmVudFN0eWxlIjp7IiRyZWYiOiIyMzcifX0sIlZlcnRpY2FsQ29ubmVjdG9yU3R5bGUiOnsiJGlkIjoiMTAwNCIsIkxpbmVDb2xvciI6eyIkaWQiOiIxMDA1IiwiJHR5cGUiOiJOTFJFLkNvbW1vbi5Eb20uU29saWRDb2xvckJydXNoLCBOTFJFLkNvbW1vbiIsIkNvbG9yIjp7IiRpZCI6IjEwMDYiLCJBIjoyNTUsIlIiOjIwMSwiRyI6MjI4LCJCIjoyMDJ9fSwiTGluZVdlaWdodCI6MC4wLCJMaW5lVHlwZSI6MCwiUGFyZW50U3R5bGUiOnsiJHJlZiI6IjI0MCJ9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MTAwNyIsIk1hcmdpbiI6eyIkcmVmIjoiMjQ0In0sIlBhZGRpbmciOnsiJHJlZiI6IjI0NSJ9LCJCYWNrZ3JvdW5kIjp7IiRpZCI6IjEwMDgiLCJDb2xvciI6eyIkaWQiOiIxMDA5IiwiQSI6MjU1LCJSIjoxODcsIkciOjEwLCJCIjozM319LCJJc1Zpc2libGUiOnRydWUsIldpZHRoIjowLjAsIkhlaWdodCI6MTYuMCwiQm9yZGVyU3R5bGUiOnsiJGlkIjoiMTAxMCIsIkxpbmVDb2xvciI6eyIkaWQiOiIxMDExIiwiJHR5cGUiOiJOTFJFLkNvbW1vbi5Eb20uU29saWRDb2xvckJydXNoLCBOTFJFLkNvbW1vbiIsIkNvbG9yIjp7IiRpZCI6IjEwMTIiLCJBIjoyNTUsIlIiOjI1NSwiRyI6MCwiQiI6MH19LCJMaW5lV2VpZ2h0IjowLjAsIkxpbmVUeXBlIjowLCJQYXJlbnRTdHlsZSI6bnVsbH0sIlBhcmVudFN0eWxlIjp7IiRyZWYiOiIyNDMifX0sIlRpdGxlU3R5bGUiOnsiJGlkIjoiMTAxMyIsIkZvbnRTZXR0aW5ncyI6eyIkaWQiOiIxMDE0IiwiRm9udFNpemUiOjExLCJGb250TmFtZSI6IkNhbGlicmkiLCJJc0JvbGQiOmZhbHNlLCJJc0l0YWxpYyI6ZmFsc2UsIklzVW5kZXJsaW5lZCI6ZmFsc2UsIlBhcmVudFN0eWxlIjp7IiRyZWYiOiIyNTIifX0sIkF1dG9TaXplIjowLCJGb3JlZ3JvdW5kIjp7IiRpZCI6IjEwMTUiLCJDb2xvciI6eyIkaWQiOiIxMDE2IiwiQSI6MjU1LCJSIjozNywiRyI6NzIsIkIiOjg1fX0sIk1heFdpZHRoIjo3MjAuMCwiTWF4SGVpZ2h0IjoiSW5maW5pdHkiLCJTbWFydEZvcmVncm91bmRJc0FjdGl2ZSI6ZmFsc2UsIkhvcml6b250YWxBbGlnbm1lbnQiOjAsIlZlcnRpY2FsQWxpZ25tZW50IjowLCJTbWFydEZvcmVncm91bmQiOm51bGwsIkJhY2tncm91bmRGaWxsVHlwZSI6MCwiTWFyZ2luIjp7IiRyZWYiOiIyNTUifSwiUGFkZGluZyI6eyIkcmVmIjoiMjU2In0sIkJhY2tncm91bmQiOnsiJGlkIjoiMTAxNyIsIkNvbG9yIjp7IiRpZCI6IjEwMTgiLCJBIjowLCJSIjoyNTUsIkciOjI1NSwiQiI6MjU1fX0sIklzVmlzaWJsZSI6dHJ1ZSwiV2lkdGgiOjAuMCwiSGVpZ2h0IjowLjAsIkJvcmRlclN0eWxlIjp7IiRpZCI6IjEwMTkiLCJMaW5lQ29sb3IiOm51bGwsIkxpbmVXZWlnaHQiOjAuMCwiTGluZVR5cGUiOjAsIlBhcmVudFN0eWxlIjpudWxsfSwiUGFyZW50U3R5bGUiOnsiJHJlZiI6IjI1MSJ9fSwiRGF0ZVN0eWxlIjp7IiRpZCI6IjEwMjAiLCJGb250U2V0dGluZ3MiOnsiJGlkIjoiMTAyMSIsIkZvbnRTaXplIjoxMCwiRm9udE5hbWUiOiJDb3JiZWwiLCJJc0JvbGQiOmZhbHNlLCJJc0l0YWxpYyI6ZmFsc2UsIklzVW5kZXJsaW5lZCI6ZmFsc2UsIlBhcmVudFN0eWxlIjp7IiRyZWYiOiIyNTkifX0sIkF1dG9TaXplIjoyLCJGb3JlZ3JvdW5kIjp7IiRpZCI6IjEwMjIiLCJDb2xvciI6eyIkaWQiOiIxMDIzIiwiQSI6MjU1LCJSIjo4NSwiRyI6MTMwLCJCIjoxMzl9fSwiTWF4V2lkdGgiOjUz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pZCI6IjEwMjQiLCJDb2xvciI6eyIkaWQiOiIxMDI1IiwiQSI6MCwiUiI6MjU1LCJHIjoyNTUsIkIiOjI1NX19LCJJc1Zpc2libGUiOnRydWUsIldpZHRoIjowLjAsIkhlaWdodCI6MC4wLCJCb3JkZXJTdHlsZSI6eyIkaWQiOiIxMDI2IiwiTGluZUNvbG9yIjpudWxsLCJMaW5lV2VpZ2h0IjowLjAsIkxpbmVUeXBlIjowLCJQYXJlbnRTdHlsZSI6bnVsbH0sIlBhcmVudFN0eWxlIjp7IiRyZWYiOiIyNTgifX0sIkRhdGVGb3JtYXQiOnsiJHJlZiI6IjI2NSJ9LCJXZWVrTnVtYmVyaW5nIjp7IiRpZCI6IjEwMjciLCJGb3JtYXQiOjAsIklzVmlzaWJsZSI6ZmFsc2UsIkxhc3RLbm93blZpc2liaWxpdHlTdGF0ZSI6ZmFsc2V9LCJJc1Zpc2libGUiOnRydWUsIlBhcmVudFN0eWxlIjp7IiRyZWYiOiIyMjIifX0sIkluZGV4IjoxMSwiU21hcnREdXJhdGlvbkFjdGl2YXRlZCI6ZmFsc2UsIkRhdGVGb3JtYXQiOnsiJHJlZiI6IjI2NSJ9LCJXZWVrTnVtYmVyaW5nIjp7IiRpZCI6IjEwMjgiLCJGb3JtYXQiOjAsIklzVmlzaWJsZSI6ZmFsc2UsIkxhc3RLbm93blZpc2liaWxpdHlTdGF0ZSI6ZmFsc2V9LCJJZCI6ImE4NjE1NTQyLTI5M2EtNGNkZi1iNWU5LTk1ODBkNjYzZDVjMyIsIkltcG9ydElkIjpudWxsLCJUaXRsZSI6IkVuZ2luZWVyaW5nIiwiTm90ZSI6bnVsbCwiSHlwZXJsaW5rIjp7IiRpZCI6IjEwMjkiLCJBZGRyZXNzIjpudWxsLCJTdWJBZGRyZXNzIjpudWxsfSwiSXNDaGFuZ2VkIjpmYWxzZSwiSXNOZXciOnRydWV9XSwiU3dpbWxhbmVzIjpbXSwiTXNQcm9qZWN0SXRlbXNUcmVlIjpudWxsLCJNZXRhZGF0YSI6eyIkaWQiOiIxMDMw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wMzE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EwMzIiLCJVc2VUaW1lIjpmYWxzZSwiV29ya0RheVN0YXJ0IjoiMDA6MDA6MDAiLCJXb3JrRGF5RW5kIjoiMjM6NTk6MDAifSwiTGFzdFVzZWRUZW1wbGF0ZUlkIjoiNGI2OWZiM2UtZmExOS00MGU2LWJjOGMtMjVhMGY5MWEzMjky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ll Blocks Complete"/>
  <p:tag name="OTLPOSITIONONTASK" val="None"/>
  <p:tag name="OTLRELATEDTASKID" val="00000000-0000-0000-0000-000000000000"/>
  <p:tag name="OTLWEEKNUMBERINGFORMAT" val="WNFormat1"/>
  <p:tag name="OTLWEEKNUMBERINGISVISIBLE" val="False"/>
  <p:tag name="OTLDATE" val="2022-11-25T23:59:00.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avigation Installation Done"/>
  <p:tag name="OTLPOSITIONONTASK" val="None"/>
  <p:tag name="OTLRELATEDTASKID" val="00000000-0000-0000-0000-000000000000"/>
  <p:tag name="OTLWEEKNUMBERINGFORMAT" val="WNFormat1"/>
  <p:tag name="OTLWEEKNUMBERINGISVISIBLE" val="False"/>
  <p:tag name="OTLDATE" val="2023-01-21T23:59:00.0000000"/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djusters"/>
  <p:tag name="OTLPOSITIONONTASK" val="None"/>
  <p:tag name="OTLRELATEDTASKID" val="00000000-0000-0000-0000-000000000000"/>
  <p:tag name="OTLWEEKNUMBERINGFORMAT" val="WNFormat1"/>
  <p:tag name="OTLWEEKNUMBERINGISVISIBLE" val="False"/>
  <p:tag name="OTLDATE" val="2022-10-26T23:59:00.0000000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trol Systems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6T23:59:00.0000000"/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eel Cut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08-28T23:59:00.0000000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2"/>
  <p:tag name="OTLPOSITIONONTASK" val="None"/>
  <p:tag name="OTLRELATEDTASKID" val="00000000-0000-0000-0000-000000000000"/>
  <p:tag name="OTLWEEKNUMBERINGFORMAT" val="WNFormat1"/>
  <p:tag name="OTLWEEKNUMBERINGISVISIBLE" val="False"/>
  <p:tag name="OTLDATE" val="2022-12-18T23:59:00.0000000"/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1"/>
  <p:tag name="OTLPOSITIONONTASK" val="Above"/>
  <p:tag name="OTLRELATEDTASKID" val="00000000-0000-0000-0000-000000000000"/>
  <p:tag name="OTLWEEKNUMBERINGFORMAT" val="WNFormat1"/>
  <p:tag name="OTLWEEKNUMBERINGISVISIBLE" val="False"/>
  <p:tag name="OTLDATE" val="2022-09-20T23:59:00.0000000"/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3"/>
  <p:tag name="OTLPOSITIONONTASK" val="Center"/>
  <p:tag name="OTLWEEKNUMBERINGFORMAT" val="WNFormat1"/>
  <p:tag name="OTLWEEKNUMBERINGISVISIBLE" val="False"/>
  <p:tag name="OTLDATE" val="2023-02-07T23:59:00.0000000"/>
  <p:tag name="OTLRELATEDTASKID" val="00000000-0000-0000-0000-000000000000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4"/>
  <p:tag name="OTLPOSITIONONTASK" val="Center"/>
  <p:tag name="OTLWEEKNUMBERINGFORMAT" val="WNFormat1"/>
  <p:tag name="OTLWEEKNUMBERINGISVISIBLE" val="False"/>
  <p:tag name="OTLDATE" val="2023-03-11T23:59:00.0000000"/>
  <p:tag name="OTLRELATEDTASKID" val="00000000-0000-0000-0000-000000000000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4T23:59:00.0000000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aunch"/>
  <p:tag name="OTLPOSITIONONTASK" val="None"/>
  <p:tag name="OTLRELATEDTASKID" val="00000000-0000-0000-0000-000000000000"/>
  <p:tag name="OTLWEEKNUMBERINGFORMAT" val="WNFormat1"/>
  <p:tag name="OTLWEEKNUMBERINGISVISIBLE" val="False"/>
  <p:tag name="OTLDATE" val="2023-03-31T23:59:00.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a Trial 1"/>
  <p:tag name="OTLPOSITIONONTASK" val="None"/>
  <p:tag name="OTLRELATEDTASKID" val="00000000-0000-0000-0000-000000000000"/>
  <p:tag name="OTLWEEKNUMBERINGFORMAT" val="WNFormat1"/>
  <p:tag name="OTLWEEKNUMBERINGISVISIBLE" val="False"/>
  <p:tag name="OTLDATE" val="2023-03-11T23:59:00.0000000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a Trial 2"/>
  <p:tag name="OTLPOSITIONONTASK" val="None"/>
  <p:tag name="OTLRELATEDTASKID" val="00000000-0000-0000-0000-000000000000"/>
  <p:tag name="OTLWEEKNUMBERINGFORMAT" val="WNFormat1"/>
  <p:tag name="OTLWEEKNUMBERINGISVISIBLE" val="False"/>
  <p:tag name="OTLDATE" val="2023-03-24T23:59:00.0000000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None"/>
  <p:tag name="OTLTIMEBANDAUTODATERANGE" val="True"/>
  <p:tag name="OTLTIMEBANDSTARTDATE" val="2017-08-02T23:59:59.999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ModernTimeband"/>
  <p:tag name="OTLTIMEBANDSHAPEHEIGHT" val="30"/>
  <p:tag name="OTLTIMEBANDSHAPEPADDINGLEFT" val="13"/>
  <p:tag name="OTLTIMEBANDENDDATE" val="2023-03-31T23:59:00.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9-10T23:5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DATE" val="2022-11-13T23:59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DATE" val="2023-01-19T23:59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3-01-27T06:28:00.0000000Z"/>
  <p:tag name="OTLENDDATE" val="2023-02-03T18:46:00.0000000Z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12-18T09:14:00.0000000Z"/>
  <p:tag name="OTLENDDATE" val="2023-01-29T00:28:00.0000000Z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10-07T22:03:00.0000000Z"/>
  <p:tag name="OTLENDDATE" val="2022-11-24T20:20:00.0000000Z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09-18T03:26:00.0000000Z"/>
  <p:tag name="OTLENDDATE" val="2022-10-03T05:29:00.0000000Z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08-30T20:21:00.0000000Z"/>
  <p:tag name="OTLENDDATE" val="2022-09-22T21:06:00.0000000Z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8-05T23:43:00.0000000Z"/>
  <p:tag name="OTLENDDATE" val="2022-08-31T23:37:00.0000000Z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3-02-04T01:04:00.0000000Z"/>
  <p:tag name="OTLENDDATE" val="2023-03-23T22:19:00.0000000Z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12-10T09:40:00.0000000Z"/>
  <p:tag name="OTLENDDATE" val="2022-12-18T13:31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2-11-24T03:57:00.0000000Z"/>
  <p:tag name="OTLENDDATE" val="2022-12-13T22:56:00.0000000Z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81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2021-01-15T12:38:15Z</dcterms:created>
  <dcterms:modified xsi:type="dcterms:W3CDTF">2022-06-23T12:40:02Z</dcterms:modified>
</cp:coreProperties>
</file>