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5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51612E-488C-442E-AC89-213C32ACCAA3}" v="629" dt="2019-10-18T13:10:49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5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88B11-6CFA-4813-B029-4171C94D2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F8786-270D-4B8D-A6F3-6AE21F212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DADEF-243B-4D45-AA7E-D1A64183D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13BC3-4B14-4AE7-A542-B3F5A7045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B6F77-3C7B-4E14-B837-BD9E9B58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61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4DCAD-F14B-4069-8782-CBB8BB6CB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CA048-B16B-4F79-9A6B-1F9B7D7B8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69B0F-3C20-45CE-B418-C4C7BBC2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DE6D-CD98-44F0-843A-929F64D03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E3159-D10B-4C23-AE36-DA537EC97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8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8823F9-9472-48C5-BB9C-55C9A59D7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585CAD-B4E4-46C9-A64A-5692C8FB9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D8D16-919B-4911-9A67-0BD8C2DAC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08621-0141-4470-8955-A6778644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E4D34-D218-4D2E-86B7-00CEB426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07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3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5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38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535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395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600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78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85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CD8F8-762E-40B0-81D9-F44D41AF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9C447-2FB1-46E6-90AD-568DCCE42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7FAED-E919-4762-A5ED-7BB99942D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F99C6-80B4-47A6-B90F-8DF1302D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DFCE2-9F4E-4501-A67B-435979F1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60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46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79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4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505F0-1C71-4C57-9977-F8DAE17E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D46A5-989D-4A6C-9E6E-A65C9B0F9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78095-C9F0-4DAA-819A-25290D53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A176B-2247-4848-841E-AEEAF513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E21865-3A7A-4777-BDD8-D8746578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5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D337-8877-4091-B5A2-0A9D818D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153AB-BF6F-4002-97AA-D4F2517DC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D40D5-0A90-4952-91D1-C6808E2C0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23F4A-18CF-4D78-AE08-A3865A91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90E80-36D1-4606-832B-976FD610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367EC-FE61-45AA-8C96-2B5D2138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1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2AF47-151E-4534-89C0-A8705E7FD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B619E-BB99-4677-AF33-A9155311D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BE55A-041A-4469-B363-A79FD65BE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69328-0DDC-4ABB-B72E-D575ACF37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1B562C-D6EA-46A6-83EC-6FA0ACA793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3E3FAE-4EDE-41C9-BC2F-8826C48FA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D24C38-8F84-405A-BC6F-85F35736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13BDA6-E2D3-43D8-9324-D0DD28259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A0700-4EB5-420E-A9AA-2622F89A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0A9218-18D9-4CBE-A5C1-DF40BA7B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397C61-4AEC-4618-A540-48B1BD10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466B6-9200-446E-9598-A0FD7E03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F1797-67C6-4982-AE03-071DB435E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FE418-DA22-4367-861F-43D6ADD5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AFF6C-9833-4A92-B45B-7D406368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1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7DD12-DCAF-47EB-A78D-9F1C63AE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7A4A9-D21A-4D05-BE06-D07F3438A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018A8-2520-47D6-845B-E5BAF7AA0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65723-E09C-4198-9484-A32E65C7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E60BA-01CC-4C87-B590-DB2967C54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5F6E7-6B81-491B-B428-1511597B8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0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B7ABA-D453-4DBA-8053-32D986988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C46B-FBAA-4EE5-8D74-EAA19E675F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BE4AD-D267-462C-9312-5BB942DB1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36B66-02B3-4CC8-BE1C-70E24956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D032A-4241-4407-9D52-FA16D1274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2EC60-32F4-4C9D-8F16-E1F6FB20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0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A80F36-F948-486F-8BAF-EC3ED7115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6BC97-7BFE-4E82-998C-914146FEE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4A055-E16D-41BD-AF55-B92586BA0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D45D-B824-41F6-A177-91459DD050E1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1AEBC-404E-44ED-97F5-80FEA9591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4D4ED-6C65-46D6-81FF-615D412E8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56179-D1BE-4368-869B-267F2EB5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6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6/28/2021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34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ED3EE28-83CE-44AF-9277-D24F2ADAB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3" name="TextBox 1"/>
          <p:cNvSpPr txBox="1"/>
          <p:nvPr/>
        </p:nvSpPr>
        <p:spPr>
          <a:xfrm>
            <a:off x="8763168" y="962215"/>
            <a:ext cx="521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"/>
                <a:ea typeface="+mn-ea"/>
                <a:cs typeface="Segoe UI Semibold" panose="020B0702040204020203" pitchFamily="34" charset="0"/>
                <a:hlinkClick r:id="rId3"/>
              </a:rPr>
              <a:t>https://www.officetimeline.com/14-days-trial</a:t>
            </a:r>
            <a:endParaRPr kumimoji="0" lang="en-US" sz="11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"/>
              <a:ea typeface="+mn-ea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30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TLSHAPE_SL_79f05e8de72e4cc385fce875fa65517f_BackgroundRectangle">
            <a:extLst>
              <a:ext uri="{FF2B5EF4-FFF2-40B4-BE49-F238E27FC236}">
                <a16:creationId xmlns:a16="http://schemas.microsoft.com/office/drawing/2014/main" id="{3C4DEEDF-5F2D-4EBB-B3ED-1D676F7391C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788920"/>
            <a:ext cx="11290300" cy="930656"/>
          </a:xfrm>
          <a:prstGeom prst="rect">
            <a:avLst/>
          </a:prstGeom>
          <a:solidFill>
            <a:schemeClr val="accent5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_207dd3271e3446038430a776476543e7_BackgroundRectangle">
            <a:extLst>
              <a:ext uri="{FF2B5EF4-FFF2-40B4-BE49-F238E27FC236}">
                <a16:creationId xmlns:a16="http://schemas.microsoft.com/office/drawing/2014/main" id="{F10299EA-9454-427B-8E33-F05A319C3D0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783076"/>
            <a:ext cx="11290300" cy="520700"/>
          </a:xfrm>
          <a:prstGeom prst="rect">
            <a:avLst/>
          </a:prstGeom>
          <a:solidFill>
            <a:schemeClr val="accent4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_8911bceb679441adb3756a794b682f31_BackgroundRectangle">
            <a:extLst>
              <a:ext uri="{FF2B5EF4-FFF2-40B4-BE49-F238E27FC236}">
                <a16:creationId xmlns:a16="http://schemas.microsoft.com/office/drawing/2014/main" id="{A01BF4FE-5FC6-49CF-8766-D1639130CAC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367276"/>
            <a:ext cx="11290300" cy="1255437"/>
          </a:xfrm>
          <a:prstGeom prst="rect">
            <a:avLst/>
          </a:prstGeom>
          <a:solidFill>
            <a:schemeClr val="accent6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SL_9eb76584bb32452eac07fb2637baea1a_BackgroundRectangle">
            <a:extLst>
              <a:ext uri="{FF2B5EF4-FFF2-40B4-BE49-F238E27FC236}">
                <a16:creationId xmlns:a16="http://schemas.microsoft.com/office/drawing/2014/main" id="{6D4A2ECF-F337-4989-AB03-523A9B4A532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686213"/>
            <a:ext cx="11290300" cy="736600"/>
          </a:xfrm>
          <a:prstGeom prst="rect">
            <a:avLst/>
          </a:prstGeom>
          <a:solidFill>
            <a:schemeClr val="accent3">
              <a:alpha val="1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OTLSHAPE_M_177188707e544830b8ce884a45b14d3a_Connector1">
            <a:extLst>
              <a:ext uri="{FF2B5EF4-FFF2-40B4-BE49-F238E27FC236}">
                <a16:creationId xmlns:a16="http://schemas.microsoft.com/office/drawing/2014/main" id="{9673448D-729D-4C0C-9DD5-21AC28144E25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555796" y="1883198"/>
            <a:ext cx="0" cy="4485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e7d42421d9e640a2a107afa423141c46_Connector1">
            <a:extLst>
              <a:ext uri="{FF2B5EF4-FFF2-40B4-BE49-F238E27FC236}">
                <a16:creationId xmlns:a16="http://schemas.microsoft.com/office/drawing/2014/main" id="{84A3F395-DE34-4ABA-8976-9C9166EBD2DB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2821919" y="1456055"/>
            <a:ext cx="0" cy="875665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0e28a84cf6724e00a089964be0d24b0c_Connector1">
            <a:extLst>
              <a:ext uri="{FF2B5EF4-FFF2-40B4-BE49-F238E27FC236}">
                <a16:creationId xmlns:a16="http://schemas.microsoft.com/office/drawing/2014/main" id="{54B2F73D-5231-4641-8ED3-B84894F96B33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3138450" y="1895898"/>
            <a:ext cx="0" cy="4358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b8c603269952439b977cb103e5f76bdb_Connector1">
            <a:extLst>
              <a:ext uri="{FF2B5EF4-FFF2-40B4-BE49-F238E27FC236}">
                <a16:creationId xmlns:a16="http://schemas.microsoft.com/office/drawing/2014/main" id="{03606440-DF72-46FF-9C5D-536C93536F36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6044779" y="1895898"/>
            <a:ext cx="0" cy="4358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78ab908f14c74c8898ac34d2665e12f2_Connector1">
            <a:extLst>
              <a:ext uri="{FF2B5EF4-FFF2-40B4-BE49-F238E27FC236}">
                <a16:creationId xmlns:a16="http://schemas.microsoft.com/office/drawing/2014/main" id="{64D77166-88D4-4D17-8D77-AD964F8679FF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720903" y="1456055"/>
            <a:ext cx="0" cy="875665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b1a2b0ad50c54f3db24b3aab69d68fc5_Connector1">
            <a:extLst>
              <a:ext uri="{FF2B5EF4-FFF2-40B4-BE49-F238E27FC236}">
                <a16:creationId xmlns:a16="http://schemas.microsoft.com/office/drawing/2014/main" id="{2B245DF7-058F-45E8-985D-F1B4BE8BFCD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9267639" y="1895898"/>
            <a:ext cx="0" cy="435822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D63FBF83-3ECB-4340-91E5-C6B27495F0A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44465" y="2331720"/>
            <a:ext cx="10515600" cy="254000"/>
          </a:xfrm>
          <a:prstGeom prst="round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_79f05e8de72e4cc385fce875fa65517f_HeaderRectangle">
            <a:extLst>
              <a:ext uri="{FF2B5EF4-FFF2-40B4-BE49-F238E27FC236}">
                <a16:creationId xmlns:a16="http://schemas.microsoft.com/office/drawing/2014/main" id="{DEC09F6D-2D69-4EAF-9FFA-9B739CF5306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2788920"/>
            <a:ext cx="660400" cy="930656"/>
          </a:xfrm>
          <a:prstGeom prst="rect">
            <a:avLst/>
          </a:prstGeom>
          <a:solidFill>
            <a:schemeClr val="accent5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SL_207dd3271e3446038430a776476543e7_HeaderRectangle">
            <a:extLst>
              <a:ext uri="{FF2B5EF4-FFF2-40B4-BE49-F238E27FC236}">
                <a16:creationId xmlns:a16="http://schemas.microsoft.com/office/drawing/2014/main" id="{FE72ABD5-7022-4400-9C33-81BEB6F68EF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3783076"/>
            <a:ext cx="660400" cy="520700"/>
          </a:xfrm>
          <a:prstGeom prst="rect">
            <a:avLst/>
          </a:prstGeom>
          <a:solidFill>
            <a:schemeClr val="accent4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SL_8911bceb679441adb3756a794b682f31_HeaderRectangle">
            <a:extLst>
              <a:ext uri="{FF2B5EF4-FFF2-40B4-BE49-F238E27FC236}">
                <a16:creationId xmlns:a16="http://schemas.microsoft.com/office/drawing/2014/main" id="{B794E157-4316-4C58-81B5-E9FEC88A422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4367276"/>
            <a:ext cx="660400" cy="1255437"/>
          </a:xfrm>
          <a:prstGeom prst="rect">
            <a:avLst/>
          </a:prstGeom>
          <a:solidFill>
            <a:schemeClr val="accent6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_9eb76584bb32452eac07fb2637baea1a_HeaderRectangle">
            <a:extLst>
              <a:ext uri="{FF2B5EF4-FFF2-40B4-BE49-F238E27FC236}">
                <a16:creationId xmlns:a16="http://schemas.microsoft.com/office/drawing/2014/main" id="{5FBD567F-D315-432A-A6DF-F0C93DC20E1F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686213"/>
            <a:ext cx="660400" cy="736600"/>
          </a:xfrm>
          <a:prstGeom prst="rect">
            <a:avLst/>
          </a:prstGeom>
          <a:solidFill>
            <a:schemeClr val="accent3">
              <a:alpha val="4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OTLSHAPE_G_00000000000000000000000000000000_ShapeBelow0">
            <a:extLst>
              <a:ext uri="{FF2B5EF4-FFF2-40B4-BE49-F238E27FC236}">
                <a16:creationId xmlns:a16="http://schemas.microsoft.com/office/drawing/2014/main" id="{039554A7-6790-48F0-94DA-E4319F8B861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1736507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G_00000000000000000000000000000000_ShapeBelow1">
            <a:extLst>
              <a:ext uri="{FF2B5EF4-FFF2-40B4-BE49-F238E27FC236}">
                <a16:creationId xmlns:a16="http://schemas.microsoft.com/office/drawing/2014/main" id="{6D225C7A-A90B-4E39-9671-079B3B3213E1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2542221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2">
            <a:extLst>
              <a:ext uri="{FF2B5EF4-FFF2-40B4-BE49-F238E27FC236}">
                <a16:creationId xmlns:a16="http://schemas.microsoft.com/office/drawing/2014/main" id="{793D65A5-5BE5-4707-AFDD-F9C5B977E55E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434263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3">
            <a:extLst>
              <a:ext uri="{FF2B5EF4-FFF2-40B4-BE49-F238E27FC236}">
                <a16:creationId xmlns:a16="http://schemas.microsoft.com/office/drawing/2014/main" id="{53A4A52A-F432-4D5A-9511-11A2135E846E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4297529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4">
            <a:extLst>
              <a:ext uri="{FF2B5EF4-FFF2-40B4-BE49-F238E27FC236}">
                <a16:creationId xmlns:a16="http://schemas.microsoft.com/office/drawing/2014/main" id="{99448B93-B9BC-4352-854E-52CA996BC61A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5189570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G_00000000000000000000000000000000_ShapeBelow5">
            <a:extLst>
              <a:ext uri="{FF2B5EF4-FFF2-40B4-BE49-F238E27FC236}">
                <a16:creationId xmlns:a16="http://schemas.microsoft.com/office/drawing/2014/main" id="{EA6F3A69-6691-4BB4-BF8C-9E31B1A21548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052836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G_00000000000000000000000000000000_ShapeBelow6">
            <a:extLst>
              <a:ext uri="{FF2B5EF4-FFF2-40B4-BE49-F238E27FC236}">
                <a16:creationId xmlns:a16="http://schemas.microsoft.com/office/drawing/2014/main" id="{CECD8135-ABB8-4C4E-BA45-049792E3E5F8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944878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OTLSHAPE_G_00000000000000000000000000000000_ShapeBelow7">
            <a:extLst>
              <a:ext uri="{FF2B5EF4-FFF2-40B4-BE49-F238E27FC236}">
                <a16:creationId xmlns:a16="http://schemas.microsoft.com/office/drawing/2014/main" id="{80406FDC-A8D1-436D-9420-C8D4E53ACE20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836919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G_00000000000000000000000000000000_ShapeBelow8">
            <a:extLst>
              <a:ext uri="{FF2B5EF4-FFF2-40B4-BE49-F238E27FC236}">
                <a16:creationId xmlns:a16="http://schemas.microsoft.com/office/drawing/2014/main" id="{FA65BFB4-0D8F-4E46-A038-6073F39CB42F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700185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G_00000000000000000000000000000000_ShapeBelow9">
            <a:extLst>
              <a:ext uri="{FF2B5EF4-FFF2-40B4-BE49-F238E27FC236}">
                <a16:creationId xmlns:a16="http://schemas.microsoft.com/office/drawing/2014/main" id="{409FF3DB-2C71-44EF-B3A0-43AC3A1F3225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592227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G_00000000000000000000000000000000_ShapeBelow10">
            <a:extLst>
              <a:ext uri="{FF2B5EF4-FFF2-40B4-BE49-F238E27FC236}">
                <a16:creationId xmlns:a16="http://schemas.microsoft.com/office/drawing/2014/main" id="{1AA08D55-0D5D-4F7A-9117-4ADA2397AA99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0455493" y="2585720"/>
            <a:ext cx="0" cy="383709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TLSHAPE_SLT_cbc6053273674742982e85d542978064_Shape">
            <a:extLst>
              <a:ext uri="{FF2B5EF4-FFF2-40B4-BE49-F238E27FC236}">
                <a16:creationId xmlns:a16="http://schemas.microsoft.com/office/drawing/2014/main" id="{A43880E6-51DE-41F0-BFB0-F3AEB71D8109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44465" y="2827020"/>
            <a:ext cx="1574800" cy="170519"/>
          </a:xfrm>
          <a:prstGeom prst="roundRect">
            <a:avLst/>
          </a:prstGeom>
          <a:solidFill>
            <a:srgbClr val="5293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SLT_9ce940d97a4b4fe7ac0ca3b0352deccb_Shape">
            <a:extLst>
              <a:ext uri="{FF2B5EF4-FFF2-40B4-BE49-F238E27FC236}">
                <a16:creationId xmlns:a16="http://schemas.microsoft.com/office/drawing/2014/main" id="{565FABB2-73D6-4482-9DA2-E536F30A82B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736507" y="3035639"/>
            <a:ext cx="1003300" cy="170519"/>
          </a:xfrm>
          <a:prstGeom prst="roundRect">
            <a:avLst/>
          </a:prstGeom>
          <a:solidFill>
            <a:srgbClr val="5293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T_2ff5b8e034b64a828622147da9a2f6b2_Shape">
            <a:extLst>
              <a:ext uri="{FF2B5EF4-FFF2-40B4-BE49-F238E27FC236}">
                <a16:creationId xmlns:a16="http://schemas.microsoft.com/office/drawing/2014/main" id="{00B487E9-1C90-448D-8002-CBE3C686C2DD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542222" y="3269657"/>
            <a:ext cx="2209800" cy="170519"/>
          </a:xfrm>
          <a:prstGeom prst="roundRect">
            <a:avLst/>
          </a:prstGeom>
          <a:solidFill>
            <a:srgbClr val="5293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TLSHAPE_SLT_7ca32acd5908471a904296b070111595_Shape">
            <a:extLst>
              <a:ext uri="{FF2B5EF4-FFF2-40B4-BE49-F238E27FC236}">
                <a16:creationId xmlns:a16="http://schemas.microsoft.com/office/drawing/2014/main" id="{2010659B-5837-49D4-8A69-E7D1399781EE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757938" y="3507317"/>
            <a:ext cx="1866900" cy="170519"/>
          </a:xfrm>
          <a:prstGeom prst="roundRect">
            <a:avLst/>
          </a:prstGeom>
          <a:solidFill>
            <a:srgbClr val="5293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TLSHAPE_SLT_1548a45929d542f08ebbc364690e3865_Shape">
            <a:extLst>
              <a:ext uri="{FF2B5EF4-FFF2-40B4-BE49-F238E27FC236}">
                <a16:creationId xmlns:a16="http://schemas.microsoft.com/office/drawing/2014/main" id="{20389DCD-7DEB-42EA-88BC-21C610E45A7D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585285" y="4062476"/>
            <a:ext cx="14605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T_526de5b69e97497f9a5625d453beb623_Shape">
            <a:extLst>
              <a:ext uri="{FF2B5EF4-FFF2-40B4-BE49-F238E27FC236}">
                <a16:creationId xmlns:a16="http://schemas.microsoft.com/office/drawing/2014/main" id="{87F29AD2-A6CF-4C3E-9D36-F17D7FB8063D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024061" y="4062476"/>
            <a:ext cx="13970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T_2e921e95cd8d4b13a13500bc7b21bf4c_Shape">
            <a:extLst>
              <a:ext uri="{FF2B5EF4-FFF2-40B4-BE49-F238E27FC236}">
                <a16:creationId xmlns:a16="http://schemas.microsoft.com/office/drawing/2014/main" id="{684797F5-E8A3-4E29-AD26-BD6642293925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434063" y="4062476"/>
            <a:ext cx="13716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T_47cbe89cdf5541999ae0d3ac526194f6_Shape">
            <a:extLst>
              <a:ext uri="{FF2B5EF4-FFF2-40B4-BE49-F238E27FC236}">
                <a16:creationId xmlns:a16="http://schemas.microsoft.com/office/drawing/2014/main" id="{E55FAA1B-9D37-42C2-89C0-161D81A6F2EB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434263" y="4405376"/>
            <a:ext cx="1231900" cy="170519"/>
          </a:xfrm>
          <a:prstGeom prst="homePlate">
            <a:avLst/>
          </a:prstGeom>
          <a:solidFill>
            <a:srgbClr val="74AD4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T_cf25e7caeb934b75b1efd2db71905ad5_Shape">
            <a:extLst>
              <a:ext uri="{FF2B5EF4-FFF2-40B4-BE49-F238E27FC236}">
                <a16:creationId xmlns:a16="http://schemas.microsoft.com/office/drawing/2014/main" id="{210E7290-E83D-47A9-B2CF-C0CE7767AA18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542222" y="4405376"/>
            <a:ext cx="914400" cy="170519"/>
          </a:xfrm>
          <a:prstGeom prst="roundRect">
            <a:avLst/>
          </a:prstGeom>
          <a:solidFill>
            <a:srgbClr val="74AD4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T_546dc3323d74464a8ef6a4e6e53f36ea_Shape">
            <a:extLst>
              <a:ext uri="{FF2B5EF4-FFF2-40B4-BE49-F238E27FC236}">
                <a16:creationId xmlns:a16="http://schemas.microsoft.com/office/drawing/2014/main" id="{2268299A-84DB-486E-B0C1-88C2649B5A7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434263" y="4639395"/>
            <a:ext cx="58674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74AD4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TLSHAPE_SLT_7d960969ddfc4dfea831723149c1842e_Shape">
            <a:extLst>
              <a:ext uri="{FF2B5EF4-FFF2-40B4-BE49-F238E27FC236}">
                <a16:creationId xmlns:a16="http://schemas.microsoft.com/office/drawing/2014/main" id="{659AC24C-003C-464A-93EC-300345256DEE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7520389" y="4906095"/>
            <a:ext cx="1778000" cy="2032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74AD4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T_f8a0c9eb817a49fc89569829b38c4b78_Shape">
            <a:extLst>
              <a:ext uri="{FF2B5EF4-FFF2-40B4-BE49-F238E27FC236}">
                <a16:creationId xmlns:a16="http://schemas.microsoft.com/office/drawing/2014/main" id="{F27F6BCA-DAC9-4BEF-9F0F-19426CD47712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9592228" y="5414095"/>
            <a:ext cx="1485900" cy="170519"/>
          </a:xfrm>
          <a:prstGeom prst="homePlate">
            <a:avLst/>
          </a:prstGeom>
          <a:solidFill>
            <a:srgbClr val="74AD4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9528D16E-E026-46FE-AD6C-0602A2F8ACC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44465" y="2534920"/>
            <a:ext cx="83693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TLSHAPE_SLM_32bf83aed685467d8920db510037242f_Shape">
            <a:extLst>
              <a:ext uri="{FF2B5EF4-FFF2-40B4-BE49-F238E27FC236}">
                <a16:creationId xmlns:a16="http://schemas.microsoft.com/office/drawing/2014/main" id="{48933864-57FA-48AD-8937-46AD3326E4F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883047" y="3503676"/>
            <a:ext cx="152400" cy="1778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M_2906e62c2d64423a8a6ff0cffce343fd_Shape">
            <a:extLst>
              <a:ext uri="{FF2B5EF4-FFF2-40B4-BE49-F238E27FC236}">
                <a16:creationId xmlns:a16="http://schemas.microsoft.com/office/drawing/2014/main" id="{7A4F887B-2E76-4724-91C0-940BF0D755A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2854472" y="3821176"/>
            <a:ext cx="152400" cy="177800"/>
          </a:xfrm>
          <a:prstGeom prst="diamond">
            <a:avLst/>
          </a:prstGeom>
          <a:solidFill>
            <a:srgbClr val="CE92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M_4bee1cbe72754a708eb16eaea1d3d42c_Shape">
            <a:extLst>
              <a:ext uri="{FF2B5EF4-FFF2-40B4-BE49-F238E27FC236}">
                <a16:creationId xmlns:a16="http://schemas.microsoft.com/office/drawing/2014/main" id="{6E7EDF48-5B40-4E8F-8C1E-110CF63ACB2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609779" y="3821176"/>
            <a:ext cx="152400" cy="177800"/>
          </a:xfrm>
          <a:prstGeom prst="diamond">
            <a:avLst/>
          </a:prstGeom>
          <a:solidFill>
            <a:srgbClr val="CE92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TLSHAPE_SLM_0919ae8ef9ce4bc889749ffc4f892b56_Shape">
            <a:extLst>
              <a:ext uri="{FF2B5EF4-FFF2-40B4-BE49-F238E27FC236}">
                <a16:creationId xmlns:a16="http://schemas.microsoft.com/office/drawing/2014/main" id="{0AB4CCA7-EFC2-48F2-A419-24F15C8D519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847127" y="3821176"/>
            <a:ext cx="152400" cy="177800"/>
          </a:xfrm>
          <a:prstGeom prst="diamond">
            <a:avLst/>
          </a:prstGeom>
          <a:solidFill>
            <a:srgbClr val="CE92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M_16a9f781fbcf4348a90d41835fa3249e_Shape">
            <a:extLst>
              <a:ext uri="{FF2B5EF4-FFF2-40B4-BE49-F238E27FC236}">
                <a16:creationId xmlns:a16="http://schemas.microsoft.com/office/drawing/2014/main" id="{FA227D1E-1783-4396-BDEA-FB5C610F9607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429781" y="3821176"/>
            <a:ext cx="152400" cy="177800"/>
          </a:xfrm>
          <a:prstGeom prst="diamond">
            <a:avLst/>
          </a:prstGeom>
          <a:solidFill>
            <a:srgbClr val="CE92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TLSHAPE_SLM_fa8c1b1ad9f94f8e90b327437f902a11_Shape">
            <a:extLst>
              <a:ext uri="{FF2B5EF4-FFF2-40B4-BE49-F238E27FC236}">
                <a16:creationId xmlns:a16="http://schemas.microsoft.com/office/drawing/2014/main" id="{573AC5F8-ECAC-4087-9BCE-17977CEE35E3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667129" y="3821176"/>
            <a:ext cx="152400" cy="177800"/>
          </a:xfrm>
          <a:prstGeom prst="diamond">
            <a:avLst/>
          </a:prstGeom>
          <a:solidFill>
            <a:srgbClr val="CE92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M_26c569c01e6a47b8b9bb6219068dc08e_Shape">
            <a:extLst>
              <a:ext uri="{FF2B5EF4-FFF2-40B4-BE49-F238E27FC236}">
                <a16:creationId xmlns:a16="http://schemas.microsoft.com/office/drawing/2014/main" id="{EA1C8ACE-41E8-45D0-BAFB-08021D61AA32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9156313" y="5172795"/>
            <a:ext cx="152400" cy="177800"/>
          </a:xfrm>
          <a:prstGeom prst="diamond">
            <a:avLst/>
          </a:prstGeom>
          <a:solidFill>
            <a:srgbClr val="3972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TLSHAPE_SLM_2b6880f149c64214b6129ec8ddf5343e_Shape">
            <a:extLst>
              <a:ext uri="{FF2B5EF4-FFF2-40B4-BE49-F238E27FC236}">
                <a16:creationId xmlns:a16="http://schemas.microsoft.com/office/drawing/2014/main" id="{31F09B7D-10A4-4D88-ACE0-DC15F7DAB540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544884" y="5172795"/>
            <a:ext cx="152400" cy="177800"/>
          </a:xfrm>
          <a:prstGeom prst="diamond">
            <a:avLst/>
          </a:prstGeom>
          <a:solidFill>
            <a:srgbClr val="3972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M_097fe035032e4cfe9e89d23ddd8d50cc_Shape">
            <a:extLst>
              <a:ext uri="{FF2B5EF4-FFF2-40B4-BE49-F238E27FC236}">
                <a16:creationId xmlns:a16="http://schemas.microsoft.com/office/drawing/2014/main" id="{BF5855BB-11D8-4BF8-B6C6-8588D888052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9530395" y="572431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M_ca3dbe400c15423493b6c02e5f17ffcf_Shape">
            <a:extLst>
              <a:ext uri="{FF2B5EF4-FFF2-40B4-BE49-F238E27FC236}">
                <a16:creationId xmlns:a16="http://schemas.microsoft.com/office/drawing/2014/main" id="{F0EAEE4D-69A9-4827-9AEC-6CF4DF7E4C6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077331" y="596561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M_08f73bf86a244f0a81ace1f75efbdd6b_Shape">
            <a:extLst>
              <a:ext uri="{FF2B5EF4-FFF2-40B4-BE49-F238E27FC236}">
                <a16:creationId xmlns:a16="http://schemas.microsoft.com/office/drawing/2014/main" id="{7D194EFE-5272-4196-B26E-246389EFEA3A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530395" y="596561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M_155dc0df6f4143a8a05b7f187d16f3cb_Shape">
            <a:extLst>
              <a:ext uri="{FF2B5EF4-FFF2-40B4-BE49-F238E27FC236}">
                <a16:creationId xmlns:a16="http://schemas.microsoft.com/office/drawing/2014/main" id="{D9CAFE49-12D4-4F60-9E3A-0FD7D177558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911822" y="620691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SLM_07b98bcf678d4671aa63e6c90f0402aa_Shape">
            <a:extLst>
              <a:ext uri="{FF2B5EF4-FFF2-40B4-BE49-F238E27FC236}">
                <a16:creationId xmlns:a16="http://schemas.microsoft.com/office/drawing/2014/main" id="{FBB5213F-33D0-4B3E-913B-1ECF6DF68E2C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9530395" y="620691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_79f05e8de72e4cc385fce875fa65517f_Header">
            <a:extLst>
              <a:ext uri="{FF2B5EF4-FFF2-40B4-BE49-F238E27FC236}">
                <a16:creationId xmlns:a16="http://schemas.microsoft.com/office/drawing/2014/main" id="{B2120BBA-1933-4FD7-9CFE-E7091BC07811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3182260"/>
            <a:ext cx="6604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rgbClr val="203864"/>
                </a:solidFill>
                <a:latin typeface="Franklin Gothic Medium" panose="020B0603020102020204" pitchFamily="34" charset="0"/>
              </a:rPr>
              <a:t>Plan</a:t>
            </a:r>
          </a:p>
        </p:txBody>
      </p:sp>
      <p:sp>
        <p:nvSpPr>
          <p:cNvPr id="50" name="OTLSHAPE_SL_207dd3271e3446038430a776476543e7_Header">
            <a:extLst>
              <a:ext uri="{FF2B5EF4-FFF2-40B4-BE49-F238E27FC236}">
                <a16:creationId xmlns:a16="http://schemas.microsoft.com/office/drawing/2014/main" id="{90DFB556-281C-47F7-9149-392224AA4583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3500" y="3971438"/>
            <a:ext cx="6604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rgbClr val="765A00"/>
                </a:solidFill>
                <a:latin typeface="Franklin Gothic Medium" panose="020B0603020102020204" pitchFamily="34" charset="0"/>
              </a:rPr>
              <a:t>Test</a:t>
            </a:r>
          </a:p>
        </p:txBody>
      </p:sp>
      <p:sp>
        <p:nvSpPr>
          <p:cNvPr id="53" name="OTLSHAPE_SL_8911bceb679441adb3756a794b682f31_Header">
            <a:extLst>
              <a:ext uri="{FF2B5EF4-FFF2-40B4-BE49-F238E27FC236}">
                <a16:creationId xmlns:a16="http://schemas.microsoft.com/office/drawing/2014/main" id="{645688CC-E00D-4F99-A014-401E2A73796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3500" y="4923007"/>
            <a:ext cx="6604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rgbClr val="276700"/>
                </a:solidFill>
                <a:latin typeface="Franklin Gothic Medium" panose="020B0603020102020204" pitchFamily="34" charset="0"/>
              </a:rPr>
              <a:t>Develop</a:t>
            </a:r>
          </a:p>
        </p:txBody>
      </p:sp>
      <p:sp>
        <p:nvSpPr>
          <p:cNvPr id="56" name="OTLSHAPE_SL_9eb76584bb32452eac07fb2637baea1a_Header">
            <a:extLst>
              <a:ext uri="{FF2B5EF4-FFF2-40B4-BE49-F238E27FC236}">
                <a16:creationId xmlns:a16="http://schemas.microsoft.com/office/drawing/2014/main" id="{181A9EFE-044E-44D5-B509-B88FDE24EC4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3500" y="5982526"/>
            <a:ext cx="6604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Franklin Gothic Medium" panose="020B0603020102020204" pitchFamily="34" charset="0"/>
              </a:rPr>
              <a:t>Launch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02D68D6-BCEE-4CD6-A859-F8FEE9A04302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07965" y="2369820"/>
            <a:ext cx="203582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A17A889C-AF6D-42C1-8D05-20E9BED2C07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800007" y="2369820"/>
            <a:ext cx="225383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664328E-1473-4111-93BA-CD26B24A80B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2605722" y="2369820"/>
            <a:ext cx="25808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45870EA3-B0B6-458D-9DFE-2AA92AAFBE40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497763" y="2369820"/>
            <a:ext cx="22281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C77FF8A0-EB15-459F-8D7C-D7C7E966148F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4361029" y="2369820"/>
            <a:ext cx="27122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44FB1FEC-6B05-4C2B-ADE0-DCA0A6867D6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253071" y="2369820"/>
            <a:ext cx="20999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D785A5A7-BDB7-4BB4-8818-1933CDF03BC0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116337" y="2369820"/>
            <a:ext cx="158185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CE6A966A-706B-484A-A6BC-E2FFC4BB5B2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008378" y="2369820"/>
            <a:ext cx="24205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F1FB3E25-1B4D-410C-8B09-983F0806CA8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900420" y="2369820"/>
            <a:ext cx="227626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B7DD6488-912F-42D7-B068-E78990AD1E3E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8763686" y="2369820"/>
            <a:ext cx="21114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E69C1CAF-B0FF-4E74-BDDD-613033E6DACB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655728" y="2369820"/>
            <a:ext cx="24936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19" name="OTLSHAPE_TB_00000000000000000000000000000000_TimescaleInterval12">
            <a:extLst>
              <a:ext uri="{FF2B5EF4-FFF2-40B4-BE49-F238E27FC236}">
                <a16:creationId xmlns:a16="http://schemas.microsoft.com/office/drawing/2014/main" id="{BD1E6707-9CF6-4681-83FB-0D3C21729A09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518994" y="2369820"/>
            <a:ext cx="23724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>
                <a:solidFill>
                  <a:schemeClr val="lt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20" name="OTLSHAPE_TB_00000000000000000000000000000000_ScaleMarking1">
            <a:extLst>
              <a:ext uri="{FF2B5EF4-FFF2-40B4-BE49-F238E27FC236}">
                <a16:creationId xmlns:a16="http://schemas.microsoft.com/office/drawing/2014/main" id="{09E6FF19-4953-49FD-9AD0-8981123C6B99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07965" y="2145665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dk2"/>
                </a:solidFill>
                <a:latin typeface="Calibri" panose="020F0502020204030204" pitchFamily="34" charset="0"/>
              </a:rPr>
              <a:t>2019</a:t>
            </a:r>
          </a:p>
        </p:txBody>
      </p:sp>
      <p:sp>
        <p:nvSpPr>
          <p:cNvPr id="75" name="OTLSHAPE_SLT_cbc6053273674742982e85d542978064_Title">
            <a:extLst>
              <a:ext uri="{FF2B5EF4-FFF2-40B4-BE49-F238E27FC236}">
                <a16:creationId xmlns:a16="http://schemas.microsoft.com/office/drawing/2014/main" id="{94BC634B-A5ED-40B5-964E-7ED6F1D3F43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052453" y="2827020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Assemble Resources</a:t>
            </a:r>
          </a:p>
        </p:txBody>
      </p:sp>
      <p:sp>
        <p:nvSpPr>
          <p:cNvPr id="83" name="OTLSHAPE_SLT_9ce940d97a4b4fe7ac0ca3b0352deccb_Title">
            <a:extLst>
              <a:ext uri="{FF2B5EF4-FFF2-40B4-BE49-F238E27FC236}">
                <a16:creationId xmlns:a16="http://schemas.microsoft.com/office/drawing/2014/main" id="{6E16CE07-08E1-42A7-9C17-80B2CD69A4E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829756" y="3035639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Working Plans</a:t>
            </a:r>
          </a:p>
        </p:txBody>
      </p:sp>
      <p:sp>
        <p:nvSpPr>
          <p:cNvPr id="91" name="OTLSHAPE_SLT_2ff5b8e034b64a828622147da9a2f6b2_Title">
            <a:extLst>
              <a:ext uri="{FF2B5EF4-FFF2-40B4-BE49-F238E27FC236}">
                <a16:creationId xmlns:a16="http://schemas.microsoft.com/office/drawing/2014/main" id="{CECBA7D8-6BBD-45A7-A6DD-F6893F100364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966961" y="3269657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Subcontractor Selection</a:t>
            </a:r>
          </a:p>
        </p:txBody>
      </p:sp>
      <p:sp>
        <p:nvSpPr>
          <p:cNvPr id="99" name="OTLSHAPE_SLT_7ca32acd5908471a904296b070111595_Title">
            <a:extLst>
              <a:ext uri="{FF2B5EF4-FFF2-40B4-BE49-F238E27FC236}">
                <a16:creationId xmlns:a16="http://schemas.microsoft.com/office/drawing/2014/main" id="{10BE37DA-F180-429D-9DBA-ECF91202BC9D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393789" y="3507317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Helpdesk Content Plan</a:t>
            </a:r>
          </a:p>
        </p:txBody>
      </p:sp>
      <p:sp>
        <p:nvSpPr>
          <p:cNvPr id="111" name="OTLSHAPE_SLM_32bf83aed685467d8920db510037242f_Title">
            <a:extLst>
              <a:ext uri="{FF2B5EF4-FFF2-40B4-BE49-F238E27FC236}">
                <a16:creationId xmlns:a16="http://schemas.microsoft.com/office/drawing/2014/main" id="{CC4A9AA4-6DC4-4C2A-A9E1-9D5C27297DF9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086247" y="3507317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Planning R2 Begin</a:t>
            </a:r>
          </a:p>
        </p:txBody>
      </p:sp>
      <p:sp>
        <p:nvSpPr>
          <p:cNvPr id="114" name="OTLSHAPE_SLM_2906e62c2d64423a8a6ff0cffce343fd_Title">
            <a:extLst>
              <a:ext uri="{FF2B5EF4-FFF2-40B4-BE49-F238E27FC236}">
                <a16:creationId xmlns:a16="http://schemas.microsoft.com/office/drawing/2014/main" id="{9B15B228-D367-48AD-9D3B-C30D601E68B0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057672" y="3824817"/>
            <a:ext cx="137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7F6000"/>
                </a:solidFill>
                <a:latin typeface="Calibri" panose="020F0502020204030204" pitchFamily="34" charset="0"/>
              </a:rPr>
              <a:t>Performance Validation</a:t>
            </a:r>
          </a:p>
        </p:txBody>
      </p:sp>
      <p:sp>
        <p:nvSpPr>
          <p:cNvPr id="117" name="OTLSHAPE_SLM_4bee1cbe72754a708eb16eaea1d3d42c_Title">
            <a:extLst>
              <a:ext uri="{FF2B5EF4-FFF2-40B4-BE49-F238E27FC236}">
                <a16:creationId xmlns:a16="http://schemas.microsoft.com/office/drawing/2014/main" id="{0378B019-C7D9-44AB-BA07-254ECA32E5F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4812979" y="3824817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>
                <a:solidFill>
                  <a:srgbClr val="7F6000"/>
                </a:solidFill>
                <a:latin typeface="Calibri" panose="020F0502020204030204" pitchFamily="34" charset="0"/>
              </a:rPr>
              <a:t>Test Complete</a:t>
            </a:r>
          </a:p>
        </p:txBody>
      </p:sp>
      <p:sp>
        <p:nvSpPr>
          <p:cNvPr id="120" name="OTLSHAPE_SLM_0919ae8ef9ce4bc889749ffc4f892b56_Title">
            <a:extLst>
              <a:ext uri="{FF2B5EF4-FFF2-40B4-BE49-F238E27FC236}">
                <a16:creationId xmlns:a16="http://schemas.microsoft.com/office/drawing/2014/main" id="{F9D695DB-97BC-4812-8747-21FA85877CD5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050327" y="3824817"/>
            <a:ext cx="660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rgbClr val="7F6000"/>
                </a:solidFill>
                <a:latin typeface="Calibri" panose="020F0502020204030204" pitchFamily="34" charset="0"/>
              </a:rPr>
              <a:t>Monitoring</a:t>
            </a:r>
          </a:p>
        </p:txBody>
      </p:sp>
      <p:sp>
        <p:nvSpPr>
          <p:cNvPr id="123" name="OTLSHAPE_SLM_16a9f781fbcf4348a90d41835fa3249e_Title">
            <a:extLst>
              <a:ext uri="{FF2B5EF4-FFF2-40B4-BE49-F238E27FC236}">
                <a16:creationId xmlns:a16="http://schemas.microsoft.com/office/drawing/2014/main" id="{06449ED4-C474-4B08-94CF-684F71EAF62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7632981" y="3824817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rgbClr val="7F6000"/>
                </a:solidFill>
                <a:latin typeface="Calibri" panose="020F0502020204030204" pitchFamily="34" charset="0"/>
              </a:rPr>
              <a:t>Phase Sync</a:t>
            </a:r>
          </a:p>
        </p:txBody>
      </p:sp>
      <p:sp>
        <p:nvSpPr>
          <p:cNvPr id="126" name="OTLSHAPE_SLM_fa8c1b1ad9f94f8e90b327437f902a11_Title">
            <a:extLst>
              <a:ext uri="{FF2B5EF4-FFF2-40B4-BE49-F238E27FC236}">
                <a16:creationId xmlns:a16="http://schemas.microsoft.com/office/drawing/2014/main" id="{1CCF497A-EC2A-49C9-B79B-62B57D3AF3BA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870329" y="3824817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2">
                <a:solidFill>
                  <a:srgbClr val="7F6000"/>
                </a:solidFill>
                <a:latin typeface="Calibri" panose="020F0502020204030204" pitchFamily="34" charset="0"/>
              </a:rPr>
              <a:t>Load Balance</a:t>
            </a:r>
          </a:p>
        </p:txBody>
      </p:sp>
      <p:sp>
        <p:nvSpPr>
          <p:cNvPr id="134" name="OTLSHAPE_SLT_1548a45929d542f08ebbc364690e3865_Title">
            <a:extLst>
              <a:ext uri="{FF2B5EF4-FFF2-40B4-BE49-F238E27FC236}">
                <a16:creationId xmlns:a16="http://schemas.microsoft.com/office/drawing/2014/main" id="{E5FDF636-55D7-4A20-9C8C-301FB652701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966374" y="4078817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8">
                <a:solidFill>
                  <a:srgbClr val="484848"/>
                </a:solidFill>
                <a:latin typeface="Calibri" panose="020F0502020204030204" pitchFamily="34" charset="0"/>
              </a:rPr>
              <a:t>Integration I</a:t>
            </a:r>
          </a:p>
        </p:txBody>
      </p:sp>
      <p:sp>
        <p:nvSpPr>
          <p:cNvPr id="142" name="OTLSHAPE_SLT_526de5b69e97497f9a5625d453beb623_Title">
            <a:extLst>
              <a:ext uri="{FF2B5EF4-FFF2-40B4-BE49-F238E27FC236}">
                <a16:creationId xmlns:a16="http://schemas.microsoft.com/office/drawing/2014/main" id="{07DF365A-5D83-4B05-828E-EAAB5EC0A02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58786" y="4078817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rgbClr val="484848"/>
                </a:solidFill>
                <a:latin typeface="Calibri" panose="020F0502020204030204" pitchFamily="34" charset="0"/>
              </a:rPr>
              <a:t>Integration II</a:t>
            </a:r>
          </a:p>
        </p:txBody>
      </p:sp>
      <p:sp>
        <p:nvSpPr>
          <p:cNvPr id="150" name="OTLSHAPE_SLT_2e921e95cd8d4b13a13500bc7b21bf4c_Title">
            <a:extLst>
              <a:ext uri="{FF2B5EF4-FFF2-40B4-BE49-F238E27FC236}">
                <a16:creationId xmlns:a16="http://schemas.microsoft.com/office/drawing/2014/main" id="{E8FC1429-59E4-4B76-B774-7E77EF463145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736810" y="407881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rgbClr val="484848"/>
                </a:solidFill>
                <a:latin typeface="Calibri" panose="020F0502020204030204" pitchFamily="34" charset="0"/>
              </a:rPr>
              <a:t>Integration III</a:t>
            </a:r>
          </a:p>
        </p:txBody>
      </p:sp>
      <p:sp>
        <p:nvSpPr>
          <p:cNvPr id="158" name="OTLSHAPE_SLT_47cbe89cdf5541999ae0d3ac526194f6_Title">
            <a:extLst>
              <a:ext uri="{FF2B5EF4-FFF2-40B4-BE49-F238E27FC236}">
                <a16:creationId xmlns:a16="http://schemas.microsoft.com/office/drawing/2014/main" id="{FDFDB23E-9313-4C8F-9CA4-DF2A50385E2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723196" y="4405376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Alpha Build</a:t>
            </a:r>
          </a:p>
        </p:txBody>
      </p:sp>
      <p:sp>
        <p:nvSpPr>
          <p:cNvPr id="166" name="OTLSHAPE_SLT_cf25e7caeb934b75b1efd2db71905ad5_Title">
            <a:extLst>
              <a:ext uri="{FF2B5EF4-FFF2-40B4-BE49-F238E27FC236}">
                <a16:creationId xmlns:a16="http://schemas.microsoft.com/office/drawing/2014/main" id="{43702556-9553-4CAA-8C9B-E24DFC39426B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2713275" y="4405376"/>
            <a:ext cx="57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Prototype</a:t>
            </a:r>
          </a:p>
        </p:txBody>
      </p:sp>
      <p:sp>
        <p:nvSpPr>
          <p:cNvPr id="174" name="OTLSHAPE_SLT_546dc3323d74464a8ef6a4e6e53f36ea_Title">
            <a:extLst>
              <a:ext uri="{FF2B5EF4-FFF2-40B4-BE49-F238E27FC236}">
                <a16:creationId xmlns:a16="http://schemas.microsoft.com/office/drawing/2014/main" id="{75AB2C32-3559-4538-B2A6-E31FD5D053C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762110" y="4655736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Development Phase I</a:t>
            </a:r>
          </a:p>
        </p:txBody>
      </p:sp>
      <p:sp>
        <p:nvSpPr>
          <p:cNvPr id="182" name="OTLSHAPE_SLT_7d960969ddfc4dfea831723149c1842e_Title">
            <a:extLst>
              <a:ext uri="{FF2B5EF4-FFF2-40B4-BE49-F238E27FC236}">
                <a16:creationId xmlns:a16="http://schemas.microsoft.com/office/drawing/2014/main" id="{420E6F72-9BD9-4F78-A981-E721F61D5B7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787584" y="4922436"/>
            <a:ext cx="1244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Development Phase II</a:t>
            </a:r>
          </a:p>
        </p:txBody>
      </p:sp>
      <p:sp>
        <p:nvSpPr>
          <p:cNvPr id="185" name="OTLSHAPE_SLM_26c569c01e6a47b8b9bb6219068dc08e_Title">
            <a:extLst>
              <a:ext uri="{FF2B5EF4-FFF2-40B4-BE49-F238E27FC236}">
                <a16:creationId xmlns:a16="http://schemas.microsoft.com/office/drawing/2014/main" id="{C0BAE52E-2FEF-491F-AC87-15E11246D4BC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359513" y="5176436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RTW Deployment</a:t>
            </a:r>
          </a:p>
        </p:txBody>
      </p:sp>
      <p:sp>
        <p:nvSpPr>
          <p:cNvPr id="188" name="OTLSHAPE_SLM_2b6880f149c64214b6129ec8ddf5343e_Title">
            <a:extLst>
              <a:ext uri="{FF2B5EF4-FFF2-40B4-BE49-F238E27FC236}">
                <a16:creationId xmlns:a16="http://schemas.microsoft.com/office/drawing/2014/main" id="{AE19DFD3-C978-4E06-8475-2C7DE9C97263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748084" y="5176436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RC Pilot Deployment</a:t>
            </a:r>
          </a:p>
        </p:txBody>
      </p:sp>
      <p:sp>
        <p:nvSpPr>
          <p:cNvPr id="196" name="OTLSHAPE_SLT_f8a0c9eb817a49fc89569829b38c4b78_Title">
            <a:extLst>
              <a:ext uri="{FF2B5EF4-FFF2-40B4-BE49-F238E27FC236}">
                <a16:creationId xmlns:a16="http://schemas.microsoft.com/office/drawing/2014/main" id="{D1318774-8A15-40FD-880D-6F71AFED72E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658352" y="5414095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V2 Development Begins</a:t>
            </a:r>
          </a:p>
        </p:txBody>
      </p:sp>
      <p:sp>
        <p:nvSpPr>
          <p:cNvPr id="198" name="OTLSHAPE_SLM_097fe035032e4cfe9e89d23ddd8d50cc_Date">
            <a:extLst>
              <a:ext uri="{FF2B5EF4-FFF2-40B4-BE49-F238E27FC236}">
                <a16:creationId xmlns:a16="http://schemas.microsoft.com/office/drawing/2014/main" id="{919AEA73-D378-44AC-A2CB-16A5C9357A5E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8670605" y="5735701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Fri, Nov 1, 2019</a:t>
            </a:r>
          </a:p>
        </p:txBody>
      </p:sp>
      <p:sp>
        <p:nvSpPr>
          <p:cNvPr id="199" name="OTLSHAPE_SLM_097fe035032e4cfe9e89d23ddd8d50cc_Title">
            <a:extLst>
              <a:ext uri="{FF2B5EF4-FFF2-40B4-BE49-F238E27FC236}">
                <a16:creationId xmlns:a16="http://schemas.microsoft.com/office/drawing/2014/main" id="{B6C48049-BEDB-4C34-AD15-9756C13C224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733595" y="5727954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595959"/>
                </a:solidFill>
                <a:latin typeface="Calibri" panose="020F0502020204030204" pitchFamily="34" charset="0"/>
              </a:rPr>
              <a:t>WW Launch Event</a:t>
            </a:r>
          </a:p>
        </p:txBody>
      </p:sp>
      <p:sp>
        <p:nvSpPr>
          <p:cNvPr id="201" name="OTLSHAPE_SLM_ca3dbe400c15423493b6c02e5f17ffcf_Title">
            <a:extLst>
              <a:ext uri="{FF2B5EF4-FFF2-40B4-BE49-F238E27FC236}">
                <a16:creationId xmlns:a16="http://schemas.microsoft.com/office/drawing/2014/main" id="{BEA93C66-3CE8-47A8-95B7-78AAB7D87F3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034280" y="5969254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4">
                <a:solidFill>
                  <a:srgbClr val="595959"/>
                </a:solidFill>
                <a:latin typeface="Calibri" panose="020F0502020204030204" pitchFamily="34" charset="0"/>
              </a:rPr>
              <a:t>Beta Blog Launch</a:t>
            </a:r>
          </a:p>
        </p:txBody>
      </p:sp>
      <p:sp>
        <p:nvSpPr>
          <p:cNvPr id="202" name="OTLSHAPE_SLM_ca3dbe400c15423493b6c02e5f17ffcf_Date">
            <a:extLst>
              <a:ext uri="{FF2B5EF4-FFF2-40B4-BE49-F238E27FC236}">
                <a16:creationId xmlns:a16="http://schemas.microsoft.com/office/drawing/2014/main" id="{FDCB43B9-7442-4916-A09E-3F85B18347D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280531" y="5984748"/>
            <a:ext cx="546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July 4, 2019</a:t>
            </a:r>
          </a:p>
        </p:txBody>
      </p:sp>
      <p:sp>
        <p:nvSpPr>
          <p:cNvPr id="204" name="OTLSHAPE_SLM_08f73bf86a244f0a81ace1f75efbdd6b_Title">
            <a:extLst>
              <a:ext uri="{FF2B5EF4-FFF2-40B4-BE49-F238E27FC236}">
                <a16:creationId xmlns:a16="http://schemas.microsoft.com/office/drawing/2014/main" id="{D762DE75-A5E6-4910-B756-79979CB69CFD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8114303" y="5969254"/>
            <a:ext cx="137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rgbClr val="595959"/>
                </a:solidFill>
                <a:latin typeface="Calibri" panose="020F0502020204030204" pitchFamily="34" charset="0"/>
              </a:rPr>
              <a:t>Gartner Analyst Review</a:t>
            </a:r>
          </a:p>
        </p:txBody>
      </p:sp>
      <p:sp>
        <p:nvSpPr>
          <p:cNvPr id="205" name="OTLSHAPE_SLM_08f73bf86a244f0a81ace1f75efbdd6b_Date">
            <a:extLst>
              <a:ext uri="{FF2B5EF4-FFF2-40B4-BE49-F238E27FC236}">
                <a16:creationId xmlns:a16="http://schemas.microsoft.com/office/drawing/2014/main" id="{6F43937F-A062-4B0C-B44A-E6C6C4A57CA0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733595" y="5984748"/>
            <a:ext cx="863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November 1, 2019</a:t>
            </a:r>
          </a:p>
        </p:txBody>
      </p:sp>
      <p:sp>
        <p:nvSpPr>
          <p:cNvPr id="207" name="OTLSHAPE_SLM_155dc0df6f4143a8a05b7f187d16f3cb_Title">
            <a:extLst>
              <a:ext uri="{FF2B5EF4-FFF2-40B4-BE49-F238E27FC236}">
                <a16:creationId xmlns:a16="http://schemas.microsoft.com/office/drawing/2014/main" id="{B77B5AAB-EAC6-4C80-A1F3-5F9D3348CC31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078744" y="6210554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rgbClr val="595959"/>
                </a:solidFill>
                <a:latin typeface="Calibri" panose="020F0502020204030204" pitchFamily="34" charset="0"/>
              </a:rPr>
              <a:t>Press Release</a:t>
            </a:r>
          </a:p>
        </p:txBody>
      </p:sp>
      <p:sp>
        <p:nvSpPr>
          <p:cNvPr id="208" name="OTLSHAPE_SLM_155dc0df6f4143a8a05b7f187d16f3cb_Date">
            <a:extLst>
              <a:ext uri="{FF2B5EF4-FFF2-40B4-BE49-F238E27FC236}">
                <a16:creationId xmlns:a16="http://schemas.microsoft.com/office/drawing/2014/main" id="{75AEFEFD-969D-41FB-95A2-EE28F5DCC84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115022" y="6226048"/>
            <a:ext cx="698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August 2, 2019</a:t>
            </a:r>
          </a:p>
        </p:txBody>
      </p:sp>
      <p:sp>
        <p:nvSpPr>
          <p:cNvPr id="210" name="OTLSHAPE_SLM_07b98bcf678d4671aa63e6c90f0402aa_Title">
            <a:extLst>
              <a:ext uri="{FF2B5EF4-FFF2-40B4-BE49-F238E27FC236}">
                <a16:creationId xmlns:a16="http://schemas.microsoft.com/office/drawing/2014/main" id="{DB0FD1B6-8A2E-4E13-835D-7540578BBD09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8363350" y="6210554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8">
                <a:solidFill>
                  <a:srgbClr val="595959"/>
                </a:solidFill>
                <a:latin typeface="Calibri" panose="020F0502020204030204" pitchFamily="34" charset="0"/>
              </a:rPr>
              <a:t>Public Website Live</a:t>
            </a:r>
          </a:p>
        </p:txBody>
      </p:sp>
      <p:sp>
        <p:nvSpPr>
          <p:cNvPr id="211" name="OTLSHAPE_SLM_07b98bcf678d4671aa63e6c90f0402aa_Date">
            <a:extLst>
              <a:ext uri="{FF2B5EF4-FFF2-40B4-BE49-F238E27FC236}">
                <a16:creationId xmlns:a16="http://schemas.microsoft.com/office/drawing/2014/main" id="{78EB7298-6F70-4277-893D-92E8A5792B8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733595" y="6226048"/>
            <a:ext cx="863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November 1, 2019</a:t>
            </a:r>
          </a:p>
        </p:txBody>
      </p:sp>
      <p:sp>
        <p:nvSpPr>
          <p:cNvPr id="29" name="OTLSHAPE_M_177188707e544830b8ce884a45b14d3a_Shape">
            <a:extLst>
              <a:ext uri="{FF2B5EF4-FFF2-40B4-BE49-F238E27FC236}">
                <a16:creationId xmlns:a16="http://schemas.microsoft.com/office/drawing/2014/main" id="{ECDFB61D-AC6B-45F1-A384-6EF28796D17D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1581196" y="1883198"/>
            <a:ext cx="165100" cy="165100"/>
          </a:xfrm>
          <a:prstGeom prst="wav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M_e7d42421d9e640a2a107afa423141c46_Shape">
            <a:extLst>
              <a:ext uri="{FF2B5EF4-FFF2-40B4-BE49-F238E27FC236}">
                <a16:creationId xmlns:a16="http://schemas.microsoft.com/office/drawing/2014/main" id="{8B8DCAA7-5420-43E6-B8FB-21FDEE654B0D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2847319" y="1456055"/>
            <a:ext cx="165100" cy="165100"/>
          </a:xfrm>
          <a:prstGeom prst="wav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M_0e28a84cf6724e00a089964be0d24b0c_Shape">
            <a:extLst>
              <a:ext uri="{FF2B5EF4-FFF2-40B4-BE49-F238E27FC236}">
                <a16:creationId xmlns:a16="http://schemas.microsoft.com/office/drawing/2014/main" id="{3223E2B2-E965-4E8C-AD2B-FF863878FB76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3163850" y="1895898"/>
            <a:ext cx="165100" cy="165100"/>
          </a:xfrm>
          <a:prstGeom prst="wav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M_b8c603269952439b977cb103e5f76bdb_Shape">
            <a:extLst>
              <a:ext uri="{FF2B5EF4-FFF2-40B4-BE49-F238E27FC236}">
                <a16:creationId xmlns:a16="http://schemas.microsoft.com/office/drawing/2014/main" id="{52B5167D-8048-45C0-AC8C-49EF3DA1032E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6070179" y="1895898"/>
            <a:ext cx="165100" cy="165100"/>
          </a:xfrm>
          <a:prstGeom prst="wave">
            <a:avLst/>
          </a:prstGeom>
          <a:solidFill>
            <a:srgbClr val="5293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M_78ab908f14c74c8898ac34d2665e12f2_Shape">
            <a:extLst>
              <a:ext uri="{FF2B5EF4-FFF2-40B4-BE49-F238E27FC236}">
                <a16:creationId xmlns:a16="http://schemas.microsoft.com/office/drawing/2014/main" id="{AB4CC178-048A-4B0C-B134-C59A89BA7156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8746303" y="1456055"/>
            <a:ext cx="165100" cy="165100"/>
          </a:xfrm>
          <a:prstGeom prst="wave">
            <a:avLst/>
          </a:prstGeom>
          <a:solidFill>
            <a:srgbClr val="5293C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M_b1a2b0ad50c54f3db24b3aab69d68fc5_Shape">
            <a:extLst>
              <a:ext uri="{FF2B5EF4-FFF2-40B4-BE49-F238E27FC236}">
                <a16:creationId xmlns:a16="http://schemas.microsoft.com/office/drawing/2014/main" id="{27D65077-D737-4E93-81C7-9DF03A9B4F1D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9293039" y="1895898"/>
            <a:ext cx="165100" cy="165100"/>
          </a:xfrm>
          <a:prstGeom prst="wav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A_96c9556a7149459ab1aa5830ee29e508_Shape">
            <a:extLst>
              <a:ext uri="{FF2B5EF4-FFF2-40B4-BE49-F238E27FC236}">
                <a16:creationId xmlns:a16="http://schemas.microsoft.com/office/drawing/2014/main" id="{FD106716-A668-4D7F-AF6F-1F673F0F6B42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5041412" y="3503676"/>
            <a:ext cx="152400" cy="1778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A_59a28bf6e2504bfc9817b81e1db70ce7_Shape">
            <a:extLst>
              <a:ext uri="{FF2B5EF4-FFF2-40B4-BE49-F238E27FC236}">
                <a16:creationId xmlns:a16="http://schemas.microsoft.com/office/drawing/2014/main" id="{F461AB6F-E4D3-4CF7-B315-2EA05F23A1D9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5645698" y="3503676"/>
            <a:ext cx="152400" cy="1778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A_51288dd7ee1141c187e9f3ab13f10e91_Shape">
            <a:extLst>
              <a:ext uri="{FF2B5EF4-FFF2-40B4-BE49-F238E27FC236}">
                <a16:creationId xmlns:a16="http://schemas.microsoft.com/office/drawing/2014/main" id="{5E7E3660-7578-4EAA-AECE-C52E143264C9}"/>
              </a:ext>
            </a:extLst>
          </p:cNvPr>
          <p:cNvSpPr/>
          <p:nvPr>
            <p:custDataLst>
              <p:tags r:id="rId109"/>
            </p:custDataLst>
          </p:nvPr>
        </p:nvSpPr>
        <p:spPr>
          <a:xfrm>
            <a:off x="6249984" y="3503676"/>
            <a:ext cx="152400" cy="177800"/>
          </a:xfrm>
          <a:prstGeom prst="diamond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M_177188707e544830b8ce884a45b14d3a_Title">
            <a:extLst>
              <a:ext uri="{FF2B5EF4-FFF2-40B4-BE49-F238E27FC236}">
                <a16:creationId xmlns:a16="http://schemas.microsoft.com/office/drawing/2014/main" id="{986964FC-E7AC-496E-84F2-2A6DE81A8F6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778046" y="1764877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Project Kickoff</a:t>
            </a:r>
          </a:p>
        </p:txBody>
      </p:sp>
      <p:sp>
        <p:nvSpPr>
          <p:cNvPr id="28" name="OTLSHAPE_M_177188707e544830b8ce884a45b14d3a_Date">
            <a:extLst>
              <a:ext uri="{FF2B5EF4-FFF2-40B4-BE49-F238E27FC236}">
                <a16:creationId xmlns:a16="http://schemas.microsoft.com/office/drawing/2014/main" id="{0C06C5E3-D887-4715-8D48-84E99654EC6F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778046" y="1960795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Jan 25</a:t>
            </a:r>
          </a:p>
        </p:txBody>
      </p:sp>
      <p:sp>
        <p:nvSpPr>
          <p:cNvPr id="30" name="OTLSHAPE_M_e7d42421d9e640a2a107afa423141c46_Title">
            <a:extLst>
              <a:ext uri="{FF2B5EF4-FFF2-40B4-BE49-F238E27FC236}">
                <a16:creationId xmlns:a16="http://schemas.microsoft.com/office/drawing/2014/main" id="{3580D050-52C1-4CE9-8E25-8620120EE892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3044169" y="1350433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Executive Review</a:t>
            </a:r>
          </a:p>
        </p:txBody>
      </p:sp>
      <p:sp>
        <p:nvSpPr>
          <p:cNvPr id="31" name="OTLSHAPE_M_e7d42421d9e640a2a107afa423141c46_Date">
            <a:extLst>
              <a:ext uri="{FF2B5EF4-FFF2-40B4-BE49-F238E27FC236}">
                <a16:creationId xmlns:a16="http://schemas.microsoft.com/office/drawing/2014/main" id="{73EF2BF6-E854-4FC5-8F55-D9A1D720927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3044169" y="1520952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Mar 10</a:t>
            </a:r>
          </a:p>
        </p:txBody>
      </p:sp>
      <p:sp>
        <p:nvSpPr>
          <p:cNvPr id="33" name="OTLSHAPE_M_0e28a84cf6724e00a089964be0d24b0c_Title">
            <a:extLst>
              <a:ext uri="{FF2B5EF4-FFF2-40B4-BE49-F238E27FC236}">
                <a16:creationId xmlns:a16="http://schemas.microsoft.com/office/drawing/2014/main" id="{557C00DC-FBE0-40D6-B23E-E5B78DC4142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360700" y="1790277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Executive Decision</a:t>
            </a:r>
          </a:p>
        </p:txBody>
      </p:sp>
      <p:sp>
        <p:nvSpPr>
          <p:cNvPr id="34" name="OTLSHAPE_M_0e28a84cf6724e00a089964be0d24b0c_Date">
            <a:extLst>
              <a:ext uri="{FF2B5EF4-FFF2-40B4-BE49-F238E27FC236}">
                <a16:creationId xmlns:a16="http://schemas.microsoft.com/office/drawing/2014/main" id="{274436F1-2815-4843-BC21-5AC9E3FC5A02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3360700" y="1960795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>
                <a:solidFill>
                  <a:schemeClr val="dk2"/>
                </a:solidFill>
                <a:latin typeface="Calibri" panose="020F0502020204030204" pitchFamily="34" charset="0"/>
              </a:rPr>
              <a:t>Mar 21</a:t>
            </a:r>
          </a:p>
        </p:txBody>
      </p:sp>
      <p:sp>
        <p:nvSpPr>
          <p:cNvPr id="36" name="OTLSHAPE_M_b8c603269952439b977cb103e5f76bdb_Title">
            <a:extLst>
              <a:ext uri="{FF2B5EF4-FFF2-40B4-BE49-F238E27FC236}">
                <a16:creationId xmlns:a16="http://schemas.microsoft.com/office/drawing/2014/main" id="{9C22486C-E8C0-4417-A19C-A579F89D776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267029" y="1790277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Beta Release</a:t>
            </a:r>
          </a:p>
        </p:txBody>
      </p:sp>
      <p:sp>
        <p:nvSpPr>
          <p:cNvPr id="37" name="OTLSHAPE_M_b8c603269952439b977cb103e5f76bdb_Date">
            <a:extLst>
              <a:ext uri="{FF2B5EF4-FFF2-40B4-BE49-F238E27FC236}">
                <a16:creationId xmlns:a16="http://schemas.microsoft.com/office/drawing/2014/main" id="{86DFB39A-FFCD-4650-88EF-82872C17D9DA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267029" y="196079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dk2"/>
                </a:solidFill>
                <a:latin typeface="Calibri" panose="020F0502020204030204" pitchFamily="34" charset="0"/>
              </a:rPr>
              <a:t>Jun 30</a:t>
            </a:r>
          </a:p>
        </p:txBody>
      </p:sp>
      <p:sp>
        <p:nvSpPr>
          <p:cNvPr id="39" name="OTLSHAPE_M_78ab908f14c74c8898ac34d2665e12f2_Title">
            <a:extLst>
              <a:ext uri="{FF2B5EF4-FFF2-40B4-BE49-F238E27FC236}">
                <a16:creationId xmlns:a16="http://schemas.microsoft.com/office/drawing/2014/main" id="{C73C7AC7-5B05-4809-AAFF-70D4EC29CFE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8943153" y="1350433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Release Candidate</a:t>
            </a:r>
          </a:p>
        </p:txBody>
      </p:sp>
      <p:sp>
        <p:nvSpPr>
          <p:cNvPr id="40" name="OTLSHAPE_M_78ab908f14c74c8898ac34d2665e12f2_Date">
            <a:extLst>
              <a:ext uri="{FF2B5EF4-FFF2-40B4-BE49-F238E27FC236}">
                <a16:creationId xmlns:a16="http://schemas.microsoft.com/office/drawing/2014/main" id="{F9C8488A-F93B-4FCC-9A45-CC3170BE7D85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943153" y="1520952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737373"/>
                </a:solidFill>
                <a:latin typeface="Calibri" panose="020F0502020204030204" pitchFamily="34" charset="0"/>
              </a:rPr>
              <a:t>Oct 1</a:t>
            </a:r>
          </a:p>
        </p:txBody>
      </p:sp>
      <p:sp>
        <p:nvSpPr>
          <p:cNvPr id="42" name="OTLSHAPE_M_b1a2b0ad50c54f3db24b3aab69d68fc5_Title">
            <a:extLst>
              <a:ext uri="{FF2B5EF4-FFF2-40B4-BE49-F238E27FC236}">
                <a16:creationId xmlns:a16="http://schemas.microsoft.com/office/drawing/2014/main" id="{C53EE7DD-C6F8-4046-9454-3CD857EAC8D5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489889" y="179027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rgbClr val="3A8900"/>
                </a:solidFill>
                <a:latin typeface="Calibri" panose="020F0502020204030204" pitchFamily="34" charset="0"/>
              </a:rPr>
              <a:t>Final Release</a:t>
            </a:r>
          </a:p>
        </p:txBody>
      </p:sp>
      <p:sp>
        <p:nvSpPr>
          <p:cNvPr id="43" name="OTLSHAPE_M_b1a2b0ad50c54f3db24b3aab69d68fc5_Date">
            <a:extLst>
              <a:ext uri="{FF2B5EF4-FFF2-40B4-BE49-F238E27FC236}">
                <a16:creationId xmlns:a16="http://schemas.microsoft.com/office/drawing/2014/main" id="{17CF2225-DBED-40E6-A852-CC85BAAFA140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9489889" y="1960795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3A8900"/>
                </a:solidFill>
                <a:latin typeface="Calibri" panose="020F0502020204030204" pitchFamily="34" charset="0"/>
              </a:rPr>
              <a:t>Oct 20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CDB2FF1F-063A-4956-AEC3-B0105D22CD44}"/>
              </a:ext>
            </a:extLst>
          </p:cNvPr>
          <p:cNvSpPr txBox="1"/>
          <p:nvPr/>
        </p:nvSpPr>
        <p:spPr>
          <a:xfrm>
            <a:off x="2905619" y="440454"/>
            <a:ext cx="6380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Segoe UI" panose="020B0502040204020203" pitchFamily="34" charset="0"/>
                <a:cs typeface="Segoe UI" panose="020B0502040204020203" pitchFamily="34" charset="0"/>
              </a:rPr>
              <a:t>Product Roadmap template</a:t>
            </a:r>
            <a:endParaRPr lang="en-US" sz="4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3201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IuMCIsIk9yaWdpbmFsQXNzZW1ibHlWZXJzaW9uIjoiNC4wMC4wMS4wMCIsIkVkaXRpb24iOiJQcm8iLCJJc1BsdXNFZGl0aW9uIjp0cnVlLCJJc1Byb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Y4LCJHIjo4NCwiQiI6MTA2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ODksIlIiOjAsIkciOjAsIkIiOjB9fSwiSXNWaXNpYmxlIjpmYWxz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mZhbHNlLCJFbGFwc2VkVGltZUZvcm1hdCI6MiwiVG9kYXlNYXJrZXJQb3NpdGlvbiI6MCwiUXVpY2tQb3NpdGlvbiI6MywiQWJzb2x1dGVQb3NpdGlvbiI6MTgzLjY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TI3LCJSIjo3OSwiRyI6MTI5LCJCIjoxODl9fSwiTGluZVdlaWdodCI6MS4wLCJMaW5lVHlwZSI6MCwiUGFyZW50U3R5bGUiOm51bGx9LCJJc0JlbG93VGltZWJhbmQiOmZhbHNlLCJQb3NpdGlvbk9uVGFzayI6MC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eyIkaWQiOiI2MiIsIkNvbG9yIjp7IiRpZCI6IjYzIiwiQSI6MjU1LCJSIjowLCJHIjoxMTQsIkIiOjE4OH19LCJJc1Zpc2libGUiOnRydWUsIldpZHRoIjoxMy4wLCJIZWlnaHQiOjEz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EsIkZvbnROYW1lIjoiQ2FsaWJyaSIsIklzQm9sZCI6dHJ1ZSwiSXNJdGFsaWMiOmZhbHNlLCJJc1VuZGVybGluZWQiOmZhbHNlLCJQYXJlbnRTdHlsZSI6bnVsbH0sIkF1dG9TaXplIjowLCJGb3JlZ3JvdW5kIjp7IiRpZCI6IjY5IiwiQ29sb3IiOnsiJGlkIjoiNz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IiLCJTaGFwZSI6MSwiU2hhcGVUaGlja25lc3MiOjAsIkR1cmF0aW9uRm9ybWF0IjowLCJJbmNsdWRlTm9uV29ya2luZ0RheXNJbkR1cmF0aW9uIjpmYWxzZSwiUGVyY2VudGFnZUNvbXBsZXRlU3R5bGUiOnsiJGlkIjoiODMiLCJGb250U2V0dGluZ3MiOnsiJGlkIjoiODQiLCJGb250U2l6ZSI6MTAsIkZvbnROYW1lIjoiQ2FsaWJyaSIsIklzQm9sZCI6ZmFsc2UsIklzSXRhbGljIjpmYWxzZSwiSXNVbmRlcmxpbmVkIjpmYWxzZSwiUGFyZW50U3R5bGUiOm51bGx9LCJBdXRvU2l6ZSI6MCwiRm9yZWdyb3VuZCI6eyIkaWQiOiI4NSIsIkNvbG9yIjp7IiRpZCI6Ijg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ciLCJUb3AiOjAsIkxlZnQiOjAsIlJpZ2h0IjowLCJCb3R0b20iOjB9LCJQYWRkaW5nIjp7IiRpZCI6Ijg4IiwiVG9wIjowLCJMZWZ0IjowLCJSaWdodCI6MCwiQm90dG9tIjowfSwiQmFja2dyb3VuZCI6eyIkaWQiOiI4OSIsIkNvbG9yIjp7IiRyZWYiOiIyMCJ9fSwiSXNWaXNpYmxlIjp0cnVlLCJXaWR0aCI6MC4wLCJIZWlnaHQiOjAuMCwiQm9yZGVyU3R5bGUiOm51bGwsIlBhcmVudFN0eWxlIjpudWxsfSwiRHVyYXRpb25TdHlsZSI6eyIkaWQiOiI5MCIsIkZvbnRTZXR0aW5ncyI6eyIkaWQiOiI5MSIsIkZvbnRTaXplIjoxMCwiRm9udE5hbWUiOiJDYWxpYnJpIiwiSXNCb2xkIjpmYWxzZSwiSXNJdGFsaWMiOmZhbHNlLCJJc1VuZGVybGluZWQiOmZhbHNlLCJQYXJlbnRTdHlsZSI6bnVsbH0sIkF1dG9TaXplIjowLCJGb3JlZ3JvdW5kIjp7IiRpZCI6IjkyIiwiQ29sb3IiOnsiJGlkIjoiO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CIsIlRvcCI6MCwiTGVmdCI6MCwiUmlnaHQiOjAsIkJvdHRvbSI6MH0sIlBhZGRpbmciOnsiJGlkIjoiOTUiLCJUb3AiOjAsIkxlZnQiOjAsIlJpZ2h0IjowLCJCb3R0b20iOjB9LCJCYWNrZ3JvdW5kIjp7IiRpZCI6Ijk2IiwiQ29sb3IiOnsiJHJlZiI6IjIwIn19LCJJc1Zpc2libGUiOnRydWUsIldpZHRoIjowLjAsIkhlaWdodCI6MC4wLCJCb3JkZXJTdHlsZSI6bnVsbCwiUGFyZW50U3R5bGUiOm51bGx9LCJIb3Jpem9udGFsQ29ubmVjdG9yU3R5bGUiOnsiJGlkIjoiOTciLCJMaW5lQ29sb3IiOnsiJGlkIjoiOTgiLCIkdHlwZSI6Ik5MUkUuQ29tbW9uLkRvbS5Tb2xpZENvbG9yQnJ1c2gsIE5MUkUuQ29tbW9uIiwiQ29sb3IiOnsiJGlkIjoiOTkiLCJBIjoyNTUsIlIiOjIwNCwiRyI6MjA0LCJCIjoyMDR9fSwiTGluZVdlaWdodCI6MS4wLCJMaW5lVHlwZSI6MCwiUGFyZW50U3R5bGUiOm51bGx9LCJWZXJ0aWNhbENvbm5lY3RvclN0eWxlIjp7IiRpZCI6IjEwMCIsIkxpbmVDb2xvciI6eyIkaWQiOiIxMDEiLCIkdHlwZSI6Ik5MUkUuQ29tbW9uLkRvbS5Tb2xpZENvbG9yQnJ1c2gsIE5MUkUuQ29tbW9uIiwiQ29sb3IiOnsiJGlkIjoiMTAy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AzIiwiTWFyZ2luIjp7IiRpZCI6IjEwNCIsIlRvcCI6MCwiTGVmdCI6NCwiUmlnaHQiOjQsIkJvdHRvbSI6MH0sIlBhZGRpbmciOnsiJGlkIjoiMTA1IiwiVG9wIjowLCJMZWZ0IjowLCJSaWdodCI6MCwiQm90dG9tIjowfSwiQmFja2dyb3VuZCI6eyIkaWQiOiIxMDYiLCJDb2xvciI6eyIkaWQiOiIxMDciLCJBIjoyNTUsIlIiOjAsIkciOjExNCwiQiI6MTg4fX0sIklzVmlzaWJsZSI6dHJ1ZSwiV2lkdGgiOjAuMCwiSGVpZ2h0IjoxMC4wLCJCb3JkZXJTdHlsZSI6eyIkaWQiOiIxMDgiLCJMaW5lQ29sb3IiOnsiJGlkIjoiMTA5IiwiJHR5cGUiOiJOTFJFLkNvbW1vbi5Eb20uU29saWRDb2xvckJydXNoLCBOTFJFLkNvbW1vbiIsIkNvbG9yIjp7IiRpZCI6IjExMCIsIkEiOjI1NSwiUiI6MjU1LCJHIjowLCJCIjowfX0sIkxpbmVXZWlnaHQiOjAuMCwiTGluZVR5cGUiOjAsIlBhcmVudFN0eWxlIjpudWxsfSwiUGFyZW50U3R5bGUiOm51bGx9LCJUaXRsZVN0eWxlIjp7IiRpZCI6IjExMSIsIkZvbnRTZXR0aW5ncyI6eyIkaWQiOiIxMTIiLCJGb250U2l6ZSI6MTEsIkZvbnROYW1lIjoiQ2FsaWJyaSIsIklzQm9sZCI6dHJ1ZSwiSXNJdGFsaWMiOmZhbHNlLCJJc1VuZGVybGluZWQiOmZhbHNlLCJQYXJlbnRTdHlsZSI6bnVsbH0sIkF1dG9TaXplIjowLCJGb3JlZ3JvdW5kIjp7IiRpZCI6IjExMyIsIkNvbG9yIjp7IiRpZCI6IjExNC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UiLCJUb3AiOjAsIkxlZnQiOjAsIlJpZ2h0IjowLCJCb3R0b20iOjB9LCJQYWRkaW5nIjp7IiRpZCI6IjExNiIsIlRvcCI6MCwiTGVmdCI6MCwiUmlnaHQiOjAsIkJvdHRvbSI6MH0sIkJhY2tncm91bmQiOnsiJGlkIjoiMTE3IiwiQ29sb3IiOnsiJHJlZiI6IjIwIn19LCJJc1Zpc2libGUiOnRydWUsIldpZHRoIjowLjAsIkhlaWdodCI6MC4wLCJCb3JkZXJTdHlsZSI6bnVsbCwiUGFyZW50U3R5bGUiOm51bGx9LCJEYXRlU3R5bGUiOnsiJGlkIjoiMTE4IiwiRm9udFNldHRpbmdzIjp7IiRpZCI6IjExOSIsIkZvbnRTaXplIjoxMCwiRm9udE5hbWUiOiJDYWxpYnJpIiwiSXNCb2xkIjpmYWxzZSwiSXNJdGFsaWMiOmZhbHNlLCJJc1VuZGVybGluZWQiOmZhbHNlLCJQYXJlbnRTdHlsZSI6bnVsbH0sIkF1dG9TaXplIjowLCJGb3JlZ3JvdW5kIjp7IiRpZCI6IjEyMCIsIkNvbG9yIjp7IiRpZCI6IjE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yIiwiVG9wIjowLCJMZWZ0IjowLCJSaWdodCI6MCwiQm90dG9tIjowfSwiUGFkZGluZyI6eyIkaWQiOiIxMjMiLCJUb3AiOjAsIkxlZnQiOjAsIlJpZ2h0IjowLCJCb3R0b20iOjB9LCJCYWNrZ3JvdW5kIjp7IiRpZCI6IjEyNCIsIkNvbG9yIjp7IiRyZWYiOiIyMCJ9fSwiSXNWaXNpYmxlIjp0cnVlLCJXaWR0aCI6MC4wLCJIZWlnaHQiOjAuMCwiQm9yZGVyU3R5bGUiOm51bGwsIlBhcmVudFN0eWxlIjpudWxsfSwiRGF0ZUZvcm1hdCI6eyIkaWQiOiIx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kdyaWRsaW5lUGFuZWxTdHlsZSI6eyIkaWQiOiIxMjciLCJHcmlkbGluZVN0eWxlIjp7IiRpZCI6IjEyOCIsIkxpbmVDb2xvciI6eyIkaWQiOiIxMjkiLCIkdHlwZSI6Ik5MUkUuQ29tbW9uLkRvbS5Tb2xpZENvbG9yQnJ1c2gsIE5MUkUuQ29tbW9uIiwiQ29sb3IiOnsiJGlkIjoiMTMwIiwiQSI6MzgsIlIiOjkxLCJHIjoxNTUsIkIiOjIxM319LCJMaW5lV2VpZ2h0IjoxLjAsIkxpbmVUeXBlIjowLCJQYXJlbnRTdHlsZSI6bnVsbH0sIk1hcmdpbiI6eyIkaWQiOiIxMzEiLCJUb3AiOjAsIkxlZnQiOjAsIlJpZ2h0IjowLCJCb3R0b20iOjB9LCJQYWRkaW5nIjp7IiRpZCI6IjEzMiIsIlRvcCI6MCwiTGVmdCI6MCwiUmlnaHQiOjAsIkJvdHRvbSI6MH0sIkJhY2tncm91bmQiOm51bGwsIklzVmlzaWJsZSI6dHJ1ZSwiV2lkdGgiOjAuMCwiSGVpZ2h0IjowLjAsIkJvcmRlclN0eWxlIjp7IiRpZCI6IjEzMyIsIkxpbmVDb2xvciI6bnVsbCwiTGluZVdlaWdodCI6MC4wLCJMaW5lVHlwZSI6MCwiUGFyZW50U3R5bGUiOm51bGx9LCJQYXJlbnRTdHlsZSI6bnVsbH0sIlNob3dFbGFwc2VkVGltZUdyYWRpZW50U3R5bGUiOmZhbHNlLCJEZWZhdWx0U3dpbWxhbmVTdHlsZSI6eyIkaWQiOiIxMzQiLCJIZWFkZXJTdHlsZSI6eyIkaWQiOiIxMzUiLCJUZXh0U3R5bGUiOnsiJGlkIjoiMTM2IiwiRm9udFNldHRpbmdzIjp7IiRpZCI6IjEzNyIsIkZvbnRTaXplIjoxMiwiRm9udE5hbWUiOiJDYWxpYnJpIiwiSXNCb2xkIjpmYWxzZSwiSXNJdGFsaWMiOmZhbHNlLCJJc1VuZGVybGluZWQiOmZhbHNlLCJQYXJlbnRTdHlsZSI6bnVsbH0sIkF1dG9TaXplIjowLCJGb3JlZ3JvdW5kIjp7IiRpZCI6IjEzOCIsIkNvbG9yIjp7IiRpZCI6IjEzOSIsIkEiOjI1NSwiUiI6MzIsIkciOjU2LCJCIjoxMDB9fSwiTWF4V2lkdGgiOjAuMCwiTWF4SGVpZ2h0IjowLjAsIlNtYXJ0Rm9yZWdyb3VuZElzQWN0aXZlIjpmYWxzZSwiSG9yaXpvbnRhbEFsaWdubWVudCI6MCwiVmVydGljYWxBbGlnbm1lbnQiOjAsIlNtYXJ0Rm9yZWdyb3VuZCI6bnVsbCwiQmFja2dyb3VuZEZpbGxUeXBlIjowLCJNYXJnaW4iOnsiJGlkIjoiMTQwIiwiVG9wIjowLCJMZWZ0IjowLCJSaWdodCI6MCwiQm90dG9tIjowfSwiUGFkZGluZyI6eyIkaWQiOiIxNDEiLCJUb3AiOjAsIkxlZnQiOjAsIlJpZ2h0IjowLCJCb3R0b20iOjB9LCJCYWNrZ3JvdW5kIjpudWxsLCJJc1Zpc2libGUiOmZhbHNlLCJXaWR0aCI6MC4wLCJIZWlnaHQiOjAuMCwiQm9yZGVyU3R5bGUiOm51bGwsIlBhcmVudFN0eWxlIjpudWxsfSwiUmVjdGFuZ2xlU3R5bGUiOnsiJGlkIjoiMTQyIiwiTWFyZ2luIjp7IiRpZCI6IjE0MyIsIlRvcCI6MCwiTGVmdCI6MCwiUmlnaHQiOjAsIkJvdHRvbSI6MH0sIlBhZGRpbmciOnsiJGlkIjoiMTQ0IiwiVG9wIjowLCJMZWZ0IjowLCJSaWdodCI6MCwiQm90dG9tIjowfSwiQmFja2dyb3VuZCI6eyIkaWQiOiIxNDUiLCJDb2xvciI6eyIkaWQiOiIxNDYiLCJBIjoxMjcsIlIiOjkxLCJHIjoxNTUsIkIiOjIxM319LCJJc1Zpc2libGUiOmZhbHNlLCJXaWR0aCI6MC4wLCJIZWlnaHQiOjAuMCwiQm9yZGVyU3R5bGUiOnsiJGlkIjoiMTQ3IiwiTGluZUNvbG9yIjp7IiRpZCI6IjE0OCIsIiR0eXBlIjoiTkxSRS5Db21tb24uRG9tLlNvbGlkQ29sb3JCcnVzaCwgTkxSRS5Db21tb24iLCJDb2xvciI6eyIkaWQiOiIxNDkiLCJBIjoyNTUsIlIiOjI1NSwiRyI6MCwiQiI6MH19LCJMaW5lV2VpZ2h0IjowLjAsIkxpbmVUeXBlIjowLCJQYXJlbnRTdHlsZSI6bnVsbH0sIlBhcmVudFN0eWxlIjpudWxsfSwiTWFyZ2luIjp7IiRpZCI6IjE1MCIsIlRvcCI6MCwiTGVmdCI6MCwiUmlnaHQiOjAsIkJvdHRvbSI6MH0sIlBhZGRpbmciOnsiJGlkIjoiMTUxIiwiVG9wIjowLCJMZWZ0IjowLCJSaWdodCI6MCwiQm90dG9tIjowfSwiQmFja2dyb3VuZCI6bnVsbCwiSXNWaXNpYmxlIjp0cnVlLCJXaWR0aCI6MC4wLCJIZWlnaHQiOjAuMCwiQm9yZGVyU3R5bGUiOm51bGwsIlBhcmVudFN0eWxlIjpudWxsfSwiQmFja2dyb3VuZFN0eWxlIjp7IiRpZCI6IjE1MiIsIk1hcmdpbiI6eyIkaWQiOiIxNTMiLCJUb3AiOjAsIkxlZnQiOjAsIlJpZ2h0IjowLCJCb3R0b20iOjB9LCJQYWRkaW5nIjp7IiRpZCI6IjE1NCIsIlRvcCI6MCwiTGVmdCI6MCwiUmlnaHQiOjAsIkJvdHRvbSI6MH0sIkJhY2tncm91bmQiOnsiJGlkIjoiMTU1IiwiQ29sb3IiOnsiJGlkIjoiMTU2IiwiQSI6MzgsIlIiOjkxLCJHIjoxNTUsIkIiOjIxM319LCJJc1Zpc2libGUiOnRydWUsIldpZHRoIjowLjAsIkhlaWdodCI6MC4wLCJCb3JkZXJTdHlsZSI6eyIkaWQiOiIxNTciLCJMaW5lQ29sb3IiOnsiJGlkIjoiMTU4IiwiJHR5cGUiOiJOTFJFLkNvbW1vbi5Eb20uU29saWRDb2xvckJydXNoLCBOTFJFLkNvbW1vbiIsIkNvbG9yIjp7IiRpZCI6IjE1OSIsIkEiOjI1NSwiUiI6MjU1LCJHIjowLCJCIjowfX0sIkxpbmVXZWlnaHQiOjAuMCwiTGluZVR5cGUiOjAsIlBhcmVudFN0eWxlIjpudWxsfSwiUGFyZW50U3R5bGUiOm51bGx9LCJJc0Fib3ZlVGltZWJhbmQiOmZhbHNlLCJNYXJnaW4iOnsiJGlkIjoiMTYwIiwiVG9wIjowLCJMZWZ0IjowLCJSaWdodCI6MCwiQm90dG9tIjowfSwiUGFkZGluZyI6eyIkaWQiOiIxNjEiLCJUb3AiOjAsIkxlZnQiOjAsIlJpZ2h0IjowLCJCb3R0b20iOjB9LCJJc1Zpc2libGUiOnRydWUsIldpZHRoIjowLjAsIkhlaWdodCI6MC4wLCJCb3JkZXJTdHlsZSI6bnVsbCwiUGFyZW50U3R5bGUiOm51bGx9fSwiU2NhbGUiOnsiJGlkIjoiMTYyIiwiU3RhcnREYXRlIjoiMDAwMS0wMS0wMVQwMDowMDowMCIsIkVuZERhdGUiOiIyMDE5LTEyLTIyVDEyOjU5OjAwIiwiRm9ybWF0IjoiTU1NIiwiVHlwZSI6MiwiQXV0b0RhdGVSYW5nZSI6dHJ1ZSwiV29ya2luZ0RheXMiOjMxLCJUb2RheU1hcmtlclRleHQiOiJUb2RheSIsIkF1dG9TY2FsZVR5cGUiOnRydWV9LCJNaWxlc3RvbmVzIjpbeyIkaWQiOiIxNjMiLCJEYXRlIjoiMjAxOS0wMS0yNVQxMTo1OTowMFoiLCJTdHlsZSI6eyIkaWQiOiIxNjQiLCJTaGFwZSI6MTksIkNvbm5lY3Rvck1hcmdpbiI6eyIkaWQiOiIxNjUiLCJUb3AiOjAsIkxlZnQiOjIsIlJpZ2h0IjoyLCJCb3R0b20iOjB9LCJDb25uZWN0b3JTdHlsZSI6eyIkaWQiOiIxNjYiLCJMaW5lQ29sb3IiOnsiJGlkIjoiMTY3IiwiJHR5cGUiOiJOTFJFLkNvbW1vbi5Eb20uU29saWRDb2xvckJydXNoLCBOTFJFLkNvbW1vbiIsIkNvbG9yIjp7IiRpZCI6IjE2OCIsIkEiOjEyNywiUiI6NzksIkciOjEyOSwiQiI6MTg5fX0sIkxpbmVXZWlnaHQiOjEuMCwiTGluZVR5cGUiOjAsIlBhcmVudFN0eWxlIjpudWxsfSwiSXNCZWxvd1RpbWViYW5kIjpmYWxzZSwiUG9zaXRpb25PblRhc2siOjAsIkhpZGVEYXRlIjpmYWxzZSwiU2hhcGVTaXplIjoxLCJTcGFjaW5nIjoyLjAsIlBhZGRpbmciOnsiJGlkIjoiMTY5IiwiVG9wIjo3LCJMZWZ0IjozLCJSaWdodCI6MCwiQm90dG9tIjoyfSwiU2hhcGVTdHlsZSI6eyIkaWQiOiIxNzAiLCJNYXJnaW4iOnsiJGlkIjoiMTcxIiwiVG9wIjowLCJMZWZ0IjowLCJSaWdodCI6MCwiQm90dG9tIjowfSwiUGFkZGluZyI6eyIkaWQiOiIxNzIiLCJUb3AiOjAsIkxlZnQiOjAsIlJpZ2h0IjowLCJCb3R0b20iOjB9LCJCYWNrZ3JvdW5kIjp7IiRpZCI6IjE3MyIsIkNvbG9yIjp7IiRpZCI6IjE3NCIsIkEiOjI1NSwiUiI6MTEyLCJHIjoxNzMsIkIiOjcxfX0sIklzVmlzaWJsZSI6dHJ1ZSwiV2lkdGgiOjEzLjAsIkhlaWdodCI6MTMuMCwiQm9yZGVyU3R5bGUiOnsiJGlkIjoiMTc1IiwiTGluZUNvbG9yIjp7IiRyZWYiOiI2NSJ9LCJMaW5lV2VpZ2h0IjowLjAsIkxpbmVUeXBlIjowLCJQYXJlbnRTdHlsZSI6bnVsbH0sIlBhcmVudFN0eWxlIjpudWxsfSwiVGl0bGVTdHlsZSI6eyIkaWQiOiIxNzYiLCJGb250U2V0dGluZ3MiOnsiJGlkIjoiMTc3IiwiRm9udFNpemUiOjExLCJGb250TmFtZSI6IkNhbGlicmkiLCJJc0JvbGQiOnRydWUsIklzSXRhbGljIjpmYWxzZSwiSXNVbmRlcmxpbmVkIjpmYWxzZSwiUGFyZW50U3R5bGUiOm51bGx9LCJBdXRvU2l6ZSI6MCwiRm9yZWdyb3VuZCI6eyIkaWQiOiIxNzgiLCJDb2xvciI6eyIkaWQiOiIxNz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gwIiwiVG9wIjowLCJMZWZ0IjowLCJSaWdodCI6MCwiQm90dG9tIjowfSwiUGFkZGluZyI6eyIkaWQiOiIxODEiLCJUb3AiOjAsIkxlZnQiOjAsIlJpZ2h0IjowLCJCb3R0b20iOjB9LCJCYWNrZ3JvdW5kIjp7IiRyZWYiOiI3MyJ9LCJJc1Zpc2libGUiOnRydWUsIldpZHRoIjowLjAsIkhlaWdodCI6MC4wLCJCb3JkZXJTdHlsZSI6eyIkaWQiOiIxODIiLCJMaW5lQ29sb3IiOm51bGwsIkxpbmVXZWlnaHQiOjAuMCwiTGluZVR5cGUiOjAsIlBhcmVudFN0eWxlIjpudWxsfSwiUGFyZW50U3R5bGUiOm51bGx9LCJEYXRlU3R5bGUiOnsiJGlkIjoiMTgzIiwiRm9udFNldHRpbmdzIjp7IiRpZCI6IjE4NCIsIkZvbnRTaXplIjoxMCwiRm9udE5hbWUiOiJDYWxpYnJpIiwiSXNCb2xkIjpmYWxzZSwiSXNJdGFsaWMiOmZhbHNlLCJJc1VuZGVybGluZWQiOmZhbHNlLCJQYXJlbnRTdHlsZSI6bnVsbH0sIkF1dG9TaXplIjowLCJGb3JlZ3JvdW5kIjp7IiRpZCI6IjE4NSIsIkNvbG9yIjp7IiRpZCI6IjE4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g3IiwiVG9wIjowLCJMZWZ0IjowLCJSaWdodCI6MCwiQm90dG9tIjowfSwiUGFkZGluZyI6eyIkaWQiOiIxODgiLCJUb3AiOjAsIkxlZnQiOjAsIlJpZ2h0IjowLCJCb3R0b20iOjB9LCJCYWNrZ3JvdW5kIjp7IiRyZWYiOiI4MCJ9LCJJc1Zpc2libGUiOnRydWUsIldpZHRoIjowLjAsIkhlaWdodCI6MC4wLCJCb3JkZXJTdHlsZSI6eyIkaWQiOiIxODkiLCJMaW5lQ29sb3IiOm51bGwsIkxpbmVXZWlnaHQiOjAuMCwiTGluZVR5cGUiOjAsIlBhcmVudFN0eWxlIjpudWxsfSwiUGFyZW50U3R5bGUiOm51bGx9LCJEYXRlRm9ybWF0Ijp7IiRpZCI6IjE5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wLCJQZXJjZW50YWdlQ29tcGxldGUiOm51bGwsIlBvc2l0aW9uIjp7IlJhdGlvIjowLjAsIklzQ3VzdG9tIjpmYWxzZX0sIkRhdGVGb3JtYXQiOnsiJHJlZiI6IjE5MCJ9LCJSZWxhdGVkVGFza0lkIjoiMDAwMDAwMDAtMDAwMC0wMDAwLTAwMDAtMDAwMDAwMDAwMDAwIiwiSWQiOiIxNzcxODg3MC03ZTU0LTQ4MzAtYjhjZS04ODRhNDViMTRkM2EiLCJJbXBvcnRJZCI6bnVsbCwiVGl0bGUiOiJQcm9qZWN0IEtpY2tvZmYiLCJOb3RlIjpudWxsLCJIeXBlcmxpbmsiOnsiJGlkIjoiMTkxIiwiQWRkcmVzcyI6IiIsIlN1YkFkZHJlc3MiOiIifSwiSXNDaGFuZ2VkIjpmYWxzZSwiSXNOZXciOmZhbHNlfSx7IiRpZCI6IjE5MiIsIkRhdGUiOiIyMDE5LTAzLTEwVDExOjU5OjAwWiIsIlN0eWxlIjp7IiRpZCI6IjE5MyIsIlNoYXBlIjoxOSwiQ29ubmVjdG9yTWFyZ2luIjp7IiRpZCI6IjE5NCIsIlRvcCI6MCwiTGVmdCI6MiwiUmlnaHQiOjIsIkJvdHRvbSI6MH0sIkNvbm5lY3RvclN0eWxlIjp7IiRpZCI6IjE5NSIsIkxpbmVDb2xvciI6eyIkaWQiOiIxOTYiLCIkdHlwZSI6Ik5MUkUuQ29tbW9uLkRvbS5Tb2xpZENvbG9yQnJ1c2gsIE5MUkUuQ29tbW9uIiwiQ29sb3IiOnsiJGlkIjoiMTk3IiwiQSI6MTI3LCJSIjo3OSwiRyI6MTI5LCJCIjoxODl9fSwiTGluZVdlaWdodCI6MS4wLCJMaW5lVHlwZSI6MCwiUGFyZW50U3R5bGUiOm51bGx9LCJJc0JlbG93VGltZWJhbmQiOmZhbHNlLCJQb3NpdGlvbk9uVGFzayI6MCwiSGlkZURhdGUiOmZhbHNlLCJTaGFwZVNpemUiOjEsIlNwYWNpbmciOjAuMCwiUGFkZGluZyI6eyIkaWQiOiIxOTgiLCJUb3AiOjcsIkxlZnQiOjMsIlJpZ2h0IjowLCJCb3R0b20iOjJ9LCJTaGFwZVN0eWxlIjp7IiRpZCI6IjE5OSIsIk1hcmdpbiI6eyIkaWQiOiIyMDAiLCJUb3AiOjAsIkxlZnQiOjAsIlJpZ2h0IjowLCJCb3R0b20iOjB9LCJQYWRkaW5nIjp7IiRpZCI6IjIwMSIsIlRvcCI6MCwiTGVmdCI6MCwiUmlnaHQiOjAsIkJvdHRvbSI6MH0sIkJhY2tncm91bmQiOnsiJGlkIjoiMjAyIiwiQ29sb3IiOnsiJGlkIjoiMjAzIiwiQSI6MjU1LCJSIjoxNzgsIkciOjE0LCJCIjoxOH19LCJJc1Zpc2libGUiOnRydWUsIldpZHRoIjoxMy4wLCJIZWlnaHQiOjEzLjAsIkJvcmRlclN0eWxlIjp7IiRpZCI6IjIwNCIsIkxpbmVDb2xvciI6eyIkcmVmIjoiNjUifSwiTGluZVdlaWdodCI6MC4wLCJMaW5lVHlwZSI6MCwiUGFyZW50U3R5bGUiOm51bGx9LCJQYXJlbnRTdHlsZSI6bnVsbH0sIlRpdGxlU3R5bGUiOnsiJGlkIjoiMjA1IiwiRm9udFNldHRpbmdzIjp7IiRpZCI6IjIwNiIsIkZvbnRTaXplIjoxMSwiRm9udE5hbWUiOiJDYWxpYnJpIiwiSXNCb2xkIjp0cnVlLCJJc0l0YWxpYyI6ZmFsc2UsIklzVW5kZXJsaW5lZCI6ZmFsc2UsIlBhcmVudFN0eWxlIjpudWxsfSwiQXV0b1NpemUiOjIsIkZvcmVncm91bmQiOnsiJGlkIjoiMjA3IiwiQ29sb3IiOnsiJGlkIjoiMjA4IiwiQSI6MjU1LCJSIjowLCJHIjowLCJCIjowfX0sIk1heFdpZHRoIjo3OC44NjY2NjY2NjY2NjY2NzQsIk1heEhlaWdodCI6IkluZmluaXR5IiwiU21hcnRGb3JlZ3JvdW5kSXNBY3RpdmUiOmZhbHNlLCJIb3Jpem9udGFsQWxpZ25tZW50IjowLCJWZXJ0aWNhbEFsaWdubWVudCI6MCwiU21hcnRGb3JlZ3JvdW5kIjpudWxsLCJCYWNrZ3JvdW5kRmlsbFR5cGUiOjAsIk1hcmdpbiI6eyIkaWQiOiIyMDkiLCJUb3AiOjAsIkxlZnQiOjAsIlJpZ2h0IjowLCJCb3R0b20iOjB9LCJQYWRkaW5nIjp7IiRpZCI6IjIxMCIsIlRvcCI6MCwiTGVmdCI6MCwiUmlnaHQiOjAsIkJvdHRvbSI6MH0sIkJhY2tncm91bmQiOnsiJHJlZiI6IjczIn0sIklzVmlzaWJsZSI6dHJ1ZSwiV2lkdGgiOjAuMCwiSGVpZ2h0IjowLjAsIkJvcmRlclN0eWxlIjp7IiRpZCI6IjIxMSIsIkxpbmVDb2xvciI6bnVsbCwiTGluZVdlaWdodCI6MC4wLCJMaW5lVHlwZSI6MCwiUGFyZW50U3R5bGUiOm51bGx9LCJQYXJlbnRTdHlsZSI6bnVsbH0sIkRhdGVTdHlsZSI6eyIkaWQiOiIyMTIiLCJGb250U2V0dGluZ3MiOnsiJGlkIjoiMjEzIiwiRm9udFNpemUiOjEwLCJGb250TmFtZSI6IkNhbGlicmkiLCJJc0JvbGQiOmZhbHNlLCJJc0l0YWxpYyI6ZmFsc2UsIklzVW5kZXJsaW5lZCI6ZmFsc2UsIlBhcmVudFN0eWxlIjpudWxsfSwiQXV0b1NpemUiOjAsIkZvcmVncm91bmQiOnsiJGlkIjoiMjE0IiwiQ29sb3IiOnsiJGlkIjoiMjE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TYiLCJUb3AiOjAsIkxlZnQiOjAsIlJpZ2h0IjowLCJCb3R0b20iOjB9LCJQYWRkaW5nIjp7IiRpZCI6IjIxNyIsIlRvcCI6MCwiTGVmdCI6MCwiUmlnaHQiOjAsIkJvdHRvbSI6MH0sIkJhY2tncm91bmQiOnsiJHJlZiI6IjgwIn0sIklzVmlzaWJsZSI6dHJ1ZSwiV2lkdGgiOjAuMCwiSGVpZ2h0IjowLjAsIkJvcmRlclN0eWxlIjp7IiRpZCI6IjIxOCIsIkxpbmVDb2xvciI6bnVsbCwiTGluZVdlaWdodCI6MC4wLCJMaW5lVHlwZSI6MCwiUGFyZW50U3R5bGUiOm51bGx9LCJQYXJlbnRTdHlsZSI6bnVsbH0sIkRhdGVGb3JtYXQiOnsiJGlkIjoiMj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BlcmNlbnRhZ2VDb21wbGV0ZSI6bnVsbCwiUG9zaXRpb24iOnsiUmF0aW8iOjAuMCwiSXNDdXN0b20iOmZhbHNlfSwiRGF0ZUZvcm1hdCI6eyIkcmVmIjoiMjE5In0sIlJlbGF0ZWRUYXNrSWQiOiIwMDAwMDAwMC0wMDAwLTAwMDAtMDAwMC0wMDAwMDAwMDAwMDAiLCJJZCI6ImU3ZDQyNDIxLWQ5ZTYtNDBhMi1hMTA3LWFmYTQyMzE0MWM0NiIsIkltcG9ydElkIjpudWxsLCJUaXRsZSI6IkV4ZWN1dGl2ZSBSZXZpZXciLCJOb3RlIjpudWxsLCJIeXBlcmxpbmsiOnsiJGlkIjoiMjIwIiwiQWRkcmVzcyI6IiIsIlN1YkFkZHJlc3MiOiIifSwiSXNDaGFuZ2VkIjpmYWxzZSwiSXNOZXciOmZhbHNlfSx7IiRpZCI6IjIyMSIsIkRhdGUiOiIyMDE5LTAzLTIxVDExOjU5OjAwWiIsIlN0eWxlIjp7IiRpZCI6IjIyMiIsIlNoYXBlIjoxOSwiQ29ubmVjdG9yTWFyZ2luIjp7IiRpZCI6IjIyMyIsIlRvcCI6MCwiTGVmdCI6MiwiUmlnaHQiOjIsIkJvdHRvbSI6MH0sIkNvbm5lY3RvclN0eWxlIjp7IiRpZCI6IjIyNCIsIkxpbmVDb2xvciI6eyIkaWQiOiIyMjUiLCIkdHlwZSI6Ik5MUkUuQ29tbW9uLkRvbS5Tb2xpZENvbG9yQnJ1c2gsIE5MUkUuQ29tbW9uIiwiQ29sb3IiOnsiJGlkIjoiMjI2IiwiQSI6MTI3LCJSIjo3OSwiRyI6MTI5LCJCIjoxODl9fSwiTGluZVdlaWdodCI6MS4wLCJMaW5lVHlwZSI6MCwiUGFyZW50U3R5bGUiOm51bGx9LCJJc0JlbG93VGltZWJhbmQiOmZhbHNlLCJQb3NpdGlvbk9uVGFzayI6MCwiSGlkZURhdGUiOmZhbHNlLCJTaGFwZVNpemUiOjEsIlNwYWNpbmciOjAuMCwiUGFkZGluZyI6eyIkaWQiOiIyMjciLCJUb3AiOjcsIkxlZnQiOjMsIlJpZ2h0IjowLCJCb3R0b20iOjJ9LCJTaGFwZVN0eWxlIjp7IiRpZCI6IjIyOCIsIk1hcmdpbiI6eyIkaWQiOiIyMjkiLCJUb3AiOjAsIkxlZnQiOjAsIlJpZ2h0IjowLCJCb3R0b20iOjB9LCJQYWRkaW5nIjp7IiRpZCI6IjIzMCIsIlRvcCI6MCwiTGVmdCI6MCwiUmlnaHQiOjAsIkJvdHRvbSI6MH0sIkJhY2tncm91bmQiOnsiJGlkIjoiMjMxIiwiQ29sb3IiOnsiJGlkIjoiMjMyIiwiQSI6MjU1LCJSIjoxNzgsIkciOjE0LCJCIjoxOH19LCJJc1Zpc2libGUiOnRydWUsIldpZHRoIjoxMy4wLCJIZWlnaHQiOjEzLjAsIkJvcmRlclN0eWxlIjp7IiRpZCI6IjIzMyIsIkxpbmVDb2xvciI6eyIkcmVmIjoiNjUifSwiTGluZVdlaWdodCI6MC4wLCJMaW5lVHlwZSI6MCwiUGFyZW50U3R5bGUiOm51bGx9LCJQYXJlbnRTdHlsZSI6bnVsbH0sIlRpdGxlU3R5bGUiOnsiJGlkIjoiMjM0IiwiRm9udFNldHRpbmdzIjp7IiRpZCI6IjIzNSIsIkZvbnRTaXplIjoxMSwiRm9udE5hbWUiOiJDYWxpYnJpIiwiSXNCb2xkIjp0cnVlLCJJc0l0YWxpYyI6ZmFsc2UsIklzVW5kZXJsaW5lZCI6ZmFsc2UsIlBhcmVudFN0eWxlIjpudWxsfSwiQXV0b1NpemUiOjIsIkZvcmVncm91bmQiOnsiJGlkIjoiMjM2IiwiQ29sb3IiOnsiJGlkIjoiMjM3IiwiQSI6MjU1LCJSIjowLCJHIjowLCJCIjowfX0sIk1heFdpZHRoIjo4NC40NDMzMzMzMzMzMzMzNDIsIk1heEhlaWdodCI6IkluZmluaXR5IiwiU21hcnRGb3JlZ3JvdW5kSXNBY3RpdmUiOmZhbHNlLCJIb3Jpem9udGFsQWxpZ25tZW50IjowLCJWZXJ0aWNhbEFsaWdubWVudCI6MCwiU21hcnRGb3JlZ3JvdW5kIjpudWxsLCJCYWNrZ3JvdW5kRmlsbFR5cGUiOjAsIk1hcmdpbiI6eyIkaWQiOiIyMzgiLCJUb3AiOjAsIkxlZnQiOjAsIlJpZ2h0IjowLCJCb3R0b20iOjB9LCJQYWRkaW5nIjp7IiRpZCI6IjIzOSIsIlRvcCI6MCwiTGVmdCI6MCwiUmlnaHQiOjAsIkJvdHRvbSI6MH0sIkJhY2tncm91bmQiOnsiJHJlZiI6IjczIn0sIklzVmlzaWJsZSI6dHJ1ZSwiV2lkdGgiOjAuMCwiSGVpZ2h0IjowLjAsIkJvcmRlclN0eWxlIjp7IiRpZCI6IjI0MCIsIkxpbmVDb2xvciI6bnVsbCwiTGluZVdlaWdodCI6MC4wLCJMaW5lVHlwZSI6MCwiUGFyZW50U3R5bGUiOm51bGx9LCJQYXJlbnRTdHlsZSI6bnVsbH0sIkRhdGVTdHlsZSI6eyIkaWQiOiIyNDEiLCJGb250U2V0dGluZ3MiOnsiJGlkIjoiMjQyIiwiRm9udFNpemUiOjEwLCJGb250TmFtZSI6IkNhbGlicmkiLCJJc0JvbGQiOmZhbHNlLCJJc0l0YWxpYyI6ZmFsc2UsIklzVW5kZXJsaW5lZCI6ZmFsc2UsIlBhcmVudFN0eWxlIjpudWxsfSwiQXV0b1NpemUiOjAsIkZvcmVncm91bmQiOnsiJGlkIjoiMjQzIiwiQ29sb3IiOnsiJGlkIjoiMj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DUiLCJUb3AiOjAsIkxlZnQiOjAsIlJpZ2h0IjowLCJCb3R0b20iOjB9LCJQYWRkaW5nIjp7IiRpZCI6IjI0NiIsIlRvcCI6MCwiTGVmdCI6MCwiUmlnaHQiOjAsIkJvdHRvbSI6MH0sIkJhY2tncm91bmQiOnsiJHJlZiI6IjgwIn0sIklzVmlzaWJsZSI6dHJ1ZSwiV2lkdGgiOjAuMCwiSGVpZ2h0IjowLjAsIkJvcmRlclN0eWxlIjp7IiRpZCI6IjI0NyIsIkxpbmVDb2xvciI6bnVsbCwiTGluZVdlaWdodCI6MC4wLCJMaW5lVHlwZSI6MCwiUGFyZW50U3R5bGUiOm51bGx9LCJQYXJlbnRTdHlsZSI6bnVsbH0sIkRhdGVGb3JtYXQiOnsiJGlkIjoiMj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sIlBlcmNlbnRhZ2VDb21wbGV0ZSI6bnVsbCwiUG9zaXRpb24iOnsiUmF0aW8iOjAuMCwiSXNDdXN0b20iOmZhbHNlfSwiRGF0ZUZvcm1hdCI6eyIkcmVmIjoiMjQ4In0sIlJlbGF0ZWRUYXNrSWQiOiIwMDAwMDAwMC0wMDAwLTAwMDAtMDAwMC0wMDAwMDAwMDAwMDAiLCJJZCI6IjBlMjhhODRjLWY2NzItNGUwMC1hMDg5LTk2NGJlMGQyNGIwYyIsIkltcG9ydElkIjpudWxsLCJUaXRsZSI6IkV4ZWN1dGl2ZSBEZWNpc2lvbiIsIk5vdGUiOm51bGwsIkh5cGVybGluayI6eyIkaWQiOiIyNDkiLCJBZGRyZXNzIjoiIiwiU3ViQWRkcmVzcyI6IiJ9LCJJc0NoYW5nZWQiOmZhbHNlLCJJc05ldyI6ZmFsc2V9LHsiJGlkIjoiMjUwIiwiRGF0ZSI6IjIwMTktMDYtMzBUMTE6NTk6MDBaIiwiU3R5bGUiOnsiJGlkIjoiMjUxIiwiU2hhcGUiOjE5LCJDb25uZWN0b3JNYXJnaW4iOnsiJGlkIjoiMjUyIiwiVG9wIjowLCJMZWZ0IjoyLCJSaWdodCI6MiwiQm90dG9tIjowfSwiQ29ubmVjdG9yU3R5bGUiOnsiJGlkIjoiMjUzIiwiTGluZUNvbG9yIjp7IiRpZCI6IjI1NCIsIiR0eXBlIjoiTkxSRS5Db21tb24uRG9tLlNvbGlkQ29sb3JCcnVzaCwgTkxSRS5Db21tb24iLCJDb2xvciI6eyIkaWQiOiIyNTUiLCJBIjoxMjcsIlIiOjc5LCJHIjoxMjksIkIiOjE4OX19LCJMaW5lV2VpZ2h0IjoxLjAsIkxpbmVUeXBlIjowLCJQYXJlbnRTdHlsZSI6bnVsbH0sIklzQmVsb3dUaW1lYmFuZCI6ZmFsc2UsIlBvc2l0aW9uT25UYXNrIjowLCJIaWRlRGF0ZSI6ZmFsc2UsIlNoYXBlU2l6ZSI6MSwiU3BhY2luZyI6MC4wLCJQYWRkaW5nIjp7IiRpZCI6IjI1NiIsIlRvcCI6NywiTGVmdCI6MywiUmlnaHQiOjAsIkJvdHRvbSI6Mn0sIlNoYXBlU3R5bGUiOnsiJGlkIjoiMjU3IiwiTWFyZ2luIjp7IiRpZCI6IjI1OCIsIlRvcCI6MCwiTGVmdCI6MCwiUmlnaHQiOjAsIkJvdHRvbSI6MH0sIlBhZGRpbmciOnsiJGlkIjoiMjU5IiwiVG9wIjowLCJMZWZ0IjowLCJSaWdodCI6MCwiQm90dG9tIjowfSwiQmFja2dyb3VuZCI6eyIkaWQiOiIyNjAiLCJDb2xvciI6eyIkaWQiOiIyNjEiLCJBIjoyNTUsIlIiOjgyLCJHIjoxNDcsIkIiOjIwNX19LCJJc1Zpc2libGUiOnRydWUsIldpZHRoIjoxMy4wLCJIZWlnaHQiOjEzLjAsIkJvcmRlclN0eWxlIjp7IiRpZCI6IjI2MiIsIkxpbmVDb2xvciI6eyIkcmVmIjoiNjUifSwiTGluZVdlaWdodCI6MC4wLCJMaW5lVHlwZSI6MCwiUGFyZW50U3R5bGUiOm51bGx9LCJQYXJlbnRTdHlsZSI6bnVsbH0sIlRpdGxlU3R5bGUiOnsiJGlkIjoiMjYzIiwiRm9udFNldHRpbmdzIjp7IiRpZCI6IjI2NCIsIkZvbnRTaXplIjoxMSwiRm9udE5hbWUiOiJDYWxpYnJpIiwiSXNCb2xkIjp0cnVlLCJJc0l0YWxpYyI6ZmFsc2UsIklzVW5kZXJsaW5lZCI6ZmFsc2UsIlBhcmVudFN0eWxlIjpudWxsfSwiQXV0b1NpemUiOjAsIkZvcmVncm91bmQiOnsiJGlkIjoiMjY1IiwiQ29sb3IiOnsiJGlkIjoiMjY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2NyIsIlRvcCI6MCwiTGVmdCI6MCwiUmlnaHQiOjAsIkJvdHRvbSI6MH0sIlBhZGRpbmciOnsiJGlkIjoiMjY4IiwiVG9wIjowLCJMZWZ0IjowLCJSaWdodCI6MCwiQm90dG9tIjowfSwiQmFja2dyb3VuZCI6eyIkcmVmIjoiNzMifSwiSXNWaXNpYmxlIjp0cnVlLCJXaWR0aCI6MC4wLCJIZWlnaHQiOjAuMCwiQm9yZGVyU3R5bGUiOnsiJGlkIjoiMjY5IiwiTGluZUNvbG9yIjpudWxsLCJMaW5lV2VpZ2h0IjowLjAsIkxpbmVUeXBlIjowLCJQYXJlbnRTdHlsZSI6bnVsbH0sIlBhcmVudFN0eWxlIjpudWxsfSwiRGF0ZVN0eWxlIjp7IiRpZCI6IjI3MCIsIkZvbnRTZXR0aW5ncyI6eyIkaWQiOiIyNzEiLCJGb250U2l6ZSI6MTAsIkZvbnROYW1lIjoiQ2FsaWJyaSIsIklzQm9sZCI6ZmFsc2UsIklzSXRhbGljIjpmYWxzZSwiSXNVbmRlcmxpbmVkIjpmYWxzZSwiUGFyZW50U3R5bGUiOm51bGx9LCJBdXRvU2l6ZSI6MCwiRm9yZWdyb3VuZCI6eyIkaWQiOiIyNzIiLCJDb2xvciI6eyIkaWQiOiIyNz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3NCIsIlRvcCI6MCwiTGVmdCI6MCwiUmlnaHQiOjAsIkJvdHRvbSI6MH0sIlBhZGRpbmciOnsiJGlkIjoiMjc1IiwiVG9wIjowLCJMZWZ0IjowLCJSaWdodCI6MCwiQm90dG9tIjowfSwiQmFja2dyb3VuZCI6eyIkcmVmIjoiODAifSwiSXNWaXNpYmxlIjp0cnVlLCJXaWR0aCI6MC4wLCJIZWlnaHQiOjAuMCwiQm9yZGVyU3R5bGUiOnsiJGlkIjoiMjc2IiwiTGluZUNvbG9yIjpudWxsLCJMaW5lV2VpZ2h0IjowLjAsIkxpbmVUeXBlIjowLCJQYXJlbnRTdHlsZSI6bnVsbH0sIlBhcmVudFN0eWxlIjpudWxsfSwiRGF0ZUZvcm1hdCI6eyIkaWQiOiIy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ywiUGVyY2VudGFnZUNvbXBsZXRlIjpudWxsLCJQb3NpdGlvbiI6eyJSYXRpbyI6MC4wLCJJc0N1c3RvbSI6ZmFsc2V9LCJEYXRlRm9ybWF0Ijp7IiRyZWYiOiIyNzcifSwiUmVsYXRlZFRhc2tJZCI6IjAwMDAwMDAwLTAwMDAtMDAwMC0wMDAwLTAwMDAwMDAwMDAwMCIsIklkIjoiYjhjNjAzMjYtOTk1Mi00MzliLTk3N2MtYjEwM2U1Zjc2YmRiIiwiSW1wb3J0SWQiOm51bGwsIlRpdGxlIjoiQmV0YSBSZWxlYXNlIiwiTm90ZSI6bnVsbCwiSHlwZXJsaW5rIjp7IiRpZCI6IjI3OCIsIkFkZHJlc3MiOiIiLCJTdWJBZGRyZXNzIjoiIn0sIklzQ2hhbmdlZCI6ZmFsc2UsIklzTmV3IjpmYWxzZX0seyIkaWQiOiIyNzkiLCJEYXRlIjoiMjAxOS0xMC0wMVQxMTo1OTowMFoiLCJTdHlsZSI6eyIkaWQiOiIyODAiLCJTaGFwZSI6MTksIkNvbm5lY3Rvck1hcmdpbiI6eyIkaWQiOiIyODEiLCJUb3AiOjAsIkxlZnQiOjIsIlJpZ2h0IjoyLCJCb3R0b20iOjB9LCJDb25uZWN0b3JTdHlsZSI6eyIkaWQiOiIyODIiLCJMaW5lQ29sb3IiOnsiJGlkIjoiMjgzIiwiJHR5cGUiOiJOTFJFLkNvbW1vbi5Eb20uU29saWRDb2xvckJydXNoLCBOTFJFLkNvbW1vbiIsIkNvbG9yIjp7IiRpZCI6IjI4NCIsIkEiOjEyNywiUiI6NzksIkciOjEyOSwiQiI6MTg5fX0sIkxpbmVXZWlnaHQiOjEuMCwiTGluZVR5cGUiOjAsIlBhcmVudFN0eWxlIjpudWxsfSwiSXNCZWxvd1RpbWViYW5kIjpmYWxzZSwiUG9zaXRpb25PblRhc2siOjAsIkhpZGVEYXRlIjpmYWxzZSwiU2hhcGVTaXplIjoxLCJTcGFjaW5nIjowLjAsIlBhZGRpbmciOnsiJGlkIjoiMjg1IiwiVG9wIjo3LCJMZWZ0IjozLCJSaWdodCI6MCwiQm90dG9tIjoyfSwiU2hhcGVTdHlsZSI6eyIkaWQiOiIyODYiLCJNYXJnaW4iOnsiJGlkIjoiMjg3IiwiVG9wIjowLCJMZWZ0IjowLCJSaWdodCI6MCwiQm90dG9tIjowfSwiUGFkZGluZyI6eyIkaWQiOiIyODgiLCJUb3AiOjAsIkxlZnQiOjAsIlJpZ2h0IjowLCJCb3R0b20iOjB9LCJCYWNrZ3JvdW5kIjp7IiRpZCI6IjI4OSIsIkNvbG9yIjp7IiRpZCI6IjI5MCIsIkEiOjI1NSwiUiI6ODIsIkciOjE0NywiQiI6MjA1fX0sIklzVmlzaWJsZSI6dHJ1ZSwiV2lkdGgiOjEzLjAsIkhlaWdodCI6MTMuMCwiQm9yZGVyU3R5bGUiOnsiJGlkIjoiMjkxIiwiTGluZUNvbG9yIjp7IiRyZWYiOiI2NSJ9LCJMaW5lV2VpZ2h0IjowLjAsIkxpbmVUeXBlIjowLCJQYXJlbnRTdHlsZSI6bnVsbH0sIlBhcmVudFN0eWxlIjpudWxsfSwiVGl0bGVTdHlsZSI6eyIkaWQiOiIyOTIiLCJGb250U2V0dGluZ3MiOnsiJGlkIjoiMjkzIiwiRm9udFNpemUiOjExLCJGb250TmFtZSI6IkNhbGlicmkiLCJJc0JvbGQiOnRydWUsIklzSXRhbGljIjpmYWxzZSwiSXNVbmRlcmxpbmVkIjpmYWxzZSwiUGFyZW50U3R5bGUiOm51bGx9LCJBdXRvU2l6ZSI6MCwiRm9yZWdyb3VuZCI6eyIkaWQiOiIyOTQiLCJDb2xvciI6eyIkaWQiOiIyOT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k2IiwiVG9wIjowLCJMZWZ0IjowLCJSaWdodCI6MCwiQm90dG9tIjowfSwiUGFkZGluZyI6eyIkaWQiOiIyOTciLCJUb3AiOjAsIkxlZnQiOjAsIlJpZ2h0IjowLCJCb3R0b20iOjB9LCJCYWNrZ3JvdW5kIjp7IiRyZWYiOiI3MyJ9LCJJc1Zpc2libGUiOnRydWUsIldpZHRoIjowLjAsIkhlaWdodCI6MC4wLCJCb3JkZXJTdHlsZSI6eyIkaWQiOiIyOTgiLCJMaW5lQ29sb3IiOm51bGwsIkxpbmVXZWlnaHQiOjAuMCwiTGluZVR5cGUiOjAsIlBhcmVudFN0eWxlIjpudWxsfSwiUGFyZW50U3R5bGUiOm51bGx9LCJEYXRlU3R5bGUiOnsiJGlkIjoiMjk5IiwiRm9udFNldHRpbmdzIjp7IiRpZCI6IjMwMCIsIkZvbnRTaXplIjoxMCwiRm9udE5hbWUiOiJDYWxpYnJpIiwiSXNCb2xkIjpmYWxzZSwiSXNJdGFsaWMiOmZhbHNlLCJJc1VuZGVybGluZWQiOmZhbHNlLCJQYXJlbnRTdHlsZSI6bnVsbH0sIkF1dG9TaXplIjowLCJGb3JlZ3JvdW5kIjp7IiRpZCI6IjMwMSIsIkNvbG9yIjp7IiRpZCI6IjMw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zMDMiLCJUb3AiOjAsIkxlZnQiOjAsIlJpZ2h0IjowLCJCb3R0b20iOjB9LCJQYWRkaW5nIjp7IiRpZCI6IjMwNCIsIlRvcCI6MCwiTGVmdCI6MCwiUmlnaHQiOjAsIkJvdHRvbSI6MH0sIkJhY2tncm91bmQiOnsiJHJlZiI6IjgwIn0sIklzVmlzaWJsZSI6dHJ1ZSwiV2lkdGgiOjAuMCwiSGVpZ2h0IjowLjAsIkJvcmRlclN0eWxlIjp7IiRpZCI6IjMwNSIsIkxpbmVDb2xvciI6bnVsbCwiTGluZVdlaWdodCI6MC4wLCJMaW5lVHlwZSI6MCwiUGFyZW50U3R5bGUiOm51bGx9LCJQYXJlbnRTdHlsZSI6bnVsbH0sIkRhdGVGb3JtYXQiOnsiJGlkIjoiMzA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QsIlBlcmNlbnRhZ2VDb21wbGV0ZSI6bnVsbCwiUG9zaXRpb24iOnsiUmF0aW8iOjAuMCwiSXNDdXN0b20iOmZhbHNlfSwiRGF0ZUZvcm1hdCI6eyIkcmVmIjoiMzA2In0sIlJlbGF0ZWRUYXNrSWQiOiIwMDAwMDAwMC0wMDAwLTAwMDAtMDAwMC0wMDAwMDAwMDAwMDAiLCJJZCI6Ijc4YWI5MDhmLTE0YzctNGM4OC05OGFjLTM0ZDI2NjVlMTJmMiIsIkltcG9ydElkIjpudWxsLCJUaXRsZSI6IlJlbGVhc2UgQ2FuZGlkYXRlIiwiTm90ZSI6bnVsbCwiSHlwZXJsaW5rIjp7IiRpZCI6IjMwNyIsIkFkZHJlc3MiOiIiLCJTdWJBZGRyZXNzIjoiIn0sIklzQ2hhbmdlZCI6ZmFsc2UsIklzTmV3IjpmYWxzZX0seyIkaWQiOiIzMDgiLCJEYXRlIjoiMjAxOS0xMC0yMFQxMTo1OTowMFoiLCJTdHlsZSI6eyIkaWQiOiIzMDkiLCJTaGFwZSI6MTksIkNvbm5lY3Rvck1hcmdpbiI6eyIkaWQiOiIzMTAiLCJUb3AiOjAsIkxlZnQiOjIsIlJpZ2h0IjoyLCJCb3R0b20iOjB9LCJDb25uZWN0b3JTdHlsZSI6eyIkaWQiOiIzMTEiLCJMaW5lQ29sb3IiOnsiJGlkIjoiMzEyIiwiJHR5cGUiOiJOTFJFLkNvbW1vbi5Eb20uU29saWRDb2xvckJydXNoLCBOTFJFLkNvbW1vbiIsIkNvbG9yIjp7IiRpZCI6IjMxMyIsIkEiOjEyNywiUiI6NzksIkciOjEyOSwiQiI6MTg5fX0sIkxpbmVXZWlnaHQiOjEuMCwiTGluZVR5cGUiOjAsIlBhcmVudFN0eWxlIjpudWxsfSwiSXNCZWxvd1RpbWViYW5kIjpmYWxzZSwiUG9zaXRpb25PblRhc2siOjAsIkhpZGVEYXRlIjpmYWxzZSwiU2hhcGVTaXplIjoxLCJTcGFjaW5nIjowLjAsIlBhZGRpbmciOnsiJGlkIjoiMzE0IiwiVG9wIjo3LCJMZWZ0IjozLCJSaWdodCI6MCwiQm90dG9tIjoyfSwiU2hhcGVTdHlsZSI6eyIkaWQiOiIzMTUiLCJNYXJnaW4iOnsiJGlkIjoiMzE2IiwiVG9wIjowLCJMZWZ0IjowLCJSaWdodCI6MCwiQm90dG9tIjowfSwiUGFkZGluZyI6eyIkaWQiOiIzMTciLCJUb3AiOjAsIkxlZnQiOjAsIlJpZ2h0IjowLCJCb3R0b20iOjB9LCJCYWNrZ3JvdW5kIjp7IiRpZCI6IjMxOCIsIkNvbG9yIjp7IiRpZCI6IjMxOSIsIkEiOjI1NSwiUiI6MTEyLCJHIjoxNzMsIkIiOjcxfX0sIklzVmlzaWJsZSI6dHJ1ZSwiV2lkdGgiOjEzLjAsIkhlaWdodCI6MTMuMCwiQm9yZGVyU3R5bGUiOnsiJGlkIjoiMzIwIiwiTGluZUNvbG9yIjp7IiRyZWYiOiI2NSJ9LCJMaW5lV2VpZ2h0IjowLjAsIkxpbmVUeXBlIjowLCJQYXJlbnRTdHlsZSI6bnVsbH0sIlBhcmVudFN0eWxlIjpudWxsfSwiVGl0bGVTdHlsZSI6eyIkaWQiOiIzMjEiLCJGb250U2V0dGluZ3MiOnsiJGlkIjoiMzIyIiwiRm9udFNpemUiOjExLCJGb250TmFtZSI6IkNhbGlicmkiLCJJc0JvbGQiOnRydWUsIklzSXRhbGljIjpmYWxzZSwiSXNVbmRlcmxpbmVkIjpmYWxzZSwiUGFyZW50U3R5bGUiOm51bGx9LCJBdXRvU2l6ZSI6MCwiRm9yZWdyb3VuZCI6eyIkaWQiOiIzMjMiLCJDb2xvciI6eyIkaWQiOiIzMjQiLCJBIjoyNTUsIlIiOjU4LCJHIjoxMzcsIkIiOjB9fSwiTWF4V2lkdGgiOjIwMC4wLCJNYXhIZWlnaHQiOiJJbmZpbml0eSIsIlNtYXJ0Rm9yZWdyb3VuZElzQWN0aXZlIjpmYWxzZSwiSG9yaXpvbnRhbEFsaWdubWVudCI6MCwiVmVydGljYWxBbGlnbm1lbnQiOjAsIlNtYXJ0Rm9yZWdyb3VuZCI6bnVsbCwiQmFja2dyb3VuZEZpbGxUeXBlIjowLCJNYXJnaW4iOnsiJGlkIjoiMzI1IiwiVG9wIjowLCJMZWZ0IjowLCJSaWdodCI6MCwiQm90dG9tIjowfSwiUGFkZGluZyI6eyIkaWQiOiIzMjYiLCJUb3AiOjAsIkxlZnQiOjAsIlJpZ2h0IjowLCJCb3R0b20iOjB9LCJCYWNrZ3JvdW5kIjp7IiRyZWYiOiI3MyJ9LCJJc1Zpc2libGUiOnRydWUsIldpZHRoIjowLjAsIkhlaWdodCI6MC4wLCJCb3JkZXJTdHlsZSI6eyIkaWQiOiIzMjciLCJMaW5lQ29sb3IiOm51bGwsIkxpbmVXZWlnaHQiOjAuMCwiTGluZVR5cGUiOjAsIlBhcmVudFN0eWxlIjpudWxsfSwiUGFyZW50U3R5bGUiOm51bGx9LCJEYXRlU3R5bGUiOnsiJGlkIjoiMzI4IiwiRm9udFNldHRpbmdzIjp7IiRpZCI6IjMyOSIsIkZvbnRTaXplIjoxMCwiRm9udE5hbWUiOiJDYWxpYnJpIiwiSXNCb2xkIjpmYWxzZSwiSXNJdGFsaWMiOmZhbHNlLCJJc1VuZGVybGluZWQiOmZhbHNlLCJQYXJlbnRTdHlsZSI6bnVsbH0sIkF1dG9TaXplIjowLCJGb3JlZ3JvdW5kIjp7IiRpZCI6IjMzMCIsIkNvbG9yIjp7IiRpZCI6IjMzMSIsIkEiOjI1NSwiUiI6NTgsIkciOjEzNywiQiI6MH19LCJNYXhXaWR0aCI6MjAwLjAsIk1heEhlaWdodCI6IkluZmluaXR5IiwiU21hcnRGb3JlZ3JvdW5kSXNBY3RpdmUiOmZhbHNlLCJIb3Jpem9udGFsQWxpZ25tZW50IjowLCJWZXJ0aWNhbEFsaWdubWVudCI6MCwiU21hcnRGb3JlZ3JvdW5kIjpudWxsLCJCYWNrZ3JvdW5kRmlsbFR5cGUiOjAsIk1hcmdpbiI6eyIkaWQiOiIzMzIiLCJUb3AiOjAsIkxlZnQiOjAsIlJpZ2h0IjowLCJCb3R0b20iOjB9LCJQYWRkaW5nIjp7IiRpZCI6IjMzMyIsIlRvcCI6MCwiTGVmdCI6MCwiUmlnaHQiOjAsIkJvdHRvbSI6MH0sIkJhY2tncm91bmQiOnsiJHJlZiI6IjgwIn0sIklzVmlzaWJsZSI6dHJ1ZSwiV2lkdGgiOjAuMCwiSGVpZ2h0IjowLjAsIkJvcmRlclN0eWxlIjp7IiRpZCI6IjMzNCIsIkxpbmVDb2xvciI6bnVsbCwiTGluZVdlaWdodCI6MC4wLCJMaW5lVHlwZSI6MCwiUGFyZW50U3R5bGUiOm51bGx9LCJQYXJlbnRTdHlsZSI6bnVsbH0sIkRhdGVGb3JtYXQiOnsiJGlkIjoiMzM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UsIlBlcmNlbnRhZ2VDb21wbGV0ZSI6bnVsbCwiUG9zaXRpb24iOnsiUmF0aW8iOjAuMCwiSXNDdXN0b20iOmZhbHNlfSwiRGF0ZUZvcm1hdCI6eyIkcmVmIjoiMzM1In0sIlJlbGF0ZWRUYXNrSWQiOiIwMDAwMDAwMC0wMDAwLTAwMDAtMDAwMC0wMDAwMDAwMDAwMDAiLCJJZCI6ImIxYTJiMGFkLTUwYzUtNGYzZC1iMjRiLTNhYWI2OWQ2OGZjNSIsIkltcG9ydElkIjpudWxsLCJUaXRsZSI6IkZpbmFsIFJlbGVhc2UiLCJOb3RlIjpudWxsLCJIeXBlcmxpbmsiOnsiJGlkIjoiMzM2IiwiQWRkcmVzcyI6IiIsIlN1YkFkZHJlc3MiOiIifSwiSXNDaGFuZ2VkIjpmYWxzZSwiSXNOZXciOmZhbHNlfV0sIlRhc2tzIjpbXSwiU3dpbWxhbmVzIjpbeyIkaWQiOiIzMzciLCJJZCI6Ijc5ZjA1ZThkLWU3MmUtNGNjMy04NWZjLWU4NzVmYTY1NTE3ZiIsIkluZGV4Ijo2LCJIZWFkZXJUZXh0IjoiUGxhbiIsIlN0eWxlIjp7IiRpZCI6IjMzOCIsIkhlYWRlclN0eWxlIjp7IiRpZCI6IjMzOSIsIlRleHRTdHlsZSI6eyIkaWQiOiIzNDAiLCJGb250U2V0dGluZ3MiOnsiJGlkIjoiMzQxIiwiRm9udFNpemUiOjEwLCJGb250TmFtZSI6IkZyYW5rbGluIEdvdGhpYyBNZWRpdW0iLCJJc0JvbGQiOmZhbHNlLCJJc0l0YWxpYyI6ZmFsc2UsIklzVW5kZXJsaW5lZCI6ZmFsc2UsIlBhcmVudFN0eWxlIjpudWxsfSwiQXV0b1NpemUiOjAsIkZvcmVncm91bmQiOnsiJGlkIjoiMzQyIiwiQ29sb3IiOnsiJGlkIjoiMzQzIiwiQSI6MjU1LCJSIjozMiwiRyI6NTYsIkIiOjEwMH19LCJNYXhXaWR0aCI6MC4wLCJNYXhIZWlnaHQiOjAuMCwiU21hcnRGb3JlZ3JvdW5kSXNBY3RpdmUiOmZhbHNlLCJIb3Jpem9udGFsQWxpZ25tZW50IjowLCJWZXJ0aWNhbEFsaWdubWVudCI6MCwiU21hcnRGb3JlZ3JvdW5kIjpudWxsLCJCYWNrZ3JvdW5kRmlsbFR5cGUiOjAsIk1hcmdpbiI6eyIkcmVmIjoiMTQwIn0sIlBhZGRpbmciOnsiJHJlZiI6IjE0MSJ9LCJCYWNrZ3JvdW5kIjpudWxsLCJJc1Zpc2libGUiOmZhbHNlLCJXaWR0aCI6MC4wLCJIZWlnaHQiOjAuMCwiQm9yZGVyU3R5bGUiOm51bGwsIlBhcmVudFN0eWxlIjpudWxsfSwiUmVjdGFuZ2xlU3R5bGUiOnsiJGlkIjoiMzQ0IiwiTWFyZ2luIjp7IiRyZWYiOiIxNDMifSwiUGFkZGluZyI6eyIkcmVmIjoiMTQ0In0sIkJhY2tncm91bmQiOnsiJGlkIjoiMzQ1IiwiQ29sb3IiOnsiJGlkIjoiMzQ2IiwiQSI6MTI3LCJSIjo5MSwiRyI6MTU1LCJCIjoyMTN9fSwiSXNWaXNpYmxlIjpmYWxzZSwiV2lkdGgiOjAuMCwiSGVpZ2h0IjowLjAsIkJvcmRlclN0eWxlIjp7IiRpZCI6IjM0NyIsIkxpbmVDb2xvciI6eyIkcmVmIjoiMTQ4In0sIkxpbmVXZWlnaHQiOjAuMCwiTGluZVR5cGUiOjAsIlBhcmVudFN0eWxlIjpudWxsfSwiUGFyZW50U3R5bGUiOm51bGx9LCJNYXJnaW4iOnsiJHJlZiI6IjE1MCJ9LCJQYWRkaW5nIjp7IiRyZWYiOiIxNTEifSwiQmFja2dyb3VuZCI6bnVsbCwiSXNWaXNpYmxlIjp0cnVlLCJXaWR0aCI6MC4wLCJIZWlnaHQiOjAuMCwiQm9yZGVyU3R5bGUiOm51bGwsIlBhcmVudFN0eWxlIjpudWxsfSwiQmFja2dyb3VuZFN0eWxlIjp7IiRpZCI6IjM0OCIsIk1hcmdpbiI6eyIkcmVmIjoiMTUzIn0sIlBhZGRpbmciOnsiJHJlZiI6IjE1NCJ9LCJCYWNrZ3JvdW5kIjp7IiRpZCI6IjM0OSIsIkNvbG9yIjp7IiRpZCI6IjM1MCIsIkEiOjM4LCJSIjo5MSwiRyI6MTU1LCJCIjoyMTN9fSwiSXNWaXNpYmxlIjp0cnVlLCJXaWR0aCI6MC4wLCJIZWlnaHQiOjAuMCwiQm9yZGVyU3R5bGUiOnsiJGlkIjoiMzUxIiwiTGluZUNvbG9yIjp7IiRyZWYiOiIxNTgifSwiTGluZVdlaWdodCI6MC4wLCJMaW5lVHlwZSI6MCwiUGFyZW50U3R5bGUiOm51bGx9LCJQYXJlbnRTdHlsZSI6bnVsbH0sIklzQWJvdmVUaW1lYmFuZCI6ZmFsc2UsIk1hcmdpbiI6eyIkcmVmIjoiMTYwIn0sIlBhZGRpbmciOnsiJHJlZiI6IjE2MSJ9LCJJc1Zpc2libGUiOnRydWUsIldpZHRoIjowLjAsIkhlaWdodCI6MC4wLCJCb3JkZXJTdHlsZSI6bnVsbCwiUGFyZW50U3R5bGUiOm51bGx9LCJUYXNrcyI6W3siJGlkIjoiMzUyIiwiX2F0dGFjaGVkTWlsZXN0b25lcyI6W10sIlRhc2tEZWZpbml0aW9uIjp7IiRpZCI6IjM1MyIsIkdyb3VwTmFtZSI6bnVsbCwiU3RhcnREYXRlIjoiMjAxOS0wMS0wMVQwMDowMDowMFoiLCJFbmREYXRlIjoiMjAxOS0wMi0yNFQxMTo1OTowMCIsIlBlcmNlbnRhZ2VDb21wbGV0ZSI6bnVsbCwiU3R5bGUiOnsiJGlkIjoiMzU0IiwiU2hhcGUiOjEsIlNoYXBlVGhpY2tuZXNzIjowLCJEdXJhdGlvbkZvcm1hdCI6MCwiSW5jbHVkZU5vbldvcmtpbmdEYXlzSW5EdXJhdGlvbiI6ZmFsc2UsIlBlcmNlbnRhZ2VDb21wbGV0ZVN0eWxlIjp7IiRpZCI6IjM1NSIsIkZvbnRTZXR0aW5ncyI6eyIkaWQiOiIzNTY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GlkIjoiMzU3IiwiVG9wIjowLCJMZWZ0IjowLCJSaWdodCI6MCwiQm90dG9tIjowfSwiUGFkZGluZyI6eyIkaWQiOiIzNTgiLCJUb3AiOjAsIkxlZnQiOjAsIlJpZ2h0IjowLCJCb3R0b20iOjB9LCJCYWNrZ3JvdW5kIjp7IiRyZWYiOiI4OSJ9LCJJc1Zpc2libGUiOnRydWUsIldpZHRoIjowLjAsIkhlaWdodCI6MC4wLCJCb3JkZXJTdHlsZSI6eyIkaWQiOiIzNTkiLCJMaW5lQ29sb3IiOm51bGwsIkxpbmVXZWlnaHQiOjAuMCwiTGluZVR5cGUiOjAsIlBhcmVudFN0eWxlIjpudWxsfSwiUGFyZW50U3R5bGUiOm51bGx9LCJEdXJhdGlvblN0eWxlIjp7IiRpZCI6IjM2MCIsIkZvbnRTZXR0aW5ncyI6eyIkaWQiOiIzNjEiLCJGb250U2l6ZSI6MTAsIkZvbnROYW1lIjoiQ2FsaWJyaSIsIklzQm9sZCI6ZmFsc2UsIklzSXRhbGljIjpmYWxzZSwiSXNVbmRlcmxpbmVkIjpmYWxzZSwiUGFyZW50U3R5bGUiOm51bGx9LCJBdXRvU2l6ZSI6MCwiRm9yZWdyb3VuZCI6eyIkaWQiOiIzNjIiLCJDb2xvciI6eyIkcmVmIjoiOTMifX0sIk1heFdpZHRoIjoyMDAuMCwiTWF4SGVpZ2h0IjoiSW5maW5pdHkiLCJTbWFydEZvcmVncm91bmRJc0FjdGl2ZSI6ZmFsc2UsIkhvcml6b250YWxBbGlnbm1lbnQiOjAsIlZlcnRpY2FsQWxpZ25tZW50IjowLCJTbWFydEZvcmVncm91bmQiOm51bGwsIkJhY2tncm91bmRGaWxsVHlwZSI6MCwiTWFyZ2luIjp7IiRpZCI6IjM2MyIsIlRvcCI6MCwiTGVmdCI6MCwiUmlnaHQiOjAsIkJvdHRvbSI6MH0sIlBhZGRpbmciOnsiJGlkIjoiMzY0IiwiVG9wIjowLCJMZWZ0IjowLCJSaWdodCI6MCwiQm90dG9tIjowfSwiQmFja2dyb3VuZCI6eyIkcmVmIjoiOTYifSwiSXNWaXNpYmxlIjp0cnVlLCJXaWR0aCI6MC4wLCJIZWlnaHQiOjAuMCwiQm9yZGVyU3R5bGUiOnsiJGlkIjoiMzY1IiwiTGluZUNvbG9yIjpudWxsLCJMaW5lV2VpZ2h0IjowLjAsIkxpbmVUeXBlIjowLCJQYXJlbnRTdHlsZSI6bnVsbH0sIlBhcmVudFN0eWxlIjpudWxsfSwiSG9yaXpvbnRhbENvbm5lY3RvclN0eWxlIjp7IiRpZCI6IjM2NiIsIkxpbmVDb2xvciI6eyIkcmVmIjoiOTgifSwiTGluZVdlaWdodCI6MS4wLCJMaW5lVHlwZSI6MCwiUGFyZW50U3R5bGUiOm51bGx9LCJWZXJ0aWNhbENvbm5lY3RvclN0eWxlIjp7IiRpZCI6IjM2NyIsIkxpbmVDb2xvciI6eyIkcmVmIjoiMTAx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zY4IiwiTWFyZ2luIjp7IiRpZCI6IjM2OSIsIlRvcCI6MCwiTGVmdCI6NCwiUmlnaHQiOjQsIkJvdHRvbSI6MH0sIlBhZGRpbmciOnsiJGlkIjoiMzcwIiwiVG9wIjowLCJMZWZ0IjowLCJSaWdodCI6MCwiQm90dG9tIjowfSwiQmFja2dyb3VuZCI6eyIkaWQiOiIzNzEiLCJDb2xvciI6eyIkaWQiOiIzNzIiLCJBIjoyNTUsIlIiOjgyLCJHIjoxNDcsIkIiOjIwNX19LCJJc1Zpc2libGUiOnRydWUsIldpZHRoIjowLjAsIkhlaWdodCI6MTMuNDI2NjY2NjY2NjY2Njc3LCJCb3JkZXJTdHlsZSI6eyIkaWQiOiIzNzMiLCJMaW5lQ29sb3IiOnsiJHJlZiI6IjEwOSJ9LCJMaW5lV2VpZ2h0IjowLjAsIkxpbmVUeXBlIjowLCJQYXJlbnRTdHlsZSI6bnVsbH0sIlBhcmVudFN0eWxlIjpudWxsfSwiVGl0bGVTdHlsZSI6eyIkaWQiOiIzNzQiLCJGb250U2V0dGluZ3MiOnsiJGlkIjoiMzc1IiwiRm9udFNpemUiOjExLCJGb250TmFtZSI6IkNhbGlicmkiLCJJc0JvbGQiOmZhbHNlLCJJc0l0YWxpYyI6ZmFsc2UsIklzVW5kZXJsaW5lZCI6ZmFsc2UsIlBhcmVudFN0eWxlIjpudWxsfSwiQXV0b1NpemUiOjIsIkZvcmVncm91bmQiOnsiJGlkIjoiMzc2IiwiQ29sb3IiOnsiJGlkIjoiMzc3IiwiQSI6MjU1LCJSIjoyNTUsIkciOjI1NSwiQiI6MjU1fX0sIk1heFdpZHRoIjo5MC43MywiTWF4SGVpZ2h0IjoiSW5maW5pdHkiLCJTbWFydEZvcmVncm91bmRJc0FjdGl2ZSI6ZmFsc2UsIkhvcml6b250YWxBbGlnbm1lbnQiOjEsIlZlcnRpY2FsQWxpZ25tZW50IjowLCJTbWFydEZvcmVncm91bmQiOm51bGwsIkJhY2tncm91bmRGaWxsVHlwZSI6MCwiTWFyZ2luIjp7IiRpZCI6IjM3OCIsIlRvcCI6MCwiTGVmdCI6MCwiUmlnaHQiOjAsIkJvdHRvbSI6MH0sIlBhZGRpbmciOnsiJGlkIjoiMzc5IiwiVG9wIjowLCJMZWZ0IjowLCJSaWdodCI6MCwiQm90dG9tIjowfSwiQmFja2dyb3VuZCI6eyIkcmVmIjoiMTE3In0sIklzVmlzaWJsZSI6dHJ1ZSwiV2lkdGgiOjAuMCwiSGVpZ2h0IjowLjAsIkJvcmRlclN0eWxlIjp7IiRpZCI6IjM4MCIsIkxpbmVDb2xvciI6bnVsbCwiTGluZVdlaWdodCI6MC4wLCJMaW5lVHlwZSI6MCwiUGFyZW50U3R5bGUiOm51bGx9LCJQYXJlbnRTdHlsZSI6bnVsbH0sIkRhdGVTdHlsZSI6eyIkaWQiOiIzODEiLCJGb250U2V0dGluZ3MiOnsiJGlkIjoiMzgyIiwiRm9udFNpemUiOjEwLCJGb250TmFtZSI6IkNhbGlicmkiLCJJc0JvbGQiOmZhbHNlLCJJc0l0YWxpYyI6ZmFsc2UsIklzVW5kZXJsaW5lZCI6ZmFsc2UsIlBhcmVudFN0eWxlIjpudWxsfSwiQXV0b1NpemUiOjAsIkZvcmVncm91bmQiOnsiJGlkIjoiMzgzIiwiQ29sb3IiOnsiJGlkIjoiMzg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DUiLCJUb3AiOjAsIkxlZnQiOjAsIlJpZ2h0IjowLCJCb3R0b20iOjB9LCJQYWRkaW5nIjp7IiRpZCI6IjM4NiIsIlRvcCI6MCwiTGVmdCI6MCwiUmlnaHQiOjAsIkJvdHRvbSI6MH0sIkJhY2tncm91bmQiOnsiJHJlZiI6IjEyNCJ9LCJJc1Zpc2libGUiOnRydWUsIldpZHRoIjowLjAsIkhlaWdodCI6MC4wLCJCb3JkZXJTdHlsZSI6eyIkaWQiOiIzODciLCJMaW5lQ29sb3IiOm51bGwsIkxpbmVXZWlnaHQiOjAuMCwiTGluZVR5cGUiOjAsIlBhcmVudFN0eWxlIjpudWxsfSwiUGFyZW50U3R5bGUiOm51bGx9LCJEYXRlRm9ybWF0Ijp7IiRpZCI6IjM4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3LCJTbWFydER1cmF0aW9uQWN0aXZhdGVkIjpmYWxzZSwiRGF0ZUZvcm1hdCI6eyIkcmVmIjoiMzg4In0sIklkIjoiY2JjNjA1MzItNzM2Ny00NzQyLTk4MmUtODVkNTQyOTc4MDY0IiwiSW1wb3J0SWQiOm51bGwsIlRpdGxlIjoiQXNzZW1ibGUgUmVzb3VyY2VzIiwiTm90ZSI6bnVsbCwiSHlwZXJsaW5rIjp7IiRpZCI6IjM4OSIsIkFkZHJlc3MiOiIiLCJTdWJBZGRyZXNzIjoiIn0sIklzQ2hhbmdlZCI6ZmFsc2UsIklzTmV3IjpmYWxzZX0sIkluZGV4IjowfSx7IiRpZCI6IjM5MCIsIl9hdHRhY2hlZE1pbGVzdG9uZXMiOltdLCJUYXNrRGVmaW5pdGlvbiI6eyIkaWQiOiIzOTEiLCJHcm91cE5hbWUiOm51bGwsIlN0YXJ0RGF0ZSI6IjIwMTktMDItMDFUMDA6MDA6MDBaIiwiRW5kRGF0ZSI6IjIwMTktMDMtMDdUMTE6NTk6MDAiLCJQZXJjZW50YWdlQ29tcGxldGUiOm51bGwsIlN0eWxlIjp7IiRpZCI6IjM5MiIsIlNoYXBlIjoxLCJTaGFwZVRoaWNrbmVzcyI6MCwiRHVyYXRpb25Gb3JtYXQiOjAsIkluY2x1ZGVOb25Xb3JraW5nRGF5c0luRHVyYXRpb24iOmZhbHNlLCJQZXJjZW50YWdlQ29tcGxldGVTdHlsZSI6eyIkaWQiOiIzOTMiLCJGb250U2V0dGluZ3MiOnsiJGlkIjoiMzk0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pZCI6IjM5NSIsIlRvcCI6MCwiTGVmdCI6MCwiUmlnaHQiOjAsIkJvdHRvbSI6MH0sIlBhZGRpbmciOnsiJGlkIjoiMzk2IiwiVG9wIjowLCJMZWZ0IjowLCJSaWdodCI6MCwiQm90dG9tIjowfSwiQmFja2dyb3VuZCI6eyIkcmVmIjoiODkifSwiSXNWaXNpYmxlIjp0cnVlLCJXaWR0aCI6MC4wLCJIZWlnaHQiOjAuMCwiQm9yZGVyU3R5bGUiOnsiJGlkIjoiMzk3IiwiTGluZUNvbG9yIjpudWxsLCJMaW5lV2VpZ2h0IjowLjAsIkxpbmVUeXBlIjowLCJQYXJlbnRTdHlsZSI6bnVsbH0sIlBhcmVudFN0eWxlIjpudWxsfSwiRHVyYXRpb25TdHlsZSI6eyIkaWQiOiIzOTgiLCJGb250U2V0dGluZ3MiOnsiJGlkIjoiMzk5IiwiRm9udFNpemUiOjEwLCJGb250TmFtZSI6IkNhbGlicmkiLCJJc0JvbGQiOmZhbHNlLCJJc0l0YWxpYyI6ZmFsc2UsIklzVW5kZXJsaW5lZCI6ZmFsc2UsIlBhcmVudFN0eWxlIjpudWxsfSwiQXV0b1NpemUiOjAsIkZvcmVncm91bmQiOnsiJGlkIjoiNDAwIiwiQ29sb3IiOnsiJHJlZiI6IjkzIn19LCJNYXhXaWR0aCI6MjAwLjAsIk1heEhlaWdodCI6IkluZmluaXR5IiwiU21hcnRGb3JlZ3JvdW5kSXNBY3RpdmUiOmZhbHNlLCJIb3Jpem9udGFsQWxpZ25tZW50IjowLCJWZXJ0aWNhbEFsaWdubWVudCI6MCwiU21hcnRGb3JlZ3JvdW5kIjpudWxsLCJCYWNrZ3JvdW5kRmlsbFR5cGUiOjAsIk1hcmdpbiI6eyIkaWQiOiI0MDEiLCJUb3AiOjAsIkxlZnQiOjAsIlJpZ2h0IjowLCJCb3R0b20iOjB9LCJQYWRkaW5nIjp7IiRpZCI6IjQwMiIsIlRvcCI6MCwiTGVmdCI6MCwiUmlnaHQiOjAsIkJvdHRvbSI6MH0sIkJhY2tncm91bmQiOnsiJHJlZiI6Ijk2In0sIklzVmlzaWJsZSI6dHJ1ZSwiV2lkdGgiOjAuMCwiSGVpZ2h0IjowLjAsIkJvcmRlclN0eWxlIjp7IiRpZCI6IjQwMyIsIkxpbmVDb2xvciI6bnVsbCwiTGluZVdlaWdodCI6MC4wLCJMaW5lVHlwZSI6MCwiUGFyZW50U3R5bGUiOm51bGx9LCJQYXJlbnRTdHlsZSI6bnVsbH0sIkhvcml6b250YWxDb25uZWN0b3JTdHlsZSI6eyIkaWQiOiI0MDQiLCJMaW5lQ29sb3IiOnsiJHJlZiI6Ijk4In0sIkxpbmVXZWlnaHQiOjEuMCwiTGluZVR5cGUiOjAsIlBhcmVudFN0eWxlIjpudWxsfSwiVmVydGljYWxDb25uZWN0b3JTdHlsZSI6eyIkaWQiOiI0MDUiLCJMaW5lQ29sb3IiOnsiJHJlZiI6IjEwM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QwNiIsIk1hcmdpbiI6eyIkaWQiOiI0MDciLCJUb3AiOjAsIkxlZnQiOjQsIlJpZ2h0Ijo0LCJCb3R0b20iOjB9LCJQYWRkaW5nIjp7IiRpZCI6IjQwOCIsIlRvcCI6MCwiTGVmdCI6MCwiUmlnaHQiOjAsIkJvdHRvbSI6MH0sIkJhY2tncm91bmQiOnsiJGlkIjoiNDA5IiwiQ29sb3IiOnsiJGlkIjoiNDEwIiwiQSI6MjU1LCJSIjo4MiwiRyI6MTQ3LCJCIjoyMDV9fSwiSXNWaXNpYmxlIjp0cnVlLCJXaWR0aCI6MC4wLCJIZWlnaHQiOjEzLjQyNjY2NjY2NjY2NjY3NywiQm9yZGVyU3R5bGUiOnsiJGlkIjoiNDExIiwiTGluZUNvbG9yIjp7IiRyZWYiOiIxMDkifSwiTGluZVdlaWdodCI6MC4wLCJMaW5lVHlwZSI6MCwiUGFyZW50U3R5bGUiOm51bGx9LCJQYXJlbnRTdHlsZSI6bnVsbH0sIlRpdGxlU3R5bGUiOnsiJGlkIjoiNDEyIiwiRm9udFNldHRpbmdzIjp7IiRpZCI6IjQxMyIsIkZvbnRTaXplIjoxMSwiRm9udE5hbWUiOiJDYWxpYnJpIiwiSXNCb2xkIjpmYWxzZSwiSXNJdGFsaWMiOmZhbHNlLCJJc1VuZGVybGluZWQiOmZhbHNlLCJQYXJlbnRTdHlsZSI6bnVsbH0sIkF1dG9TaXplIjoyLCJGb3JlZ3JvdW5kIjp7IiRpZCI6IjQxNCIsIkNvbG9yIjp7IiRpZCI6IjQxNSIsIkEiOjI1NSwiUiI6MjU1LCJHIjoyNTUsIkIiOjI1NX19LCJNYXhXaWR0aCI6NjMuNDgzMzMzMzMzMzMzMzM0LCJNYXhIZWlnaHQiOiJJbmZpbml0eSIsIlNtYXJ0Rm9yZWdyb3VuZElzQWN0aXZlIjpmYWxzZSwiSG9yaXpvbnRhbEFsaWdubWVudCI6MSwiVmVydGljYWxBbGlnbm1lbnQiOjAsIlNtYXJ0Rm9yZWdyb3VuZCI6bnVsbCwiQmFja2dyb3VuZEZpbGxUeXBlIjowLCJNYXJnaW4iOnsiJGlkIjoiNDE2IiwiVG9wIjowLCJMZWZ0IjowLCJSaWdodCI6MCwiQm90dG9tIjowfSwiUGFkZGluZyI6eyIkaWQiOiI0MTciLCJUb3AiOjAsIkxlZnQiOjAsIlJpZ2h0IjowLCJCb3R0b20iOjB9LCJCYWNrZ3JvdW5kIjp7IiRyZWYiOiIxMTcifSwiSXNWaXNpYmxlIjp0cnVlLCJXaWR0aCI6MC4wLCJIZWlnaHQiOjAuMCwiQm9yZGVyU3R5bGUiOnsiJGlkIjoiNDE4IiwiTGluZUNvbG9yIjpudWxsLCJMaW5lV2VpZ2h0IjowLjAsIkxpbmVUeXBlIjowLCJQYXJlbnRTdHlsZSI6bnVsbH0sIlBhcmVudFN0eWxlIjpudWxsfSwiRGF0ZVN0eWxlIjp7IiRpZCI6IjQxOSIsIkZvbnRTZXR0aW5ncyI6eyIkaWQiOiI0MjAiLCJGb250U2l6ZSI6MTAsIkZvbnROYW1lIjoiQ2FsaWJyaSIsIklzQm9sZCI6ZmFsc2UsIklzSXRhbGljIjpmYWxzZSwiSXNVbmRlcmxpbmVkIjpmYWxzZSwiUGFyZW50U3R5bGUiOm51bGx9LCJBdXRvU2l6ZSI6MCwiRm9yZWdyb3VuZCI6eyIkaWQiOiI0MjEiLCJDb2xvciI6eyIkaWQiOiI0M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yMyIsIlRvcCI6MCwiTGVmdCI6MCwiUmlnaHQiOjAsIkJvdHRvbSI6MH0sIlBhZGRpbmciOnsiJGlkIjoiNDI0IiwiVG9wIjowLCJMZWZ0IjowLCJSaWdodCI6MCwiQm90dG9tIjowfSwiQmFja2dyb3VuZCI6eyIkcmVmIjoiMTI0In0sIklzVmlzaWJsZSI6dHJ1ZSwiV2lkdGgiOjAuMCwiSGVpZ2h0IjowLjAsIkJvcmRlclN0eWxlIjp7IiRpZCI6IjQyNSIsIkxpbmVDb2xvciI6bnVsbCwiTGluZVdlaWdodCI6MC4wLCJMaW5lVHlwZSI6MCwiUGFyZW50U3R5bGUiOm51bGx9LCJQYXJlbnRTdHlsZSI6bnVsbH0sIkRhdGVGb3JtYXQiOnsiJGlkIjoiND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gsIlNtYXJ0RHVyYXRpb25BY3RpdmF0ZWQiOmZhbHNlLCJEYXRlRm9ybWF0Ijp7IiRyZWYiOiI0MjYifSwiSWQiOiI5Y2U5NDBkOS03YTRiLTRmZTctYWMwYy1hM2IwMzUyZGVjY2IiLCJJbXBvcnRJZCI6bnVsbCwiVGl0bGUiOiJXb3JraW5nIFBsYW5zIiwiTm90ZSI6bnVsbCwiSHlwZXJsaW5rIjp7IiRpZCI6IjQyNyIsIkFkZHJlc3MiOiIiLCJTdWJBZGRyZXNzIjoiIn0sIklzQ2hhbmdlZCI6ZmFsc2UsIklzTmV3IjpmYWxzZX0sIkluZGV4IjowfSx7IiRpZCI6IjQyOCIsIl9hdHRhY2hlZE1pbGVzdG9uZXMiOltdLCJUYXNrRGVmaW5pdGlvbiI6eyIkaWQiOiI0MjkiLCJHcm91cE5hbWUiOm51bGwsIlN0YXJ0RGF0ZSI6IjIwMTktMDMtMDFUMDA6MDA6MDBaIiwiRW5kRGF0ZSI6IjIwMTktMDUtMTZUMTE6NTk6MDAiLCJQZXJjZW50YWdlQ29tcGxldGUiOm51bGwsIlN0eWxlIjp7IiRpZCI6IjQzMCIsIlNoYXBlIjoxLCJTaGFwZVRoaWNrbmVzcyI6MCwiRHVyYXRpb25Gb3JtYXQiOjAsIkluY2x1ZGVOb25Xb3JraW5nRGF5c0luRHVyYXRpb24iOmZhbHNlLCJQZXJjZW50YWdlQ29tcGxldGVTdHlsZSI6eyIkaWQiOiI0MzEiLCJGb250U2V0dGluZ3MiOnsiJGlkIjoiNDMy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pZCI6IjQzMyIsIlRvcCI6MCwiTGVmdCI6MCwiUmlnaHQiOjAsIkJvdHRvbSI6MH0sIlBhZGRpbmciOnsiJGlkIjoiNDM0IiwiVG9wIjowLCJMZWZ0IjowLCJSaWdodCI6MCwiQm90dG9tIjowfSwiQmFja2dyb3VuZCI6eyIkcmVmIjoiODkifSwiSXNWaXNpYmxlIjp0cnVlLCJXaWR0aCI6MC4wLCJIZWlnaHQiOjAuMCwiQm9yZGVyU3R5bGUiOnsiJGlkIjoiNDM1IiwiTGluZUNvbG9yIjpudWxsLCJMaW5lV2VpZ2h0IjowLjAsIkxpbmVUeXBlIjowLCJQYXJlbnRTdHlsZSI6bnVsbH0sIlBhcmVudFN0eWxlIjpudWxsfSwiRHVyYXRpb25TdHlsZSI6eyIkaWQiOiI0MzYiLCJGb250U2V0dGluZ3MiOnsiJGlkIjoiNDM3IiwiRm9udFNpemUiOjEwLCJGb250TmFtZSI6IkNhbGlicmkiLCJJc0JvbGQiOmZhbHNlLCJJc0l0YWxpYyI6ZmFsc2UsIklzVW5kZXJsaW5lZCI6ZmFsc2UsIlBhcmVudFN0eWxlIjpudWxsfSwiQXV0b1NpemUiOjAsIkZvcmVncm91bmQiOnsiJGlkIjoiNDM4IiwiQ29sb3IiOnsiJHJlZiI6IjkzIn19LCJNYXhXaWR0aCI6MjAwLjAsIk1heEhlaWdodCI6IkluZmluaXR5IiwiU21hcnRGb3JlZ3JvdW5kSXNBY3RpdmUiOmZhbHNlLCJIb3Jpem9udGFsQWxpZ25tZW50IjowLCJWZXJ0aWNhbEFsaWdubWVudCI6MCwiU21hcnRGb3JlZ3JvdW5kIjpudWxsLCJCYWNrZ3JvdW5kRmlsbFR5cGUiOjAsIk1hcmdpbiI6eyIkaWQiOiI0MzkiLCJUb3AiOjAsIkxlZnQiOjAsIlJpZ2h0IjowLCJCb3R0b20iOjB9LCJQYWRkaW5nIjp7IiRpZCI6IjQ0MCIsIlRvcCI6MCwiTGVmdCI6MCwiUmlnaHQiOjAsIkJvdHRvbSI6MH0sIkJhY2tncm91bmQiOnsiJHJlZiI6Ijk2In0sIklzVmlzaWJsZSI6dHJ1ZSwiV2lkdGgiOjAuMCwiSGVpZ2h0IjowLjAsIkJvcmRlclN0eWxlIjp7IiRpZCI6IjQ0MSIsIkxpbmVDb2xvciI6bnVsbCwiTGluZVdlaWdodCI6MC4wLCJMaW5lVHlwZSI6MCwiUGFyZW50U3R5bGUiOm51bGx9LCJQYXJlbnRTdHlsZSI6bnVsbH0sIkhvcml6b250YWxDb25uZWN0b3JTdHlsZSI6eyIkaWQiOiI0NDIiLCJMaW5lQ29sb3IiOnsiJHJlZiI6Ijk4In0sIkxpbmVXZWlnaHQiOjEuMCwiTGluZVR5cGUiOjAsIlBhcmVudFN0eWxlIjpudWxsfSwiVmVydGljYWxDb25uZWN0b3JTdHlsZSI6eyIkaWQiOiI0NDMiLCJMaW5lQ29sb3IiOnsiJHJlZiI6IjEwM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Q0NCIsIk1hcmdpbiI6eyIkaWQiOiI0NDUiLCJUb3AiOjAsIkxlZnQiOjQsIlJpZ2h0Ijo0LCJCb3R0b20iOjB9LCJQYWRkaW5nIjp7IiRpZCI6IjQ0NiIsIlRvcCI6MCwiTGVmdCI6MCwiUmlnaHQiOjAsIkJvdHRvbSI6MH0sIkJhY2tncm91bmQiOnsiJGlkIjoiNDQ3IiwiQ29sb3IiOnsiJGlkIjoiNDQ4IiwiQSI6MjU1LCJSIjo4MiwiRyI6MTQ3LCJCIjoyMDV9fSwiSXNWaXNpYmxlIjp0cnVlLCJXaWR0aCI6MC4wLCJIZWlnaHQiOjEzLjQyNjY2NjY2NjY2NjY3NywiQm9yZGVyU3R5bGUiOnsiJGlkIjoiNDQ5IiwiTGluZUNvbG9yIjp7IiRyZWYiOiIxMDkifSwiTGluZVdlaWdodCI6MC4wLCJMaW5lVHlwZSI6MCwiUGFyZW50U3R5bGUiOm51bGx9LCJQYXJlbnRTdHlsZSI6bnVsbH0sIlRpdGxlU3R5bGUiOnsiJGlkIjoiNDUwIiwiRm9udFNldHRpbmdzIjp7IiRpZCI6IjQ1MSIsIkZvbnRTaXplIjoxMSwiRm9udE5hbWUiOiJDYWxpYnJpIiwiSXNCb2xkIjpmYWxzZSwiSXNJdGFsaWMiOmZhbHNlLCJJc1VuZGVybGluZWQiOmZhbHNlLCJQYXJlbnRTdHlsZSI6bnVsbH0sIkF1dG9TaXplIjoyLCJGb3JlZ3JvdW5kIjp7IiRpZCI6IjQ1MiIsIkNvbG9yIjp7IiRpZCI6IjQ1MyIsIkEiOjI1NSwiUiI6MjU1LCJHIjoyNTUsIkIiOjI1NX19LCJNYXhXaWR0aCI6MTA2LjQ0MzMzMzMzMzMzMzM0LCJNYXhIZWlnaHQiOiJJbmZpbml0eSIsIlNtYXJ0Rm9yZWdyb3VuZElzQWN0aXZlIjpmYWxzZSwiSG9yaXpvbnRhbEFsaWdubWVudCI6MSwiVmVydGljYWxBbGlnbm1lbnQiOjAsIlNtYXJ0Rm9yZWdyb3VuZCI6bnVsbCwiQmFja2dyb3VuZEZpbGxUeXBlIjowLCJNYXJnaW4iOnsiJGlkIjoiNDU0IiwiVG9wIjowLCJMZWZ0IjowLCJSaWdodCI6MCwiQm90dG9tIjowfSwiUGFkZGluZyI6eyIkaWQiOiI0NTUiLCJUb3AiOjAsIkxlZnQiOjAsIlJpZ2h0IjowLCJCb3R0b20iOjB9LCJCYWNrZ3JvdW5kIjp7IiRyZWYiOiIxMTcifSwiSXNWaXNpYmxlIjp0cnVlLCJXaWR0aCI6MC4wLCJIZWlnaHQiOjAuMCwiQm9yZGVyU3R5bGUiOnsiJGlkIjoiNDU2IiwiTGluZUNvbG9yIjpudWxsLCJMaW5lV2VpZ2h0IjowLjAsIkxpbmVUeXBlIjowLCJQYXJlbnRTdHlsZSI6bnVsbH0sIlBhcmVudFN0eWxlIjpudWxsfSwiRGF0ZVN0eWxlIjp7IiRpZCI6IjQ1NyIsIkZvbnRTZXR0aW5ncyI6eyIkaWQiOiI0NTgiLCJGb250U2l6ZSI6MTAsIkZvbnROYW1lIjoiQ2FsaWJyaSIsIklzQm9sZCI6ZmFsc2UsIklzSXRhbGljIjpmYWxzZSwiSXNVbmRlcmxpbmVkIjpmYWxzZSwiUGFyZW50U3R5bGUiOm51bGx9LCJBdXRvU2l6ZSI6MCwiRm9yZWdyb3VuZCI6eyIkaWQiOiI0NTkiLCJDb2xvciI6eyIkaWQiOiI0N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2MSIsIlRvcCI6MCwiTGVmdCI6MCwiUmlnaHQiOjAsIkJvdHRvbSI6MH0sIlBhZGRpbmciOnsiJGlkIjoiNDYyIiwiVG9wIjowLCJMZWZ0IjowLCJSaWdodCI6MCwiQm90dG9tIjowfSwiQmFja2dyb3VuZCI6eyIkcmVmIjoiMTI0In0sIklzVmlzaWJsZSI6dHJ1ZSwiV2lkdGgiOjAuMCwiSGVpZ2h0IjowLjAsIkJvcmRlclN0eWxlIjp7IiRpZCI6IjQ2MyIsIkxpbmVDb2xvciI6bnVsbCwiTGluZVdlaWdodCI6MC4wLCJMaW5lVHlwZSI6MCwiUGFyZW50U3R5bGUiOm51bGx9LCJQYXJlbnRTdHlsZSI6bnVsbH0sIkRhdGVGb3JtYXQiOnsiJGlkIjoiND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ksIlNtYXJ0RHVyYXRpb25BY3RpdmF0ZWQiOmZhbHNlLCJEYXRlRm9ybWF0Ijp7IiRyZWYiOiI0NjQifSwiSWQiOiIyZmY1YjhlMC0zNGI2LTRhODItODYyMi0xNDdkYTlhMmY2YjIiLCJJbXBvcnRJZCI6bnVsbCwiVGl0bGUiOiJTdWJjb250cmFjdG9yIFNlbGVjdGlvbiIsIk5vdGUiOm51bGwsIkh5cGVybGluayI6eyIkaWQiOiI0NjUiLCJBZGRyZXNzIjoiIiwiU3ViQWRkcmVzcyI6IiJ9LCJJc0NoYW5nZWQiOmZhbHNlLCJJc05ldyI6ZmFsc2V9LCJJbmRleCI6MH0seyIkaWQiOiI0NjYiLCJfYXR0YWNoZWRNaWxlc3RvbmVzIjpbeyIkaWQiOiI0NjciLCJEYXRlIjoiMjAxOS0wNS0yOVQxMTo1OTowMCIsIlN0eWxlIjp7IiRpZCI6IjQ2OCIsIlNoYXBlIjoxLCJDb25uZWN0b3JNYXJnaW4iOnsiJGlkIjoiNDY5IiwiVG9wIjowLCJMZWZ0IjoyLCJSaWdodCI6MiwiQm90dG9tIjowfSwiQ29ubmVjdG9yU3R5bGUiOnsiJGlkIjoiNDcwIiwiTGluZUNvbG9yIjp7IiRpZCI6IjQ3MSIsIiR0eXBlIjoiTkxSRS5Db21tb24uRG9tLlNvbGlkQ29sb3JCcnVzaCwgTkxSRS5Db21tb24iLCJDb2xvciI6eyIkaWQiOiI0NzIiLCJBIjoxMjcsIlIiOjc5LCJHIjoxMjksIkIiOjE4OX19LCJMaW5lV2VpZ2h0IjoxLjAsIkxpbmVUeXBlIjowLCJQYXJlbnRTdHlsZSI6bnVsbH0sIklzQmVsb3dUaW1lYmFuZCI6dHJ1ZSwiUG9zaXRpb25PblRhc2siOjMsIkhpZGVEYXRlIjpmYWxzZSwiU2hhcGVTaXplIjowLCJTcGFjaW5nIjowLjAsIlBhZGRpbmciOnsiJGlkIjoiNDczIiwiVG9wIjo3LCJMZWZ0IjozLCJSaWdodCI6MCwiQm90dG9tIjoyfSwiU2hhcGVTdHlsZSI6eyIkaWQiOiI0NzQiLCJNYXJnaW4iOnsiJGlkIjoiNDc1IiwiVG9wIjowLCJMZWZ0IjowLCJSaWdodCI6MCwiQm90dG9tIjowfSwiUGFkZGluZyI6eyIkaWQiOiI0NzYiLCJUb3AiOjAsIkxlZnQiOjAsIlJpZ2h0IjowLCJCb3R0b20iOjB9LCJCYWNrZ3JvdW5kIjp7IiRpZCI6IjQ3NyIsIkNvbG9yIjp7IiRpZCI6IjQ3OCIsIkEiOjI1NSwiUiI6NjgsIkciOjg0LCJCIjoxMDZ9fSwiSXNWaXNpYmxlIjp0cnVlLCJXaWR0aCI6MTIuMCwiSGVpZ2h0IjoxNC4wLCJCb3JkZXJTdHlsZSI6eyIkaWQiOiI0NzkiLCJMaW5lQ29sb3IiOm51bGwsIkxpbmVXZWlnaHQiOjAuMCwiTGluZVR5cGUiOjAsIlBhcmVudFN0eWxlIjpudWxsfSwiUGFyZW50U3R5bGUiOm51bGx9LCJUaXRsZVN0eWxlIjp7IiRpZCI6IjQ4MCIsIkZvbnRTZXR0aW5ncyI6eyIkaWQiOiI0ODEiLCJGb250U2l6ZSI6MTEsIkZvbnROYW1lIjoiQ2FsaWJyaSIsIklzQm9sZCI6dHJ1ZSwiSXNJdGFsaWMiOmZhbHNlLCJJc1VuZGVybGluZWQiOmZhbHNlLCJQYXJlbnRTdHlsZSI6bnVsbH0sIkF1dG9TaXplIjowLCJGb3JlZ3JvdW5kIjp7IiRpZCI6IjQ4MiIsIkNvbG9yIjp7IiRpZCI6IjQ4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ODQiLCJUb3AiOjAsIkxlZnQiOjAsIlJpZ2h0IjowLCJCb3R0b20iOjB9LCJQYWRkaW5nIjp7IiRpZCI6IjQ4NSIsIlRvcCI6MCwiTGVmdCI6MCwiUmlnaHQiOjAsIkJvdHRvbSI6MH0sIkJhY2tncm91bmQiOnsiJHJlZiI6IjczIn0sIklzVmlzaWJsZSI6ZmFsc2UsIldpZHRoIjowLjAsIkhlaWdodCI6MC4wLCJCb3JkZXJTdHlsZSI6eyIkaWQiOiI0ODYiLCJMaW5lQ29sb3IiOm51bGwsIkxpbmVXZWlnaHQiOjAuMCwiTGluZVR5cGUiOjAsIlBhcmVudFN0eWxlIjpudWxsfSwiUGFyZW50U3R5bGUiOm51bGx9LCJEYXRlU3R5bGUiOnsiJGlkIjoiNDg3IiwiRm9udFNldHRpbmdzIjp7IiRpZCI6IjQ4OCIsIkZvbnRTaXplIjoxMCwiRm9udE5hbWUiOiJDYWxpYnJpIiwiSXNCb2xkIjpmYWxzZSwiSXNJdGFsaWMiOmZhbHNlLCJJc1VuZGVybGluZWQiOmZhbHNlLCJQYXJlbnRTdHlsZSI6bnVsbH0sIkF1dG9TaXplIjowLCJGb3JlZ3JvdW5kIjp7IiRpZCI6IjQ4OSIsIkNvbG9yIjp7IiRpZCI6IjQ5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DkxIiwiVG9wIjowLCJMZWZ0IjowLCJSaWdodCI6MCwiQm90dG9tIjowfSwiUGFkZGluZyI6eyIkaWQiOiI0OTIiLCJUb3AiOjAsIkxlZnQiOjAsIlJpZ2h0IjowLCJCb3R0b20iOjB9LCJCYWNrZ3JvdW5kIjp7IiRyZWYiOiI4MCJ9LCJJc1Zpc2libGUiOmZhbHNlLCJXaWR0aCI6MC4wLCJIZWlnaHQiOjAuMCwiQm9yZGVyU3R5bGUiOnsiJGlkIjoiNDkzIiwiTGluZUNvbG9yIjpudWxsLCJMaW5lV2VpZ2h0IjowLjAsIkxpbmVUeXBlIjowLCJQYXJlbnRTdHlsZSI6bnVsbH0sIlBhcmVudFN0eWxlIjpudWxsfSwiRGF0ZUZvcm1hdCI6eyIkaWQiOiI0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TIsIlBlcmNlbnRhZ2VDb21wbGV0ZSI6bnVsbCwiUG9zaXRpb24iOnsiUmF0aW8iOjAuMCwiSXNDdXN0b20iOmZhbHNlfSwiRGF0ZUZvcm1hdCI6eyIkcmVmIjoiNDk0In0sIlJlbGF0ZWRUYXNrSWQiOiI3Y2EzMmFjZC01OTA4LTQ3MWEtOTA0Mi05NmIwNzAxMTE1OTUiLCJJZCI6Ijk2Yzk1NTZhLTcxNDktNDU5YS1iMWFhLTU4MzBlZTI5ZTUwOCIsIkltcG9ydElkIjpudWxsLCJUaXRsZSI6IlBsYW5uaW5nIFIyIEJlZ2luIiwiTm90ZSI6bnVsbCwiSHlwZXJsaW5rIjp7IiRpZCI6IjQ5NSIsIkFkZHJlc3MiOiIiLCJTdWJBZGRyZXNzIjoiIn0sIklzQ2hhbmdlZCI6ZmFsc2UsIklzTmV3IjpmYWxzZX0seyIkaWQiOiI0OTYiLCJEYXRlIjoiMjAxOS0wNi0xOVQxMTo1OTowMCIsIlN0eWxlIjp7IiRpZCI6IjQ5NyIsIlNoYXBlIjoxLCJDb25uZWN0b3JNYXJnaW4iOnsiJGlkIjoiNDk4IiwiVG9wIjowLCJMZWZ0IjoyLCJSaWdodCI6MiwiQm90dG9tIjowfSwiQ29ubmVjdG9yU3R5bGUiOnsiJGlkIjoiNDk5IiwiTGluZUNvbG9yIjp7IiRyZWYiOiI0NzEifSwiTGluZVdlaWdodCI6MS4wLCJMaW5lVHlwZSI6MCwiUGFyZW50U3R5bGUiOm51bGx9LCJJc0JlbG93VGltZWJhbmQiOnRydWUsIlBvc2l0aW9uT25UYXNrIjozLCJIaWRlRGF0ZSI6ZmFsc2UsIlNoYXBlU2l6ZSI6MCwiU3BhY2luZyI6MC4wLCJQYWRkaW5nIjp7IiRpZCI6IjUwMCIsIlRvcCI6NywiTGVmdCI6MywiUmlnaHQiOjAsIkJvdHRvbSI6Mn0sIlNoYXBlU3R5bGUiOnsiJGlkIjoiNTAxIiwiTWFyZ2luIjp7IiRpZCI6IjUwMiIsIlRvcCI6MCwiTGVmdCI6MCwiUmlnaHQiOjAsIkJvdHRvbSI6MH0sIlBhZGRpbmciOnsiJGlkIjoiNTAzIiwiVG9wIjowLCJMZWZ0IjowLCJSaWdodCI6MCwiQm90dG9tIjowfSwiQmFja2dyb3VuZCI6eyIkaWQiOiI1MDQiLCJDb2xvciI6eyIkaWQiOiI1MDUiLCJBIjoyNTUsIlIiOjY4LCJHIjo4NCwiQiI6MTA2fX0sIklzVmlzaWJsZSI6dHJ1ZSwiV2lkdGgiOjEyLjAsIkhlaWdodCI6MTQuMCwiQm9yZGVyU3R5bGUiOnsiJGlkIjoiNTA2IiwiTGluZUNvbG9yIjpudWxsLCJMaW5lV2VpZ2h0IjowLjAsIkxpbmVUeXBlIjowLCJQYXJlbnRTdHlsZSI6bnVsbH0sIlBhcmVudFN0eWxlIjpudWxsfSwiVGl0bGVTdHlsZSI6eyIkaWQiOiI1MDciLCJGb250U2V0dGluZ3MiOnsiJGlkIjoiNTA4IiwiRm9udFNpemUiOjExLCJGb250TmFtZSI6IkNhbGlicmkiLCJJc0JvbGQiOnRydWUsIklzSXRhbGljIjpmYWxzZSwiSXNVbmRlcmxpbmVkIjpmYWxzZSwiUGFyZW50U3R5bGUiOm51bGx9LCJBdXRvU2l6ZSI6MCwiRm9yZWdyb3VuZCI6eyIkaWQiOiI1MDkiLCJDb2xvciI6eyIkaWQiOiI1MT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ExIiwiVG9wIjowLCJMZWZ0IjowLCJSaWdodCI6MCwiQm90dG9tIjowfSwiUGFkZGluZyI6eyIkaWQiOiI1MTIiLCJUb3AiOjAsIkxlZnQiOjAsIlJpZ2h0IjowLCJCb3R0b20iOjB9LCJCYWNrZ3JvdW5kIjp7IiRyZWYiOiI3MyJ9LCJJc1Zpc2libGUiOmZhbHNlLCJXaWR0aCI6MC4wLCJIZWlnaHQiOjAuMCwiQm9yZGVyU3R5bGUiOnsiJGlkIjoiNTEzIiwiTGluZUNvbG9yIjpudWxsLCJMaW5lV2VpZ2h0IjowLjAsIkxpbmVUeXBlIjowLCJQYXJlbnRTdHlsZSI6bnVsbH0sIlBhcmVudFN0eWxlIjpudWxsfSwiRGF0ZVN0eWxlIjp7IiRpZCI6IjUxNCIsIkZvbnRTZXR0aW5ncyI6eyIkaWQiOiI1MTUiLCJGb250U2l6ZSI6MTAsIkZvbnROYW1lIjoiQ2FsaWJyaSIsIklzQm9sZCI6ZmFsc2UsIklzSXRhbGljIjpmYWxzZSwiSXNVbmRlcmxpbmVkIjpmYWxzZSwiUGFyZW50U3R5bGUiOm51bGx9LCJBdXRvU2l6ZSI6MCwiRm9yZWdyb3VuZCI6eyIkaWQiOiI1MTYiLCJDb2xvciI6eyIkaWQiOiI1MTc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UxOCIsIlRvcCI6MCwiTGVmdCI6MCwiUmlnaHQiOjAsIkJvdHRvbSI6MH0sIlBhZGRpbmciOnsiJGlkIjoiNTE5IiwiVG9wIjowLCJMZWZ0IjowLCJSaWdodCI6MCwiQm90dG9tIjowfSwiQmFja2dyb3VuZCI6eyIkcmVmIjoiODAifSwiSXNWaXNpYmxlIjpmYWxzZSwiV2lkdGgiOjAuMCwiSGVpZ2h0IjowLjAsIkJvcmRlclN0eWxlIjp7IiRpZCI6IjUyMCIsIkxpbmVDb2xvciI6bnVsbCwiTGluZVdlaWdodCI6MC4wLCJMaW5lVHlwZSI6MCwiUGFyZW50U3R5bGUiOm51bGx9LCJQYXJlbnRTdHlsZSI6bnVsbH0sIkRhdGVGb3JtYXQiOnsiJGlkIjoiN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zLCJQZXJjZW50YWdlQ29tcGxldGUiOm51bGwsIlBvc2l0aW9uIjp7IlJhdGlvIjowLjAsIklzQ3VzdG9tIjpmYWxzZX0sIkRhdGVGb3JtYXQiOnsiJHJlZiI6IjUyMSJ9LCJSZWxhdGVkVGFza0lkIjoiN2NhMzJhY2QtNTkwOC00NzFhLTkwNDItOTZiMDcwMTExNTk1IiwiSWQiOiI1OWEyOGJmNi1lMjUwLTRiZmMtOTgxNy1iODFlMWRiNzBjZTciLCJJbXBvcnRJZCI6bnVsbCwiVGl0bGUiOiJQbGFubmluZyBSMiBCZWdpbiIsIk5vdGUiOm51bGwsIkh5cGVybGluayI6eyIkaWQiOiI1MjIiLCJBZGRyZXNzIjoiIiwiU3ViQWRkcmVzcyI6IiJ9LCJJc0NoYW5nZWQiOmZhbHNlLCJJc05ldyI6ZmFsc2V9LHsiJGlkIjoiNTIzIiwiRGF0ZSI6IjIwMTktMDctMTBUMTE6NTk6MDAiLCJTdHlsZSI6eyIkaWQiOiI1MjQiLCJTaGFwZSI6MSwiQ29ubmVjdG9yTWFyZ2luIjp7IiRpZCI6IjUyNSIsIlRvcCI6MCwiTGVmdCI6MiwiUmlnaHQiOjIsIkJvdHRvbSI6MH0sIkNvbm5lY3RvclN0eWxlIjp7IiRpZCI6IjUyNiIsIkxpbmVDb2xvciI6eyIkcmVmIjoiNDcxIn0sIkxpbmVXZWlnaHQiOjEuMCwiTGluZVR5cGUiOjAsIlBhcmVudFN0eWxlIjpudWxsfSwiSXNCZWxvd1RpbWViYW5kIjp0cnVlLCJQb3NpdGlvbk9uVGFzayI6MywiSGlkZURhdGUiOmZhbHNlLCJTaGFwZVNpemUiOjAsIlNwYWNpbmciOjAuMCwiUGFkZGluZyI6eyIkaWQiOiI1MjciLCJUb3AiOjcsIkxlZnQiOjMsIlJpZ2h0IjowLCJCb3R0b20iOjJ9LCJTaGFwZVN0eWxlIjp7IiRpZCI6IjUyOCIsIk1hcmdpbiI6eyIkaWQiOiI1MjkiLCJUb3AiOjAsIkxlZnQiOjAsIlJpZ2h0IjowLCJCb3R0b20iOjB9LCJQYWRkaW5nIjp7IiRpZCI6IjUzMCIsIlRvcCI6MCwiTGVmdCI6MCwiUmlnaHQiOjAsIkJvdHRvbSI6MH0sIkJhY2tncm91bmQiOnsiJGlkIjoiNTMxIiwiQ29sb3IiOnsiJGlkIjoiNTMyIiwiQSI6MjU1LCJSIjo2OCwiRyI6ODQsIkIiOjEwNn19LCJJc1Zpc2libGUiOnRydWUsIldpZHRoIjoxMi4wLCJIZWlnaHQiOjE0LjAsIkJvcmRlclN0eWxlIjp7IiRpZCI6IjUzMyIsIkxpbmVDb2xvciI6bnVsbCwiTGluZVdlaWdodCI6MC4wLCJMaW5lVHlwZSI6MCwiUGFyZW50U3R5bGUiOm51bGx9LCJQYXJlbnRTdHlsZSI6bnVsbH0sIlRpdGxlU3R5bGUiOnsiJGlkIjoiNTM0IiwiRm9udFNldHRpbmdzIjp7IiRpZCI6IjUzNSIsIkZvbnRTaXplIjoxMSwiRm9udE5hbWUiOiJDYWxpYnJpIiwiSXNCb2xkIjp0cnVlLCJJc0l0YWxpYyI6ZmFsc2UsIklzVW5kZXJsaW5lZCI6ZmFsc2UsIlBhcmVudFN0eWxlIjpudWxsfSwiQXV0b1NpemUiOjAsIkZvcmVncm91bmQiOnsiJGlkIjoiNTM2IiwiQ29sb3IiOnsiJGlkIjoiNTM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zOCIsIlRvcCI6MCwiTGVmdCI6MCwiUmlnaHQiOjAsIkJvdHRvbSI6MH0sIlBhZGRpbmciOnsiJGlkIjoiNTM5IiwiVG9wIjowLCJMZWZ0IjowLCJSaWdodCI6MCwiQm90dG9tIjowfSwiQmFja2dyb3VuZCI6eyIkcmVmIjoiNzMifSwiSXNWaXNpYmxlIjpmYWxzZSwiV2lkdGgiOjAuMCwiSGVpZ2h0IjowLjAsIkJvcmRlclN0eWxlIjp7IiRpZCI6IjU0MCIsIkxpbmVDb2xvciI6bnVsbCwiTGluZVdlaWdodCI6MC4wLCJMaW5lVHlwZSI6MCwiUGFyZW50U3R5bGUiOm51bGx9LCJQYXJlbnRTdHlsZSI6bnVsbH0sIkRhdGVTdHlsZSI6eyIkaWQiOiI1NDEiLCJGb250U2V0dGluZ3MiOnsiJGlkIjoiNTQyIiwiRm9udFNpemUiOjEwLCJGb250TmFtZSI6IkNhbGlicmkiLCJJc0JvbGQiOmZhbHNlLCJJc0l0YWxpYyI6ZmFsc2UsIklzVW5kZXJsaW5lZCI6ZmFsc2UsIlBhcmVudFN0eWxlIjpudWxsfSwiQXV0b1NpemUiOjAsIkZvcmVncm91bmQiOnsiJGlkIjoiNTQzIiwiQ29sb3IiOnsiJGlkIjoiNTQ0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NDUiLCJUb3AiOjAsIkxlZnQiOjAsIlJpZ2h0IjowLCJCb3R0b20iOjB9LCJQYWRkaW5nIjp7IiRpZCI6IjU0NiIsIlRvcCI6MCwiTGVmdCI6MCwiUmlnaHQiOjAsIkJvdHRvbSI6MH0sIkJhY2tncm91bmQiOnsiJHJlZiI6IjgwIn0sIklzVmlzaWJsZSI6ZmFsc2UsIldpZHRoIjowLjAsIkhlaWdodCI6MC4wLCJCb3JkZXJTdHlsZSI6eyIkaWQiOiI1NDciLCJMaW5lQ29sb3IiOm51bGwsIkxpbmVXZWlnaHQiOjAuMCwiTGluZVR5cGUiOjAsIlBhcmVudFN0eWxlIjpudWxsfSwiUGFyZW50U3R5bGUiOm51bGx9LCJEYXRlRm9ybWF0Ijp7IiRpZCI6IjU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NCwiUGVyY2VudGFnZUNvbXBsZXRlIjpudWxsLCJQb3NpdGlvbiI6eyJSYXRpbyI6MC4wLCJJc0N1c3RvbSI6ZmFsc2V9LCJEYXRlRm9ybWF0Ijp7IiRyZWYiOiI1NDgifSwiUmVsYXRlZFRhc2tJZCI6IjdjYTMyYWNkLTU5MDgtNDcxYS05MDQyLTk2YjA3MDExMTU5NSIsIklkIjoiNTEyODhkZDctZWUxMS00MWMxLTg3ZTktZjNhYjEzZjEwZTkxIiwiSW1wb3J0SWQiOm51bGwsIlRpdGxlIjoiUGxhbm5pbmcgUjIgQmVnaW4iLCJOb3RlIjpudWxsLCJIeXBlcmxpbmsiOnsiJGlkIjoiNTQ5IiwiQWRkcmVzcyI6IiIsIlN1YkFkZHJlc3MiOiIifSwiSXNDaGFuZ2VkIjpmYWxzZSwiSXNOZXciOmZhbHNlfV0sIlRhc2tEZWZpbml0aW9uIjp7IiRpZCI6IjU1MCIsIkdyb3VwTmFtZSI6IjFiOTkyNWM5LWM0YTAtNGM3OS1hMTFiLWE4YjkxYzk3ZTBiMSIsIlN0YXJ0RGF0ZSI6IjIwMTktMDUtMTdUMDA6MDA6MDAiLCJFbmREYXRlIjoiMjAxOS0wNy0yMFQxMTo1OTowMCIsIlBlcmNlbnRhZ2VDb21wbGV0ZSI6bnVsbCwiU3R5bGUiOnsiJGlkIjoiNTUxIiwiU2hhcGUiOjEsIlNoYXBlVGhpY2tuZXNzIjozLCJEdXJhdGlvbkZvcm1hdCI6MCwiSW5jbHVkZU5vbldvcmtpbmdEYXlzSW5EdXJhdGlvbiI6ZmFsc2UsIlBlcmNlbnRhZ2VDb21wbGV0ZVN0eWxlIjp7IiRpZCI6IjU1MiIsIkZvbnRTZXR0aW5ncyI6eyIkaWQiOiI1NTM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GlkIjoiNTU0IiwiVG9wIjowLCJMZWZ0IjowLCJSaWdodCI6MCwiQm90dG9tIjowfSwiUGFkZGluZyI6eyIkaWQiOiI1NTUiLCJUb3AiOjAsIkxlZnQiOjAsIlJpZ2h0IjowLCJCb3R0b20iOjB9LCJCYWNrZ3JvdW5kIjp7IiRyZWYiOiI4OSJ9LCJJc1Zpc2libGUiOnRydWUsIldpZHRoIjowLjAsIkhlaWdodCI6MC4wLCJCb3JkZXJTdHlsZSI6eyIkaWQiOiI1NTYiLCJMaW5lQ29sb3IiOm51bGwsIkxpbmVXZWlnaHQiOjAuMCwiTGluZVR5cGUiOjAsIlBhcmVudFN0eWxlIjpudWxsfSwiUGFyZW50U3R5bGUiOm51bGx9LCJEdXJhdGlvblN0eWxlIjp7IiRpZCI6IjU1NyIsIkZvbnRTZXR0aW5ncyI6eyIkaWQiOiI1NTgiLCJGb250U2l6ZSI6MTAsIkZvbnROYW1lIjoiQ2FsaWJyaSIsIklzQm9sZCI6ZmFsc2UsIklzSXRhbGljIjpmYWxzZSwiSXNVbmRlcmxpbmVkIjpmYWxzZSwiUGFyZW50U3R5bGUiOm51bGx9LCJBdXRvU2l6ZSI6MCwiRm9yZWdyb3VuZCI6eyIkaWQiOiI1NTkiLCJDb2xvciI6eyIkcmVmIjoiOTMifX0sIk1heFdpZHRoIjoyMDAuMCwiTWF4SGVpZ2h0IjoiSW5maW5pdHkiLCJTbWFydEZvcmVncm91bmRJc0FjdGl2ZSI6ZmFsc2UsIkhvcml6b250YWxBbGlnbm1lbnQiOjAsIlZlcnRpY2FsQWxpZ25tZW50IjowLCJTbWFydEZvcmVncm91bmQiOm51bGwsIkJhY2tncm91bmRGaWxsVHlwZSI6MCwiTWFyZ2luIjp7IiRpZCI6IjU2MCIsIlRvcCI6MCwiTGVmdCI6MCwiUmlnaHQiOjAsIkJvdHRvbSI6MH0sIlBhZGRpbmciOnsiJGlkIjoiNTYxIiwiVG9wIjowLCJMZWZ0IjowLCJSaWdodCI6MCwiQm90dG9tIjowfSwiQmFja2dyb3VuZCI6eyIkcmVmIjoiOTYifSwiSXNWaXNpYmxlIjp0cnVlLCJXaWR0aCI6MC4wLCJIZWlnaHQiOjAuMCwiQm9yZGVyU3R5bGUiOnsiJGlkIjoiNTYyIiwiTGluZUNvbG9yIjpudWxsLCJMaW5lV2VpZ2h0IjowLjAsIkxpbmVUeXBlIjowLCJQYXJlbnRTdHlsZSI6bnVsbH0sIlBhcmVudFN0eWxlIjpudWxsfSwiSG9yaXpvbnRhbENvbm5lY3RvclN0eWxlIjp7IiRpZCI6IjU2MyIsIkxpbmVDb2xvciI6eyIkcmVmIjoiOTgifSwiTGluZVdlaWdodCI6MS4wLCJMaW5lVHlwZSI6MCwiUGFyZW50U3R5bGUiOm51bGx9LCJWZXJ0aWNhbENvbm5lY3RvclN0eWxlIjp7IiRpZCI6IjU2NCIsIkxpbmVDb2xvciI6eyIkcmVmIjoiMTAx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NTY1IiwiTWFyZ2luIjp7IiRpZCI6IjU2NiIsIlRvcCI6MCwiTGVmdCI6NCwiUmlnaHQiOjQsIkJvdHRvbSI6MH0sIlBhZGRpbmciOnsiJGlkIjoiNTY3IiwiVG9wIjowLCJMZWZ0IjowLCJSaWdodCI6MCwiQm90dG9tIjowfSwiQmFja2dyb3VuZCI6eyIkaWQiOiI1NjgiLCJDb2xvciI6eyIkaWQiOiI1NjkiLCJBIjoyNTUsIlIiOjgyLCJHIjoxNDcsIkIiOjIwNX19LCJJc1Zpc2libGUiOnRydWUsIldpZHRoIjowLjAsIkhlaWdodCI6MTMuNDI2NjY2NjY2NjY2Njc3LCJCb3JkZXJTdHlsZSI6eyIkaWQiOiI1NzAiLCJMaW5lQ29sb3IiOnsiJHJlZiI6IjEwOSJ9LCJMaW5lV2VpZ2h0IjowLjAsIkxpbmVUeXBlIjowLCJQYXJlbnRTdHlsZSI6bnVsbH0sIlBhcmVudFN0eWxlIjpudWxsfSwiVGl0bGVTdHlsZSI6eyIkaWQiOiI1NzEiLCJGb250U2V0dGluZ3MiOnsiJGlkIjoiNTcyIiwiRm9udFNpemUiOjExLCJGb250TmFtZSI6IkNhbGlicmkiLCJJc0JvbGQiOnRydWUsIklzSXRhbGljIjpmYWxzZSwiSXNVbmRlcmxpbmVkIjpmYWxzZSwiUGFyZW50U3R5bGUiOm51bGx9LCJBdXRvU2l6ZSI6MCwiRm9yZWdyb3VuZCI6eyIkaWQiOiI1NzMiLCJDb2xvciI6eyIkaWQiOiI1NzQ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NTc1IiwiVG9wIjowLCJMZWZ0IjowLCJSaWdodCI6MCwiQm90dG9tIjowfSwiUGFkZGluZyI6eyIkaWQiOiI1NzYiLCJUb3AiOjAsIkxlZnQiOjAsIlJpZ2h0IjowLCJCb3R0b20iOjB9LCJCYWNrZ3JvdW5kIjp7IiRyZWYiOiIxMTcifSwiSXNWaXNpYmxlIjp0cnVlLCJXaWR0aCI6MC4wLCJIZWlnaHQiOjAuMCwiQm9yZGVyU3R5bGUiOnsiJGlkIjoiNTc3IiwiTGluZUNvbG9yIjpudWxsLCJMaW5lV2VpZ2h0IjowLjAsIkxpbmVUeXBlIjowLCJQYXJlbnRTdHlsZSI6bnVsbH0sIlBhcmVudFN0eWxlIjpudWxsfSwiRGF0ZVN0eWxlIjp7IiRpZCI6IjU3OCIsIkZvbnRTZXR0aW5ncyI6eyIkaWQiOiI1NzkiLCJGb250U2l6ZSI6MTAsIkZvbnROYW1lIjoiQ2FsaWJyaSIsIklzQm9sZCI6ZmFsc2UsIklzSXRhbGljIjpmYWxzZSwiSXNVbmRlcmxpbmVkIjpmYWxzZSwiUGFyZW50U3R5bGUiOm51bGx9LCJBdXRvU2l6ZSI6MCwiRm9yZWdyb3VuZCI6eyIkaWQiOiI1ODAiLCJDb2xvciI6eyIkaWQiOiI1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4MiIsIlRvcCI6MCwiTGVmdCI6MCwiUmlnaHQiOjAsIkJvdHRvbSI6MH0sIlBhZGRpbmciOnsiJGlkIjoiNTgzIiwiVG9wIjowLCJMZWZ0IjowLCJSaWdodCI6MCwiQm90dG9tIjowfSwiQmFja2dyb3VuZCI6eyIkcmVmIjoiMTI0In0sIklzVmlzaWJsZSI6dHJ1ZSwiV2lkdGgiOjAuMCwiSGVpZ2h0IjowLjAsIkJvcmRlclN0eWxlIjp7IiRpZCI6IjU4NCIsIkxpbmVDb2xvciI6bnVsbCwiTGluZVdlaWdodCI6MC4wLCJMaW5lVHlwZSI6MCwiUGFyZW50U3R5bGUiOm51bGx9LCJQYXJlbnRTdHlsZSI6bnVsbH0sIkRhdGVGb3JtYXQiOnsiJGlkIjoiNTg1IiwiRm9ybWF0U3RyaW5nIjoiTS9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luZGV4IjoxMSwiU21hcnREdXJhdGlvbkFjdGl2YXRlZCI6ZmFsc2UsIkRhdGVGb3JtYXQiOnsiJHJlZiI6IjU4NSJ9LCJJZCI6IjdjYTMyYWNkLTU5MDgtNDcxYS05MDQyLTk2YjA3MDExMTU5NSIsIkltcG9ydElkIjpudWxsLCJUaXRsZSI6IkhlbHBkZXNrIENvbnRlbnQgUGxhbiIsIk5vdGUiOm51bGwsIkh5cGVybGluayI6eyIkaWQiOiI1ODYiLCJBZGRyZXNzIjoiIiwiU3ViQWRkcmVzcyI6IiJ9LCJJc0NoYW5nZWQiOmZhbHNlLCJJc05ldyI6ZmFsc2V9LCJJbmRleCI6MH1dLCJNaWxlc3RvbmVzIjpbeyIkaWQiOiI1ODciLCJJZCI6IjMyYmY4M2FlLWQ2ODUtNDY3ZC04OTIwLWRiNTEwMDM3MjQyZiIsIkluZGV4IjoxMCwiR3JvdXBJZCI6IjFiOTkyNWM5LWM0YTAtNGM3OS1hMTFiLWE4YjkxYzk3ZTBiMSIsIlRpdGxlIjoiUGxhbm5pbmcgUjIgQmVnaW4iLCJEYXRlVGltZSI6IjIwMTktMDgtMDFUMTE6NTk6MDAiLCJQZXJjZW50YWdlQ29tcGxldGUiOm51bGwsIk5vdGUiOm51bGwsIlN0eWxlIjp7IiRpZCI6IjU4OCIsIlRpdGxlU3R5bGUiOnsiJGlkIjoiNTg5IiwiRm9udFNldHRpbmdzIjp7IiRpZCI6IjU5MCIsIkZvbnRTaXplIjoxMSwiRm9udE5hbWUiOiJDYWxpYnJpIiwiSXNCb2xkIjp0cnVlLCJJc0l0YWxpYyI6ZmFsc2UsIklzVW5kZXJsaW5lZCI6ZmFsc2UsIlBhcmVudFN0eWxlIjpudWxsfSwiQXV0b1NpemUiOjAsIkZvcmVncm91bmQiOnsiJGlkIjoiNTkxIiwiQ29sb3IiOnsiJGlkIjoiNTky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bnVsbCwiUGFyZW50U3R5bGUiOm51bGx9LCJEYXRlU3R5bGUiOnsiJGlkIjoiNTkzIiwiRm9udFNldHRpbmdzIjp7IiRpZCI6IjU5NCIsIkZvbnRTaXplIjoxMCwiRm9udE5hbWUiOiJDYWxpYnJpIiwiSXNCb2xkIjpmYWxzZSwiSXNJdGFsaWMiOmZhbHNlLCJJc1VuZGVybGluZWQiOmZhbHNlLCJQYXJlbnRTdHlsZSI6bnVsbH0sIkF1dG9TaXplIjowLCJGb3JlZ3JvdW5kIjp7IiRpZCI6IjU5NSIsIkNvbG9yIjp7IiRpZCI6IjU5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HJlZiI6IjgwIn0sIklzVmlzaWJsZSI6ZmFsc2UsIldpZHRoIjowLjAsIkhlaWdodCI6MC4wLCJCb3JkZXJTdHlsZSI6bnVsbCwiUGFyZW50U3R5bGUiOm51bGx9LCJUaXRsZVBvc2l0aW9uIjoiUmlnaHQiLCJEYXRlUG9zaXRpb24iOiJMZWZ0IiwiU2hhcGVUeXBlIjoxLCJTaGFwZVNpemUiOjAsIlNoYXBlU3R5bGUiOnsiJGlkIjoiNTk3IiwiTWFyZ2luIjp7IiRyZWYiOiI2MCJ9LCJQYWRkaW5nIjp7IiRyZWYiOiI2MSJ9LCJCYWNrZ3JvdW5kIjp7IiRpZCI6IjU5OCIsIkNvbG9yIjp7IiRpZCI6IjU5OSIsIkEiOjI1NSwiUiI6NjgsIkciOjg0LCJCIjoxMDZ9fSwiSXNWaXNpYmxlIjp0cnVlLCJXaWR0aCI6MTIuMCwiSGVpZ2h0IjoxNC4wLCJCb3JkZXJTdHlsZSI6eyIkaWQiOiI2MDAiLCJMaW5lQ29sb3IiOnsiJHJlZiI6IjY1In0sIkxpbmVXZWlnaHQiOjAuMCwiTGluZVR5cGUiOjAsIlBhcmVudFN0eWxlIjpudWxsfSwiUGFyZW50U3R5bGUiOm51bGx9LCJEYXRlRm9ybWF0Ijp7IiRpZCI6IjY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fSwiSHlwZXJsaW5rIjp7IiRpZCI6IjYwMiIsIkFkZHJlc3MiOiIiLCJTdWJBZGRyZXNzIjoiIn0sIkltcG9ydElkIjoiIn1dfSx7IiRpZCI6IjYwMyIsIklkIjoiMjA3ZGQzMjctMWUzNC00NjAzLTg0MzAtYTc3NjQ3NjU0M2U3IiwiSW5kZXgiOjE1LCJIZWFkZXJUZXh0IjoiVGVzdCIsIlN0eWxlIjp7IiRpZCI6IjYwNCIsIkhlYWRlclN0eWxlIjp7IiRpZCI6IjYwNSIsIlRleHRTdHlsZSI6eyIkaWQiOiI2MDYiLCJGb250U2V0dGluZ3MiOnsiJGlkIjoiNjA3IiwiRm9udFNpemUiOjEwLCJGb250TmFtZSI6IkZyYW5rbGluIEdvdGhpYyBNZWRpdW0iLCJJc0JvbGQiOmZhbHNlLCJJc0l0YWxpYyI6ZmFsc2UsIklzVW5kZXJsaW5lZCI6ZmFsc2UsIlBhcmVudFN0eWxlIjpudWxsfSwiQXV0b1NpemUiOjAsIkZvcmVncm91bmQiOnsiJGlkIjoiNjA4IiwiQ29sb3IiOnsiJGlkIjoiNjA5IiwiQSI6MjU1LCJSIjoxMTgsIkciOjkwLCJCIjowfX0sIk1heFdpZHRoIjowLjAsIk1heEhlaWdodCI6MC4wLCJTbWFydEZvcmVncm91bmRJc0FjdGl2ZSI6ZmFsc2UsIkhvcml6b250YWxBbGlnbm1lbnQiOjAsIlZlcnRpY2FsQWxpZ25tZW50IjowLCJTbWFydEZvcmVncm91bmQiOm51bGwsIkJhY2tncm91bmRGaWxsVHlwZSI6MCwiTWFyZ2luIjp7IiRyZWYiOiIxNDAifSwiUGFkZGluZyI6eyIkcmVmIjoiMTQxIn0sIkJhY2tncm91bmQiOm51bGwsIklzVmlzaWJsZSI6ZmFsc2UsIldpZHRoIjowLjAsIkhlaWdodCI6MC4wLCJCb3JkZXJTdHlsZSI6bnVsbCwiUGFyZW50U3R5bGUiOm51bGx9LCJSZWN0YW5nbGVTdHlsZSI6eyIkaWQiOiI2MTAiLCJNYXJnaW4iOnsiJHJlZiI6IjE0MyJ9LCJQYWRkaW5nIjp7IiRyZWYiOiIxNDQifSwiQmFja2dyb3VuZCI6eyIkaWQiOiI2MTEiLCJDb2xvciI6eyIkaWQiOiI2MTIiLCJBIjoxMjcsIlIiOjI1NSwiRyI6MTkyLCJCIjowfX0sIklzVmlzaWJsZSI6ZmFsc2UsIldpZHRoIjowLjAsIkhlaWdodCI6MC4wLCJCb3JkZXJTdHlsZSI6eyIkaWQiOiI2MTMiLCJMaW5lQ29sb3IiOnsiJHJlZiI6IjE0OCJ9LCJMaW5lV2VpZ2h0IjowLjAsIkxpbmVUeXBlIjowLCJQYXJlbnRTdHlsZSI6bnVsbH0sIlBhcmVudFN0eWxlIjpudWxsfSwiTWFyZ2luIjp7IiRyZWYiOiIxNTAifSwiUGFkZGluZyI6eyIkcmVmIjoiMTUxIn0sIkJhY2tncm91bmQiOm51bGwsIklzVmlzaWJsZSI6dHJ1ZSwiV2lkdGgiOjAuMCwiSGVpZ2h0IjowLjAsIkJvcmRlclN0eWxlIjpudWxsLCJQYXJlbnRTdHlsZSI6bnVsbH0sIkJhY2tncm91bmRTdHlsZSI6eyIkaWQiOiI2MTQiLCJNYXJnaW4iOnsiJHJlZiI6IjE1MyJ9LCJQYWRkaW5nIjp7IiRyZWYiOiIxNTQifSwiQmFja2dyb3VuZCI6eyIkaWQiOiI2MTUiLCJDb2xvciI6eyIkaWQiOiI2MTYiLCJBIjozOCwiUiI6MjU1LCJHIjoxOTIsIkIiOjB9fSwiSXNWaXNpYmxlIjp0cnVlLCJXaWR0aCI6MC4wLCJIZWlnaHQiOjAuMCwiQm9yZGVyU3R5bGUiOnsiJGlkIjoiNjE3IiwiTGluZUNvbG9yIjp7IiRyZWYiOiIxNTgifSwiTGluZVdlaWdodCI6MC4wLCJMaW5lVHlwZSI6MCwiUGFyZW50U3R5bGUiOm51bGx9LCJQYXJlbnRTdHlsZSI6bnVsbH0sIklzQWJvdmVUaW1lYmFuZCI6ZmFsc2UsIk1hcmdpbiI6eyIkcmVmIjoiMTYwIn0sIlBhZGRpbmciOnsiJHJlZiI6IjE2MSJ9LCJJc1Zpc2libGUiOnRydWUsIldpZHRoIjowLjAsIkhlaWdodCI6MC4wLCJCb3JkZXJTdHlsZSI6bnVsbCwiUGFyZW50U3R5bGUiOm51bGx9LCJUYXNrcyI6W3siJGlkIjoiNjE4IiwiX2F0dGFjaGVkTWlsZXN0b25lcyI6W10sIlRhc2tEZWZpbml0aW9uIjp7IiRpZCI6IjYxOSIsIkdyb3VwTmFtZSI6IjRkMWYyMDc5LTIyZTctNDdiNy04YjZjLTY4Yzk4YzFiNjgzMyIsIlN0YXJ0RGF0ZSI6IjIwMTktMDUtMTFUMDA6MDA6MDAiLCJFbmREYXRlIjoiMjAxOS0wNi0zMFQxMTo1OTowMCIsIlBlcmNlbnRhZ2VDb21wbGV0ZSI6bnVsbCwiU3R5bGUiOnsiJGlkIjoiNjIwIiwiU2hhcGUiOjYsIlNoYXBlVGhpY2tuZXNzIjoxLCJEdXJhdGlvbkZvcm1hdCI6MCwiSW5jbHVkZU5vbldvcmtpbmdEYXlzSW5EdXJhdGlvbiI6ZmFsc2UsIlBlcmNlbnRhZ2VDb21wbGV0ZVN0eWxlIjp7IiRpZCI6IjYyMSIsIkZvbnRTZXR0aW5ncyI6eyIkaWQiOiI2MjI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GlkIjoiNjIzIiwiVG9wIjowLCJMZWZ0IjowLCJSaWdodCI6MCwiQm90dG9tIjowfSwiUGFkZGluZyI6eyIkaWQiOiI2MjQiLCJUb3AiOjAsIkxlZnQiOjAsIlJpZ2h0IjowLCJCb3R0b20iOjB9LCJCYWNrZ3JvdW5kIjp7IiRyZWYiOiI4OSJ9LCJJc1Zpc2libGUiOnRydWUsIldpZHRoIjowLjAsIkhlaWdodCI6MC4wLCJCb3JkZXJTdHlsZSI6eyIkaWQiOiI2MjUiLCJMaW5lQ29sb3IiOm51bGwsIkxpbmVXZWlnaHQiOjAuMCwiTGluZVR5cGUiOjAsIlBhcmVudFN0eWxlIjpudWxsfSwiUGFyZW50U3R5bGUiOm51bGx9LCJEdXJhdGlvblN0eWxlIjp7IiRpZCI6IjYyNiIsIkZvbnRTZXR0aW5ncyI6eyIkaWQiOiI2MjciLCJGb250U2l6ZSI6MTAsIkZvbnROYW1lIjoiQ2FsaWJyaSIsIklzQm9sZCI6ZmFsc2UsIklzSXRhbGljIjpmYWxzZSwiSXNVbmRlcmxpbmVkIjpmYWxzZSwiUGFyZW50U3R5bGUiOm51bGx9LCJBdXRvU2l6ZSI6MCwiRm9yZWdyb3VuZCI6eyIkaWQiOiI2MjgiLCJDb2xvciI6eyIkcmVmIjoiOTMifX0sIk1heFdpZHRoIjoyMDAuMCwiTWF4SGVpZ2h0IjoiSW5maW5pdHkiLCJTbWFydEZvcmVncm91bmRJc0FjdGl2ZSI6ZmFsc2UsIkhvcml6b250YWxBbGlnbm1lbnQiOjAsIlZlcnRpY2FsQWxpZ25tZW50IjowLCJTbWFydEZvcmVncm91bmQiOm51bGwsIkJhY2tncm91bmRGaWxsVHlwZSI6MCwiTWFyZ2luIjp7IiRpZCI6IjYyOSIsIlRvcCI6MCwiTGVmdCI6MCwiUmlnaHQiOjAsIkJvdHRvbSI6MH0sIlBhZGRpbmciOnsiJGlkIjoiNjMwIiwiVG9wIjowLCJMZWZ0IjowLCJSaWdodCI6MCwiQm90dG9tIjowfSwiQmFja2dyb3VuZCI6eyIkcmVmIjoiOTYifSwiSXNWaXNpYmxlIjp0cnVlLCJXaWR0aCI6MC4wLCJIZWlnaHQiOjAuMCwiQm9yZGVyU3R5bGUiOnsiJGlkIjoiNjMxIiwiTGluZUNvbG9yIjpudWxsLCJMaW5lV2VpZ2h0IjowLjAsIkxpbmVUeXBlIjowLCJQYXJlbnRTdHlsZSI6bnVsbH0sIlBhcmVudFN0eWxlIjpudWxsfSwiSG9yaXpvbnRhbENvbm5lY3RvclN0eWxlIjp7IiRpZCI6IjYzMiIsIkxpbmVDb2xvciI6eyIkcmVmIjoiOTgifSwiTGluZVdlaWdodCI6MS4wLCJMaW5lVHlwZSI6MCwiUGFyZW50U3R5bGUiOm51bGx9LCJWZXJ0aWNhbENvbm5lY3RvclN0eWxlIjp7IiRpZCI6IjYzMyIsIkxpbmVDb2xvciI6eyIkcmVmIjoiMTAx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NjM0IiwiTWFyZ2luIjp7IiRpZCI6IjYzNSIsIlRvcCI6MCwiTGVmdCI6NCwiUmlnaHQiOjQsIkJvdHRvbSI6MH0sIlBhZGRpbmciOnsiJGlkIjoiNjM2IiwiVG9wIjowLCJMZWZ0IjowLCJSaWdodCI6MCwiQm90dG9tIjowfSwiQmFja2dyb3VuZCI6eyIkaWQiOiI2MzciLCJDb2xvciI6eyIkaWQiOiI2MzgiLCJBIjoyNTUsIlIiOjI1NCwiRyI6MTg2LCJCIjoxMH19LCJJc1Zpc2libGUiOnRydWUsIldpZHRoIjowLjAsIkhlaWdodCI6MTYuMCwiQm9yZGVyU3R5bGUiOnsiJGlkIjoiNjM5IiwiTGluZUNvbG9yIjp7IiRyZWYiOiIxMDkifSwiTGluZVdlaWdodCI6MC4wLCJMaW5lVHlwZSI6MCwiUGFyZW50U3R5bGUiOm51bGx9LCJQYXJlbnRTdHlsZSI6bnVsbH0sIlRpdGxlU3R5bGUiOnsiJGlkIjoiNjQwIiwiRm9udFNldHRpbmdzIjp7IiRpZCI6IjY0MSIsIkZvbnRTaXplIjoxMSwiRm9udE5hbWUiOiJDYWxpYnJpIiwiSXNCb2xkIjpmYWxzZSwiSXNJdGFsaWMiOmZhbHNlLCJJc1VuZGVybGluZWQiOmZhbHNlLCJQYXJlbnRTdHlsZSI6bnVsbH0sIkF1dG9TaXplIjowLCJGb3JlZ3JvdW5kIjp7IiRpZCI6IjY0MiIsIkNvbG9yIjp7IiRpZCI6IjY0MyIsIkEiOjI1NSwiUiI6NzIsIkciOjcyLCJCIjo3Mn19LCJNYXhXaWR0aCI6OTYwLjAsIk1heEhlaWdodCI6IkluZmluaXR5IiwiU21hcnRGb3JlZ3JvdW5kSXNBY3RpdmUiOmZhbHNlLCJIb3Jpem9udGFsQWxpZ25tZW50IjoxLCJWZXJ0aWNhbEFsaWdubWVudCI6MCwiU21hcnRGb3JlZ3JvdW5kIjpudWxsLCJCYWNrZ3JvdW5kRmlsbFR5cGUiOjAsIk1hcmdpbiI6eyIkaWQiOiI2NDQiLCJUb3AiOjAsIkxlZnQiOjAsIlJpZ2h0IjowLCJCb3R0b20iOjB9LCJQYWRkaW5nIjp7IiRpZCI6IjY0NSIsIlRvcCI6MCwiTGVmdCI6MCwiUmlnaHQiOjAsIkJvdHRvbSI6MH0sIkJhY2tncm91bmQiOnsiJHJlZiI6IjExNyJ9LCJJc1Zpc2libGUiOnRydWUsIldpZHRoIjowLjAsIkhlaWdodCI6MC4wLCJCb3JkZXJTdHlsZSI6eyIkaWQiOiI2NDYiLCJMaW5lQ29sb3IiOm51bGwsIkxpbmVXZWlnaHQiOjAuMCwiTGluZVR5cGUiOjAsIlBhcmVudFN0eWxlIjpudWxsfSwiUGFyZW50U3R5bGUiOm51bGx9LCJEYXRlU3R5bGUiOnsiJGlkIjoiNjQ3IiwiRm9udFNldHRpbmdzIjp7IiRpZCI6IjY0OCIsIkZvbnRTaXplIjoxMCwiRm9udE5hbWUiOiJDYWxpYnJpIiwiSXNCb2xkIjpmYWxzZSwiSXNJdGFsaWMiOmZhbHNlLCJJc1VuZGVybGluZWQiOmZhbHNlLCJQYXJlbnRTdHlsZSI6bnVsbH0sIkF1dG9TaXplIjowLCJGb3JlZ3JvdW5kIjp7IiRpZCI6IjY0OSIsIkNvbG9yIjp7IiRpZCI6IjY1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UxIiwiVG9wIjowLCJMZWZ0IjowLCJSaWdodCI6MCwiQm90dG9tIjowfSwiUGFkZGluZyI6eyIkaWQiOiI2NTIiLCJUb3AiOjAsIkxlZnQiOjAsIlJpZ2h0IjowLCJCb3R0b20iOjB9LCJCYWNrZ3JvdW5kIjp7IiRyZWYiOiIxMjQifSwiSXNWaXNpYmxlIjp0cnVlLCJXaWR0aCI6MC4wLCJIZWlnaHQiOjAuMCwiQm9yZGVyU3R5bGUiOnsiJGlkIjoiNjUzIiwiTGluZUNvbG9yIjpudWxsLCJMaW5lV2VpZ2h0IjowLjAsIkxpbmVUeXBlIjowLCJQYXJlbnRTdHlsZSI6bnVsbH0sIlBhcmVudFN0eWxlIjpudWxsfSwiRGF0ZUZvcm1hdCI6eyIkaWQiOiI2N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EsIlNtYXJ0RHVyYXRpb25BY3RpdmF0ZWQiOmZhbHNlLCJEYXRlRm9ybWF0Ijp7IiRyZWYiOiI2NTQifSwiSWQiOiIxNTQ4YTQ1OS0yOWQ1LTQyZjAtOGViYi1jMzY0NjkwZTM4NjUiLCJJbXBvcnRJZCI6bnVsbCwiVGl0bGUiOiJJbnRlZ3JhdGlvbiBJIiwiTm90ZSI6bnVsbCwiSHlwZXJsaW5rIjp7IiRpZCI6IjY1NSIsIkFkZHJlc3MiOiIiLCJTdWJBZGRyZXNzIjoiIn0sIklzQ2hhbmdlZCI6ZmFsc2UsIklzTmV3IjpmYWxzZX0sIkluZGV4IjowfSx7IiRpZCI6IjY1NiIsIl9hdHRhY2hlZE1pbGVzdG9uZXMiOltdLCJUYXNrRGVmaW5pdGlvbiI6eyIkaWQiOiI2NTciLCJHcm91cE5hbWUiOiI0ZDFmMjA3OS0yMmU3LTQ3YjctOGI2Yy02OGM5OGMxYjY4MzMiLCJTdGFydERhdGUiOiIyMDE5LTA2LTMwVDAwOjAwOjAwIiwiRW5kRGF0ZSI6IjIwMTktMDgtMTdUMTE6NTk6MDAiLCJQZXJjZW50YWdlQ29tcGxldGUiOm51bGwsIlN0eWxlIjp7IiRpZCI6IjY1OCIsIlNoYXBlIjo2LCJTaGFwZVRoaWNrbmVzcyI6MSwiRHVyYXRpb25Gb3JtYXQiOjAsIkluY2x1ZGVOb25Xb3JraW5nRGF5c0luRHVyYXRpb24iOmZhbHNlLCJQZXJjZW50YWdlQ29tcGxldGVTdHlsZSI6eyIkaWQiOiI2NTkiLCJGb250U2V0dGluZ3MiOnsiJGlkIjoiNjYw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pZCI6IjY2MSIsIlRvcCI6MCwiTGVmdCI6MCwiUmlnaHQiOjAsIkJvdHRvbSI6MH0sIlBhZGRpbmciOnsiJGlkIjoiNjYyIiwiVG9wIjowLCJMZWZ0IjowLCJSaWdodCI6MCwiQm90dG9tIjowfSwiQmFja2dyb3VuZCI6eyIkcmVmIjoiODkifSwiSXNWaXNpYmxlIjp0cnVlLCJXaWR0aCI6MC4wLCJIZWlnaHQiOjAuMCwiQm9yZGVyU3R5bGUiOnsiJGlkIjoiNjYzIiwiTGluZUNvbG9yIjpudWxsLCJMaW5lV2VpZ2h0IjowLjAsIkxpbmVUeXBlIjowLCJQYXJlbnRTdHlsZSI6bnVsbH0sIlBhcmVudFN0eWxlIjpudWxsfSwiRHVyYXRpb25TdHlsZSI6eyIkaWQiOiI2NjQiLCJGb250U2V0dGluZ3MiOnsiJGlkIjoiNjY1IiwiRm9udFNpemUiOjEwLCJGb250TmFtZSI6IkNhbGlicmkiLCJJc0JvbGQiOmZhbHNlLCJJc0l0YWxpYyI6ZmFsc2UsIklzVW5kZXJsaW5lZCI6ZmFsc2UsIlBhcmVudFN0eWxlIjpudWxsfSwiQXV0b1NpemUiOjAsIkZvcmVncm91bmQiOnsiJGlkIjoiNjY2IiwiQ29sb3IiOnsiJHJlZiI6IjkzIn19LCJNYXhXaWR0aCI6MjAwLjAsIk1heEhlaWdodCI6IkluZmluaXR5IiwiU21hcnRGb3JlZ3JvdW5kSXNBY3RpdmUiOmZhbHNlLCJIb3Jpem9udGFsQWxpZ25tZW50IjowLCJWZXJ0aWNhbEFsaWdubWVudCI6MCwiU21hcnRGb3JlZ3JvdW5kIjpudWxsLCJCYWNrZ3JvdW5kRmlsbFR5cGUiOjAsIk1hcmdpbiI6eyIkaWQiOiI2NjciLCJUb3AiOjAsIkxlZnQiOjAsIlJpZ2h0IjowLCJCb3R0b20iOjB9LCJQYWRkaW5nIjp7IiRpZCI6IjY2OCIsIlRvcCI6MCwiTGVmdCI6MCwiUmlnaHQiOjAsIkJvdHRvbSI6MH0sIkJhY2tncm91bmQiOnsiJHJlZiI6Ijk2In0sIklzVmlzaWJsZSI6dHJ1ZSwiV2lkdGgiOjAuMCwiSGVpZ2h0IjowLjAsIkJvcmRlclN0eWxlIjp7IiRpZCI6IjY2OSIsIkxpbmVDb2xvciI6bnVsbCwiTGluZVdlaWdodCI6MC4wLCJMaW5lVHlwZSI6MCwiUGFyZW50U3R5bGUiOm51bGx9LCJQYXJlbnRTdHlsZSI6bnVsbH0sIkhvcml6b250YWxDb25uZWN0b3JTdHlsZSI6eyIkaWQiOiI2NzAiLCJMaW5lQ29sb3IiOnsiJHJlZiI6Ijk4In0sIkxpbmVXZWlnaHQiOjEuMCwiTGluZVR5cGUiOjAsIlBhcmVudFN0eWxlIjpudWxsfSwiVmVydGljYWxDb25uZWN0b3JTdHlsZSI6eyIkaWQiOiI2NzEiLCJMaW5lQ29sb3IiOnsiJHJlZiI6IjEwM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Y3MiIsIk1hcmdpbiI6eyIkaWQiOiI2NzMiLCJUb3AiOjAsIkxlZnQiOjQsIlJpZ2h0Ijo0LCJCb3R0b20iOjB9LCJQYWRkaW5nIjp7IiRpZCI6IjY3NCIsIlRvcCI6MCwiTGVmdCI6MCwiUmlnaHQiOjAsIkJvdHRvbSI6MH0sIkJhY2tncm91bmQiOnsiJGlkIjoiNjc1IiwiQ29sb3IiOnsiJGlkIjoiNjc2IiwiQSI6MjU1LCJSIjoyNTQsIkciOjE4NiwiQiI6MTB9fSwiSXNWaXNpYmxlIjp0cnVlLCJXaWR0aCI6MC4wLCJIZWlnaHQiOjE2LjAsIkJvcmRlclN0eWxlIjp7IiRpZCI6IjY3NyIsIkxpbmVDb2xvciI6eyIkcmVmIjoiMTA5In0sIkxpbmVXZWlnaHQiOjAuMCwiTGluZVR5cGUiOjAsIlBhcmVudFN0eWxlIjpudWxsfSwiUGFyZW50U3R5bGUiOm51bGx9LCJUaXRsZVN0eWxlIjp7IiRpZCI6IjY3OCIsIkZvbnRTZXR0aW5ncyI6eyIkaWQiOiI2NzkiLCJGb250U2l6ZSI6MTEsIkZvbnROYW1lIjoiQ2FsaWJyaSIsIklzQm9sZCI6ZmFsc2UsIklzSXRhbGljIjpmYWxzZSwiSXNVbmRlcmxpbmVkIjpmYWxzZSwiUGFyZW50U3R5bGUiOm51bGx9LCJBdXRvU2l6ZSI6MCwiRm9yZWdyb3VuZCI6eyIkaWQiOiI2ODAiLCJDb2xvciI6eyIkaWQiOiI2ODEiLCJBIjoyNTUsIlIiOjcyLCJHIjo3MiwiQiI6NzJ9fSwiTWF4V2lkdGgiOjk2MC4wLCJNYXhIZWlnaHQiOiJJbmZpbml0eSIsIlNtYXJ0Rm9yZWdyb3VuZElzQWN0aXZlIjpmYWxzZSwiSG9yaXpvbnRhbEFsaWdubWVudCI6MSwiVmVydGljYWxBbGlnbm1lbnQiOjAsIlNtYXJ0Rm9yZWdyb3VuZCI6bnVsbCwiQmFja2dyb3VuZEZpbGxUeXBlIjowLCJNYXJnaW4iOnsiJGlkIjoiNjgyIiwiVG9wIjowLCJMZWZ0IjowLCJSaWdodCI6MCwiQm90dG9tIjowfSwiUGFkZGluZyI6eyIkaWQiOiI2ODMiLCJUb3AiOjAsIkxlZnQiOjAsIlJpZ2h0IjowLCJCb3R0b20iOjB9LCJCYWNrZ3JvdW5kIjp7IiRyZWYiOiIxMTcifSwiSXNWaXNpYmxlIjp0cnVlLCJXaWR0aCI6MC4wLCJIZWlnaHQiOjAuMCwiQm9yZGVyU3R5bGUiOnsiJGlkIjoiNjg0IiwiTGluZUNvbG9yIjpudWxsLCJMaW5lV2VpZ2h0IjowLjAsIkxpbmVUeXBlIjowLCJQYXJlbnRTdHlsZSI6bnVsbH0sIlBhcmVudFN0eWxlIjpudWxsfSwiRGF0ZVN0eWxlIjp7IiRpZCI6IjY4NSIsIkZvbnRTZXR0aW5ncyI6eyIkaWQiOiI2ODYiLCJGb250U2l6ZSI6MTAsIkZvbnROYW1lIjoiQ2FsaWJyaSIsIklzQm9sZCI6ZmFsc2UsIklzSXRhbGljIjpmYWxzZSwiSXNVbmRlcmxpbmVkIjpmYWxzZSwiUGFyZW50U3R5bGUiOm51bGx9LCJBdXRvU2l6ZSI6MCwiRm9yZWdyb3VuZCI6eyIkaWQiOiI2ODciLCJDb2xvciI6eyIkaWQiOiI2O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4OSIsIlRvcCI6MCwiTGVmdCI6MCwiUmlnaHQiOjAsIkJvdHRvbSI6MH0sIlBhZGRpbmciOnsiJGlkIjoiNjkwIiwiVG9wIjowLCJMZWZ0IjowLCJSaWdodCI6MCwiQm90dG9tIjowfSwiQmFja2dyb3VuZCI6eyIkcmVmIjoiMTI0In0sIklzVmlzaWJsZSI6dHJ1ZSwiV2lkdGgiOjAuMCwiSGVpZ2h0IjowLjAsIkJvcmRlclN0eWxlIjp7IiRpZCI6IjY5MSIsIkxpbmVDb2xvciI6bnVsbCwiTGluZVdlaWdodCI6MC4wLCJMaW5lVHlwZSI6MCwiUGFyZW50U3R5bGUiOm51bGx9LCJQYXJlbnRTdHlsZSI6bnVsbH0sIkRhdGVGb3JtYXQiOnsiJGlkIjoiNj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yLCJTbWFydER1cmF0aW9uQWN0aXZhdGVkIjpmYWxzZSwiRGF0ZUZvcm1hdCI6eyIkcmVmIjoiNjkyIn0sIklkIjoiNTI2ZGU1YjYtOWU5Ny00OTdmLTlhNTYtMjVkNDUzYmViNjIzIiwiSW1wb3J0SWQiOm51bGwsIlRpdGxlIjoiSW50ZWdyYXRpb24gSUkiLCJOb3RlIjpudWxsLCJIeXBlcmxpbmsiOnsiJGlkIjoiNjkzIiwiQWRkcmVzcyI6IiIsIlN1YkFkZHJlc3MiOiIifSwiSXNDaGFuZ2VkIjpmYWxzZSwiSXNOZXciOmZhbHNlfSwiSW5kZXgiOjB9LHsiJGlkIjoiNjk0IiwiX2F0dGFjaGVkTWlsZXN0b25lcyI6W10sIlRhc2tEZWZpbml0aW9uIjp7IiRpZCI6IjY5NSIsIkdyb3VwTmFtZSI6IjRkMWYyMDc5LTIyZTctNDdiNy04YjZjLTY4Yzk4YzFiNjgzMyIsIlN0YXJ0RGF0ZSI6IjIwMTktMDgtMThUMDA6MDA6MDBaIiwiRW5kRGF0ZSI6IjIwMTktMTAtMDRUMTE6NTk6MDAiLCJQZXJjZW50YWdlQ29tcGxldGUiOm51bGwsIlN0eWxlIjp7IiRpZCI6IjY5NiIsIlNoYXBlIjo2LCJTaGFwZVRoaWNrbmVzcyI6MSwiRHVyYXRpb25Gb3JtYXQiOjAsIkluY2x1ZGVOb25Xb3JraW5nRGF5c0luRHVyYXRpb24iOmZhbHNlLCJQZXJjZW50YWdlQ29tcGxldGVTdHlsZSI6eyIkaWQiOiI2OTciLCJGb250U2V0dGluZ3MiOnsiJGlkIjoiNjk4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pZCI6IjY5OSIsIlRvcCI6MCwiTGVmdCI6MCwiUmlnaHQiOjAsIkJvdHRvbSI6MH0sIlBhZGRpbmciOnsiJGlkIjoiNzAwIiwiVG9wIjowLCJMZWZ0IjowLCJSaWdodCI6MCwiQm90dG9tIjowfSwiQmFja2dyb3VuZCI6eyIkcmVmIjoiODkifSwiSXNWaXNpYmxlIjp0cnVlLCJXaWR0aCI6MC4wLCJIZWlnaHQiOjAuMCwiQm9yZGVyU3R5bGUiOnsiJGlkIjoiNzAxIiwiTGluZUNvbG9yIjpudWxsLCJMaW5lV2VpZ2h0IjowLjAsIkxpbmVUeXBlIjowLCJQYXJlbnRTdHlsZSI6bnVsbH0sIlBhcmVudFN0eWxlIjpudWxsfSwiRHVyYXRpb25TdHlsZSI6eyIkaWQiOiI3MDIiLCJGb250U2V0dGluZ3MiOnsiJGlkIjoiNzAzIiwiRm9udFNpemUiOjEwLCJGb250TmFtZSI6IkNhbGlicmkiLCJJc0JvbGQiOmZhbHNlLCJJc0l0YWxpYyI6ZmFsc2UsIklzVW5kZXJsaW5lZCI6ZmFsc2UsIlBhcmVudFN0eWxlIjpudWxsfSwiQXV0b1NpemUiOjAsIkZvcmVncm91bmQiOnsiJGlkIjoiNzA0IiwiQ29sb3IiOnsiJHJlZiI6IjkzIn19LCJNYXhXaWR0aCI6MjAwLjAsIk1heEhlaWdodCI6IkluZmluaXR5IiwiU21hcnRGb3JlZ3JvdW5kSXNBY3RpdmUiOmZhbHNlLCJIb3Jpem9udGFsQWxpZ25tZW50IjowLCJWZXJ0aWNhbEFsaWdubWVudCI6MCwiU21hcnRGb3JlZ3JvdW5kIjpudWxsLCJCYWNrZ3JvdW5kRmlsbFR5cGUiOjAsIk1hcmdpbiI6eyIkaWQiOiI3MDUiLCJUb3AiOjAsIkxlZnQiOjAsIlJpZ2h0IjowLCJCb3R0b20iOjB9LCJQYWRkaW5nIjp7IiRpZCI6IjcwNiIsIlRvcCI6MCwiTGVmdCI6MCwiUmlnaHQiOjAsIkJvdHRvbSI6MH0sIkJhY2tncm91bmQiOnsiJHJlZiI6Ijk2In0sIklzVmlzaWJsZSI6dHJ1ZSwiV2lkdGgiOjAuMCwiSGVpZ2h0IjowLjAsIkJvcmRlclN0eWxlIjp7IiRpZCI6IjcwNyIsIkxpbmVDb2xvciI6bnVsbCwiTGluZVdlaWdodCI6MC4wLCJMaW5lVHlwZSI6MCwiUGFyZW50U3R5bGUiOm51bGx9LCJQYXJlbnRTdHlsZSI6bnVsbH0sIkhvcml6b250YWxDb25uZWN0b3JTdHlsZSI6eyIkaWQiOiI3MDgiLCJMaW5lQ29sb3IiOnsiJHJlZiI6Ijk4In0sIkxpbmVXZWlnaHQiOjEuMCwiTGluZVR5cGUiOjAsIlBhcmVudFN0eWxlIjpudWxsfSwiVmVydGljYWxDb25uZWN0b3JTdHlsZSI6eyIkaWQiOiI3MDkiLCJMaW5lQ29sb3IiOnsiJHJlZiI6IjEwM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cxMCIsIk1hcmdpbiI6eyIkaWQiOiI3MTEiLCJUb3AiOjAsIkxlZnQiOjQsIlJpZ2h0Ijo0LCJCb3R0b20iOjB9LCJQYWRkaW5nIjp7IiRpZCI6IjcxMiIsIlRvcCI6MCwiTGVmdCI6MCwiUmlnaHQiOjAsIkJvdHRvbSI6MH0sIkJhY2tncm91bmQiOnsiJGlkIjoiNzEzIiwiQ29sb3IiOnsiJGlkIjoiNzE0IiwiQSI6MjU1LCJSIjoyNTQsIkciOjE4NiwiQiI6MTB9fSwiSXNWaXNpYmxlIjp0cnVlLCJXaWR0aCI6MC4wLCJIZWlnaHQiOjE2LjAsIkJvcmRlclN0eWxlIjp7IiRpZCI6IjcxNSIsIkxpbmVDb2xvciI6eyIkcmVmIjoiMTA5In0sIkxpbmVXZWlnaHQiOjAuMCwiTGluZVR5cGUiOjAsIlBhcmVudFN0eWxlIjpudWxsfSwiUGFyZW50U3R5bGUiOm51bGx9LCJUaXRsZVN0eWxlIjp7IiRpZCI6IjcxNiIsIkZvbnRTZXR0aW5ncyI6eyIkaWQiOiI3MTciLCJGb250U2l6ZSI6MTEsIkZvbnROYW1lIjoiQ2FsaWJyaSIsIklzQm9sZCI6ZmFsc2UsIklzSXRhbGljIjpmYWxzZSwiSXNVbmRlcmxpbmVkIjpmYWxzZSwiUGFyZW50U3R5bGUiOm51bGx9LCJBdXRvU2l6ZSI6MCwiRm9yZWdyb3VuZCI6eyIkaWQiOiI3MTgiLCJDb2xvciI6eyIkaWQiOiI3MTkiLCJBIjoyNTUsIlIiOjcyLCJHIjo3MiwiQiI6NzJ9fSwiTWF4V2lkdGgiOjk2MC4wLCJNYXhIZWlnaHQiOiJJbmZpbml0eSIsIlNtYXJ0Rm9yZWdyb3VuZElzQWN0aXZlIjpmYWxzZSwiSG9yaXpvbnRhbEFsaWdubWVudCI6MSwiVmVydGljYWxBbGlnbm1lbnQiOjAsIlNtYXJ0Rm9yZWdyb3VuZCI6bnVsbCwiQmFja2dyb3VuZEZpbGxUeXBlIjowLCJNYXJnaW4iOnsiJGlkIjoiNzIwIiwiVG9wIjowLCJMZWZ0IjowLCJSaWdodCI6MCwiQm90dG9tIjowfSwiUGFkZGluZyI6eyIkaWQiOiI3MjEiLCJUb3AiOjAsIkxlZnQiOjAsIlJpZ2h0IjowLCJCb3R0b20iOjB9LCJCYWNrZ3JvdW5kIjp7IiRyZWYiOiIxMTcifSwiSXNWaXNpYmxlIjp0cnVlLCJXaWR0aCI6MC4wLCJIZWlnaHQiOjAuMCwiQm9yZGVyU3R5bGUiOnsiJGlkIjoiNzIyIiwiTGluZUNvbG9yIjpudWxsLCJMaW5lV2VpZ2h0IjowLjAsIkxpbmVUeXBlIjowLCJQYXJlbnRTdHlsZSI6bnVsbH0sIlBhcmVudFN0eWxlIjpudWxsfSwiRGF0ZVN0eWxlIjp7IiRpZCI6IjcyMyIsIkZvbnRTZXR0aW5ncyI6eyIkaWQiOiI3MjQiLCJGb250U2l6ZSI6MTAsIkZvbnROYW1lIjoiQ2FsaWJyaSIsIklzQm9sZCI6ZmFsc2UsIklzSXRhbGljIjpmYWxzZSwiSXNVbmRlcmxpbmVkIjpmYWxzZSwiUGFyZW50U3R5bGUiOm51bGx9LCJBdXRvU2l6ZSI6MCwiRm9yZWdyb3VuZCI6eyIkaWQiOiI3MjUiLCJDb2xvciI6eyIkaWQiOiI3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yNyIsIlRvcCI6MCwiTGVmdCI6MCwiUmlnaHQiOjAsIkJvdHRvbSI6MH0sIlBhZGRpbmciOnsiJGlkIjoiNzI4IiwiVG9wIjowLCJMZWZ0IjowLCJSaWdodCI6MCwiQm90dG9tIjowfSwiQmFja2dyb3VuZCI6eyIkcmVmIjoiMTI0In0sIklzVmlzaWJsZSI6dHJ1ZSwiV2lkdGgiOjAuMCwiSGVpZ2h0IjowLjAsIkJvcmRlclN0eWxlIjp7IiRpZCI6IjcyOSIsIkxpbmVDb2xvciI6bnVsbCwiTGluZVdlaWdodCI6MC4wLCJMaW5lVHlwZSI6MCwiUGFyZW50U3R5bGUiOm51bGx9LCJQYXJlbnRTdHlsZSI6bnVsbH0sIkRhdGVGb3JtYXQiOnsiJGlkIjoiNz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zLCJTbWFydER1cmF0aW9uQWN0aXZhdGVkIjpmYWxzZSwiRGF0ZUZvcm1hdCI6eyIkcmVmIjoiNzMwIn0sIklkIjoiMmU5MjFlOTUtY2Q4ZC00YjEzLWExMzUtMDBiYzdiMjFiZjRjIiwiSW1wb3J0SWQiOm51bGwsIlRpdGxlIjoiSW50ZWdyYXRpb24gSUlJIiwiTm90ZSI6bnVsbCwiSHlwZXJsaW5rIjp7IiRpZCI6IjczMSIsIkFkZHJlc3MiOiIiLCJTdWJBZGRyZXNzIjoiIn0sIklzQ2hhbmdlZCI6ZmFsc2UsIklzTmV3IjpmYWxzZX0sIkluZGV4IjowfV0sIk1pbGVzdG9uZXMiOlt7IiRpZCI6IjczMiIsIklkIjoiMjkwNmU2MmMtMmQ2NC00MjNhLThhNmYtZjBjZmZjZTM0M2ZkIiwiSW5kZXgiOjE2LCJHcm91cElkIjoiNzZjYTFkZTUtNzZlYS00MzBjLTk3MDctZjllZjRjYjBhMzY2IiwiVGl0bGUiOiJQZXJmb3JtYW5jZSBWYWxpZGF0aW9uIiwiRGF0ZVRpbWUiOiIyMDE5LTAzLTE0VDExOjU5OjAwIiwiUGVyY2VudGFnZUNvbXBsZXRlIjpudWxsLCJOb3RlIjpudWxsLCJTdHlsZSI6eyIkaWQiOiI3MzMiLCJUaXRsZVN0eWxlIjp7IiRpZCI6IjczNCIsIkZvbnRTZXR0aW5ncyI6eyIkaWQiOiI3MzUiLCJGb250U2l6ZSI6MTEsIkZvbnROYW1lIjoiQ2FsaWJyaSIsIklzQm9sZCI6dHJ1ZSwiSXNJdGFsaWMiOmZhbHNlLCJJc1VuZGVybGluZWQiOmZhbHNlLCJQYXJlbnRTdHlsZSI6bnVsbH0sIkF1dG9TaXplIjowLCJGb3JlZ3JvdW5kIjp7IiRpZCI6IjczNiIsIkNvbG9yIjp7IiRpZCI6IjczNyIsIkEiOjI1NSwiUiI6MTI3LCJHIjo5Ni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m51bGwsIlBhcmVudFN0eWxlIjpudWxsfSwiRGF0ZVN0eWxlIjp7IiRpZCI6IjczOCIsIkZvbnRTZXR0aW5ncyI6eyIkaWQiOiI3MzkiLCJGb250U2l6ZSI6MTAsIkZvbnROYW1lIjoiQ2FsaWJyaSIsIklzQm9sZCI6ZmFsc2UsIklzSXRhbGljIjpmYWxzZSwiSXNVbmRlcmxpbmVkIjpmYWxzZSwiUGFyZW50U3R5bGUiOm51bGx9LCJBdXRvU2l6ZSI6MCwiRm9yZWdyb3VuZCI6eyIkaWQiOiI3NDAiLCJDb2xvciI6eyIkaWQiOiI3ND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CJ9LCJQYWRkaW5nIjp7IiRyZWYiOiI3OSJ9LCJCYWNrZ3JvdW5kIjp7IiRyZWYiOiI4MCJ9LCJJc1Zpc2libGUiOmZhbHNlLCJXaWR0aCI6MC4wLCJIZWlnaHQiOjAuMCwiQm9yZGVyU3R5bGUiOm51bGwsIlBhcmVudFN0eWxlIjpudWxsfSwiVGl0bGVQb3NpdGlvbiI6IlJpZ2h0IiwiRGF0ZVBvc2l0aW9uIjoiTGVmdCIsIlNoYXBlVHlwZSI6MSwiU2hhcGVTaXplIjowLCJTaGFwZVN0eWxlIjp7IiRpZCI6Ijc0MiIsIk1hcmdpbiI6eyIkcmVmIjoiNjAifSwiUGFkZGluZyI6eyIkcmVmIjoiNjEifSwiQmFja2dyb3VuZCI6eyIkaWQiOiI3NDMiLCJDb2xvciI6eyIkaWQiOiI3NDQiLCJBIjoyNTUsIlIiOjIwNiwiRyI6MTQ2LCJCIjowfX0sIklzVmlzaWJsZSI6dHJ1ZSwiV2lkdGgiOjEyLjAsIkhlaWdodCI6MTQuMCwiQm9yZGVyU3R5bGUiOnsiJGlkIjoiNzQ1IiwiTGluZUNvbG9yIjp7IiRyZWYiOiI2NSJ9LCJMaW5lV2VpZ2h0IjowLjAsIkxpbmVUeXBlIjowLCJQYXJlbnRTdHlsZSI6bnVsbH0sIlBhcmVudFN0eWxlIjpudWxsfSwiRGF0ZUZvcm1hdCI6eyIkaWQiOiI3N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X0sIkh5cGVybGluayI6eyIkaWQiOiI3NDciLCJBZGRyZXNzIjoiIiwiU3ViQWRkcmVzcyI6IiJ9LCJJbXBvcnRJZCI6IiJ9LHsiJGlkIjoiNzQ4IiwiSWQiOiI0YmVlMWNiZS03Mjc1LTRhNzAtOGViMS02ZWFlYTFkM2Q0MmMiLCJJbmRleCI6MTcsIkdyb3VwSWQiOiI3NmNhMWRlNS03NmVhLTQzMGMtOTcwNy1mOWVmNGNiMGEzNjYiLCJUaXRsZSI6IlRlc3QgQ29tcGxldGUiLCJEYXRlVGltZSI6IjIwMTktMDUtMTRUMTE6NTk6MDAiLCJQZXJjZW50YWdlQ29tcGxldGUiOm51bGwsIk5vdGUiOm51bGwsIlN0eWxlIjp7IiRpZCI6Ijc0OSIsIlRpdGxlU3R5bGUiOnsiJGlkIjoiNzUwIiwiRm9udFNldHRpbmdzIjp7IiRpZCI6Ijc1MSIsIkZvbnRTaXplIjoxMSwiRm9udE5hbWUiOiJDYWxpYnJpIiwiSXNCb2xkIjp0cnVlLCJJc0l0YWxpYyI6ZmFsc2UsIklzVW5kZXJsaW5lZCI6ZmFsc2UsIlBhcmVudFN0eWxlIjpudWxsfSwiQXV0b1NpemUiOjAsIkZvcmVncm91bmQiOnsiJGlkIjoiNzUyIiwiQ29sb3IiOnsiJGlkIjoiNzUzIiwiQSI6MjU1LCJSIjoxMjcsIkciOjk2LCJCIjow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bnVsbCwiUGFyZW50U3R5bGUiOm51bGx9LCJEYXRlU3R5bGUiOnsiJGlkIjoiNzU0IiwiRm9udFNldHRpbmdzIjp7IiRpZCI6Ijc1NSIsIkZvbnRTaXplIjoxMCwiRm9udE5hbWUiOiJDYWxpYnJpIiwiSXNCb2xkIjpmYWxzZSwiSXNJdGFsaWMiOmZhbHNlLCJJc1VuZGVybGluZWQiOmZhbHNlLCJQYXJlbnRTdHlsZSI6bnVsbH0sIkF1dG9TaXplIjowLCJGb3JlZ3JvdW5kIjp7IiRpZCI6Ijc1NiIsIkNvbG9yIjp7IiRpZCI6Ijc1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HJlZiI6IjgwIn0sIklzVmlzaWJsZSI6ZmFsc2UsIldpZHRoIjowLjAsIkhlaWdodCI6MC4wLCJCb3JkZXJTdHlsZSI6bnVsbCwiUGFyZW50U3R5bGUiOm51bGx9LCJUaXRsZVBvc2l0aW9uIjoiUmlnaHQiLCJEYXRlUG9zaXRpb24iOiJMZWZ0IiwiU2hhcGVUeXBlIjoxLCJTaGFwZVNpemUiOjAsIlNoYXBlU3R5bGUiOnsiJGlkIjoiNzU4IiwiTWFyZ2luIjp7IiRyZWYiOiI2MCJ9LCJQYWRkaW5nIjp7IiRyZWYiOiI2MSJ9LCJCYWNrZ3JvdW5kIjp7IiRpZCI6Ijc1OSIsIkNvbG9yIjp7IiRpZCI6Ijc2MCIsIkEiOjI1NSwiUiI6MjA2LCJHIjoxNDYsIkIiOjB9fSwiSXNWaXNpYmxlIjp0cnVlLCJXaWR0aCI6MTIuMCwiSGVpZ2h0IjoxNC4wLCJCb3JkZXJTdHlsZSI6eyIkaWQiOiI3NjEiLCJMaW5lQ29sb3IiOnsiJHJlZiI6IjY1In0sIkxpbmVXZWlnaHQiOjAuMCwiTGluZVR5cGUiOjAsIlBhcmVudFN0eWxlIjpudWxsfSwiUGFyZW50U3R5bGUiOm51bGx9LCJEYXRlRm9ybWF0Ijp7IiRpZCI6Ijc2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fSwiSHlwZXJsaW5rIjp7IiRpZCI6Ijc2MyIsIkFkZHJlc3MiOiIiLCJTdWJBZGRyZXNzIjoiIn0sIkltcG9ydElkIjoiIn0seyIkaWQiOiI3NjQiLCJJZCI6IjA5MTlhZThlLWY5Y2UtNGJjOC04OTc0LTlmZmM0Zjg5MmI1NiIsIkluZGV4IjoxOCwiR3JvdXBJZCI6Ijc2Y2ExZGU1LTc2ZWEtNDMwYy05NzA3LWY5ZWY0Y2IwYTM2NiIsIlRpdGxlIjoiTW9uaXRvcmluZyIsIkRhdGVUaW1lIjoiMjAxOS0wNi0yNlQxMTo1OTowMCIsIlBlcmNlbnRhZ2VDb21wbGV0ZSI6bnVsbCwiTm90ZSI6bnVsbCwiU3R5bGUiOnsiJGlkIjoiNzY1IiwiVGl0bGVTdHlsZSI6eyIkaWQiOiI3NjYiLCJGb250U2V0dGluZ3MiOnsiJGlkIjoiNzY3IiwiRm9udFNpemUiOjExLCJGb250TmFtZSI6IkNhbGlicmkiLCJJc0JvbGQiOnRydWUsIklzSXRhbGljIjpmYWxzZSwiSXNVbmRlcmxpbmVkIjpmYWxzZSwiUGFyZW50U3R5bGUiOm51bGx9LCJBdXRvU2l6ZSI6MCwiRm9yZWdyb3VuZCI6eyIkaWQiOiI3NjgiLCJDb2xvciI6eyIkaWQiOiI3NjkiLCJBIjoyNTUsIlIiOjEyNywiRyI6OTYsIkIiOjB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3NzAiLCJGb250U2V0dGluZ3MiOnsiJGlkIjoiNzcxIiwiRm9udFNpemUiOjEwLCJGb250TmFtZSI6IkNhbGlicmkiLCJJc0JvbGQiOmZhbHNlLCJJc0l0YWxpYyI6ZmFsc2UsIklzVW5kZXJsaW5lZCI6ZmFsc2UsIlBhcmVudFN0eWxlIjpudWxsfSwiQXV0b1NpemUiOjAsIkZvcmVncm91bmQiOnsiJGlkIjoiNzcyIiwiQ29sb3IiOnsiJGlkIjoiNzc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cmVmIjoiODAifSwiSXNWaXNpYmxlIjpmYWxzZSwiV2lkdGgiOjAuMCwiSGVpZ2h0IjowLjAsIkJvcmRlclN0eWxlIjpudWxsLCJQYXJlbnRTdHlsZSI6bnVsbH0sIlRpdGxlUG9zaXRpb24iOiJSaWdodCIsIkRhdGVQb3NpdGlvbiI6IkxlZnQiLCJTaGFwZVR5cGUiOjEsIlNoYXBlU2l6ZSI6MCwiU2hhcGVTdHlsZSI6eyIkaWQiOiI3NzQiLCJNYXJnaW4iOnsiJHJlZiI6IjYwIn0sIlBhZGRpbmciOnsiJHJlZiI6IjYxIn0sIkJhY2tncm91bmQiOnsiJGlkIjoiNzc1IiwiQ29sb3IiOnsiJGlkIjoiNzc2IiwiQSI6MjU1LCJSIjoyMDYsIkciOjE0NiwiQiI6MH19LCJJc1Zpc2libGUiOnRydWUsIldpZHRoIjoxMi4wLCJIZWlnaHQiOjE0LjAsIkJvcmRlclN0eWxlIjp7IiRpZCI6Ijc3NyIsIkxpbmVDb2xvciI6eyIkcmVmIjoiNjUifSwiTGluZVdlaWdodCI6MC4wLCJMaW5lVHlwZSI6MCwiUGFyZW50U3R5bGUiOm51bGx9LCJQYXJlbnRTdHlsZSI6bnVsbH0sIkRhdGVGb3JtYXQiOnsiJGlkIjoiNzc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V9LCJIeXBlcmxpbmsiOnsiJGlkIjoiNzc5IiwiQWRkcmVzcyI6IiIsIlN1YkFkZHJlc3MiOiIifSwiSW1wb3J0SWQiOiIifSx7IiRpZCI6Ijc4MCIsIklkIjoiMTZhOWY3ODEtZmJjZi00MzQ4LWE5MGQtNDE4MzVmYTMyNDllIiwiSW5kZXgiOjE5LCJHcm91cElkIjoiNzZjYTFkZTUtNzZlYS00MzBjLTk3MDctZjllZjRjYjBhMzY2IiwiVGl0bGUiOiJQaGFzZSBTeW5jIiwiRGF0ZVRpbWUiOiIyMDE5LTA4LTIwVDExOjU5OjAwIiwiUGVyY2VudGFnZUNvbXBsZXRlIjpudWxsLCJOb3RlIjpudWxsLCJTdHlsZSI6eyIkaWQiOiI3ODEiLCJUaXRsZVN0eWxlIjp7IiRpZCI6Ijc4MiIsIkZvbnRTZXR0aW5ncyI6eyIkaWQiOiI3ODMiLCJGb250U2l6ZSI6MTEsIkZvbnROYW1lIjoiQ2FsaWJyaSIsIklzQm9sZCI6dHJ1ZSwiSXNJdGFsaWMiOmZhbHNlLCJJc1VuZGVybGluZWQiOmZhbHNlLCJQYXJlbnRTdHlsZSI6bnVsbH0sIkF1dG9TaXplIjowLCJGb3JlZ3JvdW5kIjp7IiRpZCI6Ijc4NCIsIkNvbG9yIjp7IiRpZCI6Ijc4NSIsIkEiOjI1NSwiUiI6MTI3LCJHIjo5Ni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m51bGwsIlBhcmVudFN0eWxlIjpudWxsfSwiRGF0ZVN0eWxlIjp7IiRpZCI6Ijc4NiIsIkZvbnRTZXR0aW5ncyI6eyIkaWQiOiI3ODciLCJGb250U2l6ZSI6MTAsIkZvbnROYW1lIjoiQ2FsaWJyaSIsIklzQm9sZCI6ZmFsc2UsIklzSXRhbGljIjpmYWxzZSwiSXNVbmRlcmxpbmVkIjpmYWxzZSwiUGFyZW50U3R5bGUiOm51bGx9LCJBdXRvU2l6ZSI6MCwiRm9yZWdyb3VuZCI6eyIkaWQiOiI3ODgiLCJDb2xvciI6eyIkaWQiOiI3OD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3OCJ9LCJQYWRkaW5nIjp7IiRyZWYiOiI3OSJ9LCJCYWNrZ3JvdW5kIjp7IiRyZWYiOiI4MCJ9LCJJc1Zpc2libGUiOmZhbHNlLCJXaWR0aCI6MC4wLCJIZWlnaHQiOjAuMCwiQm9yZGVyU3R5bGUiOm51bGwsIlBhcmVudFN0eWxlIjpudWxsfSwiVGl0bGVQb3NpdGlvbiI6IlJpZ2h0IiwiRGF0ZVBvc2l0aW9uIjoiTGVmdCIsIlNoYXBlVHlwZSI6MSwiU2hhcGVTaXplIjowLCJTaGFwZVN0eWxlIjp7IiRpZCI6Ijc5MCIsIk1hcmdpbiI6eyIkcmVmIjoiNjAifSwiUGFkZGluZyI6eyIkcmVmIjoiNjEifSwiQmFja2dyb3VuZCI6eyIkaWQiOiI3OTEiLCJDb2xvciI6eyIkaWQiOiI3OTIiLCJBIjoyNTUsIlIiOjIwNiwiRyI6MTQ2LCJCIjowfX0sIklzVmlzaWJsZSI6dHJ1ZSwiV2lkdGgiOjEyLjAsIkhlaWdodCI6MTQuMCwiQm9yZGVyU3R5bGUiOnsiJGlkIjoiNzkzIiwiTGluZUNvbG9yIjp7IiRyZWYiOiI2NSJ9LCJMaW5lV2VpZ2h0IjowLjAsIkxpbmVUeXBlIjowLCJQYXJlbnRTdHlsZSI6bnVsbH0sIlBhcmVudFN0eWxlIjpudWxsfSwiRGF0ZUZvcm1hdCI6eyIkaWQiOiI3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X0sIkh5cGVybGluayI6eyIkaWQiOiI3OTUiLCJBZGRyZXNzIjoiIiwiU3ViQWRkcmVzcyI6IiJ9LCJJbXBvcnRJZCI6IiJ9LHsiJGlkIjoiNzk2IiwiSWQiOiJmYThjMWIxYS1kOWY5LTRmOGUtOTBiMy0yNzQzN2Y5MDJhMTEiLCJJbmRleCI6MjAsIkdyb3VwSWQiOiI3NmNhMWRlNS03NmVhLTQzMGMtOTcwNy1mOWVmNGNiMGEzNjYiLCJUaXRsZSI6IkxvYWQgQmFsYW5jZSIsIkRhdGVUaW1lIjoiMjAxOS0xMC0wMlQxMTo1OTowMCIsIlBlcmNlbnRhZ2VDb21wbGV0ZSI6bnVsbCwiTm90ZSI6bnVsbCwiU3R5bGUiOnsiJGlkIjoiNzk3IiwiVGl0bGVTdHlsZSI6eyIkaWQiOiI3OTgiLCJGb250U2V0dGluZ3MiOnsiJGlkIjoiNzk5IiwiRm9udFNpemUiOjExLCJGb250TmFtZSI6IkNhbGlicmkiLCJJc0JvbGQiOnRydWUsIklzSXRhbGljIjpmYWxzZSwiSXNVbmRlcmxpbmVkIjpmYWxzZSwiUGFyZW50U3R5bGUiOm51bGx9LCJBdXRvU2l6ZSI6MCwiRm9yZWdyb3VuZCI6eyIkaWQiOiI4MDAiLCJDb2xvciI6eyIkaWQiOiI4MDEiLCJBIjoyNTUsIlIiOjEyNywiRyI6OTYsIkIiOjB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cmVmIjoiODAifSwiSXNWaXNpYmxlIjpmYWxzZSwiV2lkdGgiOjAuMCwiSGVpZ2h0IjowLjAsIkJvcmRlclN0eWxlIjpudWxsLCJQYXJlbnRTdHlsZSI6bnVsbH0sIlRpdGxlUG9zaXRpb24iOiJSaWdodCIsIkRhdGVQb3NpdGlvbiI6IkxlZnQiLCJTaGFwZVR5cGUiOjEsIlNoYXBlU2l6ZSI6MCwiU2hhcGVTdHlsZSI6eyIkaWQiOiI4MDYiLCJNYXJnaW4iOnsiJHJlZiI6IjYwIn0sIlBhZGRpbmciOnsiJHJlZiI6IjYxIn0sIkJhY2tncm91bmQiOnsiJGlkIjoiODA3IiwiQ29sb3IiOnsiJGlkIjoiODA4IiwiQSI6MjU1LCJSIjoyMDYsIkciOjE0NiwiQiI6MH19LCJJc1Zpc2libGUiOnRydWUsIldpZHRoIjoxMi4wLCJIZWlnaHQiOjE0LjAsIkJvcmRlclN0eWxlIjp7IiRpZCI6IjgwOSIsIkxpbmVDb2xvciI6eyIkcmVmIjoiNjUifSwiTGluZVdlaWdodCI6MC4wLCJMaW5lVHlwZSI6MCwiUGFyZW50U3R5bGUiOm51bGx9LCJQYXJlbnRTdHlsZSI6bnVsbH0sIkRhdGVGb3JtYXQiOnsiJGlkIjoiOD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V9LCJIeXBlcmxpbmsiOnsiJGlkIjoiODExIiwiQWRkcmVzcyI6IiIsIlN1YkFkZHJlc3MiOiIifSwiSW1wb3J0SWQiOiIifV19LHsiJGlkIjoiODEyIiwiSWQiOiI4OTExYmNlYi02Nzk0LTQxYWQtYjM3NS02YTc5NGI2ODJmMzEiLCJJbmRleCI6MjQsIkhlYWRlclRleHQiOiJEZXZlbG9wIiwiU3R5bGUiOnsiJGlkIjoiODEzIiwiSGVhZGVyU3R5bGUiOnsiJGlkIjoiODE0IiwiVGV4dFN0eWxlIjp7IiRpZCI6IjgxNSIsIkZvbnRTZXR0aW5ncyI6eyIkaWQiOiI4MTYiLCJGb250U2l6ZSI6MTAsIkZvbnROYW1lIjoiRnJhbmtsaW4gR290aGljIE1lZGl1bSIsIklzQm9sZCI6ZmFsc2UsIklzSXRhbGljIjpmYWxzZSwiSXNVbmRlcmxpbmVkIjpmYWxzZSwiUGFyZW50U3R5bGUiOm51bGx9LCJBdXRvU2l6ZSI6MCwiRm9yZWdyb3VuZCI6eyIkaWQiOiI4MTciLCJDb2xvciI6eyIkaWQiOiI4MTgiLCJBIjoyNTUsIlIiOjM5LCJHIjoxMDMsIkIiOjB9fSwiTWF4V2lkdGgiOjAuMCwiTWF4SGVpZ2h0IjowLjAsIlNtYXJ0Rm9yZWdyb3VuZElzQWN0aXZlIjpmYWxzZSwiSG9yaXpvbnRhbEFsaWdubWVudCI6MCwiVmVydGljYWxBbGlnbm1lbnQiOjAsIlNtYXJ0Rm9yZWdyb3VuZCI6bnVsbCwiQmFja2dyb3VuZEZpbGxUeXBlIjowLCJNYXJnaW4iOnsiJHJlZiI6IjE0MCJ9LCJQYWRkaW5nIjp7IiRyZWYiOiIxNDEifSwiQmFja2dyb3VuZCI6bnVsbCwiSXNWaXNpYmxlIjpmYWxzZSwiV2lkdGgiOjAuMCwiSGVpZ2h0IjowLjAsIkJvcmRlclN0eWxlIjpudWxsLCJQYXJlbnRTdHlsZSI6bnVsbH0sIlJlY3RhbmdsZVN0eWxlIjp7IiRpZCI6IjgxOSIsIk1hcmdpbiI6eyIkcmVmIjoiMTQzIn0sIlBhZGRpbmciOnsiJHJlZiI6IjE0NCJ9LCJCYWNrZ3JvdW5kIjp7IiRpZCI6IjgyMCIsIkNvbG9yIjp7IiRpZCI6IjgyMSIsIkEiOjEyNywiUiI6MTEyLCJHIjoxNzMsIkIiOjcxfX0sIklzVmlzaWJsZSI6ZmFsc2UsIldpZHRoIjowLjAsIkhlaWdodCI6MC4wLCJCb3JkZXJTdHlsZSI6eyIkaWQiOiI4MjIiLCJMaW5lQ29sb3IiOnsiJHJlZiI6IjE0OCJ9LCJMaW5lV2VpZ2h0IjowLjAsIkxpbmVUeXBlIjowLCJQYXJlbnRTdHlsZSI6bnVsbH0sIlBhcmVudFN0eWxlIjpudWxsfSwiTWFyZ2luIjp7IiRyZWYiOiIxNTAifSwiUGFkZGluZyI6eyIkcmVmIjoiMTUxIn0sIkJhY2tncm91bmQiOm51bGwsIklzVmlzaWJsZSI6dHJ1ZSwiV2lkdGgiOjAuMCwiSGVpZ2h0IjowLjAsIkJvcmRlclN0eWxlIjpudWxsLCJQYXJlbnRTdHlsZSI6bnVsbH0sIkJhY2tncm91bmRTdHlsZSI6eyIkaWQiOiI4MjMiLCJNYXJnaW4iOnsiJHJlZiI6IjE1MyJ9LCJQYWRkaW5nIjp7IiRyZWYiOiIxNTQifSwiQmFja2dyb3VuZCI6eyIkaWQiOiI4MjQiLCJDb2xvciI6eyIkaWQiOiI4MjUiLCJBIjozOCwiUiI6MTEyLCJHIjoxNzMsIkIiOjcxfX0sIklzVmlzaWJsZSI6dHJ1ZSwiV2lkdGgiOjAuMCwiSGVpZ2h0IjowLjAsIkJvcmRlclN0eWxlIjp7IiRpZCI6IjgyNiIsIkxpbmVDb2xvciI6eyIkcmVmIjoiMTU4In0sIkxpbmVXZWlnaHQiOjAuMCwiTGluZVR5cGUiOjAsIlBhcmVudFN0eWxlIjpudWxsfSwiUGFyZW50U3R5bGUiOm51bGx9LCJJc0Fib3ZlVGltZWJhbmQiOmZhbHNlLCJNYXJnaW4iOnsiJHJlZiI6IjE2MCJ9LCJQYWRkaW5nIjp7IiRyZWYiOiIxNjEifSwiSXNWaXNpYmxlIjp0cnVlLCJXaWR0aCI6MC4wLCJIZWlnaHQiOjAuMCwiQm9yZGVyU3R5bGUiOm51bGwsIlBhcmVudFN0eWxlIjpudWxsfSwiVGFza3MiOlt7IiRpZCI6IjgyNyIsIl9hdHRhY2hlZE1pbGVzdG9uZXMiOltdLCJUYXNrRGVmaW5pdGlvbiI6eyIkaWQiOiI4MjgiLCJHcm91cE5hbWUiOiI5ZTMyOGE0Ny04MjEwLTQyNTUtYWY4Ni00NTVjMDk2NjZhZTUiLCJTdGFydERhdGUiOiIyMDE5LTA0LTAxVDAwOjAwOjAwIiwiRW5kRGF0ZSI6IjIwMTktMDUtMTNUMTE6NTk6MDAiLCJQZXJjZW50YWdlQ29tcGxldGUiOm51bGwsIlN0eWxlIjp7IiRpZCI6IjgyOSIsIlNoYXBlIjozLCJTaGFwZVRoaWNrbmVzcyI6MCwiRHVyYXRpb25Gb3JtYXQiOjAsIkluY2x1ZGVOb25Xb3JraW5nRGF5c0luRHVyYXRpb24iOmZhbHNlLCJQZXJjZW50YWdlQ29tcGxldGVTdHlsZSI6eyIkaWQiOiI4MzAiLCJGb250U2V0dGluZ3MiOnsiJGlkIjoiODMx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pZCI6IjgzMiIsIlRvcCI6MCwiTGVmdCI6MCwiUmlnaHQiOjAsIkJvdHRvbSI6MH0sIlBhZGRpbmciOnsiJGlkIjoiODMzIiwiVG9wIjowLCJMZWZ0IjowLCJSaWdodCI6MCwiQm90dG9tIjowfSwiQmFja2dyb3VuZCI6eyIkcmVmIjoiODkifSwiSXNWaXNpYmxlIjp0cnVlLCJXaWR0aCI6MC4wLCJIZWlnaHQiOjAuMCwiQm9yZGVyU3R5bGUiOnsiJGlkIjoiODM0IiwiTGluZUNvbG9yIjpudWxsLCJMaW5lV2VpZ2h0IjowLjAsIkxpbmVUeXBlIjowLCJQYXJlbnRTdHlsZSI6bnVsbH0sIlBhcmVudFN0eWxlIjpudWxsfSwiRHVyYXRpb25TdHlsZSI6eyIkaWQiOiI4MzUiLCJGb250U2V0dGluZ3MiOnsiJGlkIjoiODM2IiwiRm9udFNpemUiOjEwLCJGb250TmFtZSI6IkNhbGlicmkiLCJJc0JvbGQiOmZhbHNlLCJJc0l0YWxpYyI6ZmFsc2UsIklzVW5kZXJsaW5lZCI6ZmFsc2UsIlBhcmVudFN0eWxlIjpudWxsfSwiQXV0b1NpemUiOjAsIkZvcmVncm91bmQiOnsiJGlkIjoiODM3IiwiQ29sb3IiOnsiJHJlZiI6IjkzIn19LCJNYXhXaWR0aCI6MjAwLjAsIk1heEhlaWdodCI6IkluZmluaXR5IiwiU21hcnRGb3JlZ3JvdW5kSXNBY3RpdmUiOmZhbHNlLCJIb3Jpem9udGFsQWxpZ25tZW50IjowLCJWZXJ0aWNhbEFsaWdubWVudCI6MCwiU21hcnRGb3JlZ3JvdW5kIjpudWxsLCJCYWNrZ3JvdW5kRmlsbFR5cGUiOjAsIk1hcmdpbiI6eyIkaWQiOiI4MzgiLCJUb3AiOjAsIkxlZnQiOjAsIlJpZ2h0IjowLCJCb3R0b20iOjB9LCJQYWRkaW5nIjp7IiRpZCI6IjgzOSIsIlRvcCI6MCwiTGVmdCI6MCwiUmlnaHQiOjAsIkJvdHRvbSI6MH0sIkJhY2tncm91bmQiOnsiJHJlZiI6Ijk2In0sIklzVmlzaWJsZSI6dHJ1ZSwiV2lkdGgiOjAuMCwiSGVpZ2h0IjowLjAsIkJvcmRlclN0eWxlIjp7IiRpZCI6Ijg0MCIsIkxpbmVDb2xvciI6bnVsbCwiTGluZVdlaWdodCI6MC4wLCJMaW5lVHlwZSI6MCwiUGFyZW50U3R5bGUiOm51bGx9LCJQYXJlbnRTdHlsZSI6bnVsbH0sIkhvcml6b250YWxDb25uZWN0b3JTdHlsZSI6eyIkaWQiOiI4NDEiLCJMaW5lQ29sb3IiOnsiJHJlZiI6Ijk4In0sIkxpbmVXZWlnaHQiOjEuMCwiTGluZVR5cGUiOjAsIlBhcmVudFN0eWxlIjpudWxsfSwiVmVydGljYWxDb25uZWN0b3JTdHlsZSI6eyIkaWQiOiI4NDIiLCJMaW5lQ29sb3IiOnsiJHJlZiI6IjEwM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g0MyIsIk1hcmdpbiI6eyIkaWQiOiI4NDQiLCJUb3AiOjAsIkxlZnQiOjQsIlJpZ2h0Ijo0LCJCb3R0b20iOjB9LCJQYWRkaW5nIjp7IiRpZCI6Ijg0NSIsIlRvcCI6MCwiTGVmdCI6MCwiUmlnaHQiOjAsIkJvdHRvbSI6MH0sIkJhY2tncm91bmQiOnsiJGlkIjoiODQ2IiwiQ29sb3IiOnsiJGlkIjoiODQ3IiwiQSI6MjU1LCJSIjoxMTYsIkciOjE3MywiQiI6NzN9fSwiSXNWaXNpYmxlIjp0cnVlLCJXaWR0aCI6MC4wLCJIZWlnaHQiOjEzLjQyNjY2NjY2NjY2NjY3NywiQm9yZGVyU3R5bGUiOnsiJGlkIjoiODQ4IiwiTGluZUNvbG9yIjp7IiRyZWYiOiIxMDkifSwiTGluZVdlaWdodCI6MC4wLCJMaW5lVHlwZSI6MCwiUGFyZW50U3R5bGUiOm51bGx9LCJQYXJlbnRTdHlsZSI6bnVsbH0sIlRpdGxlU3R5bGUiOnsiJGlkIjoiODQ5IiwiRm9udFNldHRpbmdzIjp7IiRpZCI6Ijg1MCIsIkZvbnRTaXplIjoxMSwiRm9udE5hbWUiOiJDYWxpYnJpIiwiSXNCb2xkIjpmYWxzZSwiSXNJdGFsaWMiOmZhbHNlLCJJc1VuZGVybGluZWQiOmZhbHNlLCJQYXJlbnRTdHlsZSI6bnVsbH0sIkF1dG9TaXplIjowLCJGb3JlZ3JvdW5kIjp7IiRpZCI6Ijg1MSIsIkNvbG9yIjp7IiRpZCI6Ijg1M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4NTMiLCJUb3AiOjAsIkxlZnQiOjAsIlJpZ2h0IjowLCJCb3R0b20iOjB9LCJQYWRkaW5nIjp7IiRpZCI6Ijg1NCIsIlRvcCI6MCwiTGVmdCI6MCwiUmlnaHQiOjAsIkJvdHRvbSI6MH0sIkJhY2tncm91bmQiOnsiJHJlZiI6IjExNyJ9LCJJc1Zpc2libGUiOnRydWUsIldpZHRoIjowLjAsIkhlaWdodCI6MC4wLCJCb3JkZXJTdHlsZSI6eyIkaWQiOiI4NTUiLCJMaW5lQ29sb3IiOm51bGwsIkxpbmVXZWlnaHQiOjAuMCwiTGluZVR5cGUiOjAsIlBhcmVudFN0eWxlIjpudWxsfSwiUGFyZW50U3R5bGUiOm51bGx9LCJEYXRlU3R5bGUiOnsiJGlkIjoiODU2IiwiRm9udFNldHRpbmdzIjp7IiRpZCI6Ijg1NyIsIkZvbnRTaXplIjoxMCwiRm9udE5hbWUiOiJDYWxpYnJpIiwiSXNCb2xkIjpmYWxzZSwiSXNJdGFsaWMiOmZhbHNlLCJJc1VuZGVybGluZWQiOmZhbHNlLCJQYXJlbnRTdHlsZSI6bnVsbH0sIkF1dG9TaXplIjowLCJGb3JlZ3JvdW5kIjp7IiRpZCI6Ijg1OCIsIkNvbG9yIjp7IiRpZCI6Ijg1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YwIiwiVG9wIjowLCJMZWZ0IjowLCJSaWdodCI6MCwiQm90dG9tIjowfSwiUGFkZGluZyI6eyIkaWQiOiI4NjEiLCJUb3AiOjAsIkxlZnQiOjAsIlJpZ2h0IjowLCJCb3R0b20iOjB9LCJCYWNrZ3JvdW5kIjp7IiRyZWYiOiIxMjQifSwiSXNWaXNpYmxlIjp0cnVlLCJXaWR0aCI6MC4wLCJIZWlnaHQiOjAuMCwiQm9yZGVyU3R5bGUiOnsiJGlkIjoiODYyIiwiTGluZUNvbG9yIjpudWxsLCJMaW5lV2VpZ2h0IjowLjAsIkxpbmVUeXBlIjowLCJQYXJlbnRTdHlsZSI6bnVsbH0sIlBhcmVudFN0eWxlIjpudWxsfSwiRGF0ZUZvcm1hdCI6eyIkaWQiOiI4Nj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UsIlNtYXJ0RHVyYXRpb25BY3RpdmF0ZWQiOmZhbHNlLCJEYXRlRm9ybWF0Ijp7IiRyZWYiOiI4NjMifSwiSWQiOiI0N2NiZTg5Yy1kZjU1LTQxOTktOWFlMC1kM2FjNTI2MTk0ZjYiLCJJbXBvcnRJZCI6bnVsbCwiVGl0bGUiOiJBbHBoYSBCdWlsZCIsIk5vdGUiOm51bGwsIkh5cGVybGluayI6eyIkaWQiOiI4NjQiLCJBZGRyZXNzIjoiIiwiU3ViQWRkcmVzcyI6IiJ9LCJJc0NoYW5nZWQiOmZhbHNlLCJJc05ldyI6ZmFsc2V9LCJJbmRleCI6MH0seyIkaWQiOiI4NjUiLCJfYXR0YWNoZWRNaWxlc3RvbmVzIjpbXSwiVGFza0RlZmluaXRpb24iOnsiJGlkIjoiODY2IiwiR3JvdXBOYW1lIjoiOWUzMjhhNDctODIxMC00MjU1LWFmODYtNDU1YzA5NjY2YWU1IiwiU3RhcnREYXRlIjoiMjAxOS0wMy0wMVQwMDowMDowMCIsIkVuZERhdGUiOiIyMDE5LTA0LTAxVDExOjU5OjAwIiwiUGVyY2VudGFnZUNvbXBsZXRlIjpudWxsLCJTdHlsZSI6eyIkaWQiOiI4NjciLCJTaGFwZSI6MSwiU2hhcGVUaGlja25lc3MiOjAsIkR1cmF0aW9uRm9ybWF0IjowLCJJbmNsdWRlTm9uV29ya2luZ0RheXNJbkR1cmF0aW9uIjpmYWxzZSwiUGVyY2VudGFnZUNvbXBsZXRlU3R5bGUiOnsiJGlkIjoiODY4IiwiRm9udFNldHRpbmdzIjp7IiRpZCI6Ijg2OSIsIkZvbnRTaXplIjoxMC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CwiU21hcnRGb3JlZ3JvdW5kIjpudWxsLCJCYWNrZ3JvdW5kRmlsbFR5cGUiOjAsIk1hcmdpbiI6eyIkaWQiOiI4NzAiLCJUb3AiOjAsIkxlZnQiOjAsIlJpZ2h0IjowLCJCb3R0b20iOjB9LCJQYWRkaW5nIjp7IiRpZCI6Ijg3MSIsIlRvcCI6MCwiTGVmdCI6MCwiUmlnaHQiOjAsIkJvdHRvbSI6MH0sIkJhY2tncm91bmQiOnsiJHJlZiI6Ijg5In0sIklzVmlzaWJsZSI6dHJ1ZSwiV2lkdGgiOjAuMCwiSGVpZ2h0IjowLjAsIkJvcmRlclN0eWxlIjp7IiRpZCI6Ijg3MiIsIkxpbmVDb2xvciI6bnVsbCwiTGluZVdlaWdodCI6MC4wLCJMaW5lVHlwZSI6MCwiUGFyZW50U3R5bGUiOm51bGx9LCJQYXJlbnRTdHlsZSI6bnVsbH0sIkR1cmF0aW9uU3R5bGUiOnsiJGlkIjoiODczIiwiRm9udFNldHRpbmdzIjp7IiRpZCI6Ijg3NCIsIkZvbnRTaXplIjoxMCwiRm9udE5hbWUiOiJDYWxpYnJpIiwiSXNCb2xkIjpmYWxzZSwiSXNJdGFsaWMiOmZhbHNlLCJJc1VuZGVybGluZWQiOmZhbHNlLCJQYXJlbnRTdHlsZSI6bnVsbH0sIkF1dG9TaXplIjowLCJGb3JlZ3JvdW5kIjp7IiRpZCI6Ijg3NSIsIkNvbG9yIjp7IiRyZWYiOiI5MyJ9fSwiTWF4V2lkdGgiOjIwMC4wLCJNYXhIZWlnaHQiOiJJbmZpbml0eSIsIlNtYXJ0Rm9yZWdyb3VuZElzQWN0aXZlIjpmYWxzZSwiSG9yaXpvbnRhbEFsaWdubWVudCI6MCwiVmVydGljYWxBbGlnbm1lbnQiOjAsIlNtYXJ0Rm9yZWdyb3VuZCI6bnVsbCwiQmFja2dyb3VuZEZpbGxUeXBlIjowLCJNYXJnaW4iOnsiJGlkIjoiODc2IiwiVG9wIjowLCJMZWZ0IjowLCJSaWdodCI6MCwiQm90dG9tIjowfSwiUGFkZGluZyI6eyIkaWQiOiI4NzciLCJUb3AiOjAsIkxlZnQiOjAsIlJpZ2h0IjowLCJCb3R0b20iOjB9LCJCYWNrZ3JvdW5kIjp7IiRyZWYiOiI5NiJ9LCJJc1Zpc2libGUiOnRydWUsIldpZHRoIjowLjAsIkhlaWdodCI6MC4wLCJCb3JkZXJTdHlsZSI6eyIkaWQiOiI4NzgiLCJMaW5lQ29sb3IiOm51bGwsIkxpbmVXZWlnaHQiOjAuMCwiTGluZVR5cGUiOjAsIlBhcmVudFN0eWxlIjpudWxsfSwiUGFyZW50U3R5bGUiOm51bGx9LCJIb3Jpem9udGFsQ29ubmVjdG9yU3R5bGUiOnsiJGlkIjoiODc5IiwiTGluZUNvbG9yIjp7IiRyZWYiOiI5OCJ9LCJMaW5lV2VpZ2h0IjoxLjAsIkxpbmVUeXBlIjowLCJQYXJlbnRTdHlsZSI6bnVsbH0sIlZlcnRpY2FsQ29ubmVjdG9yU3R5bGUiOnsiJGlkIjoiODgwIiwiTGluZUNvbG9yIjp7IiRyZWYiOiIxMDE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dHJ1ZSwiUGVyY2VudGFnZUNvbXBsZXRlU2hhcGVPcGFjaXR5IjozNSwiU2hhcGVTdHlsZSI6eyIkaWQiOiI4ODEiLCJNYXJnaW4iOnsiJGlkIjoiODgyIiwiVG9wIjowLCJMZWZ0Ijo0LCJSaWdodCI6NCwiQm90dG9tIjowfSwiUGFkZGluZyI6eyIkaWQiOiI4ODMiLCJUb3AiOjAsIkxlZnQiOjAsIlJpZ2h0IjowLCJCb3R0b20iOjB9LCJCYWNrZ3JvdW5kIjp7IiRpZCI6Ijg4NCIsIkNvbG9yIjp7IiRpZCI6Ijg4NSIsIkEiOjI1NSwiUiI6MTE2LCJHIjoxNzMsIkIiOjczfX0sIklzVmlzaWJsZSI6dHJ1ZSwiV2lkdGgiOjAuMCwiSGVpZ2h0IjoxMy40MjY2NjY2NjY2NjY2NzcsIkJvcmRlclN0eWxlIjp7IiRpZCI6Ijg4NiIsIkxpbmVDb2xvciI6eyIkcmVmIjoiMTA5In0sIkxpbmVXZWlnaHQiOjAuMCwiTGluZVR5cGUiOjAsIlBhcmVudFN0eWxlIjpudWxsfSwiUGFyZW50U3R5bGUiOm51bGx9LCJUaXRsZVN0eWxlIjp7IiRpZCI6Ijg4NyIsIkZvbnRTZXR0aW5ncyI6eyIkaWQiOiI4ODgiLCJGb250U2l6ZSI6MTEsIkZvbnROYW1lIjoiQ2FsaWJyaSIsIklzQm9sZCI6ZmFsc2UsIklzSXRhbGljIjpmYWxzZSwiSXNVbmRlcmxpbmVkIjpmYWxzZSwiUGFyZW50U3R5bGUiOm51bGx9LCJBdXRvU2l6ZSI6MCwiRm9yZWdyb3VuZCI6eyIkaWQiOiI4ODkiLCJDb2xvciI6eyIkaWQiOiI4OTA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ODkxIiwiVG9wIjowLCJMZWZ0IjowLCJSaWdodCI6MCwiQm90dG9tIjowfSwiUGFkZGluZyI6eyIkaWQiOiI4OTIiLCJUb3AiOjAsIkxlZnQiOjAsIlJpZ2h0IjowLCJCb3R0b20iOjB9LCJCYWNrZ3JvdW5kIjp7IiRyZWYiOiIxMTcifSwiSXNWaXNpYmxlIjp0cnVlLCJXaWR0aCI6MC4wLCJIZWlnaHQiOjAuMCwiQm9yZGVyU3R5bGUiOnsiJGlkIjoiODkzIiwiTGluZUNvbG9yIjpudWxsLCJMaW5lV2VpZ2h0IjowLjAsIkxpbmVUeXBlIjowLCJQYXJlbnRTdHlsZSI6bnVsbH0sIlBhcmVudFN0eWxlIjpudWxsfSwiRGF0ZVN0eWxlIjp7IiRpZCI6Ijg5NCIsIkZvbnRTZXR0aW5ncyI6eyIkaWQiOiI4OTUiLCJGb250U2l6ZSI6MTAsIkZvbnROYW1lIjoiQ2FsaWJyaSIsIklzQm9sZCI6ZmFsc2UsIklzSXRhbGljIjpmYWxzZSwiSXNVbmRlcmxpbmVkIjpmYWxzZSwiUGFyZW50U3R5bGUiOm51bGx9LCJBdXRvU2l6ZSI6MCwiRm9yZWdyb3VuZCI6eyIkaWQiOiI4OTYiLCJDb2xvciI6eyIkaWQiOiI4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5OCIsIlRvcCI6MCwiTGVmdCI6MCwiUmlnaHQiOjAsIkJvdHRvbSI6MH0sIlBhZGRpbmciOnsiJGlkIjoiODk5IiwiVG9wIjowLCJMZWZ0IjowLCJSaWdodCI6MCwiQm90dG9tIjowfSwiQmFja2dyb3VuZCI6eyIkcmVmIjoiMTI0In0sIklzVmlzaWJsZSI6dHJ1ZSwiV2lkdGgiOjAuMCwiSGVpZ2h0IjowLjAsIkJvcmRlclN0eWxlIjp7IiRpZCI6IjkwMCIsIkxpbmVDb2xvciI6bnVsbCwiTGluZVdlaWdodCI6MC4wLCJMaW5lVHlwZSI6MCwiUGFyZW50U3R5bGUiOm51bGx9LCJQYXJlbnRTdHlsZSI6bnVsbH0sIkRhdGVGb3JtYXQiOnsiJGlkIjoiOTA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I2LCJTbWFydER1cmF0aW9uQWN0aXZhdGVkIjpmYWxzZSwiRGF0ZUZvcm1hdCI6eyIkcmVmIjoiOTAxIn0sIklkIjoiY2YyNWU3Y2EtZWI5My00Yjc1LWIxZWYtZDJkYjcxOTA1YWQ1IiwiSW1wb3J0SWQiOm51bGwsIlRpdGxlIjoiUHJvdG90eXBlIiwiTm90ZSI6bnVsbCwiSHlwZXJsaW5rIjp7IiRpZCI6IjkwMiIsIkFkZHJlc3MiOiIiLCJTdWJBZGRyZXNzIjoiIn0sIklzQ2hhbmdlZCI6ZmFsc2UsIklzTmV3IjpmYWxzZX0sIkluZGV4IjowfSx7IiRpZCI6IjkwMyIsIl9hdHRhY2hlZE1pbGVzdG9uZXMiOltdLCJUYXNrRGVmaW5pdGlvbiI6eyIkaWQiOiI5MDQiLCJHcm91cE5hbWUiOm51bGwsIlN0YXJ0RGF0ZSI6IjIwMTktMDQtMDFUMDA6MDA6MDAiLCJFbmREYXRlIjoiMjAxOS0xMC0yMVQxMTo1OTowMCIsIlBlcmNlbnRhZ2VDb21wbGV0ZSI6bnVsbCwiU3R5bGUiOnsiJGlkIjoiOTA1IiwiU2hhcGUiOjYsIlNoYXBlVGhpY2tuZXNzIjoxLCJEdXJhdGlvbkZvcm1hdCI6MCwiSW5jbHVkZU5vbldvcmtpbmdEYXlzSW5EdXJhdGlvbiI6ZmFsc2UsIlBlcmNlbnRhZ2VDb21wbGV0ZVN0eWxlIjp7IiRpZCI6IjkwNiIsIkZvbnRTZXR0aW5ncyI6eyIkaWQiOiI5MDc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GlkIjoiOTA4IiwiVG9wIjowLCJMZWZ0IjowLCJSaWdodCI6MCwiQm90dG9tIjowfSwiUGFkZGluZyI6eyIkaWQiOiI5MDkiLCJUb3AiOjAsIkxlZnQiOjAsIlJpZ2h0IjowLCJCb3R0b20iOjB9LCJCYWNrZ3JvdW5kIjp7IiRyZWYiOiI4OSJ9LCJJc1Zpc2libGUiOnRydWUsIldpZHRoIjowLjAsIkhlaWdodCI6MC4wLCJCb3JkZXJTdHlsZSI6eyIkaWQiOiI5MTAiLCJMaW5lQ29sb3IiOm51bGwsIkxpbmVXZWlnaHQiOjAuMCwiTGluZVR5cGUiOjAsIlBhcmVudFN0eWxlIjpudWxsfSwiUGFyZW50U3R5bGUiOm51bGx9LCJEdXJhdGlvblN0eWxlIjp7IiRpZCI6IjkxMSIsIkZvbnRTZXR0aW5ncyI6eyIkaWQiOiI5MTIiLCJGb250U2l6ZSI6MTAsIkZvbnROYW1lIjoiQ2FsaWJyaSIsIklzQm9sZCI6ZmFsc2UsIklzSXRhbGljIjpmYWxzZSwiSXNVbmRlcmxpbmVkIjpmYWxzZSwiUGFyZW50U3R5bGUiOm51bGx9LCJBdXRvU2l6ZSI6MCwiRm9yZWdyb3VuZCI6eyIkaWQiOiI5MTMiLCJDb2xvciI6eyIkcmVmIjoiOTMifX0sIk1heFdpZHRoIjoyMDAuMCwiTWF4SGVpZ2h0IjoiSW5maW5pdHkiLCJTbWFydEZvcmVncm91bmRJc0FjdGl2ZSI6ZmFsc2UsIkhvcml6b250YWxBbGlnbm1lbnQiOjAsIlZlcnRpY2FsQWxpZ25tZW50IjowLCJTbWFydEZvcmVncm91bmQiOm51bGwsIkJhY2tncm91bmRGaWxsVHlwZSI6MCwiTWFyZ2luIjp7IiRpZCI6IjkxNCIsIlRvcCI6MCwiTGVmdCI6MCwiUmlnaHQiOjAsIkJvdHRvbSI6MH0sIlBhZGRpbmciOnsiJGlkIjoiOTE1IiwiVG9wIjowLCJMZWZ0IjowLCJSaWdodCI6MCwiQm90dG9tIjowfSwiQmFja2dyb3VuZCI6eyIkcmVmIjoiOTYifSwiSXNWaXNpYmxlIjp0cnVlLCJXaWR0aCI6MC4wLCJIZWlnaHQiOjAuMCwiQm9yZGVyU3R5bGUiOnsiJGlkIjoiOTE2IiwiTGluZUNvbG9yIjpudWxsLCJMaW5lV2VpZ2h0IjowLjAsIkxpbmVUeXBlIjowLCJQYXJlbnRTdHlsZSI6bnVsbH0sIlBhcmVudFN0eWxlIjpudWxsfSwiSG9yaXpvbnRhbENvbm5lY3RvclN0eWxlIjp7IiRpZCI6IjkxNyIsIkxpbmVDb2xvciI6eyIkcmVmIjoiOTgifSwiTGluZVdlaWdodCI6MS4wLCJMaW5lVHlwZSI6MCwiUGFyZW50U3R5bGUiOm51bGx9LCJWZXJ0aWNhbENvbm5lY3RvclN0eWxlIjp7IiRpZCI6IjkxOCIsIkxpbmVDb2xvciI6eyIkcmVmIjoiMTAx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TE5IiwiTWFyZ2luIjp7IiRpZCI6IjkyMCIsIlRvcCI6MCwiTGVmdCI6NCwiUmlnaHQiOjQsIkJvdHRvbSI6MH0sIlBhZGRpbmciOnsiJGlkIjoiOTIxIiwiVG9wIjowLCJMZWZ0IjowLCJSaWdodCI6MCwiQm90dG9tIjowfSwiQmFja2dyb3VuZCI6eyIkaWQiOiI5MjIiLCJDb2xvciI6eyIkaWQiOiI5MjMiLCJBIjoyNTUsIlIiOjExNiwiRyI6MTczLCJCIjo3M319LCJJc1Zpc2libGUiOnRydWUsIldpZHRoIjowLjAsIkhlaWdodCI6MTYuMCwiQm9yZGVyU3R5bGUiOnsiJGlkIjoiOTI0IiwiTGluZUNvbG9yIjp7IiRyZWYiOiIxMDkifSwiTGluZVdlaWdodCI6MC4wLCJMaW5lVHlwZSI6MCwiUGFyZW50U3R5bGUiOm51bGx9LCJQYXJlbnRTdHlsZSI6bnVsbH0sIlRpdGxlU3R5bGUiOnsiJGlkIjoiOTI1IiwiRm9udFNldHRpbmdzIjp7IiRpZCI6IjkyNiIsIkZvbnRTaXplIjoxMSwiRm9udE5hbWUiOiJDYWxpYnJpIiwiSXNCb2xkIjpmYWxzZSwiSXNJdGFsaWMiOmZhbHNlLCJJc1VuZGVybGluZWQiOmZhbHNlLCJQYXJlbnRTdHlsZSI6bnVsbH0sIkF1dG9TaXplIjowLCJGb3JlZ3JvdW5kIjp7IiRpZCI6IjkyNyIsIkNvbG9yIjp7IiRpZCI6IjkyO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5MjkiLCJUb3AiOjAsIkxlZnQiOjAsIlJpZ2h0IjowLCJCb3R0b20iOjB9LCJQYWRkaW5nIjp7IiRpZCI6IjkzMCIsIlRvcCI6MCwiTGVmdCI6MCwiUmlnaHQiOjAsIkJvdHRvbSI6MH0sIkJhY2tncm91bmQiOnsiJHJlZiI6IjExNyJ9LCJJc1Zpc2libGUiOnRydWUsIldpZHRoIjowLjAsIkhlaWdodCI6MC4wLCJCb3JkZXJTdHlsZSI6eyIkaWQiOiI5MzEiLCJMaW5lQ29sb3IiOm51bGwsIkxpbmVXZWlnaHQiOjAuMCwiTGluZVR5cGUiOjAsIlBhcmVudFN0eWxlIjpudWxsfSwiUGFyZW50U3R5bGUiOm51bGx9LCJEYXRlU3R5bGUiOnsiJGlkIjoiOTMyIiwiRm9udFNldHRpbmdzIjp7IiRpZCI6IjkzMyIsIkZvbnRTaXplIjoxMCwiRm9udE5hbWUiOiJDYWxpYnJpIiwiSXNCb2xkIjpmYWxzZSwiSXNJdGFsaWMiOmZhbHNlLCJJc1VuZGVybGluZWQiOmZhbHNlLCJQYXJlbnRTdHlsZSI6bnVsbH0sIkF1dG9TaXplIjowLCJGb3JlZ3JvdW5kIjp7IiRpZCI6IjkzNCIsIkNvbG9yIjp7IiRpZCI6Ijkz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M2IiwiVG9wIjowLCJMZWZ0IjowLCJSaWdodCI6MCwiQm90dG9tIjowfSwiUGFkZGluZyI6eyIkaWQiOiI5MzciLCJUb3AiOjAsIkxlZnQiOjAsIlJpZ2h0IjowLCJCb3R0b20iOjB9LCJCYWNrZ3JvdW5kIjp7IiRyZWYiOiIxMjQifSwiSXNWaXNpYmxlIjp0cnVlLCJXaWR0aCI6MC4wLCJIZWlnaHQiOjAuMCwiQm9yZGVyU3R5bGUiOnsiJGlkIjoiOTM4IiwiTGluZUNvbG9yIjpudWxsLCJMaW5lV2VpZ2h0IjowLjAsIkxpbmVUeXBlIjowLCJQYXJlbnRTdHlsZSI6bnVsbH0sIlBhcmVudFN0eWxlIjpudWxsfSwiRGF0ZUZvcm1hdCI6eyIkaWQiOiI5M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csIlNtYXJ0RHVyYXRpb25BY3RpdmF0ZWQiOmZhbHNlLCJEYXRlRm9ybWF0Ijp7IiRyZWYiOiI5MzkifSwiSWQiOiI1NDZkYzMzMi0zZDc0LTQ2NGEtOGVmNi1hNGU2ZTUzZjM2ZWEiLCJJbXBvcnRJZCI6bnVsbCwiVGl0bGUiOiJEZXZlbG9wbWVudCBQaGFzZSBJIiwiTm90ZSI6bnVsbCwiSHlwZXJsaW5rIjp7IiRpZCI6Ijk0MCIsIkFkZHJlc3MiOiIiLCJTdWJBZGRyZXNzIjoiIn0sIklzQ2hhbmdlZCI6ZmFsc2UsIklzTmV3IjpmYWxzZX0sIkluZGV4IjowfSx7IiRpZCI6Ijk0MSIsIl9hdHRhY2hlZE1pbGVzdG9uZXMiOltdLCJUYXNrRGVmaW5pdGlvbiI6eyIkaWQiOiI5NDIiLCJHcm91cE5hbWUiOm51bGwsIlN0YXJ0RGF0ZSI6IjIwMTktMDgtMjFUMDA6MDA6MDAiLCJFbmREYXRlIjoiMjAxOS0xMC0yMVQxMTo1OTowMCIsIlBlcmNlbnRhZ2VDb21wbGV0ZSI6bnVsbCwiU3R5bGUiOnsiJGlkIjoiOTQzIiwiU2hhcGUiOjYsIlNoYXBlVGhpY2tuZXNzIjoxLCJEdXJhdGlvbkZvcm1hdCI6MCwiSW5jbHVkZU5vbldvcmtpbmdEYXlzSW5EdXJhdGlvbiI6ZmFsc2UsIlBlcmNlbnRhZ2VDb21wbGV0ZVN0eWxlIjp7IiRpZCI6Ijk0NCIsIkZvbnRTZXR0aW5ncyI6eyIkaWQiOiI5NDUiLCJGb250U2l6ZSI6MTAsIkZvbnROYW1lIjoiQ2FsaWJyaSIsIklzQm9sZCI6ZmFsc2UsIklzSXRhbGljIjpmYWxzZSwiSXNVbmRlcmxpbmVkIjpmYWxzZSwiUGFyZW50U3R5bGUiOm51bGx9LCJBdXRvU2l6ZSI6MCwiRm9yZWdyb3VuZCI6eyIkcmVmIjoiODUifSwiTWF4V2lkdGgiOjIwMC4wLCJNYXhIZWlnaHQiOiJJbmZpbml0eSIsIlNtYXJ0Rm9yZWdyb3VuZElzQWN0aXZlIjpmYWxzZSwiSG9yaXpvbnRhbEFsaWdubWVudCI6MCwiVmVydGljYWxBbGlnbm1lbnQiOjAsIlNtYXJ0Rm9yZWdyb3VuZCI6bnVsbCwiQmFja2dyb3VuZEZpbGxUeXBlIjowLCJNYXJnaW4iOnsiJGlkIjoiOTQ2IiwiVG9wIjowLCJMZWZ0IjowLCJSaWdodCI6MCwiQm90dG9tIjowfSwiUGFkZGluZyI6eyIkaWQiOiI5NDciLCJUb3AiOjAsIkxlZnQiOjAsIlJpZ2h0IjowLCJCb3R0b20iOjB9LCJCYWNrZ3JvdW5kIjp7IiRyZWYiOiI4OSJ9LCJJc1Zpc2libGUiOnRydWUsIldpZHRoIjowLjAsIkhlaWdodCI6MC4wLCJCb3JkZXJTdHlsZSI6eyIkaWQiOiI5NDgiLCJMaW5lQ29sb3IiOm51bGwsIkxpbmVXZWlnaHQiOjAuMCwiTGluZVR5cGUiOjAsIlBhcmVudFN0eWxlIjpudWxsfSwiUGFyZW50U3R5bGUiOm51bGx9LCJEdXJhdGlvblN0eWxlIjp7IiRpZCI6Ijk0OSIsIkZvbnRTZXR0aW5ncyI6eyIkaWQiOiI5NTAiLCJGb250U2l6ZSI6MTAsIkZvbnROYW1lIjoiQ2FsaWJyaSIsIklzQm9sZCI6ZmFsc2UsIklzSXRhbGljIjpmYWxzZSwiSXNVbmRlcmxpbmVkIjpmYWxzZSwiUGFyZW50U3R5bGUiOm51bGx9LCJBdXRvU2l6ZSI6MCwiRm9yZWdyb3VuZCI6eyIkaWQiOiI5NTEiLCJDb2xvciI6eyIkcmVmIjoiOTMifX0sIk1heFdpZHRoIjoyMDAuMCwiTWF4SGVpZ2h0IjoiSW5maW5pdHkiLCJTbWFydEZvcmVncm91bmRJc0FjdGl2ZSI6ZmFsc2UsIkhvcml6b250YWxBbGlnbm1lbnQiOjAsIlZlcnRpY2FsQWxpZ25tZW50IjowLCJTbWFydEZvcmVncm91bmQiOm51bGwsIkJhY2tncm91bmRGaWxsVHlwZSI6MCwiTWFyZ2luIjp7IiRpZCI6Ijk1MiIsIlRvcCI6MCwiTGVmdCI6MCwiUmlnaHQiOjAsIkJvdHRvbSI6MH0sIlBhZGRpbmciOnsiJGlkIjoiOTUzIiwiVG9wIjowLCJMZWZ0IjowLCJSaWdodCI6MCwiQm90dG9tIjowfSwiQmFja2dyb3VuZCI6eyIkcmVmIjoiOTYifSwiSXNWaXNpYmxlIjp0cnVlLCJXaWR0aCI6MC4wLCJIZWlnaHQiOjAuMCwiQm9yZGVyU3R5bGUiOnsiJGlkIjoiOTU0IiwiTGluZUNvbG9yIjpudWxsLCJMaW5lV2VpZ2h0IjowLjAsIkxpbmVUeXBlIjowLCJQYXJlbnRTdHlsZSI6bnVsbH0sIlBhcmVudFN0eWxlIjpudWxsfSwiSG9yaXpvbnRhbENvbm5lY3RvclN0eWxlIjp7IiRpZCI6Ijk1NSIsIkxpbmVDb2xvciI6eyIkcmVmIjoiOTgifSwiTGluZVdlaWdodCI6MS4wLCJMaW5lVHlwZSI6MCwiUGFyZW50U3R5bGUiOm51bGx9LCJWZXJ0aWNhbENvbm5lY3RvclN0eWxlIjp7IiRpZCI6Ijk1NiIsIkxpbmVDb2xvciI6eyIkcmVmIjoiMTAx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nRydWUsIlBlcmNlbnRhZ2VDb21wbGV0ZVNoYXBlT3BhY2l0eSI6MzUsIlNoYXBlU3R5bGUiOnsiJGlkIjoiOTU3IiwiTWFyZ2luIjp7IiRpZCI6Ijk1OCIsIlRvcCI6MCwiTGVmdCI6NCwiUmlnaHQiOjQsIkJvdHRvbSI6MH0sIlBhZGRpbmciOnsiJGlkIjoiOTU5IiwiVG9wIjowLCJMZWZ0IjowLCJSaWdodCI6MCwiQm90dG9tIjowfSwiQmFja2dyb3VuZCI6eyIkaWQiOiI5NjAiLCJDb2xvciI6eyIkaWQiOiI5NjEiLCJBIjoyNTUsIlIiOjExNiwiRyI6MTczLCJCIjo3M319LCJJc1Zpc2libGUiOnRydWUsIldpZHRoIjowLjAsIkhlaWdodCI6MTYuMCwiQm9yZGVyU3R5bGUiOnsiJGlkIjoiOTYyIiwiTGluZUNvbG9yIjp7IiRyZWYiOiIxMDkifSwiTGluZVdlaWdodCI6MC4wLCJMaW5lVHlwZSI6MCwiUGFyZW50U3R5bGUiOm51bGx9LCJQYXJlbnRTdHlsZSI6bnVsbH0sIlRpdGxlU3R5bGUiOnsiJGlkIjoiOTYzIiwiRm9udFNldHRpbmdzIjp7IiRpZCI6Ijk2NCIsIkZvbnRTaXplIjoxMSwiRm9udE5hbWUiOiJDYWxpYnJpIiwiSXNCb2xkIjpmYWxzZSwiSXNJdGFsaWMiOmZhbHNlLCJJc1VuZGVybGluZWQiOmZhbHNlLCJQYXJlbnRTdHlsZSI6bnVsbH0sIkF1dG9TaXplIjowLCJGb3JlZ3JvdW5kIjp7IiRpZCI6Ijk2NSIsIkNvbG9yIjp7IiRpZCI6Ijk2N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5NjciLCJUb3AiOjAsIkxlZnQiOjAsIlJpZ2h0IjowLCJCb3R0b20iOjB9LCJQYWRkaW5nIjp7IiRpZCI6Ijk2OCIsIlRvcCI6MCwiTGVmdCI6MCwiUmlnaHQiOjAsIkJvdHRvbSI6MH0sIkJhY2tncm91bmQiOnsiJHJlZiI6IjExNyJ9LCJJc1Zpc2libGUiOnRydWUsIldpZHRoIjowLjAsIkhlaWdodCI6MC4wLCJCb3JkZXJTdHlsZSI6eyIkaWQiOiI5NjkiLCJMaW5lQ29sb3IiOm51bGwsIkxpbmVXZWlnaHQiOjAuMCwiTGluZVR5cGUiOjAsIlBhcmVudFN0eWxlIjpudWxsfSwiUGFyZW50U3R5bGUiOm51bGx9LCJEYXRlU3R5bGUiOnsiJGlkIjoiOTcwIiwiRm9udFNldHRpbmdzIjp7IiRpZCI6Ijk3MSIsIkZvbnRTaXplIjoxMCwiRm9udE5hbWUiOiJDYWxpYnJpIiwiSXNCb2xkIjpmYWxzZSwiSXNJdGFsaWMiOmZhbHNlLCJJc1VuZGVybGluZWQiOmZhbHNlLCJQYXJlbnRTdHlsZSI6bnVsbH0sIkF1dG9TaXplIjowLCJGb3JlZ3JvdW5kIjp7IiRpZCI6Ijk3MiIsIkNvbG9yIjp7IiRpZCI6Ijk3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c0IiwiVG9wIjowLCJMZWZ0IjowLCJSaWdodCI6MCwiQm90dG9tIjowfSwiUGFkZGluZyI6eyIkaWQiOiI5NzUiLCJUb3AiOjAsIkxlZnQiOjAsIlJpZ2h0IjowLCJCb3R0b20iOjB9LCJCYWNrZ3JvdW5kIjp7IiRyZWYiOiIxMjQifSwiSXNWaXNpYmxlIjp0cnVlLCJXaWR0aCI6MC4wLCJIZWlnaHQiOjAuMCwiQm9yZGVyU3R5bGUiOnsiJGlkIjoiOTc2IiwiTGluZUNvbG9yIjpudWxsLCJMaW5lV2VpZ2h0IjowLjAsIkxpbmVUeXBlIjowLCJQYXJlbnRTdHlsZSI6bnVsbH0sIlBhcmVudFN0eWxlIjpudWxsfSwiRGF0ZUZvcm1hdCI6eyIkaWQiOiI5N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jgsIlNtYXJ0RHVyYXRpb25BY3RpdmF0ZWQiOmZhbHNlLCJEYXRlRm9ybWF0Ijp7IiRyZWYiOiI5NzcifSwiSWQiOiI3ZDk2MDk2OS1kZGZjLTRkZmUtYTgzMS03MjMxNDljMTg0MmUiLCJJbXBvcnRJZCI6bnVsbCwiVGl0bGUiOiJEZXZlbG9wbWVudCBQaGFzZSBJSSIsIk5vdGUiOm51bGwsIkh5cGVybGluayI6eyIkaWQiOiI5NzgiLCJBZGRyZXNzIjoiIiwiU3ViQWRkcmVzcyI6IiJ9LCJJc0NoYW5nZWQiOmZhbHNlLCJJc05ldyI6ZmFsc2V9LCJJbmRleCI6MH0seyIkaWQiOiI5NzkiLCJfYXR0YWNoZWRNaWxlc3RvbmVzIjpbXSwiVGFza0RlZmluaXRpb24iOnsiJGlkIjoiOTgwIiwiR3JvdXBOYW1lIjpudWxsLCJTdGFydERhdGUiOiIyMDE5LTExLTAxVDAwOjAwOjAwIiwiRW5kRGF0ZSI6IjIwMTktMTItMjJUMTE6NTk6MDAiLCJQZXJjZW50YWdlQ29tcGxldGUiOm51bGwsIlN0eWxlIjp7IiRpZCI6Ijk4MSIsIlNoYXBlIjozLCJTaGFwZVRoaWNrbmVzcyI6MCwiRHVyYXRpb25Gb3JtYXQiOjAsIkluY2x1ZGVOb25Xb3JraW5nRGF5c0luRHVyYXRpb24iOmZhbHNlLCJQZXJjZW50YWdlQ29tcGxldGVTdHlsZSI6eyIkaWQiOiI5ODIiLCJGb250U2V0dGluZ3MiOnsiJGlkIjoiOTgzIiwiRm9udFNpemUiOjEwLCJGb250TmFtZSI6IkNhbGlicmkiLCJJc0JvbGQiOmZhbHNlLCJJc0l0YWxpYyI6ZmFsc2UsIklzVW5kZXJsaW5lZCI6ZmFsc2UsIlBhcmVudFN0eWxlIjpudWxsfSwiQXV0b1NpemUiOjAsIkZvcmVncm91bmQiOnsiJHJlZiI6Ijg1In0sIk1heFdpZHRoIjoyMDAuMCwiTWF4SGVpZ2h0IjoiSW5maW5pdHkiLCJTbWFydEZvcmVncm91bmRJc0FjdGl2ZSI6ZmFsc2UsIkhvcml6b250YWxBbGlnbm1lbnQiOjAsIlZlcnRpY2FsQWxpZ25tZW50IjowLCJTbWFydEZvcmVncm91bmQiOm51bGwsIkJhY2tncm91bmRGaWxsVHlwZSI6MCwiTWFyZ2luIjp7IiRpZCI6Ijk4NCIsIlRvcCI6MCwiTGVmdCI6MCwiUmlnaHQiOjAsIkJvdHRvbSI6MH0sIlBhZGRpbmciOnsiJGlkIjoiOTg1IiwiVG9wIjowLCJMZWZ0IjowLCJSaWdodCI6MCwiQm90dG9tIjowfSwiQmFja2dyb3VuZCI6eyIkcmVmIjoiODkifSwiSXNWaXNpYmxlIjp0cnVlLCJXaWR0aCI6MC4wLCJIZWlnaHQiOjAuMCwiQm9yZGVyU3R5bGUiOnsiJGlkIjoiOTg2IiwiTGluZUNvbG9yIjpudWxsLCJMaW5lV2VpZ2h0IjowLjAsIkxpbmVUeXBlIjowLCJQYXJlbnRTdHlsZSI6bnVsbH0sIlBhcmVudFN0eWxlIjpudWxsfSwiRHVyYXRpb25TdHlsZSI6eyIkaWQiOiI5ODciLCJGb250U2V0dGluZ3MiOnsiJGlkIjoiOTg4IiwiRm9udFNpemUiOjEwLCJGb250TmFtZSI6IkNhbGlicmkiLCJJc0JvbGQiOmZhbHNlLCJJc0l0YWxpYyI6ZmFsc2UsIklzVW5kZXJsaW5lZCI6ZmFsc2UsIlBhcmVudFN0eWxlIjpudWxsfSwiQXV0b1NpemUiOjAsIkZvcmVncm91bmQiOnsiJGlkIjoiOTg5IiwiQ29sb3IiOnsiJHJlZiI6IjkzIn19LCJNYXhXaWR0aCI6MjAwLjAsIk1heEhlaWdodCI6IkluZmluaXR5IiwiU21hcnRGb3JlZ3JvdW5kSXNBY3RpdmUiOmZhbHNlLCJIb3Jpem9udGFsQWxpZ25tZW50IjowLCJWZXJ0aWNhbEFsaWdubWVudCI6MCwiU21hcnRGb3JlZ3JvdW5kIjpudWxsLCJCYWNrZ3JvdW5kRmlsbFR5cGUiOjAsIk1hcmdpbiI6eyIkaWQiOiI5OTAiLCJUb3AiOjAsIkxlZnQiOjAsIlJpZ2h0IjowLCJCb3R0b20iOjB9LCJQYWRkaW5nIjp7IiRpZCI6Ijk5MSIsIlRvcCI6MCwiTGVmdCI6MCwiUmlnaHQiOjAsIkJvdHRvbSI6MH0sIkJhY2tncm91bmQiOnsiJHJlZiI6Ijk2In0sIklzVmlzaWJsZSI6dHJ1ZSwiV2lkdGgiOjAuMCwiSGVpZ2h0IjowLjAsIkJvcmRlclN0eWxlIjp7IiRpZCI6Ijk5MiIsIkxpbmVDb2xvciI6bnVsbCwiTGluZVdlaWdodCI6MC4wLCJMaW5lVHlwZSI6MCwiUGFyZW50U3R5bGUiOm51bGx9LCJQYXJlbnRTdHlsZSI6bnVsbH0sIkhvcml6b250YWxDb25uZWN0b3JTdHlsZSI6eyIkaWQiOiI5OTMiLCJMaW5lQ29sb3IiOnsiJHJlZiI6Ijk4In0sIkxpbmVXZWlnaHQiOjEuMCwiTGluZVR5cGUiOjAsIlBhcmVudFN0eWxlIjpudWxsfSwiVmVydGljYWxDb25uZWN0b3JTdHlsZSI6eyIkaWQiOiI5OTQiLCJMaW5lQ29sb3IiOnsiJHJlZiI6IjEwM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0cnVlLCJQZXJjZW50YWdlQ29tcGxldGVTaGFwZU9wYWNpdHkiOjM1LCJTaGFwZVN0eWxlIjp7IiRpZCI6Ijk5NSIsIk1hcmdpbiI6eyIkaWQiOiI5OTYiLCJUb3AiOjAsIkxlZnQiOjQsIlJpZ2h0Ijo0LCJCb3R0b20iOjB9LCJQYWRkaW5nIjp7IiRpZCI6Ijk5NyIsIlRvcCI6MCwiTGVmdCI6MCwiUmlnaHQiOjAsIkJvdHRvbSI6MH0sIkJhY2tncm91bmQiOnsiJGlkIjoiOTk4IiwiQ29sb3IiOnsiJGlkIjoiOTk5IiwiQSI6MjU1LCJSIjoxMTYsIkciOjE3MywiQiI6NzN9fSwiSXNWaXNpYmxlIjp0cnVlLCJXaWR0aCI6MC4wLCJIZWlnaHQiOjEzLjQyNjY2NjY2NjY2NjY3NywiQm9yZGVyU3R5bGUiOnsiJGlkIjoiMTAwMCIsIkxpbmVDb2xvciI6eyIkcmVmIjoiMTA5In0sIkxpbmVXZWlnaHQiOjAuMCwiTGluZVR5cGUiOjAsIlBhcmVudFN0eWxlIjpudWxsfSwiUGFyZW50U3R5bGUiOm51bGx9LCJUaXRsZVN0eWxlIjp7IiRpZCI6IjEwMDEiLCJGb250U2V0dGluZ3MiOnsiJGlkIjoiMTAwMiIsIkZvbnRTaXplIjoxMSwiRm9udE5hbWUiOiJDYWxpYnJpIiwiSXNCb2xkIjpmYWxzZSwiSXNJdGFsaWMiOmZhbHNlLCJJc1VuZGVybGluZWQiOmZhbHNlLCJQYXJlbnRTdHlsZSI6bnVsbH0sIkF1dG9TaXplIjowLCJGb3JlZ3JvdW5kIjp7IiRpZCI6IjEwMDMiLCJDb2xvciI6eyIkaWQiOiIxMDA0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EwMDUiLCJUb3AiOjAsIkxlZnQiOjAsIlJpZ2h0IjowLCJCb3R0b20iOjB9LCJQYWRkaW5nIjp7IiRpZCI6IjEwMDYiLCJUb3AiOjAsIkxlZnQiOjAsIlJpZ2h0IjowLCJCb3R0b20iOjB9LCJCYWNrZ3JvdW5kIjp7IiRyZWYiOiIxMTcifSwiSXNWaXNpYmxlIjp0cnVlLCJXaWR0aCI6MC4wLCJIZWlnaHQiOjAuMCwiQm9yZGVyU3R5bGUiOnsiJGlkIjoiMTAwNyIsIkxpbmVDb2xvciI6bnVsbCwiTGluZVdlaWdodCI6MC4wLCJMaW5lVHlwZSI6MCwiUGFyZW50U3R5bGUiOm51bGx9LCJQYXJlbnRTdHlsZSI6bnVsbH0sIkRhdGVTdHlsZSI6eyIkaWQiOiIxMDA4IiwiRm9udFNldHRpbmdzIjp7IiRpZCI6IjEwMDkiLCJGb250U2l6ZSI6MTAsIkZvbnROYW1lIjoiQ2FsaWJyaSIsIklzQm9sZCI6ZmFsc2UsIklzSXRhbGljIjpmYWxzZSwiSXNVbmRlcmxpbmVkIjpmYWxzZSwiUGFyZW50U3R5bGUiOm51bGx9LCJBdXRvU2l6ZSI6MCwiRm9yZWdyb3VuZCI6eyIkaWQiOiIxMDEwIiwiQ29sb3IiOnsiJGlkIjoiMTAx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xMiIsIlRvcCI6MCwiTGVmdCI6MCwiUmlnaHQiOjAsIkJvdHRvbSI6MH0sIlBhZGRpbmciOnsiJGlkIjoiMTAxMyIsIlRvcCI6MCwiTGVmdCI6MCwiUmlnaHQiOjAsIkJvdHRvbSI6MH0sIkJhY2tncm91bmQiOnsiJHJlZiI6IjEyNCJ9LCJJc1Zpc2libGUiOnRydWUsIldpZHRoIjowLjAsIkhlaWdodCI6MC4wLCJCb3JkZXJTdHlsZSI6eyIkaWQiOiIxMDE0IiwiTGluZUNvbG9yIjpudWxsLCJMaW5lV2VpZ2h0IjowLjAsIkxpbmVUeXBlIjowLCJQYXJlbnRTdHlsZSI6bnVsbH0sIlBhcmVudFN0eWxlIjpudWxsfSwiRGF0ZUZvcm1hdCI6eyIkaWQiOiIxMD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MxLCJTbWFydER1cmF0aW9uQWN0aXZhdGVkIjpmYWxzZSwiRGF0ZUZvcm1hdCI6eyIkcmVmIjoiMTAxNSJ9LCJJZCI6ImY4YTBjOWViLTgxN2EtNDlmYy04OTU2LTk4MjliMzhjNGI3OCIsIkltcG9ydElkIjpudWxsLCJUaXRsZSI6IlYyIERldmVsb3BtZW50IEJlZ2lucyIsIk5vdGUiOm51bGwsIkh5cGVybGluayI6eyIkaWQiOiIxMDE2IiwiQWRkcmVzcyI6IiIsIlN1YkFkZHJlc3MiOiIifSwiSXNDaGFuZ2VkIjpmYWxzZSwiSXNOZXciOmZhbHNlfSwiSW5kZXgiOjB9XSwiTWlsZXN0b25lcyI6W3siJGlkIjoiMTAxNyIsIklkIjoiMjZjNTY5YzAtMWU2YS00N2I4LWI5YmItNjIxOTA2OGRjMDhlIiwiSW5kZXgiOjI5LCJHcm91cElkIjoiYjljY2ZhNWYtN2M5ZC00NTMzLWI4OTktMzUyOWIxMjNjZDJmIiwiVGl0bGUiOiJSVFcgRGVwbG95bWVudCIsIkRhdGVUaW1lIjoiMjAxOS0xMC0xOVQxMTo1OTowMCIsIlBlcmNlbnRhZ2VDb21wbGV0ZSI6bnVsbCwiTm90ZSI6bnVsbCwiU3R5bGUiOnsiJGlkIjoiMTAxOCIsIlRpdGxlU3R5bGUiOnsiJGlkIjoiMTAxOSIsIkZvbnRTZXR0aW5ncyI6eyIkaWQiOiIxMDIwIiwiRm9udFNpemUiOjExLCJGb250TmFtZSI6IkNhbGlicmkiLCJJc0JvbGQiOnRydWUsIklzSXRhbGljIjpmYWxzZSwiSXNVbmRlcmxpbmVkIjpmYWxzZSwiUGFyZW50U3R5bGUiOm51bGx9LCJBdXRvU2l6ZSI6MCwiRm9yZWdyb3VuZCI6eyIkaWQiOiIxMDIxIiwiQ29sb3IiOnsiJGlkIjoiMTAyMi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m51bGwsIlBhcmVudFN0eWxlIjpudWxsfSwiRGF0ZVN0eWxlIjp7IiRpZCI6IjEwMjMiLCJGb250U2V0dGluZ3MiOnsiJGlkIjoiMTAyNCIsIkZvbnRTaXplIjoxMCwiRm9udE5hbWUiOiJDYWxpYnJpIiwiSXNCb2xkIjpmYWxzZSwiSXNJdGFsaWMiOmZhbHNlLCJJc1VuZGVybGluZWQiOmZhbHNlLCJQYXJlbnRTdHlsZSI6bnVsbH0sIkF1dG9TaXplIjowLCJGb3JlZ3JvdW5kIjp7IiRpZCI6IjEwMjUiLCJDb2xvciI6eyIkaWQiOiIxMDI2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cmVmIjoiODAifSwiSXNWaXNpYmxlIjpmYWxzZSwiV2lkdGgiOjAuMCwiSGVpZ2h0IjowLjAsIkJvcmRlclN0eWxlIjpudWxsLCJQYXJlbnRTdHlsZSI6bnVsbH0sIlRpdGxlUG9zaXRpb24iOiJSaWdodCIsIkRhdGVQb3NpdGlvbiI6IkxlZnQiLCJTaGFwZVR5cGUiOjEsIlNoYXBlU2l6ZSI6MCwiU2hhcGVTdHlsZSI6eyIkaWQiOiIxMDI3IiwiTWFyZ2luIjp7IiRyZWYiOiI2MCJ9LCJQYWRkaW5nIjp7IiRyZWYiOiI2MSJ9LCJCYWNrZ3JvdW5kIjp7IiRpZCI6IjEwMjgiLCJDb2xvciI6eyIkaWQiOiIxMDI5IiwiQSI6MjU1LCJSIjo1NywiRyI6MTE0LCJCIjoxOH19LCJJc1Zpc2libGUiOnRydWUsIldpZHRoIjoxMi4wLCJIZWlnaHQiOjE0LjAsIkJvcmRlclN0eWxlIjp7IiRpZCI6IjEwMzAiLCJMaW5lQ29sb3IiOnsiJHJlZiI6IjY1In0sIkxpbmVXZWlnaHQiOjAuMCwiTGluZVR5cGUiOjAsIlBhcmVudFN0eWxlIjpudWxsfSwiUGFyZW50U3R5bGUiOm51bGx9LCJEYXRlRm9ybWF0Ijp7IiRpZCI6IjEw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X0sIkh5cGVybGluayI6eyIkaWQiOiIxMDMyIiwiQWRkcmVzcyI6IiIsIlN1YkFkZHJlc3MiOiIifSwiSW1wb3J0SWQiOiIifSx7IiRpZCI6IjEwMzMiLCJJZCI6IjJiNjg4MGYxLTQ5YzYtNDIxNC1iNjEyLTllYzhkZGY1MzQzZSIsIkluZGV4IjozMCwiR3JvdXBJZCI6ImI5Y2NmYTVmLTdjOWQtNDUzMy1iODk5LTM1MjliMTIzY2QyZiIsIlRpdGxlIjoiUkMgUGlsb3QgRGVwbG95bWVudCIsIkRhdGVUaW1lIjoiMjAxOS0wOC0yNFQxMTo1OTowMCIsIlBlcmNlbnRhZ2VDb21wbGV0ZSI6bnVsbCwiTm90ZSI6bnVsbCwiU3R5bGUiOnsiJGlkIjoiMTAzNCIsIlRpdGxlU3R5bGUiOnsiJGlkIjoiMTAzNSIsIkZvbnRTZXR0aW5ncyI6eyIkaWQiOiIxMDM2IiwiRm9udFNpemUiOjExLCJGb250TmFtZSI6IkNhbGlicmkiLCJJc0JvbGQiOnRydWUsIklzSXRhbGljIjpmYWxzZSwiSXNVbmRlcmxpbmVkIjpmYWxzZSwiUGFyZW50U3R5bGUiOm51bGx9LCJBdXRvU2l6ZSI6MCwiRm9yZWdyb3VuZCI6eyIkaWQiOiIxMDM3IiwiQ29sb3IiOnsiJGlkIjoiMTAzO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m51bGwsIlBhcmVudFN0eWxlIjpudWxsfSwiRGF0ZVN0eWxlIjp7IiRpZCI6IjEwMzkiLCJGb250U2V0dGluZ3MiOnsiJGlkIjoiMTA0MCIsIkZvbnRTaXplIjoxMCwiRm9udE5hbWUiOiJDYWxpYnJpIiwiSXNCb2xkIjpmYWxzZSwiSXNJdGFsaWMiOmZhbHNlLCJJc1VuZGVybGluZWQiOmZhbHNlLCJQYXJlbnRTdHlsZSI6bnVsbH0sIkF1dG9TaXplIjowLCJGb3JlZ3JvdW5kIjp7IiRpZCI6IjEwNDEiLCJDb2xvciI6eyIkaWQiOiIxMDQ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NzgifSwiUGFkZGluZyI6eyIkcmVmIjoiNzkifSwiQmFja2dyb3VuZCI6eyIkcmVmIjoiODAifSwiSXNWaXNpYmxlIjpmYWxzZSwiV2lkdGgiOjAuMCwiSGVpZ2h0IjowLjAsIkJvcmRlclN0eWxlIjpudWxsLCJQYXJlbnRTdHlsZSI6bnVsbH0sIlRpdGxlUG9zaXRpb24iOiJSaWdodCIsIkRhdGVQb3NpdGlvbiI6IkxlZnQiLCJTaGFwZVR5cGUiOjEsIlNoYXBlU2l6ZSI6MCwiU2hhcGVTdHlsZSI6eyIkaWQiOiIxMDQzIiwiTWFyZ2luIjp7IiRyZWYiOiI2MCJ9LCJQYWRkaW5nIjp7IiRyZWYiOiI2MSJ9LCJCYWNrZ3JvdW5kIjp7IiRpZCI6IjEwNDQiLCJDb2xvciI6eyIkaWQiOiIxMDQ1IiwiQSI6MjU1LCJSIjo1NywiRyI6MTE0LCJCIjoxOH19LCJJc1Zpc2libGUiOnRydWUsIldpZHRoIjoxMi4wLCJIZWlnaHQiOjE0LjAsIkJvcmRlclN0eWxlIjp7IiRpZCI6IjEwNDYiLCJMaW5lQ29sb3IiOnsiJHJlZiI6IjY1In0sIkxpbmVXZWlnaHQiOjAuMCwiTGluZVR5cGUiOjAsIlBhcmVudFN0eWxlIjpudWxsfSwiUGFyZW50U3R5bGUiOm51bGx9LCJEYXRlRm9ybWF0Ijp7IiRpZCI6IjEwN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X0sIkh5cGVybGluayI6eyIkaWQiOiIxMDQ4IiwiQWRkcmVzcyI6IiIsIlN1YkFkZHJlc3MiOiIifSwiSW1wb3J0SWQiOiIifV19LHsiJGlkIjoiMTA0OSIsIklkIjoiOWViNzY1ODQtYmIzMi00NTJlLWFjMDctZmIyNjM3YmFlYTFhIiwiSW5kZXgiOjMyLCJIZWFkZXJUZXh0IjoiTGF1bmNoIiwiU3R5bGUiOnsiJGlkIjoiMTA1MCIsIkhlYWRlclN0eWxlIjp7IiRpZCI6IjEwNTEiLCJUZXh0U3R5bGUiOnsiJGlkIjoiMTA1MiIsIkZvbnRTZXR0aW5ncyI6eyIkaWQiOiIxMDUzIiwiRm9udFNpemUiOjEwLCJGb250TmFtZSI6IkZyYW5rbGluIEdvdGhpYyBNZWRpdW0iLCJJc0JvbGQiOmZhbHNlLCJJc0l0YWxpYyI6ZmFsc2UsIklzVW5kZXJsaW5lZCI6ZmFsc2UsIlBhcmVudFN0eWxlIjpudWxsfSwiQXV0b1NpemUiOjAsIkZvcmVncm91bmQiOnsiJGlkIjoiMTA1NCIsIkNvbG9yIjp7IiRpZCI6IjEwNTUiLCJBIjoyNTUsIlIiOjAsIkciOjAsIkIiOjB9fSwiTWF4V2lkdGgiOjAuMCwiTWF4SGVpZ2h0IjowLjAsIlNtYXJ0Rm9yZWdyb3VuZElzQWN0aXZlIjpmYWxzZSwiSG9yaXpvbnRhbEFsaWdubWVudCI6MCwiVmVydGljYWxBbGlnbm1lbnQiOjAsIlNtYXJ0Rm9yZWdyb3VuZCI6bnVsbCwiQmFja2dyb3VuZEZpbGxUeXBlIjowLCJNYXJnaW4iOnsiJHJlZiI6IjE0MCJ9LCJQYWRkaW5nIjp7IiRyZWYiOiIxNDEifSwiQmFja2dyb3VuZCI6bnVsbCwiSXNWaXNpYmxlIjpmYWxzZSwiV2lkdGgiOjAuMCwiSGVpZ2h0IjowLjAsIkJvcmRlclN0eWxlIjpudWxsLCJQYXJlbnRTdHlsZSI6bnVsbH0sIlJlY3RhbmdsZVN0eWxlIjp7IiRpZCI6IjEwNTYiLCJNYXJnaW4iOnsiJHJlZiI6IjE0MyJ9LCJQYWRkaW5nIjp7IiRyZWYiOiIxNDQifSwiQmFja2dyb3VuZCI6eyIkaWQiOiIxMDU3IiwiQ29sb3IiOnsiJGlkIjoiMTA1OCIsIkEiOjEyNywiUiI6MTY1LCJHIjoxNjUsIkIiOjE2NX19LCJJc1Zpc2libGUiOmZhbHNlLCJXaWR0aCI6MC4wLCJIZWlnaHQiOjAuMCwiQm9yZGVyU3R5bGUiOnsiJGlkIjoiMTA1OSIsIkxpbmVDb2xvciI6eyIkcmVmIjoiMTQ4In0sIkxpbmVXZWlnaHQiOjAuMCwiTGluZVR5cGUiOjAsIlBhcmVudFN0eWxlIjpudWxsfSwiUGFyZW50U3R5bGUiOm51bGx9LCJNYXJnaW4iOnsiJHJlZiI6IjE1MCJ9LCJQYWRkaW5nIjp7IiRyZWYiOiIxNTEifSwiQmFja2dyb3VuZCI6bnVsbCwiSXNWaXNpYmxlIjp0cnVlLCJXaWR0aCI6MC4wLCJIZWlnaHQiOjAuMCwiQm9yZGVyU3R5bGUiOm51bGwsIlBhcmVudFN0eWxlIjpudWxsfSwiQmFja2dyb3VuZFN0eWxlIjp7IiRpZCI6IjEwNjAiLCJNYXJnaW4iOnsiJHJlZiI6IjE1MyJ9LCJQYWRkaW5nIjp7IiRyZWYiOiIxNTQifSwiQmFja2dyb3VuZCI6eyIkaWQiOiIxMDYxIiwiQ29sb3IiOnsiJGlkIjoiMTA2MiIsIkEiOjM4LCJSIjoxNjUsIkciOjE2NSwiQiI6MTY1fX0sIklzVmlzaWJsZSI6dHJ1ZSwiV2lkdGgiOjAuMCwiSGVpZ2h0IjowLjAsIkJvcmRlclN0eWxlIjp7IiRpZCI6IjEwNjMiLCJMaW5lQ29sb3IiOnsiJHJlZiI6IjE1OCJ9LCJMaW5lV2VpZ2h0IjowLjAsIkxpbmVUeXBlIjowLCJQYXJlbnRTdHlsZSI6bnVsbH0sIlBhcmVudFN0eWxlIjpudWxsfSwiSXNBYm92ZVRpbWViYW5kIjpmYWxzZSwiTWFyZ2luIjp7IiRyZWYiOiIxNjAifSwiUGFkZGluZyI6eyIkcmVmIjoiMTYxIn0sIklzVmlzaWJsZSI6dHJ1ZSwiV2lkdGgiOjAuMCwiSGVpZ2h0IjowLjAsIkJvcmRlclN0eWxlIjpudWxsLCJQYXJlbnRTdHlsZSI6bnVsbH0sIlRhc2tzIjpbXSwiTWlsZXN0b25lcyI6W3siJGlkIjoiMTA2NCIsIklkIjoiMDk3ZmUwMzUtMDMyZS00Y2ZlLTllODktZDIzZGRkOGQ1MGNjIiwiSW5kZXgiOjMzLCJHcm91cElkIjpudWxsLCJUaXRsZSI6IldXIExhdW5jaCBFdmVudCIsIkRhdGVUaW1lIjoiMjAxOS0xMS0wMVQxMTo1OTowMFoiLCJQZXJjZW50YWdlQ29tcGxldGUiOm51bGwsIk5vdGUiOm51bGwsIlN0eWxlIjp7IiRpZCI6IjEwNjUi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g5LCJHIjo4OSwiQiI6ODl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xMDcwIiwiRm9udFNldHRpbmdzIjp7IiRpZCI6IjEwNzEiLCJGb250U2l6ZSI6MTAsIkZvbnROYW1lIjoiQ2FsaWJyaSIsIklzQm9sZCI6ZmFsc2UsIklzSXRhbGljIjpmYWxzZSwiSXNVbmRlcmxpbmVkIjpmYWxzZSwiUGFyZW50U3R5bGUiOm51bGx9LCJBdXRvU2l6ZSI6MCwiRm9yZWdyb3VuZCI6eyIkaWQiOiIxMDcyIiwiQ29sb3IiOnsiJGlkIjoiMTA3M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c4In0sIlBhZGRpbmciOnsiJHJlZiI6Ijc5In0sIkJhY2tncm91bmQiOnsiJHJlZiI6IjgwIn0sIklzVmlzaWJsZSI6dHJ1ZSwiV2lkdGgiOjAuMCwiSGVpZ2h0IjowLjAsIkJvcmRlclN0eWxlIjpudWxsLCJQYXJlbnRTdHlsZSI6bnVsbH0sIlRpdGxlUG9zaXRpb24iOiJSaWdodCIsIkRhdGVQb3NpdGlvbiI6IkxlZnQiLCJTaGFwZVR5cGUiOjEzLCJTaGFwZVNpemUiOjAsIlNoYXBlU3R5bGUiOnsiJGlkIjoiMTA3NCIsIk1hcmdpbiI6eyIkcmVmIjoiNjAifSwiUGFkZGluZyI6eyIkcmVmIjoiNjEifSwiQmFja2dyb3VuZCI6eyIkaWQiOiIxMDc1IiwiQ29sb3IiOnsiJGlkIjoiMTA3NiIsIkEiOjI1NSwiUiI6MTE1LCJHIjoxMTUsIkIiOjExNX19LCJJc1Zpc2libGUiOnRydWUsIldpZHRoIjoxMi4wLCJIZWlnaHQiOjE0LjAsIkJvcmRlclN0eWxlIjp7IiRpZCI6IjEwNzciLCJMaW5lQ29sb3IiOnsiJHJlZiI6IjY1In0sIkxpbmVXZWlnaHQiOjAuMCwiTGluZVR5cGUiOjAsIlBhcmVudFN0eWxlIjpudWxsfSwiUGFyZW50U3R5bGUiOm51bGx9LCJEYXRlRm9ybWF0Ijp7IiRpZCI6IjEwNzgiLCJGb3JtYXRTdHJpbmciOiJkZGQsIE1NTSBkLCB5eXl5IiwiU2VwYXJhdG9yIjoiLyIsIlVzZUludGVybmF0aW9uYWxEYXRlRm9ybWF0IjpmYWxzZSwiRGF0ZUlzVmlzaWJsZSI6dHJ1ZSwiVGltZUlzVmlzaWJsZSI6ZmFsc2UsIkhvdXJEaWdpdHMiOjEsIkFtUG1EZXNpZ25hdG9yIjoyLCJUcmltMDBNaW51dGVzIjpmYWxzZSwiTGFzdEtub3duVmlzaWJpbGl0eVN0YXRlIjp7IiRpZCI6IjEwNzkiLCJEYXRlUGFydElzVmlzaWJsZSI6dHJ1ZSwiVGltZVBhcnRJc1Zpc2libGUiOmZhbHNlfX0sIklzVmlzaWJsZSI6dHJ1ZX0sIkh5cGVybGluayI6eyIkaWQiOiIxMDgwIiwiQWRkcmVzcyI6IiIsIlN1YkFkZHJlc3MiOiIifSwiSW1wb3J0SWQiOiIifSx7IiRpZCI6IjEwODEiLCJJZCI6ImNhM2RiZTQwLTBjMTUtNDIzNC05M2I2LWMwMmU1ZjE3ZmZjZiIsIkluZGV4IjozNCwiR3JvdXBJZCI6IjY0ZWNkMWRmLTE3YjEtNDU2My1hMDQxLTA3ZmJiMjQ4ODZkMiIsIlRpdGxlIjoiQmV0YSBCbG9nIExhdW5jaCIsIkRhdGVUaW1lIjoiMjAxOS0wNy0wNFQxMTo1OTowMFoiLCJQZXJjZW50YWdlQ29tcGxldGUiOm51bGwsIk5vdGUiOm51bGwsIlN0eWxlIjp7IiRpZCI6IjEwODIiLCJUaXRsZVN0eWxlIjp7IiRpZCI6IjEwODMiLCJGb250U2V0dGluZ3MiOnsiJGlkIjoiMTA4NCIsIkZvbnRTaXplIjoxMSwiRm9udE5hbWUiOiJDYWxpYnJpIiwiSXNCb2xkIjp0cnVlLCJJc0l0YWxpYyI6ZmFsc2UsIklzVW5kZXJsaW5lZCI6ZmFsc2UsIlBhcmVudFN0eWxlIjpudWxsfSwiQXV0b1NpemUiOjAsIkZvcmVncm91bmQiOnsiJGlkIjoiMTA4NSIsIkNvbG9yIjp7IiRpZCI6IjEwODYiLCJBIjoyNTUsIlIiOjg5LCJHIjo4OSwiQiI6ODl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xMDg3IiwiRm9udFNldHRpbmdzIjp7IiRpZCI6IjEwODgiLCJGb250U2l6ZSI6OSwiRm9udE5hbWUiOiJDYWxpYnJpIiwiSXNCb2xkIjpmYWxzZSwiSXNJdGFsaWMiOmZhbHNlLCJJc1VuZGVybGluZWQiOmZhbHNlLCJQYXJlbnRTdHlsZSI6bnVsbH0sIkF1dG9TaXplIjowLCJGb3JlZ3JvdW5kIjp7IiRpZCI6IjEwODkiLCJDb2xvciI6eyIkaWQiOiIxMDk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bnVsbCwiUGFyZW50U3R5bGUiOm51bGx9LCJUaXRsZVBvc2l0aW9uIjoiTGVmdCIsIkRhdGVQb3NpdGlvbiI6IlJpZ2h0IiwiU2hhcGVUeXBlIjoxMywiU2hhcGVTaXplIjowLCJTaGFwZVN0eWxlIjp7IiRpZCI6IjEwOTEiLCJNYXJnaW4iOnsiJHJlZiI6IjYwIn0sIlBhZGRpbmciOnsiJHJlZiI6IjYxIn0sIkJhY2tncm91bmQiOnsiJGlkIjoiMTA5MiIsIkNvbG9yIjp7IiRpZCI6IjEwOTMiLCJBIjoyNTUsIlIiOjExNSwiRyI6MTE1LCJCIjoxMTV9fSwiSXNWaXNpYmxlIjp0cnVlLCJXaWR0aCI6MTIuMCwiSGVpZ2h0IjoxNC4wLCJCb3JkZXJTdHlsZSI6eyIkaWQiOiIxMDk0IiwiTGluZUNvbG9yIjp7IiRyZWYiOiI2NSJ9LCJMaW5lV2VpZ2h0IjowLjAsIkxpbmVUeXBlIjowLCJQYXJlbnRTdHlsZSI6bnVsbH0sIlBhcmVudFN0eWxlIjpudWxsfSwiRGF0ZUZvcm1hdCI6eyIkaWQiOiIxMDk1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wOTYiLCJEYXRlUGFydElzVmlzaWJsZSI6dHJ1ZSwiVGltZVBhcnRJc1Zpc2libGUiOmZhbHNlfX0sIklzVmlzaWJsZSI6dHJ1ZX0sIkh5cGVybGluayI6eyIkaWQiOiIxMDk3IiwiQWRkcmVzcyI6IiIsIlN1YkFkZHJlc3MiOiIifSwiSW1wb3J0SWQiOiIifSx7IiRpZCI6IjEwOTgiLCJJZCI6IjA4ZjczYmY4LTZhMjQtNGYwYS04MWFjLWUxZjc1ZWZiZGQ2YiIsIkluZGV4IjozNSwiR3JvdXBJZCI6IjY0ZWNkMWRmLTE3YjEtNDU2My1hMDQxLTA3ZmJiMjQ4ODZkMiIsIlRpdGxlIjoiR2FydG5lciBBbmFseXN0IFJldmlldyIsIkRhdGVUaW1lIjoiMjAxOS0xMS0wMVQxMTo1OTowMFoiLCJQZXJjZW50YWdlQ29tcGxldGUiOm51bGwsIk5vdGUiOm51bGwsIlN0eWxlIjp7IiRpZCI6IjEwOTkiLCJUaXRsZVN0eWxlIjp7IiRpZCI6IjExMDAiLCJGb250U2V0dGluZ3MiOnsiJGlkIjoiMTEwMSIsIkZvbnRTaXplIjoxMSwiRm9udE5hbWUiOiJDYWxpYnJpIiwiSXNCb2xkIjp0cnVlLCJJc0l0YWxpYyI6ZmFsc2UsIklzVW5kZXJsaW5lZCI6ZmFsc2UsIlBhcmVudFN0eWxlIjpudWxsfSwiQXV0b1NpemUiOjAsIkZvcmVncm91bmQiOnsiJGlkIjoiMTEwMiIsIkNvbG9yIjp7IiRpZCI6IjExMDMiLCJBIjoyNTUsIlIiOjg5LCJHIjo4OSwiQiI6ODl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xMTA0IiwiRm9udFNldHRpbmdzIjp7IiRpZCI6IjExMDUiLCJGb250U2l6ZSI6OSwiRm9udE5hbWUiOiJDYWxpYnJpIiwiSXNCb2xkIjpmYWxzZSwiSXNJdGFsaWMiOmZhbHNlLCJJc1VuZGVybGluZWQiOmZhbHNlLCJQYXJlbnRTdHlsZSI6bnVsbH0sIkF1dG9TaXplIjowLCJGb3JlZ3JvdW5kIjp7IiRpZCI6IjExMDYiLCJDb2xvciI6eyIkaWQiOiIxMTA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bnVsbCwiUGFyZW50U3R5bGUiOm51bGx9LCJUaXRsZVBvc2l0aW9uIjoiTGVmdCIsIkRhdGVQb3NpdGlvbiI6IlJpZ2h0IiwiU2hhcGVUeXBlIjoxMywiU2hhcGVTaXplIjowLCJTaGFwZVN0eWxlIjp7IiRpZCI6IjExMDgiLCJNYXJnaW4iOnsiJHJlZiI6IjYwIn0sIlBhZGRpbmciOnsiJHJlZiI6IjYxIn0sIkJhY2tncm91bmQiOnsiJGlkIjoiMTEwOSIsIkNvbG9yIjp7IiRpZCI6IjExMTAiLCJBIjoyNTUsIlIiOjExNSwiRyI6MTE1LCJCIjoxMTV9fSwiSXNWaXNpYmxlIjp0cnVlLCJXaWR0aCI6MTIuMCwiSGVpZ2h0IjoxNC4wLCJCb3JkZXJTdHlsZSI6eyIkaWQiOiIxMTExIiwiTGluZUNvbG9yIjp7IiRyZWYiOiI2NSJ9LCJMaW5lV2VpZ2h0IjowLjAsIkxpbmVUeXBlIjowLCJQYXJlbnRTdHlsZSI6bnVsbH0sIlBhcmVudFN0eWxlIjpudWxsfSwiRGF0ZUZvcm1hdCI6eyIkaWQiOiIxMTEy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xMTMiLCJEYXRlUGFydElzVmlzaWJsZSI6dHJ1ZSwiVGltZVBhcnRJc1Zpc2libGUiOmZhbHNlfX0sIklzVmlzaWJsZSI6dHJ1ZX0sIkh5cGVybGluayI6eyIkaWQiOiIxMTE0IiwiQWRkcmVzcyI6IiIsIlN1YkFkZHJlc3MiOiIifSwiSW1wb3J0SWQiOiIifSx7IiRpZCI6IjExMTUiLCJJZCI6IjE1NWRjMGRmLTZmNDEtNDNhOC1hMDViLTdmMTg3ZDE2ZjNjYiIsIkluZGV4IjozNiwiR3JvdXBJZCI6ImEyNTcwODc5LTQ3YWItNDBiNy1hYjE1LThkN2ZjZmUxMGYzNCIsIlRpdGxlIjoiUHJlc3MgUmVsZWFzZSIsIkRhdGVUaW1lIjoiMjAxOS0wOC0wMlQxMTo1OTowMFoiLCJQZXJjZW50YWdlQ29tcGxldGUiOm51bGwsIk5vdGUiOm51bGwsIlN0eWxlIjp7IiRpZCI6IjExMTYiLCJUaXRsZVN0eWxlIjp7IiRpZCI6IjExMTciLCJGb250U2V0dGluZ3MiOnsiJGlkIjoiMTExOCIsIkZvbnRTaXplIjoxMSwiRm9udE5hbWUiOiJDYWxpYnJpIiwiSXNCb2xkIjp0cnVlLCJJc0l0YWxpYyI6ZmFsc2UsIklzVW5kZXJsaW5lZCI6ZmFsc2UsIlBhcmVudFN0eWxlIjpudWxsfSwiQXV0b1NpemUiOjAsIkZvcmVncm91bmQiOnsiJGlkIjoiMTExOSIsIkNvbG9yIjp7IiRpZCI6IjExMjAiLCJBIjoyNTUsIlIiOjg5LCJHIjo4OSwiQiI6ODl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xMTIxIiwiRm9udFNldHRpbmdzIjp7IiRpZCI6IjExMjIiLCJGb250U2l6ZSI6OSwiRm9udE5hbWUiOiJDYWxpYnJpIiwiSXNCb2xkIjpmYWxzZSwiSXNJdGFsaWMiOmZhbHNlLCJJc1VuZGVybGluZWQiOmZhbHNlLCJQYXJlbnRTdHlsZSI6bnVsbH0sIkF1dG9TaXplIjowLCJGb3JlZ3JvdW5kIjp7IiRpZCI6IjExMjMiLCJDb2xvciI6eyIkaWQiOiIxMTI0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bnVsbCwiUGFyZW50U3R5bGUiOm51bGx9LCJUaXRsZVBvc2l0aW9uIjoiTGVmdCIsIkRhdGVQb3NpdGlvbiI6IlJpZ2h0IiwiU2hhcGVUeXBlIjoxMywiU2hhcGVTaXplIjowLCJTaGFwZVN0eWxlIjp7IiRpZCI6IjExMjUiLCJNYXJnaW4iOnsiJHJlZiI6IjYwIn0sIlBhZGRpbmciOnsiJHJlZiI6IjYxIn0sIkJhY2tncm91bmQiOnsiJGlkIjoiMTEyNiIsIkNvbG9yIjp7IiRpZCI6IjExMjciLCJBIjoyNTUsIlIiOjExNSwiRyI6MTE1LCJCIjoxMTV9fSwiSXNWaXNpYmxlIjp0cnVlLCJXaWR0aCI6MTIuMCwiSGVpZ2h0IjoxNC4wLCJCb3JkZXJTdHlsZSI6eyIkaWQiOiIxMTI4IiwiTGluZUNvbG9yIjp7IiRyZWYiOiI2NSJ9LCJMaW5lV2VpZ2h0IjowLjAsIkxpbmVUeXBlIjowLCJQYXJlbnRTdHlsZSI6bnVsbH0sIlBhcmVudFN0eWxlIjpudWxsfSwiRGF0ZUZvcm1hdCI6eyIkaWQiOiIxMTI5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xMzAiLCJEYXRlUGFydElzVmlzaWJsZSI6dHJ1ZSwiVGltZVBhcnRJc1Zpc2libGUiOmZhbHNlfX0sIklzVmlzaWJsZSI6dHJ1ZX0sIkh5cGVybGluayI6eyIkaWQiOiIxMTMxIiwiQWRkcmVzcyI6IiIsIlN1YkFkZHJlc3MiOiIifSwiSW1wb3J0SWQiOiIifSx7IiRpZCI6IjExMzIiLCJJZCI6IjA3Yjk4YmNmLTY3OGQtNDY3MS1hYTYzLWU2YzkwZjA0MDJhYSIsIkluZGV4IjozNywiR3JvdXBJZCI6ImEyNTcwODc5LTQ3YWItNDBiNy1hYjE1LThkN2ZjZmUxMGYzNCIsIlRpdGxlIjoiUHVibGljIFdlYnNpdGUgTGl2ZSIsIkRhdGVUaW1lIjoiMjAxOS0xMS0wMVQxMTo1OTowMFoiLCJQZXJjZW50YWdlQ29tcGxldGUiOm51bGwsIk5vdGUiOm51bGwsIlN0eWxlIjp7IiRpZCI6IjExMzMiLCJUaXRsZVN0eWxlIjp7IiRpZCI6IjExMzQiLCJGb250U2V0dGluZ3MiOnsiJGlkIjoiMTEzNSIsIkZvbnRTaXplIjoxMSwiRm9udE5hbWUiOiJDYWxpYnJpIiwiSXNCb2xkIjp0cnVlLCJJc0l0YWxpYyI6ZmFsc2UsIklzVW5kZXJsaW5lZCI6ZmFsc2UsIlBhcmVudFN0eWxlIjpudWxsfSwiQXV0b1NpemUiOjAsIkZvcmVncm91bmQiOnsiJGlkIjoiMTEzNiIsIkNvbG9yIjp7IiRpZCI6IjExMzciLCJBIjoyNTUsIlIiOjg5LCJHIjo4OSwiQiI6ODl9fSwiTWF4V2lkdGgiOjIwMC4wLCJNYXhIZWlnaHQiOiJJbmZpbml0eSIsIlNtYXJ0Rm9yZWdyb3VuZElzQWN0aXZlIjpmYWxzZSwiSG9yaXpvbnRhbEFsaWdubWVudCI6MiwiVmVydGljYWxBbGlnbm1lbnQiOjAsIlNtYXJ0Rm9yZWdyb3VuZCI6bnVsbCwiQmFja2dyb3VuZEZpbGxUeXBlIjowLCJNYXJnaW4iOnsiJHJlZiI6IjcxIn0sIlBhZGRpbmciOnsiJHJlZiI6IjcyIn0sIkJhY2tncm91bmQiOnsiJHJlZiI6IjczIn0sIklzVmlzaWJsZSI6dHJ1ZSwiV2lkdGgiOjAuMCwiSGVpZ2h0IjowLjAsIkJvcmRlclN0eWxlIjpudWxsLCJQYXJlbnRTdHlsZSI6bnVsbH0sIkRhdGVTdHlsZSI6eyIkaWQiOiIxMTM4IiwiRm9udFNldHRpbmdzIjp7IiRpZCI6IjExMzkiLCJGb250U2l6ZSI6OSwiRm9udE5hbWUiOiJDYWxpYnJpIiwiSXNCb2xkIjpmYWxzZSwiSXNJdGFsaWMiOmZhbHNlLCJJc1VuZGVybGluZWQiOmZhbHNlLCJQYXJlbnRTdHlsZSI6bnVsbH0sIkF1dG9TaXplIjowLCJGb3JlZ3JvdW5kIjp7IiRpZCI6IjExNDAiLCJDb2xvciI6eyIkaWQiOiIxMTQx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bnVsbCwiUGFyZW50U3R5bGUiOm51bGx9LCJUaXRsZVBvc2l0aW9uIjoiTGVmdCIsIkRhdGVQb3NpdGlvbiI6IlJpZ2h0IiwiU2hhcGVUeXBlIjoxMywiU2hhcGVTaXplIjowLCJTaGFwZVN0eWxlIjp7IiRpZCI6IjExNDIiLCJNYXJnaW4iOnsiJHJlZiI6IjYwIn0sIlBhZGRpbmciOnsiJHJlZiI6IjYxIn0sIkJhY2tncm91bmQiOnsiJGlkIjoiMTE0MyIsIkNvbG9yIjp7IiRpZCI6IjExNDQiLCJBIjoyNTUsIlIiOjExNSwiRyI6MTE1LCJCIjoxMTV9fSwiSXNWaXNpYmxlIjp0cnVlLCJXaWR0aCI6MTIuMCwiSGVpZ2h0IjoxNC4wLCJCb3JkZXJTdHlsZSI6eyIkaWQiOiIxMTQ1IiwiTGluZUNvbG9yIjp7IiRyZWYiOiI2NSJ9LCJMaW5lV2VpZ2h0IjowLjAsIkxpbmVUeXBlIjowLCJQYXJlbnRTdHlsZSI6bnVsbH0sIlBhcmVudFN0eWxlIjpudWxsfSwiRGF0ZUZvcm1hdCI6eyIkaWQiOiIxMTQ2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xNDciLCJEYXRlUGFydElzVmlzaWJsZSI6dHJ1ZSwiVGltZVBhcnRJc1Zpc2libGUiOmZhbHNlfX0sIklzVmlzaWJsZSI6dHJ1ZX0sIkh5cGVybGluayI6eyIkaWQiOiIxMTQ4IiwiQWRkcmVzcyI6IiIsIlN1YkFkZHJlc3MiOiIifSwiSW1wb3J0SWQiOiIifV19XSwiTXNQcm9qZWN0SXRlbXNUcmVlIjp7IiRpZCI6IjExNDkiLCJSb290Ijp7IkltcG9ydElkIjpudWxsLCJJc0ltcG9ydGVkIjpmYWxzZSwiQ2hpbGRyZW4iOltdfX0sIk1ldGFkYXRhIjp7IiRpZCI6IjExNTAiLCJSZWNlbnRDb2xvcnNDb2xsZWN0aW9uIjoiW1wiI0ZGNTI5M0NEXCIsXCIjRkZDRTkyMDBcIixcIiNGRjc0QUQ0OVwiLFwiI0ZGNzM3MzczXCIsXCIjRkY0NDU0NkFcIixcIiNGRkZFQkEwQVwiLFwiI0ZGNzBBRDQ3XCIsXCIjRkZCMjBFMTJcIl0ifSwiU2V0dGluZ3MiOnsiJGlkIjoiMTE1MSIsIkltcGFPcHRpb25zIjp7IiRpZCI6IjExNT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TUzIiwiVXNlVGltZSI6ZmFsc2UsIldvcmtEYXlTdGFydCI6IjAwOjAwOjAwIiwiV29ya0RheUVuZCI6IjIzOjU5OjAwIn0sIkxhc3RVc2VkVGVtcGxhdGVJZCI6ImYzNzQ2MDYzLTAwNGMtNDQ1ZC05MTg3LWNlZGY3YWNlMTQzYi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Franklin Gothic Medium</vt:lpstr>
      <vt:lpstr>Segoe UI</vt:lpstr>
      <vt:lpstr>Segoe UI </vt:lpstr>
      <vt:lpstr>Office Theme</vt:lpstr>
      <vt:lpstr>2_Office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2019-10-18T13:10:45Z</dcterms:created>
  <dcterms:modified xsi:type="dcterms:W3CDTF">2021-06-28T06:15:45Z</dcterms:modified>
</cp:coreProperties>
</file>