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51612E-488C-442E-AC89-213C32ACCAA3}" v="629" dt="2019-10-18T13:10:49.7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8" autoAdjust="0"/>
    <p:restoredTop sz="94660"/>
  </p:normalViewPr>
  <p:slideViewPr>
    <p:cSldViewPr snapToGrid="0">
      <p:cViewPr varScale="1">
        <p:scale>
          <a:sx n="99" d="100"/>
          <a:sy n="99" d="100"/>
        </p:scale>
        <p:origin x="12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88B11-6CFA-4813-B029-4171C94D22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5F8786-270D-4B8D-A6F3-6AE21F2121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DADEF-243B-4D45-AA7E-D1A64183D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D45D-B824-41F6-A177-91459DD050E1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13BC3-4B14-4AE7-A542-B3F5A7045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B6F77-3C7B-4E14-B837-BD9E9B58D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6179-D1BE-4368-869B-267F2EB51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15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4DCAD-F14B-4069-8782-CBB8BB6CB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ACA048-B16B-4F79-9A6B-1F9B7D7B8E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69B0F-3C20-45CE-B418-C4C7BBC27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D45D-B824-41F6-A177-91459DD050E1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8DE6D-CD98-44F0-843A-929F64D03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E3159-D10B-4C23-AE36-DA537EC97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6179-D1BE-4368-869B-267F2EB51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88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8823F9-9472-48C5-BB9C-55C9A59D7E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585CAD-B4E4-46C9-A64A-5692C8FB9C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D8D16-919B-4911-9A67-0BD8C2DAC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D45D-B824-41F6-A177-91459DD050E1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08621-0141-4470-8955-A6778644B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DE4D34-D218-4D2E-86B7-00CEB426D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6179-D1BE-4368-869B-267F2EB51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107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CD8F8-762E-40B0-81D9-F44D41AFF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9C447-2FB1-46E6-90AD-568DCCE42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17FAED-E919-4762-A5ED-7BB99942D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D45D-B824-41F6-A177-91459DD050E1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F99C6-80B4-47A6-B90F-8DF1302D1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DFCE2-9F4E-4501-A67B-435979F16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6179-D1BE-4368-869B-267F2EB51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560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505F0-1C71-4C57-9977-F8DAE17EA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CD46A5-989D-4A6C-9E6E-A65C9B0F9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78095-C9F0-4DAA-819A-25290D534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D45D-B824-41F6-A177-91459DD050E1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A176B-2247-4848-841E-AEEAF5130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E21865-3A7A-4777-BDD8-D8746578C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6179-D1BE-4368-869B-267F2EB51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054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3D337-8877-4091-B5A2-0A9D818D8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153AB-BF6F-4002-97AA-D4F2517DC7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3D40D5-0A90-4952-91D1-C6808E2C0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023F4A-18CF-4D78-AE08-A3865A910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D45D-B824-41F6-A177-91459DD050E1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790E80-36D1-4606-832B-976FD6102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B367EC-FE61-45AA-8C96-2B5D2138A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6179-D1BE-4368-869B-267F2EB51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12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2AF47-151E-4534-89C0-A8705E7FD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FB619E-BB99-4677-AF33-A9155311D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4BE55A-041A-4469-B363-A79FD65BEB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169328-0DDC-4ABB-B72E-D575ACF37D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1B562C-D6EA-46A6-83EC-6FA0ACA793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3E3FAE-4EDE-41C9-BC2F-8826C48FA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D45D-B824-41F6-A177-91459DD050E1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D24C38-8F84-405A-BC6F-85F35736A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13BDA6-E2D3-43D8-9324-D0DD28259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6179-D1BE-4368-869B-267F2EB51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66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A0700-4EB5-420E-A9AA-2622F89A2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0A9218-18D9-4CBE-A5C1-DF40BA7B2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D45D-B824-41F6-A177-91459DD050E1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397C61-4AEC-4618-A540-48B1BD106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B466B6-9200-446E-9598-A0FD7E03F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6179-D1BE-4368-869B-267F2EB51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54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CF1797-67C6-4982-AE03-071DB435E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D45D-B824-41F6-A177-91459DD050E1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6FE418-DA22-4367-861F-43D6ADD50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7AFF6C-9833-4A92-B45B-7D4063688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6179-D1BE-4368-869B-267F2EB51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61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7DD12-DCAF-47EB-A78D-9F1C63AEE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7A4A9-D21A-4D05-BE06-D07F3438A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8018A8-2520-47D6-845B-E5BAF7AA0C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E65723-E09C-4198-9484-A32E65C7F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D45D-B824-41F6-A177-91459DD050E1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9E60BA-01CC-4C87-B590-DB2967C54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A5F6E7-6B81-491B-B428-1511597B8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6179-D1BE-4368-869B-267F2EB51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05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B7ABA-D453-4DBA-8053-32D986988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B4C46B-FBAA-4EE5-8D74-EAA19E675F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7BE4AD-D267-462C-9312-5BB942DB15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C36B66-02B3-4CC8-BE1C-70E249561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1D45D-B824-41F6-A177-91459DD050E1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D032A-4241-4407-9D52-FA16D1274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2EC60-32F4-4C9D-8F16-E1F6FB20A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6179-D1BE-4368-869B-267F2EB51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03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A80F36-F948-486F-8BAF-EC3ED7115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A6BC97-7BFE-4E82-998C-914146FEE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4A055-E16D-41BD-AF55-B92586BA0C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1D45D-B824-41F6-A177-91459DD050E1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1AEBC-404E-44ED-97F5-80FEA95919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74D4ED-6C65-46D6-81FF-615D412E8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56179-D1BE-4368-869B-267F2EB51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16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TLSHAPE_SL_79f05e8de72e4cc385fce875fa65517f_BackgroundRectangle">
            <a:extLst>
              <a:ext uri="{FF2B5EF4-FFF2-40B4-BE49-F238E27FC236}">
                <a16:creationId xmlns:a16="http://schemas.microsoft.com/office/drawing/2014/main" id="{3C4DEEDF-5F2D-4EBB-B3ED-1D676F7391C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2788920"/>
            <a:ext cx="11290300" cy="930656"/>
          </a:xfrm>
          <a:prstGeom prst="rect">
            <a:avLst/>
          </a:prstGeom>
          <a:solidFill>
            <a:schemeClr val="accent5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TLSHAPE_SL_207dd3271e3446038430a776476543e7_BackgroundRectangle">
            <a:extLst>
              <a:ext uri="{FF2B5EF4-FFF2-40B4-BE49-F238E27FC236}">
                <a16:creationId xmlns:a16="http://schemas.microsoft.com/office/drawing/2014/main" id="{F10299EA-9454-427B-8E33-F05A319C3D0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3783076"/>
            <a:ext cx="11290300" cy="520700"/>
          </a:xfrm>
          <a:prstGeom prst="rect">
            <a:avLst/>
          </a:prstGeom>
          <a:solidFill>
            <a:schemeClr val="accent4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TLSHAPE_SL_8911bceb679441adb3756a794b682f31_BackgroundRectangle">
            <a:extLst>
              <a:ext uri="{FF2B5EF4-FFF2-40B4-BE49-F238E27FC236}">
                <a16:creationId xmlns:a16="http://schemas.microsoft.com/office/drawing/2014/main" id="{A01BF4FE-5FC6-49CF-8766-D1639130CAC0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4367276"/>
            <a:ext cx="11290300" cy="1255437"/>
          </a:xfrm>
          <a:prstGeom prst="rect">
            <a:avLst/>
          </a:prstGeom>
          <a:solidFill>
            <a:schemeClr val="accent6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TLSHAPE_SL_9eb76584bb32452eac07fb2637baea1a_BackgroundRectangle">
            <a:extLst>
              <a:ext uri="{FF2B5EF4-FFF2-40B4-BE49-F238E27FC236}">
                <a16:creationId xmlns:a16="http://schemas.microsoft.com/office/drawing/2014/main" id="{6D4A2ECF-F337-4989-AB03-523A9B4A5322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5686213"/>
            <a:ext cx="11290300" cy="736600"/>
          </a:xfrm>
          <a:prstGeom prst="rect">
            <a:avLst/>
          </a:prstGeom>
          <a:solidFill>
            <a:schemeClr val="accent3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OTLSHAPE_M_177188707e544830b8ce884a45b14d3a_Connector1">
            <a:extLst>
              <a:ext uri="{FF2B5EF4-FFF2-40B4-BE49-F238E27FC236}">
                <a16:creationId xmlns:a16="http://schemas.microsoft.com/office/drawing/2014/main" id="{9673448D-729D-4C0C-9DD5-21AC28144E25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1555796" y="1883198"/>
            <a:ext cx="0" cy="448522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M_e7d42421d9e640a2a107afa423141c46_Connector1">
            <a:extLst>
              <a:ext uri="{FF2B5EF4-FFF2-40B4-BE49-F238E27FC236}">
                <a16:creationId xmlns:a16="http://schemas.microsoft.com/office/drawing/2014/main" id="{84A3F395-DE34-4ABA-8976-9C9166EBD2DB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2821919" y="1456055"/>
            <a:ext cx="0" cy="87566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M_0e28a84cf6724e00a089964be0d24b0c_Connector1">
            <a:extLst>
              <a:ext uri="{FF2B5EF4-FFF2-40B4-BE49-F238E27FC236}">
                <a16:creationId xmlns:a16="http://schemas.microsoft.com/office/drawing/2014/main" id="{54B2F73D-5231-4641-8ED3-B84894F96B33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3138450" y="1895898"/>
            <a:ext cx="0" cy="435822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OTLSHAPE_M_b8c603269952439b977cb103e5f76bdb_Connector1">
            <a:extLst>
              <a:ext uri="{FF2B5EF4-FFF2-40B4-BE49-F238E27FC236}">
                <a16:creationId xmlns:a16="http://schemas.microsoft.com/office/drawing/2014/main" id="{03606440-DF72-46FF-9C5D-536C93536F36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6044779" y="1895898"/>
            <a:ext cx="0" cy="435822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M_78ab908f14c74c8898ac34d2665e12f2_Connector1">
            <a:extLst>
              <a:ext uri="{FF2B5EF4-FFF2-40B4-BE49-F238E27FC236}">
                <a16:creationId xmlns:a16="http://schemas.microsoft.com/office/drawing/2014/main" id="{64D77166-88D4-4D17-8D77-AD964F8679FF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8720903" y="1456055"/>
            <a:ext cx="0" cy="87566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M_b1a2b0ad50c54f3db24b3aab69d68fc5_Connector1">
            <a:extLst>
              <a:ext uri="{FF2B5EF4-FFF2-40B4-BE49-F238E27FC236}">
                <a16:creationId xmlns:a16="http://schemas.microsoft.com/office/drawing/2014/main" id="{2B245DF7-058F-45E8-985D-F1B4BE8BFCD6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9267639" y="1895898"/>
            <a:ext cx="0" cy="435822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D63FBF83-3ECB-4340-91E5-C6B27495F0A0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844465" y="2331720"/>
            <a:ext cx="10515600" cy="254000"/>
          </a:xfrm>
          <a:prstGeom prst="round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TLSHAPE_SL_79f05e8de72e4cc385fce875fa65517f_HeaderRectangle">
            <a:extLst>
              <a:ext uri="{FF2B5EF4-FFF2-40B4-BE49-F238E27FC236}">
                <a16:creationId xmlns:a16="http://schemas.microsoft.com/office/drawing/2014/main" id="{DEC09F6D-2D69-4EAF-9FFA-9B739CF53069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63500" y="2788920"/>
            <a:ext cx="660400" cy="930656"/>
          </a:xfrm>
          <a:prstGeom prst="rect">
            <a:avLst/>
          </a:prstGeom>
          <a:solidFill>
            <a:schemeClr val="accent5"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TLSHAPE_SL_207dd3271e3446038430a776476543e7_HeaderRectangle">
            <a:extLst>
              <a:ext uri="{FF2B5EF4-FFF2-40B4-BE49-F238E27FC236}">
                <a16:creationId xmlns:a16="http://schemas.microsoft.com/office/drawing/2014/main" id="{FE72ABD5-7022-4400-9C33-81BEB6F68EF3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3500" y="3783076"/>
            <a:ext cx="660400" cy="520700"/>
          </a:xfrm>
          <a:prstGeom prst="rect">
            <a:avLst/>
          </a:prstGeom>
          <a:solidFill>
            <a:schemeClr val="accent4"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TLSHAPE_SL_8911bceb679441adb3756a794b682f31_HeaderRectangle">
            <a:extLst>
              <a:ext uri="{FF2B5EF4-FFF2-40B4-BE49-F238E27FC236}">
                <a16:creationId xmlns:a16="http://schemas.microsoft.com/office/drawing/2014/main" id="{B794E157-4316-4C58-81B5-E9FEC88A4229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63500" y="4367276"/>
            <a:ext cx="660400" cy="1255437"/>
          </a:xfrm>
          <a:prstGeom prst="rect">
            <a:avLst/>
          </a:prstGeom>
          <a:solidFill>
            <a:schemeClr val="accent6"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TLSHAPE_SL_9eb76584bb32452eac07fb2637baea1a_HeaderRectangle">
            <a:extLst>
              <a:ext uri="{FF2B5EF4-FFF2-40B4-BE49-F238E27FC236}">
                <a16:creationId xmlns:a16="http://schemas.microsoft.com/office/drawing/2014/main" id="{5FBD567F-D315-432A-A6DF-F0C93DC20E1F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3500" y="5686213"/>
            <a:ext cx="660400" cy="736600"/>
          </a:xfrm>
          <a:prstGeom prst="rect">
            <a:avLst/>
          </a:prstGeom>
          <a:solidFill>
            <a:schemeClr val="accent3"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OTLSHAPE_G_00000000000000000000000000000000_ShapeBelow0">
            <a:extLst>
              <a:ext uri="{FF2B5EF4-FFF2-40B4-BE49-F238E27FC236}">
                <a16:creationId xmlns:a16="http://schemas.microsoft.com/office/drawing/2014/main" id="{039554A7-6790-48F0-94DA-E4319F8B8615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1736507" y="2585720"/>
            <a:ext cx="0" cy="3837093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OTLSHAPE_G_00000000000000000000000000000000_ShapeBelow1">
            <a:extLst>
              <a:ext uri="{FF2B5EF4-FFF2-40B4-BE49-F238E27FC236}">
                <a16:creationId xmlns:a16="http://schemas.microsoft.com/office/drawing/2014/main" id="{6D225C7A-A90B-4E39-9671-079B3B3213E1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2542221" y="2585720"/>
            <a:ext cx="0" cy="3837093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OTLSHAPE_G_00000000000000000000000000000000_ShapeBelow2">
            <a:extLst>
              <a:ext uri="{FF2B5EF4-FFF2-40B4-BE49-F238E27FC236}">
                <a16:creationId xmlns:a16="http://schemas.microsoft.com/office/drawing/2014/main" id="{793D65A5-5BE5-4707-AFDD-F9C5B977E55E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3434263" y="2585720"/>
            <a:ext cx="0" cy="3837093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OTLSHAPE_G_00000000000000000000000000000000_ShapeBelow3">
            <a:extLst>
              <a:ext uri="{FF2B5EF4-FFF2-40B4-BE49-F238E27FC236}">
                <a16:creationId xmlns:a16="http://schemas.microsoft.com/office/drawing/2014/main" id="{53A4A52A-F432-4D5A-9511-11A2135E846E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4297529" y="2585720"/>
            <a:ext cx="0" cy="3837093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OTLSHAPE_G_00000000000000000000000000000000_ShapeBelow4">
            <a:extLst>
              <a:ext uri="{FF2B5EF4-FFF2-40B4-BE49-F238E27FC236}">
                <a16:creationId xmlns:a16="http://schemas.microsoft.com/office/drawing/2014/main" id="{99448B93-B9BC-4352-854E-52CA996BC61A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5189570" y="2585720"/>
            <a:ext cx="0" cy="3837093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OTLSHAPE_G_00000000000000000000000000000000_ShapeBelow5">
            <a:extLst>
              <a:ext uri="{FF2B5EF4-FFF2-40B4-BE49-F238E27FC236}">
                <a16:creationId xmlns:a16="http://schemas.microsoft.com/office/drawing/2014/main" id="{EA6F3A69-6691-4BB4-BF8C-9E31B1A21548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6052836" y="2585720"/>
            <a:ext cx="0" cy="3837093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OTLSHAPE_G_00000000000000000000000000000000_ShapeBelow6">
            <a:extLst>
              <a:ext uri="{FF2B5EF4-FFF2-40B4-BE49-F238E27FC236}">
                <a16:creationId xmlns:a16="http://schemas.microsoft.com/office/drawing/2014/main" id="{CECD8135-ABB8-4C4E-BA45-049792E3E5F8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6944878" y="2585720"/>
            <a:ext cx="0" cy="3837093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OTLSHAPE_G_00000000000000000000000000000000_ShapeBelow7">
            <a:extLst>
              <a:ext uri="{FF2B5EF4-FFF2-40B4-BE49-F238E27FC236}">
                <a16:creationId xmlns:a16="http://schemas.microsoft.com/office/drawing/2014/main" id="{80406FDC-A8D1-436D-9420-C8D4E53ACE20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7836919" y="2585720"/>
            <a:ext cx="0" cy="3837093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OTLSHAPE_G_00000000000000000000000000000000_ShapeBelow8">
            <a:extLst>
              <a:ext uri="{FF2B5EF4-FFF2-40B4-BE49-F238E27FC236}">
                <a16:creationId xmlns:a16="http://schemas.microsoft.com/office/drawing/2014/main" id="{FA65BFB4-0D8F-4E46-A038-6073F39CB42F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8700185" y="2585720"/>
            <a:ext cx="0" cy="3837093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OTLSHAPE_G_00000000000000000000000000000000_ShapeBelow9">
            <a:extLst>
              <a:ext uri="{FF2B5EF4-FFF2-40B4-BE49-F238E27FC236}">
                <a16:creationId xmlns:a16="http://schemas.microsoft.com/office/drawing/2014/main" id="{409FF3DB-2C71-44EF-B3A0-43AC3A1F3225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9592227" y="2585720"/>
            <a:ext cx="0" cy="3837093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OTLSHAPE_G_00000000000000000000000000000000_ShapeBelow10">
            <a:extLst>
              <a:ext uri="{FF2B5EF4-FFF2-40B4-BE49-F238E27FC236}">
                <a16:creationId xmlns:a16="http://schemas.microsoft.com/office/drawing/2014/main" id="{1AA08D55-0D5D-4F7A-9117-4ADA2397AA99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10455493" y="2585720"/>
            <a:ext cx="0" cy="3837093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TLSHAPE_SLT_cbc6053273674742982e85d542978064_Shape">
            <a:extLst>
              <a:ext uri="{FF2B5EF4-FFF2-40B4-BE49-F238E27FC236}">
                <a16:creationId xmlns:a16="http://schemas.microsoft.com/office/drawing/2014/main" id="{A43880E6-51DE-41F0-BFB0-F3AEB71D8109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844465" y="2827020"/>
            <a:ext cx="1574800" cy="170519"/>
          </a:xfrm>
          <a:prstGeom prst="roundRect">
            <a:avLst/>
          </a:prstGeom>
          <a:solidFill>
            <a:srgbClr val="5293C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TLSHAPE_SLT_9ce940d97a4b4fe7ac0ca3b0352deccb_Shape">
            <a:extLst>
              <a:ext uri="{FF2B5EF4-FFF2-40B4-BE49-F238E27FC236}">
                <a16:creationId xmlns:a16="http://schemas.microsoft.com/office/drawing/2014/main" id="{565FABB2-73D6-4482-9DA2-E536F30A82BD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1736507" y="3035639"/>
            <a:ext cx="1003300" cy="170519"/>
          </a:xfrm>
          <a:prstGeom prst="roundRect">
            <a:avLst/>
          </a:prstGeom>
          <a:solidFill>
            <a:srgbClr val="5293C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TLSHAPE_SLT_2ff5b8e034b64a828622147da9a2f6b2_Shape">
            <a:extLst>
              <a:ext uri="{FF2B5EF4-FFF2-40B4-BE49-F238E27FC236}">
                <a16:creationId xmlns:a16="http://schemas.microsoft.com/office/drawing/2014/main" id="{00B487E9-1C90-448D-8002-CBE3C686C2DD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2542222" y="3269657"/>
            <a:ext cx="2209800" cy="170519"/>
          </a:xfrm>
          <a:prstGeom prst="roundRect">
            <a:avLst/>
          </a:prstGeom>
          <a:solidFill>
            <a:srgbClr val="5293C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TLSHAPE_SLT_7ca32acd5908471a904296b070111595_Shape">
            <a:extLst>
              <a:ext uri="{FF2B5EF4-FFF2-40B4-BE49-F238E27FC236}">
                <a16:creationId xmlns:a16="http://schemas.microsoft.com/office/drawing/2014/main" id="{2010659B-5837-49D4-8A69-E7D1399781EE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4757938" y="3507317"/>
            <a:ext cx="1866900" cy="170519"/>
          </a:xfrm>
          <a:prstGeom prst="roundRect">
            <a:avLst/>
          </a:prstGeom>
          <a:solidFill>
            <a:srgbClr val="5293C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TLSHAPE_SLT_1548a45929d542f08ebbc364690e3865_Shape">
            <a:extLst>
              <a:ext uri="{FF2B5EF4-FFF2-40B4-BE49-F238E27FC236}">
                <a16:creationId xmlns:a16="http://schemas.microsoft.com/office/drawing/2014/main" id="{20389DCD-7DEB-42EA-88BC-21C610E45A7D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4585285" y="4062476"/>
            <a:ext cx="14605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TLSHAPE_SLT_526de5b69e97497f9a5625d453beb623_Shape">
            <a:extLst>
              <a:ext uri="{FF2B5EF4-FFF2-40B4-BE49-F238E27FC236}">
                <a16:creationId xmlns:a16="http://schemas.microsoft.com/office/drawing/2014/main" id="{87F29AD2-A6CF-4C3E-9D36-F17D7FB8063D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6024061" y="4062476"/>
            <a:ext cx="13970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TLSHAPE_SLT_2e921e95cd8d4b13a13500bc7b21bf4c_Shape">
            <a:extLst>
              <a:ext uri="{FF2B5EF4-FFF2-40B4-BE49-F238E27FC236}">
                <a16:creationId xmlns:a16="http://schemas.microsoft.com/office/drawing/2014/main" id="{684797F5-E8A3-4E29-AD26-BD6642293925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7434063" y="4062476"/>
            <a:ext cx="13716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TLSHAPE_SLT_47cbe89cdf5541999ae0d3ac526194f6_Shape">
            <a:extLst>
              <a:ext uri="{FF2B5EF4-FFF2-40B4-BE49-F238E27FC236}">
                <a16:creationId xmlns:a16="http://schemas.microsoft.com/office/drawing/2014/main" id="{E55FAA1B-9D37-42C2-89C0-161D81A6F2EB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3434263" y="4405376"/>
            <a:ext cx="1231900" cy="170519"/>
          </a:xfrm>
          <a:prstGeom prst="homePlate">
            <a:avLst/>
          </a:prstGeom>
          <a:solidFill>
            <a:srgbClr val="74AD4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TLSHAPE_SLT_cf25e7caeb934b75b1efd2db71905ad5_Shape">
            <a:extLst>
              <a:ext uri="{FF2B5EF4-FFF2-40B4-BE49-F238E27FC236}">
                <a16:creationId xmlns:a16="http://schemas.microsoft.com/office/drawing/2014/main" id="{210E7290-E83D-47A9-B2CF-C0CE7767AA18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2542222" y="4405376"/>
            <a:ext cx="914400" cy="170519"/>
          </a:xfrm>
          <a:prstGeom prst="roundRect">
            <a:avLst/>
          </a:prstGeom>
          <a:solidFill>
            <a:srgbClr val="74AD4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TLSHAPE_SLT_546dc3323d74464a8ef6a4e6e53f36ea_Shape">
            <a:extLst>
              <a:ext uri="{FF2B5EF4-FFF2-40B4-BE49-F238E27FC236}">
                <a16:creationId xmlns:a16="http://schemas.microsoft.com/office/drawing/2014/main" id="{2268299A-84DB-486E-B0C1-88C2649B5A7C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3434263" y="4639395"/>
            <a:ext cx="58674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74AD4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TLSHAPE_SLT_7d960969ddfc4dfea831723149c1842e_Shape">
            <a:extLst>
              <a:ext uri="{FF2B5EF4-FFF2-40B4-BE49-F238E27FC236}">
                <a16:creationId xmlns:a16="http://schemas.microsoft.com/office/drawing/2014/main" id="{659AC24C-003C-464A-93EC-300345256DEE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7520389" y="4906095"/>
            <a:ext cx="17780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74AD4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TLSHAPE_SLT_f8a0c9eb817a49fc89569829b38c4b78_Shape">
            <a:extLst>
              <a:ext uri="{FF2B5EF4-FFF2-40B4-BE49-F238E27FC236}">
                <a16:creationId xmlns:a16="http://schemas.microsoft.com/office/drawing/2014/main" id="{F27F6BCA-DAC9-4BEF-9F0F-19426CD47712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9592228" y="5414095"/>
            <a:ext cx="1485900" cy="170519"/>
          </a:xfrm>
          <a:prstGeom prst="homePlate">
            <a:avLst/>
          </a:prstGeom>
          <a:solidFill>
            <a:srgbClr val="74AD4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TLSHAPE_TB_00000000000000000000000000000000_ElapsedTime">
            <a:extLst>
              <a:ext uri="{FF2B5EF4-FFF2-40B4-BE49-F238E27FC236}">
                <a16:creationId xmlns:a16="http://schemas.microsoft.com/office/drawing/2014/main" id="{9528D16E-E026-46FE-AD6C-0602A2F8ACC5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844465" y="2534920"/>
            <a:ext cx="8369300" cy="50800"/>
          </a:xfrm>
          <a:prstGeom prst="round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TLSHAPE_SLM_32bf83aed685467d8920db510037242f_Shape">
            <a:extLst>
              <a:ext uri="{FF2B5EF4-FFF2-40B4-BE49-F238E27FC236}">
                <a16:creationId xmlns:a16="http://schemas.microsoft.com/office/drawing/2014/main" id="{48933864-57FA-48AD-8937-46AD3326E4F7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6883047" y="3503676"/>
            <a:ext cx="152400" cy="177800"/>
          </a:xfrm>
          <a:prstGeom prst="diamond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TLSHAPE_SLM_2906e62c2d64423a8a6ff0cffce343fd_Shape">
            <a:extLst>
              <a:ext uri="{FF2B5EF4-FFF2-40B4-BE49-F238E27FC236}">
                <a16:creationId xmlns:a16="http://schemas.microsoft.com/office/drawing/2014/main" id="{7A4F887B-2E76-4724-91C0-940BF0D755AF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2854472" y="3821176"/>
            <a:ext cx="152400" cy="177800"/>
          </a:xfrm>
          <a:prstGeom prst="diamond">
            <a:avLst/>
          </a:prstGeom>
          <a:solidFill>
            <a:srgbClr val="CE92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TLSHAPE_SLM_4bee1cbe72754a708eb16eaea1d3d42c_Shape">
            <a:extLst>
              <a:ext uri="{FF2B5EF4-FFF2-40B4-BE49-F238E27FC236}">
                <a16:creationId xmlns:a16="http://schemas.microsoft.com/office/drawing/2014/main" id="{6E7EDF48-5B40-4E8F-8C1E-110CF63ACB29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4609779" y="3821176"/>
            <a:ext cx="152400" cy="177800"/>
          </a:xfrm>
          <a:prstGeom prst="diamond">
            <a:avLst/>
          </a:prstGeom>
          <a:solidFill>
            <a:srgbClr val="CE92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TLSHAPE_SLM_0919ae8ef9ce4bc889749ffc4f892b56_Shape">
            <a:extLst>
              <a:ext uri="{FF2B5EF4-FFF2-40B4-BE49-F238E27FC236}">
                <a16:creationId xmlns:a16="http://schemas.microsoft.com/office/drawing/2014/main" id="{0AB4CCA7-EFC2-48F2-A419-24F15C8D5192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5847127" y="3821176"/>
            <a:ext cx="152400" cy="177800"/>
          </a:xfrm>
          <a:prstGeom prst="diamond">
            <a:avLst/>
          </a:prstGeom>
          <a:solidFill>
            <a:srgbClr val="CE92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TLSHAPE_SLM_16a9f781fbcf4348a90d41835fa3249e_Shape">
            <a:extLst>
              <a:ext uri="{FF2B5EF4-FFF2-40B4-BE49-F238E27FC236}">
                <a16:creationId xmlns:a16="http://schemas.microsoft.com/office/drawing/2014/main" id="{FA227D1E-1783-4396-BDEA-FB5C610F9607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7429781" y="3821176"/>
            <a:ext cx="152400" cy="177800"/>
          </a:xfrm>
          <a:prstGeom prst="diamond">
            <a:avLst/>
          </a:prstGeom>
          <a:solidFill>
            <a:srgbClr val="CE92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TLSHAPE_SLM_fa8c1b1ad9f94f8e90b327437f902a11_Shape">
            <a:extLst>
              <a:ext uri="{FF2B5EF4-FFF2-40B4-BE49-F238E27FC236}">
                <a16:creationId xmlns:a16="http://schemas.microsoft.com/office/drawing/2014/main" id="{573AC5F8-ECAC-4087-9BCE-17977CEE35E3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8667129" y="3821176"/>
            <a:ext cx="152400" cy="177800"/>
          </a:xfrm>
          <a:prstGeom prst="diamond">
            <a:avLst/>
          </a:prstGeom>
          <a:solidFill>
            <a:srgbClr val="CE92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TLSHAPE_SLM_26c569c01e6a47b8b9bb6219068dc08e_Shape">
            <a:extLst>
              <a:ext uri="{FF2B5EF4-FFF2-40B4-BE49-F238E27FC236}">
                <a16:creationId xmlns:a16="http://schemas.microsoft.com/office/drawing/2014/main" id="{EA1C8ACE-41E8-45D0-BAFB-08021D61AA32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9156313" y="5172795"/>
            <a:ext cx="152400" cy="177800"/>
          </a:xfrm>
          <a:prstGeom prst="diamond">
            <a:avLst/>
          </a:prstGeom>
          <a:solidFill>
            <a:srgbClr val="3972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TLSHAPE_SLM_2b6880f149c64214b6129ec8ddf5343e_Shape">
            <a:extLst>
              <a:ext uri="{FF2B5EF4-FFF2-40B4-BE49-F238E27FC236}">
                <a16:creationId xmlns:a16="http://schemas.microsoft.com/office/drawing/2014/main" id="{31F09B7D-10A4-4D88-ACE0-DC15F7DAB540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7544884" y="5172795"/>
            <a:ext cx="152400" cy="177800"/>
          </a:xfrm>
          <a:prstGeom prst="diamond">
            <a:avLst/>
          </a:prstGeom>
          <a:solidFill>
            <a:srgbClr val="3972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TLSHAPE_SLM_097fe035032e4cfe9e89d23ddd8d50cc_Shape">
            <a:extLst>
              <a:ext uri="{FF2B5EF4-FFF2-40B4-BE49-F238E27FC236}">
                <a16:creationId xmlns:a16="http://schemas.microsoft.com/office/drawing/2014/main" id="{BF5855BB-11D8-4BF8-B6C6-8588D8880521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9530395" y="5724313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TLSHAPE_SLM_ca3dbe400c15423493b6c02e5f17ffcf_Shape">
            <a:extLst>
              <a:ext uri="{FF2B5EF4-FFF2-40B4-BE49-F238E27FC236}">
                <a16:creationId xmlns:a16="http://schemas.microsoft.com/office/drawing/2014/main" id="{F0EAEE4D-69A9-4827-9AEC-6CF4DF7E4C6D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6077331" y="5965613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TLSHAPE_SLM_08f73bf86a244f0a81ace1f75efbdd6b_Shape">
            <a:extLst>
              <a:ext uri="{FF2B5EF4-FFF2-40B4-BE49-F238E27FC236}">
                <a16:creationId xmlns:a16="http://schemas.microsoft.com/office/drawing/2014/main" id="{7D194EFE-5272-4196-B26E-246389EFEA3A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9530395" y="5965613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TLSHAPE_SLM_155dc0df6f4143a8a05b7f187d16f3cb_Shape">
            <a:extLst>
              <a:ext uri="{FF2B5EF4-FFF2-40B4-BE49-F238E27FC236}">
                <a16:creationId xmlns:a16="http://schemas.microsoft.com/office/drawing/2014/main" id="{D9CAFE49-12D4-4F60-9E3A-0FD7D1775582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6911822" y="6206913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TLSHAPE_SLM_07b98bcf678d4671aa63e6c90f0402aa_Shape">
            <a:extLst>
              <a:ext uri="{FF2B5EF4-FFF2-40B4-BE49-F238E27FC236}">
                <a16:creationId xmlns:a16="http://schemas.microsoft.com/office/drawing/2014/main" id="{FBB5213F-33D0-4B3E-913B-1ECF6DF68E2C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9530395" y="6206913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TLSHAPE_SL_79f05e8de72e4cc385fce875fa65517f_Header">
            <a:extLst>
              <a:ext uri="{FF2B5EF4-FFF2-40B4-BE49-F238E27FC236}">
                <a16:creationId xmlns:a16="http://schemas.microsoft.com/office/drawing/2014/main" id="{B2120BBA-1933-4FD7-9CFE-E7091BC07811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63500" y="3182260"/>
            <a:ext cx="660400" cy="14397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>
                <a:solidFill>
                  <a:srgbClr val="203864"/>
                </a:solidFill>
                <a:latin typeface="Franklin Gothic Medium" panose="020B0603020102020204" pitchFamily="34" charset="0"/>
              </a:rPr>
              <a:t>Plan</a:t>
            </a:r>
          </a:p>
        </p:txBody>
      </p:sp>
      <p:sp>
        <p:nvSpPr>
          <p:cNvPr id="50" name="OTLSHAPE_SL_207dd3271e3446038430a776476543e7_Header">
            <a:extLst>
              <a:ext uri="{FF2B5EF4-FFF2-40B4-BE49-F238E27FC236}">
                <a16:creationId xmlns:a16="http://schemas.microsoft.com/office/drawing/2014/main" id="{90DFB556-281C-47F7-9149-392224AA4583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63500" y="3971438"/>
            <a:ext cx="660400" cy="14397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>
                <a:solidFill>
                  <a:srgbClr val="765A00"/>
                </a:solidFill>
                <a:latin typeface="Franklin Gothic Medium" panose="020B0603020102020204" pitchFamily="34" charset="0"/>
              </a:rPr>
              <a:t>Test</a:t>
            </a:r>
          </a:p>
        </p:txBody>
      </p:sp>
      <p:sp>
        <p:nvSpPr>
          <p:cNvPr id="53" name="OTLSHAPE_SL_8911bceb679441adb3756a794b682f31_Header">
            <a:extLst>
              <a:ext uri="{FF2B5EF4-FFF2-40B4-BE49-F238E27FC236}">
                <a16:creationId xmlns:a16="http://schemas.microsoft.com/office/drawing/2014/main" id="{645688CC-E00D-4F99-A014-401E2A73796B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63500" y="4923007"/>
            <a:ext cx="660400" cy="14397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>
                <a:solidFill>
                  <a:srgbClr val="276700"/>
                </a:solidFill>
                <a:latin typeface="Franklin Gothic Medium" panose="020B0603020102020204" pitchFamily="34" charset="0"/>
              </a:rPr>
              <a:t>Develop</a:t>
            </a:r>
          </a:p>
        </p:txBody>
      </p:sp>
      <p:sp>
        <p:nvSpPr>
          <p:cNvPr id="56" name="OTLSHAPE_SL_9eb76584bb32452eac07fb2637baea1a_Header">
            <a:extLst>
              <a:ext uri="{FF2B5EF4-FFF2-40B4-BE49-F238E27FC236}">
                <a16:creationId xmlns:a16="http://schemas.microsoft.com/office/drawing/2014/main" id="{181A9EFE-044E-44D5-B509-B88FDE24EC4E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63500" y="5982526"/>
            <a:ext cx="660400" cy="14397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>
                <a:solidFill>
                  <a:schemeClr val="dk1"/>
                </a:solidFill>
                <a:latin typeface="Franklin Gothic Medium" panose="020B0603020102020204" pitchFamily="34" charset="0"/>
              </a:rPr>
              <a:t>Launch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702D68D6-BCEE-4CD6-A859-F8FEE9A04302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907965" y="2369820"/>
            <a:ext cx="203582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Jan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A17A889C-AF6D-42C1-8D05-20E9BED2C076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1800007" y="2369820"/>
            <a:ext cx="225383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Feb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0664328E-1473-4111-93BA-CD26B24A80B7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2605722" y="2369820"/>
            <a:ext cx="258084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Mar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45870EA3-B0B6-458D-9DFE-2AA92AAFBE40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3497763" y="2369820"/>
            <a:ext cx="222818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Apr</a:t>
            </a:r>
          </a:p>
        </p:txBody>
      </p:sp>
      <p:sp>
        <p:nvSpPr>
          <p:cNvPr id="12" name="OTLSHAPE_TB_00000000000000000000000000000000_TimescaleInterval5">
            <a:extLst>
              <a:ext uri="{FF2B5EF4-FFF2-40B4-BE49-F238E27FC236}">
                <a16:creationId xmlns:a16="http://schemas.microsoft.com/office/drawing/2014/main" id="{C77FF8A0-EB15-459F-8D7C-D7C7E966148F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4361029" y="2369820"/>
            <a:ext cx="271228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13" name="OTLSHAPE_TB_00000000000000000000000000000000_TimescaleInterval6">
            <a:extLst>
              <a:ext uri="{FF2B5EF4-FFF2-40B4-BE49-F238E27FC236}">
                <a16:creationId xmlns:a16="http://schemas.microsoft.com/office/drawing/2014/main" id="{44FB1FEC-6B05-4C2B-ADE0-DCA0A6867D6E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5253071" y="2369820"/>
            <a:ext cx="209994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Jun</a:t>
            </a:r>
          </a:p>
        </p:txBody>
      </p:sp>
      <p:sp>
        <p:nvSpPr>
          <p:cNvPr id="14" name="OTLSHAPE_TB_00000000000000000000000000000000_TimescaleInterval7">
            <a:extLst>
              <a:ext uri="{FF2B5EF4-FFF2-40B4-BE49-F238E27FC236}">
                <a16:creationId xmlns:a16="http://schemas.microsoft.com/office/drawing/2014/main" id="{D785A5A7-BDB7-4BB4-8818-1933CDF03BC0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6116337" y="2369820"/>
            <a:ext cx="158185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15" name="OTLSHAPE_TB_00000000000000000000000000000000_TimescaleInterval8">
            <a:extLst>
              <a:ext uri="{FF2B5EF4-FFF2-40B4-BE49-F238E27FC236}">
                <a16:creationId xmlns:a16="http://schemas.microsoft.com/office/drawing/2014/main" id="{CE6A966A-706B-484A-A6BC-E2FFC4BB5B28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7008378" y="2369820"/>
            <a:ext cx="242054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Aug</a:t>
            </a:r>
          </a:p>
        </p:txBody>
      </p:sp>
      <p:sp>
        <p:nvSpPr>
          <p:cNvPr id="16" name="OTLSHAPE_TB_00000000000000000000000000000000_TimescaleInterval9">
            <a:extLst>
              <a:ext uri="{FF2B5EF4-FFF2-40B4-BE49-F238E27FC236}">
                <a16:creationId xmlns:a16="http://schemas.microsoft.com/office/drawing/2014/main" id="{F1FB3E25-1B4D-410C-8B09-983F0806CA87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7900420" y="2369820"/>
            <a:ext cx="227626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Sep</a:t>
            </a:r>
          </a:p>
        </p:txBody>
      </p:sp>
      <p:sp>
        <p:nvSpPr>
          <p:cNvPr id="17" name="OTLSHAPE_TB_00000000000000000000000000000000_TimescaleInterval10">
            <a:extLst>
              <a:ext uri="{FF2B5EF4-FFF2-40B4-BE49-F238E27FC236}">
                <a16:creationId xmlns:a16="http://schemas.microsoft.com/office/drawing/2014/main" id="{B7DD6488-912F-42D7-B068-E78990AD1E3E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8763686" y="2369820"/>
            <a:ext cx="211148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chemeClr val="lt1"/>
                </a:solidFill>
                <a:latin typeface="Calibri" panose="020F0502020204030204" pitchFamily="34" charset="0"/>
              </a:rPr>
              <a:t>Oct</a:t>
            </a:r>
          </a:p>
        </p:txBody>
      </p:sp>
      <p:sp>
        <p:nvSpPr>
          <p:cNvPr id="18" name="OTLSHAPE_TB_00000000000000000000000000000000_TimescaleInterval11">
            <a:extLst>
              <a:ext uri="{FF2B5EF4-FFF2-40B4-BE49-F238E27FC236}">
                <a16:creationId xmlns:a16="http://schemas.microsoft.com/office/drawing/2014/main" id="{E69C1CAF-B0FF-4E74-BDDD-613033E6DACB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9655728" y="2369820"/>
            <a:ext cx="249364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Nov</a:t>
            </a:r>
          </a:p>
        </p:txBody>
      </p:sp>
      <p:sp>
        <p:nvSpPr>
          <p:cNvPr id="19" name="OTLSHAPE_TB_00000000000000000000000000000000_TimescaleInterval12">
            <a:extLst>
              <a:ext uri="{FF2B5EF4-FFF2-40B4-BE49-F238E27FC236}">
                <a16:creationId xmlns:a16="http://schemas.microsoft.com/office/drawing/2014/main" id="{BD1E6707-9CF6-4681-83FB-0D3C21729A09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10518994" y="2369820"/>
            <a:ext cx="237244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chemeClr val="lt1"/>
                </a:solidFill>
                <a:latin typeface="Calibri" panose="020F0502020204030204" pitchFamily="34" charset="0"/>
              </a:rPr>
              <a:t>Dec</a:t>
            </a:r>
          </a:p>
        </p:txBody>
      </p:sp>
      <p:sp>
        <p:nvSpPr>
          <p:cNvPr id="20" name="OTLSHAPE_TB_00000000000000000000000000000000_ScaleMarking1">
            <a:extLst>
              <a:ext uri="{FF2B5EF4-FFF2-40B4-BE49-F238E27FC236}">
                <a16:creationId xmlns:a16="http://schemas.microsoft.com/office/drawing/2014/main" id="{09E6FF19-4953-49FD-9AD0-8981123C6B99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907965" y="2145665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2"/>
                </a:solidFill>
                <a:latin typeface="Calibri" panose="020F0502020204030204" pitchFamily="34" charset="0"/>
              </a:rPr>
              <a:t>2019</a:t>
            </a:r>
          </a:p>
        </p:txBody>
      </p:sp>
      <p:sp>
        <p:nvSpPr>
          <p:cNvPr id="75" name="OTLSHAPE_SLT_cbc6053273674742982e85d542978064_Title">
            <a:extLst>
              <a:ext uri="{FF2B5EF4-FFF2-40B4-BE49-F238E27FC236}">
                <a16:creationId xmlns:a16="http://schemas.microsoft.com/office/drawing/2014/main" id="{94BC634B-A5ED-40B5-964E-7ED6F1D3F43E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1052453" y="2827020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4">
                <a:solidFill>
                  <a:schemeClr val="lt1"/>
                </a:solidFill>
                <a:latin typeface="Calibri" panose="020F0502020204030204" pitchFamily="34" charset="0"/>
              </a:rPr>
              <a:t>Assemble Resources</a:t>
            </a:r>
          </a:p>
        </p:txBody>
      </p:sp>
      <p:sp>
        <p:nvSpPr>
          <p:cNvPr id="83" name="OTLSHAPE_SLT_9ce940d97a4b4fe7ac0ca3b0352deccb_Title">
            <a:extLst>
              <a:ext uri="{FF2B5EF4-FFF2-40B4-BE49-F238E27FC236}">
                <a16:creationId xmlns:a16="http://schemas.microsoft.com/office/drawing/2014/main" id="{6E16CE07-08E1-42A7-9C17-80B2CD69A4E1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1829756" y="3035639"/>
            <a:ext cx="812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6">
                <a:solidFill>
                  <a:schemeClr val="lt1"/>
                </a:solidFill>
                <a:latin typeface="Calibri" panose="020F0502020204030204" pitchFamily="34" charset="0"/>
              </a:rPr>
              <a:t>Working Plans</a:t>
            </a:r>
          </a:p>
        </p:txBody>
      </p:sp>
      <p:sp>
        <p:nvSpPr>
          <p:cNvPr id="91" name="OTLSHAPE_SLT_2ff5b8e034b64a828622147da9a2f6b2_Title">
            <a:extLst>
              <a:ext uri="{FF2B5EF4-FFF2-40B4-BE49-F238E27FC236}">
                <a16:creationId xmlns:a16="http://schemas.microsoft.com/office/drawing/2014/main" id="{CECBA7D8-6BBD-45A7-A6DD-F6893F100364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2966961" y="3269657"/>
            <a:ext cx="1358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4">
                <a:solidFill>
                  <a:schemeClr val="lt1"/>
                </a:solidFill>
                <a:latin typeface="Calibri" panose="020F0502020204030204" pitchFamily="34" charset="0"/>
              </a:rPr>
              <a:t>Subcontractor Selection</a:t>
            </a:r>
          </a:p>
        </p:txBody>
      </p:sp>
      <p:sp>
        <p:nvSpPr>
          <p:cNvPr id="99" name="OTLSHAPE_SLT_7ca32acd5908471a904296b070111595_Title">
            <a:extLst>
              <a:ext uri="{FF2B5EF4-FFF2-40B4-BE49-F238E27FC236}">
                <a16:creationId xmlns:a16="http://schemas.microsoft.com/office/drawing/2014/main" id="{10BE37DA-F180-429D-9DBA-ECF91202BC9D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3393789" y="3507317"/>
            <a:ext cx="1320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Helpdesk Content Plan</a:t>
            </a:r>
          </a:p>
        </p:txBody>
      </p:sp>
      <p:sp>
        <p:nvSpPr>
          <p:cNvPr id="111" name="OTLSHAPE_SLM_32bf83aed685467d8920db510037242f_Title">
            <a:extLst>
              <a:ext uri="{FF2B5EF4-FFF2-40B4-BE49-F238E27FC236}">
                <a16:creationId xmlns:a16="http://schemas.microsoft.com/office/drawing/2014/main" id="{CC4A9AA4-6DC4-4C2A-A9E1-9D5C27297DF9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7086247" y="3507317"/>
            <a:ext cx="1041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Planning R2 Begin</a:t>
            </a:r>
          </a:p>
        </p:txBody>
      </p:sp>
      <p:sp>
        <p:nvSpPr>
          <p:cNvPr id="114" name="OTLSHAPE_SLM_2906e62c2d64423a8a6ff0cffce343fd_Title">
            <a:extLst>
              <a:ext uri="{FF2B5EF4-FFF2-40B4-BE49-F238E27FC236}">
                <a16:creationId xmlns:a16="http://schemas.microsoft.com/office/drawing/2014/main" id="{9B15B228-D367-48AD-9D3B-C30D601E68B0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3057672" y="3824817"/>
            <a:ext cx="1371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rgbClr val="7F6000"/>
                </a:solidFill>
                <a:latin typeface="Calibri" panose="020F0502020204030204" pitchFamily="34" charset="0"/>
              </a:rPr>
              <a:t>Performance Validation</a:t>
            </a:r>
          </a:p>
        </p:txBody>
      </p:sp>
      <p:sp>
        <p:nvSpPr>
          <p:cNvPr id="117" name="OTLSHAPE_SLM_4bee1cbe72754a708eb16eaea1d3d42c_Title">
            <a:extLst>
              <a:ext uri="{FF2B5EF4-FFF2-40B4-BE49-F238E27FC236}">
                <a16:creationId xmlns:a16="http://schemas.microsoft.com/office/drawing/2014/main" id="{0378B019-C7D9-44AB-BA07-254ECA32E5F5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4812979" y="3824817"/>
            <a:ext cx="825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>
                <a:solidFill>
                  <a:srgbClr val="7F6000"/>
                </a:solidFill>
                <a:latin typeface="Calibri" panose="020F0502020204030204" pitchFamily="34" charset="0"/>
              </a:rPr>
              <a:t>Test Complete</a:t>
            </a:r>
          </a:p>
        </p:txBody>
      </p:sp>
      <p:sp>
        <p:nvSpPr>
          <p:cNvPr id="120" name="OTLSHAPE_SLM_0919ae8ef9ce4bc889749ffc4f892b56_Title">
            <a:extLst>
              <a:ext uri="{FF2B5EF4-FFF2-40B4-BE49-F238E27FC236}">
                <a16:creationId xmlns:a16="http://schemas.microsoft.com/office/drawing/2014/main" id="{F9D695DB-97BC-4812-8747-21FA85877CD5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6050327" y="3824817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rgbClr val="7F6000"/>
                </a:solidFill>
                <a:latin typeface="Calibri" panose="020F0502020204030204" pitchFamily="34" charset="0"/>
              </a:rPr>
              <a:t>Monitoring</a:t>
            </a:r>
          </a:p>
        </p:txBody>
      </p:sp>
      <p:sp>
        <p:nvSpPr>
          <p:cNvPr id="123" name="OTLSHAPE_SLM_16a9f781fbcf4348a90d41835fa3249e_Title">
            <a:extLst>
              <a:ext uri="{FF2B5EF4-FFF2-40B4-BE49-F238E27FC236}">
                <a16:creationId xmlns:a16="http://schemas.microsoft.com/office/drawing/2014/main" id="{06449ED4-C474-4B08-94CF-684F71EAF62D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7632981" y="3824817"/>
            <a:ext cx="647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rgbClr val="7F6000"/>
                </a:solidFill>
                <a:latin typeface="Calibri" panose="020F0502020204030204" pitchFamily="34" charset="0"/>
              </a:rPr>
              <a:t>Phase Sync</a:t>
            </a:r>
          </a:p>
        </p:txBody>
      </p:sp>
      <p:sp>
        <p:nvSpPr>
          <p:cNvPr id="126" name="OTLSHAPE_SLM_fa8c1b1ad9f94f8e90b327437f902a11_Title">
            <a:extLst>
              <a:ext uri="{FF2B5EF4-FFF2-40B4-BE49-F238E27FC236}">
                <a16:creationId xmlns:a16="http://schemas.microsoft.com/office/drawing/2014/main" id="{1CCF497A-EC2A-49C9-B79B-62B57D3AF3BA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8870329" y="3824817"/>
            <a:ext cx="774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2">
                <a:solidFill>
                  <a:srgbClr val="7F6000"/>
                </a:solidFill>
                <a:latin typeface="Calibri" panose="020F0502020204030204" pitchFamily="34" charset="0"/>
              </a:rPr>
              <a:t>Load Balance</a:t>
            </a:r>
          </a:p>
        </p:txBody>
      </p:sp>
      <p:sp>
        <p:nvSpPr>
          <p:cNvPr id="134" name="OTLSHAPE_SLT_1548a45929d542f08ebbc364690e3865_Title">
            <a:extLst>
              <a:ext uri="{FF2B5EF4-FFF2-40B4-BE49-F238E27FC236}">
                <a16:creationId xmlns:a16="http://schemas.microsoft.com/office/drawing/2014/main" id="{E5FDF636-55D7-4A20-9C8C-301FB652701E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4966374" y="4078817"/>
            <a:ext cx="698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8">
                <a:solidFill>
                  <a:srgbClr val="484848"/>
                </a:solidFill>
                <a:latin typeface="Calibri" panose="020F0502020204030204" pitchFamily="34" charset="0"/>
              </a:rPr>
              <a:t>Integration I</a:t>
            </a:r>
          </a:p>
        </p:txBody>
      </p:sp>
      <p:sp>
        <p:nvSpPr>
          <p:cNvPr id="142" name="OTLSHAPE_SLT_526de5b69e97497f9a5625d453beb623_Title">
            <a:extLst>
              <a:ext uri="{FF2B5EF4-FFF2-40B4-BE49-F238E27FC236}">
                <a16:creationId xmlns:a16="http://schemas.microsoft.com/office/drawing/2014/main" id="{07DF365A-5D83-4B05-828E-EAAB5EC0A027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6358786" y="4078817"/>
            <a:ext cx="736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>
                <a:solidFill>
                  <a:srgbClr val="484848"/>
                </a:solidFill>
                <a:latin typeface="Calibri" panose="020F0502020204030204" pitchFamily="34" charset="0"/>
              </a:rPr>
              <a:t>Integration II</a:t>
            </a:r>
          </a:p>
        </p:txBody>
      </p:sp>
      <p:sp>
        <p:nvSpPr>
          <p:cNvPr id="150" name="OTLSHAPE_SLT_2e921e95cd8d4b13a13500bc7b21bf4c_Title">
            <a:extLst>
              <a:ext uri="{FF2B5EF4-FFF2-40B4-BE49-F238E27FC236}">
                <a16:creationId xmlns:a16="http://schemas.microsoft.com/office/drawing/2014/main" id="{E8FC1429-59E4-4B76-B774-7E77EF463145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7736810" y="4078817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>
                <a:solidFill>
                  <a:srgbClr val="484848"/>
                </a:solidFill>
                <a:latin typeface="Calibri" panose="020F0502020204030204" pitchFamily="34" charset="0"/>
              </a:rPr>
              <a:t>Integration III</a:t>
            </a:r>
          </a:p>
        </p:txBody>
      </p:sp>
      <p:sp>
        <p:nvSpPr>
          <p:cNvPr id="158" name="OTLSHAPE_SLT_47cbe89cdf5541999ae0d3ac526194f6_Title">
            <a:extLst>
              <a:ext uri="{FF2B5EF4-FFF2-40B4-BE49-F238E27FC236}">
                <a16:creationId xmlns:a16="http://schemas.microsoft.com/office/drawing/2014/main" id="{FDFDB23E-9313-4C8F-9CA4-DF2A50385E2B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3723196" y="4405376"/>
            <a:ext cx="647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>
                <a:solidFill>
                  <a:schemeClr val="lt1"/>
                </a:solidFill>
                <a:latin typeface="Calibri" panose="020F0502020204030204" pitchFamily="34" charset="0"/>
              </a:rPr>
              <a:t>Alpha Build</a:t>
            </a:r>
          </a:p>
        </p:txBody>
      </p:sp>
      <p:sp>
        <p:nvSpPr>
          <p:cNvPr id="166" name="OTLSHAPE_SLT_cf25e7caeb934b75b1efd2db71905ad5_Title">
            <a:extLst>
              <a:ext uri="{FF2B5EF4-FFF2-40B4-BE49-F238E27FC236}">
                <a16:creationId xmlns:a16="http://schemas.microsoft.com/office/drawing/2014/main" id="{43702556-9553-4CAA-8C9B-E24DFC39426B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2713275" y="4405376"/>
            <a:ext cx="571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>
                <a:solidFill>
                  <a:schemeClr val="lt1"/>
                </a:solidFill>
                <a:latin typeface="Calibri" panose="020F0502020204030204" pitchFamily="34" charset="0"/>
              </a:rPr>
              <a:t>Prototype</a:t>
            </a:r>
          </a:p>
        </p:txBody>
      </p:sp>
      <p:sp>
        <p:nvSpPr>
          <p:cNvPr id="174" name="OTLSHAPE_SLT_546dc3323d74464a8ef6a4e6e53f36ea_Title">
            <a:extLst>
              <a:ext uri="{FF2B5EF4-FFF2-40B4-BE49-F238E27FC236}">
                <a16:creationId xmlns:a16="http://schemas.microsoft.com/office/drawing/2014/main" id="{75AB2C32-3559-4538-B2A6-E31FD5D053C9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5762110" y="4655736"/>
            <a:ext cx="1206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>
                <a:solidFill>
                  <a:schemeClr val="lt1"/>
                </a:solidFill>
                <a:latin typeface="Calibri" panose="020F0502020204030204" pitchFamily="34" charset="0"/>
              </a:rPr>
              <a:t>Development Phase I</a:t>
            </a:r>
          </a:p>
        </p:txBody>
      </p:sp>
      <p:sp>
        <p:nvSpPr>
          <p:cNvPr id="182" name="OTLSHAPE_SLT_7d960969ddfc4dfea831723149c1842e_Title">
            <a:extLst>
              <a:ext uri="{FF2B5EF4-FFF2-40B4-BE49-F238E27FC236}">
                <a16:creationId xmlns:a16="http://schemas.microsoft.com/office/drawing/2014/main" id="{420E6F72-9BD9-4F78-A981-E721F61D5B73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7787584" y="4922436"/>
            <a:ext cx="1244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>
                <a:solidFill>
                  <a:schemeClr val="lt1"/>
                </a:solidFill>
                <a:latin typeface="Calibri" panose="020F0502020204030204" pitchFamily="34" charset="0"/>
              </a:rPr>
              <a:t>Development Phase II</a:t>
            </a:r>
          </a:p>
        </p:txBody>
      </p:sp>
      <p:sp>
        <p:nvSpPr>
          <p:cNvPr id="185" name="OTLSHAPE_SLM_26c569c01e6a47b8b9bb6219068dc08e_Title">
            <a:extLst>
              <a:ext uri="{FF2B5EF4-FFF2-40B4-BE49-F238E27FC236}">
                <a16:creationId xmlns:a16="http://schemas.microsoft.com/office/drawing/2014/main" id="{C0BAE52E-2FEF-491F-AC87-15E11246D4BC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9359513" y="5176436"/>
            <a:ext cx="1028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RTW Deployment</a:t>
            </a:r>
          </a:p>
        </p:txBody>
      </p:sp>
      <p:sp>
        <p:nvSpPr>
          <p:cNvPr id="188" name="OTLSHAPE_SLM_2b6880f149c64214b6129ec8ddf5343e_Title">
            <a:extLst>
              <a:ext uri="{FF2B5EF4-FFF2-40B4-BE49-F238E27FC236}">
                <a16:creationId xmlns:a16="http://schemas.microsoft.com/office/drawing/2014/main" id="{AE19DFD3-C978-4E06-8475-2C7DE9C97263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7748084" y="5176436"/>
            <a:ext cx="1206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RC Pilot Deployment</a:t>
            </a:r>
          </a:p>
        </p:txBody>
      </p:sp>
      <p:sp>
        <p:nvSpPr>
          <p:cNvPr id="196" name="OTLSHAPE_SLT_f8a0c9eb817a49fc89569829b38c4b78_Title">
            <a:extLst>
              <a:ext uri="{FF2B5EF4-FFF2-40B4-BE49-F238E27FC236}">
                <a16:creationId xmlns:a16="http://schemas.microsoft.com/office/drawing/2014/main" id="{D1318774-8A15-40FD-880D-6F71AFED72E4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9658352" y="5414095"/>
            <a:ext cx="1358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>
                <a:solidFill>
                  <a:schemeClr val="lt1"/>
                </a:solidFill>
                <a:latin typeface="Calibri" panose="020F0502020204030204" pitchFamily="34" charset="0"/>
              </a:rPr>
              <a:t>V2 Development Begins</a:t>
            </a:r>
          </a:p>
        </p:txBody>
      </p:sp>
      <p:sp>
        <p:nvSpPr>
          <p:cNvPr id="198" name="OTLSHAPE_SLM_097fe035032e4cfe9e89d23ddd8d50cc_Date">
            <a:extLst>
              <a:ext uri="{FF2B5EF4-FFF2-40B4-BE49-F238E27FC236}">
                <a16:creationId xmlns:a16="http://schemas.microsoft.com/office/drawing/2014/main" id="{919AEA73-D378-44AC-A2CB-16A5C9357A5E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8670605" y="5735701"/>
            <a:ext cx="812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4">
                <a:solidFill>
                  <a:schemeClr val="dk2"/>
                </a:solidFill>
                <a:latin typeface="Calibri" panose="020F0502020204030204" pitchFamily="34" charset="0"/>
              </a:rPr>
              <a:t>Fri, Nov 1, 2019</a:t>
            </a:r>
          </a:p>
        </p:txBody>
      </p:sp>
      <p:sp>
        <p:nvSpPr>
          <p:cNvPr id="199" name="OTLSHAPE_SLM_097fe035032e4cfe9e89d23ddd8d50cc_Title">
            <a:extLst>
              <a:ext uri="{FF2B5EF4-FFF2-40B4-BE49-F238E27FC236}">
                <a16:creationId xmlns:a16="http://schemas.microsoft.com/office/drawing/2014/main" id="{B6C48049-BEDB-4C34-AD15-9756C13C224F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9733595" y="5727954"/>
            <a:ext cx="1054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rgbClr val="595959"/>
                </a:solidFill>
                <a:latin typeface="Calibri" panose="020F0502020204030204" pitchFamily="34" charset="0"/>
              </a:rPr>
              <a:t>WW Launch Event</a:t>
            </a:r>
          </a:p>
        </p:txBody>
      </p:sp>
      <p:sp>
        <p:nvSpPr>
          <p:cNvPr id="201" name="OTLSHAPE_SLM_ca3dbe400c15423493b6c02e5f17ffcf_Title">
            <a:extLst>
              <a:ext uri="{FF2B5EF4-FFF2-40B4-BE49-F238E27FC236}">
                <a16:creationId xmlns:a16="http://schemas.microsoft.com/office/drawing/2014/main" id="{BEA93C66-3CE8-47A8-95B7-78AAB7D87F39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5034280" y="5969254"/>
            <a:ext cx="1003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4">
                <a:solidFill>
                  <a:srgbClr val="595959"/>
                </a:solidFill>
                <a:latin typeface="Calibri" panose="020F0502020204030204" pitchFamily="34" charset="0"/>
              </a:rPr>
              <a:t>Beta Blog Launch</a:t>
            </a:r>
          </a:p>
        </p:txBody>
      </p:sp>
      <p:sp>
        <p:nvSpPr>
          <p:cNvPr id="202" name="OTLSHAPE_SLM_ca3dbe400c15423493b6c02e5f17ffcf_Date">
            <a:extLst>
              <a:ext uri="{FF2B5EF4-FFF2-40B4-BE49-F238E27FC236}">
                <a16:creationId xmlns:a16="http://schemas.microsoft.com/office/drawing/2014/main" id="{FDCB43B9-7442-4916-A09E-3F85B18347D8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6280531" y="5984748"/>
            <a:ext cx="5461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737373"/>
                </a:solidFill>
                <a:latin typeface="Calibri" panose="020F0502020204030204" pitchFamily="34" charset="0"/>
              </a:rPr>
              <a:t>July 4, 2019</a:t>
            </a:r>
          </a:p>
        </p:txBody>
      </p:sp>
      <p:sp>
        <p:nvSpPr>
          <p:cNvPr id="204" name="OTLSHAPE_SLM_08f73bf86a244f0a81ace1f75efbdd6b_Title">
            <a:extLst>
              <a:ext uri="{FF2B5EF4-FFF2-40B4-BE49-F238E27FC236}">
                <a16:creationId xmlns:a16="http://schemas.microsoft.com/office/drawing/2014/main" id="{D762DE75-A5E6-4910-B756-79979CB69CFD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8114303" y="5969254"/>
            <a:ext cx="1371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6">
                <a:solidFill>
                  <a:srgbClr val="595959"/>
                </a:solidFill>
                <a:latin typeface="Calibri" panose="020F0502020204030204" pitchFamily="34" charset="0"/>
              </a:rPr>
              <a:t>Gartner Analyst Review</a:t>
            </a:r>
          </a:p>
        </p:txBody>
      </p:sp>
      <p:sp>
        <p:nvSpPr>
          <p:cNvPr id="205" name="OTLSHAPE_SLM_08f73bf86a244f0a81ace1f75efbdd6b_Date">
            <a:extLst>
              <a:ext uri="{FF2B5EF4-FFF2-40B4-BE49-F238E27FC236}">
                <a16:creationId xmlns:a16="http://schemas.microsoft.com/office/drawing/2014/main" id="{6F43937F-A062-4B0C-B44A-E6C6C4A57CA0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9733595" y="5984748"/>
            <a:ext cx="863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737373"/>
                </a:solidFill>
                <a:latin typeface="Calibri" panose="020F0502020204030204" pitchFamily="34" charset="0"/>
              </a:rPr>
              <a:t>November 1, 2019</a:t>
            </a:r>
          </a:p>
        </p:txBody>
      </p:sp>
      <p:sp>
        <p:nvSpPr>
          <p:cNvPr id="207" name="OTLSHAPE_SLM_155dc0df6f4143a8a05b7f187d16f3cb_Title">
            <a:extLst>
              <a:ext uri="{FF2B5EF4-FFF2-40B4-BE49-F238E27FC236}">
                <a16:creationId xmlns:a16="http://schemas.microsoft.com/office/drawing/2014/main" id="{B77B5AAB-EAC6-4C80-A1F3-5F9D3348CC31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6078744" y="6210554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6">
                <a:solidFill>
                  <a:srgbClr val="595959"/>
                </a:solidFill>
                <a:latin typeface="Calibri" panose="020F0502020204030204" pitchFamily="34" charset="0"/>
              </a:rPr>
              <a:t>Press Release</a:t>
            </a:r>
          </a:p>
        </p:txBody>
      </p:sp>
      <p:sp>
        <p:nvSpPr>
          <p:cNvPr id="208" name="OTLSHAPE_SLM_155dc0df6f4143a8a05b7f187d16f3cb_Date">
            <a:extLst>
              <a:ext uri="{FF2B5EF4-FFF2-40B4-BE49-F238E27FC236}">
                <a16:creationId xmlns:a16="http://schemas.microsoft.com/office/drawing/2014/main" id="{75AEFEFD-969D-41FB-95A2-EE28F5DCC842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7115022" y="6226048"/>
            <a:ext cx="698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737373"/>
                </a:solidFill>
                <a:latin typeface="Calibri" panose="020F0502020204030204" pitchFamily="34" charset="0"/>
              </a:rPr>
              <a:t>August 2, 2019</a:t>
            </a:r>
          </a:p>
        </p:txBody>
      </p:sp>
      <p:sp>
        <p:nvSpPr>
          <p:cNvPr id="210" name="OTLSHAPE_SLM_07b98bcf678d4671aa63e6c90f0402aa_Title">
            <a:extLst>
              <a:ext uri="{FF2B5EF4-FFF2-40B4-BE49-F238E27FC236}">
                <a16:creationId xmlns:a16="http://schemas.microsoft.com/office/drawing/2014/main" id="{DB0FD1B6-8A2E-4E13-835D-7540578BBD09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8363350" y="6210554"/>
            <a:ext cx="1117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8">
                <a:solidFill>
                  <a:srgbClr val="595959"/>
                </a:solidFill>
                <a:latin typeface="Calibri" panose="020F0502020204030204" pitchFamily="34" charset="0"/>
              </a:rPr>
              <a:t>Public Website Live</a:t>
            </a:r>
          </a:p>
        </p:txBody>
      </p:sp>
      <p:sp>
        <p:nvSpPr>
          <p:cNvPr id="211" name="OTLSHAPE_SLM_07b98bcf678d4671aa63e6c90f0402aa_Date">
            <a:extLst>
              <a:ext uri="{FF2B5EF4-FFF2-40B4-BE49-F238E27FC236}">
                <a16:creationId xmlns:a16="http://schemas.microsoft.com/office/drawing/2014/main" id="{78EB7298-6F70-4277-893D-92E8A5792B81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9733595" y="6226048"/>
            <a:ext cx="863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rgbClr val="737373"/>
                </a:solidFill>
                <a:latin typeface="Calibri" panose="020F0502020204030204" pitchFamily="34" charset="0"/>
              </a:rPr>
              <a:t>November 1, 2019</a:t>
            </a:r>
          </a:p>
        </p:txBody>
      </p:sp>
      <p:sp>
        <p:nvSpPr>
          <p:cNvPr id="29" name="OTLSHAPE_M_177188707e544830b8ce884a45b14d3a_Shape">
            <a:extLst>
              <a:ext uri="{FF2B5EF4-FFF2-40B4-BE49-F238E27FC236}">
                <a16:creationId xmlns:a16="http://schemas.microsoft.com/office/drawing/2014/main" id="{ECDFB61D-AC6B-45F1-A384-6EF28796D17D}"/>
              </a:ext>
            </a:extLst>
          </p:cNvPr>
          <p:cNvSpPr/>
          <p:nvPr>
            <p:custDataLst>
              <p:tags r:id="rId101"/>
            </p:custDataLst>
          </p:nvPr>
        </p:nvSpPr>
        <p:spPr>
          <a:xfrm>
            <a:off x="1581196" y="1883198"/>
            <a:ext cx="165100" cy="165100"/>
          </a:xfrm>
          <a:prstGeom prst="wav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TLSHAPE_M_e7d42421d9e640a2a107afa423141c46_Shape">
            <a:extLst>
              <a:ext uri="{FF2B5EF4-FFF2-40B4-BE49-F238E27FC236}">
                <a16:creationId xmlns:a16="http://schemas.microsoft.com/office/drawing/2014/main" id="{8B8DCAA7-5420-43E6-B8FB-21FDEE654B0D}"/>
              </a:ext>
            </a:extLst>
          </p:cNvPr>
          <p:cNvSpPr/>
          <p:nvPr>
            <p:custDataLst>
              <p:tags r:id="rId102"/>
            </p:custDataLst>
          </p:nvPr>
        </p:nvSpPr>
        <p:spPr>
          <a:xfrm>
            <a:off x="2847319" y="1456055"/>
            <a:ext cx="165100" cy="165100"/>
          </a:xfrm>
          <a:prstGeom prst="wav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TLSHAPE_M_0e28a84cf6724e00a089964be0d24b0c_Shape">
            <a:extLst>
              <a:ext uri="{FF2B5EF4-FFF2-40B4-BE49-F238E27FC236}">
                <a16:creationId xmlns:a16="http://schemas.microsoft.com/office/drawing/2014/main" id="{3223E2B2-E965-4E8C-AD2B-FF863878FB76}"/>
              </a:ext>
            </a:extLst>
          </p:cNvPr>
          <p:cNvSpPr/>
          <p:nvPr>
            <p:custDataLst>
              <p:tags r:id="rId103"/>
            </p:custDataLst>
          </p:nvPr>
        </p:nvSpPr>
        <p:spPr>
          <a:xfrm>
            <a:off x="3163850" y="1895898"/>
            <a:ext cx="165100" cy="165100"/>
          </a:xfrm>
          <a:prstGeom prst="wav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TLSHAPE_M_b8c603269952439b977cb103e5f76bdb_Shape">
            <a:extLst>
              <a:ext uri="{FF2B5EF4-FFF2-40B4-BE49-F238E27FC236}">
                <a16:creationId xmlns:a16="http://schemas.microsoft.com/office/drawing/2014/main" id="{52B5167D-8048-45C0-AC8C-49EF3DA1032E}"/>
              </a:ext>
            </a:extLst>
          </p:cNvPr>
          <p:cNvSpPr/>
          <p:nvPr>
            <p:custDataLst>
              <p:tags r:id="rId104"/>
            </p:custDataLst>
          </p:nvPr>
        </p:nvSpPr>
        <p:spPr>
          <a:xfrm>
            <a:off x="6070179" y="1895898"/>
            <a:ext cx="165100" cy="165100"/>
          </a:xfrm>
          <a:prstGeom prst="wave">
            <a:avLst/>
          </a:prstGeom>
          <a:solidFill>
            <a:srgbClr val="5293C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TLSHAPE_M_78ab908f14c74c8898ac34d2665e12f2_Shape">
            <a:extLst>
              <a:ext uri="{FF2B5EF4-FFF2-40B4-BE49-F238E27FC236}">
                <a16:creationId xmlns:a16="http://schemas.microsoft.com/office/drawing/2014/main" id="{AB4CC178-048A-4B0C-B134-C59A89BA7156}"/>
              </a:ext>
            </a:extLst>
          </p:cNvPr>
          <p:cNvSpPr/>
          <p:nvPr>
            <p:custDataLst>
              <p:tags r:id="rId105"/>
            </p:custDataLst>
          </p:nvPr>
        </p:nvSpPr>
        <p:spPr>
          <a:xfrm>
            <a:off x="8746303" y="1456055"/>
            <a:ext cx="165100" cy="165100"/>
          </a:xfrm>
          <a:prstGeom prst="wave">
            <a:avLst/>
          </a:prstGeom>
          <a:solidFill>
            <a:srgbClr val="5293C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TLSHAPE_M_b1a2b0ad50c54f3db24b3aab69d68fc5_Shape">
            <a:extLst>
              <a:ext uri="{FF2B5EF4-FFF2-40B4-BE49-F238E27FC236}">
                <a16:creationId xmlns:a16="http://schemas.microsoft.com/office/drawing/2014/main" id="{27D65077-D737-4E93-81C7-9DF03A9B4F1D}"/>
              </a:ext>
            </a:extLst>
          </p:cNvPr>
          <p:cNvSpPr/>
          <p:nvPr>
            <p:custDataLst>
              <p:tags r:id="rId106"/>
            </p:custDataLst>
          </p:nvPr>
        </p:nvSpPr>
        <p:spPr>
          <a:xfrm>
            <a:off x="9293039" y="1895898"/>
            <a:ext cx="165100" cy="165100"/>
          </a:xfrm>
          <a:prstGeom prst="wav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TLSHAPE_SLA_96c9556a7149459ab1aa5830ee29e508_Shape">
            <a:extLst>
              <a:ext uri="{FF2B5EF4-FFF2-40B4-BE49-F238E27FC236}">
                <a16:creationId xmlns:a16="http://schemas.microsoft.com/office/drawing/2014/main" id="{FD106716-A668-4D7F-AF6F-1F673F0F6B42}"/>
              </a:ext>
            </a:extLst>
          </p:cNvPr>
          <p:cNvSpPr/>
          <p:nvPr>
            <p:custDataLst>
              <p:tags r:id="rId107"/>
            </p:custDataLst>
          </p:nvPr>
        </p:nvSpPr>
        <p:spPr>
          <a:xfrm>
            <a:off x="5041412" y="3503676"/>
            <a:ext cx="152400" cy="177800"/>
          </a:xfrm>
          <a:prstGeom prst="diamond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TLSHAPE_SLA_59a28bf6e2504bfc9817b81e1db70ce7_Shape">
            <a:extLst>
              <a:ext uri="{FF2B5EF4-FFF2-40B4-BE49-F238E27FC236}">
                <a16:creationId xmlns:a16="http://schemas.microsoft.com/office/drawing/2014/main" id="{F461AB6F-E4D3-4CF7-B315-2EA05F23A1D9}"/>
              </a:ext>
            </a:extLst>
          </p:cNvPr>
          <p:cNvSpPr/>
          <p:nvPr>
            <p:custDataLst>
              <p:tags r:id="rId108"/>
            </p:custDataLst>
          </p:nvPr>
        </p:nvSpPr>
        <p:spPr>
          <a:xfrm>
            <a:off x="5645698" y="3503676"/>
            <a:ext cx="152400" cy="177800"/>
          </a:xfrm>
          <a:prstGeom prst="diamond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TLSHAPE_SLA_51288dd7ee1141c187e9f3ab13f10e91_Shape">
            <a:extLst>
              <a:ext uri="{FF2B5EF4-FFF2-40B4-BE49-F238E27FC236}">
                <a16:creationId xmlns:a16="http://schemas.microsoft.com/office/drawing/2014/main" id="{5E7E3660-7578-4EAA-AECE-C52E143264C9}"/>
              </a:ext>
            </a:extLst>
          </p:cNvPr>
          <p:cNvSpPr/>
          <p:nvPr>
            <p:custDataLst>
              <p:tags r:id="rId109"/>
            </p:custDataLst>
          </p:nvPr>
        </p:nvSpPr>
        <p:spPr>
          <a:xfrm>
            <a:off x="6249984" y="3503676"/>
            <a:ext cx="152400" cy="177800"/>
          </a:xfrm>
          <a:prstGeom prst="diamond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TLSHAPE_M_177188707e544830b8ce884a45b14d3a_Title">
            <a:extLst>
              <a:ext uri="{FF2B5EF4-FFF2-40B4-BE49-F238E27FC236}">
                <a16:creationId xmlns:a16="http://schemas.microsoft.com/office/drawing/2014/main" id="{986964FC-E7AC-496E-84F2-2A6DE81A8F68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1778046" y="1764877"/>
            <a:ext cx="838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Project Kickoff</a:t>
            </a:r>
          </a:p>
        </p:txBody>
      </p:sp>
      <p:sp>
        <p:nvSpPr>
          <p:cNvPr id="28" name="OTLSHAPE_M_177188707e544830b8ce884a45b14d3a_Date">
            <a:extLst>
              <a:ext uri="{FF2B5EF4-FFF2-40B4-BE49-F238E27FC236}">
                <a16:creationId xmlns:a16="http://schemas.microsoft.com/office/drawing/2014/main" id="{0C06C5E3-D887-4715-8D48-84E99654EC6F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1778046" y="1960795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Jan 25</a:t>
            </a:r>
          </a:p>
        </p:txBody>
      </p:sp>
      <p:sp>
        <p:nvSpPr>
          <p:cNvPr id="30" name="OTLSHAPE_M_e7d42421d9e640a2a107afa423141c46_Title">
            <a:extLst>
              <a:ext uri="{FF2B5EF4-FFF2-40B4-BE49-F238E27FC236}">
                <a16:creationId xmlns:a16="http://schemas.microsoft.com/office/drawing/2014/main" id="{3580D050-52C1-4CE9-8E25-8620120EE892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3044169" y="1350433"/>
            <a:ext cx="1003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Executive Review</a:t>
            </a:r>
          </a:p>
        </p:txBody>
      </p:sp>
      <p:sp>
        <p:nvSpPr>
          <p:cNvPr id="31" name="OTLSHAPE_M_e7d42421d9e640a2a107afa423141c46_Date">
            <a:extLst>
              <a:ext uri="{FF2B5EF4-FFF2-40B4-BE49-F238E27FC236}">
                <a16:creationId xmlns:a16="http://schemas.microsoft.com/office/drawing/2014/main" id="{73EF2BF6-E854-4FC5-8F55-D9A1D7209279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3044169" y="1520952"/>
            <a:ext cx="381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2"/>
                </a:solidFill>
                <a:latin typeface="Calibri" panose="020F0502020204030204" pitchFamily="34" charset="0"/>
              </a:rPr>
              <a:t>Mar 10</a:t>
            </a:r>
          </a:p>
        </p:txBody>
      </p:sp>
      <p:sp>
        <p:nvSpPr>
          <p:cNvPr id="33" name="OTLSHAPE_M_0e28a84cf6724e00a089964be0d24b0c_Title">
            <a:extLst>
              <a:ext uri="{FF2B5EF4-FFF2-40B4-BE49-F238E27FC236}">
                <a16:creationId xmlns:a16="http://schemas.microsoft.com/office/drawing/2014/main" id="{557C00DC-FBE0-40D6-B23E-E5B78DC41423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3360700" y="1790277"/>
            <a:ext cx="1079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Executive Decision</a:t>
            </a:r>
          </a:p>
        </p:txBody>
      </p:sp>
      <p:sp>
        <p:nvSpPr>
          <p:cNvPr id="34" name="OTLSHAPE_M_0e28a84cf6724e00a089964be0d24b0c_Date">
            <a:extLst>
              <a:ext uri="{FF2B5EF4-FFF2-40B4-BE49-F238E27FC236}">
                <a16:creationId xmlns:a16="http://schemas.microsoft.com/office/drawing/2014/main" id="{274436F1-2815-4843-BC21-5AC9E3FC5A02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3360700" y="1960795"/>
            <a:ext cx="381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2"/>
                </a:solidFill>
                <a:latin typeface="Calibri" panose="020F0502020204030204" pitchFamily="34" charset="0"/>
              </a:rPr>
              <a:t>Mar 21</a:t>
            </a:r>
          </a:p>
        </p:txBody>
      </p:sp>
      <p:sp>
        <p:nvSpPr>
          <p:cNvPr id="36" name="OTLSHAPE_M_b8c603269952439b977cb103e5f76bdb_Title">
            <a:extLst>
              <a:ext uri="{FF2B5EF4-FFF2-40B4-BE49-F238E27FC236}">
                <a16:creationId xmlns:a16="http://schemas.microsoft.com/office/drawing/2014/main" id="{9C22486C-E8C0-4417-A19C-A579F89D7765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6267029" y="1790277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Beta Release</a:t>
            </a:r>
          </a:p>
        </p:txBody>
      </p:sp>
      <p:sp>
        <p:nvSpPr>
          <p:cNvPr id="37" name="OTLSHAPE_M_b8c603269952439b977cb103e5f76bdb_Date">
            <a:extLst>
              <a:ext uri="{FF2B5EF4-FFF2-40B4-BE49-F238E27FC236}">
                <a16:creationId xmlns:a16="http://schemas.microsoft.com/office/drawing/2014/main" id="{86DFB39A-FFCD-4650-88EF-82872C17D9DA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6267029" y="1960795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Jun 30</a:t>
            </a:r>
          </a:p>
        </p:txBody>
      </p:sp>
      <p:sp>
        <p:nvSpPr>
          <p:cNvPr id="39" name="OTLSHAPE_M_78ab908f14c74c8898ac34d2665e12f2_Title">
            <a:extLst>
              <a:ext uri="{FF2B5EF4-FFF2-40B4-BE49-F238E27FC236}">
                <a16:creationId xmlns:a16="http://schemas.microsoft.com/office/drawing/2014/main" id="{C73C7AC7-5B05-4809-AAFF-70D4EC29CFED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8943153" y="1350433"/>
            <a:ext cx="1066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Release Candidate</a:t>
            </a:r>
          </a:p>
        </p:txBody>
      </p:sp>
      <p:sp>
        <p:nvSpPr>
          <p:cNvPr id="40" name="OTLSHAPE_M_78ab908f14c74c8898ac34d2665e12f2_Date">
            <a:extLst>
              <a:ext uri="{FF2B5EF4-FFF2-40B4-BE49-F238E27FC236}">
                <a16:creationId xmlns:a16="http://schemas.microsoft.com/office/drawing/2014/main" id="{F9C8488A-F93B-4FCC-9A45-CC3170BE7D85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8943153" y="1520952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737373"/>
                </a:solidFill>
                <a:latin typeface="Calibri" panose="020F0502020204030204" pitchFamily="34" charset="0"/>
              </a:rPr>
              <a:t>Oct 1</a:t>
            </a:r>
          </a:p>
        </p:txBody>
      </p:sp>
      <p:sp>
        <p:nvSpPr>
          <p:cNvPr id="42" name="OTLSHAPE_M_b1a2b0ad50c54f3db24b3aab69d68fc5_Title">
            <a:extLst>
              <a:ext uri="{FF2B5EF4-FFF2-40B4-BE49-F238E27FC236}">
                <a16:creationId xmlns:a16="http://schemas.microsoft.com/office/drawing/2014/main" id="{C53EE7DD-C6F8-4046-9454-3CD857EAC8D5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9489889" y="1790277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rgbClr val="3A8900"/>
                </a:solidFill>
                <a:latin typeface="Calibri" panose="020F0502020204030204" pitchFamily="34" charset="0"/>
              </a:rPr>
              <a:t>Final Release</a:t>
            </a:r>
          </a:p>
        </p:txBody>
      </p:sp>
      <p:sp>
        <p:nvSpPr>
          <p:cNvPr id="43" name="OTLSHAPE_M_b1a2b0ad50c54f3db24b3aab69d68fc5_Date">
            <a:extLst>
              <a:ext uri="{FF2B5EF4-FFF2-40B4-BE49-F238E27FC236}">
                <a16:creationId xmlns:a16="http://schemas.microsoft.com/office/drawing/2014/main" id="{17CF2225-DBED-40E6-A852-CC85BAAFA140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9489889" y="1960795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3A8900"/>
                </a:solidFill>
                <a:latin typeface="Calibri" panose="020F0502020204030204" pitchFamily="34" charset="0"/>
              </a:rPr>
              <a:t>Oct 20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CDB2FF1F-063A-4956-AEC3-B0105D22CD44}"/>
              </a:ext>
            </a:extLst>
          </p:cNvPr>
          <p:cNvSpPr txBox="1"/>
          <p:nvPr/>
        </p:nvSpPr>
        <p:spPr>
          <a:xfrm>
            <a:off x="2905619" y="440454"/>
            <a:ext cx="63807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>
                <a:latin typeface="Segoe UI" panose="020B0502040204020203" pitchFamily="34" charset="0"/>
                <a:cs typeface="Segoe UI" panose="020B0502040204020203" pitchFamily="34" charset="0"/>
              </a:rPr>
              <a:t>Product roadmap </a:t>
            </a:r>
            <a:r>
              <a:rPr lang="en-GB" sz="4000" dirty="0">
                <a:latin typeface="Segoe UI" panose="020B0502040204020203" pitchFamily="34" charset="0"/>
                <a:cs typeface="Segoe UI" panose="020B0502040204020203" pitchFamily="34" charset="0"/>
              </a:rPr>
              <a:t>template</a:t>
            </a:r>
            <a:endParaRPr lang="en-US" sz="4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63201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pudWxsLCJTdGFydERhdGUiOiIyMDE5LTAxLTAxVDAwOjAwOjAwWiIsIkVuZERhdGUiOiIyMDE5LTAyLTI0VDExOjU5OjAwIiwiUGVyY2VudGFnZUNvbXBsZXRlIjpudWxsLCJTdHlsZSI6eyIkaWQiOiI3IiwiU2hhcGUiOjEsIlNoYXBlVGhpY2tuZXNzIjowLCJEdXJhdGlvbkZvcm1hdCI6MCwiSW5jbHVkZU5vbldvcmtpbmdEYXlzSW5EdXJhdGlvbiI6ZmFsc2UsIlBlcmNlbnRhZ2VDb21wbGV0ZVN0eWxlIjp7IiRpZCI6IjgiLCJGb250U2V0dGluZ3MiOnsiJGlkIjoiOSIsIkZvbnRTaXplIjoxMCwiRm9udE5hbWUiOiJDYWxpYnJpIiwiSXNCb2xkIjpmYWxzZSwiSXNJdGFsaWMiOmZhbHNlLCJJc1VuZGVybGluZWQiOmZhbHNlLCJQYXJlbnRTdHlsZSI6bnVsbH0sIkF1dG9TaXplIjowLCJGb3JlZ3JvdW5kIjp7IiRpZCI6IjEwIiwiQ29sb3IiOnsiJGlkIjoiMT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iIsIlRvcCI6MC4wLCJMZWZ0IjowLjAsIlJpZ2h0IjowLjAsIkJvdHRvbSI6MC4wfSwiUGFkZGluZyI6eyIkaWQiOiIxMyIsIlRvcCI6MC4wLCJMZWZ0IjowLjAsIlJpZ2h0IjowLjAsIkJvdHRvbSI6MC4wfSwiQmFja2dyb3VuZCI6eyIkaWQiOiIxNCIsIkNvbG9yIjp7IiRpZCI6IjE1IiwiQSI6ODksIlIiOjAsIkciOjAsIkIiOjB9fSwiSXNWaXNpYmxlIjp0cnVlLCJXaWR0aCI6MC4wLCJIZWlnaHQiOjAuMCwiQm9yZGVyU3R5bGUiOnsiJGlkIjoiMTYiLCJMaW5lQ29sb3IiOm51bGwsIkxpbmVXZWlnaHQiOjAuMCwiTGluZVR5cGUiOjAsIlBhcmVudFN0eWxlIjpudWxsfSwiUGFyZW50U3R5bGUiOm51bGx9LCJEdXJhdGlvblN0eWxlIjp7IiRpZCI6IjE3IiwiRm9udFNldHRpbmdzIjp7IiRpZCI6IjE4IiwiRm9udFNpemUiOjEwLCJGb250TmFtZSI6IkNhbGlicmkiLCJJc0JvbGQiOmZhbHNlLCJJc0l0YWxpYyI6ZmFsc2UsIklzVW5kZXJsaW5lZCI6ZmFsc2UsIlBhcmVudFN0eWxlIjpudWxsfSwiQXV0b1NpemUiOjAsIkZvcmVncm91bmQiOnsiJGlkIjoiMTkiLCJDb2xvciI6eyIkaWQiOiIy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xIiwiVG9wIjowLjAsIkxlZnQiOjAuMCwiUmlnaHQiOjAuMCwiQm90dG9tIjowLjB9LCJQYWRkaW5nIjp7IiRpZCI6IjIyIiwiVG9wIjowLjAsIkxlZnQiOjAuMCwiUmlnaHQiOjAuMCwiQm90dG9tIjowLjB9LCJCYWNrZ3JvdW5kIjp7IiRpZCI6IjIzIiwiQ29sb3IiOnsiJHJlZiI6IjE1In19LCJJc1Zpc2libGUiOnRydWUsIldpZHRoIjowLjAsIkhlaWdodCI6MC4wLCJCb3JkZXJTdHlsZSI6eyIkaWQiOiIyNCIsIkxpbmVDb2xvciI6bnVsbCwiTGluZVdlaWdodCI6MC4wLCJMaW5lVHlwZSI6MCwiUGFyZW50U3R5bGUiOm51bGx9LCJQYXJlbnRTdHlsZSI6bnVsbH0sIkhvcml6b250YWxDb25uZWN0b3JTdHlsZSI6eyIkaWQiOiIyNSIsIkxpbmVDb2xvciI6eyIkaWQiOiIyNiIsIiR0eXBlIjoiTkxSRS5Db21tb24uRG9tLlNvbGlkQ29sb3JCcnVzaCwgTkxSRS5Db21tb24iLCJDb2xvciI6eyIkaWQiOiIyNyIsIkEiOjI1NSwiUiI6MjA0LCJHIjoyMDQsIkIiOjIwNH19LCJMaW5lV2VpZ2h0IjoxLjAsIkxpbmVUeXBlIjowLCJQYXJlbnRTdHlsZSI6bnVsbH0sIlZlcnRpY2FsQ29ubmVjdG9yU3R5bGUiOnsiJGlkIjoiMjgiLCJMaW5lQ29sb3IiOnsiJGlkIjoiMjkiLCIkdHlwZSI6Ik5MUkUuQ29tbW9uLkRvbS5Tb2xpZENvbG9yQnJ1c2gsIE5MUkUuQ29tbW9uIiwiQ29sb3IiOnsiJGlkIjoiMzA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zMSIsIk1hcmdpbiI6eyIkaWQiOiIzMiIsIlRvcCI6MC4wLCJMZWZ0Ijo0LjAsIlJpZ2h0Ijo0LjAsIkJvdHRvbSI6MC4wfSwiUGFkZGluZyI6eyIkaWQiOiIzMyIsIlRvcCI6MC4wLCJMZWZ0IjowLjAsIlJpZ2h0IjowLjAsIkJvdHRvbSI6MC4wfSwiQmFja2dyb3VuZCI6eyIkaWQiOiIzNCIsIkNvbG9yIjp7IiRpZCI6IjM1IiwiQSI6MjU1LCJSIjo4MiwiRyI6MTQ3LCJCIjoyMDV9fSwiSXNWaXNpYmxlIjp0cnVlLCJXaWR0aCI6MC4wLCJIZWlnaHQiOjEzLjQyNjY2NjY2NjY2NjY3NywiQm9yZGVyU3R5bGUiOnsiJGlkIjoiMzYiLCJMaW5lQ29sb3IiOnsiJGlkIjoiMzciLCIkdHlwZSI6Ik5MUkUuQ29tbW9uLkRvbS5Tb2xpZENvbG9yQnJ1c2gsIE5MUkUuQ29tbW9uIiwiQ29sb3IiOnsiJGlkIjoiMzgiLCJBIjoyNTUsIlIiOjI1NSwiRyI6MCwiQiI6MH19LCJMaW5lV2VpZ2h0IjowLjAsIkxpbmVUeXBlIjowLCJQYXJlbnRTdHlsZSI6bnVsbH0sIlBhcmVudFN0eWxlIjpudWxsfSwiVGl0bGVTdHlsZSI6eyIkaWQiOiIzOSIsIkZvbnRTZXR0aW5ncyI6eyIkaWQiOiI0MCIsIkZvbnRTaXplIjoxMSwiRm9udE5hbWUiOiJDYWxpYnJpIiwiSXNCb2xkIjpmYWxzZSwiSXNJdGFsaWMiOmZhbHNlLCJJc1VuZGVybGluZWQiOmZhbHNlLCJQYXJlbnRTdHlsZSI6bnVsbH0sIkF1dG9TaXplIjoyLCJGb3JlZ3JvdW5kIjp7IiRpZCI6IjQxIiwiQ29sb3IiOnsiJGlkIjoiNDIiLCJBIjoyNTUsIlIiOjI1NSwiRyI6MjU1LCJCIjoyNTV9fSwiTWF4V2lkdGgiOjkwLjczLCJNYXhIZWlnaHQiOiJJbmZpbml0eSIsIlNtYXJ0Rm9yZWdyb3VuZElzQWN0aXZlIjpmYWxzZSwiSG9yaXpvbnRhbEFsaWdubWVudCI6MSwiVmVydGljYWxBbGlnbm1lbnQiOjAsIlNtYXJ0Rm9yZWdyb3VuZCI6bnVsbCwiQmFja2dyb3VuZEZpbGxUeXBlIjowLCJNYXJnaW4iOnsiJGlkIjoiNDMiLCJUb3AiOjAuMCwiTGVmdCI6MC4wLCJSaWdodCI6MC4wLCJCb3R0b20iOjAuMH0sIlBhZGRpbmciOnsiJGlkIjoiNDQiLCJUb3AiOjAuMCwiTGVmdCI6MC4wLCJSaWdodCI6MC4wLCJCb3R0b20iOjAuMH0sIkJhY2tncm91bmQiOnsiJGlkIjoiNDUiLCJDb2xvciI6eyIkcmVmIjoiMTUifX0sIklzVmlzaWJsZSI6dHJ1ZSwiV2lkdGgiOjAuMCwiSGVpZ2h0IjowLjAsIkJvcmRlclN0eWxlIjp7IiRpZCI6IjQ2IiwiTGluZUNvbG9yIjpudWxsLCJMaW5lV2VpZ2h0IjowLjAsIkxpbmVUeXBlIjowLCJQYXJlbnRTdHlsZSI6bnVsbH0sIlBhcmVudFN0eWxlIjpudWxsfSwiRGF0ZVN0eWxlIjp7IiRpZCI6IjQ3IiwiRm9udFNldHRpbmdzIjp7IiRpZCI6IjQ4IiwiRm9udFNpemUiOjEwLCJGb250TmFtZSI6IkNhbGlicmkiLCJJc0JvbGQiOmZhbHNlLCJJc0l0YWxpYyI6ZmFsc2UsIklzVW5kZXJsaW5lZCI6ZmFsc2UsIlBhcmVudFN0eWxlIjpudWxsfSwiQXV0b1NpemUiOjAsIkZvcmVncm91bmQiOnsiJGlkIjoiNDkiLCJDb2xvciI6eyIkaWQiOiI1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EiLCJUb3AiOjAuMCwiTGVmdCI6MC4wLCJSaWdodCI6MC4wLCJCb3R0b20iOjAuMH0sIlBhZGRpbmciOnsiJGlkIjoiNTIiLCJUb3AiOjAuMCwiTGVmdCI6MC4wLCJSaWdodCI6MC4wLCJCb3R0b20iOjAuMH0sIkJhY2tncm91bmQiOnsiJGlkIjoiNTMiLCJDb2xvciI6eyIkcmVmIjoiMTUifX0sIklzVmlzaWJsZSI6dHJ1ZSwiV2lkdGgiOjAuMCwiSGVpZ2h0IjowLjAsIkJvcmRlclN0eWxlIjp7IiRpZCI6IjU0IiwiTGluZUNvbG9yIjpudWxsLCJMaW5lV2VpZ2h0IjowLjAsIkxpbmVUeXBlIjowLCJQYXJlbnRTdHlsZSI6bnVsbH0sIlBhcmVudFN0eWxlIjpudWxsfSwiRGF0ZUZvcm1hdCI6eyIkaWQiOiI1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NiIsIkZvcm1hdCI6MCwiSXNWaXNpYmxlIjpmYWxzZSwiTGFzdEtub3duVmlzaWJpbGl0eVN0YXRlIjpmYWxzZX0sIklzVmlzaWJsZSI6dHJ1ZSwiUGFyZW50U3R5bGUiOm51bGx9LCJJbmRleCI6NywiU21hcnREdXJhdGlvbkFjdGl2YXRlZCI6ZmFsc2UsIkRhdGVGb3JtYXQiOnsiJHJlZiI6IjU1In0sIldlZWtOdW1iZXJpbmciOnsiJGlkIjoiNTciLCJGb3JtYXQiOjAsIklzVmlzaWJsZSI6ZmFsc2UsIkxhc3RLbm93blZpc2liaWxpdHlTdGF0ZSI6ZmFsc2V9LCJJZCI6ImNiYzYwNTMyLTczNjctNDc0Mi05ODJlLTg1ZDU0Mjk3ODA2NCIsIkltcG9ydElkIjpudWxsLCJUaXRsZSI6IkFzc2VtYmxlIFJlc291cmNlcyIsIk5vdGUiOm51bGwsIkh5cGVybGluayI6eyIkaWQiOiI1OCIsIkFkZHJlc3MiOiIiLCJTdWJBZGRyZXNzIjoiIn0sIklzQ2hhbmdlZCI6ZmFsc2UsIklzTmV3IjpmYWxzZX19XSwiX21pbGVzdG9uZXMiOltdLCJJZCI6IjAwMDAwMDAwLTAwMDAtMDAwMC0wMDAwLTAwMDAwMDAwMDAwMCIsIklzU2luZ2xlSXRlbVJvdyI6dHJ1ZX0seyIkaWQiOiI1OSIsIl90YXNrcyI6W3siJGlkIjoiNjAiLCJfYXR0YWNoZWRNaWxlc3RvbmVzIjpbXSwiVGFza0RlZmluaXRpb24iOnsiJGlkIjoiNjEiLCJHcm91cE5hbWUiOm51bGwsIlN0YXJ0RGF0ZSI6IjIwMTktMDItMDFUMDA6MDA6MDBaIiwiRW5kRGF0ZSI6IjIwMTktMDMtMDdUMTE6NTk6MDAiLCJQZXJjZW50YWdlQ29tcGxldGUiOm51bGwsIlN0eWxlIjp7IiRpZCI6IjYyIiwiU2hhcGUiOjEsIlNoYXBlVGhpY2tuZXNzIjowLCJEdXJhdGlvbkZvcm1hdCI6MCwiSW5jbHVkZU5vbldvcmtpbmdEYXlzSW5EdXJhdGlvbiI6ZmFsc2UsIlBlcmNlbnRhZ2VDb21wbGV0ZVN0eWxlIjp7IiRpZCI6IjYzIiwiRm9udFNldHRpbmdzIjp7IiRpZCI6IjY0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pZCI6IjY1IiwiVG9wIjowLjAsIkxlZnQiOjAuMCwiUmlnaHQiOjAuMCwiQm90dG9tIjowLjB9LCJQYWRkaW5nIjp7IiRpZCI6IjY2IiwiVG9wIjowLjAsIkxlZnQiOjAuMCwiUmlnaHQiOjAuMCwiQm90dG9tIjowLjB9LCJCYWNrZ3JvdW5kIjp7IiRyZWYiOiIxNCJ9LCJJc1Zpc2libGUiOnRydWUsIldpZHRoIjowLjAsIkhlaWdodCI6MC4wLCJCb3JkZXJTdHlsZSI6eyIkaWQiOiI2NyIsIkxpbmVDb2xvciI6bnVsbCwiTGluZVdlaWdodCI6MC4wLCJMaW5lVHlwZSI6MCwiUGFyZW50U3R5bGUiOm51bGx9LCJQYXJlbnRTdHlsZSI6bnVsbH0sIkR1cmF0aW9uU3R5bGUiOnsiJGlkIjoiNjgiLCJGb250U2V0dGluZ3MiOnsiJGlkIjoiNjkiLCJGb250U2l6ZSI6MTAsIkZvbnROYW1lIjoiQ2FsaWJyaSIsIklzQm9sZCI6ZmFsc2UsIklzSXRhbGljIjpmYWxzZSwiSXNVbmRlcmxpbmVkIjpmYWxzZSwiUGFyZW50U3R5bGUiOm51bGx9LCJBdXRvU2l6ZSI6MCwiRm9yZWdyb3VuZCI6eyIkaWQiOiI3MCIsIkNvbG9yIjp7IiRyZWYiOiIyMCJ9fSwiTWF4V2lkdGgiOjIwMC4wLCJNYXhIZWlnaHQiOiJJbmZpbml0eSIsIlNtYXJ0Rm9yZWdyb3VuZElzQWN0aXZlIjpmYWxzZSwiSG9yaXpvbnRhbEFsaWdubWVudCI6MCwiVmVydGljYWxBbGlnbm1lbnQiOjAsIlNtYXJ0Rm9yZWdyb3VuZCI6bnVsbCwiQmFja2dyb3VuZEZpbGxUeXBlIjowLCJNYXJnaW4iOnsiJGlkIjoiNzEiLCJUb3AiOjAuMCwiTGVmdCI6MC4wLCJSaWdodCI6MC4wLCJCb3R0b20iOjAuMH0sIlBhZGRpbmciOnsiJGlkIjoiNzIiLCJUb3AiOjAuMCwiTGVmdCI6MC4wLCJSaWdodCI6MC4wLCJCb3R0b20iOjAuMH0sIkJhY2tncm91bmQiOnsiJHJlZiI6IjIzIn0sIklzVmlzaWJsZSI6dHJ1ZSwiV2lkdGgiOjAuMCwiSGVpZ2h0IjowLjAsIkJvcmRlclN0eWxlIjp7IiRpZCI6IjczIiwiTGluZUNvbG9yIjpudWxsLCJMaW5lV2VpZ2h0IjowLjAsIkxpbmVUeXBlIjowLCJQYXJlbnRTdHlsZSI6bnVsbH0sIlBhcmVudFN0eWxlIjpudWxsfSwiSG9yaXpvbnRhbENvbm5lY3RvclN0eWxlIjp7IiRpZCI6Ijc0IiwiTGluZUNvbG9yIjp7IiRyZWYiOiIyNiJ9LCJMaW5lV2VpZ2h0IjoxLjAsIkxpbmVUeXBlIjowLCJQYXJlbnRTdHlsZSI6bnVsbH0sIlZlcnRpY2FsQ29ubmVjdG9yU3R5bGUiOnsiJGlkIjoiNzUiLCJMaW5lQ29sb3IiOnsiJHJlZiI6IjI5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NzYiLCJNYXJnaW4iOnsiJGlkIjoiNzciLCJUb3AiOjAuMCwiTGVmdCI6NC4wLCJSaWdodCI6NC4wLCJCb3R0b20iOjAuMH0sIlBhZGRpbmciOnsiJGlkIjoiNzgiLCJUb3AiOjAuMCwiTGVmdCI6MC4wLCJSaWdodCI6MC4wLCJCb3R0b20iOjAuMH0sIkJhY2tncm91bmQiOnsiJGlkIjoiNzkiLCJDb2xvciI6eyIkaWQiOiI4MCIsIkEiOjI1NSwiUiI6ODIsIkciOjE0NywiQiI6MjA1fX0sIklzVmlzaWJsZSI6dHJ1ZSwiV2lkdGgiOjAuMCwiSGVpZ2h0IjoxMy40MjY2NjY2NjY2NjY2NzcsIkJvcmRlclN0eWxlIjp7IiRpZCI6IjgxIiwiTGluZUNvbG9yIjp7IiRyZWYiOiIzNyJ9LCJMaW5lV2VpZ2h0IjowLjAsIkxpbmVUeXBlIjowLCJQYXJlbnRTdHlsZSI6bnVsbH0sIlBhcmVudFN0eWxlIjpudWxsfSwiVGl0bGVTdHlsZSI6eyIkaWQiOiI4MiIsIkZvbnRTZXR0aW5ncyI6eyIkaWQiOiI4MyIsIkZvbnRTaXplIjoxMSwiRm9udE5hbWUiOiJDYWxpYnJpIiwiSXNCb2xkIjpmYWxzZSwiSXNJdGFsaWMiOmZhbHNlLCJJc1VuZGVybGluZWQiOmZhbHNlLCJQYXJlbnRTdHlsZSI6bnVsbH0sIkF1dG9TaXplIjoyLCJGb3JlZ3JvdW5kIjp7IiRpZCI6Ijg0IiwiQ29sb3IiOnsiJGlkIjoiODUiLCJBIjoyNTUsIlIiOjI1NSwiRyI6MjU1LCJCIjoyNTV9fSwiTWF4V2lkdGgiOjYzLjQ4MzMzMzMzMzMzMzMzNCwiTWF4SGVpZ2h0IjoiSW5maW5pdHkiLCJTbWFydEZvcmVncm91bmRJc0FjdGl2ZSI6ZmFsc2UsIkhvcml6b250YWxBbGlnbm1lbnQiOjEsIlZlcnRpY2FsQWxpZ25tZW50IjowLCJTbWFydEZvcmVncm91bmQiOm51bGwsIkJhY2tncm91bmRGaWxsVHlwZSI6MCwiTWFyZ2luIjp7IiRpZCI6Ijg2IiwiVG9wIjowLjAsIkxlZnQiOjAuMCwiUmlnaHQiOjAuMCwiQm90dG9tIjowLjB9LCJQYWRkaW5nIjp7IiRpZCI6Ijg3IiwiVG9wIjowLjAsIkxlZnQiOjAuMCwiUmlnaHQiOjAuMCwiQm90dG9tIjowLjB9LCJCYWNrZ3JvdW5kIjp7IiRyZWYiOiI0NSJ9LCJJc1Zpc2libGUiOnRydWUsIldpZHRoIjowLjAsIkhlaWdodCI6MC4wLCJCb3JkZXJTdHlsZSI6eyIkaWQiOiI4OCIsIkxpbmVDb2xvciI6bnVsbCwiTGluZVdlaWdodCI6MC4wLCJMaW5lVHlwZSI6MCwiUGFyZW50U3R5bGUiOm51bGx9LCJQYXJlbnRTdHlsZSI6bnVsbH0sIkRhdGVTdHlsZSI6eyIkaWQiOiI4OSIsIkZvbnRTZXR0aW5ncyI6eyIkaWQiOiI5MCIsIkZvbnRTaXplIjoxMCwiRm9udE5hbWUiOiJDYWxpYnJpIiwiSXNCb2xkIjpmYWxzZSwiSXNJdGFsaWMiOmZhbHNlLCJJc1VuZGVybGluZWQiOmZhbHNlLCJQYXJlbnRTdHlsZSI6bnVsbH0sIkF1dG9TaXplIjowLCJGb3JlZ3JvdW5kIjp7IiRpZCI6IjkxIiwiQ29sb3IiOnsiJGlkIjoiOT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kzIiwiVG9wIjowLjAsIkxlZnQiOjAuMCwiUmlnaHQiOjAuMCwiQm90dG9tIjowLjB9LCJQYWRkaW5nIjp7IiRpZCI6Ijk0IiwiVG9wIjowLjAsIkxlZnQiOjAuMCwiUmlnaHQiOjAuMCwiQm90dG9tIjowLjB9LCJCYWNrZ3JvdW5kIjp7IiRyZWYiOiI1MyJ9LCJJc1Zpc2libGUiOnRydWUsIldpZHRoIjowLjAsIkhlaWdodCI6MC4wLCJCb3JkZXJTdHlsZSI6eyIkaWQiOiI5NSIsIkxpbmVDb2xvciI6bnVsbCwiTGluZVdlaWdodCI6MC4wLCJMaW5lVHlwZSI6MCwiUGFyZW50U3R5bGUiOm51bGx9LCJQYXJlbnRTdHlsZSI6bnVsbH0sIkRhdGVGb3JtYXQiOnsiJGlkIjoiOT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ciLCJGb3JtYXQiOjAsIklzVmlzaWJsZSI6ZmFsc2UsIkxhc3RLbm93blZpc2liaWxpdHlTdGF0ZSI6ZmFsc2V9LCJJc1Zpc2libGUiOnRydWUsIlBhcmVudFN0eWxlIjpudWxsfSwiSW5kZXgiOjgsIlNtYXJ0RHVyYXRpb25BY3RpdmF0ZWQiOmZhbHNlLCJEYXRlRm9ybWF0Ijp7IiRyZWYiOiI5NiJ9LCJXZWVrTnVtYmVyaW5nIjp7IiRpZCI6Ijk4IiwiRm9ybWF0IjowLCJJc1Zpc2libGUiOmZhbHNlLCJMYXN0S25vd25WaXNpYmlsaXR5U3RhdGUiOmZhbHNlfSwiSWQiOiI5Y2U5NDBkOS03YTRiLTRmZTctYWMwYy1hM2IwMzUyZGVjY2IiLCJJbXBvcnRJZCI6bnVsbCwiVGl0bGUiOiJXb3JraW5nIFBsYW5zIiwiTm90ZSI6bnVsbCwiSHlwZXJsaW5rIjp7IiRpZCI6Ijk5IiwiQWRkcmVzcyI6IiIsIlN1YkFkZHJlc3MiOiIifSwiSXNDaGFuZ2VkIjpmYWxzZSwiSXNOZXciOmZhbHNlfX1dLCJfbWlsZXN0b25lcyI6W10sIklkIjoiMDAwMDAwMDAtMDAwMC0wMDAwLTAwMDAtMDAwMDAwMDAwMDAwIiwiSXNTaW5nbGVJdGVtUm93Ijp0cnVlfSx7IiRpZCI6IjEwMCIsIl90YXNrcyI6W3siJGlkIjoiMTAxIiwiX2F0dGFjaGVkTWlsZXN0b25lcyI6W10sIlRhc2tEZWZpbml0aW9uIjp7IiRpZCI6IjEwMiIsIkdyb3VwTmFtZSI6bnVsbCwiU3RhcnREYXRlIjoiMjAxOS0wMy0wMVQwMDowMDowMFoiLCJFbmREYXRlIjoiMjAxOS0wNS0xNlQxMTo1OTowMCIsIlBlcmNlbnRhZ2VDb21wbGV0ZSI6bnVsbCwiU3R5bGUiOnsiJGlkIjoiMTAzIiwiU2hhcGUiOjEsIlNoYXBlVGhpY2tuZXNzIjowLCJEdXJhdGlvbkZvcm1hdCI6MCwiSW5jbHVkZU5vbldvcmtpbmdEYXlzSW5EdXJhdGlvbiI6ZmFsc2UsIlBlcmNlbnRhZ2VDb21wbGV0ZVN0eWxlIjp7IiRpZCI6IjEwNCIsIkZvbnRTZXR0aW5ncyI6eyIkaWQiOiIxMDU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GlkIjoiMTA2IiwiVG9wIjowLjAsIkxlZnQiOjAuMCwiUmlnaHQiOjAuMCwiQm90dG9tIjowLjB9LCJQYWRkaW5nIjp7IiRpZCI6IjEwNyIsIlRvcCI6MC4wLCJMZWZ0IjowLjAsIlJpZ2h0IjowLjAsIkJvdHRvbSI6MC4wfSwiQmFja2dyb3VuZCI6eyIkcmVmIjoiMTQifSwiSXNWaXNpYmxlIjp0cnVlLCJXaWR0aCI6MC4wLCJIZWlnaHQiOjAuMCwiQm9yZGVyU3R5bGUiOnsiJGlkIjoiMTA4IiwiTGluZUNvbG9yIjpudWxsLCJMaW5lV2VpZ2h0IjowLjAsIkxpbmVUeXBlIjowLCJQYXJlbnRTdHlsZSI6bnVsbH0sIlBhcmVudFN0eWxlIjpudWxsfSwiRHVyYXRpb25TdHlsZSI6eyIkaWQiOiIxMDkiLCJGb250U2V0dGluZ3MiOnsiJGlkIjoiMTEwIiwiRm9udFNpemUiOjEwLCJGb250TmFtZSI6IkNhbGlicmkiLCJJc0JvbGQiOmZhbHNlLCJJc0l0YWxpYyI6ZmFsc2UsIklzVW5kZXJsaW5lZCI6ZmFsc2UsIlBhcmVudFN0eWxlIjpudWxsfSwiQXV0b1NpemUiOjAsIkZvcmVncm91bmQiOnsiJGlkIjoiMTExIiwiQ29sb3IiOnsiJHJlZiI6IjIwIn19LCJNYXhXaWR0aCI6MjAwLjAsIk1heEhlaWdodCI6IkluZmluaXR5IiwiU21hcnRGb3JlZ3JvdW5kSXNBY3RpdmUiOmZhbHNlLCJIb3Jpem9udGFsQWxpZ25tZW50IjowLCJWZXJ0aWNhbEFsaWdubWVudCI6MCwiU21hcnRGb3JlZ3JvdW5kIjpudWxsLCJCYWNrZ3JvdW5kRmlsbFR5cGUiOjAsIk1hcmdpbiI6eyIkaWQiOiIxMTIiLCJUb3AiOjAuMCwiTGVmdCI6MC4wLCJSaWdodCI6MC4wLCJCb3R0b20iOjAuMH0sIlBhZGRpbmciOnsiJGlkIjoiMTEzIiwiVG9wIjowLjAsIkxlZnQiOjAuMCwiUmlnaHQiOjAuMCwiQm90dG9tIjowLjB9LCJCYWNrZ3JvdW5kIjp7IiRyZWYiOiIyMyJ9LCJJc1Zpc2libGUiOnRydWUsIldpZHRoIjowLjAsIkhlaWdodCI6MC4wLCJCb3JkZXJTdHlsZSI6eyIkaWQiOiIxMTQiLCJMaW5lQ29sb3IiOm51bGwsIkxpbmVXZWlnaHQiOjAuMCwiTGluZVR5cGUiOjAsIlBhcmVudFN0eWxlIjpudWxsfSwiUGFyZW50U3R5bGUiOm51bGx9LCJIb3Jpem9udGFsQ29ubmVjdG9yU3R5bGUiOnsiJGlkIjoiMTE1IiwiTGluZUNvbG9yIjp7IiRyZWYiOiIyNiJ9LCJMaW5lV2VpZ2h0IjoxLjAsIkxpbmVUeXBlIjowLCJQYXJlbnRTdHlsZSI6bnVsbH0sIlZlcnRpY2FsQ29ubmVjdG9yU3R5bGUiOnsiJGlkIjoiMTE2IiwiTGluZUNvbG9yIjp7IiRyZWYiOiIyOS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ExNyIsIk1hcmdpbiI6eyIkaWQiOiIxMTgiLCJUb3AiOjAuMCwiTGVmdCI6NC4wLCJSaWdodCI6NC4wLCJCb3R0b20iOjAuMH0sIlBhZGRpbmciOnsiJGlkIjoiMTE5IiwiVG9wIjowLjAsIkxlZnQiOjAuMCwiUmlnaHQiOjAuMCwiQm90dG9tIjowLjB9LCJCYWNrZ3JvdW5kIjp7IiRpZCI6IjEyMCIsIkNvbG9yIjp7IiRpZCI6IjEyMSIsIkEiOjI1NSwiUiI6ODIsIkciOjE0NywiQiI6MjA1fX0sIklzVmlzaWJsZSI6dHJ1ZSwiV2lkdGgiOjAuMCwiSGVpZ2h0IjoxMy40MjY2NjY2NjY2NjY2NzcsIkJvcmRlclN0eWxlIjp7IiRpZCI6IjEyMiIsIkxpbmVDb2xvciI6eyIkcmVmIjoiMzcifSwiTGluZVdlaWdodCI6MC4wLCJMaW5lVHlwZSI6MCwiUGFyZW50U3R5bGUiOm51bGx9LCJQYXJlbnRTdHlsZSI6bnVsbH0sIlRpdGxlU3R5bGUiOnsiJGlkIjoiMTIzIiwiRm9udFNldHRpbmdzIjp7IiRpZCI6IjEyNCIsIkZvbnRTaXplIjoxMSwiRm9udE5hbWUiOiJDYWxpYnJpIiwiSXNCb2xkIjpmYWxzZSwiSXNJdGFsaWMiOmZhbHNlLCJJc1VuZGVybGluZWQiOmZhbHNlLCJQYXJlbnRTdHlsZSI6bnVsbH0sIkF1dG9TaXplIjoyLCJGb3JlZ3JvdW5kIjp7IiRpZCI6IjEyNSIsIkNvbG9yIjp7IiRpZCI6IjEyNiIsIkEiOjI1NSwiUiI6MjU1LCJHIjoyNTUsIkIiOjI1NX19LCJNYXhXaWR0aCI6MTA2LjQ0MzMzMzMzMzMzMzM0LCJNYXhIZWlnaHQiOiJJbmZpbml0eSIsIlNtYXJ0Rm9yZWdyb3VuZElzQWN0aXZlIjpmYWxzZSwiSG9yaXpvbnRhbEFsaWdubWVudCI6MSwiVmVydGljYWxBbGlnbm1lbnQiOjAsIlNtYXJ0Rm9yZWdyb3VuZCI6bnVsbCwiQmFja2dyb3VuZEZpbGxUeXBlIjowLCJNYXJnaW4iOnsiJGlkIjoiMTI3IiwiVG9wIjowLjAsIkxlZnQiOjAuMCwiUmlnaHQiOjAuMCwiQm90dG9tIjowLjB9LCJQYWRkaW5nIjp7IiRpZCI6IjEyOCIsIlRvcCI6MC4wLCJMZWZ0IjowLjAsIlJpZ2h0IjowLjAsIkJvdHRvbSI6MC4wfSwiQmFja2dyb3VuZCI6eyIkcmVmIjoiNDUifSwiSXNWaXNpYmxlIjp0cnVlLCJXaWR0aCI6MC4wLCJIZWlnaHQiOjAuMCwiQm9yZGVyU3R5bGUiOnsiJGlkIjoiMTI5IiwiTGluZUNvbG9yIjpudWxsLCJMaW5lV2VpZ2h0IjowLjAsIkxpbmVUeXBlIjowLCJQYXJlbnRTdHlsZSI6bnVsbH0sIlBhcmVudFN0eWxlIjpudWxsfSwiRGF0ZVN0eWxlIjp7IiRpZCI6IjEzMCIsIkZvbnRTZXR0aW5ncyI6eyIkaWQiOiIxMzEiLCJGb250U2l6ZSI6MTAsIkZvbnROYW1lIjoiQ2FsaWJyaSIsIklzQm9sZCI6ZmFsc2UsIklzSXRhbGljIjpmYWxzZSwiSXNVbmRlcmxpbmVkIjpmYWxzZSwiUGFyZW50U3R5bGUiOm51bGx9LCJBdXRvU2l6ZSI6MCwiRm9yZWdyb3VuZCI6eyIkaWQiOiIxMzIiLCJDb2xvciI6eyIkaWQiOiIxMzM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zNCIsIlRvcCI6MC4wLCJMZWZ0IjowLjAsIlJpZ2h0IjowLjAsIkJvdHRvbSI6MC4wfSwiUGFkZGluZyI6eyIkaWQiOiIxMzUiLCJUb3AiOjAuMCwiTGVmdCI6MC4wLCJSaWdodCI6MC4wLCJCb3R0b20iOjAuMH0sIkJhY2tncm91bmQiOnsiJHJlZiI6IjUzIn0sIklzVmlzaWJsZSI6dHJ1ZSwiV2lkdGgiOjAuMCwiSGVpZ2h0IjowLjAsIkJvcmRlclN0eWxlIjp7IiRpZCI6IjEzNiIsIkxpbmVDb2xvciI6bnVsbCwiTGluZVdlaWdodCI6MC4wLCJMaW5lVHlwZSI6MCwiUGFyZW50U3R5bGUiOm51bGx9LCJQYXJlbnRTdHlsZSI6bnVsbH0sIkRhdGVGb3JtYXQiOnsiJGlkIjoiMTM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zOCIsIkZvcm1hdCI6MCwiSXNWaXNpYmxlIjpmYWxzZSwiTGFzdEtub3duVmlzaWJpbGl0eVN0YXRlIjpmYWxzZX0sIklzVmlzaWJsZSI6dHJ1ZSwiUGFyZW50U3R5bGUiOm51bGx9LCJJbmRleCI6OSwiU21hcnREdXJhdGlvbkFjdGl2YXRlZCI6ZmFsc2UsIkRhdGVGb3JtYXQiOnsiJHJlZiI6IjEzNyJ9LCJXZWVrTnVtYmVyaW5nIjp7IiRpZCI6IjEzOSIsIkZvcm1hdCI6MCwiSXNWaXNpYmxlIjpmYWxzZSwiTGFzdEtub3duVmlzaWJpbGl0eVN0YXRlIjpmYWxzZX0sIklkIjoiMmZmNWI4ZTAtMzRiNi00YTgyLTg2MjItMTQ3ZGE5YTJmNmIyIiwiSW1wb3J0SWQiOm51bGwsIlRpdGxlIjoiU3ViY29udHJhY3RvciBTZWxlY3Rpb24iLCJOb3RlIjpudWxsLCJIeXBlcmxpbmsiOnsiJGlkIjoiMTQwIiwiQWRkcmVzcyI6IiIsIlN1YkFkZHJlc3MiOiIifSwiSXNDaGFuZ2VkIjpmYWxzZSwiSXNOZXciOmZhbHNlfX1dLCJfbWlsZXN0b25lcyI6W10sIklkIjoiMDAwMDAwMDAtMDAwMC0wMDAwLTAwMDAtMDAwMDAwMDAwMDAwIiwiSXNTaW5nbGVJdGVtUm93Ijp0cnVlfSx7IiRpZCI6IjE0MSIsIl90YXNrcyI6W3siJGlkIjoiMTQyIiwiX2F0dGFjaGVkTWlsZXN0b25lcyI6W3siJGlkIjoiMTQzIiwiRGF0ZSI6IjIwMTktMDUtMjlUMTE6NTk6MDAiLCJTdHlsZSI6eyIkaWQiOiIxNDQiLCJTaGFwZSI6MSwiQ29ubmVjdG9yTWFyZ2luIjp7IiRpZCI6IjE0NSIsIlRvcCI6MC4wLCJMZWZ0IjoyLjAsIlJpZ2h0IjoyLjAsIkJvdHRvbSI6MC4wfSwiQ29ubmVjdG9yU3R5bGUiOnsiJGlkIjoiMTQ2IiwiTGluZUNvbG9yIjp7IiRpZCI6IjE0NyIsIiR0eXBlIjoiTkxSRS5Db21tb24uRG9tLlNvbGlkQ29sb3JCcnVzaCwgTkxSRS5Db21tb24iLCJDb2xvciI6eyIkaWQiOiIxNDgiLCJBIjoxMjcsIlIiOjc5LCJHIjoxMjksIkIiOjE4OX19LCJMaW5lV2VpZ2h0IjoxLjAsIkxpbmVUeXBlIjowLCJQYXJlbnRTdHlsZSI6bnVsbH0sIklzQmVsb3dUaW1lYmFuZCI6dHJ1ZSwiUG9zaXRpb25PblRhc2siOjMsIkhpZGVEYXRlIjpmYWxzZSwiU2hhcGVTaXplIjowLCJTcGFjaW5nIjowLjAsIlBhZGRpbmciOnsiJGlkIjoiMTQ5IiwiVG9wIjo3LjAsIkxlZnQiOjMuMCwiUmlnaHQiOjAuMCwiQm90dG9tIjoyLjB9LCJTaGFwZVN0eWxlIjp7IiRpZCI6IjE1MCIsIk1hcmdpbiI6eyIkaWQiOiIxNTEiLCJUb3AiOjAuMCwiTGVmdCI6MC4wLCJSaWdodCI6MC4wLCJCb3R0b20iOjAuMH0sIlBhZGRpbmciOnsiJGlkIjoiMTUyIiwiVG9wIjowLjAsIkxlZnQiOjAuMCwiUmlnaHQiOjAuMCwiQm90dG9tIjowLjB9LCJCYWNrZ3JvdW5kIjp7IiRpZCI6IjE1MyIsIkNvbG9yIjp7IiRpZCI6IjE1NCIsIkEiOjI1NSwiUiI6NjgsIkciOjg0LCJCIjoxMDZ9fSwiSXNWaXNpYmxlIjp0cnVlLCJXaWR0aCI6MTIuMCwiSGVpZ2h0IjoxNC4wLCJCb3JkZXJTdHlsZSI6eyIkaWQiOiIxNTUiLCJMaW5lQ29sb3IiOm51bGwsIkxpbmVXZWlnaHQiOjAuMCwiTGluZVR5cGUiOjAsIlBhcmVudFN0eWxlIjpudWxsfSwiUGFyZW50U3R5bGUiOm51bGx9LCJUaXRsZVN0eWxlIjp7IiRpZCI6IjE1NiIsIkZvbnRTZXR0aW5ncyI6eyIkaWQiOiIxNTciLCJGb250U2l6ZSI6MTEsIkZvbnROYW1lIjoiQ2FsaWJyaSIsIklzQm9sZCI6dHJ1ZSwiSXNJdGFsaWMiOmZhbHNlLCJJc1VuZGVybGluZWQiOmZhbHNlLCJQYXJlbnRTdHlsZSI6bnVsbH0sIkF1dG9TaXplIjowLCJGb3JlZ3JvdW5kIjp7IiRpZCI6IjE1OCIsIkNvbG9yIjp7IiRpZCI6IjE1O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NjAiLCJUb3AiOjAuMCwiTGVmdCI6MC4wLCJSaWdodCI6MC4wLCJCb3R0b20iOjAuMH0sIlBhZGRpbmciOnsiJGlkIjoiMTYxIiwiVG9wIjowLjAsIkxlZnQiOjAuMCwiUmlnaHQiOjAuMCwiQm90dG9tIjowLjB9LCJCYWNrZ3JvdW5kIjp7IiRpZCI6IjE2MiIsIkNvbG9yIjp7IiRyZWYiOiIxNSJ9fSwiSXNWaXNpYmxlIjpmYWxzZSwiV2lkdGgiOjAuMCwiSGVpZ2h0IjowLjAsIkJvcmRlclN0eWxlIjp7IiRpZCI6IjE2MyIsIkxpbmVDb2xvciI6bnVsbCwiTGluZVdlaWdodCI6MC4wLCJMaW5lVHlwZSI6MCwiUGFyZW50U3R5bGUiOm51bGx9LCJQYXJlbnRTdHlsZSI6bnVsbH0sIkRhdGVTdHlsZSI6eyIkaWQiOiIxNjQiLCJGb250U2V0dGluZ3MiOnsiJGlkIjoiMTY1IiwiRm9udFNpemUiOjEwLCJGb250TmFtZSI6IkNhbGlicmkiLCJJc0JvbGQiOmZhbHNlLCJJc0l0YWxpYyI6ZmFsc2UsIklzVW5kZXJsaW5lZCI6ZmFsc2UsIlBhcmVudFN0eWxlIjpudWxsfSwiQXV0b1NpemUiOjAsIkZvcmVncm91bmQiOnsiJGlkIjoiMTY2IiwiQ29sb3IiOnsiJGlkIjoiMTY3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xNjgiLCJUb3AiOjAuMCwiTGVmdCI6MC4wLCJSaWdodCI6MC4wLCJCb3R0b20iOjAuMH0sIlBhZGRpbmciOnsiJGlkIjoiMTY5IiwiVG9wIjowLjAsIkxlZnQiOjAuMCwiUmlnaHQiOjAuMCwiQm90dG9tIjowLjB9LCJCYWNrZ3JvdW5kIjp7IiRpZCI6IjE3MCIsIkNvbG9yIjp7IiRyZWYiOiIxNSJ9fSwiSXNWaXNpYmxlIjpmYWxzZSwiV2lkdGgiOjAuMCwiSGVpZ2h0IjowLjAsIkJvcmRlclN0eWxlIjp7IiRpZCI6IjE3MSIsIkxpbmVDb2xvciI6bnVsbCwiTGluZVdlaWdodCI6MC4wLCJMaW5lVHlwZSI6MCwiUGFyZW50U3R5bGUiOm51bGx9LCJQYXJlbnRTdHlsZSI6bnVsbH0sIkRhdGVGb3JtYXQiOnsiJGlkIjoiMTc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3MyIsIkZvcm1hdCI6MCwiSXNWaXNpYmxlIjpmYWxzZSwiTGFzdEtub3duVmlzaWJpbGl0eVN0YXRlIjpmYWxzZX0sIklzVmlzaWJsZSI6dHJ1ZSwiUGFyZW50U3R5bGUiOm51bGx9LCJJbmRleCI6MTIsIlBlcmNlbnRhZ2VDb21wbGV0ZSI6bnVsbCwiUG9zaXRpb24iOnsiUmF0aW8iOjAuMCwiSXNDdXN0b20iOmZhbHNlfSwiRGF0ZUZvcm1hdCI6eyIkcmVmIjoiMTcyIn0sIldlZWtOdW1iZXJpbmciOnsiJGlkIjoiMTc0IiwiRm9ybWF0IjowLCJJc1Zpc2libGUiOmZhbHNlLCJMYXN0S25vd25WaXNpYmlsaXR5U3RhdGUiOmZhbHNlfSwiUmVsYXRlZFRhc2tJZCI6IjdjYTMyYWNkLTU5MDgtNDcxYS05MDQyLTk2YjA3MDExMTU5NSIsIklkIjoiOTZjOTU1NmEtNzE0OS00NTlhLWIxYWEtNTgzMGVlMjllNTA4IiwiSW1wb3J0SWQiOm51bGwsIlRpdGxlIjoiUGxhbm5pbmcgUjIgQmVnaW4iLCJOb3RlIjpudWxsLCJIeXBlcmxpbmsiOnsiJGlkIjoiMTc1IiwiQWRkcmVzcyI6IiIsIlN1YkFkZHJlc3MiOiIifSwiSXNDaGFuZ2VkIjpmYWxzZSwiSXNOZXciOmZhbHNlfSx7IiRpZCI6IjE3NiIsIkRhdGUiOiIyMDE5LTA2LTE5VDExOjU5OjAwIiwiU3R5bGUiOnsiJGlkIjoiMTc3IiwiU2hhcGUiOjEsIkNvbm5lY3Rvck1hcmdpbiI6eyIkaWQiOiIxNzgiLCJUb3AiOjAuMCwiTGVmdCI6Mi4wLCJSaWdodCI6Mi4wLCJCb3R0b20iOjAuMH0sIkNvbm5lY3RvclN0eWxlIjp7IiRpZCI6IjE3OSIsIkxpbmVDb2xvciI6eyIkcmVmIjoiMTQ3In0sIkxpbmVXZWlnaHQiOjEuMCwiTGluZVR5cGUiOjAsIlBhcmVudFN0eWxlIjpudWxsfSwiSXNCZWxvd1RpbWViYW5kIjp0cnVlLCJQb3NpdGlvbk9uVGFzayI6MywiSGlkZURhdGUiOmZhbHNlLCJTaGFwZVNpemUiOjAsIlNwYWNpbmciOjAuMCwiUGFkZGluZyI6eyIkaWQiOiIxODAiLCJUb3AiOjcuMCwiTGVmdCI6My4wLCJSaWdodCI6MC4wLCJCb3R0b20iOjIuMH0sIlNoYXBlU3R5bGUiOnsiJGlkIjoiMTgxIiwiTWFyZ2luIjp7IiRpZCI6IjE4MiIsIlRvcCI6MC4wLCJMZWZ0IjowLjAsIlJpZ2h0IjowLjAsIkJvdHRvbSI6MC4wfSwiUGFkZGluZyI6eyIkaWQiOiIxODMiLCJUb3AiOjAuMCwiTGVmdCI6MC4wLCJSaWdodCI6MC4wLCJCb3R0b20iOjAuMH0sIkJhY2tncm91bmQiOnsiJGlkIjoiMTg0IiwiQ29sb3IiOnsiJGlkIjoiMTg1IiwiQSI6MjU1LCJSIjo2OCwiRyI6ODQsIkIiOjEwNn19LCJJc1Zpc2libGUiOnRydWUsIldpZHRoIjoxMi4wLCJIZWlnaHQiOjE0LjAsIkJvcmRlclN0eWxlIjp7IiRpZCI6IjE4NiIsIkxpbmVDb2xvciI6bnVsbCwiTGluZVdlaWdodCI6MC4wLCJMaW5lVHlwZSI6MCwiUGFyZW50U3R5bGUiOm51bGx9LCJQYXJlbnRTdHlsZSI6bnVsbH0sIlRpdGxlU3R5bGUiOnsiJGlkIjoiMTg3IiwiRm9udFNldHRpbmdzIjp7IiRpZCI6IjE4OCIsIkZvbnRTaXplIjoxMSwiRm9udE5hbWUiOiJDYWxpYnJpIiwiSXNCb2xkIjp0cnVlLCJJc0l0YWxpYyI6ZmFsc2UsIklzVW5kZXJsaW5lZCI6ZmFsc2UsIlBhcmVudFN0eWxlIjpudWxsfSwiQXV0b1NpemUiOjAsIkZvcmVncm91bmQiOnsiJGlkIjoiMTg5IiwiQ29sb3IiOnsiJGlkIjoiMTkw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5MSIsIlRvcCI6MC4wLCJMZWZ0IjowLjAsIlJpZ2h0IjowLjAsIkJvdHRvbSI6MC4wfSwiUGFkZGluZyI6eyIkaWQiOiIxOTIiLCJUb3AiOjAuMCwiTGVmdCI6MC4wLCJSaWdodCI6MC4wLCJCb3R0b20iOjAuMH0sIkJhY2tncm91bmQiOnsiJHJlZiI6IjE2MiJ9LCJJc1Zpc2libGUiOmZhbHNlLCJXaWR0aCI6MC4wLCJIZWlnaHQiOjAuMCwiQm9yZGVyU3R5bGUiOnsiJGlkIjoiMTkzIiwiTGluZUNvbG9yIjpudWxsLCJMaW5lV2VpZ2h0IjowLjAsIkxpbmVUeXBlIjowLCJQYXJlbnRTdHlsZSI6bnVsbH0sIlBhcmVudFN0eWxlIjpudWxsfSwiRGF0ZVN0eWxlIjp7IiRpZCI6IjE5NCIsIkZvbnRTZXR0aW5ncyI6eyIkaWQiOiIxOTUiLCJGb250U2l6ZSI6MTAsIkZvbnROYW1lIjoiQ2FsaWJyaSIsIklzQm9sZCI6ZmFsc2UsIklzSXRhbGljIjpmYWxzZSwiSXNVbmRlcmxpbmVkIjpmYWxzZSwiUGFyZW50U3R5bGUiOm51bGx9LCJBdXRvU2l6ZSI6MCwiRm9yZWdyb3VuZCI6eyIkaWQiOiIxOTYiLCJDb2xvciI6eyIkaWQiOiIxOTc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5OCIsIlRvcCI6MC4wLCJMZWZ0IjowLjAsIlJpZ2h0IjowLjAsIkJvdHRvbSI6MC4wfSwiUGFkZGluZyI6eyIkaWQiOiIxOTkiLCJUb3AiOjAuMCwiTGVmdCI6MC4wLCJSaWdodCI6MC4wLCJCb3R0b20iOjAuMH0sIkJhY2tncm91bmQiOnsiJHJlZiI6IjE3MCJ9LCJJc1Zpc2libGUiOmZhbHNlLCJXaWR0aCI6MC4wLCJIZWlnaHQiOjAuMCwiQm9yZGVyU3R5bGUiOnsiJGlkIjoiMjAwIiwiTGluZUNvbG9yIjpudWxsLCJMaW5lV2VpZ2h0IjowLjAsIkxpbmVUeXBlIjowLCJQYXJlbnRTdHlsZSI6bnVsbH0sIlBhcmVudFN0eWxlIjpudWxsfSwiRGF0ZUZvcm1hdCI6eyIkaWQiOiIyMD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AyIiwiRm9ybWF0IjowLCJJc1Zpc2libGUiOmZhbHNlLCJMYXN0S25vd25WaXNpYmlsaXR5U3RhdGUiOmZhbHNlfSwiSXNWaXNpYmxlIjp0cnVlLCJQYXJlbnRTdHlsZSI6bnVsbH0sIkluZGV4IjoxMywiUGVyY2VudGFnZUNvbXBsZXRlIjpudWxsLCJQb3NpdGlvbiI6eyJSYXRpbyI6MC4wLCJJc0N1c3RvbSI6ZmFsc2V9LCJEYXRlRm9ybWF0Ijp7IiRyZWYiOiIyMDEifSwiV2Vla051bWJlcmluZyI6eyIkaWQiOiIyMDMiLCJGb3JtYXQiOjAsIklzVmlzaWJsZSI6ZmFsc2UsIkxhc3RLbm93blZpc2liaWxpdHlTdGF0ZSI6ZmFsc2V9LCJSZWxhdGVkVGFza0lkIjoiN2NhMzJhY2QtNTkwOC00NzFhLTkwNDItOTZiMDcwMTExNTk1IiwiSWQiOiI1OWEyOGJmNi1lMjUwLTRiZmMtOTgxNy1iODFlMWRiNzBjZTciLCJJbXBvcnRJZCI6bnVsbCwiVGl0bGUiOiJQbGFubmluZyBSMiBCZWdpbiIsIk5vdGUiOm51bGwsIkh5cGVybGluayI6eyIkaWQiOiIyMDQiLCJBZGRyZXNzIjoiIiwiU3ViQWRkcmVzcyI6IiJ9LCJJc0NoYW5nZWQiOmZhbHNlLCJJc05ldyI6ZmFsc2V9LHsiJGlkIjoiMjA1IiwiRGF0ZSI6IjIwMTktMDctMTBUMTE6NTk6MDAiLCJTdHlsZSI6eyIkaWQiOiIyMDYiLCJTaGFwZSI6MSwiQ29ubmVjdG9yTWFyZ2luIjp7IiRpZCI6IjIwNyIsIlRvcCI6MC4wLCJMZWZ0IjoyLjAsIlJpZ2h0IjoyLjAsIkJvdHRvbSI6MC4wfSwiQ29ubmVjdG9yU3R5bGUiOnsiJGlkIjoiMjA4IiwiTGluZUNvbG9yIjp7IiRyZWYiOiIxNDcifSwiTGluZVdlaWdodCI6MS4wLCJMaW5lVHlwZSI6MCwiUGFyZW50U3R5bGUiOm51bGx9LCJJc0JlbG93VGltZWJhbmQiOnRydWUsIlBvc2l0aW9uT25UYXNrIjozLCJIaWRlRGF0ZSI6ZmFsc2UsIlNoYXBlU2l6ZSI6MCwiU3BhY2luZyI6MC4wLCJQYWRkaW5nIjp7IiRpZCI6IjIwOSIsIlRvcCI6Ny4wLCJMZWZ0IjozLjAsIlJpZ2h0IjowLjAsIkJvdHRvbSI6Mi4wfSwiU2hhcGVTdHlsZSI6eyIkaWQiOiIyMTAiLCJNYXJnaW4iOnsiJGlkIjoiMjExIiwiVG9wIjowLjAsIkxlZnQiOjAuMCwiUmlnaHQiOjAuMCwiQm90dG9tIjowLjB9LCJQYWRkaW5nIjp7IiRpZCI6IjIxMiIsIlRvcCI6MC4wLCJMZWZ0IjowLjAsIlJpZ2h0IjowLjAsIkJvdHRvbSI6MC4wfSwiQmFja2dyb3VuZCI6eyIkaWQiOiIyMTMiLCJDb2xvciI6eyIkaWQiOiIyMTQiLCJBIjoyNTUsIlIiOjY4LCJHIjo4NCwiQiI6MTA2fX0sIklzVmlzaWJsZSI6dHJ1ZSwiV2lkdGgiOjEyLjAsIkhlaWdodCI6MTQuMCwiQm9yZGVyU3R5bGUiOnsiJGlkIjoiMjE1IiwiTGluZUNvbG9yIjpudWxsLCJMaW5lV2VpZ2h0IjowLjAsIkxpbmVUeXBlIjowLCJQYXJlbnRTdHlsZSI6bnVsbH0sIlBhcmVudFN0eWxlIjpudWxsfSwiVGl0bGVTdHlsZSI6eyIkaWQiOiIyMTYiLCJGb250U2V0dGluZ3MiOnsiJGlkIjoiMjE3IiwiRm9udFNpemUiOjExLCJGb250TmFtZSI6IkNhbGlicmkiLCJJc0JvbGQiOnRydWUsIklzSXRhbGljIjpmYWxzZSwiSXNVbmRlcmxpbmVkIjpmYWxzZSwiUGFyZW50U3R5bGUiOm51bGx9LCJBdXRvU2l6ZSI6MCwiRm9yZWdyb3VuZCI6eyIkaWQiOiIyMTgiLCJDb2xvciI6eyIkaWQiOiIyMTk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jIwIiwiVG9wIjowLjAsIkxlZnQiOjAuMCwiUmlnaHQiOjAuMCwiQm90dG9tIjowLjB9LCJQYWRkaW5nIjp7IiRpZCI6IjIyMSIsIlRvcCI6MC4wLCJMZWZ0IjowLjAsIlJpZ2h0IjowLjAsIkJvdHRvbSI6MC4wfSwiQmFja2dyb3VuZCI6eyIkcmVmIjoiMTYyIn0sIklzVmlzaWJsZSI6ZmFsc2UsIldpZHRoIjowLjAsIkhlaWdodCI6MC4wLCJCb3JkZXJTdHlsZSI6eyIkaWQiOiIyMjIiLCJMaW5lQ29sb3IiOm51bGwsIkxpbmVXZWlnaHQiOjAuMCwiTGluZVR5cGUiOjAsIlBhcmVudFN0eWxlIjpudWxsfSwiUGFyZW50U3R5bGUiOm51bGx9LCJEYXRlU3R5bGUiOnsiJGlkIjoiMjIzIiwiRm9udFNldHRpbmdzIjp7IiRpZCI6IjIyNCIsIkZvbnRTaXplIjoxMCwiRm9udE5hbWUiOiJDYWxpYnJpIiwiSXNCb2xkIjpmYWxzZSwiSXNJdGFsaWMiOmZhbHNlLCJJc1VuZGVybGluZWQiOmZhbHNlLCJQYXJlbnRTdHlsZSI6bnVsbH0sIkF1dG9TaXplIjowLCJGb3JlZ3JvdW5kIjp7IiRpZCI6IjIyNSIsIkNvbG9yIjp7IiRpZCI6IjIyNi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jI3IiwiVG9wIjowLjAsIkxlZnQiOjAuMCwiUmlnaHQiOjAuMCwiQm90dG9tIjowLjB9LCJQYWRkaW5nIjp7IiRpZCI6IjIyOCIsIlRvcCI6MC4wLCJMZWZ0IjowLjAsIlJpZ2h0IjowLjAsIkJvdHRvbSI6MC4wfSwiQmFja2dyb3VuZCI6eyIkcmVmIjoiMTcwIn0sIklzVmlzaWJsZSI6ZmFsc2UsIldpZHRoIjowLjAsIkhlaWdodCI6MC4wLCJCb3JkZXJTdHlsZSI6eyIkaWQiOiIyMjkiLCJMaW5lQ29sb3IiOm51bGwsIkxpbmVXZWlnaHQiOjAuMCwiTGluZVR5cGUiOjAsIlBhcmVudFN0eWxlIjpudWxsfSwiUGFyZW50U3R5bGUiOm51bGx9LCJEYXRlRm9ybWF0Ijp7IiRpZCI6IjIz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zEiLCJGb3JtYXQiOjAsIklzVmlzaWJsZSI6ZmFsc2UsIkxhc3RLbm93blZpc2liaWxpdHlTdGF0ZSI6ZmFsc2V9LCJJc1Zpc2libGUiOnRydWUsIlBhcmVudFN0eWxlIjpudWxsfSwiSW5kZXgiOjE0LCJQZXJjZW50YWdlQ29tcGxldGUiOm51bGwsIlBvc2l0aW9uIjp7IlJhdGlvIjowLjAsIklzQ3VzdG9tIjpmYWxzZX0sIkRhdGVGb3JtYXQiOnsiJHJlZiI6IjIzMCJ9LCJXZWVrTnVtYmVyaW5nIjp7IiRpZCI6IjIzMiIsIkZvcm1hdCI6MCwiSXNWaXNpYmxlIjpmYWxzZSwiTGFzdEtub3duVmlzaWJpbGl0eVN0YXRlIjpmYWxzZX0sIlJlbGF0ZWRUYXNrSWQiOiI3Y2EzMmFjZC01OTA4LTQ3MWEtOTA0Mi05NmIwNzAxMTE1OTUiLCJJZCI6IjUxMjg4ZGQ3LWVlMTEtNDFjMS04N2U5LWYzYWIxM2YxMGU5MSIsIkltcG9ydElkIjpudWxsLCJUaXRsZSI6IlBsYW5uaW5nIFIyIEJlZ2luIiwiTm90ZSI6bnVsbCwiSHlwZXJsaW5rIjp7IiRpZCI6IjIzMyIsIkFkZHJlc3MiOiIiLCJTdWJBZGRyZXNzIjoiIn0sIklzQ2hhbmdlZCI6ZmFsc2UsIklzTmV3IjpmYWxzZX1dLCJUYXNrRGVmaW5pdGlvbiI6eyIkaWQiOiIyMzQiLCJHcm91cE5hbWUiOiIxYjk5MjVjOS1jNGEwLTRjNzktYTExYi1hOGI5MWM5N2UwYjEiLCJTdGFydERhdGUiOiIyMDE5LTA1LTE3VDAwOjAwOjAwIiwiRW5kRGF0ZSI6IjIwMTktMDctMjBUMTE6NTk6MDAiLCJQZXJjZW50YWdlQ29tcGxldGUiOm51bGwsIlN0eWxlIjp7IiRpZCI6IjIzNSIsIlNoYXBlIjoxLCJTaGFwZVRoaWNrbmVzcyI6MywiRHVyYXRpb25Gb3JtYXQiOjAsIkluY2x1ZGVOb25Xb3JraW5nRGF5c0luRHVyYXRpb24iOmZhbHNlLCJQZXJjZW50YWdlQ29tcGxldGVTdHlsZSI6eyIkaWQiOiIyMzYiLCJGb250U2V0dGluZ3MiOnsiJGlkIjoiMjM3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pZCI6IjIzOCIsIlRvcCI6MC4wLCJMZWZ0IjowLjAsIlJpZ2h0IjowLjAsIkJvdHRvbSI6MC4wfSwiUGFkZGluZyI6eyIkaWQiOiIyMzkiLCJUb3AiOjAuMCwiTGVmdCI6MC4wLCJSaWdodCI6MC4wLCJCb3R0b20iOjAuMH0sIkJhY2tncm91bmQiOnsiJHJlZiI6IjE0In0sIklzVmlzaWJsZSI6dHJ1ZSwiV2lkdGgiOjAuMCwiSGVpZ2h0IjowLjAsIkJvcmRlclN0eWxlIjp7IiRpZCI6IjI0MCIsIkxpbmVDb2xvciI6bnVsbCwiTGluZVdlaWdodCI6MC4wLCJMaW5lVHlwZSI6MCwiUGFyZW50U3R5bGUiOm51bGx9LCJQYXJlbnRTdHlsZSI6bnVsbH0sIkR1cmF0aW9uU3R5bGUiOnsiJGlkIjoiMjQxIiwiRm9udFNldHRpbmdzIjp7IiRpZCI6IjI0MiIsIkZvbnRTaXplIjoxMCwiRm9udE5hbWUiOiJDYWxpYnJpIiwiSXNCb2xkIjpmYWxzZSwiSXNJdGFsaWMiOmZhbHNlLCJJc1VuZGVybGluZWQiOmZhbHNlLCJQYXJlbnRTdHlsZSI6bnVsbH0sIkF1dG9TaXplIjowLCJGb3JlZ3JvdW5kIjp7IiRpZCI6IjI0MyIsIkNvbG9yIjp7IiRyZWYiOiIyMCJ9fSwiTWF4V2lkdGgiOjIwMC4wLCJNYXhIZWlnaHQiOiJJbmZpbml0eSIsIlNtYXJ0Rm9yZWdyb3VuZElzQWN0aXZlIjpmYWxzZSwiSG9yaXpvbnRhbEFsaWdubWVudCI6MCwiVmVydGljYWxBbGlnbm1lbnQiOjAsIlNtYXJ0Rm9yZWdyb3VuZCI6bnVsbCwiQmFja2dyb3VuZEZpbGxUeXBlIjowLCJNYXJnaW4iOnsiJGlkIjoiMjQ0IiwiVG9wIjowLjAsIkxlZnQiOjAuMCwiUmlnaHQiOjAuMCwiQm90dG9tIjowLjB9LCJQYWRkaW5nIjp7IiRpZCI6IjI0NSIsIlRvcCI6MC4wLCJMZWZ0IjowLjAsIlJpZ2h0IjowLjAsIkJvdHRvbSI6MC4wfSwiQmFja2dyb3VuZCI6eyIkcmVmIjoiMjMifSwiSXNWaXNpYmxlIjp0cnVlLCJXaWR0aCI6MC4wLCJIZWlnaHQiOjAuMCwiQm9yZGVyU3R5bGUiOnsiJGlkIjoiMjQ2IiwiTGluZUNvbG9yIjpudWxsLCJMaW5lV2VpZ2h0IjowLjAsIkxpbmVUeXBlIjowLCJQYXJlbnRTdHlsZSI6bnVsbH0sIlBhcmVudFN0eWxlIjpudWxsfSwiSG9yaXpvbnRhbENvbm5lY3RvclN0eWxlIjp7IiRpZCI6IjI0NyIsIkxpbmVDb2xvciI6eyIkcmVmIjoiMjYifSwiTGluZVdlaWdodCI6MS4wLCJMaW5lVHlwZSI6MCwiUGFyZW50U3R5bGUiOm51bGx9LCJWZXJ0aWNhbENvbm5lY3RvclN0eWxlIjp7IiRpZCI6IjI0OCIsIkxpbmVDb2xvciI6eyIkcmVmIjoiMjkifSwiTGluZVdlaWdodCI6MC4wLCJMaW5lVHlwZSI6MCwiUGFyZW50U3R5bGUiOm51bGx9LCJNYXJnaW4iOm51bGwsIlN0YXJ0RGF0ZVBvc2l0aW9uIjo2LCJFbmREYXRlUG9zaXRpb24iOjYsIkRhdGVJc1Zpc2libGUiOmZhbHNlLCJUaXRsZVBvc2l0aW9uIjozLCJEdXJhdGlvblBvc2l0aW9uIjo2LCJQZXJjZW50YWdlQ29tcGxldGVkUG9zaXRpb24iOjYsIlNwYWNpbmciOjUsIklzQmVsb3dUaW1lYmFuZCI6dHJ1ZSwiUGVyY2VudGFnZUNvbXBsZXRlU2hhcGVPcGFjaXR5IjozNSwiU2hhcGVTdHlsZSI6eyIkaWQiOiIyNDkiLCJNYXJnaW4iOnsiJGlkIjoiMjUwIiwiVG9wIjowLjAsIkxlZnQiOjQuMCwiUmlnaHQiOjQuMCwiQm90dG9tIjowLjB9LCJQYWRkaW5nIjp7IiRpZCI6IjI1MSIsIlRvcCI6MC4wLCJMZWZ0IjowLjAsIlJpZ2h0IjowLjAsIkJvdHRvbSI6MC4wfSwiQmFja2dyb3VuZCI6eyIkaWQiOiIyNTIiLCJDb2xvciI6eyIkaWQiOiIyNTMiLCJBIjoyNTUsIlIiOjgyLCJHIjoxNDcsIkIiOjIwNX19LCJJc1Zpc2libGUiOnRydWUsIldpZHRoIjowLjAsIkhlaWdodCI6MTMuNDI2NjY2NjY2NjY2Njc3LCJCb3JkZXJTdHlsZSI6eyIkaWQiOiIyNTQiLCJMaW5lQ29sb3IiOnsiJHJlZiI6IjM3In0sIkxpbmVXZWlnaHQiOjAuMCwiTGluZVR5cGUiOjAsIlBhcmVudFN0eWxlIjpudWxsfSwiUGFyZW50U3R5bGUiOm51bGx9LCJUaXRsZVN0eWxlIjp7IiRpZCI6IjI1NSIsIkZvbnRTZXR0aW5ncyI6eyIkaWQiOiIyNTYiLCJGb250U2l6ZSI6MTEsIkZvbnROYW1lIjoiQ2FsaWJyaSIsIklzQm9sZCI6dHJ1ZSwiSXNJdGFsaWMiOmZhbHNlLCJJc1VuZGVybGluZWQiOmZhbHNlLCJQYXJlbnRTdHlsZSI6bnVsbH0sIkF1dG9TaXplIjowLCJGb3JlZ3JvdW5kIjp7IiRpZCI6IjI1NyIsIkNvbG9yIjp7IiRpZCI6IjI1OCIsIkEiOjI1NSwiUiI6MCwiRyI6MCwiQiI6MH19LCJNYXhXaWR0aCI6OTYwLjAsIk1heEhlaWdodCI6IkluZmluaXR5IiwiU21hcnRGb3JlZ3JvdW5kSXNBY3RpdmUiOmZhbHNlLCJIb3Jpem9udGFsQWxpZ25tZW50IjoyLCJWZXJ0aWNhbEFsaWdubWVudCI6MCwiU21hcnRGb3JlZ3JvdW5kIjpudWxsLCJCYWNrZ3JvdW5kRmlsbFR5cGUiOjAsIk1hcmdpbiI6eyIkaWQiOiIyNTkiLCJUb3AiOjAuMCwiTGVmdCI6MC4wLCJSaWdodCI6MC4wLCJCb3R0b20iOjAuMH0sIlBhZGRpbmciOnsiJGlkIjoiMjYwIiwiVG9wIjowLjAsIkxlZnQiOjAuMCwiUmlnaHQiOjAuMCwiQm90dG9tIjowLjB9LCJCYWNrZ3JvdW5kIjp7IiRyZWYiOiI0NSJ9LCJJc1Zpc2libGUiOnRydWUsIldpZHRoIjowLjAsIkhlaWdodCI6MC4wLCJCb3JkZXJTdHlsZSI6eyIkaWQiOiIyNjEiLCJMaW5lQ29sb3IiOm51bGwsIkxpbmVXZWlnaHQiOjAuMCwiTGluZVR5cGUiOjAsIlBhcmVudFN0eWxlIjpudWxsfSwiUGFyZW50U3R5bGUiOm51bGx9LCJEYXRlU3R5bGUiOnsiJGlkIjoiMjYyIiwiRm9udFNldHRpbmdzIjp7IiRpZCI6IjI2MyIsIkZvbnRTaXplIjoxMCwiRm9udE5hbWUiOiJDYWxpYnJpIiwiSXNCb2xkIjpmYWxzZSwiSXNJdGFsaWMiOmZhbHNlLCJJc1VuZGVybGluZWQiOmZhbHNlLCJQYXJlbnRTdHlsZSI6bnVsbH0sIkF1dG9TaXplIjowLCJGb3JlZ3JvdW5kIjp7IiRpZCI6IjI2NCIsIkNvbG9yIjp7IiRpZCI6IjI2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Y2IiwiVG9wIjowLjAsIkxlZnQiOjAuMCwiUmlnaHQiOjAuMCwiQm90dG9tIjowLjB9LCJQYWRkaW5nIjp7IiRpZCI6IjI2NyIsIlRvcCI6MC4wLCJMZWZ0IjowLjAsIlJpZ2h0IjowLjAsIkJvdHRvbSI6MC4wfSwiQmFja2dyb3VuZCI6eyIkcmVmIjoiNTMifSwiSXNWaXNpYmxlIjp0cnVlLCJXaWR0aCI6MC4wLCJIZWlnaHQiOjAuMCwiQm9yZGVyU3R5bGUiOnsiJGlkIjoiMjY4IiwiTGluZUNvbG9yIjpudWxsLCJMaW5lV2VpZ2h0IjowLjAsIkxpbmVUeXBlIjowLCJQYXJlbnRTdHlsZSI6bnVsbH0sIlBhcmVudFN0eWxlIjpudWxsfSwiRGF0ZUZvcm1hdCI6eyIkaWQiOiIyNjkiLCJGb3JtYXRTdHJpbmciOiJNL2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3MCIsIkZvcm1hdCI6MCwiSXNWaXNpYmxlIjpmYWxzZSwiTGFzdEtub3duVmlzaWJpbGl0eVN0YXRlIjpmYWxzZX0sIklzVmlzaWJsZSI6dHJ1ZSwiUGFyZW50U3R5bGUiOm51bGx9LCJJbmRleCI6MTEsIlNtYXJ0RHVyYXRpb25BY3RpdmF0ZWQiOmZhbHNlLCJEYXRlRm9ybWF0Ijp7IiRyZWYiOiIyNjkifSwiV2Vla051bWJlcmluZyI6eyIkaWQiOiIyNzEiLCJGb3JtYXQiOjAsIklzVmlzaWJsZSI6ZmFsc2UsIkxhc3RLbm93blZpc2liaWxpdHlTdGF0ZSI6ZmFsc2V9LCJJZCI6IjdjYTMyYWNkLTU5MDgtNDcxYS05MDQyLTk2YjA3MDExMTU5NSIsIkltcG9ydElkIjpudWxsLCJUaXRsZSI6IkhlbHBkZXNrIENvbnRlbnQgUGxhbiIsIk5vdGUiOm51bGwsIkh5cGVybGluayI6eyIkaWQiOiIyNzIiLCJBZGRyZXNzIjoiIiwiU3ViQWRkcmVzcyI6IiJ9LCJJc0NoYW5nZWQiOmZhbHNlLCJJc05ldyI6ZmFsc2V9fV0sIl9taWxlc3RvbmVzIjpbeyIkaWQiOiIyNzMiLCJJZCI6IjMyYmY4M2FlLWQ2ODUtNDY3ZC04OTIwLWRiNTEwMDM3MjQyZiIsIkluZGV4IjoxMCwiR3JvdXBJZCI6IjFiOTkyNWM5LWM0YTAtNGM3OS1hMTFiLWE4YjkxYzk3ZTBiMSIsIlRpdGxlIjoiUGxhbm5pbmcgUjIgQmVnaW4iLCJEYXRlVGltZSI6IjIwMTktMDgtMDFUMTE6NTk6MDAiLCJQZXJjZW50YWdlQ29tcGxldGUiOm51bGwsIk5vdGUiOm51bGwsIlN0eWxlIjp7IiRpZCI6IjI3NCIsIlRpdGxlUG9zaXRpb24iOiJSaWdodCIsIkRhdGVQb3NpdGlvbiI6IkxlZnQiLCJTaGFwZVR5cGUiOjEsIlNoYXBlU2l6ZSI6MCwiU2hhcGVTdHlsZSI6eyIkaWQiOiIyNzUiLCJNYXJnaW4iOnsiJGlkIjoiMjc2IiwiVG9wIjowLjAsIkxlZnQiOjAuMCwiUmlnaHQiOjAuMCwiQm90dG9tIjowLjB9LCJQYWRkaW5nIjp7IiRpZCI6IjI3NyIsIlRvcCI6MC4wLCJMZWZ0IjowLjAsIlJpZ2h0IjowLjAsIkJvdHRvbSI6MC4wfSwiQmFja2dyb3VuZCI6eyIkaWQiOiIyNzgiLCJDb2xvciI6eyIkaWQiOiIyNzkiLCJBIjoyNTUsIlIiOjY4LCJHIjo4NCwiQiI6MTA2fX0sIklzVmlzaWJsZSI6dHJ1ZSwiV2lkdGgiOjEyLjAsIkhlaWdodCI6MTQuMCwiQm9yZGVyU3R5bGUiOnsiJGlkIjoiMjgwIiwiTGluZUNvbG9yIjp7IiRpZCI6IjI4MSIsIiR0eXBlIjoiTkxSRS5Db21tb24uRG9tLlNvbGlkQ29sb3JCcnVzaCwgTkxSRS5Db21tb24iLCJDb2xvciI6eyIkaWQiOiIyODIiLCJBIjoyNTUsIlIiOjI1NSwiRyI6MCwiQiI6MH19LCJMaW5lV2VpZ2h0IjowLjAsIkxpbmVUeXBlIjowLCJQYXJlbnRTdHlsZSI6bnVsbH0sIlBhcmVudFN0eWxlIjpudWxsfSwiVGl0bGVTdHlsZSI6eyIkaWQiOiIyODMiLCJGb250U2V0dGluZ3MiOnsiJGlkIjoiMjg0IiwiRm9udFNpemUiOjExLCJGb250TmFtZSI6IkNhbGlicmkiLCJJc0JvbGQiOnRydWUsIklzSXRhbGljIjpmYWxzZSwiSXNVbmRlcmxpbmVkIjpmYWxzZSwiUGFyZW50U3R5bGUiOm51bGx9LCJBdXRvU2l6ZSI6MCwiRm9yZWdyb3VuZCI6eyIkaWQiOiIyODUiLCJDb2xvciI6eyIkaWQiOiIyODY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jg3IiwiVG9wIjowLjAsIkxlZnQiOjAuMCwiUmlnaHQiOjAuMCwiQm90dG9tIjowLjB9LCJQYWRkaW5nIjp7IiRpZCI6IjI4OCIsIlRvcCI6MC4wLCJMZWZ0IjowLjAsIlJpZ2h0IjowLjAsIkJvdHRvbSI6MC4wfSwiQmFja2dyb3VuZCI6eyIkcmVmIjoiMTYyIn0sIklzVmlzaWJsZSI6dHJ1ZSwiV2lkdGgiOjAuMCwiSGVpZ2h0IjowLjAsIkJvcmRlclN0eWxlIjpudWxsLCJQYXJlbnRTdHlsZSI6bnVsbH0sIkRhdGVTdHlsZSI6eyIkaWQiOiIyODkiLCJGb250U2V0dGluZ3MiOnsiJGlkIjoiMjkwIiwiRm9udFNpemUiOjEwLCJGb250TmFtZSI6IkNhbGlicmkiLCJJc0JvbGQiOmZhbHNlLCJJc0l0YWxpYyI6ZmFsc2UsIklzVW5kZXJsaW5lZCI6ZmFsc2UsIlBhcmVudFN0eWxlIjpudWxsfSwiQXV0b1NpemUiOjAsIkZvcmVncm91bmQiOnsiJGlkIjoiMjkxIiwiQ29sb3IiOnsiJGlkIjoiMjky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yOTMiLCJUb3AiOjAuMCwiTGVmdCI6MC4wLCJSaWdodCI6MC4wLCJCb3R0b20iOjAuMH0sIlBhZGRpbmciOnsiJGlkIjoiMjk0IiwiVG9wIjowLjAsIkxlZnQiOjAuMCwiUmlnaHQiOjAuMCwiQm90dG9tIjowLjB9LCJCYWNrZ3JvdW5kIjp7IiRyZWYiOiIxNzAifSwiSXNWaXNpYmxlIjpmYWxzZSwiV2lkdGgiOjAuMCwiSGVpZ2h0IjowLjAsIkJvcmRlclN0eWxlIjpudWxsLCJQYXJlbnRTdHlsZSI6bnVsbH0sIkRhdGVGb3JtYXQiOnsiJGlkIjoiMjk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5NiIsIkZvcm1hdCI6MCwiSXNWaXNpYmxlIjpmYWxzZSwiTGFzdEtub3duVmlzaWJpbGl0eVN0YXRlIjpmYWxzZX0sIklzVmlzaWJsZSI6dHJ1ZSwiUGFyZW50U3R5bGUiOm51bGx9LCJIeXBlcmxpbmsiOnsiJGlkIjoiMjk3IiwiQWRkcmVzcyI6IiIsIlN1YkFkZHJlc3MiOiIifSwiSW1wb3J0SWQiOiIifV0sIklkIjoiMWI5OTI1YzktYzRhMC00Yzc5LWExMWItYThiOTFjOTdlMGIxIiwiSXNTaW5nbGVJdGVtUm93IjpmYWxzZX1dLCJJbmRleCI6MCwiSWQiOiIxOWI2OTU2OC1jYWYzLTQyNWEtYjQyYy05OTQ5OTM2ZjU0OTgiLCJIZWFkZXJUZXh0IjpudWxsLCJJc0RlZmF1bHQiOnRydWUsIlN0eWxlIjp7IiRpZCI6IjI5OCIsIkhlYWRlclN0eWxlIjp7IiRpZCI6IjI5OSIsIlRleHRTdHlsZSI6eyIkaWQiOiIzMDAiLCJGb250U2V0dGluZ3MiOnsiJGlkIjoiMzAxIiwiRm9udFNpemUiOjExLCJGb250TmFtZSI6IkNhbGlicmkiLCJJc0JvbGQiOmZhbHNlLCJJc0l0YWxpYyI6ZmFsc2UsIklzVW5kZXJsaW5lZCI6ZmFsc2UsIlBhcmVudFN0eWxlIjpudWxsfSwiQXV0b1NpemUiOjIsIkZvcmVncm91bmQiOnsiJGlkIjoiMzAyIiwiQ29sb3IiOnsiJGlkIjoiMzAz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MzA0IiwiVG9wIjowLjAsIkxlZnQiOjAuMCwiUmlnaHQiOjAuMCwiQm90dG9tIjowLjB9LCJQYWRkaW5nIjp7IiRpZCI6IjMwNSIsIlRvcCI6MC4wLCJMZWZ0IjowLjAsIlJpZ2h0IjowLjAsIkJvdHRvbSI6MC4wfSwiQmFja2dyb3VuZCI6bnVsbCwiSXNWaXNpYmxlIjp0cnVlLCJXaWR0aCI6MC4wLCJIZWlnaHQiOjAuMCwiQm9yZGVyU3R5bGUiOm51bGwsIlBhcmVudFN0eWxlIjpudWxsfSwiUmVjdGFuZ2xlU3R5bGUiOnsiJGlkIjoiMzA2IiwiTWFyZ2luIjp7IiRpZCI6IjMwNyIsIlRvcCI6MC4wLCJMZWZ0IjowLjAsIlJpZ2h0IjowLjAsIkJvdHRvbSI6MC4wfSwiUGFkZGluZyI6eyIkaWQiOiIzMDgiLCJUb3AiOjAuMCwiTGVmdCI6MC4wLCJSaWdodCI6MC4wLCJCb3R0b20iOjAuMH0sIkJhY2tncm91bmQiOnsiJGlkIjoiMzA5IiwiQ29sb3IiOnsiJGlkIjoiMzEwIiwiQSI6NjMsIlIiOjkxLCJHIjoxNTUsIkIiOjIxM319LCJJc1Zpc2libGUiOnRydWUsIldpZHRoIjowLjAsIkhlaWdodCI6MC4wLCJCb3JkZXJTdHlsZSI6eyIkaWQiOiIzMTEiLCJMaW5lQ29sb3IiOnsiJGlkIjoiMzEyIiwiJHR5cGUiOiJOTFJFLkNvbW1vbi5Eb20uU29saWRDb2xvckJydXNoLCBOTFJFLkNvbW1vbiIsIkNvbG9yIjp7IiRpZCI6IjMxMyIsIkEiOjI1NSwiUiI6MjU1LCJHIjowLCJCIjowfX0sIkxpbmVXZWlnaHQiOjAuMCwiTGluZVR5cGUiOjAsIlBhcmVudFN0eWxlIjpudWxsfSwiUGFyZW50U3R5bGUiOm51bGx9LCJNYXJnaW4iOnsiJGlkIjoiMzE0IiwiVG9wIjowLjAsIkxlZnQiOjAuMCwiUmlnaHQiOjAuMCwiQm90dG9tIjowLjB9LCJQYWRkaW5nIjp7IiRpZCI6IjMxNSIsIlRvcCI6MC4wLCJMZWZ0IjowLjAsIlJpZ2h0IjowLjAsIkJvdHRvbSI6MC4wfSwiQmFja2dyb3VuZCI6bnVsbCwiSXNWaXNpYmxlIjp0cnVlLCJXaWR0aCI6MC4wLCJIZWlnaHQiOjAuMCwiQm9yZGVyU3R5bGUiOm51bGwsIlBhcmVudFN0eWxlIjpudWxsfSwiQmFja2dyb3VuZFN0eWxlIjp7IiRpZCI6IjMxNiIsIk1hcmdpbiI6eyIkaWQiOiIzMTciLCJUb3AiOjAuMCwiTGVmdCI6MC4wLCJSaWdodCI6MC4wLCJCb3R0b20iOjAuMH0sIlBhZGRpbmciOnsiJGlkIjoiMzE4IiwiVG9wIjowLjAsIkxlZnQiOjAuMCwiUmlnaHQiOjAuMCwiQm90dG9tIjowLjB9LCJCYWNrZ3JvdW5kIjp7IiRpZCI6IjMxOSIsIkNvbG9yIjp7IiRpZCI6IjMyMCIsIkEiOjUxLCJSIjoxNTUsIkciOjE4NywiQiI6ODl9fSwiSXNWaXNpYmxlIjp0cnVlLCJXaWR0aCI6MC4wLCJIZWlnaHQiOjAuMCwiQm9yZGVyU3R5bGUiOnsiJGlkIjoiMzIxIiwiTGluZUNvbG9yIjp7IiRpZCI6IjMyMiIsIiR0eXBlIjoiTkxSRS5Db21tb24uRG9tLlNvbGlkQ29sb3JCcnVzaCwgTkxSRS5Db21tb24iLCJDb2xvciI6eyIkaWQiOiIzMjMiLCJBIjoyNTUsIlIiOjI1NSwiRyI6MCwiQiI6MH19LCJMaW5lV2VpZ2h0IjowLjAsIkxpbmVUeXBlIjowLCJQYXJlbnRTdHlsZSI6bnVsbH0sIlBhcmVudFN0eWxlIjpudWxsfSwiTWFyZ2luIjp7IiRpZCI6IjMyNCIsIlRvcCI6MC4wLCJMZWZ0IjowLjAsIlJpZ2h0IjowLjAsIkJvdHRvbSI6MC4wfSwiUGFkZGluZyI6eyIkaWQiOiIzMjUiLCJUb3AiOjAuMCwiTGVmdCI6MC4wLCJSaWdodCI6MC4wLCJCb3R0b20iOjAuMH0sIklzVmlzaWJsZSI6dHJ1ZSwiV2lkdGgiOjAuMCwiSGVpZ2h0IjowLjAsIkJvcmRlclN0eWxlIjpudWxsLCJQYXJlbnRTdHlsZSI6bnVsbH19XSwiSWQiOiI3OWYwNWU4ZC1lNzJlLTRjYzMtODVmYy1lODc1ZmE2NTUxN2YiLCJJbmRleCI6NiwiSGVhZGVyVGV4dCI6IlBsYW4iLCJTdHlsZSI6eyIkaWQiOiIzMjYiLCJIZWFkZXJTdHlsZSI6eyIkaWQiOiIzMjciLCJUZXh0SXNWZXJ0aWNhbCI6ZmFsc2UsIlRleHRTdHlsZSI6eyIkaWQiOiIzMjgiLCJGb250U2V0dGluZ3MiOnsiJGlkIjoiMzI5IiwiRm9udFNpemUiOjEwLCJGb250TmFtZSI6IkZyYW5rbGluIEdvdGhpYyBNZWRpdW0iLCJJc0JvbGQiOmZhbHNlLCJJc0l0YWxpYyI6ZmFsc2UsIklzVW5kZXJsaW5lZCI6ZmFsc2UsIlBhcmVudFN0eWxlIjpudWxsfSwiQXV0b1NpemUiOjAsIkZvcmVncm91bmQiOnsiJGlkIjoiMzMwIiwiQ29sb3IiOnsiJGlkIjoiMzMxIiwiQSI6MjU1LCJSIjozMiwiRyI6NTYsIkIiOjEwMH19LCJNYXhXaWR0aCI6MC4wLCJNYXhIZWlnaHQiOjAuMCwiU21hcnRGb3JlZ3JvdW5kSXNBY3RpdmUiOmZhbHNlLCJIb3Jpem9udGFsQWxpZ25tZW50IjowLCJWZXJ0aWNhbEFsaWdubWVudCI6MCwiU21hcnRGb3JlZ3JvdW5kIjpudWxsLCJCYWNrZ3JvdW5kRmlsbFR5cGUiOjAsIk1hcmdpbiI6eyIkaWQiOiIzMzIiLCJUb3AiOjAuMCwiTGVmdCI6MC4wLCJSaWdodCI6MC4wLCJCb3R0b20iOjAuMH0sIlBhZGRpbmciOnsiJGlkIjoiMzMzIiwiVG9wIjowLjAsIkxlZnQiOjAuMCwiUmlnaHQiOjAuMCwiQm90dG9tIjowLjB9LCJCYWNrZ3JvdW5kIjpudWxsLCJJc1Zpc2libGUiOmZhbHNlLCJXaWR0aCI6MC4wLCJIZWlnaHQiOjAuMCwiQm9yZGVyU3R5bGUiOm51bGwsIlBhcmVudFN0eWxlIjpudWxsfSwiUmVjdGFuZ2xlU3R5bGUiOnsiJGlkIjoiMzM0IiwiTWFyZ2luIjp7IiRpZCI6IjMzNSIsIlRvcCI6MC4wLCJMZWZ0IjowLjAsIlJpZ2h0IjowLjAsIkJvdHRvbSI6MC4wfSwiUGFkZGluZyI6eyIkaWQiOiIzMzYiLCJUb3AiOjAuMCwiTGVmdCI6MC4wLCJSaWdodCI6MC4wLCJCb3R0b20iOjAuMH0sIkJhY2tncm91bmQiOnsiJGlkIjoiMzM3IiwiQ29sb3IiOnsiJGlkIjoiMzM4IiwiQSI6MTI3LCJSIjo5MSwiRyI6MTU1LCJCIjoyMTN9fSwiSXNWaXNpYmxlIjpmYWxzZSwiV2lkdGgiOjAuMCwiSGVpZ2h0IjowLjAsIkJvcmRlclN0eWxlIjp7IiRpZCI6IjMzOSIsIkxpbmVDb2xvciI6eyIkaWQiOiIzNDAiLCIkdHlwZSI6Ik5MUkUuQ29tbW9uLkRvbS5Tb2xpZENvbG9yQnJ1c2gsIE5MUkUuQ29tbW9uIiwiQ29sb3IiOnsiJGlkIjoiMzQxIiwiQSI6MjU1LCJSIjoyNTUsIkciOjAsIkIiOjB9fSwiTGluZVdlaWdodCI6MC4wLCJMaW5lVHlwZSI6MCwiUGFyZW50U3R5bGUiOm51bGx9LCJQYXJlbnRTdHlsZSI6bnVsbH0sIk1hcmdpbiI6eyIkaWQiOiIzNDIiLCJUb3AiOjAuMCwiTGVmdCI6MC4wLCJSaWdodCI6MC4wLCJCb3R0b20iOjAuMH0sIlBhZGRpbmciOnsiJGlkIjoiMzQzIiwiVG9wIjowLjAsIkxlZnQiOjAuMCwiUmlnaHQiOjAuMCwiQm90dG9tIjowLjB9LCJCYWNrZ3JvdW5kIjpudWxsLCJJc1Zpc2libGUiOnRydWUsIldpZHRoIjowLjAsIkhlaWdodCI6MC4wLCJCb3JkZXJTdHlsZSI6bnVsbCwiUGFyZW50U3R5bGUiOm51bGx9LCJCYWNrZ3JvdW5kU3R5bGUiOnsiJGlkIjoiMzQ0IiwiTWFyZ2luIjp7IiRpZCI6IjM0NSIsIlRvcCI6MC4wLCJMZWZ0IjowLjAsIlJpZ2h0IjowLjAsIkJvdHRvbSI6MC4wfSwiUGFkZGluZyI6eyIkaWQiOiIzNDYiLCJUb3AiOjAuMCwiTGVmdCI6MC4wLCJSaWdodCI6MC4wLCJCb3R0b20iOjAuMH0sIkJhY2tncm91bmQiOnsiJGlkIjoiMzQ3IiwiQ29sb3IiOnsiJGlkIjoiMzQ4IiwiQSI6MzgsIlIiOjkxLCJHIjoxNTUsIkIiOjIxM319LCJJc1Zpc2libGUiOnRydWUsIldpZHRoIjowLjAsIkhlaWdodCI6MC4wLCJCb3JkZXJTdHlsZSI6eyIkaWQiOiIzNDkiLCJMaW5lQ29sb3IiOnsiJGlkIjoiMzUwIiwiJHR5cGUiOiJOTFJFLkNvbW1vbi5Eb20uU29saWRDb2xvckJydXNoLCBOTFJFLkNvbW1vbiIsIkNvbG9yIjp7IiRpZCI6IjM1MSIsIkEiOjI1NSwiUiI6MjU1LCJHIjowLCJCIjowfX0sIkxpbmVXZWlnaHQiOjAuMCwiTGluZVR5cGUiOjAsIlBhcmVudFN0eWxlIjpudWxsfSwiUGFyZW50U3R5bGUiOm51bGx9LCJJc0Fib3ZlVGltZWJhbmQiOmZhbHNlLCJNYXJnaW4iOnsiJGlkIjoiMzUyIiwiVG9wIjowLjAsIkxlZnQiOjAuMCwiUmlnaHQiOjAuMCwiQm90dG9tIjowLjB9LCJQYWRkaW5nIjp7IiRpZCI6IjM1MyIsIlRvcCI6MC4wLCJMZWZ0IjowLjAsIlJpZ2h0IjowLjAsIkJvdHRvbSI6MC4wfSwiSXNWaXNpYmxlIjp0cnVlLCJXaWR0aCI6MC4wLCJIZWlnaHQiOjAuMCwiQm9yZGVyU3R5bGUiOnsiJGlkIjoiMzU0IiwiTGluZUNvbG9yIjpudWxsLCJMaW5lV2VpZ2h0IjowLjAsIkxpbmVUeXBlIjowLCJQYXJlbnRTdHlsZSI6bnVsbH0sIlBhcmVudFN0eWxlIjpudWxsfX0seyIkaWQiOiIzNTUiLCJfYWN0aXZpdGllcyI6W3siJGlkIjoiMzU2IiwiX3Jvd3MiOlt7IiRpZCI6IjM1NyIsIl90YXNrcyI6W10sIl9taWxlc3RvbmVzIjpbeyIkaWQiOiIzNTgiLCJJZCI6IjI5MDZlNjJjLTJkNjQtNDIzYS04YTZmLWYwY2ZmY2UzNDNmZCIsIkluZGV4IjoxNiwiR3JvdXBJZCI6Ijc2Y2ExZGU1LTc2ZWEtNDMwYy05NzA3LWY5ZWY0Y2IwYTM2NiIsIlRpdGxlIjoiUGVyZm9ybWFuY2UgVmFsaWRhdGlvbiIsIkRhdGVUaW1lIjoiMjAxOS0wMy0xNFQxMTo1OTowMCIsIlBlcmNlbnRhZ2VDb21wbGV0ZSI6bnVsbCwiTm90ZSI6bnVsbCwiU3R5bGUiOnsiJGlkIjoiMzU5IiwiVGl0bGVQb3NpdGlvbiI6IlJpZ2h0IiwiRGF0ZVBvc2l0aW9uIjoiTGVmdCIsIlNoYXBlVHlwZSI6MSwiU2hhcGVTaXplIjowLCJTaGFwZVN0eWxlIjp7IiRpZCI6IjM2MCIsIk1hcmdpbiI6eyIkcmVmIjoiMjc2In0sIlBhZGRpbmciOnsiJHJlZiI6IjI3NyJ9LCJCYWNrZ3JvdW5kIjp7IiRpZCI6IjM2MSIsIkNvbG9yIjp7IiRpZCI6IjM2MiIsIkEiOjI1NSwiUiI6MjA2LCJHIjoxNDYsIkIiOjB9fSwiSXNWaXNpYmxlIjp0cnVlLCJXaWR0aCI6MTIuMCwiSGVpZ2h0IjoxNC4wLCJCb3JkZXJTdHlsZSI6eyIkaWQiOiIzNjMiLCJMaW5lQ29sb3IiOnsiJHJlZiI6IjI4MSJ9LCJMaW5lV2VpZ2h0IjowLjAsIkxpbmVUeXBlIjowLCJQYXJlbnRTdHlsZSI6bnVsbH0sIlBhcmVudFN0eWxlIjpudWxsfSwiVGl0bGVTdHlsZSI6eyIkaWQiOiIzNjQiLCJGb250U2V0dGluZ3MiOnsiJGlkIjoiMzY1IiwiRm9udFNpemUiOjExLCJGb250TmFtZSI6IkNhbGlicmkiLCJJc0JvbGQiOnRydWUsIklzSXRhbGljIjpmYWxzZSwiSXNVbmRlcmxpbmVkIjpmYWxzZSwiUGFyZW50U3R5bGUiOm51bGx9LCJBdXRvU2l6ZSI6MCwiRm9yZWdyb3VuZCI6eyIkaWQiOiIzNjYiLCJDb2xvciI6eyIkaWQiOiIzNjciLCJBIjoyNTUsIlIiOjEyNywiRyI6OTYsIkIiOjB9fSwiTWF4V2lkdGgiOjIwMC4wLCJNYXhIZWlnaHQiOiJJbmZpbml0eSIsIlNtYXJ0Rm9yZWdyb3VuZElzQWN0aXZlIjpmYWxzZSwiSG9yaXpvbnRhbEFsaWdubWVudCI6MCwiVmVydGljYWxBbGlnbm1lbnQiOjAsIlNtYXJ0Rm9yZWdyb3VuZCI6bnVsbCwiQmFja2dyb3VuZEZpbGxUeXBlIjowLCJNYXJnaW4iOnsiJHJlZiI6IjI4NyJ9LCJQYWRkaW5nIjp7IiRyZWYiOiIyODgifSwiQmFja2dyb3VuZCI6eyIkcmVmIjoiMTYyIn0sIklzVmlzaWJsZSI6dHJ1ZSwiV2lkdGgiOjAuMCwiSGVpZ2h0IjowLjAsIkJvcmRlclN0eWxlIjpudWxsLCJQYXJlbnRTdHlsZSI6bnVsbH0sIkRhdGVTdHlsZSI6eyIkaWQiOiIzNjgiLCJGb250U2V0dGluZ3MiOnsiJGlkIjoiMzY5IiwiRm9udFNpemUiOjEwLCJGb250TmFtZSI6IkNhbGlicmkiLCJJc0JvbGQiOmZhbHNlLCJJc0l0YWxpYyI6ZmFsc2UsIklzVW5kZXJsaW5lZCI6ZmFsc2UsIlBhcmVudFN0eWxlIjpudWxsfSwiQXV0b1NpemUiOjAsIkZvcmVncm91bmQiOnsiJGlkIjoiMzcwIiwiQ29sb3IiOnsiJGlkIjoiMzcx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jkzIn0sIlBhZGRpbmciOnsiJHJlZiI6IjI5NCJ9LCJCYWNrZ3JvdW5kIjp7IiRyZWYiOiIxNzAifSwiSXNWaXNpYmxlIjpmYWxzZSwiV2lkdGgiOjAuMCwiSGVpZ2h0IjowLjAsIkJvcmRlclN0eWxlIjpudWxsLCJQYXJlbnRTdHlsZSI6bnVsbH0sIkRhdGVGb3JtYXQiOnsiJGlkIjoiMzc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3MyIsIkZvcm1hdCI6MCwiSXNWaXNpYmxlIjpmYWxzZSwiTGFzdEtub3duVmlzaWJpbGl0eVN0YXRlIjpmYWxzZX0sIklzVmlzaWJsZSI6dHJ1ZSwiUGFyZW50U3R5bGUiOm51bGx9LCJIeXBlcmxpbmsiOnsiJGlkIjoiMzc0IiwiQWRkcmVzcyI6IiIsIlN1YkFkZHJlc3MiOiIifSwiSW1wb3J0SWQiOiIifSx7IiRpZCI6IjM3NSIsIklkIjoiNGJlZTFjYmUtNzI3NS00YTcwLThlYjEtNmVhZWExZDNkNDJjIiwiSW5kZXgiOjE3LCJHcm91cElkIjoiNzZjYTFkZTUtNzZlYS00MzBjLTk3MDctZjllZjRjYjBhMzY2IiwiVGl0bGUiOiJUZXN0IENvbXBsZXRlIiwiRGF0ZVRpbWUiOiIyMDE5LTA1LTE0VDExOjU5OjAwIiwiUGVyY2VudGFnZUNvbXBsZXRlIjpudWxsLCJOb3RlIjpudWxsLCJTdHlsZSI6eyIkaWQiOiIzNzYiLCJUaXRsZVBvc2l0aW9uIjoiUmlnaHQiLCJEYXRlUG9zaXRpb24iOiJMZWZ0IiwiU2hhcGVUeXBlIjoxLCJTaGFwZVNpemUiOjAsIlNoYXBlU3R5bGUiOnsiJGlkIjoiMzc3IiwiTWFyZ2luIjp7IiRyZWYiOiIyNzYifSwiUGFkZGluZyI6eyIkcmVmIjoiMjc3In0sIkJhY2tncm91bmQiOnsiJGlkIjoiMzc4IiwiQ29sb3IiOnsiJGlkIjoiMzc5IiwiQSI6MjU1LCJSIjoyMDYsIkciOjE0NiwiQiI6MH19LCJJc1Zpc2libGUiOnRydWUsIldpZHRoIjoxMi4wLCJIZWlnaHQiOjE0LjAsIkJvcmRlclN0eWxlIjp7IiRpZCI6IjM4MCIsIkxpbmVDb2xvciI6eyIkcmVmIjoiMjgxIn0sIkxpbmVXZWlnaHQiOjAuMCwiTGluZVR5cGUiOjAsIlBhcmVudFN0eWxlIjpudWxsfSwiUGFyZW50U3R5bGUiOm51bGx9LCJUaXRsZVN0eWxlIjp7IiRpZCI6IjM4MSIsIkZvbnRTZXR0aW5ncyI6eyIkaWQiOiIzODIiLCJGb250U2l6ZSI6MTEsIkZvbnROYW1lIjoiQ2FsaWJyaSIsIklzQm9sZCI6dHJ1ZSwiSXNJdGFsaWMiOmZhbHNlLCJJc1VuZGVybGluZWQiOmZhbHNlLCJQYXJlbnRTdHlsZSI6bnVsbH0sIkF1dG9TaXplIjowLCJGb3JlZ3JvdW5kIjp7IiRpZCI6IjM4MyIsIkNvbG9yIjp7IiRpZCI6IjM4NCIsIkEiOjI1NSwiUiI6MTI3LCJHIjo5NiwiQiI6MH19LCJNYXhXaWR0aCI6MjAwLjAsIk1heEhlaWdodCI6IkluZmluaXR5IiwiU21hcnRGb3JlZ3JvdW5kSXNBY3RpdmUiOmZhbHNlLCJIb3Jpem9udGFsQWxpZ25tZW50IjowLCJWZXJ0aWNhbEFsaWdubWVudCI6MCwiU21hcnRGb3JlZ3JvdW5kIjpudWxsLCJCYWNrZ3JvdW5kRmlsbFR5cGUiOjAsIk1hcmdpbiI6eyIkcmVmIjoiMjg3In0sIlBhZGRpbmciOnsiJHJlZiI6IjI4OCJ9LCJCYWNrZ3JvdW5kIjp7IiRyZWYiOiIxNjIifSwiSXNWaXNpYmxlIjp0cnVlLCJXaWR0aCI6MC4wLCJIZWlnaHQiOjAuMCwiQm9yZGVyU3R5bGUiOm51bGwsIlBhcmVudFN0eWxlIjpudWxsfSwiRGF0ZVN0eWxlIjp7IiRpZCI6IjM4NSIsIkZvbnRTZXR0aW5ncyI6eyIkaWQiOiIzODYiLCJGb250U2l6ZSI6MTAsIkZvbnROYW1lIjoiQ2FsaWJyaSIsIklzQm9sZCI6ZmFsc2UsIklzSXRhbGljIjpmYWxzZSwiSXNVbmRlcmxpbmVkIjpmYWxzZSwiUGFyZW50U3R5bGUiOm51bGx9LCJBdXRvU2l6ZSI6MCwiRm9yZWdyb3VuZCI6eyIkaWQiOiIzODciLCJDb2xvciI6eyIkaWQiOiIzODg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yOTMifSwiUGFkZGluZyI6eyIkcmVmIjoiMjk0In0sIkJhY2tncm91bmQiOnsiJHJlZiI6IjE3MCJ9LCJJc1Zpc2libGUiOmZhbHNlLCJXaWR0aCI6MC4wLCJIZWlnaHQiOjAuMCwiQm9yZGVyU3R5bGUiOm51bGwsIlBhcmVudFN0eWxlIjpudWxsfSwiRGF0ZUZvcm1hdCI6eyIkaWQiOiIzOD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kwIiwiRm9ybWF0IjowLCJJc1Zpc2libGUiOmZhbHNlLCJMYXN0S25vd25WaXNpYmlsaXR5U3RhdGUiOmZhbHNlfSwiSXNWaXNpYmxlIjp0cnVlLCJQYXJlbnRTdHlsZSI6bnVsbH0sIkh5cGVybGluayI6eyIkaWQiOiIzOTEiLCJBZGRyZXNzIjoiIiwiU3ViQWRkcmVzcyI6IiJ9LCJJbXBvcnRJZCI6IiJ9LHsiJGlkIjoiMzkyIiwiSWQiOiIwOTE5YWU4ZS1mOWNlLTRiYzgtODk3NC05ZmZjNGY4OTJiNTYiLCJJbmRleCI6MTgsIkdyb3VwSWQiOiI3NmNhMWRlNS03NmVhLTQzMGMtOTcwNy1mOWVmNGNiMGEzNjYiLCJUaXRsZSI6Ik1vbml0b3JpbmciLCJEYXRlVGltZSI6IjIwMTktMDYtMjZUMTE6NTk6MDAiLCJQZXJjZW50YWdlQ29tcGxldGUiOm51bGwsIk5vdGUiOm51bGwsIlN0eWxlIjp7IiRpZCI6IjM5MyIsIlRpdGxlUG9zaXRpb24iOiJSaWdodCIsIkRhdGVQb3NpdGlvbiI6IkxlZnQiLCJTaGFwZVR5cGUiOjEsIlNoYXBlU2l6ZSI6MCwiU2hhcGVTdHlsZSI6eyIkaWQiOiIzOTQiLCJNYXJnaW4iOnsiJHJlZiI6IjI3NiJ9LCJQYWRkaW5nIjp7IiRyZWYiOiIyNzcifSwiQmFja2dyb3VuZCI6eyIkaWQiOiIzOTUiLCJDb2xvciI6eyIkaWQiOiIzOTYiLCJBIjoyNTUsIlIiOjIwNiwiRyI6MTQ2LCJCIjowfX0sIklzVmlzaWJsZSI6dHJ1ZSwiV2lkdGgiOjEyLjAsIkhlaWdodCI6MTQuMCwiQm9yZGVyU3R5bGUiOnsiJGlkIjoiMzk3IiwiTGluZUNvbG9yIjp7IiRyZWYiOiIyODEifSwiTGluZVdlaWdodCI6MC4wLCJMaW5lVHlwZSI6MCwiUGFyZW50U3R5bGUiOm51bGx9LCJQYXJlbnRTdHlsZSI6bnVsbH0sIlRpdGxlU3R5bGUiOnsiJGlkIjoiMzk4IiwiRm9udFNldHRpbmdzIjp7IiRpZCI6IjM5OSIsIkZvbnRTaXplIjoxMSwiRm9udE5hbWUiOiJDYWxpYnJpIiwiSXNCb2xkIjp0cnVlLCJJc0l0YWxpYyI6ZmFsc2UsIklzVW5kZXJsaW5lZCI6ZmFsc2UsIlBhcmVudFN0eWxlIjpudWxsfSwiQXV0b1NpemUiOjAsIkZvcmVncm91bmQiOnsiJGlkIjoiNDAwIiwiQ29sb3IiOnsiJGlkIjoiNDAxIiwiQSI6MjU1LCJSIjoxMjcsIkciOjk2LCJCIjowfX0sIk1heFdpZHRoIjoyMDAuMCwiTWF4SGVpZ2h0IjoiSW5maW5pdHkiLCJTbWFydEZvcmVncm91bmRJc0FjdGl2ZSI6ZmFsc2UsIkhvcml6b250YWxBbGlnbm1lbnQiOjAsIlZlcnRpY2FsQWxpZ25tZW50IjowLCJTbWFydEZvcmVncm91bmQiOm51bGwsIkJhY2tncm91bmRGaWxsVHlwZSI6MCwiTWFyZ2luIjp7IiRyZWYiOiIyODcifSwiUGFkZGluZyI6eyIkcmVmIjoiMjg4In0sIkJhY2tncm91bmQiOnsiJHJlZiI6IjE2MiJ9LCJJc1Zpc2libGUiOnRydWUsIldpZHRoIjowLjAsIkhlaWdodCI6MC4wLCJCb3JkZXJTdHlsZSI6bnVsbCwiUGFyZW50U3R5bGUiOm51bGx9LCJEYXRlU3R5bGUiOnsiJGlkIjoiNDAyIiwiRm9udFNldHRpbmdzIjp7IiRpZCI6IjQwMyIsIkZvbnRTaXplIjoxMCwiRm9udE5hbWUiOiJDYWxpYnJpIiwiSXNCb2xkIjpmYWxzZSwiSXNJdGFsaWMiOmZhbHNlLCJJc1VuZGVybGluZWQiOmZhbHNlLCJQYXJlbnRTdHlsZSI6bnVsbH0sIkF1dG9TaXplIjowLCJGb3JlZ3JvdW5kIjp7IiRpZCI6IjQwNCIsIkNvbG9yIjp7IiRpZCI6IjQwN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I5MyJ9LCJQYWRkaW5nIjp7IiRyZWYiOiIyOTQifSwiQmFja2dyb3VuZCI6eyIkcmVmIjoiMTcwIn0sIklzVmlzaWJsZSI6ZmFsc2UsIldpZHRoIjowLjAsIkhlaWdodCI6MC4wLCJCb3JkZXJTdHlsZSI6bnVsbCwiUGFyZW50U3R5bGUiOm51bGx9LCJEYXRlRm9ybWF0Ijp7IiRpZCI6IjQw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MDciLCJGb3JtYXQiOjAsIklzVmlzaWJsZSI6ZmFsc2UsIkxhc3RLbm93blZpc2liaWxpdHlTdGF0ZSI6ZmFsc2V9LCJJc1Zpc2libGUiOnRydWUsIlBhcmVudFN0eWxlIjpudWxsfSwiSHlwZXJsaW5rIjp7IiRpZCI6IjQwOCIsIkFkZHJlc3MiOiIiLCJTdWJBZGRyZXNzIjoiIn0sIkltcG9ydElkIjoiIn0seyIkaWQiOiI0MDkiLCJJZCI6IjE2YTlmNzgxLWZiY2YtNDM0OC1hOTBkLTQxODM1ZmEzMjQ5ZSIsIkluZGV4IjoxOSwiR3JvdXBJZCI6Ijc2Y2ExZGU1LTc2ZWEtNDMwYy05NzA3LWY5ZWY0Y2IwYTM2NiIsIlRpdGxlIjoiUGhhc2UgU3luYyIsIkRhdGVUaW1lIjoiMjAxOS0wOC0yMFQxMTo1OTowMCIsIlBlcmNlbnRhZ2VDb21wbGV0ZSI6bnVsbCwiTm90ZSI6bnVsbCwiU3R5bGUiOnsiJGlkIjoiNDEwIiwiVGl0bGVQb3NpdGlvbiI6IlJpZ2h0IiwiRGF0ZVBvc2l0aW9uIjoiTGVmdCIsIlNoYXBlVHlwZSI6MSwiU2hhcGVTaXplIjowLCJTaGFwZVN0eWxlIjp7IiRpZCI6IjQxMSIsIk1hcmdpbiI6eyIkcmVmIjoiMjc2In0sIlBhZGRpbmciOnsiJHJlZiI6IjI3NyJ9LCJCYWNrZ3JvdW5kIjp7IiRpZCI6IjQxMiIsIkNvbG9yIjp7IiRpZCI6IjQxMyIsIkEiOjI1NSwiUiI6MjA2LCJHIjoxNDYsIkIiOjB9fSwiSXNWaXNpYmxlIjp0cnVlLCJXaWR0aCI6MTIuMCwiSGVpZ2h0IjoxNC4wLCJCb3JkZXJTdHlsZSI6eyIkaWQiOiI0MTQiLCJMaW5lQ29sb3IiOnsiJHJlZiI6IjI4MSJ9LCJMaW5lV2VpZ2h0IjowLjAsIkxpbmVUeXBlIjowLCJQYXJlbnRTdHlsZSI6bnVsbH0sIlBhcmVudFN0eWxlIjpudWxsfSwiVGl0bGVTdHlsZSI6eyIkaWQiOiI0MTUiLCJGb250U2V0dGluZ3MiOnsiJGlkIjoiNDE2IiwiRm9udFNpemUiOjExLCJGb250TmFtZSI6IkNhbGlicmkiLCJJc0JvbGQiOnRydWUsIklzSXRhbGljIjpmYWxzZSwiSXNVbmRlcmxpbmVkIjpmYWxzZSwiUGFyZW50U3R5bGUiOm51bGx9LCJBdXRvU2l6ZSI6MCwiRm9yZWdyb3VuZCI6eyIkaWQiOiI0MTciLCJDb2xvciI6eyIkaWQiOiI0MTgiLCJBIjoyNTUsIlIiOjEyNywiRyI6OTYsIkIiOjB9fSwiTWF4V2lkdGgiOjIwMC4wLCJNYXhIZWlnaHQiOiJJbmZpbml0eSIsIlNtYXJ0Rm9yZWdyb3VuZElzQWN0aXZlIjpmYWxzZSwiSG9yaXpvbnRhbEFsaWdubWVudCI6MCwiVmVydGljYWxBbGlnbm1lbnQiOjAsIlNtYXJ0Rm9yZWdyb3VuZCI6bnVsbCwiQmFja2dyb3VuZEZpbGxUeXBlIjowLCJNYXJnaW4iOnsiJHJlZiI6IjI4NyJ9LCJQYWRkaW5nIjp7IiRyZWYiOiIyODgifSwiQmFja2dyb3VuZCI6eyIkcmVmIjoiMTYyIn0sIklzVmlzaWJsZSI6dHJ1ZSwiV2lkdGgiOjAuMCwiSGVpZ2h0IjowLjAsIkJvcmRlclN0eWxlIjpudWxsLCJQYXJlbnRTdHlsZSI6bnVsbH0sIkRhdGVTdHlsZSI6eyIkaWQiOiI0MTkiLCJGb250U2V0dGluZ3MiOnsiJGlkIjoiNDIwIiwiRm9udFNpemUiOjEwLCJGb250TmFtZSI6IkNhbGlicmkiLCJJc0JvbGQiOmZhbHNlLCJJc0l0YWxpYyI6ZmFsc2UsIklzVW5kZXJsaW5lZCI6ZmFsc2UsIlBhcmVudFN0eWxlIjpudWxsfSwiQXV0b1NpemUiOjAsIkZvcmVncm91bmQiOnsiJGlkIjoiNDIxIiwiQ29sb3IiOnsiJGlkIjoiNDIy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jkzIn0sIlBhZGRpbmciOnsiJHJlZiI6IjI5NCJ9LCJCYWNrZ3JvdW5kIjp7IiRyZWYiOiIxNzAifSwiSXNWaXNpYmxlIjpmYWxzZSwiV2lkdGgiOjAuMCwiSGVpZ2h0IjowLjAsIkJvcmRlclN0eWxlIjpudWxsLCJQYXJlbnRTdHlsZSI6bnVsbH0sIkRhdGVGb3JtYXQiOnsiJGlkIjoiNDI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yNCIsIkZvcm1hdCI6MCwiSXNWaXNpYmxlIjpmYWxzZSwiTGFzdEtub3duVmlzaWJpbGl0eVN0YXRlIjpmYWxzZX0sIklzVmlzaWJsZSI6dHJ1ZSwiUGFyZW50U3R5bGUiOm51bGx9LCJIeXBlcmxpbmsiOnsiJGlkIjoiNDI1IiwiQWRkcmVzcyI6IiIsIlN1YkFkZHJlc3MiOiIifSwiSW1wb3J0SWQiOiIifSx7IiRpZCI6IjQyNiIsIklkIjoiZmE4YzFiMWEtZDlmOS00ZjhlLTkwYjMtMjc0MzdmOTAyYTExIiwiSW5kZXgiOjIwLCJHcm91cElkIjoiNzZjYTFkZTUtNzZlYS00MzBjLTk3MDctZjllZjRjYjBhMzY2IiwiVGl0bGUiOiJMb2FkIEJhbGFuY2UiLCJEYXRlVGltZSI6IjIwMTktMTAtMDJUMTE6NTk6MDAiLCJQZXJjZW50YWdlQ29tcGxldGUiOm51bGwsIk5vdGUiOm51bGwsIlN0eWxlIjp7IiRpZCI6IjQyNyIsIlRpdGxlUG9zaXRpb24iOiJSaWdodCIsIkRhdGVQb3NpdGlvbiI6IkxlZnQiLCJTaGFwZVR5cGUiOjEsIlNoYXBlU2l6ZSI6MCwiU2hhcGVTdHlsZSI6eyIkaWQiOiI0MjgiLCJNYXJnaW4iOnsiJHJlZiI6IjI3NiJ9LCJQYWRkaW5nIjp7IiRyZWYiOiIyNzcifSwiQmFja2dyb3VuZCI6eyIkaWQiOiI0MjkiLCJDb2xvciI6eyIkaWQiOiI0MzAiLCJBIjoyNTUsIlIiOjIwNiwiRyI6MTQ2LCJCIjowfX0sIklzVmlzaWJsZSI6dHJ1ZSwiV2lkdGgiOjEyLjAsIkhlaWdodCI6MTQuMCwiQm9yZGVyU3R5bGUiOnsiJGlkIjoiNDMxIiwiTGluZUNvbG9yIjp7IiRyZWYiOiIyODEifSwiTGluZVdlaWdodCI6MC4wLCJMaW5lVHlwZSI6MCwiUGFyZW50U3R5bGUiOm51bGx9LCJQYXJlbnRTdHlsZSI6bnVsbH0sIlRpdGxlU3R5bGUiOnsiJGlkIjoiNDMyIiwiRm9udFNldHRpbmdzIjp7IiRpZCI6IjQzMyIsIkZvbnRTaXplIjoxMSwiRm9udE5hbWUiOiJDYWxpYnJpIiwiSXNCb2xkIjp0cnVlLCJJc0l0YWxpYyI6ZmFsc2UsIklzVW5kZXJsaW5lZCI6ZmFsc2UsIlBhcmVudFN0eWxlIjpudWxsfSwiQXV0b1NpemUiOjAsIkZvcmVncm91bmQiOnsiJGlkIjoiNDM0IiwiQ29sb3IiOnsiJGlkIjoiNDM1IiwiQSI6MjU1LCJSIjoxMjcsIkciOjk2LCJCIjowfX0sIk1heFdpZHRoIjoyMDAuMCwiTWF4SGVpZ2h0IjoiSW5maW5pdHkiLCJTbWFydEZvcmVncm91bmRJc0FjdGl2ZSI6ZmFsc2UsIkhvcml6b250YWxBbGlnbm1lbnQiOjAsIlZlcnRpY2FsQWxpZ25tZW50IjowLCJTbWFydEZvcmVncm91bmQiOm51bGwsIkJhY2tncm91bmRGaWxsVHlwZSI6MCwiTWFyZ2luIjp7IiRyZWYiOiIyODcifSwiUGFkZGluZyI6eyIkcmVmIjoiMjg4In0sIkJhY2tncm91bmQiOnsiJHJlZiI6IjE2MiJ9LCJJc1Zpc2libGUiOnRydWUsIldpZHRoIjowLjAsIkhlaWdodCI6MC4wLCJCb3JkZXJTdHlsZSI6bnVsbCwiUGFyZW50U3R5bGUiOm51bGx9LCJEYXRlU3R5bGUiOnsiJGlkIjoiNDM2IiwiRm9udFNldHRpbmdzIjp7IiRpZCI6IjQzNyIsIkZvbnRTaXplIjoxMCwiRm9udE5hbWUiOiJDYWxpYnJpIiwiSXNCb2xkIjpmYWxzZSwiSXNJdGFsaWMiOmZhbHNlLCJJc1VuZGVybGluZWQiOmZhbHNlLCJQYXJlbnRTdHlsZSI6bnVsbH0sIkF1dG9TaXplIjowLCJGb3JlZ3JvdW5kIjp7IiRpZCI6IjQzOCIsIkNvbG9yIjp7IiRpZCI6IjQzO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I5MyJ9LCJQYWRkaW5nIjp7IiRyZWYiOiIyOTQifSwiQmFja2dyb3VuZCI6eyIkcmVmIjoiMTcwIn0sIklzVmlzaWJsZSI6ZmFsc2UsIldpZHRoIjowLjAsIkhlaWdodCI6MC4wLCJCb3JkZXJTdHlsZSI6bnVsbCwiUGFyZW50U3R5bGUiOm51bGx9LCJEYXRlRm9ybWF0Ijp7IiRpZCI6IjQ0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NDEiLCJGb3JtYXQiOjAsIklzVmlzaWJsZSI6ZmFsc2UsIkxhc3RLbm93blZpc2liaWxpdHlTdGF0ZSI6ZmFsc2V9LCJJc1Zpc2libGUiOnRydWUsIlBhcmVudFN0eWxlIjpudWxsfSwiSHlwZXJsaW5rIjp7IiRpZCI6IjQ0MiIsIkFkZHJlc3MiOiIiLCJTdWJBZGRyZXNzIjoiIn0sIkltcG9ydElkIjoiIn1dLCJJZCI6Ijc2Y2ExZGU1LTc2ZWEtNDMwYy05NzA3LWY5ZWY0Y2IwYTM2NiIsIklzU2luZ2xlSXRlbVJvdyI6ZmFsc2V9LHsiJGlkIjoiNDQzIiwiX3Rhc2tzIjpbeyIkaWQiOiI0NDQiLCJfYXR0YWNoZWRNaWxlc3RvbmVzIjpbXSwiVGFza0RlZmluaXRpb24iOnsiJGlkIjoiNDQ1IiwiR3JvdXBOYW1lIjoiNGQxZjIwNzktMjJlNy00N2I3LThiNmMtNjhjOThjMWI2ODMzIiwiU3RhcnREYXRlIjoiMjAxOS0wNS0xMVQwMDowMDowMCIsIkVuZERhdGUiOiIyMDE5LTA2LTMwVDExOjU5OjAwIiwiUGVyY2VudGFnZUNvbXBsZXRlIjpudWxsLCJTdHlsZSI6eyIkaWQiOiI0NDYiLCJTaGFwZSI6NiwiU2hhcGVUaGlja25lc3MiOjEsIkR1cmF0aW9uRm9ybWF0IjowLCJJbmNsdWRlTm9uV29ya2luZ0RheXNJbkR1cmF0aW9uIjpmYWxzZSwiUGVyY2VudGFnZUNvbXBsZXRlU3R5bGUiOnsiJGlkIjoiNDQ3IiwiRm9udFNldHRpbmdzIjp7IiRpZCI6IjQ0OC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aWQiOiI0NDkiLCJUb3AiOjAuMCwiTGVmdCI6MC4wLCJSaWdodCI6MC4wLCJCb3R0b20iOjAuMH0sIlBhZGRpbmciOnsiJGlkIjoiNDUwIiwiVG9wIjowLjAsIkxlZnQiOjAuMCwiUmlnaHQiOjAuMCwiQm90dG9tIjowLjB9LCJCYWNrZ3JvdW5kIjp7IiRyZWYiOiIxNCJ9LCJJc1Zpc2libGUiOnRydWUsIldpZHRoIjowLjAsIkhlaWdodCI6MC4wLCJCb3JkZXJTdHlsZSI6eyIkaWQiOiI0NTEiLCJMaW5lQ29sb3IiOm51bGwsIkxpbmVXZWlnaHQiOjAuMCwiTGluZVR5cGUiOjAsIlBhcmVudFN0eWxlIjpudWxsfSwiUGFyZW50U3R5bGUiOm51bGx9LCJEdXJhdGlvblN0eWxlIjp7IiRpZCI6IjQ1MiIsIkZvbnRTZXR0aW5ncyI6eyIkaWQiOiI0NTMiLCJGb250U2l6ZSI6MTAsIkZvbnROYW1lIjoiQ2FsaWJyaSIsIklzQm9sZCI6ZmFsc2UsIklzSXRhbGljIjpmYWxzZSwiSXNVbmRlcmxpbmVkIjpmYWxzZSwiUGFyZW50U3R5bGUiOm51bGx9LCJBdXRvU2l6ZSI6MCwiRm9yZWdyb3VuZCI6eyIkaWQiOiI0NTQiLCJDb2xvciI6eyIkcmVmIjoiMjAifX0sIk1heFdpZHRoIjoyMDAuMCwiTWF4SGVpZ2h0IjoiSW5maW5pdHkiLCJTbWFydEZvcmVncm91bmRJc0FjdGl2ZSI6ZmFsc2UsIkhvcml6b250YWxBbGlnbm1lbnQiOjAsIlZlcnRpY2FsQWxpZ25tZW50IjowLCJTbWFydEZvcmVncm91bmQiOm51bGwsIkJhY2tncm91bmRGaWxsVHlwZSI6MCwiTWFyZ2luIjp7IiRpZCI6IjQ1NSIsIlRvcCI6MC4wLCJMZWZ0IjowLjAsIlJpZ2h0IjowLjAsIkJvdHRvbSI6MC4wfSwiUGFkZGluZyI6eyIkaWQiOiI0NTYiLCJUb3AiOjAuMCwiTGVmdCI6MC4wLCJSaWdodCI6MC4wLCJCb3R0b20iOjAuMH0sIkJhY2tncm91bmQiOnsiJHJlZiI6IjIzIn0sIklzVmlzaWJsZSI6dHJ1ZSwiV2lkdGgiOjAuMCwiSGVpZ2h0IjowLjAsIkJvcmRlclN0eWxlIjp7IiRpZCI6IjQ1NyIsIkxpbmVDb2xvciI6bnVsbCwiTGluZVdlaWdodCI6MC4wLCJMaW5lVHlwZSI6MCwiUGFyZW50U3R5bGUiOm51bGx9LCJQYXJlbnRTdHlsZSI6bnVsbH0sIkhvcml6b250YWxDb25uZWN0b3JTdHlsZSI6eyIkaWQiOiI0NTgiLCJMaW5lQ29sb3IiOnsiJHJlZiI6IjI2In0sIkxpbmVXZWlnaHQiOjEuMCwiTGluZVR5cGUiOjAsIlBhcmVudFN0eWxlIjpudWxsfSwiVmVydGljYWxDb25uZWN0b3JTdHlsZSI6eyIkaWQiOiI0NTkiLCJMaW5lQ29sb3IiOnsiJHJlZiI6IjI5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NDYwIiwiTWFyZ2luIjp7IiRpZCI6IjQ2MSIsIlRvcCI6MC4wLCJMZWZ0Ijo0LjAsIlJpZ2h0Ijo0LjAsIkJvdHRvbSI6MC4wfSwiUGFkZGluZyI6eyIkaWQiOiI0NjIiLCJUb3AiOjAuMCwiTGVmdCI6MC4wLCJSaWdodCI6MC4wLCJCb3R0b20iOjAuMH0sIkJhY2tncm91bmQiOnsiJGlkIjoiNDYzIiwiQ29sb3IiOnsiJGlkIjoiNDY0IiwiQSI6MjU1LCJSIjoyNTQsIkciOjE4NiwiQiI6MTB9fSwiSXNWaXNpYmxlIjp0cnVlLCJXaWR0aCI6MC4wLCJIZWlnaHQiOjE2LjAsIkJvcmRlclN0eWxlIjp7IiRpZCI6IjQ2NSIsIkxpbmVDb2xvciI6eyIkcmVmIjoiMzcifSwiTGluZVdlaWdodCI6MC4wLCJMaW5lVHlwZSI6MCwiUGFyZW50U3R5bGUiOm51bGx9LCJQYXJlbnRTdHlsZSI6bnVsbH0sIlRpdGxlU3R5bGUiOnsiJGlkIjoiNDY2IiwiRm9udFNldHRpbmdzIjp7IiRpZCI6IjQ2NyIsIkZvbnRTaXplIjoxMSwiRm9udE5hbWUiOiJDYWxpYnJpIiwiSXNCb2xkIjpmYWxzZSwiSXNJdGFsaWMiOmZhbHNlLCJJc1VuZGVybGluZWQiOmZhbHNlLCJQYXJlbnRTdHlsZSI6bnVsbH0sIkF1dG9TaXplIjowLCJGb3JlZ3JvdW5kIjp7IiRpZCI6IjQ2OCIsIkNvbG9yIjp7IiRpZCI6IjQ2OSIsIkEiOjI1NSwiUiI6NzIsIkciOjcyLCJCIjo3Mn19LCJNYXhXaWR0aCI6OTYwLjAsIk1heEhlaWdodCI6IkluZmluaXR5IiwiU21hcnRGb3JlZ3JvdW5kSXNBY3RpdmUiOmZhbHNlLCJIb3Jpem9udGFsQWxpZ25tZW50IjoxLCJWZXJ0aWNhbEFsaWdubWVudCI6MCwiU21hcnRGb3JlZ3JvdW5kIjpudWxsLCJCYWNrZ3JvdW5kRmlsbFR5cGUiOjAsIk1hcmdpbiI6eyIkaWQiOiI0NzAiLCJUb3AiOjAuMCwiTGVmdCI6MC4wLCJSaWdodCI6MC4wLCJCb3R0b20iOjAuMH0sIlBhZGRpbmciOnsiJGlkIjoiNDcxIiwiVG9wIjowLjAsIkxlZnQiOjAuMCwiUmlnaHQiOjAuMCwiQm90dG9tIjowLjB9LCJCYWNrZ3JvdW5kIjp7IiRyZWYiOiI0NSJ9LCJJc1Zpc2libGUiOnRydWUsIldpZHRoIjowLjAsIkhlaWdodCI6MC4wLCJCb3JkZXJTdHlsZSI6eyIkaWQiOiI0NzIiLCJMaW5lQ29sb3IiOm51bGwsIkxpbmVXZWlnaHQiOjAuMCwiTGluZVR5cGUiOjAsIlBhcmVudFN0eWxlIjpudWxsfSwiUGFyZW50U3R5bGUiOm51bGx9LCJEYXRlU3R5bGUiOnsiJGlkIjoiNDczIiwiRm9udFNldHRpbmdzIjp7IiRpZCI6IjQ3NCIsIkZvbnRTaXplIjoxMCwiRm9udE5hbWUiOiJDYWxpYnJpIiwiSXNCb2xkIjpmYWxzZSwiSXNJdGFsaWMiOmZhbHNlLCJJc1VuZGVybGluZWQiOmZhbHNlLCJQYXJlbnRTdHlsZSI6bnVsbH0sIkF1dG9TaXplIjowLCJGb3JlZ3JvdW5kIjp7IiRpZCI6IjQ3NSIsIkNvbG9yIjp7IiRpZCI6IjQ3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Dc3IiwiVG9wIjowLjAsIkxlZnQiOjAuMCwiUmlnaHQiOjAuMCwiQm90dG9tIjowLjB9LCJQYWRkaW5nIjp7IiRpZCI6IjQ3OCIsIlRvcCI6MC4wLCJMZWZ0IjowLjAsIlJpZ2h0IjowLjAsIkJvdHRvbSI6MC4wfSwiQmFja2dyb3VuZCI6eyIkcmVmIjoiNTMifSwiSXNWaXNpYmxlIjp0cnVlLCJXaWR0aCI6MC4wLCJIZWlnaHQiOjAuMCwiQm9yZGVyU3R5bGUiOnsiJGlkIjoiNDc5IiwiTGluZUNvbG9yIjpudWxsLCJMaW5lV2VpZ2h0IjowLjAsIkxpbmVUeXBlIjowLCJQYXJlbnRTdHlsZSI6bnVsbH0sIlBhcmVudFN0eWxlIjpudWxsfSwiRGF0ZUZvcm1hdCI6eyIkaWQiOiI0OD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gxIiwiRm9ybWF0IjowLCJJc1Zpc2libGUiOmZhbHNlLCJMYXN0S25vd25WaXNpYmlsaXR5U3RhdGUiOmZhbHNlfSwiSXNWaXNpYmxlIjp0cnVlLCJQYXJlbnRTdHlsZSI6bnVsbH0sIkluZGV4IjoyMSwiU21hcnREdXJhdGlvbkFjdGl2YXRlZCI6ZmFsc2UsIkRhdGVGb3JtYXQiOnsiJHJlZiI6IjQ4MCJ9LCJXZWVrTnVtYmVyaW5nIjp7IiRpZCI6IjQ4MiIsIkZvcm1hdCI6MCwiSXNWaXNpYmxlIjpmYWxzZSwiTGFzdEtub3duVmlzaWJpbGl0eVN0YXRlIjpmYWxzZX0sIklkIjoiMTU0OGE0NTktMjlkNS00MmYwLThlYmItYzM2NDY5MGUzODY1IiwiSW1wb3J0SWQiOm51bGwsIlRpdGxlIjoiSW50ZWdyYXRpb24gSSIsIk5vdGUiOm51bGwsIkh5cGVybGluayI6eyIkaWQiOiI0ODMiLCJBZGRyZXNzIjoiIiwiU3ViQWRkcmVzcyI6IiJ9LCJJc0NoYW5nZWQiOmZhbHNlLCJJc05ldyI6ZmFsc2V9fSx7IiRpZCI6IjQ4NCIsIl9hdHRhY2hlZE1pbGVzdG9uZXMiOltdLCJUYXNrRGVmaW5pdGlvbiI6eyIkaWQiOiI0ODUiLCJHcm91cE5hbWUiOiI0ZDFmMjA3OS0yMmU3LTQ3YjctOGI2Yy02OGM5OGMxYjY4MzMiLCJTdGFydERhdGUiOiIyMDE5LTA2LTMwVDAwOjAwOjAwIiwiRW5kRGF0ZSI6IjIwMTktMDgtMTdUMTE6NTk6MDAiLCJQZXJjZW50YWdlQ29tcGxldGUiOm51bGwsIlN0eWxlIjp7IiRpZCI6IjQ4NiIsIlNoYXBlIjo2LCJTaGFwZVRoaWNrbmVzcyI6MSwiRHVyYXRpb25Gb3JtYXQiOjAsIkluY2x1ZGVOb25Xb3JraW5nRGF5c0luRHVyYXRpb24iOmZhbHNlLCJQZXJjZW50YWdlQ29tcGxldGVTdHlsZSI6eyIkaWQiOiI0ODciLCJGb250U2V0dGluZ3MiOnsiJGlkIjoiNDg4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pZCI6IjQ4OSIsIlRvcCI6MC4wLCJMZWZ0IjowLjAsIlJpZ2h0IjowLjAsIkJvdHRvbSI6MC4wfSwiUGFkZGluZyI6eyIkaWQiOiI0OTAiLCJUb3AiOjAuMCwiTGVmdCI6MC4wLCJSaWdodCI6MC4wLCJCb3R0b20iOjAuMH0sIkJhY2tncm91bmQiOnsiJHJlZiI6IjE0In0sIklzVmlzaWJsZSI6dHJ1ZSwiV2lkdGgiOjAuMCwiSGVpZ2h0IjowLjAsIkJvcmRlclN0eWxlIjp7IiRpZCI6IjQ5MSIsIkxpbmVDb2xvciI6bnVsbCwiTGluZVdlaWdodCI6MC4wLCJMaW5lVHlwZSI6MCwiUGFyZW50U3R5bGUiOm51bGx9LCJQYXJlbnRTdHlsZSI6bnVsbH0sIkR1cmF0aW9uU3R5bGUiOnsiJGlkIjoiNDkyIiwiRm9udFNldHRpbmdzIjp7IiRpZCI6IjQ5MyIsIkZvbnRTaXplIjoxMCwiRm9udE5hbWUiOiJDYWxpYnJpIiwiSXNCb2xkIjpmYWxzZSwiSXNJdGFsaWMiOmZhbHNlLCJJc1VuZGVybGluZWQiOmZhbHNlLCJQYXJlbnRTdHlsZSI6bnVsbH0sIkF1dG9TaXplIjowLCJGb3JlZ3JvdW5kIjp7IiRpZCI6IjQ5NCIsIkNvbG9yIjp7IiRyZWYiOiIyMCJ9fSwiTWF4V2lkdGgiOjIwMC4wLCJNYXhIZWlnaHQiOiJJbmZpbml0eSIsIlNtYXJ0Rm9yZWdyb3VuZElzQWN0aXZlIjpmYWxzZSwiSG9yaXpvbnRhbEFsaWdubWVudCI6MCwiVmVydGljYWxBbGlnbm1lbnQiOjAsIlNtYXJ0Rm9yZWdyb3VuZCI6bnVsbCwiQmFja2dyb3VuZEZpbGxUeXBlIjowLCJNYXJnaW4iOnsiJGlkIjoiNDk1IiwiVG9wIjowLjAsIkxlZnQiOjAuMCwiUmlnaHQiOjAuMCwiQm90dG9tIjowLjB9LCJQYWRkaW5nIjp7IiRpZCI6IjQ5NiIsIlRvcCI6MC4wLCJMZWZ0IjowLjAsIlJpZ2h0IjowLjAsIkJvdHRvbSI6MC4wfSwiQmFja2dyb3VuZCI6eyIkcmVmIjoiMjMifSwiSXNWaXNpYmxlIjp0cnVlLCJXaWR0aCI6MC4wLCJIZWlnaHQiOjAuMCwiQm9yZGVyU3R5bGUiOnsiJGlkIjoiNDk3IiwiTGluZUNvbG9yIjpudWxsLCJMaW5lV2VpZ2h0IjowLjAsIkxpbmVUeXBlIjowLCJQYXJlbnRTdHlsZSI6bnVsbH0sIlBhcmVudFN0eWxlIjpudWxsfSwiSG9yaXpvbnRhbENvbm5lY3RvclN0eWxlIjp7IiRpZCI6IjQ5OCIsIkxpbmVDb2xvciI6eyIkcmVmIjoiMjYifSwiTGluZVdlaWdodCI6MS4wLCJMaW5lVHlwZSI6MCwiUGFyZW50U3R5bGUiOm51bGx9LCJWZXJ0aWNhbENvbm5lY3RvclN0eWxlIjp7IiRpZCI6IjQ5OSIsIkxpbmVDb2xvciI6eyIkcmVmIjoiMjk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dHJ1ZSwiUGVyY2VudGFnZUNvbXBsZXRlU2hhcGVPcGFjaXR5IjozNSwiU2hhcGVTdHlsZSI6eyIkaWQiOiI1MDAiLCJNYXJnaW4iOnsiJGlkIjoiNTAxIiwiVG9wIjowLjAsIkxlZnQiOjQuMCwiUmlnaHQiOjQuMCwiQm90dG9tIjowLjB9LCJQYWRkaW5nIjp7IiRpZCI6IjUwMiIsIlRvcCI6MC4wLCJMZWZ0IjowLjAsIlJpZ2h0IjowLjAsIkJvdHRvbSI6MC4wfSwiQmFja2dyb3VuZCI6eyIkaWQiOiI1MDMiLCJDb2xvciI6eyIkaWQiOiI1MDQiLCJBIjoyNTUsIlIiOjI1NCwiRyI6MTg2LCJCIjoxMH19LCJJc1Zpc2libGUiOnRydWUsIldpZHRoIjowLjAsIkhlaWdodCI6MTYuMCwiQm9yZGVyU3R5bGUiOnsiJGlkIjoiNTA1IiwiTGluZUNvbG9yIjp7IiRyZWYiOiIzNyJ9LCJMaW5lV2VpZ2h0IjowLjAsIkxpbmVUeXBlIjowLCJQYXJlbnRTdHlsZSI6bnVsbH0sIlBhcmVudFN0eWxlIjpudWxsfSwiVGl0bGVTdHlsZSI6eyIkaWQiOiI1MDYiLCJGb250U2V0dGluZ3MiOnsiJGlkIjoiNTA3IiwiRm9udFNpemUiOjExLCJGb250TmFtZSI6IkNhbGlicmkiLCJJc0JvbGQiOmZhbHNlLCJJc0l0YWxpYyI6ZmFsc2UsIklzVW5kZXJsaW5lZCI6ZmFsc2UsIlBhcmVudFN0eWxlIjpudWxsfSwiQXV0b1NpemUiOjAsIkZvcmVncm91bmQiOnsiJGlkIjoiNTA4IiwiQ29sb3IiOnsiJGlkIjoiNTA5IiwiQSI6MjU1LCJSIjo3MiwiRyI6NzIsIkIiOjcyfX0sIk1heFdpZHRoIjo5NjAuMCwiTWF4SGVpZ2h0IjoiSW5maW5pdHkiLCJTbWFydEZvcmVncm91bmRJc0FjdGl2ZSI6ZmFsc2UsIkhvcml6b250YWxBbGlnbm1lbnQiOjEsIlZlcnRpY2FsQWxpZ25tZW50IjowLCJTbWFydEZvcmVncm91bmQiOm51bGwsIkJhY2tncm91bmRGaWxsVHlwZSI6MCwiTWFyZ2luIjp7IiRpZCI6IjUxMCIsIlRvcCI6MC4wLCJMZWZ0IjowLjAsIlJpZ2h0IjowLjAsIkJvdHRvbSI6MC4wfSwiUGFkZGluZyI6eyIkaWQiOiI1MTEiLCJUb3AiOjAuMCwiTGVmdCI6MC4wLCJSaWdodCI6MC4wLCJCb3R0b20iOjAuMH0sIkJhY2tncm91bmQiOnsiJHJlZiI6IjQ1In0sIklzVmlzaWJsZSI6dHJ1ZSwiV2lkdGgiOjAuMCwiSGVpZ2h0IjowLjAsIkJvcmRlclN0eWxlIjp7IiRpZCI6IjUxMiIsIkxpbmVDb2xvciI6bnVsbCwiTGluZVdlaWdodCI6MC4wLCJMaW5lVHlwZSI6MCwiUGFyZW50U3R5bGUiOm51bGx9LCJQYXJlbnRTdHlsZSI6bnVsbH0sIkRhdGVTdHlsZSI6eyIkaWQiOiI1MTMiLCJGb250U2V0dGluZ3MiOnsiJGlkIjoiNTE0IiwiRm9udFNpemUiOjEwLCJGb250TmFtZSI6IkNhbGlicmkiLCJJc0JvbGQiOmZhbHNlLCJJc0l0YWxpYyI6ZmFsc2UsIklzVW5kZXJsaW5lZCI6ZmFsc2UsIlBhcmVudFN0eWxlIjpudWxsfSwiQXV0b1NpemUiOjAsIkZvcmVncm91bmQiOnsiJGlkIjoiNTE1IiwiQ29sb3IiOnsiJGlkIjoiNTE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1MTciLCJUb3AiOjAuMCwiTGVmdCI6MC4wLCJSaWdodCI6MC4wLCJCb3R0b20iOjAuMH0sIlBhZGRpbmciOnsiJGlkIjoiNTE4IiwiVG9wIjowLjAsIkxlZnQiOjAuMCwiUmlnaHQiOjAuMCwiQm90dG9tIjowLjB9LCJCYWNrZ3JvdW5kIjp7IiRyZWYiOiI1MyJ9LCJJc1Zpc2libGUiOnRydWUsIldpZHRoIjowLjAsIkhlaWdodCI6MC4wLCJCb3JkZXJTdHlsZSI6eyIkaWQiOiI1MTkiLCJMaW5lQ29sb3IiOm51bGwsIkxpbmVXZWlnaHQiOjAuMCwiTGluZVR5cGUiOjAsIlBhcmVudFN0eWxlIjpudWxsfSwiUGFyZW50U3R5bGUiOm51bGx9LCJEYXRlRm9ybWF0Ijp7IiRpZCI6IjUy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MjEiLCJGb3JtYXQiOjAsIklzVmlzaWJsZSI6ZmFsc2UsIkxhc3RLbm93blZpc2liaWxpdHlTdGF0ZSI6ZmFsc2V9LCJJc1Zpc2libGUiOnRydWUsIlBhcmVudFN0eWxlIjpudWxsfSwiSW5kZXgiOjIyLCJTbWFydER1cmF0aW9uQWN0aXZhdGVkIjpmYWxzZSwiRGF0ZUZvcm1hdCI6eyIkcmVmIjoiNTIwIn0sIldlZWtOdW1iZXJpbmciOnsiJGlkIjoiNTIyIiwiRm9ybWF0IjowLCJJc1Zpc2libGUiOmZhbHNlLCJMYXN0S25vd25WaXNpYmlsaXR5U3RhdGUiOmZhbHNlfSwiSWQiOiI1MjZkZTViNi05ZTk3LTQ5N2YtOWE1Ni0yNWQ0NTNiZWI2MjMiLCJJbXBvcnRJZCI6bnVsbCwiVGl0bGUiOiJJbnRlZ3JhdGlvbiBJSSIsIk5vdGUiOm51bGwsIkh5cGVybGluayI6eyIkaWQiOiI1MjMiLCJBZGRyZXNzIjoiIiwiU3ViQWRkcmVzcyI6IiJ9LCJJc0NoYW5nZWQiOmZhbHNlLCJJc05ldyI6ZmFsc2V9fSx7IiRpZCI6IjUyNCIsIl9hdHRhY2hlZE1pbGVzdG9uZXMiOltdLCJUYXNrRGVmaW5pdGlvbiI6eyIkaWQiOiI1MjUiLCJHcm91cE5hbWUiOiI0ZDFmMjA3OS0yMmU3LTQ3YjctOGI2Yy02OGM5OGMxYjY4MzMiLCJTdGFydERhdGUiOiIyMDE5LTA4LTE4VDAwOjAwOjAwWiIsIkVuZERhdGUiOiIyMDE5LTEwLTA0VDExOjU5OjAwIiwiUGVyY2VudGFnZUNvbXBsZXRlIjpudWxsLCJTdHlsZSI6eyIkaWQiOiI1MjYiLCJTaGFwZSI6NiwiU2hhcGVUaGlja25lc3MiOjEsIkR1cmF0aW9uRm9ybWF0IjowLCJJbmNsdWRlTm9uV29ya2luZ0RheXNJbkR1cmF0aW9uIjpmYWxzZSwiUGVyY2VudGFnZUNvbXBsZXRlU3R5bGUiOnsiJGlkIjoiNTI3IiwiRm9udFNldHRpbmdzIjp7IiRpZCI6IjUyOC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aWQiOiI1MjkiLCJUb3AiOjAuMCwiTGVmdCI6MC4wLCJSaWdodCI6MC4wLCJCb3R0b20iOjAuMH0sIlBhZGRpbmciOnsiJGlkIjoiNTMwIiwiVG9wIjowLjAsIkxlZnQiOjAuMCwiUmlnaHQiOjAuMCwiQm90dG9tIjowLjB9LCJCYWNrZ3JvdW5kIjp7IiRyZWYiOiIxNCJ9LCJJc1Zpc2libGUiOnRydWUsIldpZHRoIjowLjAsIkhlaWdodCI6MC4wLCJCb3JkZXJTdHlsZSI6eyIkaWQiOiI1MzEiLCJMaW5lQ29sb3IiOm51bGwsIkxpbmVXZWlnaHQiOjAuMCwiTGluZVR5cGUiOjAsIlBhcmVudFN0eWxlIjpudWxsfSwiUGFyZW50U3R5bGUiOm51bGx9LCJEdXJhdGlvblN0eWxlIjp7IiRpZCI6IjUzMiIsIkZvbnRTZXR0aW5ncyI6eyIkaWQiOiI1MzMiLCJGb250U2l6ZSI6MTAsIkZvbnROYW1lIjoiQ2FsaWJyaSIsIklzQm9sZCI6ZmFsc2UsIklzSXRhbGljIjpmYWxzZSwiSXNVbmRlcmxpbmVkIjpmYWxzZSwiUGFyZW50U3R5bGUiOm51bGx9LCJBdXRvU2l6ZSI6MCwiRm9yZWdyb3VuZCI6eyIkaWQiOiI1MzQiLCJDb2xvciI6eyIkcmVmIjoiMjAifX0sIk1heFdpZHRoIjoyMDAuMCwiTWF4SGVpZ2h0IjoiSW5maW5pdHkiLCJTbWFydEZvcmVncm91bmRJc0FjdGl2ZSI6ZmFsc2UsIkhvcml6b250YWxBbGlnbm1lbnQiOjAsIlZlcnRpY2FsQWxpZ25tZW50IjowLCJTbWFydEZvcmVncm91bmQiOm51bGwsIkJhY2tncm91bmRGaWxsVHlwZSI6MCwiTWFyZ2luIjp7IiRpZCI6IjUzNSIsIlRvcCI6MC4wLCJMZWZ0IjowLjAsIlJpZ2h0IjowLjAsIkJvdHRvbSI6MC4wfSwiUGFkZGluZyI6eyIkaWQiOiI1MzYiLCJUb3AiOjAuMCwiTGVmdCI6MC4wLCJSaWdodCI6MC4wLCJCb3R0b20iOjAuMH0sIkJhY2tncm91bmQiOnsiJHJlZiI6IjIzIn0sIklzVmlzaWJsZSI6dHJ1ZSwiV2lkdGgiOjAuMCwiSGVpZ2h0IjowLjAsIkJvcmRlclN0eWxlIjp7IiRpZCI6IjUzNyIsIkxpbmVDb2xvciI6bnVsbCwiTGluZVdlaWdodCI6MC4wLCJMaW5lVHlwZSI6MCwiUGFyZW50U3R5bGUiOm51bGx9LCJQYXJlbnRTdHlsZSI6bnVsbH0sIkhvcml6b250YWxDb25uZWN0b3JTdHlsZSI6eyIkaWQiOiI1MzgiLCJMaW5lQ29sb3IiOnsiJHJlZiI6IjI2In0sIkxpbmVXZWlnaHQiOjEuMCwiTGluZVR5cGUiOjAsIlBhcmVudFN0eWxlIjpudWxsfSwiVmVydGljYWxDb25uZWN0b3JTdHlsZSI6eyIkaWQiOiI1MzkiLCJMaW5lQ29sb3IiOnsiJHJlZiI6IjI5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NTQwIiwiTWFyZ2luIjp7IiRpZCI6IjU0MSIsIlRvcCI6MC4wLCJMZWZ0Ijo0LjAsIlJpZ2h0Ijo0LjAsIkJvdHRvbSI6MC4wfSwiUGFkZGluZyI6eyIkaWQiOiI1NDIiLCJUb3AiOjAuMCwiTGVmdCI6MC4wLCJSaWdodCI6MC4wLCJCb3R0b20iOjAuMH0sIkJhY2tncm91bmQiOnsiJGlkIjoiNTQzIiwiQ29sb3IiOnsiJGlkIjoiNTQ0IiwiQSI6MjU1LCJSIjoyNTQsIkciOjE4NiwiQiI6MTB9fSwiSXNWaXNpYmxlIjp0cnVlLCJXaWR0aCI6MC4wLCJIZWlnaHQiOjE2LjAsIkJvcmRlclN0eWxlIjp7IiRpZCI6IjU0NSIsIkxpbmVDb2xvciI6eyIkcmVmIjoiMzcifSwiTGluZVdlaWdodCI6MC4wLCJMaW5lVHlwZSI6MCwiUGFyZW50U3R5bGUiOm51bGx9LCJQYXJlbnRTdHlsZSI6bnVsbH0sIlRpdGxlU3R5bGUiOnsiJGlkIjoiNTQ2IiwiRm9udFNldHRpbmdzIjp7IiRpZCI6IjU0NyIsIkZvbnRTaXplIjoxMSwiRm9udE5hbWUiOiJDYWxpYnJpIiwiSXNCb2xkIjpmYWxzZSwiSXNJdGFsaWMiOmZhbHNlLCJJc1VuZGVybGluZWQiOmZhbHNlLCJQYXJlbnRTdHlsZSI6bnVsbH0sIkF1dG9TaXplIjowLCJGb3JlZ3JvdW5kIjp7IiRpZCI6IjU0OCIsIkNvbG9yIjp7IiRpZCI6IjU0OSIsIkEiOjI1NSwiUiI6NzIsIkciOjcyLCJCIjo3Mn19LCJNYXhXaWR0aCI6OTYwLjAsIk1heEhlaWdodCI6IkluZmluaXR5IiwiU21hcnRGb3JlZ3JvdW5kSXNBY3RpdmUiOmZhbHNlLCJIb3Jpem9udGFsQWxpZ25tZW50IjoxLCJWZXJ0aWNhbEFsaWdubWVudCI6MCwiU21hcnRGb3JlZ3JvdW5kIjpudWxsLCJCYWNrZ3JvdW5kRmlsbFR5cGUiOjAsIk1hcmdpbiI6eyIkaWQiOiI1NTAiLCJUb3AiOjAuMCwiTGVmdCI6MC4wLCJSaWdodCI6MC4wLCJCb3R0b20iOjAuMH0sIlBhZGRpbmciOnsiJGlkIjoiNTUxIiwiVG9wIjowLjAsIkxlZnQiOjAuMCwiUmlnaHQiOjAuMCwiQm90dG9tIjowLjB9LCJCYWNrZ3JvdW5kIjp7IiRyZWYiOiI0NSJ9LCJJc1Zpc2libGUiOnRydWUsIldpZHRoIjowLjAsIkhlaWdodCI6MC4wLCJCb3JkZXJTdHlsZSI6eyIkaWQiOiI1NTIiLCJMaW5lQ29sb3IiOm51bGwsIkxpbmVXZWlnaHQiOjAuMCwiTGluZVR5cGUiOjAsIlBhcmVudFN0eWxlIjpudWxsfSwiUGFyZW50U3R5bGUiOm51bGx9LCJEYXRlU3R5bGUiOnsiJGlkIjoiNTUzIiwiRm9udFNldHRpbmdzIjp7IiRpZCI6IjU1NCIsIkZvbnRTaXplIjoxMCwiRm9udE5hbWUiOiJDYWxpYnJpIiwiSXNCb2xkIjpmYWxzZSwiSXNJdGFsaWMiOmZhbHNlLCJJc1VuZGVybGluZWQiOmZhbHNlLCJQYXJlbnRTdHlsZSI6bnVsbH0sIkF1dG9TaXplIjowLCJGb3JlZ3JvdW5kIjp7IiRpZCI6IjU1NSIsIkNvbG9yIjp7IiRpZCI6IjU1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U3IiwiVG9wIjowLjAsIkxlZnQiOjAuMCwiUmlnaHQiOjAuMCwiQm90dG9tIjowLjB9LCJQYWRkaW5nIjp7IiRpZCI6IjU1OCIsIlRvcCI6MC4wLCJMZWZ0IjowLjAsIlJpZ2h0IjowLjAsIkJvdHRvbSI6MC4wfSwiQmFja2dyb3VuZCI6eyIkcmVmIjoiNTMifSwiSXNWaXNpYmxlIjp0cnVlLCJXaWR0aCI6MC4wLCJIZWlnaHQiOjAuMCwiQm9yZGVyU3R5bGUiOnsiJGlkIjoiNTU5IiwiTGluZUNvbG9yIjpudWxsLCJMaW5lV2VpZ2h0IjowLjAsIkxpbmVUeXBlIjowLCJQYXJlbnRTdHlsZSI6bnVsbH0sIlBhcmVudFN0eWxlIjpudWxsfSwiRGF0ZUZvcm1hdCI6eyIkaWQiOiI1Nj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YxIiwiRm9ybWF0IjowLCJJc1Zpc2libGUiOmZhbHNlLCJMYXN0S25vd25WaXNpYmlsaXR5U3RhdGUiOmZhbHNlfSwiSXNWaXNpYmxlIjp0cnVlLCJQYXJlbnRTdHlsZSI6bnVsbH0sIkluZGV4IjoyMywiU21hcnREdXJhdGlvbkFjdGl2YXRlZCI6ZmFsc2UsIkRhdGVGb3JtYXQiOnsiJHJlZiI6IjU2MCJ9LCJXZWVrTnVtYmVyaW5nIjp7IiRpZCI6IjU2MiIsIkZvcm1hdCI6MCwiSXNWaXNpYmxlIjpmYWxzZSwiTGFzdEtub3duVmlzaWJpbGl0eVN0YXRlIjpmYWxzZX0sIklkIjoiMmU5MjFlOTUtY2Q4ZC00YjEzLWExMzUtMDBiYzdiMjFiZjRjIiwiSW1wb3J0SWQiOm51bGwsIlRpdGxlIjoiSW50ZWdyYXRpb24gSUlJIiwiTm90ZSI6bnVsbCwiSHlwZXJsaW5rIjp7IiRpZCI6IjU2MyIsIkFkZHJlc3MiOiIiLCJTdWJBZGRyZXNzIjoiIn0sIklzQ2hhbmdlZCI6ZmFsc2UsIklzTmV3IjpmYWxzZX19XSwiX21pbGVzdG9uZXMiOltdLCJJZCI6IjRkMWYyMDc5LTIyZTctNDdiNy04YjZjLTY4Yzk4YzFiNjgzMyIsIklzU2luZ2xlSXRlbVJvdyI6ZmFsc2V9XSwiSW5kZXgiOjAsIklkIjoiNjQ0YWJhY2MtY2Q0Yy00MTA2LWJjNWMtMGUxNTYwMjI1MjczIiwiSGVhZGVyVGV4dCI6bnVsbCwiSXNEZWZhdWx0Ijp0cnVlLCJTdHlsZSI6eyIkaWQiOiI1NjQiLCJIZWFkZXJTdHlsZSI6eyIkaWQiOiI1NjUiLCJUZXh0U3R5bGUiOnsiJGlkIjoiNTY2IiwiRm9udFNldHRpbmdzIjp7IiRpZCI6IjU2NyIsIkZvbnRTaXplIjoxMSwiRm9udE5hbWUiOiJDYWxpYnJpIiwiSXNCb2xkIjpmYWxzZSwiSXNJdGFsaWMiOmZhbHNlLCJJc1VuZGVybGluZWQiOmZhbHNlLCJQYXJlbnRTdHlsZSI6bnVsbH0sIkF1dG9TaXplIjoyLCJGb3JlZ3JvdW5kIjp7IiRpZCI6IjU2OCIsIkNvbG9yIjp7IiRpZCI6IjU2OS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U3MCIsIlRvcCI6MC4wLCJMZWZ0IjowLjAsIlJpZ2h0IjowLjAsIkJvdHRvbSI6MC4wfSwiUGFkZGluZyI6eyIkaWQiOiI1NzEiLCJUb3AiOjAuMCwiTGVmdCI6MC4wLCJSaWdodCI6MC4wLCJCb3R0b20iOjAuMH0sIkJhY2tncm91bmQiOm51bGwsIklzVmlzaWJsZSI6dHJ1ZSwiV2lkdGgiOjAuMCwiSGVpZ2h0IjowLjAsIkJvcmRlclN0eWxlIjpudWxsLCJQYXJlbnRTdHlsZSI6bnVsbH0sIlJlY3RhbmdsZVN0eWxlIjp7IiRpZCI6IjU3MiIsIk1hcmdpbiI6eyIkaWQiOiI1NzMiLCJUb3AiOjAuMCwiTGVmdCI6MC4wLCJSaWdodCI6MC4wLCJCb3R0b20iOjAuMH0sIlBhZGRpbmciOnsiJGlkIjoiNTc0IiwiVG9wIjowLjAsIkxlZnQiOjAuMCwiUmlnaHQiOjAuMCwiQm90dG9tIjowLjB9LCJCYWNrZ3JvdW5kIjp7IiRpZCI6IjU3NSIsIkNvbG9yIjp7IiRpZCI6IjU3NiIsIkEiOjYzLCJSIjoyNTUsIkciOjE5MiwiQiI6MH19LCJJc1Zpc2libGUiOnRydWUsIldpZHRoIjowLjAsIkhlaWdodCI6MC4wLCJCb3JkZXJTdHlsZSI6eyIkaWQiOiI1NzciLCJMaW5lQ29sb3IiOnsiJGlkIjoiNTc4IiwiJHR5cGUiOiJOTFJFLkNvbW1vbi5Eb20uU29saWRDb2xvckJydXNoLCBOTFJFLkNvbW1vbiIsIkNvbG9yIjp7IiRpZCI6IjU3OSIsIkEiOjI1NSwiUiI6MjU1LCJHIjowLCJCIjowfX0sIkxpbmVXZWlnaHQiOjAuMCwiTGluZVR5cGUiOjAsIlBhcmVudFN0eWxlIjpudWxsfSwiUGFyZW50U3R5bGUiOm51bGx9LCJNYXJnaW4iOnsiJGlkIjoiNTgwIiwiVG9wIjowLjAsIkxlZnQiOjAuMCwiUmlnaHQiOjAuMCwiQm90dG9tIjowLjB9LCJQYWRkaW5nIjp7IiRpZCI6IjU4MSIsIlRvcCI6MC4wLCJMZWZ0IjowLjAsIlJpZ2h0IjowLjAsIkJvdHRvbSI6MC4wfSwiQmFja2dyb3VuZCI6bnVsbCwiSXNWaXNpYmxlIjp0cnVlLCJXaWR0aCI6MC4wLCJIZWlnaHQiOjAuMCwiQm9yZGVyU3R5bGUiOm51bGwsIlBhcmVudFN0eWxlIjpudWxsfSwiQmFja2dyb3VuZFN0eWxlIjp7IiRpZCI6IjU4MiIsIk1hcmdpbiI6eyIkaWQiOiI1ODMiLCJUb3AiOjAuMCwiTGVmdCI6MC4wLCJSaWdodCI6MC4wLCJCb3R0b20iOjAuMH0sIlBhZGRpbmciOnsiJGlkIjoiNTg0IiwiVG9wIjowLjAsIkxlZnQiOjAuMCwiUmlnaHQiOjAuMCwiQm90dG9tIjowLjB9LCJCYWNrZ3JvdW5kIjp7IiRpZCI6IjU4NSIsIkNvbG9yIjp7IiRpZCI6IjU4NiIsIkEiOjUxLCJSIjoxNTUsIkciOjE4NywiQiI6ODl9fSwiSXNWaXNpYmxlIjp0cnVlLCJXaWR0aCI6MC4wLCJIZWlnaHQiOjAuMCwiQm9yZGVyU3R5bGUiOnsiJGlkIjoiNTg3IiwiTGluZUNvbG9yIjp7IiRpZCI6IjU4OCIsIiR0eXBlIjoiTkxSRS5Db21tb24uRG9tLlNvbGlkQ29sb3JCcnVzaCwgTkxSRS5Db21tb24iLCJDb2xvciI6eyIkaWQiOiI1ODkiLCJBIjoyNTUsIlIiOjI1NSwiRyI6MCwiQiI6MH19LCJMaW5lV2VpZ2h0IjowLjAsIkxpbmVUeXBlIjowLCJQYXJlbnRTdHlsZSI6bnVsbH0sIlBhcmVudFN0eWxlIjpudWxsfSwiTWFyZ2luIjp7IiRpZCI6IjU5MCIsIlRvcCI6MC4wLCJMZWZ0IjowLjAsIlJpZ2h0IjowLjAsIkJvdHRvbSI6MC4wfSwiUGFkZGluZyI6eyIkaWQiOiI1OTEiLCJUb3AiOjAuMCwiTGVmdCI6MC4wLCJSaWdodCI6MC4wLCJCb3R0b20iOjAuMH0sIklzVmlzaWJsZSI6dHJ1ZSwiV2lkdGgiOjAuMCwiSGVpZ2h0IjowLjAsIkJvcmRlclN0eWxlIjpudWxsLCJQYXJlbnRTdHlsZSI6bnVsbH19XSwiSWQiOiIyMDdkZDMyNy0xZTM0LTQ2MDMtODQzMC1hNzc2NDc2NTQzZTciLCJJbmRleCI6MTUsIkhlYWRlclRleHQiOiJUZXN0IiwiU3R5bGUiOnsiJGlkIjoiNTkyIiwiSGVhZGVyU3R5bGUiOnsiJGlkIjoiNTkzIiwiVGV4dElzVmVydGljYWwiOmZhbHNlLCJUZXh0U3R5bGUiOnsiJGlkIjoiNTk0IiwiRm9udFNldHRpbmdzIjp7IiRpZCI6IjU5NSIsIkZvbnRTaXplIjoxMCwiRm9udE5hbWUiOiJGcmFua2xpbiBHb3RoaWMgTWVkaXVtIiwiSXNCb2xkIjpmYWxzZSwiSXNJdGFsaWMiOmZhbHNlLCJJc1VuZGVybGluZWQiOmZhbHNlLCJQYXJlbnRTdHlsZSI6bnVsbH0sIkF1dG9TaXplIjowLCJGb3JlZ3JvdW5kIjp7IiRpZCI6IjU5NiIsIkNvbG9yIjp7IiRpZCI6IjU5NyIsIkEiOjI1NSwiUiI6MTE4LCJHIjo5MCwiQiI6MH19LCJNYXhXaWR0aCI6MC4wLCJNYXhIZWlnaHQiOjAuMCwiU21hcnRGb3JlZ3JvdW5kSXNBY3RpdmUiOmZhbHNlLCJIb3Jpem9udGFsQWxpZ25tZW50IjowLCJWZXJ0aWNhbEFsaWdubWVudCI6MCwiU21hcnRGb3JlZ3JvdW5kIjpudWxsLCJCYWNrZ3JvdW5kRmlsbFR5cGUiOjAsIk1hcmdpbiI6eyIkcmVmIjoiMzMyIn0sIlBhZGRpbmciOnsiJHJlZiI6IjMzMyJ9LCJCYWNrZ3JvdW5kIjpudWxsLCJJc1Zpc2libGUiOmZhbHNlLCJXaWR0aCI6MC4wLCJIZWlnaHQiOjAuMCwiQm9yZGVyU3R5bGUiOm51bGwsIlBhcmVudFN0eWxlIjpudWxsfSwiUmVjdGFuZ2xlU3R5bGUiOnsiJGlkIjoiNTk4IiwiTWFyZ2luIjp7IiRyZWYiOiIzMzUifSwiUGFkZGluZyI6eyIkcmVmIjoiMzM2In0sIkJhY2tncm91bmQiOnsiJGlkIjoiNTk5IiwiQ29sb3IiOnsiJGlkIjoiNjAwIiwiQSI6MTI3LCJSIjoyNTUsIkciOjE5MiwiQiI6MH19LCJJc1Zpc2libGUiOmZhbHNlLCJXaWR0aCI6MC4wLCJIZWlnaHQiOjAuMCwiQm9yZGVyU3R5bGUiOnsiJGlkIjoiNjAxIiwiTGluZUNvbG9yIjp7IiRyZWYiOiIzNDAifSwiTGluZVdlaWdodCI6MC4wLCJMaW5lVHlwZSI6MCwiUGFyZW50U3R5bGUiOm51bGx9LCJQYXJlbnRTdHlsZSI6bnVsbH0sIk1hcmdpbiI6eyIkcmVmIjoiMzQyIn0sIlBhZGRpbmciOnsiJHJlZiI6IjM0MyJ9LCJCYWNrZ3JvdW5kIjpudWxsLCJJc1Zpc2libGUiOnRydWUsIldpZHRoIjowLjAsIkhlaWdodCI6MC4wLCJCb3JkZXJTdHlsZSI6bnVsbCwiUGFyZW50U3R5bGUiOm51bGx9LCJCYWNrZ3JvdW5kU3R5bGUiOnsiJGlkIjoiNjAyIiwiTWFyZ2luIjp7IiRyZWYiOiIzNDUifSwiUGFkZGluZyI6eyIkcmVmIjoiMzQ2In0sIkJhY2tncm91bmQiOnsiJGlkIjoiNjAzIiwiQ29sb3IiOnsiJGlkIjoiNjA0IiwiQSI6MzgsIlIiOjI1NSwiRyI6MTkyLCJCIjowfX0sIklzVmlzaWJsZSI6dHJ1ZSwiV2lkdGgiOjAuMCwiSGVpZ2h0IjowLjAsIkJvcmRlclN0eWxlIjp7IiRpZCI6IjYwNSIsIkxpbmVDb2xvciI6eyIkcmVmIjoiMzUwIn0sIkxpbmVXZWlnaHQiOjAuMCwiTGluZVR5cGUiOjAsIlBhcmVudFN0eWxlIjpudWxsfSwiUGFyZW50U3R5bGUiOm51bGx9LCJJc0Fib3ZlVGltZWJhbmQiOmZhbHNlLCJNYXJnaW4iOnsiJGlkIjoiNjA2IiwiVG9wIjowLjAsIkxlZnQiOjAuMCwiUmlnaHQiOjAuMCwiQm90dG9tIjowLjB9LCJQYWRkaW5nIjp7IiRpZCI6IjYwNyIsIlRvcCI6MC4wLCJMZWZ0IjowLjAsIlJpZ2h0IjowLjAsIkJvdHRvbSI6MC4wfSwiSXNWaXNpYmxlIjp0cnVlLCJXaWR0aCI6MC4wLCJIZWlnaHQiOjAuMCwiQm9yZGVyU3R5bGUiOnsiJGlkIjoiNjA4IiwiTGluZUNvbG9yIjpudWxsLCJMaW5lV2VpZ2h0IjowLjAsIkxpbmVUeXBlIjowLCJQYXJlbnRTdHlsZSI6bnVsbH0sIlBhcmVudFN0eWxlIjpudWxsfX0seyIkaWQiOiI2MDkiLCJfYWN0aXZpdGllcyI6W3siJGlkIjoiNjEwIiwiX3Jvd3MiOlt7IiRpZCI6IjYxMSIsIl90YXNrcyI6W3siJGlkIjoiNjEyIiwiX2F0dGFjaGVkTWlsZXN0b25lcyI6W10sIlRhc2tEZWZpbml0aW9uIjp7IiRpZCI6IjYxMyIsIkdyb3VwTmFtZSI6IjllMzI4YTQ3LTgyMTAtNDI1NS1hZjg2LTQ1NWMwOTY2NmFlNSIsIlN0YXJ0RGF0ZSI6IjIwMTktMDQtMDFUMDA6MDA6MDAiLCJFbmREYXRlIjoiMjAxOS0wNS0xM1QxMTo1OTowMCIsIlBlcmNlbnRhZ2VDb21wbGV0ZSI6bnVsbCwiU3R5bGUiOnsiJGlkIjoiNjE0IiwiU2hhcGUiOjMsIlNoYXBlVGhpY2tuZXNzIjowLCJEdXJhdGlvbkZvcm1hdCI6MCwiSW5jbHVkZU5vbldvcmtpbmdEYXlzSW5EdXJhdGlvbiI6ZmFsc2UsIlBlcmNlbnRhZ2VDb21wbGV0ZVN0eWxlIjp7IiRpZCI6IjYxNSIsIkZvbnRTZXR0aW5ncyI6eyIkaWQiOiI2MTY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GlkIjoiNjE3IiwiVG9wIjowLjAsIkxlZnQiOjAuMCwiUmlnaHQiOjAuMCwiQm90dG9tIjowLjB9LCJQYWRkaW5nIjp7IiRpZCI6IjYxOCIsIlRvcCI6MC4wLCJMZWZ0IjowLjAsIlJpZ2h0IjowLjAsIkJvdHRvbSI6MC4wfSwiQmFja2dyb3VuZCI6eyIkcmVmIjoiMTQifSwiSXNWaXNpYmxlIjp0cnVlLCJXaWR0aCI6MC4wLCJIZWlnaHQiOjAuMCwiQm9yZGVyU3R5bGUiOnsiJGlkIjoiNjE5IiwiTGluZUNvbG9yIjpudWxsLCJMaW5lV2VpZ2h0IjowLjAsIkxpbmVUeXBlIjowLCJQYXJlbnRTdHlsZSI6bnVsbH0sIlBhcmVudFN0eWxlIjpudWxsfSwiRHVyYXRpb25TdHlsZSI6eyIkaWQiOiI2MjAiLCJGb250U2V0dGluZ3MiOnsiJGlkIjoiNjIxIiwiRm9udFNpemUiOjEwLCJGb250TmFtZSI6IkNhbGlicmkiLCJJc0JvbGQiOmZhbHNlLCJJc0l0YWxpYyI6ZmFsc2UsIklzVW5kZXJsaW5lZCI6ZmFsc2UsIlBhcmVudFN0eWxlIjpudWxsfSwiQXV0b1NpemUiOjAsIkZvcmVncm91bmQiOnsiJGlkIjoiNjIyIiwiQ29sb3IiOnsiJHJlZiI6IjIwIn19LCJNYXhXaWR0aCI6MjAwLjAsIk1heEhlaWdodCI6IkluZmluaXR5IiwiU21hcnRGb3JlZ3JvdW5kSXNBY3RpdmUiOmZhbHNlLCJIb3Jpem9udGFsQWxpZ25tZW50IjowLCJWZXJ0aWNhbEFsaWdubWVudCI6MCwiU21hcnRGb3JlZ3JvdW5kIjpudWxsLCJCYWNrZ3JvdW5kRmlsbFR5cGUiOjAsIk1hcmdpbiI6eyIkaWQiOiI2MjMiLCJUb3AiOjAuMCwiTGVmdCI6MC4wLCJSaWdodCI6MC4wLCJCb3R0b20iOjAuMH0sIlBhZGRpbmciOnsiJGlkIjoiNjI0IiwiVG9wIjowLjAsIkxlZnQiOjAuMCwiUmlnaHQiOjAuMCwiQm90dG9tIjowLjB9LCJCYWNrZ3JvdW5kIjp7IiRyZWYiOiIyMyJ9LCJJc1Zpc2libGUiOnRydWUsIldpZHRoIjowLjAsIkhlaWdodCI6MC4wLCJCb3JkZXJTdHlsZSI6eyIkaWQiOiI2MjUiLCJMaW5lQ29sb3IiOm51bGwsIkxpbmVXZWlnaHQiOjAuMCwiTGluZVR5cGUiOjAsIlBhcmVudFN0eWxlIjpudWxsfSwiUGFyZW50U3R5bGUiOm51bGx9LCJIb3Jpem9udGFsQ29ubmVjdG9yU3R5bGUiOnsiJGlkIjoiNjI2IiwiTGluZUNvbG9yIjp7IiRyZWYiOiIyNiJ9LCJMaW5lV2VpZ2h0IjoxLjAsIkxpbmVUeXBlIjowLCJQYXJlbnRTdHlsZSI6bnVsbH0sIlZlcnRpY2FsQ29ubmVjdG9yU3R5bGUiOnsiJGlkIjoiNjI3IiwiTGluZUNvbG9yIjp7IiRyZWYiOiIyOS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YyOCIsIk1hcmdpbiI6eyIkaWQiOiI2MjkiLCJUb3AiOjAuMCwiTGVmdCI6NC4wLCJSaWdodCI6NC4wLCJCb3R0b20iOjAuMH0sIlBhZGRpbmciOnsiJGlkIjoiNjMwIiwiVG9wIjowLjAsIkxlZnQiOjAuMCwiUmlnaHQiOjAuMCwiQm90dG9tIjowLjB9LCJCYWNrZ3JvdW5kIjp7IiRpZCI6IjYzMSIsIkNvbG9yIjp7IiRpZCI6IjYzMiIsIkEiOjI1NSwiUiI6MTE2LCJHIjoxNzMsIkIiOjczfX0sIklzVmlzaWJsZSI6dHJ1ZSwiV2lkdGgiOjAuMCwiSGVpZ2h0IjoxMy40MjY2NjY2NjY2NjY2NzcsIkJvcmRlclN0eWxlIjp7IiRpZCI6IjYzMyIsIkxpbmVDb2xvciI6eyIkcmVmIjoiMzcifSwiTGluZVdlaWdodCI6MC4wLCJMaW5lVHlwZSI6MCwiUGFyZW50U3R5bGUiOm51bGx9LCJQYXJlbnRTdHlsZSI6bnVsbH0sIlRpdGxlU3R5bGUiOnsiJGlkIjoiNjM0IiwiRm9udFNldHRpbmdzIjp7IiRpZCI6IjYzNSIsIkZvbnRTaXplIjoxMSwiRm9udE5hbWUiOiJDYWxpYnJpIiwiSXNCb2xkIjpmYWxzZSwiSXNJdGFsaWMiOmZhbHNlLCJJc1VuZGVybGluZWQiOmZhbHNlLCJQYXJlbnRTdHlsZSI6bnVsbH0sIkF1dG9TaXplIjowLCJGb3JlZ3JvdW5kIjp7IiRpZCI6IjYzNiIsIkNvbG9yIjp7IiRpZCI6IjYzNy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2MzgiLCJUb3AiOjAuMCwiTGVmdCI6MC4wLCJSaWdodCI6MC4wLCJCb3R0b20iOjAuMH0sIlBhZGRpbmciOnsiJGlkIjoiNjM5IiwiVG9wIjowLjAsIkxlZnQiOjAuMCwiUmlnaHQiOjAuMCwiQm90dG9tIjowLjB9LCJCYWNrZ3JvdW5kIjp7IiRyZWYiOiI0NSJ9LCJJc1Zpc2libGUiOnRydWUsIldpZHRoIjowLjAsIkhlaWdodCI6MC4wLCJCb3JkZXJTdHlsZSI6eyIkaWQiOiI2NDAiLCJMaW5lQ29sb3IiOm51bGwsIkxpbmVXZWlnaHQiOjAuMCwiTGluZVR5cGUiOjAsIlBhcmVudFN0eWxlIjpudWxsfSwiUGFyZW50U3R5bGUiOm51bGx9LCJEYXRlU3R5bGUiOnsiJGlkIjoiNjQxIiwiRm9udFNldHRpbmdzIjp7IiRpZCI6IjY0MiIsIkZvbnRTaXplIjoxMCwiRm9udE5hbWUiOiJDYWxpYnJpIiwiSXNCb2xkIjpmYWxzZSwiSXNJdGFsaWMiOmZhbHNlLCJJc1VuZGVybGluZWQiOmZhbHNlLCJQYXJlbnRTdHlsZSI6bnVsbH0sIkF1dG9TaXplIjowLCJGb3JlZ3JvdW5kIjp7IiRpZCI6IjY0MyIsIkNvbG9yIjp7IiRpZCI6IjY0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jQ1IiwiVG9wIjowLjAsIkxlZnQiOjAuMCwiUmlnaHQiOjAuMCwiQm90dG9tIjowLjB9LCJQYWRkaW5nIjp7IiRpZCI6IjY0NiIsIlRvcCI6MC4wLCJMZWZ0IjowLjAsIlJpZ2h0IjowLjAsIkJvdHRvbSI6MC4wfSwiQmFja2dyb3VuZCI6eyIkcmVmIjoiNTMifSwiSXNWaXNpYmxlIjp0cnVlLCJXaWR0aCI6MC4wLCJIZWlnaHQiOjAuMCwiQm9yZGVyU3R5bGUiOnsiJGlkIjoiNjQ3IiwiTGluZUNvbG9yIjpudWxsLCJMaW5lV2VpZ2h0IjowLjAsIkxpbmVUeXBlIjowLCJQYXJlbnRTdHlsZSI6bnVsbH0sIlBhcmVudFN0eWxlIjpudWxsfSwiRGF0ZUZvcm1hdCI6eyIkaWQiOiI2ND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Q5IiwiRm9ybWF0IjowLCJJc1Zpc2libGUiOmZhbHNlLCJMYXN0S25vd25WaXNpYmlsaXR5U3RhdGUiOmZhbHNlfSwiSXNWaXNpYmxlIjp0cnVlLCJQYXJlbnRTdHlsZSI6bnVsbH0sIkluZGV4IjoyNSwiU21hcnREdXJhdGlvbkFjdGl2YXRlZCI6ZmFsc2UsIkRhdGVGb3JtYXQiOnsiJHJlZiI6IjY0OCJ9LCJXZWVrTnVtYmVyaW5nIjp7IiRpZCI6IjY1MCIsIkZvcm1hdCI6MCwiSXNWaXNpYmxlIjpmYWxzZSwiTGFzdEtub3duVmlzaWJpbGl0eVN0YXRlIjpmYWxzZX0sIklkIjoiNDdjYmU4OWMtZGY1NS00MTk5LTlhZTAtZDNhYzUyNjE5NGY2IiwiSW1wb3J0SWQiOm51bGwsIlRpdGxlIjoiQWxwaGEgQnVpbGQiLCJOb3RlIjpudWxsLCJIeXBlcmxpbmsiOnsiJGlkIjoiNjUxIiwiQWRkcmVzcyI6IiIsIlN1YkFkZHJlc3MiOiIifSwiSXNDaGFuZ2VkIjpmYWxzZSwiSXNOZXciOmZhbHNlfX0seyIkaWQiOiI2NTIiLCJfYXR0YWNoZWRNaWxlc3RvbmVzIjpbXSwiVGFza0RlZmluaXRpb24iOnsiJGlkIjoiNjUzIiwiR3JvdXBOYW1lIjoiOWUzMjhhNDctODIxMC00MjU1LWFmODYtNDU1YzA5NjY2YWU1IiwiU3RhcnREYXRlIjoiMjAxOS0wMy0wMVQwMDowMDowMCIsIkVuZERhdGUiOiIyMDE5LTA0LTAxVDExOjU5OjAwIiwiUGVyY2VudGFnZUNvbXBsZXRlIjpudWxsLCJTdHlsZSI6eyIkaWQiOiI2NTQiLCJTaGFwZSI6MSwiU2hhcGVUaGlja25lc3MiOjAsIkR1cmF0aW9uRm9ybWF0IjowLCJJbmNsdWRlTm9uV29ya2luZ0RheXNJbkR1cmF0aW9uIjpmYWxzZSwiUGVyY2VudGFnZUNvbXBsZXRlU3R5bGUiOnsiJGlkIjoiNjU1IiwiRm9udFNldHRpbmdzIjp7IiRpZCI6IjY1Ni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aWQiOiI2NTciLCJUb3AiOjAuMCwiTGVmdCI6MC4wLCJSaWdodCI6MC4wLCJCb3R0b20iOjAuMH0sIlBhZGRpbmciOnsiJGlkIjoiNjU4IiwiVG9wIjowLjAsIkxlZnQiOjAuMCwiUmlnaHQiOjAuMCwiQm90dG9tIjowLjB9LCJCYWNrZ3JvdW5kIjp7IiRyZWYiOiIxNCJ9LCJJc1Zpc2libGUiOnRydWUsIldpZHRoIjowLjAsIkhlaWdodCI6MC4wLCJCb3JkZXJTdHlsZSI6eyIkaWQiOiI2NTkiLCJMaW5lQ29sb3IiOm51bGwsIkxpbmVXZWlnaHQiOjAuMCwiTGluZVR5cGUiOjAsIlBhcmVudFN0eWxlIjpudWxsfSwiUGFyZW50U3R5bGUiOm51bGx9LCJEdXJhdGlvblN0eWxlIjp7IiRpZCI6IjY2MCIsIkZvbnRTZXR0aW5ncyI6eyIkaWQiOiI2NjEiLCJGb250U2l6ZSI6MTAsIkZvbnROYW1lIjoiQ2FsaWJyaSIsIklzQm9sZCI6ZmFsc2UsIklzSXRhbGljIjpmYWxzZSwiSXNVbmRlcmxpbmVkIjpmYWxzZSwiUGFyZW50U3R5bGUiOm51bGx9LCJBdXRvU2l6ZSI6MCwiRm9yZWdyb3VuZCI6eyIkaWQiOiI2NjIiLCJDb2xvciI6eyIkcmVmIjoiMjAifX0sIk1heFdpZHRoIjoyMDAuMCwiTWF4SGVpZ2h0IjoiSW5maW5pdHkiLCJTbWFydEZvcmVncm91bmRJc0FjdGl2ZSI6ZmFsc2UsIkhvcml6b250YWxBbGlnbm1lbnQiOjAsIlZlcnRpY2FsQWxpZ25tZW50IjowLCJTbWFydEZvcmVncm91bmQiOm51bGwsIkJhY2tncm91bmRGaWxsVHlwZSI6MCwiTWFyZ2luIjp7IiRpZCI6IjY2MyIsIlRvcCI6MC4wLCJMZWZ0IjowLjAsIlJpZ2h0IjowLjAsIkJvdHRvbSI6MC4wfSwiUGFkZGluZyI6eyIkaWQiOiI2NjQiLCJUb3AiOjAuMCwiTGVmdCI6MC4wLCJSaWdodCI6MC4wLCJCb3R0b20iOjAuMH0sIkJhY2tncm91bmQiOnsiJHJlZiI6IjIzIn0sIklzVmlzaWJsZSI6dHJ1ZSwiV2lkdGgiOjAuMCwiSGVpZ2h0IjowLjAsIkJvcmRlclN0eWxlIjp7IiRpZCI6IjY2NSIsIkxpbmVDb2xvciI6bnVsbCwiTGluZVdlaWdodCI6MC4wLCJMaW5lVHlwZSI6MCwiUGFyZW50U3R5bGUiOm51bGx9LCJQYXJlbnRTdHlsZSI6bnVsbH0sIkhvcml6b250YWxDb25uZWN0b3JTdHlsZSI6eyIkaWQiOiI2NjYiLCJMaW5lQ29sb3IiOnsiJHJlZiI6IjI2In0sIkxpbmVXZWlnaHQiOjEuMCwiTGluZVR5cGUiOjAsIlBhcmVudFN0eWxlIjpudWxsfSwiVmVydGljYWxDb25uZWN0b3JTdHlsZSI6eyIkaWQiOiI2NjciLCJMaW5lQ29sb3IiOnsiJHJlZiI6IjI5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NjY4IiwiTWFyZ2luIjp7IiRpZCI6IjY2OSIsIlRvcCI6MC4wLCJMZWZ0Ijo0LjAsIlJpZ2h0Ijo0LjAsIkJvdHRvbSI6MC4wfSwiUGFkZGluZyI6eyIkaWQiOiI2NzAiLCJUb3AiOjAuMCwiTGVmdCI6MC4wLCJSaWdodCI6MC4wLCJCb3R0b20iOjAuMH0sIkJhY2tncm91bmQiOnsiJGlkIjoiNjcxIiwiQ29sb3IiOnsiJGlkIjoiNjcyIiwiQSI6MjU1LCJSIjoxMTYsIkciOjE3MywiQiI6NzN9fSwiSXNWaXNpYmxlIjp0cnVlLCJXaWR0aCI6MC4wLCJIZWlnaHQiOjEzLjQyNjY2NjY2NjY2NjY3NywiQm9yZGVyU3R5bGUiOnsiJGlkIjoiNjczIiwiTGluZUNvbG9yIjp7IiRyZWYiOiIzNyJ9LCJMaW5lV2VpZ2h0IjowLjAsIkxpbmVUeXBlIjowLCJQYXJlbnRTdHlsZSI6bnVsbH0sIlBhcmVudFN0eWxlIjpudWxsfSwiVGl0bGVTdHlsZSI6eyIkaWQiOiI2NzQiLCJGb250U2V0dGluZ3MiOnsiJGlkIjoiNjc1IiwiRm9udFNpemUiOjExLCJGb250TmFtZSI6IkNhbGlicmkiLCJJc0JvbGQiOmZhbHNlLCJJc0l0YWxpYyI6ZmFsc2UsIklzVW5kZXJsaW5lZCI6ZmFsc2UsIlBhcmVudFN0eWxlIjpudWxsfSwiQXV0b1NpemUiOjAsIkZvcmVncm91bmQiOnsiJGlkIjoiNjc2IiwiQ29sb3IiOnsiJGlkIjoiNjc3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Y3OCIsIlRvcCI6MC4wLCJMZWZ0IjowLjAsIlJpZ2h0IjowLjAsIkJvdHRvbSI6MC4wfSwiUGFkZGluZyI6eyIkaWQiOiI2NzkiLCJUb3AiOjAuMCwiTGVmdCI6MC4wLCJSaWdodCI6MC4wLCJCb3R0b20iOjAuMH0sIkJhY2tncm91bmQiOnsiJHJlZiI6IjQ1In0sIklzVmlzaWJsZSI6dHJ1ZSwiV2lkdGgiOjAuMCwiSGVpZ2h0IjowLjAsIkJvcmRlclN0eWxlIjp7IiRpZCI6IjY4MCIsIkxpbmVDb2xvciI6bnVsbCwiTGluZVdlaWdodCI6MC4wLCJMaW5lVHlwZSI6MCwiUGFyZW50U3R5bGUiOm51bGx9LCJQYXJlbnRTdHlsZSI6bnVsbH0sIkRhdGVTdHlsZSI6eyIkaWQiOiI2ODEiLCJGb250U2V0dGluZ3MiOnsiJGlkIjoiNjgyIiwiRm9udFNpemUiOjEwLCJGb250TmFtZSI6IkNhbGlicmkiLCJJc0JvbGQiOmZhbHNlLCJJc0l0YWxpYyI6ZmFsc2UsIklzVW5kZXJsaW5lZCI6ZmFsc2UsIlBhcmVudFN0eWxlIjpudWxsfSwiQXV0b1NpemUiOjAsIkZvcmVncm91bmQiOnsiJGlkIjoiNjgzIiwiQ29sb3IiOnsiJGlkIjoiNjg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2ODUiLCJUb3AiOjAuMCwiTGVmdCI6MC4wLCJSaWdodCI6MC4wLCJCb3R0b20iOjAuMH0sIlBhZGRpbmciOnsiJGlkIjoiNjg2IiwiVG9wIjowLjAsIkxlZnQiOjAuMCwiUmlnaHQiOjAuMCwiQm90dG9tIjowLjB9LCJCYWNrZ3JvdW5kIjp7IiRyZWYiOiI1MyJ9LCJJc1Zpc2libGUiOnRydWUsIldpZHRoIjowLjAsIkhlaWdodCI6MC4wLCJCb3JkZXJTdHlsZSI6eyIkaWQiOiI2ODciLCJMaW5lQ29sb3IiOm51bGwsIkxpbmVXZWlnaHQiOjAuMCwiTGluZVR5cGUiOjAsIlBhcmVudFN0eWxlIjpudWxsfSwiUGFyZW50U3R5bGUiOm51bGx9LCJEYXRlRm9ybWF0Ijp7IiRpZCI6IjY4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ODkiLCJGb3JtYXQiOjAsIklzVmlzaWJsZSI6ZmFsc2UsIkxhc3RLbm93blZpc2liaWxpdHlTdGF0ZSI6ZmFsc2V9LCJJc1Zpc2libGUiOnRydWUsIlBhcmVudFN0eWxlIjpudWxsfSwiSW5kZXgiOjI2LCJTbWFydER1cmF0aW9uQWN0aXZhdGVkIjpmYWxzZSwiRGF0ZUZvcm1hdCI6eyIkcmVmIjoiNjg4In0sIldlZWtOdW1iZXJpbmciOnsiJGlkIjoiNjkwIiwiRm9ybWF0IjowLCJJc1Zpc2libGUiOmZhbHNlLCJMYXN0S25vd25WaXNpYmlsaXR5U3RhdGUiOmZhbHNlfSwiSWQiOiJjZjI1ZTdjYS1lYjkzLTRiNzUtYjFlZi1kMmRiNzE5MDVhZDUiLCJJbXBvcnRJZCI6bnVsbCwiVGl0bGUiOiJQcm90b3R5cGUiLCJOb3RlIjpudWxsLCJIeXBlcmxpbmsiOnsiJGlkIjoiNjkxIiwiQWRkcmVzcyI6IiIsIlN1YkFkZHJlc3MiOiIifSwiSXNDaGFuZ2VkIjpmYWxzZSwiSXNOZXciOmZhbHNlfX1dLCJfbWlsZXN0b25lcyI6W10sIklkIjoiOWUzMjhhNDctODIxMC00MjU1LWFmODYtNDU1YzA5NjY2YWU1IiwiSXNTaW5nbGVJdGVtUm93IjpmYWxzZX0seyIkaWQiOiI2OTIiLCJfdGFza3MiOlt7IiRpZCI6IjY5MyIsIl9hdHRhY2hlZE1pbGVzdG9uZXMiOltdLCJUYXNrRGVmaW5pdGlvbiI6eyIkaWQiOiI2OTQiLCJHcm91cE5hbWUiOm51bGwsIlN0YXJ0RGF0ZSI6IjIwMTktMDQtMDFUMDA6MDA6MDAiLCJFbmREYXRlIjoiMjAxOS0xMC0yMVQxMTo1OTowMCIsIlBlcmNlbnRhZ2VDb21wbGV0ZSI6bnVsbCwiU3R5bGUiOnsiJGlkIjoiNjk1IiwiU2hhcGUiOjYsIlNoYXBlVGhpY2tuZXNzIjoxLCJEdXJhdGlvbkZvcm1hdCI6MCwiSW5jbHVkZU5vbldvcmtpbmdEYXlzSW5EdXJhdGlvbiI6ZmFsc2UsIlBlcmNlbnRhZ2VDb21wbGV0ZVN0eWxlIjp7IiRpZCI6IjY5NiIsIkZvbnRTZXR0aW5ncyI6eyIkaWQiOiI2OTc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GlkIjoiNjk4IiwiVG9wIjowLjAsIkxlZnQiOjAuMCwiUmlnaHQiOjAuMCwiQm90dG9tIjowLjB9LCJQYWRkaW5nIjp7IiRpZCI6IjY5OSIsIlRvcCI6MC4wLCJMZWZ0IjowLjAsIlJpZ2h0IjowLjAsIkJvdHRvbSI6MC4wfSwiQmFja2dyb3VuZCI6eyIkcmVmIjoiMTQifSwiSXNWaXNpYmxlIjp0cnVlLCJXaWR0aCI6MC4wLCJIZWlnaHQiOjAuMCwiQm9yZGVyU3R5bGUiOnsiJGlkIjoiNzAwIiwiTGluZUNvbG9yIjpudWxsLCJMaW5lV2VpZ2h0IjowLjAsIkxpbmVUeXBlIjowLCJQYXJlbnRTdHlsZSI6bnVsbH0sIlBhcmVudFN0eWxlIjpudWxsfSwiRHVyYXRpb25TdHlsZSI6eyIkaWQiOiI3MDEiLCJGb250U2V0dGluZ3MiOnsiJGlkIjoiNzAyIiwiRm9udFNpemUiOjEwLCJGb250TmFtZSI6IkNhbGlicmkiLCJJc0JvbGQiOmZhbHNlLCJJc0l0YWxpYyI6ZmFsc2UsIklzVW5kZXJsaW5lZCI6ZmFsc2UsIlBhcmVudFN0eWxlIjpudWxsfSwiQXV0b1NpemUiOjAsIkZvcmVncm91bmQiOnsiJGlkIjoiNzAzIiwiQ29sb3IiOnsiJHJlZiI6IjIwIn19LCJNYXhXaWR0aCI6MjAwLjAsIk1heEhlaWdodCI6IkluZmluaXR5IiwiU21hcnRGb3JlZ3JvdW5kSXNBY3RpdmUiOmZhbHNlLCJIb3Jpem9udGFsQWxpZ25tZW50IjowLCJWZXJ0aWNhbEFsaWdubWVudCI6MCwiU21hcnRGb3JlZ3JvdW5kIjpudWxsLCJCYWNrZ3JvdW5kRmlsbFR5cGUiOjAsIk1hcmdpbiI6eyIkaWQiOiI3MDQiLCJUb3AiOjAuMCwiTGVmdCI6MC4wLCJSaWdodCI6MC4wLCJCb3R0b20iOjAuMH0sIlBhZGRpbmciOnsiJGlkIjoiNzA1IiwiVG9wIjowLjAsIkxlZnQiOjAuMCwiUmlnaHQiOjAuMCwiQm90dG9tIjowLjB9LCJCYWNrZ3JvdW5kIjp7IiRyZWYiOiIyMyJ9LCJJc1Zpc2libGUiOnRydWUsIldpZHRoIjowLjAsIkhlaWdodCI6MC4wLCJCb3JkZXJTdHlsZSI6eyIkaWQiOiI3MDYiLCJMaW5lQ29sb3IiOm51bGwsIkxpbmVXZWlnaHQiOjAuMCwiTGluZVR5cGUiOjAsIlBhcmVudFN0eWxlIjpudWxsfSwiUGFyZW50U3R5bGUiOm51bGx9LCJIb3Jpem9udGFsQ29ubmVjdG9yU3R5bGUiOnsiJGlkIjoiNzA3IiwiTGluZUNvbG9yIjp7IiRyZWYiOiIyNiJ9LCJMaW5lV2VpZ2h0IjoxLjAsIkxpbmVUeXBlIjowLCJQYXJlbnRTdHlsZSI6bnVsbH0sIlZlcnRpY2FsQ29ubmVjdG9yU3R5bGUiOnsiJGlkIjoiNzA4IiwiTGluZUNvbG9yIjp7IiRyZWYiOiIyOS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cwOSIsIk1hcmdpbiI6eyIkaWQiOiI3MTAiLCJUb3AiOjAuMCwiTGVmdCI6NC4wLCJSaWdodCI6NC4wLCJCb3R0b20iOjAuMH0sIlBhZGRpbmciOnsiJGlkIjoiNzExIiwiVG9wIjowLjAsIkxlZnQiOjAuMCwiUmlnaHQiOjAuMCwiQm90dG9tIjowLjB9LCJCYWNrZ3JvdW5kIjp7IiRpZCI6IjcxMiIsIkNvbG9yIjp7IiRpZCI6IjcxMyIsIkEiOjI1NSwiUiI6MTE2LCJHIjoxNzMsIkIiOjczfX0sIklzVmlzaWJsZSI6dHJ1ZSwiV2lkdGgiOjAuMCwiSGVpZ2h0IjoxNi4wLCJCb3JkZXJTdHlsZSI6eyIkaWQiOiI3MTQiLCJMaW5lQ29sb3IiOnsiJHJlZiI6IjM3In0sIkxpbmVXZWlnaHQiOjAuMCwiTGluZVR5cGUiOjAsIlBhcmVudFN0eWxlIjpudWxsfSwiUGFyZW50U3R5bGUiOm51bGx9LCJUaXRsZVN0eWxlIjp7IiRpZCI6IjcxNSIsIkZvbnRTZXR0aW5ncyI6eyIkaWQiOiI3MTYiLCJGb250U2l6ZSI6MTEsIkZvbnROYW1lIjoiQ2FsaWJyaSIsIklzQm9sZCI6ZmFsc2UsIklzSXRhbGljIjpmYWxzZSwiSXNVbmRlcmxpbmVkIjpmYWxzZSwiUGFyZW50U3R5bGUiOm51bGx9LCJBdXRvU2l6ZSI6MCwiRm9yZWdyb3VuZCI6eyIkaWQiOiI3MTciLCJDb2xvciI6eyIkaWQiOiI3MTg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NzE5IiwiVG9wIjowLjAsIkxlZnQiOjAuMCwiUmlnaHQiOjAuMCwiQm90dG9tIjowLjB9LCJQYWRkaW5nIjp7IiRpZCI6IjcyMCIsIlRvcCI6MC4wLCJMZWZ0IjowLjAsIlJpZ2h0IjowLjAsIkJvdHRvbSI6MC4wfSwiQmFja2dyb3VuZCI6eyIkcmVmIjoiNDUifSwiSXNWaXNpYmxlIjp0cnVlLCJXaWR0aCI6MC4wLCJIZWlnaHQiOjAuMCwiQm9yZGVyU3R5bGUiOnsiJGlkIjoiNzIxIiwiTGluZUNvbG9yIjpudWxsLCJMaW5lV2VpZ2h0IjowLjAsIkxpbmVUeXBlIjowLCJQYXJlbnRTdHlsZSI6bnVsbH0sIlBhcmVudFN0eWxlIjpudWxsfSwiRGF0ZVN0eWxlIjp7IiRpZCI6IjcyMiIsIkZvbnRTZXR0aW5ncyI6eyIkaWQiOiI3MjMiLCJGb250U2l6ZSI6MTAsIkZvbnROYW1lIjoiQ2FsaWJyaSIsIklzQm9sZCI6ZmFsc2UsIklzSXRhbGljIjpmYWxzZSwiSXNVbmRlcmxpbmVkIjpmYWxzZSwiUGFyZW50U3R5bGUiOm51bGx9LCJBdXRvU2l6ZSI6MCwiRm9yZWdyb3VuZCI6eyIkaWQiOiI3MjQiLCJDb2xvciI6eyIkaWQiOiI3Mj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yNiIsIlRvcCI6MC4wLCJMZWZ0IjowLjAsIlJpZ2h0IjowLjAsIkJvdHRvbSI6MC4wfSwiUGFkZGluZyI6eyIkaWQiOiI3MjciLCJUb3AiOjAuMCwiTGVmdCI6MC4wLCJSaWdodCI6MC4wLCJCb3R0b20iOjAuMH0sIkJhY2tncm91bmQiOnsiJHJlZiI6IjUzIn0sIklzVmlzaWJsZSI6dHJ1ZSwiV2lkdGgiOjAuMCwiSGVpZ2h0IjowLjAsIkJvcmRlclN0eWxlIjp7IiRpZCI6IjcyOCIsIkxpbmVDb2xvciI6bnVsbCwiTGluZVdlaWdodCI6MC4wLCJMaW5lVHlwZSI6MCwiUGFyZW50U3R5bGUiOm51bGx9LCJQYXJlbnRTdHlsZSI6bnVsbH0sIkRhdGVGb3JtYXQiOnsiJGlkIjoiNzI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zMCIsIkZvcm1hdCI6MCwiSXNWaXNpYmxlIjpmYWxzZSwiTGFzdEtub3duVmlzaWJpbGl0eVN0YXRlIjpmYWxzZX0sIklzVmlzaWJsZSI6dHJ1ZSwiUGFyZW50U3R5bGUiOm51bGx9LCJJbmRleCI6MjcsIlNtYXJ0RHVyYXRpb25BY3RpdmF0ZWQiOmZhbHNlLCJEYXRlRm9ybWF0Ijp7IiRyZWYiOiI3MjkifSwiV2Vla051bWJlcmluZyI6eyIkaWQiOiI3MzEiLCJGb3JtYXQiOjAsIklzVmlzaWJsZSI6ZmFsc2UsIkxhc3RLbm93blZpc2liaWxpdHlTdGF0ZSI6ZmFsc2V9LCJJZCI6IjU0NmRjMzMyLTNkNzQtNDY0YS04ZWY2LWE0ZTZlNTNmMzZlYSIsIkltcG9ydElkIjpudWxsLCJUaXRsZSI6IkRldmVsb3BtZW50IFBoYXNlIEkiLCJOb3RlIjpudWxsLCJIeXBlcmxpbmsiOnsiJGlkIjoiNzMyIiwiQWRkcmVzcyI6IiIsIlN1YkFkZHJlc3MiOiIifSwiSXNDaGFuZ2VkIjpmYWxzZSwiSXNOZXciOmZhbHNlfX1dLCJfbWlsZXN0b25lcyI6W10sIklkIjoiMDAwMDAwMDAtMDAwMC0wMDAwLTAwMDAtMDAwMDAwMDAwMDAwIiwiSXNTaW5nbGVJdGVtUm93Ijp0cnVlfSx7IiRpZCI6IjczMyIsIl90YXNrcyI6W3siJGlkIjoiNzM0IiwiX2F0dGFjaGVkTWlsZXN0b25lcyI6W10sIlRhc2tEZWZpbml0aW9uIjp7IiRpZCI6IjczNSIsIkdyb3VwTmFtZSI6bnVsbCwiU3RhcnREYXRlIjoiMjAxOS0wOC0yMVQwMDowMDowMCIsIkVuZERhdGUiOiIyMDE5LTEwLTIxVDExOjU5OjAwIiwiUGVyY2VudGFnZUNvbXBsZXRlIjpudWxsLCJTdHlsZSI6eyIkaWQiOiI3MzYiLCJTaGFwZSI6NiwiU2hhcGVUaGlja25lc3MiOjEsIkR1cmF0aW9uRm9ybWF0IjowLCJJbmNsdWRlTm9uV29ya2luZ0RheXNJbkR1cmF0aW9uIjpmYWxzZSwiUGVyY2VudGFnZUNvbXBsZXRlU3R5bGUiOnsiJGlkIjoiNzM3IiwiRm9udFNldHRpbmdzIjp7IiRpZCI6IjczOC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aWQiOiI3MzkiLCJUb3AiOjAuMCwiTGVmdCI6MC4wLCJSaWdodCI6MC4wLCJCb3R0b20iOjAuMH0sIlBhZGRpbmciOnsiJGlkIjoiNzQwIiwiVG9wIjowLjAsIkxlZnQiOjAuMCwiUmlnaHQiOjAuMCwiQm90dG9tIjowLjB9LCJCYWNrZ3JvdW5kIjp7IiRyZWYiOiIxNCJ9LCJJc1Zpc2libGUiOnRydWUsIldpZHRoIjowLjAsIkhlaWdodCI6MC4wLCJCb3JkZXJTdHlsZSI6eyIkaWQiOiI3NDEiLCJMaW5lQ29sb3IiOm51bGwsIkxpbmVXZWlnaHQiOjAuMCwiTGluZVR5cGUiOjAsIlBhcmVudFN0eWxlIjpudWxsfSwiUGFyZW50U3R5bGUiOm51bGx9LCJEdXJhdGlvblN0eWxlIjp7IiRpZCI6Ijc0MiIsIkZvbnRTZXR0aW5ncyI6eyIkaWQiOiI3NDMiLCJGb250U2l6ZSI6MTAsIkZvbnROYW1lIjoiQ2FsaWJyaSIsIklzQm9sZCI6ZmFsc2UsIklzSXRhbGljIjpmYWxzZSwiSXNVbmRlcmxpbmVkIjpmYWxzZSwiUGFyZW50U3R5bGUiOm51bGx9LCJBdXRvU2l6ZSI6MCwiRm9yZWdyb3VuZCI6eyIkaWQiOiI3NDQiLCJDb2xvciI6eyIkcmVmIjoiMjAifX0sIk1heFdpZHRoIjoyMDAuMCwiTWF4SGVpZ2h0IjoiSW5maW5pdHkiLCJTbWFydEZvcmVncm91bmRJc0FjdGl2ZSI6ZmFsc2UsIkhvcml6b250YWxBbGlnbm1lbnQiOjAsIlZlcnRpY2FsQWxpZ25tZW50IjowLCJTbWFydEZvcmVncm91bmQiOm51bGwsIkJhY2tncm91bmRGaWxsVHlwZSI6MCwiTWFyZ2luIjp7IiRpZCI6Ijc0NSIsIlRvcCI6MC4wLCJMZWZ0IjowLjAsIlJpZ2h0IjowLjAsIkJvdHRvbSI6MC4wfSwiUGFkZGluZyI6eyIkaWQiOiI3NDYiLCJUb3AiOjAuMCwiTGVmdCI6MC4wLCJSaWdodCI6MC4wLCJCb3R0b20iOjAuMH0sIkJhY2tncm91bmQiOnsiJHJlZiI6IjIzIn0sIklzVmlzaWJsZSI6dHJ1ZSwiV2lkdGgiOjAuMCwiSGVpZ2h0IjowLjAsIkJvcmRlclN0eWxlIjp7IiRpZCI6Ijc0NyIsIkxpbmVDb2xvciI6bnVsbCwiTGluZVdlaWdodCI6MC4wLCJMaW5lVHlwZSI6MCwiUGFyZW50U3R5bGUiOm51bGx9LCJQYXJlbnRTdHlsZSI6bnVsbH0sIkhvcml6b250YWxDb25uZWN0b3JTdHlsZSI6eyIkaWQiOiI3NDgiLCJMaW5lQ29sb3IiOnsiJHJlZiI6IjI2In0sIkxpbmVXZWlnaHQiOjEuMCwiTGluZVR5cGUiOjAsIlBhcmVudFN0eWxlIjpudWxsfSwiVmVydGljYWxDb25uZWN0b3JTdHlsZSI6eyIkaWQiOiI3NDkiLCJMaW5lQ29sb3IiOnsiJHJlZiI6IjI5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NzUwIiwiTWFyZ2luIjp7IiRpZCI6Ijc1MSIsIlRvcCI6MC4wLCJMZWZ0Ijo0LjAsIlJpZ2h0Ijo0LjAsIkJvdHRvbSI6MC4wfSwiUGFkZGluZyI6eyIkaWQiOiI3NTIiLCJUb3AiOjAuMCwiTGVmdCI6MC4wLCJSaWdodCI6MC4wLCJCb3R0b20iOjAuMH0sIkJhY2tncm91bmQiOnsiJGlkIjoiNzUzIiwiQ29sb3IiOnsiJGlkIjoiNzU0IiwiQSI6MjU1LCJSIjoxMTYsIkciOjE3MywiQiI6NzN9fSwiSXNWaXNpYmxlIjp0cnVlLCJXaWR0aCI6MC4wLCJIZWlnaHQiOjE2LjAsIkJvcmRlclN0eWxlIjp7IiRpZCI6Ijc1NSIsIkxpbmVDb2xvciI6eyIkcmVmIjoiMzcifSwiTGluZVdlaWdodCI6MC4wLCJMaW5lVHlwZSI6MCwiUGFyZW50U3R5bGUiOm51bGx9LCJQYXJlbnRTdHlsZSI6bnVsbH0sIlRpdGxlU3R5bGUiOnsiJGlkIjoiNzU2IiwiRm9udFNldHRpbmdzIjp7IiRpZCI6Ijc1NyIsIkZvbnRTaXplIjoxMSwiRm9udE5hbWUiOiJDYWxpYnJpIiwiSXNCb2xkIjpmYWxzZSwiSXNJdGFsaWMiOmZhbHNlLCJJc1VuZGVybGluZWQiOmZhbHNlLCJQYXJlbnRTdHlsZSI6bnVsbH0sIkF1dG9TaXplIjowLCJGb3JlZ3JvdW5kIjp7IiRpZCI6Ijc1OCIsIkNvbG9yIjp7IiRpZCI6Ijc1OS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3NjAiLCJUb3AiOjAuMCwiTGVmdCI6MC4wLCJSaWdodCI6MC4wLCJCb3R0b20iOjAuMH0sIlBhZGRpbmciOnsiJGlkIjoiNzYxIiwiVG9wIjowLjAsIkxlZnQiOjAuMCwiUmlnaHQiOjAuMCwiQm90dG9tIjowLjB9LCJCYWNrZ3JvdW5kIjp7IiRyZWYiOiI0NSJ9LCJJc1Zpc2libGUiOnRydWUsIldpZHRoIjowLjAsIkhlaWdodCI6MC4wLCJCb3JkZXJTdHlsZSI6eyIkaWQiOiI3NjIiLCJMaW5lQ29sb3IiOm51bGwsIkxpbmVXZWlnaHQiOjAuMCwiTGluZVR5cGUiOjAsIlBhcmVudFN0eWxlIjpudWxsfSwiUGFyZW50U3R5bGUiOm51bGx9LCJEYXRlU3R5bGUiOnsiJGlkIjoiNzYzIiwiRm9udFNldHRpbmdzIjp7IiRpZCI6Ijc2NCIsIkZvbnRTaXplIjoxMCwiRm9udE5hbWUiOiJDYWxpYnJpIiwiSXNCb2xkIjpmYWxzZSwiSXNJdGFsaWMiOmZhbHNlLCJJc1VuZGVybGluZWQiOmZhbHNlLCJQYXJlbnRTdHlsZSI6bnVsbH0sIkF1dG9TaXplIjowLCJGb3JlZ3JvdW5kIjp7IiRpZCI6Ijc2NSIsIkNvbG9yIjp7IiRpZCI6Ijc2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zY3IiwiVG9wIjowLjAsIkxlZnQiOjAuMCwiUmlnaHQiOjAuMCwiQm90dG9tIjowLjB9LCJQYWRkaW5nIjp7IiRpZCI6Ijc2OCIsIlRvcCI6MC4wLCJMZWZ0IjowLjAsIlJpZ2h0IjowLjAsIkJvdHRvbSI6MC4wfSwiQmFja2dyb3VuZCI6eyIkcmVmIjoiNTMifSwiSXNWaXNpYmxlIjp0cnVlLCJXaWR0aCI6MC4wLCJIZWlnaHQiOjAuMCwiQm9yZGVyU3R5bGUiOnsiJGlkIjoiNzY5IiwiTGluZUNvbG9yIjpudWxsLCJMaW5lV2VpZ2h0IjowLjAsIkxpbmVUeXBlIjowLCJQYXJlbnRTdHlsZSI6bnVsbH0sIlBhcmVudFN0eWxlIjpudWxsfSwiRGF0ZUZvcm1hdCI6eyIkaWQiOiI3Nz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cxIiwiRm9ybWF0IjowLCJJc1Zpc2libGUiOmZhbHNlLCJMYXN0S25vd25WaXNpYmlsaXR5U3RhdGUiOmZhbHNlfSwiSXNWaXNpYmxlIjp0cnVlLCJQYXJlbnRTdHlsZSI6bnVsbH0sIkluZGV4IjoyOCwiU21hcnREdXJhdGlvbkFjdGl2YXRlZCI6ZmFsc2UsIkRhdGVGb3JtYXQiOnsiJHJlZiI6Ijc3MCJ9LCJXZWVrTnVtYmVyaW5nIjp7IiRpZCI6Ijc3MiIsIkZvcm1hdCI6MCwiSXNWaXNpYmxlIjpmYWxzZSwiTGFzdEtub3duVmlzaWJpbGl0eVN0YXRlIjpmYWxzZX0sIklkIjoiN2Q5NjA5NjktZGRmYy00ZGZlLWE4MzEtNzIzMTQ5YzE4NDJlIiwiSW1wb3J0SWQiOm51bGwsIlRpdGxlIjoiRGV2ZWxvcG1lbnQgUGhhc2UgSUkiLCJOb3RlIjpudWxsLCJIeXBlcmxpbmsiOnsiJGlkIjoiNzczIiwiQWRkcmVzcyI6IiIsIlN1YkFkZHJlc3MiOiIifSwiSXNDaGFuZ2VkIjpmYWxzZSwiSXNOZXciOmZhbHNlfX1dLCJfbWlsZXN0b25lcyI6W10sIklkIjoiMDAwMDAwMDAtMDAwMC0wMDAwLTAwMDAtMDAwMDAwMDAwMDAwIiwiSXNTaW5nbGVJdGVtUm93Ijp0cnVlfSx7IiRpZCI6Ijc3NCIsIl90YXNrcyI6W10sIl9taWxlc3RvbmVzIjpbeyIkaWQiOiI3NzUiLCJJZCI6IjI2YzU2OWMwLTFlNmEtNDdiOC1iOWJiLTYyMTkwNjhkYzA4ZSIsIkluZGV4IjoyOSwiR3JvdXBJZCI6ImI5Y2NmYTVmLTdjOWQtNDUzMy1iODk5LTM1MjliMTIzY2QyZiIsIlRpdGxlIjoiUlRXIERlcGxveW1lbnQiLCJEYXRlVGltZSI6IjIwMTktMTAtMTlUMTE6NTk6MDAiLCJQZXJjZW50YWdlQ29tcGxldGUiOm51bGwsIk5vdGUiOm51bGwsIlN0eWxlIjp7IiRpZCI6Ijc3NiIsIlRpdGxlUG9zaXRpb24iOiJSaWdodCIsIkRhdGVQb3NpdGlvbiI6IkxlZnQiLCJTaGFwZVR5cGUiOjEsIlNoYXBlU2l6ZSI6MCwiU2hhcGVTdHlsZSI6eyIkaWQiOiI3NzciLCJNYXJnaW4iOnsiJHJlZiI6IjI3NiJ9LCJQYWRkaW5nIjp7IiRyZWYiOiIyNzcifSwiQmFja2dyb3VuZCI6eyIkaWQiOiI3NzgiLCJDb2xvciI6eyIkaWQiOiI3NzkiLCJBIjoyNTUsIlIiOjU3LCJHIjoxMTQsIkIiOjE4fX0sIklzVmlzaWJsZSI6dHJ1ZSwiV2lkdGgiOjEyLjAsIkhlaWdodCI6MTQuMCwiQm9yZGVyU3R5bGUiOnsiJGlkIjoiNzgwIiwiTGluZUNvbG9yIjp7IiRyZWYiOiIyODEifSwiTGluZVdlaWdodCI6MC4wLCJMaW5lVHlwZSI6MCwiUGFyZW50U3R5bGUiOm51bGx9LCJQYXJlbnRTdHlsZSI6bnVsbH0sIlRpdGxlU3R5bGUiOnsiJGlkIjoiNzgxIiwiRm9udFNldHRpbmdzIjp7IiRpZCI6Ijc4MiIsIkZvbnRTaXplIjoxMSwiRm9udE5hbWUiOiJDYWxpYnJpIiwiSXNCb2xkIjp0cnVlLCJJc0l0YWxpYyI6ZmFsc2UsIklzVW5kZXJsaW5lZCI6ZmFsc2UsIlBhcmVudFN0eWxlIjpudWxsfSwiQXV0b1NpemUiOjAsIkZvcmVncm91bmQiOnsiJGlkIjoiNzgzIiwiQ29sb3IiOnsiJGlkIjoiNzg0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yODcifSwiUGFkZGluZyI6eyIkcmVmIjoiMjg4In0sIkJhY2tncm91bmQiOnsiJHJlZiI6IjE2MiJ9LCJJc1Zpc2libGUiOnRydWUsIldpZHRoIjowLjAsIkhlaWdodCI6MC4wLCJCb3JkZXJTdHlsZSI6bnVsbCwiUGFyZW50U3R5bGUiOm51bGx9LCJEYXRlU3R5bGUiOnsiJGlkIjoiNzg1IiwiRm9udFNldHRpbmdzIjp7IiRpZCI6Ijc4NiIsIkZvbnRTaXplIjoxMCwiRm9udE5hbWUiOiJDYWxpYnJpIiwiSXNCb2xkIjpmYWxzZSwiSXNJdGFsaWMiOmZhbHNlLCJJc1VuZGVybGluZWQiOmZhbHNlLCJQYXJlbnRTdHlsZSI6bnVsbH0sIkF1dG9TaXplIjowLCJGb3JlZ3JvdW5kIjp7IiRpZCI6Ijc4NyIsIkNvbG9yIjp7IiRpZCI6Ijc4O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I5MyJ9LCJQYWRkaW5nIjp7IiRyZWYiOiIyOTQifSwiQmFja2dyb3VuZCI6eyIkcmVmIjoiMTcwIn0sIklzVmlzaWJsZSI6ZmFsc2UsIldpZHRoIjowLjAsIkhlaWdodCI6MC4wLCJCb3JkZXJTdHlsZSI6bnVsbCwiUGFyZW50U3R5bGUiOm51bGx9LCJEYXRlRm9ybWF0Ijp7IiRpZCI6Ijc4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OTAiLCJGb3JtYXQiOjAsIklzVmlzaWJsZSI6ZmFsc2UsIkxhc3RLbm93blZpc2liaWxpdHlTdGF0ZSI6ZmFsc2V9LCJJc1Zpc2libGUiOnRydWUsIlBhcmVudFN0eWxlIjpudWxsfSwiSHlwZXJsaW5rIjp7IiRpZCI6Ijc5MSIsIkFkZHJlc3MiOiIiLCJTdWJBZGRyZXNzIjoiIn0sIkltcG9ydElkIjoiIn0seyIkaWQiOiI3OTIiLCJJZCI6IjJiNjg4MGYxLTQ5YzYtNDIxNC1iNjEyLTllYzhkZGY1MzQzZSIsIkluZGV4IjozMCwiR3JvdXBJZCI6ImI5Y2NmYTVmLTdjOWQtNDUzMy1iODk5LTM1MjliMTIzY2QyZiIsIlRpdGxlIjoiUkMgUGlsb3QgRGVwbG95bWVudCIsIkRhdGVUaW1lIjoiMjAxOS0wOC0yNFQxMTo1OTowMCIsIlBlcmNlbnRhZ2VDb21wbGV0ZSI6bnVsbCwiTm90ZSI6bnVsbCwiU3R5bGUiOnsiJGlkIjoiNzkzIiwiVGl0bGVQb3NpdGlvbiI6IlJpZ2h0IiwiRGF0ZVBvc2l0aW9uIjoiTGVmdCIsIlNoYXBlVHlwZSI6MSwiU2hhcGVTaXplIjowLCJTaGFwZVN0eWxlIjp7IiRpZCI6Ijc5NCIsIk1hcmdpbiI6eyIkcmVmIjoiMjc2In0sIlBhZGRpbmciOnsiJHJlZiI6IjI3NyJ9LCJCYWNrZ3JvdW5kIjp7IiRpZCI6Ijc5NSIsIkNvbG9yIjp7IiRpZCI6Ijc5NiIsIkEiOjI1NSwiUiI6NTcsIkciOjExNCwiQiI6MTh9fSwiSXNWaXNpYmxlIjp0cnVlLCJXaWR0aCI6MTIuMCwiSGVpZ2h0IjoxNC4wLCJCb3JkZXJTdHlsZSI6eyIkaWQiOiI3OTciLCJMaW5lQ29sb3IiOnsiJHJlZiI6IjI4MSJ9LCJMaW5lV2VpZ2h0IjowLjAsIkxpbmVUeXBlIjowLCJQYXJlbnRTdHlsZSI6bnVsbH0sIlBhcmVudFN0eWxlIjpudWxsfSwiVGl0bGVTdHlsZSI6eyIkaWQiOiI3OTgiLCJGb250U2V0dGluZ3MiOnsiJGlkIjoiNzk5IiwiRm9udFNpemUiOjExLCJGb250TmFtZSI6IkNhbGlicmkiLCJJc0JvbGQiOnRydWUsIklzSXRhbGljIjpmYWxzZSwiSXNVbmRlcmxpbmVkIjpmYWxzZSwiUGFyZW50U3R5bGUiOm51bGx9LCJBdXRvU2l6ZSI6MCwiRm9yZWdyb3VuZCI6eyIkaWQiOiI4MDAiLCJDb2xvciI6eyIkaWQiOiI4MDE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I4NyJ9LCJQYWRkaW5nIjp7IiRyZWYiOiIyODgifSwiQmFja2dyb3VuZCI6eyIkcmVmIjoiMTYyIn0sIklzVmlzaWJsZSI6dHJ1ZSwiV2lkdGgiOjAuMCwiSGVpZ2h0IjowLjAsIkJvcmRlclN0eWxlIjpudWxsLCJQYXJlbnRTdHlsZSI6bnVsbH0sIkRhdGVTdHlsZSI6eyIkaWQiOiI4MDIiLCJGb250U2V0dGluZ3MiOnsiJGlkIjoiODAzIiwiRm9udFNpemUiOjEwLCJGb250TmFtZSI6IkNhbGlicmkiLCJJc0JvbGQiOmZhbHNlLCJJc0l0YWxpYyI6ZmFsc2UsIklzVW5kZXJsaW5lZCI6ZmFsc2UsIlBhcmVudFN0eWxlIjpudWxsfSwiQXV0b1NpemUiOjAsIkZvcmVncm91bmQiOnsiJGlkIjoiODA0IiwiQ29sb3IiOnsiJGlkIjoiODA1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jkzIn0sIlBhZGRpbmciOnsiJHJlZiI6IjI5NCJ9LCJCYWNrZ3JvdW5kIjp7IiRyZWYiOiIxNzAifSwiSXNWaXNpYmxlIjpmYWxzZSwiV2lkdGgiOjAuMCwiSGVpZ2h0IjowLjAsIkJvcmRlclN0eWxlIjpudWxsLCJQYXJlbnRTdHlsZSI6bnVsbH0sIkRhdGVGb3JtYXQiOnsiJGlkIjoiODA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wNyIsIkZvcm1hdCI6MCwiSXNWaXNpYmxlIjpmYWxzZSwiTGFzdEtub3duVmlzaWJpbGl0eVN0YXRlIjpmYWxzZX0sIklzVmlzaWJsZSI6dHJ1ZSwiUGFyZW50U3R5bGUiOm51bGx9LCJIeXBlcmxpbmsiOnsiJGlkIjoiODA4IiwiQWRkcmVzcyI6IiIsIlN1YkFkZHJlc3MiOiIifSwiSW1wb3J0SWQiOiIifV0sIklkIjoiYjljY2ZhNWYtN2M5ZC00NTMzLWI4OTktMzUyOWIxMjNjZDJmIiwiSXNTaW5nbGVJdGVtUm93IjpmYWxzZX0seyIkaWQiOiI4MDkiLCJfdGFza3MiOlt7IiRpZCI6IjgxMCIsIl9hdHRhY2hlZE1pbGVzdG9uZXMiOltdLCJUYXNrRGVmaW5pdGlvbiI6eyIkaWQiOiI4MTEiLCJHcm91cE5hbWUiOm51bGwsIlN0YXJ0RGF0ZSI6IjIwMTktMTEtMDFUMDA6MDA6MDAiLCJFbmREYXRlIjoiMjAxOS0xMi0yMlQxMTo1OTowMCIsIlBlcmNlbnRhZ2VDb21wbGV0ZSI6bnVsbCwiU3R5bGUiOnsiJGlkIjoiODEyIiwiU2hhcGUiOjMsIlNoYXBlVGhpY2tuZXNzIjowLCJEdXJhdGlvbkZvcm1hdCI6MCwiSW5jbHVkZU5vbldvcmtpbmdEYXlzSW5EdXJhdGlvbiI6ZmFsc2UsIlBlcmNlbnRhZ2VDb21wbGV0ZVN0eWxlIjp7IiRpZCI6IjgxMyIsIkZvbnRTZXR0aW5ncyI6eyIkaWQiOiI4MTQ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GlkIjoiODE1IiwiVG9wIjowLjAsIkxlZnQiOjAuMCwiUmlnaHQiOjAuMCwiQm90dG9tIjowLjB9LCJQYWRkaW5nIjp7IiRpZCI6IjgxNiIsIlRvcCI6MC4wLCJMZWZ0IjowLjAsIlJpZ2h0IjowLjAsIkJvdHRvbSI6MC4wfSwiQmFja2dyb3VuZCI6eyIkcmVmIjoiMTQifSwiSXNWaXNpYmxlIjp0cnVlLCJXaWR0aCI6MC4wLCJIZWlnaHQiOjAuMCwiQm9yZGVyU3R5bGUiOnsiJGlkIjoiODE3IiwiTGluZUNvbG9yIjpudWxsLCJMaW5lV2VpZ2h0IjowLjAsIkxpbmVUeXBlIjowLCJQYXJlbnRTdHlsZSI6bnVsbH0sIlBhcmVudFN0eWxlIjpudWxsfSwiRHVyYXRpb25TdHlsZSI6eyIkaWQiOiI4MTgiLCJGb250U2V0dGluZ3MiOnsiJGlkIjoiODE5IiwiRm9udFNpemUiOjEwLCJGb250TmFtZSI6IkNhbGlicmkiLCJJc0JvbGQiOmZhbHNlLCJJc0l0YWxpYyI6ZmFsc2UsIklzVW5kZXJsaW5lZCI6ZmFsc2UsIlBhcmVudFN0eWxlIjpudWxsfSwiQXV0b1NpemUiOjAsIkZvcmVncm91bmQiOnsiJGlkIjoiODIwIiwiQ29sb3IiOnsiJHJlZiI6IjIwIn19LCJNYXhXaWR0aCI6MjAwLjAsIk1heEhlaWdodCI6IkluZmluaXR5IiwiU21hcnRGb3JlZ3JvdW5kSXNBY3RpdmUiOmZhbHNlLCJIb3Jpem9udGFsQWxpZ25tZW50IjowLCJWZXJ0aWNhbEFsaWdubWVudCI6MCwiU21hcnRGb3JlZ3JvdW5kIjpudWxsLCJCYWNrZ3JvdW5kRmlsbFR5cGUiOjAsIk1hcmdpbiI6eyIkaWQiOiI4MjEiLCJUb3AiOjAuMCwiTGVmdCI6MC4wLCJSaWdodCI6MC4wLCJCb3R0b20iOjAuMH0sIlBhZGRpbmciOnsiJGlkIjoiODIyIiwiVG9wIjowLjAsIkxlZnQiOjAuMCwiUmlnaHQiOjAuMCwiQm90dG9tIjowLjB9LCJCYWNrZ3JvdW5kIjp7IiRyZWYiOiIyMyJ9LCJJc1Zpc2libGUiOnRydWUsIldpZHRoIjowLjAsIkhlaWdodCI6MC4wLCJCb3JkZXJTdHlsZSI6eyIkaWQiOiI4MjMiLCJMaW5lQ29sb3IiOm51bGwsIkxpbmVXZWlnaHQiOjAuMCwiTGluZVR5cGUiOjAsIlBhcmVudFN0eWxlIjpudWxsfSwiUGFyZW50U3R5bGUiOm51bGx9LCJIb3Jpem9udGFsQ29ubmVjdG9yU3R5bGUiOnsiJGlkIjoiODI0IiwiTGluZUNvbG9yIjp7IiRyZWYiOiIyNiJ9LCJMaW5lV2VpZ2h0IjoxLjAsIkxpbmVUeXBlIjowLCJQYXJlbnRTdHlsZSI6bnVsbH0sIlZlcnRpY2FsQ29ubmVjdG9yU3R5bGUiOnsiJGlkIjoiODI1IiwiTGluZUNvbG9yIjp7IiRyZWYiOiIyOS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gyNiIsIk1hcmdpbiI6eyIkaWQiOiI4MjciLCJUb3AiOjAuMCwiTGVmdCI6NC4wLCJSaWdodCI6NC4wLCJCb3R0b20iOjAuMH0sIlBhZGRpbmciOnsiJGlkIjoiODI4IiwiVG9wIjowLjAsIkxlZnQiOjAuMCwiUmlnaHQiOjAuMCwiQm90dG9tIjowLjB9LCJCYWNrZ3JvdW5kIjp7IiRpZCI6IjgyOSIsIkNvbG9yIjp7IiRpZCI6IjgzMCIsIkEiOjI1NSwiUiI6MTE2LCJHIjoxNzMsIkIiOjczfX0sIklzVmlzaWJsZSI6dHJ1ZSwiV2lkdGgiOjAuMCwiSGVpZ2h0IjoxMy40MjY2NjY2NjY2NjY2NzcsIkJvcmRlclN0eWxlIjp7IiRpZCI6IjgzMSIsIkxpbmVDb2xvciI6eyIkcmVmIjoiMzcifSwiTGluZVdlaWdodCI6MC4wLCJMaW5lVHlwZSI6MCwiUGFyZW50U3R5bGUiOm51bGx9LCJQYXJlbnRTdHlsZSI6bnVsbH0sIlRpdGxlU3R5bGUiOnsiJGlkIjoiODMyIiwiRm9udFNldHRpbmdzIjp7IiRpZCI6IjgzMyIsIkZvbnRTaXplIjoxMSwiRm9udE5hbWUiOiJDYWxpYnJpIiwiSXNCb2xkIjpmYWxzZSwiSXNJdGFsaWMiOmZhbHNlLCJJc1VuZGVybGluZWQiOmZhbHNlLCJQYXJlbnRTdHlsZSI6bnVsbH0sIkF1dG9TaXplIjowLCJGb3JlZ3JvdW5kIjp7IiRpZCI6IjgzNCIsIkNvbG9yIjp7IiRpZCI6IjgzNS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aWQiOiI4MzYiLCJUb3AiOjAuMCwiTGVmdCI6MC4wLCJSaWdodCI6MC4wLCJCb3R0b20iOjAuMH0sIlBhZGRpbmciOnsiJGlkIjoiODM3IiwiVG9wIjowLjAsIkxlZnQiOjAuMCwiUmlnaHQiOjAuMCwiQm90dG9tIjowLjB9LCJCYWNrZ3JvdW5kIjp7IiRyZWYiOiI0NSJ9LCJJc1Zpc2libGUiOnRydWUsIldpZHRoIjowLjAsIkhlaWdodCI6MC4wLCJCb3JkZXJTdHlsZSI6eyIkaWQiOiI4MzgiLCJMaW5lQ29sb3IiOm51bGwsIkxpbmVXZWlnaHQiOjAuMCwiTGluZVR5cGUiOjAsIlBhcmVudFN0eWxlIjpudWxsfSwiUGFyZW50U3R5bGUiOm51bGx9LCJEYXRlU3R5bGUiOnsiJGlkIjoiODM5IiwiRm9udFNldHRpbmdzIjp7IiRpZCI6Ijg0MCIsIkZvbnRTaXplIjoxMCwiRm9udE5hbWUiOiJDYWxpYnJpIiwiSXNCb2xkIjpmYWxzZSwiSXNJdGFsaWMiOmZhbHNlLCJJc1VuZGVybGluZWQiOmZhbHNlLCJQYXJlbnRTdHlsZSI6bnVsbH0sIkF1dG9TaXplIjowLCJGb3JlZ3JvdW5kIjp7IiRpZCI6Ijg0MSIsIkNvbG9yIjp7IiRpZCI6Ijg0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DQzIiwiVG9wIjowLjAsIkxlZnQiOjAuMCwiUmlnaHQiOjAuMCwiQm90dG9tIjowLjB9LCJQYWRkaW5nIjp7IiRpZCI6Ijg0NCIsIlRvcCI6MC4wLCJMZWZ0IjowLjAsIlJpZ2h0IjowLjAsIkJvdHRvbSI6MC4wfSwiQmFja2dyb3VuZCI6eyIkcmVmIjoiNTMifSwiSXNWaXNpYmxlIjp0cnVlLCJXaWR0aCI6MC4wLCJIZWlnaHQiOjAuMCwiQm9yZGVyU3R5bGUiOnsiJGlkIjoiODQ1IiwiTGluZUNvbG9yIjpudWxsLCJMaW5lV2VpZ2h0IjowLjAsIkxpbmVUeXBlIjowLCJQYXJlbnRTdHlsZSI6bnVsbH0sIlBhcmVudFN0eWxlIjpudWxsfSwiRGF0ZUZvcm1hdCI6eyIkaWQiOiI4ND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Q3IiwiRm9ybWF0IjowLCJJc1Zpc2libGUiOmZhbHNlLCJMYXN0S25vd25WaXNpYmlsaXR5U3RhdGUiOmZhbHNlfSwiSXNWaXNpYmxlIjp0cnVlLCJQYXJlbnRTdHlsZSI6bnVsbH0sIkluZGV4IjozMSwiU21hcnREdXJhdGlvbkFjdGl2YXRlZCI6ZmFsc2UsIkRhdGVGb3JtYXQiOnsiJHJlZiI6Ijg0NiJ9LCJXZWVrTnVtYmVyaW5nIjp7IiRpZCI6Ijg0OCIsIkZvcm1hdCI6MCwiSXNWaXNpYmxlIjpmYWxzZSwiTGFzdEtub3duVmlzaWJpbGl0eVN0YXRlIjpmYWxzZX0sIklkIjoiZjhhMGM5ZWItODE3YS00OWZjLTg5NTYtOTgyOWIzOGM0Yjc4IiwiSW1wb3J0SWQiOm51bGwsIlRpdGxlIjoiVjIgRGV2ZWxvcG1lbnQgQmVnaW5zIiwiTm90ZSI6bnVsbCwiSHlwZXJsaW5rIjp7IiRpZCI6Ijg0OSIsIkFkZHJlc3MiOiIiLCJTdWJBZGRyZXNzIjoiIn0sIklzQ2hhbmdlZCI6ZmFsc2UsIklzTmV3IjpmYWxzZX19XSwiX21pbGVzdG9uZXMiOltdLCJJZCI6IjAwMDAwMDAwLTAwMDAtMDAwMC0wMDAwLTAwMDAwMDAwMDAwMCIsIklzU2luZ2xlSXRlbVJvdyI6dHJ1ZX1dLCJJbmRleCI6MCwiSWQiOiJlNzE5MTVmMS1mYmQ4LTQ2MjgtOTgyYy1kM2EyYTgxYjZlMmEiLCJIZWFkZXJUZXh0IjpudWxsLCJJc0RlZmF1bHQiOnRydWUsIlN0eWxlIjp7IiRpZCI6Ijg1MCIsIkhlYWRlclN0eWxlIjp7IiRpZCI6Ijg1MSIsIlRleHRTdHlsZSI6eyIkaWQiOiI4NTIiLCJGb250U2V0dGluZ3MiOnsiJGlkIjoiODUzIiwiRm9udFNpemUiOjExLCJGb250TmFtZSI6IkNhbGlicmkiLCJJc0JvbGQiOmZhbHNlLCJJc0l0YWxpYyI6ZmFsc2UsIklzVW5kZXJsaW5lZCI6ZmFsc2UsIlBhcmVudFN0eWxlIjpudWxsfSwiQXV0b1NpemUiOjIsIkZvcmVncm91bmQiOnsiJGlkIjoiODU0IiwiQ29sb3IiOnsiJGlkIjoiODU1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ODU2IiwiVG9wIjowLjAsIkxlZnQiOjAuMCwiUmlnaHQiOjAuMCwiQm90dG9tIjowLjB9LCJQYWRkaW5nIjp7IiRpZCI6Ijg1NyIsIlRvcCI6MC4wLCJMZWZ0IjowLjAsIlJpZ2h0IjowLjAsIkJvdHRvbSI6MC4wfSwiQmFja2dyb3VuZCI6bnVsbCwiSXNWaXNpYmxlIjp0cnVlLCJXaWR0aCI6MC4wLCJIZWlnaHQiOjAuMCwiQm9yZGVyU3R5bGUiOm51bGwsIlBhcmVudFN0eWxlIjpudWxsfSwiUmVjdGFuZ2xlU3R5bGUiOnsiJGlkIjoiODU4IiwiTWFyZ2luIjp7IiRpZCI6Ijg1OSIsIlRvcCI6MC4wLCJMZWZ0IjowLjAsIlJpZ2h0IjowLjAsIkJvdHRvbSI6MC4wfSwiUGFkZGluZyI6eyIkaWQiOiI4NjAiLCJUb3AiOjAuMCwiTGVmdCI6MC4wLCJSaWdodCI6MC4wLCJCb3R0b20iOjAuMH0sIkJhY2tncm91bmQiOnsiJGlkIjoiODYxIiwiQ29sb3IiOnsiJGlkIjoiODYyIiwiQSI6NjMsIlIiOjExMiwiRyI6MTczLCJCIjo3MX19LCJJc1Zpc2libGUiOnRydWUsIldpZHRoIjowLjAsIkhlaWdodCI6MC4wLCJCb3JkZXJTdHlsZSI6eyIkaWQiOiI4NjMiLCJMaW5lQ29sb3IiOnsiJGlkIjoiODY0IiwiJHR5cGUiOiJOTFJFLkNvbW1vbi5Eb20uU29saWRDb2xvckJydXNoLCBOTFJFLkNvbW1vbiIsIkNvbG9yIjp7IiRpZCI6Ijg2NSIsIkEiOjI1NSwiUiI6MjU1LCJHIjowLCJCIjowfX0sIkxpbmVXZWlnaHQiOjAuMCwiTGluZVR5cGUiOjAsIlBhcmVudFN0eWxlIjpudWxsfSwiUGFyZW50U3R5bGUiOm51bGx9LCJNYXJnaW4iOnsiJGlkIjoiODY2IiwiVG9wIjowLjAsIkxlZnQiOjAuMCwiUmlnaHQiOjAuMCwiQm90dG9tIjowLjB9LCJQYWRkaW5nIjp7IiRpZCI6Ijg2NyIsIlRvcCI6MC4wLCJMZWZ0IjowLjAsIlJpZ2h0IjowLjAsIkJvdHRvbSI6MC4wfSwiQmFja2dyb3VuZCI6bnVsbCwiSXNWaXNpYmxlIjp0cnVlLCJXaWR0aCI6MC4wLCJIZWlnaHQiOjAuMCwiQm9yZGVyU3R5bGUiOm51bGwsIlBhcmVudFN0eWxlIjpudWxsfSwiQmFja2dyb3VuZFN0eWxlIjp7IiRpZCI6Ijg2OCIsIk1hcmdpbiI6eyIkaWQiOiI4NjkiLCJUb3AiOjAuMCwiTGVmdCI6MC4wLCJSaWdodCI6MC4wLCJCb3R0b20iOjAuMH0sIlBhZGRpbmciOnsiJGlkIjoiODcwIiwiVG9wIjowLjAsIkxlZnQiOjAuMCwiUmlnaHQiOjAuMCwiQm90dG9tIjowLjB9LCJCYWNrZ3JvdW5kIjp7IiRpZCI6Ijg3MSIsIkNvbG9yIjp7IiRpZCI6Ijg3MiIsIkEiOjUxLCJSIjoxNTUsIkciOjE4NywiQiI6ODl9fSwiSXNWaXNpYmxlIjp0cnVlLCJXaWR0aCI6MC4wLCJIZWlnaHQiOjAuMCwiQm9yZGVyU3R5bGUiOnsiJGlkIjoiODczIiwiTGluZUNvbG9yIjp7IiRpZCI6Ijg3NCIsIiR0eXBlIjoiTkxSRS5Db21tb24uRG9tLlNvbGlkQ29sb3JCcnVzaCwgTkxSRS5Db21tb24iLCJDb2xvciI6eyIkaWQiOiI4NzUiLCJBIjoyNTUsIlIiOjI1NSwiRyI6MCwiQiI6MH19LCJMaW5lV2VpZ2h0IjowLjAsIkxpbmVUeXBlIjowLCJQYXJlbnRTdHlsZSI6bnVsbH0sIlBhcmVudFN0eWxlIjpudWxsfSwiTWFyZ2luIjp7IiRpZCI6Ijg3NiIsIlRvcCI6MC4wLCJMZWZ0IjowLjAsIlJpZ2h0IjowLjAsIkJvdHRvbSI6MC4wfSwiUGFkZGluZyI6eyIkaWQiOiI4NzciLCJUb3AiOjAuMCwiTGVmdCI6MC4wLCJSaWdodCI6MC4wLCJCb3R0b20iOjAuMH0sIklzVmlzaWJsZSI6dHJ1ZSwiV2lkdGgiOjAuMCwiSGVpZ2h0IjowLjAsIkJvcmRlclN0eWxlIjpudWxsLCJQYXJlbnRTdHlsZSI6bnVsbH19XSwiSWQiOiI4OTExYmNlYi02Nzk0LTQxYWQtYjM3NS02YTc5NGI2ODJmMzEiLCJJbmRleCI6MjQsIkhlYWRlclRleHQiOiJEZXZlbG9wIiwiU3R5bGUiOnsiJGlkIjoiODc4IiwiSGVhZGVyU3R5bGUiOnsiJGlkIjoiODc5IiwiVGV4dElzVmVydGljYWwiOmZhbHNlLCJUZXh0U3R5bGUiOnsiJGlkIjoiODgwIiwiRm9udFNldHRpbmdzIjp7IiRpZCI6Ijg4MSIsIkZvbnRTaXplIjoxMCwiRm9udE5hbWUiOiJGcmFua2xpbiBHb3RoaWMgTWVkaXVtIiwiSXNCb2xkIjpmYWxzZSwiSXNJdGFsaWMiOmZhbHNlLCJJc1VuZGVybGluZWQiOmZhbHNlLCJQYXJlbnRTdHlsZSI6bnVsbH0sIkF1dG9TaXplIjowLCJGb3JlZ3JvdW5kIjp7IiRpZCI6Ijg4MiIsIkNvbG9yIjp7IiRpZCI6Ijg4MyIsIkEiOjI1NSwiUiI6MzksIkciOjEwMywiQiI6MH19LCJNYXhXaWR0aCI6MC4wLCJNYXhIZWlnaHQiOjAuMCwiU21hcnRGb3JlZ3JvdW5kSXNBY3RpdmUiOmZhbHNlLCJIb3Jpem9udGFsQWxpZ25tZW50IjowLCJWZXJ0aWNhbEFsaWdubWVudCI6MCwiU21hcnRGb3JlZ3JvdW5kIjpudWxsLCJCYWNrZ3JvdW5kRmlsbFR5cGUiOjAsIk1hcmdpbiI6eyIkcmVmIjoiMzMyIn0sIlBhZGRpbmciOnsiJHJlZiI6IjMzMyJ9LCJCYWNrZ3JvdW5kIjpudWxsLCJJc1Zpc2libGUiOmZhbHNlLCJXaWR0aCI6MC4wLCJIZWlnaHQiOjAuMCwiQm9yZGVyU3R5bGUiOm51bGwsIlBhcmVudFN0eWxlIjpudWxsfSwiUmVjdGFuZ2xlU3R5bGUiOnsiJGlkIjoiODg0IiwiTWFyZ2luIjp7IiRyZWYiOiIzMzUifSwiUGFkZGluZyI6eyIkcmVmIjoiMzM2In0sIkJhY2tncm91bmQiOnsiJGlkIjoiODg1IiwiQ29sb3IiOnsiJGlkIjoiODg2IiwiQSI6MTI3LCJSIjoxMTIsIkciOjE3MywiQiI6NzF9fSwiSXNWaXNpYmxlIjpmYWxzZSwiV2lkdGgiOjAuMCwiSGVpZ2h0IjowLjAsIkJvcmRlclN0eWxlIjp7IiRpZCI6Ijg4NyIsIkxpbmVDb2xvciI6eyIkcmVmIjoiMzQwIn0sIkxpbmVXZWlnaHQiOjAuMCwiTGluZVR5cGUiOjAsIlBhcmVudFN0eWxlIjpudWxsfSwiUGFyZW50U3R5bGUiOm51bGx9LCJNYXJnaW4iOnsiJHJlZiI6IjM0MiJ9LCJQYWRkaW5nIjp7IiRyZWYiOiIzNDMifSwiQmFja2dyb3VuZCI6bnVsbCwiSXNWaXNpYmxlIjp0cnVlLCJXaWR0aCI6MC4wLCJIZWlnaHQiOjAuMCwiQm9yZGVyU3R5bGUiOm51bGwsIlBhcmVudFN0eWxlIjpudWxsfSwiQmFja2dyb3VuZFN0eWxlIjp7IiRpZCI6Ijg4OCIsIk1hcmdpbiI6eyIkcmVmIjoiMzQ1In0sIlBhZGRpbmciOnsiJHJlZiI6IjM0NiJ9LCJCYWNrZ3JvdW5kIjp7IiRpZCI6Ijg4OSIsIkNvbG9yIjp7IiRpZCI6Ijg5MCIsIkEiOjM4LCJSIjoxMTIsIkciOjE3MywiQiI6NzF9fSwiSXNWaXNpYmxlIjp0cnVlLCJXaWR0aCI6MC4wLCJIZWlnaHQiOjAuMCwiQm9yZGVyU3R5bGUiOnsiJGlkIjoiODkxIiwiTGluZUNvbG9yIjp7IiRyZWYiOiIzNTAifSwiTGluZVdlaWdodCI6MC4wLCJMaW5lVHlwZSI6MCwiUGFyZW50U3R5bGUiOm51bGx9LCJQYXJlbnRTdHlsZSI6bnVsbH0sIklzQWJvdmVUaW1lYmFuZCI6ZmFsc2UsIk1hcmdpbiI6eyIkaWQiOiI4OTIiLCJUb3AiOjAuMCwiTGVmdCI6MC4wLCJSaWdodCI6MC4wLCJCb3R0b20iOjAuMH0sIlBhZGRpbmciOnsiJGlkIjoiODkzIiwiVG9wIjowLjAsIkxlZnQiOjAuMCwiUmlnaHQiOjAuMCwiQm90dG9tIjowLjB9LCJJc1Zpc2libGUiOnRydWUsIldpZHRoIjowLjAsIkhlaWdodCI6MC4wLCJCb3JkZXJTdHlsZSI6eyIkaWQiOiI4OTQiLCJMaW5lQ29sb3IiOm51bGwsIkxpbmVXZWlnaHQiOjAuMCwiTGluZVR5cGUiOjAsIlBhcmVudFN0eWxlIjpudWxsfSwiUGFyZW50U3R5bGUiOm51bGx9fSx7IiRpZCI6Ijg5NSIsIl9hY3Rpdml0aWVzIjpbeyIkaWQiOiI4OTYiLCJfcm93cyI6W3siJGlkIjoiODk3IiwiX3Rhc2tzIjpbXSwiX21pbGVzdG9uZXMiOlt7IiRpZCI6Ijg5OCIsIklkIjoiMDk3ZmUwMzUtMDMyZS00Y2ZlLTllODktZDIzZGRkOGQ1MGNjIiwiSW5kZXgiOjMzLCJHcm91cElkIjpudWxsLCJUaXRsZSI6IldXIExhdW5jaCBFdmVudCIsIkRhdGVUaW1lIjoiMjAxOS0xMS0wMVQxMTo1OTowMFoiLCJQZXJjZW50YWdlQ29tcGxldGUiOm51bGwsIk5vdGUiOm51bGwsIlN0eWxlIjp7IiRpZCI6Ijg5OSIsIlRpdGxlUG9zaXRpb24iOiJSaWdodCIsIkRhdGVQb3NpdGlvbiI6IkxlZnQiLCJTaGFwZVR5cGUiOjEzLCJTaGFwZVNpemUiOjAsIlNoYXBlU3R5bGUiOnsiJGlkIjoiOTAwIiwiTWFyZ2luIjp7IiRyZWYiOiIyNzYifSwiUGFkZGluZyI6eyIkcmVmIjoiMjc3In0sIkJhY2tncm91bmQiOnsiJGlkIjoiOTAxIiwiQ29sb3IiOnsiJGlkIjoiOTAyIiwiQSI6MjU1LCJSIjoxMTUsIkciOjExNSwiQiI6MTE1fX0sIklzVmlzaWJsZSI6dHJ1ZSwiV2lkdGgiOjEyLjAsIkhlaWdodCI6MTQuMCwiQm9yZGVyU3R5bGUiOnsiJGlkIjoiOTAzIiwiTGluZUNvbG9yIjp7IiRyZWYiOiIyODEifSwiTGluZVdlaWdodCI6MC4wLCJMaW5lVHlwZSI6MCwiUGFyZW50U3R5bGUiOm51bGx9LCJQYXJlbnRTdHlsZSI6bnVsbH0sIlRpdGxlU3R5bGUiOnsiJGlkIjoiOTA0IiwiRm9udFNldHRpbmdzIjp7IiRpZCI6IjkwNSIsIkZvbnRTaXplIjoxMSwiRm9udE5hbWUiOiJDYWxpYnJpIiwiSXNCb2xkIjp0cnVlLCJJc0l0YWxpYyI6ZmFsc2UsIklzVW5kZXJsaW5lZCI6ZmFsc2UsIlBhcmVudFN0eWxlIjpudWxsfSwiQXV0b1NpemUiOjAsIkZvcmVncm91bmQiOnsiJGlkIjoiOTA2IiwiQ29sb3IiOnsiJGlkIjoiOTA3IiwiQSI6MjU1LCJSIjo4OSwiRyI6ODksIkIiOjg5fX0sIk1heFdpZHRoIjoyMDAuMCwiTWF4SGVpZ2h0IjoiSW5maW5pdHkiLCJTbWFydEZvcmVncm91bmRJc0FjdGl2ZSI6ZmFsc2UsIkhvcml6b250YWxBbGlnbm1lbnQiOjAsIlZlcnRpY2FsQWxpZ25tZW50IjowLCJTbWFydEZvcmVncm91bmQiOm51bGwsIkJhY2tncm91bmRGaWxsVHlwZSI6MCwiTWFyZ2luIjp7IiRyZWYiOiIyODcifSwiUGFkZGluZyI6eyIkcmVmIjoiMjg4In0sIkJhY2tncm91bmQiOnsiJHJlZiI6IjE2MiJ9LCJJc1Zpc2libGUiOnRydWUsIldpZHRoIjowLjAsIkhlaWdodCI6MC4wLCJCb3JkZXJTdHlsZSI6bnVsbCwiUGFyZW50U3R5bGUiOm51bGx9LCJEYXRlU3R5bGUiOnsiJGlkIjoiOTA4IiwiRm9udFNldHRpbmdzIjp7IiRpZCI6IjkwOSIsIkZvbnRTaXplIjoxMCwiRm9udE5hbWUiOiJDYWxpYnJpIiwiSXNCb2xkIjpmYWxzZSwiSXNJdGFsaWMiOmZhbHNlLCJJc1VuZGVybGluZWQiOmZhbHNlLCJQYXJlbnRTdHlsZSI6bnVsbH0sIkF1dG9TaXplIjowLCJGb3JlZ3JvdW5kIjp7IiRpZCI6IjkxMCIsIkNvbG9yIjp7IiRpZCI6IjkxM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I5MyJ9LCJQYWRkaW5nIjp7IiRyZWYiOiIyOTQifSwiQmFja2dyb3VuZCI6eyIkcmVmIjoiMTcwIn0sIklzVmlzaWJsZSI6dHJ1ZSwiV2lkdGgiOjAuMCwiSGVpZ2h0IjowLjAsIkJvcmRlclN0eWxlIjpudWxsLCJQYXJlbnRTdHlsZSI6bnVsbH0sIkRhdGVGb3JtYXQiOnsiJGlkIjoiOTEyIiwiRm9ybWF0U3RyaW5nIjoiZGRkLCBNTU0gZCwgeXl5eSIsIlNlcGFyYXRvciI6Ii8iLCJVc2VJbnRlcm5hdGlvbmFsRGF0ZUZvcm1hdCI6ZmFsc2UsIkRhdGVJc1Zpc2libGUiOnRydWUsIlRpbWVJc1Zpc2libGUiOmZhbHNlLCJIb3VyRGlnaXRzIjoxLCJBbVBtRGVzaWduYXRvciI6MiwiVHJpbTAwTWludXRlcyI6ZmFsc2UsIkxhc3RLbm93blZpc2liaWxpdHlTdGF0ZSI6eyIkaWQiOiI5MTMiLCJEYXRlUGFydElzVmlzaWJsZSI6dHJ1ZSwiVGltZVBhcnRJc1Zpc2libGUiOmZhbHNlfX0sIldlZWtOdW1iZXJpbmciOnsiJGlkIjoiOTE0IiwiRm9ybWF0IjowLCJJc1Zpc2libGUiOmZhbHNlLCJMYXN0S25vd25WaXNpYmlsaXR5U3RhdGUiOmZhbHNlfSwiSXNWaXNpYmxlIjp0cnVlLCJQYXJlbnRTdHlsZSI6bnVsbH0sIkh5cGVybGluayI6eyIkaWQiOiI5MTUiLCJBZGRyZXNzIjoiIiwiU3ViQWRkcmVzcyI6IiJ9LCJJbXBvcnRJZCI6IiJ9XSwiSWQiOiIwMDAwMDAwMC0wMDAwLTAwMDAtMDAwMC0wMDAwMDAwMDAwMDAiLCJJc1NpbmdsZUl0ZW1Sb3ciOnRydWV9LHsiJGlkIjoiOTE2IiwiX3Rhc2tzIjpbXSwiX21pbGVzdG9uZXMiOlt7IiRpZCI6IjkxNyIsIklkIjoiY2EzZGJlNDAtMGMxNS00MjM0LTkzYjYtYzAyZTVmMTdmZmNmIiwiSW5kZXgiOjM0LCJHcm91cElkIjoiNjRlY2QxZGYtMTdiMS00NTYzLWEwNDEtMDdmYmIyNDg4NmQyIiwiVGl0bGUiOiJCZXRhIEJsb2cgTGF1bmNoIiwiRGF0ZVRpbWUiOiIyMDE5LTA3LTA0VDExOjU5OjAwWiIsIlBlcmNlbnRhZ2VDb21wbGV0ZSI6bnVsbCwiTm90ZSI6bnVsbCwiU3R5bGUiOnsiJGlkIjoiOTE4IiwiVGl0bGVQb3NpdGlvbiI6IkxlZnQiLCJEYXRlUG9zaXRpb24iOiJSaWdodCIsIlNoYXBlVHlwZSI6MTMsIlNoYXBlU2l6ZSI6MCwiU2hhcGVTdHlsZSI6eyIkaWQiOiI5MTkiLCJNYXJnaW4iOnsiJHJlZiI6IjI3NiJ9LCJQYWRkaW5nIjp7IiRyZWYiOiIyNzcifSwiQmFja2dyb3VuZCI6eyIkaWQiOiI5MjAiLCJDb2xvciI6eyIkaWQiOiI5MjEiLCJBIjoyNTUsIlIiOjExNSwiRyI6MTE1LCJCIjoxMTV9fSwiSXNWaXNpYmxlIjp0cnVlLCJXaWR0aCI6MTIuMCwiSGVpZ2h0IjoxNC4wLCJCb3JkZXJTdHlsZSI6eyIkaWQiOiI5MjIiLCJMaW5lQ29sb3IiOnsiJHJlZiI6IjI4MSJ9LCJMaW5lV2VpZ2h0IjowLjAsIkxpbmVUeXBlIjowLCJQYXJlbnRTdHlsZSI6bnVsbH0sIlBhcmVudFN0eWxlIjpudWxsfSwiVGl0bGVTdHlsZSI6eyIkaWQiOiI5MjMiLCJGb250U2V0dGluZ3MiOnsiJGlkIjoiOTI0IiwiRm9udFNpemUiOjExLCJGb250TmFtZSI6IkNhbGlicmkiLCJJc0JvbGQiOnRydWUsIklzSXRhbGljIjpmYWxzZSwiSXNVbmRlcmxpbmVkIjpmYWxzZSwiUGFyZW50U3R5bGUiOm51bGx9LCJBdXRvU2l6ZSI6MCwiRm9yZWdyb3VuZCI6eyIkaWQiOiI5MjUiLCJDb2xvciI6eyIkaWQiOiI5MjYiLCJBIjoyNTUsIlIiOjg5LCJHIjo4OSwiQiI6ODl9fSwiTWF4V2lkdGgiOjIwMC4wLCJNYXhIZWlnaHQiOiJJbmZpbml0eSIsIlNtYXJ0Rm9yZWdyb3VuZElzQWN0aXZlIjpmYWxzZSwiSG9yaXpvbnRhbEFsaWdubWVudCI6MiwiVmVydGljYWxBbGlnbm1lbnQiOjAsIlNtYXJ0Rm9yZWdyb3VuZCI6bnVsbCwiQmFja2dyb3VuZEZpbGxUeXBlIjowLCJNYXJnaW4iOnsiJHJlZiI6IjI4NyJ9LCJQYWRkaW5nIjp7IiRyZWYiOiIyODgifSwiQmFja2dyb3VuZCI6eyIkcmVmIjoiMTYyIn0sIklzVmlzaWJsZSI6dHJ1ZSwiV2lkdGgiOjAuMCwiSGVpZ2h0IjowLjAsIkJvcmRlclN0eWxlIjpudWxsLCJQYXJlbnRTdHlsZSI6bnVsbH0sIkRhdGVTdHlsZSI6eyIkaWQiOiI5MjciLCJGb250U2V0dGluZ3MiOnsiJGlkIjoiOTI4IiwiRm9udFNpemUiOjksIkZvbnROYW1lIjoiQ2FsaWJyaSIsIklzQm9sZCI6ZmFsc2UsIklzSXRhbGljIjpmYWxzZSwiSXNVbmRlcmxpbmVkIjpmYWxzZSwiUGFyZW50U3R5bGUiOm51bGx9LCJBdXRvU2l6ZSI6MCwiRm9yZWdyb3VuZCI6eyIkaWQiOiI5MjkiLCJDb2xvciI6eyIkaWQiOiI5MzA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I5MyJ9LCJQYWRkaW5nIjp7IiRyZWYiOiIyOTQifSwiQmFja2dyb3VuZCI6eyIkcmVmIjoiMTcwIn0sIklzVmlzaWJsZSI6dHJ1ZSwiV2lkdGgiOjAuMCwiSGVpZ2h0IjowLjAsIkJvcmRlclN0eWxlIjpudWxsLCJQYXJlbnRTdHlsZSI6bnVsbH0sIkRhdGVGb3JtYXQiOnsiJGlkIjoiOTMxIiwiRm9ybWF0U3RyaW5nIjoiTU1NTSBkLCB5eXl5IiwiU2VwYXJhdG9yIjoiLyIsIlVzZUludGVybmF0aW9uYWxEYXRlRm9ybWF0IjpmYWxzZSwiRGF0ZUlzVmlzaWJsZSI6dHJ1ZSwiVGltZUlzVmlzaWJsZSI6ZmFsc2UsIkhvdXJEaWdpdHMiOjEsIkFtUG1EZXNpZ25hdG9yIjoyLCJUcmltMDBNaW51dGVzIjpmYWxzZSwiTGFzdEtub3duVmlzaWJpbGl0eVN0YXRlIjp7IiRpZCI6IjkzMiIsIkRhdGVQYXJ0SXNWaXNpYmxlIjp0cnVlLCJUaW1lUGFydElzVmlzaWJsZSI6ZmFsc2V9fSwiV2Vla051bWJlcmluZyI6eyIkaWQiOiI5MzMiLCJGb3JtYXQiOjAsIklzVmlzaWJsZSI6ZmFsc2UsIkxhc3RLbm93blZpc2liaWxpdHlTdGF0ZSI6ZmFsc2V9LCJJc1Zpc2libGUiOnRydWUsIlBhcmVudFN0eWxlIjpudWxsfSwiSHlwZXJsaW5rIjp7IiRpZCI6IjkzNCIsIkFkZHJlc3MiOiIiLCJTdWJBZGRyZXNzIjoiIn0sIkltcG9ydElkIjoiIn0seyIkaWQiOiI5MzUiLCJJZCI6IjA4ZjczYmY4LTZhMjQtNGYwYS04MWFjLWUxZjc1ZWZiZGQ2YiIsIkluZGV4IjozNSwiR3JvdXBJZCI6IjY0ZWNkMWRmLTE3YjEtNDU2My1hMDQxLTA3ZmJiMjQ4ODZkMiIsIlRpdGxlIjoiR2FydG5lciBBbmFseXN0IFJldmlldyIsIkRhdGVUaW1lIjoiMjAxOS0xMS0wMVQxMTo1OTowMFoiLCJQZXJjZW50YWdlQ29tcGxldGUiOm51bGwsIk5vdGUiOm51bGwsIlN0eWxlIjp7IiRpZCI6IjkzNiIsIlRpdGxlUG9zaXRpb24iOiJMZWZ0IiwiRGF0ZVBvc2l0aW9uIjoiUmlnaHQiLCJTaGFwZVR5cGUiOjEzLCJTaGFwZVNpemUiOjAsIlNoYXBlU3R5bGUiOnsiJGlkIjoiOTM3IiwiTWFyZ2luIjp7IiRyZWYiOiIyNzYifSwiUGFkZGluZyI6eyIkcmVmIjoiMjc3In0sIkJhY2tncm91bmQiOnsiJGlkIjoiOTM4IiwiQ29sb3IiOnsiJGlkIjoiOTM5IiwiQSI6MjU1LCJSIjoxMTUsIkciOjExNSwiQiI6MTE1fX0sIklzVmlzaWJsZSI6dHJ1ZSwiV2lkdGgiOjEyLjAsIkhlaWdodCI6MTQuMCwiQm9yZGVyU3R5bGUiOnsiJGlkIjoiOTQwIiwiTGluZUNvbG9yIjp7IiRyZWYiOiIyODEifSwiTGluZVdlaWdodCI6MC4wLCJMaW5lVHlwZSI6MCwiUGFyZW50U3R5bGUiOm51bGx9LCJQYXJlbnRTdHlsZSI6bnVsbH0sIlRpdGxlU3R5bGUiOnsiJGlkIjoiOTQxIiwiRm9udFNldHRpbmdzIjp7IiRpZCI6Ijk0MiIsIkZvbnRTaXplIjoxMSwiRm9udE5hbWUiOiJDYWxpYnJpIiwiSXNCb2xkIjp0cnVlLCJJc0l0YWxpYyI6ZmFsc2UsIklzVW5kZXJsaW5lZCI6ZmFsc2UsIlBhcmVudFN0eWxlIjpudWxsfSwiQXV0b1NpemUiOjAsIkZvcmVncm91bmQiOnsiJGlkIjoiOTQzIiwiQ29sb3IiOnsiJGlkIjoiOTQ0IiwiQSI6MjU1LCJSIjo4OSwiRyI6ODksIkIiOjg5fX0sIk1heFdpZHRoIjoyMDAuMCwiTWF4SGVpZ2h0IjoiSW5maW5pdHkiLCJTbWFydEZvcmVncm91bmRJc0FjdGl2ZSI6ZmFsc2UsIkhvcml6b250YWxBbGlnbm1lbnQiOjIsIlZlcnRpY2FsQWxpZ25tZW50IjowLCJTbWFydEZvcmVncm91bmQiOm51bGwsIkJhY2tncm91bmRGaWxsVHlwZSI6MCwiTWFyZ2luIjp7IiRyZWYiOiIyODcifSwiUGFkZGluZyI6eyIkcmVmIjoiMjg4In0sIkJhY2tncm91bmQiOnsiJHJlZiI6IjE2MiJ9LCJJc1Zpc2libGUiOnRydWUsIldpZHRoIjowLjAsIkhlaWdodCI6MC4wLCJCb3JkZXJTdHlsZSI6bnVsbCwiUGFyZW50U3R5bGUiOm51bGx9LCJEYXRlU3R5bGUiOnsiJGlkIjoiOTQ1IiwiRm9udFNldHRpbmdzIjp7IiRpZCI6Ijk0NiIsIkZvbnRTaXplIjo5LCJGb250TmFtZSI6IkNhbGlicmkiLCJJc0JvbGQiOmZhbHNlLCJJc0l0YWxpYyI6ZmFsc2UsIklzVW5kZXJsaW5lZCI6ZmFsc2UsIlBhcmVudFN0eWxlIjpudWxsfSwiQXV0b1NpemUiOjAsIkZvcmVncm91bmQiOnsiJGlkIjoiOTQ3IiwiQ29sb3IiOnsiJGlkIjoiOTQ4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yZWYiOiIyOTMifSwiUGFkZGluZyI6eyIkcmVmIjoiMjk0In0sIkJhY2tncm91bmQiOnsiJHJlZiI6IjE3MCJ9LCJJc1Zpc2libGUiOnRydWUsIldpZHRoIjowLjAsIkhlaWdodCI6MC4wLCJCb3JkZXJTdHlsZSI6bnVsbCwiUGFyZW50U3R5bGUiOm51bGx9LCJEYXRlRm9ybWF0Ijp7IiRpZCI6Ijk0OSIsIkZvcm1hdFN0cmluZyI6Ik1NTU0gZCwgeXl5eSIsIlNlcGFyYXRvciI6Ii8iLCJVc2VJbnRlcm5hdGlvbmFsRGF0ZUZvcm1hdCI6ZmFsc2UsIkRhdGVJc1Zpc2libGUiOnRydWUsIlRpbWVJc1Zpc2libGUiOmZhbHNlLCJIb3VyRGlnaXRzIjoxLCJBbVBtRGVzaWduYXRvciI6MiwiVHJpbTAwTWludXRlcyI6ZmFsc2UsIkxhc3RLbm93blZpc2liaWxpdHlTdGF0ZSI6eyIkaWQiOiI5NTAiLCJEYXRlUGFydElzVmlzaWJsZSI6dHJ1ZSwiVGltZVBhcnRJc1Zpc2libGUiOmZhbHNlfX0sIldlZWtOdW1iZXJpbmciOnsiJGlkIjoiOTUxIiwiRm9ybWF0IjowLCJJc1Zpc2libGUiOmZhbHNlLCJMYXN0S25vd25WaXNpYmlsaXR5U3RhdGUiOmZhbHNlfSwiSXNWaXNpYmxlIjp0cnVlLCJQYXJlbnRTdHlsZSI6bnVsbH0sIkh5cGVybGluayI6eyIkaWQiOiI5NTIiLCJBZGRyZXNzIjoiIiwiU3ViQWRkcmVzcyI6IiJ9LCJJbXBvcnRJZCI6IiJ9XSwiSWQiOiI2NGVjZDFkZi0xN2IxLTQ1NjMtYTA0MS0wN2ZiYjI0ODg2ZDIiLCJJc1NpbmdsZUl0ZW1Sb3ciOmZhbHNlfSx7IiRpZCI6Ijk1MyIsIl90YXNrcyI6W10sIl9taWxlc3RvbmVzIjpbeyIkaWQiOiI5NTQiLCJJZCI6IjE1NWRjMGRmLTZmNDEtNDNhOC1hMDViLTdmMTg3ZDE2ZjNjYiIsIkluZGV4IjozNiwiR3JvdXBJZCI6ImEyNTcwODc5LTQ3YWItNDBiNy1hYjE1LThkN2ZjZmUxMGYzNCIsIlRpdGxlIjoiUHJlc3MgUmVsZWFzZSIsIkRhdGVUaW1lIjoiMjAxOS0wOC0wMlQxMTo1OTowMFoiLCJQZXJjZW50YWdlQ29tcGxldGUiOm51bGwsIk5vdGUiOm51bGwsIlN0eWxlIjp7IiRpZCI6Ijk1NSIsIlRpdGxlUG9zaXRpb24iOiJMZWZ0IiwiRGF0ZVBvc2l0aW9uIjoiUmlnaHQiLCJTaGFwZVR5cGUiOjEzLCJTaGFwZVNpemUiOjAsIlNoYXBlU3R5bGUiOnsiJGlkIjoiOTU2IiwiTWFyZ2luIjp7IiRyZWYiOiIyNzYifSwiUGFkZGluZyI6eyIkcmVmIjoiMjc3In0sIkJhY2tncm91bmQiOnsiJGlkIjoiOTU3IiwiQ29sb3IiOnsiJGlkIjoiOTU4IiwiQSI6MjU1LCJSIjoxMTUsIkciOjExNSwiQiI6MTE1fX0sIklzVmlzaWJsZSI6dHJ1ZSwiV2lkdGgiOjEyLjAsIkhlaWdodCI6MTQuMCwiQm9yZGVyU3R5bGUiOnsiJGlkIjoiOTU5IiwiTGluZUNvbG9yIjp7IiRyZWYiOiIyODEifSwiTGluZVdlaWdodCI6MC4wLCJMaW5lVHlwZSI6MCwiUGFyZW50U3R5bGUiOm51bGx9LCJQYXJlbnRTdHlsZSI6bnVsbH0sIlRpdGxlU3R5bGUiOnsiJGlkIjoiOTYwIiwiRm9udFNldHRpbmdzIjp7IiRpZCI6Ijk2MSIsIkZvbnRTaXplIjoxMSwiRm9udE5hbWUiOiJDYWxpYnJpIiwiSXNCb2xkIjp0cnVlLCJJc0l0YWxpYyI6ZmFsc2UsIklzVW5kZXJsaW5lZCI6ZmFsc2UsIlBhcmVudFN0eWxlIjpudWxsfSwiQXV0b1NpemUiOjAsIkZvcmVncm91bmQiOnsiJGlkIjoiOTYyIiwiQ29sb3IiOnsiJGlkIjoiOTYzIiwiQSI6MjU1LCJSIjo4OSwiRyI6ODksIkIiOjg5fX0sIk1heFdpZHRoIjoyMDAuMCwiTWF4SGVpZ2h0IjoiSW5maW5pdHkiLCJTbWFydEZvcmVncm91bmRJc0FjdGl2ZSI6ZmFsc2UsIkhvcml6b250YWxBbGlnbm1lbnQiOjIsIlZlcnRpY2FsQWxpZ25tZW50IjowLCJTbWFydEZvcmVncm91bmQiOm51bGwsIkJhY2tncm91bmRGaWxsVHlwZSI6MCwiTWFyZ2luIjp7IiRyZWYiOiIyODcifSwiUGFkZGluZyI6eyIkcmVmIjoiMjg4In0sIkJhY2tncm91bmQiOnsiJHJlZiI6IjE2MiJ9LCJJc1Zpc2libGUiOnRydWUsIldpZHRoIjowLjAsIkhlaWdodCI6MC4wLCJCb3JkZXJTdHlsZSI6bnVsbCwiUGFyZW50U3R5bGUiOm51bGx9LCJEYXRlU3R5bGUiOnsiJGlkIjoiOTY0IiwiRm9udFNldHRpbmdzIjp7IiRpZCI6Ijk2NSIsIkZvbnRTaXplIjo5LCJGb250TmFtZSI6IkNhbGlicmkiLCJJc0JvbGQiOmZhbHNlLCJJc0l0YWxpYyI6ZmFsc2UsIklzVW5kZXJsaW5lZCI6ZmFsc2UsIlBhcmVudFN0eWxlIjpudWxsfSwiQXV0b1NpemUiOjAsIkZvcmVncm91bmQiOnsiJGlkIjoiOTY2IiwiQ29sb3IiOnsiJGlkIjoiOTY3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yZWYiOiIyOTMifSwiUGFkZGluZyI6eyIkcmVmIjoiMjk0In0sIkJhY2tncm91bmQiOnsiJHJlZiI6IjE3MCJ9LCJJc1Zpc2libGUiOnRydWUsIldpZHRoIjowLjAsIkhlaWdodCI6MC4wLCJCb3JkZXJTdHlsZSI6bnVsbCwiUGFyZW50U3R5bGUiOm51bGx9LCJEYXRlRm9ybWF0Ijp7IiRpZCI6Ijk2OCIsIkZvcm1hdFN0cmluZyI6Ik1NTU0gZCwgeXl5eSIsIlNlcGFyYXRvciI6Ii8iLCJVc2VJbnRlcm5hdGlvbmFsRGF0ZUZvcm1hdCI6ZmFsc2UsIkRhdGVJc1Zpc2libGUiOnRydWUsIlRpbWVJc1Zpc2libGUiOmZhbHNlLCJIb3VyRGlnaXRzIjoxLCJBbVBtRGVzaWduYXRvciI6MiwiVHJpbTAwTWludXRlcyI6ZmFsc2UsIkxhc3RLbm93blZpc2liaWxpdHlTdGF0ZSI6eyIkaWQiOiI5NjkiLCJEYXRlUGFydElzVmlzaWJsZSI6dHJ1ZSwiVGltZVBhcnRJc1Zpc2libGUiOmZhbHNlfX0sIldlZWtOdW1iZXJpbmciOnsiJGlkIjoiOTcwIiwiRm9ybWF0IjowLCJJc1Zpc2libGUiOmZhbHNlLCJMYXN0S25vd25WaXNpYmlsaXR5U3RhdGUiOmZhbHNlfSwiSXNWaXNpYmxlIjp0cnVlLCJQYXJlbnRTdHlsZSI6bnVsbH0sIkh5cGVybGluayI6eyIkaWQiOiI5NzEiLCJBZGRyZXNzIjoiIiwiU3ViQWRkcmVzcyI6IiJ9LCJJbXBvcnRJZCI6IiJ9LHsiJGlkIjoiOTcyIiwiSWQiOiIwN2I5OGJjZi02NzhkLTQ2NzEtYWE2My1lNmM5MGYwNDAyYWEiLCJJbmRleCI6MzcsIkdyb3VwSWQiOiJhMjU3MDg3OS00N2FiLTQwYjctYWIxNS04ZDdmY2ZlMTBmMzQiLCJUaXRsZSI6IlB1YmxpYyBXZWJzaXRlIExpdmUiLCJEYXRlVGltZSI6IjIwMTktMTEtMDFUMTE6NTk6MDBaIiwiUGVyY2VudGFnZUNvbXBsZXRlIjpudWxsLCJOb3RlIjpudWxsLCJTdHlsZSI6eyIkaWQiOiI5NzMiLCJUaXRsZVBvc2l0aW9uIjoiTGVmdCIsIkRhdGVQb3NpdGlvbiI6IlJpZ2h0IiwiU2hhcGVUeXBlIjoxMywiU2hhcGVTaXplIjowLCJTaGFwZVN0eWxlIjp7IiRpZCI6Ijk3NCIsIk1hcmdpbiI6eyIkcmVmIjoiMjc2In0sIlBhZGRpbmciOnsiJHJlZiI6IjI3NyJ9LCJCYWNrZ3JvdW5kIjp7IiRpZCI6Ijk3NSIsIkNvbG9yIjp7IiRpZCI6Ijk3NiIsIkEiOjI1NSwiUiI6MTE1LCJHIjoxMTUsIkIiOjExNX19LCJJc1Zpc2libGUiOnRydWUsIldpZHRoIjoxMi4wLCJIZWlnaHQiOjE0LjAsIkJvcmRlclN0eWxlIjp7IiRpZCI6Ijk3NyIsIkxpbmVDb2xvciI6eyIkcmVmIjoiMjgxIn0sIkxpbmVXZWlnaHQiOjAuMCwiTGluZVR5cGUiOjAsIlBhcmVudFN0eWxlIjpudWxsfSwiUGFyZW50U3R5bGUiOm51bGx9LCJUaXRsZVN0eWxlIjp7IiRpZCI6Ijk3OCIsIkZvbnRTZXR0aW5ncyI6eyIkaWQiOiI5NzkiLCJGb250U2l6ZSI6MTEsIkZvbnROYW1lIjoiQ2FsaWJyaSIsIklzQm9sZCI6dHJ1ZSwiSXNJdGFsaWMiOmZhbHNlLCJJc1VuZGVybGluZWQiOmZhbHNlLCJQYXJlbnRTdHlsZSI6bnVsbH0sIkF1dG9TaXplIjowLCJGb3JlZ3JvdW5kIjp7IiRpZCI6Ijk4MCIsIkNvbG9yIjp7IiRpZCI6Ijk4MSIsIkEiOjI1NSwiUiI6ODksIkciOjg5LCJCIjo4OX19LCJNYXhXaWR0aCI6MjAwLjAsIk1heEhlaWdodCI6IkluZmluaXR5IiwiU21hcnRGb3JlZ3JvdW5kSXNBY3RpdmUiOmZhbHNlLCJIb3Jpem9udGFsQWxpZ25tZW50IjoyLCJWZXJ0aWNhbEFsaWdubWVudCI6MCwiU21hcnRGb3JlZ3JvdW5kIjpudWxsLCJCYWNrZ3JvdW5kRmlsbFR5cGUiOjAsIk1hcmdpbiI6eyIkcmVmIjoiMjg3In0sIlBhZGRpbmciOnsiJHJlZiI6IjI4OCJ9LCJCYWNrZ3JvdW5kIjp7IiRyZWYiOiIxNjIifSwiSXNWaXNpYmxlIjp0cnVlLCJXaWR0aCI6MC4wLCJIZWlnaHQiOjAuMCwiQm9yZGVyU3R5bGUiOm51bGwsIlBhcmVudFN0eWxlIjpudWxsfSwiRGF0ZVN0eWxlIjp7IiRpZCI6Ijk4MiIsIkZvbnRTZXR0aW5ncyI6eyIkaWQiOiI5ODMiLCJGb250U2l6ZSI6OSwiRm9udE5hbWUiOiJDYWxpYnJpIiwiSXNCb2xkIjpmYWxzZSwiSXNJdGFsaWMiOmZhbHNlLCJJc1VuZGVybGluZWQiOmZhbHNlLCJQYXJlbnRTdHlsZSI6bnVsbH0sIkF1dG9TaXplIjowLCJGb3JlZ3JvdW5kIjp7IiRpZCI6Ijk4NCIsIkNvbG9yIjp7IiRpZCI6Ijk4NS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MjkzIn0sIlBhZGRpbmciOnsiJHJlZiI6IjI5NCJ9LCJCYWNrZ3JvdW5kIjp7IiRyZWYiOiIxNzAifSwiSXNWaXNpYmxlIjp0cnVlLCJXaWR0aCI6MC4wLCJIZWlnaHQiOjAuMCwiQm9yZGVyU3R5bGUiOm51bGwsIlBhcmVudFN0eWxlIjpudWxsfSwiRGF0ZUZvcm1hdCI6eyIkaWQiOiI5ODYiLCJGb3JtYXRTdHJpbmciOiJNTU1NIGQsIHl5eXkiLCJTZXBhcmF0b3IiOiIvIiwiVXNlSW50ZXJuYXRpb25hbERhdGVGb3JtYXQiOmZhbHNlLCJEYXRlSXNWaXNpYmxlIjp0cnVlLCJUaW1lSXNWaXNpYmxlIjpmYWxzZSwiSG91ckRpZ2l0cyI6MSwiQW1QbURlc2lnbmF0b3IiOjIsIlRyaW0wME1pbnV0ZXMiOmZhbHNlLCJMYXN0S25vd25WaXNpYmlsaXR5U3RhdGUiOnsiJGlkIjoiOTg3IiwiRGF0ZVBhcnRJc1Zpc2libGUiOnRydWUsIlRpbWVQYXJ0SXNWaXNpYmxlIjpmYWxzZX19LCJXZWVrTnVtYmVyaW5nIjp7IiRpZCI6Ijk4OCIsIkZvcm1hdCI6MCwiSXNWaXNpYmxlIjpmYWxzZSwiTGFzdEtub3duVmlzaWJpbGl0eVN0YXRlIjpmYWxzZX0sIklzVmlzaWJsZSI6dHJ1ZSwiUGFyZW50U3R5bGUiOm51bGx9LCJIeXBlcmxpbmsiOnsiJGlkIjoiOTg5IiwiQWRkcmVzcyI6IiIsIlN1YkFkZHJlc3MiOiIifSwiSW1wb3J0SWQiOiIifV0sIklkIjoiYTI1NzA4NzktNDdhYi00MGI3LWFiMTUtOGQ3ZmNmZTEwZjM0IiwiSXNTaW5nbGVJdGVtUm93IjpmYWxzZX1dLCJJbmRleCI6MCwiSWQiOiI4NDlmYjY5NS03NTBkLTQ4N2QtYmVlMi0wYmJjNzVmZTQ4ZTIiLCJIZWFkZXJUZXh0IjpudWxsLCJJc0RlZmF1bHQiOnRydWUsIlN0eWxlIjp7IiRpZCI6Ijk5MCIsIkhlYWRlclN0eWxlIjp7IiRpZCI6Ijk5MSIsIlRleHRTdHlsZSI6eyIkaWQiOiI5OTIiLCJGb250U2V0dGluZ3MiOnsiJGlkIjoiOTkzIiwiRm9udFNpemUiOjExLCJGb250TmFtZSI6IkNhbGlicmkiLCJJc0JvbGQiOmZhbHNlLCJJc0l0YWxpYyI6ZmFsc2UsIklzVW5kZXJsaW5lZCI6ZmFsc2UsIlBhcmVudFN0eWxlIjpudWxsfSwiQXV0b1NpemUiOjIsIkZvcmVncm91bmQiOnsiJGlkIjoiOTk0IiwiQ29sb3IiOnsiJGlkIjoiOTk1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OTk2IiwiVG9wIjowLjAsIkxlZnQiOjAuMCwiUmlnaHQiOjAuMCwiQm90dG9tIjowLjB9LCJQYWRkaW5nIjp7IiRpZCI6Ijk5NyIsIlRvcCI6MC4wLCJMZWZ0IjowLjAsIlJpZ2h0IjowLjAsIkJvdHRvbSI6MC4wfSwiQmFja2dyb3VuZCI6bnVsbCwiSXNWaXNpYmxlIjp0cnVlLCJXaWR0aCI6MC4wLCJIZWlnaHQiOjAuMCwiQm9yZGVyU3R5bGUiOm51bGwsIlBhcmVudFN0eWxlIjpudWxsfSwiUmVjdGFuZ2xlU3R5bGUiOnsiJGlkIjoiOTk4IiwiTWFyZ2luIjp7IiRpZCI6Ijk5OSIsIlRvcCI6MC4wLCJMZWZ0IjowLjAsIlJpZ2h0IjowLjAsIkJvdHRvbSI6MC4wfSwiUGFkZGluZyI6eyIkaWQiOiIxMDAwIiwiVG9wIjowLjAsIkxlZnQiOjAuMCwiUmlnaHQiOjAuMCwiQm90dG9tIjowLjB9LCJCYWNrZ3JvdW5kIjp7IiRpZCI6IjEwMDEiLCJDb2xvciI6eyIkaWQiOiIxMDAyIiwiQSI6NjMsIlIiOjE2NSwiRyI6MTY1LCJCIjoxNjV9fSwiSXNWaXNpYmxlIjp0cnVlLCJXaWR0aCI6MC4wLCJIZWlnaHQiOjAuMCwiQm9yZGVyU3R5bGUiOnsiJGlkIjoiMTAwMyIsIkxpbmVDb2xvciI6eyIkaWQiOiIxMDA0IiwiJHR5cGUiOiJOTFJFLkNvbW1vbi5Eb20uU29saWRDb2xvckJydXNoLCBOTFJFLkNvbW1vbiIsIkNvbG9yIjp7IiRpZCI6IjEwMDUiLCJBIjoyNTUsIlIiOjI1NSwiRyI6MCwiQiI6MH19LCJMaW5lV2VpZ2h0IjowLjAsIkxpbmVUeXBlIjowLCJQYXJlbnRTdHlsZSI6bnVsbH0sIlBhcmVudFN0eWxlIjpudWxsfSwiTWFyZ2luIjp7IiRpZCI6IjEwMDYiLCJUb3AiOjAuMCwiTGVmdCI6MC4wLCJSaWdodCI6MC4wLCJCb3R0b20iOjAuMH0sIlBhZGRpbmciOnsiJGlkIjoiMTAwNyIsIlRvcCI6MC4wLCJMZWZ0IjowLjAsIlJpZ2h0IjowLjAsIkJvdHRvbSI6MC4wfSwiQmFja2dyb3VuZCI6bnVsbCwiSXNWaXNpYmxlIjp0cnVlLCJXaWR0aCI6MC4wLCJIZWlnaHQiOjAuMCwiQm9yZGVyU3R5bGUiOm51bGwsIlBhcmVudFN0eWxlIjpudWxsfSwiQmFja2dyb3VuZFN0eWxlIjp7IiRpZCI6IjEwMDgiLCJNYXJnaW4iOnsiJGlkIjoiMTAwOSIsIlRvcCI6MC4wLCJMZWZ0IjowLjAsIlJpZ2h0IjowLjAsIkJvdHRvbSI6MC4wfSwiUGFkZGluZyI6eyIkaWQiOiIxMDEwIiwiVG9wIjowLjAsIkxlZnQiOjAuMCwiUmlnaHQiOjAuMCwiQm90dG9tIjowLjB9LCJCYWNrZ3JvdW5kIjp7IiRpZCI6IjEwMTEiLCJDb2xvciI6eyIkaWQiOiIxMDEyIiwiQSI6NTEsIlIiOjE1NSwiRyI6MTg3LCJCIjo4OX19LCJJc1Zpc2libGUiOnRydWUsIldpZHRoIjowLjAsIkhlaWdodCI6MC4wLCJCb3JkZXJTdHlsZSI6eyIkaWQiOiIxMDEzIiwiTGluZUNvbG9yIjp7IiRpZCI6IjEwMTQiLCIkdHlwZSI6Ik5MUkUuQ29tbW9uLkRvbS5Tb2xpZENvbG9yQnJ1c2gsIE5MUkUuQ29tbW9uIiwiQ29sb3IiOnsiJGlkIjoiMTAxNSIsIkEiOjI1NSwiUiI6MjU1LCJHIjowLCJCIjowfX0sIkxpbmVXZWlnaHQiOjAuMCwiTGluZVR5cGUiOjAsIlBhcmVudFN0eWxlIjpudWxsfSwiUGFyZW50U3R5bGUiOm51bGx9LCJNYXJnaW4iOnsiJGlkIjoiMTAxNiIsIlRvcCI6MC4wLCJMZWZ0IjowLjAsIlJpZ2h0IjowLjAsIkJvdHRvbSI6MC4wfSwiUGFkZGluZyI6eyIkaWQiOiIxMDE3IiwiVG9wIjowLjAsIkxlZnQiOjAuMCwiUmlnaHQiOjAuMCwiQm90dG9tIjowLjB9LCJJc1Zpc2libGUiOnRydWUsIldpZHRoIjowLjAsIkhlaWdodCI6MC4wLCJCb3JkZXJTdHlsZSI6bnVsbCwiUGFyZW50U3R5bGUiOm51bGx9fV0sIklkIjoiOWViNzY1ODQtYmIzMi00NTJlLWFjMDctZmIyNjM3YmFlYTFhIiwiSW5kZXgiOjMyLCJIZWFkZXJUZXh0IjoiTGF1bmNoIiwiU3R5bGUiOnsiJGlkIjoiMTAxOCIsIkhlYWRlclN0eWxlIjp7IiRpZCI6IjEwMTkiLCJUZXh0SXNWZXJ0aWNhbCI6ZmFsc2UsIlRleHRTdHlsZSI6eyIkaWQiOiIxMDIwIiwiRm9udFNldHRpbmdzIjp7IiRpZCI6IjEwMjEiLCJGb250U2l6ZSI6MTAsIkZvbnROYW1lIjoiRnJhbmtsaW4gR290aGljIE1lZGl1bSIsIklzQm9sZCI6ZmFsc2UsIklzSXRhbGljIjpmYWxzZSwiSXNVbmRlcmxpbmVkIjpmYWxzZSwiUGFyZW50U3R5bGUiOm51bGx9LCJBdXRvU2l6ZSI6MCwiRm9yZWdyb3VuZCI6eyIkaWQiOiIxMDIyIiwiQ29sb3IiOnsiJGlkIjoiMTAyMyIsIkEiOjI1NSwiUiI6MCwiRyI6MCwiQiI6MH19LCJNYXhXaWR0aCI6MC4wLCJNYXhIZWlnaHQiOjAuMCwiU21hcnRGb3JlZ3JvdW5kSXNBY3RpdmUiOmZhbHNlLCJIb3Jpem9udGFsQWxpZ25tZW50IjowLCJWZXJ0aWNhbEFsaWdubWVudCI6MCwiU21hcnRGb3JlZ3JvdW5kIjpudWxsLCJCYWNrZ3JvdW5kRmlsbFR5cGUiOjAsIk1hcmdpbiI6eyIkcmVmIjoiMzMyIn0sIlBhZGRpbmciOnsiJHJlZiI6IjMzMyJ9LCJCYWNrZ3JvdW5kIjpudWxsLCJJc1Zpc2libGUiOmZhbHNlLCJXaWR0aCI6MC4wLCJIZWlnaHQiOjAuMCwiQm9yZGVyU3R5bGUiOm51bGwsIlBhcmVudFN0eWxlIjpudWxsfSwiUmVjdGFuZ2xlU3R5bGUiOnsiJGlkIjoiMTAyNCIsIk1hcmdpbiI6eyIkcmVmIjoiMzM1In0sIlBhZGRpbmciOnsiJHJlZiI6IjMzNiJ9LCJCYWNrZ3JvdW5kIjp7IiRpZCI6IjEwMjUiLCJDb2xvciI6eyIkaWQiOiIxMDI2IiwiQSI6MTI3LCJSIjoxNjUsIkciOjE2NSwiQiI6MTY1fX0sIklzVmlzaWJsZSI6ZmFsc2UsIldpZHRoIjowLjAsIkhlaWdodCI6MC4wLCJCb3JkZXJTdHlsZSI6eyIkaWQiOiIxMDI3IiwiTGluZUNvbG9yIjp7IiRyZWYiOiIzNDAifSwiTGluZVdlaWdodCI6MC4wLCJMaW5lVHlwZSI6MCwiUGFyZW50U3R5bGUiOm51bGx9LCJQYXJlbnRTdHlsZSI6bnVsbH0sIk1hcmdpbiI6eyIkcmVmIjoiMzQyIn0sIlBhZGRpbmciOnsiJHJlZiI6IjM0MyJ9LCJCYWNrZ3JvdW5kIjpudWxsLCJJc1Zpc2libGUiOnRydWUsIldpZHRoIjowLjAsIkhlaWdodCI6MC4wLCJCb3JkZXJTdHlsZSI6bnVsbCwiUGFyZW50U3R5bGUiOm51bGx9LCJCYWNrZ3JvdW5kU3R5bGUiOnsiJGlkIjoiMTAyOCIsIk1hcmdpbiI6eyIkcmVmIjoiMzQ1In0sIlBhZGRpbmciOnsiJHJlZiI6IjM0NiJ9LCJCYWNrZ3JvdW5kIjp7IiRpZCI6IjEwMjkiLCJDb2xvciI6eyIkaWQiOiIxMDMwIiwiQSI6MzgsIlIiOjE2NSwiRyI6MTY1LCJCIjoxNjV9fSwiSXNWaXNpYmxlIjp0cnVlLCJXaWR0aCI6MC4wLCJIZWlnaHQiOjAuMCwiQm9yZGVyU3R5bGUiOnsiJGlkIjoiMTAzMSIsIkxpbmVDb2xvciI6eyIkcmVmIjoiMzUwIn0sIkxpbmVXZWlnaHQiOjAuMCwiTGluZVR5cGUiOjAsIlBhcmVudFN0eWxlIjpudWxsfSwiUGFyZW50U3R5bGUiOm51bGx9LCJJc0Fib3ZlVGltZWJhbmQiOmZhbHNlLCJNYXJnaW4iOnsiJGlkIjoiMTAzMiIsIlRvcCI6MC4wLCJMZWZ0IjowLjAsIlJpZ2h0IjowLjAsIkJvdHRvbSI6MC4wfSwiUGFkZGluZyI6eyIkaWQiOiIxMDMzIiwiVG9wIjowLjAsIkxlZnQiOjAuMCwiUmlnaHQiOjAuMCwiQm90dG9tIjowLjB9LCJJc1Zpc2libGUiOnRydWUsIldpZHRoIjowLjAsIkhlaWdodCI6MC4wLCJCb3JkZXJTdHlsZSI6eyIkaWQiOiIxMDM0IiwiTGluZUNvbG9yIjpudWxsLCJMaW5lV2VpZ2h0IjowLjAsIkxpbmVUeXBlIjowLCJQYXJlbnRTdHlsZSI6bnVsbH0sIlBhcmVudFN0eWxlIjpudWxsfX1dLCJDdWx0dXJlSW5mb05hbWUiOiJlbi1VUyIsIlN0eWxlTmFtZSI6bnVsbCwiVmVyc2lvbiI6eyIkaWQiOiIxMDM1IiwiVmVyc2lvbiI6IjMuNi4xIiwiT3JpZ2luYWxBc3NlbWJseVZlcnNpb24iOiI0LjAwLjAxLjAwIiwiRWRpdGlvbiI6IlBybyIsIkxhc3RTYXZlZEVkaXRpb24iOjMsIklzUGx1c0VkaXRpb24iOnRydWUsIklzUHJvRWRpdGlvbiI6dHJ1ZX0sIkVmZmVjdCI6MCwiU3R5bGUiOnsiJGlkIjoiMTAzNiIsIlRpbWViYW5kU3R5bGUiOnsiJGlkIjoiMTAzNyIsIlNjYWxlTWFya2luZyI6MSwiU2hhcGUiOjEwLCJTaGFwZVN0eWxlIjp7IiRpZCI6IjEwMzgiLCJNYXJnaW4iOnsiJGlkIjoiMTAzOSIsIlRvcCI6MC4wLCJMZWZ0IjoxMC4wLCJSaWdodCI6MTAuMCwiQm90dG9tIjowLjB9LCJQYWRkaW5nIjp7IiRpZCI6IjEwNDAiLCJUb3AiOjMuMCwiTGVmdCI6MC4wLCJSaWdodCI6MC4wLCJCb3R0b20iOjMuMH0sIkJhY2tncm91bmQiOnsiJGlkIjoiMTA0MSIsIkNvbG9yIjp7IiRpZCI6IjEwNDIiLCJBIjoyNTUsIlIiOjY4LCJHIjo4NCwiQiI6MTA2fX0sIklzVmlzaWJsZSI6dHJ1ZSwiV2lkdGgiOjg1OC4wLCJIZWlnaHQiOjIwLjAsIkJvcmRlclN0eWxlIjp7IiRpZCI6IjEwNDMiLCJMaW5lQ29sb3IiOnsiJGlkIjoiMTA0NCIsIiR0eXBlIjoiTkxSRS5Db21tb24uRG9tLlNvbGlkQ29sb3JCcnVzaCwgTkxSRS5Db21tb24iLCJDb2xvciI6eyIkaWQiOiIxMDQ1IiwiQSI6MjU1LCJSIjoyNTUsIkciOjAsIkIiOjB9fSwiTGluZVdlaWdodCI6MC4wLCJMaW5lVHlwZSI6MCwiUGFyZW50U3R5bGUiOm51bGx9LCJQYXJlbnRTdHlsZSI6bnVsbH0sIk1pZGRsZVRpZXJTaGFwZVN0eWxlIjp7IiRpZCI6IjEwNDYiLCJNYXJnaW4iOnsiJHJlZiI6IjEwMzkifSwiUGFkZGluZyI6eyIkcmVmIjoiMTA0MCJ9LCJCYWNrZ3JvdW5kIjp7IiRyZWYiOiIxMDQxIn0sIklzVmlzaWJsZSI6dHJ1ZSwiV2lkdGgiOjg1OC4wLCJIZWlnaHQiOjIwLjAsIkJvcmRlclN0eWxlIjpudWxsLCJQYXJlbnRTdHlsZSI6bnVsbH0sIkJvdHRvbVRpZXJTaGFwZVN0eWxlIjp7IiRpZCI6IjEwNDciLCJNYXJnaW4iOnsiJHJlZiI6IjEwMzkifSwiUGFkZGluZyI6eyIkcmVmIjoiMTA0MCJ9LCJCYWNrZ3JvdW5kIjp7IiRyZWYiOiIxMDQxIn0sIklzVmlzaWJsZSI6dHJ1ZSwiV2lkdGgiOjg1OC4wLCJIZWlnaHQiOjIwLjAsIkJvcmRlclN0eWxlIjpudWxsLCJQYXJlbnRTdHlsZSI6bnVsbH0sIlJpZ2h0RW5kQ2Fwc1N0eWxlIjp7IiRpZCI6IjEwNDgiLCJGb250U2V0dGluZ3MiOnsiJGlkIjoiMTA0OSIsIkZvbnRTaXplIjoxOCwiRm9udE5hbWUiOiJDYWxpYnJpIiwiSXNCb2xkIjp0cnVlLCJJc0l0YWxpYyI6ZmFsc2UsIklzVW5kZXJsaW5lZCI6ZmFsc2UsIlBhcmVudFN0eWxlIjpudWxsfSwiQXV0b1NpemUiOjAsIkZvcmVncm91bmQiOnsiJGlkIjoiMTA1MCIsIkNvbG9yIjp7IiRpZCI6IjEwNTE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wNTIiLCJUb3AiOjAuMCwiTGVmdCI6MC4wLCJSaWdodCI6MjAuMCwiQm90dG9tIjowLjB9LCJQYWRkaW5nIjp7IiRpZCI6IjEwNTMiLCJUb3AiOjAuMCwiTGVmdCI6MC4wLCJSaWdodCI6MC4wLCJCb3R0b20iOjAuMH0sIkJhY2tncm91bmQiOnsiJGlkIjoiMTA1NCIsIkNvbG9yIjp7IiRyZWYiOiIxNSJ9fSwiSXNWaXNpYmxlIjpmYWxzZSwiV2lkdGgiOjAuMCwiSGVpZ2h0IjowLjAsIkJvcmRlclN0eWxlIjpudWxsLCJQYXJlbnRTdHlsZSI6bnVsbH0sIkxlZnRFbmRDYXBzU3R5bGUiOnsiJGlkIjoiMTA1NSIsIkZvbnRTZXR0aW5ncyI6eyIkaWQiOiIxMDU2IiwiRm9udFNpemUiOjE4LCJGb250TmFtZSI6IkNhbGlicmkiLCJJc0JvbGQiOnRydWUsIklzSXRhbGljIjpmYWxzZSwiSXNVbmRlcmxpbmVkIjpmYWxzZSwiUGFyZW50U3R5bGUiOm51bGx9LCJBdXRvU2l6ZSI6MCwiRm9yZWdyb3VuZCI6eyIkaWQiOiIxMDU3IiwiQ29sb3IiOnsiJGlkIjoiMTA1OC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A1OSIsIlRvcCI6MC4wLCJMZWZ0IjoyMC4wLCJSaWdodCI6MC4wLCJCb3R0b20iOjAuMH0sIlBhZGRpbmciOnsiJGlkIjoiMTA2MCIsIlRvcCI6MC4wLCJMZWZ0IjowLjAsIlJpZ2h0IjowLjAsIkJvdHRvbSI6MC4wfSwiQmFja2dyb3VuZCI6eyIkaWQiOiIxMDYxIiwiQ29sb3IiOnsiJHJlZiI6IjE1In19LCJJc1Zpc2libGUiOmZhbHNlLCJXaWR0aCI6MC4wLCJIZWlnaHQiOjAuMCwiQm9yZGVyU3R5bGUiOm51bGwsIlBhcmVudFN0eWxlIjpudWxsfSwiVG9kYXlUZXh0U3R5bGUiOnsiJGlkIjoiMTA2MiIsIkZvbnRTZXR0aW5ncyI6eyIkaWQiOiIxMDYzIiwiRm9udFNpemUiOjEyLCJGb250TmFtZSI6IkNhbGlicmkiLCJJc0JvbGQiOmZhbHNlLCJJc0l0YWxpYyI6ZmFsc2UsIklzVW5kZXJsaW5lZCI6ZmFsc2UsIlBhcmVudFN0eWxlIjpudWxsfSwiQXV0b1NpemUiOjAsIkZvcmVncm91bmQiOnsiJGlkIjoiMTA2NCIsIkNvbG9yIjp7IiRpZCI6IjEwNjU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A2NiIsIlRvcCI6MC4wLCJMZWZ0IjowLjAsIlJpZ2h0IjowLjAsIkJvdHRvbSI6MC4wfSwiUGFkZGluZyI6eyIkaWQiOiIxMDY3IiwiVG9wIjowLjAsIkxlZnQiOjAuMCwiUmlnaHQiOjAuMCwiQm90dG9tIjowLjB9LCJCYWNrZ3JvdW5kIjp7IiRpZCI6IjEwNjgiLCJDb2xvciI6eyIkcmVmIjoiMTUifX0sIklzVmlzaWJsZSI6dHJ1ZSwiV2lkdGgiOjAuMCwiSGVpZ2h0IjowLjAsIkJvcmRlclN0eWxlIjpudWxsLCJQYXJlbnRTdHlsZSI6bnVsbH0sIlRvZGF5TWFya2VyU3R5bGUiOnsiJGlkIjoiMTA2OSIsIk1hcmdpbiI6eyIkaWQiOiIxMDcwIiwiVG9wIjowLjAsIkxlZnQiOjAuMCwiUmlnaHQiOjAuMCwiQm90dG9tIjowLjB9LCJQYWRkaW5nIjp7IiRpZCI6IjEwNzEiLCJUb3AiOjAuMCwiTGVmdCI6MC4wLCJSaWdodCI6MC4wLCJCb3R0b20iOjAuMH0sIkJhY2tncm91bmQiOnsiJGlkIjoiMTA3MiIsIkNvbG9yIjp7IiRpZCI6IjEwNzMiLCJBIjoyNTUsIlIiOjI1NSwiRyI6MCwiQiI6MH19LCJJc1Zpc2libGUiOnRydWUsIldpZHRoIjowLjAsIkhlaWdodCI6MC4wLCJCb3JkZXJTdHlsZSI6bnVsbCwiUGFyZW50U3R5bGUiOm51bGx9LCJTY2FsZVN0eWxlIjp7IiRpZCI6IjEwNzQiLCJTaGFwZSI6MywiU2hvd1NlZ21lbnRTZXBhcmF0b3JzIjpmYWxzZSwiU2VnbWVudFNlcGFyYXRvck9wYWNpdHkiOjMwLCJIYXNCZWVuVmlzaWJsZUJlZm9yZSI6dHJ1ZSwiRm9udFNldHRpbmdzIjp7IiRpZCI6IjEwNzUiLCJGb250U2l6ZSI6MTIsIkZvbnROYW1lIjoiQ2FsaWJyaSIsIklzQm9sZCI6ZmFsc2UsIklzSXRhbGljIjpmYWxzZSwiSXNVbmRlcmxpbmVkIjpmYWxzZSwiUGFyZW50U3R5bGUiOm51bGx9LCJBdXRvU2l6ZSI6MCwiRm9yZWdyb3VuZCI6eyIkaWQiOiIxMDc2IiwiQ29sb3IiOnsiJGlkIjoiMTA3Ny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xMDc4IiwiVG9wIjowLjAsIkxlZnQiOjUuMCwiUmlnaHQiOjAuMCwiQm90dG9tIjowLjB9LCJQYWRkaW5nIjp7IiRpZCI6IjEwNzkiLCJUb3AiOjAuMCwiTGVmdCI6MC4wLCJSaWdodCI6MC4wLCJCb3R0b20iOjAuMH0sIkJhY2tncm91bmQiOnsiJGlkIjoiMTA4MCIsIkNvbG9yIjp7IiRyZWYiOiIxNSJ9fSwiSXNWaXNpYmxlIjp0cnVlLCJXaWR0aCI6MC4wLCJIZWlnaHQiOjAuMCwiQm9yZGVyU3R5bGUiOm51bGwsIlBhcmVudFN0eWxlIjpudWxsfSwiU2luZ2xlU2NhbGVTaGFwZVN0eWxlIjp7IiRpZCI6IjEwODEiLCJTaGFwZSI6MywiSGVpZ2h0IjoyMC4wfSwiTWlkZGxlVGllclNjYWxlU3R5bGUiOnsiJGlkIjoiMTA4MiIsIlNoYXBlIjozLCJTaG93U2VnbWVudFNlcGFyYXRvcnMiOmZhbHNlLCJTZWdtZW50U2VwYXJhdG9yT3BhY2l0eSI6MzAsIkhhc0JlZW5WaXNpYmxlQmVmb3JlIjpmYWxzZSwiRm9udFNldHRpbmdzIjp7IiRpZCI6IjEwODMiLCJGb250U2l6ZSI6MTIsIkZvbnROYW1lIjoiQ2FsaWJyaSIsIklzQm9sZCI6ZmFsc2UsIklzSXRhbGljIjpmYWxzZSwiSXNVbmRlcmxpbmVkIjpmYWxzZSwiUGFyZW50U3R5bGUiOm51bGx9LCJBdXRvU2l6ZSI6MCwiRm9yZWdyb3VuZCI6eyIkcmVmIjoiMTA3NiJ9LCJNYXhXaWR0aCI6MjAwLjAsIk1heEhlaWdodCI6IkluZmluaXR5IiwiU21hcnRGb3JlZ3JvdW5kSXNBY3RpdmUiOmZhbHNlLCJIb3Jpem9udGFsQWxpZ25tZW50IjowLCJWZXJ0aWNhbEFsaWdubWVudCI6MSwiU21hcnRGb3JlZ3JvdW5kIjpudWxsLCJCYWNrZ3JvdW5kRmlsbFR5cGUiOjAsIk1hcmdpbiI6eyIkcmVmIjoiMTA3OCJ9LCJQYWRkaW5nIjp7IiRyZWYiOiIxMDc5In0sIkJhY2tncm91bmQiOnsiJHJlZiI6IjEwODAifSwiSXNWaXNpYmxlIjpmYWxzZSwiV2lkdGgiOjAuMCwiSGVpZ2h0IjowLjAsIkJvcmRlclN0eWxlIjpudWxsLCJQYXJlbnRTdHlsZSI6bnVsbH0sIkJvdHRvbVRpZXJTY2FsZVN0eWxlIjp7IiRpZCI6IjEwODQiLCJTaGFwZSI6MywiU2hvd1NlZ21lbnRTZXBhcmF0b3JzIjpmYWxzZSwiU2VnbWVudFNlcGFyYXRvck9wYWNpdHkiOjMwLCJIYXNCZWVuVmlzaWJsZUJlZm9yZSI6ZmFsc2UsIkZvbnRTZXR0aW5ncyI6eyIkaWQiOiIxMDg1IiwiRm9udFNpemUiOjEyLCJGb250TmFtZSI6IkNhbGlicmkiLCJJc0JvbGQiOmZhbHNlLCJJc0l0YWxpYyI6ZmFsc2UsIklzVW5kZXJsaW5lZCI6ZmFsc2UsIlBhcmVudFN0eWxlIjpudWxsfSwiQXV0b1NpemUiOjAsIkZvcmVncm91bmQiOnsiJHJlZiI6IjEwNzYifSwiTWF4V2lkdGgiOjIwMC4wLCJNYXhIZWlnaHQiOiJJbmZpbml0eSIsIlNtYXJ0Rm9yZWdyb3VuZElzQWN0aXZlIjpmYWxzZSwiSG9yaXpvbnRhbEFsaWdubWVudCI6MCwiVmVydGljYWxBbGlnbm1lbnQiOjEsIlNtYXJ0Rm9yZWdyb3VuZCI6bnVsbCwiQmFja2dyb3VuZEZpbGxUeXBlIjowLCJNYXJnaW4iOnsiJHJlZiI6IjEwNzgifSwiUGFkZGluZyI6eyIkcmVmIjoiMTA3OSJ9LCJCYWNrZ3JvdW5kIjp7IiRyZWYiOiIxMDgwIn0sIklzVmlzaWJsZSI6ZmFsc2UsIldpZHRoIjowLjAsIkhlaWdodCI6MC4wLCJCb3JkZXJTdHlsZSI6bnVsbCwiUGFyZW50U3R5bGUiOm51bGx9LCJFbGFwc2VkVGltZUJhY2tncm91bmQiOnsiJGlkIjoiMTA4NiIsIkNvbG9yIjp7IiRpZCI6IjEwODciLCJBIjoxOTEsIlIiOjI1NSwiRyI6MCwiQiI6MH19LCJBcHBlbmRZZWFyT25ZZWFyQ2hhbmdlIjpmYWxzZSwiRWxhcHNlZFRpbWVGb3JtYXQiOjIsIlRvZGF5TWFya2VyUG9zaXRpb24iOjAsIlF1aWNrUG9zaXRpb24iOjMsIkFic29sdXRlUG9zaXRpb24iOjE4My42LCJNYXJnaW4iOnsiJGlkIjoiMTA4OCIsIlRvcCI6MC4wLCJMZWZ0IjoxMC4wLCJSaWdodCI6MTAuMCwiQm90dG9tIjowLjB9LCJQYWRkaW5nIjp7IiRpZCI6IjEwODkiLCJUb3AiOjAuMCwiTGVmdCI6MC4wLCJSaWdodCI6MC4wLCJCb3R0b20iOjAuMH0sIkJhY2tncm91bmQiOnsiJGlkIjoiMTA5MCIsIkNvbG9yIjp7IiRpZCI6IjEwOTEiLCJBIjoyNTUsIlIiOjQ3LCJHIjo1NCwiQiI6MTUzfX0sIklzVmlzaWJsZSI6dHJ1ZSwiV2lkdGgiOjAuMCwiSGVpZ2h0IjowLjAsIkJvcmRlclN0eWxlIjpudWxsLCJQYXJlbnRTdHlsZSI6bnVsbH0sIkRlZmF1bHRNaWxlc3RvbmVTdHlsZSI6eyIkaWQiOiIxMDkyIiwiU2hhcGUiOjIsIkNvbm5lY3Rvck1hcmdpbiI6eyIkaWQiOiIxMDkzIiwiVG9wIjowLjAsIkxlZnQiOjIuMCwiUmlnaHQiOjIuMCwiQm90dG9tIjowLjB9LCJDb25uZWN0b3JTdHlsZSI6eyIkaWQiOiIxMDk0IiwiTGluZUNvbG9yIjp7IiRpZCI6IjEwOTUiLCIkdHlwZSI6Ik5MUkUuQ29tbW9uLkRvbS5Tb2xpZENvbG9yQnJ1c2gsIE5MUkUuQ29tbW9uIiwiQ29sb3IiOnsiJGlkIjoiMTA5NiIsIkEiOjEyNywiUiI6NzksIkciOjEyOSwiQiI6MTg5fX0sIkxpbmVXZWlnaHQiOjEuMCwiTGluZVR5cGUiOjAsIlBhcmVudFN0eWxlIjpudWxsfSwiSXNCZWxvd1RpbWViYW5kIjpmYWxzZSwiUG9zaXRpb25PblRhc2siOjAsIkhpZGVEYXRlIjpmYWxzZSwiU2hhcGVTaXplIjoxLCJTcGFjaW5nIjoyLjAsIlBhZGRpbmciOnsiJGlkIjoiMTA5NyIsIlRvcCI6Ny4wLCJMZWZ0IjozLjAsIlJpZ2h0IjowLjAsIkJvdHRvbSI6Mi4wfSwiU2hhcGVTdHlsZSI6eyIkaWQiOiIxMDk4IiwiTWFyZ2luIjp7IiRyZWYiOiIyNzYifSwiUGFkZGluZyI6eyIkcmVmIjoiMjc3In0sIkJhY2tncm91bmQiOnsiJGlkIjoiMTA5OSIsIkNvbG9yIjp7IiRpZCI6IjExMDAiLCJBIjoyNTUsIlIiOjAsIkciOjExNCwiQiI6MTg4fX0sIklzVmlzaWJsZSI6dHJ1ZSwiV2lkdGgiOjEzLjAsIkhlaWdodCI6MTMuMCwiQm9yZGVyU3R5bGUiOnsiJGlkIjoiMTEwMSIsIkxpbmVDb2xvciI6eyIkcmVmIjoiMjgxIn0sIkxpbmVXZWlnaHQiOjAuMCwiTGluZVR5cGUiOjAsIlBhcmVudFN0eWxlIjpudWxsfSwiUGFyZW50U3R5bGUiOm51bGx9LCJUaXRsZVN0eWxlIjp7IiRpZCI6IjExMDIiLCJGb250U2V0dGluZ3MiOnsiJGlkIjoiMTEwMyIsIkZvbnRTaXplIjoxMSwiRm9udE5hbWUiOiJDYWxpYnJpIiwiSXNCb2xkIjp0cnVlLCJJc0l0YWxpYyI6ZmFsc2UsIklzVW5kZXJsaW5lZCI6ZmFsc2UsIlBhcmVudFN0eWxlIjpudWxsfSwiQXV0b1NpemUiOjAsIkZvcmVncm91bmQiOnsiJGlkIjoiMTEwNCIsIkNvbG9yIjp7IiRpZCI6IjExMDU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I4NyJ9LCJQYWRkaW5nIjp7IiRyZWYiOiIyODgifSwiQmFja2dyb3VuZCI6eyIkcmVmIjoiMTYyIn0sIklzVmlzaWJsZSI6dHJ1ZSwiV2lkdGgiOjAuMCwiSGVpZ2h0IjowLjAsIkJvcmRlclN0eWxlIjpudWxsLCJQYXJlbnRTdHlsZSI6bnVsbH0sIkRhdGVTdHlsZSI6eyIkaWQiOiIxMTA2IiwiRm9udFNldHRpbmdzIjp7IiRpZCI6IjExMDciLCJGb250U2l6ZSI6MTAsIkZvbnROYW1lIjoiQ2FsaWJyaSIsIklzQm9sZCI6ZmFsc2UsIklzSXRhbGljIjpmYWxzZSwiSXNVbmRlcmxpbmVkIjpmYWxzZSwiUGFyZW50U3R5bGUiOm51bGx9LCJBdXRvU2l6ZSI6MCwiRm9yZWdyb3VuZCI6eyIkaWQiOiIxMTA4IiwiQ29sb3IiOnsiJGlkIjoiMTEw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I5MyJ9LCJQYWRkaW5nIjp7IiRyZWYiOiIyOTQifSwiQmFja2dyb3VuZCI6eyIkcmVmIjoiMTcwIn0sIklzVmlzaWJsZSI6dHJ1ZSwiV2lkdGgiOjAuMCwiSGVpZ2h0IjowLjAsIkJvcmRlclN0eWxlIjpudWxsLCJQYXJlbnRTdHlsZSI6bnVsbH0sIkRhdGVGb3JtYXQiOnsiJGlkIjoiMTEx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ExIiwiRm9ybWF0IjowLCJJc1Zpc2libGUiOmZhbHNlLCJMYXN0S25vd25WaXNpYmlsaXR5U3RhdGUiOmZhbHNlfSwiSXNWaXNpYmxlIjp0cnVlLCJQYXJlbnRTdHlsZSI6bnVsbH0sIkRlZmF1bHRUYXNrU3R5bGUiOnsiJGlkIjoiMTExMiIsIlNoYXBlIjoxLCJTaGFwZVRoaWNrbmVzcyI6MCwiRHVyYXRpb25Gb3JtYXQiOjAsIkluY2x1ZGVOb25Xb3JraW5nRGF5c0luRHVyYXRpb24iOmZhbHNlLCJQZXJjZW50YWdlQ29tcGxldGVTdHlsZSI6eyIkaWQiOiIxMTEzIiwiRm9udFNldHRpbmdzIjp7IiRpZCI6IjExMTQ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GlkIjoiMTExNSIsIlRvcCI6MC4wLCJMZWZ0IjowLjAsIlJpZ2h0IjowLjAsIkJvdHRvbSI6MC4wfSwiUGFkZGluZyI6eyIkaWQiOiIxMTE2IiwiVG9wIjowLjAsIkxlZnQiOjAuMCwiUmlnaHQiOjAuMCwiQm90dG9tIjowLjB9LCJCYWNrZ3JvdW5kIjp7IiRyZWYiOiIxNCJ9LCJJc1Zpc2libGUiOnRydWUsIldpZHRoIjowLjAsIkhlaWdodCI6MC4wLCJCb3JkZXJTdHlsZSI6bnVsbCwiUGFyZW50U3R5bGUiOm51bGx9LCJEdXJhdGlvblN0eWxlIjp7IiRpZCI6IjExMTciLCJGb250U2V0dGluZ3MiOnsiJGlkIjoiMTExOCIsIkZvbnRTaXplIjoxMCwiRm9udE5hbWUiOiJDYWxpYnJpIiwiSXNCb2xkIjpmYWxzZSwiSXNJdGFsaWMiOmZhbHNlLCJJc1VuZGVybGluZWQiOmZhbHNlLCJQYXJlbnRTdHlsZSI6bnVsbH0sIkF1dG9TaXplIjowLCJGb3JlZ3JvdW5kIjp7IiRpZCI6IjExMTkiLCJDb2xvciI6eyIkcmVmIjoiMjAifX0sIk1heFdpZHRoIjoyMDAuMCwiTWF4SGVpZ2h0IjoiSW5maW5pdHkiLCJTbWFydEZvcmVncm91bmRJc0FjdGl2ZSI6ZmFsc2UsIkhvcml6b250YWxBbGlnbm1lbnQiOjAsIlZlcnRpY2FsQWxpZ25tZW50IjowLCJTbWFydEZvcmVncm91bmQiOm51bGwsIkJhY2tncm91bmRGaWxsVHlwZSI6MCwiTWFyZ2luIjp7IiRpZCI6IjExMjAiLCJUb3AiOjAuMCwiTGVmdCI6MC4wLCJSaWdodCI6MC4wLCJCb3R0b20iOjAuMH0sIlBhZGRpbmciOnsiJGlkIjoiMTEyMSIsIlRvcCI6MC4wLCJMZWZ0IjowLjAsIlJpZ2h0IjowLjAsIkJvdHRvbSI6MC4wfSwiQmFja2dyb3VuZCI6eyIkcmVmIjoiMjMifSwiSXNWaXNpYmxlIjp0cnVlLCJXaWR0aCI6MC4wLCJIZWlnaHQiOjAuMCwiQm9yZGVyU3R5bGUiOm51bGwsIlBhcmVudFN0eWxlIjpudWxsfSwiSG9yaXpvbnRhbENvbm5lY3RvclN0eWxlIjp7IiRpZCI6IjExMjIiLCJMaW5lQ29sb3IiOnsiJHJlZiI6IjI2In0sIkxpbmVXZWlnaHQiOjEuMCwiTGluZVR5cGUiOjAsIlBhcmVudFN0eWxlIjpudWxsfSwiVmVydGljYWxDb25uZWN0b3JTdHlsZSI6eyIkaWQiOiIxMTIzIiwiTGluZUNvbG9yIjp7IiRyZWYiOiIyOSJ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mZhbHNlLCJQZXJjZW50YWdlQ29tcGxldGVTaGFwZU9wYWNpdHkiOjM1LCJTaGFwZVN0eWxlIjp7IiRpZCI6IjExMjQiLCJNYXJnaW4iOnsiJGlkIjoiMTEyNSIsIlRvcCI6MC4wLCJMZWZ0Ijo0LjAsIlJpZ2h0Ijo0LjAsIkJvdHRvbSI6MC4wfSwiUGFkZGluZyI6eyIkaWQiOiIxMTI2IiwiVG9wIjowLjAsIkxlZnQiOjAuMCwiUmlnaHQiOjAuMCwiQm90dG9tIjowLjB9LCJCYWNrZ3JvdW5kIjp7IiRpZCI6IjExMjciLCJDb2xvciI6eyIkaWQiOiIxMTI4IiwiQSI6MjU1LCJSIjowLCJHIjoxMTQsIkIiOjE4OH19LCJJc1Zpc2libGUiOnRydWUsIldpZHRoIjowLjAsIkhlaWdodCI6MTAuMCwiQm9yZGVyU3R5bGUiOnsiJGlkIjoiMTEyOSIsIkxpbmVDb2xvciI6eyIkcmVmIjoiMzcifSwiTGluZVdlaWdodCI6MC4wLCJMaW5lVHlwZSI6MCwiUGFyZW50U3R5bGUiOm51bGx9LCJQYXJlbnRTdHlsZSI6bnVsbH0sIlRpdGxlU3R5bGUiOnsiJGlkIjoiMTEzMCIsIkZvbnRTZXR0aW5ncyI6eyIkaWQiOiIxMTMxIiwiRm9udFNpemUiOjExLCJGb250TmFtZSI6IkNhbGlicmkiLCJJc0JvbGQiOnRydWUsIklzSXRhbGljIjpmYWxzZSwiSXNVbmRlcmxpbmVkIjpmYWxzZSwiUGFyZW50U3R5bGUiOm51bGx9LCJBdXRvU2l6ZSI6MCwiRm9yZWdyb3VuZCI6eyIkaWQiOiIxMTMyIiwiQ29sb3IiOnsiJGlkIjoiMTEzMy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xMTM0IiwiVG9wIjowLjAsIkxlZnQiOjAuMCwiUmlnaHQiOjAuMCwiQm90dG9tIjowLjB9LCJQYWRkaW5nIjp7IiRpZCI6IjExMzUiLCJUb3AiOjAuMCwiTGVmdCI6MC4wLCJSaWdodCI6MC4wLCJCb3R0b20iOjAuMH0sIkJhY2tncm91bmQiOnsiJHJlZiI6IjQ1In0sIklzVmlzaWJsZSI6dHJ1ZSwiV2lkdGgiOjAuMCwiSGVpZ2h0IjowLjAsIkJvcmRlclN0eWxlIjpudWxsLCJQYXJlbnRTdHlsZSI6bnVsbH0sIkRhdGVTdHlsZSI6eyIkaWQiOiIxMTM2IiwiRm9udFNldHRpbmdzIjp7IiRpZCI6IjExMzciLCJGb250U2l6ZSI6MTAsIkZvbnROYW1lIjoiQ2FsaWJyaSIsIklzQm9sZCI6ZmFsc2UsIklzSXRhbGljIjpmYWxzZSwiSXNVbmRlcmxpbmVkIjpmYWxzZSwiUGFyZW50U3R5bGUiOm51bGx9LCJBdXRvU2l6ZSI6MCwiRm9yZWdyb3VuZCI6eyIkaWQiOiIxMTM4IiwiQ29sb3IiOnsiJGlkIjoiMTEz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E0MCIsIlRvcCI6MC4wLCJMZWZ0IjowLjAsIlJpZ2h0IjowLjAsIkJvdHRvbSI6MC4wfSwiUGFkZGluZyI6eyIkaWQiOiIxMTQxIiwiVG9wIjowLjAsIkxlZnQiOjAuMCwiUmlnaHQiOjAuMCwiQm90dG9tIjowLjB9LCJCYWNrZ3JvdW5kIjp7IiRyZWYiOiI1MyJ9LCJJc1Zpc2libGUiOnRydWUsIldpZHRoIjowLjAsIkhlaWdodCI6MC4wLCJCb3JkZXJTdHlsZSI6bnVsbCwiUGFyZW50U3R5bGUiOm51bGx9LCJEYXRlRm9ybWF0Ijp7IiRpZCI6IjExND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E0MyIsIkZvcm1hdCI6MCwiSXNWaXNpYmxlIjpmYWxzZSwiTGFzdEtub3duVmlzaWJpbGl0eVN0YXRlIjpmYWxzZX0sIklzVmlzaWJsZSI6dHJ1ZSwiUGFyZW50U3R5bGUiOm51bGwsIl9leHBsaWNpdGx5U2V0Ijp7IiRpZCI6IjExNDQ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xNDUiLCJHcmlkbGluZVN0eWxlIjp7IiRpZCI6IjExNDYiLCJMaW5lQ29sb3IiOnsiJGlkIjoiMTE0NyIsIiR0eXBlIjoiTkxSRS5Db21tb24uRG9tLlNvbGlkQ29sb3JCcnVzaCwgTkxSRS5Db21tb24iLCJDb2xvciI6eyIkaWQiOiIxMTQ4IiwiQSI6MzgsIlIiOjkxLCJHIjoxNTUsIkIiOjIxM319LCJMaW5lV2VpZ2h0IjoxLjAsIkxpbmVUeXBlIjowLCJQYXJlbnRTdHlsZSI6bnVsbH0sIk1hcmdpbiI6eyIkaWQiOiIxMTQ5IiwiVG9wIjowLjAsIkxlZnQiOjAuMCwiUmlnaHQiOjAuMCwiQm90dG9tIjowLjB9LCJQYWRkaW5nIjp7IiRpZCI6IjExNTAiLCJUb3AiOjAuMCwiTGVmdCI6MC4wLCJSaWdodCI6MC4wLCJCb3R0b20iOjAuMH0sIkJhY2tncm91bmQiOm51bGwsIklzVmlzaWJsZSI6dHJ1ZSwiV2lkdGgiOjAuMCwiSGVpZ2h0IjowLjAsIkJvcmRlclN0eWxlIjp7IiRpZCI6IjExNTEiLCJMaW5lQ29sb3IiOm51bGwsIkxpbmVXZWlnaHQiOjAuMCwiTGluZVR5cGUiOjAsIlBhcmVudFN0eWxlIjpudWxsfSwiUGFyZW50U3R5bGUiOm51bGx9LCJBY3Rpdml0eUxpbmVQYW5lbFN0eWxlIjp7IiRpZCI6IjExNTIiLCJBY3Rpdml0eUxpbmVTdHlsZSI6eyIkaWQiOiIxMTUzIiwiTGluZUNvbG9yIjp7IiRpZCI6IjExNTQiLCIkdHlwZSI6Ik5MUkUuQ29tbW9uLkRvbS5Tb2xpZENvbG9yQnJ1c2gsIE5MUkUuQ29tbW9uIiwiQ29sb3IiOnsiJGlkIjoiMTE1NSIsIkEiOjM4LCJSIjo3OSwiRyI6MTI5LCJCIjoxODl9fSwiTGluZVdlaWdodCI6MS4wLCJMaW5lVHlwZSI6MCwiUGFyZW50U3R5bGUiOm51bGx9LCJNYXJnaW4iOnsiJGlkIjoiMTE1NiIsIlRvcCI6MC4wLCJMZWZ0IjowLjAsIlJpZ2h0IjowLjAsIkJvdHRvbSI6MC4wfSwiUGFkZGluZyI6eyIkaWQiOiIxMTU3IiwiVG9wIjowLjAsIkxlZnQiOjAuMCwiUmlnaHQiOjAuMCwiQm90dG9tIjowLjB9LCJCYWNrZ3JvdW5kIjpudWxsLCJJc1Zpc2libGUiOnRydWUsIldpZHRoIjowLjAsIkhlaWdodCI6MC4wLCJCb3JkZXJTdHlsZSI6bnVsbCwiUGFyZW50U3R5bGUiOm51bGx9LCJTaG93RWxhcHNlZFRpbWVHcmFkaWVudFN0eWxlIjpmYWxzZSwiVGltZWJhbmRSZXNlcnZlZExlZnRBcmVhU3R5bGUiOnsiJGlkIjoiMTE1OCIsIkFjdGl2aXR5SGVhZGVyV2lkdGgiOjAuMCwiSXNTZXQiOmZhbHNlfSwiRGVmYXVsdFN3aW1sYW5lU3R5bGUiOnsiJGlkIjoiMTE1OSIsIkhlYWRlclN0eWxlIjp7IiRpZCI6IjExNjAiLCJUZXh0U3R5bGUiOnsiJGlkIjoiMTE2MSIsIkZvbnRTZXR0aW5ncyI6eyIkaWQiOiIxMTYyIiwiRm9udFNpemUiOjEyLCJGb250TmFtZSI6IkNhbGlicmkiLCJJc0JvbGQiOmZhbHNlLCJJc0l0YWxpYyI6ZmFsc2UsIklzVW5kZXJsaW5lZCI6ZmFsc2UsIlBhcmVudFN0eWxlIjpudWxsfSwiQXV0b1NpemUiOjAsIkZvcmVncm91bmQiOnsiJGlkIjoiMTE2MyIsIkNvbG9yIjp7IiRpZCI6IjExNjQiLCJBIjoyNTUsIlIiOjMyLCJHIjo1NiwiQiI6MTAwfX0sIk1heFdpZHRoIjowLjAsIk1heEhlaWdodCI6MC4wLCJTbWFydEZvcmVncm91bmRJc0FjdGl2ZSI6ZmFsc2UsIkhvcml6b250YWxBbGlnbm1lbnQiOjAsIlZlcnRpY2FsQWxpZ25tZW50IjowLCJTbWFydEZvcmVncm91bmQiOm51bGwsIkJhY2tncm91bmRGaWxsVHlwZSI6MCwiTWFyZ2luIjp7IiRyZWYiOiIzMzIifSwiUGFkZGluZyI6eyIkcmVmIjoiMzMzIn0sIkJhY2tncm91bmQiOm51bGwsIklzVmlzaWJsZSI6ZmFsc2UsIldpZHRoIjowLjAsIkhlaWdodCI6MC4wLCJCb3JkZXJTdHlsZSI6bnVsbCwiUGFyZW50U3R5bGUiOm51bGx9LCJSZWN0YW5nbGVTdHlsZSI6eyIkaWQiOiIxMTY1IiwiTWFyZ2luIjp7IiRyZWYiOiIzMzUifSwiUGFkZGluZyI6eyIkcmVmIjoiMzM2In0sIkJhY2tncm91bmQiOnsiJGlkIjoiMTE2NiIsIkNvbG9yIjp7IiRpZCI6IjExNjciLCJBIjoxMjcsIlIiOjkxLCJHIjoxNTUsIkIiOjIxM319LCJJc1Zpc2libGUiOmZhbHNlLCJXaWR0aCI6MC4wLCJIZWlnaHQiOjAuMCwiQm9yZGVyU3R5bGUiOnsiJGlkIjoiMTE2OCIsIkxpbmVDb2xvciI6eyIkcmVmIjoiMzQwIn0sIkxpbmVXZWlnaHQiOjAuMCwiTGluZVR5cGUiOjAsIlBhcmVudFN0eWxlIjpudWxsfSwiUGFyZW50U3R5bGUiOm51bGx9LCJNYXJnaW4iOnsiJHJlZiI6IjM0MiJ9LCJQYWRkaW5nIjp7IiRyZWYiOiIzNDMifSwiQmFja2dyb3VuZCI6bnVsbCwiSXNWaXNpYmxlIjp0cnVlLCJXaWR0aCI6MC4wLCJIZWlnaHQiOjAuMCwiQm9yZGVyU3R5bGUiOm51bGwsIlBhcmVudFN0eWxlIjpudWxsfSwiQmFja2dyb3VuZFN0eWxlIjp7IiRpZCI6IjExNjkiLCJNYXJnaW4iOnsiJHJlZiI6IjM0NSJ9LCJQYWRkaW5nIjp7IiRyZWYiOiIzNDYifSwiQmFja2dyb3VuZCI6eyIkaWQiOiIxMTcwIiwiQ29sb3IiOnsiJGlkIjoiMTE3MSIsIkEiOjM4LCJSIjo5MSwiRyI6MTU1LCJCIjoyMTN9fSwiSXNWaXNpYmxlIjp0cnVlLCJXaWR0aCI6MC4wLCJIZWlnaHQiOjAuMCwiQm9yZGVyU3R5bGUiOnsiJGlkIjoiMTE3MiIsIkxpbmVDb2xvciI6eyIkcmVmIjoiMzUwIn0sIkxpbmVXZWlnaHQiOjAuMCwiTGluZVR5cGUiOjAsIlBhcmVudFN0eWxlIjpudWxsfSwiUGFyZW50U3R5bGUiOm51bGx9LCJJc0Fib3ZlVGltZWJhbmQiOmZhbHNlLCJNYXJnaW4iOnsiJGlkIjoiMTE3MyIsIlRvcCI6MC4wLCJMZWZ0IjowLjAsIlJpZ2h0IjowLjAsIkJvdHRvbSI6MC4wfSwiUGFkZGluZyI6eyIkaWQiOiIxMTc0IiwiVG9wIjowLjAsIkxlZnQiOjAuMCwiUmlnaHQiOjAuMCwiQm90dG9tIjowLjB9LCJJc1Zpc2libGUiOnRydWUsIldpZHRoIjowLjAsIkhlaWdodCI6MC4wLCJCb3JkZXJTdHlsZSI6bnVsbCwiUGFyZW50U3R5bGUiOm51bGx9fSwiU2NhbGUiOnsiJGlkIjoiMTE3NSIsIlN0YXJ0RGF0ZSI6IjAwMDEtMDEtMDFUMDA6MDA6MDAiLCJFbmREYXRlIjoiMjAxOS0xMi0yMlQxMjo1OTowMCIsIkZvcm1hdCI6Ik1NTSIsIlR5cGUiOjIsIkF1dG9EYXRlUmFuZ2UiOnRydWUsIldvcmtpbmdEYXlzIjozMSwiRmlzY2FsWWVhciI6eyIkaWQiOiIxMTc2IiwiU3RhcnRNb250aCI6MSwiVXNlU3RhcnRpbmdZZWFyRm9yTnVtYmVyaW5nIjp0cnVlLCJTaG93RmlzY2FsWWVhckxhYmVsIjp0cnVlfSwiVG9kYXlNYXJrZXJUZXh0IjoiVG9kYXkiLCJBdXRvU2NhbGVUeXBlIjp0cnVlfSwiU2NhbGVWMiI6eyIkaWQiOiIxMTc3IiwiU3RhcnREYXRlIjoiMDAwMS0wMS0wMVQwMDowMDowMCIsIkVuZERhdGUiOiIyMDE5LTEyLTIyVDEyOjU5OjAwIiwiQXV0b0RhdGVSYW5nZSI6dHJ1ZSwiV29ya2luZ0RheXMiOjMxLCJGaXNjYWxZZWFyIjp7IiRyZWYiOiIxMTc2In0sIlRvZGF5TWFya2VyVGV4dCI6IlRvZGF5IiwiQXV0b1NjYWxlVHlwZSI6dHJ1ZSwiVGltZWJhbmRTY2FsZXMiOnsiJGlkIjoiMTE3OCIsIlRvcFNjYWxlTGF5ZXIiOnsiJGlkIjoiMTE3OSIsIkZvcm1hdCI6Ik1NTSIsIlR5cGUiOjJ9LCJNaWRkbGVTY2FsZUxheWVyIjp7IiRpZCI6IjExODAiLCJGb3JtYXQiOm51bGwsIlR5cGUiOjB9LCJCb3R0b21TY2FsZUxheWVyIjp7IiRpZCI6IjExODEiLCJGb3JtYXQiOm51bGwsIlR5cGUiOjB9fX0sIk1pbGVzdG9uZXMiOlt7IiRpZCI6IjExODIiLCJEYXRlIjoiMjAxOS0wMS0yNVQxMTo1OTowMFoiLCJTdHlsZSI6eyIkaWQiOiIxMTgzIiwiU2hhcGUiOjE5LCJDb25uZWN0b3JNYXJnaW4iOnsiJGlkIjoiMTE4NCIsIlRvcCI6MC4wLCJMZWZ0IjoyLjAsIlJpZ2h0IjoyLjAsIkJvdHRvbSI6MC4wfSwiQ29ubmVjdG9yU3R5bGUiOnsiJGlkIjoiMTE4NSIsIkxpbmVDb2xvciI6eyIkaWQiOiIxMTg2IiwiJHR5cGUiOiJOTFJFLkNvbW1vbi5Eb20uU29saWRDb2xvckJydXNoLCBOTFJFLkNvbW1vbiIsIkNvbG9yIjp7IiRpZCI6IjExODciLCJBIjoxMjcsIlIiOjc5LCJHIjoxMjksIkIiOjE4OX19LCJMaW5lV2VpZ2h0IjoxLjAsIkxpbmVUeXBlIjowLCJQYXJlbnRTdHlsZSI6bnVsbH0sIklzQmVsb3dUaW1lYmFuZCI6ZmFsc2UsIlBvc2l0aW9uT25UYXNrIjowLCJIaWRlRGF0ZSI6ZmFsc2UsIlNoYXBlU2l6ZSI6MSwiU3BhY2luZyI6Mi4wLCJQYWRkaW5nIjp7IiRpZCI6IjExODgiLCJUb3AiOjcuMCwiTGVmdCI6My4wLCJSaWdodCI6MC4wLCJCb3R0b20iOjIuMH0sIlNoYXBlU3R5bGUiOnsiJGlkIjoiMTE4OSIsIk1hcmdpbiI6eyIkaWQiOiIxMTkwIiwiVG9wIjowLjAsIkxlZnQiOjAuMCwiUmlnaHQiOjAuMCwiQm90dG9tIjowLjB9LCJQYWRkaW5nIjp7IiRpZCI6IjExOTEiLCJUb3AiOjAuMCwiTGVmdCI6MC4wLCJSaWdodCI6MC4wLCJCb3R0b20iOjAuMH0sIkJhY2tncm91bmQiOnsiJGlkIjoiMTE5MiIsIkNvbG9yIjp7IiRpZCI6IjExOTMiLCJBIjoyNTUsIlIiOjExMiwiRyI6MTczLCJCIjo3MX19LCJJc1Zpc2libGUiOnRydWUsIldpZHRoIjoxMy4wLCJIZWlnaHQiOjEzLjAsIkJvcmRlclN0eWxlIjp7IiRpZCI6IjExOTQiLCJMaW5lQ29sb3IiOnsiJHJlZiI6IjI4MSJ9LCJMaW5lV2VpZ2h0IjowLjAsIkxpbmVUeXBlIjowLCJQYXJlbnRTdHlsZSI6bnVsbH0sIlBhcmVudFN0eWxlIjpudWxsfSwiVGl0bGVTdHlsZSI6eyIkaWQiOiIxMTk1IiwiRm9udFNldHRpbmdzIjp7IiRpZCI6IjExOTYiLCJGb250U2l6ZSI6MTEsIkZvbnROYW1lIjoiQ2FsaWJyaSIsIklzQm9sZCI6dHJ1ZSwiSXNJdGFsaWMiOmZhbHNlLCJJc1VuZGVybGluZWQiOmZhbHNlLCJQYXJlbnRTdHlsZSI6bnVsbH0sIkF1dG9TaXplIjowLCJGb3JlZ3JvdW5kIjp7IiRpZCI6IjExOTciLCJDb2xvciI6eyIkaWQiOiIxMTk4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xOTkiLCJUb3AiOjAuMCwiTGVmdCI6MC4wLCJSaWdodCI6MC4wLCJCb3R0b20iOjAuMH0sIlBhZGRpbmciOnsiJGlkIjoiMTIwMCIsIlRvcCI6MC4wLCJMZWZ0IjowLjAsIlJpZ2h0IjowLjAsIkJvdHRvbSI6MC4wfSwiQmFja2dyb3VuZCI6eyIkcmVmIjoiMTYyIn0sIklzVmlzaWJsZSI6dHJ1ZSwiV2lkdGgiOjAuMCwiSGVpZ2h0IjowLjAsIkJvcmRlclN0eWxlIjp7IiRpZCI6IjEyMDEiLCJMaW5lQ29sb3IiOm51bGwsIkxpbmVXZWlnaHQiOjAuMCwiTGluZVR5cGUiOjAsIlBhcmVudFN0eWxlIjpudWxsfSwiUGFyZW50U3R5bGUiOm51bGx9LCJEYXRlU3R5bGUiOnsiJGlkIjoiMTIwMiIsIkZvbnRTZXR0aW5ncyI6eyIkaWQiOiIxMjAzIiwiRm9udFNpemUiOjEwLCJGb250TmFtZSI6IkNhbGlicmkiLCJJc0JvbGQiOmZhbHNlLCJJc0l0YWxpYyI6ZmFsc2UsIklzVW5kZXJsaW5lZCI6ZmFsc2UsIlBhcmVudFN0eWxlIjpudWxsfSwiQXV0b1NpemUiOjAsIkZvcmVncm91bmQiOnsiJGlkIjoiMTIwNCIsIkNvbG9yIjp7IiRpZCI6IjEyMD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yMDYiLCJUb3AiOjAuMCwiTGVmdCI6MC4wLCJSaWdodCI6MC4wLCJCb3R0b20iOjAuMH0sIlBhZGRpbmciOnsiJGlkIjoiMTIwNyIsIlRvcCI6MC4wLCJMZWZ0IjowLjAsIlJpZ2h0IjowLjAsIkJvdHRvbSI6MC4wfSwiQmFja2dyb3VuZCI6eyIkcmVmIjoiMTcwIn0sIklzVmlzaWJsZSI6dHJ1ZSwiV2lkdGgiOjAuMCwiSGVpZ2h0IjowLjAsIkJvcmRlclN0eWxlIjp7IiRpZCI6IjEyMDgiLCJMaW5lQ29sb3IiOm51bGwsIkxpbmVXZWlnaHQiOjAuMCwiTGluZVR5cGUiOjAsIlBhcmVudFN0eWxlIjpudWxsfSwiUGFyZW50U3R5bGUiOm51bGx9LCJEYXRlRm9ybWF0Ijp7IiRpZCI6IjEyMD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IxMCIsIkZvcm1hdCI6MCwiSXNWaXNpYmxlIjpmYWxzZSwiTGFzdEtub3duVmlzaWJpbGl0eVN0YXRlIjpmYWxzZX0sIklzVmlzaWJsZSI6dHJ1ZSwiUGFyZW50U3R5bGUiOm51bGx9LCJJbmRleCI6MCwiUGVyY2VudGFnZUNvbXBsZXRlIjpudWxsLCJQb3NpdGlvbiI6eyJSYXRpbyI6MC4wLCJJc0N1c3RvbSI6ZmFsc2V9LCJEYXRlRm9ybWF0Ijp7IiRyZWYiOiIxMjA5In0sIldlZWtOdW1iZXJpbmciOnsiJGlkIjoiMTIxMSIsIkZvcm1hdCI6MCwiSXNWaXNpYmxlIjpmYWxzZSwiTGFzdEtub3duVmlzaWJpbGl0eVN0YXRlIjpmYWxzZX0sIlJlbGF0ZWRUYXNrSWQiOiIwMDAwMDAwMC0wMDAwLTAwMDAtMDAwMC0wMDAwMDAwMDAwMDAiLCJJZCI6IjE3NzE4ODcwLTdlNTQtNDgzMC1iOGNlLTg4NGE0NWIxNGQzYSIsIkltcG9ydElkIjpudWxsLCJUaXRsZSI6IlByb2plY3QgS2lja29mZiIsIk5vdGUiOm51bGwsIkh5cGVybGluayI6eyIkaWQiOiIxMjEyIiwiQWRkcmVzcyI6IiIsIlN1YkFkZHJlc3MiOiIifSwiSXNDaGFuZ2VkIjpmYWxzZSwiSXNOZXciOmZhbHNlfSx7IiRpZCI6IjEyMTMiLCJEYXRlIjoiMjAxOS0wMy0xMFQxMTo1OTowMFoiLCJTdHlsZSI6eyIkaWQiOiIxMjE0IiwiU2hhcGUiOjE5LCJDb25uZWN0b3JNYXJnaW4iOnsiJGlkIjoiMTIxNSIsIlRvcCI6MC4wLCJMZWZ0IjoyLjAsIlJpZ2h0IjoyLjAsIkJvdHRvbSI6MC4wfSwiQ29ubmVjdG9yU3R5bGUiOnsiJGlkIjoiMTIxNiIsIkxpbmVDb2xvciI6eyIkaWQiOiIxMjE3IiwiJHR5cGUiOiJOTFJFLkNvbW1vbi5Eb20uU29saWRDb2xvckJydXNoLCBOTFJFLkNvbW1vbiIsIkNvbG9yIjp7IiRpZCI6IjEyMTgiLCJBIjoxMjcsIlIiOjc5LCJHIjoxMjksIkIiOjE4OX19LCJMaW5lV2VpZ2h0IjoxLjAsIkxpbmVUeXBlIjowLCJQYXJlbnRTdHlsZSI6bnVsbH0sIklzQmVsb3dUaW1lYmFuZCI6ZmFsc2UsIlBvc2l0aW9uT25UYXNrIjowLCJIaWRlRGF0ZSI6ZmFsc2UsIlNoYXBlU2l6ZSI6MSwiU3BhY2luZyI6MC4wLCJQYWRkaW5nIjp7IiRpZCI6IjEyMTkiLCJUb3AiOjcuMCwiTGVmdCI6My4wLCJSaWdodCI6MC4wLCJCb3R0b20iOjIuMH0sIlNoYXBlU3R5bGUiOnsiJGlkIjoiMTIyMCIsIk1hcmdpbiI6eyIkaWQiOiIxMjIxIiwiVG9wIjowLjAsIkxlZnQiOjAuMCwiUmlnaHQiOjAuMCwiQm90dG9tIjowLjB9LCJQYWRkaW5nIjp7IiRpZCI6IjEyMjIiLCJUb3AiOjAuMCwiTGVmdCI6MC4wLCJSaWdodCI6MC4wLCJCb3R0b20iOjAuMH0sIkJhY2tncm91bmQiOnsiJGlkIjoiMTIyMyIsIkNvbG9yIjp7IiRpZCI6IjEyMjQiLCJBIjoyNTUsIlIiOjE3OCwiRyI6MTQsIkIiOjE4fX0sIklzVmlzaWJsZSI6dHJ1ZSwiV2lkdGgiOjEzLjAsIkhlaWdodCI6MTMuMCwiQm9yZGVyU3R5bGUiOnsiJGlkIjoiMTIyNSIsIkxpbmVDb2xvciI6eyIkcmVmIjoiMjgxIn0sIkxpbmVXZWlnaHQiOjAuMCwiTGluZVR5cGUiOjAsIlBhcmVudFN0eWxlIjpudWxsfSwiUGFyZW50U3R5bGUiOm51bGx9LCJUaXRsZVN0eWxlIjp7IiRpZCI6IjEyMjYiLCJGb250U2V0dGluZ3MiOnsiJGlkIjoiMTIyNyIsIkZvbnRTaXplIjoxMSwiRm9udE5hbWUiOiJDYWxpYnJpIiwiSXNCb2xkIjp0cnVlLCJJc0l0YWxpYyI6ZmFsc2UsIklzVW5kZXJsaW5lZCI6ZmFsc2UsIlBhcmVudFN0eWxlIjpudWxsfSwiQXV0b1NpemUiOjIsIkZvcmVncm91bmQiOnsiJGlkIjoiMTIyOCIsIkNvbG9yIjp7IiRpZCI6IjEyMjkiLCJBIjoyNTUsIlIiOjAsIkciOjAsIkIiOjB9fSwiTWF4V2lkdGgiOjc4Ljg2NjY2NjY2NjY2NjY3NCwiTWF4SGVpZ2h0IjoiSW5maW5pdHkiLCJTbWFydEZvcmVncm91bmRJc0FjdGl2ZSI6ZmFsc2UsIkhvcml6b250YWxBbGlnbm1lbnQiOjAsIlZlcnRpY2FsQWxpZ25tZW50IjowLCJTbWFydEZvcmVncm91bmQiOm51bGwsIkJhY2tncm91bmRGaWxsVHlwZSI6MCwiTWFyZ2luIjp7IiRpZCI6IjEyMzAiLCJUb3AiOjAuMCwiTGVmdCI6MC4wLCJSaWdodCI6MC4wLCJCb3R0b20iOjAuMH0sIlBhZGRpbmciOnsiJGlkIjoiMTIzMSIsIlRvcCI6MC4wLCJMZWZ0IjowLjAsIlJpZ2h0IjowLjAsIkJvdHRvbSI6MC4wfSwiQmFja2dyb3VuZCI6eyIkcmVmIjoiMTYyIn0sIklzVmlzaWJsZSI6dHJ1ZSwiV2lkdGgiOjAuMCwiSGVpZ2h0IjowLjAsIkJvcmRlclN0eWxlIjp7IiRpZCI6IjEyMzIiLCJMaW5lQ29sb3IiOm51bGwsIkxpbmVXZWlnaHQiOjAuMCwiTGluZVR5cGUiOjAsIlBhcmVudFN0eWxlIjpudWxsfSwiUGFyZW50U3R5bGUiOm51bGx9LCJEYXRlU3R5bGUiOnsiJGlkIjoiMTIzMyIsIkZvbnRTZXR0aW5ncyI6eyIkaWQiOiIxMjM0IiwiRm9udFNpemUiOjEwLCJGb250TmFtZSI6IkNhbGlicmkiLCJJc0JvbGQiOmZhbHNlLCJJc0l0YWxpYyI6ZmFsc2UsIklzVW5kZXJsaW5lZCI6ZmFsc2UsIlBhcmVudFN0eWxlIjpudWxsfSwiQXV0b1NpemUiOjAsIkZvcmVncm91bmQiOnsiJGlkIjoiMTIzNSIsIkNvbG9yIjp7IiRpZCI6IjEyMz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yMzciLCJUb3AiOjAuMCwiTGVmdCI6MC4wLCJSaWdodCI6MC4wLCJCb3R0b20iOjAuMH0sIlBhZGRpbmciOnsiJGlkIjoiMTIzOCIsIlRvcCI6MC4wLCJMZWZ0IjowLjAsIlJpZ2h0IjowLjAsIkJvdHRvbSI6MC4wfSwiQmFja2dyb3VuZCI6eyIkcmVmIjoiMTcwIn0sIklzVmlzaWJsZSI6dHJ1ZSwiV2lkdGgiOjAuMCwiSGVpZ2h0IjowLjAsIkJvcmRlclN0eWxlIjp7IiRpZCI6IjEyMzkiLCJMaW5lQ29sb3IiOm51bGwsIkxpbmVXZWlnaHQiOjAuMCwiTGluZVR5cGUiOjAsIlBhcmVudFN0eWxlIjpudWxsfSwiUGFyZW50U3R5bGUiOm51bGx9LCJEYXRlRm9ybWF0Ijp7IiRpZCI6IjEyND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I0MSIsIkZvcm1hdCI6MCwiSXNWaXNpYmxlIjpmYWxzZSwiTGFzdEtub3duVmlzaWJpbGl0eVN0YXRlIjpmYWxzZX0sIklzVmlzaWJsZSI6dHJ1ZSwiUGFyZW50U3R5bGUiOm51bGx9LCJJbmRleCI6MSwiUGVyY2VudGFnZUNvbXBsZXRlIjpudWxsLCJQb3NpdGlvbiI6eyJSYXRpbyI6MC4wLCJJc0N1c3RvbSI6ZmFsc2V9LCJEYXRlRm9ybWF0Ijp7IiRyZWYiOiIxMjQwIn0sIldlZWtOdW1iZXJpbmciOnsiJGlkIjoiMTI0MiIsIkZvcm1hdCI6MCwiSXNWaXNpYmxlIjpmYWxzZSwiTGFzdEtub3duVmlzaWJpbGl0eVN0YXRlIjpmYWxzZX0sIlJlbGF0ZWRUYXNrSWQiOiIwMDAwMDAwMC0wMDAwLTAwMDAtMDAwMC0wMDAwMDAwMDAwMDAiLCJJZCI6ImU3ZDQyNDIxLWQ5ZTYtNDBhMi1hMTA3LWFmYTQyMzE0MWM0NiIsIkltcG9ydElkIjpudWxsLCJUaXRsZSI6IkV4ZWN1dGl2ZSBSZXZpZXciLCJOb3RlIjpudWxsLCJIeXBlcmxpbmsiOnsiJGlkIjoiMTI0MyIsIkFkZHJlc3MiOiIiLCJTdWJBZGRyZXNzIjoiIn0sIklzQ2hhbmdlZCI6ZmFsc2UsIklzTmV3IjpmYWxzZX0seyIkaWQiOiIxMjQ0IiwiRGF0ZSI6IjIwMTktMDMtMjFUMTE6NTk6MDBaIiwiU3R5bGUiOnsiJGlkIjoiMTI0NSIsIlNoYXBlIjoxOSwiQ29ubmVjdG9yTWFyZ2luIjp7IiRpZCI6IjEyNDYiLCJUb3AiOjAuMCwiTGVmdCI6Mi4wLCJSaWdodCI6Mi4wLCJCb3R0b20iOjAuMH0sIkNvbm5lY3RvclN0eWxlIjp7IiRpZCI6IjEyNDciLCJMaW5lQ29sb3IiOnsiJGlkIjoiMTI0OCIsIiR0eXBlIjoiTkxSRS5Db21tb24uRG9tLlNvbGlkQ29sb3JCcnVzaCwgTkxSRS5Db21tb24iLCJDb2xvciI6eyIkaWQiOiIxMjQ5IiwiQSI6MTI3LCJSIjo3OSwiRyI6MTI5LCJCIjoxODl9fSwiTGluZVdlaWdodCI6MS4wLCJMaW5lVHlwZSI6MCwiUGFyZW50U3R5bGUiOm51bGx9LCJJc0JlbG93VGltZWJhbmQiOmZhbHNlLCJQb3NpdGlvbk9uVGFzayI6MCwiSGlkZURhdGUiOmZhbHNlLCJTaGFwZVNpemUiOjEsIlNwYWNpbmciOjAuMCwiUGFkZGluZyI6eyIkaWQiOiIxMjUwIiwiVG9wIjo3LjAsIkxlZnQiOjMuMCwiUmlnaHQiOjAuMCwiQm90dG9tIjoyLjB9LCJTaGFwZVN0eWxlIjp7IiRpZCI6IjEyNTEiLCJNYXJnaW4iOnsiJGlkIjoiMTI1MiIsIlRvcCI6MC4wLCJMZWZ0IjowLjAsIlJpZ2h0IjowLjAsIkJvdHRvbSI6MC4wfSwiUGFkZGluZyI6eyIkaWQiOiIxMjUzIiwiVG9wIjowLjAsIkxlZnQiOjAuMCwiUmlnaHQiOjAuMCwiQm90dG9tIjowLjB9LCJCYWNrZ3JvdW5kIjp7IiRpZCI6IjEyNTQiLCJDb2xvciI6eyIkaWQiOiIxMjU1IiwiQSI6MjU1LCJSIjoxNzgsIkciOjE0LCJCIjoxOH19LCJJc1Zpc2libGUiOnRydWUsIldpZHRoIjoxMy4wLCJIZWlnaHQiOjEzLjAsIkJvcmRlclN0eWxlIjp7IiRpZCI6IjEyNTYiLCJMaW5lQ29sb3IiOnsiJHJlZiI6IjI4MSJ9LCJMaW5lV2VpZ2h0IjowLjAsIkxpbmVUeXBlIjowLCJQYXJlbnRTdHlsZSI6bnVsbH0sIlBhcmVudFN0eWxlIjpudWxsfSwiVGl0bGVTdHlsZSI6eyIkaWQiOiIxMjU3IiwiRm9udFNldHRpbmdzIjp7IiRpZCI6IjEyNTgiLCJGb250U2l6ZSI6MTEsIkZvbnROYW1lIjoiQ2FsaWJyaSIsIklzQm9sZCI6dHJ1ZSwiSXNJdGFsaWMiOmZhbHNlLCJJc1VuZGVybGluZWQiOmZhbHNlLCJQYXJlbnRTdHlsZSI6bnVsbH0sIkF1dG9TaXplIjoyLCJGb3JlZ3JvdW5kIjp7IiRpZCI6IjEyNTkiLCJDb2xvciI6eyIkaWQiOiIxMjYwIiwiQSI6MjU1LCJSIjowLCJHIjowLCJCIjowfX0sIk1heFdpZHRoIjo4NC40NDMzMzMzMzMzMzMzNDIsIk1heEhlaWdodCI6IkluZmluaXR5IiwiU21hcnRGb3JlZ3JvdW5kSXNBY3RpdmUiOmZhbHNlLCJIb3Jpem9udGFsQWxpZ25tZW50IjowLCJWZXJ0aWNhbEFsaWdubWVudCI6MCwiU21hcnRGb3JlZ3JvdW5kIjpudWxsLCJCYWNrZ3JvdW5kRmlsbFR5cGUiOjAsIk1hcmdpbiI6eyIkaWQiOiIxMjYxIiwiVG9wIjowLjAsIkxlZnQiOjAuMCwiUmlnaHQiOjAuMCwiQm90dG9tIjowLjB9LCJQYWRkaW5nIjp7IiRpZCI6IjEyNjIiLCJUb3AiOjAuMCwiTGVmdCI6MC4wLCJSaWdodCI6MC4wLCJCb3R0b20iOjAuMH0sIkJhY2tncm91bmQiOnsiJHJlZiI6IjE2MiJ9LCJJc1Zpc2libGUiOnRydWUsIldpZHRoIjowLjAsIkhlaWdodCI6MC4wLCJCb3JkZXJTdHlsZSI6eyIkaWQiOiIxMjYzIiwiTGluZUNvbG9yIjpudWxsLCJMaW5lV2VpZ2h0IjowLjAsIkxpbmVUeXBlIjowLCJQYXJlbnRTdHlsZSI6bnVsbH0sIlBhcmVudFN0eWxlIjpudWxsfSwiRGF0ZVN0eWxlIjp7IiRpZCI6IjEyNjQiLCJGb250U2V0dGluZ3MiOnsiJGlkIjoiMTI2NSIsIkZvbnRTaXplIjoxMCwiRm9udE5hbWUiOiJDYWxpYnJpIiwiSXNCb2xkIjpmYWxzZSwiSXNJdGFsaWMiOmZhbHNlLCJJc1VuZGVybGluZWQiOmZhbHNlLCJQYXJlbnRTdHlsZSI6bnVsbH0sIkF1dG9TaXplIjowLCJGb3JlZ3JvdW5kIjp7IiRpZCI6IjEyNjYiLCJDb2xvciI6eyIkaWQiOiIxMjY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jY4IiwiVG9wIjowLjAsIkxlZnQiOjAuMCwiUmlnaHQiOjAuMCwiQm90dG9tIjowLjB9LCJQYWRkaW5nIjp7IiRpZCI6IjEyNjkiLCJUb3AiOjAuMCwiTGVmdCI6MC4wLCJSaWdodCI6MC4wLCJCb3R0b20iOjAuMH0sIkJhY2tncm91bmQiOnsiJHJlZiI6IjE3MCJ9LCJJc1Zpc2libGUiOnRydWUsIldpZHRoIjowLjAsIkhlaWdodCI6MC4wLCJCb3JkZXJTdHlsZSI6eyIkaWQiOiIxMjcwIiwiTGluZUNvbG9yIjpudWxsLCJMaW5lV2VpZ2h0IjowLjAsIkxpbmVUeXBlIjowLCJQYXJlbnRTdHlsZSI6bnVsbH0sIlBhcmVudFN0eWxlIjpudWxsfSwiRGF0ZUZvcm1hdCI6eyIkaWQiOiIxMjc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yNzIiLCJGb3JtYXQiOjAsIklzVmlzaWJsZSI6ZmFsc2UsIkxhc3RLbm93blZpc2liaWxpdHlTdGF0ZSI6ZmFsc2V9LCJJc1Zpc2libGUiOnRydWUsIlBhcmVudFN0eWxlIjpudWxsfSwiSW5kZXgiOjIsIlBlcmNlbnRhZ2VDb21wbGV0ZSI6bnVsbCwiUG9zaXRpb24iOnsiUmF0aW8iOjAuMCwiSXNDdXN0b20iOmZhbHNlfSwiRGF0ZUZvcm1hdCI6eyIkcmVmIjoiMTI3MSJ9LCJXZWVrTnVtYmVyaW5nIjp7IiRpZCI6IjEyNzMiLCJGb3JtYXQiOjAsIklzVmlzaWJsZSI6ZmFsc2UsIkxhc3RLbm93blZpc2liaWxpdHlTdGF0ZSI6ZmFsc2V9LCJSZWxhdGVkVGFza0lkIjoiMDAwMDAwMDAtMDAwMC0wMDAwLTAwMDAtMDAwMDAwMDAwMDAwIiwiSWQiOiIwZTI4YTg0Yy1mNjcyLTRlMDAtYTA4OS05NjRiZTBkMjRiMGMiLCJJbXBvcnRJZCI6bnVsbCwiVGl0bGUiOiJFeGVjdXRpdmUgRGVjaXNpb24iLCJOb3RlIjpudWxsLCJIeXBlcmxpbmsiOnsiJGlkIjoiMTI3NCIsIkFkZHJlc3MiOiIiLCJTdWJBZGRyZXNzIjoiIn0sIklzQ2hhbmdlZCI6ZmFsc2UsIklzTmV3IjpmYWxzZX0seyIkaWQiOiIxMjc1IiwiRGF0ZSI6IjIwMTktMDYtMzBUMTE6NTk6MDBaIiwiU3R5bGUiOnsiJGlkIjoiMTI3NiIsIlNoYXBlIjoxOSwiQ29ubmVjdG9yTWFyZ2luIjp7IiRpZCI6IjEyNzciLCJUb3AiOjAuMCwiTGVmdCI6Mi4wLCJSaWdodCI6Mi4wLCJCb3R0b20iOjAuMH0sIkNvbm5lY3RvclN0eWxlIjp7IiRpZCI6IjEyNzgiLCJMaW5lQ29sb3IiOnsiJGlkIjoiMTI3OSIsIiR0eXBlIjoiTkxSRS5Db21tb24uRG9tLlNvbGlkQ29sb3JCcnVzaCwgTkxSRS5Db21tb24iLCJDb2xvciI6eyIkaWQiOiIxMjgwIiwiQSI6MTI3LCJSIjo3OSwiRyI6MTI5LCJCIjoxODl9fSwiTGluZVdlaWdodCI6MS4wLCJMaW5lVHlwZSI6MCwiUGFyZW50U3R5bGUiOm51bGx9LCJJc0JlbG93VGltZWJhbmQiOmZhbHNlLCJQb3NpdGlvbk9uVGFzayI6MCwiSGlkZURhdGUiOmZhbHNlLCJTaGFwZVNpemUiOjEsIlNwYWNpbmciOjAuMCwiUGFkZGluZyI6eyIkaWQiOiIxMjgxIiwiVG9wIjo3LjAsIkxlZnQiOjMuMCwiUmlnaHQiOjAuMCwiQm90dG9tIjoyLjB9LCJTaGFwZVN0eWxlIjp7IiRpZCI6IjEyODIiLCJNYXJnaW4iOnsiJGlkIjoiMTI4MyIsIlRvcCI6MC4wLCJMZWZ0IjowLjAsIlJpZ2h0IjowLjAsIkJvdHRvbSI6MC4wfSwiUGFkZGluZyI6eyIkaWQiOiIxMjg0IiwiVG9wIjowLjAsIkxlZnQiOjAuMCwiUmlnaHQiOjAuMCwiQm90dG9tIjowLjB9LCJCYWNrZ3JvdW5kIjp7IiRpZCI6IjEyODUiLCJDb2xvciI6eyIkaWQiOiIxMjg2IiwiQSI6MjU1LCJSIjo4MiwiRyI6MTQ3LCJCIjoyMDV9fSwiSXNWaXNpYmxlIjp0cnVlLCJXaWR0aCI6MTMuMCwiSGVpZ2h0IjoxMy4wLCJCb3JkZXJTdHlsZSI6eyIkaWQiOiIxMjg3IiwiTGluZUNvbG9yIjp7IiRyZWYiOiIyODEifSwiTGluZVdlaWdodCI6MC4wLCJMaW5lVHlwZSI6MCwiUGFyZW50U3R5bGUiOm51bGx9LCJQYXJlbnRTdHlsZSI6bnVsbH0sIlRpdGxlU3R5bGUiOnsiJGlkIjoiMTI4OCIsIkZvbnRTZXR0aW5ncyI6eyIkaWQiOiIxMjg5IiwiRm9udFNpemUiOjExLCJGb250TmFtZSI6IkNhbGlicmkiLCJJc0JvbGQiOnRydWUsIklzSXRhbGljIjpmYWxzZSwiSXNVbmRlcmxpbmVkIjpmYWxzZSwiUGFyZW50U3R5bGUiOm51bGx9LCJBdXRvU2l6ZSI6MCwiRm9yZWdyb3VuZCI6eyIkaWQiOiIxMjkwIiwiQ29sb3IiOnsiJGlkIjoiMTI5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jkyIiwiVG9wIjowLjAsIkxlZnQiOjAuMCwiUmlnaHQiOjAuMCwiQm90dG9tIjowLjB9LCJQYWRkaW5nIjp7IiRpZCI6IjEyOTMiLCJUb3AiOjAuMCwiTGVmdCI6MC4wLCJSaWdodCI6MC4wLCJCb3R0b20iOjAuMH0sIkJhY2tncm91bmQiOnsiJHJlZiI6IjE2MiJ9LCJJc1Zpc2libGUiOnRydWUsIldpZHRoIjowLjAsIkhlaWdodCI6MC4wLCJCb3JkZXJTdHlsZSI6eyIkaWQiOiIxMjk0IiwiTGluZUNvbG9yIjpudWxsLCJMaW5lV2VpZ2h0IjowLjAsIkxpbmVUeXBlIjowLCJQYXJlbnRTdHlsZSI6bnVsbH0sIlBhcmVudFN0eWxlIjpudWxsfSwiRGF0ZVN0eWxlIjp7IiRpZCI6IjEyOTUiLCJGb250U2V0dGluZ3MiOnsiJGlkIjoiMTI5NiIsIkZvbnRTaXplIjoxMCwiRm9udE5hbWUiOiJDYWxpYnJpIiwiSXNCb2xkIjpmYWxzZSwiSXNJdGFsaWMiOmZhbHNlLCJJc1VuZGVybGluZWQiOmZhbHNlLCJQYXJlbnRTdHlsZSI6bnVsbH0sIkF1dG9TaXplIjowLCJGb3JlZ3JvdW5kIjp7IiRpZCI6IjEyOTciLCJDb2xvciI6eyIkaWQiOiIxMjk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jk5IiwiVG9wIjowLjAsIkxlZnQiOjAuMCwiUmlnaHQiOjAuMCwiQm90dG9tIjowLjB9LCJQYWRkaW5nIjp7IiRpZCI6IjEzMDAiLCJUb3AiOjAuMCwiTGVmdCI6MC4wLCJSaWdodCI6MC4wLCJCb3R0b20iOjAuMH0sIkJhY2tncm91bmQiOnsiJHJlZiI6IjE3MCJ9LCJJc1Zpc2libGUiOnRydWUsIldpZHRoIjowLjAsIkhlaWdodCI6MC4wLCJCb3JkZXJTdHlsZSI6eyIkaWQiOiIxMzAxIiwiTGluZUNvbG9yIjpudWxsLCJMaW5lV2VpZ2h0IjowLjAsIkxpbmVUeXBlIjowLCJQYXJlbnRTdHlsZSI6bnVsbH0sIlBhcmVudFN0eWxlIjpudWxsfSwiRGF0ZUZvcm1hdCI6eyIkaWQiOiIxMzA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zMDMiLCJGb3JtYXQiOjAsIklzVmlzaWJsZSI6ZmFsc2UsIkxhc3RLbm93blZpc2liaWxpdHlTdGF0ZSI6ZmFsc2V9LCJJc1Zpc2libGUiOnRydWUsIlBhcmVudFN0eWxlIjpudWxsfSwiSW5kZXgiOjMsIlBlcmNlbnRhZ2VDb21wbGV0ZSI6bnVsbCwiUG9zaXRpb24iOnsiUmF0aW8iOjAuMCwiSXNDdXN0b20iOmZhbHNlfSwiRGF0ZUZvcm1hdCI6eyIkcmVmIjoiMTMwMiJ9LCJXZWVrTnVtYmVyaW5nIjp7IiRpZCI6IjEzMDQiLCJGb3JtYXQiOjAsIklzVmlzaWJsZSI6ZmFsc2UsIkxhc3RLbm93blZpc2liaWxpdHlTdGF0ZSI6ZmFsc2V9LCJSZWxhdGVkVGFza0lkIjoiMDAwMDAwMDAtMDAwMC0wMDAwLTAwMDAtMDAwMDAwMDAwMDAwIiwiSWQiOiJiOGM2MDMyNi05OTUyLTQzOWItOTc3Yy1iMTAzZTVmNzZiZGIiLCJJbXBvcnRJZCI6bnVsbCwiVGl0bGUiOiJCZXRhIFJlbGVhc2UiLCJOb3RlIjpudWxsLCJIeXBlcmxpbmsiOnsiJGlkIjoiMTMwNSIsIkFkZHJlc3MiOiIiLCJTdWJBZGRyZXNzIjoiIn0sIklzQ2hhbmdlZCI6ZmFsc2UsIklzTmV3IjpmYWxzZX0seyIkaWQiOiIxMzA2IiwiRGF0ZSI6IjIwMTktMTAtMDFUMTE6NTk6MDBaIiwiU3R5bGUiOnsiJGlkIjoiMTMwNyIsIlNoYXBlIjoxOSwiQ29ubmVjdG9yTWFyZ2luIjp7IiRpZCI6IjEzMDgiLCJUb3AiOjAuMCwiTGVmdCI6Mi4wLCJSaWdodCI6Mi4wLCJCb3R0b20iOjAuMH0sIkNvbm5lY3RvclN0eWxlIjp7IiRpZCI6IjEzMDkiLCJMaW5lQ29sb3IiOnsiJGlkIjoiMTMxMCIsIiR0eXBlIjoiTkxSRS5Db21tb24uRG9tLlNvbGlkQ29sb3JCcnVzaCwgTkxSRS5Db21tb24iLCJDb2xvciI6eyIkaWQiOiIxMzExIiwiQSI6MTI3LCJSIjo3OSwiRyI6MTI5LCJCIjoxODl9fSwiTGluZVdlaWdodCI6MS4wLCJMaW5lVHlwZSI6MCwiUGFyZW50U3R5bGUiOm51bGx9LCJJc0JlbG93VGltZWJhbmQiOmZhbHNlLCJQb3NpdGlvbk9uVGFzayI6MCwiSGlkZURhdGUiOmZhbHNlLCJTaGFwZVNpemUiOjEsIlNwYWNpbmciOjAuMCwiUGFkZGluZyI6eyIkaWQiOiIxMzEyIiwiVG9wIjo3LjAsIkxlZnQiOjMuMCwiUmlnaHQiOjAuMCwiQm90dG9tIjoyLjB9LCJTaGFwZVN0eWxlIjp7IiRpZCI6IjEzMTMiLCJNYXJnaW4iOnsiJGlkIjoiMTMxNCIsIlRvcCI6MC4wLCJMZWZ0IjowLjAsIlJpZ2h0IjowLjAsIkJvdHRvbSI6MC4wfSwiUGFkZGluZyI6eyIkaWQiOiIxMzE1IiwiVG9wIjowLjAsIkxlZnQiOjAuMCwiUmlnaHQiOjAuMCwiQm90dG9tIjowLjB9LCJCYWNrZ3JvdW5kIjp7IiRpZCI6IjEzMTYiLCJDb2xvciI6eyIkaWQiOiIxMzE3IiwiQSI6MjU1LCJSIjo4MiwiRyI6MTQ3LCJCIjoyMDV9fSwiSXNWaXNpYmxlIjp0cnVlLCJXaWR0aCI6MTMuMCwiSGVpZ2h0IjoxMy4wLCJCb3JkZXJTdHlsZSI6eyIkaWQiOiIxMzE4IiwiTGluZUNvbG9yIjp7IiRyZWYiOiIyODEifSwiTGluZVdlaWdodCI6MC4wLCJMaW5lVHlwZSI6MCwiUGFyZW50U3R5bGUiOm51bGx9LCJQYXJlbnRTdHlsZSI6bnVsbH0sIlRpdGxlU3R5bGUiOnsiJGlkIjoiMTMxOSIsIkZvbnRTZXR0aW5ncyI6eyIkaWQiOiIxMzIwIiwiRm9udFNpemUiOjExLCJGb250TmFtZSI6IkNhbGlicmkiLCJJc0JvbGQiOnRydWUsIklzSXRhbGljIjpmYWxzZSwiSXNVbmRlcmxpbmVkIjpmYWxzZSwiUGFyZW50U3R5bGUiOm51bGx9LCJBdXRvU2l6ZSI6MCwiRm9yZWdyb3VuZCI6eyIkaWQiOiIxMzIxIiwiQ29sb3IiOnsiJGlkIjoiMTMyM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zIzIiwiVG9wIjowLjAsIkxlZnQiOjAuMCwiUmlnaHQiOjAuMCwiQm90dG9tIjowLjB9LCJQYWRkaW5nIjp7IiRpZCI6IjEzMjQiLCJUb3AiOjAuMCwiTGVmdCI6MC4wLCJSaWdodCI6MC4wLCJCb3R0b20iOjAuMH0sIkJhY2tncm91bmQiOnsiJHJlZiI6IjE2MiJ9LCJJc1Zpc2libGUiOnRydWUsIldpZHRoIjowLjAsIkhlaWdodCI6MC4wLCJCb3JkZXJTdHlsZSI6eyIkaWQiOiIxMzI1IiwiTGluZUNvbG9yIjpudWxsLCJMaW5lV2VpZ2h0IjowLjAsIkxpbmVUeXBlIjowLCJQYXJlbnRTdHlsZSI6bnVsbH0sIlBhcmVudFN0eWxlIjpudWxsfSwiRGF0ZVN0eWxlIjp7IiRpZCI6IjEzMjYiLCJGb250U2V0dGluZ3MiOnsiJGlkIjoiMTMyNyIsIkZvbnRTaXplIjoxMCwiRm9udE5hbWUiOiJDYWxpYnJpIiwiSXNCb2xkIjpmYWxzZSwiSXNJdGFsaWMiOmZhbHNlLCJJc1VuZGVybGluZWQiOmZhbHNlLCJQYXJlbnRTdHlsZSI6bnVsbH0sIkF1dG9TaXplIjowLCJGb3JlZ3JvdW5kIjp7IiRpZCI6IjEzMjgiLCJDb2xvciI6eyIkaWQiOiIxMzI5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pZCI6IjEzMzAiLCJUb3AiOjAuMCwiTGVmdCI6MC4wLCJSaWdodCI6MC4wLCJCb3R0b20iOjAuMH0sIlBhZGRpbmciOnsiJGlkIjoiMTMzMSIsIlRvcCI6MC4wLCJMZWZ0IjowLjAsIlJpZ2h0IjowLjAsIkJvdHRvbSI6MC4wfSwiQmFja2dyb3VuZCI6eyIkcmVmIjoiMTcwIn0sIklzVmlzaWJsZSI6dHJ1ZSwiV2lkdGgiOjAuMCwiSGVpZ2h0IjowLjAsIkJvcmRlclN0eWxlIjp7IiRpZCI6IjEzMzIiLCJMaW5lQ29sb3IiOm51bGwsIkxpbmVXZWlnaHQiOjAuMCwiTGluZVR5cGUiOjAsIlBhcmVudFN0eWxlIjpudWxsfSwiUGFyZW50U3R5bGUiOm51bGx9LCJEYXRlRm9ybWF0Ijp7IiRpZCI6IjEzMz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MzNCIsIkZvcm1hdCI6MCwiSXNWaXNpYmxlIjpmYWxzZSwiTGFzdEtub3duVmlzaWJpbGl0eVN0YXRlIjpmYWxzZX0sIklzVmlzaWJsZSI6dHJ1ZSwiUGFyZW50U3R5bGUiOm51bGx9LCJJbmRleCI6NCwiUGVyY2VudGFnZUNvbXBsZXRlIjpudWxsLCJQb3NpdGlvbiI6eyJSYXRpbyI6MC4wLCJJc0N1c3RvbSI6ZmFsc2V9LCJEYXRlRm9ybWF0Ijp7IiRyZWYiOiIxMzMzIn0sIldlZWtOdW1iZXJpbmciOnsiJGlkIjoiMTMzNSIsIkZvcm1hdCI6MCwiSXNWaXNpYmxlIjpmYWxzZSwiTGFzdEtub3duVmlzaWJpbGl0eVN0YXRlIjpmYWxzZX0sIlJlbGF0ZWRUYXNrSWQiOiIwMDAwMDAwMC0wMDAwLTAwMDAtMDAwMC0wMDAwMDAwMDAwMDAiLCJJZCI6Ijc4YWI5MDhmLTE0YzctNGM4OC05OGFjLTM0ZDI2NjVlMTJmMiIsIkltcG9ydElkIjpudWxsLCJUaXRsZSI6IlJlbGVhc2UgQ2FuZGlkYXRlIiwiTm90ZSI6bnVsbCwiSHlwZXJsaW5rIjp7IiRpZCI6IjEzMzYiLCJBZGRyZXNzIjoiIiwiU3ViQWRkcmVzcyI6IiJ9LCJJc0NoYW5nZWQiOmZhbHNlLCJJc05ldyI6ZmFsc2V9LHsiJGlkIjoiMTMzNyIsIkRhdGUiOiIyMDE5LTEwLTIwVDExOjU5OjAwWiIsIlN0eWxlIjp7IiRpZCI6IjEzMzgiLCJTaGFwZSI6MTksIkNvbm5lY3Rvck1hcmdpbiI6eyIkaWQiOiIxMzM5IiwiVG9wIjowLjAsIkxlZnQiOjIuMCwiUmlnaHQiOjIuMCwiQm90dG9tIjowLjB9LCJDb25uZWN0b3JTdHlsZSI6eyIkaWQiOiIxMzQwIiwiTGluZUNvbG9yIjp7IiRpZCI6IjEzNDEiLCIkdHlwZSI6Ik5MUkUuQ29tbW9uLkRvbS5Tb2xpZENvbG9yQnJ1c2gsIE5MUkUuQ29tbW9uIiwiQ29sb3IiOnsiJGlkIjoiMTM0MiIsIkEiOjEyNywiUiI6NzksIkciOjEyOSwiQiI6MTg5fX0sIkxpbmVXZWlnaHQiOjEuMCwiTGluZVR5cGUiOjAsIlBhcmVudFN0eWxlIjpudWxsfSwiSXNCZWxvd1RpbWViYW5kIjpmYWxzZSwiUG9zaXRpb25PblRhc2siOjAsIkhpZGVEYXRlIjpmYWxzZSwiU2hhcGVTaXplIjoxLCJTcGFjaW5nIjowLjAsIlBhZGRpbmciOnsiJGlkIjoiMTM0MyIsIlRvcCI6Ny4wLCJMZWZ0IjozLjAsIlJpZ2h0IjowLjAsIkJvdHRvbSI6Mi4wfSwiU2hhcGVTdHlsZSI6eyIkaWQiOiIxMzQ0IiwiTWFyZ2luIjp7IiRpZCI6IjEzNDUiLCJUb3AiOjAuMCwiTGVmdCI6MC4wLCJSaWdodCI6MC4wLCJCb3R0b20iOjAuMH0sIlBhZGRpbmciOnsiJGlkIjoiMTM0NiIsIlRvcCI6MC4wLCJMZWZ0IjowLjAsIlJpZ2h0IjowLjAsIkJvdHRvbSI6MC4wfSwiQmFja2dyb3VuZCI6eyIkaWQiOiIxMzQ3IiwiQ29sb3IiOnsiJGlkIjoiMTM0OCIsIkEiOjI1NSwiUiI6MTEyLCJHIjoxNzMsIkIiOjcxfX0sIklzVmlzaWJsZSI6dHJ1ZSwiV2lkdGgiOjEzLjAsIkhlaWdodCI6MTMuMCwiQm9yZGVyU3R5bGUiOnsiJGlkIjoiMTM0OSIsIkxpbmVDb2xvciI6eyIkcmVmIjoiMjgxIn0sIkxpbmVXZWlnaHQiOjAuMCwiTGluZVR5cGUiOjAsIlBhcmVudFN0eWxlIjpudWxsfSwiUGFyZW50U3R5bGUiOm51bGx9LCJUaXRsZVN0eWxlIjp7IiRpZCI6IjEzNTAiLCJGb250U2V0dGluZ3MiOnsiJGlkIjoiMTM1MSIsIkZvbnRTaXplIjoxMSwiRm9udE5hbWUiOiJDYWxpYnJpIiwiSXNCb2xkIjp0cnVlLCJJc0l0YWxpYyI6ZmFsc2UsIklzVW5kZXJsaW5lZCI6ZmFsc2UsIlBhcmVudFN0eWxlIjpudWxsfSwiQXV0b1NpemUiOjAsIkZvcmVncm91bmQiOnsiJGlkIjoiMTM1MiIsIkNvbG9yIjp7IiRpZCI6IjEzNTMiLCJBIjoyNTUsIlIiOjU4LCJHIjoxMzcsIkIiOjB9fSwiTWF4V2lkdGgiOjIwMC4wLCJNYXhIZWlnaHQiOiJJbmZpbml0eSIsIlNtYXJ0Rm9yZWdyb3VuZElzQWN0aXZlIjpmYWxzZSwiSG9yaXpvbnRhbEFsaWdubWVudCI6MCwiVmVydGljYWxBbGlnbm1lbnQiOjAsIlNtYXJ0Rm9yZWdyb3VuZCI6bnVsbCwiQmFja2dyb3VuZEZpbGxUeXBlIjowLCJNYXJnaW4iOnsiJGlkIjoiMTM1NCIsIlRvcCI6MC4wLCJMZWZ0IjowLjAsIlJpZ2h0IjowLjAsIkJvdHRvbSI6MC4wfSwiUGFkZGluZyI6eyIkaWQiOiIxMzU1IiwiVG9wIjowLjAsIkxlZnQiOjAuMCwiUmlnaHQiOjAuMCwiQm90dG9tIjowLjB9LCJCYWNrZ3JvdW5kIjp7IiRyZWYiOiIxNjIifSwiSXNWaXNpYmxlIjp0cnVlLCJXaWR0aCI6MC4wLCJIZWlnaHQiOjAuMCwiQm9yZGVyU3R5bGUiOnsiJGlkIjoiMTM1NiIsIkxpbmVDb2xvciI6bnVsbCwiTGluZVdlaWdodCI6MC4wLCJMaW5lVHlwZSI6MCwiUGFyZW50U3R5bGUiOm51bGx9LCJQYXJlbnRTdHlsZSI6bnVsbH0sIkRhdGVTdHlsZSI6eyIkaWQiOiIxMzU3IiwiRm9udFNldHRpbmdzIjp7IiRpZCI6IjEzNTgiLCJGb250U2l6ZSI6MTAsIkZvbnROYW1lIjoiQ2FsaWJyaSIsIklzQm9sZCI6ZmFsc2UsIklzSXRhbGljIjpmYWxzZSwiSXNVbmRlcmxpbmVkIjpmYWxzZSwiUGFyZW50U3R5bGUiOm51bGx9LCJBdXRvU2l6ZSI6MCwiRm9yZWdyb3VuZCI6eyIkaWQiOiIxMzU5IiwiQ29sb3IiOnsiJGlkIjoiMTM2MCIsIkEiOjI1NSwiUiI6NTgsIkciOjEzNywiQiI6MH19LCJNYXhXaWR0aCI6MjAwLjAsIk1heEhlaWdodCI6IkluZmluaXR5IiwiU21hcnRGb3JlZ3JvdW5kSXNBY3RpdmUiOmZhbHNlLCJIb3Jpem9udGFsQWxpZ25tZW50IjowLCJWZXJ0aWNhbEFsaWdubWVudCI6MCwiU21hcnRGb3JlZ3JvdW5kIjpudWxsLCJCYWNrZ3JvdW5kRmlsbFR5cGUiOjAsIk1hcmdpbiI6eyIkaWQiOiIxMzYxIiwiVG9wIjowLjAsIkxlZnQiOjAuMCwiUmlnaHQiOjAuMCwiQm90dG9tIjowLjB9LCJQYWRkaW5nIjp7IiRpZCI6IjEzNjIiLCJUb3AiOjAuMCwiTGVmdCI6MC4wLCJSaWdodCI6MC4wLCJCb3R0b20iOjAuMH0sIkJhY2tncm91bmQiOnsiJHJlZiI6IjE3MCJ9LCJJc1Zpc2libGUiOnRydWUsIldpZHRoIjowLjAsIkhlaWdodCI6MC4wLCJCb3JkZXJTdHlsZSI6eyIkaWQiOiIxMzYzIiwiTGluZUNvbG9yIjpudWxsLCJMaW5lV2VpZ2h0IjowLjAsIkxpbmVUeXBlIjowLCJQYXJlbnRTdHlsZSI6bnVsbH0sIlBhcmVudFN0eWxlIjpudWxsfSwiRGF0ZUZvcm1hdCI6eyIkaWQiOiIxMzY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zNjUiLCJGb3JtYXQiOjAsIklzVmlzaWJsZSI6ZmFsc2UsIkxhc3RLbm93blZpc2liaWxpdHlTdGF0ZSI6ZmFsc2V9LCJJc1Zpc2libGUiOnRydWUsIlBhcmVudFN0eWxlIjpudWxsfSwiSW5kZXgiOjUsIlBlcmNlbnRhZ2VDb21wbGV0ZSI6bnVsbCwiUG9zaXRpb24iOnsiUmF0aW8iOjAuMCwiSXNDdXN0b20iOmZhbHNlfSwiRGF0ZUZvcm1hdCI6eyIkcmVmIjoiMTM2NCJ9LCJXZWVrTnVtYmVyaW5nIjp7IiRpZCI6IjEzNjYiLCJGb3JtYXQiOjAsIklzVmlzaWJsZSI6ZmFsc2UsIkxhc3RLbm93blZpc2liaWxpdHlTdGF0ZSI6ZmFsc2V9LCJSZWxhdGVkVGFza0lkIjoiMDAwMDAwMDAtMDAwMC0wMDAwLTAwMDAtMDAwMDAwMDAwMDAwIiwiSWQiOiJiMWEyYjBhZC01MGM1LTRmM2QtYjI0Yi0zYWFiNjlkNjhmYzUiLCJJbXBvcnRJZCI6bnVsbCwiVGl0bGUiOiJGaW5hbCBSZWxlYXNlIiwiTm90ZSI6bnVsbCwiSHlwZXJsaW5rIjp7IiRpZCI6IjEzNjciLCJBZGRyZXNzIjoiIiwiU3ViQWRkcmVzcyI6IiJ9LCJJc0NoYW5nZWQiOmZhbHNlLCJJc05ldyI6ZmFsc2V9XSwiVGFza3MiOltdLCJTd2ltbGFuZXMiOltdLCJNc1Byb2plY3RJdGVtc1RyZWUiOm51bGwsIk1ldGFkYXRhIjp7IiRpZCI6IjEzNjgiLCJSZWNlbnRDb2xvcnNDb2xsZWN0aW9uIjoiW1wiI0ZGNTI5M0NEXCIsXCIjRkZDRTkyMDBcIixcIiNGRjc0QUQ0OVwiLFwiI0ZGNzM3MzczXCIsXCIjRkY0NDU0NkFcIixcIiNGRkZFQkEwQVwiLFwiI0ZGNzBBRDQ3XCIsXCIjRkZCMjBFMTJcIl0iLCJNc3BMYXRlc3RJbXBvcnRJdGVtcyI6IntcIiRpZFwiOlwiMVwiLFwiUm9vdFwiOntcIkltcG9ydElkXCI6bnVsbCxcIklzSW1wb3J0ZWRcIjpmYWxzZSxcIkNoaWxkcmVuXCI6W119fSIsIk1zcFN5bmNCeVVpZCI6IkZhbHNlIiwiTXNwQ29sdW1uc01hcHBpbmciOiJbe1wiJGlkXCI6XCIxXCIsXCJTZWxlY3RlZE1hcHBpbmdcIjoxLFwiQ29sdW1uSGVhZGVyXCI6XCJTd2ltbGFuZVwiLFwiQ29sdW1uRnJpZW5kbHlOYW1lXCI6bnVsbH0se1wiJGlkXCI6XCIyXCIsXCJTZWxlY3RlZE1hcHBpbmdcIjoyLFwiQ29sdW1uSGVhZGVyXCI6XCJOYW1lXCIsXCJDb2x1bW5GcmllbmRseU5hbWVcIjpudWxsfSx7XCIkaWRcIjpcIjNcIixcIlNlbGVjdGVkTWFwcGluZ1wiOjMsXCJDb2x1bW5IZWFkZXJcIjpcIlN0YXJ0XCIsXCJDb2x1bW5GcmllbmRseU5hbWVcIjpudWxsfSx7XCIkaWRcIjpcIjRcIixcIlNlbGVjdGVkTWFwcGluZ1wiOjQsXCJDb2x1bW5IZWFkZXJcIjpcIkZpbmlzaFwiLFwiQ29sdW1uRnJpZW5kbHlOYW1lXCI6bnVsbH0se1wiJGlkXCI6XCI1XCIsXCJTZWxlY3RlZE1hcHBpbmdcIjo1LFwiQ29sdW1uSGVhZGVyXCI6XCJQZXJjZW50Q29tcGxldGVcIixcIkNvbHVtbkZyaWVuZGx5TmFtZVwiOm51bGx9XSJ9LCJTZXR0aW5ncyI6eyIkaWQiOiIxMzY5IiwiSW1wYU9wdGlvbnMiOnsiJGlkIjoiMTM3MC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EzNzEiLCJVc2VUaW1lIjpmYWxzZSwiV29ya0RheVN0YXJ0IjoiMDA6MDA6MDAiLCJXb3JrRGF5RW5kIjoiMjM6NTk6MDAifSwiTGFzdFVzZWRUZW1wbGF0ZUlkIjoiZjM3NDYwNjMtMDA0Yy00NDVkLTkxODctY2VkZjdhY2UxNDNiIiwiRmlyc3RXZWVrT2ZZZWFyIjowLCJQbGFjZU1pbGVzdG9uZUF0VGhlQmVnaW5uaW5nT2ZUaGVEYXkiOmZhbHN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roject Kickoff"/>
  <p:tag name="OTLDATE" val="2019-01-25T11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xecutive Review"/>
  <p:tag name="OTLDATE" val="2019-03-10T11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xecutive Decision"/>
  <p:tag name="OTLDATE" val="2019-03-21T11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Beta Release"/>
  <p:tag name="OTLDATE" val="2019-06-30T11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lease Candidate"/>
  <p:tag name="OTLDATE" val="2019-10-01T11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Final Release"/>
  <p:tag name="OTLDATE" val="2019-10-20T11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lanning R2 Begin"/>
  <p:tag name="OTLDATE" val="2019-05-29T11:59:00.0000000"/>
  <p:tag name="OTLPOSITIONONTASK" val="Center"/>
  <p:tag name="OTLRELATEDTASKID" val="7ca32acd-5908-471a-9042-96b070111595"/>
  <p:tag name="OTLWEEKNUMBERINGFORMAT" val="WNFormat1"/>
  <p:tag name="OTLWEEKNUMBERINGISVISIBLE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lanning R2 Begin"/>
  <p:tag name="OTLDATE" val="2019-06-19T11:59:00.0000000"/>
  <p:tag name="OTLPOSITIONONTASK" val="Center"/>
  <p:tag name="OTLRELATEDTASKID" val="7ca32acd-5908-471a-9042-96b070111595"/>
  <p:tag name="OTLWEEKNUMBERINGFORMAT" val="WNFormat1"/>
  <p:tag name="OTLWEEKNUMBERINGISVISIBLE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lanning R2 Begin"/>
  <p:tag name="OTLDATE" val="2019-07-10T11:59:00.0000000"/>
  <p:tag name="OTLPOSITIONONTASK" val="Center"/>
  <p:tag name="OTLRELATEDTASKID" val="7ca32acd-5908-471a-9042-96b070111595"/>
  <p:tag name="OTLWEEKNUMBERINGFORMAT" val="WNFormat1"/>
  <p:tag name="OTLWEEKNUMBERINGISVISIBL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19-12-22T12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MMM"/>
  <p:tag name="OTLTIMEBANDSCALETYPE" val="Months"/>
  <p:tag name="OTLTIMEBANDSHAPETYPE" val="RoundedCornerRectangleTimeband"/>
  <p:tag name="OTLTIMEBANDSHAPEHEIGHT" val="20"/>
  <p:tag name="OTLTIMEBANDSHAPEPADDINGLEFT" val="0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1-01T00:00:00.0000000Z"/>
  <p:tag name="OTLENDDATE" val="2019-02-24T11:59:00.00000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2-01T00:00:00.0000000Z"/>
  <p:tag name="OTLENDDATE" val="2019-03-07T11:59:00.0000000"/>
  <p:tag name="OTLDURATIONFORMAT" val="day"/>
  <p:tag name="OTLSPACING" val="5"/>
  <p:tag name="OTLSHAPETHICKNESSTYPE" val="Thin"/>
  <p:tag name="OTLWEEKNUMBERINGFORMAT" val="WNFormat1"/>
  <p:tag name="OTLWEEKNUMBERINGISVISIBL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3-01T00:00:00.0000000Z"/>
  <p:tag name="OTLENDDATE" val="2019-05-16T11:59:00.0000000"/>
  <p:tag name="OTLDURATIONFORMAT" val="day"/>
  <p:tag name="OTLSPACING" val="5"/>
  <p:tag name="OTLSHAPETHICKNESSTYPE" val="Thin"/>
  <p:tag name="OTLWEEKNUMBERINGFORMAT" val="WNFormat1"/>
  <p:tag name="OTLWEEKNUMBERINGISVISIBLE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5-17T00:00:00.0000000"/>
  <p:tag name="OTLENDDATE" val="2019-07-20T11:59:00.0000000"/>
  <p:tag name="OTLDURATIONFORMAT" val="day"/>
  <p:tag name="OTLSPACING" val="5"/>
  <p:tag name="OTLSHAPETHICKNESSTYPE" val="Custom"/>
  <p:tag name="OTLWEEKNUMBERINGFORMAT" val="WNFormat1"/>
  <p:tag name="OTLWEEKNUMBERINGISVISIBLE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5-11T00:00:00.0000000"/>
  <p:tag name="OTLENDDATE" val="2019-06-30T11:59:00.0000000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6-30T00:00:00.0000000"/>
  <p:tag name="OTLENDDATE" val="2019-08-17T11:59:00.0000000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8-18T00:00:00.0000000Z"/>
  <p:tag name="OTLENDDATE" val="2019-10-04T11:59:00.0000000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01T00:00:00.0000000"/>
  <p:tag name="OTLENDDATE" val="2019-05-13T11:59:00.0000000"/>
  <p:tag name="OTLDURATIONFORMAT" val="day"/>
  <p:tag name="OTLSPACING" val="5"/>
  <p:tag name="OTLSHAPETHICKNESSTYPE" val="Thin"/>
  <p:tag name="OTLWEEKNUMBERINGFORMAT" val="WNFormat1"/>
  <p:tag name="OTLWEEKNUMBERINGISVISIBLE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3-01T00:00:00.0000000"/>
  <p:tag name="OTLENDDATE" val="2019-04-01T11:59:00.0000000"/>
  <p:tag name="OTLDURATIONFORMAT" val="day"/>
  <p:tag name="OTLSPACING" val="5"/>
  <p:tag name="OTLSHAPETHICKNESSTYPE" val="Thin"/>
  <p:tag name="OTLWEEKNUMBERINGFORMAT" val="WNFormat1"/>
  <p:tag name="OTLWEEKNUMBERINGISVISIBLE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01T00:00:00.0000000"/>
  <p:tag name="OTLENDDATE" val="2019-10-21T11:59:00.0000000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8-21T00:00:00.0000000"/>
  <p:tag name="OTLENDDATE" val="2019-10-21T11:59:00.0000000"/>
  <p:tag name="OTLDURATIONFORMAT" val="day"/>
  <p:tag name="OTLSPACING" val="5"/>
  <p:tag name="OTLSHAPETHICKNESSTYPE" val="Regular"/>
  <p:tag name="OTLWEEKNUMBERINGFORMAT" val="WNFormat1"/>
  <p:tag name="OTLWEEKNUMBERINGISVISIBLE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11-01T00:00:00.0000000"/>
  <p:tag name="OTLENDDATE" val="2019-12-22T11:59:00.0000000"/>
  <p:tag name="OTLDURATIONFORMAT" val="day"/>
  <p:tag name="OTLSPACING" val="5"/>
  <p:tag name="OTLSHAPETHICKNESSTYPE" val="Thin"/>
  <p:tag name="OTLWEEKNUMBERINGFORMAT" val="WNFormat1"/>
  <p:tag name="OTLWEEKNUMBERINGISVISIBL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Thin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lanning R2 Begin"/>
  <p:tag name="OTLDATE" val="2019-08-01T11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erformance Validation"/>
  <p:tag name="OTLDATE" val="2019-03-14T11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Test Complete"/>
  <p:tag name="OTLDATE" val="2019-05-14T11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onitoring"/>
  <p:tag name="OTLDATE" val="2019-06-26T11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hase Sync"/>
  <p:tag name="OTLDATE" val="2019-08-20T11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Load Balance"/>
  <p:tag name="OTLDATE" val="2019-10-02T11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TW Deployment"/>
  <p:tag name="OTLDATE" val="2019-10-19T11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C Pilot Deployment"/>
  <p:tag name="OTLDATE" val="2019-08-24T11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ddd, 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WW Launch Event"/>
  <p:tag name="OTLDATE" val="2019-11-01T11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Beta Blog Launch"/>
  <p:tag name="OTLDATE" val="2019-07-04T11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Gartner Analyst Review"/>
  <p:tag name="OTLDATE" val="2019-11-01T11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ress Release"/>
  <p:tag name="OTLDATE" val="2019-08-02T11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ublic Website Live"/>
  <p:tag name="OTLDATE" val="2019-11-01T11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Widescreen</PresentationFormat>
  <Paragraphs>69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Franklin Gothic Medium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2019-10-18T13:10:45Z</dcterms:created>
  <dcterms:modified xsi:type="dcterms:W3CDTF">2022-06-28T08:25:55Z</dcterms:modified>
</cp:coreProperties>
</file>