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4"/>
  </p:notesMasterIdLst>
  <p:sldIdLst>
    <p:sldId id="268" r:id="rId2"/>
    <p:sldId id="93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C857A-C203-4C74-8826-5B37F8EB4432}" v="425" dt="2019-10-18T13:11:21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109" d="100"/>
          <a:sy n="109" d="100"/>
        </p:scale>
        <p:origin x="16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7A46-A3E6-4C15-8A4F-2E511648F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83DBD-DBF8-4B72-8879-A112C28A5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9404D-7A9E-4637-B52D-85003181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6272-3AF4-467E-9683-ED008113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3B4B-9A22-42FE-83FA-AAE185AE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97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B3AB-DAF5-483C-B090-3AABA561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3F314-EF08-4F24-8CE2-790F891D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34D4A-882D-401D-A63F-F20ABBF0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0F6A-053C-498F-BB69-1240CB81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B962E-DB1D-4F7E-9CC3-B88632B7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419AA-E84D-48DE-9C73-659FD8195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4699C-6922-412B-94CA-406BE1720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3DC-EF69-4DC3-84C2-25D24CDF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FD102-1503-41C3-A7A9-142E6D7A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C7F4-21FF-4C9C-98C0-F1051F91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30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19F2-FD2A-4BA7-8F67-C0E1C433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5841-04A5-458C-AE69-D827BA29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A68D-E647-41EB-9F29-E8C79129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08C8A-1225-44B9-806A-4771660F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5486F-63A8-4A74-B5B3-7E72B248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3844-9930-4479-8911-487A4456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31876-8CDB-4111-885C-DBB496388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94714-E7F6-430E-BD13-ACB39A16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9F45-7D17-448C-8AFB-4C3CF490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4592F-1ADD-458A-B19C-4BAEBB19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1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A3D4-2C53-40EE-BB87-C97C3F800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CFBD-B808-46C2-A1CB-A4E287A61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A9D80-470E-440A-93CD-8B0522908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83FBE-6FBF-493C-A604-52BA2DEB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C9D0D-0105-42C2-8A61-6567FF60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C5A63-B2CB-43C8-984A-2E1AFE00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01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947FE-F115-406E-A2D7-8C6A61D2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D0B45-3C13-4D50-A7B5-44E2BF458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F7E04-C209-41E5-98D5-2BBB2E8B2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50BCB-73C6-4BE7-AE7B-873AD3E04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866B8-F2C8-4865-B0E8-6CA2E9F11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270913-717F-4BDB-A75B-78887592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BE7A5-BEE6-40E8-BCEB-1CCD4852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D4621-AD64-4265-B971-084FCA05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9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3FA62-1D87-44E5-B770-37F8A6B0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EBC61-1120-4D33-A7BD-4C971AFC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A0A5F-0C72-431C-8AA9-79C7FC2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260C3-62CE-4848-8AC7-35E1A417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8638C-D794-47AF-BE65-A06A91FF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5D90A-398B-47E5-80ED-7EBB25B9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FA4BE-7D79-4235-AF1E-A879BCFE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3385-7DCF-4D97-8142-DCF818DC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AACAA-96FB-4C9D-ABDC-55FE888A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99227-06EE-4E0D-B5CC-94F1E04DC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948D8-E996-4978-8684-4ECB0237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41BCE-37A9-4879-B8B3-272785AB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3B513-96DD-4AA0-B986-5A686270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9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C1AB-77F9-4A10-947E-ABEFAF3A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57F43-3F5B-4A6F-898C-30E3AFDE7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016EF-1C89-4C1D-A3F6-041CB22D9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8B2D4-73C1-4813-8184-27B232D6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B3CB2-F60D-4CFB-8185-490A5AFE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A3E2B-0E2E-437B-AA94-73C09607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48E70-4D2D-4EB1-A2FA-5A2B0E8E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F1772-C888-45D3-85D2-8636A911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ED9C7-E26E-496C-99A9-EAA48AC26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C0AD-D8DC-4937-A81E-C0D303B29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A4FDA-CFCD-46A2-95C7-327C82781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TLSHAPE_SL_19867ef1ce2b46c8888ac5094bd46420_BackgroundRectangle">
            <a:extLst>
              <a:ext uri="{FF2B5EF4-FFF2-40B4-BE49-F238E27FC236}">
                <a16:creationId xmlns:a16="http://schemas.microsoft.com/office/drawing/2014/main" id="{A8EC61C4-9401-40FC-BB24-ED1975CF08A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367209"/>
            <a:ext cx="11125200" cy="825490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2">
                    <a:lumMod val="9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_e5f2b54cc09b484697a60147fb763d90_BackgroundRectangle">
            <a:extLst>
              <a:ext uri="{FF2B5EF4-FFF2-40B4-BE49-F238E27FC236}">
                <a16:creationId xmlns:a16="http://schemas.microsoft.com/office/drawing/2014/main" id="{219B4D7E-F8A5-4C65-BC5E-E65676BB5DD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338509"/>
            <a:ext cx="11125200" cy="965200"/>
          </a:xfrm>
          <a:prstGeom prst="rect">
            <a:avLst/>
          </a:prstGeom>
          <a:solidFill>
            <a:schemeClr val="accent6">
              <a:alpha val="14902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2">
                    <a:lumMod val="9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_d0a0bb0d1fc041dcae3f3d5d731aa83b_BackgroundRectangle">
            <a:extLst>
              <a:ext uri="{FF2B5EF4-FFF2-40B4-BE49-F238E27FC236}">
                <a16:creationId xmlns:a16="http://schemas.microsoft.com/office/drawing/2014/main" id="{77F285A0-D4B5-4AE1-8F66-64F569EFB21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2309809"/>
            <a:ext cx="11125200" cy="965200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2">
                    <a:lumMod val="9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SL_3754e4ef8c3743a883ff89bf12bd931a_BackgroundRectangle">
            <a:extLst>
              <a:ext uri="{FF2B5EF4-FFF2-40B4-BE49-F238E27FC236}">
                <a16:creationId xmlns:a16="http://schemas.microsoft.com/office/drawing/2014/main" id="{6548E186-EC97-4B60-9333-0215D5F0105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256199"/>
            <a:ext cx="11125200" cy="571500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2">
                    <a:lumMod val="9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_ec407117895940e0a33afcddca9ac217_BackgroundRectangle">
            <a:extLst>
              <a:ext uri="{FF2B5EF4-FFF2-40B4-BE49-F238E27FC236}">
                <a16:creationId xmlns:a16="http://schemas.microsoft.com/office/drawing/2014/main" id="{8BC45AB6-2838-487E-BEE4-7DCC0C99002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891199"/>
            <a:ext cx="11125200" cy="330200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2">
                    <a:lumMod val="9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2ED6C8D6-71C8-4385-A02D-1ED8D2E4793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44465" y="1725609"/>
            <a:ext cx="105156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SL_19867ef1ce2b46c8888ac5094bd46420_HeaderRectangle">
            <a:extLst>
              <a:ext uri="{FF2B5EF4-FFF2-40B4-BE49-F238E27FC236}">
                <a16:creationId xmlns:a16="http://schemas.microsoft.com/office/drawing/2014/main" id="{03D40DDA-AB42-452E-8A6C-BCB9BF92EBB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4367209"/>
            <a:ext cx="825500" cy="82549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SL_e5f2b54cc09b484697a60147fb763d90_HeaderRectangle">
            <a:extLst>
              <a:ext uri="{FF2B5EF4-FFF2-40B4-BE49-F238E27FC236}">
                <a16:creationId xmlns:a16="http://schemas.microsoft.com/office/drawing/2014/main" id="{47C9A1CE-83F1-4467-AD36-183B9441807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338509"/>
            <a:ext cx="825500" cy="965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TLSHAPE_SL_d0a0bb0d1fc041dcae3f3d5d731aa83b_HeaderRectangle">
            <a:extLst>
              <a:ext uri="{FF2B5EF4-FFF2-40B4-BE49-F238E27FC236}">
                <a16:creationId xmlns:a16="http://schemas.microsoft.com/office/drawing/2014/main" id="{08582FB3-75C4-4508-9F72-C3ED14D482A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2309809"/>
            <a:ext cx="825500" cy="965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SL_3754e4ef8c3743a883ff89bf12bd931a_HeaderRectangle">
            <a:extLst>
              <a:ext uri="{FF2B5EF4-FFF2-40B4-BE49-F238E27FC236}">
                <a16:creationId xmlns:a16="http://schemas.microsoft.com/office/drawing/2014/main" id="{CC83A74E-1878-4F71-A8BF-3BADB930FB5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5256199"/>
            <a:ext cx="825500" cy="5715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_ec407117895940e0a33afcddca9ac217_HeaderRectangle">
            <a:extLst>
              <a:ext uri="{FF2B5EF4-FFF2-40B4-BE49-F238E27FC236}">
                <a16:creationId xmlns:a16="http://schemas.microsoft.com/office/drawing/2014/main" id="{B1BC941F-7C0E-44D7-9F88-E8D838C3A00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5891199"/>
            <a:ext cx="825500" cy="330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OTLSHAPE_G_00000000000000000000000000000000_ShapeBelow0">
            <a:extLst>
              <a:ext uri="{FF2B5EF4-FFF2-40B4-BE49-F238E27FC236}">
                <a16:creationId xmlns:a16="http://schemas.microsoft.com/office/drawing/2014/main" id="{13A41DDC-0F58-476C-8A6B-9880D686879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517944" y="2106609"/>
            <a:ext cx="0" cy="4114790"/>
          </a:xfrm>
          <a:prstGeom prst="line">
            <a:avLst/>
          </a:prstGeom>
          <a:ln w="9525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OTLSHAPE_G_00000000000000000000000000000000_ShapeBelow1">
            <a:extLst>
              <a:ext uri="{FF2B5EF4-FFF2-40B4-BE49-F238E27FC236}">
                <a16:creationId xmlns:a16="http://schemas.microsoft.com/office/drawing/2014/main" id="{DF3FB866-2219-4B50-9DBE-2E7EE0BFAF8E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054194" y="2106609"/>
            <a:ext cx="0" cy="4114790"/>
          </a:xfrm>
          <a:prstGeom prst="line">
            <a:avLst/>
          </a:prstGeom>
          <a:ln w="9525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OTLSHAPE_G_00000000000000000000000000000000_ShapeBelow2">
            <a:extLst>
              <a:ext uri="{FF2B5EF4-FFF2-40B4-BE49-F238E27FC236}">
                <a16:creationId xmlns:a16="http://schemas.microsoft.com/office/drawing/2014/main" id="{E6E3880A-235E-466E-96C8-F5145C60CE1D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618314" y="2106609"/>
            <a:ext cx="0" cy="4114790"/>
          </a:xfrm>
          <a:prstGeom prst="line">
            <a:avLst/>
          </a:prstGeom>
          <a:ln w="9525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SLM_be54ac11223a4538b0a95d4c713ab9e3_Shape">
            <a:extLst>
              <a:ext uri="{FF2B5EF4-FFF2-40B4-BE49-F238E27FC236}">
                <a16:creationId xmlns:a16="http://schemas.microsoft.com/office/drawing/2014/main" id="{17881DED-E340-4E8B-A42D-7D3D54CE0AB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791348" y="440530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7582c54c60a447d8b8e71edfb98aaf40_Shape">
            <a:extLst>
              <a:ext uri="{FF2B5EF4-FFF2-40B4-BE49-F238E27FC236}">
                <a16:creationId xmlns:a16="http://schemas.microsoft.com/office/drawing/2014/main" id="{294AD265-8F4E-47E1-A21D-A25E453A4D3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765946" y="33766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M_560837dc1abd4a0ca0d27af684182a06_Shape">
            <a:extLst>
              <a:ext uri="{FF2B5EF4-FFF2-40B4-BE49-F238E27FC236}">
                <a16:creationId xmlns:a16="http://schemas.microsoft.com/office/drawing/2014/main" id="{0F0DA89C-543B-45C8-9D7B-5C10D9EE90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282969" y="440530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M_cb319515330a4686adace750669455a1_Shape">
            <a:extLst>
              <a:ext uri="{FF2B5EF4-FFF2-40B4-BE49-F238E27FC236}">
                <a16:creationId xmlns:a16="http://schemas.microsoft.com/office/drawing/2014/main" id="{FA62BE4E-0A74-4024-963C-7EBCF543ADF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257567" y="36941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M_aec98ba4df184c8881a011a86b46a3d7_Shape">
            <a:extLst>
              <a:ext uri="{FF2B5EF4-FFF2-40B4-BE49-F238E27FC236}">
                <a16:creationId xmlns:a16="http://schemas.microsoft.com/office/drawing/2014/main" id="{7EC5ECAB-2129-4D9F-B15A-75C6C3330D2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57567" y="33766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M_2e27626e3d094dd0a210b1e05d6bfdd8_Shape">
            <a:extLst>
              <a:ext uri="{FF2B5EF4-FFF2-40B4-BE49-F238E27FC236}">
                <a16:creationId xmlns:a16="http://schemas.microsoft.com/office/drawing/2014/main" id="{65DAED55-B6DA-4333-B020-A4B3CA5967D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82969" y="467623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M_01502ce42bc84294ae8c8e2a26374c3b_Shape">
            <a:extLst>
              <a:ext uri="{FF2B5EF4-FFF2-40B4-BE49-F238E27FC236}">
                <a16:creationId xmlns:a16="http://schemas.microsoft.com/office/drawing/2014/main" id="{B5C7B2E2-C609-483A-B9F9-7D5CC6AB7AD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891718" y="494716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SLM_c81b46d3284c4b8b8f210faa2910f49b_Shape">
            <a:extLst>
              <a:ext uri="{FF2B5EF4-FFF2-40B4-BE49-F238E27FC236}">
                <a16:creationId xmlns:a16="http://schemas.microsoft.com/office/drawing/2014/main" id="{CDCB3EB9-44A9-46E4-8E28-E00D67CD66E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866316" y="23479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M_aa00dde741c24a21a2c7b6e756bf5e17_Shape">
            <a:extLst>
              <a:ext uri="{FF2B5EF4-FFF2-40B4-BE49-F238E27FC236}">
                <a16:creationId xmlns:a16="http://schemas.microsoft.com/office/drawing/2014/main" id="{9D28D433-9FA6-4B8F-B478-96A80CD9DC2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891718" y="467623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M_c083dcb2c19c4c0a9646b566e1400809_Shape">
            <a:extLst>
              <a:ext uri="{FF2B5EF4-FFF2-40B4-BE49-F238E27FC236}">
                <a16:creationId xmlns:a16="http://schemas.microsoft.com/office/drawing/2014/main" id="{AE664857-67C1-4889-BD0B-9B02E24DCB6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02196" y="33766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SLM_65669134d18a43e28959dc972ef27252_Shape">
            <a:extLst>
              <a:ext uri="{FF2B5EF4-FFF2-40B4-BE49-F238E27FC236}">
                <a16:creationId xmlns:a16="http://schemas.microsoft.com/office/drawing/2014/main" id="{9C5AE2F3-B374-4748-A973-BDD7BFF27F0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765946" y="23479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SLM_26615f3a416d4a0a83511ad17e513011_Shape">
            <a:extLst>
              <a:ext uri="{FF2B5EF4-FFF2-40B4-BE49-F238E27FC236}">
                <a16:creationId xmlns:a16="http://schemas.microsoft.com/office/drawing/2014/main" id="{0F6CD54C-F5CF-41A2-BC74-F794304809B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257567" y="23479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SLM_561d3f347d1b454491ac4de9797a3f4d_Shape">
            <a:extLst>
              <a:ext uri="{FF2B5EF4-FFF2-40B4-BE49-F238E27FC236}">
                <a16:creationId xmlns:a16="http://schemas.microsoft.com/office/drawing/2014/main" id="{EE096942-F8D0-46CB-963E-2644C45FEC6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02196" y="23479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M_d4b43abd458d46c99679b40a91fdc215_Shape">
            <a:extLst>
              <a:ext uri="{FF2B5EF4-FFF2-40B4-BE49-F238E27FC236}">
                <a16:creationId xmlns:a16="http://schemas.microsoft.com/office/drawing/2014/main" id="{D15C81BF-3B7C-499F-9F2E-FCB4EB20BD5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765946" y="26654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SLM_7045f708c555433896c4f672bfa058ae_Shape">
            <a:extLst>
              <a:ext uri="{FF2B5EF4-FFF2-40B4-BE49-F238E27FC236}">
                <a16:creationId xmlns:a16="http://schemas.microsoft.com/office/drawing/2014/main" id="{7587A768-F129-40C0-BB24-67911518019C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02196" y="26654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M_c83c63dd5d304091821b0ecf3f8be2b9_Shape">
            <a:extLst>
              <a:ext uri="{FF2B5EF4-FFF2-40B4-BE49-F238E27FC236}">
                <a16:creationId xmlns:a16="http://schemas.microsoft.com/office/drawing/2014/main" id="{4DDAD743-855E-4FA0-ABAB-6CC9DB34A19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02196" y="29829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TLSHAPE_SLM_8fe1b08c0ca24a09b6a68ffff02e0e1d_Shape">
            <a:extLst>
              <a:ext uri="{FF2B5EF4-FFF2-40B4-BE49-F238E27FC236}">
                <a16:creationId xmlns:a16="http://schemas.microsoft.com/office/drawing/2014/main" id="{3435F299-7A24-4332-AF68-41AC30167AF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772296" y="5573699"/>
            <a:ext cx="215900" cy="2159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M_2fc3af8cbe2047d9b131940081e5f96e_Shape">
            <a:extLst>
              <a:ext uri="{FF2B5EF4-FFF2-40B4-BE49-F238E27FC236}">
                <a16:creationId xmlns:a16="http://schemas.microsoft.com/office/drawing/2014/main" id="{DB081C1F-0440-47FE-9383-1523923EE86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327597" y="440530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M_60c06a06fdce43a09193df70ab745e15_Shape">
            <a:extLst>
              <a:ext uri="{FF2B5EF4-FFF2-40B4-BE49-F238E27FC236}">
                <a16:creationId xmlns:a16="http://schemas.microsoft.com/office/drawing/2014/main" id="{D5757842-9EB9-4EA1-817F-E069F6CA6C8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891718" y="440530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M_df6e23cb93e34336adfdc39b4d5053de_Shape">
            <a:extLst>
              <a:ext uri="{FF2B5EF4-FFF2-40B4-BE49-F238E27FC236}">
                <a16:creationId xmlns:a16="http://schemas.microsoft.com/office/drawing/2014/main" id="{2058C24F-74DF-499B-8085-DB92820E456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791348" y="4676239"/>
            <a:ext cx="177800" cy="20743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M_e523b563254d495eb0025210ee56692e_Shape">
            <a:extLst>
              <a:ext uri="{FF2B5EF4-FFF2-40B4-BE49-F238E27FC236}">
                <a16:creationId xmlns:a16="http://schemas.microsoft.com/office/drawing/2014/main" id="{00E86286-9914-4895-A9A5-8CD9E915947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765946" y="36941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M_045beb95d040487eaf77b3311e5d20f0_Shape">
            <a:extLst>
              <a:ext uri="{FF2B5EF4-FFF2-40B4-BE49-F238E27FC236}">
                <a16:creationId xmlns:a16="http://schemas.microsoft.com/office/drawing/2014/main" id="{8B7C81FA-B91C-4CA0-B857-98307B1461B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302196" y="36941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SLM_5920b03199474388bd7736cdc3f1663e_Shape">
            <a:extLst>
              <a:ext uri="{FF2B5EF4-FFF2-40B4-BE49-F238E27FC236}">
                <a16:creationId xmlns:a16="http://schemas.microsoft.com/office/drawing/2014/main" id="{0E5F3C0E-0BDD-4BA6-8733-ED8E84FED1DE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8866316" y="2665409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TLSHAPE_SLM_e238d5f028934d099a3f80230dd32c18_Shape">
            <a:extLst>
              <a:ext uri="{FF2B5EF4-FFF2-40B4-BE49-F238E27FC236}">
                <a16:creationId xmlns:a16="http://schemas.microsoft.com/office/drawing/2014/main" id="{B553BECE-F79F-4721-A55E-47A4A9A3675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772296" y="5294299"/>
            <a:ext cx="215900" cy="2159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TLSHAPE_SLM_87c93a319a65441d8ccec04336af2778_Shape">
            <a:extLst>
              <a:ext uri="{FF2B5EF4-FFF2-40B4-BE49-F238E27FC236}">
                <a16:creationId xmlns:a16="http://schemas.microsoft.com/office/drawing/2014/main" id="{A3BAFBAA-0A25-4E93-A96E-6431CC538E4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308546" y="5294299"/>
            <a:ext cx="215900" cy="2159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TLSHAPE_SLM_aab742d94cfc42c79614461425cf975e_Shape">
            <a:extLst>
              <a:ext uri="{FF2B5EF4-FFF2-40B4-BE49-F238E27FC236}">
                <a16:creationId xmlns:a16="http://schemas.microsoft.com/office/drawing/2014/main" id="{299DD903-1E60-46C8-8705-D8CA8185554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872666" y="5294299"/>
            <a:ext cx="215900" cy="2159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SLM_266cb7b954a6414eb7b7ea9f740319f6_Shape">
            <a:extLst>
              <a:ext uri="{FF2B5EF4-FFF2-40B4-BE49-F238E27FC236}">
                <a16:creationId xmlns:a16="http://schemas.microsoft.com/office/drawing/2014/main" id="{BBC737DF-5DC6-4BA6-A543-EE63677C6E6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302196" y="5929299"/>
            <a:ext cx="228600" cy="254000"/>
          </a:xfrm>
          <a:prstGeom prst="flowChartManualOperation">
            <a:avLst/>
          </a:prstGeom>
          <a:solidFill>
            <a:schemeClr val="accent3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SLM_6e37b4e8e3c149d585cc7170bfe1145c_Shape">
            <a:extLst>
              <a:ext uri="{FF2B5EF4-FFF2-40B4-BE49-F238E27FC236}">
                <a16:creationId xmlns:a16="http://schemas.microsoft.com/office/drawing/2014/main" id="{95B50414-A2B4-49FC-AB48-06CE649AB6B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765946" y="5929299"/>
            <a:ext cx="228600" cy="254000"/>
          </a:xfrm>
          <a:prstGeom prst="flowChartManualOperation">
            <a:avLst/>
          </a:prstGeom>
          <a:solidFill>
            <a:schemeClr val="accent3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M_18b4805670c54bafba548f70c19a4604_Shape">
            <a:extLst>
              <a:ext uri="{FF2B5EF4-FFF2-40B4-BE49-F238E27FC236}">
                <a16:creationId xmlns:a16="http://schemas.microsoft.com/office/drawing/2014/main" id="{29CCF2D0-B6EA-4383-830C-483313D6CFB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866316" y="5929299"/>
            <a:ext cx="228600" cy="254000"/>
          </a:xfrm>
          <a:prstGeom prst="flowChartManualOperation">
            <a:avLst/>
          </a:prstGeom>
          <a:solidFill>
            <a:schemeClr val="accent3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SLM_550a5bf5eba0429492a42cecbb55ea03_Shape">
            <a:extLst>
              <a:ext uri="{FF2B5EF4-FFF2-40B4-BE49-F238E27FC236}">
                <a16:creationId xmlns:a16="http://schemas.microsoft.com/office/drawing/2014/main" id="{10DB1496-FCB9-44AE-B3C9-3AD0AEAE3178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302196" y="40116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7319137fdf7944279d79d0352cbf2c93_Shape">
            <a:extLst>
              <a:ext uri="{FF2B5EF4-FFF2-40B4-BE49-F238E27FC236}">
                <a16:creationId xmlns:a16="http://schemas.microsoft.com/office/drawing/2014/main" id="{2F5D84C7-FC55-4CAC-8138-FA2984FE8ED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866316" y="33766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M_34b0a8948a844ec0971ad8eee72468c1_Shape">
            <a:extLst>
              <a:ext uri="{FF2B5EF4-FFF2-40B4-BE49-F238E27FC236}">
                <a16:creationId xmlns:a16="http://schemas.microsoft.com/office/drawing/2014/main" id="{2263BDC4-9E08-41BC-BB0F-7B95A4898A5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866316" y="3694109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_19867ef1ce2b46c8888ac5094bd46420_Header">
            <a:extLst>
              <a:ext uri="{FF2B5EF4-FFF2-40B4-BE49-F238E27FC236}">
                <a16:creationId xmlns:a16="http://schemas.microsoft.com/office/drawing/2014/main" id="{30475D23-7E09-47A9-827D-A6836B3C024F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4686926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Ads</a:t>
            </a:r>
          </a:p>
        </p:txBody>
      </p:sp>
      <p:sp>
        <p:nvSpPr>
          <p:cNvPr id="87" name="OTLSHAPE_SL_e5f2b54cc09b484697a60147fb763d90_Header">
            <a:extLst>
              <a:ext uri="{FF2B5EF4-FFF2-40B4-BE49-F238E27FC236}">
                <a16:creationId xmlns:a16="http://schemas.microsoft.com/office/drawing/2014/main" id="{E1AA7CD0-A4D2-456C-8F05-2F1C56114C7B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3728081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rgbClr val="1B1013"/>
                </a:solidFill>
                <a:latin typeface="Calibri" panose="020F0502020204030204" pitchFamily="34" charset="0"/>
              </a:rPr>
              <a:t>SEO/SEM</a:t>
            </a:r>
          </a:p>
        </p:txBody>
      </p:sp>
      <p:sp>
        <p:nvSpPr>
          <p:cNvPr id="90" name="OTLSHAPE_SL_d0a0bb0d1fc041dcae3f3d5d731aa83b_Header">
            <a:extLst>
              <a:ext uri="{FF2B5EF4-FFF2-40B4-BE49-F238E27FC236}">
                <a16:creationId xmlns:a16="http://schemas.microsoft.com/office/drawing/2014/main" id="{07B39A4E-6BC5-474F-B518-680451AB2082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269938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rgbClr val="3C3631"/>
                </a:solidFill>
                <a:latin typeface="Calibri" panose="020F0502020204030204" pitchFamily="34" charset="0"/>
              </a:rPr>
              <a:t>Website</a:t>
            </a:r>
          </a:p>
        </p:txBody>
      </p:sp>
      <p:sp>
        <p:nvSpPr>
          <p:cNvPr id="93" name="OTLSHAPE_SL_3754e4ef8c3743a883ff89bf12bd931a_Header">
            <a:extLst>
              <a:ext uri="{FF2B5EF4-FFF2-40B4-BE49-F238E27FC236}">
                <a16:creationId xmlns:a16="http://schemas.microsoft.com/office/drawing/2014/main" id="{34F7E391-DCC3-41C5-AF92-81DB681847C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3500" y="544892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rgbClr val="171E24"/>
                </a:solidFill>
                <a:latin typeface="Calibri" panose="020F0502020204030204" pitchFamily="34" charset="0"/>
              </a:rPr>
              <a:t>DevOps</a:t>
            </a:r>
          </a:p>
        </p:txBody>
      </p:sp>
      <p:sp>
        <p:nvSpPr>
          <p:cNvPr id="96" name="OTLSHAPE_SL_ec407117895940e0a33afcddca9ac217_Header">
            <a:extLst>
              <a:ext uri="{FF2B5EF4-FFF2-40B4-BE49-F238E27FC236}">
                <a16:creationId xmlns:a16="http://schemas.microsoft.com/office/drawing/2014/main" id="{2365F94C-F7B8-4D8C-874E-ECCF96E8F9BF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596327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rgbClr val="331E1C"/>
                </a:solidFill>
                <a:latin typeface="Calibri" panose="020F0502020204030204" pitchFamily="34" charset="0"/>
              </a:rPr>
              <a:t>Testing</a:t>
            </a:r>
          </a:p>
        </p:txBody>
      </p:sp>
      <p:sp>
        <p:nvSpPr>
          <p:cNvPr id="66" name="OTLSHAPE_TB_00000000000000000000000000000000_TodayMarkerShape">
            <a:extLst>
              <a:ext uri="{FF2B5EF4-FFF2-40B4-BE49-F238E27FC236}">
                <a16:creationId xmlns:a16="http://schemas.microsoft.com/office/drawing/2014/main" id="{DCC3F91E-4949-44F5-A021-276821D9EB5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 flipV="1">
            <a:off x="9187850" y="1598609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TB_00000000000000000000000000000000_TodayMarkerText">
            <a:extLst>
              <a:ext uri="{FF2B5EF4-FFF2-40B4-BE49-F238E27FC236}">
                <a16:creationId xmlns:a16="http://schemas.microsoft.com/office/drawing/2014/main" id="{571827AB-04F5-42AB-98CD-FD28A3AAEE7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062150" y="1412554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68" name="OTLSHAPE_TB_00000000000000000000000000000000_TimescaleInterval1">
            <a:extLst>
              <a:ext uri="{FF2B5EF4-FFF2-40B4-BE49-F238E27FC236}">
                <a16:creationId xmlns:a16="http://schemas.microsoft.com/office/drawing/2014/main" id="{EE427987-84D7-41FC-BEDC-239020A9B21E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73065" y="1789109"/>
            <a:ext cx="272510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38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69" name="OTLSHAPE_TB_00000000000000000000000000000000_TimescaleInterval2">
            <a:extLst>
              <a:ext uri="{FF2B5EF4-FFF2-40B4-BE49-F238E27FC236}">
                <a16:creationId xmlns:a16="http://schemas.microsoft.com/office/drawing/2014/main" id="{9B76F5A8-16E3-4CB8-A22F-5497927C67E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581444" y="1789109"/>
            <a:ext cx="272510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38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06" name="OTLSHAPE_SLM_be54ac11223a4538b0a95d4c713ab9e3_Title">
            <a:extLst>
              <a:ext uri="{FF2B5EF4-FFF2-40B4-BE49-F238E27FC236}">
                <a16:creationId xmlns:a16="http://schemas.microsoft.com/office/drawing/2014/main" id="{B975BE38-DB79-4556-BFD4-42A8490F36F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019945" y="4423765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Bing Ads</a:t>
            </a:r>
          </a:p>
        </p:txBody>
      </p:sp>
      <p:sp>
        <p:nvSpPr>
          <p:cNvPr id="109" name="OTLSHAPE_SLM_7582c54c60a447d8b8e71edfb98aaf40_Title">
            <a:extLst>
              <a:ext uri="{FF2B5EF4-FFF2-40B4-BE49-F238E27FC236}">
                <a16:creationId xmlns:a16="http://schemas.microsoft.com/office/drawing/2014/main" id="{FE6C27A3-F38E-48B8-9C44-4B577AA61B4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4045346" y="3418349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SEO Optimization</a:t>
            </a:r>
          </a:p>
        </p:txBody>
      </p:sp>
      <p:sp>
        <p:nvSpPr>
          <p:cNvPr id="112" name="OTLSHAPE_SLM_560837dc1abd4a0ca0d27af684182a06_Title">
            <a:extLst>
              <a:ext uri="{FF2B5EF4-FFF2-40B4-BE49-F238E27FC236}">
                <a16:creationId xmlns:a16="http://schemas.microsoft.com/office/drawing/2014/main" id="{7BC3548B-C8B7-4279-9011-2FD8FD6C79CA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511566" y="4423765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Facebook Ads</a:t>
            </a:r>
          </a:p>
        </p:txBody>
      </p:sp>
      <p:sp>
        <p:nvSpPr>
          <p:cNvPr id="115" name="OTLSHAPE_SLM_cb319515330a4686adace750669455a1_Title">
            <a:extLst>
              <a:ext uri="{FF2B5EF4-FFF2-40B4-BE49-F238E27FC236}">
                <a16:creationId xmlns:a16="http://schemas.microsoft.com/office/drawing/2014/main" id="{A70798FE-BA45-4392-AA1A-68240B21CB9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536967" y="3735849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SEM Audit</a:t>
            </a:r>
          </a:p>
        </p:txBody>
      </p:sp>
      <p:sp>
        <p:nvSpPr>
          <p:cNvPr id="118" name="OTLSHAPE_SLM_aec98ba4df184c8881a011a86b46a3d7_Title">
            <a:extLst>
              <a:ext uri="{FF2B5EF4-FFF2-40B4-BE49-F238E27FC236}">
                <a16:creationId xmlns:a16="http://schemas.microsoft.com/office/drawing/2014/main" id="{F53976DB-5E3F-475E-991F-70C88895CAA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536967" y="3418349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SEO Audit</a:t>
            </a:r>
          </a:p>
        </p:txBody>
      </p:sp>
      <p:sp>
        <p:nvSpPr>
          <p:cNvPr id="121" name="OTLSHAPE_SLM_2e27626e3d094dd0a210b1e05d6bfdd8_Title">
            <a:extLst>
              <a:ext uri="{FF2B5EF4-FFF2-40B4-BE49-F238E27FC236}">
                <a16:creationId xmlns:a16="http://schemas.microsoft.com/office/drawing/2014/main" id="{E30E0DB0-4CBE-4C30-B969-EBA69341F2E8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511566" y="4694695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Google Ads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TLSHAPE_SLM_01502ce42bc84294ae8c8e2a26374c3b_Title">
            <a:extLst>
              <a:ext uri="{FF2B5EF4-FFF2-40B4-BE49-F238E27FC236}">
                <a16:creationId xmlns:a16="http://schemas.microsoft.com/office/drawing/2014/main" id="{0CBAF1A3-D216-4CA0-BB2C-D6752C42435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120315" y="4965625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Email Ads</a:t>
            </a:r>
          </a:p>
        </p:txBody>
      </p:sp>
      <p:sp>
        <p:nvSpPr>
          <p:cNvPr id="164" name="OTLSHAPE_SLM_c81b46d3284c4b8b8f210faa2910f49b_Title">
            <a:extLst>
              <a:ext uri="{FF2B5EF4-FFF2-40B4-BE49-F238E27FC236}">
                <a16:creationId xmlns:a16="http://schemas.microsoft.com/office/drawing/2014/main" id="{B5F13116-5924-47FE-BA85-312A99DC82B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145716" y="2389650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ECommerce Update</a:t>
            </a:r>
          </a:p>
        </p:txBody>
      </p:sp>
      <p:sp>
        <p:nvSpPr>
          <p:cNvPr id="167" name="OTLSHAPE_SLM_aa00dde741c24a21a2c7b6e756bf5e17_Title">
            <a:extLst>
              <a:ext uri="{FF2B5EF4-FFF2-40B4-BE49-F238E27FC236}">
                <a16:creationId xmlns:a16="http://schemas.microsoft.com/office/drawing/2014/main" id="{DA2D3FF9-17A6-439E-A325-157992E35786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120315" y="4694695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Mobile Ads</a:t>
            </a:r>
          </a:p>
        </p:txBody>
      </p:sp>
      <p:sp>
        <p:nvSpPr>
          <p:cNvPr id="170" name="OTLSHAPE_SLM_c083dcb2c19c4c0a9646b566e1400809_Title">
            <a:extLst>
              <a:ext uri="{FF2B5EF4-FFF2-40B4-BE49-F238E27FC236}">
                <a16:creationId xmlns:a16="http://schemas.microsoft.com/office/drawing/2014/main" id="{73B8FC73-2989-4A36-9FDC-51858A52F79A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581596" y="3418349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Social Media Campaign</a:t>
            </a:r>
          </a:p>
        </p:txBody>
      </p:sp>
      <p:sp>
        <p:nvSpPr>
          <p:cNvPr id="173" name="OTLSHAPE_SLM_65669134d18a43e28959dc972ef27252_Title">
            <a:extLst>
              <a:ext uri="{FF2B5EF4-FFF2-40B4-BE49-F238E27FC236}">
                <a16:creationId xmlns:a16="http://schemas.microsoft.com/office/drawing/2014/main" id="{B667E94E-98FD-4A5C-95C2-74904742047B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045346" y="2389650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Optimize for Mobile</a:t>
            </a:r>
          </a:p>
        </p:txBody>
      </p:sp>
      <p:sp>
        <p:nvSpPr>
          <p:cNvPr id="176" name="OTLSHAPE_SLM_26615f3a416d4a0a83511ad17e513011_Title">
            <a:extLst>
              <a:ext uri="{FF2B5EF4-FFF2-40B4-BE49-F238E27FC236}">
                <a16:creationId xmlns:a16="http://schemas.microsoft.com/office/drawing/2014/main" id="{ED455CAE-B980-4F74-A716-CDD363AEDC3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536967" y="2389650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Website Design &amp; Dev</a:t>
            </a:r>
          </a:p>
        </p:txBody>
      </p:sp>
      <p:sp>
        <p:nvSpPr>
          <p:cNvPr id="179" name="OTLSHAPE_SLM_561d3f347d1b454491ac4de9797a3f4d_Title">
            <a:extLst>
              <a:ext uri="{FF2B5EF4-FFF2-40B4-BE49-F238E27FC236}">
                <a16:creationId xmlns:a16="http://schemas.microsoft.com/office/drawing/2014/main" id="{0EDAC04D-2AEE-4F33-B702-E8BE6CF6739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581596" y="2389650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ECommerce Dev</a:t>
            </a:r>
          </a:p>
        </p:txBody>
      </p:sp>
      <p:sp>
        <p:nvSpPr>
          <p:cNvPr id="182" name="OTLSHAPE_SLM_d4b43abd458d46c99679b40a91fdc215_Title">
            <a:extLst>
              <a:ext uri="{FF2B5EF4-FFF2-40B4-BE49-F238E27FC236}">
                <a16:creationId xmlns:a16="http://schemas.microsoft.com/office/drawing/2014/main" id="{7F6F90C6-F9A0-4750-AA81-BB05BE3747C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045346" y="270715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Purchase Flow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TLSHAPE_SLM_7045f708c555433896c4f672bfa058ae_Title">
            <a:extLst>
              <a:ext uri="{FF2B5EF4-FFF2-40B4-BE49-F238E27FC236}">
                <a16:creationId xmlns:a16="http://schemas.microsoft.com/office/drawing/2014/main" id="{63F7FE05-79E3-4F5A-AB2C-A4AF3F2A2DC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581596" y="2707150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Rebrand Update</a:t>
            </a:r>
          </a:p>
        </p:txBody>
      </p:sp>
      <p:sp>
        <p:nvSpPr>
          <p:cNvPr id="188" name="OTLSHAPE_SLM_c83c63dd5d304091821b0ecf3f8be2b9_Title">
            <a:extLst>
              <a:ext uri="{FF2B5EF4-FFF2-40B4-BE49-F238E27FC236}">
                <a16:creationId xmlns:a16="http://schemas.microsoft.com/office/drawing/2014/main" id="{C0E9CFF4-C176-4E37-BF83-B713614F717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581596" y="3024650"/>
            <a:ext cx="114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Blog Design Update</a:t>
            </a:r>
          </a:p>
        </p:txBody>
      </p:sp>
      <p:sp>
        <p:nvSpPr>
          <p:cNvPr id="191" name="OTLSHAPE_SLM_8fe1b08c0ca24a09b6a68ffff02e0e1d_Title">
            <a:extLst>
              <a:ext uri="{FF2B5EF4-FFF2-40B4-BE49-F238E27FC236}">
                <a16:creationId xmlns:a16="http://schemas.microsoft.com/office/drawing/2014/main" id="{641F0298-D838-4345-958D-ADFA2DF9442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038996" y="5596390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Security Audit</a:t>
            </a:r>
          </a:p>
        </p:txBody>
      </p:sp>
      <p:sp>
        <p:nvSpPr>
          <p:cNvPr id="194" name="OTLSHAPE_SLM_2fc3af8cbe2047d9b131940081e5f96e_Title">
            <a:extLst>
              <a:ext uri="{FF2B5EF4-FFF2-40B4-BE49-F238E27FC236}">
                <a16:creationId xmlns:a16="http://schemas.microsoft.com/office/drawing/2014/main" id="{8A33C2F2-8B63-4BF7-A460-C7A496D54595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556194" y="4423765"/>
            <a:ext cx="110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3rd Party Lead Gen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7" name="OTLSHAPE_SLM_60c06a06fdce43a09193df70ab745e15_Title">
            <a:extLst>
              <a:ext uri="{FF2B5EF4-FFF2-40B4-BE49-F238E27FC236}">
                <a16:creationId xmlns:a16="http://schemas.microsoft.com/office/drawing/2014/main" id="{D880DBB4-CFFD-450F-88A4-43517FCFD7CD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120315" y="4423765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Youtube Ads</a:t>
            </a:r>
          </a:p>
        </p:txBody>
      </p:sp>
      <p:sp>
        <p:nvSpPr>
          <p:cNvPr id="200" name="OTLSHAPE_SLM_df6e23cb93e34336adfdc39b4d5053de_Title">
            <a:extLst>
              <a:ext uri="{FF2B5EF4-FFF2-40B4-BE49-F238E27FC236}">
                <a16:creationId xmlns:a16="http://schemas.microsoft.com/office/drawing/2014/main" id="{392D3985-0596-434F-BC52-C6D32ECEE1B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019945" y="4694695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Display Ads Creative</a:t>
            </a:r>
          </a:p>
        </p:txBody>
      </p:sp>
      <p:sp>
        <p:nvSpPr>
          <p:cNvPr id="203" name="OTLSHAPE_SLM_e523b563254d495eb0025210ee56692e_Title">
            <a:extLst>
              <a:ext uri="{FF2B5EF4-FFF2-40B4-BE49-F238E27FC236}">
                <a16:creationId xmlns:a16="http://schemas.microsoft.com/office/drawing/2014/main" id="{3801C606-748B-4AF5-9D84-51E587EFD2C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4045346" y="3735849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SEM Campaign</a:t>
            </a:r>
          </a:p>
        </p:txBody>
      </p:sp>
      <p:sp>
        <p:nvSpPr>
          <p:cNvPr id="206" name="OTLSHAPE_SLM_045beb95d040487eaf77b3311e5d20f0_Title">
            <a:extLst>
              <a:ext uri="{FF2B5EF4-FFF2-40B4-BE49-F238E27FC236}">
                <a16:creationId xmlns:a16="http://schemas.microsoft.com/office/drawing/2014/main" id="{2689A20F-6C27-404D-A451-4010982A24C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581596" y="3735849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Blog Campaign</a:t>
            </a:r>
          </a:p>
        </p:txBody>
      </p:sp>
      <p:sp>
        <p:nvSpPr>
          <p:cNvPr id="212" name="OTLSHAPE_SLM_5920b03199474388bd7736cdc3f1663e_Title">
            <a:extLst>
              <a:ext uri="{FF2B5EF4-FFF2-40B4-BE49-F238E27FC236}">
                <a16:creationId xmlns:a16="http://schemas.microsoft.com/office/drawing/2014/main" id="{32A0052F-F30F-41B3-8A9D-DD0D570353E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145716" y="2707150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Funnel Optimization</a:t>
            </a:r>
          </a:p>
        </p:txBody>
      </p:sp>
      <p:sp>
        <p:nvSpPr>
          <p:cNvPr id="215" name="OTLSHAPE_SLM_e238d5f028934d099a3f80230dd32c18_Title">
            <a:extLst>
              <a:ext uri="{FF2B5EF4-FFF2-40B4-BE49-F238E27FC236}">
                <a16:creationId xmlns:a16="http://schemas.microsoft.com/office/drawing/2014/main" id="{748D0E8A-82D4-4870-9899-E198AB3F55F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038996" y="531699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Geo-replication</a:t>
            </a:r>
          </a:p>
        </p:txBody>
      </p:sp>
      <p:sp>
        <p:nvSpPr>
          <p:cNvPr id="218" name="OTLSHAPE_SLM_87c93a319a65441d8ccec04336af2778_Title">
            <a:extLst>
              <a:ext uri="{FF2B5EF4-FFF2-40B4-BE49-F238E27FC236}">
                <a16:creationId xmlns:a16="http://schemas.microsoft.com/office/drawing/2014/main" id="{133DBD66-00A3-4406-B0C7-F4D0BBAC3D4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575246" y="5316990"/>
            <a:ext cx="1549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Access Firewall Integration</a:t>
            </a:r>
          </a:p>
        </p:txBody>
      </p:sp>
      <p:sp>
        <p:nvSpPr>
          <p:cNvPr id="221" name="OTLSHAPE_SLM_aab742d94cfc42c79614461425cf975e_Title">
            <a:extLst>
              <a:ext uri="{FF2B5EF4-FFF2-40B4-BE49-F238E27FC236}">
                <a16:creationId xmlns:a16="http://schemas.microsoft.com/office/drawing/2014/main" id="{B59DC869-1D3A-4627-B55D-BF0A4F7BB7F4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139366" y="5316990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Disaster Recovery Testing</a:t>
            </a:r>
          </a:p>
        </p:txBody>
      </p:sp>
      <p:sp>
        <p:nvSpPr>
          <p:cNvPr id="224" name="OTLSHAPE_SLM_266cb7b954a6414eb7b7ea9f740319f6_Title">
            <a:extLst>
              <a:ext uri="{FF2B5EF4-FFF2-40B4-BE49-F238E27FC236}">
                <a16:creationId xmlns:a16="http://schemas.microsoft.com/office/drawing/2014/main" id="{DF0EDC4D-BB35-455F-8D69-751C37A1590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581596" y="5971040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Automated Testing</a:t>
            </a:r>
          </a:p>
        </p:txBody>
      </p:sp>
      <p:sp>
        <p:nvSpPr>
          <p:cNvPr id="227" name="OTLSHAPE_SLM_6e37b4e8e3c149d585cc7170bfe1145c_Title">
            <a:extLst>
              <a:ext uri="{FF2B5EF4-FFF2-40B4-BE49-F238E27FC236}">
                <a16:creationId xmlns:a16="http://schemas.microsoft.com/office/drawing/2014/main" id="{DB76CAC7-AA4F-467F-8A79-CA23BE04459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045346" y="5971040"/>
            <a:ext cx="161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Automated Test Framework</a:t>
            </a:r>
            <a:endParaRPr lang="en-US" sz="1100" b="1" spc="-1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30" name="OTLSHAPE_SLM_18b4805670c54bafba548f70c19a4604_Title">
            <a:extLst>
              <a:ext uri="{FF2B5EF4-FFF2-40B4-BE49-F238E27FC236}">
                <a16:creationId xmlns:a16="http://schemas.microsoft.com/office/drawing/2014/main" id="{2D439119-BF5E-467D-8DA6-0AD961F06D49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145716" y="5971040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Automated Testing</a:t>
            </a:r>
          </a:p>
        </p:txBody>
      </p:sp>
      <p:sp>
        <p:nvSpPr>
          <p:cNvPr id="325" name="OTLSHAPE_TB_00000000000000000000000000000000_TimescaleInterval3">
            <a:extLst>
              <a:ext uri="{FF2B5EF4-FFF2-40B4-BE49-F238E27FC236}">
                <a16:creationId xmlns:a16="http://schemas.microsoft.com/office/drawing/2014/main" id="{D02CF991-3D56-4693-A921-116A39ED59F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117694" y="1789109"/>
            <a:ext cx="272510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38" dirty="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327" name="OTLSHAPE_TB_00000000000000000000000000000000_TimescaleInterval4">
            <a:extLst>
              <a:ext uri="{FF2B5EF4-FFF2-40B4-BE49-F238E27FC236}">
                <a16:creationId xmlns:a16="http://schemas.microsoft.com/office/drawing/2014/main" id="{A3B3A184-D9F1-4F8E-B36E-E797E09AB6B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681814" y="1789109"/>
            <a:ext cx="272510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38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478" name="OTLSHAPE_SLM_550a5bf5eba0429492a42cecbb55ea03_Title">
            <a:extLst>
              <a:ext uri="{FF2B5EF4-FFF2-40B4-BE49-F238E27FC236}">
                <a16:creationId xmlns:a16="http://schemas.microsoft.com/office/drawing/2014/main" id="{D65FEED4-6C58-4F36-A1F5-88043D9D0D25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581596" y="4053349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Brand Change</a:t>
            </a:r>
          </a:p>
        </p:txBody>
      </p:sp>
      <p:sp>
        <p:nvSpPr>
          <p:cNvPr id="481" name="OTLSHAPE_SLM_7319137fdf7944279d79d0352cbf2c93_Title">
            <a:extLst>
              <a:ext uri="{FF2B5EF4-FFF2-40B4-BE49-F238E27FC236}">
                <a16:creationId xmlns:a16="http://schemas.microsoft.com/office/drawing/2014/main" id="{BBA59974-C953-4C26-9511-5A7634768DC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145716" y="341834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SEO Review</a:t>
            </a:r>
          </a:p>
        </p:txBody>
      </p:sp>
      <p:sp>
        <p:nvSpPr>
          <p:cNvPr id="484" name="OTLSHAPE_SLM_34b0a8948a844ec0971ad8eee72468c1_Title">
            <a:extLst>
              <a:ext uri="{FF2B5EF4-FFF2-40B4-BE49-F238E27FC236}">
                <a16:creationId xmlns:a16="http://schemas.microsoft.com/office/drawing/2014/main" id="{0F18C34B-912B-4F11-AD8C-152F9CFF64A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145716" y="3735849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SEM Review</a:t>
            </a:r>
          </a:p>
        </p:txBody>
      </p:sp>
      <p:cxnSp>
        <p:nvCxnSpPr>
          <p:cNvPr id="321" name="OTLSHAPE_TB_00000000000000000000000000000000_Separator1">
            <a:extLst>
              <a:ext uri="{FF2B5EF4-FFF2-40B4-BE49-F238E27FC236}">
                <a16:creationId xmlns:a16="http://schemas.microsoft.com/office/drawing/2014/main" id="{D84D0BD2-4AF1-4DAE-9507-F54F3D52D1B4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3517944" y="1789109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OTLSHAPE_TB_00000000000000000000000000000000_Separator2">
            <a:extLst>
              <a:ext uri="{FF2B5EF4-FFF2-40B4-BE49-F238E27FC236}">
                <a16:creationId xmlns:a16="http://schemas.microsoft.com/office/drawing/2014/main" id="{3CB18BC2-5689-4FE7-A0B2-867A16BA9C8E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6054194" y="1789109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OTLSHAPE_TB_00000000000000000000000000000000_Separator3">
            <a:extLst>
              <a:ext uri="{FF2B5EF4-FFF2-40B4-BE49-F238E27FC236}">
                <a16:creationId xmlns:a16="http://schemas.microsoft.com/office/drawing/2014/main" id="{7583DD2D-FA16-47B6-97EB-9F00165CDF6E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8618314" y="1789109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23786F4-C718-4C6C-822B-B5A661F6A48B}"/>
              </a:ext>
            </a:extLst>
          </p:cNvPr>
          <p:cNvSpPr txBox="1"/>
          <p:nvPr/>
        </p:nvSpPr>
        <p:spPr>
          <a:xfrm>
            <a:off x="3207935" y="493709"/>
            <a:ext cx="6188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Project roadmap template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573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E5LTAxLTA5VDE4OjM1OjAwIiwiRW5kRGF0ZSI6IjIwMTktMTAtMTVUMjM6NTk6MDBaIiwiUGVyY2VudGFnZUNvbXBsZXRlIjpudWxsLCJTdHlsZSI6eyIkaWQiOiI3IiwiU2hhcGUiOjYsIlNoYXBlVGhpY2tuZXNzIjoxLCJEdXJhdGlvbkZvcm1hdCI6MCwiSW5jbHVkZU5vbldvcmtpbmdEYXlzSW5EdXJhdGlvbiI6ZmFsc2UsIlBlcmNlbnRhZ2VDb21wbGV0ZVN0eWxlIjp7IiRpZCI6IjgiLCJGb250U2V0dGluZ3MiOnsiJGlkIjoiOSIsIkZvbnRTaXplIjoxMCwiRm9udE5hbWUiOiJDYWxpYnJpIiwiSXNCb2xkIjpmYWxzZSwiSXNJdGFsaWMiOmZhbHNlLCJJc1VuZGVybGluZWQiOmZhbHNlLCJQYXJlbnRTdHlsZSI6bnVsbH0sIkF1dG9TaXplIjowLCJGb3JlZ3JvdW5kIjp7IiRpZCI6IjEwIiwiQ29sb3IiOnsiJGlkIjoiM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HJlZiI6IjE1In19LCJJc1Zpc2libGUiOnRydWUsIldpZHRoIjowLjAsIkhlaWdodCI6MC4wLCJCb3JkZXJTdHlsZSI6eyIkaWQiOiIyNCIsIkxpbmVDb2xvciI6bnVsbCwiTGluZVdlaWdodCI6MC4wLCJMaW5lVHlwZSI6MCwiUGFyZW50U3R5bGUiOm51bGx9LCJQYXJlbnRTdHlsZSI6bnVsbH0sIkhvcml6b250YWxDb25uZWN0b3JTdHlsZSI6eyIkaWQiOiIyNSIsIkxpbmVDb2xvciI6eyIkaWQiOiIyNiIsIiR0eXBlIjoiTkxSRS5Db21tb24uRG9tLlNvbGlkQ29sb3JCcnVzaCwgTkxSRS5Db21tb24iLCJDb2xvciI6eyIkaWQiOiIyNyIsIkEiOjI1NSwiUiI6MjA0LCJHIjoyMDQsIkIiOjIwNH19LCJMaW5lV2VpZ2h0IjoxLjAsIkxpbmVUeXBlIjowLCJQYXJlbnRTdHlsZSI6bnVsbH0sIlZlcnRpY2FsQ29ubmVjdG9yU3R5bGUiOnsiJGlkIjoiMjgiLCJMaW5lQ29sb3IiOnsiJGlkIjoiMjkiLCIkdHlwZSI6Ik5MUkUuQ29tbW9uLkRvbS5Tb2xpZENvbG9yQnJ1c2gsIE5MUkUuQ29tbW9uIiwiQ29sb3IiOnsiJGlkIjoiMzAiLCJBIjoyNTUsIlIiOjIwNCwiRyI6MjA0LCJCIjoyMDR9fSwiTGluZVdlaWdodCI6MS4wLCJMaW5lVHlwZSI6MCwiUGFyZW50U3R5bGUiOm51bGx9LCJNYXJnaW4iOm51bGwsIlN0YXJ0RGF0ZVBvc2l0aW9uIjozLCJFbmREYXRlUG9zaXRpb24iOjQsIkRhdGVJc1Zpc2libGUiOnRydWUsIlRpdGxlUG9zaXRpb24iOjAsIkR1cmF0aW9uUG9zaXRpb24iOjYsIlBlcmNlbnRhZ2VDb21wbGV0ZWRQb3NpdGlvbiI6NiwiU3BhY2luZyI6NSwiSXNCZWxvd1RpbWViYW5kIjp0cnVlLCJQZXJjZW50YWdlQ29tcGxldGVTaGFwZU9wYWNpdHkiOjM1LCJTaGFwZVN0eWxlIjp7IiRpZCI6IjMxIiwiTWFyZ2luIjp7IiRpZCI6IjMyIiwiVG9wIjowLjAsIkxlZnQiOjQuMCwiUmlnaHQiOjQuMCwiQm90dG9tIjowLjB9LCJQYWRkaW5nIjp7IiRpZCI6IjMzIiwiVG9wIjowLjAsIkxlZnQiOjAuMCwiUmlnaHQiOjAuMCwiQm90dG9tIjowLjB9LCJCYWNrZ3JvdW5kIjp7IiRpZCI6IjM0IiwiQ29sb3IiOnsiJGlkIjoiMzUiLCJBIjoyNTUsIlIiOjE2NSwiRyI6MTY1LCJCIjoxNjV9fSwiSXNWaXNpYmxlIjp0cnVlLCJXaWR0aCI6MC4wLCJIZWlnaHQiOjE2LjAsIkJvcmRlclN0eWxlIjp7IiRpZCI6IjM2IiwiTGluZUNvbG9yIjp7IiRpZCI6IjM3IiwiJHR5cGUiOiJOTFJFLkNvbW1vbi5Eb20uU29saWRDb2xvckJydXNoLCBOTFJFLkNvbW1vbiIsIkNvbG9yIjp7IiRpZCI6IjM4IiwiQSI6MjU1LCJSIjoyNTUsIkciOjAsIkIiOjB9fSwiTGluZVdlaWdodCI6MC4wLCJMaW5lVHlwZSI6MCwiUGFyZW50U3R5bGUiOm51bGx9LCJQYXJlbnRTdHlsZSI6bnVsbH0sIlRpdGxlU3R5bGUiOnsiJGlkIjoiMzkiLCJGb250U2V0dGluZ3MiOnsiJGlkIjoiNDAiLCJGb250U2l6ZSI6MTEsIkZvbnROYW1lIjoiQ2FsaWJyaSIsIklzQm9sZCI6dHJ1ZSwiSXNJdGFsaWMiOmZhbHNlLCJJc1VuZGVybGluZWQiOmZhbHNlLCJQYXJlbnRTdHlsZSI6bnVsbH0sIkF1dG9TaXplIjowLCJGb3JlZ3JvdW5kIjp7IiRpZCI6IjQxIiwiQ29sb3IiOnsiJGlkIjoiNDI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DMiLCJUb3AiOjAuMCwiTGVmdCI6MC4wLCJSaWdodCI6MC4wLCJCb3R0b20iOjAuMH0sIlBhZGRpbmciOnsiJGlkIjoiNDQiLCJUb3AiOjAuMCwiTGVmdCI6MC4wLCJSaWdodCI6MC4wLCJCb3R0b20iOjAuMH0sIkJhY2tncm91bmQiOnsiJGlkIjoiNDUiLCJDb2xvciI6eyIkcmVmIjoiMTUifX0sIklzVmlzaWJsZSI6dHJ1ZSwiV2lkdGgiOjAuMCwiSGVpZ2h0IjowLjAsIkJvcmRlclN0eWxlIjp7IiRpZCI6IjQ2IiwiTGluZUNvbG9yIjpudWxsLCJMaW5lV2VpZ2h0IjowLjAsIkxpbmVUeXBlIjowLCJQYXJlbnRTdHlsZSI6bnVsbH0sIlBhcmVudFN0eWxlIjpudWxsfSwiRGF0ZVN0eWxlIjp7IiRpZCI6IjQ3IiwiRm9udFNldHRpbmdzIjp7IiRpZCI6IjQ4IiwiRm9udFNpemUiOjEwLCJGb250TmFtZSI6IkNhbGlicmkiLCJJc0JvbGQiOmZhbHNlLCJJc0l0YWxpYyI6ZmFsc2UsIklzVW5kZXJsaW5lZCI6ZmFsc2UsIlBhcmVudFN0eWxlIjpudWxsfSwiQXV0b1NpemUiOjAsIkZvcmVncm91bmQiOnsiJGlkIjoiNDkiLCJDb2xvciI6eyIkaWQiOiI1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TEiLCJUb3AiOjAuMCwiTGVmdCI6MC4wLCJSaWdodCI6MC4wLCJCb3R0b20iOjAuMH0sIlBhZGRpbmciOnsiJGlkIjoiNTIiLCJUb3AiOjAuMCwiTGVmdCI6MC4wLCJSaWdodCI6MC4wLCJCb3R0b20iOjAuMH0sIkJhY2tncm91bmQiOnsiJGlkIjoiNTMiLCJDb2xvciI6eyIkcmVmIjoiMTUifX0sIklzVmlzaWJsZSI6dHJ1ZSwiV2lkdGgiOjAuMCwiSGVpZ2h0IjowLjAsIkJvcmRlclN0eWxlIjp7IiRpZCI6IjU0IiwiTGluZUNvbG9yIjpudWxsLCJMaW5lV2VpZ2h0IjowLjAsIkxpbmVUeXBlIjowLCJQYXJlbnRTdHlsZSI6bnVsbH0sIlBhcmVudFN0eWxlIjpudWxsfSwiRGF0ZUZvcm1hdCI6eyIkaWQiOiI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iIsIkZvcm1hdCI6MCwiSXNWaXNpYmxlIjpmYWxzZSwiTGFzdEtub3duVmlzaWJpbGl0eVN0YXRlIjpmYWxzZX0sIklzVmlzaWJsZSI6ZmFsc2UsIlBhcmVudFN0eWxlIjpudWxsfSwiSW5kZXgiOjEsIlNtYXJ0RHVyYXRpb25BY3RpdmF0ZWQiOmZhbHNlLCJEYXRlRm9ybWF0Ijp7IiRyZWYiOiI1NSJ9LCJXZWVrTnVtYmVyaW5nIjp7IiRpZCI6IjU3IiwiRm9ybWF0IjowLCJJc1Zpc2libGUiOmZhbHNlLCJMYXN0S25vd25WaXNpYmlsaXR5U3RhdGUiOmZhbHNlfSwiSWQiOiI0YWIxMTFiYS0xZGNjLTQzNDMtODQzYy1hMmI3MDI3ZjNkZTYiLCJJbXBvcnRJZCI6bnVsbCwiVGl0bGUiOiJUYXNrIiwiTm90ZSI6bnVsbCwiSHlwZXJsaW5rIjp7IiRpZCI6IjU4IiwiQWRkcmVzcyI6IiIsIlN1YkFkZHJlc3MiOiIifSwiSXNDaGFuZ2VkIjpmYWxzZSwiSXNOZXciOmZhbHNlfX1dLCJfbWlsZXN0b25lcyI6W10sIklkIjoiMDAwMDAwMDAtMDAwMC0wMDAwLTAwMDAtMDAwMDAwMDAwMDAwIiwiSXNTaW5nbGVJdGVtUm93Ijp0cnVlfSx7IiRpZCI6IjU5IiwiX3Rhc2tzIjpbXSwiX21pbGVzdG9uZXMiOlt7IiRpZCI6IjYwIiwiSWQiOiI2NTY2OTEzNC1kMThhLTQzZTItODk1OS1kYzk3MmVmMjcyNTIiLCJJbmRleCI6MiwiR3JvdXBJZCI6Ijc0ZDNmYmQyLWY0NjQtNDFlMS04MjliLWM1NzI0Yjg0YmQ0MSIsIlRpdGxlIjoiT3B0aW1pemUgZm9yIE1vYmlsZSIsIkRhdGVUaW1lIjoiMjAxOS0wNC0xM1QyMzo1OTowMFoiLCJQZXJjZW50YWdlQ29tcGxldGUiOm51bGwsIk5vdGUiOm51bGwsIlN0eWxlIjp7IiRpZCI6IjYxIiwiVGl0bGVQb3NpdGlvbiI6IlJpZ2h0IiwiRGF0ZVBvc2l0aW9uIjoiTGVmdCIsIlNoYXBlVHlwZSI6MTQsIlNoYXBlU2l6ZSI6MSwiU2hhcGVTdHlsZSI6eyIkaWQiOiI2MiIsIk1hcmdpbiI6eyIkaWQiOiI2MyIsIlRvcCI6MC4wLCJMZWZ0IjowLjAsIlJpZ2h0IjowLjAsIkJvdHRvbSI6MC4wfSwiUGFkZGluZyI6eyIkaWQiOiI2NCIsIlRvcCI6MC4wLCJMZWZ0IjowLjAsIlJpZ2h0IjowLjAsIkJvdHRvbSI6MC4wfSwiQmFja2dyb3VuZCI6eyIkaWQiOiI2NSIsIkNvbG9yIjp7IiRpZCI6IjY2IiwiQSI6MjU1LCJSIjoyNTUsIkciOjE5MiwiQiI6MH19LCJJc1Zpc2libGUiOnRydWUsIldpZHRoIjoxMy4wLCJIZWlnaHQiOjEzLjAsIkJvcmRlclN0eWxlIjp7IiRpZCI6IjY3IiwiTGluZUNvbG9yIjpudWxsLCJMaW5lV2VpZ2h0IjowLjAsIkxpbmVUeXBlIjowLCJQYXJlbnRTdHlsZSI6bnVsbH0sIlBhcmVudFN0eWxlIjpudWxsfSwiVGl0bGVTdHlsZSI6eyIkaWQiOiI2OCIsIkZvbnRTZXR0aW5ncyI6eyIkaWQiOiI2OSIsIkZvbnRTaXplIjoxMSwiRm9udE5hbWUiOiJDYWxpYnJpIiwiSXNCb2xkIjp0cnVlLCJJc0l0YWxpYyI6ZmFsc2UsIklzVW5kZXJsaW5lZCI6ZmFsc2UsIlBhcmVudFN0eWxlIjpudWxsfSwiQXV0b1NpemUiOjAsIkZvcmVncm91bmQiOnsiJGlkIjoiNzAiLCJDb2xvciI6eyIkaWQiOiI3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iIsIlRvcCI6MC4wLCJMZWZ0IjowLjAsIlJpZ2h0IjowLjAsIkJvdHRvbSI6MC4wfSwiUGFkZGluZyI6eyIkaWQiOiI3MyIsIlRvcCI6MC4wLCJMZWZ0IjowLjAsIlJpZ2h0IjowLjAsIkJvdHRvbSI6MC4wfSwiQmFja2dyb3VuZCI6eyIkaWQiOiI3NCIsIkNvbG9yIjp7IiRyZWYiOiIxNSJ9fSwiSXNWaXNpYmxlIjp0cnVlLCJXaWR0aCI6MC4wLCJIZWlnaHQiOjAuMCwiQm9yZGVyU3R5bGUiOm51bGwsIlBhcmVudFN0eWxlIjpudWxsfSwiRGF0ZVN0eWxlIjp7IiRpZCI6Ijc1IiwiRm9udFNldHRpbmdzIjp7IiRpZCI6Ijc2IiwiRm9udFNpemUiOjEwLCJGb250TmFtZSI6IkNhbGlicmkiLCJJc0JvbGQiOmZhbHNlLCJJc0l0YWxpYyI6ZmFsc2UsIklzVW5kZXJsaW5lZCI6ZmFsc2UsIlBhcmVudFN0eWxlIjpudWxsfSwiQXV0b1NpemUiOjAsIkZvcmVncm91bmQiOnsiJGlkIjoiNzciLCJDb2xvciI6eyIkaWQiOiI3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kiLCJUb3AiOjAuMCwiTGVmdCI6MC4wLCJSaWdodCI6MC4wLCJCb3R0b20iOjAuMH0sIlBhZGRpbmciOnsiJGlkIjoiODAiLCJUb3AiOjAuMCwiTGVmdCI6MC4wLCJSaWdodCI6MC4wLCJCb3R0b20iOjAuMH0sIkJhY2tncm91bmQiOnsiJGlkIjoiODEiLCJDb2xvciI6eyIkcmVmIjoiMTUifX0sIklzVmlzaWJsZSI6ZmFsc2UsIldpZHRoIjowLjAsIkhlaWdodCI6MC4wLCJCb3JkZXJTdHlsZSI6bnVsbCwiUGFyZW50U3R5bGUiOm51bGx9LCJEYXRlRm9ybWF0Ijp7IiRpZCI6I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zIiwiRm9ybWF0IjowLCJJc1Zpc2libGUiOmZhbHNlLCJMYXN0S25vd25WaXNpYmlsaXR5U3RhdGUiOmZhbHNlfSwiSXNWaXNpYmxlIjp0cnVlLCJQYXJlbnRTdHlsZSI6bnVsbH0sIkh5cGVybGluayI6eyIkaWQiOiI4NCIsIkFkZHJlc3MiOiIiLCJTdWJBZGRyZXNzIjoiIn0sIkltcG9ydElkIjpudWxsfSx7IiRpZCI6Ijg1IiwiSWQiOiIyNjYxNWYzYS00MTZkLTRhMGEtODM1MS0xYWQxN2U1MTMwMTEiLCJJbmRleCI6MywiR3JvdXBJZCI6Ijc0ZDNmYmQyLWY0NjQtNDFlMS04MjliLWM1NzI0Yjg0YmQ0MSIsIlRpdGxlIjoiV2Vic2l0ZSBEZXNpZ24gJiBEZXYiLCJEYXRlVGltZSI6IjIwMTktMDEtMTNUMjM6NTk6MDBaIiwiUGVyY2VudGFnZUNvbXBsZXRlIjpudWxsLCJOb3RlIjpudWxsLCJTdHlsZSI6eyIkaWQiOiI4NiIsIlRpdGxlUG9zaXRpb24iOiJSaWdodCIsIkRhdGVQb3NpdGlvbiI6IkxlZnQiLCJTaGFwZVR5cGUiOjE0LCJTaGFwZVNpemUiOjEsIlNoYXBlU3R5bGUiOnsiJGlkIjoiODciLCJNYXJnaW4iOnsiJHJlZiI6IjYzIn0sIlBhZGRpbmciOnsiJHJlZiI6IjY0In0sIkJhY2tncm91bmQiOnsiJGlkIjoiODgiLCJDb2xvciI6eyIkaWQiOiI4OSIsIkEiOjI1NSwiUiI6MjU1LCJHIjoxOTIsIkIiOjB9fSwiSXNWaXNpYmxlIjp0cnVlLCJXaWR0aCI6MTMuMCwiSGVpZ2h0IjoxMy4wLCJCb3JkZXJTdHlsZSI6eyIkaWQiOiI5MCIsIkxpbmVDb2xvciI6bnVsbCwiTGluZVdlaWdodCI6MC4wLCJMaW5lVHlwZSI6MCwiUGFyZW50U3R5bGUiOm51bGx9LCJQYXJlbnRTdHlsZSI6bnVsbH0sIlRpdGxlU3R5bGUiOnsiJGlkIjoiOTEiLCJGb250U2V0dGluZ3MiOnsiJGlkIjoiOTIiLCJGb250U2l6ZSI6MTEsIkZvbnROYW1lIjoiQ2FsaWJyaSIsIklzQm9sZCI6dHJ1ZSwiSXNJdGFsaWMiOmZhbHNlLCJJc1VuZGVybGluZWQiOmZhbHNlLCJQYXJlbnRTdHlsZSI6bnVsbH0sIkF1dG9TaXplIjoyLCJGb3JlZ3JvdW5kIjp7IiRpZCI6IjkzIiwiQ29sb3IiOnsiJGlkIjoiOTQiLCJBIjoyNTUsIlIiOjAsIkciOjAsIkIiOjB9fSwiTWF4V2lkdGgiOjEwMC43NzMzMzMzMzMzMzMzNC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OTUiLCJGb250U2V0dGluZ3MiOnsiJGlkIjoiOTY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HJlZiI6Ijc5In0sIlBhZGRpbmciOnsiJHJlZiI6IjgwIn0sIkJhY2tncm91bmQiOnsiJHJlZiI6IjgxIn0sIklzVmlzaWJsZSI6ZmFsc2UsIldpZHRoIjowLjAsIkhlaWdodCI6MC4wLCJCb3JkZXJTdHlsZSI6bnVsbCwiUGFyZW50U3R5bGUiOm51bGx9LCJEYXRlRm9ybWF0Ijp7IiRpZCI6Ij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IiwiRm9ybWF0IjowLCJJc1Zpc2libGUiOmZhbHNlLCJMYXN0S25vd25WaXNpYmlsaXR5U3RhdGUiOmZhbHNlfSwiSXNWaXNpYmxlIjp0cnVlLCJQYXJlbnRTdHlsZSI6bnVsbH0sIkh5cGVybGluayI6eyIkaWQiOiI5OSIsIkFkZHJlc3MiOiIiLCJTdWJBZGRyZXNzIjoiIn0sIkltcG9ydElkIjpudWxsfSx7IiRpZCI6IjEwMCIsIklkIjoiNTYxZDNmMzQtN2QxYi00NTQ0LTkxYWMtNGRlOTc5N2EzZjRkIiwiSW5kZXgiOjQsIkdyb3VwSWQiOiI3NGQzZmJkMi1mNDY0LTQxZTEtODI5Yi1jNTcyNGI4NGJkNDEiLCJUaXRsZSI6IkVDb21tZXJjZSBEZXYiLCJEYXRlVGltZSI6IjIwMTktMDctMTNUMjM6NTk6MDBaIiwiUGVyY2VudGFnZUNvbXBsZXRlIjpudWxsLCJOb3RlIjpudWxsLCJTdHlsZSI6eyIkaWQiOiIxMDEiLCJUaXRsZVBvc2l0aW9uIjoiUmlnaHQiLCJEYXRlUG9zaXRpb24iOiJMZWZ0IiwiU2hhcGVUeXBlIjoxNCwiU2hhcGVTaXplIjoxLCJTaGFwZVN0eWxlIjp7IiRpZCI6IjEwMiIsIk1hcmdpbiI6eyIkcmVmIjoiNjMifSwiUGFkZGluZyI6eyIkcmVmIjoiNjQifSwiQmFja2dyb3VuZCI6eyIkaWQiOiIxMDMiLCJDb2xvciI6eyIkaWQiOiIxMDQiLCJBIjoyNTUsIlIiOjI1NSwiRyI6MTkyLCJCIjowfX0sIklzVmlzaWJsZSI6dHJ1ZSwiV2lkdGgiOjEzLjAsIkhlaWdodCI6MTMuMCwiQm9yZGVyU3R5bGUiOnsiJGlkIjoiMTA1IiwiTGluZUNvbG9yIjpudWxsLCJMaW5lV2VpZ2h0IjowLjAsIkxpbmVUeXBlIjowLCJQYXJlbnRTdHlsZSI6bnVsbH0sIlBhcmVudFN0eWxlIjpudWxsfSwiVGl0bGVTdHlsZSI6eyIkaWQiOiIxMDYiLCJGb250U2V0dGluZ3MiOnsiJGlkIjoiMTA3IiwiRm9udFNpemUiOjExLCJGb250TmFtZSI6IkNhbGlicmkiLCJJc0JvbGQiOnRydWUsIklzSXRhbGljIjpmYWxzZSwiSXNVbmRlcmxpbmVkIjpmYWxzZSwiUGFyZW50U3R5bGUiOm51bGx9LCJBdXRvU2l6ZSI6MCwiRm9yZWdyb3VuZCI6eyIkaWQiOiIxMDgiLCJDb2xvciI6eyIkaWQiOiIxMD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xMTAiLCJGb250U2V0dGluZ3MiOnsiJGlkIjoiMTEx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x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IiwiRm9ybWF0IjowLCJJc1Zpc2libGUiOmZhbHNlLCJMYXN0S25vd25WaXNpYmlsaXR5U3RhdGUiOmZhbHNlfSwiSXNWaXNpYmxlIjp0cnVlLCJQYXJlbnRTdHlsZSI6bnVsbH0sIkh5cGVybGluayI6eyIkaWQiOiIxMTQiLCJBZGRyZXNzIjoiIiwiU3ViQWRkcmVzcyI6IiJ9LCJJbXBvcnRJZCI6bnVsbH0seyIkaWQiOiIxMTUiLCJJZCI6ImM4MWI0NmQzLTI4NGMtNGI4Yi04ZjIxLTBmYWEyOTEwZjQ5YiIsIkluZGV4Ijo1LCJHcm91cElkIjoiNzRkM2ZiZDItZjQ2NC00MWUxLTgyOWItYzU3MjRiODRiZDQxIiwiVGl0bGUiOiJFQ29tbWVyY2UgVXBkYXRlIiwiRGF0ZVRpbWUiOiIyMDE5LTEwLTEzVDIzOjU5OjAwWiIsIlBlcmNlbnRhZ2VDb21wbGV0ZSI6bnVsbCwiTm90ZSI6bnVsbCwiU3R5bGUiOnsiJGlkIjoiMTE2IiwiVGl0bGVQb3NpdGlvbiI6IlJpZ2h0IiwiRGF0ZVBvc2l0aW9uIjoiTGVmdCIsIlNoYXBlVHlwZSI6MTQsIlNoYXBlU2l6ZSI6MSwiU2hhcGVTdHlsZSI6eyIkaWQiOiIxMTciLCJNYXJnaW4iOnsiJHJlZiI6IjYzIn0sIlBhZGRpbmciOnsiJHJlZiI6IjY0In0sIkJhY2tncm91bmQiOnsiJGlkIjoiMTE4IiwiQ29sb3IiOnsiJGlkIjoiMTE5IiwiQSI6MjU1LCJSIjoyNTUsIkciOjE5MiwiQiI6MH19LCJJc1Zpc2libGUiOnRydWUsIldpZHRoIjoxMy4wLCJIZWlnaHQiOjEzLjAsIkJvcmRlclN0eWxlIjp7IiRpZCI6IjEyMCIsIkxpbmVDb2xvciI6bnVsbCwiTGluZVdlaWdodCI6MC4wLCJMaW5lVHlwZSI6MCwiUGFyZW50U3R5bGUiOm51bGx9LCJQYXJlbnRTdHlsZSI6bnVsbH0sIlRpdGxlU3R5bGUiOnsiJGlkIjoiMTIxIiwiRm9udFNldHRpbmdzIjp7IiRpZCI6IjEyMiIsIkZvbnRTaXplIjoxMSwiRm9udE5hbWUiOiJDYWxpYnJpIiwiSXNCb2xkIjp0cnVlLCJJc0l0YWxpYyI6ZmFsc2UsIklzVW5kZXJsaW5lZCI6ZmFsc2UsIlBhcmVudFN0eWxlIjpudWxsfSwiQXV0b1NpemUiOjIsIkZvcmVncm91bmQiOnsiJGlkIjoiMTIzIiwiQ29sb3IiOnsiJGlkIjoiMTI0IiwiQSI6MjU1LCJSIjowLCJHIjowLCJCIjowfX0sIk1heFdpZHRoIjo5MC4yOC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MTI1IiwiRm9udFNldHRpbmdzIjp7IiRpZCI6IjEyNi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CIsIkZvcm1hdCI6MCwiSXNWaXNpYmxlIjpmYWxzZSwiTGFzdEtub3duVmlzaWJpbGl0eVN0YXRlIjpmYWxzZX0sIklzVmlzaWJsZSI6dHJ1ZSwiUGFyZW50U3R5bGUiOm51bGx9LCJIeXBlcmxpbmsiOnsiJGlkIjoiMTI5IiwiQWRkcmVzcyI6IiIsIlN1YkFkZHJlc3MiOiIifSwiSW1wb3J0SWQiOm51bGx9XSwiSWQiOiI3NGQzZmJkMi1mNDY0LTQxZTEtODI5Yi1jNTcyNGI4NGJkNDEiLCJJc1NpbmdsZUl0ZW1Sb3ciOmZhbHNlfSx7IiRpZCI6IjEzMCIsIl90YXNrcyI6W10sIl9taWxlc3RvbmVzIjpbeyIkaWQiOiIxMzEiLCJJZCI6IjU5MjBiMDMxLTk5NDctNDM4OC1iZDc3LTM2Y2RjM2YxNjYzZSIsIkluZGV4Ijo2LCJHcm91cElkIjoiOWE0YWI4NTktNTg0Zi00ODk4LTljN2EtNDY0YmE5YTVjMTUxIiwiVGl0bGUiOiJGdW5uZWwgT3B0aW1pemF0aW9uIiwiRGF0ZVRpbWUiOiIyMDE5LTEwLTEzVDIzOjU5OjAwWiIsIlBlcmNlbnRhZ2VDb21wbGV0ZSI6bnVsbCwiTm90ZSI6bnVsbCwiU3R5bGUiOnsiJGlkIjoiMTMyIiwiVGl0bGVQb3NpdGlvbiI6IlJpZ2h0IiwiRGF0ZVBvc2l0aW9uIjoiTGVmdCIsIlNoYXBlVHlwZSI6MTQsIlNoYXBlU2l6ZSI6MSwiU2hhcGVTdHlsZSI6eyIkaWQiOiIxMzMiLCJNYXJnaW4iOnsiJHJlZiI6IjYzIn0sIlBhZGRpbmciOnsiJHJlZiI6IjY0In0sIkJhY2tncm91bmQiOnsiJGlkIjoiMTM0IiwiQ29sb3IiOnsiJGlkIjoiMTM1IiwiQSI6MjU1LCJSIjoyNTUsIkciOjE5MiwiQiI6MH19LCJJc1Zpc2libGUiOnRydWUsIldpZHRoIjoxMy4wLCJIZWlnaHQiOjEzLjAsIkJvcmRlclN0eWxlIjp7IiRpZCI6IjEzNiIsIkxpbmVDb2xvciI6bnVsbCwiTGluZVdlaWdodCI6MC4wLCJMaW5lVHlwZSI6MCwiUGFyZW50U3R5bGUiOm51bGx9LCJQYXJlbnRTdHlsZSI6bnVsbH0sIlRpdGxlU3R5bGUiOnsiJGlkIjoiMTM3IiwiRm9udFNldHRpbmdzIjp7IiRpZCI6IjEzOCIsIkZvbnRTaXplIjoxMSwiRm9udE5hbWUiOiJDYWxpYnJpIiwiSXNCb2xkIjp0cnVlLCJJc0l0YWxpYyI6ZmFsc2UsIklzVW5kZXJsaW5lZCI6ZmFsc2UsIlBhcmVudFN0eWxlIjpudWxsfSwiQXV0b1NpemUiOjAsIkZvcmVncm91bmQiOnsiJGlkIjoiMTM5IiwiQ29sb3IiOnsiJGlkIjoiMTQ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MTQxIiwiRm9udFNldHRpbmdzIjp7IiRpZCI6IjE0Mi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MT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CIsIkZvcm1hdCI6MCwiSXNWaXNpYmxlIjpmYWxzZSwiTGFzdEtub3duVmlzaWJpbGl0eVN0YXRlIjpmYWxzZX0sIklzVmlzaWJsZSI6dHJ1ZSwiUGFyZW50U3R5bGUiOm51bGx9LCJIeXBlcmxpbmsiOnsiJGlkIjoiMTQ1IiwiQWRkcmVzcyI6IiIsIlN1YkFkZHJlc3MiOiIifSwiSW1wb3J0SWQiOm51bGx9LHsiJGlkIjoiMTQ2IiwiSWQiOiI3MDQ1ZjcwOC1jNTU1LTQzMzgtOTZjNC1mNjcyYmZhMDU4YWUiLCJJbmRleCI6NywiR3JvdXBJZCI6IjlhNGFiODU5LTU4NGYtNDg5OC05YzdhLTQ2NGJhOWE1YzE1MSIsIlRpdGxlIjoiUmVicmFuZCBVcGRhdGUiLCJEYXRlVGltZSI6IjIwMTktMDctMTNUMjM6NTk6MDBaIiwiUGVyY2VudGFnZUNvbXBsZXRlIjpudWxsLCJOb3RlIjpudWxsLCJTdHlsZSI6eyIkaWQiOiIxNDciLCJUaXRsZVBvc2l0aW9uIjoiUmlnaHQiLCJEYXRlUG9zaXRpb24iOiJMZWZ0IiwiU2hhcGVUeXBlIjoxNCwiU2hhcGVTaXplIjoxLCJTaGFwZVN0eWxlIjp7IiRpZCI6IjE0OCIsIk1hcmdpbiI6eyIkcmVmIjoiNjMifSwiUGFkZGluZyI6eyIkcmVmIjoiNjQifSwiQmFja2dyb3VuZCI6eyIkaWQiOiIxNDkiLCJDb2xvciI6eyIkaWQiOiIxNTAiLCJBIjoyNTUsIlIiOjI1NSwiRyI6MTkyLCJCIjowfX0sIklzVmlzaWJsZSI6dHJ1ZSwiV2lkdGgiOjEzLjAsIkhlaWdodCI6MTMuMCwiQm9yZGVyU3R5bGUiOnsiJGlkIjoiMTUxIiwiTGluZUNvbG9yIjpudWxsLCJMaW5lV2VpZ2h0IjowLjAsIkxpbmVUeXBlIjowLCJQYXJlbnRTdHlsZSI6bnVsbH0sIlBhcmVudFN0eWxlIjpudWxsfSwiVGl0bGVTdHlsZSI6eyIkaWQiOiIxNTIiLCJGb250U2V0dGluZ3MiOnsiJGlkIjoiMTUzIiwiRm9udFNpemUiOjExLCJGb250TmFtZSI6IkNhbGlicmkiLCJJc0JvbGQiOnRydWUsIklzSXRhbGljIjpmYWxzZSwiSXNVbmRlcmxpbmVkIjpmYWxzZSwiUGFyZW50U3R5bGUiOm51bGx9LCJBdXRvU2l6ZSI6MiwiRm9yZWdyb3VuZCI6eyIkaWQiOiIxNTQiLCJDb2xvciI6eyIkaWQiOiIxNTUiLCJBIjoyNTUsIlIiOjAsIkciOjAsIkIiOjB9fSwiTWF4V2lkdGgiOjc0LjM5NjY2NjY2NjY2NjY3NS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MTU2IiwiRm9udFNldHRpbmdzIjp7IiRpZCI6IjE1Ny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MT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OSIsIkZvcm1hdCI6MCwiSXNWaXNpYmxlIjpmYWxzZSwiTGFzdEtub3duVmlzaWJpbGl0eVN0YXRlIjpmYWxzZX0sIklzVmlzaWJsZSI6dHJ1ZSwiUGFyZW50U3R5bGUiOm51bGx9LCJIeXBlcmxpbmsiOnsiJGlkIjoiMTYwIiwiQWRkcmVzcyI6IiIsIlN1YkFkZHJlc3MiOiIifSwiSW1wb3J0SWQiOm51bGx9LHsiJGlkIjoiMTYxIiwiSWQiOiJkNGI0M2FiZC00NThkLTQ2YzktOTY3OS1iNDBhOTFmZGMyMTUiLCJJbmRleCI6OCwiR3JvdXBJZCI6IjlhNGFiODU5LTU4NGYtNDg5OC05YzdhLTQ2NGJhOWE1YzE1MSIsIlRpdGxlIjoiUHVyY2hhc2UgRmxvdyIsIkRhdGVUaW1lIjoiMjAxOS0wNC0xM1QyMzo1OTowMFoiLCJQZXJjZW50YWdlQ29tcGxldGUiOm51bGwsIk5vdGUiOm51bGwsIlN0eWxlIjp7IiRpZCI6IjE2MiIsIlRpdGxlUG9zaXRpb24iOiJSaWdodCIsIkRhdGVQb3NpdGlvbiI6IkxlZnQiLCJTaGFwZVR5cGUiOjE0LCJTaGFwZVNpemUiOjEsIlNoYXBlU3R5bGUiOnsiJGlkIjoiMTYzIiwiTWFyZ2luIjp7IiRyZWYiOiI2MyJ9LCJQYWRkaW5nIjp7IiRyZWYiOiI2NCJ9LCJCYWNrZ3JvdW5kIjp7IiRpZCI6IjE2NCIsIkNvbG9yIjp7IiRpZCI6IjE2NSIsIkEiOjI1NSwiUiI6MjU1LCJHIjoxOTIsIkIiOjB9fSwiSXNWaXNpYmxlIjp0cnVlLCJXaWR0aCI6MTMuMCwiSGVpZ2h0IjoxMy4wLCJCb3JkZXJTdHlsZSI6eyIkaWQiOiIxNjYiLCJMaW5lQ29sb3IiOm51bGwsIkxpbmVXZWlnaHQiOjAuMCwiTGluZVR5cGUiOjAsIlBhcmVudFN0eWxlIjpudWxsfSwiUGFyZW50U3R5bGUiOm51bGx9LCJUaXRsZVN0eWxlIjp7IiRpZCI6IjE2NyIsIkZvbnRTZXR0aW5ncyI6eyIkaWQiOiIxNjgiLCJGb250U2l6ZSI6MTEsIkZvbnROYW1lIjoiQ2FsaWJyaSIsIklzQm9sZCI6dHJ1ZSwiSXNJdGFsaWMiOmZhbHNlLCJJc1VuZGVybGluZWQiOmZhbHNlLCJQYXJlbnRTdHlsZSI6bnVsbH0sIkF1dG9TaXplIjowLCJGb3JlZ3JvdW5kIjp7IiRpZCI6IjE2OSIsIkNvbG9yIjp7IiRpZCI6IjE3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IifSwiUGFkZGluZyI6eyIkcmVmIjoiNzMifSwiQmFja2dyb3VuZCI6eyIkcmVmIjoiNzQifSwiSXNWaXNpYmxlIjp0cnVlLCJXaWR0aCI6MC4wLCJIZWlnaHQiOjAuMCwiQm9yZGVyU3R5bGUiOm51bGwsIlBhcmVudFN0eWxlIjpudWxsfSwiRGF0ZVN0eWxlIjp7IiRpZCI6IjE3MSIsIkZvbnRTZXR0aW5ncyI6eyIkaWQiOiIxNzI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HJlZiI6Ijc5In0sIlBhZGRpbmciOnsiJHJlZiI6IjgwIn0sIkJhY2tncm91bmQiOnsiJHJlZiI6IjgxIn0sIklzVmlzaWJsZSI6ZmFsc2UsIldpZHRoIjowLjAsIkhlaWdodCI6MC4wLCJCb3JkZXJTdHlsZSI6bnVsbCwiUGFyZW50U3R5bGUiOm51bGx9LCJEYXRlRm9ybWF0Ijp7IiRpZCI6IjE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QiLCJGb3JtYXQiOjAsIklzVmlzaWJsZSI6ZmFsc2UsIkxhc3RLbm93blZpc2liaWxpdHlTdGF0ZSI6ZmFsc2V9LCJJc1Zpc2libGUiOnRydWUsIlBhcmVudFN0eWxlIjpudWxsfSwiSHlwZXJsaW5rIjp7IiRpZCI6IjE3NSIsIkFkZHJlc3MiOiIiLCJTdWJBZGRyZXNzIjoiIn0sIkltcG9ydElkIjpudWxsfV0sIklkIjoiOWE0YWI4NTktNTg0Zi00ODk4LTljN2EtNDY0YmE5YTVjMTUxIiwiSXNTaW5nbGVJdGVtUm93IjpmYWxzZX0seyIkaWQiOiIxNzYiLCJfdGFza3MiOltdLCJfbWlsZXN0b25lcyI6W3siJGlkIjoiMTc3IiwiSWQiOiJjODNjNjNkZC01ZDMwLTQwOTEtODIxYi0wZWNmM2Y4YmUyYjkiLCJJbmRleCI6OSwiR3JvdXBJZCI6bnVsbCwiVGl0bGUiOiJCbG9nIERlc2lnbiBVcGRhdGUiLCJEYXRlVGltZSI6IjIwMTktMDctMTNUMjM6NTk6MDBaIiwiUGVyY2VudGFnZUNvbXBsZXRlIjpudWxsLCJOb3RlIjpudWxsLCJTdHlsZSI6eyIkaWQiOiIxNzgiLCJUaXRsZVBvc2l0aW9uIjoiUmlnaHQiLCJEYXRlUG9zaXRpb24iOiJMZWZ0IiwiU2hhcGVUeXBlIjoxNCwiU2hhcGVTaXplIjoxLCJTaGFwZVN0eWxlIjp7IiRpZCI6IjE3OSIsIk1hcmdpbiI6eyIkcmVmIjoiNjMifSwiUGFkZGluZyI6eyIkcmVmIjoiNjQifSwiQmFja2dyb3VuZCI6eyIkaWQiOiIxODAiLCJDb2xvciI6eyIkaWQiOiIxODEiLCJBIjoyNTUsIlIiOjI1NSwiRyI6MTkyLCJCIjowfX0sIklzVmlzaWJsZSI6dHJ1ZSwiV2lkdGgiOjEzLjAsIkhlaWdodCI6MTMuMCwiQm9yZGVyU3R5bGUiOnsiJGlkIjoiMTgyIiwiTGluZUNvbG9yIjpudWxsLCJMaW5lV2VpZ2h0IjowLjAsIkxpbmVUeXBlIjowLCJQYXJlbnRTdHlsZSI6bnVsbH0sIlBhcmVudFN0eWxlIjpudWxsfSwiVGl0bGVTdHlsZSI6eyIkaWQiOiIxODMiLCJGb250U2V0dGluZ3MiOnsiJGlkIjoiMTg0IiwiRm9udFNpemUiOjExLCJGb250TmFtZSI6IkNhbGlicmkiLCJJc0JvbGQiOnRydWUsIklzSXRhbGljIjpmYWxzZSwiSXNVbmRlcmxpbmVkIjpmYWxzZSwiUGFyZW50U3R5bGUiOm51bGx9LCJBdXRvU2l6ZSI6MiwiRm9yZWdyb3VuZCI6eyIkaWQiOiIxODUiLCJDb2xvciI6eyIkaWQiOiIxODYiLCJBIjoyNTUsIlIiOjAsIkciOjAsIkIiOjB9fSwiTWF4V2lkdGgiOjg5LjE3NjY2NjY2NjY2NjY3Ny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MTg3IiwiRm9udFNldHRpbmdzIjp7IiRpZCI6IjE4OC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MT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CIsIkZvcm1hdCI6MCwiSXNWaXNpYmxlIjpmYWxzZSwiTGFzdEtub3duVmlzaWJpbGl0eVN0YXRlIjpmYWxzZX0sIklzVmlzaWJsZSI6dHJ1ZSwiUGFyZW50U3R5bGUiOm51bGx9LCJIeXBlcmxpbmsiOnsiJGlkIjoiMTkxIiwiQWRkcmVzcyI6IiIsIlN1YkFkZHJlc3MiOiIifSwiSW1wb3J0SWQiOm51bGx9XSwiSWQiOiIwMDAwMDAwMC0wMDAwLTAwMDAtMDAwMC0wMDAwMDAwMDAwMDAiLCJJc1NpbmdsZUl0ZW1Sb3ciOnRydWV9XSwiSW5kZXgiOjAsIklkIjoiNjQxNDM1ZDEtOGM3MC00MjNhLTlkZGQtOGJlYmIwMDYyOGUzIiwiSGVhZGVyVGV4dCI6bnVsbCwiSXNEZWZhdWx0Ijp0cnVlLCJTdHlsZSI6eyIkaWQiOiIxOTIiLCJIZWFkZXJTdHlsZSI6eyIkaWQiOiIxOTMiLCJUZXh0U3R5bGUiOnsiJGlkIjoiMTk0IiwiRm9udFNldHRpbmdzIjp7IiRpZCI6IjE5NSIsIkZvbnRTaXplIjoxMSwiRm9udE5hbWUiOiJDYWxpYnJpIiwiSXNCb2xkIjpmYWxzZSwiSXNJdGFsaWMiOmZhbHNlLCJJc1VuZGVybGluZWQiOmZhbHNlLCJQYXJlbnRTdHlsZSI6bnVsbH0sIkF1dG9TaXplIjoyLCJGb3JlZ3JvdW5kIjp7IiRpZCI6IjE5NiIsIkNvbG9yIjp7IiRpZCI6IjE5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5OCIsIlRvcCI6MC4wLCJMZWZ0IjowLjAsIlJpZ2h0IjowLjAsIkJvdHRvbSI6MC4wfSwiUGFkZGluZyI6eyIkaWQiOiIxOTkiLCJUb3AiOjAuMCwiTGVmdCI6MC4wLCJSaWdodCI6MC4wLCJCb3R0b20iOjAuMH0sIkJhY2tncm91bmQiOm51bGwsIklzVmlzaWJsZSI6dHJ1ZSwiV2lkdGgiOjAuMCwiSGVpZ2h0IjowLjAsIkJvcmRlclN0eWxlIjpudWxsLCJQYXJlbnRTdHlsZSI6bnVsbH0sIlJlY3RhbmdsZVN0eWxlIjp7IiRpZCI6IjIwMCIsIk1hcmdpbiI6eyIkaWQiOiIyMDEiLCJUb3AiOjAuMCwiTGVmdCI6MC4wLCJSaWdodCI6MC4wLCJCb3R0b20iOjAuMH0sIlBhZGRpbmciOnsiJGlkIjoiMjAyIiwiVG9wIjowLjAsIkxlZnQiOjAuMCwiUmlnaHQiOjAuMCwiQm90dG9tIjowLjB9LCJCYWNrZ3JvdW5kIjp7IiRpZCI6IjIwMyIsIkNvbG9yIjp7IiRpZCI6IjIwNCIsIkEiOjYzLCJSIjoyNTUsIkciOjE5MiwiQiI6MH19LCJJc1Zpc2libGUiOnRydWUsIldpZHRoIjowLjAsIkhlaWdodCI6MC4wLCJCb3JkZXJTdHlsZSI6eyIkaWQiOiIyMDUiLCJMaW5lQ29sb3IiOnsiJGlkIjoiMjA2IiwiJHR5cGUiOiJOTFJFLkNvbW1vbi5Eb20uU29saWRDb2xvckJydXNoLCBOTFJFLkNvbW1vbiIsIkNvbG9yIjp7IiRpZCI6IjIwNyIsIkEiOjI1NSwiUiI6MjU1LCJHIjowLCJCIjowfX0sIkxpbmVXZWlnaHQiOjAuMCwiTGluZVR5cGUiOjAsIlBhcmVudFN0eWxlIjpudWxsfSwiUGFyZW50U3R5bGUiOm51bGx9LCJNYXJnaW4iOnsiJGlkIjoiMjA4IiwiVG9wIjowLjAsIkxlZnQiOjAuMCwiUmlnaHQiOjAuMCwiQm90dG9tIjowLjB9LCJQYWRkaW5nIjp7IiRpZCI6IjIwOSIsIlRvcCI6MC4wLCJMZWZ0IjowLjAsIlJpZ2h0IjowLjAsIkJvdHRvbSI6MC4wfSwiQmFja2dyb3VuZCI6bnVsbCwiSXNWaXNpYmxlIjp0cnVlLCJXaWR0aCI6MC4wLCJIZWlnaHQiOjAuMCwiQm9yZGVyU3R5bGUiOm51bGwsIlBhcmVudFN0eWxlIjpudWxsfSwiQmFja2dyb3VuZFN0eWxlIjp7IiRpZCI6IjIxMCIsIk1hcmdpbiI6eyIkaWQiOiIyMTEiLCJUb3AiOjAuMCwiTGVmdCI6MC4wLCJSaWdodCI6MC4wLCJCb3R0b20iOjAuMH0sIlBhZGRpbmciOnsiJGlkIjoiMjEyIiwiVG9wIjowLjAsIkxlZnQiOjAuMCwiUmlnaHQiOjAuMCwiQm90dG9tIjowLjB9LCJCYWNrZ3JvdW5kIjp7IiRpZCI6IjIxMyIsIkNvbG9yIjp7IiRpZCI6IjIxNCIsIkEiOjUxLCJSIjoxNjcsIkciOjE4MywiQiI6MTM3fX0sIklzVmlzaWJsZSI6dHJ1ZSwiV2lkdGgiOjAuMCwiSGVpZ2h0IjowLjAsIkJvcmRlclN0eWxlIjp7IiRpZCI6IjIxNSIsIkxpbmVDb2xvciI6eyIkaWQiOiIyMTYiLCIkdHlwZSI6Ik5MUkUuQ29tbW9uLkRvbS5Tb2xpZENvbG9yQnJ1c2gsIE5MUkUuQ29tbW9uIiwiQ29sb3IiOnsiJGlkIjoiMjE3IiwiQSI6MjU1LCJSIjoyNTUsIkciOjAsIkIiOjB9fSwiTGluZVdlaWdodCI6MC4wLCJMaW5lVHlwZSI6MCwiUGFyZW50U3R5bGUiOm51bGx9LCJQYXJlbnRTdHlsZSI6bnVsbH0sIk1hcmdpbiI6eyIkaWQiOiIyMTgiLCJUb3AiOjAuMCwiTGVmdCI6MC4wLCJSaWdodCI6MC4wLCJCb3R0b20iOjAuMH0sIlBhZGRpbmciOnsiJGlkIjoiMjE5IiwiVG9wIjowLjAsIkxlZnQiOjAuMCwiUmlnaHQiOjAuMCwiQm90dG9tIjowLjB9LCJJc1Zpc2libGUiOnRydWUsIldpZHRoIjowLjAsIkhlaWdodCI6MC4wLCJCb3JkZXJTdHlsZSI6bnVsbCwiUGFyZW50U3R5bGUiOm51bGx9fV0sIklkIjoiZDBhMGJiMGQtMWZjMC00MWRjLWFlM2YtM2Q1ZDczMWFhODNiIiwiSW5kZXgiOjAsIkhlYWRlclRleHQiOiJXZWJzaXRlIiwiU3R5bGUiOnsiJGlkIjoiMjIwIiwiSGVhZGVyU3R5bGUiOnsiJGlkIjoiMjIxIiwiVGV4dElzVmVydGljYWwiOmZhbHNlLCJUZXh0U3R5bGUiOnsiJGlkIjoiMjIyIiwiRm9udFNldHRpbmdzIjp7IiRpZCI6IjIyMyIsIkZvbnRTaXplIjoxMiwiRm9udE5hbWUiOiJDYWxpYnJpIiwiSXNCb2xkIjp0cnVlLCJJc0l0YWxpYyI6ZmFsc2UsIklzVW5kZXJsaW5lZCI6ZmFsc2UsIlBhcmVudFN0eWxlIjpudWxsfSwiQXV0b1NpemUiOjAsIkZvcmVncm91bmQiOnsiJGlkIjoiMjI0IiwiQ29sb3IiOnsiJGlkIjoiMjI1IiwiQSI6MjU1LCJSIjo2MCwiRyI6NTQsIkIiOjQ5fX0sIk1heFdpZHRoIjowLjAsIk1heEhlaWdodCI6MC4wLCJTbWFydEZvcmVncm91bmRJc0FjdGl2ZSI6ZmFsc2UsIkhvcml6b250YWxBbGlnbm1lbnQiOjAsIlZlcnRpY2FsQWxpZ25tZW50IjowLCJTbWFydEZvcmVncm91bmQiOm51bGwsIkJhY2tncm91bmRGaWxsVHlwZSI6MCwiTWFyZ2luIjp7IiRpZCI6IjIyNiIsIlRvcCI6MC4wLCJMZWZ0IjowLjAsIlJpZ2h0IjowLjAsIkJvdHRvbSI6MC4wfSwiUGFkZGluZyI6eyIkaWQiOiIyMjciLCJUb3AiOjAuMCwiTGVmdCI6MC4wLCJSaWdodCI6MC4wLCJCb3R0b20iOjAuMH0sIkJhY2tncm91bmQiOm51bGwsIklzVmlzaWJsZSI6ZmFsc2UsIldpZHRoIjowLjAsIkhlaWdodCI6MC4wLCJCb3JkZXJTdHlsZSI6bnVsbCwiUGFyZW50U3R5bGUiOm51bGx9LCJSZWN0YW5nbGVTdHlsZSI6eyIkaWQiOiIyMjgiLCJNYXJnaW4iOnsiJGlkIjoiMjI5IiwiVG9wIjowLjAsIkxlZnQiOjAuMCwiUmlnaHQiOjAuMCwiQm90dG9tIjowLjB9LCJQYWRkaW5nIjp7IiRpZCI6IjIzMCIsIlRvcCI6MC4wLCJMZWZ0IjowLjAsIlJpZ2h0IjowLjAsIkJvdHRvbSI6MC4wfSwiQmFja2dyb3VuZCI6eyIkaWQiOiIyMzEiLCJDb2xvciI6eyIkaWQiOiIyMzIiLCJBIjoyNTUsIlIiOjI1NSwiRyI6MTkyLCJCIjowfX0sIklzVmlzaWJsZSI6ZmFsc2UsIldpZHRoIjowLjAsIkhlaWdodCI6MC4wLCJCb3JkZXJTdHlsZSI6eyIkaWQiOiIyMzMiLCJMaW5lQ29sb3IiOnsiJGlkIjoiMjM0IiwiJHR5cGUiOiJOTFJFLkNvbW1vbi5Eb20uU29saWRDb2xvckJydXNoLCBOTFJFLkNvbW1vbiIsIkNvbG9yIjp7IiRpZCI6IjIzNSIsIkEiOjI1NSwiUiI6NjAsIkciOjU0LCJCIjo0OX19LCJMaW5lV2VpZ2h0IjowLjAsIkxpbmVUeXBlIjowLCJQYXJlbnRTdHlsZSI6bnVsbH0sIlBhcmVudFN0eWxlIjpudWxsfSwiTWFyZ2luIjp7IiRpZCI6IjIzNiIsIlRvcCI6MC4wLCJMZWZ0IjowLjAsIlJpZ2h0IjowLjAsIkJvdHRvbSI6MC4wfSwiUGFkZGluZyI6eyIkaWQiOiIyMzciLCJUb3AiOjAuMCwiTGVmdCI6MC4wLCJSaWdodCI6MC4wLCJCb3R0b20iOjAuMH0sIkJhY2tncm91bmQiOm51bGwsIklzVmlzaWJsZSI6dHJ1ZSwiV2lkdGgiOjAuMCwiSGVpZ2h0IjowLjAsIkJvcmRlclN0eWxlIjpudWxsLCJQYXJlbnRTdHlsZSI6bnVsbH0sIkJhY2tncm91bmRTdHlsZSI6eyIkaWQiOiIyMzgiLCJNYXJnaW4iOnsiJGlkIjoiMjM5IiwiVG9wIjowLjAsIkxlZnQiOjAuMCwiUmlnaHQiOjAuMCwiQm90dG9tIjowLjB9LCJQYWRkaW5nIjp7IiRpZCI6IjI0MCIsIlRvcCI6MC4wLCJMZWZ0IjowLjAsIlJpZ2h0IjowLjAsIkJvdHRvbSI6MC4wfSwiQmFja2dyb3VuZCI6eyIkaWQiOiIyNDEiLCJDb2xvciI6eyIkaWQiOiIyNDIiLCJBIjozOCwiUiI6MjU1LCJHIjoxOTIsIkIiOjB9fSwiSXNWaXNpYmxlIjp0cnVlLCJXaWR0aCI6MC4wLCJIZWlnaHQiOjAuMCwiQm9yZGVyU3R5bGUiOnsiJGlkIjoiMjQzIiwiTGluZUNvbG9yIjp7IiRpZCI6IjI0NCIsIiR0eXBlIjoiTkxSRS5Db21tb24uRG9tLlNvbGlkQ29sb3JCcnVzaCwgTkxSRS5Db21tb24iLCJDb2xvciI6eyIkaWQiOiIyNDUiLCJBIjoyNTUsIlIiOjIwOCwiRyI6MjA2LCJCIjoyMDZ9fSwiTGluZVdlaWdodCI6MC4wLCJMaW5lVHlwZSI6MCwiUGFyZW50U3R5bGUiOm51bGx9LCJQYXJlbnRTdHlsZSI6bnVsbH0sIklzQWJvdmVUaW1lYmFuZCI6ZmFsc2UsIk1hcmdpbiI6eyIkaWQiOiIyNDYiLCJUb3AiOjAuMCwiTGVmdCI6MC4wLCJSaWdodCI6MC4wLCJCb3R0b20iOjAuMH0sIlBhZGRpbmciOnsiJGlkIjoiMjQ3IiwiVG9wIjowLjAsIkxlZnQiOjAuMCwiUmlnaHQiOjAuMCwiQm90dG9tIjowLjB9LCJJc1Zpc2libGUiOnRydWUsIldpZHRoIjowLjAsIkhlaWdodCI6MC4wLCJCb3JkZXJTdHlsZSI6eyIkaWQiOiIyNDgiLCJMaW5lQ29sb3IiOm51bGwsIkxpbmVXZWlnaHQiOjAuMCwiTGluZVR5cGUiOjAsIlBhcmVudFN0eWxlIjpudWxsfSwiUGFyZW50U3R5bGUiOm51bGx9fSx7IiRpZCI6IjI0OSIsIl9hY3Rpdml0aWVzIjpbeyIkaWQiOiIyNTAiLCJfcm93cyI6W3siJGlkIjoiMjUxIiwiX3Rhc2tzIjpbXSwiX21pbGVzdG9uZXMiOlt7IiRpZCI6IjI1MiIsIklkIjoiYWVjOThiYTQtZGYxOC00Yzg4LTgxYTAtMTFhODZiNDZhM2Q3IiwiSW5kZXgiOjAsIkdyb3VwSWQiOiI1NmY1ZTAwNy1hN2ZiLTQwYjQtYmM1Ni0zYzRjODgyODUyZGQiLCJUaXRsZSI6IlNFTyBBdWRpdCIsIkRhdGVUaW1lIjoiMjAxOS0wMS0xM1QyMzo1OTowMFoiLCJQZXJjZW50YWdlQ29tcGxldGUiOm51bGwsIk5vdGUiOm51bGwsIlN0eWxlIjp7IiRpZCI6IjI1MyIsIlRpdGxlUG9zaXRpb24iOiJSaWdodCIsIkRhdGVQb3NpdGlvbiI6IkxlZnQiLCJTaGFwZVR5cGUiOjEsIlNoYXBlU2l6ZSI6MSwiU2hhcGVTdHlsZSI6eyIkaWQiOiIyNTQiLCJNYXJnaW4iOnsiJGlkIjoiMjU1IiwiVG9wIjowLjAsIkxlZnQiOjAuMCwiUmlnaHQiOjAuMCwiQm90dG9tIjowLjB9LCJQYWRkaW5nIjp7IiRpZCI6IjI1NiIsIlRvcCI6MC4wLCJMZWZ0IjowLjAsIlJpZ2h0IjowLjAsIkJvdHRvbSI6MC4wfSwiQmFja2dyb3VuZCI6eyIkaWQiOiIyNTciLCJDb2xvciI6eyIkaWQiOiIyNTgiLCJBIjoyNTUsIlIiOjExMiwiRyI6MTczLCJCIjo3MX19LCJJc1Zpc2libGUiOnRydWUsIldpZHRoIjoxMy4wLCJIZWlnaHQiOjEzLjAsIkJvcmRlclN0eWxlIjp7IiRpZCI6IjI1OSIsIkxpbmVDb2xvciI6bnVsbCwiTGluZVdlaWdodCI6MC4wLCJMaW5lVHlwZSI6MCwiUGFyZW50U3R5bGUiOm51bGx9LCJQYXJlbnRTdHlsZSI6bnVsbH0sIlRpdGxlU3R5bGUiOnsiJGlkIjoiMjYwIiwiRm9udFNldHRpbmdzIjp7IiRpZCI6IjI2MSIsIkZvbnRTaXplIjoxMSwiRm9udE5hbWUiOiJDYWxpYnJpIiwiSXNCb2xkIjp0cnVlLCJJc0l0YWxpYyI6ZmFsc2UsIklzVW5kZXJsaW5lZCI6ZmFsc2UsIlBhcmVudFN0eWxlIjpudWxsfSwiQXV0b1NpemUiOjAsIkZvcmVncm91bmQiOnsiJGlkIjoiMjYyIiwiQ29sb3IiOnsiJGlkIjoiMjY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2NCIsIlRvcCI6MC4wLCJMZWZ0IjowLjAsIlJpZ2h0IjowLjAsIkJvdHRvbSI6MC4wfSwiUGFkZGluZyI6eyIkaWQiOiIyNjUiLCJUb3AiOjAuMCwiTGVmdCI6MC4wLCJSaWdodCI6MC4wLCJCb3R0b20iOjAuMH0sIkJhY2tncm91bmQiOnsiJGlkIjoiMjY2IiwiQ29sb3IiOnsiJGlkIjoiMjY3IiwiQSI6MCwiUiI6MCwiRyI6MCwiQiI6MH19LCJJc1Zpc2libGUiOnRydWUsIldpZHRoIjowLjAsIkhlaWdodCI6MC4wLCJCb3JkZXJTdHlsZSI6bnVsbCwiUGFyZW50U3R5bGUiOm51bGx9LCJEYXRlU3R5bGUiOnsiJGlkIjoiMjY4IiwiRm9udFNldHRpbmdzIjp7IiRpZCI6IjI2OS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aWQiOiIyNzAiLCJUb3AiOjAuMCwiTGVmdCI6MC4wLCJSaWdodCI6MC4wLCJCb3R0b20iOjAuMH0sIlBhZGRpbmciOnsiJGlkIjoiMjcxIiwiVG9wIjowLjAsIkxlZnQiOjAuMCwiUmlnaHQiOjAuMCwiQm90dG9tIjowLjB9LCJCYWNrZ3JvdW5kIjp7IiRpZCI6IjI3MiIsIkNvbG9yIjp7IiRyZWYiOiIyNjcifX0sIklzVmlzaWJsZSI6ZmFsc2UsIldpZHRoIjowLjAsIkhlaWdodCI6MC4wLCJCb3JkZXJTdHlsZSI6bnVsbCwiUGFyZW50U3R5bGUiOm51bGx9LCJEYXRlRm9ybWF0Ijp7IiRpZCI6IjI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zQiLCJGb3JtYXQiOjAsIklzVmlzaWJsZSI6ZmFsc2UsIkxhc3RLbm93blZpc2liaWxpdHlTdGF0ZSI6ZmFsc2V9LCJJc1Zpc2libGUiOnRydWUsIlBhcmVudFN0eWxlIjpudWxsfSwiSHlwZXJsaW5rIjp7IiRpZCI6IjI3NSIsIkFkZHJlc3MiOiIiLCJTdWJBZGRyZXNzIjoiIn0sIkltcG9ydElkIjpudWxsfSx7IiRpZCI6IjI3NiIsIklkIjoiNzU4MmM1NGMtNjBhNC00N2Q4LWI4ZTctMWVkZmI5OGFhZjQwIiwiSW5kZXgiOjEsIkdyb3VwSWQiOiI1NmY1ZTAwNy1hN2ZiLTQwYjQtYmM1Ni0zYzRjODgyODUyZGQiLCJUaXRsZSI6IlNFTyBPcHRpbWl6YXRpb24iLCJEYXRlVGltZSI6IjIwMTktMDQtMTNUMjM6NTk6MDBaIiwiUGVyY2VudGFnZUNvbXBsZXRlIjpudWxsLCJOb3RlIjpudWxsLCJTdHlsZSI6eyIkaWQiOiIyNzciLCJUaXRsZVBvc2l0aW9uIjoiUmlnaHQiLCJEYXRlUG9zaXRpb24iOiJMZWZ0IiwiU2hhcGVUeXBlIjoxLCJTaGFwZVNpemUiOjEsIlNoYXBlU3R5bGUiOnsiJGlkIjoiMjc4IiwiTWFyZ2luIjp7IiRpZCI6IjI3OSIsIlRvcCI6MC4wLCJMZWZ0IjowLjAsIlJpZ2h0IjowLjAsIkJvdHRvbSI6MC4wfSwiUGFkZGluZyI6eyIkaWQiOiIyODAiLCJUb3AiOjAuMCwiTGVmdCI6MC4wLCJSaWdodCI6MC4wLCJCb3R0b20iOjAuMH0sIkJhY2tncm91bmQiOnsiJGlkIjoiMjgxIiwiQ29sb3IiOnsiJGlkIjoiMjgyIiwiQSI6MjU1LCJSIjoxMTIsIkciOjE3MywiQiI6NzF9fSwiSXNWaXNpYmxlIjp0cnVlLCJXaWR0aCI6MTMuMCwiSGVpZ2h0IjoxMy4wLCJCb3JkZXJTdHlsZSI6eyIkaWQiOiIyODMiLCJMaW5lQ29sb3IiOm51bGwsIkxpbmVXZWlnaHQiOjAuMCwiTGluZVR5cGUiOjAsIlBhcmVudFN0eWxlIjpudWxsfSwiUGFyZW50U3R5bGUiOm51bGx9LCJUaXRsZVN0eWxlIjp7IiRpZCI6IjI4NCIsIkZvbnRTZXR0aW5ncyI6eyIkaWQiOiIyODUiLCJGb250U2l6ZSI6MTEsIkZvbnROYW1lIjoiQ2FsaWJyaSIsIklzQm9sZCI6dHJ1ZSwiSXNJdGFsaWMiOmZhbHNlLCJJc1VuZGVybGluZWQiOmZhbHNlLCJQYXJlbnRTdHlsZSI6bnVsbH0sIkF1dG9TaXplIjowLCJGb3JlZ3JvdW5kIjp7IiRpZCI6IjI4NiIsIkNvbG9yIjp7IiRpZCI6IjI4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DgiLCJUb3AiOjAuMCwiTGVmdCI6MC4wLCJSaWdodCI6MC4wLCJCb3R0b20iOjAuMH0sIlBhZGRpbmciOnsiJGlkIjoiMjg5IiwiVG9wIjowLjAsIkxlZnQiOjAuMCwiUmlnaHQiOjAuMCwiQm90dG9tIjowLjB9LCJCYWNrZ3JvdW5kIjp7IiRyZWYiOiIyNjYifSwiSXNWaXNpYmxlIjp0cnVlLCJXaWR0aCI6MC4wLCJIZWlnaHQiOjAuMCwiQm9yZGVyU3R5bGUiOm51bGwsIlBhcmVudFN0eWxlIjpudWxsfSwiRGF0ZVN0eWxlIjp7IiRpZCI6IjI5MCIsIkZvbnRTZXR0aW5ncyI6eyIkaWQiOiIyOTE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GlkIjoiMjkyIiwiVG9wIjowLjAsIkxlZnQiOjAuMCwiUmlnaHQiOjAuMCwiQm90dG9tIjowLjB9LCJQYWRkaW5nIjp7IiRpZCI6IjI5MyIsIlRvcCI6MC4wLCJMZWZ0IjowLjAsIlJpZ2h0IjowLjAsIkJvdHRvbSI6MC4wfSwiQmFja2dyb3VuZCI6eyIkcmVmIjoiMjcyIn0sIklzVmlzaWJsZSI6ZmFsc2UsIldpZHRoIjowLjAsIkhlaWdodCI6MC4wLCJCb3JkZXJTdHlsZSI6bnVsbCwiUGFyZW50U3R5bGUiOm51bGx9LCJEYXRlRm9ybWF0Ijp7IiRpZCI6IjI5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UiLCJGb3JtYXQiOjAsIklzVmlzaWJsZSI6ZmFsc2UsIkxhc3RLbm93blZpc2liaWxpdHlTdGF0ZSI6ZmFsc2V9LCJJc1Zpc2libGUiOnRydWUsIlBhcmVudFN0eWxlIjpudWxsfSwiSHlwZXJsaW5rIjp7IiRpZCI6IjI5NiIsIkFkZHJlc3MiOiIiLCJTdWJBZGRyZXNzIjoiIn0sIkltcG9ydElkIjpudWxsfSx7IiRpZCI6IjI5NyIsIklkIjoiYzA4M2RjYjItYzE5Yy00YzBhLTk2NDYtYjU2NmUxNDAwODA5IiwiSW5kZXgiOjIsIkdyb3VwSWQiOiI1NmY1ZTAwNy1hN2ZiLTQwYjQtYmM1Ni0zYzRjODgyODUyZGQiLCJUaXRsZSI6IlNvY2lhbCBNZWRpYSBDYW1wYWlnbiIsIkRhdGVUaW1lIjoiMjAxOS0wNy0xM1QyMzo1OTowMFoiLCJQZXJjZW50YWdlQ29tcGxldGUiOm51bGwsIk5vdGUiOm51bGwsIlN0eWxlIjp7IiRpZCI6IjI5OCIsIlRpdGxlUG9zaXRpb24iOiJSaWdodCIsIkRhdGVQb3NpdGlvbiI6IkxlZnQiLCJTaGFwZVR5cGUiOjEsIlNoYXBlU2l6ZSI6MSwiU2hhcGVTdHlsZSI6eyIkaWQiOiIyOTkiLCJNYXJnaW4iOnsiJHJlZiI6IjYzIn0sIlBhZGRpbmciOnsiJHJlZiI6IjY0In0sIkJhY2tncm91bmQiOnsiJGlkIjoiMzAwIiwiQ29sb3IiOnsiJGlkIjoiMzAxIiwiQSI6MjU1LCJSIjoxMTIsIkciOjE3MywiQiI6NzF9fSwiSXNWaXNpYmxlIjp0cnVlLCJXaWR0aCI6MTMuMCwiSGVpZ2h0IjoxMy4wLCJCb3JkZXJTdHlsZSI6eyIkaWQiOiIzMDIiLCJMaW5lQ29sb3IiOm51bGwsIkxpbmVXZWlnaHQiOjAuMCwiTGluZVR5cGUiOjAsIlBhcmVudFN0eWxlIjpudWxsfSwiUGFyZW50U3R5bGUiOm51bGx9LCJUaXRsZVN0eWxlIjp7IiRpZCI6IjMwMyIsIkZvbnRTZXR0aW5ncyI6eyIkaWQiOiIzMDQiLCJGb250U2l6ZSI6MTEsIkZvbnROYW1lIjoiQ2FsaWJyaSIsIklzQm9sZCI6dHJ1ZSwiSXNJdGFsaWMiOmZhbHNlLCJJc1VuZGVybGluZWQiOmZhbHNlLCJQYXJlbnRTdHlsZSI6bnVsbH0sIkF1dG9TaXplIjowLCJGb3JlZ3JvdW5kIjp7IiRpZCI6IjMwNSIsIkNvbG9yIjp7IiRpZCI6IjMw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IifSwiUGFkZGluZyI6eyIkcmVmIjoiNzMifSwiQmFja2dyb3VuZCI6eyIkcmVmIjoiNzQifSwiSXNWaXNpYmxlIjp0cnVlLCJXaWR0aCI6MC4wLCJIZWlnaHQiOjAuMCwiQm9yZGVyU3R5bGUiOm51bGwsIlBhcmVudFN0eWxlIjpudWxsfSwiRGF0ZVN0eWxlIjp7IiRpZCI6IjMwNyIsIkZvbnRTZXR0aW5ncyI6eyIkaWQiOiIzMDg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HJlZiI6Ijc5In0sIlBhZGRpbmciOnsiJHJlZiI6IjgwIn0sIkJhY2tncm91bmQiOnsiJHJlZiI6IjgxIn0sIklzVmlzaWJsZSI6ZmFsc2UsIldpZHRoIjowLjAsIkhlaWdodCI6MC4wLCJCb3JkZXJTdHlsZSI6bnVsbCwiUGFyZW50U3R5bGUiOm51bGx9LCJEYXRlRm9ybWF0Ijp7IiRpZCI6IjM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TAiLCJGb3JtYXQiOjAsIklzVmlzaWJsZSI6ZmFsc2UsIkxhc3RLbm93blZpc2liaWxpdHlTdGF0ZSI6ZmFsc2V9LCJJc1Zpc2libGUiOnRydWUsIlBhcmVudFN0eWxlIjpudWxsfSwiSHlwZXJsaW5rIjp7IiRpZCI6IjMxMSIsIkFkZHJlc3MiOiIiLCJTdWJBZGRyZXNzIjoiIn0sIkltcG9ydElkIjpudWxsfSx7IiRpZCI6IjMxMiIsIklkIjoiNzMxOTEzN2YtZGY3OS00NDI3LTlkNzktZDAzNTJjYmYyYzkzIiwiSW5kZXgiOjMsIkdyb3VwSWQiOiI1NmY1ZTAwNy1hN2ZiLTQwYjQtYmM1Ni0zYzRjODgyODUyZGQiLCJUaXRsZSI6IlNFTyBSZXZpZXciLCJEYXRlVGltZSI6IjIwMTktMTAtMTNUMjM6NTk6MDBaIiwiUGVyY2VudGFnZUNvbXBsZXRlIjpudWxsLCJOb3RlIjpudWxsLCJTdHlsZSI6eyIkaWQiOiIzMTMiLCJUaXRsZVBvc2l0aW9uIjoiUmlnaHQiLCJEYXRlUG9zaXRpb24iOiJMZWZ0IiwiU2hhcGVUeXBlIjoxLCJTaGFwZVNpemUiOjEsIlNoYXBlU3R5bGUiOnsiJGlkIjoiMzE0IiwiTWFyZ2luIjp7IiRpZCI6IjMxNSIsIlRvcCI6MC4wLCJMZWZ0IjowLjAsIlJpZ2h0IjowLjAsIkJvdHRvbSI6MC4wfSwiUGFkZGluZyI6eyIkaWQiOiIzMTYiLCJUb3AiOjAuMCwiTGVmdCI6MC4wLCJSaWdodCI6MC4wLCJCb3R0b20iOjAuMH0sIkJhY2tncm91bmQiOnsiJGlkIjoiMzE3IiwiQ29sb3IiOnsiJGlkIjoiMzE4IiwiQSI6MjU1LCJSIjoxMTIsIkciOjE3MywiQiI6NzF9fSwiSXNWaXNpYmxlIjp0cnVlLCJXaWR0aCI6MTguMCwiSGVpZ2h0IjoyMC4wLCJCb3JkZXJTdHlsZSI6eyIkaWQiOiIzMTkiLCJMaW5lQ29sb3IiOm51bGwsIkxpbmVXZWlnaHQiOjAuMCwiTGluZVR5cGUiOjAsIlBhcmVudFN0eWxlIjpudWxsfSwiUGFyZW50U3R5bGUiOm51bGx9LCJUaXRsZVN0eWxlIjp7IiRpZCI6IjMyMCIsIkZvbnRTZXR0aW5ncyI6eyIkaWQiOiIzMjEiLCJGb250U2l6ZSI6MTEsIkZvbnROYW1lIjoiQ2FsaWJyaSIsIklzQm9sZCI6dHJ1ZSwiSXNJdGFsaWMiOmZhbHNlLCJJc1VuZGVybGluZWQiOmZhbHNlLCJQYXJlbnRTdHlsZSI6bnVsbH0sIkF1dG9TaXplIjowLCJGb3JlZ3JvdW5kIjp7IiRpZCI6IjMyMiIsIkNvbG9yIjp7IiRpZCI6IjM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jQiLCJUb3AiOjAuMCwiTGVmdCI6MC4wLCJSaWdodCI6MC4wLCJCb3R0b20iOjAuMH0sIlBhZGRpbmciOnsiJGlkIjoiMzI1IiwiVG9wIjowLjAsIkxlZnQiOjAuMCwiUmlnaHQiOjAuMCwiQm90dG9tIjowLjB9LCJCYWNrZ3JvdW5kIjp7IiRyZWYiOiI3NCJ9LCJJc1Zpc2libGUiOnRydWUsIldpZHRoIjowLjAsIkhlaWdodCI6MC4wLCJCb3JkZXJTdHlsZSI6bnVsbCwiUGFyZW50U3R5bGUiOm51bGx9LCJEYXRlU3R5bGUiOnsiJGlkIjoiMzI2IiwiRm9udFNldHRpbmdzIjp7IiRpZCI6IjMyNyIsIkZvbnRTaXplIjoxMCwiRm9udE5hbWUiOiJDYWxpYnJpIiwiSXNCb2xkIjpmYWxzZSwiSXNJdGFsaWMiOmZhbHNlLCJJc1VuZGVybGluZWQiOmZhbHNlLCJQYXJlbnRTdHlsZSI6bnVsbH0sIkF1dG9TaXplIjowLCJGb3JlZ3JvdW5kIjp7IiRpZCI6IjMyOCIsIkNvbG9yIjp7IiRpZCI6IjMyOSIsIkEiOjI1NSwiUiI6MTgsIkciOjE5LCJCIjoyMn19LCJNYXhXaWR0aCI6MjAwLjAsIk1heEhlaWdodCI6IkluZmluaXR5IiwiU21hcnRGb3JlZ3JvdW5kSXNBY3RpdmUiOmZhbHNlLCJIb3Jpem9udGFsQWxpZ25tZW50IjoyLCJWZXJ0aWNhbEFsaWdubWVudCI6MCwiU21hcnRGb3JlZ3JvdW5kIjpudWxsLCJCYWNrZ3JvdW5kRmlsbFR5cGUiOjAsIk1hcmdpbiI6eyIkaWQiOiIzMzAiLCJUb3AiOjAuMCwiTGVmdCI6MC4wLCJSaWdodCI6MC4wLCJCb3R0b20iOjAuMH0sIlBhZGRpbmciOnsiJGlkIjoiMzMxIiwiVG9wIjowLjAsIkxlZnQiOjAuMCwiUmlnaHQiOjAuMCwiQm90dG9tIjowLjB9LCJCYWNrZ3JvdW5kIjp7IiRyZWYiOiI4MSJ9LCJJc1Zpc2libGUiOmZhbHNlLCJXaWR0aCI6MC4wLCJIZWlnaHQiOjAuMCwiQm9yZGVyU3R5bGUiOm51bGwsIlBhcmVudFN0eWxlIjpudWxsfSwiRGF0ZUZvcm1hdCI6eyIkaWQiOiIz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MzIiwiRm9ybWF0IjowLCJJc1Zpc2libGUiOmZhbHNlLCJMYXN0S25vd25WaXNpYmlsaXR5U3RhdGUiOmZhbHNlfSwiSXNWaXNpYmxlIjp0cnVlLCJQYXJlbnRTdHlsZSI6bnVsbH0sIkh5cGVybGluayI6eyIkaWQiOiIzMzQiLCJBZGRyZXNzIjoiIiwiU3ViQWRkcmVzcyI6IiJ9LCJJbXBvcnRJZCI6bnVsbH1dLCJJZCI6IjU2ZjVlMDA3LWE3ZmItNDBiNC1iYzU2LTNjNGM4ODI4NTJkZCIsIklzU2luZ2xlSXRlbVJvdyI6ZmFsc2V9LHsiJGlkIjoiMzM1IiwiX3Rhc2tzIjpbXSwiX21pbGVzdG9uZXMiOlt7IiRpZCI6IjMzNiIsIklkIjoiZTUyM2I1NjMtMjU0ZC00OTVlLWIwMDItNTIxMGVlNTY2OTJlIiwiSW5kZXgiOjQsIkdyb3VwSWQiOiJlYzAwZTRlZC03ODM5LTQzZTgtOGU5MS1hY2NlMWFlNTBhMjEiLCJUaXRsZSI6IlNFTSBDYW1wYWlnbiIsIkRhdGVUaW1lIjoiMjAxOS0wNC0xM1QyMzo1OTowMFoiLCJQZXJjZW50YWdlQ29tcGxldGUiOm51bGwsIk5vdGUiOm51bGwsIlN0eWxlIjp7IiRpZCI6IjMzNyIsIlRpdGxlUG9zaXRpb24iOiJSaWdodCIsIkRhdGVQb3NpdGlvbiI6IkxlZnQiLCJTaGFwZVR5cGUiOjEsIlNoYXBlU2l6ZSI6MSwiU2hhcGVTdHlsZSI6eyIkaWQiOiIzMzgiLCJNYXJnaW4iOnsiJHJlZiI6IjYzIn0sIlBhZGRpbmciOnsiJHJlZiI6IjY0In0sIkJhY2tncm91bmQiOnsiJGlkIjoiMzM5IiwiQ29sb3IiOnsiJGlkIjoiMzQwIiwiQSI6MjU1LCJSIjoxMTIsIkciOjE3MywiQiI6NzF9fSwiSXNWaXNpYmxlIjp0cnVlLCJXaWR0aCI6MTMuMCwiSGVpZ2h0IjoxMy4wLCJCb3JkZXJTdHlsZSI6eyIkaWQiOiIzNDEiLCJMaW5lQ29sb3IiOm51bGwsIkxpbmVXZWlnaHQiOjAuMCwiTGluZVR5cGUiOjAsIlBhcmVudFN0eWxlIjpudWxsfSwiUGFyZW50U3R5bGUiOm51bGx9LCJUaXRsZVN0eWxlIjp7IiRpZCI6IjM0MiIsIkZvbnRTZXR0aW5ncyI6eyIkaWQiOiIzNDMiLCJGb250U2l6ZSI6MTEsIkZvbnROYW1lIjoiQ2FsaWJyaSIsIklzQm9sZCI6dHJ1ZSwiSXNJdGFsaWMiOmZhbHNlLCJJc1VuZGVybGluZWQiOmZhbHNlLCJQYXJlbnRTdHlsZSI6bnVsbH0sIkF1dG9TaXplIjowLCJGb3JlZ3JvdW5kIjp7IiRpZCI6IjM0NCIsIkNvbG9yIjp7IiRpZCI6IjM0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IifSwiUGFkZGluZyI6eyIkcmVmIjoiNzMifSwiQmFja2dyb3VuZCI6eyIkcmVmIjoiNzQifSwiSXNWaXNpYmxlIjp0cnVlLCJXaWR0aCI6MC4wLCJIZWlnaHQiOjAuMCwiQm9yZGVyU3R5bGUiOm51bGwsIlBhcmVudFN0eWxlIjpudWxsfSwiRGF0ZVN0eWxlIjp7IiRpZCI6IjM0NiIsIkZvbnRTZXR0aW5ncyI6eyIkaWQiOiIzNDc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HJlZiI6Ijc5In0sIlBhZGRpbmciOnsiJHJlZiI6IjgwIn0sIkJhY2tncm91bmQiOnsiJHJlZiI6IjgxIn0sIklzVmlzaWJsZSI6ZmFsc2UsIldpZHRoIjowLjAsIkhlaWdodCI6MC4wLCJCb3JkZXJTdHlsZSI6bnVsbCwiUGFyZW50U3R5bGUiOm51bGx9LCJEYXRlRm9ybWF0Ijp7IiRpZCI6IjM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kiLCJGb3JtYXQiOjAsIklzVmlzaWJsZSI6ZmFsc2UsIkxhc3RLbm93blZpc2liaWxpdHlTdGF0ZSI6ZmFsc2V9LCJJc1Zpc2libGUiOnRydWUsIlBhcmVudFN0eWxlIjpudWxsfSwiSHlwZXJsaW5rIjp7IiRpZCI6IjM1MCIsIkFkZHJlc3MiOiIiLCJTdWJBZGRyZXNzIjoiIn0sIkltcG9ydElkIjpudWxsfSx7IiRpZCI6IjM1MSIsIklkIjoiMDQ1YmViOTUtZDA0MC00ODdlLWFmNzctYjMzMTFlNWQyMGYwIiwiSW5kZXgiOjUsIkdyb3VwSWQiOiJlYzAwZTRlZC03ODM5LTQzZTgtOGU5MS1hY2NlMWFlNTBhMjEiLCJUaXRsZSI6IkJsb2cgQ2FtcGFpZ24iLCJEYXRlVGltZSI6IjIwMTktMDctMTNUMjM6NTk6MDBaIiwiUGVyY2VudGFnZUNvbXBsZXRlIjpudWxsLCJOb3RlIjpudWxsLCJTdHlsZSI6eyIkaWQiOiIzNTIiLCJUaXRsZVBvc2l0aW9uIjoiUmlnaHQiLCJEYXRlUG9zaXRpb24iOiJMZWZ0IiwiU2hhcGVUeXBlIjoxLCJTaGFwZVNpemUiOjEsIlNoYXBlU3R5bGUiOnsiJGlkIjoiMzUzIiwiTWFyZ2luIjp7IiRyZWYiOiI2MyJ9LCJQYWRkaW5nIjp7IiRyZWYiOiI2NCJ9LCJCYWNrZ3JvdW5kIjp7IiRpZCI6IjM1NCIsIkNvbG9yIjp7IiRpZCI6IjM1NSIsIkEiOjI1NSwiUiI6MTEyLCJHIjoxNzMsIkIiOjcxfX0sIklzVmlzaWJsZSI6dHJ1ZSwiV2lkdGgiOjEzLjAsIkhlaWdodCI6MTMuMCwiQm9yZGVyU3R5bGUiOnsiJGlkIjoiMzU2IiwiTGluZUNvbG9yIjpudWxsLCJMaW5lV2VpZ2h0IjowLjAsIkxpbmVUeXBlIjowLCJQYXJlbnRTdHlsZSI6bnVsbH0sIlBhcmVudFN0eWxlIjpudWxsfSwiVGl0bGVTdHlsZSI6eyIkaWQiOiIzNTciLCJGb250U2V0dGluZ3MiOnsiJGlkIjoiMzU4IiwiRm9udFNpemUiOjExLCJGb250TmFtZSI6IkNhbGlicmkiLCJJc0JvbGQiOnRydWUsIklzSXRhbGljIjpmYWxzZSwiSXNVbmRlcmxpbmVkIjpmYWxzZSwiUGFyZW50U3R5bGUiOm51bGx9LCJBdXRvU2l6ZSI6MCwiRm9yZWdyb3VuZCI6eyIkaWQiOiIzNTkiLCJDb2xvciI6eyIkaWQiOiIzNj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zNjEiLCJGb250U2V0dGluZ3MiOnsiJGlkIjoiMzYy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zNj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0IiwiRm9ybWF0IjowLCJJc1Zpc2libGUiOmZhbHNlLCJMYXN0S25vd25WaXNpYmlsaXR5U3RhdGUiOmZhbHNlfSwiSXNWaXNpYmxlIjp0cnVlLCJQYXJlbnRTdHlsZSI6bnVsbH0sIkh5cGVybGluayI6eyIkaWQiOiIzNjUiLCJBZGRyZXNzIjoiIiwiU3ViQWRkcmVzcyI6IiJ9LCJJbXBvcnRJZCI6bnVsbH0seyIkaWQiOiIzNjYiLCJJZCI6ImNiMzE5NTE1LTMzMGEtNDY4Ni1hZGFjLWU3NTA2Njk0NTVhMSIsIkluZGV4Ijo2LCJHcm91cElkIjoiZWMwMGU0ZWQtNzgzOS00M2U4LThlOTEtYWNjZTFhZTUwYTIxIiwiVGl0bGUiOiJTRU0gQXVkaXQiLCJEYXRlVGltZSI6IjIwMTktMDEtMTNUMjM6NTk6MDBaIiwiUGVyY2VudGFnZUNvbXBsZXRlIjpudWxsLCJOb3RlIjpudWxsLCJTdHlsZSI6eyIkaWQiOiIzNjciLCJUaXRsZVBvc2l0aW9uIjoiUmlnaHQiLCJEYXRlUG9zaXRpb24iOiJMZWZ0IiwiU2hhcGVUeXBlIjoxLCJTaGFwZVNpemUiOjEsIlNoYXBlU3R5bGUiOnsiJGlkIjoiMzY4IiwiTWFyZ2luIjp7IiRpZCI6IjM2OSIsIlRvcCI6MC4wLCJMZWZ0IjowLjAsIlJpZ2h0IjowLjAsIkJvdHRvbSI6MC4wfSwiUGFkZGluZyI6eyIkaWQiOiIzNzAiLCJUb3AiOjAuMCwiTGVmdCI6MC4wLCJSaWdodCI6MC4wLCJCb3R0b20iOjAuMH0sIkJhY2tncm91bmQiOnsiJGlkIjoiMzcxIiwiQ29sb3IiOnsiJGlkIjoiMzcyIiwiQSI6MjU1LCJSIjoxMTIsIkciOjE3MywiQiI6NzF9fSwiSXNWaXNpYmxlIjp0cnVlLCJXaWR0aCI6MTMuMCwiSGVpZ2h0IjoxMy4wLCJCb3JkZXJTdHlsZSI6eyIkaWQiOiIzNzMiLCJMaW5lQ29sb3IiOm51bGwsIkxpbmVXZWlnaHQiOjAuMCwiTGluZVR5cGUiOjAsIlBhcmVudFN0eWxlIjpudWxsfSwiUGFyZW50U3R5bGUiOm51bGx9LCJUaXRsZVN0eWxlIjp7IiRpZCI6IjM3NCIsIkZvbnRTZXR0aW5ncyI6eyIkaWQiOiIzNzUiLCJGb250U2l6ZSI6MTEsIkZvbnROYW1lIjoiQ2FsaWJyaSIsIklzQm9sZCI6dHJ1ZSwiSXNJdGFsaWMiOmZhbHNlLCJJc1VuZGVybGluZWQiOmZhbHNlLCJQYXJlbnRTdHlsZSI6bnVsbH0sIkF1dG9TaXplIjowLCJGb3JlZ3JvdW5kIjp7IiRpZCI6IjM3NiIsIkNvbG9yIjp7IiRpZCI6IjM3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zgiLCJUb3AiOjAuMCwiTGVmdCI6MC4wLCJSaWdodCI6MC4wLCJCb3R0b20iOjAuMH0sIlBhZGRpbmciOnsiJGlkIjoiMzc5IiwiVG9wIjowLjAsIkxlZnQiOjAuMCwiUmlnaHQiOjAuMCwiQm90dG9tIjowLjB9LCJCYWNrZ3JvdW5kIjp7IiRyZWYiOiIyNjYifSwiSXNWaXNpYmxlIjp0cnVlLCJXaWR0aCI6MC4wLCJIZWlnaHQiOjAuMCwiQm9yZGVyU3R5bGUiOm51bGwsIlBhcmVudFN0eWxlIjpudWxsfSwiRGF0ZVN0eWxlIjp7IiRpZCI6IjM4MCIsIkZvbnRTZXR0aW5ncyI6eyIkaWQiOiIzODE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GlkIjoiMzgyIiwiVG9wIjowLjAsIkxlZnQiOjAuMCwiUmlnaHQiOjAuMCwiQm90dG9tIjowLjB9LCJQYWRkaW5nIjp7IiRpZCI6IjM4MyIsIlRvcCI6MC4wLCJMZWZ0IjowLjAsIlJpZ2h0IjowLjAsIkJvdHRvbSI6MC4wfSwiQmFja2dyb3VuZCI6eyIkcmVmIjoiMjcyIn0sIklzVmlzaWJsZSI6ZmFsc2UsIldpZHRoIjowLjAsIkhlaWdodCI6MC4wLCJCb3JkZXJTdHlsZSI6bnVsbCwiUGFyZW50U3R5bGUiOm51bGx9LCJEYXRlRm9ybWF0Ijp7IiRpZCI6IjM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UiLCJGb3JtYXQiOjAsIklzVmlzaWJsZSI6ZmFsc2UsIkxhc3RLbm93blZpc2liaWxpdHlTdGF0ZSI6ZmFsc2V9LCJJc1Zpc2libGUiOnRydWUsIlBhcmVudFN0eWxlIjpudWxsfSwiSHlwZXJsaW5rIjp7IiRpZCI6IjM4NiIsIkFkZHJlc3MiOiIiLCJTdWJBZGRyZXNzIjoiIn0sIkltcG9ydElkIjpudWxsfSx7IiRpZCI6IjM4NyIsIklkIjoiMzRiMGE4OTQtOGE4NC00ZWMwLTk3MWEtZDhlZWU3MjQ2OGMxIiwiSW5kZXgiOjcsIkdyb3VwSWQiOiJlYzAwZTRlZC03ODM5LTQzZTgtOGU5MS1hY2NlMWFlNTBhMjEiLCJUaXRsZSI6IlNFTSBSZXZpZXciLCJEYXRlVGltZSI6IjIwMTktMTAtMTNUMjM6NTk6MDBaIiwiUGVyY2VudGFnZUNvbXBsZXRlIjpudWxsLCJOb3RlIjpudWxsLCJTdHlsZSI6eyIkaWQiOiIzODgiLCJUaXRsZVBvc2l0aW9uIjoiUmlnaHQiLCJEYXRlUG9zaXRpb24iOiJMZWZ0IiwiU2hhcGVUeXBlIjoxLCJTaGFwZVNpemUiOjEsIlNoYXBlU3R5bGUiOnsiJGlkIjoiMzg5IiwiTWFyZ2luIjp7IiRyZWYiOiIzMTUifSwiUGFkZGluZyI6eyIkcmVmIjoiMzE2In0sIkJhY2tncm91bmQiOnsiJGlkIjoiMzkwIiwiQ29sb3IiOnsiJGlkIjoiMzkxIiwiQSI6MjU1LCJSIjoxMTIsIkciOjE3MywiQiI6NzF9fSwiSXNWaXNpYmxlIjp0cnVlLCJXaWR0aCI6MTguMCwiSGVpZ2h0IjoyMC4wLCJCb3JkZXJTdHlsZSI6eyIkaWQiOiIzOTIiLCJMaW5lQ29sb3IiOm51bGwsIkxpbmVXZWlnaHQiOjAuMCwiTGluZVR5cGUiOjAsIlBhcmVudFN0eWxlIjpudWxsfSwiUGFyZW50U3R5bGUiOm51bGx9LCJUaXRsZVN0eWxlIjp7IiRpZCI6IjM5MyIsIkZvbnRTZXR0aW5ncyI6eyIkaWQiOiIzOTQiLCJGb250U2l6ZSI6MTEsIkZvbnROYW1lIjoiQ2FsaWJyaSIsIklzQm9sZCI6dHJ1ZSwiSXNJdGFsaWMiOmZhbHNlLCJJc1VuZGVybGluZWQiOmZhbHNlLCJQYXJlbnRTdHlsZSI6bnVsbH0sIkF1dG9TaXplIjowLCJGb3JlZ3JvdW5kIjp7IiRpZCI6IjM5NSIsIkNvbG9yIjp7IiRpZCI6IjM5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zI0In0sIlBhZGRpbmciOnsiJHJlZiI6IjMyNSJ9LCJCYWNrZ3JvdW5kIjp7IiRyZWYiOiI3NCJ9LCJJc1Zpc2libGUiOnRydWUsIldpZHRoIjowLjAsIkhlaWdodCI6MC4wLCJCb3JkZXJTdHlsZSI6bnVsbCwiUGFyZW50U3R5bGUiOm51bGx9LCJEYXRlU3R5bGUiOnsiJGlkIjoiMzk3IiwiRm9udFNldHRpbmdzIjp7IiRpZCI6IjM5OCIsIkZvbnRTaXplIjoxMCwiRm9udE5hbWUiOiJDYWxpYnJpIiwiSXNCb2xkIjpmYWxzZSwiSXNJdGFsaWMiOmZhbHNlLCJJc1VuZGVybGluZWQiOmZhbHNlLCJQYXJlbnRTdHlsZSI6bnVsbH0sIkF1dG9TaXplIjowLCJGb3JlZ3JvdW5kIjp7IiRpZCI6IjM5OSIsIkNvbG9yIjp7IiRpZCI6IjQwMCIsIkEiOjI1NSwiUiI6MTgsIkciOjE5LCJCIjoyMn19LCJNYXhXaWR0aCI6MjAwLjAsIk1heEhlaWdodCI6IkluZmluaXR5IiwiU21hcnRGb3JlZ3JvdW5kSXNBY3RpdmUiOmZhbHNlLCJIb3Jpem9udGFsQWxpZ25tZW50IjoyLCJWZXJ0aWNhbEFsaWdubWVudCI6MCwiU21hcnRGb3JlZ3JvdW5kIjpudWxsLCJCYWNrZ3JvdW5kRmlsbFR5cGUiOjAsIk1hcmdpbiI6eyIkcmVmIjoiMzMwIn0sIlBhZGRpbmciOnsiJHJlZiI6IjMzMSJ9LCJCYWNrZ3JvdW5kIjp7IiRyZWYiOiI4MSJ9LCJJc1Zpc2libGUiOmZhbHNlLCJXaWR0aCI6MC4wLCJIZWlnaHQiOjAuMCwiQm9yZGVyU3R5bGUiOm51bGwsIlBhcmVudFN0eWxlIjpudWxsfSwiRGF0ZUZvcm1hdCI6eyIkcmVmIjoiMzMyIn0sIldlZWtOdW1iZXJpbmciOnsiJGlkIjoiNDAxIiwiRm9ybWF0IjowLCJJc1Zpc2libGUiOmZhbHNlLCJMYXN0S25vd25WaXNpYmlsaXR5U3RhdGUiOmZhbHNlfSwiSXNWaXNpYmxlIjp0cnVlLCJQYXJlbnRTdHlsZSI6bnVsbH0sIkh5cGVybGluayI6eyIkaWQiOiI0MDIiLCJBZGRyZXNzIjoiIiwiU3ViQWRkcmVzcyI6IiJ9LCJJbXBvcnRJZCI6bnVsbH1dLCJJZCI6ImVjMDBlNGVkLTc4MzktNDNlOC04ZTkxLWFjY2UxYWU1MGEyMSIsIklzU2luZ2xlSXRlbVJvdyI6ZmFsc2V9LHsiJGlkIjoiNDAzIiwiX3Rhc2tzIjpbXSwiX21pbGVzdG9uZXMiOlt7IiRpZCI6IjQwNCIsIklkIjoiNTUwYTViZjUtZWJhMC00Mjk0LTkyYTQtMmNlY2JiNTVlYTAzIiwiSW5kZXgiOjgsIkdyb3VwSWQiOiIiLCJUaXRsZSI6IkJyYW5kIENoYW5nZSIsIkRhdGVUaW1lIjoiMjAxOS0wNy0xM1QyMzo1OTowMFoiLCJQZXJjZW50YWdlQ29tcGxldGUiOm51bGwsIk5vdGUiOm51bGwsIlN0eWxlIjp7IiRpZCI6IjQwNSIsIlRpdGxlUG9zaXRpb24iOiJSaWdodCIsIkRhdGVQb3NpdGlvbiI6IkxlZnQiLCJTaGFwZVR5cGUiOjEsIlNoYXBlU2l6ZSI6MSwiU2hhcGVTdHlsZSI6eyIkaWQiOiI0MDYiLCJNYXJnaW4iOnsiJHJlZiI6IjYzIn0sIlBhZGRpbmciOnsiJHJlZiI6IjY0In0sIkJhY2tncm91bmQiOnsiJGlkIjoiNDA3IiwiQ29sb3IiOnsiJGlkIjoiNDA4IiwiQSI6MjU1LCJSIjoxMTIsIkciOjE3MywiQiI6NzF9fSwiSXNWaXNpYmxlIjp0cnVlLCJXaWR0aCI6MTMuMCwiSGVpZ2h0IjoxMy4wLCJCb3JkZXJTdHlsZSI6eyIkaWQiOiI0MDkiLCJMaW5lQ29sb3IiOm51bGwsIkxpbmVXZWlnaHQiOjAuMCwiTGluZVR5cGUiOjAsIlBhcmVudFN0eWxlIjpudWxsfSwiUGFyZW50U3R5bGUiOm51bGx9LCJUaXRsZVN0eWxlIjp7IiRpZCI6IjQxMCIsIkZvbnRTZXR0aW5ncyI6eyIkaWQiOiI0MTEiLCJGb250U2l6ZSI6MTEsIkZvbnROYW1lIjoiQ2FsaWJyaSIsIklzQm9sZCI6dHJ1ZSwiSXNJdGFsaWMiOmZhbHNlLCJJc1VuZGVybGluZWQiOmZhbHNlLCJQYXJlbnRTdHlsZSI6bnVsbH0sIkF1dG9TaXplIjoyLCJGb3JlZ3JvdW5kIjp7IiRpZCI6IjQxMiIsIkNvbG9yIjp7IiRpZCI6IjQxMyIsIkEiOjI1NSwiUiI6MCwiRyI6MCwiQiI6MH19LCJNYXhXaWR0aCI6NjMuMjUzMzMzMzMzMzMzMzM3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0MTQiLCJGb250U2V0dGluZ3MiOnsiJGlkIjoiNDE1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0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E3IiwiRm9ybWF0IjowLCJJc1Zpc2libGUiOmZhbHNlLCJMYXN0S25vd25WaXNpYmlsaXR5U3RhdGUiOmZhbHNlfSwiSXNWaXNpYmxlIjp0cnVlLCJQYXJlbnRTdHlsZSI6bnVsbH0sIkh5cGVybGluayI6eyIkaWQiOiI0MTgiLCJBZGRyZXNzIjoiIiwiU3ViQWRkcmVzcyI6IiJ9LCJJbXBvcnRJZCI6bnVsbH1dLCJJZCI6IjAwMDAwMDAwLTAwMDAtMDAwMC0wMDAwLTAwMDAwMDAwMDAwMCIsIklzU2luZ2xlSXRlbVJvdyI6dHJ1ZX1dLCJJbmRleCI6MCwiSWQiOiJhNzA1ZWUzYy0yMDBlLTRlYTAtODc0ZC03YTUyZTZiMmNhNjkiLCJIZWFkZXJUZXh0IjpudWxsLCJJc0RlZmF1bHQiOnRydWUsIlN0eWxlIjp7IiRpZCI6IjQxOSIsIkhlYWRlclN0eWxlIjp7IiRpZCI6IjQyMCIsIlRleHRTdHlsZSI6eyIkaWQiOiI0MjEiLCJGb250U2V0dGluZ3MiOnsiJGlkIjoiNDIyIiwiRm9udFNpemUiOjExLCJGb250TmFtZSI6IkNhbGlicmkiLCJJc0JvbGQiOmZhbHNlLCJJc0l0YWxpYyI6ZmFsc2UsIklzVW5kZXJsaW5lZCI6ZmFsc2UsIlBhcmVudFN0eWxlIjpudWxsfSwiQXV0b1NpemUiOjIsIkZvcmVncm91bmQiOnsiJGlkIjoiNDIzIiwiQ29sb3IiOnsiJGlkIjoiNDI0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DI1IiwiVG9wIjowLjAsIkxlZnQiOjAuMCwiUmlnaHQiOjAuMCwiQm90dG9tIjowLjB9LCJQYWRkaW5nIjp7IiRpZCI6IjQyNiIsIlRvcCI6MC4wLCJMZWZ0IjowLjAsIlJpZ2h0IjowLjAsIkJvdHRvbSI6MC4wfSwiQmFja2dyb3VuZCI6bnVsbCwiSXNWaXNpYmxlIjp0cnVlLCJXaWR0aCI6MC4wLCJIZWlnaHQiOjAuMCwiQm9yZGVyU3R5bGUiOm51bGwsIlBhcmVudFN0eWxlIjpudWxsfSwiUmVjdGFuZ2x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NjMsIlIiOjExMiwiRyI6MTczLCJCIjo3MX19LCJJc1Zpc2libGUiOnRydWUsIldpZHRoIjowLjAsIkhlaWdodCI6MC4wLCJCb3JkZXJTdHlsZSI6eyIkaWQiOiI0MzIiLCJMaW5lQ29sb3IiOnsiJGlkIjoiNDMzIiwiJHR5cGUiOiJOTFJFLkNvbW1vbi5Eb20uU29saWRDb2xvckJydXNoLCBOTFJFLkNvbW1vbiIsIkNvbG9yIjp7IiRpZCI6IjQzNCIsIkEiOjI1NSwiUiI6MjU1LCJHIjowLCJCIjowfX0sIkxpbmVXZWlnaHQiOjAuMCwiTGluZVR5cGUiOjAsIlBhcmVudFN0eWxlIjpudWxsfSwiUGFyZW50U3R5bGUiOm51bGx9LCJNYXJnaW4iOnsiJGlkIjoiNDM1IiwiVG9wIjowLjAsIkxlZnQiOjAuMCwiUmlnaHQiOjAuMCwiQm90dG9tIjowLjB9LCJQYWRkaW5nIjp7IiRpZCI6IjQzNiIsIlRvcCI6MC4wLCJMZWZ0IjowLjAsIlJpZ2h0IjowLjAsIkJvdHRvbSI6MC4wfSwiQmFja2dyb3VuZCI6bnVsbCwiSXNWaXNpYmxlIjp0cnVlLCJXaWR0aCI6MC4wLCJIZWlnaHQiOjAuMCwiQm9yZGVyU3R5bGUiOm51bGwsIlBhcmVudFN0eWxlIjpudWxsfSwiQmFja2dyb3VuZF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UxLCJSIjoxNjcsIkciOjE4MywiQiI6MTM3fX0sIklzVmlzaWJsZSI6dHJ1ZSwiV2lkdGgiOjAuMCwiSGVpZ2h0Ijo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k1hcmdpbiI6eyIkaWQiOiI0NDUiLCJUb3AiOjAuMCwiTGVmdCI6MC4wLCJSaWdodCI6MC4wLCJCb3R0b20iOjAuMH0sIlBhZGRpbmciOnsiJGlkIjoiNDQ2IiwiVG9wIjowLjAsIkxlZnQiOjAuMCwiUmlnaHQiOjAuMCwiQm90dG9tIjowLjB9LCJJc1Zpc2libGUiOnRydWUsIldpZHRoIjowLjAsIkhlaWdodCI6MC4wLCJCb3JkZXJTdHlsZSI6bnVsbCwiUGFyZW50U3R5bGUiOm51bGx9fV0sIklkIjoiZTVmMmI1NGMtYzA5Yi00ODQ2LTk3YTYtMDE0N2ZiNzYzZDkwIiwiSW5kZXgiOjEsIkhlYWRlclRleHQiOiJTRU8vU0VNIiwiU3R5bGUiOnsiJGlkIjoiNDQ3IiwiSGVhZGVyU3R5bGUiOnsiJGlkIjoiNDQ4IiwiVGV4dElzVmVydGljYWwiOmZhbHNlLCJUZXh0U3R5bGUiOnsiJGlkIjoiNDQ5IiwiRm9udFNldHRpbmdzIjp7IiRpZCI6IjQ1MCIsIkZvbnRTaXplIjoxMiwiRm9udE5hbWUiOiJDYWxpYnJpIiwiSXNCb2xkIjp0cnVlLCJJc0l0YWxpYyI6ZmFsc2UsIklzVW5kZXJsaW5lZCI6ZmFsc2UsIlBhcmVudFN0eWxlIjpudWxsfSwiQXV0b1NpemUiOjAsIkZvcmVncm91bmQiOnsiJGlkIjoiNDUxIiwiQ29sb3IiOnsiJGlkIjoiNDUyIiwiQSI6MjU1LCJSIjoyNywiRyI6MTYsIkIiOjE5fX0sIk1heFdpZHRoIjowLjAsIk1heEhlaWdodCI6MC4wLCJTbWFydEZvcmVncm91bmRJc0FjdGl2ZSI6ZmFsc2UsIkhvcml6b250YWxBbGlnbm1lbnQiOjAsIlZlcnRpY2FsQWxpZ25tZW50IjowLCJTbWFydEZvcmVncm91bmQiOm51bGwsIkJhY2tncm91bmRGaWxsVHlwZSI6MCwiTWFyZ2luIjp7IiRyZWYiOiIyMjYifSwiUGFkZGluZyI6eyIkcmVmIjoiMjI3In0sIkJhY2tncm91bmQiOm51bGwsIklzVmlzaWJsZSI6ZmFsc2UsIldpZHRoIjowLjAsIkhlaWdodCI6MC4wLCJCb3JkZXJTdHlsZSI6bnVsbCwiUGFyZW50U3R5bGUiOm51bGx9LCJSZWN0YW5nbGVTdHlsZSI6eyIkaWQiOiI0NTMiLCJNYXJnaW4iOnsiJHJlZiI6IjIyOSJ9LCJQYWRkaW5nIjp7IiRyZWYiOiIyMzAifSwiQmFja2dyb3VuZCI6eyIkaWQiOiI0NTQiLCJDb2xvciI6eyIkaWQiOiI0NTUiLCJBIjoyNTUsIlIiOjExMiwiRyI6MTczLCJCIjo3MX19LCJJc1Zpc2libGUiOmZhbHNlLCJXaWR0aCI6MC4wLCJIZWlnaHQiOjAuMCwiQm9yZGVyU3R5bGUiOnsiJGlkIjoiNDU2IiwiTGluZUNvbG9yIjp7IiRpZCI6IjQ1NyIsIiR0eXBlIjoiTkxSRS5Db21tb24uRG9tLlNvbGlkQ29sb3JCcnVzaCwgTkxSRS5Db21tb24iLCJDb2xvciI6eyIkaWQiOiI0NTgiLCJBIjoyNTUsIlIiOjI3LCJHIjoxNiwiQiI6MTl9fSwiTGluZVdlaWdodCI6MC4wLCJMaW5lVHlwZSI6MCwiUGFyZW50U3R5bGUiOm51bGx9LCJQYXJlbnRTdHlsZSI6bnVsbH0sIk1hcmdpbiI6eyIkcmVmIjoiMjM2In0sIlBhZGRpbmciOnsiJHJlZiI6IjIzNyJ9LCJCYWNrZ3JvdW5kIjpudWxsLCJJc1Zpc2libGUiOnRydWUsIldpZHRoIjowLjAsIkhlaWdodCI6MC4wLCJCb3JkZXJTdHlsZSI6bnVsbCwiUGFyZW50U3R5bGUiOm51bGx9LCJCYWNrZ3JvdW5kU3R5bGUiOnsiJGlkIjoiNDU5IiwiTWFyZ2luIjp7IiRyZWYiOiIyMzkifSwiUGFkZGluZyI6eyIkcmVmIjoiMjQwIn0sIkJhY2tncm91bmQiOnsiJGlkIjoiNDYwIiwiQ29sb3IiOnsiJGlkIjoiNDYxIiwiQSI6MzgsIlIiOjExMiwiRyI6MTczLCJCIjo3MX19LCJJc1Zpc2libGUiOnRydWUsIldpZHRoIjowLjAsIkhlaWdodCI6MC4wLCJCb3JkZXJTdHlsZSI6eyIkaWQiOiI0NjIiLCJMaW5lQ29sb3IiOnsiJGlkIjoiNDYzIiwiJHR5cGUiOiJOTFJFLkNvbW1vbi5Eb20uU29saWRDb2xvckJydXNoLCBOTFJFLkNvbW1vbiIsIkNvbG9yIjp7IiRpZCI6IjQ2NCIsIkEiOjI1NSwiUiI6MjA4LCJHIjoyMDYsIkIiOjIwNn19LCJMaW5lV2VpZ2h0IjowLjAsIkxpbmVUeXBlIjowLCJQYXJlbnRTdHlsZSI6bnVsbH0sIlBhcmVudFN0eWxlIjpudWxsfSwiSXNBYm92ZVRpbWViYW5kIjpmYWxzZSwiTWFyZ2luIjp7IiRpZCI6IjQ2NSIsIlRvcCI6MC4wLCJMZWZ0IjowLjAsIlJpZ2h0IjowLjAsIkJvdHRvbSI6MC4wfSwiUGFkZGluZyI6eyIkaWQiOiI0NjYiLCJUb3AiOjAuMCwiTGVmdCI6MC4wLCJSaWdodCI6MC4wLCJCb3R0b20iOjAuMH0sIklzVmlzaWJsZSI6dHJ1ZSwiV2lkdGgiOjAuMCwiSGVpZ2h0IjowLjAsIkJvcmRlclN0eWxlIjp7IiRpZCI6IjQ2NyIsIkxpbmVDb2xvciI6bnVsbCwiTGluZVdlaWdodCI6MC4wLCJMaW5lVHlwZSI6MCwiUGFyZW50U3R5bGUiOm51bGx9LCJQYXJlbnRTdHlsZSI6bnVsbH19LHsiJGlkIjoiNDY4IiwiX2FjdGl2aXRpZXMiOlt7IiRpZCI6IjQ2OSIsIl9yb3dzIjpbeyIkaWQiOiI0NzAiLCJfdGFza3MiOltdLCJfbWlsZXN0b25lcyI6W3siJGlkIjoiNDcxIiwiSWQiOiIyZmMzYWY4Yy1iZTIwLTQ3ZDktYjEzMS05NDAwODFlNWY5NmUiLCJJbmRleCI6MjEsIkdyb3VwSWQiOiI2MTE1ZWI5NC01ZmFiLTRhMzctYTM1MS03ZTEzNGZmMTc3M2QiLCJUaXRsZSI6IjNyZCBQYXJ0eSBMZWFkIEdlbiIsIkRhdGVUaW1lIjoiMjAxOS0wNy0xM1QyMzo1OTowMFoiLCJQZXJjZW50YWdlQ29tcGxldGUiOm51bGwsIk5vdGUiOm51bGwsIlN0eWxlIjp7IiRpZCI6IjQ3MiIsIlRpdGxlUG9zaXRpb24iOiJSaWdodCIsIkRhdGVQb3NpdGlvbiI6IkxlZnQiLCJTaGFwZVR5cGUiOjQsIlNoYXBlU2l6ZSI6MywiU2hhcGVTdHlsZSI6eyIkaWQiOiI0NzMiLCJNYXJnaW4iOnsiJHJlZiI6IjYzIn0sIlBhZGRpbmciOnsiJHJlZiI6IjY0In0sIkJhY2tncm91bmQiOnsiJGlkIjoiNDc0IiwiQ29sb3IiOnsiJGlkIjoiNDc1IiwiQSI6MjU1LCJSIjo5MSwiRyI6MTU1LCJCIjoyMTN9fSwiSXNWaXNpYmxlIjp0cnVlLCJXaWR0aCI6MTMuOTk5NzYzNDg4NzY5NTMxLCJIZWlnaHQiOjE2LjMzMzA3MDc1NTAwNDg4MywiQm9yZGVyU3R5bGUiOnsiJGlkIjoiNDc2IiwiTGluZUNvbG9yIjpudWxsLCJMaW5lV2VpZ2h0IjowLjAsIkxpbmVUeXBlIjowLCJQYXJlbnRTdHlsZSI6bnVsbH0sIlBhcmVudFN0eWxlIjpudWxsfSwiVGl0bGVTdHlsZSI6eyIkaWQiOiI0NzciLCJGb250U2V0dGluZ3MiOnsiJGlkIjoiNDc4IiwiRm9udFNpemUiOjExLCJGb250TmFtZSI6IkNhbGlicmkiLCJJc0JvbGQiOnRydWUsIklzSXRhbGljIjpmYWxzZSwiSXNVbmRlcmxpbmVkIjpmYWxzZSwiUGFyZW50U3R5bGUiOm51bGx9LCJBdXRvU2l6ZSI6MiwiRm9yZWdyb3VuZCI6eyIkaWQiOiI0NzkiLCJDb2xvciI6eyIkaWQiOiI0ODAiLCJBIjoyNTUsIlIiOjAsIkciOjAsIkIiOjB9fSwiTWF4V2lkdGgiOjg2LjY5MDAwMDAwMDAwMDAxMi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NDgxIiwiRm9udFNldHRpbmdzIjp7IiRpZCI6IjQ4Mi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ND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4NCIsIkZvcm1hdCI6MCwiSXNWaXNpYmxlIjpmYWxzZSwiTGFzdEtub3duVmlzaWJpbGl0eVN0YXRlIjpmYWxzZX0sIklzVmlzaWJsZSI6dHJ1ZSwiUGFyZW50U3R5bGUiOm51bGx9LCJIeXBlcmxpbmsiOnsiJGlkIjoiNDg1IiwiQWRkcmVzcyI6IiIsIlN1YkFkZHJlc3MiOiIifSwiSW1wb3J0SWQiOm51bGx9LHsiJGlkIjoiNDg2IiwiSWQiOiJiZTU0YWMxMS0yMjNhLTQ1MzgtYjBhOS01ZDRjNzEzYWI5ZTMiLCJJbmRleCI6MjIsIkdyb3VwSWQiOiI2MTE1ZWI5NC01ZmFiLTRhMzctYTM1MS03ZTEzNGZmMTc3M2QiLCJUaXRsZSI6IkJpbmcgQWRzIiwiRGF0ZVRpbWUiOiIyMDE5LTA0LTEzVDIzOjU5OjAwWiIsIlBlcmNlbnRhZ2VDb21wbGV0ZSI6bnVsbCwiTm90ZSI6bnVsbCwiU3R5bGUiOnsiJGlkIjoiNDg3IiwiVGl0bGVQb3NpdGlvbiI6IlJpZ2h0IiwiRGF0ZVBvc2l0aW9uIjoiTGVmdCIsIlNoYXBlVHlwZSI6NCwiU2hhcGVTaXplIjozLCJTaGFwZVN0eWxlIjp7IiRpZCI6IjQ4OCIsIk1hcmdpbiI6eyIkaWQiOiI0ODkiLCJUb3AiOjAuMCwiTGVmdCI6MC4wLCJSaWdodCI6MC4wLCJCb3R0b20iOjAuMH0sIlBhZGRpbmciOnsiJGlkIjoiNDkwIiwiVG9wIjowLjAsIkxlZnQiOjAuMCwiUmlnaHQiOjAuMCwiQm90dG9tIjowLjB9LCJCYWNrZ3JvdW5kIjp7IiRpZCI6IjQ5MSIsIkNvbG9yIjp7IiRpZCI6IjQ5MiIsIkEiOjI1NSwiUiI6OTEsIkciOjE1NSwiQiI6MjEzfX0sIklzVmlzaWJsZSI6dHJ1ZSwiV2lkdGgiOjEzLjk5OTc2MzQ4ODc2OTUzMSwiSGVpZ2h0IjoxNi4zMzMwNzA3NTUwMDQ4ODMsIkJvcmRlclN0eWxlIjp7IiRpZCI6IjQ5MyIsIkxpbmVDb2xvciI6bnVsbCwiTGluZVdlaWdodCI6MC4wLCJMaW5lVHlwZSI6MCwiUGFyZW50U3R5bGUiOm51bGx9LCJQYXJlbnRTdHlsZSI6bnVsbH0sIlRpdGxlU3R5bGUiOnsiJGlkIjoiNDk0IiwiRm9udFNldHRpbmdzIjp7IiRpZCI6IjQ5NSIsIkZvbnRTaXplIjoxMSwiRm9udE5hbWUiOiJDYWxpYnJpIiwiSXNCb2xkIjp0cnVlLCJJc0l0YWxpYyI6ZmFsc2UsIklzVW5kZXJsaW5lZCI6ZmFsc2UsIlBhcmVudFN0eWxlIjpudWxsfSwiQXV0b1NpemUiOjIsIkZvcmVncm91bmQiOnsiJGlkIjoiNDk2IiwiQ29sb3IiOnsiJGlkIjoiNDk3IiwiQSI6MjU1LCJSIjowLCJHIjowLCJCIjowfX0sIk1heFdpZHRoIjozOS40MywiTWF4SGVpZ2h0IjoiSW5maW5pdHkiLCJTbWFydEZvcmVncm91bmRJc0FjdGl2ZSI6ZmFsc2UsIkhvcml6b250YWxBbGlnbm1lbnQiOjAsIlZlcnRpY2FsQWxpZ25tZW50IjowLCJTbWFydEZvcmVncm91bmQiOm51bGwsIkJhY2tncm91bmRGaWxsVHlwZSI6MCwiTWFyZ2luIjp7IiRpZCI6IjQ5OCIsIlRvcCI6MC4wLCJMZWZ0IjowLjAsIlJpZ2h0IjowLjAsIkJvdHRvbSI6MC4wfSwiUGFkZGluZyI6eyIkaWQiOiI0OTkiLCJUb3AiOjAuMCwiTGVmdCI6MC4wLCJSaWdodCI6MC4wLCJCb3R0b20iOjAuMH0sIkJhY2tncm91bmQiOnsiJHJlZiI6IjI2NiJ9LCJJc1Zpc2libGUiOnRydWUsIldpZHRoIjowLjAsIkhlaWdodCI6MC4wLCJCb3JkZXJTdHlsZSI6bnVsbCwiUGFyZW50U3R5bGUiOm51bGx9LCJEYXRlU3R5bGUiOnsiJGlkIjoiNTAwIiwiRm9udFNldHRpbmdzIjp7IiRpZCI6IjUwMS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aWQiOiI1MDIiLCJUb3AiOjAuMCwiTGVmdCI6MC4wLCJSaWdodCI6MC4wLCJCb3R0b20iOjAuMH0sIlBhZGRpbmciOnsiJGlkIjoiNTAzIiwiVG9wIjowLjAsIkxlZnQiOjAuMCwiUmlnaHQiOjAuMCwiQm90dG9tIjowLjB9LCJCYWNrZ3JvdW5kIjp7IiRyZWYiOiIyNzIifSwiSXNWaXNpYmxlIjpmYWxzZSwiV2lkdGgiOjAuMCwiSGVpZ2h0IjowLjAsIkJvcmRlclN0eWxlIjpudWxsLCJQYXJlbnRTdHlsZSI6bnVsbH0sIkRhdGVGb3JtYXQiOnsiJGlkIjoiNTA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wNSIsIkZvcm1hdCI6MCwiSXNWaXNpYmxlIjpmYWxzZSwiTGFzdEtub3duVmlzaWJpbGl0eVN0YXRlIjpmYWxzZX0sIklzVmlzaWJsZSI6dHJ1ZSwiUGFyZW50U3R5bGUiOm51bGx9LCJIeXBlcmxpbmsiOnsiJGlkIjoiNTA2IiwiQWRkcmVzcyI6IiIsIlN1YkFkZHJlc3MiOiIifSwiSW1wb3J0SWQiOm51bGx9LHsiJGlkIjoiNTA3IiwiSWQiOiI1NjA4MzdkYy0xYWJkLTRhMGMtYTBkMi03YWY2ODQxODJhMDYiLCJJbmRleCI6MjMsIkdyb3VwSWQiOiI2MTE1ZWI5NC01ZmFiLTRhMzctYTM1MS03ZTEzNGZmMTc3M2QiLCJUaXRsZSI6IkZhY2Vib29rIEFkcyIsIkRhdGVUaW1lIjoiMjAxOS0wMS0xM1QyMzo1OTowMFoiLCJQZXJjZW50YWdlQ29tcGxldGUiOm51bGwsIk5vdGUiOm51bGwsIlN0eWxlIjp7IiRpZCI6IjUwOCIsIlRpdGxlUG9zaXRpb24iOiJSaWdodCIsIkRhdGVQb3NpdGlvbiI6IkxlZnQiLCJTaGFwZVR5cGUiOjQsIlNoYXBlU2l6ZSI6MywiU2hhcGVTdHlsZSI6eyIkaWQiOiI1MDkiLCJNYXJnaW4iOnsiJGlkIjoiNTEwIiwiVG9wIjowLjAsIkxlZnQiOjAuMCwiUmlnaHQiOjAuMCwiQm90dG9tIjowLjB9LCJQYWRkaW5nIjp7IiRpZCI6IjUxMSIsIlRvcCI6MC4wLCJMZWZ0IjowLjAsIlJpZ2h0IjowLjAsIkJvdHRvbSI6MC4wfSwiQmFja2dyb3VuZCI6eyIkaWQiOiI1MTIiLCJDb2xvciI6eyIkaWQiOiI1MTMiLCJBIjoyNTUsIlIiOjkxLCJHIjoxNTUsIkIiOjIxM319LCJJc1Zpc2libGUiOnRydWUsIldpZHRoIjoxMy45OTk3NjM0ODg3Njk1MzEsIkhlaWdodCI6MTYuMzMzMDcwNzU1MDA0ODgzLCJCb3JkZXJTdHlsZSI6eyIkaWQiOiI1MTQiLCJMaW5lQ29sb3IiOm51bGwsIkxpbmVXZWlnaHQiOjAuMCwiTGluZVR5cGUiOjAsIlBhcmVudFN0eWxlIjpudWxsfSwiUGFyZW50U3R5bGUiOm51bGx9LCJUaXRsZVN0eWxlIjp7IiRpZCI6IjUxNSIsIkZvbnRTZXR0aW5ncyI6eyIkaWQiOiI1MTYiLCJGb250U2l6ZSI6MTEsIkZvbnROYW1lIjoiQ2FsaWJyaSIsIklzQm9sZCI6dHJ1ZSwiSXNJdGFsaWMiOmZhbHNlLCJJc1VuZGVybGluZWQiOmZhbHNlLCJQYXJlbnRTdHlsZSI6bnVsbH0sIkF1dG9TaXplIjoyLCJGb3JlZ3JvdW5kIjp7IiRpZCI6IjUxNyIsIkNvbG9yIjp7IiRpZCI6IjUxOCIsIkEiOjI1NSwiUiI6MCwiRyI6MCwiQiI6MH19LCJNYXhXaWR0aCI6NjIuNzcsIk1heEhlaWdodCI6IkluZmluaXR5IiwiU21hcnRGb3JlZ3JvdW5kSXNBY3RpdmUiOmZhbHNlLCJIb3Jpem9udGFsQWxpZ25tZW50IjowLCJWZXJ0aWNhbEFsaWdubWVudCI6MCwiU21hcnRGb3JlZ3JvdW5kIjpudWxsLCJCYWNrZ3JvdW5kRmlsbFR5cGUiOjAsIk1hcmdpbiI6eyIkaWQiOiI1MTkiLCJUb3AiOjAuMCwiTGVmdCI6MC4wLCJSaWdodCI6MC4wLCJCb3R0b20iOjAuMH0sIlBhZGRpbmciOnsiJGlkIjoiNTIwIiwiVG9wIjowLjAsIkxlZnQiOjAuMCwiUmlnaHQiOjAuMCwiQm90dG9tIjowLjB9LCJCYWNrZ3JvdW5kIjp7IiRyZWYiOiIyNjYifSwiSXNWaXNpYmxlIjp0cnVlLCJXaWR0aCI6MC4wLCJIZWlnaHQiOjAuMCwiQm9yZGVyU3R5bGUiOm51bGwsIlBhcmVudFN0eWxlIjpudWxsfSwiRGF0ZVN0eWxlIjp7IiRpZCI6IjUyMSIsIkZvbnRTZXR0aW5ncyI6eyIkaWQiOiI1MjI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GlkIjoiNTIzIiwiVG9wIjowLjAsIkxlZnQiOjAuMCwiUmlnaHQiOjAuMCwiQm90dG9tIjowLjB9LCJQYWRkaW5nIjp7IiRpZCI6IjUyNCIsIlRvcCI6MC4wLCJMZWZ0IjowLjAsIlJpZ2h0IjowLjAsIkJvdHRvbSI6MC4wfSwiQmFja2dyb3VuZCI6eyIkcmVmIjoiMjcyIn0sIklzVmlzaWJsZSI6ZmFsc2UsIldpZHRoIjowLjAsIkhlaWdodCI6MC4wLCJCb3JkZXJTdHlsZSI6bnVsbCwiUGFyZW50U3R5bGUiOm51bGx9LCJEYXRlRm9ybWF0Ijp7IiRpZCI6IjU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YiLCJGb3JtYXQiOjAsIklzVmlzaWJsZSI6ZmFsc2UsIkxhc3RLbm93blZpc2liaWxpdHlTdGF0ZSI6ZmFsc2V9LCJJc1Zpc2libGUiOnRydWUsIlBhcmVudFN0eWxlIjpudWxsfSwiSHlwZXJsaW5rIjp7IiRpZCI6IjUyNyIsIkFkZHJlc3MiOiIiLCJTdWJBZGRyZXNzIjoiIn0sIkltcG9ydElkIjpudWxsfSx7IiRpZCI6IjUyOCIsIklkIjoiNjBjMDZhMDYtZmRjZS00M2EwLTkxOTMtZGY3MGFiNzQ1ZTE1IiwiSW5kZXgiOjI0LCJHcm91cElkIjoiNjExNWViOTQtNWZhYi00YTM3LWEzNTEtN2UxMzRmZjE3NzNkIiwiVGl0bGUiOiJZb3V0dWJlIEFkcyIsIkRhdGVUaW1lIjoiMjAxOS0xMC0xM1QyMzo1OTowMFoiLCJQZXJjZW50YWdlQ29tcGxldGUiOm51bGwsIk5vdGUiOm51bGwsIlN0eWxlIjp7IiRpZCI6IjUyOSIsIlRpdGxlUG9zaXRpb24iOiJSaWdodCIsIkRhdGVQb3NpdGlvbiI6IkxlZnQiLCJTaGFwZVR5cGUiOjQsIlNoYXBlU2l6ZSI6MywiU2hhcGVTdHlsZSI6eyIkaWQiOiI1MzAiLCJNYXJnaW4iOnsiJHJlZiI6IjYzIn0sIlBhZGRpbmciOnsiJHJlZiI6IjY0In0sIkJhY2tncm91bmQiOnsiJGlkIjoiNTMxIiwiQ29sb3IiOnsiJGlkIjoiNTMyIiwiQSI6MjU1LCJSIjo5MSwiRyI6MTU1LCJCIjoyMTN9fSwiSXNWaXNpYmxlIjp0cnVlLCJXaWR0aCI6MTMuOTk5NzYzNDg4NzY5NTMxLCJIZWlnaHQiOjE2LjMzMzA3MDc1NTAwNDg4MywiQm9yZGVyU3R5bGUiOnsiJGlkIjoiNTMzIiwiTGluZUNvbG9yIjpudWxsLCJMaW5lV2VpZ2h0IjowLjAsIkxpbmVUeXBlIjowLCJQYXJlbnRTdHlsZSI6bnVsbH0sIlBhcmVudFN0eWxlIjpudWxsfSwiVGl0bGVTdHlsZSI6eyIkaWQiOiI1MzQiLCJGb250U2V0dGluZ3MiOnsiJGlkIjoiNTM1IiwiRm9udFNpemUiOjExLCJGb250TmFtZSI6IkNhbGlicmkiLCJJc0JvbGQiOnRydWUsIklzSXRhbGljIjpmYWxzZSwiSXNVbmRlcmxpbmVkIjpmYWxzZSwiUGFyZW50U3R5bGUiOm51bGx9LCJBdXRvU2l6ZSI6MiwiRm9yZWdyb3VuZCI6eyIkaWQiOiI1MzYiLCJDb2xvciI6eyIkaWQiOiI1MzciLCJBIjoyNTUsIlIiOjAsIkciOjAsIkIiOjB9fSwiTWF4V2lkdGgiOjU3LjI0NjY2NjY2NjY2NjY3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1MzgiLCJGb250U2V0dGluZ3MiOnsiJGlkIjoiNTM5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1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QxIiwiRm9ybWF0IjowLCJJc1Zpc2libGUiOmZhbHNlLCJMYXN0S25vd25WaXNpYmlsaXR5U3RhdGUiOmZhbHNlfSwiSXNWaXNpYmxlIjp0cnVlLCJQYXJlbnRTdHlsZSI6bnVsbH0sIkh5cGVybGluayI6eyIkaWQiOiI1NDIiLCJBZGRyZXNzIjoiIiwiU3ViQWRkcmVzcyI6IiJ9LCJJbXBvcnRJZCI6bnVsbH1dLCJJZCI6IjYxMTVlYjk0LTVmYWItNGEzNy1hMzUxLTdlMTM0ZmYxNzczZCIsIklzU2luZ2xlSXRlbVJvdyI6ZmFsc2V9LHsiJGlkIjoiNTQzIiwiX3Rhc2tzIjpbXSwiX21pbGVzdG9uZXMiOlt7IiRpZCI6IjU0NCIsIklkIjoiMmUyNzYyNmUtM2QwOS00ZGQwLWEyMTAtYjFlMDVkNmJmZGQ4IiwiSW5kZXgiOjI1LCJHcm91cElkIjoiOWU0NWZiMzYtZmFhZC00ZTU0LWEwYTYtNmZjN2Q0MThiNWQyIiwiVGl0bGUiOiJHb29nbGUgQWRzIiwiRGF0ZVRpbWUiOiIyMDE5LTAxLTEzVDIzOjU5OjAwWiIsIlBlcmNlbnRhZ2VDb21wbGV0ZSI6bnVsbCwiTm90ZSI6bnVsbCwiU3R5bGUiOnsiJGlkIjoiNTQ1IiwiVGl0bGVQb3NpdGlvbiI6IlJpZ2h0IiwiRGF0ZVBvc2l0aW9uIjoiTGVmdCIsIlNoYXBlVHlwZSI6NCwiU2hhcGVTaXplIjozLCJTaGFwZVN0eWxlIjp7IiRpZCI6IjU0NiIsIk1hcmdpbiI6eyIkaWQiOiI1NDciLCJUb3AiOjAuMCwiTGVmdCI6MC4wLCJSaWdodCI6MC4wLCJCb3R0b20iOjAuMH0sIlBhZGRpbmciOnsiJGlkIjoiNTQ4IiwiVG9wIjowLjAsIkxlZnQiOjAuMCwiUmlnaHQiOjAuMCwiQm90dG9tIjowLjB9LCJCYWNrZ3JvdW5kIjp7IiRpZCI6IjU0OSIsIkNvbG9yIjp7IiRpZCI6IjU1MCIsIkEiOjI1NSwiUiI6OTEsIkciOjE1NSwiQiI6MjEzfX0sIklzVmlzaWJsZSI6dHJ1ZSwiV2lkdGgiOjEzLjk5OTc2MzQ4ODc2OTUzMSwiSGVpZ2h0IjoxNi4zMzMwNzA3NTUwMDQ4ODMsIkJvcmRlclN0eWxlIjp7IiRpZCI6IjU1MSIsIkxpbmVDb2xvciI6bnVsbCwiTGluZVdlaWdodCI6MC4wLCJMaW5lVHlwZSI6MCwiUGFyZW50U3R5bGUiOm51bGx9LCJQYXJlbnRTdHlsZSI6bnVsbH0sIlRpdGxlU3R5bGUiOnsiJGlkIjoiNTUyIiwiRm9udFNldHRpbmdzIjp7IiRpZCI6IjU1MyIsIkZvbnRTaXplIjoxMSwiRm9udE5hbWUiOiJDYWxpYnJpIiwiSXNCb2xkIjp0cnVlLCJJc0l0YWxpYyI6ZmFsc2UsIklzVW5kZXJsaW5lZCI6ZmFsc2UsIlBhcmVudFN0eWxlIjpudWxsfSwiQXV0b1NpemUiOjIsIkZvcmVncm91bmQiOnsiJGlkIjoiNTU0IiwiQ29sb3IiOnsiJGlkIjoiNTU1IiwiQSI6MjU1LCJSIjowLCJHIjowLCJCIjowfX0sIk1heFdpZHRoIjo1MS43MzMzMzMzMzMzMzMzMzQsIk1heEhlaWdodCI6IkluZmluaXR5IiwiU21hcnRGb3JlZ3JvdW5kSXNBY3RpdmUiOmZhbHNlLCJIb3Jpem9udGFsQWxpZ25tZW50IjowLCJWZXJ0aWNhbEFsaWdubWVudCI6MCwiU21hcnRGb3JlZ3JvdW5kIjpudWxsLCJCYWNrZ3JvdW5kRmlsbFR5cGUiOjAsIk1hcmdpbiI6eyIkaWQiOiI1NTYiLCJUb3AiOjAuMCwiTGVmdCI6MC4wLCJSaWdodCI6MC4wLCJCb3R0b20iOjAuMH0sIlBhZGRpbmciOnsiJGlkIjoiNTU3IiwiVG9wIjowLjAsIkxlZnQiOjAuMCwiUmlnaHQiOjAuMCwiQm90dG9tIjowLjB9LCJCYWNrZ3JvdW5kIjp7IiRyZWYiOiIyNjYifSwiSXNWaXNpYmxlIjp0cnVlLCJXaWR0aCI6MC4wLCJIZWlnaHQiOjAuMCwiQm9yZGVyU3R5bGUiOm51bGwsIlBhcmVudFN0eWxlIjpudWxsfSwiRGF0ZVN0eWxlIjp7IiRpZCI6IjU1OCIsIkZvbnRTZXR0aW5ncyI6eyIkaWQiOiI1NTk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GlkIjoiNTYwIiwiVG9wIjowLjAsIkxlZnQiOjAuMCwiUmlnaHQiOjAuMCwiQm90dG9tIjowLjB9LCJQYWRkaW5nIjp7IiRpZCI6IjU2MSIsIlRvcCI6MC4wLCJMZWZ0IjowLjAsIlJpZ2h0IjowLjAsIkJvdHRvbSI6MC4wfSwiQmFja2dyb3VuZCI6eyIkcmVmIjoiMjcyIn0sIklzVmlzaWJsZSI6ZmFsc2UsIldpZHRoIjowLjAsIkhlaWdodCI6MC4wLCJCb3JkZXJTdHlsZSI6bnVsbCwiUGFyZW50U3R5bGUiOm51bGx9LCJEYXRlRm9ybWF0Ijp7IiRpZCI6IjU2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jMiLCJGb3JtYXQiOjAsIklzVmlzaWJsZSI6ZmFsc2UsIkxhc3RLbm93blZpc2liaWxpdHlTdGF0ZSI6ZmFsc2V9LCJJc1Zpc2libGUiOnRydWUsIlBhcmVudFN0eWxlIjpudWxsfSwiSHlwZXJsaW5rIjp7IiRpZCI6IjU2NCIsIkFkZHJlc3MiOiIiLCJTdWJBZGRyZXNzIjoiIn0sIkltcG9ydElkIjpudWxsfSx7IiRpZCI6IjU2NSIsIklkIjoiZGY2ZTIzY2ItOTNlMy00MzM2LWFkZmQtYzM5YjRkNTA1M2RlIiwiSW5kZXgiOjI2LCJHcm91cElkIjoiOWU0NWZiMzYtZmFhZC00ZTU0LWEwYTYtNmZjN2Q0MThiNWQyIiwiVGl0bGUiOiJEaXNwbGF5IEFkcyBDcmVhdGl2ZSIsIkRhdGVUaW1lIjoiMjAxOS0wNC0xM1QyMzo1OTowMFoiLCJQZXJjZW50YWdlQ29tcGxldGUiOm51bGwsIk5vdGUiOm51bGwsIlN0eWxlIjp7IiRpZCI6IjU2NiIsIlRpdGxlUG9zaXRpb24iOiJSaWdodCIsIkRhdGVQb3NpdGlvbiI6IkxlZnQiLCJTaGFwZVR5cGUiOjQsIlNoYXBlU2l6ZSI6MywiU2hhcGVTdHlsZSI6eyIkaWQiOiI1NjciLCJNYXJnaW4iOnsiJHJlZiI6IjYzIn0sIlBhZGRpbmciOnsiJHJlZiI6IjY0In0sIkJhY2tncm91bmQiOnsiJGlkIjoiNTY4IiwiQ29sb3IiOnsiJGlkIjoiNTY5IiwiQSI6MjU1LCJSIjo5MSwiRyI6MTU1LCJCIjoyMTN9fSwiSXNWaXNpYmxlIjp0cnVlLCJXaWR0aCI6MTMuOTk5NzYzNDg4NzY5NTMxLCJIZWlnaHQiOjE2LjMzMzA3MDc1NTAwNDg4MywiQm9yZGVyU3R5bGUiOnsiJGlkIjoiNTcwIiwiTGluZUNvbG9yIjpudWxsLCJMaW5lV2VpZ2h0IjowLjAsIkxpbmVUeXBlIjowLCJQYXJlbnRTdHlsZSI6bnVsbH0sIlBhcmVudFN0eWxlIjpudWxsfSwiVGl0bGVTdHlsZSI6eyIkaWQiOiI1NzEiLCJGb250U2V0dGluZ3MiOnsiJGlkIjoiNTcyIiwiRm9udFNpemUiOjExLCJGb250TmFtZSI6IkNhbGlicmkiLCJJc0JvbGQiOnRydWUsIklzSXRhbGljIjpmYWxzZSwiSXNVbmRlcmxpbmVkIjpmYWxzZSwiUGFyZW50U3R5bGUiOm51bGx9LCJBdXRvU2l6ZSI6MiwiRm9yZWdyb3VuZCI6eyIkaWQiOiI1NzMiLCJDb2xvciI6eyIkaWQiOiI1NzQiLCJBIjoyNTUsIlIiOjAsIkciOjAsIkIiOjB9fSwiTWF4V2lkdGgiOjkyLjU0NjY2NjY2NjY2NjY2Ny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NTc1IiwiRm9udFNldHRpbmdzIjp7IiRpZCI6IjU3Ni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NT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OCIsIkZvcm1hdCI6MCwiSXNWaXNpYmxlIjpmYWxzZSwiTGFzdEtub3duVmlzaWJpbGl0eVN0YXRlIjpmYWxzZX0sIklzVmlzaWJsZSI6dHJ1ZSwiUGFyZW50U3R5bGUiOm51bGx9LCJIeXBlcmxpbmsiOnsiJGlkIjoiNTc5IiwiQWRkcmVzcyI6IiIsIlN1YkFkZHJlc3MiOiIifSwiSW1wb3J0SWQiOm51bGx9LHsiJGlkIjoiNTgwIiwiSWQiOiJhYTAwZGRlNy00MWMyLTRhMjEtYTJjNy1iNmU3NTZiZjVlMTciLCJJbmRleCI6MjcsIkdyb3VwSWQiOiI5ZTQ1ZmIzNi1mYWFkLTRlNTQtYTBhNi02ZmM3ZDQxOGI1ZDIiLCJUaXRsZSI6Ik1vYmlsZSBBZHMiLCJEYXRlVGltZSI6IjIwMTktMTAtMTNUMjM6NTk6MDBaIiwiUGVyY2VudGFnZUNvbXBsZXRlIjpudWxsLCJOb3RlIjpudWxsLCJTdHlsZSI6eyIkaWQiOiI1ODEiLCJUaXRsZVBvc2l0aW9uIjoiUmlnaHQiLCJEYXRlUG9zaXRpb24iOiJMZWZ0IiwiU2hhcGVUeXBlIjo0LCJTaGFwZVNpemUiOjMsIlNoYXBlU3R5bGUiOnsiJGlkIjoiNTgyIiwiTWFyZ2luIjp7IiRyZWYiOiI2MyJ9LCJQYWRkaW5nIjp7IiRyZWYiOiI2NCJ9LCJCYWNrZ3JvdW5kIjp7IiRpZCI6IjU4MyIsIkNvbG9yIjp7IiRpZCI6IjU4NCIsIkEiOjI1NSwiUiI6OTEsIkciOjE1NSwiQiI6MjEzfX0sIklzVmlzaWJsZSI6dHJ1ZSwiV2lkdGgiOjEzLjk5OTc2MzQ4ODc2OTUzMSwiSGVpZ2h0IjoxNi4zMzMwNzA3NTUwMDQ4ODMsIkJvcmRlclN0eWxlIjp7IiRpZCI6IjU4NSIsIkxpbmVDb2xvciI6bnVsbCwiTGluZVdlaWdodCI6MC4wLCJMaW5lVHlwZSI6MCwiUGFyZW50U3R5bGUiOm51bGx9LCJQYXJlbnRTdHlsZSI6bnVsbH0sIlRpdGxlU3R5bGUiOnsiJGlkIjoiNTg2IiwiRm9udFNldHRpbmdzIjp7IiRpZCI6IjU4NyIsIkZvbnRTaXplIjoxMSwiRm9udE5hbWUiOiJDYWxpYnJpIiwiSXNCb2xkIjp0cnVlLCJJc0l0YWxpYyI6ZmFsc2UsIklzVW5kZXJsaW5lZCI6ZmFsc2UsIlBhcmVudFN0eWxlIjpudWxsfSwiQXV0b1NpemUiOjIsIkZvcmVncm91bmQiOnsiJGlkIjoiNTg4IiwiQ29sb3IiOnsiJGlkIjoiNTg5IiwiQSI6MjU1LCJSIjowLCJHIjowLCJCIjowfX0sIk1heFdpZHRoIjo1MS44MS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NTkwIiwiRm9udFNldHRpbmdzIjp7IiRpZCI6IjU5MS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N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MyIsIkZvcm1hdCI6MCwiSXNWaXNpYmxlIjpmYWxzZSwiTGFzdEtub3duVmlzaWJpbGl0eVN0YXRlIjpmYWxzZX0sIklzVmlzaWJsZSI6dHJ1ZSwiUGFyZW50U3R5bGUiOm51bGx9LCJIeXBlcmxpbmsiOnsiJGlkIjoiNTk0IiwiQWRkcmVzcyI6IiIsIlN1YkFkZHJlc3MiOiIifSwiSW1wb3J0SWQiOm51bGx9XSwiSWQiOiI5ZTQ1ZmIzNi1mYWFkLTRlNTQtYTBhNi02ZmM3ZDQxOGI1ZDIiLCJJc1NpbmdsZUl0ZW1Sb3ciOmZhbHNlfSx7IiRpZCI6IjU5NSIsIl90YXNrcyI6W10sIl9taWxlc3RvbmVzIjpbeyIkaWQiOiI1OTYiLCJJZCI6IjAxNTAyY2U0LTJiYzgtNDI5NC1hZThjLThlMmEyNjM3NGMzYiIsIkluZGV4IjoyOCwiR3JvdXBJZCI6IiIsIlRpdGxlIjoiRW1haWwgQWRzIiwiRGF0ZVRpbWUiOiIyMDE5LTEwLTEzVDIzOjU5OjAwWiIsIlBlcmNlbnRhZ2VDb21wbGV0ZSI6bnVsbCwiTm90ZSI6bnVsbCwiU3R5bGUiOnsiJGlkIjoiNTk3IiwiVGl0bGVQb3NpdGlvbiI6IlJpZ2h0IiwiRGF0ZVBvc2l0aW9uIjoiTGVmdCIsIlNoYXBlVHlwZSI6NCwiU2hhcGVTaXplIjozLCJTaGFwZVN0eWxlIjp7IiRpZCI6IjU5OCIsIk1hcmdpbiI6eyIkcmVmIjoiNjMifSwiUGFkZGluZyI6eyIkcmVmIjoiNjQifSwiQmFja2dyb3VuZCI6eyIkaWQiOiI1OTkiLCJDb2xvciI6eyIkaWQiOiI2MDAiLCJBIjoyNTUsIlIiOjkxLCJHIjoxNTUsIkIiOjIxM319LCJJc1Zpc2libGUiOnRydWUsIldpZHRoIjoxMy45OTk3NjM0ODg3Njk1MzEsIkhlaWdodCI6MTYuMzMzMDcwNzU1MDA0ODgzLCJCb3JkZXJTdHlsZSI6eyIkaWQiOiI2MDEiLCJMaW5lQ29sb3IiOm51bGwsIkxpbmVXZWlnaHQiOjAuMCwiTGluZVR5cGUiOjAsIlBhcmVudFN0eWxlIjpudWxsfSwiUGFyZW50U3R5bGUiOm51bGx9LCJUaXRsZVN0eWxlIjp7IiRpZCI6IjYwMiIsIkZvbnRTZXR0aW5ncyI6eyIkaWQiOiI2MDMiLCJGb250U2l6ZSI6MTEsIkZvbnROYW1lIjoiQ2FsaWJyaSIsIklzQm9sZCI6dHJ1ZSwiSXNJdGFsaWMiOmZhbHNlLCJJc1VuZGVybGluZWQiOmZhbHNlLCJQYXJlbnRTdHlsZSI6bnVsbH0sIkF1dG9TaXplIjoyLCJGb3JlZ3JvdW5kIjp7IiRpZCI6IjYwNCIsIkNvbG9yIjp7IiRpZCI6IjYwNSIsIkEiOjI1NSwiUiI6MCwiRyI6MCwiQiI6MH19LCJNYXhXaWR0aCI6NDQuNTg2NjY2NjY2NjY2NjY2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2MDYiLCJGb250U2V0dGluZ3MiOnsiJGlkIjoiNjA3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2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A5IiwiRm9ybWF0IjowLCJJc1Zpc2libGUiOmZhbHNlLCJMYXN0S25vd25WaXNpYmlsaXR5U3RhdGUiOmZhbHNlfSwiSXNWaXNpYmxlIjp0cnVlLCJQYXJlbnRTdHlsZSI6bnVsbH0sIkh5cGVybGluayI6eyIkaWQiOiI2MTAiLCJBZGRyZXNzIjoiIiwiU3ViQWRkcmVzcyI6IiJ9LCJJbXBvcnRJZCI6bnVsbH1dLCJJZCI6IjAwMDAwMDAwLTAwMDAtMDAwMC0wMDAwLTAwMDAwMDAwMDAwMCIsIklzU2luZ2xlSXRlbVJvdyI6dHJ1ZX1dLCJJbmRleCI6MCwiSWQiOiJmMWU2YzgxMS1jZjgyLTRkYzctODcyNS0zMjBhMjA1MWE0ODgiLCJIZWFkZXJUZXh0IjpudWxsLCJJc0RlZmF1bHQiOnRydWUsIlN0eWxlIjp7IiRpZCI6IjYxMSIsIkhlYWRlclN0eWxlIjp7IiRpZCI6IjYxMiIsIlRleHRTdHlsZSI6eyIkaWQiOiI2MTMiLCJGb250U2V0dGluZ3MiOnsiJGlkIjoiNjE0IiwiRm9udFNpemUiOjExLCJGb250TmFtZSI6IkNhbGlicmkiLCJJc0JvbGQiOmZhbHNlLCJJc0l0YWxpYyI6ZmFsc2UsIklzVW5kZXJsaW5lZCI6ZmFsc2UsIlBhcmVudFN0eWxlIjpudWxsfSwiQXV0b1NpemUiOjIsIkZvcmVncm91bmQiOnsiJGlkIjoiNjE1IiwiQ29sb3IiOnsiJGlkIjoiNjE2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jE3IiwiVG9wIjowLjAsIkxlZnQiOjAuMCwiUmlnaHQiOjAuMCwiQm90dG9tIjowLjB9LCJQYWRkaW5nIjp7IiRpZCI6IjYxOCIsIlRvcCI6MC4wLCJMZWZ0IjowLjAsIlJpZ2h0IjowLjAsIkJvdHRvbSI6MC4wfSwiQmFja2dyb3VuZCI6bnVsbCwiSXNWaXNpYmxlIjp0cnVlLCJXaWR0aCI6MC4wLCJIZWlnaHQiOjAuMCwiQm9yZGVyU3R5bGUiOm51bGwsIlBhcmVudFN0eWxlIjpudWxsfSwiUmVjdGFuZ2xlU3R5bGUiOnsiJGlkIjoiNjE5IiwiTWFyZ2luIjp7IiRpZCI6IjYyMCIsIlRvcCI6MC4wLCJMZWZ0IjowLjAsIlJpZ2h0IjowLjAsIkJvdHRvbSI6MC4wfSwiUGFkZGluZyI6eyIkaWQiOiI2MjEiLCJUb3AiOjAuMCwiTGVmdCI6MC4wLCJSaWdodCI6MC4wLCJCb3R0b20iOjAuMH0sIkJhY2tncm91bmQiOnsiJGlkIjoiNjIyIiwiQ29sb3IiOnsiJGlkIjoiNjIzIiwiQSI6NjMsIlIiOjkxLCJHIjoxNTUsIkIiOjIxM319LCJJc1Zpc2libGUiOnRydWUsIldpZHRoIjowLjAsIkhlaWdodCI6MC4wLCJCb3JkZXJTdHlsZSI6eyIkaWQiOiI2MjQiLCJMaW5lQ29sb3IiOnsiJGlkIjoiNjI1IiwiJHR5cGUiOiJOTFJFLkNvbW1vbi5Eb20uU29saWRDb2xvckJydXNoLCBOTFJFLkNvbW1vbiIsIkNvbG9yIjp7IiRpZCI6IjYyNiIsIkEiOjI1NSwiUiI6MjU1LCJHIjowLCJCIjowfX0sIkxpbmVXZWlnaHQiOjAuMCwiTGluZVR5cGUiOjAsIlBhcmVudFN0eWxlIjpudWxsfSwiUGFyZW50U3R5bGUiOm51bGx9LCJNYXJnaW4iOnsiJGlkIjoiNjI3IiwiVG9wIjowLjAsIkxlZnQiOjAuMCwiUmlnaHQiOjAuMCwiQm90dG9tIjowLjB9LCJQYWRkaW5nIjp7IiRpZCI6IjYyOCIsIlRvcCI6MC4wLCJMZWZ0IjowLjAsIlJpZ2h0IjowLjAsIkJvdHRvbSI6MC4wfSwiQmFja2dyb3VuZCI6bnVsbCwiSXNWaXNpYmxlIjp0cnVlLCJXaWR0aCI6MC4wLCJIZWlnaHQiOjAuMCwiQm9yZGVyU3R5bGUiOm51bGwsIlBhcmVudFN0eWxlIjpudWxsfSwiQmFja2dyb3VuZFN0eWxlIjp7IiRpZCI6IjYyOSIsIk1hcmdpbiI6eyIkaWQiOiI2MzAiLCJUb3AiOjAuMCwiTGVmdCI6MC4wLCJSaWdodCI6MC4wLCJCb3R0b20iOjAuMH0sIlBhZGRpbmciOnsiJGlkIjoiNjMxIiwiVG9wIjowLjAsIkxlZnQiOjAuMCwiUmlnaHQiOjAuMCwiQm90dG9tIjowLjB9LCJCYWNrZ3JvdW5kIjp7IiRpZCI6IjYzMiIsIkNvbG9yIjp7IiRpZCI6IjYzMyIsIkEiOjUxLCJSIjoxNjcsIkciOjE4MywiQiI6MTM3fX0sIklzVmlzaWJsZSI6dHJ1ZSwiV2lkdGgiOjAuMCwiSGVpZ2h0IjowLjAsIkJvcmRlclN0eWxlIjp7IiRpZCI6IjYzNCIsIkxpbmVDb2xvciI6eyIkaWQiOiI2MzUiLCIkdHlwZSI6Ik5MUkUuQ29tbW9uLkRvbS5Tb2xpZENvbG9yQnJ1c2gsIE5MUkUuQ29tbW9uIiwiQ29sb3IiOnsiJGlkIjoiNjM2IiwiQSI6MjU1LCJSIjoyNTUsIkciOjAsIkIiOjB9fSwiTGluZVdlaWdodCI6MC4wLCJMaW5lVHlwZSI6MCwiUGFyZW50U3R5bGUiOm51bGx9LCJQYXJlbnRTdHlsZSI6bnVsbH0sIk1hcmdpbiI6eyIkaWQiOiI2MzciLCJUb3AiOjAuMCwiTGVmdCI6MC4wLCJSaWdodCI6MC4wLCJCb3R0b20iOjAuMH0sIlBhZGRpbmciOnsiJGlkIjoiNjM4IiwiVG9wIjowLjAsIkxlZnQiOjAuMCwiUmlnaHQiOjAuMCwiQm90dG9tIjowLjB9LCJJc1Zpc2libGUiOnRydWUsIldpZHRoIjowLjAsIkhlaWdodCI6MC4wLCJCb3JkZXJTdHlsZSI6bnVsbCwiUGFyZW50U3R5bGUiOm51bGx9fV0sIklkIjoiMTk4NjdlZjEtY2UyYi00NmM4LTg4OGEtYzUwOTRiZDQ2NDIwIiwiSW5kZXgiOjIsIkhlYWRlclRleHQiOiJBZHMiLCJTdHlsZSI6eyIkaWQiOiI2MzkiLCJIZWFkZXJTdHlsZSI6eyIkaWQiOiI2NDAiLCJUZXh0SXNWZXJ0aWNhbCI6ZmFsc2UsIlRleHRTdHlsZSI6eyIkaWQiOiI2NDEiLCJGb250U2V0dGluZ3MiOnsiJGlkIjoiNjQyIiwiRm9udFNpemUiOjEyLCJGb250TmFtZSI6IkNhbGlicmkiLCJJc0JvbGQiOnRydWUsIklzSXRhbGljIjpmYWxzZSwiSXNVbmRlcmxpbmVkIjpmYWxzZSwiUGFyZW50U3R5bGUiOm51bGx9LCJBdXRvU2l6ZSI6MCwiRm9yZWdyb3VuZCI6eyIkaWQiOiI2NDMiLCJDb2xvciI6eyIkaWQiOiI2NDQiLCJBIjoyNTUsIlIiOjAsIkciOjAsIkIiOjB9fSwiTWF4V2lkdGgiOjAuMCwiTWF4SGVpZ2h0IjowLjAsIlNtYXJ0Rm9yZWdyb3VuZElzQWN0aXZlIjpmYWxzZSwiSG9yaXpvbnRhbEFsaWdubWVudCI6MCwiVmVydGljYWxBbGlnbm1lbnQiOjAsIlNtYXJ0Rm9yZWdyb3VuZCI6bnVsbCwiQmFja2dyb3VuZEZpbGxUeXBlIjowLCJNYXJnaW4iOnsiJHJlZiI6IjIyNiJ9LCJQYWRkaW5nIjp7IiRyZWYiOiIyMjcifSwiQmFja2dyb3VuZCI6bnVsbCwiSXNWaXNpYmxlIjpmYWxzZSwiV2lkdGgiOjAuMCwiSGVpZ2h0IjowLjAsIkJvcmRlclN0eWxlIjpudWxsLCJQYXJlbnRTdHlsZSI6bnVsbH0sIlJlY3RhbmdsZVN0eWxlIjp7IiRpZCI6IjY0NSIsIk1hcmdpbiI6eyIkcmVmIjoiMjI5In0sIlBhZGRpbmciOnsiJHJlZiI6IjIzMCJ9LCJCYWNrZ3JvdW5kIjp7IiRpZCI6IjY0NiIsIkNvbG9yIjp7IiRpZCI6IjY0NyIsIkEiOjI1NSwiUiI6OTEsIkciOjE1NSwiQiI6MjEzfX0sIklzVmlzaWJsZSI6ZmFsc2UsIldpZHRoIjowLjAsIkhlaWdodCI6MC4wLCJCb3JkZXJTdHlsZSI6eyIkaWQiOiI2NDgiLCJMaW5lQ29sb3IiOnsiJGlkIjoiNjQ5IiwiJHR5cGUiOiJOTFJFLkNvbW1vbi5Eb20uU29saWRDb2xvckJydXNoLCBOTFJFLkNvbW1vbiIsIkNvbG9yIjp7IiRpZCI6IjY1MCIsIkEiOjI1NSwiUiI6NiwiRyI6NCwiQiI6NX19LCJMaW5lV2VpZ2h0IjowLjAsIkxpbmVUeXBlIjowLCJQYXJlbnRTdHlsZSI6bnVsbH0sIlBhcmVudFN0eWxlIjpudWxsfSwiTWFyZ2luIjp7IiRyZWYiOiIyMzYifSwiUGFkZGluZyI6eyIkcmVmIjoiMjM3In0sIkJhY2tncm91bmQiOm51bGwsIklzVmlzaWJsZSI6dHJ1ZSwiV2lkdGgiOjAuMCwiSGVpZ2h0IjowLjAsIkJvcmRlclN0eWxlIjpudWxsLCJQYXJlbnRTdHlsZSI6bnVsbH0sIkJhY2tncm91bmRTdHlsZSI6eyIkaWQiOiI2NTEiLCJNYXJnaW4iOnsiJHJlZiI6IjIzOSJ9LCJQYWRkaW5nIjp7IiRyZWYiOiIyNDAifSwiQmFja2dyb3VuZCI6eyIkaWQiOiI2NTIiLCJDb2xvciI6eyIkaWQiOiI2NTMiLCJBIjozOCwiUiI6OTEsIkciOjE1NSwiQiI6MjEzfX0sIklzVmlzaWJsZSI6dHJ1ZSwiV2lkdGgiOjAuMCwiSGVpZ2h0IjowLjAsIkJvcmRlclN0eWxlIjp7IiRpZCI6IjY1NCIsIkxpbmVDb2xvciI6eyIkaWQiOiI2NTUiLCIkdHlwZSI6Ik5MUkUuQ29tbW9uLkRvbS5Tb2xpZENvbG9yQnJ1c2gsIE5MUkUuQ29tbW9uIiwiQ29sb3IiOnsiJGlkIjoiNjU2IiwiQSI6MjU1LCJSIjoyMDgsIkciOjIwNiwiQiI6MjA2fX0sIkxpbmVXZWlnaHQiOjAuMCwiTGluZVR5cGUiOjAsIlBhcmVudFN0eWxlIjpudWxsfSwiUGFyZW50U3R5bGUiOm51bGx9LCJJc0Fib3ZlVGltZWJhbmQiOmZhbHNlLCJNYXJnaW4iOnsiJGlkIjoiNjU3IiwiVG9wIjowLjAsIkxlZnQiOjAuMCwiUmlnaHQiOjAuMCwiQm90dG9tIjowLjB9LCJQYWRkaW5nIjp7IiRpZCI6IjY1OCIsIlRvcCI6MC4wLCJMZWZ0IjowLjAsIlJpZ2h0IjowLjAsIkJvdHRvbSI6MC4wfSwiSXNWaXNpYmxlIjp0cnVlLCJXaWR0aCI6MC4wLCJIZWlnaHQiOjAuMCwiQm9yZGVyU3R5bGUiOnsiJGlkIjoiNjU5IiwiTGluZUNvbG9yIjpudWxsLCJMaW5lV2VpZ2h0IjowLjAsIkxpbmVUeXBlIjowLCJQYXJlbnRTdHlsZSI6bnVsbH0sIlBhcmVudFN0eWxlIjpudWxsfX0seyIkaWQiOiI2NjAiLCJfYWN0aXZpdGllcyI6W3siJGlkIjoiNjYxIiwiX3Jvd3MiOlt7IiRpZCI6IjY2MiIsIl90YXNrcyI6W10sIl9taWxlc3RvbmVzIjpbeyIkaWQiOiI2NjMiLCJJZCI6ImUyMzhkNWYwLTI4OTMtNGQwOS05YTNmLTgwMjMwZGQzMmMxOCIsIkluZGV4IjozMCwiR3JvdXBJZCI6ImQ0NzgzNjhiLThjYmQtNDhmYi1iMTZmLTAwNGRkOTM3MjE0NyIsIlRpdGxlIjoiR2VvLXJlcGxpY2F0aW9uIiwiRGF0ZVRpbWUiOiIyMDE5LTA0LTEzVDIzOjU5OjAwWiIsIlBlcmNlbnRhZ2VDb21wbGV0ZSI6bnVsbCwiTm90ZSI6bnVsbCwiU3R5bGUiOnsiJGlkIjoiNjY0IiwiVGl0bGVQb3NpdGlvbiI6IlJpZ2h0IiwiRGF0ZVBvc2l0aW9uIjoiTGVmdCIsIlNoYXBlVHlwZSI6MTcsIlNoYXBlU2l6ZSI6MywiU2hhcGVTdHlsZSI6eyIkaWQiOiI2NjUiLCJNYXJnaW4iOnsiJHJlZiI6IjYzIn0sIlBhZGRpbmciOnsiJHJlZiI6IjY0In0sIkJhY2tncm91bmQiOnsiJGlkIjoiNjY2IiwiQ29sb3IiOnsiJGlkIjoiNjY3IiwiQSI6MjU1LCJSIjoyMzcsIkciOjEyNSwiQiI6NDl9fSwiSXNWaXNpYmxlIjp0cnVlLCJXaWR0aCI6MTcuMCwiSGVpZ2h0IjoxNy4wLCJCb3JkZXJTdHlsZSI6eyIkaWQiOiI2NjgiLCJMaW5lQ29sb3IiOm51bGwsIkxpbmVXZWlnaHQiOjAuMCwiTGluZVR5cGUiOjAsIlBhcmVudFN0eWxlIjpudWxsfSwiUGFyZW50U3R5bGUiOm51bGx9LCJUaXRsZVN0eWxlIjp7IiRpZCI6IjY2OSIsIkZvbnRTZXR0aW5ncyI6eyIkaWQiOiI2NzAiLCJGb250U2l6ZSI6MTEsIkZvbnROYW1lIjoiQ2FsaWJyaSIsIklzQm9sZCI6dHJ1ZSwiSXNJdGFsaWMiOmZhbHNlLCJJc1VuZGVybGluZWQiOmZhbHNlLCJQYXJlbnRTdHlsZSI6bnVsbH0sIkF1dG9TaXplIjowLCJGb3JlZ3JvdW5kIjp7IiRpZCI6IjY3MSIsIkNvbG9yIjp7IiRpZCI6IjY3M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IifSwiUGFkZGluZyI6eyIkcmVmIjoiNzMifSwiQmFja2dyb3VuZCI6eyIkcmVmIjoiNzQifSwiSXNWaXNpYmxlIjp0cnVlLCJXaWR0aCI6MC4wLCJIZWlnaHQiOjAuMCwiQm9yZGVyU3R5bGUiOm51bGwsIlBhcmVudFN0eWxlIjpudWxsfSwiRGF0ZVN0eWxlIjp7IiRpZCI6IjY3MyIsIkZvbnRTZXR0aW5ncyI6eyIkaWQiOiI2NzQiLCJGb250U2l6ZSI6MTAsIkZvbnROYW1lIjoiQ2FsaWJyaSIsIklzQm9sZCI6ZmFsc2UsIklzSXRhbGljIjpmYWxzZSwiSXNVbmRlcmxpbmVkIjpmYWxzZSwiUGFyZW50U3R5bGUiOm51bGx9LCJBdXRvU2l6ZSI6MCwiRm9yZWdyb3VuZCI6eyIkcmVmIjoiNzcifSwiTWF4V2lkdGgiOjIwMC4wLCJNYXhIZWlnaHQiOiJJbmZpbml0eSIsIlNtYXJ0Rm9yZWdyb3VuZElzQWN0aXZlIjpmYWxzZSwiSG9yaXpvbnRhbEFsaWdubWVudCI6MiwiVmVydGljYWxBbGlnbm1lbnQiOjAsIlNtYXJ0Rm9yZWdyb3VuZCI6bnVsbCwiQmFja2dyb3VuZEZpbGxUeXBlIjowLCJNYXJnaW4iOnsiJHJlZiI6Ijc5In0sIlBhZGRpbmciOnsiJHJlZiI6IjgwIn0sIkJhY2tncm91bmQiOnsiJHJlZiI6IjgxIn0sIklzVmlzaWJsZSI6ZmFsc2UsIldpZHRoIjowLjAsIkhlaWdodCI6MC4wLCJCb3JkZXJTdHlsZSI6bnVsbCwiUGFyZW50U3R5bGUiOm51bGx9LCJEYXRlRm9ybWF0Ijp7IiRpZCI6IjY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zYiLCJGb3JtYXQiOjAsIklzVmlzaWJsZSI6ZmFsc2UsIkxhc3RLbm93blZpc2liaWxpdHlTdGF0ZSI6ZmFsc2V9LCJJc1Zpc2libGUiOnRydWUsIlBhcmVudFN0eWxlIjpudWxsfSwiSHlwZXJsaW5rIjp7IiRpZCI6IjY3NyIsIkFkZHJlc3MiOiIiLCJTdWJBZGRyZXNzIjoiIn0sIkltcG9ydElkIjpudWxsfSx7IiRpZCI6IjY3OCIsIklkIjoiODdjOTNhMzEtOWE2NS00NDFkLThjY2UtYzA0MzM2YWYyNzc4IiwiSW5kZXgiOjMxLCJHcm91cElkIjoiZDQ3ODM2OGItOGNiZC00OGZiLWIxNmYtMDA0ZGQ5MzcyMTQ3IiwiVGl0bGUiOiJBY2Nlc3MgRmlyZXdhbGwgSW50ZWdyYXRpb24iLCJEYXRlVGltZSI6IjIwMTktMDctMTNUMjM6NTk6MDBaIiwiUGVyY2VudGFnZUNvbXBsZXRlIjpudWxsLCJOb3RlIjpudWxsLCJTdHlsZSI6eyIkaWQiOiI2NzkiLCJUaXRsZVBvc2l0aW9uIjoiUmlnaHQiLCJEYXRlUG9zaXRpb24iOiJMZWZ0IiwiU2hhcGVUeXBlIjoxNywiU2hhcGVTaXplIjozLCJTaGFwZVN0eWxlIjp7IiRpZCI6IjY4MCIsIk1hcmdpbiI6eyIkcmVmIjoiNjMifSwiUGFkZGluZyI6eyIkcmVmIjoiNjQifSwiQmFja2dyb3VuZCI6eyIkaWQiOiI2ODEiLCJDb2xvciI6eyIkaWQiOiI2ODIiLCJBIjoyNTUsIlIiOjIzNywiRyI6MTI1LCJCIjo0OX19LCJJc1Zpc2libGUiOnRydWUsIldpZHRoIjoxNy4wLCJIZWlnaHQiOjE3LjAsIkJvcmRlclN0eWxlIjp7IiRpZCI6IjY4MyIsIkxpbmVDb2xvciI6bnVsbCwiTGluZVdlaWdodCI6MC4wLCJMaW5lVHlwZSI6MCwiUGFyZW50U3R5bGUiOm51bGx9LCJQYXJlbnRTdHlsZSI6bnVsbH0sIlRpdGxlU3R5bGUiOnsiJGlkIjoiNjg0IiwiRm9udFNldHRpbmdzIjp7IiRpZCI6IjY4NSIsIkZvbnRTaXplIjoxMSwiRm9udE5hbWUiOiJDYWxpYnJpIiwiSXNCb2xkIjp0cnVlLCJJc0l0YWxpYyI6ZmFsc2UsIklzVW5kZXJsaW5lZCI6ZmFsc2UsIlBhcmVudFN0eWxlIjpudWxsfSwiQXV0b1NpemUiOjAsIkZvcmVncm91bmQiOnsiJGlkIjoiNjg2IiwiQ29sb3IiOnsiJGlkIjoiNjg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Njg4IiwiRm9udFNldHRpbmdzIjp7IiRpZCI6IjY4OS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Nj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MSIsIkZvcm1hdCI6MCwiSXNWaXNpYmxlIjpmYWxzZSwiTGFzdEtub3duVmlzaWJpbGl0eVN0YXRlIjpmYWxzZX0sIklzVmlzaWJsZSI6dHJ1ZSwiUGFyZW50U3R5bGUiOm51bGx9LCJIeXBlcmxpbmsiOnsiJGlkIjoiNjkyIiwiQWRkcmVzcyI6IiIsIlN1YkFkZHJlc3MiOiIifSwiSW1wb3J0SWQiOm51bGx9LHsiJGlkIjoiNjkzIiwiSWQiOiJhYWI3NDJkOS00Y2ZjLTQyYzctOTYxNC00NjE0MjVjZjk3NWUiLCJJbmRleCI6MzIsIkdyb3VwSWQiOiJkNDc4MzY4Yi04Y2JkLTQ4ZmItYjE2Zi0wMDRkZDkzNzIxNDciLCJUaXRsZSI6IkRpc2FzdGVyIFJlY292ZXJ5IFRlc3RpbmciLCJEYXRlVGltZSI6IjIwMTktMTAtMTNUMjM6NTk6MDBaIiwiUGVyY2VudGFnZUNvbXBsZXRlIjpudWxsLCJOb3RlIjpudWxsLCJTdHlsZSI6eyIkaWQiOiI2OTQiLCJUaXRsZVBvc2l0aW9uIjoiUmlnaHQiLCJEYXRlUG9zaXRpb24iOiJMZWZ0IiwiU2hhcGVUeXBlIjoxNywiU2hhcGVTaXplIjozLCJTaGFwZVN0eWxlIjp7IiRpZCI6IjY5NSIsIk1hcmdpbiI6eyIkcmVmIjoiNjMifSwiUGFkZGluZyI6eyIkcmVmIjoiNjQifSwiQmFja2dyb3VuZCI6eyIkaWQiOiI2OTYiLCJDb2xvciI6eyIkaWQiOiI2OTciLCJBIjoyNTUsIlIiOjIzNywiRyI6MTI1LCJCIjo0OX19LCJJc1Zpc2libGUiOnRydWUsIldpZHRoIjoxNy4wLCJIZWlnaHQiOjE3LjAsIkJvcmRlclN0eWxlIjp7IiRpZCI6IjY5OCIsIkxpbmVDb2xvciI6bnVsbCwiTGluZVdlaWdodCI6MC4wLCJMaW5lVHlwZSI6MCwiUGFyZW50U3R5bGUiOm51bGx9LCJQYXJlbnRTdHlsZSI6bnVsbH0sIlRpdGxlU3R5bGUiOnsiJGlkIjoiNjk5IiwiRm9udFNldHRpbmdzIjp7IiRpZCI6IjcwMCIsIkZvbnRTaXplIjoxMSwiRm9udE5hbWUiOiJDYWxpYnJpIiwiSXNCb2xkIjp0cnVlLCJJc0l0YWxpYyI6ZmFsc2UsIklzVW5kZXJsaW5lZCI6ZmFsc2UsIlBhcmVudFN0eWxlIjpudWxsfSwiQXV0b1NpemUiOjIsIkZvcmVncm91bmQiOnsiJGlkIjoiNzAxIiwiQ29sb3IiOnsiJGlkIjoiNzAyIiwiQSI6MjU1LCJSIjowLCJHIjowLCJCIjowfX0sIk1heFdpZHRoIjoxMTUuNDgsIk1heEhlaWdodCI6IkluZmluaXR5IiwiU21hcnRGb3JlZ3JvdW5kSXNBY3RpdmUiOmZhbHNlLCJIb3Jpem9udGFsQWxpZ25tZW50IjowLCJWZXJ0aWNhbEFsaWdubWVudCI6MCwiU21hcnRGb3JlZ3JvdW5kIjpudWxsLCJCYWNrZ3JvdW5kRmlsbFR5cGUiOjAsIk1hcmdpbiI6eyIkcmVmIjoiNzIifSwiUGFkZGluZyI6eyIkcmVmIjoiNzMifSwiQmFja2dyb3VuZCI6eyIkcmVmIjoiNzQifSwiSXNWaXNpYmxlIjp0cnVlLCJXaWR0aCI6MC4wLCJIZWlnaHQiOjAuMCwiQm9yZGVyU3R5bGUiOm51bGwsIlBhcmVudFN0eWxlIjpudWxsfSwiRGF0ZVN0eWxlIjp7IiRpZCI6IjcwMyIsIkZvbnRTZXR0aW5ncyI6eyIkaWQiOiI3MDQiLCJGb250U2l6ZSI6MTAsIkZvbnROYW1lIjoiQ2FsaWJyaSIsIklzQm9sZCI6ZmFsc2UsIklzSXRhbGljIjpmYWxzZSwiSXNVbmRlcmxpbmVkIjpmYWxzZSwiUGFyZW50U3R5bGUiOm51bGx9LCJBdXRvU2l6ZSI6MCwiRm9yZWdyb3VuZCI6eyIkaWQiOiI3MDUiLCJDb2xvciI6eyIkaWQiOiI3M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3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A4IiwiRm9ybWF0IjowLCJJc1Zpc2libGUiOmZhbHNlLCJMYXN0S25vd25WaXNpYmlsaXR5U3RhdGUiOmZhbHNlfSwiSXNWaXNpYmxlIjp0cnVlLCJQYXJlbnRTdHlsZSI6bnVsbH0sIkh5cGVybGluayI6eyIkaWQiOiI3MDkiLCJBZGRyZXNzIjoiIiwiU3ViQWRkcmVzcyI6IiJ9LCJJbXBvcnRJZCI6bnVsbH1dLCJJZCI6ImQ0NzgzNjhiLThjYmQtNDhmYi1iMTZmLTAwNGRkOTM3MjE0NyIsIklzU2luZ2xlSXRlbVJvdyI6ZmFsc2V9LHsiJGlkIjoiNzEwIiwiX3Rhc2tzIjpbXSwiX21pbGVzdG9uZXMiOlt7IiRpZCI6IjcxMSIsIklkIjoiOGZlMWIwOGMtMGNhMi00YTA5LWI2YTYtOGZmZmYwMmUwZTFkIiwiSW5kZXgiOjMzLCJHcm91cElkIjoiIiwiVGl0bGUiOiJTZWN1cml0eSBBdWRpdCIsIkRhdGVUaW1lIjoiMjAxOS0wNC0xM1QyMzo1OTowMFoiLCJQZXJjZW50YWdlQ29tcGxldGUiOm51bGwsIk5vdGUiOm51bGwsIlN0eWxlIjp7IiRpZCI6IjcxMiIsIlRpdGxlUG9zaXRpb24iOiJSaWdodCIsIkRhdGVQb3NpdGlvbiI6IkxlZnQiLCJTaGFwZVR5cGUiOjE3LCJTaGFwZVNpemUiOjMsIlNoYXBlU3R5bGUiOnsiJGlkIjoiNzEzIiwiTWFyZ2luIjp7IiRyZWYiOiI2MyJ9LCJQYWRkaW5nIjp7IiRyZWYiOiI2NCJ9LCJCYWNrZ3JvdW5kIjp7IiRpZCI6IjcxNCIsIkNvbG9yIjp7IiRpZCI6IjcxNSIsIkEiOjI1NSwiUiI6MjM3LCJHIjoxMjUsIkIiOjQ5fX0sIklzVmlzaWJsZSI6dHJ1ZSwiV2lkdGgiOjE3LjAsIkhlaWdodCI6MTcuMCwiQm9yZGVyU3R5bGUiOnsiJGlkIjoiNzE2IiwiTGluZUNvbG9yIjpudWxsLCJMaW5lV2VpZ2h0IjowLjAsIkxpbmVUeXBlIjowLCJQYXJlbnRTdHlsZSI6bnVsbH0sIlBhcmVudFN0eWxlIjpudWxsfSwiVGl0bGVTdHlsZSI6eyIkaWQiOiI3MTciLCJGb250U2V0dGluZ3MiOnsiJGlkIjoiNzE4IiwiRm9udFNpemUiOjExLCJGb250TmFtZSI6IkNhbGlicmkiLCJJc0JvbGQiOnRydWUsIklzSXRhbGljIjpmYWxzZSwiSXNVbmRlcmxpbmVkIjpmYWxzZSwiUGFyZW50U3R5bGUiOm51bGx9LCJBdXRvU2l6ZSI6MCwiRm9yZWdyb3VuZCI6eyIkaWQiOiI3MTkiLCJDb2xvciI6eyIkaWQiOiI3Mj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3MjEiLCJGb250U2V0dGluZ3MiOnsiJGlkIjoiNzIy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3Mj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I0IiwiRm9ybWF0IjowLCJJc1Zpc2libGUiOmZhbHNlLCJMYXN0S25vd25WaXNpYmlsaXR5U3RhdGUiOmZhbHNlfSwiSXNWaXNpYmxlIjp0cnVlLCJQYXJlbnRTdHlsZSI6bnVsbH0sIkh5cGVybGluayI6eyIkaWQiOiI3MjUiLCJBZGRyZXNzIjoiIiwiU3ViQWRkcmVzcyI6IiJ9LCJJbXBvcnRJZCI6bnVsbH1dLCJJZCI6IjAwMDAwMDAwLTAwMDAtMDAwMC0wMDAwLTAwMDAwMDAwMDAwMCIsIklzU2luZ2xlSXRlbVJvdyI6dHJ1ZX1dLCJJbmRleCI6MCwiSWQiOiJhMWRlYzdkNy01MWVlLTRiNjItODc2MC02YmYzYzVmNzk0NGMiLCJIZWFkZXJUZXh0IjpudWxsLCJJc0RlZmF1bHQiOnRydWUsIlN0eWxlIjp7IiRpZCI6IjcyNiIsIkhlYWRlclN0eWxlIjp7IiRpZCI6IjcyNyIsIlRleHRTdHlsZSI6eyIkaWQiOiI3MjgiLCJGb250U2V0dGluZ3MiOnsiJGlkIjoiNzI5IiwiRm9udFNpemUiOjExLCJGb250TmFtZSI6IkNhbGlicmkiLCJJc0JvbGQiOmZhbHNlLCJJc0l0YWxpYyI6ZmFsc2UsIklzVW5kZXJsaW5lZCI6ZmFsc2UsIlBhcmVudFN0eWxlIjpudWxsfSwiQXV0b1NpemUiOjIsIkZvcmVncm91bmQiOnsiJGlkIjoiNzMwIiwiQ29sb3IiOnsiJGlkIjoiNzM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bnVsbCwiSXNWaXNpYmxlIjp0cnVlLCJXaWR0aCI6MC4wLCJIZWlnaHQiOjAuMCwiQm9yZGVyU3R5bGUiOm51bGwsIlBhcmVudFN0eWxlIjpudWxsfSwiUmVjdGFuZ2xlU3R5bGUiOnsiJGlkIjoiNzM0IiwiTWFyZ2luIjp7IiRpZCI6IjczNSIsIlRvcCI6MC4wLCJMZWZ0IjowLjAsIlJpZ2h0IjowLjAsIkJvdHRvbSI6MC4wfSwiUGFkZGluZyI6eyIkaWQiOiI3MzYiLCJUb3AiOjAuMCwiTGVmdCI6MC4wLCJSaWdodCI6MC4wLCJCb3R0b20iOjAuMH0sIkJhY2tncm91bmQiOnsiJGlkIjoiNzM3IiwiQ29sb3IiOnsiJGlkIjoiNzM4IiwiQSI6NjMsIlIiOjIzNywiRyI6MTI1LCJCIjo0OX19LCJJc1Zpc2libGUiOnRydWUsIldpZHRoIjowLjAsIkhlaWdodCI6MC4wLCJCb3JkZXJTdHlsZSI6eyIkaWQiOiI3MzkiLCJMaW5lQ29sb3IiOnsiJGlkIjoiNzQwIiwiJHR5cGUiOiJOTFJFLkNvbW1vbi5Eb20uU29saWRDb2xvckJydXNoLCBOTFJFLkNvbW1vbiIsIkNvbG9yIjp7IiRpZCI6Ijc0MSIsIkEiOjI1NSwiUiI6MjU1LCJHIjowLCJCIjowfX0sIkxpbmVXZWlnaHQiOjAuMCwiTGluZVR5cGUiOjAsIlBhcmVudFN0eWxlIjpudWxsfSwiUGFyZW50U3R5bGUiOm51bGx9LCJNYXJnaW4iOnsiJGlkIjoiNzQyIiwiVG9wIjowLjAsIkxlZnQiOjAuMCwiUmlnaHQiOjAuMCwiQm90dG9tIjowLjB9LCJQYWRkaW5nIjp7IiRpZCI6Ijc0MyIsIlRvcCI6MC4wLCJMZWZ0IjowLjAsIlJpZ2h0IjowLjAsIkJvdHRvbSI6MC4wfSwiQmFja2dyb3VuZCI6bnVsbCwiSXNWaXNpYmxlIjp0cnVlLCJXaWR0aCI6MC4wLCJIZWlnaHQiOjAuMCwiQm9yZGVyU3R5bGUiOm51bGwsIlBhcmVudFN0eWxlIjpudWxsfSwiQmFja2dyb3VuZFN0eWxlIjp7IiRpZCI6Ijc0NCIsIk1hcmdpbiI6eyIkaWQiOiI3NDUiLCJUb3AiOjAuMCwiTGVmdCI6MC4wLCJSaWdodCI6MC4wLCJCb3R0b20iOjAuMH0sIlBhZGRpbmciOnsiJGlkIjoiNzQ2IiwiVG9wIjowLjAsIkxlZnQiOjAuMCwiUmlnaHQiOjAuMCwiQm90dG9tIjowLjB9LCJCYWNrZ3JvdW5kIjp7IiRpZCI6Ijc0NyIsIkNvbG9yIjp7IiRpZCI6Ijc0OCIsIkEiOjUxLCJSIjoxNjcsIkciOjE4MywiQiI6MTM3fX0sIklzVmlzaWJsZSI6dHJ1ZSwiV2lkdGgiOjAuMCwiSGVpZ2h0IjowLjAsIkJvcmRlclN0eWxlIjp7IiRpZCI6Ijc0OSIsIkxpbmVDb2xvciI6eyIkaWQiOiI3NTAiLCIkdHlwZSI6Ik5MUkUuQ29tbW9uLkRvbS5Tb2xpZENvbG9yQnJ1c2gsIE5MUkUuQ29tbW9uIiwiQ29sb3IiOnsiJGlkIjoiNzUxIiwiQSI6MjU1LCJSIjoyNTUsIkciOjAsIkIiOjB9fSwiTGluZVdlaWdodCI6MC4wLCJMaW5lVHlwZSI6MCwiUGFyZW50U3R5bGUiOm51bGx9LCJQYXJlbnRTdHlsZSI6bnVsbH0sIk1hcmdpbiI6eyIkaWQiOiI3NTIiLCJUb3AiOjAuMCwiTGVmdCI6MC4wLCJSaWdodCI6MC4wLCJCb3R0b20iOjAuMH0sIlBhZGRpbmciOnsiJGlkIjoiNzUzIiwiVG9wIjowLjAsIkxlZnQiOjAuMCwiUmlnaHQiOjAuMCwiQm90dG9tIjowLjB9LCJJc1Zpc2libGUiOnRydWUsIldpZHRoIjowLjAsIkhlaWdodCI6MC4wLCJCb3JkZXJTdHlsZSI6bnVsbCwiUGFyZW50U3R5bGUiOm51bGx9fV0sIklkIjoiMzc1NGU0ZWYtOGMzNy00M2E4LTgzZmYtODliZjEyYmQ5MzFhIiwiSW5kZXgiOjMsIkhlYWRlclRleHQiOiJEZXZPcHMiLCJTdHlsZSI6eyIkaWQiOiI3NTQiLCJIZWFkZXJTdHlsZSI6eyIkaWQiOiI3NTUiLCJUZXh0SXNWZXJ0aWNhbCI6ZmFsc2UsIlRleHRTdHlsZSI6eyIkaWQiOiI3NTYiLCJGb250U2V0dGluZ3MiOnsiJGlkIjoiNzU3IiwiRm9udFNpemUiOjEyLCJGb250TmFtZSI6IkNhbGlicmkiLCJJc0JvbGQiOnRydWUsIklzSXRhbGljIjpmYWxzZSwiSXNVbmRlcmxpbmVkIjpmYWxzZSwiUGFyZW50U3R5bGUiOm51bGx9LCJBdXRvU2l6ZSI6MCwiRm9yZWdyb3VuZCI6eyIkaWQiOiI3NTgiLCJDb2xvciI6eyIkaWQiOiI3NTkiLCJBIjoyNTUsIlIiOjIzLCJHIjozMCwiQiI6MzZ9fSwiTWF4V2lkdGgiOjAuMCwiTWF4SGVpZ2h0IjowLjAsIlNtYXJ0Rm9yZWdyb3VuZElzQWN0aXZlIjpmYWxzZSwiSG9yaXpvbnRhbEFsaWdubWVudCI6MCwiVmVydGljYWxBbGlnbm1lbnQiOjAsIlNtYXJ0Rm9yZWdyb3VuZCI6bnVsbCwiQmFja2dyb3VuZEZpbGxUeXBlIjowLCJNYXJnaW4iOnsiJHJlZiI6IjIyNiJ9LCJQYWRkaW5nIjp7IiRyZWYiOiIyMjcifSwiQmFja2dyb3VuZCI6bnVsbCwiSXNWaXNpYmxlIjpmYWxzZSwiV2lkdGgiOjAuMCwiSGVpZ2h0IjowLjAsIkJvcmRlclN0eWxlIjpudWxsLCJQYXJlbnRTdHlsZSI6bnVsbH0sIlJlY3RhbmdsZVN0eWxlIjp7IiRpZCI6Ijc2MCIsIk1hcmdpbiI6eyIkcmVmIjoiMjI5In0sIlBhZGRpbmciOnsiJHJlZiI6IjIzMCJ9LCJCYWNrZ3JvdW5kIjp7IiRpZCI6Ijc2MSIsIkNvbG9yIjp7IiRpZCI6Ijc2MiIsIkEiOjI1NSwiUiI6MjM3LCJHIjoxMjUsIkIiOjQ5fX0sIklzVmlzaWJsZSI6ZmFsc2UsIldpZHRoIjowLjAsIkhlaWdodCI6MC4wLCJCb3JkZXJTdHlsZSI6eyIkaWQiOiI3NjMiLCJMaW5lQ29sb3IiOnsiJGlkIjoiNzY0IiwiJHR5cGUiOiJOTFJFLkNvbW1vbi5Eb20uU29saWRDb2xvckJydXNoLCBOTFJFLkNvbW1vbiIsIkNvbG9yIjp7IiRpZCI6Ijc2NSIsIkEiOjI1NSwiUiI6MjMsIkciOjMwLCJCIjozNn19LCJMaW5lV2VpZ2h0IjowLjAsIkxpbmVUeXBlIjowLCJQYXJlbnRTdHlsZSI6bnVsbH0sIlBhcmVudFN0eWxlIjpudWxsfSwiTWFyZ2luIjp7IiRyZWYiOiIyMzYifSwiUGFkZGluZyI6eyIkcmVmIjoiMjM3In0sIkJhY2tncm91bmQiOm51bGwsIklzVmlzaWJsZSI6dHJ1ZSwiV2lkdGgiOjAuMCwiSGVpZ2h0IjowLjAsIkJvcmRlclN0eWxlIjpudWxsLCJQYXJlbnRTdHlsZSI6bnVsbH0sIkJhY2tncm91bmRTdHlsZSI6eyIkaWQiOiI3NjYiLCJNYXJnaW4iOnsiJHJlZiI6IjIzOSJ9LCJQYWRkaW5nIjp7IiRyZWYiOiIyNDAifSwiQmFja2dyb3VuZCI6eyIkaWQiOiI3NjciLCJDb2xvciI6eyIkaWQiOiI3NjgiLCJBIjozOCwiUiI6MjM3LCJHIjoxMjUsIkIiOjQ5fX0sIklzVmlzaWJsZSI6dHJ1ZSwiV2lkdGgiOjAuMCwiSGVpZ2h0IjowLjAsIkJvcmRlclN0eWxlIjp7IiRpZCI6Ijc2OSIsIkxpbmVDb2xvciI6eyIkaWQiOiI3NzAiLCIkdHlwZSI6Ik5MUkUuQ29tbW9uLkRvbS5Tb2xpZENvbG9yQnJ1c2gsIE5MUkUuQ29tbW9uIiwiQ29sb3IiOnsiJGlkIjoiNzcxIiwiQSI6MjU1LCJSIjoyMDgsIkciOjIwNiwiQiI6MjA2fX0sIkxpbmVXZWlnaHQiOjAuMCwiTGluZVR5cGUiOjAsIlBhcmVudFN0eWxlIjpudWxsfSwiUGFyZW50U3R5bGUiOm51bGx9LCJJc0Fib3ZlVGltZWJhbmQiOmZhbHNlLCJNYXJnaW4iOnsiJGlkIjoiNzcyIiwiVG9wIjowLjAsIkxlZnQiOjAuMCwiUmlnaHQiOjAuMCwiQm90dG9tIjowLjB9LCJQYWRkaW5nIjp7IiRpZCI6Ijc3MyIsIlRvcCI6MC4wLCJMZWZ0IjowLjAsIlJpZ2h0IjowLjAsIkJvdHRvbSI6MC4wfSwiSXNWaXNpYmxlIjp0cnVlLCJXaWR0aCI6MC4wLCJIZWlnaHQiOjAuMCwiQm9yZGVyU3R5bGUiOnsiJGlkIjoiNzc0IiwiTGluZUNvbG9yIjpudWxsLCJMaW5lV2VpZ2h0IjowLjAsIkxpbmVUeXBlIjowLCJQYXJlbnRTdHlsZSI6bnVsbH0sIlBhcmVudFN0eWxlIjpudWxsfX0seyIkaWQiOiI3NzUiLCJfYWN0aXZpdGllcyI6W3siJGlkIjoiNzc2IiwiX3Jvd3MiOlt7IiRpZCI6Ijc3NyIsIl90YXNrcyI6W10sIl9taWxlc3RvbmVzIjpbeyIkaWQiOiI3NzgiLCJJZCI6IjI2NmNiN2I5LTU0YTYtNDE0ZS1iN2I3LWVhOWY3NDAzMTlmNiIsIkluZGV4IjozNSwiR3JvdXBJZCI6IjEyMDFjNWZiLWQyMDctNDJhNC1hYjM3LTJiMWI5OTNmMmUzYyIsIlRpdGxlIjoiQXV0b21hdGVkIFRlc3RpbmciLCJEYXRlVGltZSI6IjIwMTktMDctMTNUMjM6NTk6MDBaIiwiUGVyY2VudGFnZUNvbXBsZXRlIjpudWxsLCJOb3RlIjpudWxsLCJTdHlsZSI6eyIkaWQiOiI3NzkiLCJUaXRsZVBvc2l0aW9uIjoiUmlnaHQiLCJEYXRlUG9zaXRpb24iOiJMZWZ0IiwiU2hhcGVUeXBlIjo1LCJTaGFwZVNpemUiOjEsIlNoYXBlU3R5bGUiOnsiJGlkIjoiNzgwIiwiTWFyZ2luIjp7IiRyZWYiOiI2MyJ9LCJQYWRkaW5nIjp7IiRyZWYiOiI2NCJ9LCJCYWNrZ3JvdW5kIjp7IiRpZCI6Ijc4MSIsIkNvbG9yIjp7IiRpZCI6Ijc4MiIsIkEiOjI1NSwiUiI6MTY1LCJHIjoxNjUsIkIiOjE2NX19LCJJc1Zpc2libGUiOnRydWUsIldpZHRoIjoxMy4wLCJIZWlnaHQiOjEzLjAsIkJvcmRlclN0eWxlIjp7IiRpZCI6Ijc4MyIsIkxpbmVDb2xvciI6bnVsbCwiTGluZVdlaWdodCI6MC4wLCJMaW5lVHlwZSI6MCwiUGFyZW50U3R5bGUiOm51bGx9LCJQYXJlbnRTdHlsZSI6bnVsbH0sIlRpdGxlU3R5bGUiOnsiJGlkIjoiNzg0IiwiRm9udFNldHRpbmdzIjp7IiRpZCI6Ijc4NSIsIkZvbnRTaXplIjoxMSwiRm9udE5hbWUiOiJDYWxpYnJpIiwiSXNCb2xkIjp0cnVlLCJJc0l0YWxpYyI6ZmFsc2UsIklzVW5kZXJsaW5lZCI6ZmFsc2UsIlBhcmVudFN0eWxlIjpudWxsfSwiQXV0b1NpemUiOjAsIkZvcmVncm91bmQiOnsiJGlkIjoiNzg2IiwiQ29sb3IiOnsiJGlkIjoiNzg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MiJ9LCJQYWRkaW5nIjp7IiRyZWYiOiI3MyJ9LCJCYWNrZ3JvdW5kIjp7IiRyZWYiOiI3NCJ9LCJJc1Zpc2libGUiOnRydWUsIldpZHRoIjowLjAsIkhlaWdodCI6MC4wLCJCb3JkZXJTdHlsZSI6bnVsbCwiUGFyZW50U3R5bGUiOm51bGx9LCJEYXRlU3R5bGUiOnsiJGlkIjoiNzg4IiwiRm9udFNldHRpbmdzIjp7IiRpZCI6Ijc4OSIsIkZvbnRTaXplIjoxMCwiRm9udE5hbWUiOiJDYWxpYnJpIiwiSXNCb2xkIjpmYWxzZSwiSXNJdGFsaWMiOmZhbHNlLCJJc1VuZGVybGluZWQiOmZhbHNlLCJQYXJlbnRTdHlsZSI6bnVsbH0sIkF1dG9TaXplIjowLCJGb3JlZ3JvdW5kIjp7IiRyZWYiOiI3NyJ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Nz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5MSIsIkZvcm1hdCI6MCwiSXNWaXNpYmxlIjpmYWxzZSwiTGFzdEtub3duVmlzaWJpbGl0eVN0YXRlIjpmYWxzZX0sIklzVmlzaWJsZSI6dHJ1ZSwiUGFyZW50U3R5bGUiOm51bGx9LCJIeXBlcmxpbmsiOnsiJGlkIjoiNzkyIiwiQWRkcmVzcyI6IiIsIlN1YkFkZHJlc3MiOiIifSwiSW1wb3J0SWQiOm51bGx9LHsiJGlkIjoiNzkzIiwiSWQiOiI2ZTM3YjRlOC1lM2MxLTQ5ZDUtODVjYy03MTcwYmZlMTE0NWMiLCJJbmRleCI6MzYsIkdyb3VwSWQiOiIxMjAxYzVmYi1kMjA3LTQyYTQtYWIzNy0yYjFiOTkzZjJlM2MiLCJUaXRsZSI6IkF1dG9tYXRlZCBUZXN0IEZyYW1ld29yayIsIkRhdGVUaW1lIjoiMjAxOS0wNC0xM1QyMzo1OTowMFoiLCJQZXJjZW50YWdlQ29tcGxldGUiOm51bGwsIk5vdGUiOm51bGwsIlN0eWxlIjp7IiRpZCI6Ijc5NCIsIlRpdGxlUG9zaXRpb24iOiJSaWdodCIsIkRhdGVQb3NpdGlvbiI6IkxlZnQiLCJTaGFwZVR5cGUiOjUsIlNoYXBlU2l6ZSI6MSwiU2hhcGVTdHlsZSI6eyIkaWQiOiI3OTUiLCJNYXJnaW4iOnsiJHJlZiI6IjYzIn0sIlBhZGRpbmciOnsiJHJlZiI6IjY0In0sIkJhY2tncm91bmQiOnsiJGlkIjoiNzk2IiwiQ29sb3IiOnsiJGlkIjoiNzk3IiwiQSI6MjU1LCJSIjoxNjUsIkciOjE2NSwiQiI6MTY1fX0sIklzVmlzaWJsZSI6dHJ1ZSwiV2lkdGgiOjEzLjAsIkhlaWdodCI6MTMuMCwiQm9yZGVyU3R5bGUiOnsiJGlkIjoiNzk4IiwiTGluZUNvbG9yIjpudWxsLCJMaW5lV2VpZ2h0IjowLjAsIkxpbmVUeXBlIjowLCJQYXJlbnRTdHlsZSI6bnVsbH0sIlBhcmVudFN0eWxlIjpudWxsfSwiVGl0bGVTdHlsZSI6eyIkaWQiOiI3OTkiLCJGb250U2V0dGluZ3MiOnsiJGlkIjoiODAwIiwiRm9udFNpemUiOjExLCJGb250TmFtZSI6IkNhbGlicmkiLCJJc0JvbGQiOnRydWUsIklzSXRhbGljIjpmYWxzZSwiSXNVbmRlcmxpbmVkIjpmYWxzZSwiUGFyZW50U3R5bGUiOm51bGx9LCJBdXRvU2l6ZSI6MCwiRm9yZWdyb3VuZCI6eyIkaWQiOiI4MDEiLCJDb2xvciI6eyIkaWQiOiI4MDI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4MDMiLCJGb250U2V0dGluZ3MiOnsiJGlkIjoiODA0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IsIlZlcnRpY2FsQWxpZ25tZW50IjowLCJTbWFydEZvcmVncm91bmQiOm51bGwsIkJhY2tncm91bmRGaWxsVHlwZSI6MCwiTWFyZ2luIjp7IiRyZWYiOiI3OSJ9LCJQYWRkaW5nIjp7IiRyZWYiOiI4MCJ9LCJCYWNrZ3JvdW5kIjp7IiRyZWYiOiI4MSJ9LCJJc1Zpc2libGUiOmZhbHNlLCJXaWR0aCI6MC4wLCJIZWlnaHQiOjAuMCwiQm9yZGVyU3R5bGUiOm51bGwsIlBhcmVudFN0eWxlIjpudWxsfSwiRGF0ZUZvcm1hdCI6eyIkaWQiOiI4M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A2IiwiRm9ybWF0IjowLCJJc1Zpc2libGUiOmZhbHNlLCJMYXN0S25vd25WaXNpYmlsaXR5U3RhdGUiOmZhbHNlfSwiSXNWaXNpYmxlIjp0cnVlLCJQYXJlbnRTdHlsZSI6bnVsbH0sIkh5cGVybGluayI6eyIkaWQiOiI4MDciLCJBZGRyZXNzIjoiIiwiU3ViQWRkcmVzcyI6IiJ9LCJJbXBvcnRJZCI6bnVsbH0seyIkaWQiOiI4MDgiLCJJZCI6IjE4YjQ4MDU2LTcwYzUtNGJhZi1iYTU0LThmNzBjMTlhNDYwNCIsIkluZGV4IjozNywiR3JvdXBJZCI6IjEyMDFjNWZiLWQyMDctNDJhNC1hYjM3LTJiMWI5OTNmMmUzYyIsIlRpdGxlIjoiQXV0b21hdGVkIFRlc3RpbmciLCJEYXRlVGltZSI6IjIwMTktMTAtMTNUMjM6NTk6MDAiLCJQZXJjZW50YWdlQ29tcGxldGUiOm51bGwsIk5vdGUiOm51bGwsIlN0eWxlIjp7IiRpZCI6IjgwOSIsIlRpdGxlUG9zaXRpb24iOiJSaWdodCIsIkRhdGVQb3NpdGlvbiI6IkxlZnQiLCJTaGFwZVR5cGUiOjUsIlNoYXBlU2l6ZSI6MSwiU2hhcGVTdHlsZSI6eyIkaWQiOiI4MTAiLCJNYXJnaW4iOnsiJHJlZiI6IjYzIn0sIlBhZGRpbmciOnsiJHJlZiI6IjY0In0sIkJhY2tncm91bmQiOnsiJGlkIjoiODExIiwiQ29sb3IiOnsiJGlkIjoiODEyIiwiQSI6MjU1LCJSIjoxNjUsIkciOjE2NSwiQiI6MTY1fX0sIklzVmlzaWJsZSI6dHJ1ZSwiV2lkdGgiOjEzLjAsIkhlaWdodCI6MTMuMCwiQm9yZGVyU3R5bGUiOnsiJGlkIjoiODEzIiwiTGluZUNvbG9yIjpudWxsLCJMaW5lV2VpZ2h0IjowLjAsIkxpbmVUeXBlIjowLCJQYXJlbnRTdHlsZSI6bnVsbH0sIlBhcmVudFN0eWxlIjpudWxsfSwiVGl0bGVTdHlsZSI6eyIkaWQiOiI4MTQiLCJGb250U2V0dGluZ3MiOnsiJGlkIjoiODE1IiwiRm9udFNpemUiOjExLCJGb250TmFtZSI6IkNhbGlicmkiLCJJc0JvbGQiOnRydWUsIklzSXRhbGljIjpmYWxzZSwiSXNVbmRlcmxpbmVkIjpmYWxzZSwiUGFyZW50U3R5bGUiOm51bGx9LCJBdXRvU2l6ZSI6MCwiRm9yZWdyb3VuZCI6eyIkaWQiOiI4MTYiLCJDb2xvciI6eyIkaWQiOiI4MT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yIn0sIlBhZGRpbmciOnsiJHJlZiI6IjczIn0sIkJhY2tncm91bmQiOnsiJHJlZiI6Ijc0In0sIklzVmlzaWJsZSI6dHJ1ZSwiV2lkdGgiOjAuMCwiSGVpZ2h0IjowLjAsIkJvcmRlclN0eWxlIjpudWxsLCJQYXJlbnRTdHlsZSI6bnVsbH0sIkRhdGVTdHlsZSI6eyIkaWQiOiI4MTgiLCJGb250U2V0dGluZ3MiOnsiJGlkIjoiODE5IiwiRm9udFNpemUiOjEwLCJGb250TmFtZSI6IkNhbGlicmkiLCJJc0JvbGQiOmZhbHNlLCJJc0l0YWxpYyI6ZmFsc2UsIklzVW5kZXJsaW5lZCI6ZmFsc2UsIlBhcmVudFN0eWxlIjpudWxsfSwiQXV0b1NpemUiOjAsIkZvcmVncm91bmQiOnsiJGlkIjoiODIwIiwiQ29sb3IiOnsiJGlkIjoiODI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kifSwiUGFkZGluZyI6eyIkcmVmIjoiODAifSwiQmFja2dyb3VuZCI6eyIkcmVmIjoiODEifSwiSXNWaXNpYmxlIjpmYWxzZSwiV2lkdGgiOjAuMCwiSGVpZ2h0IjowLjAsIkJvcmRlclN0eWxlIjpudWxsLCJQYXJlbnRTdHlsZSI6bnVsbH0sIkRhdGVGb3JtYXQiOnsiJGlkIjoiODI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MyIsIkZvcm1hdCI6MCwiSXNWaXNpYmxlIjpmYWxzZSwiTGFzdEtub3duVmlzaWJpbGl0eVN0YXRlIjpmYWxzZX0sIklzVmlzaWJsZSI6dHJ1ZSwiUGFyZW50U3R5bGUiOm51bGx9LCJIeXBlcmxpbmsiOnsiJGlkIjoiODI0IiwiQWRkcmVzcyI6IiIsIlN1YkFkZHJlc3MiOiIifSwiSW1wb3J0SWQiOm51bGx9XSwiSWQiOiIxMjAxYzVmYi1kMjA3LTQyYTQtYWIzNy0yYjFiOTkzZjJlM2MiLCJJc1NpbmdsZUl0ZW1Sb3ciOmZhbHNlfV0sIkluZGV4IjowLCJJZCI6IjI5ZWU0YmYxLTZhMjAtNDA1Mi05NTM3LWRhNjI3ZjgzMDQwZiIsIkhlYWRlclRleHQiOm51bGwsIklzRGVmYXVsdCI6dHJ1ZSwiU3R5bGUiOnsiJGlkIjoiODI1IiwiSGVhZGVyU3R5bGUiOnsiJGlkIjoiODI2IiwiVGV4dFN0eWxlIjp7IiRpZCI6IjgyNyIsIkZvbnRTZXR0aW5ncyI6eyIkaWQiOiI4MjgiLCJGb250U2l6ZSI6MTEsIkZvbnROYW1lIjoiQ2FsaWJyaSIsIklzQm9sZCI6ZmFsc2UsIklzSXRhbGljIjpmYWxzZSwiSXNVbmRlcmxpbmVkIjpmYWxzZSwiUGFyZW50U3R5bGUiOm51bGx9LCJBdXRvU2l6ZSI6MiwiRm9yZWdyb3VuZCI6eyIkaWQiOiI4MjkiLCJDb2xvciI6eyIkaWQiOiI4MzA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4MzEiLCJUb3AiOjAuMCwiTGVmdCI6MC4wLCJSaWdodCI6MC4wLCJCb3R0b20iOjAuMH0sIlBhZGRpbmciOnsiJGlkIjoiODMyIiwiVG9wIjowLjAsIkxlZnQiOjAuMCwiUmlnaHQiOjAuMCwiQm90dG9tIjowLjB9LCJCYWNrZ3JvdW5kIjpudWxsLCJJc1Zpc2libGUiOnRydWUsIldpZHRoIjowLjAsIkhlaWdodCI6MC4wLCJCb3JkZXJTdHlsZSI6bnVsbCwiUGFyZW50U3R5bGUiOm51bGx9LCJSZWN0YW5nbGVTdHlsZSI6eyIkaWQiOiI4MzMiLCJNYXJnaW4iOnsiJGlkIjoiODM0IiwiVG9wIjowLjAsIkxlZnQiOjAuMCwiUmlnaHQiOjAuMCwiQm90dG9tIjowLjB9LCJQYWRkaW5nIjp7IiRpZCI6IjgzNSIsIlRvcCI6MC4wLCJMZWZ0IjowLjAsIlJpZ2h0IjowLjAsIkJvdHRvbSI6MC4wfSwiQmFja2dyb3VuZCI6eyIkaWQiOiI4MzYiLCJDb2xvciI6eyIkaWQiOiI4MzciLCJBIjo2MywiUiI6MTY1LCJHIjoxNjUsIkIiOjE2NX19LCJJc1Zpc2libGUiOnRydWUsIldpZHRoIjowLjAsIkhlaWdodCI6MC4wLCJCb3JkZXJTdHlsZSI6eyIkaWQiOiI4MzgiLCJMaW5lQ29sb3IiOnsiJGlkIjoiODM5IiwiJHR5cGUiOiJOTFJFLkNvbW1vbi5Eb20uU29saWRDb2xvckJydXNoLCBOTFJFLkNvbW1vbiIsIkNvbG9yIjp7IiRpZCI6Ijg0MCIsIkEiOjI1NSwiUiI6MjU1LCJHIjowLCJCIjowfX0sIkxpbmVXZWlnaHQiOjAuMCwiTGluZVR5cGUiOjAsIlBhcmVudFN0eWxlIjpudWxsfSwiUGFyZW50U3R5bGUiOm51bGx9LCJNYXJnaW4iOnsiJGlkIjoiODQxIiwiVG9wIjowLjAsIkxlZnQiOjAuMCwiUmlnaHQiOjAuMCwiQm90dG9tIjowLjB9LCJQYWRkaW5nIjp7IiRpZCI6Ijg0MiIsIlRvcCI6MC4wLCJMZWZ0IjowLjAsIlJpZ2h0IjowLjAsIkJvdHRvbSI6MC4wfSwiQmFja2dyb3VuZCI6bnVsbCwiSXNWaXNpYmxlIjp0cnVlLCJXaWR0aCI6MC4wLCJIZWlnaHQiOjAuMCwiQm9yZGVyU3R5bGUiOm51bGwsIlBhcmVudFN0eWxlIjpudWxsfSwiQmFja2dyb3VuZFN0eWxlIjp7IiRpZCI6Ijg0MyIsIk1hcmdpbiI6eyIkaWQiOiI4NDQiLCJUb3AiOjAuMCwiTGVmdCI6MC4wLCJSaWdodCI6MC4wLCJCb3R0b20iOjAuMH0sIlBhZGRpbmciOnsiJGlkIjoiODQ1IiwiVG9wIjowLjAsIkxlZnQiOjAuMCwiUmlnaHQiOjAuMCwiQm90dG9tIjowLjB9LCJCYWNrZ3JvdW5kIjp7IiRpZCI6Ijg0NiIsIkNvbG9yIjp7IiRpZCI6Ijg0NyIsIkEiOjUxLCJSIjoxNjcsIkciOjE4MywiQiI6MTM3fX0sIklzVmlzaWJsZSI6dHJ1ZSwiV2lkdGgiOjAuMCwiSGVpZ2h0IjowLjAsIkJvcmRlclN0eWxlIjp7IiRpZCI6Ijg0OCIsIkxpbmVDb2xvciI6eyIkaWQiOiI4NDkiLCIkdHlwZSI6Ik5MUkUuQ29tbW9uLkRvbS5Tb2xpZENvbG9yQnJ1c2gsIE5MUkUuQ29tbW9uIiwiQ29sb3IiOnsiJGlkIjoiODUwIiwiQSI6MjU1LCJSIjoyNTUsIkciOjAsIkIiOjB9fSwiTGluZVdlaWdodCI6MC4wLCJMaW5lVHlwZSI6MCwiUGFyZW50U3R5bGUiOm51bGx9LCJQYXJlbnRTdHlsZSI6bnVsbH0sIk1hcmdpbiI6eyIkaWQiOiI4NTEiLCJUb3AiOjAuMCwiTGVmdCI6MC4wLCJSaWdodCI6MC4wLCJCb3R0b20iOjAuMH0sIlBhZGRpbmciOnsiJGlkIjoiODUyIiwiVG9wIjowLjAsIkxlZnQiOjAuMCwiUmlnaHQiOjAuMCwiQm90dG9tIjowLjB9LCJJc1Zpc2libGUiOnRydWUsIldpZHRoIjowLjAsIkhlaWdodCI6MC4wLCJCb3JkZXJTdHlsZSI6bnVsbCwiUGFyZW50U3R5bGUiOm51bGx9fV0sIklkIjoiZWM0MDcxMTctODk1OS00MGUwLWEzM2EtZmNkZGNhOWFjMjE3IiwiSW5kZXgiOjQsIkhlYWRlclRleHQiOiJUZXN0aW5nIiwiU3R5bGUiOnsiJGlkIjoiODUzIiwiSGVhZGVyU3R5bGUiOnsiJGlkIjoiODU0IiwiVGV4dElzVmVydGljYWwiOmZhbHNlLCJUZXh0U3R5bGUiOnsiJGlkIjoiODU1IiwiRm9udFNldHRpbmdzIjp7IiRpZCI6Ijg1NiIsIkZvbnRTaXplIjoxMiwiRm9udE5hbWUiOiJDYWxpYnJpIiwiSXNCb2xkIjp0cnVlLCJJc0l0YWxpYyI6ZmFsc2UsIklzVW5kZXJsaW5lZCI6ZmFsc2UsIlBhcmVudFN0eWxlIjpudWxsfSwiQXV0b1NpemUiOjAsIkZvcmVncm91bmQiOnsiJGlkIjoiODU3IiwiQ29sb3IiOnsiJGlkIjoiODU4IiwiQSI6MjU1LCJSIjo1MSwiRyI6MzAsIkIiOjI4fX0sIk1heFdpZHRoIjowLjAsIk1heEhlaWdodCI6MC4wLCJTbWFydEZvcmVncm91bmRJc0FjdGl2ZSI6ZmFsc2UsIkhvcml6b250YWxBbGlnbm1lbnQiOjAsIlZlcnRpY2FsQWxpZ25tZW50IjowLCJTbWFydEZvcmVncm91bmQiOm51bGwsIkJhY2tncm91bmRGaWxsVHlwZSI6MCwiTWFyZ2luIjp7IiRyZWYiOiIyMjYifSwiUGFkZGluZyI6eyIkcmVmIjoiMjI3In0sIkJhY2tncm91bmQiOm51bGwsIklzVmlzaWJsZSI6ZmFsc2UsIldpZHRoIjowLjAsIkhlaWdodCI6MC4wLCJCb3JkZXJTdHlsZSI6bnVsbCwiUGFyZW50U3R5bGUiOm51bGx9LCJSZWN0YW5nbGVTdHlsZSI6eyIkaWQiOiI4NTkiLCJNYXJnaW4iOnsiJHJlZiI6IjIyOSJ9LCJQYWRkaW5nIjp7IiRyZWYiOiIyMzAifSwiQmFja2dyb3VuZCI6eyIkaWQiOiI4NjAiLCJDb2xvciI6eyIkaWQiOiI4NjEiLCJBIjoyNTUsIlIiOjE2NSwiRyI6MTY1LCJCIjoxNjV9fSwiSXNWaXNpYmxlIjpmYWxzZSwiV2lkdGgiOjAuMCwiSGVpZ2h0IjowLjAsIkJvcmRlclN0eWxlIjp7IiRpZCI6Ijg2MiIsIkxpbmVDb2xvciI6eyIkaWQiOiI4NjMiLCIkdHlwZSI6Ik5MUkUuQ29tbW9uLkRvbS5Tb2xpZENvbG9yQnJ1c2gsIE5MUkUuQ29tbW9uIiwiQ29sb3IiOnsiJGlkIjoiODY0IiwiQSI6MjU1LCJSIjo1MSwiRyI6MzAsIkIiOjI4fX0sIkxpbmVXZWlnaHQiOjAuMCwiTGluZVR5cGUiOjAsIlBhcmVudFN0eWxlIjpudWxsfSwiUGFyZW50U3R5bGUiOm51bGx9LCJNYXJnaW4iOnsiJHJlZiI6IjIzNiJ9LCJQYWRkaW5nIjp7IiRyZWYiOiIyMzcifSwiQmFja2dyb3VuZCI6bnVsbCwiSXNWaXNpYmxlIjp0cnVlLCJXaWR0aCI6MC4wLCJIZWlnaHQiOjAuMCwiQm9yZGVyU3R5bGUiOm51bGwsIlBhcmVudFN0eWxlIjpudWxsfSwiQmFja2dyb3VuZFN0eWxlIjp7IiRpZCI6Ijg2NSIsIk1hcmdpbiI6eyIkcmVmIjoiMjM5In0sIlBhZGRpbmciOnsiJHJlZiI6IjI0MCJ9LCJCYWNrZ3JvdW5kIjp7IiRpZCI6Ijg2NiIsIkNvbG9yIjp7IiRpZCI6Ijg2NyIsIkEiOjM4LCJSIjoxNjUsIkciOjE2NSwiQiI6MTY1fX0sIklzVmlzaWJsZSI6dHJ1ZSwiV2lkdGgiOjAuMCwiSGVpZ2h0IjowLjAsIkJvcmRlclN0eWxlIjp7IiRpZCI6Ijg2OCIsIkxpbmVDb2xvciI6eyIkaWQiOiI4NjkiLCIkdHlwZSI6Ik5MUkUuQ29tbW9uLkRvbS5Tb2xpZENvbG9yQnJ1c2gsIE5MUkUuQ29tbW9uIiwiQ29sb3IiOnsiJGlkIjoiODcwIiwiQSI6MjU1LCJSIjoyMDgsIkciOjIwNiwiQiI6MjA2fX0sIkxpbmVXZWlnaHQiOjAuMCwiTGluZVR5cGUiOjAsIlBhcmVudFN0eWxlIjpudWxsfSwiUGFyZW50U3R5bGUiOm51bGx9LCJJc0Fib3ZlVGltZWJhbmQiOmZhbHNlLCJNYXJnaW4iOnsiJGlkIjoiODcxIiwiVG9wIjowLjAsIkxlZnQiOjAuMCwiUmlnaHQiOjAuMCwiQm90dG9tIjowLjB9LCJQYWRkaW5nIjp7IiRpZCI6Ijg3MiIsIlRvcCI6MC4wLCJMZWZ0IjowLjAsIlJpZ2h0IjowLjAsIkJvdHRvbSI6MC4wfSwiSXNWaXNpYmxlIjp0cnVlLCJXaWR0aCI6MC4wLCJIZWlnaHQiOjAuMCwiQm9yZGVyU3R5bGUiOnsiJGlkIjoiODczIiwiTGluZUNvbG9yIjpudWxsLCJMaW5lV2VpZ2h0IjowLjAsIkxpbmVUeXBlIjowLCJQYXJlbnRTdHlsZSI6bnVsbH0sIlBhcmVudFN0eWxlIjpudWxsfX1dLCJDdWx0dXJlSW5mb05hbWUiOiJlbi1VUyIsIlN0eWxlTmFtZSI6bnVsbCwiVmVyc2lvbiI6eyIkaWQiOiI4NzQiLCJWZXJzaW9uIjoiMy42LjAiLCJPcmlnaW5hbEFzc2VtYmx5VmVyc2lvbiI6IjMuMjAuMDQuMDAiLCJFZGl0aW9uIjoiUHJvIiwiTGFzdFNhdmVkRWRpdGlvbiI6MywiSXNQbHVzRWRpdGlvbiI6dHJ1ZSwiSXNQcm9FZGl0aW9uIjp0cnVlfSwiRWZmZWN0IjowLCJTdHlsZSI6eyIkaWQiOiI4NzUiLCJUaW1lYmFuZFN0eWxlIjp7IiRpZCI6Ijg3NiIsIlNjYWxlTWFya2luZyI6MCwiU2hhcGUiOjE3LCJTaGFwZVN0eWxlIjp7IiRpZCI6Ijg3NyIsIk1hcmdpbiI6eyIkaWQiOiI4NzgiLCJUb3AiOjAuMCwiTGVmdCI6MTAuMCwiUmlnaHQiOjEwLjAsIkJvdHRvbSI6MC4wfSwiUGFkZGluZyI6eyIkaWQiOiI4NzkiLCJUb3AiOjUuMCwiTGVmdCI6MTMuMCwiUmlnaHQiOjEzLjAsIkJvdHRvbSI6NS4wfSwiQmFja2dyb3VuZCI6eyIkaWQiOiI4ODAiLCJDb2xvciI6eyIkaWQiOiI4ODEiLCJBIjoyNTUsIlIiOjY4LCJHIjo4NCwiQiI6MTA2fX0sIklzVmlzaWJsZSI6dHJ1ZSwiV2lkdGgiOjg1OC4wLCJIZWlnaHQiOjMwLjAsIkJvcmRlclN0eWxlIjp7IiRpZCI6Ijg4MiIsIkxpbmVDb2xvciI6eyIkaWQiOiI4ODMiLCIkdHlwZSI6Ik5MUkUuQ29tbW9uLkRvbS5Tb2xpZENvbG9yQnJ1c2gsIE5MUkUuQ29tbW9uIiwiQ29sb3IiOnsiJGlkIjoiODg0IiwiQSI6MjU1LCJSIjoyNTUsIkciOjAsIkIiOjB9fSwiTGluZVdlaWdodCI6MC4wLCJMaW5lVHlwZSI6MCwiUGFyZW50U3R5bGUiOm51bGx9LCJQYXJlbnRTdHlsZSI6bnVsbH0sIk1pZGRsZVRpZXJTaGFwZVN0eWxlIjp7IiRpZCI6Ijg4NSIsIk1hcmdpbiI6eyIkcmVmIjoiODc4In0sIlBhZGRpbmciOnsiJHJlZiI6Ijg3OSJ9LCJCYWNrZ3JvdW5kIjp7IiRyZWYiOiI4ODAifSwiSXNWaXNpYmxlIjp0cnVlLCJXaWR0aCI6ODU4LjAsIkhlaWdodCI6MzAuMCwiQm9yZGVyU3R5bGUiOm51bGwsIlBhcmVudFN0eWxlIjpudWxsfSwiQm90dG9tVGllclNoYXBlU3R5bGUiOnsiJGlkIjoiODg2IiwiTWFyZ2luIjp7IiRyZWYiOiI4NzgifSwiUGFkZGluZyI6eyIkcmVmIjoiODc5In0sIkJhY2tncm91bmQiOnsiJHJlZiI6Ijg4MCJ9LCJJc1Zpc2libGUiOnRydWUsIldpZHRoIjo4NTguMCwiSGVpZ2h0IjozMC4wLCJCb3JkZXJTdHlsZSI6bnVsbCwiUGFyZW50U3R5bGUiOm51bGx9LCJSaWdodEVuZENhcHNTdHlsZSI6eyIkaWQiOiI4ODciLCJGb250U2V0dGluZ3MiOnsiJGlkIjoiODg4IiwiRm9udFNpemUiOjE4LCJGb250TmFtZSI6IkNhbGlicmkiLCJJc0JvbGQiOnRydWUsIklzSXRhbGljIjpmYWxzZSwiSXNVbmRlcmxpbmVkIjpmYWxzZSwiUGFyZW50U3R5bGUiOm51bGx9LCJBdXRvU2l6ZSI6MCwiRm9yZWdyb3VuZCI6eyIkaWQiOiI4ODkiLCJDb2xvciI6eyIkaWQiOiI4OT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5MSIsIlRvcCI6MC4wLCJMZWZ0IjowLjAsIlJpZ2h0IjoyMC4wLCJCb3R0b20iOjAuMH0sIlBhZGRpbmciOnsiJGlkIjoiODkyIiwiVG9wIjowLjAsIkxlZnQiOjAuMCwiUmlnaHQiOjAuMCwiQm90dG9tIjowLjB9LCJCYWNrZ3JvdW5kIjp7IiRpZCI6Ijg5MyIsIkNvbG9yIjp7IiRyZWYiOiIxNSJ9fSwiSXNWaXNpYmxlIjpmYWxzZSwiV2lkdGgiOjAuMCwiSGVpZ2h0IjowLjAsIkJvcmRlclN0eWxlIjpudWxsLCJQYXJlbnRTdHlsZSI6bnVsbH0sIkxlZnRFbmRDYXBzU3R5bGUiOnsiJGlkIjoiODk0IiwiRm9udFNldHRpbmdzIjp7IiRpZCI6Ijg5NSIsIkZvbnRTaXplIjoxOCwiRm9udE5hbWUiOiJDYWxpYnJpIiwiSXNCb2xkIjp0cnVlLCJJc0l0YWxpYyI6ZmFsc2UsIklzVW5kZXJsaW5lZCI6ZmFsc2UsIlBhcmVudFN0eWxlIjpudWxsfSwiQXV0b1NpemUiOjAsIkZvcmVncm91bmQiOnsiJGlkIjoiODk2IiwiQ29sb3IiOnsiJGlkIjoiODk3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4OTgiLCJUb3AiOjAuMCwiTGVmdCI6MjAuMCwiUmlnaHQiOjAuMCwiQm90dG9tIjowLjB9LCJQYWRkaW5nIjp7IiRpZCI6Ijg5OSIsIlRvcCI6MC4wLCJMZWZ0IjowLjAsIlJpZ2h0IjowLjAsIkJvdHRvbSI6MC4wfSwiQmFja2dyb3VuZCI6eyIkaWQiOiI5MDAiLCJDb2xvciI6eyIkcmVmIjoiMTUifX0sIklzVmlzaWJsZSI6ZmFsc2UsIldpZHRoIjowLjAsIkhlaWdodCI6MC4wLCJCb3JkZXJTdHlsZSI6bnVsbCwiUGFyZW50U3R5bGUiOm51bGx9LCJUb2RheVRleHRTdHlsZSI6eyIkaWQiOiI5MDEiLCJGb250U2V0dGluZ3MiOnsiJGlkIjoiOTAyIiwiRm9udFNpemUiOjEyLCJGb250TmFtZSI6IkNhbGlicmkiLCJJc0JvbGQiOmZhbHNlLCJJc0l0YWxpYyI6ZmFsc2UsIklzVW5kZXJsaW5lZCI6ZmFsc2UsIlBhcmVudFN0eWxlIjpudWxsfSwiQXV0b1NpemUiOjAsIkZvcmVncm91bmQiOnsiJGlkIjoiOTAzIiwiQ29sb3IiOnsiJGlkIjoiOTA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wNSIsIlRvcCI6MC4wLCJMZWZ0IjowLjAsIlJpZ2h0IjowLjAsIkJvdHRvbSI6MC4wfSwiUGFkZGluZyI6eyIkaWQiOiI5MDYiLCJUb3AiOjAuMCwiTGVmdCI6MC4wLCJSaWdodCI6MC4wLCJCb3R0b20iOjAuMH0sIkJhY2tncm91bmQiOnsiJGlkIjoiOTA3IiwiQ29sb3IiOnsiJHJlZiI6IjE1In19LCJJc1Zpc2libGUiOnRydWUsIldpZHRoIjowLjAsIkhlaWdodCI6MC4wLCJCb3JkZXJTdHlsZSI6bnVsbCwiUGFyZW50U3R5bGUiOm51bGx9LCJUb2RheU1hcmtlclN0eWxlIjp7IiRpZCI6IjkwOCIsIk1hcmdpbiI6eyIkaWQiOiI5MDkiLCJUb3AiOjAuMCwiTGVmdCI6MC4wLCJSaWdodCI6MC4wLCJCb3R0b20iOjAuMH0sIlBhZGRpbmciOnsiJGlkIjoiOTEwIiwiVG9wIjowLjAsIkxlZnQiOjAuMCwiUmlnaHQiOjAuMCwiQm90dG9tIjowLjB9LCJCYWNrZ3JvdW5kIjp7IiRpZCI6IjkxMSIsIkNvbG9yIjp7IiRpZCI6IjkxMiIsIkEiOjI1NSwiUiI6MjU1LCJHIjowLCJCIjowfX0sIklzVmlzaWJsZSI6dHJ1ZSwiV2lkdGgiOjAuMCwiSGVpZ2h0IjowLjAsIkJvcmRlclN0eWxlIjpudWxsLCJQYXJlbnRTdHlsZSI6bnVsbH0sIlNjYWxlU3R5bGUiOnsiJGlkIjoiOTEzIiwiU2hhcGUiOjUsIlNob3dTZWdtZW50U2VwYXJhdG9ycyI6dHJ1ZSwiU2VnbWVudFNlcGFyYXRvck9wYWNpdHkiOjMwLCJIYXNCZWVuVmlzaWJsZUJlZm9yZSI6dHJ1ZSwiRm9udFNldHRpbmdzIjp7IiRpZCI6IjkxNCIsIkZvbnRTaXplIjoxOCwiRm9udE5hbWUiOiJDYWxpYnJpIiwiSXNCb2xkIjpmYWxzZSwiSXNJdGFsaWMiOmZhbHNlLCJJc1VuZGVybGluZWQiOmZhbHNlLCJQYXJlbnRTdHlsZSI6bnVsbH0sIkF1dG9TaXplIjowLCJGb3JlZ3JvdW5kIjp7IiRpZCI6IjkxNSIsIkNvbG9yIjp7IiRpZCI6Ijkx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TciLCJUb3AiOjAuMCwiTGVmdCI6NS4wLCJSaWdodCI6MC4wLCJCb3R0b20iOjAuMH0sIlBhZGRpbmciOnsiJGlkIjoiOTE4IiwiVG9wIjowLjAsIkxlZnQiOjAuMCwiUmlnaHQiOjAuMCwiQm90dG9tIjowLjB9LCJCYWNrZ3JvdW5kIjp7IiRpZCI6IjkxOSIsIkNvbG9yIjp7IiRyZWYiOiIxNSJ9fSwiSXNWaXNpYmxlIjp0cnVlLCJXaWR0aCI6MC4wLCJIZWlnaHQiOjAuMCwiQm9yZGVyU3R5bGUiOm51bGwsIlBhcmVudFN0eWxlIjpudWxsfSwiU2luZ2xlU2NhbGVTaGFwZVN0eWxlIjp7IiRpZCI6IjkyMCIsIlNoYXBlIjo1LCJIZWlnaHQiOjMwLjB9LCJNaWRkbGVUaWVyU2NhbGVTdHlsZSI6eyIkaWQiOiI5MjEiLCJTaGFwZSI6NSwiU2hvd1NlZ21lbnRTZXBhcmF0b3JzIjp0cnVlLCJTZWdtZW50U2VwYXJhdG9yT3BhY2l0eSI6MzAsIkhhc0JlZW5WaXNpYmxlQmVmb3JlIjpmYWxzZSwiRm9udFNldHRpbmdzIjp7IiRpZCI6IjkyMiIsIkZvbnRTaXplIjoxOCwiRm9udE5hbWUiOiJDYWxpYnJpIiwiSXNCb2xkIjpmYWxzZSwiSXNJdGFsaWMiOmZhbHNlLCJJc1VuZGVybGluZWQiOmZhbHNlLCJQYXJlbnRTdHlsZSI6bnVsbH0sIkF1dG9TaXplIjowLCJGb3JlZ3JvdW5kIjp7IiRyZWYiOiI5MTUifSwiTWF4V2lkdGgiOjIwMC4wLCJNYXhIZWlnaHQiOiJJbmZpbml0eSIsIlNtYXJ0Rm9yZWdyb3VuZElzQWN0aXZlIjpmYWxzZSwiSG9yaXpvbnRhbEFsaWdubWVudCI6MCwiVmVydGljYWxBbGlnbm1lbnQiOjEsIlNtYXJ0Rm9yZWdyb3VuZCI6bnVsbCwiQmFja2dyb3VuZEZpbGxUeXBlIjowLCJNYXJnaW4iOnsiJHJlZiI6IjkxNyJ9LCJQYWRkaW5nIjp7IiRyZWYiOiI5MTgifSwiQmFja2dyb3VuZCI6eyIkcmVmIjoiOTE5In0sIklzVmlzaWJsZSI6ZmFsc2UsIldpZHRoIjowLjAsIkhlaWdodCI6MC4wLCJCb3JkZXJTdHlsZSI6bnVsbCwiUGFyZW50U3R5bGUiOm51bGx9LCJCb3R0b21UaWVyU2NhbGVTdHlsZSI6eyIkaWQiOiI5MjMiLCJTaGFwZSI6NSwiU2hvd1NlZ21lbnRTZXBhcmF0b3JzIjp0cnVlLCJTZWdtZW50U2VwYXJhdG9yT3BhY2l0eSI6MzAsIkhhc0JlZW5WaXNpYmxlQmVmb3JlIjpmYWxzZSwiRm9udFNldHRpbmdzIjp7IiRpZCI6IjkyNCIsIkZvbnRTaXplIjoxOCwiRm9udE5hbWUiOiJDYWxpYnJpIiwiSXNCb2xkIjpmYWxzZSwiSXNJdGFsaWMiOmZhbHNlLCJJc1VuZGVybGluZWQiOmZhbHNlLCJQYXJlbnRTdHlsZSI6bnVsbH0sIkF1dG9TaXplIjowLCJGb3JlZ3JvdW5kIjp7IiRyZWYiOiI5MTUifSwiTWF4V2lkdGgiOjIwMC4wLCJNYXhIZWlnaHQiOiJJbmZpbml0eSIsIlNtYXJ0Rm9yZWdyb3VuZElzQWN0aXZlIjpmYWxzZSwiSG9yaXpvbnRhbEFsaWdubWVudCI6MCwiVmVydGljYWxBbGlnbm1lbnQiOjEsIlNtYXJ0Rm9yZWdyb3VuZCI6bnVsbCwiQmFja2dyb3VuZEZpbGxUeXBlIjowLCJNYXJnaW4iOnsiJHJlZiI6IjkxNyJ9LCJQYWRkaW5nIjp7IiRyZWYiOiI5MTgifSwiQmFja2dyb3VuZCI6eyIkcmVmIjoiOTE5In0sIklzVmlzaWJsZSI6ZmFsc2UsIldpZHRoIjowLjAsIkhlaWdodCI6MC4wLCJCb3JkZXJTdHlsZSI6bnVsbCwiUGFyZW50U3R5bGUiOm51bGx9LCJFbGFwc2VkVGltZUJhY2tncm91bmQiOnsiJGlkIjoiOTI1IiwiQ29sb3IiOnsiJGlkIjoiOTI2IiwiQSI6NzcsIlIiOjI1NSwiRyI6MCwiQiI6MH19LCJBcHBlbmRZZWFyT25ZZWFyQ2hhbmdlIjp0cnVlLCJFbGFwc2VkVGltZUZvcm1hdCI6MCwiVG9kYXlNYXJrZXJQb3NpdGlvbiI6MSwiUXVpY2tQb3NpdGlvbiI6MywiQWJzb2x1dGVQb3NpdGlvbiI6MTM1Ljg3NDcyNSwiTWFyZ2luIjp7IiRpZCI6IjkyNyIsIlRvcCI6MC4wLCJMZWZ0IjoxMC4wLCJSaWdodCI6MTAuMCwiQm90dG9tIjowLjB9LCJQYWRkaW5nIjp7IiRpZCI6IjkyOCIsIlRvcCI6MC4wLCJMZWZ0IjowLjAsIlJpZ2h0IjowLjAsIkJvdHRvbSI6MC4wfSwiQmFja2dyb3VuZCI6eyIkaWQiOiI5MjkiLCJDb2xvciI6eyIkaWQiOiI5MzAiLCJBIjoyNTUsIlIiOjQ3LCJHIjo1NCwiQiI6MTUzfX0sIklzVmlzaWJsZSI6dHJ1ZSwiV2lkdGgiOjAuMCwiSGVpZ2h0IjowLjAsIkJvcmRlclN0eWxlIjpudWxsLCJQYXJlbnRTdHlsZSI6bnVsbH0sIkRlZmF1bHRNaWxlc3RvbmVTdHlsZSI6eyIkaWQiOiI5MzEiLCJTaGFwZSI6OSwiQ29ubmVjdG9yTWFyZ2luIjp7IiRpZCI6IjkzMiIsIlRvcCI6MC4wLCJMZWZ0IjoyLjAsIlJpZ2h0IjoyLjAsIkJvdHRvbSI6MC4wfSwiQ29ubmVjdG9yU3R5bGUiOnsiJGlkIjoiOTMzIiwiTGluZUNvbG9yIjp7IiRpZCI6IjkzNCIsIiR0eXBlIjoiTkxSRS5Db21tb24uRG9tLlNvbGlkQ29sb3JCcnVzaCwgTkxSRS5Db21tb24iLCJDb2xvciI6eyIkaWQiOiI5MzUiLCJBIjoxMjcsIlIiOjc5LCJHIjoxMjksIkIiOjE4OX19LCJMaW5lV2VpZ2h0IjoxLjAsIkxpbmVUeXBlIjowLCJQYXJlbnRTdHlsZSI6bnVsbH0sIklzQmVsb3dUaW1lYmFuZCI6ZmFsc2UsIlBvc2l0aW9uT25UYXNrIjowLCJIaWRlRGF0ZSI6ZmFsc2UsIlNoYXBlU2l6ZSI6MSwiU3BhY2luZyI6Mi4wLCJQYWRkaW5nIjp7IiRpZCI6IjkzNiIsIlRvcCI6Ny4wLCJMZWZ0IjozLjAsIlJpZ2h0IjowLjAsIkJvdHRvbSI6Mi4wfSwiU2hhcGVTdHlsZSI6eyIkaWQiOiI5MzciLCJNYXJnaW4iOnsiJHJlZiI6IjMxNSJ9LCJQYWRkaW5nIjp7IiRyZWYiOiIzMTYifSwiQmFja2dyb3VuZCI6eyIkaWQiOiI5MzgiLCJDb2xvciI6eyIkaWQiOiI5MzkiLCJBIjoyNTUsIlIiOjkxLCJHIjoxNTUsIkIiOjIxM319LCJJc1Zpc2libGUiOnRydWUsIldpZHRoIjoxOC4wLCJIZWlnaHQiOjIwLjAsIkJvcmRlclN0eWxlIjp7IiRpZCI6Ijk0MCIsIkxpbmVDb2xvciI6eyIkaWQiOiI5NDEiLCIkdHlwZSI6Ik5MUkUuQ29tbW9uLkRvbS5Tb2xpZENvbG9yQnJ1c2gsIE5MUkUuQ29tbW9uIiwiQ29sb3IiOnsiJGlkIjoiOTQyIiwiQSI6MjU1LCJSIjoyNTUsIkciOjAsIkIiOjB9fSwiTGluZVdlaWdodCI6MC4wLCJMaW5lVHlwZSI6MCwiUGFyZW50U3R5bGUiOm51bGx9LCJQYXJlbnRTdHlsZSI6bnVsbH0sIlRpdGxlU3R5bGUiOnsiJGlkIjoiOTQzIiwiRm9udFNldHRpbmdzIjp7IiRpZCI6Ijk0NCIsIkZvbnRTaXplIjoxMSwiRm9udE5hbWUiOiJDYWxpYnJpIiwiSXNCb2xkIjp0cnVlLCJJc0l0YWxpYyI6ZmFsc2UsIklzVW5kZXJsaW5lZCI6ZmFsc2UsIlBhcmVudFN0eWxlIjpudWxsfSwiQXV0b1NpemUiOjAsIkZvcmVncm91bmQiOnsiJGlkIjoiOTQ1IiwiQ29sb3IiOnsiJGlkIjoiOTQ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zMjQifSwiUGFkZGluZyI6eyIkcmVmIjoiMzI1In0sIkJhY2tncm91bmQiOnsiJHJlZiI6Ijc0In0sIklzVmlzaWJsZSI6dHJ1ZSwiV2lkdGgiOjAuMCwiSGVpZ2h0IjowLjAsIkJvcmRlclN0eWxlIjpudWxsLCJQYXJlbnRTdHlsZSI6bnVsbH0sIkRhdGVTdHlsZSI6eyIkaWQiOiI5NDciLCJGb250U2V0dGluZ3MiOnsiJGlkIjoiOTQ4IiwiRm9udFNpemUiOjEwLCJGb250TmFtZSI6IkNhbGlicmkiLCJJc0JvbGQiOmZhbHNlLCJJc0l0YWxpYyI6ZmFsc2UsIklzVW5kZXJsaW5lZCI6ZmFsc2UsIlBhcmVudFN0eWxlIjpudWxs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yZWYiOiIzMzAifSwiUGFkZGluZyI6eyIkcmVmIjoiMzMxIn0sIkJhY2tncm91bmQiOnsiJHJlZiI6IjgxIn0sIklzVmlzaWJsZSI6dHJ1ZSwiV2lkdGgiOjAuMCwiSGVpZ2h0IjowLjAsIkJvcmRlclN0eWxlIjpudWxsLCJQYXJlbnRTdHlsZSI6bnVsbH0sIkRhdGVGb3JtYXQiOnsiJHJlZiI6IjMzMiJ9LCJXZWVrTnVtYmVyaW5nIjp7IiRpZCI6Ijk0OSIsIkZvcm1hdCI6MCwiSXNWaXNpYmxlIjpmYWxzZSwiTGFzdEtub3duVmlzaWJpbGl0eVN0YXRlIjpmYWxzZX0sIklzVmlzaWJsZSI6dHJ1ZSwiUGFyZW50U3R5bGUiOm51bGx9LCJEZWZhdWx0VGFza1N0eWxlIjp7IiRpZCI6Ijk1MCIsIlNoYXBlIjo4LCJTaGFwZVRoaWNrbmVzcyI6MSwiRHVyYXRpb25Gb3JtYXQiOjAsIkluY2x1ZGVOb25Xb3JraW5nRGF5c0luRHVyYXRpb24iOmZhbHNlLCJQZXJjZW50YWdlQ29tcGxldGVTdHlsZSI6eyIkaWQiOiI5NTEiLCJGb250U2V0dGluZ3MiOnsiJGlkIjoiOTU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bnVsbCwiUGFyZW50U3R5bGUiOm51bGx9LCJEdXJhdGlvblN0eWxlIjp7IiRpZCI6Ijk1MyIsIkZvbnRTZXR0aW5ncyI6eyIkaWQiOiI5NTQ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udWxsLCJQYXJlbnRTdHlsZSI6bnVsbH0sIkhvcml6b250YWxDb25uZWN0b3JTdHlsZSI6eyIkaWQiOiI5NTUiLCJMaW5lQ29sb3IiOnsiJHJlZiI6IjI2In0sIkxpbmVXZWlnaHQiOjEuMCwiTGluZVR5cGUiOjAsIlBhcmVudFN0eWxlIjpudWxsfSwiVmVydGljYWxDb25uZWN0b3JTdHlsZSI6eyIkaWQiOiI5NTYiLCJMaW5lQ29sb3IiOnsiJHJlZiI6IjI5In0sIkxpbmVXZWlnaHQiOjE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5NTciLCJNYXJnaW4iOnsiJHJlZiI6IjMyIn0sIlBhZGRpbmciOnsiJHJlZiI6IjMzIn0sIkJhY2tncm91bmQiOnsiJGlkIjoiOTU4IiwiQ29sb3IiOnsiJGlkIjoiOTU5IiwiQSI6MjU1LCJSIjowLCJHIjoxMTQsIkIiOjE4OH19LCJJc1Zpc2libGUiOnRydWUsIldpZHRoIjowLjAsIkhlaWdodCI6MTYuMCwiQm9yZGVyU3R5bGUiOnsiJGlkIjoiOTYwIiwiTGluZUNvbG9yIjp7IiRyZWYiOiIzNyJ9LCJMaW5lV2VpZ2h0IjowLjAsIkxpbmVUeXBlIjowLCJQYXJlbnRTdHlsZSI6bnVsbH0sIlBhcmVudFN0eWxlIjpudWxsfSwiVGl0bGVTdHlsZSI6eyIkaWQiOiI5NjEiLCJGb250U2V0dGluZ3MiOnsiJGlkIjoiOTYyIiwiRm9udFNpemUiOjExLCJGb250TmFtZSI6IkNhbGlicmkiLCJJc0JvbGQiOnRydWUsIklzSXRhbGljIjpmYWxzZSwiSXNVbmRlcmxpbmVkIjpmYWxzZSwiUGFyZW50U3R5bGUiOm51bGx9LCJBdXRvU2l6ZSI6MCwiRm9yZWdyb3VuZCI6eyIkcmVmIjoiNDEifSwiTWF4V2lkdGgiOjk2MC4w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HJlZiI6IjQ1In0sIklzVmlzaWJsZSI6dHJ1ZSwiV2lkdGgiOjAuMCwiSGVpZ2h0IjowLjAsIkJvcmRlclN0eWxlIjpudWxsLCJQYXJlbnRTdHlsZSI6bnVsbH0sIkRhdGVTdHlsZSI6eyIkaWQiOiI5NjMiLCJGb250U2V0dGluZ3MiOnsiJGlkIjoiOTY0IiwiRm9udFNpemUiOjEwLCJGb250TmFtZSI6IkNhbGlicmkiLCJJc0JvbGQiOmZhbHNlLCJJc0l0YWxpYyI6ZmFsc2UsIklzVW5kZXJsaW5lZCI6ZmFsc2UsIlBhcmVudFN0eWxlIjpudWxsfSwiQXV0b1NpemUiOjAsIkZvcmVncm91bmQiOnsiJHJlZiI6IjQ5In0sIk1heFdpZHRoIjoyMDAuMCwiTWF4SGVpZ2h0IjoiSW5maW5pdHkiLCJTbWFydEZvcmVncm91bmRJc0FjdGl2ZSI6ZmFsc2UsIkhvcml6b250YWxBbGlnbm1lbnQiOjEsIlZlcnRpY2FsQWxpZ25tZW50IjowLCJTbWFydEZvcmVncm91bmQiOm51bGwsIkJhY2tncm91bmRGaWxsVHlwZSI6MCwiTWFyZ2luIjp7IiRyZWYiOiI1MSJ9LCJQYWRkaW5nIjp7IiRyZWYiOiI1MiJ9LCJCYWNrZ3JvdW5kIjp7IiRyZWYiOiI1MyJ9LCJJc1Zpc2libGUiOnRydWUsIldpZHRoIjowLjAsIkhlaWdodCI6MC4wLCJCb3JkZXJTdHlsZSI6bnVsbCwiUGFyZW50U3R5bGUiOm51bGx9LCJEYXRlRm9ybWF0Ijp7IiRyZWYiOiI1NSJ9LCJXZWVrTnVtYmVyaW5nIjp7IiRpZCI6Ijk2NSIsIkZvcm1hdCI6MCwiSXNWaXNpYmxlIjpmYWxzZSwiTGFzdEtub3duVmlzaWJpbGl0eVN0YXRlIjpmYWxzZX0sIklzVmlzaWJsZSI6dHJ1ZSwiUGFyZW50U3R5bGUiOm51bGwsIl9leHBsaWNpdGx5U2V0Ijp7IiRpZCI6Ijk2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LCJXZWVrTnVtYmVyaW5nIjpmYWxzZX19LCJHcmlkbGluZVBhbmVsU3R5bGUiOnsiJGlkIjoiOTY3IiwiR3JpZGxpbmVTdHlsZSI6eyIkaWQiOiI5NjgiLCJMaW5lQ29sb3IiOnsiJGlkIjoiOTY5IiwiJHR5cGUiOiJOTFJFLkNvbW1vbi5Eb20uU29saWRDb2xvckJydXNoLCBOTFJFLkNvbW1vbiIsIkNvbG9yIjp7IiRpZCI6Ijk3MCIsIkEiOjI1NSwiUiI6MjA4LCJHIjoyMDYsIkIiOjIwNn19LCJMaW5lV2VpZ2h0IjoxLjAsIkxpbmVUeXBlIjowLCJQYXJlbnRTdHlsZSI6bnVsbH0sIk1hcmdpbiI6eyIkaWQiOiI5NzEiLCJUb3AiOjAuMCwiTGVmdCI6MC4wLCJSaWdodCI6MC4wLCJCb3R0b20iOjAuMH0sIlBhZGRpbmciOnsiJGlkIjoiOTcyIiwiVG9wIjowLjAsIkxlZnQiOjAuMCwiUmlnaHQiOjAuMCwiQm90dG9tIjowLjB9LCJCYWNrZ3JvdW5kIjpudWxsLCJJc1Zpc2libGUiOnRydWUsIldpZHRoIjowLjAsIkhlaWdodCI6MC4wLCJCb3JkZXJTdHlsZSI6eyIkaWQiOiI5NzMiLCJMaW5lQ29sb3IiOm51bGwsIkxpbmVXZWlnaHQiOjAuMCwiTGluZVR5cGUiOjAsIlBhcmVudFN0eWxlIjpudWxsfSwiUGFyZW50U3R5bGUiOm51bGx9LCJBY3Rpdml0eUxpbmVQYW5lbFN0eWxlIjp7IiRpZCI6Ijk3NCIsIkFjdGl2aXR5TGluZVN0eWxlIjp7IiRpZCI6Ijk3NSIsIkxpbmVDb2xvciI6eyIkaWQiOiI5NzYiLCIkdHlwZSI6Ik5MUkUuQ29tbW9uLkRvbS5Tb2xpZENvbG9yQnJ1c2gsIE5MUkUuQ29tbW9uIiwiQ29sb3IiOnsiJGlkIjoiOTc3IiwiQSI6MzgsIlIiOjExMSwiRyI6MTExLCJCIjoxMTZ9fSwiTGluZVdlaWdodCI6MS4wLCJMaW5lVHlwZSI6MCwiUGFyZW50U3R5bGUiOm51bGx9LCJNYXJnaW4iOnsiJGlkIjoiOTc4IiwiVG9wIjowLjAsIkxlZnQiOjAuMCwiUmlnaHQiOjAuMCwiQm90dG9tIjowLjB9LCJQYWRkaW5nIjp7IiRpZCI6Ijk3O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k4MCIsIkFjdGl2aXR5SGVhZGVyV2lkdGgiOjAuMCwiSXNTZXQiOmZhbHNlfSwiRGVmYXVsdFN3aW1sYW5lU3R5bGUiOnsiJGlkIjoiOTgxIiwiSGVhZGVyU3R5bGUiOnsiJGlkIjoiOTgyIiwiVGV4dFN0eWxlIjp7IiRpZCI6Ijk4MyIsIkZvbnRTZXR0aW5ncyI6eyIkaWQiOiI5ODQiLCJGb250U2l6ZSI6MTIsIkZvbnROYW1lIjoiQ2FsaWJyaSIsIklzQm9sZCI6ZmFsc2UsIklzSXRhbGljIjpmYWxzZSwiSXNVbmRlcmxpbmVkIjpmYWxzZSwiUGFyZW50U3R5bGUiOm51bGx9LCJBdXRvU2l6ZSI6MCwiRm9yZWdyb3VuZCI6eyIkaWQiOiI5ODUiLCJDb2xvciI6eyIkaWQiOiI5ODYiLCJBIjoyNTUsIlIiOjMyLCJHIjo1NiwiQiI6MTAwfX0sIk1heFdpZHRoIjowLjAsIk1heEhlaWdodCI6MC4wLCJTbWFydEZvcmVncm91bmRJc0FjdGl2ZSI6ZmFsc2UsIkhvcml6b250YWxBbGlnbm1lbnQiOjAsIlZlcnRpY2FsQWxpZ25tZW50IjowLCJTbWFydEZvcmVncm91bmQiOm51bGwsIkJhY2tncm91bmRGaWxsVHlwZSI6MCwiTWFyZ2luIjp7IiRpZCI6Ijk4NyIsIlRvcCI6MC4wLCJMZWZ0IjowLjAsIlJpZ2h0IjowLjAsIkJvdHRvbSI6MC4wfSwiUGFkZGluZyI6eyIkaWQiOiI5ODgiLCJUb3AiOjAuMCwiTGVmdCI6MC4wLCJSaWdodCI6MC4wLCJCb3R0b20iOjAuMH0sIkJhY2tncm91bmQiOm51bGwsIklzVmlzaWJsZSI6ZmFsc2UsIldpZHRoIjowLjAsIkhlaWdodCI6MC4wLCJCb3JkZXJTdHlsZSI6bnVsbCwiUGFyZW50U3R5bGUiOm51bGx9LCJSZWN0YW5nbGVTdHlsZSI6eyIkaWQiOiI5ODkiLCJNYXJnaW4iOnsiJGlkIjoiOTkwIiwiVG9wIjowLjAsIkxlZnQiOjAuMCwiUmlnaHQiOjAuMCwiQm90dG9tIjowLjB9LCJQYWRkaW5nIjp7IiRpZCI6Ijk5MSIsIlRvcCI6MC4wLCJMZWZ0IjowLjAsIlJpZ2h0IjowLjAsIkJvdHRvbSI6MC4wfSwiQmFja2dyb3VuZCI6eyIkaWQiOiI5OTIiLCJDb2xvciI6eyIkaWQiOiI5OTMiLCJBIjoxMjcsIlIiOjkxLCJHIjoxNTUsIkIiOjIxM319LCJJc1Zpc2libGUiOmZhbHNlLCJXaWR0aCI6MC4wLCJIZWlnaHQiOjAuMCwiQm9yZGVyU3R5bGUiOnsiJGlkIjoiOTk0IiwiTGluZUNvbG9yIjp7IiRpZCI6Ijk5NSIsIiR0eXBlIjoiTkxSRS5Db21tb24uRG9tLlNvbGlkQ29sb3JCcnVzaCwgTkxSRS5Db21tb24iLCJDb2xvciI6eyIkaWQiOiI5OTYiLCJBIjoyNTUsIlIiOjI1NSwiRyI6MCwiQiI6MH19LCJMaW5lV2VpZ2h0IjowLjAsIkxpbmVUeXBlIjowLCJQYXJlbnRTdHlsZSI6bnVsbH0sIlBhcmVudFN0eWxlIjpudWxsfSwiTWFyZ2luIjp7IiRpZCI6Ijk5NyIsIlRvcCI6MC4wLCJMZWZ0IjowLjAsIlJpZ2h0IjowLjAsIkJvdHRvbSI6MC4wfSwiUGFkZGluZyI6eyIkaWQiOiI5OTgiLCJUb3AiOjAuMCwiTGVmdCI6MC4wLCJSaWdodCI6MC4wLCJCb3R0b20iOjAuMH0sIkJhY2tncm91bmQiOm51bGwsIklzVmlzaWJsZSI6dHJ1ZSwiV2lkdGgiOjAuMCwiSGVpZ2h0IjowLjAsIkJvcmRlclN0eWxlIjpudWxsLCJQYXJlbnRTdHlsZSI6bnVsbH0sIkJhY2tncm91bmRTdHlsZSI6eyIkaWQiOiI5OTkiLCJNYXJnaW4iOnsiJGlkIjoiMTAwMCIsIlRvcCI6MC4wLCJMZWZ0IjowLjAsIlJpZ2h0IjowLjAsIkJvdHRvbSI6MC4wfSwiUGFkZGluZyI6eyIkaWQiOiIxMDAxIiwiVG9wIjowLjAsIkxlZnQiOjAuMCwiUmlnaHQiOjAuMCwiQm90dG9tIjowLjB9LCJCYWNrZ3JvdW5kIjp7IiRpZCI6IjEwMDIiLCJDb2xvciI6eyIkaWQiOiIxMDAzIiwiQSI6MzgsIlIiOjkxLCJHIjoxNTUsIkIiOjIxM319LCJJc1Zpc2libGUiOnRydWUsIldpZHRoIjowLjAsIkhlaWdodCI6MC4wLCJCb3JkZXJTdHlsZSI6eyIkaWQiOiIxMDA0IiwiTGluZUNvbG9yIjp7IiRpZCI6IjEwMDUiLCIkdHlwZSI6Ik5MUkUuQ29tbW9uLkRvbS5Tb2xpZENvbG9yQnJ1c2gsIE5MUkUuQ29tbW9uIiwiQ29sb3IiOnsiJGlkIjoiMTAwNiIsIkEiOjI1NSwiUiI6MjU1LCJHIjowLCJCIjowfX0sIkxpbmVXZWlnaHQiOjAuMCwiTGluZVR5cGUiOjAsIlBhcmVudFN0eWxlIjpudWxsfSwiUGFyZW50U3R5bGUiOm51bGx9LCJJc0Fib3ZlVGltZWJhbmQiOmZhbHNlLCJNYXJnaW4iOnsiJGlkIjoiMTAwNyIsIlRvcCI6MC4wLCJMZWZ0IjowLjAsIlJpZ2h0IjowLjAsIkJvdHRvbSI6MC4wfSwiUGFkZGluZyI6eyIkaWQiOiIxMDA4IiwiVG9wIjowLjAsIkxlZnQiOjAuMCwiUmlnaHQiOjAuMCwiQm90dG9tIjowLjB9LCJJc1Zpc2libGUiOnRydWUsIldpZHRoIjowLjAsIkhlaWdodCI6MC4wLCJCb3JkZXJTdHlsZSI6bnVsbCwiUGFyZW50U3R5bGUiOm51bGx9fSwiU2NhbGUiOnsiJGlkIjoiMTAwOSIsIlN0YXJ0RGF0ZSI6IjAwMDEtMDEtMDFUMDA6MDA6MDAiLCJFbmREYXRlIjoiMjAxOS0xMC0xNVQyMzo1OTowMFoiLCJGb3JtYXQiOiJNTU0iLCJUeXBlIjozLCJBdXRvRGF0ZVJhbmdlIjp0cnVlLCJXb3JraW5nRGF5cyI6MzEsIkZpc2NhbFllYXIiOnsiJGlkIjoiMTAxMCIsIlN0YXJ0TW9udGgiOjEsIlVzZVN0YXJ0aW5nWWVhckZvck51bWJlcmluZyI6dHJ1ZSwiU2hvd0Zpc2NhbFllYXJMYWJlbCI6dHJ1ZX0sIlRvZGF5TWFya2VyVGV4dCI6IlRvZGF5IiwiQXV0b1NjYWxlVHlwZSI6ZmFsc2V9LCJTY2FsZVYyIjp7IiRpZCI6IjEwMTEiLCJTdGFydERhdGUiOiIwMDAxLTAxLTAxVDAwOjAwOjAwIiwiRW5kRGF0ZSI6IjIwMTktMTAtMTVUMjM6NTk6MDBaIiwiQXV0b0RhdGVSYW5nZSI6dHJ1ZSwiV29ya2luZ0RheXMiOjMxLCJGaXNjYWxZZWFyIjp7IiRyZWYiOiIxMDEwIn0sIlRvZGF5TWFya2VyVGV4dCI6IlRvZGF5IiwiQXV0b1NjYWxlVHlwZSI6ZmFsc2UsIlRpbWViYW5kU2NhbGVzIjp7IiRpZCI6IjEwMTIiLCJUb3BTY2FsZUxheWVyIjp7IiRpZCI6IjEwMTMiLCJGb3JtYXQiOiJNTU0iLCJUeXBlIjozfSwiTWlkZGxlU2NhbGVMYXllciI6eyIkaWQiOiIxMDE0IiwiRm9ybWF0IjpudWxsLCJUeXBlIjowfSwiQm90dG9tU2NhbGVMYXllciI6eyIkaWQiOiIxMDE1IiwiRm9ybWF0IjpudWxsLCJUeXBlIjowfX19LCJNaWxlc3RvbmVzIjpbXSwiVGFza3MiOltdLCJTd2ltbGFuZXMiOltdLCJNc1Byb2plY3RJdGVtc1RyZWUiOm51bGwsIk1ldGFkYXRhIjp7IiRpZCI6IjEwMTY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xMDE3IiwiSW1wYU9wdGlvbnMiOnsiJGlkIjoiMTAxO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wMTk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ing Ads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O Optimization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acebook Ads"/>
  <p:tag name="OTLDATE" val="2019-01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M Audit"/>
  <p:tag name="OTLDATE" val="2019-01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O Audit"/>
  <p:tag name="OTLDATE" val="2019-01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ogle Ads"/>
  <p:tag name="OTLDATE" val="2019-01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mail Ads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Commerce Update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bile Ads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ocial Media Campaign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ptimize for Mobile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ebsite Design &amp; Dev"/>
  <p:tag name="OTLDATE" val="2019-01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Commerce Dev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rchase Flow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brand Update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og Design Update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curity Audit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3rd Party Lead Gen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Ads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isplay Ads Creative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M Campaign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og Campaign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unnel Optimization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eo-replication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cess Firewall Integration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isaster Recovery Testing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utomated Testing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utomated Test Framework"/>
  <p:tag name="OTLDATE" val="2019-04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utomated Testing"/>
  <p:tag name="OTLDATE" val="2019-10-13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rand Change"/>
  <p:tag name="OTLDATE" val="2019-07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O Review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M Review"/>
  <p:tag name="OTLDATE" val="2019-10-1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bov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19-10-15T23:59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Quarters"/>
  <p:tag name="OTLTIMEBANDSHAPETYPE" val="LeafTimeband"/>
  <p:tag name="OTLTIMEBANDSHAPEHEIGHT" val="30"/>
  <p:tag name="OTLTIMEBANDSHAPEPADDINGLEFT" val="1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2019-10-18T13:11:18Z</dcterms:created>
  <dcterms:modified xsi:type="dcterms:W3CDTF">2022-06-28T08:28:24Z</dcterms:modified>
</cp:coreProperties>
</file>