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80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E7478-8261-44E7-94AF-5D0154F30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B2FAA-2586-45B0-98A1-F9D998FEB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BF83E-2605-4E54-8628-C4C9296B1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AEA6-841F-49D9-B8C7-8F38D338E9D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BA063-5F28-40F2-8BC7-56E2E04E6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70299-76F7-4E75-9C70-4EBC2EE5C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7A81-B151-4F81-94B6-814949C62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39803-FFB6-409F-92EE-1F6644F0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3557C-76B9-430A-B815-6AD308F35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95B32-04A7-49C7-A9EC-F9AF60FBB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AEA6-841F-49D9-B8C7-8F38D338E9D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E77E1-7169-4462-BDA5-DB2A9D02E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5202B-1AAE-4219-AC35-D83C5E87D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7A81-B151-4F81-94B6-814949C62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2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A8B896-0293-44AC-BF29-020595291B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7601B4-072A-4140-918C-CFF925A36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C89DC-8A48-4108-9B0A-ADBE58D8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AEA6-841F-49D9-B8C7-8F38D338E9D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70DC9-F2DA-4EC2-BCDC-EE3403375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5FCBF-1E78-4186-8F85-4D9943FB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7A81-B151-4F81-94B6-814949C62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09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26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95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60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72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61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60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24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52A0-9068-44E9-9B64-7178815E6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908E0-2AB4-4D72-8FF7-A04F06E69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2E6D8-B09D-4CDC-BDB3-32D4E346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AEA6-841F-49D9-B8C7-8F38D338E9D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A43D2-7E56-446A-82AE-904BC8371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D179B-68D6-460E-9274-9E7FCBCD6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7A81-B151-4F81-94B6-814949C62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3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725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12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3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44AC4-9327-40B8-82E8-0578465E9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F540E-AB59-4261-A946-1A69E2523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2545D-EF51-409F-A7BD-27C5ADCE1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AEA6-841F-49D9-B8C7-8F38D338E9D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49553-97F1-4AEB-8683-C24614C71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95DE1-0D08-4487-B7BE-502AC50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7A81-B151-4F81-94B6-814949C62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3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A34AF-A392-477C-8C69-8E3F385D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5EB64-CDA0-4FF5-8114-D68FE0A131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D2F0B-0C20-41EB-9349-05A87A55F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D4E2E-048D-49FE-8560-4E65FDD6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AEA6-841F-49D9-B8C7-8F38D338E9D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C876F-6D48-4A76-A522-61D0B4B48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8D031-0B84-447D-9C28-0A8AE061E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7A81-B151-4F81-94B6-814949C62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3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34131-8751-472A-90DD-E846426CE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13D143-1CD9-4AB4-B308-452F7B587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3AB45-2480-4161-912E-FBBFC6245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FDD7FC-9F96-466B-8C27-5A15EBE8F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DBFA3D-A3B8-4BE5-A1C8-00D3BEBA3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EDB2B3-784A-40B3-B16C-FA43779B9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AEA6-841F-49D9-B8C7-8F38D338E9D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3238D-A90F-44C2-AB19-B6B817777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81D460-82DD-4930-9721-64CEE58C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7A81-B151-4F81-94B6-814949C62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4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09855-1969-4878-9FB4-964C17904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29E89-BA31-4CEF-89EE-C9415E1C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AEA6-841F-49D9-B8C7-8F38D338E9D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D0A046-E6B1-4D70-AD90-BC1BBB33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F03F2-CA7D-4ADA-A9F1-DDCFE95E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7A81-B151-4F81-94B6-814949C62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0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4D46F7-9602-4891-970C-D8FEAF7D5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AEA6-841F-49D9-B8C7-8F38D338E9D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8BE306-50B2-40AA-A781-67A234AF8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27854-2E45-481A-A467-0B0BF1BCA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7A81-B151-4F81-94B6-814949C62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4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95B42-1E87-44A5-BFB3-A0DBE51F2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FC726-86AF-4134-978F-6900A3DF3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EC3E1-DA39-478A-BC0D-688B84148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8BFBC2-448B-4102-B367-C6C267D3B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AEA6-841F-49D9-B8C7-8F38D338E9D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AB096-7A35-4FF4-B356-CB722522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31429-9CD8-4166-95E5-1ADD346AD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7A81-B151-4F81-94B6-814949C62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3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2DF68-7B29-46FB-A0E9-E2D1CA96C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52EE09-962E-487D-A81D-951C353BE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7AFEA-292C-4678-8A82-CBE404372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949D3-5864-4AF3-A792-3E0C97743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AEA6-841F-49D9-B8C7-8F38D338E9D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3F3D5-C488-423F-A0D0-3CC6F489E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49E3A-C105-4E2C-B6EE-162A24CA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7A81-B151-4F81-94B6-814949C62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FEFE"/>
            </a:gs>
            <a:gs pos="100000">
              <a:srgbClr val="F7F7F7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16DD21-3506-4F7F-9FB8-B4BD079CF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47E3C-0C0E-41D6-A754-B863DAEDF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6C5FE-BBA4-481E-B9C7-62721738F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8AEA6-841F-49D9-B8C7-8F38D338E9D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F0F7F-007F-4D75-8599-9F46D88B85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373D0-60C7-4A1A-A34D-13DF423CB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87A81-B151-4F81-94B6-814949C62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4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FEFE"/>
            </a:gs>
            <a:gs pos="100000">
              <a:srgbClr val="F7F7F7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1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image" Target="../media/image3.png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375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OTLSHAPE_SL_21dbf422f651456ab33ddeae16b9647b_BackgroundRectangle">
            <a:extLst>
              <a:ext uri="{FF2B5EF4-FFF2-40B4-BE49-F238E27FC236}">
                <a16:creationId xmlns:a16="http://schemas.microsoft.com/office/drawing/2014/main" id="{2A19B755-FF40-4FF5-97B2-5064DCD4723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352460"/>
            <a:ext cx="11290300" cy="780415"/>
          </a:xfrm>
          <a:prstGeom prst="rect">
            <a:avLst/>
          </a:prstGeom>
          <a:solidFill>
            <a:schemeClr val="accent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" name="OTLSHAPE_SL_86b53c4beea349eaa0ae175638487e7b_BackgroundRectangle">
            <a:extLst>
              <a:ext uri="{FF2B5EF4-FFF2-40B4-BE49-F238E27FC236}">
                <a16:creationId xmlns:a16="http://schemas.microsoft.com/office/drawing/2014/main" id="{394A87A6-0A16-49F0-9ED8-1E5576A8B17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196375"/>
            <a:ext cx="11290300" cy="935228"/>
          </a:xfrm>
          <a:prstGeom prst="rect">
            <a:avLst/>
          </a:prstGeom>
          <a:solidFill>
            <a:schemeClr val="accen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TLSHAPE_SL_85b48b502cdd4fb0ae3c6d9bb179ed93_BackgroundRectangle">
            <a:extLst>
              <a:ext uri="{FF2B5EF4-FFF2-40B4-BE49-F238E27FC236}">
                <a16:creationId xmlns:a16="http://schemas.microsoft.com/office/drawing/2014/main" id="{B2C9961C-7C05-45C8-9D3D-9248D6358ADD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195103"/>
            <a:ext cx="11290300" cy="935228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SL2A_636c4497b09e47bdbfd9da70fa4e6dde_BackgroundRectangle" hidden="1">
            <a:extLst>
              <a:ext uri="{FF2B5EF4-FFF2-40B4-BE49-F238E27FC236}">
                <a16:creationId xmlns:a16="http://schemas.microsoft.com/office/drawing/2014/main" id="{CA9D3244-A928-4051-787D-C1D4737D509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225465" y="2352460"/>
            <a:ext cx="10134600" cy="78041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SL2A_b62d9951f3bd4fadade481473a6b1409_BackgroundRectangle" hidden="1">
            <a:extLst>
              <a:ext uri="{FF2B5EF4-FFF2-40B4-BE49-F238E27FC236}">
                <a16:creationId xmlns:a16="http://schemas.microsoft.com/office/drawing/2014/main" id="{65FB83DA-9B41-59C6-9B78-0A7B028F6B1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225465" y="3196375"/>
            <a:ext cx="10134600" cy="935228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SL2A_43ed6ce830ee48a0a326290de680263d_BackgroundRectangle" hidden="1">
            <a:extLst>
              <a:ext uri="{FF2B5EF4-FFF2-40B4-BE49-F238E27FC236}">
                <a16:creationId xmlns:a16="http://schemas.microsoft.com/office/drawing/2014/main" id="{E943B779-C163-ECEE-4ABD-0D29ACB0E9F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225465" y="4195103"/>
            <a:ext cx="10134600" cy="935228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TB_00000000000000000000000000000000_LeftEndCaps" hidden="1">
            <a:extLst>
              <a:ext uri="{FF2B5EF4-FFF2-40B4-BE49-F238E27FC236}">
                <a16:creationId xmlns:a16="http://schemas.microsoft.com/office/drawing/2014/main" id="{B71FF349-D728-8AC1-8B4D-AF46EB1A8F3E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24" name="OTLSHAPE_TB_00000000000000000000000000000000_RightEndCaps" hidden="1">
            <a:extLst>
              <a:ext uri="{FF2B5EF4-FFF2-40B4-BE49-F238E27FC236}">
                <a16:creationId xmlns:a16="http://schemas.microsoft.com/office/drawing/2014/main" id="{6629B277-5535-6611-6EC5-4133180E0D6A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2029</a:t>
            </a:r>
          </a:p>
        </p:txBody>
      </p:sp>
      <p:cxnSp>
        <p:nvCxnSpPr>
          <p:cNvPr id="280" name="OTLSHAPE_M_dc5868735e9946c499034c6274610b1a_Connector1">
            <a:extLst>
              <a:ext uri="{FF2B5EF4-FFF2-40B4-BE49-F238E27FC236}">
                <a16:creationId xmlns:a16="http://schemas.microsoft.com/office/drawing/2014/main" id="{E3CDF1D3-47A7-5CA1-4FD5-5A2FA9C2A1DE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1000987" y="958356"/>
            <a:ext cx="0" cy="873404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OTLSHAPE_M_08721161bdd745e8b55f0ac1b1ce9078_Connector1">
            <a:extLst>
              <a:ext uri="{FF2B5EF4-FFF2-40B4-BE49-F238E27FC236}">
                <a16:creationId xmlns:a16="http://schemas.microsoft.com/office/drawing/2014/main" id="{AB5F1330-1055-52F0-9BA0-0D06620181DF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7020287" y="1560482"/>
            <a:ext cx="0" cy="271279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OTLSHAPE_M_298c15a342464236a966585e8106cfd1_Connector1">
            <a:extLst>
              <a:ext uri="{FF2B5EF4-FFF2-40B4-BE49-F238E27FC236}">
                <a16:creationId xmlns:a16="http://schemas.microsoft.com/office/drawing/2014/main" id="{5538345C-F318-0871-E98D-2415AB960F0C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8789487" y="1208398"/>
            <a:ext cx="0" cy="623362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EFD8A838-DB8D-45DB-A8C1-9BDC81F6B7AD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352465" y="1895260"/>
            <a:ext cx="10007600" cy="254000"/>
          </a:xfrm>
          <a:prstGeom prst="round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TLSHAPE_SL_21dbf422f651456ab33ddeae16b9647b_HeaderRectangle">
            <a:extLst>
              <a:ext uri="{FF2B5EF4-FFF2-40B4-BE49-F238E27FC236}">
                <a16:creationId xmlns:a16="http://schemas.microsoft.com/office/drawing/2014/main" id="{B4A85341-F63B-4351-A39E-64BA5EE0888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2352460"/>
            <a:ext cx="1168400" cy="780415"/>
          </a:xfrm>
          <a:prstGeom prst="rect">
            <a:avLst/>
          </a:prstGeom>
          <a:solidFill>
            <a:schemeClr val="accent1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TLSHAPE_SL_86b53c4beea349eaa0ae175638487e7b_HeaderRectangle">
            <a:extLst>
              <a:ext uri="{FF2B5EF4-FFF2-40B4-BE49-F238E27FC236}">
                <a16:creationId xmlns:a16="http://schemas.microsoft.com/office/drawing/2014/main" id="{789A278A-134A-4C0E-889F-3D3BDDB5357A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3196375"/>
            <a:ext cx="1168400" cy="935228"/>
          </a:xfrm>
          <a:prstGeom prst="rect">
            <a:avLst/>
          </a:prstGeom>
          <a:solidFill>
            <a:schemeClr val="accent2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SL_85b48b502cdd4fb0ae3c6d9bb179ed93_HeaderRectangle">
            <a:extLst>
              <a:ext uri="{FF2B5EF4-FFF2-40B4-BE49-F238E27FC236}">
                <a16:creationId xmlns:a16="http://schemas.microsoft.com/office/drawing/2014/main" id="{400F0028-F376-4EE8-B858-02E645021B75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4195103"/>
            <a:ext cx="1168400" cy="935228"/>
          </a:xfrm>
          <a:prstGeom prst="rect">
            <a:avLst/>
          </a:prstGeom>
          <a:solidFill>
            <a:schemeClr val="accent3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SL2A_636c4497b09e47bdbfd9da70fa4e6dde_HeaderRectangle" hidden="1">
            <a:extLst>
              <a:ext uri="{FF2B5EF4-FFF2-40B4-BE49-F238E27FC236}">
                <a16:creationId xmlns:a16="http://schemas.microsoft.com/office/drawing/2014/main" id="{BF0C8230-EABB-E8A0-4C3A-4FFDD577A6E0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225465" y="2352460"/>
            <a:ext cx="0" cy="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TLSHAPE_SL2A_b62d9951f3bd4fadade481473a6b1409_HeaderRectangle" hidden="1">
            <a:extLst>
              <a:ext uri="{FF2B5EF4-FFF2-40B4-BE49-F238E27FC236}">
                <a16:creationId xmlns:a16="http://schemas.microsoft.com/office/drawing/2014/main" id="{DF29665A-3F9A-5DE2-59F8-AC63FEA0972A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225465" y="3196375"/>
            <a:ext cx="0" cy="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SL2A_43ed6ce830ee48a0a326290de680263d_HeaderRectangle" hidden="1">
            <a:extLst>
              <a:ext uri="{FF2B5EF4-FFF2-40B4-BE49-F238E27FC236}">
                <a16:creationId xmlns:a16="http://schemas.microsoft.com/office/drawing/2014/main" id="{46F3C0B0-1B1A-B75F-B6CC-E5E748EA80FB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225465" y="4195103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7" name="OTLSHAPE_G_00000000000000000000000000000000_ShapeBelow0">
            <a:extLst>
              <a:ext uri="{FF2B5EF4-FFF2-40B4-BE49-F238E27FC236}">
                <a16:creationId xmlns:a16="http://schemas.microsoft.com/office/drawing/2014/main" id="{8C11A23D-CBB8-4708-AC37-5A40479078F3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3021350" y="2149261"/>
            <a:ext cx="0" cy="2981071"/>
          </a:xfrm>
          <a:prstGeom prst="line">
            <a:avLst/>
          </a:prstGeom>
          <a:ln w="9525" cap="flat" cmpd="sng" algn="ctr">
            <a:solidFill>
              <a:srgbClr val="604878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OTLSHAPE_G_00000000000000000000000000000000_ShapeBelow1">
            <a:extLst>
              <a:ext uri="{FF2B5EF4-FFF2-40B4-BE49-F238E27FC236}">
                <a16:creationId xmlns:a16="http://schemas.microsoft.com/office/drawing/2014/main" id="{50BC24AB-3B44-4585-838D-5490EBEEDE70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685675" y="2149261"/>
            <a:ext cx="0" cy="2981071"/>
          </a:xfrm>
          <a:prstGeom prst="line">
            <a:avLst/>
          </a:prstGeom>
          <a:ln w="9525" cap="flat" cmpd="sng" algn="ctr">
            <a:solidFill>
              <a:srgbClr val="604878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OTLSHAPE_G_00000000000000000000000000000000_ShapeBelow2">
            <a:extLst>
              <a:ext uri="{FF2B5EF4-FFF2-40B4-BE49-F238E27FC236}">
                <a16:creationId xmlns:a16="http://schemas.microsoft.com/office/drawing/2014/main" id="{830D3245-11A8-45ED-A3C3-3502E762CFBE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6350000" y="2149261"/>
            <a:ext cx="0" cy="2981071"/>
          </a:xfrm>
          <a:prstGeom prst="line">
            <a:avLst/>
          </a:prstGeom>
          <a:ln w="9525" cap="flat" cmpd="sng" algn="ctr">
            <a:solidFill>
              <a:srgbClr val="604878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OTLSHAPE_G_00000000000000000000000000000000_ShapeBelow3">
            <a:extLst>
              <a:ext uri="{FF2B5EF4-FFF2-40B4-BE49-F238E27FC236}">
                <a16:creationId xmlns:a16="http://schemas.microsoft.com/office/drawing/2014/main" id="{4CF2C8AD-D037-4D9E-8B13-44B820A6DBA0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8014325" y="2149261"/>
            <a:ext cx="0" cy="2981071"/>
          </a:xfrm>
          <a:prstGeom prst="line">
            <a:avLst/>
          </a:prstGeom>
          <a:ln w="9525" cap="flat" cmpd="sng" algn="ctr">
            <a:solidFill>
              <a:srgbClr val="604878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G_00000000000000000000000000000000_ShapeBelow4">
            <a:extLst>
              <a:ext uri="{FF2B5EF4-FFF2-40B4-BE49-F238E27FC236}">
                <a16:creationId xmlns:a16="http://schemas.microsoft.com/office/drawing/2014/main" id="{8867960F-A469-4BB4-913D-452BCAA55D1C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9683210" y="2149262"/>
            <a:ext cx="0" cy="2981071"/>
          </a:xfrm>
          <a:prstGeom prst="line">
            <a:avLst/>
          </a:prstGeom>
          <a:ln w="9525" cap="flat" cmpd="sng" algn="ctr">
            <a:solidFill>
              <a:srgbClr val="604878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TLSHAPE_SLT_aee3641a3f144ee8b5ffc656896883d8_Shape">
            <a:extLst>
              <a:ext uri="{FF2B5EF4-FFF2-40B4-BE49-F238E27FC236}">
                <a16:creationId xmlns:a16="http://schemas.microsoft.com/office/drawing/2014/main" id="{62984102-2AA1-454A-9FB1-0BCD88874E02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4129380" y="2765083"/>
            <a:ext cx="2882900" cy="127000"/>
          </a:xfrm>
          <a:prstGeom prst="homePlate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6" name="OTLSHAPE_SLT_fc9e47ad538d42c5b61773975ad5ce7a_Shape">
            <a:extLst>
              <a:ext uri="{FF2B5EF4-FFF2-40B4-BE49-F238E27FC236}">
                <a16:creationId xmlns:a16="http://schemas.microsoft.com/office/drawing/2014/main" id="{E990E35D-B15D-436B-94A0-5416C067B27E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50488" y="4762539"/>
            <a:ext cx="3048000" cy="127000"/>
          </a:xfrm>
          <a:prstGeom prst="homePlate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42" name="OTLSHAPE_SLT_cccc638b6c8b48348d74569408b133e2_Shape">
            <a:extLst>
              <a:ext uri="{FF2B5EF4-FFF2-40B4-BE49-F238E27FC236}">
                <a16:creationId xmlns:a16="http://schemas.microsoft.com/office/drawing/2014/main" id="{D6E21C31-04AD-604E-562D-B87F847CE678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5615873" y="3763811"/>
            <a:ext cx="3162300" cy="127000"/>
          </a:xfrm>
          <a:prstGeom prst="homePlat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4BFAF9E8-7E70-401B-94FD-6A66C39A6D4E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352465" y="1895260"/>
            <a:ext cx="850900" cy="50800"/>
          </a:xfrm>
          <a:prstGeom prst="roundRect">
            <a:avLst/>
          </a:prstGeom>
          <a:solidFill>
            <a:schemeClr val="bg2">
              <a:alpha val="7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T_aee3641a3f144ee8b5ffc656896883d8_ShapePercentage" hidden="1">
            <a:extLst>
              <a:ext uri="{FF2B5EF4-FFF2-40B4-BE49-F238E27FC236}">
                <a16:creationId xmlns:a16="http://schemas.microsoft.com/office/drawing/2014/main" id="{8C20D3A0-7141-1320-3F39-D266A924D838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4129380" y="2765083"/>
            <a:ext cx="25400" cy="12700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TLSHAPE_SLT_cccc638b6c8b48348d74569408b133e2_ShapePercentage" hidden="1">
            <a:extLst>
              <a:ext uri="{FF2B5EF4-FFF2-40B4-BE49-F238E27FC236}">
                <a16:creationId xmlns:a16="http://schemas.microsoft.com/office/drawing/2014/main" id="{206BCF44-9DBF-62F3-E997-5713EB30631D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615873" y="3763811"/>
            <a:ext cx="25400" cy="12700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TLSHAPE_SLT_fc9e47ad538d42c5b61773975ad5ce7a_ShapePercentage" hidden="1">
            <a:extLst>
              <a:ext uri="{FF2B5EF4-FFF2-40B4-BE49-F238E27FC236}">
                <a16:creationId xmlns:a16="http://schemas.microsoft.com/office/drawing/2014/main" id="{D1CDC464-7393-F252-40DA-EF60D5A3579A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7950488" y="4762539"/>
            <a:ext cx="25400" cy="12700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TLSHAPE_SL_21dbf422f651456ab33ddeae16b9647b_Header">
            <a:extLst>
              <a:ext uri="{FF2B5EF4-FFF2-40B4-BE49-F238E27FC236}">
                <a16:creationId xmlns:a16="http://schemas.microsoft.com/office/drawing/2014/main" id="{527A43BF-CBE3-41F9-847B-AF3D721D801E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63500" y="2618821"/>
            <a:ext cx="1168400" cy="247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dk2"/>
                </a:solidFill>
                <a:latin typeface="Montserrat SemiBold" panose="00000700000000000000" pitchFamily="2" charset="0"/>
              </a:rPr>
              <a:t>Phase 1</a:t>
            </a:r>
          </a:p>
        </p:txBody>
      </p:sp>
      <p:sp>
        <p:nvSpPr>
          <p:cNvPr id="227" name="OTLSHAPE_SL_86b53c4beea349eaa0ae175638487e7b_Header">
            <a:extLst>
              <a:ext uri="{FF2B5EF4-FFF2-40B4-BE49-F238E27FC236}">
                <a16:creationId xmlns:a16="http://schemas.microsoft.com/office/drawing/2014/main" id="{9FCB3B2E-55CE-45D6-B2A6-90F088612F6A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63500" y="3540143"/>
            <a:ext cx="1168400" cy="247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dk2"/>
                </a:solidFill>
                <a:latin typeface="Montserrat SemiBold" panose="00000700000000000000" pitchFamily="2" charset="0"/>
              </a:rPr>
              <a:t>Phase 2</a:t>
            </a:r>
          </a:p>
        </p:txBody>
      </p:sp>
      <p:sp>
        <p:nvSpPr>
          <p:cNvPr id="230" name="OTLSHAPE_SL_85b48b502cdd4fb0ae3c6d9bb179ed93_Header">
            <a:extLst>
              <a:ext uri="{FF2B5EF4-FFF2-40B4-BE49-F238E27FC236}">
                <a16:creationId xmlns:a16="http://schemas.microsoft.com/office/drawing/2014/main" id="{8985EA9D-1DFC-4F9F-85A1-1D068BC92FF9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3500" y="4538871"/>
            <a:ext cx="1168400" cy="247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Montserrat SemiBold" panose="00000700000000000000" pitchFamily="2" charset="0"/>
              </a:rPr>
              <a:t>Phase 3</a:t>
            </a:r>
          </a:p>
        </p:txBody>
      </p:sp>
      <p:sp>
        <p:nvSpPr>
          <p:cNvPr id="28" name="OTLSHAPE_SL2A_636c4497b09e47bdbfd9da70fa4e6dde_Header" hidden="1">
            <a:extLst>
              <a:ext uri="{FF2B5EF4-FFF2-40B4-BE49-F238E27FC236}">
                <a16:creationId xmlns:a16="http://schemas.microsoft.com/office/drawing/2014/main" id="{0CA89993-63F7-1A7B-763D-3AC3C6920FDC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OTLSHAPE_SL2A_b62d9951f3bd4fadade481473a6b1409_Header" hidden="1">
            <a:extLst>
              <a:ext uri="{FF2B5EF4-FFF2-40B4-BE49-F238E27FC236}">
                <a16:creationId xmlns:a16="http://schemas.microsoft.com/office/drawing/2014/main" id="{8487DBE5-C160-C8B4-FD1F-4B1A57BA94B4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OTLSHAPE_SL2A_43ed6ce830ee48a0a326290de680263d_Header" hidden="1">
            <a:extLst>
              <a:ext uri="{FF2B5EF4-FFF2-40B4-BE49-F238E27FC236}">
                <a16:creationId xmlns:a16="http://schemas.microsoft.com/office/drawing/2014/main" id="{E5BFD9F6-E6AA-FE53-A640-DEC1928D94E1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49A210FC-DDC5-4A1A-998A-2768B62A367B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 flipV="1">
            <a:off x="2158120" y="1810593"/>
            <a:ext cx="76200" cy="84667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057D7580-67F3-4D34-8E27-3F3E6492FACD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2014278" y="1624538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5408CCBB-6DD3-4C69-84AB-F6C0715BD7C3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415965" y="192923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46C1F3BE-93E2-498E-A062-D16F42210A99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3084850" y="192923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21E9BBBA-419A-4426-8724-D69C1AD7FAB8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4749175" y="192923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2026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9BC5E89F-FA2E-4E76-AD4D-4680E0D7A401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6413500" y="192923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2027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A33E3117-67F1-459D-A863-EF44C97D087F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8077825" y="192923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2028</a:t>
            </a:r>
          </a:p>
        </p:txBody>
      </p:sp>
      <p:sp>
        <p:nvSpPr>
          <p:cNvPr id="233" name="OTLSHAPE_SLT_aee3641a3f144ee8b5ffc656896883d8_Duration">
            <a:extLst>
              <a:ext uri="{FF2B5EF4-FFF2-40B4-BE49-F238E27FC236}">
                <a16:creationId xmlns:a16="http://schemas.microsoft.com/office/drawing/2014/main" id="{D7B1A38D-273F-438E-BB07-D9D3384ADF18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7057407" y="2751071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4"/>
                </a:solidFill>
                <a:latin typeface="Calibri" panose="020F0502020204030204" pitchFamily="34" charset="0"/>
              </a:rPr>
              <a:t>90.2 wks</a:t>
            </a:r>
            <a:endParaRPr lang="en-US" sz="1000" spc="-6" dirty="0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237" name="OTLSHAPE_SLT_aee3641a3f144ee8b5ffc656896883d8_JoinedDate">
            <a:extLst>
              <a:ext uri="{FF2B5EF4-FFF2-40B4-BE49-F238E27FC236}">
                <a16:creationId xmlns:a16="http://schemas.microsoft.com/office/drawing/2014/main" id="{9DD8C5ED-2568-4496-B819-740B84099139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3319035" y="2752574"/>
            <a:ext cx="762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6" dirty="0">
                <a:solidFill>
                  <a:schemeClr val="accent6"/>
                </a:solidFill>
                <a:latin typeface="Segoe UI" panose="020B0502040204020203" pitchFamily="34" charset="0"/>
              </a:rPr>
              <a:t>Sep 1 - May 24</a:t>
            </a:r>
          </a:p>
        </p:txBody>
      </p:sp>
      <p:sp>
        <p:nvSpPr>
          <p:cNvPr id="238" name="OTLSHAPE_SLT_aee3641a3f144ee8b5ffc656896883d8_Title">
            <a:extLst>
              <a:ext uri="{FF2B5EF4-FFF2-40B4-BE49-F238E27FC236}">
                <a16:creationId xmlns:a16="http://schemas.microsoft.com/office/drawing/2014/main" id="{C26B4F71-7378-4122-AA25-7AD76D2D4895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4129380" y="2892083"/>
            <a:ext cx="17780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 dirty="0">
                <a:solidFill>
                  <a:schemeClr val="dk2"/>
                </a:solidFill>
                <a:latin typeface="Segoe UI" panose="020B0502040204020203" pitchFamily="34" charset="0"/>
              </a:rPr>
              <a:t>FIRST PHASE description</a:t>
            </a:r>
          </a:p>
        </p:txBody>
      </p:sp>
      <p:sp>
        <p:nvSpPr>
          <p:cNvPr id="249" name="OTLSHAPE_SLT_fc9e47ad538d42c5b61773975ad5ce7a_Duration">
            <a:extLst>
              <a:ext uri="{FF2B5EF4-FFF2-40B4-BE49-F238E27FC236}">
                <a16:creationId xmlns:a16="http://schemas.microsoft.com/office/drawing/2014/main" id="{E625AE97-F698-447D-9287-2C79E4F033D7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1038108" y="4748527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accent4"/>
                </a:solidFill>
                <a:latin typeface="Calibri" panose="020F0502020204030204" pitchFamily="34" charset="0"/>
              </a:rPr>
              <a:t>95 wks</a:t>
            </a:r>
          </a:p>
        </p:txBody>
      </p:sp>
      <p:sp>
        <p:nvSpPr>
          <p:cNvPr id="253" name="OTLSHAPE_SLT_fc9e47ad538d42c5b61773975ad5ce7a_JoinedDate">
            <a:extLst>
              <a:ext uri="{FF2B5EF4-FFF2-40B4-BE49-F238E27FC236}">
                <a16:creationId xmlns:a16="http://schemas.microsoft.com/office/drawing/2014/main" id="{68DF48BB-E9A5-4F91-862B-F6F1C58E2664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7111864" y="4750029"/>
            <a:ext cx="8001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4" dirty="0">
                <a:solidFill>
                  <a:schemeClr val="accent6"/>
                </a:solidFill>
                <a:latin typeface="Segoe UI" panose="020B0502040204020203" pitchFamily="34" charset="0"/>
              </a:rPr>
              <a:t>Dec 18 - Oct 13</a:t>
            </a:r>
          </a:p>
        </p:txBody>
      </p:sp>
      <p:sp>
        <p:nvSpPr>
          <p:cNvPr id="254" name="OTLSHAPE_SLT_fc9e47ad538d42c5b61773975ad5ce7a_Title">
            <a:extLst>
              <a:ext uri="{FF2B5EF4-FFF2-40B4-BE49-F238E27FC236}">
                <a16:creationId xmlns:a16="http://schemas.microsoft.com/office/drawing/2014/main" id="{174FF2F5-B64B-4B3B-8003-64685E7DEB61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7950488" y="4889539"/>
            <a:ext cx="18415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>
                <a:solidFill>
                  <a:schemeClr val="dk2"/>
                </a:solidFill>
                <a:latin typeface="Segoe UI" panose="020B0502040204020203" pitchFamily="34" charset="0"/>
              </a:rPr>
              <a:t>THIRD PHASE description</a:t>
            </a:r>
            <a:endParaRPr lang="en-US" sz="1200" b="1" spc="-6" dirty="0">
              <a:solidFill>
                <a:schemeClr val="dk2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OTLSHAPE_TB_00000000000000000000000000000000_TimescaleInterval6">
            <a:extLst>
              <a:ext uri="{FF2B5EF4-FFF2-40B4-BE49-F238E27FC236}">
                <a16:creationId xmlns:a16="http://schemas.microsoft.com/office/drawing/2014/main" id="{C98EB588-EF43-41AC-8850-254756A90B91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9746710" y="192923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2029</a:t>
            </a:r>
          </a:p>
        </p:txBody>
      </p:sp>
      <p:sp>
        <p:nvSpPr>
          <p:cNvPr id="250" name="OTLSHAPE_SLT_cccc638b6c8b48348d74569408b133e2_JoinedDate">
            <a:extLst>
              <a:ext uri="{FF2B5EF4-FFF2-40B4-BE49-F238E27FC236}">
                <a16:creationId xmlns:a16="http://schemas.microsoft.com/office/drawing/2014/main" id="{1CC17B2C-15C3-D770-2B1E-52C51CCE4D70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4844306" y="3751302"/>
            <a:ext cx="7239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spc="-6">
                <a:solidFill>
                  <a:schemeClr val="accent6"/>
                </a:solidFill>
                <a:latin typeface="Segoe UI" panose="020B0502040204020203" pitchFamily="34" charset="0"/>
              </a:rPr>
              <a:t>Jul 24 - Jun 15</a:t>
            </a:r>
          </a:p>
        </p:txBody>
      </p:sp>
      <p:sp>
        <p:nvSpPr>
          <p:cNvPr id="251" name="OTLSHAPE_SLT_cccc638b6c8b48348d74569408b133e2_Duration">
            <a:extLst>
              <a:ext uri="{FF2B5EF4-FFF2-40B4-BE49-F238E27FC236}">
                <a16:creationId xmlns:a16="http://schemas.microsoft.com/office/drawing/2014/main" id="{DDFD38C1-5A82-BF15-1CA6-EFB366672C3A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8826608" y="3749799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4"/>
                </a:solidFill>
                <a:latin typeface="Calibri" panose="020F0502020204030204" pitchFamily="34" charset="0"/>
              </a:rPr>
              <a:t>99 wks</a:t>
            </a:r>
          </a:p>
        </p:txBody>
      </p:sp>
      <p:sp>
        <p:nvSpPr>
          <p:cNvPr id="252" name="OTLSHAPE_SLT_cccc638b6c8b48348d74569408b133e2_Title">
            <a:extLst>
              <a:ext uri="{FF2B5EF4-FFF2-40B4-BE49-F238E27FC236}">
                <a16:creationId xmlns:a16="http://schemas.microsoft.com/office/drawing/2014/main" id="{0BE4ACD7-60DD-C46E-6079-2A270E66D3B5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5615873" y="3890811"/>
            <a:ext cx="1981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>
                <a:solidFill>
                  <a:schemeClr val="dk2"/>
                </a:solidFill>
                <a:latin typeface="Segoe UI" panose="020B0502040204020203" pitchFamily="34" charset="0"/>
              </a:rPr>
              <a:t>SECOND PHASE description</a:t>
            </a:r>
          </a:p>
        </p:txBody>
      </p:sp>
      <p:sp>
        <p:nvSpPr>
          <p:cNvPr id="33" name="OTLSHAPE_SLT_aee3641a3f144ee8b5ffc656896883d8_StartDate" hidden="1">
            <a:extLst>
              <a:ext uri="{FF2B5EF4-FFF2-40B4-BE49-F238E27FC236}">
                <a16:creationId xmlns:a16="http://schemas.microsoft.com/office/drawing/2014/main" id="{C0FF4ED0-310F-6728-0188-DF8E3D36E9BB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chemeClr val="accent6"/>
              </a:solidFill>
              <a:latin typeface="Segoe UI" panose="020B0502040204020203" pitchFamily="34" charset="0"/>
            </a:endParaRPr>
          </a:p>
        </p:txBody>
      </p:sp>
      <p:sp>
        <p:nvSpPr>
          <p:cNvPr id="34" name="OTLSHAPE_SLT_aee3641a3f144ee8b5ffc656896883d8_EndDate" hidden="1">
            <a:extLst>
              <a:ext uri="{FF2B5EF4-FFF2-40B4-BE49-F238E27FC236}">
                <a16:creationId xmlns:a16="http://schemas.microsoft.com/office/drawing/2014/main" id="{7989E670-E120-647C-A83B-8D04525D506E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chemeClr val="accent6"/>
              </a:solidFill>
              <a:latin typeface="Segoe UI" panose="020B0502040204020203" pitchFamily="34" charset="0"/>
            </a:endParaRPr>
          </a:p>
        </p:txBody>
      </p:sp>
      <p:sp>
        <p:nvSpPr>
          <p:cNvPr id="35" name="OTLSHAPE_SLT_aee3641a3f144ee8b5ffc656896883d8_TextPercentage" hidden="1">
            <a:extLst>
              <a:ext uri="{FF2B5EF4-FFF2-40B4-BE49-F238E27FC236}">
                <a16:creationId xmlns:a16="http://schemas.microsoft.com/office/drawing/2014/main" id="{37AC2A3B-8510-7A88-FF74-7005F1D51FDC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OTLSHAPE_SLT_cccc638b6c8b48348d74569408b133e2_StartDate" hidden="1">
            <a:extLst>
              <a:ext uri="{FF2B5EF4-FFF2-40B4-BE49-F238E27FC236}">
                <a16:creationId xmlns:a16="http://schemas.microsoft.com/office/drawing/2014/main" id="{CC11E280-B3FB-20F4-58D4-3662A5C95B6E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chemeClr val="accent6"/>
              </a:solidFill>
              <a:latin typeface="Segoe UI" panose="020B0502040204020203" pitchFamily="34" charset="0"/>
            </a:endParaRPr>
          </a:p>
        </p:txBody>
      </p:sp>
      <p:sp>
        <p:nvSpPr>
          <p:cNvPr id="44" name="OTLSHAPE_SLT_cccc638b6c8b48348d74569408b133e2_EndDate" hidden="1">
            <a:extLst>
              <a:ext uri="{FF2B5EF4-FFF2-40B4-BE49-F238E27FC236}">
                <a16:creationId xmlns:a16="http://schemas.microsoft.com/office/drawing/2014/main" id="{1D6C4BD2-8D73-ECB6-42AE-FA53537996CB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chemeClr val="accent6"/>
              </a:solidFill>
              <a:latin typeface="Segoe UI" panose="020B0502040204020203" pitchFamily="34" charset="0"/>
            </a:endParaRPr>
          </a:p>
        </p:txBody>
      </p:sp>
      <p:sp>
        <p:nvSpPr>
          <p:cNvPr id="45" name="OTLSHAPE_SLT_cccc638b6c8b48348d74569408b133e2_TextPercentage" hidden="1">
            <a:extLst>
              <a:ext uri="{FF2B5EF4-FFF2-40B4-BE49-F238E27FC236}">
                <a16:creationId xmlns:a16="http://schemas.microsoft.com/office/drawing/2014/main" id="{3B2AFEA3-F089-7724-ED85-DDEDFC22C35F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OTLSHAPE_SLT_fc9e47ad538d42c5b61773975ad5ce7a_StartDate" hidden="1">
            <a:extLst>
              <a:ext uri="{FF2B5EF4-FFF2-40B4-BE49-F238E27FC236}">
                <a16:creationId xmlns:a16="http://schemas.microsoft.com/office/drawing/2014/main" id="{464184BA-1E2A-91F4-795F-DED1F5C41223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chemeClr val="accent6"/>
              </a:solidFill>
              <a:latin typeface="Segoe UI" panose="020B0502040204020203" pitchFamily="34" charset="0"/>
            </a:endParaRPr>
          </a:p>
        </p:txBody>
      </p:sp>
      <p:sp>
        <p:nvSpPr>
          <p:cNvPr id="51" name="OTLSHAPE_SLT_fc9e47ad538d42c5b61773975ad5ce7a_EndDate" hidden="1">
            <a:extLst>
              <a:ext uri="{FF2B5EF4-FFF2-40B4-BE49-F238E27FC236}">
                <a16:creationId xmlns:a16="http://schemas.microsoft.com/office/drawing/2014/main" id="{7C913F9E-C7D2-03EB-5E61-5F5B56B011FC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chemeClr val="accent6"/>
              </a:solidFill>
              <a:latin typeface="Segoe UI" panose="020B0502040204020203" pitchFamily="34" charset="0"/>
            </a:endParaRPr>
          </a:p>
        </p:txBody>
      </p:sp>
      <p:sp>
        <p:nvSpPr>
          <p:cNvPr id="52" name="OTLSHAPE_SLT_fc9e47ad538d42c5b61773975ad5ce7a_TextPercentage" hidden="1">
            <a:extLst>
              <a:ext uri="{FF2B5EF4-FFF2-40B4-BE49-F238E27FC236}">
                <a16:creationId xmlns:a16="http://schemas.microsoft.com/office/drawing/2014/main" id="{0236256F-E309-7C6B-1DD5-91303547C9AE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OTLSHAPE_M_08721161bdd745e8b55f0ac1b1ce9078_Shape">
            <a:extLst>
              <a:ext uri="{FF2B5EF4-FFF2-40B4-BE49-F238E27FC236}">
                <a16:creationId xmlns:a16="http://schemas.microsoft.com/office/drawing/2014/main" id="{412DF173-3E55-426C-B7AA-510F2F0E6B15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6905987" y="1704760"/>
            <a:ext cx="228600" cy="254000"/>
          </a:xfrm>
          <a:prstGeom prst="downArrow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56" name="OTLSHAPE_M_dc5868735e9946c499034c6274610b1a_Shape">
            <a:extLst>
              <a:ext uri="{FF2B5EF4-FFF2-40B4-BE49-F238E27FC236}">
                <a16:creationId xmlns:a16="http://schemas.microsoft.com/office/drawing/2014/main" id="{19EE9C5B-694F-4C79-B677-A5E697DD604F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10886687" y="1704760"/>
            <a:ext cx="228600" cy="254000"/>
          </a:xfrm>
          <a:prstGeom prst="downArrow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63" name="OTLSHAPE_M_298c15a342464236a966585e8106cfd1_Shape">
            <a:extLst>
              <a:ext uri="{FF2B5EF4-FFF2-40B4-BE49-F238E27FC236}">
                <a16:creationId xmlns:a16="http://schemas.microsoft.com/office/drawing/2014/main" id="{38788126-4B5E-4250-89F5-BA6FAC85C288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8675187" y="1704760"/>
            <a:ext cx="228600" cy="254000"/>
          </a:xfrm>
          <a:prstGeom prst="downArrow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34" name="OTLSHAPE_SLA_589c0c461d174d2c883033297ca59051_Shape">
            <a:extLst>
              <a:ext uri="{FF2B5EF4-FFF2-40B4-BE49-F238E27FC236}">
                <a16:creationId xmlns:a16="http://schemas.microsoft.com/office/drawing/2014/main" id="{1E1094D0-A7B7-1811-CD7F-B37F77AD6D5D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4914978" y="2739683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0" name="OTLSHAPE_SLA_e40360d073fb4a969b560f63e9e74862_Shape">
            <a:extLst>
              <a:ext uri="{FF2B5EF4-FFF2-40B4-BE49-F238E27FC236}">
                <a16:creationId xmlns:a16="http://schemas.microsoft.com/office/drawing/2014/main" id="{BF2E274A-950C-10CB-6879-33BC74047BDF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6310275" y="2739683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2" name="OTLSHAPE_SLA_bc7799252bdd4082bc377173b829bce1_Shape">
            <a:extLst>
              <a:ext uri="{FF2B5EF4-FFF2-40B4-BE49-F238E27FC236}">
                <a16:creationId xmlns:a16="http://schemas.microsoft.com/office/drawing/2014/main" id="{6F6B36E3-B8B7-D0BE-CB41-DD42183A0865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6273797" y="3738411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8" name="OTLSHAPE_SLA_da4f28ce3eb943a19e2251b4aab6bc52_Shape">
            <a:extLst>
              <a:ext uri="{FF2B5EF4-FFF2-40B4-BE49-F238E27FC236}">
                <a16:creationId xmlns:a16="http://schemas.microsoft.com/office/drawing/2014/main" id="{2FDC6D79-8723-2F40-0185-172DE1B8F68D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7254153" y="3738411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1" name="OTLSHAPE_SLA_5bd06c46a07248088bb76c3f6ddc7756_Shape">
            <a:extLst>
              <a:ext uri="{FF2B5EF4-FFF2-40B4-BE49-F238E27FC236}">
                <a16:creationId xmlns:a16="http://schemas.microsoft.com/office/drawing/2014/main" id="{459BC1A5-90CE-54D8-E139-122AC6E01950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8156992" y="3738411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6" name="OTLSHAPE_SLA_4d0be5bf13864470a7a949a63791fb2f_Shape">
            <a:extLst>
              <a:ext uri="{FF2B5EF4-FFF2-40B4-BE49-F238E27FC236}">
                <a16:creationId xmlns:a16="http://schemas.microsoft.com/office/drawing/2014/main" id="{A85CD4B2-1E83-6F3C-01C6-35216F7537CD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8936717" y="4737139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9" name="OTLSHAPE_SLA_efba1996071345ffaf7ccfca9f6d632c_Shape">
            <a:extLst>
              <a:ext uri="{FF2B5EF4-FFF2-40B4-BE49-F238E27FC236}">
                <a16:creationId xmlns:a16="http://schemas.microsoft.com/office/drawing/2014/main" id="{129374E1-D395-71F9-2BF5-AC9752717BCC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10290976" y="4737139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8" name="OTLSHAPE_M_dc5868735e9946c499034c6274610b1a_Title">
            <a:extLst>
              <a:ext uri="{FF2B5EF4-FFF2-40B4-BE49-F238E27FC236}">
                <a16:creationId xmlns:a16="http://schemas.microsoft.com/office/drawing/2014/main" id="{D3E513B9-F8C3-4F59-9C2F-D8B2931BD189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0098652" y="426311"/>
            <a:ext cx="1816100" cy="3715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endParaRPr lang="en-US" sz="1200" b="1" spc="-40" dirty="0">
              <a:solidFill>
                <a:schemeClr val="accent6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200" b="1" spc="-40" dirty="0">
                <a:solidFill>
                  <a:schemeClr val="accent6"/>
                </a:solidFill>
                <a:latin typeface="Montserrat" panose="00000500000000000000" pitchFamily="2" charset="0"/>
              </a:rPr>
              <a:t>End of Phase 3 Review</a:t>
            </a:r>
          </a:p>
          <a:p>
            <a:pPr algn="ctr"/>
            <a:endParaRPr lang="en-US" sz="1200" b="1" spc="-40" dirty="0">
              <a:solidFill>
                <a:schemeClr val="accent6"/>
              </a:solidFill>
              <a:latin typeface="Montserrat" panose="00000500000000000000" pitchFamily="2" charset="0"/>
            </a:endParaRPr>
          </a:p>
        </p:txBody>
      </p:sp>
      <p:sp>
        <p:nvSpPr>
          <p:cNvPr id="255" name="OTLSHAPE_M_dc5868735e9946c499034c6274610b1a_Date">
            <a:extLst>
              <a:ext uri="{FF2B5EF4-FFF2-40B4-BE49-F238E27FC236}">
                <a16:creationId xmlns:a16="http://schemas.microsoft.com/office/drawing/2014/main" id="{D59F50F7-7061-4536-B143-AAF86FF224A8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0845878" y="823228"/>
            <a:ext cx="3175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8" dirty="0">
                <a:solidFill>
                  <a:schemeClr val="dk2"/>
                </a:solidFill>
                <a:latin typeface="Segoe UI" panose="020B0502040204020203" pitchFamily="34" charset="0"/>
              </a:rPr>
              <a:t>Oct 16</a:t>
            </a:r>
          </a:p>
        </p:txBody>
      </p:sp>
      <p:sp>
        <p:nvSpPr>
          <p:cNvPr id="257" name="OTLSHAPE_M_08721161bdd745e8b55f0ac1b1ce9078_Title">
            <a:extLst>
              <a:ext uri="{FF2B5EF4-FFF2-40B4-BE49-F238E27FC236}">
                <a16:creationId xmlns:a16="http://schemas.microsoft.com/office/drawing/2014/main" id="{20F36915-6E54-4EF9-BC8A-26EA22D2CEEF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6133192" y="1028436"/>
            <a:ext cx="1778000" cy="3715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endParaRPr lang="en-US" sz="1200" b="1" spc="-40" dirty="0">
              <a:solidFill>
                <a:schemeClr val="accent6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200" b="1" spc="-40" dirty="0">
                <a:solidFill>
                  <a:schemeClr val="accent6"/>
                </a:solidFill>
                <a:latin typeface="Montserrat" panose="00000500000000000000" pitchFamily="2" charset="0"/>
              </a:rPr>
              <a:t>End of Phase 1 Review</a:t>
            </a:r>
          </a:p>
          <a:p>
            <a:pPr algn="ctr"/>
            <a:endParaRPr lang="en-US" sz="1200" b="1" spc="-40" dirty="0">
              <a:solidFill>
                <a:schemeClr val="accent6"/>
              </a:solidFill>
              <a:latin typeface="Montserrat" panose="00000500000000000000" pitchFamily="2" charset="0"/>
            </a:endParaRPr>
          </a:p>
        </p:txBody>
      </p:sp>
      <p:sp>
        <p:nvSpPr>
          <p:cNvPr id="260" name="OTLSHAPE_M_08721161bdd745e8b55f0ac1b1ce9078_Date">
            <a:extLst>
              <a:ext uri="{FF2B5EF4-FFF2-40B4-BE49-F238E27FC236}">
                <a16:creationId xmlns:a16="http://schemas.microsoft.com/office/drawing/2014/main" id="{950B4115-1B8B-4FF5-955E-EE67A5C1F994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844582" y="1425353"/>
            <a:ext cx="3556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spc="-4" dirty="0">
                <a:solidFill>
                  <a:schemeClr val="dk2"/>
                </a:solidFill>
                <a:latin typeface="Segoe UI" panose="020B0502040204020203" pitchFamily="34" charset="0"/>
              </a:rPr>
              <a:t>May 27</a:t>
            </a:r>
          </a:p>
        </p:txBody>
      </p:sp>
      <p:sp>
        <p:nvSpPr>
          <p:cNvPr id="266" name="OTLSHAPE_M_298c15a342464236a966585e8106cfd1_Title">
            <a:extLst>
              <a:ext uri="{FF2B5EF4-FFF2-40B4-BE49-F238E27FC236}">
                <a16:creationId xmlns:a16="http://schemas.microsoft.com/office/drawing/2014/main" id="{067864E4-7062-49A0-9C90-7A1FF6DA5BFE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7887300" y="676353"/>
            <a:ext cx="1816100" cy="3715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endParaRPr lang="en-US" sz="1200" b="1" spc="-40" dirty="0">
              <a:solidFill>
                <a:schemeClr val="accent6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200" b="1" spc="-40" dirty="0">
                <a:solidFill>
                  <a:schemeClr val="accent6"/>
                </a:solidFill>
                <a:latin typeface="Montserrat" panose="00000500000000000000" pitchFamily="2" charset="0"/>
              </a:rPr>
              <a:t>End of Phase 2 Review</a:t>
            </a:r>
          </a:p>
          <a:p>
            <a:pPr algn="ctr"/>
            <a:endParaRPr lang="en-US" sz="1200" b="1" spc="-40" dirty="0">
              <a:solidFill>
                <a:schemeClr val="accent6"/>
              </a:solidFill>
              <a:latin typeface="Montserrat" panose="00000500000000000000" pitchFamily="2" charset="0"/>
            </a:endParaRPr>
          </a:p>
        </p:txBody>
      </p:sp>
      <p:sp>
        <p:nvSpPr>
          <p:cNvPr id="267" name="OTLSHAPE_M_298c15a342464236a966585e8106cfd1_Date">
            <a:extLst>
              <a:ext uri="{FF2B5EF4-FFF2-40B4-BE49-F238E27FC236}">
                <a16:creationId xmlns:a16="http://schemas.microsoft.com/office/drawing/2014/main" id="{B31CCB31-C0A3-47DA-82FE-4DC8DE4BE35E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8632959" y="1073270"/>
            <a:ext cx="3175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spc="-8" dirty="0">
                <a:solidFill>
                  <a:schemeClr val="dk2"/>
                </a:solidFill>
                <a:latin typeface="Segoe UI" panose="020B0502040204020203" pitchFamily="34" charset="0"/>
              </a:rPr>
              <a:t>Jun 18</a:t>
            </a:r>
          </a:p>
        </p:txBody>
      </p:sp>
      <p:sp>
        <p:nvSpPr>
          <p:cNvPr id="231" name="OTLSHAPE_SLA_589c0c461d174d2c883033297ca59051_Title">
            <a:extLst>
              <a:ext uri="{FF2B5EF4-FFF2-40B4-BE49-F238E27FC236}">
                <a16:creationId xmlns:a16="http://schemas.microsoft.com/office/drawing/2014/main" id="{A4C6BFF3-C1F0-180B-3DC7-CAC3CF01C9DB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4623196" y="2390560"/>
            <a:ext cx="736600" cy="15481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dirty="0">
                <a:solidFill>
                  <a:schemeClr val="dk2"/>
                </a:solidFill>
                <a:latin typeface="Montserrat" panose="00000500000000000000" pitchFamily="2" charset="0"/>
              </a:rPr>
              <a:t>Milestone 1</a:t>
            </a:r>
          </a:p>
        </p:txBody>
      </p:sp>
      <p:sp>
        <p:nvSpPr>
          <p:cNvPr id="232" name="OTLSHAPE_SLA_589c0c461d174d2c883033297ca59051_Date">
            <a:extLst>
              <a:ext uri="{FF2B5EF4-FFF2-40B4-BE49-F238E27FC236}">
                <a16:creationId xmlns:a16="http://schemas.microsoft.com/office/drawing/2014/main" id="{0C4673F7-AFA6-E6AE-F89A-4FD1124C8EA4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4828153" y="2570773"/>
            <a:ext cx="330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4">
                <a:solidFill>
                  <a:schemeClr val="dk2"/>
                </a:solidFill>
                <a:latin typeface="Segoe UI" panose="020B0502040204020203" pitchFamily="34" charset="0"/>
              </a:rPr>
              <a:t>Mar 8</a:t>
            </a:r>
          </a:p>
        </p:txBody>
      </p:sp>
      <p:sp>
        <p:nvSpPr>
          <p:cNvPr id="235" name="OTLSHAPE_SLA_e40360d073fb4a969b560f63e9e74862_Title">
            <a:extLst>
              <a:ext uri="{FF2B5EF4-FFF2-40B4-BE49-F238E27FC236}">
                <a16:creationId xmlns:a16="http://schemas.microsoft.com/office/drawing/2014/main" id="{117BED4F-A59C-0D7D-93AE-472DE3FE4DD2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6005920" y="2390560"/>
            <a:ext cx="762000" cy="15481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2"/>
                </a:solidFill>
                <a:latin typeface="Montserrat" panose="00000500000000000000" pitchFamily="2" charset="0"/>
              </a:rPr>
              <a:t>Milestone 2</a:t>
            </a:r>
          </a:p>
        </p:txBody>
      </p:sp>
      <p:sp>
        <p:nvSpPr>
          <p:cNvPr id="236" name="OTLSHAPE_SLA_e40360d073fb4a969b560f63e9e74862_Date">
            <a:extLst>
              <a:ext uri="{FF2B5EF4-FFF2-40B4-BE49-F238E27FC236}">
                <a16:creationId xmlns:a16="http://schemas.microsoft.com/office/drawing/2014/main" id="{206F5357-909C-9F91-533A-A1027BCCD51B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6243939" y="2570773"/>
            <a:ext cx="2921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4">
                <a:solidFill>
                  <a:schemeClr val="dk2"/>
                </a:solidFill>
                <a:latin typeface="Segoe UI" panose="020B0502040204020203" pitchFamily="34" charset="0"/>
              </a:rPr>
              <a:t>Jan 8</a:t>
            </a:r>
          </a:p>
        </p:txBody>
      </p:sp>
      <p:sp>
        <p:nvSpPr>
          <p:cNvPr id="259" name="OTLSHAPE_SLA_bc7799252bdd4082bc377173b829bce1_Title">
            <a:extLst>
              <a:ext uri="{FF2B5EF4-FFF2-40B4-BE49-F238E27FC236}">
                <a16:creationId xmlns:a16="http://schemas.microsoft.com/office/drawing/2014/main" id="{B48F4C77-DFF8-F8EB-9755-FC0C290EFD2E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5969314" y="3389288"/>
            <a:ext cx="762000" cy="15481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dirty="0">
                <a:solidFill>
                  <a:schemeClr val="dk2"/>
                </a:solidFill>
                <a:latin typeface="Montserrat" panose="00000500000000000000" pitchFamily="2" charset="0"/>
              </a:rPr>
              <a:t>Milestone 3</a:t>
            </a:r>
          </a:p>
        </p:txBody>
      </p:sp>
      <p:sp>
        <p:nvSpPr>
          <p:cNvPr id="261" name="OTLSHAPE_SLA_bc7799252bdd4082bc377173b829bce1_Date">
            <a:extLst>
              <a:ext uri="{FF2B5EF4-FFF2-40B4-BE49-F238E27FC236}">
                <a16:creationId xmlns:a16="http://schemas.microsoft.com/office/drawing/2014/main" id="{45077AD2-C03D-4662-A8CA-158171E2A65A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6157063" y="3569501"/>
            <a:ext cx="3937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dk2"/>
                </a:solidFill>
                <a:latin typeface="Segoe UI" panose="020B0502040204020203" pitchFamily="34" charset="0"/>
              </a:rPr>
              <a:t>Dec 31</a:t>
            </a:r>
          </a:p>
        </p:txBody>
      </p:sp>
      <p:sp>
        <p:nvSpPr>
          <p:cNvPr id="264" name="OTLSHAPE_SLA_da4f28ce3eb943a19e2251b4aab6bc52_Title">
            <a:extLst>
              <a:ext uri="{FF2B5EF4-FFF2-40B4-BE49-F238E27FC236}">
                <a16:creationId xmlns:a16="http://schemas.microsoft.com/office/drawing/2014/main" id="{8DD7B8C6-5BD9-6762-5D0C-D9715A5A6EB4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943510" y="3234475"/>
            <a:ext cx="774700" cy="30962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endParaRPr lang="en-US" sz="1000" b="1" spc="-6" dirty="0">
              <a:solidFill>
                <a:schemeClr val="dk2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000" b="1" spc="-6" dirty="0">
                <a:solidFill>
                  <a:schemeClr val="dk2"/>
                </a:solidFill>
                <a:latin typeface="Montserrat" panose="00000500000000000000" pitchFamily="2" charset="0"/>
              </a:rPr>
              <a:t>Milestone 4</a:t>
            </a:r>
          </a:p>
        </p:txBody>
      </p:sp>
      <p:sp>
        <p:nvSpPr>
          <p:cNvPr id="265" name="OTLSHAPE_SLA_da4f28ce3eb943a19e2251b4aab6bc52_Date">
            <a:extLst>
              <a:ext uri="{FF2B5EF4-FFF2-40B4-BE49-F238E27FC236}">
                <a16:creationId xmlns:a16="http://schemas.microsoft.com/office/drawing/2014/main" id="{2119DC08-59E3-EC07-16C3-FB625246A4A7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7164427" y="3569501"/>
            <a:ext cx="342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4">
                <a:solidFill>
                  <a:schemeClr val="dk2"/>
                </a:solidFill>
                <a:latin typeface="Segoe UI" panose="020B0502040204020203" pitchFamily="34" charset="0"/>
              </a:rPr>
              <a:t>Aug 3</a:t>
            </a:r>
          </a:p>
        </p:txBody>
      </p:sp>
      <p:sp>
        <p:nvSpPr>
          <p:cNvPr id="269" name="OTLSHAPE_SLA_5bd06c46a07248088bb76c3f6ddc7756_Title">
            <a:extLst>
              <a:ext uri="{FF2B5EF4-FFF2-40B4-BE49-F238E27FC236}">
                <a16:creationId xmlns:a16="http://schemas.microsoft.com/office/drawing/2014/main" id="{326ED70E-9AA0-A1FD-0B8D-56F641D86EAF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7852319" y="3389288"/>
            <a:ext cx="762000" cy="15481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dk2"/>
                </a:solidFill>
                <a:latin typeface="Montserrat" panose="00000500000000000000" pitchFamily="2" charset="0"/>
              </a:rPr>
              <a:t>Milestone 5</a:t>
            </a:r>
          </a:p>
        </p:txBody>
      </p:sp>
      <p:sp>
        <p:nvSpPr>
          <p:cNvPr id="270" name="OTLSHAPE_SLA_5bd06c46a07248088bb76c3f6ddc7756_Date">
            <a:extLst>
              <a:ext uri="{FF2B5EF4-FFF2-40B4-BE49-F238E27FC236}">
                <a16:creationId xmlns:a16="http://schemas.microsoft.com/office/drawing/2014/main" id="{5A55748F-FF35-F0A0-FCFB-BE258FEFBF6F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8045783" y="3569501"/>
            <a:ext cx="3810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dk2"/>
                </a:solidFill>
                <a:latin typeface="Segoe UI" panose="020B0502040204020203" pitchFamily="34" charset="0"/>
              </a:rPr>
              <a:t>Feb 17</a:t>
            </a:r>
          </a:p>
        </p:txBody>
      </p:sp>
      <p:sp>
        <p:nvSpPr>
          <p:cNvPr id="273" name="OTLSHAPE_SLA_4d0be5bf13864470a7a949a63791fb2f_Title">
            <a:extLst>
              <a:ext uri="{FF2B5EF4-FFF2-40B4-BE49-F238E27FC236}">
                <a16:creationId xmlns:a16="http://schemas.microsoft.com/office/drawing/2014/main" id="{CC9BA1EB-DFAE-C29F-11C2-67C9CA3B90B8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8629377" y="4233203"/>
            <a:ext cx="774700" cy="30962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endParaRPr lang="en-US" sz="1000" b="1" spc="-8" dirty="0">
              <a:solidFill>
                <a:schemeClr val="dk2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000" b="1" spc="-8" dirty="0">
                <a:solidFill>
                  <a:schemeClr val="dk2"/>
                </a:solidFill>
                <a:latin typeface="Montserrat" panose="00000500000000000000" pitchFamily="2" charset="0"/>
              </a:rPr>
              <a:t>Milestone 6</a:t>
            </a:r>
          </a:p>
        </p:txBody>
      </p:sp>
      <p:sp>
        <p:nvSpPr>
          <p:cNvPr id="275" name="OTLSHAPE_SLA_4d0be5bf13864470a7a949a63791fb2f_Date">
            <a:extLst>
              <a:ext uri="{FF2B5EF4-FFF2-40B4-BE49-F238E27FC236}">
                <a16:creationId xmlns:a16="http://schemas.microsoft.com/office/drawing/2014/main" id="{6DEFEC23-B1B6-4551-7854-E95EF7031069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8846991" y="4568229"/>
            <a:ext cx="342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4">
                <a:solidFill>
                  <a:schemeClr val="dk2"/>
                </a:solidFill>
                <a:latin typeface="Segoe UI" panose="020B0502040204020203" pitchFamily="34" charset="0"/>
              </a:rPr>
              <a:t>Aug 6</a:t>
            </a:r>
          </a:p>
        </p:txBody>
      </p:sp>
      <p:sp>
        <p:nvSpPr>
          <p:cNvPr id="277" name="OTLSHAPE_SLA_efba1996071345ffaf7ccfca9f6d632c_Title">
            <a:extLst>
              <a:ext uri="{FF2B5EF4-FFF2-40B4-BE49-F238E27FC236}">
                <a16:creationId xmlns:a16="http://schemas.microsoft.com/office/drawing/2014/main" id="{951E4CC3-1443-11FA-B0B1-A8A5FB43E4D8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9984715" y="4233203"/>
            <a:ext cx="774700" cy="30962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endParaRPr lang="en-US" sz="1000" b="1" spc="-8" dirty="0">
              <a:solidFill>
                <a:schemeClr val="dk2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000" b="1" spc="-8" dirty="0">
                <a:solidFill>
                  <a:schemeClr val="dk2"/>
                </a:solidFill>
                <a:latin typeface="Montserrat" panose="00000500000000000000" pitchFamily="2" charset="0"/>
              </a:rPr>
              <a:t>Milestone 7</a:t>
            </a:r>
          </a:p>
        </p:txBody>
      </p:sp>
      <p:sp>
        <p:nvSpPr>
          <p:cNvPr id="278" name="OTLSHAPE_SLA_efba1996071345ffaf7ccfca9f6d632c_Date">
            <a:extLst>
              <a:ext uri="{FF2B5EF4-FFF2-40B4-BE49-F238E27FC236}">
                <a16:creationId xmlns:a16="http://schemas.microsoft.com/office/drawing/2014/main" id="{6B8E3E2C-DC12-E52D-9B04-68317A777C6F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0161267" y="4568229"/>
            <a:ext cx="4191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dk2"/>
                </a:solidFill>
                <a:latin typeface="Segoe UI" panose="020B0502040204020203" pitchFamily="34" charset="0"/>
              </a:rPr>
              <a:t>May 30</a:t>
            </a:r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144B8AED-8114-75D7-8CB8-CE36D346E7BE}"/>
              </a:ext>
            </a:extLst>
          </p:cNvPr>
          <p:cNvPicPr>
            <a:picLocks noChangeAspect="1"/>
          </p:cNvPicPr>
          <p:nvPr/>
        </p:nvPicPr>
        <p:blipFill>
          <a:blip r:embed="rId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66154" y="3627120"/>
            <a:ext cx="2508996" cy="32142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2CD6EE-D119-B146-C62F-113289CF495A}"/>
              </a:ext>
            </a:extLst>
          </p:cNvPr>
          <p:cNvSpPr txBox="1"/>
          <p:nvPr/>
        </p:nvSpPr>
        <p:spPr>
          <a:xfrm>
            <a:off x="512713" y="345375"/>
            <a:ext cx="4542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i="0" dirty="0">
                <a:solidFill>
                  <a:srgbClr val="282832"/>
                </a:solidFill>
                <a:effectLst/>
                <a:latin typeface="Open Sans" panose="020B0606030504020204" pitchFamily="34" charset="0"/>
              </a:rPr>
              <a:t>Action </a:t>
            </a:r>
            <a:r>
              <a:rPr lang="en-US" sz="3200" dirty="0">
                <a:solidFill>
                  <a:srgbClr val="282832"/>
                </a:solidFill>
                <a:latin typeface="Open Sans" panose="020B0606030504020204" pitchFamily="34" charset="0"/>
              </a:rPr>
              <a:t>plan t</a:t>
            </a:r>
            <a:r>
              <a:rPr lang="en-US" sz="3200" b="0" i="0" dirty="0">
                <a:solidFill>
                  <a:srgbClr val="282832"/>
                </a:solidFill>
                <a:effectLst/>
                <a:latin typeface="Open Sans" panose="020B0606030504020204" pitchFamily="34" charset="0"/>
              </a:rPr>
              <a:t>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70405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4LTA4LTA5VDAwOjAwOjAwWiIsIkVuZERhdGUiOiIyMDI4LTA4LTA5VDIzOjU5OjAwWiIsIlBlcmNlbnRhZ2VDb21wbGV0ZSI6bnVsbCwiU3R5bGUiOnsiJGlkIjoiNyIsIlNoYXBlIjo0LCJTaGFwZVRoaWNrbmVzcyI6MCwiRHVyYXRpb25Gb3JtYXQiOjAsIkluY2x1ZGVOb25Xb3JraW5nRGF5c0luRHVyYXRpb24iOmZhbHNlLCJQZXJjZW50YWdlQ29tcGxldGVTdHlsZSI6eyIkaWQiOiI4IiwiRm9udFNldHRpbmdzIjp7IiRpZCI6IjkiLCJGb250U2l6ZSI6MTAsIkZvbnROYW1lIjoiQ2FsaWJyaSIsIklzQm9sZCI6ZmFsc2UsIklzSXRhbGljIjpmYWxzZSwiSXNVbmRlcmxpbmVkIjpmYWxzZSwiUGFyZW50U3R5bGUiOm51bGx9LCJBdXRvU2l6ZSI6MCwiRm9yZWdyb3VuZCI6eyIkaWQiOiIxMCIsIkNvbG9yIjp7IiRpZCI6IjEx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cmVmIjoiMTUifX0sIklzVmlzaWJsZSI6dHJ1ZSwiV2lkdGgiOjAuMCwiSGVpZ2h0IjowLjAsIkJvcmRlclN0eWxlIjp7IiRpZCI6IjI0IiwiTGluZUNvbG9yIjpudWxsLCJMaW5lV2VpZ2h0IjowLjAsIkxpbmVUeXBlIjowLCJQYXJlbnRTdHlsZSI6bnVsbH0sIlBhcmVudFN0eWxlIjpudWxsfSwiSG9yaXpvbnRhbENvbm5lY3RvclN0eWxlIjp7IiRpZCI6IjI1IiwiTGluZUNvbG9yIjp7IiRpZCI6IjI2IiwiJHR5cGUiOiJOTFJFLkNvbW1vbi5Eb20uU29saWRDb2xvckJydXNoLCBOTFJFLkNvbW1vbiIsIkNvbG9yIjp7IiRpZCI6IjI3IiwiQSI6MjU1LCJSIjoyMDQsIkciOjIwNCwiQiI6MjA0fX0sIkxpbmVXZWlnaHQiOjEuMCwiTGluZVR5cGUiOjAsIlBhcmVudFN0eWxlIjpudWxsfSwiVmVydGljYWxDb25uZWN0b3JTdHlsZSI6eyIkaWQiOiIyOCIsIkxpbmVDb2xvciI6eyIkaWQiOiIyOSIsIiR0eXBlIjoiTkxSRS5Db21tb24uRG9tLlNvbGlkQ29sb3JCcnVzaCwgTkxSRS5Db21tb24iLCJDb2xvciI6eyIkaWQiOiIzMCIsIkEiOjI1NSwiUiI6MjQzLCJHIjoyMzUsIkIiOjIzNX19LCJMaW5lV2VpZ2h0IjoxLjAsIkxpbmVUeXBlIjowLCJQYXJlbnRTdHlsZSI6bnVsbH0sIk1hcmdpbiI6bnVsbCwiU3RhcnREYXRlUG9zaXRpb24iOjMsIkVuZERhdGVQb3NpdGlvbiI6NCwiRGF0ZUlzVmlzaWJsZSI6dHJ1ZSwiVGl0bGVQb3NpdGlvbiI6MSwiRHVyYXRpb25Qb3NpdGlvbiI6NiwiUGVyY2VudGFnZUNvbXBsZXRlZFBvc2l0aW9uIjoyLCJTcGFjaW5nIjozLCJJc0JlbG93VGltZWJhbmQiOnRydWUsIlBlcmNlbnRhZ2VDb21wbGV0ZVNoYXBlT3BhY2l0eSI6MzUsIlNoYXBlU3R5bGUiOnsiJGlkIjoiMzEiLCJNYXJnaW4iOnsiJGlkIjoiMzIiLCJUb3AiOjAuMCwiTGVmdCI6NC4wLCJSaWdodCI6NC4wLCJCb3R0b20iOjAuMH0sIlBhZGRpbmciOnsiJGlkIjoiMzMiLCJUb3AiOjAuMCwiTGVmdCI6MC4wLCJSaWdodCI6MC4wLCJCb3R0b20iOjAuMH0sIkJhY2tncm91bmQiOnsiJGlkIjoiMzQiLCJDb2xvciI6eyIkaWQiOiIzNSIsIkEiOjI1NSwiUiI6MzEsIkciOjczLCJCIjoxMjV9fSwiSXNWaXNpYmxlIjp0cnVlLCJXaWR0aCI6MC4wLCJIZWlnaHQiOjEwLjAsIkJvcmRlclN0eWxlIjp7IiRpZCI6IjM2IiwiTGluZUNvbG9yIjp7IiRpZCI6IjM3IiwiJHR5cGUiOiJOTFJFLkNvbW1vbi5Eb20uU29saWRDb2xvckJydXNoLCBOTFJFLkNvbW1vbiIsIkNvbG9yIjp7IiRpZCI6IjM4IiwiQSI6MjU1LCJSIjoyMzgsIkciOjIzNiwiQiI6MjI1fX0sIkxpbmVXZWlnaHQiOjAuMCwiTGluZVR5cGUiOjAsIlBhcmVudFN0eWxlIjpudWxsfSwiUGFyZW50U3R5bGUiOm51bGx9LCJUaXRsZVN0eWxlIjp7IiRpZCI6IjM5IiwiRm9udFNldHRpbmdzIjp7IiRpZCI6IjQwIiwiRm9udFNpemUiOjEyLCJGb250TmFtZSI6IlNlZ29lIFVJIiwiSXNCb2xkIjpmYWxzZSwiSXNJdGFsaWMiOmZhbHNlLCJJc1VuZGVybGluZWQiOmZhbHNlLCJQYXJlbnRTdHlsZSI6bnVsbH0sIkF1dG9TaXplIjowLCJGb3JlZ3JvdW5kIjp7IiRpZCI6IjQxIiwiQ29sb3IiOnsiJGlkIjoiNDIiLCJBIjoyNTUsIlIiOjE3OCwiRyI6MTQsIkIiOjE4fX0sIk1heFdpZHRoIjoxMjgwLjAsIk1heEhlaWdodCI6IkluZmluaXR5IiwiU21hcnRGb3JlZ3JvdW5kSXNBY3RpdmUiOmZhbHNlLCJIb3Jpem9udGFsQWxpZ25tZW50IjowLCJWZXJ0aWNhbEFsaWdubWVudCI6MCwiU21hcnRGb3JlZ3JvdW5kIjpudWxsLCJCYWNrZ3JvdW5kRmlsbFR5cGUiOjAsIk1hcmdpbiI6eyIkaWQiOiI0MyIsIlRvcCI6MC4wLCJMZWZ0IjowLjAsIlJpZ2h0IjowLjAsIkJvdHRvbSI6MC4wfSwiUGFkZGluZyI6eyIkaWQiOiI0NCIsIlRvcCI6MC4wLCJMZWZ0IjowLjAsIlJpZ2h0IjowLjAsIkJvdHRvbSI6MC4wfSwiQmFja2dyb3VuZCI6eyIkaWQiOiI0NSIsIkNvbG9yIjp7IiRyZWYiOiIxNSJ9fSwiSXNWaXNpYmxlIjp0cnVlLCJXaWR0aCI6MC4wLCJIZWlnaHQiOjAuMCwiQm9yZGVyU3R5bGUiOnsiJGlkIjoiNDYiLCJMaW5lQ29sb3IiOm51bGwsIkxpbmVXZWlnaHQiOjAuMCwiTGluZVR5cGUiOjAsIlBhcmVudFN0eWxlIjpudWxsfSwiUGFyZW50U3R5bGUiOm51bGx9LCJEYXRlU3R5bGUiOnsiJGlkIjoiNDciLCJGb250U2V0dGluZ3MiOnsiJGlkIjoiNDgiLCJGb250U2l6ZSI6OSwiRm9udE5hbWUiOiJTZWdvZSBVSSBTZW1pYm9sZCIsIklzQm9sZCI6ZmFsc2UsIklzSXRhbGljIjpmYWxzZSwiSXNVbmRlcmxpbmVkIjpmYWxzZSwiUGFyZW50U3R5bGUiOm51bGx9LCJBdXRvU2l6ZSI6MCwiRm9yZWdyb3VuZCI6eyIkaWQiOiI0OSIsIkNvbG9yIjp7IiRpZCI6IjUwIiwiQSI6MjU1LCJSIjoxNTksIkciOjQxLCJCIjo1NH19LCJNYXhXaWR0aCI6MjAwLjAsIk1heEhlaWdodCI6IkluZmluaXR5IiwiU21hcnRGb3JlZ3JvdW5kSXNBY3RpdmUiOmZhbHNlLCJIb3Jpem9udGFsQWxpZ25tZW50IjoxLCJWZXJ0aWNhbEFsaWdubWVudCI6MCwiU21hcnRGb3JlZ3JvdW5kIjpudWxsLCJCYWNrZ3JvdW5kRmlsbFR5cGUiOjAsIk1hcmdpbiI6eyIkaWQiOiI1MSIsIlRvcCI6MC4wLCJMZWZ0IjowLjAsIlJpZ2h0IjowLjAsIkJvdHRvbSI6MC4wfSwiUGFkZGluZyI6eyIkaWQiOiI1MiIsIlRvcCI6MC4wLCJMZWZ0IjowLjAsIlJpZ2h0IjowLjAsIkJvdHRvbSI6MC4wfSwiQmFja2dyb3VuZCI6eyIkaWQiOiI1MyIsIkNvbG9yIjp7IiRyZWYiOiIxNSJ9fSwiSXNWaXNpYmxlIjpmYWxzZSwiV2lkdGgiOjAuMCwiSGVpZ2h0IjowLjAsIkJvcmRlclN0eWxlIjp7IiRpZCI6IjU0IiwiTGluZUNvbG9yIjpudWxsLCJMaW5lV2VpZ2h0IjowLjAsIkxpbmVUeXBlIjowLCJQYXJlbnRTdHlsZSI6bnVsbH0sIlBhcmVudFN0eWxlIjpudWxsfSwiRGF0ZUZvcm1hdCI6eyIkaWQiOiI1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iIsIkZvcm1hdCI6MCwiSXNWaXNpYmxlIjpmYWxzZSwiTGFzdEtub3duVmlzaWJpbGl0eVN0YXRlIjpmYWxzZX0sIklzVmlzaWJsZSI6dHJ1ZSwiUGFyZW50U3R5bGUiOm51bGx9LCJJbmRleCI6MCwiU21hcnREdXJhdGlvbkFjdGl2YXRlZCI6ZmFsc2UsIkRhdGVGb3JtYXQiOnsiJHJlZiI6IjU1In0sIldlZWtOdW1iZXJpbmciOnsiJGlkIjoiNTciLCJGb3JtYXQiOjAsIklzVmlzaWJsZSI6ZmFsc2UsIkxhc3RLbm93blZpc2liaWxpdHlTdGF0ZSI6ZmFsc2V9LCJJZCI6ImU2MDRkNjU0LWQyYmQtNGZlZi1hNTkxLTA0M2I3MDQ4ZmY2OSIsIkltcG9ydElkIjpudWxsLCJUaXRsZSI6bnVsbCwiTm90ZSI6bnVsbCwiSHlwZXJsaW5rIjp7IiRpZCI6IjU4IiwiQWRkcmVzcyI6IiIsIlN1YkFkZHJlc3MiOiIifSwiSXNDaGFuZ2VkIjpmYWxzZSwiSXNOZXciOmZhbHNlfX1dLCJfbWlsZXN0b25lcyI6W10sIklkIjoiMDAwMDAwMDAtMDAwMC0wMDAwLTAwMDAtMDAwMDAwMDAwMDAwIiwiSXNTaW5nbGVJdGVtUm93Ijp0cnVlfSx7IiRpZCI6IjU5IiwiX3Rhc2tzIjpbeyIkaWQiOiI2MCIsIl9hdHRhY2hlZE1pbGVzdG9uZXMiOlt7IiRpZCI6IjYxIiwiRGF0ZSI6IjIwMjYtMDMtMDhUMjM6NTk6MDAiLCJTdHlsZSI6eyIkaWQiOiI2MiIsIlNoYXBlIjo3LCJDb25uZWN0b3JNYXJnaW4iOnsiJGlkIjoiNjMiLCJUb3AiOjAuMCwiTGVmdCI6Mi4wLCJSaWdodCI6Mi4wLCJCb3R0b20iOjAuMH0sIkNvbm5lY3RvclN0eWxlIjp7IiRpZCI6IjY0IiwiTGluZUNvbG9yIjp7IiRpZCI6IjY1IiwiJHR5cGUiOiJOTFJFLkNvbW1vbi5Eb20uU29saWRDb2xvckJydXNoLCBOTFJFLkNvbW1vbiIsIkNvbG9yIjp7IiRpZCI6IjY2IiwiQSI6MTI3LCJSIjoxMzIsIkciOjE3MiwiQiI6MTgyfX0sIkxpbmVXZWlnaHQiOjEuMCwiTGluZVR5cGUiOjAsIlBhcmVudFN0eWxlIjpudWxsfSwiSXNCZWxvd1RpbWViYW5kIjp0cnVlLCJQb3NpdGlvbk9uVGFzayI6MywiSGlkZURhdGUiOmZhbHNlLCJTaGFwZVNpemUiOjAsIlNwYWNpbmciOjIuMCwiUGFkZGluZyI6eyIkaWQiOiI2NyIsIlRvcCI6MTAuMCwiTGVmdCI6My4wLCJSaWdodCI6MC4wLCJCb3R0b20iOjAuMH0sIlNoYXBlU3R5bGUiOnsiJGlkIjoiNjgiLCJNYXJnaW4iOnsiJGlkIjoiNjkiLCJUb3AiOjAuMCwiTGVmdCI6MC4wLCJSaWdodCI6MC4wLCJCb3R0b20iOjAuMH0sIlBhZGRpbmciOnsiJGlkIjoiNzAiLCJUb3AiOjAuMCwiTGVmdCI6MC4wLCJSaWdodCI6MC4wLCJCb3R0b20iOjAuMH0sIkJhY2tncm91bmQiOnsiJGlkIjoiNzEiLCJDb2xvciI6eyIkaWQiOiI3MiIsIkEiOjI1NSwiUiI6MTMyLCJHIjoxNzIsIkIiOjE4Mn19LCJJc1Zpc2libGUiOnRydWUsIldpZHRoIjoxMi4wLCJIZWlnaHQiOjE0LjAsIkJvcmRlclN0eWxlIjp7IiRpZCI6IjczIiwiTGluZUNvbG9yIjp7IiRpZCI6Ijc0IiwiJHR5cGUiOiJOTFJFLkNvbW1vbi5Eb20uU29saWRDb2xvckJydXNoLCBOTFJFLkNvbW1vbiIsIkNvbG9yIjp7IiRpZCI6Ijc1IiwiQSI6MjU1LCJSIjoyNTUsIkciOjI1NSwiQiI6MjU1fX0sIkxpbmVXZWlnaHQiOjAuMCwiTGluZVR5cGUiOjAsIlBhcmVudFN0eWxlIjpudWxsfSwiUGFyZW50U3R5bGUiOm51bGx9LCJUaXRsZVN0eWxlIjp7IiRpZCI6Ijc2IiwiRm9udFNldHRpbmdzIjp7IiRpZCI6Ijc3IiwiRm9udFNpemUiOjEwLCJGb250TmFtZSI6Ik1vbnRzZXJyYXQiLCJJc0JvbGQiOnRydWUsIklzSXRhbGljIjpmYWxzZSwiSXNVbmRlcmxpbmVkIjpmYWxzZSwiUGFyZW50U3R5bGUiOm51bGx9LCJBdXRvU2l6ZSI6MCwiRm9yZWdyb3VuZCI6eyIkaWQiOiI3OCIsIkNvbG9yIjp7IiRpZCI6Ijc5IiwiQSI6MjU1LCJSIjo1NSwiRyI6NTMsIkIiOjY5fX0sIk1heFdpZHRoIjoyMDAuMCwiTWF4SGVpZ2h0IjoiSW5maW5pdHkiLCJTbWFydEZvcmVncm91bmRJc0FjdGl2ZSI6ZmFsc2UsIkhvcml6b250YWxBbGlnbm1lbnQiOjEsIlZlcnRpY2FsQWxpZ25tZW50IjowLCJTbWFydEZvcmVncm91bmQiOm51bGwsIkJhY2tncm91bmRGaWxsVHlwZSI6MCwiTWFyZ2luIjp7IiRpZCI6IjgwIiwiVG9wIjowLjAsIkxlZnQiOjAuMCwiUmlnaHQiOjAuMCwiQm90dG9tIjowLjB9LCJQYWRkaW5nIjp7IiRpZCI6IjgxIiwiVG9wIjowLjAsIkxlZnQiOjAuMCwiUmlnaHQiOjAuMCwiQm90dG9tIjowLjB9LCJCYWNrZ3JvdW5kIjp7IiRpZCI6IjgyIiwiQ29sb3IiOnsiJGlkIjoiODMiLCJBIjowLCJSIjoyNTUsIkciOjI1NSwiQiI6MjU1fX0sIklzVmlzaWJsZSI6dHJ1ZSwiV2lkdGgiOjAuMCwiSGVpZ2h0IjowLjAsIkJvcmRlclN0eWxlIjp7IiRpZCI6Ijg0IiwiTGluZUNvbG9yIjpudWxsLCJMaW5lV2VpZ2h0IjowLjAsIkxpbmVUeXBlIjowLCJQYXJlbnRTdHlsZSI6bnVsbH0sIlBhcmVudFN0eWxlIjpudWxsfSwiRGF0ZVN0eWxlIjp7IiRpZCI6Ijg1IiwiRm9udFNldHRpbmdzIjp7IiRpZCI6Ijg2IiwiRm9udFNpemUiOjEwLCJGb250TmFtZSI6IlNlZ29lIFVJIiwiSXNCb2xkIjpmYWxzZSwiSXNJdGFsaWMiOmZhbHNlLCJJc1VuZGVybGluZWQiOmZhbHNlLCJQYXJlbnRTdHlsZSI6bnVsbH0sIkF1dG9TaXplIjoyLCJGb3JlZ3JvdW5kIjp7IiRpZCI6Ijg3IiwiQ29sb3IiOnsiJGlkIjoiODgiLCJBIjoyNTUsIlIiOjU1LCJHIjo1MywiQiI6Njl9fSwiTWF4V2lkdGgiOjI3LjAsIk1heEhlaWdodCI6IkluZmluaXR5IiwiU21hcnRGb3JlZ3JvdW5kSXNBY3RpdmUiOmZhbHNlLCJIb3Jpem9udGFsQWxpZ25tZW50IjoxLCJWZXJ0aWNhbEFsaWdubWVudCI6MCwiU21hcnRGb3JlZ3JvdW5kIjpudWxsLCJCYWNrZ3JvdW5kRmlsbFR5cGUiOjAsIk1hcmdpbiI6eyIkaWQiOiI4OSIsIlRvcCI6MC4wLCJMZWZ0IjowLjAsIlJpZ2h0IjowLjAsIkJvdHRvbSI6MC4wfSwiUGFkZGluZyI6eyIkaWQiOiI5MCIsIlRvcCI6MC4wLCJMZWZ0IjowLjAsIlJpZ2h0IjowLjAsIkJvdHRvbSI6MC4wfSwiQmFja2dyb3VuZCI6eyIkaWQiOiI5MSIsIkNvbG9yIjp7IiRpZCI6IjkyIiwiQSI6MCwiUiI6MjU1LCJHIjoyNTUsIkIiOjI1NX19LCJJc1Zpc2libGUiOnRydWUsIldpZHRoIjowLjAsIkhlaWdodCI6MC4wLCJCb3JkZXJTdHlsZSI6eyIkaWQiOiI5MyIsIkxpbmVDb2xvciI6bnVsbCwiTGluZVdlaWdodCI6MC4wLCJMaW5lVHlwZSI6MCwiUGFyZW50U3R5bGUiOm51bGx9LCJQYXJlbnRTdHlsZSI6bnVsbH0sIkRhdGVGb3JtYXQiOnsiJGlkIjoiOT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NSIsIkRhdGVQYXJ0SXNWaXNpYmxlIjp0cnVlLCJUaW1lUGFydElzVmlzaWJsZSI6ZmFsc2V9fSwiV2Vla051bWJlcmluZyI6eyIkaWQiOiI5NiIsIkZvcm1hdCI6MCwiSXNWaXNpYmxlIjpmYWxzZSwiTGFzdEtub3duVmlzaWJpbGl0eVN0YXRlIjpmYWxzZX0sIklzVmlzaWJsZSI6dHJ1ZSwiUGFyZW50U3R5bGUiOm51bGx9LCJJbmRleCI6NCwiUGVyY2VudGFnZUNvbXBsZXRlIjpudWxsLCJQb3NpdGlvbiI6eyJSYXRpbyI6MC4wLCJJc0N1c3RvbSI6ZmFsc2V9LCJEYXRlRm9ybWF0Ijp7IiRyZWYiOiI5NCJ9LCJXZWVrTnVtYmVyaW5nIjp7IiRpZCI6Ijk3IiwiRm9ybWF0IjowLCJJc1Zpc2libGUiOmZhbHNlLCJMYXN0S25vd25WaXNpYmlsaXR5U3RhdGUiOmZhbHNlfSwiUmVsYXRlZFRhc2tJZCI6ImFlZTM2NDFhLTNmMTQtNGVlOC1iNWZmLWM2NTY4OTY4ODNkOCIsIklkIjoiNTg5YzBjNDYtMWQxNy00ZDJjLTg4MzAtMzMyOTdjYTU5MDUxIiwiSW1wb3J0SWQiOiJNaWxlc3RvbmUgMSIsIlRpdGxlIjoiTWlsZXN0b25lIDEiLCJOb3RlIjpudWxsLCJIeXBlcmxpbmsiOnsiJGlkIjoiOTgiLCJBZGRyZXNzIjoiIiwiU3ViQWRkcmVzcyI6IiJ9LCJJc0NoYW5nZWQiOmZhbHNlLCJJc05ldyI6ZmFsc2V9LHsiJGlkIjoiOTkiLCJEYXRlIjoiMjAyNy0wMS0wOFQyMzo1OTowMCIsIlN0eWxlIjp7IiRpZCI6IjEwMCIsIlNoYXBlIjo3LCJDb25uZWN0b3JNYXJnaW4iOnsiJGlkIjoiMTAxIiwiVG9wIjowLjAsIkxlZnQiOjIuMCwiUmlnaHQiOjIuMCwiQm90dG9tIjowLjB9LCJDb25uZWN0b3JTdHlsZSI6eyIkaWQiOiIxMDIiLCJMaW5lQ29sb3IiOnsiJGlkIjoiMTAzIiwiJHR5cGUiOiJOTFJFLkNvbW1vbi5Eb20uU29saWRDb2xvckJydXNoLCBOTFJFLkNvbW1vbiIsIkNvbG9yIjp7IiRpZCI6IjEwNCIsIkEiOjEyNywiUiI6MTMyLCJHIjoxNzIsIkIiOjE4Mn19LCJMaW5lV2VpZ2h0IjoxLjAsIkxpbmVUeXBlIjowLCJQYXJlbnRTdHlsZSI6bnVsbH0sIklzQmVsb3dUaW1lYmFuZCI6dHJ1ZSwiUG9zaXRpb25PblRhc2siOjMsIkhpZGVEYXRlIjpmYWxzZSwiU2hhcGVTaXplIjowLCJTcGFjaW5nIjoyLjAsIlBhZGRpbmciOnsiJHJlZiI6IjY3In0sIlNoYXBlU3R5bGUiOnsiJGlkIjoiMTA1IiwiTWFyZ2luIjp7IiRpZCI6IjEwNiIsIlRvcCI6MC4wLCJMZWZ0IjowLjAsIlJpZ2h0IjowLjAsIkJvdHRvbSI6MC4wfSwiUGFkZGluZyI6eyIkaWQiOiIxMDciLCJUb3AiOjAuMCwiTGVmdCI6MC4wLCJSaWdodCI6MC4wLCJCb3R0b20iOjAuMH0sIkJhY2tncm91bmQiOnsiJGlkIjoiMTA4IiwiQ29sb3IiOnsiJGlkIjoiMTA5IiwiQSI6MjU1LCJSIjoxMzIsIkciOjE3MiwiQiI6MTgyfX0sIklzVmlzaWJsZSI6dHJ1ZSwiV2lkdGgiOjEyLjAsIkhlaWdodCI6MTQuMCwiQm9yZGVyU3R5bGUiOnsiJGlkIjoiMTEwIiwiTGluZUNvbG9yIjp7IiRpZCI6IjExMSIsIiR0eXBlIjoiTkxSRS5Db21tb24uRG9tLlNvbGlkQ29sb3JCcnVzaCwgTkxSRS5Db21tb24iLCJDb2xvciI6eyIkaWQiOiIxMTIiLCJBIjoyNTUsIlIiOjI1NSwiRyI6MjU1LCJCIjoyNTV9fSwiTGluZVdlaWdodCI6MC4wLCJMaW5lVHlwZSI6MCwiUGFyZW50U3R5bGUiOm51bGx9LCJQYXJlbnRTdHlsZSI6bnVsbH0sIlRpdGxlU3R5bGUiOnsiJGlkIjoiMTEzIiwiRm9udFNldHRpbmdzIjp7IiRpZCI6IjExNCIsIkZvbnRTaXplIjoxMCwiRm9udE5hbWUiOiJNb250c2VycmF0IiwiSXNCb2xkIjp0cnVlLCJJc0l0YWxpYyI6ZmFsc2UsIklzVW5kZXJsaW5lZCI6ZmFsc2UsIlBhcmVudFN0eWxlIjpudWxsfSwiQXV0b1NpemUiOjAsIkZvcmVncm91bmQiOnsiJGlkIjoiMTE1IiwiQ29sb3IiOnsiJGlkIjoiMTE2IiwiQSI6MjU1LCJSIjo1NSwiRyI6NTMsIkIiOjY5fX0sIk1heFdpZHRoIjoyMDAuMCwiTWF4SGVpZ2h0IjoiSW5maW5pdHkiLCJTbWFydEZvcmVncm91bmRJc0FjdGl2ZSI6ZmFsc2UsIkhvcml6b250YWxBbGlnbm1lbnQiOjEsIlZlcnRpY2FsQWxpZ25tZW50IjowLCJTbWFydEZvcmVncm91bmQiOm51bGwsIkJhY2tncm91bmRGaWxsVHlwZSI6MCwiTWFyZ2luIjp7IiRpZCI6IjExNyIsIlRvcCI6MC4wLCJMZWZ0IjowLjAsIlJpZ2h0IjowLjAsIkJvdHRvbSI6MC4wfSwiUGFkZGluZyI6eyIkaWQiOiIxMTgiLCJUb3AiOjAuMCwiTGVmdCI6MC4wLCJSaWdodCI6MC4wLCJCb3R0b20iOjAuMH0sIkJhY2tncm91bmQiOnsiJGlkIjoiMTE5IiwiQ29sb3IiOnsiJGlkIjoiMTIwIiwiQSI6MCwiUiI6MjU1LCJHIjoyNTUsIkIiOjI1NX19LCJJc1Zpc2libGUiOnRydWUsIldpZHRoIjowLjAsIkhlaWdodCI6MC4wLCJCb3JkZXJTdHlsZSI6eyIkaWQiOiIxMjEiLCJMaW5lQ29sb3IiOm51bGwsIkxpbmVXZWlnaHQiOjAuMCwiTGluZVR5cGUiOjAsIlBhcmVudFN0eWxlIjpudWxsfSwiUGFyZW50U3R5bGUiOm51bGx9LCJEYXRlU3R5bGUiOnsiJGlkIjoiMTIyIiwiRm9udFNldHRpbmdzIjp7IiRpZCI6IjEyMyIsIkZvbnRTaXplIjoxMCwiRm9udE5hbWUiOiJTZWdvZSBVSSIsIklzQm9sZCI6ZmFsc2UsIklzSXRhbGljIjpmYWxzZSwiSXNVbmRlcmxpbmVkIjpmYWxzZSwiUGFyZW50U3R5bGUiOm51bGx9LCJBdXRvU2l6ZSI6MiwiRm9yZWdyb3VuZCI6eyIkaWQiOiIxMjQiLCJDb2xvciI6eyIkaWQiOiIxMjUiLCJBIjoyNTUsIlIiOjU1LCJHIjo1MywiQiI6Njl9fSwiTWF4V2lkdGgiOjI0LjAsIk1heEhlaWdodCI6IkluZmluaXR5IiwiU21hcnRGb3JlZ3JvdW5kSXNBY3RpdmUiOmZhbHNlLCJIb3Jpem9udGFsQWxpZ25tZW50IjoxLCJWZXJ0aWNhbEFsaWdubWVudCI6MCwiU21hcnRGb3JlZ3JvdW5kIjpudWxsLCJCYWNrZ3JvdW5kRmlsbFR5cGUiOjAsIk1hcmdpbiI6eyIkaWQiOiIxMjYiLCJUb3AiOjAuMCwiTGVmdCI6MC4wLCJSaWdodCI6MC4wLCJCb3R0b20iOjAuMH0sIlBhZGRpbmciOnsiJGlkIjoiMTI3IiwiVG9wIjowLjAsIkxlZnQiOjAuMCwiUmlnaHQiOjAuMCwiQm90dG9tIjowLjB9LCJCYWNrZ3JvdW5kIjp7IiRpZCI6IjEyOCIsIkNvbG9yIjp7IiRpZCI6IjEyOSIsIkEiOjAsIlIiOjI1NSwiRyI6MjU1LCJCIjoyNTV9fSwiSXNWaXNpYmxlIjp0cnVlLCJXaWR0aCI6MC4wLCJIZWlnaHQiOjAuMCwiQm9yZGVyU3R5bGUiOnsiJGlkIjoiMTMwIiwiTGluZUNvbG9yIjpudWxsLCJMaW5lV2VpZ2h0IjowLjAsIkxpbmVUeXBlIjowLCJQYXJlbnRTdHlsZSI6bnVsbH0sIlBhcmVudFN0eWxlIjpudWxsfSwiRGF0ZUZvcm1hdCI6eyIkcmVmIjoiOTQifSwiV2Vla051bWJlcmluZyI6eyIkaWQiOiIxMzEiLCJGb3JtYXQiOjAsIklzVmlzaWJsZSI6ZmFsc2UsIkxhc3RLbm93blZpc2liaWxpdHlTdGF0ZSI6ZmFsc2V9LCJJc1Zpc2libGUiOnRydWUsIlBhcmVudFN0eWxlIjpudWxsfSwiSW5kZXgiOjUsIlBlcmNlbnRhZ2VDb21wbGV0ZSI6bnVsbCwiUG9zaXRpb24iOnsiUmF0aW8iOjAuMCwiSXNDdXN0b20iOmZhbHNlfSwiRGF0ZUZvcm1hdCI6eyIkcmVmIjoiOTQifSwiV2Vla051bWJlcmluZyI6eyIkaWQiOiIxMzIiLCJGb3JtYXQiOjAsIklzVmlzaWJsZSI6ZmFsc2UsIkxhc3RLbm93blZpc2liaWxpdHlTdGF0ZSI6ZmFsc2V9LCJSZWxhdGVkVGFza0lkIjoiYWVlMzY0MWEtM2YxNC00ZWU4LWI1ZmYtYzY1Njg5Njg4M2Q4IiwiSWQiOiJlNDAzNjBkMC03M2ZiLTRhOTYtOWI1Ni0wZjYzZTllNzQ4NjIiLCJJbXBvcnRJZCI6Ik1pbGVzdG9uZSAyIiwiVGl0bGUiOiJNaWxlc3RvbmUgMiIsIk5vdGUiOm51bGwsIkh5cGVybGluayI6eyIkaWQiOiIxMzMiLCJBZGRyZXNzIjoiIiwiU3ViQWRkcmVzcyI6IiJ9LCJJc0NoYW5nZWQiOmZhbHNlLCJJc05ldyI6ZmFsc2V9XSwiVGFza0RlZmluaXRpb24iOnsiJGlkIjoiMTM0IiwiR3JvdXBOYW1lIjpudWxsLCJTdGFydERhdGUiOiIyMDI1LTA5LTAxVDAwOjAwOjAwWiIsIkVuZERhdGUiOiIyMDI3LTA1LTI0VDIzOjU5OjAwWiIsIlBlcmNlbnRhZ2VDb21wbGV0ZSI6bnVsbCwiU3R5bGUiOnsiJGlkIjoiMTM1IiwiU2hhcGUiOjMsIlNoYXBlVGhpY2tuZXNzIjowLCJEdXJhdGlvbkZvcm1hdCI6NSwiSW5jbHVkZU5vbldvcmtpbmdEYXlzSW5EdXJhdGlvbiI6ZmFsc2UsIlBlcmNlbnRhZ2VDb21wbGV0ZVN0eWxlIjp7IiRpZCI6IjEzNiIsIkZvbnRTZXR0aW5ncyI6eyIkaWQiOiIxMzciLCJGb250U2l6ZSI6MTAsIkZvbnROYW1lIjoiQ2FsaWJyaSIsIklzQm9sZCI6ZmFsc2UsIklzSXRhbGljIjpmYWxzZSwiSXNVbmRlcmxpbmVkIjpmYWxzZSwiUGFyZW50U3R5bGUiOm51bGx9LCJBdXRvU2l6ZSI6MCwiRm9yZWdyb3VuZCI6eyIkaWQiOiIxMzgiLCJDb2xvciI6eyIkaWQiOiIxMzk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QwIiwiVG9wIjowLjAsIkxlZnQiOjAuMCwiUmlnaHQiOjAuMCwiQm90dG9tIjowLjB9LCJQYWRkaW5nIjp7IiRpZCI6IjE0MSIsIlRvcCI6MC4wLCJMZWZ0IjowLjAsIlJpZ2h0IjowLjAsIkJvdHRvbSI6MC4wfSwiQmFja2dyb3VuZCI6eyIkaWQiOiIxNDIiLCJDb2xvciI6eyIkaWQiOiIxNDMiLCJBIjo4OSwiUiI6MCwiRyI6MCwiQiI6MH19LCJJc1Zpc2libGUiOnRydWUsIldpZHRoIjowLjAsIkhlaWdodCI6MC4wLCJCb3JkZXJTdHlsZSI6eyIkaWQiOiIxNDQiLCJMaW5lQ29sb3IiOm51bGwsIkxpbmVXZWlnaHQiOjAuMCwiTGluZVR5cGUiOjAsIlBhcmVudFN0eWxlIjpudWxsfSwiUGFyZW50U3R5bGUiOm51bGx9LCJEdXJhdGlvblN0eWxlIjp7IiRpZCI6IjE0NSIsIkZvbnRTZXR0aW5ncyI6eyIkaWQiOiIxNDYiLCJGb250U2l6ZSI6MTAsIkZvbnROYW1lIjoiQ2FsaWJyaSIsIklzQm9sZCI6ZmFsc2UsIklzSXRhbGljIjpmYWxzZSwiSXNVbmRlcmxpbmVkIjpmYWxzZSwiUGFyZW50U3R5bGUiOm51bGx9LCJBdXRvU2l6ZSI6MCwiRm9yZWdyb3VuZCI6eyIkaWQiOiIxNDciLCJDb2xvciI6eyIkaWQiOiIxNDgiLCJBIjoyNTUsIlIiOjEyMiwiRyI6MTQwLCJCIjoxNDJ9fSwiTWF4V2lkdGgiOjIwMC4wLCJNYXhIZWlnaHQiOiJJbmZpbml0eSIsIlNtYXJ0Rm9yZWdyb3VuZElzQWN0aXZlIjpmYWxzZSwiSG9yaXpvbnRhbEFsaWdubWVudCI6MCwiVmVydGljYWxBbGlnbm1lbnQiOjAsIlNtYXJ0Rm9yZWdyb3VuZCI6bnVsbCwiQmFja2dyb3VuZEZpbGxUeXBlIjowLCJNYXJnaW4iOnsiJGlkIjoiMTQ5IiwiVG9wIjowLjAsIkxlZnQiOjAuMCwiUmlnaHQiOjAuMCwiQm90dG9tIjowLjB9LCJQYWRkaW5nIjp7IiRpZCI6IjE1MCIsIlRvcCI6MC4wLCJMZWZ0IjowLjAsIlJpZ2h0IjowLjAsIkJvdHRvbSI6MC4wfSwiQmFja2dyb3VuZCI6eyIkaWQiOiIxNTEiLCJDb2xvciI6eyIkaWQiOiIxNTIiLCJBIjowLCJSIjoyNTUsIkciOjI1NSwiQiI6MjU1fX0sIklzVmlzaWJsZSI6dHJ1ZSwiV2lkdGgiOjAuMCwiSGVpZ2h0IjowLjAsIkJvcmRlclN0eWxlIjp7IiRpZCI6IjE1MyIsIkxpbmVDb2xvciI6bnVsbCwiTGluZVdlaWdodCI6MC4wLCJMaW5lVHlwZSI6MCwiUGFyZW50U3R5bGUiOm51bGx9LCJQYXJlbnRTdHlsZSI6bnVsbH0sIkhvcml6b250YWxDb25uZWN0b3JTdHlsZSI6eyIkaWQiOiIxNTQiLCJMaW5lQ29sb3IiOnsiJGlkIjoiMTU1IiwiJHR5cGUiOiJOTFJFLkNvbW1vbi5Eb20uU29saWRDb2xvckJydXNoLCBOTFJFLkNvbW1vbiIsIkNvbG9yIjp7IiRpZCI6IjE1NiIsIkEiOjI1NSwiUiI6MjA0LCJHIjoyMDQsIkIiOjIwNH19LCJMaW5lV2VpZ2h0IjoxLjAsIkxpbmVUeXBlIjowLCJQYXJlbnRTdHlsZSI6bnVsbH0sIlZlcnRpY2FsQ29ubmVjdG9yU3R5bGUiOnsiJGlkIjoiMTU3IiwiTGluZUNvbG9yIjp7IiRpZCI6IjE1OCIsIiR0eXBlIjoiTkxSRS5Db21tb24uRG9tLlNvbGlkQ29sb3JCcnVzaCwgTkxSRS5Db21tb24iLCJDb2xvciI6eyIkaWQiOiIxNTkiLCJBIjoyNTUsIlIiOjI0MywiRyI6MjM1LCJCIjoyMzV9fSwiTGluZVdlaWdodCI6MS4wLCJMaW5lVHlwZSI6MCwiUGFyZW50U3R5bGUiOm51bGx9LCJNYXJnaW4iOm51bGwsIlN0YXJ0RGF0ZVBvc2l0aW9uIjozLCJFbmREYXRlUG9zaXRpb24iOjMsIkRhdGVJc1Zpc2libGUiOnRydWUsIlRpdGxlUG9zaXRpb24iOjEsIkR1cmF0aW9uUG9zaXRpb24iOjQsIlBlcmNlbnRhZ2VDb21wbGV0ZWRQb3NpdGlvbiI6MiwiU3BhY2luZyI6MywiSXNCZWxvd1RpbWViYW5kIjp0cnVlLCJQZXJjZW50YWdlQ29tcGxldGVTaGFwZU9wYWNpdHkiOjM1LCJTaGFwZVN0eWxlIjp7IiRpZCI6IjE2MCIsIk1hcmdpbiI6eyIkaWQiOiIxNjEiLCJUb3AiOjAuMCwiTGVmdCI6NC4wLCJSaWdodCI6NC4wLCJCb3R0b20iOjAuMH0sIlBhZGRpbmciOnsiJGlkIjoiMTYyIiwiVG9wIjowLjAsIkxlZnQiOjAuMCwiUmlnaHQiOjAuMCwiQm90dG9tIjowLjB9LCJCYWNrZ3JvdW5kIjp7IiRpZCI6IjE2MyIsIkNvbG9yIjp7IiRpZCI6IjE2NCIsIkEiOjI1NSwiUiI6NTUsIkciOjUzLCJCIjo2OX19LCJJc1Zpc2libGUiOnRydWUsIldpZHRoIjoyOTcuNDk0MDE4NTU0Njg3NSwiSGVpZ2h0IjoxMC4wLCJCb3JkZXJTdHlsZSI6eyIkaWQiOiIxNjUiLCJMaW5lQ29sb3IiOnsiJGlkIjoiMTY2IiwiJHR5cGUiOiJOTFJFLkNvbW1vbi5Eb20uU29saWRDb2xvckJydXNoLCBOTFJFLkNvbW1vbiIsIkNvbG9yIjp7IiRpZCI6IjE2NyIsIkEiOjI1NSwiUiI6MjU1LCJHIjoyNTUsIkIiOjI1NX19LCJMaW5lV2VpZ2h0IjowLjAsIkxpbmVUeXBlIjowLCJQYXJlbnRTdHlsZSI6bnVsbH0sIlBhcmVudFN0eWxlIjpudWxsfSwiVGl0bGVTdHlsZSI6eyIkaWQiOiIxNjgiLCJGb250U2V0dGluZ3MiOnsiJGlkIjoiMTY5IiwiRm9udFNpemUiOjEyLCJGb250TmFtZSI6IlNlZ29lIFVJIiwiSXNCb2xkIjp0cnVlLCJJc0l0YWxpYyI6ZmFsc2UsIklzVW5kZXJsaW5lZCI6ZmFsc2UsIlBhcmVudFN0eWxlIjpudWxsfSwiQXV0b1NpemUiOjAsIkZvcmVncm91bmQiOnsiJGlkIjoiMTcwIiwiQ29sb3IiOnsiJGlkIjoiMTcxIiwiQSI6MjU1LCJSIjo1NSwiRyI6NTMsIkIiOjY5fX0sIk1heFdpZHRoIjo3MjAuMCwiTWF4SGVpZ2h0IjoiSW5maW5pdHkiLCJTbWFydEZvcmVncm91bmRJc0FjdGl2ZSI6ZmFsc2UsIkhvcml6b250YWxBbGlnbm1lbnQiOjAsIlZlcnRpY2FsQWxpZ25tZW50IjowLCJTbWFydEZvcmVncm91bmQiOm51bGwsIkJhY2tncm91bmRGaWxsVHlwZSI6MCwiTWFyZ2luIjp7IiRpZCI6IjE3MiIsIlRvcCI6MC4wLCJMZWZ0IjowLjAsIlJpZ2h0IjowLjAsIkJvdHRvbSI6MC4wfSwiUGFkZGluZyI6eyIkaWQiOiIxNzMiLCJUb3AiOjAuMCwiTGVmdCI6MC4wLCJSaWdodCI6MC4wLCJCb3R0b20iOjAuMH0sIkJhY2tncm91bmQiOnsiJGlkIjoiMTc0IiwiQ29sb3IiOnsiJGlkIjoiMTc1IiwiQSI6MCwiUiI6MjU1LCJHIjoyNTUsIkIiOjI1NX19LCJJc1Zpc2libGUiOnRydWUsIldpZHRoIjowLjAsIkhlaWdodCI6MC4wLCJCb3JkZXJTdHlsZSI6eyIkaWQiOiIxNzYiLCJMaW5lQ29sb3IiOm51bGwsIkxpbmVXZWlnaHQiOjAuMCwiTGluZVR5cGUiOjAsIlBhcmVudFN0eWxlIjpudWxsfSwiUGFyZW50U3R5bGUiOm51bGx9LCJEYXRlU3R5bGUiOnsiJGlkIjoiMTc3IiwiRm9udFNldHRpbmdzIjp7IiRpZCI6IjE3OCIsIkZvbnRTaXplIjo5LCJGb250TmFtZSI6IlNlZ29lIFVJIiwiSXNCb2xkIjpmYWxzZSwiSXNJdGFsaWMiOmZhbHNlLCJJc1VuZGVybGluZWQiOmZhbHNlLCJQYXJlbnRTdHlsZSI6bnVsbH0sIkF1dG9TaXplIjowLCJGb3JlZ3JvdW5kIjp7IiRpZCI6IjE3OSIsIkNvbG9yIjp7IiRpZCI6IjE4MCIsIkEiOjI1NSwiUiI6MzgsIkciOjEzMSwiQiI6MTk4fX0sIk1heFdpZHRoIjoyMDAuMCwiTWF4SGVpZ2h0IjoiSW5maW5pdHkiLCJTbWFydEZvcmVncm91bmRJc0FjdGl2ZSI6ZmFsc2UsIkhvcml6b250YWxBbGlnbm1lbnQiOjIsIlZlcnRpY2FsQWxpZ25tZW50IjowLCJTbWFydEZvcmVncm91bmQiOm51bGwsIkJhY2tncm91bmRGaWxsVHlwZSI6MCwiTWFyZ2luIjp7IiRpZCI6IjE4MSIsIlRvcCI6MC4wLCJMZWZ0IjowLjAsIlJpZ2h0IjowLjAsIkJvdHRvbSI6MC4wfSwiUGFkZGluZyI6eyIkaWQiOiIxODIiLCJUb3AiOjAuMCwiTGVmdCI6MC4wLCJSaWdodCI6MC4wLCJCb3R0b20iOjAuMH0sIkJhY2tncm91bmQiOnsiJGlkIjoiMTgzIiwiQ29sb3IiOnsiJGlkIjoiMTg0IiwiQSI6MCwiUiI6MjU1LCJHIjoyNTUsIkIiOjI1NX19LCJJc1Zpc2libGUiOmZhbHNlLCJXaWR0aCI6MC4wLCJIZWlnaHQiOjAuMCwiQm9yZGVyU3R5bGUiOnsiJGlkIjoiMTg1IiwiTGluZUNvbG9yIjpudWxsLCJMaW5lV2VpZ2h0IjowLjAsIkxpbmVUeXBlIjowLCJQYXJlbnRTdHlsZSI6bnVsbH0sIlBhcmVudFN0eWxlIjpudWxsfSwiRGF0ZUZvcm1hdCI6eyIkaWQiOiIx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g3IiwiRm9ybWF0IjowLCJJc1Zpc2libGUiOmZhbHNlLCJMYXN0S25vd25WaXNpYmlsaXR5U3RhdGUiOmZhbHNlfSwiSXNWaXNpYmxlIjp0cnVlLCJQYXJlbnRTdHlsZSI6bnVsbH0sIkluZGV4IjozLCJTbWFydER1cmF0aW9uQWN0aXZhdGVkIjpmYWxzZSwiRGF0ZUZvcm1hdCI6eyIkcmVmIjoiMTg2In0sIldlZWtOdW1iZXJpbmciOnsiJGlkIjoiMTg4IiwiRm9ybWF0IjowLCJJc1Zpc2libGUiOmZhbHNlLCJMYXN0S25vd25WaXNpYmlsaXR5U3RhdGUiOmZhbHNlfSwiSWQiOiJhZWUzNjQxYS0zZjE0LTRlZTgtYjVmZi1jNjU2ODk2ODgzZDgiLCJJbXBvcnRJZCI6IkZJUlNUIFBIQVNFIGRlc2NyaXB0aW9uIiwiVGl0bGUiOiJGSVJTVCBQSEFTRSBkZXNjcmlwdGlvbiIsIk5vdGUiOm51bGwsIkh5cGVybGluayI6eyIkaWQiOiIxODkiLCJBZGRyZXNzIjpudWxsLCJTdWJBZGRyZXNzIjpudWxsfSwiSXNDaGFuZ2VkIjpmYWxzZSwiSXNOZXciOmZhbHNlfX1dLCJfbWlsZXN0b25lcyI6W10sIklkIjoiMDAwMDAwMDAtMDAwMC0wMDAwLTAwMDAtMDAwMDAwMDAwMDAwIiwiSXNTaW5nbGVJdGVtUm93Ijp0cnVlfV0sIkluZGV4IjowLCJJZCI6IjYzNmM0NDk3LWIwOWUtNDdiZC1iZmQ5LWRhNzBmYTRlNmRkZSIsIkhlYWRlclRleHQiOm51bGwsIklzRGVmYXVsdCI6dHJ1ZSwiU3R5bGUiOnsiJGlkIjoiMTkwIiwiSGVhZGVyU3R5bGUiOnsiJGlkIjoiMTkxIiwiVGV4dFN0eWxlIjp7IiRpZCI6IjE5MiIsIkZvbnRTZXR0aW5ncyI6eyIkaWQiOiIxOTMiLCJGb250U2l6ZSI6MTEsIkZvbnROYW1lIjoiQ2FsaWJyaSIsIklzQm9sZCI6ZmFsc2UsIklzSXRhbGljIjpmYWxzZSwiSXNVbmRlcmxpbmVkIjpmYWxzZSwiUGFyZW50U3R5bGUiOm51bGx9LCJBdXRvU2l6ZSI6MiwiRm9yZWdyb3VuZCI6eyIkaWQiOiIxOTQiLCJDb2xvciI6eyIkaWQiOiIxOTU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5NiIsIlRvcCI6MC4wLCJMZWZ0IjowLjAsIlJpZ2h0IjowLjAsIkJvdHRvbSI6MC4wfSwiUGFkZGluZyI6eyIkaWQiOiIxOTciLCJUb3AiOjAuMCwiTGVmdCI6MC4wLCJSaWdodCI6MC4wLCJCb3R0b20iOjAuMH0sIkJhY2tncm91bmQiOm51bGwsIklzVmlzaWJsZSI6dHJ1ZSwiV2lkdGgiOjAuMCwiSGVpZ2h0IjowLjAsIkJvcmRlclN0eWxlIjpudWxsLCJQYXJlbnRTdHlsZSI6bnVsbH0sIlJlY3RhbmdsZVN0eWxlIjp7IiRpZCI6IjE5OCIsIk1hcmdpbiI6eyIkaWQiOiIxOTkiLCJUb3AiOjAuMCwiTGVmdCI6MC4wLCJSaWdodCI6MC4wLCJCb3R0b20iOjAuMH0sIlBhZGRpbmciOnsiJGlkIjoiMjAwIiwiVG9wIjowLjAsIkxlZnQiOjAuMCwiUmlnaHQiOjAuMCwiQm90dG9tIjowLjB9LCJCYWNrZ3JvdW5kIjp7IiRpZCI6IjIwMSIsIkNvbG9yIjp7IiRpZCI6IjIwMiIsIkEiOjYzLCJSIjo1MiwiRyI6MTQ4LCJCIjoxODZ9fSwiSXNWaXNpYmxlIjp0cnVlLCJXaWR0aCI6MC4wLCJIZWlnaHQiOjAuMCwiQm9yZGVyU3R5bGUiOnsiJGlkIjoiMjAzIiwiTGluZUNvbG9yIjp7IiRpZCI6IjIwNCIsIiR0eXBlIjoiTkxSRS5Db21tb24uRG9tLlNvbGlkQ29sb3JCcnVzaCwgTkxSRS5Db21tb24iLCJDb2xvciI6eyIkaWQiOiIyMDUiLCJBIjoyNTUsIlIiOjI1NSwiRyI6MCwiQiI6MH19LCJMaW5lV2VpZ2h0IjowLjAsIkxpbmVUeXBlIjowLCJQYXJlbnRTdHlsZSI6bnVsbH0sIlBhcmVudFN0eWxlIjpudWxsfSwiTWFyZ2luIjp7IiRpZCI6IjIwNiIsIlRvcCI6MC4wLCJMZWZ0IjowLjAsIlJpZ2h0IjowLjAsIkJvdHRvbSI6MC4wfSwiUGFkZGluZyI6eyIkaWQiOiIyMDciLCJUb3AiOjAuMCwiTGVmdCI6MC4wLCJSaWdodCI6MC4wLCJCb3R0b20iOjAuMH0sIkJhY2tncm91bmQiOm51bGwsIklzVmlzaWJsZSI6dHJ1ZSwiV2lkdGgiOjAuMCwiSGVpZ2h0IjowLjAsIkJvcmRlclN0eWxlIjpudWxsLCJQYXJlbnRTdHlsZSI6bnVsbH0sIkJhY2tncm91bmRTdHlsZSI6eyIkaWQiOiIyMDgiLCJNYXJnaW4iOnsiJGlkIjoiMjA5IiwiVG9wIjowLjAsIkxlZnQiOjAuMCwiUmlnaHQiOjAuMCwiQm90dG9tIjowLjB9LCJQYWRkaW5nIjp7IiRpZCI6IjIxMCIsIlRvcCI6MC4wLCJMZWZ0IjowLjAsIlJpZ2h0IjowLjAsIkJvdHRvbSI6MC4wfSwiQmFja2dyb3VuZCI6eyIkaWQiOiIyMTEiLCJDb2xvciI6eyIkaWQiOiIyMTIiLCJBIjo1MSwiUiI6MTE3LCJHIjoxODksIkIiOjE2N319LCJJc1Zpc2libGUiOnRydWUsIldpZHRoIjowLjAsIkhlaWdodCI6MC4wLCJCb3JkZXJTdHlsZSI6eyIkaWQiOiIyMTMiLCJMaW5lQ29sb3IiOnsiJGlkIjoiMjE0IiwiJHR5cGUiOiJOTFJFLkNvbW1vbi5Eb20uU29saWRDb2xvckJydXNoLCBOTFJFLkNvbW1vbiIsIkNvbG9yIjp7IiRpZCI6IjIxNSIsIkEiOjI1NSwiUiI6MjU1LCJHIjowLCJCIjowfX0sIkxpbmVXZWlnaHQiOjAuMCwiTGluZVR5cGUiOjAsIlBhcmVudFN0eWxlIjpudWxsfSwiUGFyZW50U3R5bGUiOm51bGx9LCJNYXJnaW4iOnsiJGlkIjoiMjE2IiwiVG9wIjowLjAsIkxlZnQiOjAuMCwiUmlnaHQiOjAuMCwiQm90dG9tIjowLjB9LCJQYWRkaW5nIjp7IiRpZCI6IjIxNyIsIlRvcCI6MC4wLCJMZWZ0IjowLjAsIlJpZ2h0IjowLjAsIkJvdHRvbSI6MC4wfSwiSXNWaXNpYmxlIjpmYWxzZSwiV2lkdGgiOjAuMCwiSGVpZ2h0IjowLjAsIkJvcmRlclN0eWxlIjpudWxsLCJQYXJlbnRTdHlsZSI6bnVsbH19XSwiSWQiOiIyMWRiZjQyMi1mNjUxLTQ1NmEtYjMzZC1kZWFlMTZiOTY0N2IiLCJJbmRleCI6MCwiSGVhZGVyVGV4dCI6IlBoYXNlIDEiLCJTdHlsZSI6eyIkaWQiOiIyMTgiLCJTdHlsZUlkIjoiMDAwMDAwMDAtMDAwMC0wMDAwLTAwMDAtMDAwMDAwMDAwMDAwIiwiSGVhZGVyU3R5bGUiOnsiJGlkIjoiMjE5IiwiVGV4dElzVmVydGljYWwiOmZhbHNlLCJUZXh0U3R5bGUiOnsiJGlkIjoiMjIwIiwiRm9udFNldHRpbmdzIjp7IiRpZCI6IjIyMSIsIkZvbnRTaXplIjoxNiwiRm9udE5hbWUiOiJNb250c2VycmF0IFNlbWlCb2xkIiwiSXNCb2xkIjpmYWxzZSwiSXNJdGFsaWMiOmZhbHNlLCJJc1VuZGVybGluZWQiOmZhbHNlLCJQYXJlbnRTdHlsZSI6bnVsbH0sIkF1dG9TaXplIjowLCJGb3JlZ3JvdW5kIjp7IiRpZCI6IjIyMiIsIkNvbG9yIjp7IiRpZCI6IjIyMyIsIkEiOjI1NSwiUiI6NTUsIkciOjUzLCJCIjo2OX19LCJNYXhXaWR0aCI6MC4wLCJNYXhIZWlnaHQiOjAuMCwiU21hcnRGb3JlZ3JvdW5kSXNBY3RpdmUiOmZhbHNlLCJIb3Jpem9udGFsQWxpZ25tZW50IjowLCJWZXJ0aWNhbEFsaWdubWVudCI6MCwiU21hcnRGb3JlZ3JvdW5kIjpudWxsLCJCYWNrZ3JvdW5kRmlsbFR5cGUiOjAsIk1hcmdpbiI6eyIkaWQiOiIyMjQiLCJUb3AiOjAuMCwiTGVmdCI6MC4wLCJSaWdodCI6MC4wLCJCb3R0b20iOjAuMH0sIlBhZGRpbmciOnsiJGlkIjoiMjI1IiwiVG9wIjowLjAsIkxlZnQiOjAuMCwiUmlnaHQiOjAuMCwiQm90dG9tIjowLjB9LCJCYWNrZ3JvdW5kIjp7IiRpZCI6IjIyNiIsIkNvbG9yIjp7IiRpZCI6IjIyNyIsIkEiOjI1NSwiUiI6MTIyLCJHIjoxNDAsIkIiOjE0Mn19LCJJc1Zpc2libGUiOmZhbHNlLCJXaWR0aCI6MC4wLCJIZWlnaHQiOjAuMCwiQm9yZGVyU3R5bGUiOm51bGwsIlBhcmVudFN0eWxlIjpudWxsfSwiUmVjdGFuZ2xlU3R5bGUiOnsiJGlkIjoiMjI4IiwiTWFyZ2luIjp7IiRpZCI6IjIyOSIsIlRvcCI6MC4wLCJMZWZ0IjowLjAsIlJpZ2h0IjowLjAsIkJvdHRvbSI6MC4wfSwiUGFkZGluZyI6eyIkaWQiOiIyMzAiLCJUb3AiOjAuMCwiTGVmdCI6MC4wLCJSaWdodCI6MC4wLCJCb3R0b20iOjAuMH0sIkJhY2tncm91bmQiOnsiJGlkIjoiMjMxIiwiQ29sb3IiOnsiJGlkIjoiMjMyIiwiQSI6MTI3LCJSIjo1MiwiRyI6MTQ4LCJCIjoxODZ9fSwiSXNWaXNpYmxlIjpmYWxzZSwiV2lkdGgiOjAuMCwiSGVpZ2h0IjowLjAsIkJvcmRlclN0eWxlIjp7IiRpZCI6IjIzMyIsIkxpbmVDb2xvciI6eyIkaWQiOiIyMzQiLCIkdHlwZSI6Ik5MUkUuQ29tbW9uLkRvbS5Tb2xpZENvbG9yQnJ1c2gsIE5MUkUuQ29tbW9uIiwiQ29sb3IiOnsiJGlkIjoiMjM1IiwiQSI6MjU1LCJSIjoyNTUsIkciOjI1NSwiQiI6MjU1fX0sIkxpbmVXZWlnaHQiOjAuMCwiTGluZVR5cGUiOjAsIlBhcmVudFN0eWxlIjpudWxsfSwiUGFyZW50U3R5bGUiOm51bGx9LCJNYXJnaW4iOnsiJGlkIjoiMjM2IiwiVG9wIjowLjAsIkxlZnQiOjAuMCwiUmlnaHQiOjAuMCwiQm90dG9tIjowLjB9LCJQYWRkaW5nIjp7IiRpZCI6IjIzNyIsIlRvcCI6MC4wLCJMZWZ0IjowLjAsIlJpZ2h0IjowLjAsIkJvdHRvbSI6MC4wfSwiQmFja2dyb3VuZCI6bnVsbCwiSXNWaXNpYmxlIjp0cnVlLCJXaWR0aCI6MC4wLCJIZWlnaHQiOjAuMCwiQm9yZGVyU3R5bGUiOm51bGwsIlBhcmVudFN0eWxlIjpudWxsfSwiQmFja2dyb3VuZFN0eWxlIjp7IiRpZCI6IjIzOCIsIk1hcmdpbiI6eyIkaWQiOiIyMzkiLCJUb3AiOjAuMCwiTGVmdCI6MC4wLCJSaWdodCI6MC4wLCJCb3R0b20iOjAuMH0sIlBhZGRpbmciOnsiJGlkIjoiMjQwIiwiVG9wIjowLjAsIkxlZnQiOjAuMCwiUmlnaHQiOjAuMCwiQm90dG9tIjowLjB9LCJCYWNrZ3JvdW5kIjp7IiRpZCI6IjI0MSIsIkNvbG9yIjp7IiRpZCI6IjI0MiIsIkEiOjM4LCJSIjo1MiwiRyI6MTQ4LCJCIjoxODZ9fSwiSXNWaXNpYmxlIjp0cnVlLCJXaWR0aCI6MC4wLCJIZWlnaHQiOjAuMCwiQm9yZGVyU3R5bGUiOnsiJGlkIjoiMjQzIiwiTGluZUNvbG9yIjp7IiRpZCI6IjI0NCIsIiR0eXBlIjoiTkxSRS5Db21tb24uRG9tLlNvbGlkQ29sb3JCcnVzaCwgTkxSRS5Db21tb24iLCJDb2xvciI6eyIkaWQiOiIyNDUiLCJBIjoyNTUsIlIiOjI1NSwiRyI6MjU1LCJCIjoyNTV9fSwiTGluZVdlaWdodCI6MC4wLCJMaW5lVHlwZSI6MCwiUGFyZW50U3R5bGUiOm51bGx9LCJQYXJlbnRTdHlsZSI6bnVsbH0sIklzQWJvdmVUaW1lYmFuZCI6ZmFsc2UsIlNwYWNpbmciOjUsIkRlZmF1bHRTd2ltbGFuZVRhc2tTdHlsZSI6eyIkaWQiOiIyNDYiLCIkdHlwZSI6Ik5MUkUuQ29tbW9uLkRvbS5TdHlsZXMuRXhwbGljaXRTZXRhYmxlVGFza1N0eWxlLCBOTFJFLkNvbW1vbiIsIlNoYXBlIjo0LCJTaGFwZVRoaWNrbmVzcyI6MCwiRHVyYXRpb25Gb3JtYXQiOjAsIkluY2x1ZGVOb25Xb3JraW5nRGF5c0luRHVyYXRpb24iOmZhbHNlLCJQZXJjZW50YWdlQ29tcGxldGVTdHlsZSI6eyIkaWQiOiIyNDciLCJGb250U2V0dGluZ3MiOnsiJGlkIjoiMjQ4IiwiRm9udFNpemUiOjEwLCJGb250TmFtZSI6IkNhbGlicmkiLCJJc0JvbGQiOmZhbHNlLCJJc0l0YWxpYyI6ZmFsc2UsIklzVW5kZXJsaW5lZCI6ZmFsc2UsIlBhcmVudFN0eWxlIjpudWxsfSwiQXV0b1NpemUiOjAsIkZvcmVncm91bmQiOnsiJGlkIjoiMjQ5IiwiQ29sb3IiOnsiJGlkIjoiMjUw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I1MSIsIlRvcCI6MC4wLCJMZWZ0IjowLjAsIlJpZ2h0IjowLjAsIkJvdHRvbSI6MC4wfSwiUGFkZGluZyI6eyIkaWQiOiIyNTIiLCJUb3AiOjAuMCwiTGVmdCI6MC4wLCJSaWdodCI6MC4wLCJCb3R0b20iOjAuMH0sIkJhY2tncm91bmQiOnsiJGlkIjoiMjUzIiwiQ29sb3IiOnsiJGlkIjoiMjU0IiwiQSI6ODksIlIiOjAsIkciOjAsIkIiOjB9fSwiSXNWaXNpYmxlIjp0cnVlLCJXaWR0aCI6MC4wLCJIZWlnaHQiOjAuMCwiQm9yZGVyU3R5bGUiOm51bGwsIlBhcmVudFN0eWxlIjpudWxsfSwiRHVyYXRpb25TdHlsZSI6eyIkaWQiOiIyNTUiLCJGb250U2V0dGluZ3MiOnsiJGlkIjoiMjU2IiwiRm9udFNpemUiOjEwLCJGb250TmFtZSI6IkNhbGlicmkiLCJJc0JvbGQiOmZhbHNlLCJJc0l0YWxpYyI6ZmFsc2UsIklzVW5kZXJsaW5lZCI6ZmFsc2UsIlBhcmVudFN0eWxlIjpudWxsfSwiQXV0b1NpemUiOjAsIkZvcmVncm91bmQiOnsiJGlkIjoiMjU3IiwiQ29sb3IiOnsiJGlkIjoiMjU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U5IiwiVG9wIjowLjAsIkxlZnQiOjAuMCwiUmlnaHQiOjAuMCwiQm90dG9tIjowLjB9LCJQYWRkaW5nIjp7IiRpZCI6IjI2MCIsIlRvcCI6MC4wLCJMZWZ0IjowLjAsIlJpZ2h0IjowLjAsIkJvdHRvbSI6MC4wfSwiQmFja2dyb3VuZCI6eyIkaWQiOiIyNjEiLCJDb2xvciI6eyIkcmVmIjoiMjU0In19LCJJc1Zpc2libGUiOnRydWUsIldpZHRoIjowLjAsIkhlaWdodCI6MC4wLCJCb3JkZXJTdHlsZSI6bnVsbCwiUGFyZW50U3R5bGUiOm51bGx9LCJIb3Jpem9udGFsQ29ubmVjdG9yU3R5bGUiOnsiJGlkIjoiMjYyIiwiTGluZUNvbG9yIjp7IiRpZCI6IjI2MyIsIiR0eXBlIjoiTkxSRS5Db21tb24uRG9tLlNvbGlkQ29sb3JCcnVzaCwgTkxSRS5Db21tb24iLCJDb2xvciI6eyIkaWQiOiIyNjQiLCJBIjoyNTUsIlIiOjIwNCwiRyI6MjA0LCJCIjoyMDR9fSwiTGluZVdlaWdodCI6MS4wLCJMaW5lVHlwZSI6MCwiUGFyZW50U3R5bGUiOm51bGx9LCJWZXJ0aWNhbENvbm5lY3RvclN0eWxlIjp7IiRpZCI6IjI2NSIsIkxpbmVDb2xvciI6eyIkaWQiOiIyNjYiLCIkdHlwZSI6Ik5MUkUuQ29tbW9uLkRvbS5Tb2xpZENvbG9yQnJ1c2gsIE5MUkUuQ29tbW9uIiwiQ29sb3IiOnsiJGlkIjoiMjY3IiwiQSI6MjU1LCJSIjoyNDMsIkciOjIzNSwiQiI6MjM1fX0sIkxpbmVXZWlnaHQiOjEuMCwiTGluZVR5cGUiOjAsIlBhcmVudFN0eWxlIjpudWxsfSwiTWFyZ2luIjpudWxsLCJTdGFydERhdGVQb3NpdGlvbiI6MywiRW5kRGF0ZVBvc2l0aW9uIjo0LCJEYXRlSXNWaXNpYmxlIjp0cnVlLCJUaXRsZVBvc2l0aW9uIjoxLCJEdXJhdGlvblBvc2l0aW9uIjo2LCJQZXJjZW50YWdlQ29tcGxldGVkUG9zaXRpb24iOjIsIlNwYWNpbmciOjMsIklzQmVsb3dUaW1lYmFuZCI6dHJ1ZSwiUGVyY2VudGFnZUNvbXBsZXRlU2hhcGVPcGFjaXR5IjozNSwiU2hhcGVTdHlsZSI6eyIkaWQiOiIyNjgiLCJNYXJnaW4iOnsiJGlkIjoiMjY5IiwiVG9wIjowLjAsIkxlZnQiOjQuMCwiUmlnaHQiOjQuMCwiQm90dG9tIjowLjB9LCJQYWRkaW5nIjp7IiRpZCI6IjI3MCIsIlRvcCI6MC4wLCJMZWZ0IjowLjAsIlJpZ2h0IjowLjAsIkJvdHRvbSI6MC4wfSwiQmFja2dyb3VuZCI6eyIkaWQiOiIyNzEiLCJDb2xvciI6eyIkaWQiOiIyNzIiLCJBIjoyNTUsIlIiOjMxLCJHIjo3MywiQiI6MTI1fX0sIklzVmlzaWJsZSI6dHJ1ZSwiV2lkdGgiOjAuMCwiSGVpZ2h0IjoxMC4wLCJCb3JkZXJTdHlsZSI6eyIkaWQiOiIyNzMiLCJMaW5lQ29sb3IiOnsiJGlkIjoiMjc0IiwiJHR5cGUiOiJOTFJFLkNvbW1vbi5Eb20uU29saWRDb2xvckJydXNoLCBOTFJFLkNvbW1vbiIsIkNvbG9yIjp7IiRpZCI6IjI3NSIsIkEiOjI1NSwiUiI6MjM0LCJHIjoyMiwiQiI6MzB9fSwiTGluZVdlaWdodCI6MC4wLCJMaW5lVHlwZSI6MCwiUGFyZW50U3R5bGUiOm51bGx9LCJQYXJlbnRTdHlsZSI6bnVsbH0sIlRpdGxlU3R5bGUiOnsiJGlkIjoiMjc2IiwiRm9udFNldHRpbmdzIjp7IiRpZCI6IjI3NyIsIkZvbnRTaXplIjoxMiwiRm9udE5hbWUiOiJTZWdvZSBVSSIsIklzQm9sZCI6ZmFsc2UsIklzSXRhbGljIjpmYWxzZSwiSXNVbmRlcmxpbmVkIjpmYWxzZSwiUGFyZW50U3R5bGUiOm51bGx9LCJBdXRvU2l6ZSI6MCwiRm9yZWdyb3VuZCI6eyIkaWQiOiIyNzgiLCJDb2xvciI6eyIkaWQiOiIyNzk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I4MCIsIlRvcCI6MC4wLCJMZWZ0IjowLjAsIlJpZ2h0IjowLjAsIkJvdHRvbSI6MC4wfSwiUGFkZGluZyI6eyIkaWQiOiIyODEiLCJUb3AiOjAuMCwiTGVmdCI6MC4wLCJSaWdodCI6MC4wLCJCb3R0b20iOjAuMH0sIkJhY2tncm91bmQiOnsiJGlkIjoiMjgyIiwiQ29sb3IiOnsiJHJlZiI6IjI1NCJ9fSwiSXNWaXNpYmxlIjp0cnVlLCJXaWR0aCI6MC4wLCJIZWlnaHQiOjAuMCwiQm9yZGVyU3R5bGUiOm51bGwsIlBhcmVudFN0eWxlIjpudWxsfSwiRGF0ZVN0eWxlIjp7IiRpZCI6IjI4MyIsIkZvbnRTZXR0aW5ncyI6eyIkaWQiOiIyODQiLCJGb250U2l6ZSI6OSwiRm9udE5hbWUiOiJTZWdvZSBVSSBTZW1pYm9sZCIsIklzQm9sZCI6ZmFsc2UsIklzSXRhbGljIjpmYWxzZSwiSXNVbmRlcmxpbmVkIjpmYWxzZSwiUGFyZW50U3R5bGUiOm51bGx9LCJBdXRvU2l6ZSI6MCwiRm9yZWdyb3VuZCI6eyIkaWQiOiIyODUiLCJDb2xvciI6eyIkaWQiOiIyODYiLCJBIjoyNTUsIlIiOjE1OSwiRyI6NDEsIkIiOjU0fX0sIk1heFdpZHRoIjoyMDAuMCwiTWF4SGVpZ2h0IjoiSW5maW5pdHkiLCJTbWFydEZvcmVncm91bmRJc0FjdGl2ZSI6ZmFsc2UsIkhvcml6b250YWxBbGlnbm1lbnQiOjEsIlZlcnRpY2FsQWxpZ25tZW50IjowLCJTbWFydEZvcmVncm91bmQiOm51bGwsIkJhY2tncm91bmRGaWxsVHlwZSI6MCwiTWFyZ2luIjp7IiRpZCI6IjI4NyIsIlRvcCI6MC4wLCJMZWZ0IjowLjAsIlJpZ2h0IjowLjAsIkJvdHRvbSI6MC4wfSwiUGFkZGluZyI6eyIkaWQiOiIyODgiLCJUb3AiOjAuMCwiTGVmdCI6MC4wLCJSaWdodCI6MC4wLCJCb3R0b20iOjAuMH0sIkJhY2tncm91bmQiOnsiJGlkIjoiMjg5IiwiQ29sb3IiOnsiJHJlZiI6IjI1NCJ9fSwiSXNWaXNpYmxlIjpmYWxzZSwiV2lkdGgiOjAuMCwiSGVpZ2h0IjowLjAsIkJvcmRlclN0eWxlIjpudWxsLCJQYXJlbnRTdHlsZSI6bnVsbH0sIkRhdGVGb3JtYXQiOnsiJGlkIjoiMjk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5MSIsIkZvcm1hdCI6MCwiSXNWaXNpYmxlIjpmYWxzZSwiTGFzdEtub3duVmlzaWJpbGl0eVN0YXRlIjpmYWxzZX0sIklzVmlzaWJsZSI6dHJ1ZSwiUGFyZW50U3R5bGUiOm51bGwsIl9leHBsaWNpdGx5U2V0Ijp7IiRpZCI6IjI5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yOTMiLCJTaGFwZSI6NywiQ29ubmVjdG9yTWFyZ2luIjp7IiRpZCI6IjI5NCIsIlRvcCI6MC4wLCJMZWZ0IjoyLjAsIlJpZ2h0IjoyLjAsIkJvdHRvbSI6MC4wfSwiQ29ubmVjdG9yU3R5bGUiOnsiJGlkIjoiMjk1IiwiTGluZUNvbG9yIjp7IiRpZCI6IjI5NiIsIiR0eXBlIjoiTkxSRS5Db21tb24uRG9tLlNvbGlkQ29sb3JCcnVzaCwgTkxSRS5Db21tb24iLCJDb2xvciI6eyIkaWQiOiIyOTciLCJBIjoxMjcsIlIiOjEzMiwiRyI6MTcyLCJCIjoxODJ9fSwiTGluZVdlaWdodCI6MS4wLCJMaW5lVHlwZSI6MCwiUGFyZW50U3R5bGUiOm51bGx9LCJJc0JlbG93VGltZWJhbmQiOnRydWUsIlBvc2l0aW9uT25UYXNrIjozLCJIaWRlRGF0ZSI6ZmFsc2UsIlNoYXBlU2l6ZSI6MCwiU3BhY2luZyI6Mi4wLCJQYWRkaW5nIjp7IiRpZCI6IjI5OCIsIlRvcCI6MTAuMCwiTGVmdCI6My4wLCJSaWdodCI6MC4wLCJCb3R0b20iOjAuMH0sIlNoYXBlU3R5bGUiOnsiJGlkIjoiMjk5IiwiTWFyZ2luIjp7IiRpZCI6IjMwMCIsIlRvcCI6MC4wLCJMZWZ0IjowLjAsIlJpZ2h0IjowLjAsIkJvdHRvbSI6MC4wfSwiUGFkZGluZyI6eyIkaWQiOiIzMDEiLCJUb3AiOjAuMCwiTGVmdCI6MC4wLCJSaWdodCI6MC4wLCJCb3R0b20iOjAuMH0sIkJhY2tncm91bmQiOnsiJGlkIjoiMzAyIiwiQ29sb3IiOnsiJGlkIjoiMzAzIiwiQSI6MjU1LCJSIjoxMzIsIkciOjE3MiwiQiI6MTgyfX0sIklzVmlzaWJsZSI6dHJ1ZSwiV2lkdGgiOjEyLjAsIkhlaWdodCI6MTQuMCwiQm9yZGVyU3R5bGUiOnsiJGlkIjoiMzA0IiwiTGluZUNvbG9yIjp7IiRpZCI6IjMwNSIsIiR0eXBlIjoiTkxSRS5Db21tb24uRG9tLlNvbGlkQ29sb3JCcnVzaCwgTkxSRS5Db21tb24iLCJDb2xvciI6eyIkaWQiOiIzMDYiLCJBIjoyNTUsIlIiOjIzNCwiRyI6MjIsIkIiOjMwfX0sIkxpbmVXZWlnaHQiOjAuMCwiTGluZVR5cGUiOjAsIlBhcmVudFN0eWxlIjpudWxsfSwiUGFyZW50U3R5bGUiOm51bGx9LCJUaXRsZVN0eWxlIjp7IiRpZCI6IjMwNyIsIkZvbnRTZXR0aW5ncyI6eyIkaWQiOiIzMDgiLCJGb250U2l6ZSI6MTAsIkZvbnROYW1lIjoiTW9udHNlcnJhdCIsIklzQm9sZCI6dHJ1ZSwiSXNJdGFsaWMiOmZhbHNlLCJJc1VuZGVybGluZWQiOmZhbHNlLCJQYXJlbnRTdHlsZSI6bnVsbH0sIkF1dG9TaXplIjowLCJGb3JlZ3JvdW5kIjp7IiRpZCI6IjMwOSIsIkNvbG9yIjp7IiRpZCI6IjMxMCIsIkEiOjI1NSwiUiI6NTUsIkciOjUzLCJCIjo2OX19LCJNYXhXaWR0aCI6MjAwLjAsIk1heEhlaWdodCI6IkluZmluaXR5IiwiU21hcnRGb3JlZ3JvdW5kSXNBY3RpdmUiOmZhbHNlLCJIb3Jpem9udGFsQWxpZ25tZW50IjoxLCJWZXJ0aWNhbEFsaWdubWVudCI6MCwiU21hcnRGb3JlZ3JvdW5kIjpudWxsLCJCYWNrZ3JvdW5kRmlsbFR5cGUiOjAsIk1hcmdpbiI6eyIkaWQiOiIzMTEiLCJUb3AiOjAuMCwiTGVmdCI6MC4wLCJSaWdodCI6MC4wLCJCb3R0b20iOjAuMH0sIlBhZGRpbmciOnsiJGlkIjoiMzEyIiwiVG9wIjowLjAsIkxlZnQiOjAuMCwiUmlnaHQiOjAuMCwiQm90dG9tIjowLjB9LCJCYWNrZ3JvdW5kIjp7IiRpZCI6IjMxMyIsIkNvbG9yIjp7IiRpZCI6IjMxNCIsIkEiOjAsIlIiOjI1NSwiRyI6MjU1LCJCIjoyNTV9fSwiSXNWaXNpYmxlIjp0cnVlLCJXaWR0aCI6MC4wLCJIZWlnaHQiOjAuMCwiQm9yZGVyU3R5bGUiOm51bGwsIlBhcmVudFN0eWxlIjpudWxsfSwiRGF0ZVN0eWxlIjp7IiRpZCI6IjMxNSIsIkZvbnRTZXR0aW5ncyI6eyIkaWQiOiIzMTYiLCJGb250U2l6ZSI6MTAsIkZvbnROYW1lIjoiU2Vnb2UgVUkiLCJJc0JvbGQiOmZhbHNlLCJJc0l0YWxpYyI6ZmFsc2UsIklzVW5kZXJsaW5lZCI6ZmFsc2UsIlBhcmVudFN0eWxlIjpudWxsfSwiQXV0b1NpemUiOjAsIkZvcmVncm91bmQiOnsiJGlkIjoiMzE3IiwiQ29sb3IiOnsiJGlkIjoiMzE4IiwiQSI6MjU1LCJSIjo1NSwiRyI6NTMsIkIiOjY5fX0sIk1heFdpZHRoIjoyMDAuMCwiTWF4SGVpZ2h0IjoiSW5maW5pdHkiLCJTbWFydEZvcmVncm91bmRJc0FjdGl2ZSI6ZmFsc2UsIkhvcml6b250YWxBbGlnbm1lbnQiOjEsIlZlcnRpY2FsQWxpZ25tZW50IjowLCJTbWFydEZvcmVncm91bmQiOm51bGwsIkJhY2tncm91bmRGaWxsVHlwZSI6MCwiTWFyZ2luIjp7IiRpZCI6IjMxOSIsIlRvcCI6MC4wLCJMZWZ0IjowLjAsIlJpZ2h0IjowLjAsIkJvdHRvbSI6MC4wfSwiUGFkZGluZyI6eyIkaWQiOiIzMjAiLCJUb3AiOjAuMCwiTGVmdCI6MC4wLCJSaWdodCI6MC4wLCJCb3R0b20iOjAuMH0sIkJhY2tncm91bmQiOnsiJGlkIjoiMzIxIiwiQ29sb3IiOnsiJGlkIjoiMzIyIiwiQSI6MCwiUiI6MjU1LCJHIjoyNTUsIkIiOjI1NX19LCJJc1Zpc2libGUiOnRydWUsIldpZHRoIjowLjAsIkhlaWdodCI6MC4wLCJCb3JkZXJTdHlsZSI6bnVsbCwiUGFyZW50U3R5bGUiOm51bGx9LCJEYXRlRm9ybWF0Ijp7IiRpZCI6IjMy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yNCIsIkRhdGVQYXJ0SXNWaXNpYmxlIjp0cnVlLCJUaW1lUGFydElzVmlzaWJsZSI6ZmFsc2V9fSwiV2Vla051bWJlcmluZyI6eyIkaWQiOiIzMjUiLCJGb3JtYXQiOjAsIklzVmlzaWJsZSI6ZmFsc2UsIkxhc3RLbm93blZpc2liaWxpdHlTdGF0ZSI6ZmFsc2V9LCJJc1Zpc2libGUiOnRydWUsIlBhcmVudFN0eWxlIjpudWxsfSwiRGVmYXVsdFN3aW1sYW5lTWlsZXN0b25lU3R5bGUiOnsiJGlkIjoiMzI2IiwiVGl0bGVQb3NpdGlvbiI6IlJpZ2h0IiwiRGF0ZVBvc2l0aW9uIjoiTGVmdCIsIlNoYXBlVHlwZSI6NywiU2hhcGVTaXplIjowLCJTcGFjaW5nIjo1LCJTaGFwZVN0eWxlIjp7IiRpZCI6IjMyNyIsIk1hcmdpbiI6eyIkaWQiOiIzMjgiLCJUb3AiOjAuMCwiTGVmdCI6MC4wLCJSaWdodCI6MC4wLCJCb3R0b20iOjAuMH0sIlBhZGRpbmciOnsiJGlkIjoiMzI5IiwiVG9wIjowLjAsIkxlZnQiOjAuMCwiUmlnaHQiOjAuMCwiQm90dG9tIjowLjB9LCJCYWNrZ3JvdW5kIjp7IiRpZCI6IjMzMCIsIkNvbG9yIjp7IiRpZCI6IjMzMSIsIkEiOjEyNywiUiI6NTIsIkciOjE0OCwiQiI6MTg2fX0sIklzVmlzaWJsZSI6dHJ1ZSwiV2lkdGgiOjEyLjAsIkhlaWdodCI6MTQuMCwiQm9yZGVyU3R5bGUiOnsiJGlkIjoiMzMyIiwiTGluZUNvbG9yIjp7IiRpZCI6IjMzMyIsIiR0eXBlIjoiTkxSRS5Db21tb24uRG9tLlNvbGlkQ29sb3JCcnVzaCwgTkxSRS5Db21tb24iLCJDb2xvciI6eyIkaWQiOiIzMzQiLCJBIjoyNTUsIlIiOjIzNCwiRyI6MjIsIkIiOjMwfX0sIkxpbmVXZWlnaHQiOjAuMCwiTGluZVR5cGUiOjAsIlBhcmVudFN0eWxlIjpudWxsfSwiUGFyZW50U3R5bGUiOm51bGx9LCJUaXRsZVN0eWxlIjp7IiRpZCI6IjMzNSIsIkZvbnRTZXR0aW5ncyI6eyIkaWQiOiIzMzYiLCJGb250U2l6ZSI6MTAsIkZvbnROYW1lIjoiTW9udHNlcnJhdCIsIklzQm9sZCI6dHJ1ZSwiSXNJdGFsaWMiOmZhbHNlLCJJc1VuZGVybGluZWQiOmZhbHNlLCJQYXJlbnRTdHlsZSI6bnVsbH0sIkF1dG9TaXplIjowLCJGb3JlZ3JvdW5kIjp7IiRpZCI6IjMzNyIsIkNvbG9yIjp7IiRpZCI6IjMzOC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zM5IiwiVG9wIjowLjAsIkxlZnQiOjAuMCwiUmlnaHQiOjAuMCwiQm90dG9tIjowLjB9LCJQYWRkaW5nIjp7IiRpZCI6IjM0MCIsIlRvcCI6MC4wLCJMZWZ0IjowLjAsIlJpZ2h0IjowLjAsIkJvdHRvbSI6MC4wfSwiQmFja2dyb3VuZCI6eyIkaWQiOiIzNDEiLCJDb2xvciI6eyIkaWQiOiIzNDIiLCJBIjo4OSwiUiI6MCwiRyI6MCwiQiI6MH19LCJJc1Zpc2libGUiOnRydWUsIldpZHRoIjowLjAsIkhlaWdodCI6MC4wLCJCb3JkZXJTdHlsZSI6bnVsbCwiUGFyZW50U3R5bGUiOm51bGx9LCJEYXRlU3R5bGUiOnsiJGlkIjoiMzQzIiwiRm9udFNldHRpbmdzIjp7IiRpZCI6IjM0NCIsIkZvbnRTaXplIjo4LCJGb250TmFtZSI6IlNlZ29lIFVJIiwiSXNCb2xkIjp0cnVlLCJJc0l0YWxpYyI6ZmFsc2UsIklzVW5kZXJsaW5lZCI6ZmFsc2UsIlBhcmVudFN0eWxlIjpudWxsfSwiQXV0b1NpemUiOjAsIkZvcmVncm91bmQiOnsiJGlkIjoiMzQ1IiwiQ29sb3IiOnsiJGlkIjoiMzQ2IiwiQSI6MjU1LCJSIjoxNTksIkciOjQxLCJCIjo1NH19LCJNYXhXaWR0aCI6MjAwLjAsIk1heEhlaWdodCI6IkluZmluaXR5IiwiU21hcnRGb3JlZ3JvdW5kSXNBY3RpdmUiOmZhbHNlLCJIb3Jpem9udGFsQWxpZ25tZW50IjowLCJWZXJ0aWNhbEFsaWdubWVudCI6MCwiU21hcnRGb3JlZ3JvdW5kIjpudWxsLCJCYWNrZ3JvdW5kRmlsbFR5cGUiOjAsIk1hcmdpbiI6eyIkaWQiOiIzNDciLCJUb3AiOjAuMCwiTGVmdCI6MC4wLCJSaWdodCI6MC4wLCJCb3R0b20iOjAuMH0sIlBhZGRpbmciOnsiJGlkIjoiMzQ4IiwiVG9wIjowLjAsIkxlZnQiOjAuMCwiUmlnaHQiOjAuMCwiQm90dG9tIjowLjB9LCJCYWNrZ3JvdW5kIjp7IiRpZCI6IjM0OSIsIkNvbG9yIjp7IiRpZCI6IjM1MCIsIkEiOjg5LCJSIjowLCJHIjowLCJCIjowfX0sIklzVmlzaWJsZSI6dHJ1ZSwiV2lkdGgiOjAuMCwiSGVpZ2h0IjowLjAsIkJvcmRlclN0eWxlIjpudWxsLCJQYXJlbnRTdHlsZSI6bnVsbH0sIkRhdGVGb3JtYXQiOnsiJGlkIjoiMzU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UyIiwiRGF0ZVBhcnRJc1Zpc2libGUiOnRydWUsIlRpbWVQYXJ0SXNWaXNpYmxlIjpmYWxzZX19LCJXZWVrTnVtYmVyaW5nIjp7IiRpZCI6IjM1MyIsIkZvcm1hdCI6MCwiSXNWaXNpYmxlIjpmYWxzZSwiTGFzdEtub3duVmlzaWJpbGl0eVN0YXRlIjpmYWxzZX0sIklzVmlzaWJsZSI6dHJ1ZSwiUGFyZW50U3R5bGUiOm51bGx9LCJEZWZhdWx0U3dpbWxhbmVBY3Rpdml0eVN0eWxlIjp7IiRpZCI6IjM1NCIsIkhlYWRlclN0eWxlIjp7IiRpZCI6IjM1NSIsIlRleHRTdHlsZSI6eyIkaWQiOiIzNTYiLCJGb250U2V0dGluZ3MiOnsiJGlkIjoiMzU3IiwiRm9udFNpemUiOjExLCJGb250TmFtZSI6IkNhbGlicmkiLCJJc0JvbGQiOmZhbHNlLCJJc0l0YWxpYyI6ZmFsc2UsIklzVW5kZXJsaW5lZCI6ZmFsc2UsIlBhcmVudFN0eWxlIjpudWxsfSwiQXV0b1NpemUiOjIsIkZvcmVncm91bmQiOnsiJGlkIjoiMzU4IiwiQ29sb3IiOnsiJGlkIjoiMzU5IiwiQSI6MjU1LCJSIjowLCJHIjowLCJCIjowfX0sIk1heFdpZHRoIjowLjAsIk1heEhlaWdodCI6IkluZmluaXR5IiwiU21hcnRGb3JlZ3JvdW5kSXNBY3RpdmUiOmZhbHNlLCJIb3Jpem9udGFsQWxpZ25tZW50IjowLCJWZXJ0aWNhbEFsaWdubWVudCI6MCwiU21hcnRGb3JlZ3JvdW5kIjpudWxsLCJCYWNrZ3JvdW5kRmlsbFR5cGUiOjAsIk1hcmdpbiI6eyIkaWQiOiIzNjAiLCJUb3AiOjAuMCwiTGVmdCI6MC4wLCJSaWdodCI6MC4wLCJCb3R0b20iOjAuMH0sIlBhZGRpbmciOnsiJGlkIjoiMzYxIiwiVG9wIjowLjAsIkxlZnQiOjAuMCwiUmlnaHQiOjAuMCwiQm90dG9tIjowLjB9LCJCYWNrZ3JvdW5kIjpudWxsLCJJc1Zpc2libGUiOnRydWUsIldpZHRoIjowLjAsIkhlaWdodCI6MC4wLCJCb3JkZXJTdHlsZSI6bnVsbCwiUGFyZW50U3R5bGUiOm51bGx9LCJSZWN0YW5nbGVTdHlsZSI6eyIkaWQiOiIzNjIiLCJNYXJnaW4iOnsiJGlkIjoiMzYzIiwiVG9wIjowLjAsIkxlZnQiOjAuMCwiUmlnaHQiOjAuMCwiQm90dG9tIjowLjB9LCJQYWRkaW5nIjp7IiRpZCI6IjM2NCIsIlRvcCI6MC4wLCJMZWZ0IjowLjAsIlJpZ2h0IjowLjAsIkJvdHRvbSI6MC4wfSwiQmFja2dyb3VuZCI6eyIkaWQiOiIzNjUiLCJDb2xvciI6eyIkaWQiOiIzNjYiLCJBIjo2MywiUiI6NTIsIkciOjE0OCwiQiI6MTg2fX0sIklzVmlzaWJsZSI6dHJ1ZSwiV2lkdGgiOjAuMCwiSGVpZ2h0IjowLjAsIkJvcmRlclN0eWxlIjp7IiRpZCI6IjM2NyIsIkxpbmVDb2xvciI6eyIkaWQiOiIzNjgiLCIkdHlwZSI6Ik5MUkUuQ29tbW9uLkRvbS5Tb2xpZENvbG9yQnJ1c2gsIE5MUkUuQ29tbW9uIiwiQ29sb3IiOnsiJGlkIjoiMzY5IiwiQSI6MjU1LCJSIjoyNTUsIkciOjAsIkIiOjB9fSwiTGluZVdlaWdodCI6MC4wLCJMaW5lVHlwZSI6MCwiUGFyZW50U3R5bGUiOm51bGx9LCJQYXJlbnRTdHlsZSI6bnVsbH0sIk1hcmdpbiI6eyIkaWQiOiIzNzAiLCJUb3AiOjAuMCwiTGVmdCI6MC4wLCJSaWdodCI6MC4wLCJCb3R0b20iOjAuMH0sIlBhZGRpbmciOnsiJGlkIjoiMzcxIiwiVG9wIjowLjAsIkxlZnQiOjAuMCwiUmlnaHQiOjAuMCwiQm90dG9tIjowLjB9LCJCYWNrZ3JvdW5kIjpudWxsLCJJc1Zpc2libGUiOnRydWUsIldpZHRoIjowLjAsIkhlaWdodCI6MC4wLCJCb3JkZXJTdHlsZSI6bnVsbCwiUGFyZW50U3R5bGUiOm51bGx9LCJCYWNrZ3JvdW5kU3R5bGUiOnsiJGlkIjoiMzcyIiwiTWFyZ2luIjp7IiRpZCI6IjM3MyIsIlRvcCI6MC4wLCJMZWZ0IjowLjAsIlJpZ2h0IjowLjAsIkJvdHRvbSI6MC4wfSwiUGFkZGluZyI6eyIkaWQiOiIzNzQiLCJUb3AiOjAuMCwiTGVmdCI6MC4wLCJSaWdodCI6MC4wLCJCb3R0b20iOjAuMH0sIkJhY2tncm91bmQiOnsiJHJlZiI6IjI0MSJ9LCJJc1Zpc2libGUiOnRydWUsIldpZHRoIjowLjAsIkhlaWdodCI6MC4wLCJCb3JkZXJTdHlsZSI6eyIkaWQiOiIzNzUiLCJMaW5lQ29sb3IiOnsiJGlkIjoiMzc2IiwiJHR5cGUiOiJOTFJFLkNvbW1vbi5Eb20uU29saWRDb2xvckJydXNoLCBOTFJFLkNvbW1vbiIsIkNvbG9yIjp7IiRpZCI6IjM3NyIsIkEiOjI1NSwiUiI6MjM0LCJHIjoyMiwiQiI6MzB9fSwiTGluZVdlaWdodCI6MC4wLCJMaW5lVHlwZSI6MCwiUGFyZW50U3R5bGUiOm51bGx9LCJQYXJlbnRTdHlsZSI6bnVsbH0sIk1hcmdpbiI6eyIkaWQiOiIzNzgiLCJUb3AiOjAuMCwiTGVmdCI6MC4wLCJSaWdodCI6MC4wLCJCb3R0b20iOjAuMH0sIlBhZGRpbmciOnsiJGlkIjoiMzc5IiwiVG9wIjowLjAsIkxlZnQiOjAuMCwiUmlnaHQiOjAuMCwiQm90dG9tIjowLjB9LCJJc1Zpc2libGUiOnRydWUsIldpZHRoIjowLjAsIkhlaWdodCI6MC4wLCJCb3JkZXJTdHlsZSI6bnVsbCwiUGFyZW50U3R5bGUiOm51bGx9LCJNYXJnaW4iOnsiJGlkIjoiMzgwIiwiVG9wIjowLjAsIkxlZnQiOjAuMCwiUmlnaHQiOjAuMCwiQm90dG9tIjowLjB9LCJQYWRkaW5nIjp7IiRpZCI6IjM4MSIsIlRvcCI6MC4wLCJMZWZ0IjowLjAsIlJpZ2h0IjowLjAsIkJvdHRvbSI6MC4wfSwiSXNWaXNpYmxlIjp0cnVlLCJXaWR0aCI6MC4wLCJIZWlnaHQiOjAuMCwiQm9yZGVyU3R5bGUiOnsiJGlkIjoiMzgyIiwiTGluZUNvbG9yIjpudWxsLCJMaW5lV2VpZ2h0IjowLjAsIkxpbmVUeXBlIjowLCJQYXJlbnRTdHlsZSI6bnVsbH0sIlBhcmVudFN0eWxlIjpudWxsfX0seyIkaWQiOiIzODMiLCJfYWN0aXZpdGllcyI6W3siJGlkIjoiMzg0IiwiX3Jvd3MiOlt7IiRpZCI6IjM4NSIsIl90YXNrcyI6W3siJGlkIjoiMzg2IiwiX2F0dGFjaGVkTWlsZXN0b25lcyI6W10sIlRhc2tEZWZpbml0aW9uIjp7IiRpZCI6IjM4NyIsIkdyb3VwTmFtZSI6bnVsbCwiU3RhcnREYXRlIjoiMjAyOC0wOC0xMFQwMDowMDowMFoiLCJFbmREYXRlIjoiMjAyOC0wOC0xMFQyMzo1OTowMFoiLCJQZXJjZW50YWdlQ29tcGxldGUiOm51bGwsIlN0eWxlIjp7IiRpZCI6IjM4OCIsIlNoYXBlIjo0LCJTaGFwZVRoaWNrbmVzcyI6MCwiRHVyYXRpb25Gb3JtYXQiOjAsIkluY2x1ZGVOb25Xb3JraW5nRGF5c0luRHVyYXRpb24iOmZhbHNlLCJQZXJjZW50YWdlQ29tcGxldGVTdHlsZSI6eyIkaWQiOiIzODkiLCJGb250U2V0dGluZ3MiOnsiJGlkIjoiMzkwIiwiRm9udFNpemUiOjEwLCJGb250TmFtZSI6IkNhbGlicmkiLCJJc0JvbGQiOmZhbHNlLCJJc0l0YWxpYyI6ZmFsc2UsIklzVW5kZXJsaW5lZCI6ZmFsc2UsIlBhcmVudFN0eWxlIjpudWxsfSwiQXV0b1NpemUiOjAsIkZvcmVncm91bmQiOnsiJGlkIjoiMzkxIiwiQ29sb3IiOnsiJGlkIjoiMzky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M5MyIsIlRvcCI6MC4wLCJMZWZ0IjowLjAsIlJpZ2h0IjowLjAsIkJvdHRvbSI6MC4wfSwiUGFkZGluZyI6eyIkaWQiOiIzOTQiLCJUb3AiOjAuMCwiTGVmdCI6MC4wLCJSaWdodCI6MC4wLCJCb3R0b20iOjAuMH0sIkJhY2tncm91bmQiOnsiJGlkIjoiMzk1IiwiQ29sb3IiOnsiJGlkIjoiMzk2IiwiQSI6ODksIlIiOjAsIkciOjAsIkIiOjB9fSwiSXNWaXNpYmxlIjp0cnVlLCJXaWR0aCI6MC4wLCJIZWlnaHQiOjAuMCwiQm9yZGVyU3R5bGUiOnsiJGlkIjoiMzk3IiwiTGluZUNvbG9yIjpudWxsLCJMaW5lV2VpZ2h0IjowLjAsIkxpbmVUeXBlIjowLCJQYXJlbnRTdHlsZSI6bnVsbH0sIlBhcmVudFN0eWxlIjpudWxsfSwiRHVyYXRpb25TdHlsZSI6eyIkaWQiOiIzOTgiLCJGb250U2V0dGluZ3MiOnsiJGlkIjoiMzk5IiwiRm9udFNpemUiOjEwLCJGb250TmFtZSI6IkNhbGlicmkiLCJJc0JvbGQiOmZhbHNlLCJJc0l0YWxpYyI6ZmFsc2UsIklzVW5kZXJsaW5lZCI6ZmFsc2UsIlBhcmVudFN0eWxlIjpudWxsfSwiQXV0b1NpemUiOjAsIkZvcmVncm91bmQiOnsiJGlkIjoiNDAwIiwiQ29sb3IiOnsiJGlkIjoiNDA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AyIiwiVG9wIjowLjAsIkxlZnQiOjAuMCwiUmlnaHQiOjAuMCwiQm90dG9tIjowLjB9LCJQYWRkaW5nIjp7IiRpZCI6IjQwMyIsIlRvcCI6MC4wLCJMZWZ0IjowLjAsIlJpZ2h0IjowLjAsIkJvdHRvbSI6MC4wfSwiQmFja2dyb3VuZCI6eyIkaWQiOiI0MDQiLCJDb2xvciI6eyIkcmVmIjoiMzk2In19LCJJc1Zpc2libGUiOnRydWUsIldpZHRoIjowLjAsIkhlaWdodCI6MC4wLCJCb3JkZXJTdHlsZSI6eyIkaWQiOiI0MDUiLCJMaW5lQ29sb3IiOm51bGwsIkxpbmVXZWlnaHQiOjAuMCwiTGluZVR5cGUiOjAsIlBhcmVudFN0eWxlIjpudWxsfSwiUGFyZW50U3R5bGUiOm51bGx9LCJIb3Jpem9udGFsQ29ubmVjdG9yU3R5bGUiOnsiJGlkIjoiNDA2IiwiTGluZUNvbG9yIjp7IiRpZCI6IjQwNyIsIiR0eXBlIjoiTkxSRS5Db21tb24uRG9tLlNvbGlkQ29sb3JCcnVzaCwgTkxSRS5Db21tb24iLCJDb2xvciI6eyIkaWQiOiI0MDgiLCJBIjoyNTUsIlIiOjIwNCwiRyI6MjA0LCJCIjoyMDR9fSwiTGluZVdlaWdodCI6MS4wLCJMaW5lVHlwZSI6MCwiUGFyZW50U3R5bGUiOm51bGx9LCJWZXJ0aWNhbENvbm5lY3RvclN0eWxlIjp7IiRpZCI6IjQwOSIsIkxpbmVDb2xvciI6eyIkaWQiOiI0MTAiLCIkdHlwZSI6Ik5MUkUuQ29tbW9uLkRvbS5Tb2xpZENvbG9yQnJ1c2gsIE5MUkUuQ29tbW9uIiwiQ29sb3IiOnsiJGlkIjoiNDExIiwiQSI6MjU1LCJSIjoyNDMsIkciOjIzNSwiQiI6MjM1fX0sIkxpbmVXZWlnaHQiOjEuMCwiTGluZVR5cGUiOjAsIlBhcmVudFN0eWxlIjpudWxsfSwiTWFyZ2luIjpudWxsLCJTdGFydERhdGVQb3NpdGlvbiI6MywiRW5kRGF0ZVBvc2l0aW9uIjo0LCJEYXRlSXNWaXNpYmxlIjp0cnVlLCJUaXRsZVBvc2l0aW9uIjoxLCJEdXJhdGlvblBvc2l0aW9uIjo2LCJQZXJjZW50YWdlQ29tcGxldGVkUG9zaXRpb24iOjIsIlNwYWNpbmciOjMsIklzQmVsb3dUaW1lYmFuZCI6dHJ1ZSwiUGVyY2VudGFnZUNvbXBsZXRlU2hhcGVPcGFjaXR5IjozNSwiU2hhcGVTdHlsZSI6eyIkaWQiOiI0MTIiLCJNYXJnaW4iOnsiJGlkIjoiNDEzIiwiVG9wIjowLjAsIkxlZnQiOjQuMCwiUmlnaHQiOjQuMCwiQm90dG9tIjowLjB9LCJQYWRkaW5nIjp7IiRpZCI6IjQxNCIsIlRvcCI6MC4wLCJMZWZ0IjowLjAsIlJpZ2h0IjowLjAsIkJvdHRvbSI6MC4wfSwiQmFja2dyb3VuZCI6eyIkaWQiOiI0MTUiLCJDb2xvciI6eyIkaWQiOiI0MTYiLCJBIjoyNTUsIlIiOjc5LCJHIjoxMjksIkIiOjE4OX19LCJJc1Zpc2libGUiOnRydWUsIldpZHRoIjowLjAsIkhlaWdodCI6MTAuMCwiQm9yZGVyU3R5bGUiOnsiJGlkIjoiNDE3IiwiTGluZUNvbG9yIjp7IiRpZCI6IjQxOCIsIiR0eXBlIjoiTkxSRS5Db21tb24uRG9tLlNvbGlkQ29sb3JCcnVzaCwgTkxSRS5Db21tb24iLCJDb2xvciI6eyIkaWQiOiI0MTkiLCJBIjoyNTUsIlIiOjIzOCwiRyI6MjM2LCJCIjoyMjV9fSwiTGluZVdlaWdodCI6MC4wLCJMaW5lVHlwZSI6MCwiUGFyZW50U3R5bGUiOm51bGx9LCJQYXJlbnRTdHlsZSI6bnVsbH0sIlRpdGxlU3R5bGUiOnsiJGlkIjoiNDIwIiwiRm9udFNldHRpbmdzIjp7IiRpZCI6IjQyMSIsIkZvbnRTaXplIjoxMiwiRm9udE5hbWUiOiJTZWdvZSBVSSIsIklzQm9sZCI6ZmFsc2UsIklzSXRhbGljIjpmYWxzZSwiSXNVbmRlcmxpbmVkIjpmYWxzZSwiUGFyZW50U3R5bGUiOm51bGx9LCJBdXRvU2l6ZSI6MCwiRm9yZWdyb3VuZCI6eyIkcmVmIjoiNDEifSwiTWF4V2lkdGgiOjEyODAuMCwiTWF4SGVpZ2h0IjoiSW5maW5pdHkiLCJTbWFydEZvcmVncm91bmRJc0FjdGl2ZSI6ZmFsc2UsIkhvcml6b250YWxBbGlnbm1lbnQiOjAsIlZlcnRpY2FsQWxpZ25tZW50IjowLCJTbWFydEZvcmVncm91bmQiOm51bGwsIkJhY2tncm91bmRGaWxsVHlwZSI6MCwiTWFyZ2luIjp7IiRpZCI6IjQyMiIsIlRvcCI6MC4wLCJMZWZ0IjowLjAsIlJpZ2h0IjowLjAsIkJvdHRvbSI6MC4wfSwiUGFkZGluZyI6eyIkaWQiOiI0MjMiLCJUb3AiOjAuMCwiTGVmdCI6MC4wLCJSaWdodCI6MC4wLCJCb3R0b20iOjAuMH0sIkJhY2tncm91bmQiOnsiJGlkIjoiNDI0IiwiQ29sb3IiOnsiJHJlZiI6IjM5NiJ9fSwiSXNWaXNpYmxlIjp0cnVlLCJXaWR0aCI6MC4wLCJIZWlnaHQiOjAuMCwiQm9yZGVyU3R5bGUiOnsiJGlkIjoiNDI1IiwiTGluZUNvbG9yIjpudWxsLCJMaW5lV2VpZ2h0IjowLjAsIkxpbmVUeXBlIjowLCJQYXJlbnRTdHlsZSI6bnVsbH0sIlBhcmVudFN0eWxlIjpudWxsfSwiRGF0ZVN0eWxlIjp7IiRpZCI6IjQyNiIsIkZvbnRTZXR0aW5ncyI6eyIkaWQiOiI0MjciLCJGb250U2l6ZSI6OSwiRm9udE5hbWUiOiJTZWdvZSBVSSBTZW1pYm9sZCIsIklzQm9sZCI6ZmFsc2UsIklzSXRhbGljIjpmYWxzZSwiSXNVbmRlcmxpbmVkIjpmYWxzZSwiUGFyZW50U3R5bGUiOm51bGx9LCJBdXRvU2l6ZSI6MCwiRm9yZWdyb3VuZCI6eyIkcmVmIjoiNDkifSwiTWF4V2lkdGgiOjIwMC4wLCJNYXhIZWlnaHQiOiJJbmZpbml0eSIsIlNtYXJ0Rm9yZWdyb3VuZElzQWN0aXZlIjpmYWxzZSwiSG9yaXpvbnRhbEFsaWdubWVudCI6MSwiVmVydGljYWxBbGlnbm1lbnQiOjAsIlNtYXJ0Rm9yZWdyb3VuZCI6bnVsbCwiQmFja2dyb3VuZEZpbGxUeXBlIjowLCJNYXJnaW4iOnsiJGlkIjoiNDI4IiwiVG9wIjowLjAsIkxlZnQiOjAuMCwiUmlnaHQiOjAuMCwiQm90dG9tIjowLjB9LCJQYWRkaW5nIjp7IiRpZCI6IjQyOSIsIlRvcCI6MC4wLCJMZWZ0IjowLjAsIlJpZ2h0IjowLjAsIkJvdHRvbSI6MC4wfSwiQmFja2dyb3VuZCI6eyIkaWQiOiI0MzAiLCJDb2xvciI6eyIkcmVmIjoiMzk2In19LCJJc1Zpc2libGUiOmZhbHNlLCJXaWR0aCI6MC4wLCJIZWlnaHQiOjAuMCwiQm9yZGVyU3R5bGUiOnsiJGlkIjoiNDMxIiwiTGluZUNvbG9yIjpudWxsLCJMaW5lV2VpZ2h0IjowLjAsIkxpbmVUeXBlIjowLCJQYXJlbnRTdHlsZSI6bnVsbH0sIlBhcmVudFN0eWxlIjpudWxsfSwiRGF0ZUZvcm1hdCI6eyIkaWQiOiI0M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zIiwiRm9ybWF0IjowLCJJc1Zpc2libGUiOmZhbHNlLCJMYXN0S25vd25WaXNpYmlsaXR5U3RhdGUiOmZhbHNlfSwiSXNWaXNpYmxlIjp0cnVlLCJQYXJlbnRTdHlsZSI6bnVsbH0sIkluZGV4Ijo3LCJTbWFydER1cmF0aW9uQWN0aXZhdGVkIjpmYWxzZSwiRGF0ZUZvcm1hdCI6eyIkcmVmIjoiNDMyIn0sIldlZWtOdW1iZXJpbmciOnsiJGlkIjoiNDM0IiwiRm9ybWF0IjowLCJJc1Zpc2libGUiOmZhbHNlLCJMYXN0S25vd25WaXNpYmlsaXR5U3RhdGUiOmZhbHNlfSwiSWQiOiI2NTkyYTdhNS0yNzFmLTQzMzgtYWY3My1kNDkzZGMxZmEwNTMiLCJJbXBvcnRJZCI6bnVsbCwiVGl0bGUiOm51bGwsIk5vdGUiOm51bGwsIkh5cGVybGluayI6eyIkaWQiOiI0MzUiLCJBZGRyZXNzIjoiIiwiU3ViQWRkcmVzcyI6IiJ9LCJJc0NoYW5nZWQiOmZhbHNlLCJJc05ldyI6ZmFsc2V9fV0sIl9taWxlc3RvbmVzIjpbXSwiSWQiOiIwMDAwMDAwMC0wMDAwLTAwMDAtMDAwMC0wMDAwMDAwMDAwMDAiLCJJc1NpbmdsZUl0ZW1Sb3ciOnRydWV9LHsiJGlkIjoiNDM2IiwiX3Rhc2tzIjpbeyIkaWQiOiI0MzciLCJfYXR0YWNoZWRNaWxlc3RvbmVzIjpbeyIkaWQiOiI0MzgiLCJEYXRlIjoiMjAyNi0xMi0zMVQyMzo1OTowMCIsIlN0eWxlIjp7IiRpZCI6IjQzOSIsIlNoYXBlIjo3LCJDb25uZWN0b3JNYXJnaW4iOnsiJGlkIjoiNDQwIiwiVG9wIjowLjAsIkxlZnQiOjIuMCwiUmlnaHQiOjIuMCwiQm90dG9tIjowLjB9LCJDb25uZWN0b3JTdHlsZSI6eyIkaWQiOiI0NDEiLCJMaW5lQ29sb3IiOnsiJGlkIjoiNDQyIiwiJHR5cGUiOiJOTFJFLkNvbW1vbi5Eb20uU29saWRDb2xvckJydXNoLCBOTFJFLkNvbW1vbiIsIkNvbG9yIjp7IiRpZCI6IjQ0MyIsIkEiOjEyNywiUiI6MTMyLCJHIjoxNzIsIkIiOjE4Mn19LCJMaW5lV2VpZ2h0IjoxLjAsIkxpbmVUeXBlIjowLCJQYXJlbnRTdHlsZSI6bnVsbH0sIklzQmVsb3dUaW1lYmFuZCI6dHJ1ZSwiUG9zaXRpb25PblRhc2siOjMsIkhpZGVEYXRlIjpmYWxzZSwiU2hhcGVTaXplIjowLCJTcGFjaW5nIjoyLjAsIlBhZGRpbmciOnsiJGlkIjoiNDQ0IiwiVG9wIjoxMC4wLCJMZWZ0IjozLjAsIlJpZ2h0IjowLjAsIkJvdHRvbSI6MC4wfSwiU2hhcGVTdHlsZSI6eyIkaWQiOiI0NDUiLCJNYXJnaW4iOnsiJGlkIjoiNDQ2IiwiVG9wIjowLjAsIkxlZnQiOjAuMCwiUmlnaHQiOjAuMCwiQm90dG9tIjowLjB9LCJQYWRkaW5nIjp7IiRpZCI6IjQ0NyIsIlRvcCI6MC4wLCJMZWZ0IjowLjAsIlJpZ2h0IjowLjAsIkJvdHRvbSI6MC4wfSwiQmFja2dyb3VuZCI6eyIkaWQiOiI0NDgiLCJDb2xvciI6eyIkaWQiOiI0NDkiLCJBIjoyNTUsIlIiOjEzMiwiRyI6MTcyLCJCIjoxODJ9fSwiSXNWaXNpYmxlIjp0cnVlLCJXaWR0aCI6MTIuMCwiSGVpZ2h0IjoxNC4wLCJCb3JkZXJTdHlsZSI6eyIkaWQiOiI0NTAiLCJMaW5lQ29sb3IiOnsiJGlkIjoiNDUxIiwiJHR5cGUiOiJOTFJFLkNvbW1vbi5Eb20uU29saWRDb2xvckJydXNoLCBOTFJFLkNvbW1vbiIsIkNvbG9yIjp7IiRpZCI6IjQ1MiIsIkEiOjI1NSwiUiI6MjU1LCJHIjoyNTUsIkIiOjI1NX19LCJMaW5lV2VpZ2h0IjowLjAsIkxpbmVUeXBlIjowLCJQYXJlbnRTdHlsZSI6bnVsbH0sIlBhcmVudFN0eWxlIjpudWxsfSwiVGl0bGVTdHlsZSI6eyIkaWQiOiI0NTMiLCJGb250U2V0dGluZ3MiOnsiJGlkIjoiNDU0IiwiRm9udFNpemUiOjEwLCJGb250TmFtZSI6Ik1vbnRzZXJyYXQiLCJJc0JvbGQiOnRydWUsIklzSXRhbGljIjpmYWxzZSwiSXNVbmRlcmxpbmVkIjpmYWxzZSwiUGFyZW50U3R5bGUiOm51bGx9LCJBdXRvU2l6ZSI6MCwiRm9yZWdyb3VuZCI6eyIkaWQiOiI0NTUiLCJDb2xvciI6eyIkaWQiOiI0NTYiLCJBIjoyNTUsIlIiOjU1LCJHIjo1MywiQiI6Njl9fSwiTWF4V2lkdGgiOjIwMC4wLCJNYXhIZWlnaHQiOiJJbmZpbml0eSIsIlNtYXJ0Rm9yZWdyb3VuZElzQWN0aXZlIjpmYWxzZSwiSG9yaXpvbnRhbEFsaWdubWVudCI6MSwiVmVydGljYWxBbGlnbm1lbnQiOjAsIlNtYXJ0Rm9yZWdyb3VuZCI6bnVsbCwiQmFja2dyb3VuZEZpbGxUeXBlIjowLCJNYXJnaW4iOnsiJGlkIjoiNDU3IiwiVG9wIjowLjAsIkxlZnQiOjAuMCwiUmlnaHQiOjAuMCwiQm90dG9tIjowLjB9LCJQYWRkaW5nIjp7IiRpZCI6IjQ1OCIsIlRvcCI6MC4wLCJMZWZ0IjowLjAsIlJpZ2h0IjowLjAsIkJvdHRvbSI6MC4wfSwiQmFja2dyb3VuZCI6eyIkaWQiOiI0NTkiLCJDb2xvciI6eyIkaWQiOiI0NjAiLCJBIjowLCJSIjoyNTUsIkciOjI1NSwiQiI6MjU1fX0sIklzVmlzaWJsZSI6dHJ1ZSwiV2lkdGgiOjAuMCwiSGVpZ2h0IjowLjAsIkJvcmRlclN0eWxlIjp7IiRpZCI6IjQ2MSIsIkxpbmVDb2xvciI6bnVsbCwiTGluZVdlaWdodCI6MC4wLCJMaW5lVHlwZSI6MCwiUGFyZW50U3R5bGUiOm51bGx9LCJQYXJlbnRTdHlsZSI6bnVsbH0sIkRhdGVTdHlsZSI6eyIkaWQiOiI0NjIiLCJGb250U2V0dGluZ3MiOnsiJGlkIjoiNDYzIiwiRm9udFNpemUiOjEwLCJGb250TmFtZSI6IlNlZ29lIFVJIiwiSXNCb2xkIjpmYWxzZSwiSXNJdGFsaWMiOmZhbHNlLCJJc1VuZGVybGluZWQiOmZhbHNlLCJQYXJlbnRTdHlsZSI6bnVsbH0sIkF1dG9TaXplIjoyLCJGb3JlZ3JvdW5kIjp7IiRpZCI6IjQ2NCIsIkNvbG9yIjp7IiRpZCI6IjQ2NSIsIkEiOjI1NSwiUiI6NTUsIkciOjUzLCJCIjo2OX19LCJNYXhXaWR0aCI6MzYuMzI0MzI5Mzc2MjIwNywiTWF4SGVpZ2h0IjoiSW5maW5pdHkiLCJTbWFydEZvcmVncm91bmRJc0FjdGl2ZSI6ZmFsc2UsIkhvcml6b250YWxBbGlnbm1lbnQiOjEsIlZlcnRpY2FsQWxpZ25tZW50IjowLCJTbWFydEZvcmVncm91bmQiOm51bGwsIkJhY2tncm91bmRGaWxsVHlwZSI6MCwiTWFyZ2luIjp7IiRpZCI6IjQ2NiIsIlRvcCI6MC4wLCJMZWZ0IjowLjAsIlJpZ2h0IjowLjAsIkJvdHRvbSI6MC4wfSwiUGFkZGluZyI6eyIkaWQiOiI0NjciLCJUb3AiOjAuMCwiTGVmdCI6MC4wLCJSaWdodCI6MC4wLCJCb3R0b20iOjAuMH0sIkJhY2tncm91bmQiOnsiJGlkIjoiNDY4IiwiQ29sb3IiOnsiJGlkIjoiNDY5IiwiQSI6MCwiUiI6MjU1LCJHIjoyNTUsIkIiOjI1NX19LCJJc1Zpc2libGUiOnRydWUsIldpZHRoIjowLjAsIkhlaWdodCI6MC4wLCJCb3JkZXJTdHlsZSI6eyIkaWQiOiI0NzAiLCJMaW5lQ29sb3IiOm51bGwsIkxpbmVXZWlnaHQiOjAuMCwiTGluZVR5cGUiOjAsIlBhcmVudFN0eWxlIjpudWxsfSwiUGFyZW50U3R5bGUiOm51bGx9LCJEYXRlRm9ybWF0Ijp7IiRyZWYiOiI5NCJ9LCJXZWVrTnVtYmVyaW5nIjp7IiRpZCI6IjQ3MSIsIkZvcm1hdCI6MCwiSXNWaXNpYmxlIjpmYWxzZSwiTGFzdEtub3duVmlzaWJpbGl0eVN0YXRlIjpmYWxzZX0sIklzVmlzaWJsZSI6dHJ1ZSwiUGFyZW50U3R5bGUiOm51bGx9LCJJbmRleCI6OSwiUGVyY2VudGFnZUNvbXBsZXRlIjpudWxsLCJQb3NpdGlvbiI6eyJSYXRpbyI6MC4wLCJJc0N1c3RvbSI6ZmFsc2V9LCJEYXRlRm9ybWF0Ijp7IiRyZWYiOiI5NCJ9LCJXZWVrTnVtYmVyaW5nIjp7IiRpZCI6IjQ3MiIsIkZvcm1hdCI6MCwiSXNWaXNpYmxlIjpmYWxzZSwiTGFzdEtub3duVmlzaWJpbGl0eVN0YXRlIjpmYWxzZX0sIlJlbGF0ZWRUYXNrSWQiOiJjY2NjNjM4Yi02YzhiLTQ4MzQtOGQ3NC01Njk0MDhiMTMzZTIiLCJJZCI6ImJjNzc5OTI1LTJiZGQtNDA4Mi1iYzM3LTcxNzNiODI5YmNlMSIsIkltcG9ydElkIjoiTWlsZXN0b25lIDMiLCJUaXRsZSI6Ik1pbGVzdG9uZSAzIiwiTm90ZSI6bnVsbCwiSHlwZXJsaW5rIjp7IiRpZCI6IjQ3MyIsIkFkZHJlc3MiOiIiLCJTdWJBZGRyZXNzIjoiIn0sIklzQ2hhbmdlZCI6ZmFsc2UsIklzTmV3IjpmYWxzZX0seyIkaWQiOiI0NzQiLCJEYXRlIjoiMjAyNy0wOC0wM1QyMzo1OTowMCIsIlN0eWxlIjp7IiRpZCI6IjQ3NSIsIlNoYXBlIjo3LCJDb25uZWN0b3JNYXJnaW4iOnsiJGlkIjoiNDc2IiwiVG9wIjowLjAsIkxlZnQiOjIuMCwiUmlnaHQiOjIuMCwiQm90dG9tIjowLjB9LCJDb25uZWN0b3JTdHlsZSI6eyIkaWQiOiI0NzciLCJMaW5lQ29sb3IiOnsiJGlkIjoiNDc4IiwiJHR5cGUiOiJOTFJFLkNvbW1vbi5Eb20uU29saWRDb2xvckJydXNoLCBOTFJFLkNvbW1vbiIsIkNvbG9yIjp7IiRpZCI6IjQ3OSIsIkEiOjEyNywiUiI6MTMyLCJHIjoxNzIsIkIiOjE4Mn19LCJMaW5lV2VpZ2h0IjoxLjAsIkxpbmVUeXBlIjowLCJQYXJlbnRTdHlsZSI6bnVsbH0sIklzQmVsb3dUaW1lYmFuZCI6dHJ1ZSwiUG9zaXRpb25PblRhc2siOjMsIkhpZGVEYXRlIjpmYWxzZSwiU2hhcGVTaXplIjowLCJTcGFjaW5nIjoyLjAsIlBhZGRpbmciOnsiJHJlZiI6IjQ0NCJ9LCJTaGFwZVN0eWxlIjp7IiRpZCI6IjQ4MCIsIk1hcmdpbiI6eyIkaWQiOiI0ODEiLCJUb3AiOjAuMCwiTGVmdCI6MC4wLCJSaWdodCI6MC4wLCJCb3R0b20iOjAuMH0sIlBhZGRpbmciOnsiJGlkIjoiNDgyIiwiVG9wIjowLjAsIkxlZnQiOjAuMCwiUmlnaHQiOjAuMCwiQm90dG9tIjowLjB9LCJCYWNrZ3JvdW5kIjp7IiRpZCI6IjQ4MyIsIkNvbG9yIjp7IiRpZCI6IjQ4NCIsIkEiOjI1NSwiUiI6MTMyLCJHIjoxNzIsIkIiOjE4Mn19LCJJc1Zpc2libGUiOnRydWUsIldpZHRoIjoxMi4wLCJIZWlnaHQiOjE0LjAsIkJvcmRlclN0eWxlIjp7IiRpZCI6IjQ4NSIsIkxpbmVDb2xvciI6eyIkaWQiOiI0ODYiLCIkdHlwZSI6Ik5MUkUuQ29tbW9uLkRvbS5Tb2xpZENvbG9yQnJ1c2gsIE5MUkUuQ29tbW9uIiwiQ29sb3IiOnsiJGlkIjoiNDg3IiwiQSI6MjU1LCJSIjoyNTUsIkciOjI1NSwiQiI6MjU1fX0sIkxpbmVXZWlnaHQiOjAuMCwiTGluZVR5cGUiOjAsIlBhcmVudFN0eWxlIjpudWxsfSwiUGFyZW50U3R5bGUiOm51bGx9LCJUaXRsZVN0eWxlIjp7IiRpZCI6IjQ4OCIsIkZvbnRTZXR0aW5ncyI6eyIkaWQiOiI0ODkiLCJGb250U2l6ZSI6MTAsIkZvbnROYW1lIjoiTW9udHNlcnJhdCIsIklzQm9sZCI6dHJ1ZSwiSXNJdGFsaWMiOmZhbHNlLCJJc1VuZGVybGluZWQiOmZhbHNlLCJQYXJlbnRTdHlsZSI6bnVsbH0sIkF1dG9TaXplIjoyLCJGb3JlZ3JvdW5kIjp7IiRpZCI6IjQ5MCIsIkNvbG9yIjp7IiRpZCI6IjQ5MSIsIkEiOjI1NSwiUiI6NTUsIkciOjUzLCJCIjo2OX19LCJNYXhXaWR0aCI6NjkuMTMzNDYwOTk4NTM1MTU2LCJNYXhIZWlnaHQiOiJJbmZpbml0eSIsIlNtYXJ0Rm9yZWdyb3VuZElzQWN0aXZlIjpmYWxzZSwiSG9yaXpvbnRhbEFsaWdubWVudCI6MSwiVmVydGljYWxBbGlnbm1lbnQiOjAsIlNtYXJ0Rm9yZWdyb3VuZCI6bnVsbCwiQmFja2dyb3VuZEZpbGxUeXBlIjowLCJNYXJnaW4iOnsiJGlkIjoiNDkyIiwiVG9wIjowLjAsIkxlZnQiOjAuMCwiUmlnaHQiOjAuMCwiQm90dG9tIjowLjB9LCJQYWRkaW5nIjp7IiRpZCI6IjQ5MyIsIlRvcCI6MC4wLCJMZWZ0IjowLjAsIlJpZ2h0IjowLjAsIkJvdHRvbSI6MC4wfSwiQmFja2dyb3VuZCI6eyIkaWQiOiI0OTQiLCJDb2xvciI6eyIkaWQiOiI0OTUiLCJBIjowLCJSIjoyNTUsIkciOjI1NSwiQiI6MjU1fX0sIklzVmlzaWJsZSI6dHJ1ZSwiV2lkdGgiOjAuMCwiSGVpZ2h0IjowLjAsIkJvcmRlclN0eWxlIjp7IiRpZCI6IjQ5NiIsIkxpbmVDb2xvciI6bnVsbCwiTGluZVdlaWdodCI6MC4wLCJMaW5lVHlwZSI6MCwiUGFyZW50U3R5bGUiOm51bGx9LCJQYXJlbnRTdHlsZSI6bnVsbH0sIkRhdGVTdHlsZSI6eyIkaWQiOiI0OTciLCJGb250U2V0dGluZ3MiOnsiJGlkIjoiNDk4IiwiRm9udFNpemUiOjEwLCJGb250TmFtZSI6IlNlZ29lIFVJIiwiSXNCb2xkIjpmYWxzZSwiSXNJdGFsaWMiOmZhbHNlLCJJc1VuZGVybGluZWQiOmZhbHNlLCJQYXJlbnRTdHlsZSI6bnVsbH0sIkF1dG9TaXplIjoyLCJGb3JlZ3JvdW5kIjp7IiRpZCI6IjQ5OSIsIkNvbG9yIjp7IiRpZCI6IjUwMCIsIkEiOjI1NSwiUiI6NTUsIkciOjUzLCJCIjo2OX19LCJNYXhXaWR0aCI6MjcuMCwiTWF4SGVpZ2h0IjoiSW5maW5pdHkiLCJTbWFydEZvcmVncm91bmRJc0FjdGl2ZSI6ZmFsc2UsIkhvcml6b250YWxBbGlnbm1lbnQiOjEsIlZlcnRpY2FsQWxpZ25tZW50IjowLCJTbWFydEZvcmVncm91bmQiOm51bGwsIkJhY2tncm91bmRGaWxsVHlwZSI6MCwiTWFyZ2luIjp7IiRpZCI6IjUwMSIsIlRvcCI6MC4wLCJMZWZ0IjowLjAsIlJpZ2h0IjowLjAsIkJvdHRvbSI6MC4wfSwiUGFkZGluZyI6eyIkaWQiOiI1MDIiLCJUb3AiOjAuMCwiTGVmdCI6MC4wLCJSaWdodCI6MC4wLCJCb3R0b20iOjAuMH0sIkJhY2tncm91bmQiOnsiJGlkIjoiNTAzIiwiQ29sb3IiOnsiJGlkIjoiNTA0IiwiQSI6MCwiUiI6MjU1LCJHIjoyNTUsIkIiOjI1NX19LCJJc1Zpc2libGUiOnRydWUsIldpZHRoIjowLjAsIkhlaWdodCI6MC4wLCJCb3JkZXJTdHlsZSI6eyIkaWQiOiI1MDUiLCJMaW5lQ29sb3IiOm51bGwsIkxpbmVXZWlnaHQiOjAuMCwiTGluZVR5cGUiOjAsIlBhcmVudFN0eWxlIjpudWxsfSwiUGFyZW50U3R5bGUiOm51bGx9LCJEYXRlRm9ybWF0Ijp7IiRyZWYiOiI5NCJ9LCJXZWVrTnVtYmVyaW5nIjp7IiRpZCI6IjUwNiIsIkZvcm1hdCI6MCwiSXNWaXNpYmxlIjpmYWxzZSwiTGFzdEtub3duVmlzaWJpbGl0eVN0YXRlIjpmYWxzZX0sIklzVmlzaWJsZSI6dHJ1ZSwiUGFyZW50U3R5bGUiOm51bGx9LCJJbmRleCI6MTAsIlBlcmNlbnRhZ2VDb21wbGV0ZSI6bnVsbCwiUG9zaXRpb24iOnsiUmF0aW8iOjAuMCwiSXNDdXN0b20iOmZhbHNlfSwiRGF0ZUZvcm1hdCI6eyIkcmVmIjoiOTQifSwiV2Vla051bWJlcmluZyI6eyIkaWQiOiI1MDciLCJGb3JtYXQiOjAsIklzVmlzaWJsZSI6ZmFsc2UsIkxhc3RLbm93blZpc2liaWxpdHlTdGF0ZSI6ZmFsc2V9LCJSZWxhdGVkVGFza0lkIjoiY2NjYzYzOGItNmM4Yi00ODM0LThkNzQtNTY5NDA4YjEzM2UyIiwiSWQiOiJkYTRmMjhjZS0zZWI5LTQzYTEtOWUyMi01MWI0YWFiNmJjNTIiLCJJbXBvcnRJZCI6Ik1pbGVzdG9uZSA0IiwiVGl0bGUiOiJcck1pbGVzdG9uZSA0IiwiTm90ZSI6bnVsbCwiSHlwZXJsaW5rIjp7IiRpZCI6IjUwOCIsIkFkZHJlc3MiOm51bGwsIlN1YkFkZHJlc3MiOm51bGx9LCJJc0NoYW5nZWQiOmZhbHNlLCJJc05ldyI6ZmFsc2V9LHsiJGlkIjoiNTA5IiwiRGF0ZSI6IjIwMjgtMDItMTdUMjM6NTk6MDAiLCJTdHlsZSI6eyIkaWQiOiI1MTAiLCJTaGFwZSI6NywiQ29ubmVjdG9yTWFyZ2luIjp7IiRpZCI6IjUxMSIsIlRvcCI6MC4wLCJMZWZ0IjoyLjAsIlJpZ2h0IjoyLjAsIkJvdHRvbSI6MC4wfSwiQ29ubmVjdG9yU3R5bGUiOnsiJGlkIjoiNTEyIiwiTGluZUNvbG9yIjp7IiRpZCI6IjUxMyIsIiR0eXBlIjoiTkxSRS5Db21tb24uRG9tLlNvbGlkQ29sb3JCcnVzaCwgTkxSRS5Db21tb24iLCJDb2xvciI6eyIkaWQiOiI1MTQiLCJBIjoxMjcsIlIiOjEzMiwiRyI6MTcyLCJCIjoxODJ9fSwiTGluZVdlaWdodCI6MS4wLCJMaW5lVHlwZSI6MCwiUGFyZW50U3R5bGUiOm51bGx9LCJJc0JlbG93VGltZWJhbmQiOnRydWUsIlBvc2l0aW9uT25UYXNrIjozLCJIaWRlRGF0ZSI6ZmFsc2UsIlNoYXBlU2l6ZSI6MCwiU3BhY2luZyI6Mi4wLCJQYWRkaW5nIjp7IiRyZWYiOiI0NDQifSwiU2hhcGVTdHlsZSI6eyIkaWQiOiI1MTUiLCJNYXJnaW4iOnsiJGlkIjoiNTE2IiwiVG9wIjowLjAsIkxlZnQiOjAuMCwiUmlnaHQiOjAuMCwiQm90dG9tIjowLjB9LCJQYWRkaW5nIjp7IiRpZCI6IjUxNyIsIlRvcCI6MC4wLCJMZWZ0IjowLjAsIlJpZ2h0IjowLjAsIkJvdHRvbSI6MC4wfSwiQmFja2dyb3VuZCI6eyIkaWQiOiI1MTgiLCJDb2xvciI6eyIkaWQiOiI1MTkiLCJBIjoyNTUsIlIiOjEzMiwiRyI6MTcyLCJCIjoxODJ9fSwiSXNWaXNpYmxlIjp0cnVlLCJXaWR0aCI6MTIuMCwiSGVpZ2h0IjoxNC4wLCJCb3JkZXJTdHlsZSI6eyIkaWQiOiI1MjAiLCJMaW5lQ29sb3IiOnsiJGlkIjoiNTIxIiwiJHR5cGUiOiJOTFJFLkNvbW1vbi5Eb20uU29saWRDb2xvckJydXNoLCBOTFJFLkNvbW1vbiIsIkNvbG9yIjp7IiRpZCI6IjUyMiIsIkEiOjI1NSwiUiI6MjU1LCJHIjoyNTUsIkIiOjI1NX19LCJMaW5lV2VpZ2h0IjowLjAsIkxpbmVUeXBlIjowLCJQYXJlbnRTdHlsZSI6bnVsbH0sIlBhcmVudFN0eWxlIjpudWxsfSwiVGl0bGVTdHlsZSI6eyIkaWQiOiI1MjMiLCJGb250U2V0dGluZ3MiOnsiJGlkIjoiNTI0IiwiRm9udFNpemUiOjEwLCJGb250TmFtZSI6Ik1vbnRzZXJyYXQiLCJJc0JvbGQiOnRydWUsIklzSXRhbGljIjpmYWxzZSwiSXNVbmRlcmxpbmVkIjpmYWxzZSwiUGFyZW50U3R5bGUiOm51bGx9LCJBdXRvU2l6ZSI6MCwiRm9yZWdyb3VuZCI6eyIkaWQiOiI1MjUiLCJDb2xvciI6eyIkaWQiOiI1MjYiLCJBIjoyNTUsIlIiOjU1LCJHIjo1MywiQiI6Njl9fSwiTWF4V2lkdGgiOjIwMC4wLCJNYXhIZWlnaHQiOiJJbmZpbml0eSIsIlNtYXJ0Rm9yZWdyb3VuZElzQWN0aXZlIjpmYWxzZSwiSG9yaXpvbnRhbEFsaWdubWVudCI6MSwiVmVydGljYWxBbGlnbm1lbnQiOjAsIlNtYXJ0Rm9yZWdyb3VuZCI6bnVsbCwiQmFja2dyb3VuZEZpbGxUeXBlIjowLCJNYXJnaW4iOnsiJGlkIjoiNTI3IiwiVG9wIjowLjAsIkxlZnQiOjAuMCwiUmlnaHQiOjAuMCwiQm90dG9tIjowLjB9LCJQYWRkaW5nIjp7IiRpZCI6IjUyOCIsIlRvcCI6MC4wLCJMZWZ0IjowLjAsIlJpZ2h0IjowLjAsIkJvdHRvbSI6MC4wfSwiQmFja2dyb3VuZCI6eyIkaWQiOiI1MjkiLCJDb2xvciI6eyIkaWQiOiI1MzAiLCJBIjowLCJSIjoyNTUsIkciOjI1NSwiQiI6MjU1fX0sIklzVmlzaWJsZSI6dHJ1ZSwiV2lkdGgiOjAuMCwiSGVpZ2h0IjowLjAsIkJvcmRlclN0eWxlIjp7IiRpZCI6IjUzMSIsIkxpbmVDb2xvciI6bnVsbCwiTGluZVdlaWdodCI6MC4wLCJMaW5lVHlwZSI6MCwiUGFyZW50U3R5bGUiOm51bGx9LCJQYXJlbnRTdHlsZSI6bnVsbH0sIkRhdGVTdHlsZSI6eyIkaWQiOiI1MzIiLCJGb250U2V0dGluZ3MiOnsiJGlkIjoiNTMzIiwiRm9udFNpemUiOjEwLCJGb250TmFtZSI6IlNlZ29lIFVJIiwiSXNCb2xkIjpmYWxzZSwiSXNJdGFsaWMiOmZhbHNlLCJJc1VuZGVybGluZWQiOmZhbHNlLCJQYXJlbnRTdHlsZSI6bnVsbH0sIkF1dG9TaXplIjoyLCJGb3JlZ3JvdW5kIjp7IiRpZCI6IjUzNCIsIkNvbG9yIjp7IiRpZCI6IjUzNSIsIkEiOjI1NSwiUiI6NTUsIkciOjUzLCJCIjo2OX19LCJNYXhXaWR0aCI6MzAuMCwiTWF4SGVpZ2h0IjoiSW5maW5pdHkiLCJTbWFydEZvcmVncm91bmRJc0FjdGl2ZSI6ZmFsc2UsIkhvcml6b250YWxBbGlnbm1lbnQiOjEsIlZlcnRpY2FsQWxpZ25tZW50IjowLCJTbWFydEZvcmVncm91bmQiOm51bGwsIkJhY2tncm91bmRGaWxsVHlwZSI6MCwiTWFyZ2luIjp7IiRpZCI6IjUzNiIsIlRvcCI6MC4wLCJMZWZ0IjowLjAsIlJpZ2h0IjowLjAsIkJvdHRvbSI6MC4wfSwiUGFkZGluZyI6eyIkaWQiOiI1MzciLCJUb3AiOjAuMCwiTGVmdCI6MC4wLCJSaWdodCI6MC4wLCJCb3R0b20iOjAuMH0sIkJhY2tncm91bmQiOnsiJGlkIjoiNTM4IiwiQ29sb3IiOnsiJGlkIjoiNTM5IiwiQSI6MCwiUiI6MjU1LCJHIjoyNTUsIkIiOjI1NX19LCJJc1Zpc2libGUiOnRydWUsIldpZHRoIjowLjAsIkhlaWdodCI6MC4wLCJCb3JkZXJTdHlsZSI6eyIkaWQiOiI1NDAiLCJMaW5lQ29sb3IiOm51bGwsIkxpbmVXZWlnaHQiOjAuMCwiTGluZVR5cGUiOjAsIlBhcmVudFN0eWxlIjpudWxsfSwiUGFyZW50U3R5bGUiOm51bGx9LCJEYXRlRm9ybWF0Ijp7IiRyZWYiOiI5NCJ9LCJXZWVrTnVtYmVyaW5nIjp7IiRpZCI6IjU0MSIsIkZvcm1hdCI6MCwiSXNWaXNpYmxlIjpmYWxzZSwiTGFzdEtub3duVmlzaWJpbGl0eVN0YXRlIjpmYWxzZX0sIklzVmlzaWJsZSI6dHJ1ZSwiUGFyZW50U3R5bGUiOm51bGx9LCJJbmRleCI6MTEsIlBlcmNlbnRhZ2VDb21wbGV0ZSI6bnVsbCwiUG9zaXRpb24iOnsiUmF0aW8iOjAuMCwiSXNDdXN0b20iOmZhbHNlfSwiRGF0ZUZvcm1hdCI6eyIkcmVmIjoiOTQifSwiV2Vla051bWJlcmluZyI6eyIkaWQiOiI1NDIiLCJGb3JtYXQiOjAsIklzVmlzaWJsZSI6ZmFsc2UsIkxhc3RLbm93blZpc2liaWxpdHlTdGF0ZSI6ZmFsc2V9LCJSZWxhdGVkVGFza0lkIjoiY2NjYzYzOGItNmM4Yi00ODM0LThkNzQtNTY5NDA4YjEzM2UyIiwiSWQiOiI1YmQwNmM0Ni1hMDcyLTQ4MDgtOGJiNy02YzNmNmRkYzc3NTYiLCJJbXBvcnRJZCI6Ik1pbGVzdG9uZSA1IiwiVGl0bGUiOiJNaWxlc3RvbmUgNSIsIk5vdGUiOm51bGwsIkh5cGVybGluayI6eyIkaWQiOiI1NDMiLCJBZGRyZXNzIjoiIiwiU3ViQWRkcmVzcyI6IiJ9LCJJc0NoYW5nZWQiOmZhbHNlLCJJc05ldyI6ZmFsc2V9XSwiVGFza0RlZmluaXRpb24iOnsiJGlkIjoiNTQ0IiwiR3JvdXBOYW1lIjpudWxsLCJTdGFydERhdGUiOiIyMDI2LTA3LTI0VDAwOjAwOjAwWiIsIkVuZERhdGUiOiIyMDI4LTA2LTE1VDIzOjU5OjAwWiIsIlBlcmNlbnRhZ2VDb21wbGV0ZSI6bnVsbCwiU3R5bGUiOnsiJGlkIjoiNTQ1IiwiU2hhcGUiOjMsIlNoYXBlVGhpY2tuZXNzIjowLCJEdXJhdGlvbkZvcm1hdCI6NSwiSW5jbHVkZU5vbldvcmtpbmdEYXlzSW5EdXJhdGlvbiI6ZmFsc2UsIlBlcmNlbnRhZ2VDb21wbGV0ZVN0eWxlIjp7IiRpZCI6IjU0NiIsIkZvbnRTZXR0aW5ncyI6eyIkaWQiOiI1NDciLCJGb250U2l6ZSI6MTAsIkZvbnROYW1lIjoiQ2FsaWJyaSIsIklzQm9sZCI6ZmFsc2UsIklzSXRhbGljIjpmYWxzZSwiSXNVbmRlcmxpbmVkIjpmYWxzZSwiUGFyZW50U3R5bGUiOm51bGx9LCJBdXRvU2l6ZSI6MCwiRm9yZWdyb3VuZCI6eyIkaWQiOiI1NDgiLCJDb2xvciI6eyIkaWQiOiI1NDk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TUwIiwiVG9wIjowLjAsIkxlZnQiOjAuMCwiUmlnaHQiOjAuMCwiQm90dG9tIjowLjB9LCJQYWRkaW5nIjp7IiRpZCI6IjU1MSIsIlRvcCI6MC4wLCJMZWZ0IjowLjAsIlJpZ2h0IjowLjAsIkJvdHRvbSI6MC4wfSwiQmFja2dyb3VuZCI6eyIkaWQiOiI1NTIiLCJDb2xvciI6eyIkaWQiOiI1NTMiLCJBIjo4OSwiUiI6MCwiRyI6MCwiQiI6MH19LCJJc1Zpc2libGUiOnRydWUsIldpZHRoIjowLjAsIkhlaWdodCI6MC4wLCJCb3JkZXJTdHlsZSI6eyIkaWQiOiI1NTQiLCJMaW5lQ29sb3IiOm51bGwsIkxpbmVXZWlnaHQiOjAuMCwiTGluZVR5cGUiOjAsIlBhcmVudFN0eWxlIjpudWxsfSwiUGFyZW50U3R5bGUiOm51bGx9LCJEdXJhdGlvblN0eWxlIjp7IiRpZCI6IjU1NSIsIkZvbnRTZXR0aW5ncyI6eyIkaWQiOiI1NTYiLCJGb250U2l6ZSI6MTAsIkZvbnROYW1lIjoiQ2FsaWJyaSIsIklzQm9sZCI6ZmFsc2UsIklzSXRhbGljIjpmYWxzZSwiSXNVbmRlcmxpbmVkIjpmYWxzZSwiUGFyZW50U3R5bGUiOm51bGx9LCJBdXRvU2l6ZSI6MCwiRm9yZWdyb3VuZCI6eyIkaWQiOiI1NTciLCJDb2xvciI6eyIkaWQiOiI1NTgiLCJBIjoyNTUsIlIiOjEyMiwiRyI6MTQwLCJCIjoxNDJ9fSwiTWF4V2lkdGgiOjIwMC4wLCJNYXhIZWlnaHQiOiJJbmZpbml0eSIsIlNtYXJ0Rm9yZWdyb3VuZElzQWN0aXZlIjpmYWxzZSwiSG9yaXpvbnRhbEFsaWdubWVudCI6MCwiVmVydGljYWxBbGlnbm1lbnQiOjAsIlNtYXJ0Rm9yZWdyb3VuZCI6bnVsbCwiQmFja2dyb3VuZEZpbGxUeXBlIjowLCJNYXJnaW4iOnsiJGlkIjoiNTU5IiwiVG9wIjowLjAsIkxlZnQiOjAuMCwiUmlnaHQiOjAuMCwiQm90dG9tIjowLjB9LCJQYWRkaW5nIjp7IiRpZCI6IjU2MCIsIlRvcCI6MC4wLCJMZWZ0IjowLjAsIlJpZ2h0IjowLjAsIkJvdHRvbSI6MC4wfSwiQmFja2dyb3VuZCI6eyIkaWQiOiI1NjEiLCJDb2xvciI6eyIkaWQiOiI1NjIiLCJBIjowLCJSIjoyNTUsIkciOjI1NSwiQiI6MjU1fX0sIklzVmlzaWJsZSI6dHJ1ZSwiV2lkdGgiOjAuMCwiSGVpZ2h0IjowLjAsIkJvcmRlclN0eWxlIjp7IiRpZCI6IjU2MyIsIkxpbmVDb2xvciI6bnVsbCwiTGluZVdlaWdodCI6MC4wLCJMaW5lVHlwZSI6MCwiUGFyZW50U3R5bGUiOm51bGx9LCJQYXJlbnRTdHlsZSI6bnVsbH0sIkhvcml6b250YWxDb25uZWN0b3JTdHlsZSI6eyIkaWQiOiI1NjQiLCJMaW5lQ29sb3IiOnsiJGlkIjoiNTY1IiwiJHR5cGUiOiJOTFJFLkNvbW1vbi5Eb20uU29saWRDb2xvckJydXNoLCBOTFJFLkNvbW1vbiIsIkNvbG9yIjp7IiRpZCI6IjU2NiIsIkEiOjI1NSwiUiI6MjA0LCJHIjoyMDQsIkIiOjIwNH19LCJMaW5lV2VpZ2h0IjoxLjAsIkxpbmVUeXBlIjowLCJQYXJlbnRTdHlsZSI6bnVsbH0sIlZlcnRpY2FsQ29ubmVjdG9yU3R5bGUiOnsiJGlkIjoiNTY3IiwiTGluZUNvbG9yIjp7IiRpZCI6IjU2OCIsIiR0eXBlIjoiTkxSRS5Db21tb24uRG9tLlNvbGlkQ29sb3JCcnVzaCwgTkxSRS5Db21tb24iLCJDb2xvciI6eyIkaWQiOiI1NjkiLCJBIjoyNTUsIlIiOjI0MywiRyI6MjM1LCJCIjoyMzV9fSwiTGluZVdlaWdodCI6MS4wLCJMaW5lVHlwZSI6MCwiUGFyZW50U3R5bGUiOm51bGx9LCJNYXJnaW4iOm51bGwsIlN0YXJ0RGF0ZVBvc2l0aW9uIjozLCJFbmREYXRlUG9zaXRpb24iOjMsIkRhdGVJc1Zpc2libGUiOnRydWUsIlRpdGxlUG9zaXRpb24iOjEsIkR1cmF0aW9uUG9zaXRpb24iOjQsIlBlcmNlbnRhZ2VDb21wbGV0ZWRQb3NpdGlvbiI6MiwiU3BhY2luZyI6MywiSXNCZWxvd1RpbWViYW5kIjp0cnVlLCJQZXJjZW50YWdlQ29tcGxldGVTaGFwZU9wYWNpdHkiOjM1LCJTaGFwZVN0eWxlIjp7IiRpZCI6IjU3MCIsIk1hcmdpbiI6eyIkaWQiOiI1NzEiLCJUb3AiOjAuMCwiTGVmdCI6NC4wLCJSaWdodCI6NC4wLCJCb3R0b20iOjAuMH0sIlBhZGRpbmciOnsiJGlkIjoiNTcyIiwiVG9wIjowLjAsIkxlZnQiOjAuMCwiUmlnaHQiOjAuMCwiQm90dG9tIjowLjB9LCJCYWNrZ3JvdW5kIjp7IiRpZCI6IjU3MyIsIkNvbG9yIjp7IiRpZCI6IjU3NCIsIkEiOjI1NSwiUiI6NTUsIkciOjUzLCJCIjo2OX19LCJJc1Zpc2libGUiOnRydWUsIldpZHRoIjowLjAsIkhlaWdodCI6MTAuMCwiQm9yZGVyU3R5bGUiOnsiJGlkIjoiNTc1IiwiTGluZUNvbG9yIjp7IiRpZCI6IjU3NiIsIiR0eXBlIjoiTkxSRS5Db21tb24uRG9tLlNvbGlkQ29sb3JCcnVzaCwgTkxSRS5Db21tb24iLCJDb2xvciI6eyIkaWQiOiI1NzciLCJBIjoyNTUsIlIiOjI1NSwiRyI6MjU1LCJCIjoyNTV9fSwiTGluZVdlaWdodCI6MC4wLCJMaW5lVHlwZSI6MCwiUGFyZW50U3R5bGUiOm51bGx9LCJQYXJlbnRTdHlsZSI6bnVsbH0sIlRpdGxlU3R5bGUiOnsiJGlkIjoiNTc4IiwiRm9udFNldHRpbmdzIjp7IiRpZCI6IjU3OSIsIkZvbnRTaXplIjoxMiwiRm9udE5hbWUiOiJTZWdvZSBVSSIsIklzQm9sZCI6dHJ1ZSwiSXNJdGFsaWMiOmZhbHNlLCJJc1VuZGVybGluZWQiOmZhbHNlLCJQYXJlbnRTdHlsZSI6bnVsbH0sIkF1dG9TaXplIjowLCJGb3JlZ3JvdW5kIjp7IiRpZCI6IjU4MCIsIkNvbG9yIjp7IiRpZCI6IjU4MSIsIkEiOjI1NSwiUiI6NTUsIkciOjUzLCJCIjo2OX19LCJNYXhXaWR0aCI6NzIwLjAsIk1heEhlaWdodCI6IkluZmluaXR5IiwiU21hcnRGb3JlZ3JvdW5kSXNBY3RpdmUiOmZhbHNlLCJIb3Jpem9udGFsQWxpZ25tZW50IjowLCJWZXJ0aWNhbEFsaWdubWVudCI6MCwiU21hcnRGb3JlZ3JvdW5kIjpudWxsLCJCYWNrZ3JvdW5kRmlsbFR5cGUiOjAsIk1hcmdpbiI6eyIkaWQiOiI1ODIiLCJUb3AiOjAuMCwiTGVmdCI6MC4wLCJSaWdodCI6MC4wLCJCb3R0b20iOjAuMH0sIlBhZGRpbmciOnsiJGlkIjoiNTgzIiwiVG9wIjowLjAsIkxlZnQiOjAuMCwiUmlnaHQiOjAuMCwiQm90dG9tIjowLjB9LCJCYWNrZ3JvdW5kIjp7IiRpZCI6IjU4NCIsIkNvbG9yIjp7IiRpZCI6IjU4NSIsIkEiOjAsIlIiOjI1NSwiRyI6MjU1LCJCIjoyNTV9fSwiSXNWaXNpYmxlIjp0cnVlLCJXaWR0aCI6MC4wLCJIZWlnaHQiOjAuMCwiQm9yZGVyU3R5bGUiOnsiJGlkIjoiNTg2IiwiTGluZUNvbG9yIjpudWxsLCJMaW5lV2VpZ2h0IjowLjAsIkxpbmVUeXBlIjowLCJQYXJlbnRTdHlsZSI6bnVsbH0sIlBhcmVudFN0eWxlIjpudWxsfSwiRGF0ZVN0eWxlIjp7IiRpZCI6IjU4NyIsIkZvbnRTZXR0aW5ncyI6eyIkaWQiOiI1ODgiLCJGb250U2l6ZSI6OSwiRm9udE5hbWUiOiJTZWdvZSBVSSIsIklzQm9sZCI6ZmFsc2UsIklzSXRhbGljIjpmYWxzZSwiSXNVbmRlcmxpbmVkIjpmYWxzZSwiUGFyZW50U3R5bGUiOm51bGx9LCJBdXRvU2l6ZSI6MCwiRm9yZWdyb3VuZCI6eyIkaWQiOiI1ODkiLCJDb2xvciI6eyIkaWQiOiI1OTAiLCJBIjoyNTUsIlIiOjM4LCJHIjoxMzEsIkIiOjE5OH19LCJNYXhXaWR0aCI6MjAwLjAsIk1heEhlaWdodCI6IkluZmluaXR5IiwiU21hcnRGb3JlZ3JvdW5kSXNBY3RpdmUiOmZhbHNlLCJIb3Jpem9udGFsQWxpZ25tZW50Ijoy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mYWxzZSwiV2lkdGgiOjAuMCwiSGVpZ2h0IjowLjAsIkJvcmRlclN0eWxlIjp7IiRpZCI6IjU5NSIsIkxpbmVDb2xvciI6bnVsbCwiTGluZVdlaWdodCI6MC4wLCJMaW5lVHlwZSI6MCwiUGFyZW50U3R5bGUiOm51bGx9LCJQYXJlbnRTdHlsZSI6bnVsbH0sIkRhdGVGb3JtYXQiOnsiJGlkIjoiNTk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5NyIsIkZvcm1hdCI6MCwiSXNWaXNpYmxlIjpmYWxzZSwiTGFzdEtub3duVmlzaWJpbGl0eVN0YXRlIjpmYWxzZX0sIklzVmlzaWJsZSI6dHJ1ZSwiUGFyZW50U3R5bGUiOm51bGx9LCJJbmRleCI6OCwiU21hcnREdXJhdGlvbkFjdGl2YXRlZCI6ZmFsc2UsIkRhdGVGb3JtYXQiOnsiJHJlZiI6IjU5NiJ9LCJXZWVrTnVtYmVyaW5nIjp7IiRpZCI6IjU5OCIsIkZvcm1hdCI6MCwiSXNWaXNpYmxlIjpmYWxzZSwiTGFzdEtub3duVmlzaWJpbGl0eVN0YXRlIjpmYWxzZX0sIklkIjoiY2NjYzYzOGItNmM4Yi00ODM0LThkNzQtNTY5NDA4YjEzM2UyIiwiSW1wb3J0SWQiOiJTRUNPTkQgUEhBU0UgZGVzY3JpcHRpb24iLCJUaXRsZSI6IlNFQ09ORCBQSEFTRSBkZXNjcmlwdGlvbiIsIk5vdGUiOm51bGwsIkh5cGVybGluayI6eyIkaWQiOiI1OTkiLCJBZGRyZXNzIjpudWxsLCJTdWJBZGRyZXNzIjpudWxsfSwiSXNDaGFuZ2VkIjpmYWxzZSwiSXNOZXciOmZhbHNlfX1dLCJfbWlsZXN0b25lcyI6W10sIklkIjoiMDAwMDAwMDAtMDAwMC0wMDAwLTAwMDAtMDAwMDAwMDAwMDAwIiwiSXNTaW5nbGVJdGVtUm93Ijp0cnVlfV0sIkluZGV4IjowLCJJZCI6ImI2MmQ5OTUxLWYzYmQtNGZhZC1hZGU0LTgxNDczYTZiMTQwOSIsIkhlYWRlclRleHQiOm51bGwsIklzRGVmYXVsdCI6dHJ1ZSwiU3R5bGUiOnsiJGlkIjoiNjAwIiwiSGVhZGVyU3R5bGUiOnsiJGlkIjoiNjAxIiwiVGV4dFN0eWxlIjp7IiRpZCI6IjYwMiIsIkZvbnRTZXR0aW5ncyI6eyIkaWQiOiI2MDMiLCJGb250U2l6ZSI6MTEsIkZvbnROYW1lIjoiQ2FsaWJyaSIsIklzQm9sZCI6ZmFsc2UsIklzSXRhbGljIjpmYWxzZSwiSXNVbmRlcmxpbmVkIjpmYWxzZSwiUGFyZW50U3R5bGUiOm51bGx9LCJBdXRvU2l6ZSI6MiwiRm9yZWdyb3VuZCI6eyIkaWQiOiI2MDQiLCJDb2xvciI6eyIkaWQiOiI2MDUiLCJBIjoyNTUsIlIiOjAsIkciOjAsIkIiOjB9fSwiTWF4V2lkdGgiOjAuMCwiTWF4SGVpZ2h0IjoiSW5maW5pdHkiLCJTbWFydEZvcmVncm91bmRJc0FjdGl2ZSI6ZmFsc2UsIkhvcml6b250YWxBbGlnbm1lbnQiOjAsIlZlcnRpY2FsQWxpZ25tZW50IjowLCJTbWFydEZvcmVncm91bmQiOm51bGwsIkJhY2tncm91bmRGaWxsVHlwZSI6MCwiTWFyZ2luIjp7IiRpZCI6IjYwNiIsIlRvcCI6MC4wLCJMZWZ0IjowLjAsIlJpZ2h0IjowLjAsIkJvdHRvbSI6MC4wfSwiUGFkZGluZyI6eyIkaWQiOiI2MDciLCJUb3AiOjAuMCwiTGVmdCI6MC4wLCJSaWdodCI6MC4wLCJCb3R0b20iOjAuMH0sIkJhY2tncm91bmQiOm51bGwsIklzVmlzaWJsZSI6dHJ1ZSwiV2lkdGgiOjAuMCwiSGVpZ2h0IjowLjAsIkJvcmRlclN0eWxlIjpudWxsLCJQYXJlbnRTdHlsZSI6bnVsbH0sIlJlY3RhbmdsZVN0eWxlIjp7IiRpZCI6IjYwOCIsIk1hcmdpbiI6eyIkaWQiOiI2MDkiLCJUb3AiOjAuMCwiTGVmdCI6MC4wLCJSaWdodCI6MC4wLCJCb3R0b20iOjAuMH0sIlBhZGRpbmciOnsiJGlkIjoiNjEwIiwiVG9wIjowLjAsIkxlZnQiOjAuMCwiUmlnaHQiOjAuMCwiQm90dG9tIjowLjB9LCJCYWNrZ3JvdW5kIjp7IiRpZCI6IjYxMSIsIkNvbG9yIjp7IiRpZCI6IjYxMiIsIkEiOjYzLCJSIjo4OCwiRyI6MTgyLCJCIjoxOTJ9fSwiSXNWaXNpYmxlIjp0cnVlLCJXaWR0aCI6MC4wLCJIZWlnaHQiOjAuMCwiQm9yZGVyU3R5bGUiOnsiJGlkIjoiNjEzIiwiTGluZUNvbG9yIjp7IiRpZCI6IjYxNCIsIiR0eXBlIjoiTkxSRS5Db21tb24uRG9tLlNvbGlkQ29sb3JCcnVzaCwgTkxSRS5Db21tb24iLCJDb2xvciI6eyIkaWQiOiI2MTUiLCJBIjoyNTUsIlIiOjI1NSwiRyI6MCwiQiI6MH19LCJMaW5lV2VpZ2h0IjowLjAsIkxpbmVUeXBlIjowLCJQYXJlbnRTdHlsZSI6bnVsbH0sIlBhcmVudFN0eWxlIjpudWxsfSwiTWFyZ2luIjp7IiRpZCI6IjYxNiIsIlRvcCI6MC4wLCJMZWZ0IjowLjAsIlJpZ2h0IjowLjAsIkJvdHRvbSI6MC4wfSwiUGFkZGluZyI6eyIkaWQiOiI2MTciLCJUb3AiOjAuMCwiTGVmdCI6MC4wLCJSaWdodCI6MC4wLCJCb3R0b20iOjAuMH0sIkJhY2tncm91bmQiOm51bGwsIklzVmlzaWJsZSI6dHJ1ZSwiV2lkdGgiOjAuMCwiSGVpZ2h0IjowLjAsIkJvcmRlclN0eWxlIjpudWxsLCJQYXJlbnRTdHlsZSI6bnVsbH0sIkJhY2tncm91bmRTdHlsZSI6eyIkaWQiOiI2MTgiLCJNYXJnaW4iOnsiJGlkIjoiNjE5IiwiVG9wIjowLjAsIkxlZnQiOjAuMCwiUmlnaHQiOjAuMCwiQm90dG9tIjowLjB9LCJQYWRkaW5nIjp7IiRpZCI6IjYyMCIsIlRvcCI6MC4wLCJMZWZ0IjowLjAsIlJpZ2h0IjowLjAsIkJvdHRvbSI6MC4wfSwiQmFja2dyb3VuZCI6eyIkaWQiOiI2MjEiLCJDb2xvciI6eyIkaWQiOiI2MjIiLCJBIjo1MSwiUiI6MTE3LCJHIjoxODksIkIiOjE2N319LCJJc1Zpc2libGUiOnRydWUsIldpZHRoIjowLjAsIkhlaWdodCI6MC4wLCJCb3JkZXJTdHlsZSI6eyIkaWQiOiI2MjMiLCJMaW5lQ29sb3IiOnsiJGlkIjoiNjI0IiwiJHR5cGUiOiJOTFJFLkNvbW1vbi5Eb20uU29saWRDb2xvckJydXNoLCBOTFJFLkNvbW1vbiIsIkNvbG9yIjp7IiRpZCI6IjYyNSIsIkEiOjI1NSwiUiI6MjU1LCJHIjowLCJCIjowfX0sIkxpbmVXZWlnaHQiOjAuMCwiTGluZVR5cGUiOjAsIlBhcmVudFN0eWxlIjpudWxsfSwiUGFyZW50U3R5bGUiOm51bGx9LCJNYXJnaW4iOnsiJGlkIjoiNjI2IiwiVG9wIjowLjAsIkxlZnQiOjAuMCwiUmlnaHQiOjAuMCwiQm90dG9tIjowLjB9LCJQYWRkaW5nIjp7IiRpZCI6IjYyNyIsIlRvcCI6MC4wLCJMZWZ0IjowLjAsIlJpZ2h0IjowLjAsIkJvdHRvbSI6MC4wfSwiSXNWaXNpYmxlIjpmYWxzZSwiV2lkdGgiOjAuMCwiSGVpZ2h0IjowLjAsIkJvcmRlclN0eWxlIjpudWxsLCJQYXJlbnRTdHlsZSI6bnVsbH19XSwiSWQiOiI4NmI1M2M0Yi1lZWEzLTQ5ZWEtYTBhZS0xNzU2Mzg0ODdlN2IiLCJJbmRleCI6MSwiSGVhZGVyVGV4dCI6IlBoYXNlIDIiLCJTdHlsZSI6eyIkaWQiOiI2MjgiLCJTdHlsZUlkIjoiMDAwMDAwMDAtMDAwMC0wMDAwLTAwMDAtMDAwMDAwMDAwMDAwIiwiSGVhZGVyU3R5bGUiOnsiJGlkIjoiNjI5IiwiVGV4dElzVmVydGljYWwiOmZhbHNlLCJUZXh0U3R5bGUiOnsiJGlkIjoiNjMwIiwiRm9udFNldHRpbmdzIjp7IiRpZCI6IjYzMSIsIkZvbnRTaXplIjoxNiwiRm9udE5hbWUiOiJNb250c2VycmF0IFNlbWlCb2xkIiwiSXNCb2xkIjpmYWxzZSwiSXNJdGFsaWMiOmZhbHNlLCJJc1VuZGVybGluZWQiOmZhbHNlLCJQYXJlbnRTdHlsZSI6bnVsbH0sIkF1dG9TaXplIjowLCJGb3JlZ3JvdW5kIjp7IiRpZCI6IjYzMiIsIkNvbG9yIjp7IiRpZCI6IjYzMyIsIkEiOjI1NSwiUiI6NTUsIkciOjUzLCJCIjo2OX19LCJNYXhXaWR0aCI6MC4wLCJNYXhIZWlnaHQiOjAuMCwiU21hcnRGb3JlZ3JvdW5kSXNBY3RpdmUiOmZhbHNlLCJIb3Jpem9udGFsQWxpZ25tZW50IjowLCJWZXJ0aWNhbEFsaWdubWVudCI6MCwiU21hcnRGb3JlZ3JvdW5kIjpudWxsLCJCYWNrZ3JvdW5kRmlsbFR5cGUiOjAsIk1hcmdpbiI6eyIkcmVmIjoiMjI0In0sIlBhZGRpbmciOnsiJHJlZiI6IjIyNSJ9LCJCYWNrZ3JvdW5kIjpudWxsLCJJc1Zpc2libGUiOmZhbHNlLCJXaWR0aCI6MC4wLCJIZWlnaHQiOjAuMCwiQm9yZGVyU3R5bGUiOm51bGwsIlBhcmVudFN0eWxlIjpudWxsfSwiUmVjdGFuZ2xlU3R5bGUiOnsiJGlkIjoiNjM0IiwiTWFyZ2luIjp7IiRyZWYiOiIyMjkifSwiUGFkZGluZyI6eyIkcmVmIjoiMjMwIn0sIkJhY2tncm91bmQiOnsiJGlkIjoiNjM1IiwiQ29sb3IiOnsiJGlkIjoiNjM2IiwiQSI6MTI3LCJSIjo4OCwiRyI6MTgyLCJCIjoxOTJ9fSwiSXNWaXNpYmxlIjpmYWxzZSwiV2lkdGgiOjAuMCwiSGVpZ2h0IjowLjAsIkJvcmRlclN0eWxlIjp7IiRpZCI6IjYzNyIsIkxpbmVDb2xvciI6eyIkaWQiOiI2MzgiLCIkdHlwZSI6Ik5MUkUuQ29tbW9uLkRvbS5Tb2xpZENvbG9yQnJ1c2gsIE5MUkUuQ29tbW9uIiwiQ29sb3IiOnsiJGlkIjoiNjM5IiwiQSI6MjU1LCJSIjoyNTUsIkciOjI1NSwiQiI6MjU1fX0sIkxpbmVXZWlnaHQiOjAuMCwiTGluZVR5cGUiOjAsIlBhcmVudFN0eWxlIjpudWxsfSwiUGFyZW50U3R5bGUiOm51bGx9LCJNYXJnaW4iOnsiJHJlZiI6IjIzNiJ9LCJQYWRkaW5nIjp7IiRyZWYiOiIyMzcifSwiQmFja2dyb3VuZCI6bnVsbCwiSXNWaXNpYmxlIjp0cnVlLCJXaWR0aCI6MC4wLCJIZWlnaHQiOjAuMCwiQm9yZGVyU3R5bGUiOm51bGwsIlBhcmVudFN0eWxlIjpudWxsfSwiQmFja2dyb3VuZFN0eWxlIjp7IiRpZCI6IjY0MCIsIk1hcmdpbiI6eyIkcmVmIjoiMjM5In0sIlBhZGRpbmciOnsiJHJlZiI6IjI0MCJ9LCJCYWNrZ3JvdW5kIjp7IiRpZCI6IjY0MSIsIkNvbG9yIjp7IiRpZCI6IjY0MiIsIkEiOjM4LCJSIjo4OCwiRyI6MTgyLCJCIjoxOTJ9fSwiSXNWaXNpYmxlIjp0cnVlLCJXaWR0aCI6MC4wLCJIZWlnaHQiOjAuMCwiQm9yZGVyU3R5bGUiOnsiJGlkIjoiNjQzIiwiTGluZUNvbG9yIjp7IiRpZCI6IjY0NCIsIiR0eXBlIjoiTkxSRS5Db21tb24uRG9tLlNvbGlkQ29sb3JCcnVzaCwgTkxSRS5Db21tb24iLCJDb2xvciI6eyIkaWQiOiI2NDUiLCJBIjoyNTUsIlIiOjI1NSwiRyI6MjU1LCJCIjoyNTV9fSwiTGluZVdlaWdodCI6MC4wLCJMaW5lVHlwZSI6MCwiUGFyZW50U3R5bGUiOm51bGx9LCJQYXJlbnRTdHlsZSI6bnVsbH0sIklzQWJvdmVUaW1lYmFuZCI6ZmFsc2UsIlNwYWNpbmciOjUsIkRlZmF1bHRTd2ltbGFuZVRhc2tTdHlsZSI6eyIkaWQiOiI2NDYiLCIkdHlwZSI6Ik5MUkUuQ29tbW9uLkRvbS5TdHlsZXMuRXhwbGljaXRTZXRhYmxlVGFza1N0eWxlLCBOTFJFLkNvbW1vbiIsIlNoYXBlIjo0LCJTaGFwZVRoaWNrbmVzcyI6MCwiRHVyYXRpb25Gb3JtYXQiOjAsIkluY2x1ZGVOb25Xb3JraW5nRGF5c0luRHVyYXRpb24iOmZhbHNlLCJQZXJjZW50YWdlQ29tcGxldGVTdHlsZSI6eyIkaWQiOiI2NDciLCJGb250U2V0dGluZ3MiOnsiJGlkIjoiNjQ4IiwiRm9udFNpemUiOjEwLCJGb250TmFtZSI6IkNhbGlicmkiLCJJc0JvbGQiOmZhbHNlLCJJc0l0YWxpYyI6ZmFsc2UsIklzVW5kZXJsaW5lZCI6ZmFsc2UsIlBhcmVudFN0eWxlIjpudWxsfSwiQXV0b1NpemUiOjAsIkZvcmVncm91bmQiOnsiJGlkIjoiNjQ5IiwiQ29sb3IiOnsiJGlkIjoiNjUw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Y1MSIsIlRvcCI6MC4wLCJMZWZ0IjowLjAsIlJpZ2h0IjowLjAsIkJvdHRvbSI6MC4wfSwiUGFkZGluZyI6eyIkaWQiOiI2NTIiLCJUb3AiOjAuMCwiTGVmdCI6MC4wLCJSaWdodCI6MC4wLCJCb3R0b20iOjAuMH0sIkJhY2tncm91bmQiOnsiJGlkIjoiNjUzIiwiQ29sb3IiOnsiJGlkIjoiNjU0IiwiQSI6ODksIlIiOjAsIkciOjAsIkIiOjB9fSwiSXNWaXNpYmxlIjp0cnVlLCJXaWR0aCI6MC4wLCJIZWlnaHQiOjAuMCwiQm9yZGVyU3R5bGUiOm51bGwsIlBhcmVudFN0eWxlIjpudWxsfSwiRHVyYXRpb25TdHlsZSI6eyIkaWQiOiI2NTUiLCJGb250U2V0dGluZ3MiOnsiJGlkIjoiNjU2IiwiRm9udFNpemUiOjEwLCJGb250TmFtZSI6IkNhbGlicmkiLCJJc0JvbGQiOmZhbHNlLCJJc0l0YWxpYyI6ZmFsc2UsIklzVW5kZXJsaW5lZCI6ZmFsc2UsIlBhcmVudFN0eWxlIjpudWxsfSwiQXV0b1NpemUiOjAsIkZvcmVncm91bmQiOnsiJGlkIjoiNjU3IiwiQ29sb3IiOnsiJGlkIjoiNjU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U5IiwiVG9wIjowLjAsIkxlZnQiOjAuMCwiUmlnaHQiOjAuMCwiQm90dG9tIjowLjB9LCJQYWRkaW5nIjp7IiRpZCI6IjY2MCIsIlRvcCI6MC4wLCJMZWZ0IjowLjAsIlJpZ2h0IjowLjAsIkJvdHRvbSI6MC4wfSwiQmFja2dyb3VuZCI6eyIkaWQiOiI2NjEiLCJDb2xvciI6eyIkcmVmIjoiNjU0In19LCJJc1Zpc2libGUiOnRydWUsIldpZHRoIjowLjAsIkhlaWdodCI6MC4wLCJCb3JkZXJTdHlsZSI6bnVsbCwiUGFyZW50U3R5bGUiOm51bGx9LCJIb3Jpem9udGFsQ29ubmVjdG9yU3R5bGUiOnsiJGlkIjoiNjYyIiwiTGluZUNvbG9yIjp7IiRpZCI6IjY2MyIsIiR0eXBlIjoiTkxSRS5Db21tb24uRG9tLlNvbGlkQ29sb3JCcnVzaCwgTkxSRS5Db21tb24iLCJDb2xvciI6eyIkaWQiOiI2NjQiLCJBIjoyNTUsIlIiOjIwNCwiRyI6MjA0LCJCIjoyMDR9fSwiTGluZVdlaWdodCI6MS4wLCJMaW5lVHlwZSI6MCwiUGFyZW50U3R5bGUiOm51bGx9LCJWZXJ0aWNhbENvbm5lY3RvclN0eWxlIjp7IiRpZCI6IjY2NSIsIkxpbmVDb2xvciI6eyIkaWQiOiI2NjYiLCIkdHlwZSI6Ik5MUkUuQ29tbW9uLkRvbS5Tb2xpZENvbG9yQnJ1c2gsIE5MUkUuQ29tbW9uIiwiQ29sb3IiOnsiJGlkIjoiNjY3IiwiQSI6MjU1LCJSIjoyNDMsIkciOjIzNSwiQiI6MjM1fX0sIkxpbmVXZWlnaHQiOjEuMCwiTGluZVR5cGUiOjAsIlBhcmVudFN0eWxlIjpudWxsfSwiTWFyZ2luIjpudWxsLCJTdGFydERhdGVQb3NpdGlvbiI6MywiRW5kRGF0ZVBvc2l0aW9uIjo0LCJEYXRlSXNWaXNpYmxlIjp0cnVlLCJUaXRsZVBvc2l0aW9uIjoxLCJEdXJhdGlvblBvc2l0aW9uIjo2LCJQZXJjZW50YWdlQ29tcGxldGVkUG9zaXRpb24iOjIsIlNwYWNpbmciOjMsIklzQmVsb3dUaW1lYmFuZCI6dHJ1ZSwiUGVyY2VudGFnZUNvbXBsZXRlU2hhcGVPcGFjaXR5IjozNSwiU2hhcGVTdHlsZSI6eyIkaWQiOiI2NjgiLCJNYXJnaW4iOnsiJGlkIjoiNjY5IiwiVG9wIjowLjAsIkxlZnQiOjQuMCwiUmlnaHQiOjQuMCwiQm90dG9tIjowLjB9LCJQYWRkaW5nIjp7IiRpZCI6IjY3MCIsIlRvcCI6MC4wLCJMZWZ0IjowLjAsIlJpZ2h0IjowLjAsIkJvdHRvbSI6MC4wfSwiQmFja2dyb3VuZCI6eyIkaWQiOiI2NzEiLCJDb2xvciI6eyIkaWQiOiI2NzIiLCJBIjoyNTUsIlIiOjc5LCJHIjoxMjksIkIiOjE4OX19LCJJc1Zpc2libGUiOnRydWUsIldpZHRoIjowLjAsIkhlaWdodCI6MTAuMCwiQm9yZGVyU3R5bGUiOnsiJGlkIjoiNjczIiwiTGluZUNvbG9yIjp7IiRpZCI6IjY3NCIsIiR0eXBlIjoiTkxSRS5Db21tb24uRG9tLlNvbGlkQ29sb3JCcnVzaCwgTkxSRS5Db21tb24iLCJDb2xvciI6eyIkaWQiOiI2NzUiLCJBIjoyNTUsIlIiOjIzNCwiRyI6MjIsIkIiOjMwfX0sIkxpbmVXZWlnaHQiOjAuMCwiTGluZVR5cGUiOjAsIlBhcmVudFN0eWxlIjpudWxsfSwiUGFyZW50U3R5bGUiOm51bGx9LCJUaXRsZVN0eWxlIjp7IiRpZCI6IjY3NiIsIkZvbnRTZXR0aW5ncyI6eyIkaWQiOiI2NzciLCJGb250U2l6ZSI6MTIsIkZvbnROYW1lIjoiU2Vnb2UgVUkiLCJJc0JvbGQiOmZhbHNlLCJJc0l0YWxpYyI6ZmFsc2UsIklzVW5kZXJsaW5lZCI6ZmFsc2UsIlBhcmVudFN0eWxlIjpudWxsfSwiQXV0b1NpemUiOjAsIkZvcmVncm91bmQiOnsiJGlkIjoiNjc4IiwiQ29sb3IiOnsiJGlkIjoiNjc5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2ODAiLCJUb3AiOjAuMCwiTGVmdCI6MC4wLCJSaWdodCI6MC4wLCJCb3R0b20iOjAuMH0sIlBhZGRpbmciOnsiJGlkIjoiNjgxIiwiVG9wIjowLjAsIkxlZnQiOjAuMCwiUmlnaHQiOjAuMCwiQm90dG9tIjowLjB9LCJCYWNrZ3JvdW5kIjp7IiRpZCI6IjY4MiIsIkNvbG9yIjp7IiRyZWYiOiI2NTQifX0sIklzVmlzaWJsZSI6dHJ1ZSwiV2lkdGgiOjAuMCwiSGVpZ2h0IjowLjAsIkJvcmRlclN0eWxlIjpudWxsLCJQYXJlbnRTdHlsZSI6bnVsbH0sIkRhdGVTdHlsZSI6eyIkaWQiOiI2ODMiLCJGb250U2V0dGluZ3MiOnsiJGlkIjoiNjg0IiwiRm9udFNpemUiOjksIkZvbnROYW1lIjoiU2Vnb2UgVUkgU2VtaWJvbGQiLCJJc0JvbGQiOmZhbHNlLCJJc0l0YWxpYyI6ZmFsc2UsIklzVW5kZXJsaW5lZCI6ZmFsc2UsIlBhcmVudFN0eWxlIjpudWxsfSwiQXV0b1NpemUiOjAsIkZvcmVncm91bmQiOnsiJGlkIjoiNjg1IiwiQ29sb3IiOnsiJGlkIjoiNjg2IiwiQSI6MjU1LCJSIjoxNTksIkciOjQxLCJCIjo1NH19LCJNYXhXaWR0aCI6MjAwLjAsIk1heEhlaWdodCI6IkluZmluaXR5IiwiU21hcnRGb3JlZ3JvdW5kSXNBY3RpdmUiOmZhbHNlLCJIb3Jpem9udGFsQWxpZ25tZW50IjoxLCJWZXJ0aWNhbEFsaWdubWVudCI6MCwiU21hcnRGb3JlZ3JvdW5kIjpudWxsLCJCYWNrZ3JvdW5kRmlsbFR5cGUiOjAsIk1hcmdpbiI6eyIkaWQiOiI2ODciLCJUb3AiOjAuMCwiTGVmdCI6MC4wLCJSaWdodCI6MC4wLCJCb3R0b20iOjAuMH0sIlBhZGRpbmciOnsiJGlkIjoiNjg4IiwiVG9wIjowLjAsIkxlZnQiOjAuMCwiUmlnaHQiOjAuMCwiQm90dG9tIjowLjB9LCJCYWNrZ3JvdW5kIjp7IiRpZCI6IjY4OSIsIkNvbG9yIjp7IiRyZWYiOiI2NTQifX0sIklzVmlzaWJsZSI6ZmFsc2UsIldpZHRoIjowLjAsIkhlaWdodCI6MC4wLCJCb3JkZXJTdHlsZSI6bnVsbCwiUGFyZW50U3R5bGUiOm51bGx9LCJEYXRlRm9ybWF0Ijp7IiRpZCI6IjY5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OTEiLCJGb3JtYXQiOjAsIklzVmlzaWJsZSI6ZmFsc2UsIkxhc3RLbm93blZpc2liaWxpdHlTdGF0ZSI6ZmFsc2V9LCJJc1Zpc2libGUiOnRydWUsIlBhcmVudFN0eWxlIjpudWxsLCJfZXhwbGljaXRseVNldCI6eyIkaWQiOiI2OT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NjkzIiwiU2hhcGUiOjcsIkNvbm5lY3Rvck1hcmdpbiI6eyIkaWQiOiI2OTQiLCJUb3AiOjAuMCwiTGVmdCI6Mi4wLCJSaWdodCI6Mi4wLCJCb3R0b20iOjAuMH0sIkNvbm5lY3RvclN0eWxlIjp7IiRpZCI6IjY5NSIsIkxpbmVDb2xvciI6eyIkaWQiOiI2OTYiLCIkdHlwZSI6Ik5MUkUuQ29tbW9uLkRvbS5Tb2xpZENvbG9yQnJ1c2gsIE5MUkUuQ29tbW9uIiwiQ29sb3IiOnsiJGlkIjoiNjk3IiwiQSI6MTI3LCJSIjoxMzIsIkciOjE3MiwiQiI6MTgyfX0sIkxpbmVXZWlnaHQiOjEuMCwiTGluZVR5cGUiOjAsIlBhcmVudFN0eWxlIjpudWxsfSwiSXNCZWxvd1RpbWViYW5kIjp0cnVlLCJQb3NpdGlvbk9uVGFzayI6MywiSGlkZURhdGUiOmZhbHNlLCJTaGFwZVNpemUiOjAsIlNwYWNpbmciOjIuMCwiUGFkZGluZyI6eyIkaWQiOiI2OTgiLCJUb3AiOjEwLjAsIkxlZnQiOjMuMCwiUmlnaHQiOjAuMCwiQm90dG9tIjowLjB9LCJTaGFwZVN0eWxlIjp7IiRpZCI6IjY5OSIsIk1hcmdpbiI6eyIkaWQiOiI3MDAiLCJUb3AiOjAuMCwiTGVmdCI6MC4wLCJSaWdodCI6MC4wLCJCb3R0b20iOjAuMH0sIlBhZGRpbmciOnsiJGlkIjoiNzAxIiwiVG9wIjowLjAsIkxlZnQiOjAuMCwiUmlnaHQiOjAuMCwiQm90dG9tIjowLjB9LCJCYWNrZ3JvdW5kIjp7IiRpZCI6IjcwMiIsIkNvbG9yIjp7IiRpZCI6IjcwMyIsIkEiOjI1NSwiUiI6MTMyLCJHIjoxNzIsIkIiOjE4Mn19LCJJc1Zpc2libGUiOnRydWUsIldpZHRoIjoxMi4wLCJIZWlnaHQiOjE0LjAsIkJvcmRlclN0eWxlIjp7IiRpZCI6IjcwNCIsIkxpbmVDb2xvciI6eyIkaWQiOiI3MDUiLCIkdHlwZSI6Ik5MUkUuQ29tbW9uLkRvbS5Tb2xpZENvbG9yQnJ1c2gsIE5MUkUuQ29tbW9uIiwiQ29sb3IiOnsiJGlkIjoiNzA2IiwiQSI6MjU1LCJSIjoyMzQsIkciOjIyLCJCIjozMH19LCJMaW5lV2VpZ2h0IjowLjAsIkxpbmVUeXBlIjowLCJQYXJlbnRTdHlsZSI6bnVsbH0sIlBhcmVudFN0eWxlIjpudWxsfSwiVGl0bGVTdHlsZSI6eyIkaWQiOiI3MDciLCJGb250U2V0dGluZ3MiOnsiJGlkIjoiNzA4IiwiRm9udFNpemUiOjEwLCJGb250TmFtZSI6Ik1vbnRzZXJyYXQiLCJJc0JvbGQiOnRydWUsIklzSXRhbGljIjpmYWxzZSwiSXNVbmRlcmxpbmVkIjpmYWxzZSwiUGFyZW50U3R5bGUiOm51bGx9LCJBdXRvU2l6ZSI6MCwiRm9yZWdyb3VuZCI6eyIkaWQiOiI3MDkiLCJDb2xvciI6eyIkaWQiOiI3MTAiLCJBIjoyNTUsIlIiOjU1LCJHIjo1MywiQiI6Njl9fSwiTWF4V2lkdGgiOjIwMC4wLCJNYXhIZWlnaHQiOiJJbmZpbml0eSIsIlNtYXJ0Rm9yZWdyb3VuZElzQWN0aXZlIjpmYWxzZSwiSG9yaXpvbnRhbEFsaWdubWVudCI6MSwiVmVydGljYWxBbGlnbm1lbnQiOjAsIlNtYXJ0Rm9yZWdyb3VuZCI6bnVsbCwiQmFja2dyb3VuZEZpbGxUeXBlIjowLCJNYXJnaW4iOnsiJGlkIjoiNzExIiwiVG9wIjowLjAsIkxlZnQiOjAuMCwiUmlnaHQiOjAuMCwiQm90dG9tIjowLjB9LCJQYWRkaW5nIjp7IiRpZCI6IjcxMiIsIlRvcCI6MC4wLCJMZWZ0IjowLjAsIlJpZ2h0IjowLjAsIkJvdHRvbSI6MC4wfSwiQmFja2dyb3VuZCI6eyIkaWQiOiI3MTMiLCJDb2xvciI6eyIkaWQiOiI3MTQiLCJBIjowLCJSIjoyNTUsIkciOjI1NSwiQiI6MjU1fX0sIklzVmlzaWJsZSI6dHJ1ZSwiV2lkdGgiOjAuMCwiSGVpZ2h0IjowLjAsIkJvcmRlclN0eWxlIjpudWxsLCJQYXJlbnRTdHlsZSI6bnVsbH0sIkRhdGVTdHlsZSI6eyIkaWQiOiI3MTUiLCJGb250U2V0dGluZ3MiOnsiJGlkIjoiNzE2IiwiRm9udFNpemUiOjEwLCJGb250TmFtZSI6IlNlZ29lIFVJIiwiSXNCb2xkIjpmYWxzZSwiSXNJdGFsaWMiOmZhbHNlLCJJc1VuZGVybGluZWQiOmZhbHNlLCJQYXJlbnRTdHlsZSI6bnVsbH0sIkF1dG9TaXplIjowLCJGb3JlZ3JvdW5kIjp7IiRpZCI6IjcxNyIsIkNvbG9yIjp7IiRpZCI6IjcxOCIsIkEiOjI1NSwiUiI6NTUsIkciOjUzLCJCIjo2OX19LCJNYXhXaWR0aCI6MjAwLjAsIk1heEhlaWdodCI6IkluZmluaXR5IiwiU21hcnRGb3JlZ3JvdW5kSXNBY3RpdmUiOmZhbHNlLCJIb3Jpem9udGFsQWxpZ25tZW50IjoxLCJWZXJ0aWNhbEFsaWdubWVudCI6MCwiU21hcnRGb3JlZ3JvdW5kIjpudWxsLCJCYWNrZ3JvdW5kRmlsbFR5cGUiOjAsIk1hcmdpbiI6eyIkaWQiOiI3MTkiLCJUb3AiOjAuMCwiTGVmdCI6MC4wLCJSaWdodCI6MC4wLCJCb3R0b20iOjAuMH0sIlBhZGRpbmciOnsiJGlkIjoiNzIwIiwiVG9wIjowLjAsIkxlZnQiOjAuMCwiUmlnaHQiOjAuMCwiQm90dG9tIjowLjB9LCJCYWNrZ3JvdW5kIjp7IiRpZCI6IjcyMSIsIkNvbG9yIjp7IiRpZCI6IjcyMiIsIkEiOjAsIlIiOjI1NSwiRyI6MjU1LCJCIjoyNTV9fSwiSXNWaXNpYmxlIjp0cnVlLCJXaWR0aCI6MC4wLCJIZWlnaHQiOjAuMCwiQm9yZGVyU3R5bGUiOm51bGwsIlBhcmVudFN0eWxlIjpudWxsfSwiRGF0ZUZvcm1hdCI6eyIkaWQiOiI3Mj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MjQiLCJEYXRlUGFydElzVmlzaWJsZSI6dHJ1ZSwiVGltZVBhcnRJc1Zpc2libGUiOmZhbHNlfX0sIldlZWtOdW1iZXJpbmciOnsiJGlkIjoiNzI1IiwiRm9ybWF0IjowLCJJc1Zpc2libGUiOmZhbHNlLCJMYXN0S25vd25WaXNpYmlsaXR5U3RhdGUiOmZhbHNlfSwiSXNWaXNpYmxlIjp0cnVlLCJQYXJlbnRTdHlsZSI6bnVsbH0sIkRlZmF1bHRTd2ltbGFuZU1pbGVzdG9uZVN0eWxlIjp7IiRpZCI6IjcyNiIsIlRpdGxlUG9zaXRpb24iOiJSaWdodCIsIkRhdGVQb3NpdGlvbiI6IkxlZnQiLCJTaGFwZVR5cGUiOjcsIlNoYXBlU2l6ZSI6MCwiU3BhY2luZyI6NSwiU2hhcGVTdHlsZSI6eyIkaWQiOiI3MjciLCJNYXJnaW4iOnsiJGlkIjoiNzI4IiwiVG9wIjowLjAsIkxlZnQiOjAuMCwiUmlnaHQiOjAuMCwiQm90dG9tIjowLjB9LCJQYWRkaW5nIjp7IiRpZCI6IjcyOSIsIlRvcCI6MC4wLCJMZWZ0IjowLjAsIlJpZ2h0IjowLjAsIkJvdHRvbSI6MC4wfSwiQmFja2dyb3VuZCI6eyIkaWQiOiI3MzAiLCJDb2xvciI6eyIkaWQiOiI3MzEiLCJBIjoxMjcsIlIiOjg4LCJHIjoxODIsIkIiOjE5Mn19LCJJc1Zpc2libGUiOnRydWUsIldpZHRoIjoxMi4wLCJIZWlnaHQiOjE0LjAsIkJvcmRlclN0eWxlIjp7IiRpZCI6IjczMiIsIkxpbmVDb2xvciI6eyIkaWQiOiI3MzMiLCIkdHlwZSI6Ik5MUkUuQ29tbW9uLkRvbS5Tb2xpZENvbG9yQnJ1c2gsIE5MUkUuQ29tbW9uIiwiQ29sb3IiOnsiJGlkIjoiNzM0IiwiQSI6MjU1LCJSIjoyMzQsIkciOjIyLCJCIjozMH19LCJMaW5lV2VpZ2h0IjowLjAsIkxpbmVUeXBlIjowLCJQYXJlbnRTdHlsZSI6bnVsbH0sIlBhcmVudFN0eWxlIjpudWxsfSwiVGl0bGVTdHlsZSI6eyIkaWQiOiI3MzUiLCJGb250U2V0dGluZ3MiOnsiJGlkIjoiNzM2IiwiRm9udFNpemUiOjEwLCJGb250TmFtZSI6Ik1vbnRzZXJyYXQiLCJJc0JvbGQiOnRydWUsIklzSXRhbGljIjpmYWxzZSwiSXNVbmRlcmxpbmVkIjpmYWxzZSwiUGFyZW50U3R5bGUiOm51bGx9LCJBdXRvU2l6ZSI6MCwiRm9yZWdyb3VuZCI6eyIkaWQiOiI3MzciLCJDb2xvciI6eyIkaWQiOiI3Mzg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czOSIsIlRvcCI6MC4wLCJMZWZ0IjowLjAsIlJpZ2h0IjowLjAsIkJvdHRvbSI6MC4wfSwiUGFkZGluZyI6eyIkaWQiOiI3NDAiLCJUb3AiOjAuMCwiTGVmdCI6MC4wLCJSaWdodCI6MC4wLCJCb3R0b20iOjAuMH0sIkJhY2tncm91bmQiOnsiJGlkIjoiNzQxIiwiQ29sb3IiOnsiJGlkIjoiNzQyIiwiQSI6ODksIlIiOjAsIkciOjAsIkIiOjB9fSwiSXNWaXNpYmxlIjp0cnVlLCJXaWR0aCI6MC4wLCJIZWlnaHQiOjAuMCwiQm9yZGVyU3R5bGUiOm51bGwsIlBhcmVudFN0eWxlIjpudWxsfSwiRGF0ZVN0eWxlIjp7IiRpZCI6Ijc0MyIsIkZvbnRTZXR0aW5ncyI6eyIkaWQiOiI3NDQiLCJGb250U2l6ZSI6OCwiRm9udE5hbWUiOiJTZWdvZSBVSSIsIklzQm9sZCI6dHJ1ZSwiSXNJdGFsaWMiOmZhbHNlLCJJc1VuZGVybGluZWQiOmZhbHNlLCJQYXJlbnRTdHlsZSI6bnVsbH0sIkF1dG9TaXplIjowLCJGb3JlZ3JvdW5kIjp7IiRpZCI6Ijc0NSIsIkNvbG9yIjp7IiRpZCI6Ijc0NiIsIkEiOjI1NSwiUiI6MTU5LCJHIjo0MSwiQiI6NTR9fSwiTWF4V2lkdGgiOjIwMC4wLCJNYXhIZWlnaHQiOiJJbmZpbml0eSIsIlNtYXJ0Rm9yZWdyb3VuZElzQWN0aXZlIjpmYWxzZSwiSG9yaXpvbnRhbEFsaWdubWVudCI6MCwiVmVydGljYWxBbGlnbm1lbnQiOjAsIlNtYXJ0Rm9yZWdyb3VuZCI6bnVsbCwiQmFja2dyb3VuZEZpbGxUeXBlIjowLCJNYXJnaW4iOnsiJGlkIjoiNzQ3IiwiVG9wIjowLjAsIkxlZnQiOjAuMCwiUmlnaHQiOjAuMCwiQm90dG9tIjowLjB9LCJQYWRkaW5nIjp7IiRpZCI6Ijc0OCIsIlRvcCI6MC4wLCJMZWZ0IjowLjAsIlJpZ2h0IjowLjAsIkJvdHRvbSI6MC4wfSwiQmFja2dyb3VuZCI6eyIkaWQiOiI3NDkiLCJDb2xvciI6eyIkaWQiOiI3NTAiLCJBIjo4OSwiUiI6MCwiRyI6MCwiQiI6MH19LCJJc1Zpc2libGUiOnRydWUsIldpZHRoIjowLjAsIkhlaWdodCI6MC4wLCJCb3JkZXJTdHlsZSI6bnVsbCwiUGFyZW50U3R5bGUiOm51bGx9LCJEYXRlRm9ybWF0Ijp7IiRpZCI6Ijc1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c1MiIsIkRhdGVQYXJ0SXNWaXNpYmxlIjp0cnVlLCJUaW1lUGFydElzVmlzaWJsZSI6ZmFsc2V9fSwiV2Vla051bWJlcmluZyI6eyIkaWQiOiI3NTMiLCJGb3JtYXQiOjAsIklzVmlzaWJsZSI6ZmFsc2UsIkxhc3RLbm93blZpc2liaWxpdHlTdGF0ZSI6ZmFsc2V9LCJJc1Zpc2libGUiOnRydWUsIlBhcmVudFN0eWxlIjpudWxsfSwiRGVmYXVsdFN3aW1sYW5lQWN0aXZpdHlTdHlsZSI6eyIkaWQiOiI3NTQiLCJIZWFkZXJTdHlsZSI6eyIkaWQiOiI3NTUiLCJUZXh0U3R5bGUiOnsiJGlkIjoiNzU2IiwiRm9udFNldHRpbmdzIjp7IiRpZCI6Ijc1NyIsIkZvbnRTaXplIjoxMSwiRm9udE5hbWUiOiJDYWxpYnJpIiwiSXNCb2xkIjpmYWxzZSwiSXNJdGFsaWMiOmZhbHNlLCJJc1VuZGVybGluZWQiOmZhbHNlLCJQYXJlbnRTdHlsZSI6bnVsbH0sIkF1dG9TaXplIjoyLCJGb3JlZ3JvdW5kIjp7IiRpZCI6Ijc1OCIsIkNvbG9yIjp7IiRpZCI6Ijc1OSIsIkEiOjI1NSwiUiI6MCwiRyI6MCwiQiI6MH19LCJNYXhXaWR0aCI6MC4wLCJNYXhIZWlnaHQiOiJJbmZpbml0eSIsIlNtYXJ0Rm9yZWdyb3VuZElzQWN0aXZlIjpmYWxzZSwiSG9yaXpvbnRhbEFsaWdubWVudCI6MCwiVmVydGljYWxBbGlnbm1lbnQiOjAsIlNtYXJ0Rm9yZWdyb3VuZCI6bnVsbCwiQmFja2dyb3VuZEZpbGxUeXBlIjowLCJNYXJnaW4iOnsiJGlkIjoiNzYwIiwiVG9wIjowLjAsIkxlZnQiOjAuMCwiUmlnaHQiOjAuMCwiQm90dG9tIjowLjB9LCJQYWRkaW5nIjp7IiRpZCI6Ijc2MSIsIlRvcCI6MC4wLCJMZWZ0IjowLjAsIlJpZ2h0IjowLjAsIkJvdHRvbSI6MC4wfSwiQmFja2dyb3VuZCI6bnVsbCwiSXNWaXNpYmxlIjp0cnVlLCJXaWR0aCI6MC4wLCJIZWlnaHQiOjAuMCwiQm9yZGVyU3R5bGUiOm51bGwsIlBhcmVudFN0eWxlIjpudWxsfSwiUmVjdGFuZ2xlU3R5bGUiOnsiJGlkIjoiNzYyIiwiTWFyZ2luIjp7IiRpZCI6Ijc2MyIsIlRvcCI6MC4wLCJMZWZ0IjowLjAsIlJpZ2h0IjowLjAsIkJvdHRvbSI6MC4wfSwiUGFkZGluZyI6eyIkaWQiOiI3NjQiLCJUb3AiOjAuMCwiTGVmdCI6MC4wLCJSaWdodCI6MC4wLCJCb3R0b20iOjAuMH0sIkJhY2tncm91bmQiOnsiJGlkIjoiNzY1IiwiQ29sb3IiOnsiJGlkIjoiNzY2IiwiQSI6NjMsIlIiOjg4LCJHIjoxODIsIkIiOjE5Mn19LCJJc1Zpc2libGUiOnRydWUsIldpZHRoIjowLjAsIkhlaWdodCI6MC4wLCJCb3JkZXJTdHlsZSI6eyIkaWQiOiI3NjciLCJMaW5lQ29sb3IiOnsiJGlkIjoiNzY4IiwiJHR5cGUiOiJOTFJFLkNvbW1vbi5Eb20uU29saWRDb2xvckJydXNoLCBOTFJFLkNvbW1vbiIsIkNvbG9yIjp7IiRpZCI6Ijc2OSIsIkEiOjI1NSwiUiI6MjU1LCJHIjowLCJCIjowfX0sIkxpbmVXZWlnaHQiOjAuMCwiTGluZVR5cGUiOjAsIlBhcmVudFN0eWxlIjpudWxsfSwiUGFyZW50U3R5bGUiOm51bGx9LCJNYXJnaW4iOnsiJGlkIjoiNzcwIiwiVG9wIjowLjAsIkxlZnQiOjAuMCwiUmlnaHQiOjAuMCwiQm90dG9tIjowLjB9LCJQYWRkaW5nIjp7IiRpZCI6Ijc3MSIsIlRvcCI6MC4wLCJMZWZ0IjowLjAsIlJpZ2h0IjowLjAsIkJvdHRvbSI6MC4wfSwiQmFja2dyb3VuZCI6bnVsbCwiSXNWaXNpYmxlIjp0cnVlLCJXaWR0aCI6MC4wLCJIZWlnaHQiOjAuMCwiQm9yZGVyU3R5bGUiOm51bGwsIlBhcmVudFN0eWxlIjpudWxsfSwiQmFja2dyb3VuZFN0eWxlIjp7IiRpZCI6Ijc3MiIsIk1hcmdpbiI6eyIkaWQiOiI3NzMiLCJUb3AiOjAuMCwiTGVmdCI6MC4wLCJSaWdodCI6MC4wLCJCb3R0b20iOjAuMH0sIlBhZGRpbmciOnsiJGlkIjoiNzc0IiwiVG9wIjowLjAsIkxlZnQiOjAuMCwiUmlnaHQiOjAuMCwiQm90dG9tIjowLjB9LCJCYWNrZ3JvdW5kIjp7IiRyZWYiOiI2NDEifSwiSXNWaXNpYmxlIjp0cnVlLCJXaWR0aCI6MC4wLCJIZWlnaHQiOjAuMCwiQm9yZGVyU3R5bGUiOnsiJGlkIjoiNzc1IiwiTGluZUNvbG9yIjp7IiRpZCI6Ijc3NiIsIiR0eXBlIjoiTkxSRS5Db21tb24uRG9tLlNvbGlkQ29sb3JCcnVzaCwgTkxSRS5Db21tb24iLCJDb2xvciI6eyIkaWQiOiI3NzciLCJBIjoyNTUsIlIiOjIzNCwiRyI6MjIsIkIiOjMwfX0sIkxpbmVXZWlnaHQiOjAuMCwiTGluZVR5cGUiOjAsIlBhcmVudFN0eWxlIjpudWxsfSwiUGFyZW50U3R5bGUiOm51bGx9LCJNYXJnaW4iOnsiJGlkIjoiNzc4IiwiVG9wIjowLjAsIkxlZnQiOjAuMCwiUmlnaHQiOjAuMCwiQm90dG9tIjowLjB9LCJQYWRkaW5nIjp7IiRpZCI6Ijc3OSIsIlRvcCI6MC4wLCJMZWZ0IjowLjAsIlJpZ2h0IjowLjAsIkJvdHRvbSI6MC4wfSwiSXNWaXNpYmxlIjp0cnVlLCJXaWR0aCI6MC4wLCJIZWlnaHQiOjAuMCwiQm9yZGVyU3R5bGUiOm51bGwsIlBhcmVudFN0eWxlIjpudWxsfSwiTWFyZ2luIjp7IiRpZCI6Ijc4MCIsIlRvcCI6MC4wLCJMZWZ0IjowLjAsIlJpZ2h0IjowLjAsIkJvdHRvbSI6MC4wfSwiUGFkZGluZyI6eyIkaWQiOiI3ODEiLCJUb3AiOjAuMCwiTGVmdCI6MC4wLCJSaWdodCI6MC4wLCJCb3R0b20iOjAuMH0sIklzVmlzaWJsZSI6dHJ1ZSwiV2lkdGgiOjAuMCwiSGVpZ2h0IjowLjAsIkJvcmRlclN0eWxlIjp7IiRpZCI6Ijc4MiIsIkxpbmVDb2xvciI6bnVsbCwiTGluZVdlaWdodCI6MC4wLCJMaW5lVHlwZSI6MCwiUGFyZW50U3R5bGUiOm51bGx9LCJQYXJlbnRTdHlsZSI6bnVsbH19LHsiJGlkIjoiNzgzIiwiX2FjdGl2aXRpZXMiOlt7IiRpZCI6Ijc4NCIsIl9yb3dzIjpbeyIkaWQiOiI3ODUiLCJfdGFza3MiOlt7IiRpZCI6Ijc4NiIsIl9hdHRhY2hlZE1pbGVzdG9uZXMiOltdLCJUYXNrRGVmaW5pdGlvbiI6eyIkaWQiOiI3ODciLCJHcm91cE5hbWUiOm51bGwsIlN0YXJ0RGF0ZSI6IjIwMjgtMDgtMTFUMDA6MDA6MDBaIiwiRW5kRGF0ZSI6IjIwMjgtMDgtMTFUMjM6NTk6MDBaIiwiUGVyY2VudGFnZUNvbXBsZXRlIjpudWxsLCJTdHlsZSI6eyIkaWQiOiI3ODgiLCJTaGFwZSI6NCwiU2hhcGVUaGlja25lc3MiOjAsIkR1cmF0aW9uRm9ybWF0IjowLCJJbmNsdWRlTm9uV29ya2luZ0RheXNJbkR1cmF0aW9uIjpmYWxzZSwiUGVyY2VudGFnZUNvbXBsZXRlU3R5bGUiOnsiJGlkIjoiNzg5IiwiRm9udFNldHRpbmdzIjp7IiRpZCI6Ijc5MCIsIkZvbnRTaXplIjoxMCwiRm9udE5hbWUiOiJDYWxpYnJpIiwiSXNCb2xkIjpmYWxzZSwiSXNJdGFsaWMiOmZhbHNlLCJJc1VuZGVybGluZWQiOmZhbHNlLCJQYXJlbnRTdHlsZSI6bnVsbH0sIkF1dG9TaXplIjowLCJGb3JlZ3JvdW5kIjp7IiRpZCI6Ijc5MSIsIkNvbG9yIjp7IiRpZCI6Ijc5M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3OTMiLCJUb3AiOjAuMCwiTGVmdCI6MC4wLCJSaWdodCI6MC4wLCJCb3R0b20iOjAuMH0sIlBhZGRpbmciOnsiJGlkIjoiNzk0IiwiVG9wIjowLjAsIkxlZnQiOjAuMCwiUmlnaHQiOjAuMCwiQm90dG9tIjowLjB9LCJCYWNrZ3JvdW5kIjp7IiRpZCI6Ijc5NSIsIkNvbG9yIjp7IiRpZCI6Ijc5NiIsIkEiOjg5LCJSIjowLCJHIjowLCJCIjowfX0sIklzVmlzaWJsZSI6dHJ1ZSwiV2lkdGgiOjAuMCwiSGVpZ2h0IjowLjAsIkJvcmRlclN0eWxlIjp7IiRpZCI6Ijc5NyIsIkxpbmVDb2xvciI6bnVsbCwiTGluZVdlaWdodCI6MC4wLCJMaW5lVHlwZSI6MCwiUGFyZW50U3R5bGUiOm51bGx9LCJQYXJlbnRTdHlsZSI6bnVsbH0sIkR1cmF0aW9uU3R5bGUiOnsiJGlkIjoiNzk4IiwiRm9udFNldHRpbmdzIjp7IiRpZCI6Ijc5OSIsIkZvbnRTaXplIjoxMCwiRm9udE5hbWUiOiJDYWxpYnJpIiwiSXNCb2xkIjpmYWxzZSwiSXNJdGFsaWMiOmZhbHNlLCJJc1VuZGVybGluZWQiOmZhbHNlLCJQYXJlbnRTdHlsZSI6bnVsbH0sIkF1dG9TaXplIjowLCJGb3JlZ3JvdW5kIjp7IiRpZCI6IjgwMCIsIkNvbG9yIjp7IiRpZCI6Ijgw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wMiIsIlRvcCI6MC4wLCJMZWZ0IjowLjAsIlJpZ2h0IjowLjAsIkJvdHRvbSI6MC4wfSwiUGFkZGluZyI6eyIkaWQiOiI4MDMiLCJUb3AiOjAuMCwiTGVmdCI6MC4wLCJSaWdodCI6MC4wLCJCb3R0b20iOjAuMH0sIkJhY2tncm91bmQiOnsiJGlkIjoiODA0IiwiQ29sb3IiOnsiJHJlZiI6Ijc5NiJ9fSwiSXNWaXNpYmxlIjp0cnVlLCJXaWR0aCI6MC4wLCJIZWlnaHQiOjAuMCwiQm9yZGVyU3R5bGUiOnsiJGlkIjoiODA1IiwiTGluZUNvbG9yIjpudWxsLCJMaW5lV2VpZ2h0IjowLjAsIkxpbmVUeXBlIjowLCJQYXJlbnRTdHlsZSI6bnVsbH0sIlBhcmVudFN0eWxlIjpudWxsfSwiSG9yaXpvbnRhbENvbm5lY3RvclN0eWxlIjp7IiRpZCI6IjgwNiIsIkxpbmVDb2xvciI6eyIkaWQiOiI4MDciLCIkdHlwZSI6Ik5MUkUuQ29tbW9uLkRvbS5Tb2xpZENvbG9yQnJ1c2gsIE5MUkUuQ29tbW9uIiwiQ29sb3IiOnsiJGlkIjoiODA4IiwiQSI6MjU1LCJSIjoyMDQsIkciOjIwNCwiQiI6MjA0fX0sIkxpbmVXZWlnaHQiOjEuMCwiTGluZVR5cGUiOjAsIlBhcmVudFN0eWxlIjpudWxsfSwiVmVydGljYWxDb25uZWN0b3JTdHlsZSI6eyIkaWQiOiI4MDkiLCJMaW5lQ29sb3IiOnsiJGlkIjoiODEwIiwiJHR5cGUiOiJOTFJFLkNvbW1vbi5Eb20uU29saWRDb2xvckJydXNoLCBOTFJFLkNvbW1vbiIsIkNvbG9yIjp7IiRpZCI6IjgxMSIsIkEiOjI1NSwiUiI6MjQzLCJHIjoyMzUsIkIiOjIzNX19LCJMaW5lV2VpZ2h0IjoxLjAsIkxpbmVUeXBlIjowLCJQYXJlbnRTdHlsZSI6bnVsbH0sIk1hcmdpbiI6bnVsbCwiU3RhcnREYXRlUG9zaXRpb24iOjMsIkVuZERhdGVQb3NpdGlvbiI6NCwiRGF0ZUlzVmlzaWJsZSI6dHJ1ZSwiVGl0bGVQb3NpdGlvbiI6MSwiRHVyYXRpb25Qb3NpdGlvbiI6NiwiUGVyY2VudGFnZUNvbXBsZXRlZFBvc2l0aW9uIjoyLCJTcGFjaW5nIjozLCJJc0JlbG93VGltZWJhbmQiOnRydWUsIlBlcmNlbnRhZ2VDb21wbGV0ZVNoYXBlT3BhY2l0eSI6MzUsIlNoYXBlU3R5bGUiOnsiJGlkIjoiODEyIiwiTWFyZ2luIjp7IiRpZCI6IjgxMyIsIlRvcCI6MC4wLCJMZWZ0Ijo0LjAsIlJpZ2h0Ijo0LjAsIkJvdHRvbSI6MC4wfSwiUGFkZGluZyI6eyIkaWQiOiI4MTQiLCJUb3AiOjAuMCwiTGVmdCI6MC4wLCJSaWdodCI6MC4wLCJCb3R0b20iOjAuMH0sIkJhY2tncm91bmQiOnsiJGlkIjoiODE1IiwiQ29sb3IiOnsiJGlkIjoiODE2IiwiQSI6MjU1LCJSIjoxOTIsIkciOjgwLCJCIjo3N319LCJJc1Zpc2libGUiOnRydWUsIldpZHRoIjowLjAsIkhlaWdodCI6MTAuMCwiQm9yZGVyU3R5bGUiOnsiJGlkIjoiODE3IiwiTGluZUNvbG9yIjp7IiRpZCI6IjgxOCIsIiR0eXBlIjoiTkxSRS5Db21tb24uRG9tLlNvbGlkQ29sb3JCcnVzaCwgTkxSRS5Db21tb24iLCJDb2xvciI6eyIkaWQiOiI4MTkiLCJBIjoyNTUsIlIiOjIzOCwiRyI6MjM2LCJCIjoyMjV9fSwiTGluZVdlaWdodCI6MC4wLCJMaW5lVHlwZSI6MCwiUGFyZW50U3R5bGUiOm51bGx9LCJQYXJlbnRTdHlsZSI6bnVsbH0sIlRpdGxlU3R5bGUiOnsiJGlkIjoiODIwIiwiRm9udFNldHRpbmdzIjp7IiRpZCI6IjgyMSIsIkZvbnRTaXplIjoxMiwiRm9udE5hbWUiOiJTZWdvZSBVSSIsIklzQm9sZCI6ZmFsc2UsIklzSXRhbGljIjpmYWxzZSwiSXNVbmRlcmxpbmVkIjpmYWxzZSwiUGFyZW50U3R5bGUiOm51bGx9LCJBdXRvU2l6ZSI6MCwiRm9yZWdyb3VuZCI6eyIkcmVmIjoiNDEifSwiTWF4V2lkdGgiOjEyODAuMCwiTWF4SGVpZ2h0IjoiSW5maW5pdHkiLCJTbWFydEZvcmVncm91bmRJc0FjdGl2ZSI6ZmFsc2UsIkhvcml6b250YWxBbGlnbm1lbnQiOjAsIlZlcnRpY2FsQWxpZ25tZW50IjowLCJTbWFydEZvcmVncm91bmQiOm51bGwsIkJhY2tncm91bmRGaWxsVHlwZSI6MCwiTWFyZ2luIjp7IiRpZCI6IjgyMiIsIlRvcCI6MC4wLCJMZWZ0IjowLjAsIlJpZ2h0IjowLjAsIkJvdHRvbSI6MC4wfSwiUGFkZGluZyI6eyIkaWQiOiI4MjMiLCJUb3AiOjAuMCwiTGVmdCI6MC4wLCJSaWdodCI6MC4wLCJCb3R0b20iOjAuMH0sIkJhY2tncm91bmQiOnsiJGlkIjoiODI0IiwiQ29sb3IiOnsiJHJlZiI6Ijc5NiJ9fSwiSXNWaXNpYmxlIjp0cnVlLCJXaWR0aCI6MC4wLCJIZWlnaHQiOjAuMCwiQm9yZGVyU3R5bGUiOnsiJGlkIjoiODI1IiwiTGluZUNvbG9yIjpudWxsLCJMaW5lV2VpZ2h0IjowLjAsIkxpbmVUeXBlIjowLCJQYXJlbnRTdHlsZSI6bnVsbH0sIlBhcmVudFN0eWxlIjpudWxsfSwiRGF0ZVN0eWxlIjp7IiRpZCI6IjgyNiIsIkZvbnRTZXR0aW5ncyI6eyIkaWQiOiI4MjciLCJGb250U2l6ZSI6OSwiRm9udE5hbWUiOiJTZWdvZSBVSSBTZW1pYm9sZCIsIklzQm9sZCI6ZmFsc2UsIklzSXRhbGljIjpmYWxzZSwiSXNVbmRlcmxpbmVkIjpmYWxzZSwiUGFyZW50U3R5bGUiOm51bGx9LCJBdXRvU2l6ZSI6MCwiRm9yZWdyb3VuZCI6eyIkcmVmIjoiNDkifSwiTWF4V2lkdGgiOjIwMC4wLCJNYXhIZWlnaHQiOiJJbmZpbml0eSIsIlNtYXJ0Rm9yZWdyb3VuZElzQWN0aXZlIjpmYWxzZSwiSG9yaXpvbnRhbEFsaWdubWVudCI6MSwiVmVydGljYWxBbGlnbm1lbnQiOjAsIlNtYXJ0Rm9yZWdyb3VuZCI6bnVsbCwiQmFja2dyb3VuZEZpbGxUeXBlIjowLCJNYXJnaW4iOnsiJGlkIjoiODI4IiwiVG9wIjowLjAsIkxlZnQiOjAuMCwiUmlnaHQiOjAuMCwiQm90dG9tIjowLjB9LCJQYWRkaW5nIjp7IiRpZCI6IjgyOSIsIlRvcCI6MC4wLCJMZWZ0IjowLjAsIlJpZ2h0IjowLjAsIkJvdHRvbSI6MC4wfSwiQmFja2dyb3VuZCI6eyIkaWQiOiI4MzAiLCJDb2xvciI6eyIkcmVmIjoiNzk2In19LCJJc1Zpc2libGUiOmZhbHNlLCJXaWR0aCI6MC4wLCJIZWlnaHQiOjAuMCwiQm9yZGVyU3R5bGUiOnsiJGlkIjoiODMxIiwiTGluZUNvbG9yIjpudWxsLCJMaW5lV2VpZ2h0IjowLjAsIkxpbmVUeXBlIjowLCJQYXJlbnRTdHlsZSI6bnVsbH0sIlBhcmVudFN0eWxlIjpudWxsfSwiRGF0ZUZvcm1hdCI6eyIkaWQiOiI4M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MzIiwiRm9ybWF0IjowLCJJc1Zpc2libGUiOmZhbHNlLCJMYXN0S25vd25WaXNpYmlsaXR5U3RhdGUiOmZhbHNlfSwiSXNWaXNpYmxlIjp0cnVlLCJQYXJlbnRTdHlsZSI6bnVsbH0sIkluZGV4IjoxMSwiU21hcnREdXJhdGlvbkFjdGl2YXRlZCI6ZmFsc2UsIkRhdGVGb3JtYXQiOnsiJHJlZiI6IjgzMiJ9LCJXZWVrTnVtYmVyaW5nIjp7IiRpZCI6IjgzNCIsIkZvcm1hdCI6MCwiSXNWaXNpYmxlIjpmYWxzZSwiTGFzdEtub3duVmlzaWJpbGl0eVN0YXRlIjpmYWxzZX0sIklkIjoiMzY0ZThlMTEtNzUxNC00ZWNlLTljN2ItNTdiNzIwZmI0YWZhIiwiSW1wb3J0SWQiOm51bGwsIlRpdGxlIjpudWxsLCJOb3RlIjpudWxsLCJIeXBlcmxpbmsiOnsiJGlkIjoiODM1IiwiQWRkcmVzcyI6IiIsIlN1YkFkZHJlc3MiOiIifSwiSXNDaGFuZ2VkIjpmYWxzZSwiSXNOZXciOmZhbHNlfX1dLCJfbWlsZXN0b25lcyI6W10sIklkIjoiMDAwMDAwMDAtMDAwMC0wMDAwLTAwMDAtMDAwMDAwMDAwMDAwIiwiSXNTaW5nbGVJdGVtUm93Ijp0cnVlfSx7IiRpZCI6IjgzNiIsIl90YXNrcyI6W3siJGlkIjoiODM3IiwiX2F0dGFjaGVkTWlsZXN0b25lcyI6W3siJGlkIjoiODM4IiwiRGF0ZSI6IjIwMjgtMDgtMDZUMjM6NTk6MDAiLCJTdHlsZSI6eyIkaWQiOiI4MzkiLCJTaGFwZSI6NywiQ29ubmVjdG9yTWFyZ2luIjp7IiRpZCI6Ijg0MCIsIlRvcCI6MC4wLCJMZWZ0IjoyLjAsIlJpZ2h0IjoyLjAsIkJvdHRvbSI6MC4wfSwiQ29ubmVjdG9yU3R5bGUiOnsiJGlkIjoiODQxIiwiTGluZUNvbG9yIjp7IiRpZCI6Ijg0MiIsIiR0eXBlIjoiTkxSRS5Db21tb24uRG9tLlNvbGlkQ29sb3JCcnVzaCwgTkxSRS5Db21tb24iLCJDb2xvciI6eyIkaWQiOiI4NDMiLCJBIjoxMjcsIlIiOjEzMiwiRyI6MTcyLCJCIjoxODJ9fSwiTGluZVdlaWdodCI6MS4wLCJMaW5lVHlwZSI6MCwiUGFyZW50U3R5bGUiOm51bGx9LCJJc0JlbG93VGltZWJhbmQiOnRydWUsIlBvc2l0aW9uT25UYXNrIjozLCJIaWRlRGF0ZSI6ZmFsc2UsIlNoYXBlU2l6ZSI6MCwiU3BhY2luZyI6Mi4wLCJQYWRkaW5nIjp7IiRyZWYiOiI0NDQifSwiU2hhcGVTdHlsZSI6eyIkaWQiOiI4NDQiLCJNYXJnaW4iOnsiJGlkIjoiODQ1IiwiVG9wIjowLjAsIkxlZnQiOjAuMCwiUmlnaHQiOjAuMCwiQm90dG9tIjowLjB9LCJQYWRkaW5nIjp7IiRpZCI6Ijg0NiIsIlRvcCI6MC4wLCJMZWZ0IjowLjAsIlJpZ2h0IjowLjAsIkJvdHRvbSI6MC4wfSwiQmFja2dyb3VuZCI6eyIkaWQiOiI4NDciLCJDb2xvciI6eyIkaWQiOiI4NDgiLCJBIjoyNTUsIlIiOjEzMiwiRyI6MTcyLCJCIjoxODJ9fSwiSXNWaXNpYmxlIjp0cnVlLCJXaWR0aCI6MTIuMCwiSGVpZ2h0IjoxNC4wLCJCb3JkZXJTdHlsZSI6eyIkaWQiOiI4NDkiLCJMaW5lQ29sb3IiOnsiJGlkIjoiODUwIiwiJHR5cGUiOiJOTFJFLkNvbW1vbi5Eb20uU29saWRDb2xvckJydXNoLCBOTFJFLkNvbW1vbiIsIkNvbG9yIjp7IiRpZCI6Ijg1MSIsIkEiOjI1NSwiUiI6MjU1LCJHIjoyNTUsIkIiOjI1NX19LCJMaW5lV2VpZ2h0IjowLjAsIkxpbmVUeXBlIjowLCJQYXJlbnRTdHlsZSI6bnVsbH0sIlBhcmVudFN0eWxlIjpudWxsfSwiVGl0bGVTdHlsZSI6eyIkaWQiOiI4NTIiLCJGb250U2V0dGluZ3MiOnsiJGlkIjoiODUzIiwiRm9udFNpemUiOjEwLCJGb250TmFtZSI6Ik1vbnRzZXJyYXQiLCJJc0JvbGQiOnRydWUsIklzSXRhbGljIjpmYWxzZSwiSXNVbmRlcmxpbmVkIjpmYWxzZSwiUGFyZW50U3R5bGUiOm51bGx9LCJBdXRvU2l6ZSI6MiwiRm9yZWdyb3VuZCI6eyIkaWQiOiI4NTQiLCJDb2xvciI6eyIkaWQiOiI4NTUiLCJBIjoyNTUsIlIiOjU1LCJHIjo1MywiQiI6Njl9fSwiTWF4V2lkdGgiOjY3Ljc3ODAzMDM5NTUwNzgxMywiTWF4SGVpZ2h0IjoiSW5maW5pdHkiLCJTbWFydEZvcmVncm91bmRJc0FjdGl2ZSI6ZmFsc2UsIkhvcml6b250YWxBbGlnbm1lbnQiOjEsIlZlcnRpY2FsQWxpZ25tZW50IjowLCJTbWFydEZvcmVncm91bmQiOm51bGwsIkJhY2tncm91bmRGaWxsVHlwZSI6MCwiTWFyZ2luIjp7IiRpZCI6Ijg1NiIsIlRvcCI6MC4wLCJMZWZ0IjowLjAsIlJpZ2h0IjowLjAsIkJvdHRvbSI6MC4wfSwiUGFkZGluZyI6eyIkaWQiOiI4NTciLCJUb3AiOjAuMCwiTGVmdCI6MC4wLCJSaWdodCI6MC4wLCJCb3R0b20iOjAuMH0sIkJhY2tncm91bmQiOnsiJGlkIjoiODU4IiwiQ29sb3IiOnsiJGlkIjoiODU5IiwiQSI6MCwiUiI6MjU1LCJHIjoyNTUsIkIiOjI1NX19LCJJc1Zpc2libGUiOnRydWUsIldpZHRoIjowLjAsIkhlaWdodCI6MC4wLCJCb3JkZXJTdHlsZSI6eyIkaWQiOiI4NjAiLCJMaW5lQ29sb3IiOm51bGwsIkxpbmVXZWlnaHQiOjAuMCwiTGluZVR5cGUiOjAsIlBhcmVudFN0eWxlIjpudWxsfSwiUGFyZW50U3R5bGUiOm51bGx9LCJEYXRlU3R5bGUiOnsiJGlkIjoiODYxIiwiRm9udFNldHRpbmdzIjp7IiRpZCI6Ijg2MiIsIkZvbnRTaXplIjoxMCwiRm9udE5hbWUiOiJTZWdvZSBVSSIsIklzQm9sZCI6ZmFsc2UsIklzSXRhbGljIjpmYWxzZSwiSXNVbmRlcmxpbmVkIjpmYWxzZSwiUGFyZW50U3R5bGUiOm51bGx9LCJBdXRvU2l6ZSI6MiwiRm9yZWdyb3VuZCI6eyIkaWQiOiI4NjMiLCJDb2xvciI6eyIkaWQiOiI4NjQiLCJBIjoyNTUsIlIiOjU1LCJHIjo1MywiQiI6Njl9fSwiTWF4V2lkdGgiOjI3LjAsIk1heEhlaWdodCI6IkluZmluaXR5IiwiU21hcnRGb3JlZ3JvdW5kSXNBY3RpdmUiOmZhbHNlLCJIb3Jpem9udGFsQWxpZ25tZW50IjoxLCJWZXJ0aWNhbEFsaWdubWVudCI6MCwiU21hcnRGb3JlZ3JvdW5kIjpudWxsLCJCYWNrZ3JvdW5kRmlsbFR5cGUiOjAsIk1hcmdpbiI6eyIkaWQiOiI4NjUiLCJUb3AiOjAuMCwiTGVmdCI6MC4wLCJSaWdodCI6MC4wLCJCb3R0b20iOjAuMH0sIlBhZGRpbmciOnsiJGlkIjoiODY2IiwiVG9wIjowLjAsIkxlZnQiOjAuMCwiUmlnaHQiOjAuMCwiQm90dG9tIjowLjB9LCJCYWNrZ3JvdW5kIjp7IiRpZCI6Ijg2NyIsIkNvbG9yIjp7IiRpZCI6Ijg2OCIsIkEiOjAsIlIiOjI1NSwiRyI6MjU1LCJCIjoyNTV9fSwiSXNWaXNpYmxlIjp0cnVlLCJXaWR0aCI6MC4wLCJIZWlnaHQiOjAuMCwiQm9yZGVyU3R5bGUiOnsiJGlkIjoiODY5IiwiTGluZUNvbG9yIjpudWxsLCJMaW5lV2VpZ2h0IjowLjAsIkxpbmVUeXBlIjowLCJQYXJlbnRTdHlsZSI6bnVsbH0sIlBhcmVudFN0eWxlIjpudWxsfSwiRGF0ZUZvcm1hdCI6eyIkcmVmIjoiOTQifSwiV2Vla051bWJlcmluZyI6eyIkaWQiOiI4NzAiLCJGb3JtYXQiOjAsIklzVmlzaWJsZSI6ZmFsc2UsIkxhc3RLbm93blZpc2liaWxpdHlTdGF0ZSI6ZmFsc2V9LCJJc1Zpc2libGUiOnRydWUsIlBhcmVudFN0eWxlIjpudWxsfSwiSW5kZXgiOjEzLCJQZXJjZW50YWdlQ29tcGxldGUiOm51bGwsIlBvc2l0aW9uIjp7IlJhdGlvIjowLjAsIklzQ3VzdG9tIjpmYWxzZX0sIkRhdGVGb3JtYXQiOnsiJHJlZiI6Ijk0In0sIldlZWtOdW1iZXJpbmciOnsiJGlkIjoiODcxIiwiRm9ybWF0IjowLCJJc1Zpc2libGUiOmZhbHNlLCJMYXN0S25vd25WaXNpYmlsaXR5U3RhdGUiOmZhbHNlfSwiUmVsYXRlZFRhc2tJZCI6ImZjOWU0N2FkLTUzOGQtNDJjNS1iNjE3LTczOTc1YWQ1Y2U3YSIsIklkIjoiNGQwYmU1YmYtMTM4Ni00NDcwLWE3YTktNDlhNjM3OTFmYjJmIiwiSW1wb3J0SWQiOiJNaWxlc3RvbmUgNiIsIlRpdGxlIjoiXHJNaWxlc3RvbmUgNiIsIk5vdGUiOm51bGwsIkh5cGVybGluayI6eyIkaWQiOiI4NzIiLCJBZGRyZXNzIjpudWxsLCJTdWJBZGRyZXNzIjpudWxsfSwiSXNDaGFuZ2VkIjpmYWxzZSwiSXNOZXciOmZhbHNlfSx7IiRpZCI6Ijg3MyIsIkRhdGUiOiIyMDI5LTA1LTMwVDIzOjU5OjAwIiwiU3R5bGUiOnsiJGlkIjoiODc0IiwiU2hhcGUiOjcsIkNvbm5lY3Rvck1hcmdpbiI6eyIkaWQiOiI4NzUiLCJUb3AiOjAuMCwiTGVmdCI6Mi4wLCJSaWdodCI6Mi4wLCJCb3R0b20iOjAuMH0sIkNvbm5lY3RvclN0eWxlIjp7IiRpZCI6Ijg3NiIsIkxpbmVDb2xvciI6eyIkaWQiOiI4NzciLCIkdHlwZSI6Ik5MUkUuQ29tbW9uLkRvbS5Tb2xpZENvbG9yQnJ1c2gsIE5MUkUuQ29tbW9uIiwiQ29sb3IiOnsiJGlkIjoiODc4IiwiQSI6MTI3LCJSIjoxMzIsIkciOjE3MiwiQiI6MTgyfX0sIkxpbmVXZWlnaHQiOjEuMCwiTGluZVR5cGUiOjAsIlBhcmVudFN0eWxlIjpudWxsfSwiSXNCZWxvd1RpbWViYW5kIjp0cnVlLCJQb3NpdGlvbk9uVGFzayI6MywiSGlkZURhdGUiOmZhbHNlLCJTaGFwZVNpemUiOjAsIlNwYWNpbmciOjIuMCwiUGFkZGluZyI6eyIkcmVmIjoiNDQ0In0sIlNoYXBlU3R5bGUiOnsiJGlkIjoiODc5IiwiTWFyZ2luIjp7IiRpZCI6Ijg4MCIsIlRvcCI6MC4wLCJMZWZ0IjowLjAsIlJpZ2h0IjowLjAsIkJvdHRvbSI6MC4wfSwiUGFkZGluZyI6eyIkaWQiOiI4ODEiLCJUb3AiOjAuMCwiTGVmdCI6MC4wLCJSaWdodCI6MC4wLCJCb3R0b20iOjAuMH0sIkJhY2tncm91bmQiOnsiJGlkIjoiODgyIiwiQ29sb3IiOnsiJGlkIjoiODgzIiwiQSI6MjU1LCJSIjoxMzIsIkciOjE3MiwiQiI6MTgyfX0sIklzVmlzaWJsZSI6dHJ1ZSwiV2lkdGgiOjEyLjAsIkhlaWdodCI6MTQuMCwiQm9yZGVyU3R5bGUiOnsiJGlkIjoiODg0IiwiTGluZUNvbG9yIjp7IiRpZCI6Ijg4NSIsIiR0eXBlIjoiTkxSRS5Db21tb24uRG9tLlNvbGlkQ29sb3JCcnVzaCwgTkxSRS5Db21tb24iLCJDb2xvciI6eyIkaWQiOiI4ODYiLCJBIjoyNTUsIlIiOjI1NSwiRyI6MjU1LCJCIjoyNTV9fSwiTGluZVdlaWdodCI6MC4wLCJMaW5lVHlwZSI6MCwiUGFyZW50U3R5bGUiOm51bGx9LCJQYXJlbnRTdHlsZSI6bnVsbH0sIlRpdGxlU3R5bGUiOnsiJGlkIjoiODg3IiwiRm9udFNldHRpbmdzIjp7IiRpZCI6Ijg4OCIsIkZvbnRTaXplIjoxMCwiRm9udE5hbWUiOiJNb250c2VycmF0IiwiSXNCb2xkIjp0cnVlLCJJc0l0YWxpYyI6ZmFsc2UsIklzVW5kZXJsaW5lZCI6ZmFsc2UsIlBhcmVudFN0eWxlIjpudWxsfSwiQXV0b1NpemUiOjIsIkZvcmVncm91bmQiOnsiJGlkIjoiODg5IiwiQ29sb3IiOnsiJGlkIjoiODkwIiwiQSI6MjU1LCJSIjo1NSwiRyI6NTMsIkIiOjY5fX0sIk1heFdpZHRoIjo3My43ODcwMTAxOTI4NzExLCJNYXhIZWlnaHQiOiJJbmZpbml0eSIsIlNtYXJ0Rm9yZWdyb3VuZElzQWN0aXZlIjpmYWxzZSwiSG9yaXpvbnRhbEFsaWdubWVudCI6MSwiVmVydGljYWxBbGlnbm1lbnQiOjAsIlNtYXJ0Rm9yZWdyb3VuZCI6bnVsbCwiQmFja2dyb3VuZEZpbGxUeXBlIjowLCJNYXJnaW4iOnsiJGlkIjoiODkxIiwiVG9wIjowLjAsIkxlZnQiOjAuMCwiUmlnaHQiOjAuMCwiQm90dG9tIjowLjB9LCJQYWRkaW5nIjp7IiRpZCI6Ijg5MiIsIlRvcCI6MC4wLCJMZWZ0IjowLjAsIlJpZ2h0IjowLjAsIkJvdHRvbSI6MC4wfSwiQmFja2dyb3VuZCI6eyIkaWQiOiI4OTMiLCJDb2xvciI6eyIkaWQiOiI4OTQiLCJBIjowLCJSIjoyNTUsIkciOjI1NSwiQiI6MjU1fX0sIklzVmlzaWJsZSI6dHJ1ZSwiV2lkdGgiOjAuMCwiSGVpZ2h0IjowLjAsIkJvcmRlclN0eWxlIjp7IiRpZCI6Ijg5NSIsIkxpbmVDb2xvciI6bnVsbCwiTGluZVdlaWdodCI6MC4wLCJMaW5lVHlwZSI6MCwiUGFyZW50U3R5bGUiOm51bGx9LCJQYXJlbnRTdHlsZSI6bnVsbH0sIkRhdGVTdHlsZSI6eyIkaWQiOiI4OTYiLCJGb250U2V0dGluZ3MiOnsiJGlkIjoiODk3IiwiRm9udFNpemUiOjEwLCJGb250TmFtZSI6IlNlZ29lIFVJIiwiSXNCb2xkIjpmYWxzZSwiSXNJdGFsaWMiOmZhbHNlLCJJc1VuZGVybGluZWQiOmZhbHNlLCJQYXJlbnRTdHlsZSI6bnVsbH0sIkF1dG9TaXplIjoyLCJGb3JlZ3JvdW5kIjp7IiRpZCI6Ijg5OCIsIkNvbG9yIjp7IiRpZCI6Ijg5OSIsIkEiOjI1NSwiUiI6NTUsIkciOjUzLCJCIjo2OX19LCJNYXhXaWR0aCI6MzQuMCwiTWF4SGVpZ2h0IjoiSW5maW5pdHkiLCJTbWFydEZvcmVncm91bmRJc0FjdGl2ZSI6ZmFsc2UsIkhvcml6b250YWxBbGlnbm1lbnQiOjEsIlZlcnRpY2FsQWxpZ25tZW50IjowLCJTbWFydEZvcmVncm91bmQiOm51bGwsIkJhY2tncm91bmRGaWxsVHlwZSI6MCwiTWFyZ2luIjp7IiRpZCI6IjkwMCIsIlRvcCI6MC4wLCJMZWZ0IjowLjAsIlJpZ2h0IjowLjAsIkJvdHRvbSI6MC4wfSwiUGFkZGluZyI6eyIkaWQiOiI5MDEiLCJUb3AiOjAuMCwiTGVmdCI6MC4wLCJSaWdodCI6MC4wLCJCb3R0b20iOjAuMH0sIkJhY2tncm91bmQiOnsiJGlkIjoiOTAyIiwiQ29sb3IiOnsiJGlkIjoiOTAzIiwiQSI6MCwiUiI6MjU1LCJHIjoyNTUsIkIiOjI1NX19LCJJc1Zpc2libGUiOnRydWUsIldpZHRoIjowLjAsIkhlaWdodCI6MC4wLCJCb3JkZXJTdHlsZSI6eyIkaWQiOiI5MDQiLCJMaW5lQ29sb3IiOm51bGwsIkxpbmVXZWlnaHQiOjAuMCwiTGluZVR5cGUiOjAsIlBhcmVudFN0eWxlIjpudWxsfSwiUGFyZW50U3R5bGUiOm51bGx9LCJEYXRlRm9ybWF0Ijp7IiRyZWYiOiI5NCJ9LCJXZWVrTnVtYmVyaW5nIjp7IiRpZCI6IjkwNSIsIkZvcm1hdCI6MCwiSXNWaXNpYmxlIjpmYWxzZSwiTGFzdEtub3duVmlzaWJpbGl0eVN0YXRlIjpmYWxzZX0sIklzVmlzaWJsZSI6dHJ1ZSwiUGFyZW50U3R5bGUiOm51bGx9LCJJbmRleCI6MTQsIlBlcmNlbnRhZ2VDb21wbGV0ZSI6bnVsbCwiUG9zaXRpb24iOnsiUmF0aW8iOjAuMCwiSXNDdXN0b20iOmZhbHNlfSwiRGF0ZUZvcm1hdCI6eyIkcmVmIjoiOTQifSwiV2Vla051bWJlcmluZyI6eyIkaWQiOiI5MDYiLCJGb3JtYXQiOjAsIklzVmlzaWJsZSI6ZmFsc2UsIkxhc3RLbm93blZpc2liaWxpdHlTdGF0ZSI6ZmFsc2V9LCJSZWxhdGVkVGFza0lkIjoiZmM5ZTQ3YWQtNTM4ZC00MmM1LWI2MTctNzM5NzVhZDVjZTdhIiwiSWQiOiJlZmJhMTk5Ni0wNzEzLTQ1ZmYtYWY3Yy1jZmNhOWY2ZDYzMmMiLCJJbXBvcnRJZCI6Ik1pbGVzdG9uZSA3IiwiVGl0bGUiOiJcck1pbGVzdG9uZSA3IiwiTm90ZSI6bnVsbCwiSHlwZXJsaW5rIjp7IiRpZCI6IjkwNyIsIkFkZHJlc3MiOm51bGwsIlN1YkFkZHJlc3MiOm51bGx9LCJJc0NoYW5nZWQiOmZhbHNlLCJJc05ldyI6ZmFsc2V9XSwiVGFza0RlZmluaXRpb24iOnsiJGlkIjoiOTA4IiwiR3JvdXBOYW1lIjpudWxsLCJTdGFydERhdGUiOiIyMDI3LTEyLTE4VDAwOjAwOjAwWiIsIkVuZERhdGUiOiIyMDI5LTEwLTEzVDIzOjU5OjAwWiIsIlBlcmNlbnRhZ2VDb21wbGV0ZSI6bnVsbCwiU3R5bGUiOnsiJGlkIjoiOTA5IiwiU2hhcGUiOjMsIlNoYXBlVGhpY2tuZXNzIjowLCJEdXJhdGlvbkZvcm1hdCI6NSwiSW5jbHVkZU5vbldvcmtpbmdEYXlzSW5EdXJhdGlvbiI6ZmFsc2UsIlBlcmNlbnRhZ2VDb21wbGV0ZVN0eWxlIjp7IiRpZCI6IjkxMCIsIkZvbnRTZXR0aW5ncyI6eyIkaWQiOiI5MTEiLCJGb250U2l6ZSI6MTAsIkZvbnROYW1lIjoiQ2FsaWJyaSIsIklzQm9sZCI6ZmFsc2UsIklzSXRhbGljIjpmYWxzZSwiSXNVbmRlcmxpbmVkIjpmYWxzZSwiUGFyZW50U3R5bGUiOm51bGx9LCJBdXRvU2l6ZSI6MCwiRm9yZWdyb3VuZCI6eyIkaWQiOiI5MTIiLCJDb2xvciI6eyIkaWQiOiI5MTM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OTE0IiwiVG9wIjowLjAsIkxlZnQiOjAuMCwiUmlnaHQiOjAuMCwiQm90dG9tIjowLjB9LCJQYWRkaW5nIjp7IiRpZCI6IjkxNSIsIlRvcCI6MC4wLCJMZWZ0IjowLjAsIlJpZ2h0IjowLjAsIkJvdHRvbSI6MC4wfSwiQmFja2dyb3VuZCI6eyIkaWQiOiI5MTYiLCJDb2xvciI6eyIkaWQiOiI5MTciLCJBIjo4OSwiUiI6MCwiRyI6MCwiQiI6MH19LCJJc1Zpc2libGUiOnRydWUsIldpZHRoIjowLjAsIkhlaWdodCI6MC4wLCJCb3JkZXJTdHlsZSI6eyIkaWQiOiI5MTgiLCJMaW5lQ29sb3IiOm51bGwsIkxpbmVXZWlnaHQiOjAuMCwiTGluZVR5cGUiOjAsIlBhcmVudFN0eWxlIjpudWxsfSwiUGFyZW50U3R5bGUiOm51bGx9LCJEdXJhdGlvblN0eWxlIjp7IiRpZCI6IjkxOSIsIkZvbnRTZXR0aW5ncyI6eyIkaWQiOiI5MjAiLCJGb250U2l6ZSI6MTAsIkZvbnROYW1lIjoiQ2FsaWJyaSIsIklzQm9sZCI6ZmFsc2UsIklzSXRhbGljIjpmYWxzZSwiSXNVbmRlcmxpbmVkIjpmYWxzZSwiUGFyZW50U3R5bGUiOm51bGx9LCJBdXRvU2l6ZSI6MCwiRm9yZWdyb3VuZCI6eyIkaWQiOiI5MjEiLCJDb2xvciI6eyIkaWQiOiI5MjIiLCJBIjoyNTUsIlIiOjEyMiwiRyI6MTQwLCJCIjoxNDJ9fSwiTWF4V2lkdGgiOjIwMC4wLCJNYXhIZWlnaHQiOiJJbmZpbml0eSIsIlNtYXJ0Rm9yZWdyb3VuZElzQWN0aXZlIjpmYWxzZSwiSG9yaXpvbnRhbEFsaWdubWVudCI6MCwiVmVydGljYWxBbGlnbm1lbnQiOjAsIlNtYXJ0Rm9yZWdyb3VuZCI6bnVsbCwiQmFja2dyb3VuZEZpbGxUeXBlIjowLCJNYXJnaW4iOnsiJGlkIjoiOTIzIiwiVG9wIjowLjAsIkxlZnQiOjAuMCwiUmlnaHQiOjAuMCwiQm90dG9tIjowLjB9LCJQYWRkaW5nIjp7IiRpZCI6IjkyNCIsIlRvcCI6MC4wLCJMZWZ0IjowLjAsIlJpZ2h0IjowLjAsIkJvdHRvbSI6MC4wfSwiQmFja2dyb3VuZCI6eyIkaWQiOiI5MjUiLCJDb2xvciI6eyIkaWQiOiI5MjYiLCJBIjowLCJSIjoyNTUsIkciOjI1NSwiQiI6MjU1fX0sIklzVmlzaWJsZSI6dHJ1ZSwiV2lkdGgiOjAuMCwiSGVpZ2h0IjowLjAsIkJvcmRlclN0eWxlIjp7IiRpZCI6IjkyNyIsIkxpbmVDb2xvciI6bnVsbCwiTGluZVdlaWdodCI6MC4wLCJMaW5lVHlwZSI6MCwiUGFyZW50U3R5bGUiOm51bGx9LCJQYXJlbnRTdHlsZSI6bnVsbH0sIkhvcml6b250YWxDb25uZWN0b3JTdHlsZSI6eyIkaWQiOiI5MjgiLCJMaW5lQ29sb3IiOnsiJGlkIjoiOTI5IiwiJHR5cGUiOiJOTFJFLkNvbW1vbi5Eb20uU29saWRDb2xvckJydXNoLCBOTFJFLkNvbW1vbiIsIkNvbG9yIjp7IiRpZCI6IjkzMCIsIkEiOjI1NSwiUiI6MjA0LCJHIjoyMDQsIkIiOjIwNH19LCJMaW5lV2VpZ2h0IjoxLjAsIkxpbmVUeXBlIjowLCJQYXJlbnRTdHlsZSI6bnVsbH0sIlZlcnRpY2FsQ29ubmVjdG9yU3R5bGUiOnsiJGlkIjoiOTMxIiwiTGluZUNvbG9yIjp7IiRpZCI6IjkzMiIsIiR0eXBlIjoiTkxSRS5Db21tb24uRG9tLlNvbGlkQ29sb3JCcnVzaCwgTkxSRS5Db21tb24iLCJDb2xvciI6eyIkaWQiOiI5MzMiLCJBIjoyNTUsIlIiOjI0MywiRyI6MjM1LCJCIjoyMzV9fSwiTGluZVdlaWdodCI6MS4wLCJMaW5lVHlwZSI6MCwiUGFyZW50U3R5bGUiOm51bGx9LCJNYXJnaW4iOm51bGwsIlN0YXJ0RGF0ZVBvc2l0aW9uIjozLCJFbmREYXRlUG9zaXRpb24iOjMsIkRhdGVJc1Zpc2libGUiOnRydWUsIlRpdGxlUG9zaXRpb24iOjEsIkR1cmF0aW9uUG9zaXRpb24iOjQsIlBlcmNlbnRhZ2VDb21wbGV0ZWRQb3NpdGlvbiI6MiwiU3BhY2luZyI6MywiSXNCZWxvd1RpbWViYW5kIjp0cnVlLCJQZXJjZW50YWdlQ29tcGxldGVTaGFwZU9wYWNpdHkiOjM1LCJTaGFwZVN0eWxlIjp7IiRpZCI6IjkzNCIsIk1hcmdpbiI6eyIkaWQiOiI5MzUiLCJUb3AiOjAuMCwiTGVmdCI6NC4wLCJSaWdodCI6NC4wLCJCb3R0b20iOjAuMH0sIlBhZGRpbmciOnsiJGlkIjoiOTM2IiwiVG9wIjowLjAsIkxlZnQiOjAuMCwiUmlnaHQiOjAuMCwiQm90dG9tIjowLjB9LCJCYWNrZ3JvdW5kIjp7IiRpZCI6IjkzNyIsIkNvbG9yIjp7IiRpZCI6IjkzOCIsIkEiOjI1NSwiUiI6NTUsIkciOjUzLCJCIjo2OX19LCJJc1Zpc2libGUiOnRydWUsIldpZHRoIjowLjAsIkhlaWdodCI6MTAuMCwiQm9yZGVyU3R5bGUiOnsiJGlkIjoiOTM5IiwiTGluZUNvbG9yIjp7IiRpZCI6Ijk0MCIsIiR0eXBlIjoiTkxSRS5Db21tb24uRG9tLlNvbGlkQ29sb3JCcnVzaCwgTkxSRS5Db21tb24iLCJDb2xvciI6eyIkaWQiOiI5NDEiLCJBIjoyNTUsIlIiOjI1NSwiRyI6MjU1LCJCIjoyNTV9fSwiTGluZVdlaWdodCI6MC4wLCJMaW5lVHlwZSI6MCwiUGFyZW50U3R5bGUiOm51bGx9LCJQYXJlbnRTdHlsZSI6bnVsbH0sIlRpdGxlU3R5bGUiOnsiJGlkIjoiOTQyIiwiRm9udFNldHRpbmdzIjp7IiRpZCI6Ijk0MyIsIkZvbnRTaXplIjoxMiwiRm9udE5hbWUiOiJTZWdvZSBVSSIsIklzQm9sZCI6dHJ1ZSwiSXNJdGFsaWMiOmZhbHNlLCJJc1VuZGVybGluZWQiOmZhbHNlLCJQYXJlbnRTdHlsZSI6bnVsbH0sIkF1dG9TaXplIjowLCJGb3JlZ3JvdW5kIjp7IiRpZCI6Ijk0NCIsIkNvbG9yIjp7IiRpZCI6Ijk0NSIsIkEiOjI1NSwiUiI6NTUsIkciOjUzLCJCIjo2OX19LCJNYXhXaWR0aCI6NzIwLjAsIk1heEhlaWdodCI6IkluZmluaXR5IiwiU21hcnRGb3JlZ3JvdW5kSXNBY3RpdmUiOmZhbHNlLCJIb3Jpem9udGFsQWxpZ25tZW50IjowLCJWZXJ0aWNhbEFsaWdubWVudCI6MCwiU21hcnRGb3JlZ3JvdW5kIjpudWxsLCJCYWNrZ3JvdW5kRmlsbFR5cGUiOjAsIk1hcmdpbiI6eyIkaWQiOiI5NDYiLCJUb3AiOjAuMCwiTGVmdCI6MC4wLCJSaWdodCI6MC4wLCJCb3R0b20iOjAuMH0sIlBhZGRpbmciOnsiJGlkIjoiOTQ3IiwiVG9wIjowLjAsIkxlZnQiOjAuMCwiUmlnaHQiOjAuMCwiQm90dG9tIjowLjB9LCJCYWNrZ3JvdW5kIjp7IiRpZCI6Ijk0OCIsIkNvbG9yIjp7IiRpZCI6Ijk0OSIsIkEiOjAsIlIiOjI1NSwiRyI6MjU1LCJCIjoyNTV9fSwiSXNWaXNpYmxlIjp0cnVlLCJXaWR0aCI6MC4wLCJIZWlnaHQiOjAuMCwiQm9yZGVyU3R5bGUiOnsiJGlkIjoiOTUwIiwiTGluZUNvbG9yIjpudWxsLCJMaW5lV2VpZ2h0IjowLjAsIkxpbmVUeXBlIjowLCJQYXJlbnRTdHlsZSI6bnVsbH0sIlBhcmVudFN0eWxlIjpudWxsfSwiRGF0ZVN0eWxlIjp7IiRpZCI6Ijk1MSIsIkZvbnRTZXR0aW5ncyI6eyIkaWQiOiI5NTIiLCJGb250U2l6ZSI6OSwiRm9udE5hbWUiOiJTZWdvZSBVSSIsIklzQm9sZCI6ZmFsc2UsIklzSXRhbGljIjpmYWxzZSwiSXNVbmRlcmxpbmVkIjpmYWxzZSwiUGFyZW50U3R5bGUiOm51bGx9LCJBdXRvU2l6ZSI6MCwiRm9yZWdyb3VuZCI6eyIkaWQiOiI5NTMiLCJDb2xvciI6eyIkaWQiOiI5NTQiLCJBIjoyNTUsIlIiOjM4LCJHIjoxMzEsIkIiOjE5OH19LCJNYXhXaWR0aCI6MjAwLjAsIk1heEhlaWdodCI6IkluZmluaXR5IiwiU21hcnRGb3JlZ3JvdW5kSXNBY3RpdmUiOmZhbHNlLCJIb3Jpem9udGFsQWxpZ25tZW50IjoyLCJWZXJ0aWNhbEFsaWdubWVudCI6MCwiU21hcnRGb3JlZ3JvdW5kIjpudWxsLCJCYWNrZ3JvdW5kRmlsbFR5cGUiOjAsIk1hcmdpbiI6eyIkaWQiOiI5NTUiLCJUb3AiOjAuMCwiTGVmdCI6MC4wLCJSaWdodCI6MC4wLCJCb3R0b20iOjAuMH0sIlBhZGRpbmciOnsiJGlkIjoiOTU2IiwiVG9wIjowLjAsIkxlZnQiOjAuMCwiUmlnaHQiOjAuMCwiQm90dG9tIjowLjB9LCJCYWNrZ3JvdW5kIjp7IiRpZCI6Ijk1NyIsIkNvbG9yIjp7IiRpZCI6Ijk1OCIsIkEiOjAsIlIiOjI1NSwiRyI6MjU1LCJCIjoyNTV9fSwiSXNWaXNpYmxlIjpmYWxzZSwiV2lkdGgiOjAuMCwiSGVpZ2h0IjowLjAsIkJvcmRlclN0eWxlIjp7IiRpZCI6Ijk1OSIsIkxpbmVDb2xvciI6bnVsbCwiTGluZVdlaWdodCI6MC4wLCJMaW5lVHlwZSI6MCwiUGFyZW50U3R5bGUiOm51bGx9LCJQYXJlbnRTdHlsZSI6bnVsbH0sIkRhdGVGb3JtYXQiOnsiJGlkIjoiOTY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2MSIsIkZvcm1hdCI6MCwiSXNWaXNpYmxlIjpmYWxzZSwiTGFzdEtub3duVmlzaWJpbGl0eVN0YXRlIjpmYWxzZX0sIklzVmlzaWJsZSI6dHJ1ZSwiUGFyZW50U3R5bGUiOm51bGx9LCJJbmRleCI6MTIsIlNtYXJ0RHVyYXRpb25BY3RpdmF0ZWQiOmZhbHNlLCJEYXRlRm9ybWF0Ijp7IiRyZWYiOiI5NjAifSwiV2Vla051bWJlcmluZyI6eyIkaWQiOiI5NjIiLCJGb3JtYXQiOjAsIklzVmlzaWJsZSI6ZmFsc2UsIkxhc3RLbm93blZpc2liaWxpdHlTdGF0ZSI6ZmFsc2V9LCJJZCI6ImZjOWU0N2FkLTUzOGQtNDJjNS1iNjE3LTczOTc1YWQ1Y2U3YSIsIkltcG9ydElkIjoiVEhJUkQgUEhBU0UgZGVzY3JpcHRpb24iLCJUaXRsZSI6IlRISVJEIFBIQVNFIGRlc2NyaXB0aW9uIiwiTm90ZSI6bnVsbCwiSHlwZXJsaW5rIjp7IiRpZCI6Ijk2MyIsIkFkZHJlc3MiOm51bGwsIlN1YkFkZHJlc3MiOm51bGx9LCJJc0NoYW5nZWQiOmZhbHNlLCJJc05ldyI6ZmFsc2V9fV0sIl9taWxlc3RvbmVzIjpbXSwiSWQiOiIwMDAwMDAwMC0wMDAwLTAwMDAtMDAwMC0wMDAwMDAwMDAwMDAiLCJJc1NpbmdsZUl0ZW1Sb3ciOnRydWV9XSwiSW5kZXgiOjAsIklkIjoiNDNlZDZjZTgtMzBlZS00OGEwLWEzMjYtMjkwZGU2ODAyNjNkIiwiSGVhZGVyVGV4dCI6bnVsbCwiSXNEZWZhdWx0Ijp0cnVlLCJTdHlsZSI6eyIkaWQiOiI5NjQiLCJIZWFkZXJTdHlsZSI6eyIkaWQiOiI5NjUiLCJUZXh0U3R5bGUiOnsiJGlkIjoiOTY2IiwiRm9udFNldHRpbmdzIjp7IiRpZCI6Ijk2NyIsIkZvbnRTaXplIjoxMSwiRm9udE5hbWUiOiJDYWxpYnJpIiwiSXNCb2xkIjpmYWxzZSwiSXNJdGFsaWMiOmZhbHNlLCJJc1VuZGVybGluZWQiOmZhbHNlLCJQYXJlbnRTdHlsZSI6bnVsbH0sIkF1dG9TaXplIjoyLCJGb3JlZ3JvdW5kIjp7IiRpZCI6Ijk2OCIsIkNvbG9yIjp7IiRpZCI6Ijk2OSIsIkEiOjI1NSwiUiI6MCwiRyI6MCwiQiI6MH19LCJNYXhXaWR0aCI6MC4wLCJNYXhIZWlnaHQiOiJJbmZpbml0eSIsIlNtYXJ0Rm9yZWdyb3VuZElzQWN0aXZlIjpmYWxzZSwiSG9yaXpvbnRhbEFsaWdubWVudCI6MCwiVmVydGljYWxBbGlnbm1lbnQiOjAsIlNtYXJ0Rm9yZWdyb3VuZCI6bnVsbCwiQmFja2dyb3VuZEZpbGxUeXBlIjowLCJNYXJnaW4iOnsiJGlkIjoiOTcwIiwiVG9wIjowLjAsIkxlZnQiOjAuMCwiUmlnaHQiOjAuMCwiQm90dG9tIjowLjB9LCJQYWRkaW5nIjp7IiRpZCI6Ijk3MSIsIlRvcCI6MC4wLCJMZWZ0IjowLjAsIlJpZ2h0IjowLjAsIkJvdHRvbSI6MC4wfSwiQmFja2dyb3VuZCI6bnVsbCwiSXNWaXNpYmxlIjp0cnVlLCJXaWR0aCI6MC4wLCJIZWlnaHQiOjAuMCwiQm9yZGVyU3R5bGUiOm51bGwsIlBhcmVudFN0eWxlIjpudWxsfSwiUmVjdGFuZ2xlU3R5bGUiOnsiJGlkIjoiOTcyIiwiTWFyZ2luIjp7IiRpZCI6Ijk3MyIsIlRvcCI6MC4wLCJMZWZ0IjowLjAsIlJpZ2h0IjowLjAsIkJvdHRvbSI6MC4wfSwiUGFkZGluZyI6eyIkaWQiOiI5NzQiLCJUb3AiOjAuMCwiTGVmdCI6MC4wLCJSaWdodCI6MC4wLCJCb3R0b20iOjAuMH0sIkJhY2tncm91bmQiOnsiJGlkIjoiOTc1IiwiQ29sb3IiOnsiJGlkIjoiOTc2IiwiQSI6NjMsIlIiOjExNywiRyI6MTg5LCJCIjoxNjd9fSwiSXNWaXNpYmxlIjp0cnVlLCJXaWR0aCI6MC4wLCJIZWlnaHQiOjAuMCwiQm9yZGVyU3R5bGUiOnsiJGlkIjoiOTc3IiwiTGluZUNvbG9yIjp7IiRpZCI6Ijk3OCIsIiR0eXBlIjoiTkxSRS5Db21tb24uRG9tLlNvbGlkQ29sb3JCcnVzaCwgTkxSRS5Db21tb24iLCJDb2xvciI6eyIkaWQiOiI5NzkiLCJBIjoyNTUsIlIiOjI1NSwiRyI6MCwiQiI6MH19LCJMaW5lV2VpZ2h0IjowLjAsIkxpbmVUeXBlIjowLCJQYXJlbnRTdHlsZSI6bnVsbH0sIlBhcmVudFN0eWxlIjpudWxsfSwiTWFyZ2luIjp7IiRpZCI6Ijk4MCIsIlRvcCI6MC4wLCJMZWZ0IjowLjAsIlJpZ2h0IjowLjAsIkJvdHRvbSI6MC4wfSwiUGFkZGluZyI6eyIkaWQiOiI5ODEiLCJUb3AiOjAuMCwiTGVmdCI6MC4wLCJSaWdodCI6MC4wLCJCb3R0b20iOjAuMH0sIkJhY2tncm91bmQiOm51bGwsIklzVmlzaWJsZSI6dHJ1ZSwiV2lkdGgiOjAuMCwiSGVpZ2h0IjowLjAsIkJvcmRlclN0eWxlIjpudWxsLCJQYXJlbnRTdHlsZSI6bnVsbH0sIkJhY2tncm91bmRTdHlsZSI6eyIkaWQiOiI5ODIiLCJNYXJnaW4iOnsiJGlkIjoiOTgzIiwiVG9wIjowLjAsIkxlZnQiOjAuMCwiUmlnaHQiOjAuMCwiQm90dG9tIjowLjB9LCJQYWRkaW5nIjp7IiRpZCI6Ijk4NCIsIlRvcCI6MC4wLCJMZWZ0IjowLjAsIlJpZ2h0IjowLjAsIkJvdHRvbSI6MC4wfSwiQmFja2dyb3VuZCI6eyIkaWQiOiI5ODUiLCJDb2xvciI6eyIkaWQiOiI5ODYiLCJBIjo1MSwiUiI6MTE3LCJHIjoxODksIkIiOjE2N319LCJJc1Zpc2libGUiOnRydWUsIldpZHRoIjowLjAsIkhlaWdodCI6MC4wLCJCb3JkZXJTdHlsZSI6eyIkaWQiOiI5ODciLCJMaW5lQ29sb3IiOnsiJGlkIjoiOTg4IiwiJHR5cGUiOiJOTFJFLkNvbW1vbi5Eb20uU29saWRDb2xvckJydXNoLCBOTFJFLkNvbW1vbiIsIkNvbG9yIjp7IiRpZCI6Ijk4OSIsIkEiOjI1NSwiUiI6MjU1LCJHIjowLCJCIjowfX0sIkxpbmVXZWlnaHQiOjAuMCwiTGluZVR5cGUiOjAsIlBhcmVudFN0eWxlIjpudWxsfSwiUGFyZW50U3R5bGUiOm51bGx9LCJNYXJnaW4iOnsiJGlkIjoiOTkwIiwiVG9wIjowLjAsIkxlZnQiOjAuMCwiUmlnaHQiOjAuMCwiQm90dG9tIjowLjB9LCJQYWRkaW5nIjp7IiRpZCI6Ijk5MSIsIlRvcCI6MC4wLCJMZWZ0IjowLjAsIlJpZ2h0IjowLjAsIkJvdHRvbSI6MC4wfSwiSXNWaXNpYmxlIjpmYWxzZSwiV2lkdGgiOjAuMCwiSGVpZ2h0IjowLjAsIkJvcmRlclN0eWxlIjpudWxsLCJQYXJlbnRTdHlsZSI6bnVsbH19XSwiSWQiOiI4NWI0OGI1MC0yY2RkLTRmYjAtYWUzYy02ZDliYjE3OWVkOTMiLCJJbmRleCI6MiwiSGVhZGVyVGV4dCI6IlBoYXNlIDMiLCJTdHlsZSI6eyIkaWQiOiI5OTIiLCJTdHlsZUlkIjoiMDAwMDAwMDAtMDAwMC0wMDAwLTAwMDAtMDAwMDAwMDAwMDAwIiwiSGVhZGVyU3R5bGUiOnsiJGlkIjoiOTkzIiwiVGV4dElzVmVydGljYWwiOmZhbHNlLCJUZXh0U3R5bGUiOnsiJGlkIjoiOTk0IiwiRm9udFNldHRpbmdzIjp7IiRpZCI6Ijk5NSIsIkZvbnRTaXplIjoxNiwiRm9udE5hbWUiOiJNb250c2VycmF0IFNlbWlCb2xkIiwiSXNCb2xkIjp0cnVlLCJJc0l0YWxpYyI6ZmFsc2UsIklzVW5kZXJsaW5lZCI6ZmFsc2UsIlBhcmVudFN0eWxlIjpudWxsfSwiQXV0b1NpemUiOjAsIkZvcmVncm91bmQiOnsiJGlkIjoiOTk2IiwiQ29sb3IiOnsiJGlkIjoiOTk3IiwiQSI6MjU1LCJSIjo1NSwiRyI6NTMsIkIiOjY5fX0sIk1heFdpZHRoIjowLjAsIk1heEhlaWdodCI6MC4wLCJTbWFydEZvcmVncm91bmRJc0FjdGl2ZSI6ZmFsc2UsIkhvcml6b250YWxBbGlnbm1lbnQiOjAsIlZlcnRpY2FsQWxpZ25tZW50IjowLCJTbWFydEZvcmVncm91bmQiOm51bGwsIkJhY2tncm91bmRGaWxsVHlwZSI6MCwiTWFyZ2luIjp7IiRyZWYiOiIyMjQifSwiUGFkZGluZyI6eyIkcmVmIjoiMjI1In0sIkJhY2tncm91bmQiOm51bGwsIklzVmlzaWJsZSI6ZmFsc2UsIldpZHRoIjowLjAsIkhlaWdodCI6MC4wLCJCb3JkZXJTdHlsZSI6bnVsbCwiUGFyZW50U3R5bGUiOm51bGx9LCJSZWN0YW5nbGVTdHlsZSI6eyIkaWQiOiI5OTgiLCJNYXJnaW4iOnsiJHJlZiI6IjIyOSJ9LCJQYWRkaW5nIjp7IiRyZWYiOiIyMzAifSwiQmFja2dyb3VuZCI6eyIkaWQiOiI5OTkiLCJDb2xvciI6eyIkaWQiOiIxMDAwIiwiQSI6MTI3LCJSIjoxMTcsIkciOjE4OSwiQiI6MTY3fX0sIklzVmlzaWJsZSI6ZmFsc2UsIldpZHRoIjowLjAsIkhlaWdodCI6MC4wLCJCb3JkZXJTdHlsZSI6eyIkaWQiOiIxMDAxIiwiTGluZUNvbG9yIjp7IiRpZCI6IjEwMDIiLCIkdHlwZSI6Ik5MUkUuQ29tbW9uLkRvbS5Tb2xpZENvbG9yQnJ1c2gsIE5MUkUuQ29tbW9uIiwiQ29sb3IiOnsiJGlkIjoiMTAwMyIsIkEiOjI1NSwiUiI6MjU1LCJHIjoyNTUsIkIiOjI1NX19LCJMaW5lV2VpZ2h0IjowLjAsIkxpbmVUeXBlIjowLCJQYXJlbnRTdHlsZSI6bnVsbH0sIlBhcmVudFN0eWxlIjpudWxsfSwiTWFyZ2luIjp7IiRyZWYiOiIyMzYifSwiUGFkZGluZyI6eyIkcmVmIjoiMjM3In0sIkJhY2tncm91bmQiOm51bGwsIklzVmlzaWJsZSI6dHJ1ZSwiV2lkdGgiOjAuMCwiSGVpZ2h0IjowLjAsIkJvcmRlclN0eWxlIjpudWxsLCJQYXJlbnRTdHlsZSI6bnVsbH0sIkJhY2tncm91bmRTdHlsZSI6eyIkaWQiOiIxMDA0IiwiTWFyZ2luIjp7IiRyZWYiOiIyMzkifSwiUGFkZGluZyI6eyIkcmVmIjoiMjQwIn0sIkJhY2tncm91bmQiOnsiJGlkIjoiMTAwNSIsIkNvbG9yIjp7IiRpZCI6IjEwMDYiLCJBIjozOCwiUiI6MTE3LCJHIjoxODksIkIiOjE2N319LCJJc1Zpc2libGUiOnRydWUsIldpZHRoIjowLjAsIkhlaWdodCI6MC4wLCJCb3JkZXJTdHlsZSI6eyIkaWQiOiIxMDA3IiwiTGluZUNvbG9yIjp7IiRpZCI6IjEwMDgiLCIkdHlwZSI6Ik5MUkUuQ29tbW9uLkRvbS5Tb2xpZENvbG9yQnJ1c2gsIE5MUkUuQ29tbW9uIiwiQ29sb3IiOnsiJGlkIjoiMTAwOSIsIkEiOjI1NSwiUiI6MjU1LCJHIjoyNTUsIkIiOjI1NX19LCJMaW5lV2VpZ2h0IjowLjAsIkxpbmVUeXBlIjowLCJQYXJlbnRTdHlsZSI6bnVsbH0sIlBhcmVudFN0eWxlIjpudWxsfSwiSXNBYm92ZVRpbWViYW5kIjpmYWxzZSwiU3BhY2luZyI6NSwiRGVmYXVsdFN3aW1sYW5lVGFza1N0eWxlIjp7IiRpZCI6IjEwMTAiLCIkdHlwZSI6Ik5MUkUuQ29tbW9uLkRvbS5TdHlsZXMuRXhwbGljaXRTZXRhYmxlVGFza1N0eWxlLCBOTFJFLkNvbW1vbiIsIlNoYXBlIjo0LCJTaGFwZVRoaWNrbmVzcyI6MCwiRHVyYXRpb25Gb3JtYXQiOjAsIkluY2x1ZGVOb25Xb3JraW5nRGF5c0luRHVyYXRpb24iOmZhbHNlLCJQZXJjZW50YWdlQ29tcGxldGVTdHlsZSI6eyIkaWQiOiIxMDExIiwiRm9udFNldHRpbmdzIjp7IiRpZCI6IjEwMTIiLCJGb250U2l6ZSI6MTAsIkZvbnROYW1lIjoiQ2FsaWJyaSIsIklzQm9sZCI6ZmFsc2UsIklzSXRhbGljIjpmYWxzZSwiSXNVbmRlcmxpbmVkIjpmYWxzZSwiUGFyZW50U3R5bGUiOm51bGx9LCJBdXRvU2l6ZSI6MCwiRm9yZWdyb3VuZCI6eyIkaWQiOiIxMDEzIiwiQ29sb3IiOnsiJGlkIjoiMTAxN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DE1IiwiVG9wIjowLjAsIkxlZnQiOjAuMCwiUmlnaHQiOjAuMCwiQm90dG9tIjowLjB9LCJQYWRkaW5nIjp7IiRpZCI6IjEwMTYiLCJUb3AiOjAuMCwiTGVmdCI6MC4wLCJSaWdodCI6MC4wLCJCb3R0b20iOjAuMH0sIkJhY2tncm91bmQiOnsiJGlkIjoiMTAxNyIsIkNvbG9yIjp7IiRpZCI6IjEwMTgiLCJBIjo4OSwiUiI6MCwiRyI6MCwiQiI6MH19LCJJc1Zpc2libGUiOnRydWUsIldpZHRoIjowLjAsIkhlaWdodCI6MC4wLCJCb3JkZXJTdHlsZSI6bnVsbCwiUGFyZW50U3R5bGUiOm51bGx9LCJEdXJhdGlvblN0eWxlIjp7IiRpZCI6IjEwMTkiLCJGb250U2V0dGluZ3MiOnsiJGlkIjoiMTAyMCIsIkZvbnRTaXplIjoxMCwiRm9udE5hbWUiOiJDYWxpYnJpIiwiSXNCb2xkIjpmYWxzZSwiSXNJdGFsaWMiOmZhbHNlLCJJc1VuZGVybGluZWQiOmZhbHNlLCJQYXJlbnRTdHlsZSI6bnVsbH0sIkF1dG9TaXplIjowLCJGb3JlZ3JvdW5kIjp7IiRpZCI6IjEwMjEiLCJDb2xvciI6eyIkaWQiOiIxMDI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yMyIsIlRvcCI6MC4wLCJMZWZ0IjowLjAsIlJpZ2h0IjowLjAsIkJvdHRvbSI6MC4wfSwiUGFkZGluZyI6eyIkaWQiOiIxMDI0IiwiVG9wIjowLjAsIkxlZnQiOjAuMCwiUmlnaHQiOjAuMCwiQm90dG9tIjowLjB9LCJCYWNrZ3JvdW5kIjp7IiRpZCI6IjEwMjUiLCJDb2xvciI6eyIkcmVmIjoiMTAxOCJ9fSwiSXNWaXNpYmxlIjp0cnVlLCJXaWR0aCI6MC4wLCJIZWlnaHQiOjAuMCwiQm9yZGVyU3R5bGUiOm51bGwsIlBhcmVudFN0eWxlIjpudWxsfSwiSG9yaXpvbnRhbENvbm5lY3RvclN0eWxlIjp7IiRpZCI6IjEwMjYiLCJMaW5lQ29sb3IiOnsiJGlkIjoiMTAyNyIsIiR0eXBlIjoiTkxSRS5Db21tb24uRG9tLlNvbGlkQ29sb3JCcnVzaCwgTkxSRS5Db21tb24iLCJDb2xvciI6eyIkaWQiOiIxMDI4IiwiQSI6MjU1LCJSIjoyMDQsIkciOjIwNCwiQiI6MjA0fX0sIkxpbmVXZWlnaHQiOjEuMCwiTGluZVR5cGUiOjAsIlBhcmVudFN0eWxlIjpudWxsfSwiVmVydGljYWxDb25uZWN0b3JTdHlsZSI6eyIkaWQiOiIxMDI5IiwiTGluZUNvbG9yIjp7IiRpZCI6IjEwMzAiLCIkdHlwZSI6Ik5MUkUuQ29tbW9uLkRvbS5Tb2xpZENvbG9yQnJ1c2gsIE5MUkUuQ29tbW9uIiwiQ29sb3IiOnsiJGlkIjoiMTAzMSIsIkEiOjI1NSwiUiI6MjQzLCJHIjoyMzUsIkIiOjIzNX19LCJMaW5lV2VpZ2h0IjoxLjAsIkxpbmVUeXBlIjowLCJQYXJlbnRTdHlsZSI6bnVsbH0sIk1hcmdpbiI6bnVsbCwiU3RhcnREYXRlUG9zaXRpb24iOjMsIkVuZERhdGVQb3NpdGlvbiI6NCwiRGF0ZUlzVmlzaWJsZSI6dHJ1ZSwiVGl0bGVQb3NpdGlvbiI6MSwiRHVyYXRpb25Qb3NpdGlvbiI6NiwiUGVyY2VudGFnZUNvbXBsZXRlZFBvc2l0aW9uIjoyLCJTcGFjaW5nIjozLCJJc0JlbG93VGltZWJhbmQiOnRydWUsIlBlcmNlbnRhZ2VDb21wbGV0ZVNoYXBlT3BhY2l0eSI6MzUsIlNoYXBlU3R5bGUiOnsiJGlkIjoiMTAzMiIsIk1hcmdpbiI6eyIkaWQiOiIxMDMzIiwiVG9wIjowLjAsIkxlZnQiOjQuMCwiUmlnaHQiOjQuMCwiQm90dG9tIjowLjB9LCJQYWRkaW5nIjp7IiRpZCI6IjEwMzQiLCJUb3AiOjAuMCwiTGVmdCI6MC4wLCJSaWdodCI6MC4wLCJCb3R0b20iOjAuMH0sIkJhY2tncm91bmQiOnsiJGlkIjoiMTAzNSIsIkNvbG9yIjp7IiRpZCI6IjEwMzYiLCJBIjoyNTUsIlIiOjE5MiwiRyI6ODAsIkIiOjc3fX0sIklzVmlzaWJsZSI6dHJ1ZSwiV2lkdGgiOjAuMCwiSGVpZ2h0IjoxMC4wLCJCb3JkZXJTdHlsZSI6eyIkaWQiOiIxMDM3IiwiTGluZUNvbG9yIjp7IiRpZCI6IjEwMzgiLCIkdHlwZSI6Ik5MUkUuQ29tbW9uLkRvbS5Tb2xpZENvbG9yQnJ1c2gsIE5MUkUuQ29tbW9uIiwiQ29sb3IiOnsiJGlkIjoiMTAzOSIsIkEiOjI1NSwiUiI6MjM0LCJHIjoyMiwiQiI6MzB9fSwiTGluZVdlaWdodCI6MC4wLCJMaW5lVHlwZSI6MCwiUGFyZW50U3R5bGUiOm51bGx9LCJQYXJlbnRTdHlsZSI6bnVsbH0sIlRpdGxlU3R5bGUiOnsiJGlkIjoiMTA0MCIsIkZvbnRTZXR0aW5ncyI6eyIkaWQiOiIxMDQxIiwiRm9udFNpemUiOjEyLCJGb250TmFtZSI6IlNlZ29lIFVJIiwiSXNCb2xkIjpmYWxzZSwiSXNJdGFsaWMiOmZhbHNlLCJJc1VuZGVybGluZWQiOmZhbHNlLCJQYXJlbnRTdHlsZSI6bnVsbH0sIkF1dG9TaXplIjowLCJGb3JlZ3JvdW5kIjp7IiRpZCI6IjEwNDIiLCJDb2xvciI6eyIkaWQiOiIxMDQz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xMDQ0IiwiVG9wIjowLjAsIkxlZnQiOjAuMCwiUmlnaHQiOjAuMCwiQm90dG9tIjowLjB9LCJQYWRkaW5nIjp7IiRpZCI6IjEwNDUiLCJUb3AiOjAuMCwiTGVmdCI6MC4wLCJSaWdodCI6MC4wLCJCb3R0b20iOjAuMH0sIkJhY2tncm91bmQiOnsiJGlkIjoiMTA0NiIsIkNvbG9yIjp7IiRyZWYiOiIxMDE4In19LCJJc1Zpc2libGUiOnRydWUsIldpZHRoIjowLjAsIkhlaWdodCI6MC4wLCJCb3JkZXJTdHlsZSI6bnVsbCwiUGFyZW50U3R5bGUiOm51bGx9LCJEYXRlU3R5bGUiOnsiJGlkIjoiMTA0NyIsIkZvbnRTZXR0aW5ncyI6eyIkaWQiOiIxMDQ4IiwiRm9udFNpemUiOjksIkZvbnROYW1lIjoiU2Vnb2UgVUkgU2VtaWJvbGQiLCJJc0JvbGQiOmZhbHNlLCJJc0l0YWxpYyI6ZmFsc2UsIklzVW5kZXJsaW5lZCI6ZmFsc2UsIlBhcmVudFN0eWxlIjpudWxsfSwiQXV0b1NpemUiOjAsIkZvcmVncm91bmQiOnsiJGlkIjoiMTA0OSIsIkNvbG9yIjp7IiRpZCI6IjEwNTAiLCJBIjoyNTUsIlIiOjE1OSwiRyI6NDEsIkIiOjU0fX0sIk1heFdpZHRoIjoyMDAuMCwiTWF4SGVpZ2h0IjoiSW5maW5pdHkiLCJTbWFydEZvcmVncm91bmRJc0FjdGl2ZSI6ZmFsc2UsIkhvcml6b250YWxBbGlnbm1lbnQiOjEsIlZlcnRpY2FsQWxpZ25tZW50IjowLCJTbWFydEZvcmVncm91bmQiOm51bGwsIkJhY2tncm91bmRGaWxsVHlwZSI6MCwiTWFyZ2luIjp7IiRpZCI6IjEwNTEiLCJUb3AiOjAuMCwiTGVmdCI6MC4wLCJSaWdodCI6MC4wLCJCb3R0b20iOjAuMH0sIlBhZGRpbmciOnsiJGlkIjoiMTA1MiIsIlRvcCI6MC4wLCJMZWZ0IjowLjAsIlJpZ2h0IjowLjAsIkJvdHRvbSI6MC4wfSwiQmFja2dyb3VuZCI6eyIkaWQiOiIxMDUzIiwiQ29sb3IiOnsiJHJlZiI6IjEwMTgifX0sIklzVmlzaWJsZSI6ZmFsc2UsIldpZHRoIjowLjAsIkhlaWdodCI6MC4wLCJCb3JkZXJTdHlsZSI6bnVsbCwiUGFyZW50U3R5bGUiOm51bGx9LCJEYXRlRm9ybWF0Ijp7IiRpZCI6IjEwN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1NSIsIkZvcm1hdCI6MCwiSXNWaXNpYmxlIjpmYWxzZSwiTGFzdEtub3duVmlzaWJpbGl0eVN0YXRlIjpmYWxzZX0sIklzVmlzaWJsZSI6dHJ1ZSwiUGFyZW50U3R5bGUiOm51bGwsIl9leHBsaWNpdGx5U2V0Ijp7IiRpZCI6IjEwNTY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A1NyIsIlNoYXBlIjo3LCJDb25uZWN0b3JNYXJnaW4iOnsiJGlkIjoiMTA1OCIsIlRvcCI6MC4wLCJMZWZ0IjoyLjAsIlJpZ2h0IjoyLjAsIkJvdHRvbSI6MC4wfSwiQ29ubmVjdG9yU3R5bGUiOnsiJGlkIjoiMTA1OSIsIkxpbmVDb2xvciI6eyIkaWQiOiIxMDYwIiwiJHR5cGUiOiJOTFJFLkNvbW1vbi5Eb20uU29saWRDb2xvckJydXNoLCBOTFJFLkNvbW1vbiIsIkNvbG9yIjp7IiRpZCI6IjEwNjEiLCJBIjoxMjcsIlIiOjEzMiwiRyI6MTcyLCJCIjoxODJ9fSwiTGluZVdlaWdodCI6MS4wLCJMaW5lVHlwZSI6MCwiUGFyZW50U3R5bGUiOm51bGx9LCJJc0JlbG93VGltZWJhbmQiOnRydWUsIlBvc2l0aW9uT25UYXNrIjozLCJIaWRlRGF0ZSI6ZmFsc2UsIlNoYXBlU2l6ZSI6MCwiU3BhY2luZyI6Mi4wLCJQYWRkaW5nIjp7IiRpZCI6IjEwNjIiLCJUb3AiOjEwLjAsIkxlZnQiOjMuMCwiUmlnaHQiOjAuMCwiQm90dG9tIjowLjB9LCJTaGFwZVN0eWxlIjp7IiRpZCI6IjEwNjMiLCJNYXJnaW4iOnsiJGlkIjoiMTA2NCIsIlRvcCI6MC4wLCJMZWZ0IjowLjAsIlJpZ2h0IjowLjAsIkJvdHRvbSI6MC4wfSwiUGFkZGluZyI6eyIkaWQiOiIxMDY1IiwiVG9wIjowLjAsIkxlZnQiOjAuMCwiUmlnaHQiOjAuMCwiQm90dG9tIjowLjB9LCJCYWNrZ3JvdW5kIjp7IiRpZCI6IjEwNjYiLCJDb2xvciI6eyIkaWQiOiIxMDY3IiwiQSI6MjU1LCJSIjoxMzIsIkciOjE3MiwiQiI6MTgyfX0sIklzVmlzaWJsZSI6dHJ1ZSwiV2lkdGgiOjEyLjAsIkhlaWdodCI6MTQuMCwiQm9yZGVyU3R5bGUiOnsiJGlkIjoiMTA2OCIsIkxpbmVDb2xvciI6eyIkaWQiOiIxMDY5IiwiJHR5cGUiOiJOTFJFLkNvbW1vbi5Eb20uU29saWRDb2xvckJydXNoLCBOTFJFLkNvbW1vbiIsIkNvbG9yIjp7IiRpZCI6IjEwNzAiLCJBIjoyNTUsIlIiOjIzNCwiRyI6MjIsIkIiOjMwfX0sIkxpbmVXZWlnaHQiOjAuMCwiTGluZVR5cGUiOjAsIlBhcmVudFN0eWxlIjpudWxsfSwiUGFyZW50U3R5bGUiOm51bGx9LCJUaXRsZVN0eWxlIjp7IiRpZCI6IjEwNzEiLCJGb250U2V0dGluZ3MiOnsiJGlkIjoiMTA3MiIsIkZvbnRTaXplIjoxMCwiRm9udE5hbWUiOiJNb250c2VycmF0IiwiSXNCb2xkIjp0cnVlLCJJc0l0YWxpYyI6ZmFsc2UsIklzVW5kZXJsaW5lZCI6ZmFsc2UsIlBhcmVudFN0eWxlIjpudWxsfSwiQXV0b1NpemUiOjAsIkZvcmVncm91bmQiOnsiJGlkIjoiMTA3MyIsIkNvbG9yIjp7IiRpZCI6IjEwNzQiLCJBIjoyNTUsIlIiOjU1LCJHIjo1MywiQiI6Njl9fSwiTWF4V2lkdGgiOjIwMC4wLCJNYXhIZWlnaHQiOiJJbmZpbml0eSIsIlNtYXJ0Rm9yZWdyb3VuZElzQWN0aXZlIjpmYWxzZSwiSG9yaXpvbnRhbEFsaWdubWVudCI6MSwiVmVydGljYWxBbGlnbm1lbnQiOjAsIlNtYXJ0Rm9yZWdyb3VuZCI6bnVsbCwiQmFja2dyb3VuZEZpbGxUeXBlIjowLCJNYXJnaW4iOnsiJGlkIjoiMTA3NSIsIlRvcCI6MC4wLCJMZWZ0IjowLjAsIlJpZ2h0IjowLjAsIkJvdHRvbSI6MC4wfSwiUGFkZGluZyI6eyIkaWQiOiIxMDc2IiwiVG9wIjowLjAsIkxlZnQiOjAuMCwiUmlnaHQiOjAuMCwiQm90dG9tIjowLjB9LCJCYWNrZ3JvdW5kIjp7IiRpZCI6IjEwNzciLCJDb2xvciI6eyIkaWQiOiIxMDc4IiwiQSI6MCwiUiI6MjU1LCJHIjoyNTUsIkIiOjI1NX19LCJJc1Zpc2libGUiOnRydWUsIldpZHRoIjowLjAsIkhlaWdodCI6MC4wLCJCb3JkZXJTdHlsZSI6bnVsbCwiUGFyZW50U3R5bGUiOm51bGx9LCJEYXRlU3R5bGUiOnsiJGlkIjoiMTA3OSIsIkZvbnRTZXR0aW5ncyI6eyIkaWQiOiIxMDgwIiwiRm9udFNpemUiOjEwLCJGb250TmFtZSI6IlNlZ29lIFVJIiwiSXNCb2xkIjpmYWxzZSwiSXNJdGFsaWMiOmZhbHNlLCJJc1VuZGVybGluZWQiOmZhbHNlLCJQYXJlbnRTdHlsZSI6bnVsbH0sIkF1dG9TaXplIjowLCJGb3JlZ3JvdW5kIjp7IiRpZCI6IjEwODEiLCJDb2xvciI6eyIkaWQiOiIxMDgyIiwiQSI6MjU1LCJSIjo1NSwiRyI6NTMsIkIiOjY5fX0sIk1heFdpZHRoIjoyMDAuMCwiTWF4SGVpZ2h0IjoiSW5maW5pdHkiLCJTbWFydEZvcmVncm91bmRJc0FjdGl2ZSI6ZmFsc2UsIkhvcml6b250YWxBbGlnbm1lbnQiOjEsIlZlcnRpY2FsQWxpZ25tZW50IjowLCJTbWFydEZvcmVncm91bmQiOm51bGwsIkJhY2tncm91bmRGaWxsVHlwZSI6MCwiTWFyZ2luIjp7IiRpZCI6IjEwODMiLCJUb3AiOjAuMCwiTGVmdCI6MC4wLCJSaWdodCI6MC4wLCJCb3R0b20iOjAuMH0sIlBhZGRpbmciOnsiJGlkIjoiMTA4NCIsIlRvcCI6MC4wLCJMZWZ0IjowLjAsIlJpZ2h0IjowLjAsIkJvdHRvbSI6MC4wfSwiQmFja2dyb3VuZCI6eyIkaWQiOiIxMDg1IiwiQ29sb3IiOnsiJGlkIjoiMTA4NiIsIkEiOjAsIlIiOjI1NSwiRyI6MjU1LCJCIjoyNTV9fSwiSXNWaXNpYmxlIjp0cnVlLCJXaWR0aCI6MC4wLCJIZWlnaHQiOjAuMCwiQm9yZGVyU3R5bGUiOm51bGwsIlBhcmVudFN0eWxlIjpudWxsfSwiRGF0ZUZvcm1hdCI6eyIkaWQiOiIxMDg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A4OCIsIkRhdGVQYXJ0SXNWaXNpYmxlIjp0cnVlLCJUaW1lUGFydElzVmlzaWJsZSI6ZmFsc2V9fSwiV2Vla051bWJlcmluZyI6eyIkaWQiOiIxMDg5IiwiRm9ybWF0IjowLCJJc1Zpc2libGUiOmZhbHNlLCJMYXN0S25vd25WaXNpYmlsaXR5U3RhdGUiOmZhbHNlfSwiSXNWaXNpYmxlIjp0cnVlLCJQYXJlbnRTdHlsZSI6bnVsbH0sIkRlZmF1bHRTd2ltbGFuZU1pbGVzdG9uZVN0eWxlIjp7IiRpZCI6IjEwOTAiLCJUaXRsZVBvc2l0aW9uIjoiUmlnaHQiLCJEYXRlUG9zaXRpb24iOiJMZWZ0IiwiU2hhcGVUeXBlIjo3LCJTaGFwZVNpemUiOjAsIlNwYWNpbmciOjUsIlNoYXBlU3R5bGUiOnsiJGlkIjoiMTA5MSIsIk1hcmdpbiI6eyIkaWQiOiIxMDkyIiwiVG9wIjowLjAsIkxlZnQiOjAuMCwiUmlnaHQiOjAuMCwiQm90dG9tIjowLjB9LCJQYWRkaW5nIjp7IiRpZCI6IjEwOTMiLCJUb3AiOjAuMCwiTGVmdCI6MC4wLCJSaWdodCI6MC4wLCJCb3R0b20iOjAuMH0sIkJhY2tncm91bmQiOnsiJGlkIjoiMTA5NCIsIkNvbG9yIjp7IiRpZCI6IjEwOTUiLCJBIjoxMjcsIlIiOjExNywiRyI6MTg5LCJCIjoxNjd9fSwiSXNWaXNpYmxlIjp0cnVlLCJXaWR0aCI6MTIuMCwiSGVpZ2h0IjoxNC4wLCJCb3JkZXJTdHlsZSI6eyIkaWQiOiIxMDk2IiwiTGluZUNvbG9yIjp7IiRpZCI6IjEwOTciLCIkdHlwZSI6Ik5MUkUuQ29tbW9uLkRvbS5Tb2xpZENvbG9yQnJ1c2gsIE5MUkUuQ29tbW9uIiwiQ29sb3IiOnsiJGlkIjoiMTA5OCIsIkEiOjI1NSwiUiI6MjM0LCJHIjoyMiwiQiI6MzB9fSwiTGluZVdlaWdodCI6MC4wLCJMaW5lVHlwZSI6MCwiUGFyZW50U3R5bGUiOm51bGx9LCJQYXJlbnRTdHlsZSI6bnVsbH0sIlRpdGxlU3R5bGUiOnsiJGlkIjoiMTA5OSIsIkZvbnRTZXR0aW5ncyI6eyIkaWQiOiIxMTAwIiwiRm9udFNpemUiOjEwLCJGb250TmFtZSI6Ik1vbnRzZXJyYXQiLCJJc0JvbGQiOnRydWUsIklzSXRhbGljIjpmYWxzZSwiSXNVbmRlcmxpbmVkIjpmYWxzZSwiUGFyZW50U3R5bGUiOm51bGx9LCJBdXRvU2l6ZSI6MCwiRm9yZWdyb3VuZCI6eyIkaWQiOiIxMTAxIiwiQ29sb3IiOnsiJGlkIjoiMTEwMi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TEwMyIsIlRvcCI6MC4wLCJMZWZ0IjowLjAsIlJpZ2h0IjowLjAsIkJvdHRvbSI6MC4wfSwiUGFkZGluZyI6eyIkaWQiOiIxMTA0IiwiVG9wIjowLjAsIkxlZnQiOjAuMCwiUmlnaHQiOjAuMCwiQm90dG9tIjowLjB9LCJCYWNrZ3JvdW5kIjp7IiRpZCI6IjExMDUiLCJDb2xvciI6eyIkaWQiOiIxMTA2IiwiQSI6ODksIlIiOjAsIkciOjAsIkIiOjB9fSwiSXNWaXNpYmxlIjp0cnVlLCJXaWR0aCI6MC4wLCJIZWlnaHQiOjAuMCwiQm9yZGVyU3R5bGUiOm51bGwsIlBhcmVudFN0eWxlIjpudWxsfSwiRGF0ZVN0eWxlIjp7IiRpZCI6IjExMDciLCJGb250U2V0dGluZ3MiOnsiJGlkIjoiMTEwOCIsIkZvbnRTaXplIjo4LCJGb250TmFtZSI6IlNlZ29lIFVJIiwiSXNCb2xkIjp0cnVlLCJJc0l0YWxpYyI6ZmFsc2UsIklzVW5kZXJsaW5lZCI6ZmFsc2UsIlBhcmVudFN0eWxlIjpudWxsfSwiQXV0b1NpemUiOjAsIkZvcmVncm91bmQiOnsiJGlkIjoiMTEwOSIsIkNvbG9yIjp7IiRpZCI6IjExMTAiLCJBIjoyNTUsIlIiOjE1OSwiRyI6NDEsIkIiOjU0fX0sIk1heFdpZHRoIjoyMDAuMCwiTWF4SGVpZ2h0IjoiSW5maW5pdHkiLCJTbWFydEZvcmVncm91bmRJc0FjdGl2ZSI6ZmFsc2UsIkhvcml6b250YWxBbGlnbm1lbnQiOjAsIlZlcnRpY2FsQWxpZ25tZW50IjowLCJTbWFydEZvcmVncm91bmQiOm51bGwsIkJhY2tncm91bmRGaWxsVHlwZSI6MCwiTWFyZ2luIjp7IiRpZCI6IjExMTEiLCJUb3AiOjAuMCwiTGVmdCI6MC4wLCJSaWdodCI6MC4wLCJCb3R0b20iOjAuMH0sIlBhZGRpbmciOnsiJGlkIjoiMTExMiIsIlRvcCI6MC4wLCJMZWZ0IjowLjAsIlJpZ2h0IjowLjAsIkJvdHRvbSI6MC4wfSwiQmFja2dyb3VuZCI6eyIkaWQiOiIxMTEzIiwiQ29sb3IiOnsiJGlkIjoiMTExNCIsIkEiOjg5LCJSIjowLCJHIjowLCJCIjowfX0sIklzVmlzaWJsZSI6dHJ1ZSwiV2lkdGgiOjAuMCwiSGVpZ2h0IjowLjAsIkJvcmRlclN0eWxlIjpudWxsLCJQYXJlbnRTdHlsZSI6bnVsbH0sIkRhdGVGb3JtYXQiOnsiJGlkIjoiMTEx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xMTYiLCJEYXRlUGFydElzVmlzaWJsZSI6dHJ1ZSwiVGltZVBhcnRJc1Zpc2libGUiOmZhbHNlfX0sIldlZWtOdW1iZXJpbmciOnsiJGlkIjoiMTExNyIsIkZvcm1hdCI6MCwiSXNWaXNpYmxlIjpmYWxzZSwiTGFzdEtub3duVmlzaWJpbGl0eVN0YXRlIjpmYWxzZX0sIklzVmlzaWJsZSI6dHJ1ZSwiUGFyZW50U3R5bGUiOm51bGx9LCJEZWZhdWx0U3dpbWxhbmVBY3Rpdml0eVN0eWxlIjp7IiRpZCI6IjExMTgiLCJIZWFkZXJTdHlsZSI6eyIkaWQiOiIxMTE5IiwiVGV4dFN0eWxlIjp7IiRpZCI6IjExMjAiLCJGb250U2V0dGluZ3MiOnsiJGlkIjoiMTEyMSIsIkZvbnRTaXplIjoxMSwiRm9udE5hbWUiOiJDYWxpYnJpIiwiSXNCb2xkIjpmYWxzZSwiSXNJdGFsaWMiOmZhbHNlLCJJc1VuZGVybGluZWQiOmZhbHNlLCJQYXJlbnRTdHlsZSI6bnVsbH0sIkF1dG9TaXplIjoyLCJGb3JlZ3JvdW5kIjp7IiRpZCI6IjExMjIiLCJDb2xvciI6eyIkaWQiOiIxMTIz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MTI0IiwiVG9wIjowLjAsIkxlZnQiOjAuMCwiUmlnaHQiOjAuMCwiQm90dG9tIjowLjB9LCJQYWRkaW5nIjp7IiRpZCI6IjExMjUiLCJUb3AiOjAuMCwiTGVmdCI6MC4wLCJSaWdodCI6MC4wLCJCb3R0b20iOjAuMH0sIkJhY2tncm91bmQiOm51bGwsIklzVmlzaWJsZSI6dHJ1ZSwiV2lkdGgiOjAuMCwiSGVpZ2h0IjowLjAsIkJvcmRlclN0eWxlIjpudWxsLCJQYXJlbnRTdHlsZSI6bnVsbH0sIlJlY3RhbmdsZVN0eWxlIjp7IiRpZCI6IjExMjYiLCJNYXJnaW4iOnsiJGlkIjoiMTEyNyIsIlRvcCI6MC4wLCJMZWZ0IjowLjAsIlJpZ2h0IjowLjAsIkJvdHRvbSI6MC4wfSwiUGFkZGluZyI6eyIkaWQiOiIxMTI4IiwiVG9wIjowLjAsIkxlZnQiOjAuMCwiUmlnaHQiOjAuMCwiQm90dG9tIjowLjB9LCJCYWNrZ3JvdW5kIjp7IiRpZCI6IjExMjkiLCJDb2xvciI6eyIkaWQiOiIxMTMwIiwiQSI6NjMsIlIiOjExNywiRyI6MTg5LCJCIjoxNjd9fSwiSXNWaXNpYmxlIjp0cnVlLCJXaWR0aCI6MC4wLCJIZWlnaHQiOjAuMCwiQm9yZGVyU3R5bGUiOnsiJGlkIjoiMTEzMSIsIkxpbmVDb2xvciI6eyIkaWQiOiIxMTMyIiwiJHR5cGUiOiJOTFJFLkNvbW1vbi5Eb20uU29saWRDb2xvckJydXNoLCBOTFJFLkNvbW1vbiIsIkNvbG9yIjp7IiRpZCI6IjExMzMiLCJBIjoyNTUsIlIiOjI1NSwiRyI6MCwiQiI6MH19LCJMaW5lV2VpZ2h0IjowLjAsIkxpbmVUeXBlIjowLCJQYXJlbnRTdHlsZSI6bnVsbH0sIlBhcmVudFN0eWxlIjpudWxsfSwiTWFyZ2luIjp7IiRpZCI6IjExMzQiLCJUb3AiOjAuMCwiTGVmdCI6MC4wLCJSaWdodCI6MC4wLCJCb3R0b20iOjAuMH0sIlBhZGRpbmciOnsiJGlkIjoiMTEzNSIsIlRvcCI6MC4wLCJMZWZ0IjowLjAsIlJpZ2h0IjowLjAsIkJvdHRvbSI6MC4wfSwiQmFja2dyb3VuZCI6bnVsbCwiSXNWaXNpYmxlIjp0cnVlLCJXaWR0aCI6MC4wLCJIZWlnaHQiOjAuMCwiQm9yZGVyU3R5bGUiOm51bGwsIlBhcmVudFN0eWxlIjpudWxsfSwiQmFja2dyb3VuZFN0eWxlIjp7IiRpZCI6IjExMzYiLCJNYXJnaW4iOnsiJGlkIjoiMTEzNyIsIlRvcCI6MC4wLCJMZWZ0IjowLjAsIlJpZ2h0IjowLjAsIkJvdHRvbSI6MC4wfSwiUGFkZGluZyI6eyIkaWQiOiIxMTM4IiwiVG9wIjowLjAsIkxlZnQiOjAuMCwiUmlnaHQiOjAuMCwiQm90dG9tIjowLjB9LCJCYWNrZ3JvdW5kIjp7IiRyZWYiOiIxMDA1In0sIklzVmlzaWJsZSI6dHJ1ZSwiV2lkdGgiOjAuMCwiSGVpZ2h0IjowLjAsIkJvcmRlclN0eWxlIjp7IiRpZCI6IjExMzkiLCJMaW5lQ29sb3IiOnsiJGlkIjoiMTE0MCIsIiR0eXBlIjoiTkxSRS5Db21tb24uRG9tLlNvbGlkQ29sb3JCcnVzaCwgTkxSRS5Db21tb24iLCJDb2xvciI6eyIkaWQiOiIxMTQxIiwiQSI6MjU1LCJSIjoyMzQsIkciOjIyLCJCIjozMH19LCJMaW5lV2VpZ2h0IjowLjAsIkxpbmVUeXBlIjowLCJQYXJlbnRTdHlsZSI6bnVsbH0sIlBhcmVudFN0eWxlIjpudWxsfSwiTWFyZ2luIjp7IiRpZCI6IjExNDIiLCJUb3AiOjAuMCwiTGVmdCI6MC4wLCJSaWdodCI6MC4wLCJCb3R0b20iOjAuMH0sIlBhZGRpbmciOnsiJGlkIjoiMTE0MyIsIlRvcCI6MC4wLCJMZWZ0IjowLjAsIlJpZ2h0IjowLjAsIkJvdHRvbSI6MC4wfSwiSXNWaXNpYmxlIjp0cnVlLCJXaWR0aCI6MC4wLCJIZWlnaHQiOjAuMCwiQm9yZGVyU3R5bGUiOm51bGwsIlBhcmVudFN0eWxlIjpudWxsfSwiTWFyZ2luIjp7IiRpZCI6IjExNDQiLCJUb3AiOjAuMCwiTGVmdCI6MC4wLCJSaWdodCI6MC4wLCJCb3R0b20iOjAuMH0sIlBhZGRpbmciOnsiJGlkIjoiMTE0NSIsIlRvcCI6MC4wLCJMZWZ0IjowLjAsIlJpZ2h0IjowLjAsIkJvdHRvbSI6MC4wfSwiSXNWaXNpYmxlIjp0cnVlLCJXaWR0aCI6MC4wLCJIZWlnaHQiOjAuMCwiQm9yZGVyU3R5bGUiOnsiJGlkIjoiMTE0NiIsIkxpbmVDb2xvciI6bnVsbCwiTGluZVdlaWdodCI6MC4wLCJMaW5lVHlwZSI6MCwiUGFyZW50U3R5bGUiOm51bGx9LCJQYXJlbnRTdHlsZSI6bnVsbH19XSwiQ3VsdHVyZUluZm9OYW1lIjoiZW4tVVMiLCJTdHlsZU5hbWUiOm51bGwsIlZlcnNpb24iOnsiJGlkIjoiMTE0NyIsIlZlcnNpb24iOiI0LjEuMCIsIk9yaWdpbmFsQXNzZW1ibHlWZXJzaW9uIjpudWxsLCJFZGl0aW9uIjoiUHJvIiwiTGFzdFNhdmVkRWRpdGlvbiI6NCwiSXNQbHVzRWRpdGlvbiI6dHJ1ZSwiSXNQcm9FZGl0aW9uIjp0cnVlfSwiRWZmZWN0IjowLCJTdHlsZSI6eyIkaWQiOiIxMTQ4IiwiRGVmYXVsdERlcGVuZGVuY3lTdHlsZSI6eyIkaWQiOiIxMTQ5IiwiTGluZVN0eWxlIjp7IiRpZCI6IjExNTAiLCJMaW5lQ29sb3IiOnsiJGlkIjoiMTE1MSIsIiR0eXBlIjoiTkxSRS5Db21tb24uRG9tLlNvbGlkQ29sb3JCcnVzaCwgTkxSRS5Db21tb24iLCJDb2xvciI6eyIkaWQiOiIxMTUyIiwiQSI6MjU1LCJSIjowLCJHIjowLCJCIjowfX0sIkxpbmVXZWlnaHQiOjEuMCwiTGluZVR5cGUiOjAsIlBhcmVudFN0eWxlIjpudWxsfSwiRW5kQXJyb3doZWFkTGluZVN0eWxlIjp7IiRpZCI6IjExNTMiLCJLaW5kIjoxLCJXaWR0aCI6MSwiTGVuZ3RoIjowLCJQYXJlbnRTdHlsZSI6bnVsbH0sIkJyaW5nVG9Gcm9udCI6dHJ1ZSwiRWxib3dSYWRpdXMiOjAuMCwiTWFyZ2luIjp7IiRpZCI6IjExNTQiLCJUb3AiOjAuMCwiTGVmdCI6MC4wLCJSaWdodCI6MC4wLCJCb3R0b20iOjAuMH0sIlBhZGRpbmciOnsiJGlkIjoiMTE1NSIsIlRvcCI6MC4wLCJMZWZ0IjowLjAsIlJpZ2h0IjowLjAsIkJvdHRvbSI6MC4wfSwiQmFja2dyb3VuZCI6bnVsbCwiSXNWaXNpYmxlIjp0cnVlLCJXaWR0aCI6MC4wLCJIZWlnaHQiOjAuMCwiQm9yZGVyU3R5bGUiOm51bGwsIlBhcmVudFN0eWxlIjpudWxsfSwiQ3JpdGljYWxQYXRoU3R5bGUiOnsiJGlkIjoiMTE1NiIsIkNyaXRpY2FsUGF0aFN0eWxlT3B0aW9ucyI6MTUsIkxpbmVTdHlsZSI6eyIkaWQiOiIxMTU3IiwiTGluZUNvbG9yIjp7IiRpZCI6IjExNTgiLCIkdHlwZSI6Ik5MUkUuQ29tbW9uLkRvbS5Tb2xpZENvbG9yQnJ1c2gsIE5MUkUuQ29tbW9uIiwiQ29sb3IiOnsiJGlkIjoiMTE1OSIsIkEiOjI1NSwiUiI6MjIyLCJHIjo1MCwiQiI6NTB9fSwiTGluZVdlaWdodCI6MS4wLCJMaW5lVHlwZSI6MCwiUGFyZW50U3R5bGUiOm51bGx9LCJUaXRsZUZvcmVncm91bmQiOnsiJGlkIjoiMTE2MCIsIkNvbG9yIjp7IiRpZCI6IjExNjEiLCJBIjoyNTUsIlIiOjE3NiwiRyI6MTksIkIiOjI1fX0sIlNoYXBlc0JhY2tncm91bmQiOnsiJGlkIjoiMTE2MiIsIkNvbG9yIjp7IiRpZCI6IjExNjMiLCJBIjoyNTUsIlIiOjI1MywiRyI6MjAzLCJCIjoyMDh9fSwiU2hhcGVzQm9yZGVyU3R5bGUiOnsiJGlkIjoiMTE2NCIsIkxpbmVDb2xvciI6eyIkaWQiOiIxMTY1IiwiJHR5cGUiOiJOTFJFLkNvbW1vbi5Eb20uU29saWRDb2xvckJydXNoLCBOTFJFLkNvbW1vbiIsIkNvbG9yIjp7IiRpZCI6IjExNjYiLCJBIjoyNTUsIlIiOjIyMiwiRyI6NTAsIkIiOjUwfX0sIkxpbmVXZWlnaHQiOjEuNSwiTGluZVR5cGUiOjAsIlBhcmVudFN0eWxlIjpudWxsfSwiTWFyZ2luIjp7IiRpZCI6IjExNjciLCJUb3AiOjAuMCwiTGVmdCI6MC4wLCJSaWdodCI6MC4wLCJCb3R0b20iOjAuMH0sIlBhZGRpbmciOnsiJGlkIjoiMTE2OCIsIlRvcCI6MC4wLCJMZWZ0IjowLjAsIlJpZ2h0IjowLjAsIkJvdHRvbSI6MC4wfSwiQmFja2dyb3VuZCI6bnVsbCwiSXNWaXNpYmxlIjpmYWxzZSwiV2lkdGgiOjAuMCwiSGVpZ2h0IjowLjAsIkJvcmRlclN0eWxlIjpudWxsLCJQYXJlbnRTdHlsZSI6bnVsbH0sIlBhbmVsc1NwYWNpbmdEZWZpbml0aW9uIjp7IiRpZCI6IjExNjkiLCJTcGFjaW5nQWJvdmVUaW1lYmFuZCI6MTYsIlNwYWNpbmdCZWxvd1RpbWViYW5kIjoxNiwiU3BhY2luZ0Fib3ZlQmV0d2VlblN3aW1sYW5lc0FuZFRhc2tzIjoxNiwiU3BhY2luZ0JlbG93QmV0d2VlblN3aW1sYW5lc0FuZFRhc2tzIjoxNn0sIlRpbWViYW5kU3R5bGUiOnsiJGlkIjoiMTE3MCIsIlNjYWxlTWFya2luZyI6MSwiU2hhcGUiOjEwLCJTaGFwZVN0eWxlIjp7IiRpZCI6IjExNzEiLCJNYXJnaW4iOnsiJGlkIjoiMTE3MiIsIlRvcCI6MC4wLCJMZWZ0IjoxMC4wLCJSaWdodCI6MTAuMCwiQm90dG9tIjowLjB9LCJQYWRkaW5nIjp7IiRpZCI6IjExNzMiLCJUb3AiOjMuMCwiTGVmdCI6MC4wLCJSaWdodCI6MC4wLCJCb3R0b20iOjMuMH0sIkJhY2tncm91bmQiOnsiJGlkIjoiMTE3NCIsIkNvbG9yIjp7IiRpZCI6IjExNzUiLCJBIjoyNTUsIlIiOjU1LCJHIjo1MywiQiI6Njl9fSwiSXNWaXNpYmxlIjp0cnVlLCJXaWR0aCI6ODU4LjAsIkhlaWdodCI6MjAuMCwiQm9yZGVyU3R5bGUiOnsiJGlkIjoiMTE3NiIsIkxpbmVDb2xvciI6eyIkaWQiOiIxMTc3IiwiJHR5cGUiOiJOTFJFLkNvbW1vbi5Eb20uU29saWRDb2xvckJydXNoLCBOTFJFLkNvbW1vbiIsIkNvbG9yIjp7IiRpZCI6IjExNzgiLCJBIjoyNTUsIlIiOjI1NSwiRyI6MCwiQiI6MH19LCJMaW5lV2VpZ2h0IjowLjAsIkxpbmVUeXBlIjowLCJQYXJlbnRTdHlsZSI6bnVsbH0sIlBhcmVudFN0eWxlIjpudWxsfSwiTWlkZGxlVGllclNoYXBlU3R5bGUiOnsiJGlkIjoiMTE3OSIsIk1hcmdpbiI6eyIkcmVmIjoiMTE3MiJ9LCJQYWRkaW5nIjp7IiRyZWYiOiIxMTczIn0sIkJhY2tncm91bmQiOnsiJGlkIjoiMTE4MCIsIkNvbG9yIjp7IiRpZCI6IjExODEiLCJBIjoyNTUsIlIiOjU1LCJHIjo1MywiQiI6Njl9fSwiSXNWaXNpYmxlIjp0cnVlLCJXaWR0aCI6ODU4LjAsIkhlaWdodCI6MjAuMCwiQm9yZGVyU3R5bGUiOnsiJGlkIjoiMTE4MiIsIkxpbmVDb2xvciI6bnVsbCwiTGluZVdlaWdodCI6MC4wLCJMaW5lVHlwZSI6MCwiUGFyZW50U3R5bGUiOm51bGx9LCJQYXJlbnRTdHlsZSI6bnVsbH0sIkJvdHRvbVRpZXJTaGFwZVN0eWxlIjp7IiRpZCI6IjExODMiLCJNYXJnaW4iOnsiJHJlZiI6IjExNzIifSwiUGFkZGluZyI6eyIkcmVmIjoiMTE3MyJ9LCJCYWNrZ3JvdW5kIjp7IiRyZWYiOiIxMTgwIn0sIklzVmlzaWJsZSI6dHJ1ZSwiV2lkdGgiOjg1OC4wLCJIZWlnaHQiOjIwLjAsIkJvcmRlclN0eWxlIjp7IiRpZCI6IjExODQiLCJMaW5lQ29sb3IiOm51bGwsIkxpbmVXZWlnaHQiOjAuMCwiTGluZVR5cGUiOjAsIlBhcmVudFN0eWxlIjpudWxsfSwiUGFyZW50U3R5bGUiOm51bGx9LCJSaWdodEVuZENhcHNTdHlsZSI6eyIkaWQiOiIxMTg1IiwiRm9udFNldHRpbmdzIjp7IiRpZCI6IjExODYiLCJGb250U2l6ZSI6MTgsIkZvbnROYW1lIjoiQ2FsaWJyaSIsIklzQm9sZCI6dHJ1ZSwiSXNJdGFsaWMiOmZhbHNlLCJJc1VuZGVybGluZWQiOmZhbHNlLCJQYXJlbnRTdHlsZSI6bnVsbH0sIkF1dG9TaXplIjowLCJGb3JlZ3JvdW5kIjp7IiRpZCI6IjExODciLCJDb2xvciI6eyIkaWQiOiIxMTg4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Tg5IiwiVG9wIjowLjAsIkxlZnQiOjAuMCwiUmlnaHQiOjIwLjAsIkJvdHRvbSI6MC4wfSwiUGFkZGluZyI6eyIkaWQiOiIxMTkwIiwiVG9wIjowLjAsIkxlZnQiOjAuMCwiUmlnaHQiOjAuMCwiQm90dG9tIjowLjB9LCJCYWNrZ3JvdW5kIjp7IiRpZCI6IjExOTEiLCJDb2xvciI6eyIkaWQiOiIxMTkyIiwiQSI6ODksIlIiOjAsIkciOjAsIkIiOjB9fSwiSXNWaXNpYmxlIjpmYWxzZSwiV2lkdGgiOjAuMCwiSGVpZ2h0IjowLjAsIkJvcmRlclN0eWxlIjpudWxsLCJQYXJlbnRTdHlsZSI6bnVsbH0sIkxlZnRFbmRDYXBzU3R5bGUiOnsiJGlkIjoiMTE5MyIsIkZvbnRTZXR0aW5ncyI6eyIkaWQiOiIxMTk0IiwiRm9udFNpemUiOjE4LCJGb250TmFtZSI6IkNhbGlicmkiLCJJc0JvbGQiOnRydWUsIklzSXRhbGljIjpmYWxzZSwiSXNVbmRlcmxpbmVkIjpmYWxzZSwiUGFyZW50U3R5bGUiOm51bGx9LCJBdXRvU2l6ZSI6MCwiRm9yZWdyb3VuZCI6eyIkaWQiOiIxMTk1IiwiQ29sb3IiOnsiJGlkIjoiMTE5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E5NyIsIlRvcCI6MC4wLCJMZWZ0Ijo2MC4wLCJSaWdodCI6MC4wLCJCb3R0b20iOjAuMH0sIlBhZGRpbmciOnsiJGlkIjoiMTE5OCIsIlRvcCI6MC4wLCJMZWZ0IjowLjAsIlJpZ2h0IjowLjAsIkJvdHRvbSI6MC4wfSwiQmFja2dyb3VuZCI6eyIkaWQiOiIxMTk5IiwiQ29sb3IiOnsiJHJlZiI6IjExOTIifX0sIklzVmlzaWJsZSI6ZmFsc2UsIldpZHRoIjowLjAsIkhlaWdodCI6MC4wLCJCb3JkZXJTdHlsZSI6bnVsbCwiUGFyZW50U3R5bGUiOm51bGx9LCJUb2RheVRleHRTdHlsZSI6eyIkaWQiOiIxMjAwIiwiRm9udFNldHRpbmdzIjp7IiRpZCI6IjEyMDEiLCJGb250U2l6ZSI6MTIsIkZvbnROYW1lIjoiQ2FsaWJyaSIsIklzQm9sZCI6ZmFsc2UsIklzSXRhbGljIjpmYWxzZSwiSXNVbmRlcmxpbmVkIjpmYWxzZSwiUGFyZW50U3R5bGUiOm51bGx9LCJBdXRvU2l6ZSI6MCwiRm9yZWdyb3VuZCI6eyIkaWQiOiIxMjAyIiwiQ29sb3IiOnsiJGlkIjoiMTIw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jA0IiwiVG9wIjowLjAsIkxlZnQiOjAuMCwiUmlnaHQiOjAuMCwiQm90dG9tIjowLjB9LCJQYWRkaW5nIjp7IiRpZCI6IjEyMDUiLCJUb3AiOjAuMCwiTGVmdCI6MC4wLCJSaWdodCI6MC4wLCJCb3R0b20iOjAuMH0sIkJhY2tncm91bmQiOnsiJGlkIjoiMTIwNiIsIkNvbG9yIjp7IiRyZWYiOiIxMTkyIn19LCJJc1Zpc2libGUiOnRydWUsIldpZHRoIjowLjAsIkhlaWdodCI6MC4wLCJCb3JkZXJTdHlsZSI6bnVsbCwiUGFyZW50U3R5bGUiOm51bGx9LCJUb2RheU1hcmtlclN0eWxlIjp7IiRpZCI6IjEyMDciLCJNYXJnaW4iOnsiJGlkIjoiMTIwOCIsIlRvcCI6MC4wLCJMZWZ0IjowLjAsIlJpZ2h0IjowLjAsIkJvdHRvbSI6MC4wfSwiUGFkZGluZyI6eyIkaWQiOiIxMjA5IiwiVG9wIjowLjAsIkxlZnQiOjAuMCwiUmlnaHQiOjAuMCwiQm90dG9tIjowLjB9LCJCYWNrZ3JvdW5kIjp7IiRpZCI6IjEyMTAiLCJDb2xvciI6eyIkaWQiOiIxMjExIiwiQSI6MjU1LCJSIjowLCJHIjowLCJCIjowfX0sIklzVmlzaWJsZSI6dHJ1ZSwiV2lkdGgiOjAuMCwiSGVpZ2h0IjowLjAsIkJvcmRlclN0eWxlIjpudWxsLCJQYXJlbnRTdHlsZSI6bnVsbH0sIlNjYWxlU3R5bGUiOnsiJGlkIjoiMTIxMiIsIlNoYXBlIjozLCJTaG93U2VnbWVudFNlcGFyYXRvcnMiOmZhbHNlLCJTZWdtZW50U2VwYXJhdG9yT3BhY2l0eSI6MzAsIkhhc0JlZW5WaXNpYmxlQmVmb3JlIjp0cnVlLCJGb250U2V0dGluZ3MiOnsiJGlkIjoiMTIxMyIsIkZvbnRTaXplIjoxMiwiRm9udE5hbWUiOiJDYWxpYnJpIiwiSXNCb2xkIjpmYWxzZSwiSXNJdGFsaWMiOmZhbHNlLCJJc1VuZGVybGluZWQiOmZhbHNlLCJQYXJlbnRTdHlsZSI6bnVsbH0sIkF1dG9TaXplIjowLCJGb3JlZ3JvdW5kIjp7IiRpZCI6IjEyMTQiLCJDb2xvciI6eyIkaWQiOiIxMjE1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yMTYiLCJUb3AiOjAuMCwiTGVmdCI6NS4wLCJSaWdodCI6MC4wLCJCb3R0b20iOjAuMH0sIlBhZGRpbmciOnsiJGlkIjoiMTIxNyIsIlRvcCI6MC4wLCJMZWZ0IjowLjAsIlJpZ2h0IjowLjAsIkJvdHRvbSI6MC4wfSwiQmFja2dyb3VuZCI6eyIkaWQiOiIxMjE4IiwiQ29sb3IiOnsiJHJlZiI6IjExOTIifX0sIklzVmlzaWJsZSI6dHJ1ZSwiV2lkdGgiOjAuMCwiSGVpZ2h0IjowLjAsIkJvcmRlclN0eWxlIjpudWxsLCJQYXJlbnRTdHlsZSI6bnVsbH0sIlNpbmdsZVNjYWxlU2hhcGVTdHlsZSI6eyIkaWQiOiIxMjE5IiwiU2hhcGUiOjMsIkhlaWdodCI6MjAuMH0sIk1pZGRsZVRpZXJTY2FsZVN0eWxlIjp7IiRpZCI6IjEyMjAiLCJTaGFwZSI6MywiU2hvd1NlZ21lbnRTZXBhcmF0b3JzIjpmYWxzZSwiU2VnbWVudFNlcGFyYXRvck9wYWNpdHkiOjMwLCJIYXNCZWVuVmlzaWJsZUJlZm9yZSI6ZmFsc2UsIkZvbnRTZXR0aW5ncyI6eyIkaWQiOiIxMjIxIiwiRm9udFNpemUiOjEyLCJGb250TmFtZSI6IkNhbGlicmkiLCJJc0JvbGQiOmZhbHNlLCJJc0l0YWxpYyI6ZmFsc2UsIklzVW5kZXJsaW5lZCI6ZmFsc2UsIlBhcmVudFN0eWxlIjpudWxsfSwiQXV0b1NpemUiOjAsIkZvcmVncm91bmQiOnsiJHJlZiI6IjEyMTQifSwiTWF4V2lkdGgiOjIwMC4wLCJNYXhIZWlnaHQiOiJJbmZpbml0eSIsIlNtYXJ0Rm9yZWdyb3VuZElzQWN0aXZlIjpmYWxzZSwiSG9yaXpvbnRhbEFsaWdubWVudCI6MCwiVmVydGljYWxBbGlnbm1lbnQiOjEsIlNtYXJ0Rm9yZWdyb3VuZCI6bnVsbCwiQmFja2dyb3VuZEZpbGxUeXBlIjowLCJNYXJnaW4iOnsiJHJlZiI6IjEyMTYifSwiUGFkZGluZyI6eyIkcmVmIjoiMTIxNyJ9LCJCYWNrZ3JvdW5kIjp7IiRyZWYiOiIxMjE4In0sIklzVmlzaWJsZSI6ZmFsc2UsIldpZHRoIjowLjAsIkhlaWdodCI6MC4wLCJCb3JkZXJTdHlsZSI6bnVsbCwiUGFyZW50U3R5bGUiOm51bGx9LCJCb3R0b21UaWVyU2NhbGVTdHlsZSI6eyIkaWQiOiIxMjIyIiwiU2hhcGUiOjMsIlNob3dTZWdtZW50U2VwYXJhdG9ycyI6ZmFsc2UsIlNlZ21lbnRTZXBhcmF0b3JPcGFjaXR5IjozMCwiSGFzQmVlblZpc2libGVCZWZvcmUiOmZhbHNlLCJGb250U2V0dGluZ3MiOnsiJGlkIjoiMTIyMyIsIkZvbnRTaXplIjoxMiwiRm9udE5hbWUiOiJDYWxpYnJpIiwiSXNCb2xkIjpmYWxzZSwiSXNJdGFsaWMiOmZhbHNlLCJJc1VuZGVybGluZWQiOmZhbHNlLCJQYXJlbnRTdHlsZSI6bnVsbH0sIkF1dG9TaXplIjowLCJGb3JlZ3JvdW5kIjp7IiRyZWYiOiIxMjE0In0sIk1heFdpZHRoIjoyMDAuMCwiTWF4SGVpZ2h0IjoiSW5maW5pdHkiLCJTbWFydEZvcmVncm91bmRJc0FjdGl2ZSI6ZmFsc2UsIkhvcml6b250YWxBbGlnbm1lbnQiOjAsIlZlcnRpY2FsQWxpZ25tZW50IjoxLCJTbWFydEZvcmVncm91bmQiOm51bGwsIkJhY2tncm91bmRGaWxsVHlwZSI6MCwiTWFyZ2luIjp7IiRyZWYiOiIxMjE2In0sIlBhZGRpbmciOnsiJHJlZiI6IjEyMTcifSwiQmFja2dyb3VuZCI6eyIkcmVmIjoiMTIxOCJ9LCJJc1Zpc2libGUiOmZhbHNlLCJXaWR0aCI6MC4wLCJIZWlnaHQiOjAuMCwiQm9yZGVyU3R5bGUiOm51bGwsIlBhcmVudFN0eWxlIjpudWxsfSwiRWxhcHNlZFRpbWVCYWNrZ3JvdW5kIjp7IiRpZCI6IjEyMjQiLCJDb2xvciI6eyIkaWQiOiIxMjI1IiwiQSI6MTkxLCJSIjoyMDYsIkciOjIxOSwiQiI6MjMwfX0sIkFwcGVuZFllYXJPblllYXJDaGFuZ2UiOmZhbHNlLCJFbGFwc2VkVGltZUZvcm1hdCI6MiwiVG9kYXlNYXJrZXJQb3NpdGlvbiI6MywiUXVpY2tQb3NpdGlvbiI6MywiQWJzb2x1dGVQb3NpdGlvbiI6MTQ5LjIzMzA3OCwiTWFyZ2luIjp7IiRpZCI6IjEyMjYiLCJUb3AiOjAuMCwiTGVmdCI6MTAuMCwiUmlnaHQiOjEwLjAsIkJvdHRvbSI6MC4wfSwiUGFkZGluZyI6eyIkaWQiOiIxMjI3IiwiVG9wIjowLjAsIkxlZnQiOjAuMCwiUmlnaHQiOjAuMCwiQm90dG9tIjowLjB9LCJCYWNrZ3JvdW5kIjp7IiRpZCI6IjEyMjgiLCJDb2xvciI6eyIkaWQiOiIxMjI5IiwiQSI6MjU1LCJSIjo0NywiRyI6NTQsIkIiOjE1M319LCJJc1Zpc2libGUiOnRydWUsIldpZHRoIjowLjAsIkhlaWdodCI6MC4wLCJCb3JkZXJTdHlsZSI6bnVsbCwiUGFyZW50U3R5bGUiOm51bGx9LCJEZWZhdWx0TWlsZXN0b25lU3R5bGUiOnsiJGlkIjoiMTIzMCIsIlNoYXBlIjoxMSwiQ29ubmVjdG9yTWFyZ2luIjp7IiRpZCI6IjEyMzEiLCJUb3AiOjAuMCwiTGVmdCI6Mi4wLCJSaWdodCI6Mi4wLCJCb3R0b20iOjAuMH0sIkNvbm5lY3RvclN0eWxlIjp7IiRpZCI6IjEyMzIiLCJMaW5lQ29sb3IiOnsiJGlkIjoiMTIzMyIsIiR0eXBlIjoiTkxSRS5Db21tb24uRG9tLlNvbGlkQ29sb3JCcnVzaCwgTkxSRS5Db21tb24iLCJDb2xvciI6eyIkaWQiOiIxMjM0IiwiQSI6MjU1LCJSIjo1NSwiRyI6NTMsIkIiOjY5fX0sIkxpbmVXZWlnaHQiOjEuMCwiTGluZVR5cGUiOjAsIlBhcmVudFN0eWxlIjpudWxsfSwiSXNCZWxvd1RpbWViYW5kIjpmYWxzZSwiUG9zaXRpb25PblRhc2siOjAsIkhpZGVEYXRlIjpmYWxzZSwiU2hhcGVTaXplIjoxLCJTcGFjaW5nIjoyLjAsIlBhZGRpbmciOnsiJGlkIjoiMTIzNSIsIlRvcCI6MTAuMCwiTGVmdCI6My4wLCJSaWdodCI6MC4wLCJCb3R0b20iOjAuMH0sIlNoYXBlU3R5bGUiOnsiJGlkIjoiMTIzNiIsIk1hcmdpbiI6eyIkaWQiOiIxMjM3IiwiVG9wIjowLjAsIkxlZnQiOjAuMCwiUmlnaHQiOjAuMCwiQm90dG9tIjowLjB9LCJQYWRkaW5nIjp7IiRpZCI6IjEyMzgiLCJUb3AiOjAuMCwiTGVmdCI6MC4wLCJSaWdodCI6MC4wLCJCb3R0b20iOjAuMH0sIkJhY2tncm91bmQiOnsiJGlkIjoiMTIzOSIsIkNvbG9yIjp7IiRpZCI6IjEyNDAiLCJBIjoyNTUsIlIiOjEzMiwiRyI6MTcyLCJCIjoxODJ9fSwiSXNWaXNpYmxlIjp0cnVlLCJXaWR0aCI6MTguMCwiSGVpZ2h0IjoyMC4wLCJCb3JkZXJTdHlsZSI6eyIkaWQiOiIxMjQxIiwiTGluZUNvbG9yIjp7IiRpZCI6IjEyNDIiLCIkdHlwZSI6Ik5MUkUuQ29tbW9uLkRvbS5Tb2xpZENvbG9yQnJ1c2gsIE5MUkUuQ29tbW9uIiwiQ29sb3IiOnsiJGlkIjoiMTI0MyIsIkEiOjI1NSwiUiI6MjM0LCJHIjoyMiwiQiI6MzB9fSwiTGluZVdlaWdodCI6MC4wLCJMaW5lVHlwZSI6MCwiUGFyZW50U3R5bGUiOm51bGx9LCJQYXJlbnRTdHlsZSI6bnVsbH0sIlRpdGxlU3R5bGUiOnsiJGlkIjoiMTI0NCIsIkZvbnRTZXR0aW5ncyI6eyIkaWQiOiIxMjQ1IiwiRm9udFNpemUiOjEyLCJGb250TmFtZSI6Ik1vbnRzZXJyYXQiLCJJc0JvbGQiOnRydWUsIklzSXRhbGljIjpmYWxzZSwiSXNVbmRlcmxpbmVkIjpmYWxzZSwiUGFyZW50U3R5bGUiOm51bGx9LCJBdXRvU2l6ZSI6MCwiRm9yZWdyb3VuZCI6eyIkaWQiOiIxMjQ2IiwiQ29sb3IiOnsiJGlkIjoiMTI0NyIsIkEiOjI1NSwiUiI6MzgsIkciOjEzMSwiQiI6MTk4fX0sIk1heFdpZHRoIjoyMDAuMCwiTWF4SGVpZ2h0IjoiSW5maW5pdHkiLCJTbWFydEZvcmVncm91bmRJc0FjdGl2ZSI6ZmFsc2UsIkhvcml6b250YWxBbGlnbm1lbnQiOjEsIlZlcnRpY2FsQWxpZ25tZW50IjowLCJTbWFydEZvcmVncm91bmQiOm51bGwsIkJhY2tncm91bmRGaWxsVHlwZSI6MCwiTWFyZ2luIjp7IiRpZCI6IjEyNDgiLCJUb3AiOjAuMCwiTGVmdCI6MC4wLCJSaWdodCI6MC4wLCJCb3R0b20iOjAuMH0sIlBhZGRpbmciOnsiJGlkIjoiMTI0OSIsIlRvcCI6MC4wLCJMZWZ0IjowLjAsIlJpZ2h0IjowLjAsIkJvdHRvbSI6MC4wfSwiQmFja2dyb3VuZCI6eyIkaWQiOiIxMjUwIiwiQ29sb3IiOnsiJGlkIjoiMTI1MSIsIkEiOjAsIlIiOjI1NSwiRyI6MjU1LCJCIjoyNTV9fSwiSXNWaXNpYmxlIjp0cnVlLCJXaWR0aCI6MC4wLCJIZWlnaHQiOjAuMCwiQm9yZGVyU3R5bGUiOm51bGwsIlBhcmVudFN0eWxlIjpudWxsfSwiRGF0ZVN0eWxlIjp7IiRpZCI6IjEyNTIiLCJGb250U2V0dGluZ3MiOnsiJGlkIjoiMTI1MyIsIkZvbnRTaXplIjo4LCJGb250TmFtZSI6IlNlZ29lIFVJIiwiSXNCb2xkIjp0cnVlLCJJc0l0YWxpYyI6ZmFsc2UsIklzVW5kZXJsaW5lZCI6ZmFsc2UsIlBhcmVudFN0eWxlIjpudWxsfSwiQXV0b1NpemUiOjAsIkZvcmVncm91bmQiOnsiJGlkIjoiMTI1NCIsIkNvbG9yIjp7IiRpZCI6IjEyNTUiLCJBIjoyNTUsIlIiOjU1LCJHIjo1MywiQiI6Njl9fSwiTWF4V2lkdGgiOjIwMC4wLCJNYXhIZWlnaHQiOiJJbmZpbml0eSIsIlNtYXJ0Rm9yZWdyb3VuZElzQWN0aXZlIjpmYWxzZSwiSG9yaXpvbnRhbEFsaWdubWVudCI6MSwiVmVydGljYWxBbGlnbm1lbnQiOjAsIlNtYXJ0Rm9yZWdyb3VuZCI6bnVsbCwiQmFja2dyb3VuZEZpbGxUeXBlIjowLCJNYXJnaW4iOnsiJGlkIjoiMTI1NiIsIlRvcCI6MC4wLCJMZWZ0IjowLjAsIlJpZ2h0IjowLjAsIkJvdHRvbSI6MC4wfSwiUGFkZGluZyI6eyIkaWQiOiIxMjU3IiwiVG9wIjowLjAsIkxlZnQiOjAuMCwiUmlnaHQiOjAuMCwiQm90dG9tIjowLjB9LCJCYWNrZ3JvdW5kIjp7IiRpZCI6IjEyNTgiLCJDb2xvciI6eyIkaWQiOiIxMjU5IiwiQSI6MCwiUiI6MjU1LCJHIjoyNTUsIkIiOjI1NX19LCJJc1Zpc2libGUiOnRydWUsIldpZHRoIjowLjAsIkhlaWdodCI6MC4wLCJCb3JkZXJTdHlsZSI6bnVsbCwiUGFyZW50U3R5bGUiOm51bGx9LCJEYXRlRm9ybWF0Ijp7IiRpZCI6IjEyNj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jYxIiwiRGF0ZVBhcnRJc1Zpc2libGUiOnRydWUsIlRpbWVQYXJ0SXNWaXNpYmxlIjpmYWxzZX19LCJXZWVrTnVtYmVyaW5nIjp7IiRpZCI6IjEyNjIiLCJGb3JtYXQiOjAsIklzVmlzaWJsZSI6ZmFsc2UsIkxhc3RLbm93blZpc2liaWxpdHlTdGF0ZSI6ZmFsc2V9LCJJc1Zpc2libGUiOnRydWUsIlBhcmVudFN0eWxlIjpudWxsfSwiRGVmYXVsdE1vdFN0eWxlIjp7IiRpZCI6IjEyNjMiLCJTaGFwZSI6MTEsIkNvbm5lY3Rvck1hcmdpbiI6eyIkaWQiOiIxMjY0IiwiVG9wIjowLjAsIkxlZnQiOjIuMCwiUmlnaHQiOjIuMCwiQm90dG9tIjowLjB9LCJDb25uZWN0b3JTdHlsZSI6eyIkaWQiOiIxMjY1IiwiTGluZUNvbG9yIjp7IiRpZCI6IjEyNjYiLCIkdHlwZSI6Ik5MUkUuQ29tbW9uLkRvbS5Tb2xpZENvbG9yQnJ1c2gsIE5MUkUuQ29tbW9uIiwiQ29sb3IiOnsiJGlkIjoiMTI2NyIsIkEiOjI1NSwiUiI6NTUsIkciOjUzLCJCIjo2OX19LCJMaW5lV2VpZ2h0IjoxLjAsIkxpbmVUeXBlIjowLCJQYXJlbnRTdHlsZSI6bnVsbH0sIklzQmVsb3dUaW1lYmFuZCI6ZmFsc2UsIlBvc2l0aW9uT25UYXNrIjoxLCJIaWRlRGF0ZSI6ZmFsc2UsIlNoYXBlU2l6ZSI6MSwiU3BhY2luZyI6Mi4wLCJQYWRkaW5nIjp7IiRpZCI6IjEyNjgiLCJUb3AiOjEwLjAsIkxlZnQiOjMuMCwiUmlnaHQiOjAuMCwiQm90dG9tIjowLjB9LCJTaGFwZVN0eWxlIjp7IiRpZCI6IjEyNjkiLCJNYXJnaW4iOnsiJGlkIjoiMTI3MCIsIlRvcCI6MC4wLCJMZWZ0IjowLjAsIlJpZ2h0IjowLjAsIkJvdHRvbSI6MC4wfSwiUGFkZGluZyI6eyIkaWQiOiIxMjcxIiwiVG9wIjowLjAsIkxlZnQiOjAuMCwiUmlnaHQiOjAuMCwiQm90dG9tIjowLjB9LCJCYWNrZ3JvdW5kIjp7IiRpZCI6IjEyNzIiLCJDb2xvciI6eyIkaWQiOiIxMjczIiwiQSI6MjU1LCJSIjoxMzIsIkciOjE3MiwiQiI6MTgyfX0sIklzVmlzaWJsZSI6dHJ1ZSwiV2lkdGgiOjE4LjAsIkhlaWdodCI6MjAuMCwiQm9yZGVyU3R5bGUiOnsiJGlkIjoiMTI3NCIsIkxpbmVDb2xvciI6eyIkaWQiOiIxMjc1IiwiJHR5cGUiOiJOTFJFLkNvbW1vbi5Eb20uU29saWRDb2xvckJydXNoLCBOTFJFLkNvbW1vbiIsIkNvbG9yIjp7IiRpZCI6IjEyNzYiLCJBIjoyNTUsIlIiOjIzNCwiRyI6MjIsIkIiOjMwfX0sIkxpbmVXZWlnaHQiOjAuMCwiTGluZVR5cGUiOjAsIlBhcmVudFN0eWxlIjpudWxsfSwiUGFyZW50U3R5bGUiOm51bGx9LCJUaXRsZVN0eWxlIjp7IiRpZCI6IjEyNzciLCJGb250U2V0dGluZ3MiOnsiJGlkIjoiMTI3OCIsIkZvbnRTaXplIjoxMiwiRm9udE5hbWUiOiJNb250c2VycmF0IiwiSXNCb2xkIjp0cnVlLCJJc0l0YWxpYyI6ZmFsc2UsIklzVW5kZXJsaW5lZCI6ZmFsc2UsIlBhcmVudFN0eWxlIjpudWxsfSwiQXV0b1NpemUiOjAsIkZvcmVncm91bmQiOnsiJGlkIjoiMTI3OSIsIkNvbG9yIjp7IiRpZCI6IjEyODAiLCJBIjoyNTUsIlIiOjM4LCJHIjoxMzEsIkIiOjE5OH19LCJNYXhXaWR0aCI6MjAwLjAsIk1heEhlaWdodCI6IkluZmluaXR5IiwiU21hcnRGb3JlZ3JvdW5kSXNBY3RpdmUiOmZhbHNlLCJIb3Jpem9udGFsQWxpZ25tZW50IjoxLCJWZXJ0aWNhbEFsaWdubWVudCI6MCwiU21hcnRGb3JlZ3JvdW5kIjpudWxsLCJCYWNrZ3JvdW5kRmlsbFR5cGUiOjAsIk1hcmdpbiI6eyIkaWQiOiIxMjgxIiwiVG9wIjowLjAsIkxlZnQiOjAuMCwiUmlnaHQiOjAuMCwiQm90dG9tIjowLjB9LCJQYWRkaW5nIjp7IiRpZCI6IjEyODIiLCJUb3AiOjAuMCwiTGVmdCI6MC4wLCJSaWdodCI6MC4wLCJCb3R0b20iOjAuMH0sIkJhY2tncm91bmQiOnsiJGlkIjoiMTI4MyIsIkNvbG9yIjp7IiRpZCI6IjEyODQiLCJBIjowLCJSIjoyNTUsIkciOjI1NSwiQiI6MjU1fX0sIklzVmlzaWJsZSI6dHJ1ZSwiV2lkdGgiOjAuMCwiSGVpZ2h0IjowLjAsIkJvcmRlclN0eWxlIjpudWxsLCJQYXJlbnRTdHlsZSI6bnVsbH0sIkRhdGVTdHlsZSI6eyIkaWQiOiIxMjg1IiwiRm9udFNldHRpbmdzIjp7IiRpZCI6IjEyODYiLCJGb250U2l6ZSI6OCwiRm9udE5hbWUiOiJTZWdvZSBVSSIsIklzQm9sZCI6dHJ1ZSwiSXNJdGFsaWMiOmZhbHNlLCJJc1VuZGVybGluZWQiOmZhbHNlLCJQYXJlbnRTdHlsZSI6bnVsbH0sIkF1dG9TaXplIjowLCJGb3JlZ3JvdW5kIjp7IiRpZCI6IjEyODciLCJDb2xvciI6eyIkaWQiOiIxMjg4IiwiQSI6MjU1LCJSIjo1NSwiRyI6NTMsIkIiOjY5fX0sIk1heFdpZHRoIjoyMDAuMCwiTWF4SGVpZ2h0IjoiSW5maW5pdHkiLCJTbWFydEZvcmVncm91bmRJc0FjdGl2ZSI6ZmFsc2UsIkhvcml6b250YWxBbGlnbm1lbnQiOjEsIlZlcnRpY2FsQWxpZ25tZW50IjowLCJTbWFydEZvcmVncm91bmQiOm51bGwsIkJhY2tncm91bmRGaWxsVHlwZSI6MCwiTWFyZ2luIjp7IiRpZCI6IjEyODkiLCJUb3AiOjAuMCwiTGVmdCI6MC4wLCJSaWdodCI6MC4wLCJCb3R0b20iOjAuMH0sIlBhZGRpbmciOnsiJGlkIjoiMTI5MCIsIlRvcCI6MC4wLCJMZWZ0IjowLjAsIlJpZ2h0IjowLjAsIkJvdHRvbSI6MC4wfSwiQmFja2dyb3VuZCI6eyIkaWQiOiIxMjkxIiwiQ29sb3IiOnsiJGlkIjoiMTI5MiIsIkEiOjAsIlIiOjI1NSwiRyI6MjU1LCJCIjoyNTV9fSwiSXNWaXNpYmxlIjp0cnVlLCJXaWR0aCI6MC4wLCJIZWlnaHQiOjAuMCwiQm9yZGVyU3R5bGUiOm51bGwsIlBhcmVudFN0eWxlIjpudWxsfSwiRGF0ZUZvcm1hdCI6eyIkaWQiOiIxMjk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I5NCIsIkRhdGVQYXJ0SXNWaXNpYmxlIjp0cnVlLCJUaW1lUGFydElzVmlzaWJsZSI6ZmFsc2V9fSwiV2Vla051bWJlcmluZyI6eyIkaWQiOiIxMjk1IiwiRm9ybWF0IjowLCJJc1Zpc2libGUiOmZhbHNlLCJMYXN0S25vd25WaXNpYmlsaXR5U3RhdGUiOmZhbHNlfSwiSXNWaXNpYmxlIjp0cnVlLCJQYXJlbnRTdHlsZSI6bnVsbH0sIkRlZmF1bHRUYXNrU3R5bGUiOnsiJGlkIjoiMTI5NiIsIlNoYXBlIjo0LCJTaGFwZVRoaWNrbmVzcyI6MCwiRHVyYXRpb25Gb3JtYXQiOjAsIkluY2x1ZGVOb25Xb3JraW5nRGF5c0luRHVyYXRpb24iOmZhbHNlLCJQZXJjZW50YWdlQ29tcGxldGVTdHlsZSI6eyIkaWQiOiIxMjk3IiwiRm9udFNldHRpbmdzIjp7IiRpZCI6IjEyOTgiLCJGb250U2l6ZSI6MTAsIkZvbnROYW1lIjoiQ2FsaWJyaSIsIklzQm9sZCI6ZmFsc2UsIklzSXRhbGljIjpmYWxzZSwiSXNVbmRlcmxpbmVkIjpmYWxzZSwiUGFyZW50U3R5bGUiOm51bGx9LCJBdXRvU2l6ZSI6MCwiRm9yZWdyb3VuZCI6eyIkaWQiOiIxMjk5IiwiQ29sb3IiOnsiJGlkIjoiMTMwM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zAxIiwiVG9wIjowLjAsIkxlZnQiOjAuMCwiUmlnaHQiOjAuMCwiQm90dG9tIjowLjB9LCJQYWRkaW5nIjp7IiRpZCI6IjEzMDIiLCJUb3AiOjAuMCwiTGVmdCI6MC4wLCJSaWdodCI6MC4wLCJCb3R0b20iOjAuMH0sIkJhY2tncm91bmQiOnsiJGlkIjoiMTMwMyIsIkNvbG9yIjp7IiRyZWYiOiIxMTkyIn19LCJJc1Zpc2libGUiOnRydWUsIldpZHRoIjowLjAsIkhlaWdodCI6MC4wLCJCb3JkZXJTdHlsZSI6bnVsbCwiUGFyZW50U3R5bGUiOm51bGx9LCJEdXJhdGlvblN0eWxlIjp7IiRpZCI6IjEzMDQiLCJGb250U2V0dGluZ3MiOnsiJGlkIjoiMTMwNSIsIkZvbnRTaXplIjoxMCwiRm9udE5hbWUiOiJDYWxpYnJpIiwiSXNCb2xkIjpmYWxzZSwiSXNJdGFsaWMiOmZhbHNlLCJJc1VuZGVybGluZWQiOmZhbHNlLCJQYXJlbnRTdHlsZSI6bnVsbH0sIkF1dG9TaXplIjowLCJGb3JlZ3JvdW5kIjp7IiRpZCI6IjEzMDYiLCJDb2xvciI6eyIkaWQiOiIxMzA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wOCIsIlRvcCI6MC4wLCJMZWZ0IjowLjAsIlJpZ2h0IjowLjAsIkJvdHRvbSI6MC4wfSwiUGFkZGluZyI6eyIkaWQiOiIxMzA5IiwiVG9wIjowLjAsIkxlZnQiOjAuMCwiUmlnaHQiOjAuMCwiQm90dG9tIjowLjB9LCJCYWNrZ3JvdW5kIjp7IiRpZCI6IjEzMTAiLCJDb2xvciI6eyIkcmVmIjoiMTE5MiJ9fSwiSXNWaXNpYmxlIjp0cnVlLCJXaWR0aCI6MC4wLCJIZWlnaHQiOjAuMCwiQm9yZGVyU3R5bGUiOm51bGwsIlBhcmVudFN0eWxlIjpudWxsfSwiSG9yaXpvbnRhbENvbm5lY3RvclN0eWxlIjp7IiRpZCI6IjEzMTEiLCJMaW5lQ29sb3IiOnsiJGlkIjoiMTMxMiIsIiR0eXBlIjoiTkxSRS5Db21tb24uRG9tLlNvbGlkQ29sb3JCcnVzaCwgTkxSRS5Db21tb24iLCJDb2xvciI6eyIkaWQiOiIxMzEzIiwiQSI6MjU1LCJSIjoyMDQsIkciOjIwNCwiQiI6MjA0fX0sIkxpbmVXZWlnaHQiOjEuMCwiTGluZVR5cGUiOjAsIlBhcmVudFN0eWxlIjpudWxsfSwiVmVydGljYWxDb25uZWN0b3JTdHlsZSI6eyIkaWQiOiIxMzE0IiwiTGluZUNvbG9yIjp7IiRpZCI6IjEzMTUiLCIkdHlwZSI6Ik5MUkUuQ29tbW9uLkRvbS5Tb2xpZENvbG9yQnJ1c2gsIE5MUkUuQ29tbW9uIiwiQ29sb3IiOnsiJGlkIjoiMTMxNiIsIkEiOjI1NSwiUiI6MjQzLCJHIjoyMzUsIkIiOjIzNX19LCJMaW5lV2VpZ2h0IjoxLjAsIkxpbmVUeXBlIjowLCJQYXJlbnRTdHlsZSI6bnVsbH0sIk1hcmdpbiI6bnVsbCwiU3RhcnREYXRlUG9zaXRpb24iOjMsIkVuZERhdGVQb3NpdGlvbiI6NCwiRGF0ZUlzVmlzaWJsZSI6dHJ1ZSwiVGl0bGVQb3NpdGlvbiI6MSwiRHVyYXRpb25Qb3NpdGlvbiI6NiwiUGVyY2VudGFnZUNvbXBsZXRlZFBvc2l0aW9uIjoyLCJTcGFjaW5nIjozLCJJc0JlbG93VGltZWJhbmQiOnRydWUsIlBlcmNlbnRhZ2VDb21wbGV0ZVNoYXBlT3BhY2l0eSI6MzUsIlNoYXBlU3R5bGUiOnsiJGlkIjoiMTMxNyIsIk1hcmdpbiI6eyIkaWQiOiIxMzE4IiwiVG9wIjowLjAsIkxlZnQiOjQuMCwiUmlnaHQiOjQuMCwiQm90dG9tIjowLjB9LCJQYWRkaW5nIjp7IiRpZCI6IjEzMTkiLCJUb3AiOjAuMCwiTGVmdCI6MC4wLCJSaWdodCI6MC4wLCJCb3R0b20iOjAuMH0sIkJhY2tncm91bmQiOnsiJGlkIjoiMTMyMCIsIkNvbG9yIjp7IiRpZCI6IjEzMjEiLCJBIjoxMjcsIlIiOjUyLCJHIjoxNDgsIkIiOjE4Nn19LCJJc1Zpc2libGUiOnRydWUsIldpZHRoIjowLjAsIkhlaWdodCI6MTAuMCwiQm9yZGVyU3R5bGUiOnsiJGlkIjoiMTMyMiIsIkxpbmVDb2xvciI6eyIkaWQiOiIxMzIzIiwiJHR5cGUiOiJOTFJFLkNvbW1vbi5Eb20uU29saWRDb2xvckJydXNoLCBOTFJFLkNvbW1vbiIsIkNvbG9yIjp7IiRpZCI6IjEzMjQiLCJBIjoyNTUsIlIiOjIzNCwiRyI6MjIsIkIiOjMwfX0sIkxpbmVXZWlnaHQiOjAuMCwiTGluZVR5cGUiOjAsIlBhcmVudFN0eWxlIjpudWxsfSwiUGFyZW50U3R5bGUiOm51bGx9LCJUaXRsZVN0eWxlIjp7IiRpZCI6IjEzMjUiLCJGb250U2V0dGluZ3MiOnsiJGlkIjoiMTMyNiIsIkZvbnRTaXplIjoxMiwiRm9udE5hbWUiOiJTZWdvZSBVSSIsIklzQm9sZCI6ZmFsc2UsIklzSXRhbGljIjpmYWxzZSwiSXNVbmRlcmxpbmVkIjpmYWxzZSwiUGFyZW50U3R5bGUiOm51bGx9LCJBdXRvU2l6ZSI6MCwiRm9yZWdyb3VuZCI6eyIkcmVmIjoiNDEifSwiTWF4V2lkdGgiOjIwMC4wLCJNYXhIZWlnaHQiOiJJbmZpbml0eSIsIlNtYXJ0Rm9yZWdyb3VuZElzQWN0aXZlIjpmYWxzZSwiSG9yaXpvbnRhbEFsaWdubWVudCI6MCwiVmVydGljYWxBbGlnbm1lbnQiOjAsIlNtYXJ0Rm9yZWdyb3VuZCI6bnVsbCwiQmFja2dyb3VuZEZpbGxUeXBlIjowLCJNYXJnaW4iOnsiJGlkIjoiMTMyNyIsIlRvcCI6MC4wLCJMZWZ0IjowLjAsIlJpZ2h0IjowLjAsIkJvdHRvbSI6MC4wfSwiUGFkZGluZyI6eyIkaWQiOiIxMzI4IiwiVG9wIjowLjAsIkxlZnQiOjAuMCwiUmlnaHQiOjAuMCwiQm90dG9tIjowLjB9LCJCYWNrZ3JvdW5kIjp7IiRpZCI6IjEzMjkiLCJDb2xvciI6eyIkcmVmIjoiMTE5MiJ9fSwiSXNWaXNpYmxlIjp0cnVlLCJXaWR0aCI6MC4wLCJIZWlnaHQiOjAuMCwiQm9yZGVyU3R5bGUiOm51bGwsIlBhcmVudFN0eWxlIjpudWxsfSwiRGF0ZVN0eWxlIjp7IiRpZCI6IjEzMzAiLCJGb250U2V0dGluZ3MiOnsiJGlkIjoiMTMzMSIsIkZvbnRTaXplIjo5LCJGb250TmFtZSI6IlNlZ29lIFVJIFNlbWlib2xkIiwiSXNCb2xkIjpmYWxzZSwiSXNJdGFsaWMiOmZhbHNlLCJJc1VuZGVybGluZWQiOmZhbHNlLCJQYXJlbnRTdHlsZSI6bnVsbH0sIkF1dG9TaXplIjowLCJGb3JlZ3JvdW5kIjp7IiRyZWYiOiI0OSJ9LCJNYXhXaWR0aCI6MjAwLjAsIk1heEhlaWdodCI6IkluZmluaXR5IiwiU21hcnRGb3JlZ3JvdW5kSXNBY3RpdmUiOmZhbHNlLCJIb3Jpem9udGFsQWxpZ25tZW50IjoxLCJWZXJ0aWNhbEFsaWdubWVudCI6MCwiU21hcnRGb3JlZ3JvdW5kIjpudWxsLCJCYWNrZ3JvdW5kRmlsbFR5cGUiOjAsIk1hcmdpbiI6eyIkaWQiOiIxMzMyIiwiVG9wIjowLjAsIkxlZnQiOjAuMCwiUmlnaHQiOjAuMCwiQm90dG9tIjowLjB9LCJQYWRkaW5nIjp7IiRpZCI6IjEzMzMiLCJUb3AiOjAuMCwiTGVmdCI6MC4wLCJSaWdodCI6MC4wLCJCb3R0b20iOjAuMH0sIkJhY2tncm91bmQiOnsiJGlkIjoiMTMzNCIsIkNvbG9yIjp7IiRyZWYiOiIxMTkyIn19LCJJc1Zpc2libGUiOmZhbHNlLCJXaWR0aCI6MC4wLCJIZWlnaHQiOjAuMCwiQm9yZGVyU3R5bGUiOm51bGwsIlBhcmVudFN0eWxlIjpudWxsfSwiRGF0ZUZvcm1hdCI6eyIkaWQiOiIxMzM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MzYiLCJGb3JtYXQiOjAsIklzVmlzaWJsZSI6ZmFsc2UsIkxhc3RLbm93blZpc2liaWxpdHlTdGF0ZSI6ZmFsc2V9LCJJc1Zpc2libGUiOnRydWUsIlBhcmVudFN0eWxlIjpudWxsLCJfZXhwbGljaXRseVNldCI6eyIkaWQiOiIxMzM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EzMzgiLCJUaXRsZVBvc2l0aW9uIjoiUmlnaHQiLCJEYXRlUG9zaXRpb24iOiJMZWZ0IiwiU2hhcGVUeXBlIjo3LCJTaGFwZVNpemUiOjAsIlNwYWNpbmciOjUsIlNoYXBlU3R5bGUiOnsiJGlkIjoiMTMzOSIsIk1hcmdpbiI6eyIkaWQiOiIxMzQwIiwiVG9wIjowLjAsIkxlZnQiOjAuMCwiUmlnaHQiOjAuMCwiQm90dG9tIjowLjB9LCJQYWRkaW5nIjp7IiRpZCI6IjEzNDEiLCJUb3AiOjAuMCwiTGVmdCI6MC4wLCJSaWdodCI6MC4wLCJCb3R0b20iOjAuMH0sIkJhY2tncm91bmQiOnsiJGlkIjoiMTM0MiIsIkNvbG9yIjp7IiRpZCI6IjEzNDMiLCJBIjoyNTUsIlIiOjE5MywiRyI6MTUyLCJCIjo4OX19LCJJc1Zpc2libGUiOnRydWUsIldpZHRoIjoxMi4wLCJIZWlnaHQiOjE0LjAsIkJvcmRlclN0eWxlIjp7IiRpZCI6IjEzNDQiLCJMaW5lQ29sb3IiOnsiJGlkIjoiMTM0NSIsIiR0eXBlIjoiTkxSRS5Db21tb24uRG9tLlNvbGlkQ29sb3JCcnVzaCwgTkxSRS5Db21tb24iLCJDb2xvciI6eyIkaWQiOiIxMzQ2IiwiQSI6MjU1LCJSIjoyNTUsIkciOjAsIkIiOjB9fSwiTGluZVdlaWdodCI6MC4wLCJMaW5lVHlwZSI6MCwiUGFyZW50U3R5bGUiOm51bGx9LCJQYXJlbnRTdHlsZSI6bnVsbH0sIlRpdGxlU3R5bGUiOnsiJGlkIjoiMTM0NyIsIkZvbnRTZXR0aW5ncyI6eyIkaWQiOiIxMzQ4IiwiRm9udFNpemUiOjEwLCJGb250TmFtZSI6Ik1vbnRzZXJyYXQiLCJJc0JvbGQiOnRydWUsIklzSXRhbGljIjpmYWxzZSwiSXNVbmRlcmxpbmVkIjpmYWxzZSwiUGFyZW50U3R5bGUiOm51bGx9LCJBdXRvU2l6ZSI6MCwiRm9yZWdyb3VuZCI6eyIkaWQiOiIxMzQ5IiwiQ29sb3IiOnsiJGlkIjoiMTM1MC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TM1MSIsIlRvcCI6MC4wLCJMZWZ0IjowLjAsIlJpZ2h0IjowLjAsIkJvdHRvbSI6MC4wfSwiUGFkZGluZyI6eyIkaWQiOiIxMzUyIiwiVG9wIjowLjAsIkxlZnQiOjAuMCwiUmlnaHQiOjAuMCwiQm90dG9tIjowLjB9LCJCYWNrZ3JvdW5kIjp7IiRpZCI6IjEzNTMiLCJDb2xvciI6eyIkaWQiOiIxMzU0IiwiQSI6ODksIlIiOjAsIkciOjAsIkIiOjB9fSwiSXNWaXNpYmxlIjp0cnVlLCJXaWR0aCI6MC4wLCJIZWlnaHQiOjAuMCwiQm9yZGVyU3R5bGUiOm51bGwsIlBhcmVudFN0eWxlIjpudWxsfSwiRGF0ZVN0eWxlIjp7IiRpZCI6IjEzNTUiLCJGb250U2V0dGluZ3MiOnsiJGlkIjoiMTM1NiIsIkZvbnRTaXplIjo4LCJGb250TmFtZSI6IlNlZ29lIFVJIiwiSXNCb2xkIjp0cnVlLCJJc0l0YWxpYyI6ZmFsc2UsIklzVW5kZXJsaW5lZCI6ZmFsc2UsIlBhcmVudFN0eWxlIjpudWxsfSwiQXV0b1NpemUiOjAsIkZvcmVncm91bmQiOnsiJGlkIjoiMTM1NyIsIkNvbG9yIjp7IiRpZCI6IjEzNTgiLCJBIjoyNTUsIlIiOjE1OSwiRyI6NDEsIkIiOjU0fX0sIk1heFdpZHRoIjoyMDAuMCwiTWF4SGVpZ2h0IjoiSW5maW5pdHkiLCJTbWFydEZvcmVncm91bmRJc0FjdGl2ZSI6ZmFsc2UsIkhvcml6b250YWxBbGlnbm1lbnQiOjAsIlZlcnRpY2FsQWxpZ25tZW50IjowLCJTbWFydEZvcmVncm91bmQiOm51bGwsIkJhY2tncm91bmRGaWxsVHlwZSI6MCwiTWFyZ2luIjp7IiRpZCI6IjEzNTkiLCJUb3AiOjAuMCwiTGVmdCI6MC4wLCJSaWdodCI6MC4wLCJCb3R0b20iOjAuMH0sIlBhZGRpbmciOnsiJGlkIjoiMTM2MCIsIlRvcCI6MC4wLCJMZWZ0IjowLjAsIlJpZ2h0IjowLjAsIkJvdHRvbSI6MC4wfSwiQmFja2dyb3VuZCI6eyIkaWQiOiIxMzYxIiwiQ29sb3IiOnsiJGlkIjoiMTM2MiIsIkEiOjg5LCJSIjowLCJHIjowLCJCIjowfX0sIklzVmlzaWJsZSI6dHJ1ZSwiV2lkdGgiOjAuMCwiSGVpZ2h0IjowLjAsIkJvcmRlclN0eWxlIjpudWxsLCJQYXJlbnRTdHlsZSI6bnVsbH0sIkRhdGVGb3JtYXQiOnsiJGlkIjoiMTM2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zNjQiLCJEYXRlUGFydElzVmlzaWJsZSI6dHJ1ZSwiVGltZVBhcnRJc1Zpc2libGUiOmZhbHNlfX0sIldlZWtOdW1iZXJpbmciOnsiJGlkIjoiMTM2NSIsIkZvcm1hdCI6MCwiSXNWaXNpYmxlIjpmYWxzZSwiTGFzdEtub3duVmlzaWJpbGl0eVN0YXRlIjpmYWxzZX0sIklzVmlzaWJsZSI6dHJ1ZSwiUGFyZW50U3R5bGUiOm51bGx9LCJHcmlkbGluZVBhbmVsU3R5bGUiOnsiJGlkIjoiMTM2NiIsIkdyaWRsaW5lU3R5bGUiOnsiJGlkIjoiMTM2NyIsIkxpbmVDb2xvciI6eyIkaWQiOiIxMzY4IiwiJHR5cGUiOiJOTFJFLkNvbW1vbi5Eb20uU29saWRDb2xvckJydXNoLCBOTFJFLkNvbW1vbiIsIkNvbG9yIjp7IiRpZCI6IjEzNjkiLCJBIjozOCwiUiI6OTYsIkciOjcyLCJCIjoxMjB9fSwiTGluZVdlaWdodCI6MS4wLCJMaW5lVHlwZSI6MCwiUGFyZW50U3R5bGUiOm51bGx9LCJNYXJnaW4iOnsiJGlkIjoiMTM3MCIsIlRvcCI6MC4wLCJMZWZ0IjowLjAsIlJpZ2h0IjowLjAsIkJvdHRvbSI6MC4wfSwiUGFkZGluZyI6eyIkaWQiOiIxMzcxIiwiVG9wIjowLjAsIkxlZnQiOjAuMCwiUmlnaHQiOjAuMCwiQm90dG9tIjowLjB9LCJCYWNrZ3JvdW5kIjpudWxsLCJJc1Zpc2libGUiOnRydWUsIldpZHRoIjowLjAsIkhlaWdodCI6MC4wLCJCb3JkZXJTdHlsZSI6eyIkaWQiOiIxMzcyIiwiTGluZUNvbG9yIjpudWxsLCJMaW5lV2VpZ2h0IjowLjAsIkxpbmVUeXBlIjowLCJQYXJlbnRTdHlsZSI6bnVsbH0sIlBhcmVudFN0eWxlIjpudWxsfSwiQWN0aXZpdHlMaW5lUGFuZWxTdHlsZSI6eyIkaWQiOiIxMzczIiwiQWN0aXZpdHlMaW5lU3R5bGUiOnsiJGlkIjoiMTM3NCIsIkxpbmVDb2xvciI6eyIkaWQiOiIxMzc1IiwiJHR5cGUiOiJOTFJFLkNvbW1vbi5Eb20uU29saWRDb2xvckJydXNoLCBOTFJFLkNvbW1vbiIsIkNvbG9yIjp7IiRpZCI6IjEzNzYiLCJBIjozOCwiUiI6NTIsIkciOjE0OCwiQiI6MTg2fX0sIkxpbmVXZWlnaHQiOjEuMCwiTGluZVR5cGUiOjAsIlBhcmVudFN0eWxlIjpudWxsfSwiTWFyZ2luIjp7IiRpZCI6IjEzNzciLCJUb3AiOjAuMCwiTGVmdCI6MC4wLCJSaWdodCI6MC4wLCJCb3R0b20iOjAuMH0sIlBhZGRpbmciOnsiJGlkIjoiMTM3OCIsIlRvcCI6MC4wLCJMZWZ0IjowLjAsIlJpZ2h0IjowLjAsIkJvdHRvbSI6MC4wfSwiQmFja2dyb3VuZCI6bnVsbCwiSXNWaXNpYmxlIjp0cnVlLCJXaWR0aCI6MC4wLCJIZWlnaHQiOjAuMCwiQm9yZGVyU3R5bGUiOm51bGwsIlBhcmVudFN0eWxlIjpudWxsfSwiX3NlbGVjdGVkVGhlbWVQcmVzZXRDb2xvcnMiOnsiJGlkIjoiMTM3OSIsIlRleHRMaWdodCI6eyIkaWQiOiIxMzgwIiwiQSI6MjU1LCJSIjoyNTUsIkciOjI1NSwiQiI6MjU1fSwiVGV4dERhcmsiOnsiJGlkIjoiMTM4MSIsIkEiOjI1NSwiUiI6MCwiRyI6MCwiQiI6MH0sIkFjY2VudDEiOnsiJHJlZiI6IjEyMTUifSwiQWNjZW50MiI6eyIkcmVmIjoiMTE3NSJ9LCJBY2NlbnQzIjp7IiRyZWYiOiIyMzIifSwiQWNjZW50NCI6eyIkcmVmIjoiNjM2In0sIkFjY2VudDUiOnsiJHJlZiI6IjEwMDAifSwiQWNjZW50NiI6eyIkaWQiOiIxMzgyIiwiQSI6MjU1LCJSIjoxNSwiRyI6MTU4LCJCIjoyMTN9LCJBY2NlbnQ3Ijp7IiRpZCI6IjEzODMiLCJBIjoyNTUsIlIiOjE2MCwiRyI6NDMsIkIiOjE0N30sIkFjY2VudDgiOnsiJGlkIjoiMTM4NCIsIkEiOjI1NSwiUiI6NzgsIkciOjE2NywiQiI6NDZ9fSwiU2hvd0VsYXBzZWRUaW1lR3JhZGllbnRTdHlsZSI6ZmFsc2UsIlRpbWViYW5kUmVzZXJ2ZWRMZWZ0QXJlYVN0eWxlIjp7IiRpZCI6IjEzODUiLCJBY3Rpdml0eUhlYWRlcldpZHRoIjowLjAsIklzU2V0IjpmYWxzZX0sIkRlZmF1bHRTd2ltbGFuZVN0eWxlIjp7IiRpZCI6IjEzODYiLCJIZWFkZXJTdHlsZSI6eyIkaWQiOiIxMzg3IiwiVGV4dFN0eWxlIjp7IiRpZCI6IjEzODgiLCJGb250U2V0dGluZ3MiOnsiJGlkIjoiMTM4OSIsIkZvbnRTaXplIjoxMiwiRm9udE5hbWUiOiJDYWxpYnJpIiwiSXNCb2xkIjpmYWxzZSwiSXNJdGFsaWMiOmZhbHNlLCJJc1VuZGVybGluZWQiOmZhbHNlLCJQYXJlbnRTdHlsZSI6bnVsbH0sIkF1dG9TaXplIjowLCJGb3JlZ3JvdW5kIjp7IiRpZCI6IjEzOTAiLCJDb2xvciI6eyIkaWQiOiIxMzkxIiwiQSI6MjU1LCJSIjozMiwiRyI6NTYsIkIiOjEwMH19LCJNYXhXaWR0aCI6MC4wLCJNYXhIZWlnaHQiOjAuMCwiU21hcnRGb3JlZ3JvdW5kSXNBY3RpdmUiOmZhbHNlLCJIb3Jpem9udGFsQWxpZ25tZW50IjowLCJWZXJ0aWNhbEFsaWdubWVudCI6MCwiU21hcnRGb3JlZ3JvdW5kIjpudWxsLCJCYWNrZ3JvdW5kRmlsbFR5cGUiOjAsIk1hcmdpbiI6eyIkaWQiOiIxMzkyIiwiVG9wIjowLjAsIkxlZnQiOjAuMCwiUmlnaHQiOjAuMCwiQm90dG9tIjowLjB9LCJQYWRkaW5nIjp7IiRpZCI6IjEzOTMiLCJUb3AiOjAuMCwiTGVmdCI6MC4wLCJSaWdodCI6MC4wLCJCb3R0b20iOjAuMH0sIkJhY2tncm91bmQiOm51bGwsIklzVmlzaWJsZSI6ZmFsc2UsIldpZHRoIjowLjAsIkhlaWdodCI6MC4wLCJCb3JkZXJTdHlsZSI6bnVsbCwiUGFyZW50U3R5bGUiOm51bGx9LCJSZWN0YW5nbGVTdHlsZSI6eyIkaWQiOiIxMzk0IiwiTWFyZ2luIjp7IiRpZCI6IjEzOTUiLCJUb3AiOjAuMCwiTGVmdCI6MC4wLCJSaWdodCI6MC4wLCJCb3R0b20iOjAuMH0sIlBhZGRpbmciOnsiJGlkIjoiMTM5NiIsIlRvcCI6MC4wLCJMZWZ0IjowLjAsIlJpZ2h0IjowLjAsIkJvdHRvbSI6MC4wfSwiQmFja2dyb3VuZCI6eyIkaWQiOiIxMzk3IiwiQ29sb3IiOnsiJGlkIjoiMTM5OCIsIkEiOjEyNywiUiI6OTEsIkciOjE1NSwiQiI6MjEzfX0sIklzVmlzaWJsZSI6ZmFsc2UsIldpZHRoIjowLjAsIkhlaWdodCI6MC4wLCJCb3JkZXJTdHlsZSI6eyIkaWQiOiIxMzk5IiwiTGluZUNvbG9yIjp7IiRpZCI6IjE0MDAiLCIkdHlwZSI6Ik5MUkUuQ29tbW9uLkRvbS5Tb2xpZENvbG9yQnJ1c2gsIE5MUkUuQ29tbW9uIiwiQ29sb3IiOnsiJGlkIjoiMTQwMSIsIkEiOjI1NSwiUiI6MjU1LCJHIjowLCJCIjowfX0sIkxpbmVXZWlnaHQiOjAuMCwiTGluZVR5cGUiOjAsIlBhcmVudFN0eWxlIjpudWxsfSwiUGFyZW50U3R5bGUiOm51bGx9LCJNYXJnaW4iOnsiJGlkIjoiMTQwMiIsIlRvcCI6MC4wLCJMZWZ0IjowLjAsIlJpZ2h0IjowLjAsIkJvdHRvbSI6MC4wfSwiUGFkZGluZyI6eyIkaWQiOiIxNDAzIiwiVG9wIjowLjAsIkxlZnQiOjAuMCwiUmlnaHQiOjAuMCwiQm90dG9tIjowLjB9LCJCYWNrZ3JvdW5kIjpudWxsLCJJc1Zpc2libGUiOnRydWUsIldpZHRoIjowLjAsIkhlaWdodCI6MC4wLCJCb3JkZXJTdHlsZSI6bnVsbCwiUGFyZW50U3R5bGUiOm51bGx9LCJCYWNrZ3JvdW5kU3R5bGUiOnsiJGlkIjoiMTQwNCIsIk1hcmdpbiI6eyIkaWQiOiIxNDA1IiwiVG9wIjowLjAsIkxlZnQiOjAuMCwiUmlnaHQiOjAuMCwiQm90dG9tIjowLjB9LCJQYWRkaW5nIjp7IiRpZCI6IjE0MDYiLCJUb3AiOjAuMCwiTGVmdCI6MC4wLCJSaWdodCI6MC4wLCJCb3R0b20iOjAuMH0sIkJhY2tncm91bmQiOnsiJGlkIjoiMTQwNyIsIkNvbG9yIjp7IiRpZCI6IjE0MDgiLCJBIjozOCwiUiI6OTEsIkciOjE1NSwiQiI6MjEzfX0sIklzVmlzaWJsZSI6dHJ1ZSwiV2lkdGgiOjAuMCwiSGVpZ2h0IjowLjAsIkJvcmRlclN0eWxlIjp7IiRpZCI6IjE0MDkiLCJMaW5lQ29sb3IiOnsiJGlkIjoiMTQxMCIsIiR0eXBlIjoiTkxSRS5Db21tb24uRG9tLlNvbGlkQ29sb3JCcnVzaCwgTkxSRS5Db21tb24iLCJDb2xvciI6eyIkaWQiOiIxNDExIiwiQSI6MjU1LCJSIjoyNTUsIkciOjAsIkIiOjB9fSwiTGluZVdlaWdodCI6MC4wLCJMaW5lVHlwZSI6MCwiUGFyZW50U3R5bGUiOm51bGx9LCJQYXJlbnRTdHlsZSI6bnVsbH0sIklzQWJvdmVUaW1lYmFuZCI6ZmFsc2UsIk1hcmdpbiI6eyIkaWQiOiIxNDEyIiwiVG9wIjowLjAsIkxlZnQiOjAuMCwiUmlnaHQiOjAuMCwiQm90dG9tIjowLjB9LCJQYWRkaW5nIjp7IiRpZCI6IjE0MTMiLCJUb3AiOjAuMCwiTGVmdCI6MC4wLCJSaWdodCI6MC4wLCJCb3R0b20iOjAuMH0sIklzVmlzaWJsZSI6dHJ1ZSwiV2lkdGgiOjAuMCwiSGVpZ2h0IjowLjAsIkJvcmRlclN0eWxlIjpudWxsLCJQYXJlbnRTdHlsZSI6bnVsbH0sIkRlZmF1bHRTd2ltbGFuZVYyU3R5bGUiOnsiJGlkIjoiMTQxNCIsIlN0eWxlSWQiOiIwMDAwMDAwMC0wMDAwLTAwMDAtMDAwMC0wMDAwMDAwMDAwMDAiLCJIZWFkZXJTdHlsZSI6eyIkaWQiOiIxNDE1IiwiVGV4dElzVmVydGljYWwiOmZhbHNlLCJUZXh0U3R5bGUiOnsiJGlkIjoiMTQxNiIsIkZvbnRTZXR0aW5ncyI6eyIkaWQiOiIxNDE3IiwiRm9udFNpemUiOjE2LCJGb250TmFtZSI6Ik1vbnRzZXJyYXQgU2VtaUJvbGQiLCJJc0JvbGQiOmZhbHNlLCJJc0l0YWxpYyI6ZmFsc2UsIklzVW5kZXJsaW5lZCI6ZmFsc2UsIlBhcmVudFN0eWxlIjpudWxsfSwiQXV0b1NpemUiOjIsIkZvcmVncm91bmQiOnsiJGlkIjoiMTQxOCIsIkNvbG9yIjp7IiRpZCI6IjE0MTkiLCJBIjoyNTUsIlIiOjU1LCJHIjo1MywiQiI6Njl9fSwiTWF4V2lkdGgiOiJJbmZpbml0eSIsIk1heEhlaWdodCI6IkluZmluaXR5IiwiU21hcnRGb3JlZ3JvdW5kSXNBY3RpdmUiOmZhbHNlLCJIb3Jpem9udGFsQWxpZ25tZW50IjowLCJWZXJ0aWNhbEFsaWdubWVudCI6MCwiU21hcnRGb3JlZ3JvdW5kIjpudWxsLCJCYWNrZ3JvdW5kRmlsbFR5cGUiOjAsIk1hcmdpbiI6eyIkaWQiOiIxNDIwIiwiVG9wIjowLjAsIkxlZnQiOjAuMCwiUmlnaHQiOjAuMCwiQm90dG9tIjowLjB9LCJQYWRkaW5nIjp7IiRpZCI6IjE0MjEiLCJUb3AiOjAuMCwiTGVmdCI6MC4wLCJSaWdodCI6MC4wLCJCb3R0b20iOjAuMH0sIkJhY2tncm91bmQiOnsiJGlkIjoiMTQyMiIsIkNvbG9yIjp7IiRpZCI6IjE0MjMiLCJBIjoyNTUsIlIiOjEyMiwiRyI6MTQwLCJCIjoxNDJ9fSwiSXNWaXNpYmxlIjpmYWxzZSwiV2lkdGgiOjAuMCwiSGVpZ2h0IjowLjAsIkJvcmRlclN0eWxlIjpudWxsLCJQYXJlbnRTdHlsZSI6bnVsbH0sIlJlY3RhbmdsZVN0eWxlIjp7IiRpZCI6IjE0MjQiLCJNYXJnaW4iOnsiJGlkIjoiMTQyNSIsIlRvcCI6MC4wLCJMZWZ0IjowLjAsIlJpZ2h0IjowLjAsIkJvdHRvbSI6MC4wfSwiUGFkZGluZyI6eyIkaWQiOiIxNDI2IiwiVG9wIjowLjAsIkxlZnQiOjAuMCwiUmlnaHQiOjAuMCwiQm90dG9tIjowLjB9LCJCYWNrZ3JvdW5kIjp7IiRpZCI6IjE0MjciLCJDb2xvciI6eyIkaWQiOiIxNDI4IiwiQSI6MTI3LCJSIjo1MiwiRyI6MTQ4LCJCIjoxODZ9fSwiSXNWaXNpYmxlIjp0cnVlLCJXaWR0aCI6MC4wLCJIZWlnaHQiOjAuMCwiQm9yZGVyU3R5bGUiOnsiJGlkIjoiMTQyOSIsIkxpbmVDb2xvciI6eyIkaWQiOiIxNDMwIiwiJHR5cGUiOiJOTFJFLkNvbW1vbi5Eb20uU29saWRDb2xvckJydXNoLCBOTFJFLkNvbW1vbiIsIkNvbG9yIjp7IiRpZCI6IjE0MzEiLCJBIjoyNTUsIlIiOjI1NSwiRyI6MjU1LCJCIjoyNTV9fSwiTGluZVdlaWdodCI6MC4wLCJMaW5lVHlwZSI6MCwiUGFyZW50U3R5bGUiOm51bGx9LCJQYXJlbnRTdHlsZSI6bnVsbH0sIk1hcmdpbiI6eyIkaWQiOiIxNDMyIiwiVG9wIjowLjAsIkxlZnQiOjAuMCwiUmlnaHQiOjAuMCwiQm90dG9tIjowLjB9LCJQYWRkaW5nIjp7IiRpZCI6IjE0MzMiLCJUb3AiOjAuMCwiTGVmdCI6MC4wLCJSaWdodCI6MC4wLCJCb3R0b20iOjAuMH0sIkJhY2tncm91bmQiOm51bGwsIklzVmlzaWJsZSI6dHJ1ZSwiV2lkdGgiOjAuMCwiSGVpZ2h0IjowLjAsIkJvcmRlclN0eWxlIjpudWxsLCJQYXJlbnRTdHlsZSI6bnVsbH0sIkJhY2tncm91bmRTdHlsZSI6eyIkaWQiOiIxNDM0IiwiTWFyZ2luIjp7IiRpZCI6IjE0MzUiLCJUb3AiOjAuMCwiTGVmdCI6MC4wLCJSaWdodCI6MC4wLCJCb3R0b20iOjAuMH0sIlBhZGRpbmciOnsiJGlkIjoiMTQzNiIsIlRvcCI6MC4wLCJMZWZ0IjowLjAsIlJpZ2h0IjowLjAsIkJvdHRvbSI6MC4wfSwiQmFja2dyb3VuZCI6eyIkaWQiOiIxNDM3IiwiQ29sb3IiOnsiJGlkIjoiMTQzOCIsIkEiOjM4LCJSIjo1MiwiRyI6MTQ4LCJCIjoxODZ9fSwiSXNWaXNpYmxlIjp0cnVlLCJXaWR0aCI6MC4wLCJIZWlnaHQiOjAuMCwiQm9yZGVyU3R5bGUiOnsiJGlkIjoiMTQzOSIsIkxpbmVDb2xvciI6eyIkaWQiOiIxNDQwIiwiJHR5cGUiOiJOTFJFLkNvbW1vbi5Eb20uU29saWRDb2xvckJydXNoLCBOTFJFLkNvbW1vbiIsIkNvbG9yIjp7IiRpZCI6IjE0NDEiLCJBIjoyNTUsIlIiOjIzNCwiRyI6MjIsIkIiOjMwfX0sIkxpbmVXZWlnaHQiOjAuMCwiTGluZVR5cGUiOjAsIlBhcmVudFN0eWxlIjpudWxsfSwiUGFyZW50U3R5bGUiOm51bGx9LCJJc0Fib3ZlVGltZWJhbmQiOmZhbHNlLCJTcGFjaW5nIjo1LCJEZWZhdWx0U3dpbWxhbmVUYXNrU3R5bGUiOnsiJGlkIjoiMTQ0MiIsIiR0eXBlIjoiTkxSRS5Db21tb24uRG9tLlN0eWxlcy5FeHBsaWNpdFNldGFibGVUYXNrU3R5bGUsIE5MUkUuQ29tbW9uIiwiU2hhcGUiOjQsIlNoYXBlVGhpY2tuZXNzIjowLCJEdXJhdGlvbkZvcm1hdCI6MCwiSW5jbHVkZU5vbldvcmtpbmdEYXlzSW5EdXJhdGlvbiI6ZmFsc2UsIlBlcmNlbnRhZ2VDb21wbGV0ZVN0eWxlIjp7IiRpZCI6IjE0NDMiLCJGb250U2V0dGluZ3MiOnsiJGlkIjoiMTQ0NCIsIkZvbnRTaXplIjoxMCwiRm9udE5hbWUiOiJDYWxpYnJpIiwiSXNCb2xkIjpmYWxzZSwiSXNJdGFsaWMiOmZhbHNlLCJJc1VuZGVybGluZWQiOmZhbHNlLCJQYXJlbnRTdHlsZSI6bnVsbH0sIkF1dG9TaXplIjowLCJGb3JlZ3JvdW5kIjp7IiRyZWYiOiIyNDkifSwiTWF4V2lkdGgiOjIwMC4wLCJNYXhIZWlnaHQiOiJJbmZpbml0eSIsIlNtYXJ0Rm9yZWdyb3VuZElzQWN0aXZlIjpmYWxzZSwiSG9yaXpvbnRhbEFsaWdubWVudCI6MSwiVmVydGljYWxBbGlnbm1lbnQiOjAsIlNtYXJ0Rm9yZWdyb3VuZCI6bnVsbCwiQmFja2dyb3VuZEZpbGxUeXBlIjowLCJNYXJnaW4iOnsiJHJlZiI6IjI1MSJ9LCJQYWRkaW5nIjp7IiRyZWYiOiIyNTIifSwiQmFja2dyb3VuZCI6eyIkcmVmIjoiMjUzIn0sIklzVmlzaWJsZSI6dHJ1ZSwiV2lkdGgiOjAuMCwiSGVpZ2h0IjowLjAsIkJvcmRlclN0eWxlIjpudWxsLCJQYXJlbnRTdHlsZSI6bnVsbH0sIkR1cmF0aW9uU3R5bGUiOnsiJGlkIjoiMTQ0NSIsIkZvbnRTZXR0aW5ncyI6eyIkaWQiOiIxNDQ2IiwiRm9udFNpemUiOjEwLCJGb250TmFtZSI6IkNhbGlicmkiLCJJc0JvbGQiOmZhbHNlLCJJc0l0YWxpYyI6ZmFsc2UsIklzVW5kZXJsaW5lZCI6ZmFsc2UsIlBhcmVudFN0eWxlIjpudWxsfSwiQXV0b1NpemUiOjAsIkZvcmVncm91bmQiOnsiJHJlZiI6IjI1NyJ9LCJNYXhXaWR0aCI6MjAwLjAsIk1heEhlaWdodCI6IkluZmluaXR5IiwiU21hcnRGb3JlZ3JvdW5kSXNBY3RpdmUiOmZhbHNlLCJIb3Jpem9udGFsQWxpZ25tZW50IjowLCJWZXJ0aWNhbEFsaWdubWVudCI6MCwiU21hcnRGb3JlZ3JvdW5kIjpudWxsLCJCYWNrZ3JvdW5kRmlsbFR5cGUiOjAsIk1hcmdpbiI6eyIkcmVmIjoiMjU5In0sIlBhZGRpbmciOnsiJHJlZiI6IjI2MCJ9LCJCYWNrZ3JvdW5kIjp7IiRyZWYiOiIyNjEifSwiSXNWaXNpYmxlIjp0cnVlLCJXaWR0aCI6MC4wLCJIZWlnaHQiOjAuMCwiQm9yZGVyU3R5bGUiOm51bGwsIlBhcmVudFN0eWxlIjpudWxsfSwiSG9yaXpvbnRhbENvbm5lY3RvclN0eWxlIjp7IiRpZCI6IjE0NDciLCJMaW5lQ29sb3IiOnsiJHJlZiI6IjI2MyJ9LCJMaW5lV2VpZ2h0IjoxLjAsIkxpbmVUeXBlIjowLCJQYXJlbnRTdHlsZSI6bnVsbH0sIlZlcnRpY2FsQ29ubmVjdG9yU3R5bGUiOnsiJGlkIjoiMTQ0OCIsIkxpbmVDb2xvciI6eyIkcmVmIjoiMjY2In0sIkxpbmVXZWlnaHQiOjEuMCwiTGluZVR5cGUiOjAsIlBhcmVudFN0eWxlIjpudWxsfSwiTWFyZ2luIjpudWxsLCJTdGFydERhdGVQb3NpdGlvbiI6MywiRW5kRGF0ZVBvc2l0aW9uIjo0LCJEYXRlSXNWaXNpYmxlIjp0cnVlLCJUaXRsZVBvc2l0aW9uIjoxLCJEdXJhdGlvblBvc2l0aW9uIjo2LCJQZXJjZW50YWdlQ29tcGxldGVkUG9zaXRpb24iOjIsIlNwYWNpbmciOjMsIklzQmVsb3dUaW1lYmFuZCI6dHJ1ZSwiUGVyY2VudGFnZUNvbXBsZXRlU2hhcGVPcGFjaXR5IjozNSwiU2hhcGVTdHlsZSI6eyIkaWQiOiIxNDQ5IiwiTWFyZ2luIjp7IiRyZWYiOiIyNjkifSwiUGFkZGluZyI6eyIkcmVmIjoiMjcwIn0sIkJhY2tncm91bmQiOnsiJHJlZiI6IjI3MSJ9LCJJc1Zpc2libGUiOnRydWUsIldpZHRoIjowLjAsIkhlaWdodCI6MTAuMCwiQm9yZGVyU3R5bGUiOnsiJGlkIjoiMTQ1MCIsIkxpbmVDb2xvciI6eyIkcmVmIjoiMjc0In0sIkxpbmVXZWlnaHQiOjAuMCwiTGluZVR5cGUiOjAsIlBhcmVudFN0eWxlIjpudWxsfSwiUGFyZW50U3R5bGUiOm51bGx9LCJUaXRsZVN0eWxlIjp7IiRpZCI6IjE0NTEiLCJGb250U2V0dGluZ3MiOnsiJGlkIjoiMTQ1MiIsIkZvbnRTaXplIjoxMiwiRm9udE5hbWUiOiJTZWdvZSBVSSIsIklzQm9sZCI6ZmFsc2UsIklzSXRhbGljIjpmYWxzZSwiSXNVbmRlcmxpbmVkIjpmYWxzZSwiUGFyZW50U3R5bGUiOm51bGx9LCJBdXRvU2l6ZSI6MCwiRm9yZWdyb3VuZCI6eyIkcmVmIjoiMjc4In0sIk1heFdpZHRoIjoyMDAuMCwiTWF4SGVpZ2h0IjoiSW5maW5pdHkiLCJTbWFydEZvcmVncm91bmRJc0FjdGl2ZSI6ZmFsc2UsIkhvcml6b250YWxBbGlnbm1lbnQiOjAsIlZlcnRpY2FsQWxpZ25tZW50IjowLCJTbWFydEZvcmVncm91bmQiOm51bGwsIkJhY2tncm91bmRGaWxsVHlwZSI6MCwiTWFyZ2luIjp7IiRyZWYiOiIyODAifSwiUGFkZGluZyI6eyIkcmVmIjoiMjgxIn0sIkJhY2tncm91bmQiOnsiJHJlZiI6IjI4MiJ9LCJJc1Zpc2libGUiOnRydWUsIldpZHRoIjowLjAsIkhlaWdodCI6MC4wLCJCb3JkZXJTdHlsZSI6bnVsbCwiUGFyZW50U3R5bGUiOm51bGx9LCJEYXRlU3R5bGUiOnsiJGlkIjoiMTQ1MyIsIkZvbnRTZXR0aW5ncyI6eyIkaWQiOiIxNDU0IiwiRm9udFNpemUiOjksIkZvbnROYW1lIjoiU2Vnb2UgVUkgU2VtaWJvbGQiLCJJc0JvbGQiOmZhbHNlLCJJc0l0YWxpYyI6ZmFsc2UsIklzVW5kZXJsaW5lZCI6ZmFsc2UsIlBhcmVudFN0eWxlIjpudWxsfSwiQXV0b1NpemUiOjAsIkZvcmVncm91bmQiOnsiJHJlZiI6IjI4NSJ9LCJNYXhXaWR0aCI6MjAwLjAsIk1heEhlaWdodCI6IkluZmluaXR5IiwiU21hcnRGb3JlZ3JvdW5kSXNBY3RpdmUiOmZhbHNlLCJIb3Jpem9udGFsQWxpZ25tZW50IjoxLCJWZXJ0aWNhbEFsaWdubWVudCI6MCwiU21hcnRGb3JlZ3JvdW5kIjpudWxsLCJCYWNrZ3JvdW5kRmlsbFR5cGUiOjAsIk1hcmdpbiI6eyIkcmVmIjoiMjg3In0sIlBhZGRpbmciOnsiJHJlZiI6IjI4OCJ9LCJCYWNrZ3JvdW5kIjp7IiRyZWYiOiIyODkifSwiSXNWaXNpYmxlIjpmYWxzZSwiV2lkdGgiOjAuMCwiSGVpZ2h0IjowLjAsIkJvcmRlclN0eWxlIjpudWxsLCJQYXJlbnRTdHlsZSI6bnVsbH0sIkRhdGVGb3JtYXQiOnsiJHJlZiI6IjI5MCJ9LCJXZWVrTnVtYmVyaW5nIjp7IiRpZCI6IjE0NTUiLCJGb3JtYXQiOjAsIklzVmlzaWJsZSI6ZmFsc2UsIkxhc3RLbm93blZpc2liaWxpdHlTdGF0ZSI6ZmFsc2V9LCJJc1Zpc2libGUiOnRydWUsIlBhcmVudFN0eWxlIjpudWxsLCJfZXhwbGljaXRseVNldCI6eyIkaWQiOiIxNDU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E0NTciLCJTaGFwZSI6NywiQ29ubmVjdG9yTWFyZ2luIjp7IiRyZWYiOiIyOTQifSwiQ29ubmVjdG9yU3R5bGUiOnsiJGlkIjoiMTQ1OCIsIkxpbmVDb2xvciI6eyIkcmVmIjoiMjk2In0sIkxpbmVXZWlnaHQiOjEuMCwiTGluZVR5cGUiOjAsIlBhcmVudFN0eWxlIjpudWxsfSwiSXNCZWxvd1RpbWViYW5kIjp0cnVlLCJQb3NpdGlvbk9uVGFzayI6MywiSGlkZURhdGUiOmZhbHNlLCJTaGFwZVNpemUiOjAsIlNwYWNpbmciOjIuMCwiUGFkZGluZyI6eyIkcmVmIjoiMjk4In0sIlNoYXBlU3R5bGUiOnsiJGlkIjoiMTQ1OSIsIk1hcmdpbiI6eyIkcmVmIjoiMzAwIn0sIlBhZGRpbmciOnsiJHJlZiI6IjMwMSJ9LCJCYWNrZ3JvdW5kIjp7IiRyZWYiOiIzMDIifSwiSXNWaXNpYmxlIjp0cnVlLCJXaWR0aCI6MTIuMCwiSGVpZ2h0IjoxNC4wLCJCb3JkZXJTdHlsZSI6eyIkaWQiOiIxNDYwIiwiTGluZUNvbG9yIjp7IiRyZWYiOiIzMDUifSwiTGluZVdlaWdodCI6MC4wLCJMaW5lVHlwZSI6MCwiUGFyZW50U3R5bGUiOm51bGx9LCJQYXJlbnRTdHlsZSI6bnVsbH0sIlRpdGxlU3R5bGUiOnsiJGlkIjoiMTQ2MSIsIkZvbnRTZXR0aW5ncyI6eyIkaWQiOiIxNDYyIiwiRm9udFNpemUiOjEwLCJGb250TmFtZSI6Ik1vbnRzZXJyYXQiLCJJc0JvbGQiOnRydWUsIklzSXRhbGljIjpmYWxzZSwiSXNVbmRlcmxpbmVkIjpmYWxzZSwiUGFyZW50U3R5bGUiOm51bGx9LCJBdXRvU2l6ZSI6MCwiRm9yZWdyb3VuZCI6eyIkcmVmIjoiMzA5In0sIk1heFdpZHRoIjoyMDAuMCwiTWF4SGVpZ2h0IjoiSW5maW5pdHkiLCJTbWFydEZvcmVncm91bmRJc0FjdGl2ZSI6ZmFsc2UsIkhvcml6b250YWxBbGlnbm1lbnQiOjEsIlZlcnRpY2FsQWxpZ25tZW50IjowLCJTbWFydEZvcmVncm91bmQiOm51bGwsIkJhY2tncm91bmRGaWxsVHlwZSI6MCwiTWFyZ2luIjp7IiRyZWYiOiIzMTEifSwiUGFkZGluZyI6eyIkcmVmIjoiMzEyIn0sIkJhY2tncm91bmQiOnsiJHJlZiI6IjMxMyJ9LCJJc1Zpc2libGUiOnRydWUsIldpZHRoIjowLjAsIkhlaWdodCI6MC4wLCJCb3JkZXJTdHlsZSI6bnVsbCwiUGFyZW50U3R5bGUiOm51bGx9LCJEYXRlU3R5bGUiOnsiJGlkIjoiMTQ2MyIsIkZvbnRTZXR0aW5ncyI6eyIkaWQiOiIxNDY0IiwiRm9udFNpemUiOjEwLCJGb250TmFtZSI6IlNlZ29lIFVJIiwiSXNCb2xkIjpmYWxzZSwiSXNJdGFsaWMiOmZhbHNlLCJJc1VuZGVybGluZWQiOmZhbHNlLCJQYXJlbnRTdHlsZSI6bnVsbH0sIkF1dG9TaXplIjowLCJGb3JlZ3JvdW5kIjp7IiRyZWYiOiIzMTcifSwiTWF4V2lkdGgiOjIwMC4wLCJNYXhIZWlnaHQiOiJJbmZpbml0eSIsIlNtYXJ0Rm9yZWdyb3VuZElzQWN0aXZlIjpmYWxzZSwiSG9yaXpvbnRhbEFsaWdubWVudCI6MSwiVmVydGljYWxBbGlnbm1lbnQiOjAsIlNtYXJ0Rm9yZWdyb3VuZCI6bnVsbCwiQmFja2dyb3VuZEZpbGxUeXBlIjowLCJNYXJnaW4iOnsiJHJlZiI6IjMxOSJ9LCJQYWRkaW5nIjp7IiRyZWYiOiIzMjAifSwiQmFja2dyb3VuZCI6eyIkcmVmIjoiMzIxIn0sIklzVmlzaWJsZSI6dHJ1ZSwiV2lkdGgiOjAuMCwiSGVpZ2h0IjowLjAsIkJvcmRlclN0eWxlIjpudWxsLCJQYXJlbnRTdHlsZSI6bnVsbH0sIkRhdGVGb3JtYXQiOnsiJHJlZiI6IjMyMyJ9LCJXZWVrTnVtYmVyaW5nIjp7IiRpZCI6IjE0NjUiLCJGb3JtYXQiOjAsIklzVmlzaWJsZSI6ZmFsc2UsIkxhc3RLbm93blZpc2liaWxpdHlTdGF0ZSI6ZmFsc2V9LCJJc1Zpc2libGUiOnRydWUsIlBhcmVudFN0eWxlIjpudWxsfSwiRGVmYXVsdFN3aW1sYW5lTWlsZXN0b25lU3R5bGUiOnsiJGlkIjoiMTQ2NiIsIlRpdGxlUG9zaXRpb24iOiJSaWdodCIsIkRhdGVQb3NpdGlvbiI6IkxlZnQiLCJTaGFwZVR5cGUiOjcsIlNoYXBlU2l6ZSI6MCwiU3BhY2luZyI6NSwiU2hhcGVTdHlsZSI6eyIkaWQiOiIxNDY3IiwiTWFyZ2luIjp7IiRyZWYiOiIzMjgifSwiUGFkZGluZyI6eyIkcmVmIjoiMzI5In0sIkJhY2tncm91bmQiOnsiJHJlZiI6IjMzMCJ9LCJJc1Zpc2libGUiOnRydWUsIldpZHRoIjoxMi4wLCJIZWlnaHQiOjE0LjAsIkJvcmRlclN0eWxlIjp7IiRpZCI6IjE0NjgiLCJMaW5lQ29sb3IiOnsiJHJlZiI6IjMzMyJ9LCJMaW5lV2VpZ2h0IjowLjAsIkxpbmVUeXBlIjowLCJQYXJlbnRTdHlsZSI6bnVsbH0sIlBhcmVudFN0eWxlIjpudWxsfSwiVGl0bGVTdHlsZSI6eyIkaWQiOiIxNDY5IiwiRm9udFNldHRpbmdzIjp7IiRpZCI6IjE0NzAiLCJGb250U2l6ZSI6MTAsIkZvbnROYW1lIjoiTW9udHNlcnJhdCIsIklzQm9sZCI6dHJ1ZSwiSXNJdGFsaWMiOmZhbHNlLCJJc1VuZGVybGluZWQiOmZhbHNlLCJQYXJlbnRTdHlsZSI6bnVsbH0sIkF1dG9TaXplIjowLCJGb3JlZ3JvdW5kIjp7IiRyZWYiOiIzMzcifSwiTWF4V2lkdGgiOjIwMC4wLCJNYXhIZWlnaHQiOiJJbmZpbml0eSIsIlNtYXJ0Rm9yZWdyb3VuZElzQWN0aXZlIjpmYWxzZSwiSG9yaXpvbnRhbEFsaWdubWVudCI6MCwiVmVydGljYWxBbGlnbm1lbnQiOjAsIlNtYXJ0Rm9yZWdyb3VuZCI6bnVsbCwiQmFja2dyb3VuZEZpbGxUeXBlIjowLCJNYXJnaW4iOnsiJHJlZiI6IjMzOSJ9LCJQYWRkaW5nIjp7IiRyZWYiOiIzNDAifSwiQmFja2dyb3VuZCI6eyIkcmVmIjoiMzQxIn0sIklzVmlzaWJsZSI6dHJ1ZSwiV2lkdGgiOjAuMCwiSGVpZ2h0IjowLjAsIkJvcmRlclN0eWxlIjpudWxsLCJQYXJlbnRTdHlsZSI6bnVsbH0sIkRhdGVTdHlsZSI6eyIkaWQiOiIxNDcxIiwiRm9udFNldHRpbmdzIjp7IiRpZCI6IjE0NzIiLCJGb250U2l6ZSI6OCwiRm9udE5hbWUiOiJTZWdvZSBVSSIsIklzQm9sZCI6dHJ1ZSwiSXNJdGFsaWMiOmZhbHNlLCJJc1VuZGVybGluZWQiOmZhbHNlLCJQYXJlbnRTdHlsZSI6bnVsbH0sIkF1dG9TaXplIjowLCJGb3JlZ3JvdW5kIjp7IiRyZWYiOiIzNDUifSwiTWF4V2lkdGgiOjIwMC4wLCJNYXhIZWlnaHQiOiJJbmZpbml0eSIsIlNtYXJ0Rm9yZWdyb3VuZElzQWN0aXZlIjpmYWxzZSwiSG9yaXpvbnRhbEFsaWdubWVudCI6MCwiVmVydGljYWxBbGlnbm1lbnQiOjAsIlNtYXJ0Rm9yZWdyb3VuZCI6bnVsbCwiQmFja2dyb3VuZEZpbGxUeXBlIjowLCJNYXJnaW4iOnsiJHJlZiI6IjM0NyJ9LCJQYWRkaW5nIjp7IiRyZWYiOiIzNDgifSwiQmFja2dyb3VuZCI6eyIkcmVmIjoiMzQ5In0sIklzVmlzaWJsZSI6dHJ1ZSwiV2lkdGgiOjAuMCwiSGVpZ2h0IjowLjAsIkJvcmRlclN0eWxlIjpudWxsLCJQYXJlbnRTdHlsZSI6bnVsbH0sIkRhdGVGb3JtYXQiOnsiJHJlZiI6IjM1MSJ9LCJXZWVrTnVtYmVyaW5nIjp7IiRpZCI6IjE0NzMiLCJGb3JtYXQiOjAsIklzVmlzaWJsZSI6ZmFsc2UsIkxhc3RLbm93blZpc2liaWxpdHlTdGF0ZSI6ZmFsc2V9LCJJc1Zpc2libGUiOnRydWUsIlBhcmVudFN0eWxlIjpudWxsfSwiRGVmYXVsdFN3aW1sYW5lQWN0aXZpdHlTdHlsZSI6eyIkaWQiOiIxNDc0IiwiSGVhZGVyU3R5bGUiOnsiJGlkIjoiMTQ3NSIsIlRleHRTdHlsZSI6eyIkaWQiOiIxNDc2IiwiRm9udFNldHRpbmdzIjp7IiRpZCI6IjE0NzciLCJGb250U2l6ZSI6MTEsIkZvbnROYW1lIjoiQ2FsaWJyaSIsIklzQm9sZCI6ZmFsc2UsIklzSXRhbGljIjpmYWxzZSwiSXNVbmRlcmxpbmVkIjpmYWxzZSwiUGFyZW50U3R5bGUiOm51bGx9LCJBdXRvU2l6ZSI6MiwiRm9yZWdyb3VuZCI6eyIkcmVmIjoiMzU4In0sIk1heFdpZHRoIjowLjAsIk1heEhlaWdodCI6IkluZmluaXR5IiwiU21hcnRGb3JlZ3JvdW5kSXNBY3RpdmUiOmZhbHNlLCJIb3Jpem9udGFsQWxpZ25tZW50IjowLCJWZXJ0aWNhbEFsaWdubWVudCI6MCwiU21hcnRGb3JlZ3JvdW5kIjpudWxsLCJCYWNrZ3JvdW5kRmlsbFR5cGUiOjAsIk1hcmdpbiI6eyIkcmVmIjoiMzYwIn0sIlBhZGRpbmciOnsiJHJlZiI6IjM2MSJ9LCJCYWNrZ3JvdW5kIjpudWxsLCJJc1Zpc2libGUiOnRydWUsIldpZHRoIjowLjAsIkhlaWdodCI6MC4wLCJCb3JkZXJTdHlsZSI6bnVsbCwiUGFyZW50U3R5bGUiOm51bGx9LCJSZWN0YW5nbGVTdHlsZSI6eyIkaWQiOiIxNDc4IiwiTWFyZ2luIjp7IiRyZWYiOiIzNjMifSwiUGFkZGluZyI6eyIkcmVmIjoiMzY0In0sIkJhY2tncm91bmQiOnsiJHJlZiI6IjM2NSJ9LCJJc1Zpc2libGUiOnRydWUsIldpZHRoIjowLjAsIkhlaWdodCI6MC4wLCJCb3JkZXJTdHlsZSI6eyIkaWQiOiIxNDc5IiwiTGluZUNvbG9yIjp7IiRyZWYiOiIzNjgifSwiTGluZVdlaWdodCI6MC4wLCJMaW5lVHlwZSI6MCwiUGFyZW50U3R5bGUiOm51bGx9LCJQYXJlbnRTdHlsZSI6bnVsbH0sIk1hcmdpbiI6eyIkcmVmIjoiMzcwIn0sIlBhZGRpbmciOnsiJHJlZiI6IjM3MSJ9LCJCYWNrZ3JvdW5kIjpudWxsLCJJc1Zpc2libGUiOnRydWUsIldpZHRoIjowLjAsIkhlaWdodCI6MC4wLCJCb3JkZXJTdHlsZSI6bnVsbCwiUGFyZW50U3R5bGUiOm51bGx9LCJCYWNrZ3JvdW5kU3R5bGUiOnsiJGlkIjoiMTQ4MCIsIk1hcmdpbiI6eyIkcmVmIjoiMzczIn0sIlBhZGRpbmciOnsiJHJlZiI6IjM3NCJ9LCJCYWNrZ3JvdW5kIjp7IiRyZWYiOiIyNDEifSwiSXNWaXNpYmxlIjp0cnVlLCJXaWR0aCI6MC4wLCJIZWlnaHQiOjAuMCwiQm9yZGVyU3R5bGUiOnsiJGlkIjoiMTQ4MSIsIkxpbmVDb2xvciI6eyIkcmVmIjoiMzc2In0sIkxpbmVXZWlnaHQiOjAuMCwiTGluZVR5cGUiOjAsIlBhcmVudFN0eWxlIjpudWxsfSwiUGFyZW50U3R5bGUiOm51bGx9LCJNYXJnaW4iOnsiJHJlZiI6IjM3OCJ9LCJQYWRkaW5nIjp7IiRyZWYiOiIzNzkifSwiSXNWaXNpYmxlIjp0cnVlLCJXaWR0aCI6MC4wLCJIZWlnaHQiOjAuMCwiQm9yZGVyU3R5bGUiOm51bGwsIlBhcmVudFN0eWxlIjpudWxsfSwiTWFyZ2luIjp7IiRpZCI6IjE0ODIiLCJUb3AiOjAuMCwiTGVmdCI6MC4wLCJSaWdodCI6MC4wLCJCb3R0b20iOjAuMH0sIlBhZGRpbmciOnsiJGlkIjoiMTQ4MyIsIlRvcCI6MC4wLCJMZWZ0IjowLjAsIlJpZ2h0IjowLjAsIkJvdHRvbSI6MC4wfSwiSXNWaXNpYmxlIjp0cnVlLCJXaWR0aCI6MC4wLCJIZWlnaHQiOjAuMCwiQm9yZGVyU3R5bGUiOnsiJGlkIjoiMTQ4NCIsIkxpbmVDb2xvciI6bnVsbCwiTGluZVdlaWdodCI6MC4wLCJMaW5lVHlwZSI6MCwiUGFyZW50U3R5bGUiOm51bGx9LCJQYXJlbnRTdHlsZSI6bnVsbH0sIl9hZGRpdGlvbmFsU3dpbWxhbmVWMlN0eWxlcyI6W3siJGlkIjoiMTQ4NSIsIlN0eWxlSWQiOiIwMDAwMDAwMC0wMDAwLTAwMDAtMDAwMC0wMDAwMDAwMDAwMDAiLCJIZWFkZXJTdHlsZSI6eyIkaWQiOiIxNDg2IiwiVGV4dElzVmVydGljYWwiOmZhbHNlLCJUZXh0U3R5bGUiOnsiJGlkIjoiMTQ4NyIsIkZvbnRTZXR0aW5ncyI6eyIkaWQiOiIxNDg4IiwiRm9udFNpemUiOjE2LCJGb250TmFtZSI6Ik1vbnRzZXJyYXQgU2VtaUJvbGQiLCJJc0JvbGQiOmZhbHNlLCJJc0l0YWxpYyI6ZmFsc2UsIklzVW5kZXJsaW5lZCI6ZmFsc2UsIlBhcmVudFN0eWxlIjpudWxsfSwiQXV0b1NpemUiOjAsIkZvcmVncm91bmQiOnsiJGlkIjoiMTQ4OSIsIkNvbG9yIjp7IiRpZCI6IjE0OTAiLCJBIjoyNTUsIlIiOjU1LCJHIjo1MywiQiI6Njl9fSwiTWF4V2lkdGgiOjAuMCwiTWF4SGVpZ2h0IjowLjAsIlNtYXJ0Rm9yZWdyb3VuZElzQWN0aXZlIjpmYWxzZSwiSG9yaXpvbnRhbEFsaWdubWVudCI6MCwiVmVydGljYWxBbGlnbm1lbnQiOjAsIlNtYXJ0Rm9yZWdyb3VuZCI6bnVsbCwiQmFja2dyb3VuZEZpbGxUeXBlIjowLCJNYXJnaW4iOnsiJGlkIjoiMTQ5MSIsIlRvcCI6MC4wLCJMZWZ0IjowLjAsIlJpZ2h0IjowLjAsIkJvdHRvbSI6MC4wfSwiUGFkZGluZyI6eyIkaWQiOiIxNDkyIiwiVG9wIjowLjAsIkxlZnQiOjAuMCwiUmlnaHQiOjAuMCwiQm90dG9tIjowLjB9LCJCYWNrZ3JvdW5kIjpudWxsLCJJc1Zpc2libGUiOmZhbHNlLCJXaWR0aCI6MC4wLCJIZWlnaHQiOjAuMCwiQm9yZGVyU3R5bGUiOm51bGwsIlBhcmVudFN0eWxlIjpudWxsfSwiUmVjdGFuZ2xlU3R5bGUiOnsiJGlkIjoiMTQ5MyIsIk1hcmdpbiI6eyIkaWQiOiIxNDk0IiwiVG9wIjowLjAsIkxlZnQiOjAuMCwiUmlnaHQiOjAuMCwiQm90dG9tIjowLjB9LCJQYWRkaW5nIjp7IiRpZCI6IjE0OTUiLCJUb3AiOjAuMCwiTGVmdCI6MC4wLCJSaWdodCI6MC4wLCJCb3R0b20iOjAuMH0sIkJhY2tncm91bmQiOnsiJGlkIjoiMTQ5NiIsIkNvbG9yIjp7IiRpZCI6IjE0OTciLCJBIjoxMjcsIlIiOjg4LCJHIjoxODIsIkIiOjE5Mn19LCJJc1Zpc2libGUiOmZhbHNlLCJXaWR0aCI6MC4wLCJIZWlnaHQiOjAuMCwiQm9yZGVyU3R5bGUiOnsiJGlkIjoiMTQ5OCIsIkxpbmVDb2xvciI6eyIkaWQiOiIxNDk5IiwiJHR5cGUiOiJOTFJFLkNvbW1vbi5Eb20uU29saWRDb2xvckJydXNoLCBOTFJFLkNvbW1vbiIsIkNvbG9yIjp7IiRpZCI6IjE1MDAiLCJBIjoyNTUsIlIiOjI1NSwiRyI6MjU1LCJCIjoyNTV9fSwiTGluZVdlaWdodCI6MC4wLCJMaW5lVHlwZSI6MCwiUGFyZW50U3R5bGUiOm51bGx9LCJQYXJlbnRTdHlsZSI6bnVsbH0sIk1hcmdpbiI6eyIkaWQiOiIxNTAxIiwiVG9wIjowLjAsIkxlZnQiOjAuMCwiUmlnaHQiOjAuMCwiQm90dG9tIjowLjB9LCJQYWRkaW5nIjp7IiRpZCI6IjE1MDIiLCJUb3AiOjAuMCwiTGVmdCI6MC4wLCJSaWdodCI6MC4wLCJCb3R0b20iOjAuMH0sIkJhY2tncm91bmQiOm51bGwsIklzVmlzaWJsZSI6dHJ1ZSwiV2lkdGgiOjAuMCwiSGVpZ2h0IjowLjAsIkJvcmRlclN0eWxlIjpudWxsLCJQYXJlbnRTdHlsZSI6bnVsbH0sIkJhY2tncm91bmRTdHlsZSI6eyIkaWQiOiIxNTAzIiwiTWFyZ2luIjp7IiRpZCI6IjE1MDQiLCJUb3AiOjAuMCwiTGVmdCI6MC4wLCJSaWdodCI6MC4wLCJCb3R0b20iOjAuMH0sIlBhZGRpbmciOnsiJGlkIjoiMTUwNSIsIlRvcCI6MC4wLCJMZWZ0IjowLjAsIlJpZ2h0IjowLjAsIkJvdHRvbSI6MC4wfSwiQmFja2dyb3VuZCI6eyIkaWQiOiIxNTA2IiwiQ29sb3IiOnsiJGlkIjoiMTUwNyIsIkEiOjM4LCJSIjo4OCwiRyI6MTgyLCJCIjoxOTJ9fSwiSXNWaXNpYmxlIjp0cnVlLCJXaWR0aCI6MC4wLCJIZWlnaHQiOjAuMCwiQm9yZGVyU3R5bGUiOnsiJGlkIjoiMTUwOCIsIkxpbmVDb2xvciI6eyIkaWQiOiIxNTA5IiwiJHR5cGUiOiJOTFJFLkNvbW1vbi5Eb20uU29saWRDb2xvckJydXNoLCBOTFJFLkNvbW1vbiIsIkNvbG9yIjp7IiRpZCI6IjE1MTAiLCJBIjoyNTUsIlIiOjIzNCwiRyI6MjIsIkIiOjMwfX0sIkxpbmVXZWlnaHQiOjAuMCwiTGluZVR5cGUiOjAsIlBhcmVudFN0eWxlIjpudWxsfSwiUGFyZW50U3R5bGUiOm51bGx9LCJJc0Fib3ZlVGltZWJhbmQiOmZhbHNlLCJTcGFjaW5nIjo1LCJEZWZhdWx0U3dpbWxhbmVUYXNrU3R5bGUiOnsiJGlkIjoiMTUxMSIsIiR0eXBlIjoiTkxSRS5Db21tb24uRG9tLlN0eWxlcy5FeHBsaWNpdFNldGFibGVUYXNrU3R5bGUsIE5MUkUuQ29tbW9uIiwiU2hhcGUiOjQsIlNoYXBlVGhpY2tuZXNzIjowLCJEdXJhdGlvbkZvcm1hdCI6MCwiSW5jbHVkZU5vbldvcmtpbmdEYXlzSW5EdXJhdGlvbiI6ZmFsc2UsIlBlcmNlbnRhZ2VDb21wbGV0ZVN0eWxlIjp7IiRpZCI6IjE1MTIiLCJGb250U2V0dGluZ3MiOnsiJGlkIjoiMTUxMyIsIkZvbnRTaXplIjoxMCwiRm9udE5hbWUiOiJDYWxpYnJpIiwiSXNCb2xkIjpmYWxzZSwiSXNJdGFsaWMiOmZhbHNlLCJJc1VuZGVybGluZWQiOmZhbHNlLCJQYXJlbnRTdHlsZSI6bnVsbH0sIkF1dG9TaXplIjowLCJGb3JlZ3JvdW5kIjp7IiRyZWYiOiI2NDkifSwiTWF4V2lkdGgiOjIwMC4wLCJNYXhIZWlnaHQiOiJJbmZpbml0eSIsIlNtYXJ0Rm9yZWdyb3VuZElzQWN0aXZlIjpmYWxzZSwiSG9yaXpvbnRhbEFsaWdubWVudCI6MSwiVmVydGljYWxBbGlnbm1lbnQiOjAsIlNtYXJ0Rm9yZWdyb3VuZCI6bnVsbCwiQmFja2dyb3VuZEZpbGxUeXBlIjowLCJNYXJnaW4iOnsiJHJlZiI6IjY1MSJ9LCJQYWRkaW5nIjp7IiRyZWYiOiI2NTIifSwiQmFja2dyb3VuZCI6eyIkcmVmIjoiNjUzIn0sIklzVmlzaWJsZSI6dHJ1ZSwiV2lkdGgiOjAuMCwiSGVpZ2h0IjowLjAsIkJvcmRlclN0eWxlIjpudWxsLCJQYXJlbnRTdHlsZSI6bnVsbH0sIkR1cmF0aW9uU3R5bGUiOnsiJGlkIjoiMTUxNCIsIkZvbnRTZXR0aW5ncyI6eyIkaWQiOiIxNTE1IiwiRm9udFNpemUiOjEwLCJGb250TmFtZSI6IkNhbGlicmkiLCJJc0JvbGQiOmZhbHNlLCJJc0l0YWxpYyI6ZmFsc2UsIklzVW5kZXJsaW5lZCI6ZmFsc2UsIlBhcmVudFN0eWxlIjpudWxsfSwiQXV0b1NpemUiOjAsIkZvcmVncm91bmQiOnsiJHJlZiI6IjY1NyJ9LCJNYXhXaWR0aCI6MjAwLjAsIk1heEhlaWdodCI6IkluZmluaXR5IiwiU21hcnRGb3JlZ3JvdW5kSXNBY3RpdmUiOmZhbHNlLCJIb3Jpem9udGFsQWxpZ25tZW50IjowLCJWZXJ0aWNhbEFsaWdubWVudCI6MCwiU21hcnRGb3JlZ3JvdW5kIjpudWxsLCJCYWNrZ3JvdW5kRmlsbFR5cGUiOjAsIk1hcmdpbiI6eyIkcmVmIjoiNjU5In0sIlBhZGRpbmciOnsiJHJlZiI6IjY2MCJ9LCJCYWNrZ3JvdW5kIjp7IiRyZWYiOiI2NjEifSwiSXNWaXNpYmxlIjp0cnVlLCJXaWR0aCI6MC4wLCJIZWlnaHQiOjAuMCwiQm9yZGVyU3R5bGUiOm51bGwsIlBhcmVudFN0eWxlIjpudWxsfSwiSG9yaXpvbnRhbENvbm5lY3RvclN0eWxlIjp7IiRpZCI6IjE1MTYiLCJMaW5lQ29sb3IiOnsiJHJlZiI6IjY2MyJ9LCJMaW5lV2VpZ2h0IjoxLjAsIkxpbmVUeXBlIjowLCJQYXJlbnRTdHlsZSI6bnVsbH0sIlZlcnRpY2FsQ29ubmVjdG9yU3R5bGUiOnsiJGlkIjoiMTUxNyIsIkxpbmVDb2xvciI6eyIkcmVmIjoiNjY2In0sIkxpbmVXZWlnaHQiOjEuMCwiTGluZVR5cGUiOjAsIlBhcmVudFN0eWxlIjpudWxsfSwiTWFyZ2luIjpudWxsLCJTdGFydERhdGVQb3NpdGlvbiI6MywiRW5kRGF0ZVBvc2l0aW9uIjo0LCJEYXRlSXNWaXNpYmxlIjp0cnVlLCJUaXRsZVBvc2l0aW9uIjoxLCJEdXJhdGlvblBvc2l0aW9uIjo2LCJQZXJjZW50YWdlQ29tcGxldGVkUG9zaXRpb24iOjIsIlNwYWNpbmciOjMsIklzQmVsb3dUaW1lYmFuZCI6dHJ1ZSwiUGVyY2VudGFnZUNvbXBsZXRlU2hhcGVPcGFjaXR5IjozNSwiU2hhcGVTdHlsZSI6eyIkaWQiOiIxNTE4IiwiTWFyZ2luIjp7IiRyZWYiOiI2NjkifSwiUGFkZGluZyI6eyIkcmVmIjoiNjcwIn0sIkJhY2tncm91bmQiOnsiJHJlZiI6IjY3MSJ9LCJJc1Zpc2libGUiOnRydWUsIldpZHRoIjowLjAsIkhlaWdodCI6MTAuMCwiQm9yZGVyU3R5bGUiOnsiJGlkIjoiMTUxOSIsIkxpbmVDb2xvciI6eyIkcmVmIjoiNjc0In0sIkxpbmVXZWlnaHQiOjAuMCwiTGluZVR5cGUiOjAsIlBhcmVudFN0eWxlIjpudWxsfSwiUGFyZW50U3R5bGUiOm51bGx9LCJUaXRsZVN0eWxlIjp7IiRpZCI6IjE1MjAiLCJGb250U2V0dGluZ3MiOnsiJGlkIjoiMTUyMSIsIkZvbnRTaXplIjoxMiwiRm9udE5hbWUiOiJTZWdvZSBVSSIsIklzQm9sZCI6ZmFsc2UsIklzSXRhbGljIjpmYWxzZSwiSXNVbmRlcmxpbmVkIjpmYWxzZSwiUGFyZW50U3R5bGUiOm51bGx9LCJBdXRvU2l6ZSI6MCwiRm9yZWdyb3VuZCI6eyIkcmVmIjoiNjc4In0sIk1heFdpZHRoIjoyMDAuMCwiTWF4SGVpZ2h0IjoiSW5maW5pdHkiLCJTbWFydEZvcmVncm91bmRJc0FjdGl2ZSI6ZmFsc2UsIkhvcml6b250YWxBbGlnbm1lbnQiOjAsIlZlcnRpY2FsQWxpZ25tZW50IjowLCJTbWFydEZvcmVncm91bmQiOm51bGwsIkJhY2tncm91bmRGaWxsVHlwZSI6MCwiTWFyZ2luIjp7IiRyZWYiOiI2ODAifSwiUGFkZGluZyI6eyIkcmVmIjoiNjgxIn0sIkJhY2tncm91bmQiOnsiJHJlZiI6IjY4MiJ9LCJJc1Zpc2libGUiOnRydWUsIldpZHRoIjowLjAsIkhlaWdodCI6MC4wLCJCb3JkZXJTdHlsZSI6bnVsbCwiUGFyZW50U3R5bGUiOm51bGx9LCJEYXRlU3R5bGUiOnsiJGlkIjoiMTUyMiIsIkZvbnRTZXR0aW5ncyI6eyIkaWQiOiIxNTIzIiwiRm9udFNpemUiOjksIkZvbnROYW1lIjoiU2Vnb2UgVUkgU2VtaWJvbGQiLCJJc0JvbGQiOmZhbHNlLCJJc0l0YWxpYyI6ZmFsc2UsIklzVW5kZXJsaW5lZCI6ZmFsc2UsIlBhcmVudFN0eWxlIjpudWxsfSwiQXV0b1NpemUiOjAsIkZvcmVncm91bmQiOnsiJHJlZiI6IjY4NSJ9LCJNYXhXaWR0aCI6MjAwLjAsIk1heEhlaWdodCI6IkluZmluaXR5IiwiU21hcnRGb3JlZ3JvdW5kSXNBY3RpdmUiOmZhbHNlLCJIb3Jpem9udGFsQWxpZ25tZW50IjoxLCJWZXJ0aWNhbEFsaWdubWVudCI6MCwiU21hcnRGb3JlZ3JvdW5kIjpudWxsLCJCYWNrZ3JvdW5kRmlsbFR5cGUiOjAsIk1hcmdpbiI6eyIkcmVmIjoiNjg3In0sIlBhZGRpbmciOnsiJHJlZiI6IjY4OCJ9LCJCYWNrZ3JvdW5kIjp7IiRyZWYiOiI2ODkifSwiSXNWaXNpYmxlIjpmYWxzZSwiV2lkdGgiOjAuMCwiSGVpZ2h0IjowLjAsIkJvcmRlclN0eWxlIjpudWxsLCJQYXJlbnRTdHlsZSI6bnVsbH0sIkRhdGVGb3JtYXQiOnsiJHJlZiI6IjY5MCJ9LCJXZWVrTnVtYmVyaW5nIjp7IiRpZCI6IjE1MjQiLCJGb3JtYXQiOjAsIklzVmlzaWJsZSI6ZmFsc2UsIkxhc3RLbm93blZpc2liaWxpdHlTdGF0ZSI6ZmFsc2V9LCJJc1Zpc2libGUiOnRydWUsIlBhcmVudFN0eWxlIjpudWxsLCJfZXhwbGljaXRseVNldCI6eyIkaWQiOiIxNTI1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E1MjYiLCJTaGFwZSI6NywiQ29ubmVjdG9yTWFyZ2luIjp7IiRyZWYiOiI2OTQifSwiQ29ubmVjdG9yU3R5bGUiOnsiJGlkIjoiMTUyNyIsIkxpbmVDb2xvciI6eyIkcmVmIjoiNjk2In0sIkxpbmVXZWlnaHQiOjEuMCwiTGluZVR5cGUiOjAsIlBhcmVudFN0eWxlIjpudWxsfSwiSXNCZWxvd1RpbWViYW5kIjp0cnVlLCJQb3NpdGlvbk9uVGFzayI6MywiSGlkZURhdGUiOmZhbHNlLCJTaGFwZVNpemUiOjAsIlNwYWNpbmciOjIuMCwiUGFkZGluZyI6eyIkcmVmIjoiNjk4In0sIlNoYXBlU3R5bGUiOnsiJGlkIjoiMTUyOCIsIk1hcmdpbiI6eyIkcmVmIjoiNzAwIn0sIlBhZGRpbmciOnsiJHJlZiI6IjcwMSJ9LCJCYWNrZ3JvdW5kIjp7IiRyZWYiOiI3MDIifSwiSXNWaXNpYmxlIjp0cnVlLCJXaWR0aCI6MTIuMCwiSGVpZ2h0IjoxNC4wLCJCb3JkZXJTdHlsZSI6eyIkaWQiOiIxNTI5IiwiTGluZUNvbG9yIjp7IiRyZWYiOiI3MDUifSwiTGluZVdlaWdodCI6MC4wLCJMaW5lVHlwZSI6MCwiUGFyZW50U3R5bGUiOm51bGx9LCJQYXJlbnRTdHlsZSI6bnVsbH0sIlRpdGxlU3R5bGUiOnsiJGlkIjoiMTUzMCIsIkZvbnRTZXR0aW5ncyI6eyIkaWQiOiIxNTMxIiwiRm9udFNpemUiOjEwLCJGb250TmFtZSI6Ik1vbnRzZXJyYXQiLCJJc0JvbGQiOnRydWUsIklzSXRhbGljIjpmYWxzZSwiSXNVbmRlcmxpbmVkIjpmYWxzZSwiUGFyZW50U3R5bGUiOm51bGx9LCJBdXRvU2l6ZSI6MCwiRm9yZWdyb3VuZCI6eyIkcmVmIjoiNzA5In0sIk1heFdpZHRoIjoyMDAuMCwiTWF4SGVpZ2h0IjoiSW5maW5pdHkiLCJTbWFydEZvcmVncm91bmRJc0FjdGl2ZSI6ZmFsc2UsIkhvcml6b250YWxBbGlnbm1lbnQiOjEsIlZlcnRpY2FsQWxpZ25tZW50IjowLCJTbWFydEZvcmVncm91bmQiOm51bGwsIkJhY2tncm91bmRGaWxsVHlwZSI6MCwiTWFyZ2luIjp7IiRyZWYiOiI3MTEifSwiUGFkZGluZyI6eyIkcmVmIjoiNzEyIn0sIkJhY2tncm91bmQiOnsiJHJlZiI6IjcxMyJ9LCJJc1Zpc2libGUiOnRydWUsIldpZHRoIjowLjAsIkhlaWdodCI6MC4wLCJCb3JkZXJTdHlsZSI6bnVsbCwiUGFyZW50U3R5bGUiOm51bGx9LCJEYXRlU3R5bGUiOnsiJGlkIjoiMTUzMiIsIkZvbnRTZXR0aW5ncyI6eyIkaWQiOiIxNTMzIiwiRm9udFNpemUiOjEwLCJGb250TmFtZSI6IlNlZ29lIFVJIiwiSXNCb2xkIjpmYWxzZSwiSXNJdGFsaWMiOmZhbHNlLCJJc1VuZGVybGluZWQiOmZhbHNlLCJQYXJlbnRTdHlsZSI6bnVsbH0sIkF1dG9TaXplIjowLCJGb3JlZ3JvdW5kIjp7IiRyZWYiOiI3MTcifSwiTWF4V2lkdGgiOjIwMC4wLCJNYXhIZWlnaHQiOiJJbmZpbml0eSIsIlNtYXJ0Rm9yZWdyb3VuZElzQWN0aXZlIjpmYWxzZSwiSG9yaXpvbnRhbEFsaWdubWVudCI6MSwiVmVydGljYWxBbGlnbm1lbnQiOjAsIlNtYXJ0Rm9yZWdyb3VuZCI6bnVsbCwiQmFja2dyb3VuZEZpbGxUeXBlIjowLCJNYXJnaW4iOnsiJHJlZiI6IjcxOSJ9LCJQYWRkaW5nIjp7IiRyZWYiOiI3MjAifSwiQmFja2dyb3VuZCI6eyIkcmVmIjoiNzIxIn0sIklzVmlzaWJsZSI6dHJ1ZSwiV2lkdGgiOjAuMCwiSGVpZ2h0IjowLjAsIkJvcmRlclN0eWxlIjpudWxsLCJQYXJlbnRTdHlsZSI6bnVsbH0sIkRhdGVGb3JtYXQiOnsiJHJlZiI6IjcyMyJ9LCJXZWVrTnVtYmVyaW5nIjp7IiRpZCI6IjE1MzQiLCJGb3JtYXQiOjAsIklzVmlzaWJsZSI6ZmFsc2UsIkxhc3RLbm93blZpc2liaWxpdHlTdGF0ZSI6ZmFsc2V9LCJJc1Zpc2libGUiOnRydWUsIlBhcmVudFN0eWxlIjpudWxsfSwiRGVmYXVsdFN3aW1sYW5lTWlsZXN0b25lU3R5bGUiOnsiJGlkIjoiMTUzNSIsIlRpdGxlUG9zaXRpb24iOiJSaWdodCIsIkRhdGVQb3NpdGlvbiI6IkxlZnQiLCJTaGFwZVR5cGUiOjcsIlNoYXBlU2l6ZSI6MCwiU3BhY2luZyI6NSwiU2hhcGVTdHlsZSI6eyIkaWQiOiIxNTM2IiwiTWFyZ2luIjp7IiRyZWYiOiI3MjgifSwiUGFkZGluZyI6eyIkcmVmIjoiNzI5In0sIkJhY2tncm91bmQiOnsiJHJlZiI6IjczMCJ9LCJJc1Zpc2libGUiOnRydWUsIldpZHRoIjoxMi4wLCJIZWlnaHQiOjE0LjAsIkJvcmRlclN0eWxlIjp7IiRpZCI6IjE1MzciLCJMaW5lQ29sb3IiOnsiJHJlZiI6IjczMyJ9LCJMaW5lV2VpZ2h0IjowLjAsIkxpbmVUeXBlIjowLCJQYXJlbnRTdHlsZSI6bnVsbH0sIlBhcmVudFN0eWxlIjpudWxsfSwiVGl0bGVTdHlsZSI6eyIkaWQiOiIxNTM4IiwiRm9udFNldHRpbmdzIjp7IiRpZCI6IjE1MzkiLCJGb250U2l6ZSI6MTAsIkZvbnROYW1lIjoiTW9udHNlcnJhdCIsIklzQm9sZCI6dHJ1ZSwiSXNJdGFsaWMiOmZhbHNlLCJJc1VuZGVybGluZWQiOmZhbHNlLCJQYXJlbnRTdHlsZSI6bnVsbH0sIkF1dG9TaXplIjowLCJGb3JlZ3JvdW5kIjp7IiRyZWYiOiI3MzcifSwiTWF4V2lkdGgiOjIwMC4wLCJNYXhIZWlnaHQiOiJJbmZpbml0eSIsIlNtYXJ0Rm9yZWdyb3VuZElzQWN0aXZlIjpmYWxzZSwiSG9yaXpvbnRhbEFsaWdubWVudCI6MCwiVmVydGljYWxBbGlnbm1lbnQiOjAsIlNtYXJ0Rm9yZWdyb3VuZCI6bnVsbCwiQmFja2dyb3VuZEZpbGxUeXBlIjowLCJNYXJnaW4iOnsiJHJlZiI6IjczOSJ9LCJQYWRkaW5nIjp7IiRyZWYiOiI3NDAifSwiQmFja2dyb3VuZCI6eyIkcmVmIjoiNzQxIn0sIklzVmlzaWJsZSI6dHJ1ZSwiV2lkdGgiOjAuMCwiSGVpZ2h0IjowLjAsIkJvcmRlclN0eWxlIjpudWxsLCJQYXJlbnRTdHlsZSI6bnVsbH0sIkRhdGVTdHlsZSI6eyIkaWQiOiIxNTQwIiwiRm9udFNldHRpbmdzIjp7IiRpZCI6IjE1NDEiLCJGb250U2l6ZSI6OCwiRm9udE5hbWUiOiJTZWdvZSBVSSIsIklzQm9sZCI6dHJ1ZSwiSXNJdGFsaWMiOmZhbHNlLCJJc1VuZGVybGluZWQiOmZhbHNlLCJQYXJlbnRTdHlsZSI6bnVsbH0sIkF1dG9TaXplIjowLCJGb3JlZ3JvdW5kIjp7IiRyZWYiOiI3NDUifSwiTWF4V2lkdGgiOjIwMC4wLCJNYXhIZWlnaHQiOiJJbmZpbml0eSIsIlNtYXJ0Rm9yZWdyb3VuZElzQWN0aXZlIjpmYWxzZSwiSG9yaXpvbnRhbEFsaWdubWVudCI6MCwiVmVydGljYWxBbGlnbm1lbnQiOjAsIlNtYXJ0Rm9yZWdyb3VuZCI6bnVsbCwiQmFja2dyb3VuZEZpbGxUeXBlIjowLCJNYXJnaW4iOnsiJHJlZiI6Ijc0NyJ9LCJQYWRkaW5nIjp7IiRyZWYiOiI3NDgifSwiQmFja2dyb3VuZCI6eyIkcmVmIjoiNzQ5In0sIklzVmlzaWJsZSI6dHJ1ZSwiV2lkdGgiOjAuMCwiSGVpZ2h0IjowLjAsIkJvcmRlclN0eWxlIjpudWxsLCJQYXJlbnRTdHlsZSI6bnVsbH0sIkRhdGVGb3JtYXQiOnsiJHJlZiI6Ijc1MSJ9LCJXZWVrTnVtYmVyaW5nIjp7IiRpZCI6IjE1NDIiLCJGb3JtYXQiOjAsIklzVmlzaWJsZSI6ZmFsc2UsIkxhc3RLbm93blZpc2liaWxpdHlTdGF0ZSI6ZmFsc2V9LCJJc1Zpc2libGUiOnRydWUsIlBhcmVudFN0eWxlIjpudWxsfSwiRGVmYXVsdFN3aW1sYW5lQWN0aXZpdHlTdHlsZSI6eyIkaWQiOiIxNTQzIiwiSGVhZGVyU3R5bGUiOnsiJGlkIjoiMTU0NCIsIlRleHRTdHlsZSI6eyIkaWQiOiIxNTQ1IiwiRm9udFNldHRpbmdzIjp7IiRpZCI6IjE1NDYiLCJGb250U2l6ZSI6MTEsIkZvbnROYW1lIjoiQ2FsaWJyaSIsIklzQm9sZCI6ZmFsc2UsIklzSXRhbGljIjpmYWxzZSwiSXNVbmRlcmxpbmVkIjpmYWxzZSwiUGFyZW50U3R5bGUiOm51bGx9LCJBdXRvU2l6ZSI6MiwiRm9yZWdyb3VuZCI6eyIkcmVmIjoiNzU4In0sIk1heFdpZHRoIjowLjAsIk1heEhlaWdodCI6IkluZmluaXR5IiwiU21hcnRGb3JlZ3JvdW5kSXNBY3RpdmUiOmZhbHNlLCJIb3Jpem9udGFsQWxpZ25tZW50IjowLCJWZXJ0aWNhbEFsaWdubWVudCI6MCwiU21hcnRGb3JlZ3JvdW5kIjpudWxsLCJCYWNrZ3JvdW5kRmlsbFR5cGUiOjAsIk1hcmdpbiI6eyIkcmVmIjoiNzYwIn0sIlBhZGRpbmciOnsiJHJlZiI6Ijc2MSJ9LCJCYWNrZ3JvdW5kIjpudWxsLCJJc1Zpc2libGUiOnRydWUsIldpZHRoIjowLjAsIkhlaWdodCI6MC4wLCJCb3JkZXJTdHlsZSI6bnVsbCwiUGFyZW50U3R5bGUiOm51bGx9LCJSZWN0YW5nbGVTdHlsZSI6eyIkaWQiOiIxNTQ3IiwiTWFyZ2luIjp7IiRyZWYiOiI3NjMifSwiUGFkZGluZyI6eyIkcmVmIjoiNzY0In0sIkJhY2tncm91bmQiOnsiJHJlZiI6Ijc2NSJ9LCJJc1Zpc2libGUiOnRydWUsIldpZHRoIjowLjAsIkhlaWdodCI6MC4wLCJCb3JkZXJTdHlsZSI6eyIkaWQiOiIxNTQ4IiwiTGluZUNvbG9yIjp7IiRyZWYiOiI3NjgifSwiTGluZVdlaWdodCI6MC4wLCJMaW5lVHlwZSI6MCwiUGFyZW50U3R5bGUiOm51bGx9LCJQYXJlbnRTdHlsZSI6bnVsbH0sIk1hcmdpbiI6eyIkcmVmIjoiNzcwIn0sIlBhZGRpbmciOnsiJHJlZiI6Ijc3MSJ9LCJCYWNrZ3JvdW5kIjpudWxsLCJJc1Zpc2libGUiOnRydWUsIldpZHRoIjowLjAsIkhlaWdodCI6MC4wLCJCb3JkZXJTdHlsZSI6bnVsbCwiUGFyZW50U3R5bGUiOm51bGx9LCJCYWNrZ3JvdW5kU3R5bGUiOnsiJGlkIjoiMTU0OSIsIk1hcmdpbiI6eyIkcmVmIjoiNzczIn0sIlBhZGRpbmciOnsiJHJlZiI6Ijc3NCJ9LCJCYWNrZ3JvdW5kIjp7IiRyZWYiOiI2NDEifSwiSXNWaXNpYmxlIjp0cnVlLCJXaWR0aCI6MC4wLCJIZWlnaHQiOjAuMCwiQm9yZGVyU3R5bGUiOnsiJGlkIjoiMTU1MCIsIkxpbmVDb2xvciI6eyIkcmVmIjoiNzc2In0sIkxpbmVXZWlnaHQiOjAuMCwiTGluZVR5cGUiOjAsIlBhcmVudFN0eWxlIjpudWxsfSwiUGFyZW50U3R5bGUiOm51bGx9LCJNYXJnaW4iOnsiJHJlZiI6Ijc3OCJ9LCJQYWRkaW5nIjp7IiRyZWYiOiI3NzkifSwiSXNWaXNpYmxlIjp0cnVlLCJXaWR0aCI6MC4wLCJIZWlnaHQiOjAuMCwiQm9yZGVyU3R5bGUiOm51bGwsIlBhcmVudFN0eWxlIjpudWxsfSwiTWFyZ2luIjp7IiRpZCI6IjE1NTEiLCJUb3AiOjAuMCwiTGVmdCI6MC4wLCJSaWdodCI6MC4wLCJCb3R0b20iOjAuMH0sIlBhZGRpbmciOnsiJGlkIjoiMTU1MiIsIlRvcCI6MC4wLCJMZWZ0IjowLjAsIlJpZ2h0IjowLjAsIkJvdHRvbSI6MC4wfSwiSXNWaXNpYmxlIjp0cnVlLCJXaWR0aCI6MC4wLCJIZWlnaHQiOjAuMCwiQm9yZGVyU3R5bGUiOnsiJGlkIjoiMTU1MyIsIkxpbmVDb2xvciI6bnVsbCwiTGluZVdlaWdodCI6MC4wLCJMaW5lVHlwZSI6MCwiUGFyZW50U3R5bGUiOm51bGx9LCJQYXJlbnRTdHlsZSI6bnVsbH0seyIkaWQiOiIxNTU0IiwiU3R5bGVJZCI6IjAwMDAwMDAwLTAwMDAtMDAwMC0wMDAwLTAwMDAwMDAwMDAwMCIsIkhlYWRlclN0eWxlIjp7IiRpZCI6IjE1NTUiLCJUZXh0SXNWZXJ0aWNhbCI6ZmFsc2UsIlRleHRTdHlsZSI6eyIkaWQiOiIxNTU2IiwiRm9udFNldHRpbmdzIjp7IiRpZCI6IjE1NTciLCJGb250U2l6ZSI6MTYsIkZvbnROYW1lIjoiTW9udHNlcnJhdCBTZW1pQm9sZCIsIklzQm9sZCI6dHJ1ZSwiSXNJdGFsaWMiOmZhbHNlLCJJc1VuZGVybGluZWQiOmZhbHNlLCJQYXJlbnRTdHlsZSI6bnVsbH0sIkF1dG9TaXplIjowLCJGb3JlZ3JvdW5kIjp7IiRpZCI6IjE1NTgiLCJDb2xvciI6eyIkaWQiOiIxNTU5IiwiQSI6MjU1LCJSIjo1NSwiRyI6NTMsIkIiOjY5fX0sIk1heFdpZHRoIjowLjAsIk1heEhlaWdodCI6MC4wLCJTbWFydEZvcmVncm91bmRJc0FjdGl2ZSI6ZmFsc2UsIkhvcml6b250YWxBbGlnbm1lbnQiOjAsIlZlcnRpY2FsQWxpZ25tZW50IjowLCJTbWFydEZvcmVncm91bmQiOm51bGwsIkJhY2tncm91bmRGaWxsVHlwZSI6MCwiTWFyZ2luIjp7IiRpZCI6IjE1NjAiLCJUb3AiOjAuMCwiTGVmdCI6MC4wLCJSaWdodCI6MC4wLCJCb3R0b20iOjAuMH0sIlBhZGRpbmciOnsiJGlkIjoiMTU2MSIsIlRvcCI6MC4wLCJMZWZ0IjowLjAsIlJpZ2h0IjowLjAsIkJvdHRvbSI6MC4wfSwiQmFja2dyb3VuZCI6bnVsbCwiSXNWaXNpYmxlIjpmYWxzZSwiV2lkdGgiOjAuMCwiSGVpZ2h0IjowLjAsIkJvcmRlclN0eWxlIjpudWxsLCJQYXJlbnRTdHlsZSI6bnVsbH0sIlJlY3RhbmdsZVN0eWxlIjp7IiRpZCI6IjE1NjIiLCJNYXJnaW4iOnsiJGlkIjoiMTU2MyIsIlRvcCI6MC4wLCJMZWZ0IjowLjAsIlJpZ2h0IjowLjAsIkJvdHRvbSI6MC4wfSwiUGFkZGluZyI6eyIkaWQiOiIxNTY0IiwiVG9wIjowLjAsIkxlZnQiOjAuMCwiUmlnaHQiOjAuMCwiQm90dG9tIjowLjB9LCJCYWNrZ3JvdW5kIjp7IiRpZCI6IjE1NjUiLCJDb2xvciI6eyIkaWQiOiIxNTY2IiwiQSI6MTI3LCJSIjoxMTcsIkciOjE4OSwiQiI6MTY3fX0sIklzVmlzaWJsZSI6ZmFsc2UsIldpZHRoIjowLjAsIkhlaWdodCI6MC4wLCJCb3JkZXJTdHlsZSI6eyIkaWQiOiIxNTY3IiwiTGluZUNvbG9yIjp7IiRpZCI6IjE1NjgiLCIkdHlwZSI6Ik5MUkUuQ29tbW9uLkRvbS5Tb2xpZENvbG9yQnJ1c2gsIE5MUkUuQ29tbW9uIiwiQ29sb3IiOnsiJGlkIjoiMTU2OSIsIkEiOjI1NSwiUiI6MjU1LCJHIjoyNTUsIkIiOjI1NX19LCJMaW5lV2VpZ2h0IjowLjAsIkxpbmVUeXBlIjowLCJQYXJlbnRTdHlsZSI6bnVsbH0sIlBhcmVudFN0eWxlIjpudWxsfSwiTWFyZ2luIjp7IiRpZCI6IjE1NzAiLCJUb3AiOjAuMCwiTGVmdCI6MC4wLCJSaWdodCI6MC4wLCJCb3R0b20iOjAuMH0sIlBhZGRpbmciOnsiJGlkIjoiMTU3MSIsIlRvcCI6MC4wLCJMZWZ0IjowLjAsIlJpZ2h0IjowLjAsIkJvdHRvbSI6MC4wfSwiQmFja2dyb3VuZCI6bnVsbCwiSXNWaXNpYmxlIjp0cnVlLCJXaWR0aCI6MC4wLCJIZWlnaHQiOjAuMCwiQm9yZGVyU3R5bGUiOm51bGwsIlBhcmVudFN0eWxlIjpudWxsfSwiQmFja2dyb3VuZFN0eWxlIjp7IiRpZCI6IjE1NzIiLCJNYXJnaW4iOnsiJGlkIjoiMTU3MyIsIlRvcCI6MC4wLCJMZWZ0IjowLjAsIlJpZ2h0IjowLjAsIkJvdHRvbSI6MC4wfSwiUGFkZGluZyI6eyIkaWQiOiIxNTc0IiwiVG9wIjowLjAsIkxlZnQiOjAuMCwiUmlnaHQiOjAuMCwiQm90dG9tIjowLjB9LCJCYWNrZ3JvdW5kIjp7IiRpZCI6IjE1NzUiLCJDb2xvciI6eyIkaWQiOiIxNTc2IiwiQSI6MzgsIlIiOjExNywiRyI6MTg5LCJCIjoxNjd9fSwiSXNWaXNpYmxlIjp0cnVlLCJXaWR0aCI6MC4wLCJIZWlnaHQiOjAuMCwiQm9yZGVyU3R5bGUiOnsiJGlkIjoiMTU3NyIsIkxpbmVDb2xvciI6eyIkaWQiOiIxNTc4IiwiJHR5cGUiOiJOTFJFLkNvbW1vbi5Eb20uU29saWRDb2xvckJydXNoLCBOTFJFLkNvbW1vbiIsIkNvbG9yIjp7IiRpZCI6IjE1NzkiLCJBIjoyNTUsIlIiOjIzNCwiRyI6MjIsIkIiOjMwfX0sIkxpbmVXZWlnaHQiOjAuMCwiTGluZVR5cGUiOjAsIlBhcmVudFN0eWxlIjpudWxsfSwiUGFyZW50U3R5bGUiOm51bGx9LCJJc0Fib3ZlVGltZWJhbmQiOmZhbHNlLCJTcGFjaW5nIjo1LCJEZWZhdWx0U3dpbWxhbmVUYXNrU3R5bGUiOnsiJGlkIjoiMTU4MCIsIiR0eXBlIjoiTkxSRS5Db21tb24uRG9tLlN0eWxlcy5FeHBsaWNpdFNldGFibGVUYXNrU3R5bGUsIE5MUkUuQ29tbW9uIiwiU2hhcGUiOjQsIlNoYXBlVGhpY2tuZXNzIjowLCJEdXJhdGlvbkZvcm1hdCI6MCwiSW5jbHVkZU5vbldvcmtpbmdEYXlzSW5EdXJhdGlvbiI6ZmFsc2UsIlBlcmNlbnRhZ2VDb21wbGV0ZVN0eWxlIjp7IiRpZCI6IjE1ODEiLCJGb250U2V0dGluZ3MiOnsiJGlkIjoiMTU4MiIsIkZvbnRTaXplIjoxMCwiRm9udE5hbWUiOiJDYWxpYnJpIiwiSXNCb2xkIjpmYWxzZSwiSXNJdGFsaWMiOmZhbHNlLCJJc1VuZGVybGluZWQiOmZhbHNlLCJQYXJlbnRTdHlsZSI6bnVsbH0sIkF1dG9TaXplIjowLCJGb3JlZ3JvdW5kIjp7IiRyZWYiOiIxMDEzIn0sIk1heFdpZHRoIjoyMDAuMCwiTWF4SGVpZ2h0IjoiSW5maW5pdHkiLCJTbWFydEZvcmVncm91bmRJc0FjdGl2ZSI6ZmFsc2UsIkhvcml6b250YWxBbGlnbm1lbnQiOjEsIlZlcnRpY2FsQWxpZ25tZW50IjowLCJTbWFydEZvcmVncm91bmQiOm51bGwsIkJhY2tncm91bmRGaWxsVHlwZSI6MCwiTWFyZ2luIjp7IiRyZWYiOiIxMDE1In0sIlBhZGRpbmciOnsiJHJlZiI6IjEwMTYifSwiQmFja2dyb3VuZCI6eyIkcmVmIjoiMTAxNyJ9LCJJc1Zpc2libGUiOnRydWUsIldpZHRoIjowLjAsIkhlaWdodCI6MC4wLCJCb3JkZXJTdHlsZSI6bnVsbCwiUGFyZW50U3R5bGUiOm51bGx9LCJEdXJhdGlvblN0eWxlIjp7IiRpZCI6IjE1ODMiLCJGb250U2V0dGluZ3MiOnsiJGlkIjoiMTU4NCIsIkZvbnRTaXplIjoxMCwiRm9udE5hbWUiOiJDYWxpYnJpIiwiSXNCb2xkIjpmYWxzZSwiSXNJdGFsaWMiOmZhbHNlLCJJc1VuZGVybGluZWQiOmZhbHNlLCJQYXJlbnRTdHlsZSI6bnVsbH0sIkF1dG9TaXplIjowLCJGb3JlZ3JvdW5kIjp7IiRyZWYiOiIxMDIxIn0sIk1heFdpZHRoIjoyMDAuMCwiTWF4SGVpZ2h0IjoiSW5maW5pdHkiLCJTbWFydEZvcmVncm91bmRJc0FjdGl2ZSI6ZmFsc2UsIkhvcml6b250YWxBbGlnbm1lbnQiOjAsIlZlcnRpY2FsQWxpZ25tZW50IjowLCJTbWFydEZvcmVncm91bmQiOm51bGwsIkJhY2tncm91bmRGaWxsVHlwZSI6MCwiTWFyZ2luIjp7IiRyZWYiOiIxMDIzIn0sIlBhZGRpbmciOnsiJHJlZiI6IjEwMjQifSwiQmFja2dyb3VuZCI6eyIkcmVmIjoiMTAyNSJ9LCJJc1Zpc2libGUiOnRydWUsIldpZHRoIjowLjAsIkhlaWdodCI6MC4wLCJCb3JkZXJTdHlsZSI6bnVsbCwiUGFyZW50U3R5bGUiOm51bGx9LCJIb3Jpem9udGFsQ29ubmVjdG9yU3R5bGUiOnsiJGlkIjoiMTU4NSIsIkxpbmVDb2xvciI6eyIkcmVmIjoiMTAyNyJ9LCJMaW5lV2VpZ2h0IjoxLjAsIkxpbmVUeXBlIjowLCJQYXJlbnRTdHlsZSI6bnVsbH0sIlZlcnRpY2FsQ29ubmVjdG9yU3R5bGUiOnsiJGlkIjoiMTU4NiIsIkxpbmVDb2xvciI6eyIkcmVmIjoiMTAzMCJ9LCJMaW5lV2VpZ2h0IjoxLjAsIkxpbmVUeXBlIjowLCJQYXJlbnRTdHlsZSI6bnVsbH0sIk1hcmdpbiI6bnVsbCwiU3RhcnREYXRlUG9zaXRpb24iOjMsIkVuZERhdGVQb3NpdGlvbiI6NCwiRGF0ZUlzVmlzaWJsZSI6dHJ1ZSwiVGl0bGVQb3NpdGlvbiI6MSwiRHVyYXRpb25Qb3NpdGlvbiI6NiwiUGVyY2VudGFnZUNvbXBsZXRlZFBvc2l0aW9uIjoyLCJTcGFjaW5nIjozLCJJc0JlbG93VGltZWJhbmQiOnRydWUsIlBlcmNlbnRhZ2VDb21wbGV0ZVNoYXBlT3BhY2l0eSI6MzUsIlNoYXBlU3R5bGUiOnsiJGlkIjoiMTU4NyIsIk1hcmdpbiI6eyIkcmVmIjoiMTAzMyJ9LCJQYWRkaW5nIjp7IiRyZWYiOiIxMDM0In0sIkJhY2tncm91bmQiOnsiJHJlZiI6IjEwMzUifSwiSXNWaXNpYmxlIjp0cnVlLCJXaWR0aCI6MC4wLCJIZWlnaHQiOjEwLjAsIkJvcmRlclN0eWxlIjp7IiRpZCI6IjE1ODgiLCJMaW5lQ29sb3IiOnsiJHJlZiI6IjEwMzgifSwiTGluZVdlaWdodCI6MC4wLCJMaW5lVHlwZSI6MCwiUGFyZW50U3R5bGUiOm51bGx9LCJQYXJlbnRTdHlsZSI6bnVsbH0sIlRpdGxlU3R5bGUiOnsiJGlkIjoiMTU4OSIsIkZvbnRTZXR0aW5ncyI6eyIkaWQiOiIxNTkwIiwiRm9udFNpemUiOjEyLCJGb250TmFtZSI6IlNlZ29lIFVJIiwiSXNCb2xkIjpmYWxzZSwiSXNJdGFsaWMiOmZhbHNlLCJJc1VuZGVybGluZWQiOmZhbHNlLCJQYXJlbnRTdHlsZSI6bnVsbH0sIkF1dG9TaXplIjowLCJGb3JlZ3JvdW5kIjp7IiRyZWYiOiIxMDQyIn0sIk1heFdpZHRoIjoyMDAuMCwiTWF4SGVpZ2h0IjoiSW5maW5pdHkiLCJTbWFydEZvcmVncm91bmRJc0FjdGl2ZSI6ZmFsc2UsIkhvcml6b250YWxBbGlnbm1lbnQiOjAsIlZlcnRpY2FsQWxpZ25tZW50IjowLCJTbWFydEZvcmVncm91bmQiOm51bGwsIkJhY2tncm91bmRGaWxsVHlwZSI6MCwiTWFyZ2luIjp7IiRyZWYiOiIxMDQ0In0sIlBhZGRpbmciOnsiJHJlZiI6IjEwNDUifSwiQmFja2dyb3VuZCI6eyIkcmVmIjoiMTA0NiJ9LCJJc1Zpc2libGUiOnRydWUsIldpZHRoIjowLjAsIkhlaWdodCI6MC4wLCJCb3JkZXJTdHlsZSI6bnVsbCwiUGFyZW50U3R5bGUiOm51bGx9LCJEYXRlU3R5bGUiOnsiJGlkIjoiMTU5MSIsIkZvbnRTZXR0aW5ncyI6eyIkaWQiOiIxNTkyIiwiRm9udFNpemUiOjksIkZvbnROYW1lIjoiU2Vnb2UgVUkgU2VtaWJvbGQiLCJJc0JvbGQiOmZhbHNlLCJJc0l0YWxpYyI6ZmFsc2UsIklzVW5kZXJsaW5lZCI6ZmFsc2UsIlBhcmVudFN0eWxlIjpudWxsfSwiQXV0b1NpemUiOjAsIkZvcmVncm91bmQiOnsiJHJlZiI6IjEwNDkifSwiTWF4V2lkdGgiOjIwMC4wLCJNYXhIZWlnaHQiOiJJbmZpbml0eSIsIlNtYXJ0Rm9yZWdyb3VuZElzQWN0aXZlIjpmYWxzZSwiSG9yaXpvbnRhbEFsaWdubWVudCI6MSwiVmVydGljYWxBbGlnbm1lbnQiOjAsIlNtYXJ0Rm9yZWdyb3VuZCI6bnVsbCwiQmFja2dyb3VuZEZpbGxUeXBlIjowLCJNYXJnaW4iOnsiJHJlZiI6IjEwNTEifSwiUGFkZGluZyI6eyIkcmVmIjoiMTA1MiJ9LCJCYWNrZ3JvdW5kIjp7IiRyZWYiOiIxMDUzIn0sIklzVmlzaWJsZSI6ZmFsc2UsIldpZHRoIjowLjAsIkhlaWdodCI6MC4wLCJCb3JkZXJTdHlsZSI6bnVsbCwiUGFyZW50U3R5bGUiOm51bGx9LCJEYXRlRm9ybWF0Ijp7IiRyZWYiOiIxMDU0In0sIldlZWtOdW1iZXJpbmciOnsiJGlkIjoiMTU5MyIsIkZvcm1hdCI6MCwiSXNWaXNpYmxlIjpmYWxzZSwiTGFzdEtub3duVmlzaWJpbGl0eVN0YXRlIjpmYWxzZX0sIklzVmlzaWJsZSI6dHJ1ZSwiUGFyZW50U3R5bGUiOm51bGwsIl9leHBsaWNpdGx5U2V0Ijp7IiRpZCI6IjE1OTQ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U5NSIsIlNoYXBlIjo3LCJDb25uZWN0b3JNYXJnaW4iOnsiJHJlZiI6IjEwNTgifSwiQ29ubmVjdG9yU3R5bGUiOnsiJGlkIjoiMTU5NiIsIkxpbmVDb2xvciI6eyIkcmVmIjoiMTA2MCJ9LCJMaW5lV2VpZ2h0IjoxLjAsIkxpbmVUeXBlIjowLCJQYXJlbnRTdHlsZSI6bnVsbH0sIklzQmVsb3dUaW1lYmFuZCI6dHJ1ZSwiUG9zaXRpb25PblRhc2siOjMsIkhpZGVEYXRlIjpmYWxzZSwiU2hhcGVTaXplIjowLCJTcGFjaW5nIjoyLjAsIlBhZGRpbmciOnsiJHJlZiI6IjEwNjIifSwiU2hhcGVTdHlsZSI6eyIkaWQiOiIxNTk3IiwiTWFyZ2luIjp7IiRyZWYiOiIxMDY0In0sIlBhZGRpbmciOnsiJHJlZiI6IjEwNjUifSwiQmFja2dyb3VuZCI6eyIkcmVmIjoiMTA2NiJ9LCJJc1Zpc2libGUiOnRydWUsIldpZHRoIjoxMi4wLCJIZWlnaHQiOjE0LjAsIkJvcmRlclN0eWxlIjp7IiRpZCI6IjE1OTgiLCJMaW5lQ29sb3IiOnsiJHJlZiI6IjEwNjkifSwiTGluZVdlaWdodCI6MC4wLCJMaW5lVHlwZSI6MCwiUGFyZW50U3R5bGUiOm51bGx9LCJQYXJlbnRTdHlsZSI6bnVsbH0sIlRpdGxlU3R5bGUiOnsiJGlkIjoiMTU5OSIsIkZvbnRTZXR0aW5ncyI6eyIkaWQiOiIxNjAwIiwiRm9udFNpemUiOjEwLCJGb250TmFtZSI6Ik1vbnRzZXJyYXQiLCJJc0JvbGQiOnRydWUsIklzSXRhbGljIjpmYWxzZSwiSXNVbmRlcmxpbmVkIjpmYWxzZSwiUGFyZW50U3R5bGUiOm51bGx9LCJBdXRvU2l6ZSI6MCwiRm9yZWdyb3VuZCI6eyIkcmVmIjoiMTA3MyJ9LCJNYXhXaWR0aCI6MjAwLjAsIk1heEhlaWdodCI6IkluZmluaXR5IiwiU21hcnRGb3JlZ3JvdW5kSXNBY3RpdmUiOmZhbHNlLCJIb3Jpem9udGFsQWxpZ25tZW50IjoxLCJWZXJ0aWNhbEFsaWdubWVudCI6MCwiU21hcnRGb3JlZ3JvdW5kIjpudWxsLCJCYWNrZ3JvdW5kRmlsbFR5cGUiOjAsIk1hcmdpbiI6eyIkcmVmIjoiMTA3NSJ9LCJQYWRkaW5nIjp7IiRyZWYiOiIxMDc2In0sIkJhY2tncm91bmQiOnsiJHJlZiI6IjEwNzcifSwiSXNWaXNpYmxlIjp0cnVlLCJXaWR0aCI6MC4wLCJIZWlnaHQiOjAuMCwiQm9yZGVyU3R5bGUiOm51bGwsIlBhcmVudFN0eWxlIjpudWxsfSwiRGF0ZVN0eWxlIjp7IiRpZCI6IjE2MDEiLCJGb250U2V0dGluZ3MiOnsiJGlkIjoiMTYwMiIsIkZvbnRTaXplIjoxMCwiRm9udE5hbWUiOiJTZWdvZSBVSSIsIklzQm9sZCI6ZmFsc2UsIklzSXRhbGljIjpmYWxzZSwiSXNVbmRlcmxpbmVkIjpmYWxzZSwiUGFyZW50U3R5bGUiOm51bGx9LCJBdXRvU2l6ZSI6MCwiRm9yZWdyb3VuZCI6eyIkcmVmIjoiMTA4MSJ9LCJNYXhXaWR0aCI6MjAwLjAsIk1heEhlaWdodCI6IkluZmluaXR5IiwiU21hcnRGb3JlZ3JvdW5kSXNBY3RpdmUiOmZhbHNlLCJIb3Jpem9udGFsQWxpZ25tZW50IjoxLCJWZXJ0aWNhbEFsaWdubWVudCI6MCwiU21hcnRGb3JlZ3JvdW5kIjpudWxsLCJCYWNrZ3JvdW5kRmlsbFR5cGUiOjAsIk1hcmdpbiI6eyIkcmVmIjoiMTA4MyJ9LCJQYWRkaW5nIjp7IiRyZWYiOiIxMDg0In0sIkJhY2tncm91bmQiOnsiJHJlZiI6IjEwODUifSwiSXNWaXNpYmxlIjp0cnVlLCJXaWR0aCI6MC4wLCJIZWlnaHQiOjAuMCwiQm9yZGVyU3R5bGUiOm51bGwsIlBhcmVudFN0eWxlIjpudWxsfSwiRGF0ZUZvcm1hdCI6eyIkcmVmIjoiMTA4NyJ9LCJXZWVrTnVtYmVyaW5nIjp7IiRpZCI6IjE2MDMiLCJGb3JtYXQiOjAsIklzVmlzaWJsZSI6ZmFsc2UsIkxhc3RLbm93blZpc2liaWxpdHlTdGF0ZSI6ZmFsc2V9LCJJc1Zpc2libGUiOnRydWUsIlBhcmVudFN0eWxlIjpudWxsfSwiRGVmYXVsdFN3aW1sYW5lTWlsZXN0b25lU3R5bGUiOnsiJGlkIjoiMTYwNCIsIlRpdGxlUG9zaXRpb24iOiJSaWdodCIsIkRhdGVQb3NpdGlvbiI6IkxlZnQiLCJTaGFwZVR5cGUiOjcsIlNoYXBlU2l6ZSI6MCwiU3BhY2luZyI6NSwiU2hhcGVTdHlsZSI6eyIkaWQiOiIxNjA1IiwiTWFyZ2luIjp7IiRyZWYiOiIxMDkyIn0sIlBhZGRpbmciOnsiJHJlZiI6IjEwOTMifSwiQmFja2dyb3VuZCI6eyIkcmVmIjoiMTA5NCJ9LCJJc1Zpc2libGUiOnRydWUsIldpZHRoIjoxMi4wLCJIZWlnaHQiOjE0LjAsIkJvcmRlclN0eWxlIjp7IiRpZCI6IjE2MDYiLCJMaW5lQ29sb3IiOnsiJHJlZiI6IjEwOTcifSwiTGluZVdlaWdodCI6MC4wLCJMaW5lVHlwZSI6MCwiUGFyZW50U3R5bGUiOm51bGx9LCJQYXJlbnRTdHlsZSI6bnVsbH0sIlRpdGxlU3R5bGUiOnsiJGlkIjoiMTYwNyIsIkZvbnRTZXR0aW5ncyI6eyIkaWQiOiIxNjA4IiwiRm9udFNpemUiOjEwLCJGb250TmFtZSI6Ik1vbnRzZXJyYXQiLCJJc0JvbGQiOnRydWUsIklzSXRhbGljIjpmYWxzZSwiSXNVbmRlcmxpbmVkIjpmYWxzZSwiUGFyZW50U3R5bGUiOm51bGx9LCJBdXRvU2l6ZSI6MCwiRm9yZWdyb3VuZCI6eyIkcmVmIjoiMTEwMSJ9LCJNYXhXaWR0aCI6MjAwLjAsIk1heEhlaWdodCI6IkluZmluaXR5IiwiU21hcnRGb3JlZ3JvdW5kSXNBY3RpdmUiOmZhbHNlLCJIb3Jpem9udGFsQWxpZ25tZW50IjowLCJWZXJ0aWNhbEFsaWdubWVudCI6MCwiU21hcnRGb3JlZ3JvdW5kIjpudWxsLCJCYWNrZ3JvdW5kRmlsbFR5cGUiOjAsIk1hcmdpbiI6eyIkcmVmIjoiMTEwMyJ9LCJQYWRkaW5nIjp7IiRyZWYiOiIxMTA0In0sIkJhY2tncm91bmQiOnsiJHJlZiI6IjExMDUifSwiSXNWaXNpYmxlIjp0cnVlLCJXaWR0aCI6MC4wLCJIZWlnaHQiOjAuMCwiQm9yZGVyU3R5bGUiOm51bGwsIlBhcmVudFN0eWxlIjpudWxsfSwiRGF0ZVN0eWxlIjp7IiRpZCI6IjE2MDkiLCJGb250U2V0dGluZ3MiOnsiJGlkIjoiMTYxMCIsIkZvbnRTaXplIjo4LCJGb250TmFtZSI6IlNlZ29lIFVJIiwiSXNCb2xkIjp0cnVlLCJJc0l0YWxpYyI6ZmFsc2UsIklzVW5kZXJsaW5lZCI6ZmFsc2UsIlBhcmVudFN0eWxlIjpudWxsfSwiQXV0b1NpemUiOjAsIkZvcmVncm91bmQiOnsiJHJlZiI6IjExMDkifSwiTWF4V2lkdGgiOjIwMC4wLCJNYXhIZWlnaHQiOiJJbmZpbml0eSIsIlNtYXJ0Rm9yZWdyb3VuZElzQWN0aXZlIjpmYWxzZSwiSG9yaXpvbnRhbEFsaWdubWVudCI6MCwiVmVydGljYWxBbGlnbm1lbnQiOjAsIlNtYXJ0Rm9yZWdyb3VuZCI6bnVsbCwiQmFja2dyb3VuZEZpbGxUeXBlIjowLCJNYXJnaW4iOnsiJHJlZiI6IjExMTEifSwiUGFkZGluZyI6eyIkcmVmIjoiMTExMiJ9LCJCYWNrZ3JvdW5kIjp7IiRyZWYiOiIxMTEzIn0sIklzVmlzaWJsZSI6dHJ1ZSwiV2lkdGgiOjAuMCwiSGVpZ2h0IjowLjAsIkJvcmRlclN0eWxlIjpudWxsLCJQYXJlbnRTdHlsZSI6bnVsbH0sIkRhdGVGb3JtYXQiOnsiJHJlZiI6IjExMTUifSwiV2Vla051bWJlcmluZyI6eyIkaWQiOiIxNjExIiwiRm9ybWF0IjowLCJJc1Zpc2libGUiOmZhbHNlLCJMYXN0S25vd25WaXNpYmlsaXR5U3RhdGUiOmZhbHNlfSwiSXNWaXNpYmxlIjp0cnVlLCJQYXJlbnRTdHlsZSI6bnVsbH0sIkRlZmF1bHRTd2ltbGFuZUFjdGl2aXR5U3R5bGUiOnsiJGlkIjoiMTYxMiIsIkhlYWRlclN0eWxlIjp7IiRpZCI6IjE2MTMiLCJUZXh0U3R5bGUiOnsiJGlkIjoiMTYxNCIsIkZvbnRTZXR0aW5ncyI6eyIkaWQiOiIxNjE1IiwiRm9udFNpemUiOjExLCJGb250TmFtZSI6IkNhbGlicmkiLCJJc0JvbGQiOmZhbHNlLCJJc0l0YWxpYyI6ZmFsc2UsIklzVW5kZXJsaW5lZCI6ZmFsc2UsIlBhcmVudFN0eWxlIjpudWxsfSwiQXV0b1NpemUiOjIsIkZvcmVncm91bmQiOnsiJHJlZiI6IjExMjIifSwiTWF4V2lkdGgiOjAuMCwiTWF4SGVpZ2h0IjoiSW5maW5pdHkiLCJTbWFydEZvcmVncm91bmRJc0FjdGl2ZSI6ZmFsc2UsIkhvcml6b250YWxBbGlnbm1lbnQiOjAsIlZlcnRpY2FsQWxpZ25tZW50IjowLCJTbWFydEZvcmVncm91bmQiOm51bGwsIkJhY2tncm91bmRGaWxsVHlwZSI6MCwiTWFyZ2luIjp7IiRyZWYiOiIxMTI0In0sIlBhZGRpbmciOnsiJHJlZiI6IjExMjUifSwiQmFja2dyb3VuZCI6bnVsbCwiSXNWaXNpYmxlIjp0cnVlLCJXaWR0aCI6MC4wLCJIZWlnaHQiOjAuMCwiQm9yZGVyU3R5bGUiOm51bGwsIlBhcmVudFN0eWxlIjpudWxsfSwiUmVjdGFuZ2xlU3R5bGUiOnsiJGlkIjoiMTYxNiIsIk1hcmdpbiI6eyIkcmVmIjoiMTEyNyJ9LCJQYWRkaW5nIjp7IiRyZWYiOiIxMTI4In0sIkJhY2tncm91bmQiOnsiJHJlZiI6IjExMjkifSwiSXNWaXNpYmxlIjp0cnVlLCJXaWR0aCI6MC4wLCJIZWlnaHQiOjAuMCwiQm9yZGVyU3R5bGUiOnsiJGlkIjoiMTYxNyIsIkxpbmVDb2xvciI6eyIkcmVmIjoiMTEzMiJ9LCJMaW5lV2VpZ2h0IjowLjAsIkxpbmVUeXBlIjowLCJQYXJlbnRTdHlsZSI6bnVsbH0sIlBhcmVudFN0eWxlIjpudWxsfSwiTWFyZ2luIjp7IiRyZWYiOiIxMTM0In0sIlBhZGRpbmciOnsiJHJlZiI6IjExMzUifSwiQmFja2dyb3VuZCI6bnVsbCwiSXNWaXNpYmxlIjp0cnVlLCJXaWR0aCI6MC4wLCJIZWlnaHQiOjAuMCwiQm9yZGVyU3R5bGUiOm51bGwsIlBhcmVudFN0eWxlIjpudWxsfSwiQmFja2dyb3VuZFN0eWxlIjp7IiRpZCI6IjE2MTgiLCJNYXJnaW4iOnsiJHJlZiI6IjExMzcifSwiUGFkZGluZyI6eyIkcmVmIjoiMTEzOCJ9LCJCYWNrZ3JvdW5kIjp7IiRyZWYiOiIxMDA1In0sIklzVmlzaWJsZSI6dHJ1ZSwiV2lkdGgiOjAuMCwiSGVpZ2h0IjowLjAsIkJvcmRlclN0eWxlIjp7IiRpZCI6IjE2MTkiLCJMaW5lQ29sb3IiOnsiJHJlZiI6IjExNDAifSwiTGluZVdlaWdodCI6MC4wLCJMaW5lVHlwZSI6MCwiUGFyZW50U3R5bGUiOm51bGx9LCJQYXJlbnRTdHlsZSI6bnVsbH0sIk1hcmdpbiI6eyIkcmVmIjoiMTE0MiJ9LCJQYWRkaW5nIjp7IiRyZWYiOiIxMTQzIn0sIklzVmlzaWJsZSI6dHJ1ZSwiV2lkdGgiOjAuMCwiSGVpZ2h0IjowLjAsIkJvcmRlclN0eWxlIjpudWxsLCJQYXJlbnRTdHlsZSI6bnVsbH0sIk1hcmdpbiI6eyIkaWQiOiIxNjIwIiwiVG9wIjowLjAsIkxlZnQiOjAuMCwiUmlnaHQiOjAuMCwiQm90dG9tIjowLjB9LCJQYWRkaW5nIjp7IiRpZCI6IjE2MjEiLCJUb3AiOjAuMCwiTGVmdCI6MC4wLCJSaWdodCI6MC4wLCJCb3R0b20iOjAuMH0sIklzVmlzaWJsZSI6dHJ1ZSwiV2lkdGgiOjAuMCwiSGVpZ2h0IjowLjAsIkJvcmRlclN0eWxlIjp7IiRpZCI6IjE2MjIiLCJMaW5lQ29sb3IiOm51bGwsIkxpbmVXZWlnaHQiOjAuMCwiTGluZVR5cGUiOjAsIlBhcmVudFN0eWxlIjpudWxsfSwiUGFyZW50U3R5bGUiOm51bGx9XX0sIlNjYWxlIjp7IiRpZCI6IjE2MjMiLCJTdGFydERhdGUiOiIyMDE4LTA2LTIyVDAwOjAwOjAwIiwiRW5kRGF0ZSI6IjIwMjItMTItMzFUMjM6NTk6MDAiLCJGb3JtYXQiOiJNTU0iLCJUeXBlIjo0LCJBdXRvRGF0ZVJhbmdlIjpmYWxzZSwiV29ya2luZ0RheXMiOjMxLCJGaXNjYWxZZWFyIjp7IiRpZCI6IjE2MjQiLCJTdGFydE1vbnRoIjoxLCJVc2VTdGFydGluZ1llYXJGb3JOdW1iZXJpbmciOnRydWUsIlNob3dGaXNjYWxZZWFyTGFiZWwiOnRydWV9LCJUb2RheU1hcmtlclRleHQiOiJUb2RheSIsIkF1dG9TY2FsZVR5cGUiOmZhbHNlfSwiU2NhbGVWMiI6eyIkaWQiOiIxNjI1IiwiU3RhcnREYXRlIjoiMjAyNC0wNi0yMlQwMDowMDowMCIsIkVuZERhdGUiOiIyMDI5LTEwLTE2VDIzOjU5OjAwIiwiQXV0b0RhdGVSYW5nZSI6ZmFsc2UsIldvcmtpbmdEYXlzIjozMSwiRmlzY2FsWWVhciI6eyIkcmVmIjoiMTYyNCJ9LCJUb2RheU1hcmtlclRleHQiOiJUb2RheSIsIkF1dG9TY2FsZVR5cGUiOmZhbHNlLCJUaW1lYmFuZFNjYWxlcyI6eyIkaWQiOiIxNjI2IiwiVG9wU2NhbGVMYXllciI6eyIkaWQiOiIxNjI3IiwiRm9ybWF0IjoiTU1NIiwiVHlwZSI6NH0sIk1pZGRsZVNjYWxlTGF5ZXIiOnsiJGlkIjoiMTYyOCIsIkZvcm1hdCI6bnVsbCwiVHlwZSI6MH0sIkJvdHRvbVNjYWxlTGF5ZXIiOnsiJGlkIjoiMTYyOSIsIkZvcm1hdCI6bnVsbCwiVHlwZSI6MH19fSwiTWlsZXN0b25lcyI6W3siJGlkIjoiMTYzMCIsIkRhdGUiOiIyMDI5LTEwLTE2VDIzOjU5OjAwIiwiU3R5bGUiOnsiJGlkIjoiMTYzMSIsIlNoYXBlIjoxMSwiQ29ubmVjdG9yTWFyZ2luIjp7IiRpZCI6IjE2MzIiLCJUb3AiOjAuMCwiTGVmdCI6Mi4wLCJSaWdodCI6Mi4wLCJCb3R0b20iOjAuMH0sIkNvbm5lY3RvclN0eWxlIjp7IiRpZCI6IjE2MzMiLCJMaW5lQ29sb3IiOnsiJGlkIjoiMTYzNCIsIiR0eXBlIjoiTkxSRS5Db21tb24uRG9tLlNvbGlkQ29sb3JCcnVzaCwgTkxSRS5Db21tb24iLCJDb2xvciI6eyIkaWQiOiIxNjM1IiwiQSI6MjU1LCJSIjo1NSwiRyI6NTMsIkIiOjY5fX0sIkxpbmVXZWlnaHQiOjEuMCwiTGluZVR5cGUiOjAsIlBhcmVudFN0eWxlIjpudWxsfSwiSXNCZWxvd1RpbWViYW5kIjpmYWxzZSwiUG9zaXRpb25PblRhc2siOjAsIkhpZGVEYXRlIjpmYWxzZSwiU2hhcGVTaXplIjoxLCJTcGFjaW5nIjoyLjAsIlBhZGRpbmciOnsiJGlkIjoiMTYzNiIsIlRvcCI6MTAuMCwiTGVmdCI6My4wLCJSaWdodCI6MC4wLCJCb3R0b20iOjAuMH0sIlNoYXBlU3R5bGUiOnsiJGlkIjoiMTYzNyIsIk1hcmdpbiI6eyIkaWQiOiIxNjM4IiwiVG9wIjowLjAsIkxlZnQiOjAuMCwiUmlnaHQiOjAuMCwiQm90dG9tIjowLjB9LCJQYWRkaW5nIjp7IiRpZCI6IjE2MzkiLCJUb3AiOjAuMCwiTGVmdCI6MC4wLCJSaWdodCI6MC4wLCJCb3R0b20iOjAuMH0sIkJhY2tncm91bmQiOnsiJGlkIjoiMTY0MCIsIkNvbG9yIjp7IiRpZCI6IjE2NDEiLCJBIjoyNTUsIlIiOjEzMiwiRyI6MTcyLCJCIjoxODJ9fSwiSXNWaXNpYmxlIjp0cnVlLCJXaWR0aCI6MTguMCwiSGVpZ2h0IjoyMC4wLCJCb3JkZXJTdHlsZSI6eyIkaWQiOiIxNjQyIiwiTGluZUNvbG9yIjp7IiRpZCI6IjE2NDMiLCIkdHlwZSI6Ik5MUkUuQ29tbW9uLkRvbS5Tb2xpZENvbG9yQnJ1c2gsIE5MUkUuQ29tbW9uIiwiQ29sb3IiOnsiJGlkIjoiMTY0NCIsIkEiOjI1NSwiUiI6MjU1LCJHIjoyNTUsIkIiOjI1NX19LCJMaW5lV2VpZ2h0IjowLjAsIkxpbmVUeXBlIjowLCJQYXJlbnRTdHlsZSI6bnVsbH0sIlBhcmVudFN0eWxlIjpudWxsfSwiVGl0bGVTdHlsZSI6eyIkaWQiOiIxNjQ1IiwiRm9udFNldHRpbmdzIjp7IiRpZCI6IjE2NDYiLCJGb250U2l6ZSI6MTIsIkZvbnROYW1lIjoiTW9udHNlcnJhdCIsIklzQm9sZCI6dHJ1ZSwiSXNJdGFsaWMiOmZhbHNlLCJJc1VuZGVybGluZWQiOmZhbHNlLCJQYXJlbnRTdHlsZSI6bnVsbH0sIkF1dG9TaXplIjoyLCJGb3JlZ3JvdW5kIjp7IiRpZCI6IjE2NDciLCJDb2xvciI6eyIkaWQiOiIxNjQ4IiwiQSI6MjU1LCJSIjozOCwiRyI6MTMxLCJCIjoxOTh9fSwiTWF4V2lkdGgiOjE0OS40OTQwOTQ4NDg2MzI4MSwiTWF4SGVpZ2h0IjoiSW5maW5pdHkiLCJTbWFydEZvcmVncm91bmRJc0FjdGl2ZSI6ZmFsc2UsIkhvcml6b250YWxBbGlnbm1lbnQiOjEsIlZlcnRpY2FsQWxpZ25tZW50IjowLCJTbWFydEZvcmVncm91bmQiOm51bGwsIkJhY2tncm91bmRGaWxsVHlwZSI6MCwiTWFyZ2luIjp7IiRpZCI6IjE2NDkiLCJUb3AiOjAuMCwiTGVmdCI6MC4wLCJSaWdodCI6MC4wLCJCb3R0b20iOjAuMH0sIlBhZGRpbmciOnsiJGlkIjoiMTY1MCIsIlRvcCI6MC4wLCJMZWZ0IjowLjAsIlJpZ2h0IjowLjAsIkJvdHRvbSI6MC4wfSwiQmFja2dyb3VuZCI6eyIkaWQiOiIxNjUxIiwiQ29sb3IiOnsiJGlkIjoiMTY1MiIsIkEiOjAsIlIiOjI1NSwiRyI6MjU1LCJCIjoyNTV9fSwiSXNWaXNpYmxlIjp0cnVlLCJXaWR0aCI6MC4wLCJIZWlnaHQiOjAuMCwiQm9yZGVyU3R5bGUiOnsiJGlkIjoiMTY1MyIsIkxpbmVDb2xvciI6bnVsbCwiTGluZVdlaWdodCI6MC4wLCJMaW5lVHlwZSI6MCwiUGFyZW50U3R5bGUiOm51bGx9LCJQYXJlbnRTdHlsZSI6bnVsbH0sIkRhdGVTdHlsZSI6eyIkaWQiOiIxNjU0IiwiRm9udFNldHRpbmdzIjp7IiRpZCI6IjE2NTUiLCJGb250U2l6ZSI6OCwiRm9udE5hbWUiOiJTZWdvZSBVSSIsIklzQm9sZCI6dHJ1ZSwiSXNJdGFsaWMiOmZhbHNlLCJJc1VuZGVybGluZWQiOmZhbHNlLCJQYXJlbnRTdHlsZSI6bnVsbH0sIkF1dG9TaXplIjowLCJGb3JlZ3JvdW5kIjp7IiRpZCI6IjE2NTYiLCJDb2xvciI6eyIkaWQiOiIxNjU3IiwiQSI6MjU1LCJSIjo1NSwiRyI6NTMsIkIiOjY5fX0sIk1heFdpZHRoIjoyMDAuMCwiTWF4SGVpZ2h0IjoiSW5maW5pdHkiLCJTbWFydEZvcmVncm91bmRJc0FjdGl2ZSI6ZmFsc2UsIkhvcml6b250YWxBbGlnbm1lbnQiOjEsIlZlcnRpY2FsQWxpZ25tZW50IjowLCJTbWFydEZvcmVncm91bmQiOm51bGwsIkJhY2tncm91bmRGaWxsVHlwZSI6MCwiTWFyZ2luIjp7IiRpZCI6IjE2NTgiLCJUb3AiOjAuMCwiTGVmdCI6MC4wLCJSaWdodCI6MC4wLCJCb3R0b20iOjAuMH0sIlBhZGRpbmciOnsiJGlkIjoiMTY1OSIsIlRvcCI6MC4wLCJMZWZ0IjowLjAsIlJpZ2h0IjowLjAsIkJvdHRvbSI6MC4wfSwiQmFja2dyb3VuZCI6eyIkaWQiOiIxNjYwIiwiQ29sb3IiOnsiJGlkIjoiMTY2MSIsIkEiOjAsIlIiOjI1NSwiRyI6MjU1LCJCIjoyNTV9fSwiSXNWaXNpYmxlIjp0cnVlLCJXaWR0aCI6MC4wLCJIZWlnaHQiOjAuMCwiQm9yZGVyU3R5bGUiOnsiJGlkIjoiMTY2MiIsIkxpbmVDb2xvciI6bnVsbCwiTGluZVdlaWdodCI6MC4wLCJMaW5lVHlwZSI6MCwiUGFyZW50U3R5bGUiOm51bGx9LCJQYXJlbnRTdHlsZSI6bnVsbH0sIkRhdGVGb3JtYXQiOnsiJGlkIjoiMTY2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2NjQiLCJEYXRlUGFydElzVmlzaWJsZSI6dHJ1ZSwiVGltZVBhcnRJc1Zpc2libGUiOmZhbHNlfX0sIldlZWtOdW1iZXJpbmciOnsiJGlkIjoiMTY2NSIsIkZvcm1hdCI6MCwiSXNWaXNpYmxlIjpmYWxzZSwiTGFzdEtub3duVmlzaWJpbGl0eVN0YXRlIjpmYWxzZX0sIklzVmlzaWJsZSI6dHJ1ZSwiUGFyZW50U3R5bGUiOm51bGx9LCJJbmRleCI6MCwiUGVyY2VudGFnZUNvbXBsZXRlIjpudWxsLCJQb3NpdGlvbiI6eyJSYXRpbyI6MC4yMjM0NTQyMjgxNTM5MzUxNywiSXNDdXN0b20iOnRydWV9LCJEYXRlRm9ybWF0Ijp7IiRyZWYiOiIxNjYzIn0sIldlZWtOdW1iZXJpbmciOnsiJGlkIjoiMTY2NiIsIkZvcm1hdCI6MCwiSXNWaXNpYmxlIjpmYWxzZSwiTGFzdEtub3duVmlzaWJpbGl0eVN0YXRlIjpmYWxzZX0sIlJlbGF0ZWRUYXNrSWQiOiIwMDAwMDAwMC0wMDAwLTAwMDAtMDAwMC0wMDAwMDAwMDAwMDAiLCJJZCI6ImRjNTg2ODczLTVlOTktNDZjNC05OTAzLTRjNjI3NDYxMGIxYSIsIkltcG9ydElkIjoiRW5kIG9mIFBoYXNlIDMgUmV2aWV3IiwiVGl0bGUiOiJcckVuZCBvZiBQaGFzZSAzIFJldmlld1xyIiwiTm90ZSI6bnVsbCwiSHlwZXJsaW5rIjp7IiRpZCI6IjE2NjciLCJBZGRyZXNzIjpudWxsLCJTdWJBZGRyZXNzIjpudWxsfSwiSXNDaGFuZ2VkIjpmYWxzZSwiSXNOZXciOmZhbHNlfSx7IiRpZCI6IjE2NjgiLCJEYXRlIjoiMjAyNy0wNS0yN1QyMzo1OTowMCIsIlN0eWxlIjp7IiRpZCI6IjE2NjkiLCJTaGFwZSI6MTEsIkNvbm5lY3Rvck1hcmdpbiI6eyIkcmVmIjoiMTYzMiJ9LCJDb25uZWN0b3JTdHlsZSI6eyIkaWQiOiIxNjcwIiwiTGluZUNvbG9yIjp7IiRpZCI6IjE2NzEiLCIkdHlwZSI6Ik5MUkUuQ29tbW9uLkRvbS5Tb2xpZENvbG9yQnJ1c2gsIE5MUkUuQ29tbW9uIiwiQ29sb3IiOnsiJGlkIjoiMTY3MiIsIkEiOjI1NSwiUiI6NTUsIkciOjUzLCJCIjo2OX19LCJMaW5lV2VpZ2h0IjoxLjAsIkxpbmVUeXBlIjowLCJQYXJlbnRTdHlsZSI6bnVsbH0sIklzQmVsb3dUaW1lYmFuZCI6ZmFsc2UsIlBvc2l0aW9uT25UYXNrIjowLCJIaWRlRGF0ZSI6ZmFsc2UsIlNoYXBlU2l6ZSI6MSwiU3BhY2luZyI6Mi4wLCJQYWRkaW5nIjp7IiRyZWYiOiIxNjM2In0sIlNoYXBlU3R5bGUiOnsiJGlkIjoiMTY3MyIsIk1hcmdpbiI6eyIkcmVmIjoiMTYzOCJ9LCJQYWRkaW5nIjp7IiRyZWYiOiIxNjM5In0sIkJhY2tncm91bmQiOnsiJGlkIjoiMTY3NCIsIkNvbG9yIjp7IiRpZCI6IjE2NzUiLCJBIjoyNTUsIlIiOjEzMiwiRyI6MTcyLCJCIjoxODJ9fSwiSXNWaXNpYmxlIjp0cnVlLCJXaWR0aCI6MTguMCwiSGVpZ2h0IjoyMC4wLCJCb3JkZXJTdHlsZSI6eyIkaWQiOiIxNjc2IiwiTGluZUNvbG9yIjp7IiRpZCI6IjE2NzciLCIkdHlwZSI6Ik5MUkUuQ29tbW9uLkRvbS5Tb2xpZENvbG9yQnJ1c2gsIE5MUkUuQ29tbW9uIiwiQ29sb3IiOnsiJGlkIjoiMTY3OCIsIkEiOjI1NSwiUiI6MjU1LCJHIjoyNTUsIkIiOjI1NX19LCJMaW5lV2VpZ2h0IjowLjAsIkxpbmVUeXBlIjowLCJQYXJlbnRTdHlsZSI6bnVsbH0sIlBhcmVudFN0eWxlIjpudWxsfSwiVGl0bGVTdHlsZSI6eyIkaWQiOiIxNjc5IiwiRm9udFNldHRpbmdzIjp7IiRpZCI6IjE2ODAiLCJGb250U2l6ZSI6MTIsIkZvbnROYW1lIjoiTW9udHNlcnJhdCIsIklzQm9sZCI6dHJ1ZSwiSXNJdGFsaWMiOmZhbHNlLCJJc1VuZGVybGluZWQiOmZhbHNlLCJQYXJlbnRTdHlsZSI6bnVsbH0sIkF1dG9TaXplIjoyLCJGb3JlZ3JvdW5kIjp7IiRpZCI6IjE2ODEiLCJDb2xvciI6eyIkaWQiOiIxNjgyIiwiQSI6MjU1LCJSIjozOCwiRyI6MTMxLCJCIjoxOTh9fSwiTWF4V2lkdGgiOjE2MC44MjY2MTQzNzk4ODI4MSwiTWF4SGVpZ2h0IjoiSW5maW5pdHkiLCJTbWFydEZvcmVncm91bmRJc0FjdGl2ZSI6ZmFsc2UsIkhvcml6b250YWxBbGlnbm1lbnQiOjEsIlZlcnRpY2FsQWxpZ25tZW50IjowLCJTbWFydEZvcmVncm91bmQiOm51bGwsIkJhY2tncm91bmRGaWxsVHlwZSI6MCwiTWFyZ2luIjp7IiRyZWYiOiIxNjQ5In0sIlBhZGRpbmciOnsiJHJlZiI6IjE2NTAifSwiQmFja2dyb3VuZCI6eyIkaWQiOiIxNjgzIiwiQ29sb3IiOnsiJGlkIjoiMTY4NCIsIkEiOjAsIlIiOjI1NSwiRyI6MjU1LCJCIjoyNTV9fSwiSXNWaXNpYmxlIjp0cnVlLCJXaWR0aCI6MC4wLCJIZWlnaHQiOjAuMCwiQm9yZGVyU3R5bGUiOnsiJGlkIjoiMTY4NSIsIkxpbmVDb2xvciI6bnVsbCwiTGluZVdlaWdodCI6MC4wLCJMaW5lVHlwZSI6MCwiUGFyZW50U3R5bGUiOm51bGx9LCJQYXJlbnRTdHlsZSI6bnVsbH0sIkRhdGVTdHlsZSI6eyIkaWQiOiIxNjg2IiwiRm9udFNldHRpbmdzIjp7IiRpZCI6IjE2ODciLCJGb250U2l6ZSI6OCwiRm9udE5hbWUiOiJTZWdvZSBVSSIsIklzQm9sZCI6dHJ1ZSwiSXNJdGFsaWMiOmZhbHNlLCJJc1VuZGVybGluZWQiOmZhbHNlLCJQYXJlbnRTdHlsZSI6bnVsbH0sIkF1dG9TaXplIjoyLCJGb3JlZ3JvdW5kIjp7IiRpZCI6IjE2ODgiLCJDb2xvciI6eyIkaWQiOiIxNjg5IiwiQSI6MjU1LCJSIjo1NSwiRyI6NTMsIkIiOjY5fX0sIk1heFdpZHRoIjozNC4wLCJNYXhIZWlnaHQiOiJJbmZpbml0eSIsIlNtYXJ0Rm9yZWdyb3VuZElzQWN0aXZlIjpmYWxzZSwiSG9yaXpvbnRhbEFsaWdubWVudCI6MSwiVmVydGljYWxBbGlnbm1lbnQiOjAsIlNtYXJ0Rm9yZWdyb3VuZCI6bnVsbCwiQmFja2dyb3VuZEZpbGxUeXBlIjowLCJNYXJnaW4iOnsiJHJlZiI6IjE2NTgifSwiUGFkZGluZyI6eyIkcmVmIjoiMTY1OSJ9LCJCYWNrZ3JvdW5kIjp7IiRpZCI6IjE2OTAiLCJDb2xvciI6eyIkaWQiOiIxNjkxIiwiQSI6MCwiUiI6MjU1LCJHIjoyNTUsIkIiOjI1NX19LCJJc1Zpc2libGUiOnRydWUsIldpZHRoIjowLjAsIkhlaWdodCI6MC4wLCJCb3JkZXJTdHlsZSI6eyIkaWQiOiIxNjkyIiwiTGluZUNvbG9yIjpudWxsLCJMaW5lV2VpZ2h0IjowLjAsIkxpbmVUeXBlIjowLCJQYXJlbnRTdHlsZSI6bnVsbH0sIlBhcmVudFN0eWxlIjpudWxsfSwiRGF0ZUZvcm1hdCI6eyIkaWQiOiIxNjk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Y5NCIsIkRhdGVQYXJ0SXNWaXNpYmxlIjp0cnVlLCJUaW1lUGFydElzVmlzaWJsZSI6ZmFsc2V9fSwiV2Vla051bWJlcmluZyI6eyIkaWQiOiIxNjk1IiwiRm9ybWF0IjowLCJJc1Zpc2libGUiOmZhbHNlLCJMYXN0S25vd25WaXNpYmlsaXR5U3RhdGUiOmZhbHNlfSwiSXNWaXNpYmxlIjp0cnVlLCJQYXJlbnRTdHlsZSI6bnVsbH0sIkluZGV4IjoxLCJQZXJjZW50YWdlQ29tcGxldGUiOm51bGwsIlBvc2l0aW9uIjp7IlJhdGlvIjowLjEzNTY1NTMxMTMwMTkwMjQ4LCJJc0N1c3RvbSI6dHJ1ZX0sIkRhdGVGb3JtYXQiOnsiJHJlZiI6IjE2OTMifSwiV2Vla051bWJlcmluZyI6eyIkaWQiOiIxNjk2IiwiRm9ybWF0IjowLCJJc1Zpc2libGUiOmZhbHNlLCJMYXN0S25vd25WaXNpYmlsaXR5U3RhdGUiOmZhbHNlfSwiUmVsYXRlZFRhc2tJZCI6IjAwMDAwMDAwLTAwMDAtMDAwMC0wMDAwLTAwMDAwMDAwMDAwMCIsIklkIjoiMDg3MjExNjEtYmRkNy00NWU4LWI1NWYtMGFjMWIxY2U5MDc4IiwiSW1wb3J0SWQiOiJFbmQgb2YgUGhhc2UgMSBSZXZpZXciLCJUaXRsZSI6IlxyRW5kIG9mIFBoYXNlIDEgUmV2aWV3XHIiLCJOb3RlIjpudWxsLCJIeXBlcmxpbmsiOnsiJGlkIjoiMTY5NyIsIkFkZHJlc3MiOm51bGwsIlN1YkFkZHJlc3MiOm51bGx9LCJJc0NoYW5nZWQiOmZhbHNlLCJJc05ldyI6ZmFsc2V9LHsiJGlkIjoiMTY5OCIsIkRhdGUiOiIyMDI4LTA2LTE4VDIzOjU5OjAwIiwiU3R5bGUiOnsiJGlkIjoiMTY5OSIsIlNoYXBlIjoxMSwiQ29ubmVjdG9yTWFyZ2luIjp7IiRyZWYiOiIxNjMyIn0sIkNvbm5lY3RvclN0eWxlIjp7IiRpZCI6IjE3MDAiLCJMaW5lQ29sb3IiOnsiJGlkIjoiMTcwMSIsIiR0eXBlIjoiTkxSRS5Db21tb24uRG9tLlNvbGlkQ29sb3JCcnVzaCwgTkxSRS5Db21tb24iLCJDb2xvciI6eyIkaWQiOiIxNzAyIiwiQSI6MjU1LCJSIjo1NSwiRyI6NTMsIkIiOjY5fX0sIkxpbmVXZWlnaHQiOjEuMCwiTGluZVR5cGUiOjAsIlBhcmVudFN0eWxlIjpudWxsfSwiSXNCZWxvd1RpbWViYW5kIjpmYWxzZSwiUG9zaXRpb25PblRhc2siOjAsIkhpZGVEYXRlIjpmYWxzZSwiU2hhcGVTaXplIjoxLCJTcGFjaW5nIjoyLjAsIlBhZGRpbmciOnsiJHJlZiI6IjE2MzYifSwiU2hhcGVTdHlsZSI6eyIkaWQiOiIxNzAzIiwiTWFyZ2luIjp7IiRyZWYiOiIxNjM4In0sIlBhZGRpbmciOnsiJHJlZiI6IjE2MzkifSwiQmFja2dyb3VuZCI6eyIkaWQiOiIxNzA0IiwiQ29sb3IiOnsiJGlkIjoiMTcwNSIsIkEiOjI1NSwiUiI6MTMyLCJHIjoxNzIsIkIiOjE4Mn19LCJJc1Zpc2libGUiOnRydWUsIldpZHRoIjoxOC4wLCJIZWlnaHQiOjIwLjAsIkJvcmRlclN0eWxlIjp7IiRpZCI6IjE3MDYiLCJMaW5lQ29sb3IiOnsiJGlkIjoiMTcwNyIsIiR0eXBlIjoiTkxSRS5Db21tb24uRG9tLlNvbGlkQ29sb3JCcnVzaCwgTkxSRS5Db21tb24iLCJDb2xvciI6eyIkaWQiOiIxNzA4IiwiQSI6MjU1LCJSIjoyNTUsIkciOjI1NSwiQiI6MjU1fX0sIkxpbmVXZWlnaHQiOjAuMCwiTGluZVR5cGUiOjAsIlBhcmVudFN0eWxlIjpudWxsfSwiUGFyZW50U3R5bGUiOm51bGx9LCJUaXRsZVN0eWxlIjp7IiRpZCI6IjE3MDkiLCJGb250U2V0dGluZ3MiOnsiJGlkIjoiMTcxMCIsIkZvbnRTaXplIjoxMiwiRm9udE5hbWUiOiJNb250c2VycmF0IiwiSXNCb2xkIjp0cnVlLCJJc0l0YWxpYyI6ZmFsc2UsIklzVW5kZXJsaW5lZCI6ZmFsc2UsIlBhcmVudFN0eWxlIjpudWxsfSwiQXV0b1NpemUiOjIsIkZvcmVncm91bmQiOnsiJGlkIjoiMTcxMSIsIkNvbG9yIjp7IiRpZCI6IjE3MTIiLCJBIjoyNTUsIlIiOjM4LCJHIjoxMzEsIkIiOjE5OH19LCJNYXhXaWR0aCI6MTQ5LjQ5NDA5NDg0ODYzMjgxLCJNYXhIZWlnaHQiOiJJbmZpbml0eSIsIlNtYXJ0Rm9yZWdyb3VuZElzQWN0aXZlIjpmYWxzZSwiSG9yaXpvbnRhbEFsaWdubWVudCI6MSwiVmVydGljYWxBbGlnbm1lbnQiOjAsIlNtYXJ0Rm9yZWdyb3VuZCI6bnVsbCwiQmFja2dyb3VuZEZpbGxUeXBlIjowLCJNYXJnaW4iOnsiJHJlZiI6IjE2NDkifSwiUGFkZGluZyI6eyIkcmVmIjoiMTY1MCJ9LCJCYWNrZ3JvdW5kIjp7IiRpZCI6IjE3MTMiLCJDb2xvciI6eyIkaWQiOiIxNzE0IiwiQSI6MCwiUiI6MjU1LCJHIjoyNTUsIkIiOjI1NX19LCJJc1Zpc2libGUiOnRydWUsIldpZHRoIjowLjAsIkhlaWdodCI6MC4wLCJCb3JkZXJTdHlsZSI6eyIkaWQiOiIxNzE1IiwiTGluZUNvbG9yIjpudWxsLCJMaW5lV2VpZ2h0IjowLjAsIkxpbmVUeXBlIjowLCJQYXJlbnRTdHlsZSI6bnVsbH0sIlBhcmVudFN0eWxlIjpudWxsfSwiRGF0ZVN0eWxlIjp7IiRpZCI6IjE3MTYiLCJGb250U2V0dGluZ3MiOnsiJGlkIjoiMTcxNyIsIkZvbnRTaXplIjo4LCJGb250TmFtZSI6IlNlZ29lIFVJIiwiSXNCb2xkIjp0cnVlLCJJc0l0YWxpYyI6ZmFsc2UsIklzVW5kZXJsaW5lZCI6ZmFsc2UsIlBhcmVudFN0eWxlIjpudWxsfSwiQXV0b1NpemUiOjIsIkZvcmVncm91bmQiOnsiJGlkIjoiMTcxOCIsIkNvbG9yIjp7IiRpZCI6IjE3MTkiLCJBIjoyNTUsIlIiOjU1LCJHIjo1MywiQiI6Njl9fSwiTWF4V2lkdGgiOjI5LjAsIk1heEhlaWdodCI6IkluZmluaXR5IiwiU21hcnRGb3JlZ3JvdW5kSXNBY3RpdmUiOmZhbHNlLCJIb3Jpem9udGFsQWxpZ25tZW50IjoxLCJWZXJ0aWNhbEFsaWdubWVudCI6MCwiU21hcnRGb3JlZ3JvdW5kIjpudWxsLCJCYWNrZ3JvdW5kRmlsbFR5cGUiOjAsIk1hcmdpbiI6eyIkcmVmIjoiMTY1OCJ9LCJQYWRkaW5nIjp7IiRyZWYiOiIxNjU5In0sIkJhY2tncm91bmQiOnsiJGlkIjoiMTcyMCIsIkNvbG9yIjp7IiRpZCI6IjE3MjEiLCJBIjowLCJSIjoyNTUsIkciOjI1NSwiQiI6MjU1fX0sIklzVmlzaWJsZSI6dHJ1ZSwiV2lkdGgiOjAuMCwiSGVpZ2h0IjowLjAsIkJvcmRlclN0eWxlIjp7IiRpZCI6IjE3MjIiLCJMaW5lQ29sb3IiOm51bGwsIkxpbmVXZWlnaHQiOjAuMCwiTGluZVR5cGUiOjAsIlBhcmVudFN0eWxlIjpudWxsfSwiUGFyZW50U3R5bGUiOm51bGx9LCJEYXRlRm9ybWF0Ijp7IiRpZCI6IjE3Mj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zI0IiwiRGF0ZVBhcnRJc1Zpc2libGUiOnRydWUsIlRpbWVQYXJ0SXNWaXNpYmxlIjpmYWxzZX19LCJXZWVrTnVtYmVyaW5nIjp7IiRpZCI6IjE3MjUiLCJGb3JtYXQiOjAsIklzVmlzaWJsZSI6ZmFsc2UsIkxhc3RLbm93blZpc2liaWxpdHlTdGF0ZSI6ZmFsc2V9LCJJc1Zpc2libGUiOnRydWUsIlBhcmVudFN0eWxlIjpudWxsfSwiSW5kZXgiOjIsIlBlcmNlbnRhZ2VDb21wbGV0ZSI6bnVsbCwiUG9zaXRpb24iOnsiUmF0aW8iOjAuMTg2OTk0MzI2NTU2MTcwNDMsIklzQ3VzdG9tIjp0cnVlfSwiRGF0ZUZvcm1hdCI6eyIkcmVmIjoiMTcyMyJ9LCJXZWVrTnVtYmVyaW5nIjp7IiRpZCI6IjE3MjYiLCJGb3JtYXQiOjAsIklzVmlzaWJsZSI6ZmFsc2UsIkxhc3RLbm93blZpc2liaWxpdHlTdGF0ZSI6ZmFsc2V9LCJSZWxhdGVkVGFza0lkIjoiMDAwMDAwMDAtMDAwMC0wMDAwLTAwMDAtMDAwMDAwMDAwMDAwIiwiSWQiOiIyOThjMTVhMy00MjQ2LTQyMzYtYTk2Ni01ODVlODEwNmNmZDEiLCJJbXBvcnRJZCI6IkVuZCBvZiBQaGFzZSAyIFJldmlldyIsIlRpdGxlIjoiXHJFbmQgb2YgUGhhc2UgMiBSZXZpZXdcciIsIk5vdGUiOm51bGwsIkh5cGVybGluayI6eyIkaWQiOiIxNzI3IiwiQWRkcmVzcyI6bnVsbCwiU3ViQWRkcmVzcyI6bnVsbH0sIklzQ2hhbmdlZCI6ZmFsc2UsIklzTmV3IjpmYWxzZX1dLCJUYXNrcyI6W10sIlN3aW1sYW5lcyI6W10sIk1zUHJvamVjdEl0ZW1zVHJlZSI6eyIkaWQiOiIxNzI4IiwiUm9vdCI6eyJJbXBvcnRJZCI6bnVsbCwiSXNJbXBvcnRlZCI6ZmFsc2UsIkNoaWxkcmVuIjpbXX19LCJNZXRhZGF0YSI6eyIkaWQiOiIxNzI5IiwiRXhjZWxTaGVldE5hbWUiOiJUaW1lbGluZSBEYXRhIiwiSXRlbXNUaXRsZXMiOiJbXCJUaXRsZVwiLFwiTWlsZXN0b25lIDE6IEZpcnN0IG1ham9yIGV2ZW50IG9yIGNoZWNrcG9pbnQgb2YgeW91ciBwbGFuXCIsXCJNaWxlc3RvbmUgMjogU2Vjb25kIG1ham9yIGV2ZW50IG9yIGNoZWNrcG9pbnQgb2YgeW91ciBwbGFuXCIsXCJNaWxlc3RvbmUgMzogVGhpcmQgbWFqb3IgZXZlbnQgb3IgY2hlY2twb2ludCBvZiB5b3VyIHBsYW5cIixcIk1pbGVzdG9uZSA0OiBGb3VydGggbWFqb3IgZXZlbnQgb3IgY2hlY2twb2ludCBvZiB5b3VyIHBsYW5cIixcIk1pbGVzdG9uZSA1OiBGaWZ0aCBtYWpvciBldmVudCBvciBjaGVja3BvaW50IG9mIHlvdXIgcGxhblwiLFwiTWlsZXN0b25lIDZcIixcIk1pbGVzdG9uZSA3XCIsXCJGSVJTVCBQSEFTRSAtIEVudGVyIHBoYXNlIG9uZSBkZXNjcmlwdGlvbiBoZXJlXCIsXCJTRUNPTkQgUEhBU0UgLSBFbnRlciBwaGFzZSB0d28gZGVzY3JpcHRpb24gaGVyZVwiLFwiVEhJUkQgUEhBU0UgLSBFbnRlciBwaGFzZSB0aHJlZSBkZXNjcmlwdGlvbiBoZXJlXCJdIiwiSXRlbXNTd2ltbGFuZXMiOiJbXSIsIkNvbHVtbnNNYXBwaW5nIjoiW3tcIiRpZFwiOlwiMVwiLFwiU2VsZWN0ZWRNYXBwaW5nXCI6MixcIkNvbHVtbkhlYWRlclwiOlwiQ29sdW1uMFwiLFwiQ29sdW1uRnJpZW5kbHlOYW1lXCI6XCJUaXRsZVwifSx7XCIkaWRcIjpcIjJcIixcIlNlbGVjdGVkTWFwcGluZ1wiOjMsXCJDb2x1bW5IZWFkZXJcIjpcIkNvbHVtbjFcIixcIkNvbHVtbkZyaWVuZGx5TmFtZVwiOlwiU3RhcnQgZGF0ZVwifSx7XCIkaWRcIjpcIjNcIixcIlNlbGVjdGVkTWFwcGluZ1wiOjQsXCJDb2x1bW5IZWFkZXJcIjpcIkNvbHVtbjJcIixcIkNvbHVtbkZyaWVuZGx5TmFtZVwiOlwiRW5kIGRhdGVcIn0se1wiJGlkXCI6XCI0XCIsXCJTZWxlY3RlZE1hcHBpbmdcIjo1LFwiQ29sdW1uSGVhZGVyXCI6XCJDb2x1bW40XCIsXCJDb2x1bW5GcmllbmRseU5hbWVcIjpcIiUgQ29tcGxldGVkXCJ9XSIsIkhlYWRlclJvdyI6IltcIlRpdGxlXCIsXCJTdGFydCBkYXRlXCIsXCJFbmQgZGF0ZVwiLFwiRHVyYXRpb24gKGRheXMpXCIsXCIlIENvbXBsZXRlZFwiLFwiTm90ZVwiXSIsIlJlY2VudENvbG9yc0NvbGxlY3Rpb24iOiJbXSIsIlVwZGF0ZVNjYWxlRm9ySW1wb3J0ZWRUaW1lbGluZSI6IkZhbHNlIiwiSGVhZGVyUm93SW5kZXgiOiIwIiwiTXNlU3luY0J5VWlkIjoiRmFsc2UiLCJNc2VMYXRlc3RJbXBvcnRJdGVtcyI6IntcIiRpZFwiOlwiMVwiLFwiUm9vdFwiOntcIkltcG9ydElkXCI6bnVsbCxcIklzSW1wb3J0ZWRcIjpmYWxzZSxcIkNoaWxkcmVuXCI6W3tcIiRpZFwiOlwiMlwiLFwiSW1wb3J0SWRcIjpcIlRpdGxlXCIsXCJJc0ltcG9ydGVkXCI6dHJ1ZSxcIkNoaWxkcmVuXCI6W119LHtcIiRpZFwiOlwiM1wiLFwiSW1wb3J0SWRcIjpcIk1pbGVzdG9uZSAxOiBGaXJzdCBtYWpvciBldmVudCBvciBjaGVja3BvaW50IG9mIHlvdXIgcGxhblwiLFwiSXNJbXBvcnRlZFwiOnRydWUsXCJDaGlsZHJlblwiOltdfSx7XCIkaWRcIjpcIjRcIixcIkltcG9ydElkXCI6XCJNaWxlc3RvbmUgMjogU2Vjb25kIG1ham9yIGV2ZW50IG9yIGNoZWNrcG9pbnQgb2YgeW91ciBwbGFuXCIsXCJJc0ltcG9ydGVkXCI6dHJ1ZSxcIkNoaWxkcmVuXCI6W119LHtcIiRpZFwiOlwiNVwiLFwiSW1wb3J0SWRcIjpcIk1pbGVzdG9uZSAzOiBUaGlyZCBtYWpvciBldmVudCBvciBjaGVja3BvaW50IG9mIHlvdXIgcGxhblwiLFwiSXNJbXBvcnRlZFwiOnRydWUsXCJDaGlsZHJlblwiOltdfSx7XCIkaWRcIjpcIjZcIixcIkltcG9ydElkXCI6XCJNaWxlc3RvbmUgNDogRm91cnRoIG1ham9yIGV2ZW50IG9yIGNoZWNrcG9pbnQgb2YgeW91ciBwbGFuXCIsXCJJc0ltcG9ydGVkXCI6dHJ1ZSxcIkNoaWxkcmVuXCI6W119LHtcIiRpZFwiOlwiN1wiLFwiSW1wb3J0SWRcIjpcIk1pbGVzdG9uZSA1OiBGaWZ0aCBtYWpvciBldmVudCBvciBjaGVja3BvaW50IG9mIHlvdXIgcGxhblwiLFwiSXNJbXBvcnRlZFwiOnRydWUsXCJDaGlsZHJlblwiOltdfSx7XCIkaWRcIjpcIjhcIixcIkltcG9ydElkXCI6XCJNaWxlc3RvbmUgNlwiLFwiSXNJbXBvcnRlZFwiOnRydWUsXCJDaGlsZHJlblwiOltdfSx7XCIkaWRcIjpcIjlcIixcIkltcG9ydElkXCI6XCJNaWxlc3RvbmUgN1wiLFwiSXNJbXBvcnRlZFwiOnRydWUsXCJDaGlsZHJlblwiOltdfSx7XCIkaWRcIjpcIjEwXCIsXCJJbXBvcnRJZFwiOlwiRklSU1QgUEhBU0UgLSBFbnRlciBwaGFzZSBvbmUgZGVzY3JpcHRpb24gaGVyZVwiLFwiSXNJbXBvcnRlZFwiOnRydWUsXCJDaGlsZHJlblwiOltdfSx7XCIkaWRcIjpcIjExXCIsXCJJbXBvcnRJZFwiOlwiU0VDT05EIFBIQVNFIC0gRW50ZXIgcGhhc2UgdHdvIGRlc2NyaXB0aW9uIGhlcmVcIixcIklzSW1wb3J0ZWRcIjp0cnVlLFwiQ2hpbGRyZW5cIjpbXX0se1wiJGlkXCI6XCIxMlwiLFwiSW1wb3J0SWRcIjpcIlRISVJEIFBIQVNFIC0gRW50ZXIgcGhhc2UgdGhyZWUgZGVzY3JpcHRpb24gaGVyZVwiLFwiSXNJbXBvcnRlZFwiOnRydWUsXCJDaGlsZHJlblwiOltdfV19fSIsIlNvdXJjZVRoZW1lIjoie1wiJGlkXCI6XCIxXCIsXCJJZFwiOlwiNTlhNDUxMDktZTlmMS00ZjJmLTgwODUtZGRlMzI2OTY0ZmI1XCIsXCJDYXRlZ29yeVwiOjIsXCJDdWx0dXJlSW5mb05hbWVcIjpcImVuLVVTXCIsXCJWZXJzaW9uXCI6e1wiJGlkXCI6XCIyXCIsXCJUaGVtZURvbVZlcnNpb25cIjpcIjEuMS4wXCJ9LFwiU3R5bGVcIjp7XCIkaWRcIjpcIjNcIixcIlRpbWViYW5kU3R5bGVcIjp7XCIkaWRcIjpcIjRcIixcIlJpZ2h0RW5kQ2Fwc1N0eWxlXCI6e1wiJGlkXCI6XCI1XCIsXCJGb250U2V0dGluZ3NcIjp7XCIkaWRcIjpcIjZcIixcIkZvbnRTaXplXCI6MTgsXCJGb250TmFtZVwiOlwiQ2FsaWJyaVwiLFwiSXNCb2xkXCI6dHJ1ZSxcIklzSXRhbGljXCI6ZmFsc2UsXCJJc1VuZGVybGluZWRcIjpmYWxzZX0sXCJGb3JlZ3JvdW5kXCI6e1wiJGlkXCI6XCI3XCIsXCJDb2xvclwiOntcIiRpZFwiOlwiOFwiLFwiQVwiOjI1NSxcIlJcIjoyMzcsXCJHXCI6MTI1LFwiQlwiOjQ5fX0sXCJIb3Jpem9udGFsQWxpZ25tZW50XCI6MCxcIklzVmlzaWJsZVwiOmZhbHNlfSxcIkxlZnRFbmRDYXBzU3R5bGVcIjp7XCIkaWRcIjpcIjlcIixcIkZvbnRTZXR0aW5nc1wiOntcIiRpZFwiOlwiMTBcIixcIkZvbnRTaXplXCI6MTgsXCJGb250TmFtZVwiOlwiQ2FsaWJyaVwiLFwiSXNCb2xkXCI6dHJ1ZSxcIklzSXRhbGljXCI6ZmFsc2UsXCJJc1VuZGVybGluZWRcIjpmYWxzZX0sXCJGb3JlZ3JvdW5kXCI6e1wiJGlkXCI6XCIxMVwiLFwiQ29sb3JcIjp7XCIkaWRcIjpcIjEyXCIsXCJBXCI6MjU1LFwiUlwiOjIzNyxcIkdcIjoxMjUsXCJCXCI6NDl9fSxcIkhvcml6b250YWxBbGlnbm1lbnRcIjowLFwiSXNWaXNpYmxlXCI6ZmFsc2V9LFwiVG9kYXlNYXJrZXJTdHlsZVwiOntcIiRpZFwiOlwiMTNcIixcIlRvZGF5VGV4dFN0eWxlXCI6e1wiJGlkXCI6XCIxNFwiLFwiRm9udFNldHRpbmdzXCI6e1wiJGlkXCI6XCIxNVwiLFwiRm9udFNpemVcIjoxMixcIkZvbnROYW1lXCI6XCJDYWxpYnJpXCIsXCJJc0JvbGRcIjpmYWxzZSxcIklzSXRhbGljXCI6ZmFsc2UsXCJJc1VuZGVybGluZWRcIjpmYWxzZX0sXCJGb3JlZ3JvdW5kXCI6e1wiJGlkXCI6XCIxNlwiLFwiQ29sb3JcIjp7XCIkaWRcIjpcIjE3XCIsXCJBXCI6MjU1LFwiUlwiOjAsXCJHXCI6MCxcIkJcIjowfX0sXCJIb3Jpem9udGFsQWxpZ25tZW50XCI6MCxcIklzVmlzaWJsZVwiOnRydWV9LFwiVG9kYXlNYXJrZXJTaGFwZVN0eWxlXCI6e1wiJGlkXCI6XCIxOFwiLFwiTWFyZ2luXCI6e1wiJGlkXCI6XCIxOVwiLFwiVG9wXCI6MC4wLFwiTGVmdFwiOjAuMCxcIlJpZ2h0XCI6MC4wLFwiQm90dG9tXCI6MC4wfSxcIlBhZGRpbmdcIjp7XCIkaWRcIjpcIjIwXCIsXCJUb3BcIjowLjAsXCJMZWZ0XCI6MC4wLFwiUmlnaHRcIjowLjAsXCJCb3R0b21cIjowLjB9LFwiQmFja2dyb3VuZFwiOntcIiRpZFwiOlwiMjFcIixcIkNvbG9yXCI6e1wiJGlkXCI6XCIyMlwiLFwiQVwiOjI1NSxcIlJcIjowLFwiR1wiOjAsXCJCXCI6MH19LFwiSXNWaXNpYmxlXCI6dHJ1ZSxcIldpZHRoXCI6MC4wLFwiSGVpZ2h0XCI6MC4wLFwiQm9yZGVyU3R5bGVcIjpudWxsfSxcIlRvZGF5TWFya2VyUG9zaXRpb25cIjozLFwiSXNWaXNpYmxlXCI6dHJ1ZX0sXCJTY2FsZVN0eWxlXCI6e1wiJGlkXCI6XCIyM1wiLFwiU2hvd1NlZ21lbnRTZXBhcmF0b3JzXCI6ZmFsc2UsXCJTZWdtZW50U2VwYXJhdG9yT3BhY2l0eVwiOjMwLFwiU2hhcGVcIjozLFwiU2VnbWVudFRleHRTdHlsZVwiOntcIiRpZFwiOlwiMjRcIixcIkZvbnRTZXR0aW5nc1wiOntcIiRpZFwiOlwiMjVcIixcIkZvbnRTaXplXCI6MTIsXCJGb250TmFtZVwiOlwiQ2FsaWJyaVwiLFwiSXNCb2xkXCI6ZmFsc2UsXCJJc0l0YWxpY1wiOmZhbHNlLFwiSXNVbmRlcmxpbmVkXCI6ZmFsc2V9LFwiRm9yZWdyb3VuZFwiOntcIiRpZFwiOlwiMjZcIixcIkNvbG9yXCI6e1wiJGlkXCI6XCIyN1wiLFwiQVwiOjI1NSxcIlJcIjoyNTUsXCJHXCI6MjU1LFwiQlwiOjI1NX19LFwiSG9yaXpvbnRhbEFsaWdubWVudFwiOjAsXCJJc1Zpc2libGVcIjp0cnVlfSxcIlNoYXBlU3R5bGVcIjp7XCIkaWRcIjpcIjI4XCIsXCJNYXJnaW5cIjp7XCIkaWRcIjpcIjI5XCIsXCJUb3BcIjowLjAsXCJMZWZ0XCI6MTAuMCxcIlJpZ2h0XCI6MTAuMCxcIkJvdHRvbVwiOjAuMH0sXCJQYWRkaW5nXCI6e1wiJGlkXCI6XCIzMFwiLFwiVG9wXCI6My4wLFwiTGVmdFwiOjAuMCxcIlJpZ2h0XCI6MC4wLFwiQm90dG9tXCI6My4wfSxcIkJhY2tncm91bmRcIjp7XCIkaWRcIjpcIjMxXCIsXCJDb2xvclwiOntcIiRpZFwiOlwiMzJcIixcIkFcIjoyNTUsXCJSXCI6NTUsXCJHXCI6NTMsXCJCXCI6Njl9fSxcIklzVmlzaWJsZVwiOnRydWUsXCJXaWR0aFwiOjg1OC4wLFwiSGVpZ2h0XCI6MjAuMCxcIkJvcmRlclN0eWxlXCI6e1wiJGlkXCI6XCIzM1wiLFwiTGluZVN0eWxlXCI6e1wiJGlkXCI6XCIzNFwiLFwiTGluZUNvbG9yXCI6e1wiJGlkXCI6XCIzNVwiLFwiQ29sb3JcIjp7XCIkaWRcIjpcIjM2XCIsXCJBXCI6MjU1LFwiUlwiOjI1NSxcIkdcIjowLFwiQlwiOjB9fSxcIkxpbmVXZWlnaHRcIjowLjAsXCJMaW5lVHlwZVwiOjB9LFwiSXNWaXNpYmxlXCI6ZmFsc2V9fX0sXCJFbGFwc2VkVGltZVN0eWxlXCI6e1wiJGlkXCI6XCIzN1wiLFwiRWxhcHNlZFRpbWVCYWNrZ3JvdW5kXCI6e1wiJGlkXCI6XCIzOFwiLFwiQ29sb3JcIjp7XCIkaWRcIjpcIjM5XCIsXCJBXCI6MTkxLFwiUlwiOjIwNixcIkdcIjoyMTksXCJCXCI6MjMwfX0sXCJFbGFwc2VkVGltZUZvcm1hdFwiOjEsXCJJc1Zpc2libGVcIjp0cnVlfSxcIk1hcmdpblwiOntcIiRpZFwiOlwiNDBcIixcIlRvcFwiOjAuMCxcIkxlZnRcIjoxMC4wLFwiUmlnaHRcIjoxMC4wLFwiQm90dG9tXCI6MC4wfSxcIlBhZGRpbmdcIjp7XCIkaWRcIjpcIjQxXCIsXCJUb3BcIjowLjAsXCJMZWZ0XCI6MC4wLFwiUmlnaHRcIjowLjAsXCJCb3R0b21cIjowLjB9LFwiQmFja2dyb3VuZFwiOntcIiRpZFwiOlwiNDJcIixcIkNvbG9yXCI6e1wiJGlkXCI6XCI0M1wiLFwiQVwiOjI1NSxcIlJcIjo0NyxcIkdcIjo1NCxcIkJcIjoxNTN9fSxcIklzVmlzaWJsZVwiOmZhbHNlLFwiV2lkdGhcIjowLjAsXCJIZWlnaHRcIjowLjAsXCJCb3JkZXJTdHlsZVwiOm51bGx9LFwiVGFza1N0eWxlXCI6e1wiJGlkXCI6XCI0NFwiLFwiU2hhcGVcIjo0LFwiU2hhcGVUaGlja25lc3NcIjowLFwiRHVyYXRpb25Gb3JtYXRcIjowLFwiUGVyY2VudGFnZUNvbXBsZXRlVGV4dFN0eWxlXCI6e1wiJGlkXCI6XCI0NVwiLFwiRm9udFNldHRpbmdzXCI6e1wiJGlkXCI6XCI0NlwiLFwiRm9udFNpemVcIjoxMCxcIkZvbnROYW1lXCI6XCJDYWxpYnJpXCIsXCJJc0JvbGRcIjpmYWxzZSxcIklzSXRhbGljXCI6ZmFsc2UsXCJJc1VuZGVybGluZWRcIjpmYWxzZX0sXCJGb3JlZ3JvdW5kXCI6e1wiJGlkXCI6XCI0N1wiLFwiQ29sb3JcIjp7XCIkaWRcIjpcIjQ4XCIsXCJBXCI6MjU1LFwiUlwiOjIzOCxcIkdcIjoyMzYsXCJCXCI6MjI1fX0sXCJIb3Jpem9udGFsQWxpZ25tZW50XCI6MSxcIklzVmlzaWJsZVwiOnRydWV9LFwiUGVyY2VudGFnZUNvbXBsZXRlSGlnaGxpZ2h0U3R5bGVcIjp7XCIkaWRcIjpcIjQ5XCIsXCJCYWNrZ3JvdW5kXCI6e1wiJGlkXCI6XCI1MFwiLFwiQ29sb3JcIjp7XCIkaWRcIjpcIjUxXCIsXCJBXCI6ODksXCJSXCI6MCxcIkdcIjowLFwiQlwiOjB9fX0sXCJEdXJhdGlvblN0eWxlXCI6e1wiJGlkXCI6XCI1MlwiLFwiRm9udFNldHRpbmdzXCI6e1wiJGlkXCI6XCI1M1wiLFwiRm9udFNpemVcIjoxMCxcIkZvbnROYW1lXCI6XCJDYWxpYnJpXCIsXCJJc0JvbGRcIjpmYWxzZSxcIklzSXRhbGljXCI6ZmFsc2UsXCJJc1VuZGVybGluZWRcIjpmYWxzZX0sXCJGb3JlZ3JvdW5kXCI6e1wiJGlkXCI6XCI1NFwiLFwiQ29sb3JcIjp7XCIkaWRcIjpcIjU1XCIsXCJBXCI6MjU1LFwiUlwiOjIzNyxcIkdcIjoxMjUsXCJCXCI6NDl9fSxcIkhvcml6b250YWxBbGlnbm1lbnRcIjowLFwiSXNWaXNpYmxlXCI6ZmFsc2V9LFwiSG9yaXpvbnRhbENvbm5lY3RvclN0eWxlXCI6e1wiJGlkXCI6XCI1NlwiLFwiTGluZVN0eWxlXCI6e1wiJGlkXCI6XCI1N1wiLFwiTGluZUNvbG9yXCI6e1wiJGlkXCI6XCI1OFwiLFwiQ29sb3JcIjp7XCIkaWRcIjpcIjU5XCIsXCJBXCI6MjU1LFwiUlwiOjIwNCxcIkdcIjoyMDQsXCJCXCI6MjA0fX0sXCJMaW5lV2VpZ2h0XCI6MS4wLFwiTGluZVR5cGVcIjowfSxcIklzVmlzaWJsZVwiOnRydWV9LFwiVmVydGljYWxDb25uZWN0b3JTdHlsZVwiOntcIiRpZFwiOlwiNjBcIixcIkxpbmVTdHlsZVwiOntcIiRpZFwiOlwiNjFcIixcIkxpbmVDb2xvclwiOntcIiRpZFwiOlwiNjJcIixcIkNvbG9yXCI6e1wiJGlkXCI6XCI2M1wiLFwiQVwiOjI1NSxcIlJcIjoyNDMsXCJHXCI6MjM1LFwiQlwiOjIzNX19LFwiTGluZVdlaWdodFwiOjEuMCxcIkxpbmVUeXBlXCI6MH0sXCJJc1Zpc2libGVcIjp0cnVlfSxcIk1hcmdpblwiOntcIiRpZFwiOlwiNjRcIixcIlRvcFwiOjAuMCxcIkxlZnRcIjowLjAsXCJSaWdodFwiOjAuMCxcIkJvdHRvbVwiOjAuMH0sXCJTdGFydERhdGVQb3NpdGlvblwiOjMsXCJFbmREYXRlUG9zaXRpb25cIjo0LFwiVGl0bGVQb3NpdGlvblwiOjEsXCJEdXJhdGlvblBvc2l0aW9uXCI6MCxcIlBlcmNlbnRhZ2VDb21wbGV0ZWRQb3NpdGlvblwiOjIsXCJTcGFjaW5nXCI6MyxcIklzQmVsb3dUaW1lYmFuZFwiOnRydWUsXCJTaGFwZVN0eWxlXCI6e1wiJGlkXCI6XCI2NVwiLFwiTWFyZ2luXCI6e1wiJGlkXCI6XCI2NlwiLFwiVG9wXCI6MC4wLFwiTGVmdFwiOjQuMCxcIlJpZ2h0XCI6NC4wLFwiQm90dG9tXCI6MC4wfSxcIlBhZGRpbmdcIjp7XCIkaWRcIjpcIjY3XCIsXCJUb3BcIjowLjAsXCJMZWZ0XCI6MC4wLFwiUmlnaHRcIjowLjAsXCJCb3R0b21cIjowLjB9LFwiQmFja2dyb3VuZFwiOntcIiRpZFwiOlwiNjhcIixcIkNvbG9yXCI6e1wiJGlkXCI6XCI2OVwiLFwiQVwiOjEyNyxcIlJcIjo1MixcIkdcIjoxNDgsXCJCXCI6MTg2fX0sXCJJc1Zpc2libGVcIjp0cnVlLFwiV2lkdGhcIjowLjAsXCJIZWlnaHRcIjoxMC4wLFwiQm9yZGVyU3R5bGVcIjp7XCIkaWRcIjpcIjcwXCIsXCJMaW5lU3R5bGVcIjp7XCIkaWRcIjpcIjcxXCIsXCJMaW5lQ29sb3JcIjp7XCIkaWRcIjpcIjcyXCIsXCJDb2xvclwiOntcIiRpZFwiOlwiNzNcIixcIkFcIjoyNTUsXCJSXCI6MjM0LFwiR1wiOjIyLFwiQlwiOjMwfX0sXCJMaW5lV2VpZ2h0XCI6Mi4wLFwiTGluZVR5cGVcIjowfSxcIklzVmlzaWJsZVwiOmZhbHNlfX0sXCJUaXRsZVN0eWxlXCI6e1wiJGlkXCI6XCI3NFwiLFwiRm9udFNldHRpbmdzXCI6e1wiJGlkXCI6XCI3NVwiLFwiRm9udFNpemVcIjoxMixcIkZvbnROYW1lXCI6XCJTZWdvZSBVSVwiLFwiSXNCb2xkXCI6ZmFsc2UsXCJJc0l0YWxpY1wiOmZhbHNlLFwiSXNVbmRlcmxpbmVkXCI6ZmFsc2V9LFwiRm9yZWdyb3VuZFwiOntcIiRpZFwiOlwiNzZcIixcIkNvbG9yXCI6e1wiJGlkXCI6XCI3N1wiLFwiQVwiOjI1NSxcIlJcIjoxNzgsXCJHXCI6MTQsXCJCXCI6MTh9fSxcIkhvcml6b250YWxBbGlnbm1lbnRcIjowLFwiSXNWaXNpYmxlXCI6dHJ1ZX0sXCJEYXRlU3R5bGVcIjp7XCIkaWRcIjpcIjc4XCIsXCJGb250U2V0dGluZ3NcIjp7XCIkaWRcIjpcIjc5XCIsXCJGb250U2l6ZVwiOjksXCJGb250TmFtZVwiOlwiU2Vnb2UgVUkgU2VtaWJvbGRcIixcIklzQm9sZFwiOmZhbHNlLFwiSXNJdGFsaWNcIjpmYWxzZSxcIklzVW5kZXJsaW5lZFwiOmZhbHNlfSxcIkZvcmVncm91bmRcIjp7XCIkaWRcIjpcIjgwXCIsXCJDb2xvclwiOntcIiRpZFwiOlwiODFcIixcIkFcIjoyNTUsXCJSXCI6MTU5LFwiR1wiOjQxLFwiQlwiOjU0fX0sXCJIb3Jpem9udGFsQWxpZ25tZW50XCI6MSxcIklzVmlzaWJsZVwiOnRydWV9LFwiRGF0ZUZvcm1hdFwiOntcIiRpZFwiOlwiODJ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ODNcIixcIkZvcm1hdFwiOjAsXCJJc1Zpc2libGVcIjpmYWxzZSxcIkxhc3RLbm93blZpc2liaWxpdHlTdGF0ZVwiOmZhbHNlfX0sXCJNaWxlc3RvbmVTdHlsZVwiOntcIiRpZFwiOlwiODRcIixcIlNoYXBlXCI6MTEsXCJJc0JlbG93VGltZWJhbmRcIjpmYWxzZSxcIlNoYXBlU2l6ZVwiOjEsXCJQYWRkaW5nXCI6e1wiJGlkXCI6XCI4NVwiLFwiVG9wXCI6MTAuMCxcIkxlZnRcIjozLjAsXCJSaWdodFwiOjAuMCxcIkJvdHRvbVwiOjAuMH0sXCJTaGFwZVN0eWxlXCI6e1wiJGlkXCI6XCI4NlwiLFwiTWFyZ2luXCI6e1wiJGlkXCI6XCI4N1wiLFwiVG9wXCI6MC4wLFwiTGVmdFwiOjAuMCxcIlJpZ2h0XCI6MC4wLFwiQm90dG9tXCI6MC4wfSxcIlBhZGRpbmdcIjp7XCIkaWRcIjpcIjg4XCIsXCJUb3BcIjowLjAsXCJMZWZ0XCI6MC4wLFwiUmlnaHRcIjowLjAsXCJCb3R0b21cIjowLjB9LFwiQmFja2dyb3VuZFwiOntcIiRpZFwiOlwiODlcIixcIkNvbG9yXCI6e1wiJGlkXCI6XCI5MFwiLFwiQVwiOjI1NSxcIlJcIjoxMzIsXCJHXCI6MTcyLFwiQlwiOjE4Mn19LFwiSXNWaXNpYmxlXCI6dHJ1ZSxcIldpZHRoXCI6MTguMCxcIkhlaWdodFwiOjIwLjAsXCJCb3JkZXJTdHlsZVwiOntcIiRpZFwiOlwiOTFcIixcIkxpbmVTdHlsZVwiOntcIiRpZFwiOlwiOTJcIixcIkxpbmVDb2xvclwiOntcIiRpZFwiOlwiOTNcIixcIkNvbG9yXCI6e1wiJGlkXCI6XCI5NFwiLFwiQVwiOjI1NSxcIlJcIjoyMzQsXCJHXCI6MjIsXCJCXCI6MzB9fSxcIkxpbmVXZWlnaHRcIjoyLjAsXCJMaW5lVHlwZVwiOjB9LFwiSXNWaXNpYmxlXCI6ZmFsc2V9fSxcIlRpdGxlU3R5bGVcIjp7XCIkaWRcIjpcIjk1XCIsXCJGb250U2V0dGluZ3NcIjp7XCIkaWRcIjpcIjk2XCIsXCJGb250U2l6ZVwiOjEyLFwiRm9udE5hbWVcIjpcIk1vbnRzZXJyYXRcIixcIklzQm9sZFwiOnRydWUsXCJJc0l0YWxpY1wiOmZhbHNlLFwiSXNVbmRlcmxpbmVkXCI6ZmFsc2V9LFwiRm9yZWdyb3VuZFwiOntcIiRpZFwiOlwiOTdcIixcIkNvbG9yXCI6e1wiJGlkXCI6XCI5OFwiLFwiQVwiOjI1NSxcIlJcIjozOCxcIkdcIjoxMzEsXCJCXCI6MTk4fX0sXCJIb3Jpem9udGFsQWxpZ25tZW50XCI6MSxcIklzVmlzaWJsZVwiOnRydWV9LFwiRGF0ZVN0eWxlXCI6e1wiJGlkXCI6XCI5OVwiLFwiRm9udFNldHRpbmdzXCI6e1wiJGlkXCI6XCIxMDBcIixcIkZvbnRTaXplXCI6OCxcIkZvbnROYW1lXCI6XCJTZWdvZSBVSVwiLFwiSXNCb2xkXCI6dHJ1ZSxcIklzSXRhbGljXCI6ZmFsc2UsXCJJc1VuZGVybGluZWRcIjpmYWxzZX0sXCJGb3JlZ3JvdW5kXCI6e1wiJGlkXCI6XCIxMDFcIixcIkNvbG9yXCI6e1wiJGlkXCI6XCIxMDJcIixcIkFcIjoyNTUsXCJSXCI6NTUsXCJHXCI6NTMsXCJCXCI6Njl9fSxcIkhvcml6b250YWxBbGlnbm1lbnRcIjoxLFwiSXNWaXNpYmxlXCI6dHJ1ZX0sXCJEYXRlRm9ybWF0XCI6e1wiJGlkXCI6XCIxMDN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TA0XCIsXCJGb3JtYXRcIjowLFwiSXNWaXNpYmxlXCI6ZmFsc2UsXCJMYXN0S25vd25WaXNpYmlsaXR5U3RhdGVcIjpmYWxzZX19LFwiTW90U3R5bGVcIjp7XCIkaWRcIjpcIjEwNVwiLFwiU2hhcGVcIjoxMSxcIlNoYXBlU2l6ZVwiOjEsXCJEZXRhaWxzU3BhY2luZ1wiOjIuMCxcIlBhZGRpbmdcIjp7XCIkaWRcIjpcIjEwNlwiLFwiVG9wXCI6MTAuMCxcIkxlZnRcIjozLjAsXCJSaWdodFwiOjAuMCxcIkJvdHRvbVwiOjAuMH0sXCJQb3NpdGlvbk9uVGFza1wiOjEsXCJTaGFwZVN0eWxlXCI6e1wiJGlkXCI6XCIxMDdcIixcIk1hcmdpblwiOntcIiRpZFwiOlwiMTA4XCIsXCJUb3BcIjowLjAsXCJMZWZ0XCI6MC4wLFwiUmlnaHRcIjowLjAsXCJCb3R0b21cIjowLjB9LFwiUGFkZGluZ1wiOntcIiRpZFwiOlwiMTA5XCIsXCJUb3BcIjowLjAsXCJMZWZ0XCI6MC4wLFwiUmlnaHRcIjowLjAsXCJCb3R0b21cIjowLjB9LFwiQmFja2dyb3VuZFwiOntcIiRpZFwiOlwiMTEwXCIsXCJDb2xvclwiOntcIiRpZFwiOlwiMTExXCIsXCJBXCI6MjU1LFwiUlwiOjEzMixcIkdcIjoxNzIsXCJCXCI6MTgyfX0sXCJJc1Zpc2libGVcIjp0cnVlLFwiV2lkdGhcIjoxOC4wLFwiSGVpZ2h0XCI6MjAuMCxcIkJvcmRlclN0eWxlXCI6e1wiJGlkXCI6XCIxMTJcIixcIkxpbmVTdHlsZVwiOntcIiRpZFwiOlwiMTEzXCIsXCJMaW5lQ29sb3JcIjp7XCIkaWRcIjpcIjExNFwiLFwiQ29sb3JcIjp7XCIkaWRcIjpcIjExNVwiLFwiQVwiOjI1NSxcIlJcIjoyMzQsXCJHXCI6MjIsXCJCXCI6MzB9fSxcIkxpbmVXZWlnaHRcIjowLjAsXCJMaW5lVHlwZVwiOjB9LFwiSXNWaXNpYmxlXCI6ZmFsc2V9fSxcIlRpdGxlU3R5bGVcIjp7XCIkaWRcIjpcIjExNlwiLFwiRm9udFNldHRpbmdzXCI6e1wiJGlkXCI6XCIxMTdcIixcIkZvbnRTaXplXCI6MTIsXCJGb250TmFtZVwiOlwiTW9udHNlcnJhdFwiLFwiSXNCb2xkXCI6dHJ1ZSxcIklzSXRhbGljXCI6ZmFsc2UsXCJJc1VuZGVybGluZWRcIjpmYWxzZX0sXCJGb3JlZ3JvdW5kXCI6e1wiJGlkXCI6XCIxMThcIixcIkNvbG9yXCI6e1wiJGlkXCI6XCIxMTlcIixcIkFcIjoyNTUsXCJSXCI6MzgsXCJHXCI6MTMxLFwiQlwiOjE5OH19LFwiSG9yaXpvbnRhbEFsaWdubWVudFwiOjEsXCJJc1Zpc2libGVcIjp0cnVlfSxcIkRhdGVTdHlsZVwiOntcIiRpZFwiOlwiMTIwXCIsXCJGb250U2V0dGluZ3NcIjp7XCIkaWRcIjpcIjEyMVwiLFwiRm9udFNpemVcIjo4LFwiRm9udE5hbWVcIjpcIlNlZ29lIFVJXCIsXCJJc0JvbGRcIjp0cnVlLFwiSXNJdGFsaWNcIjpmYWxzZSxcIklzVW5kZXJsaW5lZFwiOmZhbHNlfSxcIkZvcmVncm91bmRcIjp7XCIkaWRcIjpcIjEyMlwiLFwiQ29sb3JcIjp7XCIkaWRcIjpcIjEyM1wiLFwiQVwiOjI1NSxcIlJcIjo1NSxcIkdcIjo1MyxcIkJcIjo2OX19LFwiSG9yaXpvbnRhbEFsaWdubWVudFwiOjEsXCJJc1Zpc2libGVcIjp0cnVlfSxcIkRhdGVGb3JtYXRcIjp7XCIkaWRcIjpcIjEy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MjVcIixcIkZvcm1hdFwiOjAsXCJJc1Zpc2libGVcIjpmYWxzZSxcIkxhc3RLbm93blZpc2liaWxpdHlTdGF0ZVwiOmZhbHNlfX0sXCJTd2ltbGFuZVYyU3R5bGVcIjp7XCIkaWRcIjpcIjEyNlwiLFwiU3R5bGVJZFwiOlwiMmZlNDc1MDAtNjBmNS00ZmZmLWE4ZTktMjBhMDU3M2MyODk5XCIsXCJOYW1lXCI6XCJTd2ltbGFuZSBTdHlsZSAxXCIsXCJIZWFkZXJTdHlsZVwiOntcIiRpZFwiOlwiMTI3XCIsXCJUZXh0U3R5bGVcIjp7XCIkaWRcIjpcIjEyOFwiLFwiRm9udFNldHRpbmdzXCI6e1wiJGlkXCI6XCIxMjlcIixcIkZvbnRTaXplXCI6MTYsXCJGb250TmFtZVwiOlwiTW9udHNlcnJhdCBTZW1pQm9sZFwiLFwiSXNCb2xkXCI6ZmFsc2UsXCJJc0l0YWxpY1wiOmZhbHNlLFwiSXNVbmRlcmxpbmVkXCI6ZmFsc2V9LFwiRm9yZWdyb3VuZFwiOntcIiRpZFwiOlwiMTMwXCIsXCJDb2xvclwiOntcIiRpZFwiOlwiMTMxXCIsXCJBXCI6MjU1LFwiUlwiOjU1LFwiR1wiOjUzLFwiQlwiOjY5fX0sXCJIb3Jpem9udGFsQWxpZ25tZW50XCI6MCxcIklzVmlzaWJsZVwiOmZhbHNlfSxcIlJlY3RhbmdsZVN0eWxlXCI6e1wiJGlkXCI6XCIxMzJcIixcIk1hcmdpblwiOntcIiRpZFwiOlwiMTMzXCIsXCJUb3BcIjowLjAsXCJMZWZ0XCI6MC4wLFwiUmlnaHRcIjowLjAsXCJCb3R0b21cIjowLjB9LFwiUGFkZGluZ1wiOntcIiRpZFwiOlwiMTM0XCIsXCJUb3BcIjowLjAsXCJMZWZ0XCI6MC4wLFwiUmlnaHRcIjowLjAsXCJCb3R0b21cIjowLjB9LFwiQmFja2dyb3VuZFwiOntcIiRpZFwiOlwiMTM1XCIsXCJDb2xvclwiOntcIiRpZFwiOlwiMTM2XCIsXCJBXCI6MTI3LFwiUlwiOjUyLFwiR1wiOjE0OCxcIkJcIjoxODZ9fSxcIklzVmlzaWJsZVwiOnRydWUsXCJXaWR0aFwiOjAuMCxcIkhlaWdodFwiOjAuMCxcIkJvcmRlclN0eWxlXCI6e1wiJGlkXCI6XCIxMzdcIixcIkxpbmVTdHlsZVwiOntcIiRpZFwiOlwiMTM4XCIsXCJMaW5lQ29sb3JcIjp7XCIkaWRcIjpcIjEzOVwiLFwiQ29sb3JcIjp7XCIkaWRcIjpcIjE0MFwiLFwiQVwiOjI1NSxcIlJcIjoyNTUsXCJHXCI6MjU1LFwiQlwiOjI1NX19LFwiTGluZVdlaWdodFwiOjAuMCxcIkxpbmVUeXBlXCI6MH0sXCJJc1Zpc2libGVcIjpmYWxzZX19fSxcIkJhY2tncm91bmRTdHlsZVwiOntcIiRpZFwiOlwiMTQxXCIsXCJNYXJnaW5cIjp7XCIkaWRcIjpcIjE0MlwiLFwiVG9wXCI6MC4wLFwiTGVmdFwiOjAuMCxcIlJpZ2h0XCI6MC4wLFwiQm90dG9tXCI6MC4wfSxcIlBhZGRpbmdcIjp7XCIkaWRcIjpcIjE0M1wiLFwiVG9wXCI6MC4wLFwiTGVmdFwiOjAuMCxcIlJpZ2h0XCI6MC4wLFwiQm90dG9tXCI6MC4wfSxcIkJhY2tncm91bmRcIjp7XCIkaWRcIjpcIjE0NFwiLFwiQ29sb3JcIjp7XCIkaWRcIjpcIjE0NVwiLFwiQVwiOjM4LFwiUlwiOjUyLFwiR1wiOjE0OCxcIkJcIjoxODZ9fSxcIklzVmlzaWJsZVwiOnRydWUsXCJXaWR0aFwiOjAuMCxcIkhlaWdodFwiOjAuMCxcIkJvcmRlclN0eWxlXCI6e1wiJGlkXCI6XCIxNDZcIixcIkxpbmVTdHlsZVwiOntcIiRpZFwiOlwiMTQ3XCIsXCJMaW5lQ29sb3JcIjp7XCIkaWRcIjpcIjE0OFwiLFwiQ29sb3JcIjp7XCIkaWRcIjpcIjE0OVwiLFwiQVwiOjI1NSxcIlJcIjoyMzQsXCJHXCI6MjIsXCJCXCI6MzB9fSxcIkxpbmVXZWlnaHRcIjowLjAsXCJMaW5lVHlwZVwiOjB9LFwiSXNWaXNpYmxlXCI6ZmFsc2V9fSxcIklzQWJvdmVUaW1lYmFuZFwiOmZhbHNlLFwiU3BhY2luZ1wiOjUsXCJEZWZhdWx0U3dpbWxhbmVBY3Rpdml0eVN0eWxlXCI6e1wiJGlkXCI6XCIxNTBcIixcIkhlYWRlclN0eWxlXCI6e1wiJGlkXCI6XCIxNTFcIixcIlRleHRTdHlsZVwiOntcIiRpZFwiOlwiMTUyXCIsXCJGb250U2V0dGluZ3NcIjp7XCIkaWRcIjpcIjE1M1wiLFwiRm9udFNpemVcIjoxMSxcIkZvbnROYW1lXCI6XCJDYWxpYnJpXCIsXCJJc0JvbGRcIjpmYWxzZSxcIklzSXRhbGljXCI6ZmFsc2UsXCJJc1VuZGVybGluZWRcIjpmYWxzZX0sXCJGb3JlZ3JvdW5kXCI6e1wiJGlkXCI6XCIxNTRcIixcIkNvbG9yXCI6e1wiJGlkXCI6XCIxNTVcIixcIkFcIjoyNTUsXCJSXCI6MCxcIkdcIjowLFwiQlwiOjB9fSxcIkhvcml6b250YWxBbGlnbm1lbnRcIjowLFwiSXNWaXNpYmxlXCI6dHJ1ZX0sXCJSZWN0YW5nbGVTdHlsZVwiOntcIiRpZFwiOlwiMTU2XCIsXCJNYXJnaW5cIjp7XCIkaWRcIjpcIjE1N1wiLFwiVG9wXCI6MC4wLFwiTGVmdFwiOjAuMCxcIlJpZ2h0XCI6MC4wLFwiQm90dG9tXCI6MC4wfSxcIlBhZGRpbmdcIjp7XCIkaWRcIjpcIjE1OFwiLFwiVG9wXCI6MC4wLFwiTGVmdFwiOjAuMCxcIlJpZ2h0XCI6MC4wLFwiQm90dG9tXCI6MC4wfSxcIkJhY2tncm91bmRcIjp7XCIkaWRcIjpcIjE1OVwiLFwiQ29sb3JcIjp7XCIkaWRcIjpcIjE2MFwiLFwiQVwiOjYzLFwiUlwiOjUyLFwiR1wiOjE0OCxcIkJcIjoxODZ9fSxcIklzVmlzaWJsZVwiOnRydWUsXCJXaWR0aFwiOjAuMCxcIkhlaWdodFwiOjAuMCxcIkJvcmRlclN0eWxlXCI6e1wiJGlkXCI6XCIxNjFcIixcIkxpbmVTdHlsZVwiOntcIiRpZFwiOlwiMTYyXCIsXCJMaW5lQ29sb3JcIjp7XCIkaWRcIjpcIjE2M1wiLFwiQ29sb3JcIjp7XCIkaWRcIjpcIjE2NFwiLFwiQVwiOjI1NSxcIlJcIjoyNTUsXCJHXCI6MCxcIkJcIjowfX0sXCJMaW5lV2VpZ2h0XCI6MC4wLFwiTGluZVR5cGVcIjowfSxcIklzVmlzaWJsZVwiOmZhbHNlfX19LFwiQmFja2dyb3VuZFN0eWxlXCI6e1wiJGlkXCI6XCIxNjVcIixcIk1hcmdpblwiOntcIiRpZFwiOlwiMTY2XCIsXCJUb3BcIjowLjAsXCJMZWZ0XCI6MC4wLFwiUmlnaHRcIjowLjAsXCJCb3R0b21cIjowLjB9LFwiUGFkZGluZ1wiOntcIiRpZFwiOlwiMTY3XCIsXCJUb3BcIjowLjAsXCJMZWZ0XCI6MC4wLFwiUmlnaHRcIjowLjAsXCJCb3R0b21cIjowLjB9LFwiQmFja2dyb3VuZFwiOntcIiRpZFwiOlwiMTY4XCIsXCJDb2xvclwiOntcIiRpZFwiOlwiMTY5XCIsXCJBXCI6MzgsXCJSXCI6NTIsXCJHXCI6MTQ4LFwiQlwiOjE4Nn19LFwiSXNWaXNpYmxlXCI6dHJ1ZSxcIldpZHRoXCI6MC4wLFwiSGVpZ2h0XCI6MC4wLFwiQm9yZGVyU3R5bGVcIjp7XCIkaWRcIjpcIjE3MFwiLFwiTGluZVN0eWxlXCI6e1wiJGlkXCI6XCIxNzFcIixcIkxpbmVDb2xvclwiOntcIiRpZFwiOlwiMTcyXCIsXCJDb2xvclwiOntcIiRpZFwiOlwiMTczXCIsXCJBXCI6MjU1LFwiUlwiOjIzNCxcIkdcIjoyMixcIkJcIjozMH19LFwiTGluZVdlaWdodFwiOjAuMCxcIkxpbmVUeXBlXCI6MH0sXCJJc1Zpc2libGVcIjpmYWxzZX19fSxcIkRlZmF1bHRTd2ltbGFuZU1pbGVzdG9uZVN0eWxlXCI6e1wiJGlkXCI6XCIxNzRcIixcIlRpdGxlUG9zaXRpb25cIjoyLFwiRGF0ZVBvc2l0aW9uXCI6MCxcIlNoYXBlVHlwZVwiOjcsXCJTaGFwZVNpemVcIjowLFwiU3BhY2luZ1wiOjUsXCJTaGFwZVN0eWxlXCI6e1wiJGlkXCI6XCIxNzVcIixcIk1hcmdpblwiOntcIiRpZFwiOlwiMTc2XCIsXCJUb3BcIjowLjAsXCJMZWZ0XCI6MC4wLFwiUmlnaHRcIjowLjAsXCJCb3R0b21cIjowLjB9LFwiUGFkZGluZ1wiOntcIiRpZFwiOlwiMTc3XCIsXCJUb3BcIjowLjAsXCJMZWZ0XCI6MC4wLFwiUmlnaHRcIjowLjAsXCJCb3R0b21cIjowLjB9LFwiQmFja2dyb3VuZFwiOntcIiRpZFwiOlwiMTc4XCIsXCJDb2xvclwiOntcIiRpZFwiOlwiMTc5XCIsXCJBXCI6MTI3LFwiUlwiOjUyLFwiR1wiOjE0OCxcIkJcIjoxODZ9fSxcIklzVmlzaWJsZVwiOnRydWUsXCJXaWR0aFwiOjEyLjAsXCJIZWlnaHRcIjoxNC4wLFwiQm9yZGVyU3R5bGVcIjp7XCIkaWRcIjpcIjE4MFwiLFwiTGluZVN0eWxlXCI6e1wiJGlkXCI6XCIxODFcIixcIkxpbmVDb2xvclwiOntcIiRpZFwiOlwiMTgyXCIsXCJDb2xvclwiOntcIiRpZFwiOlwiMTgzXCIsXCJBXCI6MjU1LFwiUlwiOjIzNCxcIkdcIjoyMixcIkJcIjozMH19LFwiTGluZVdlaWdodFwiOjIuMCxcIkxpbmVUeXBlXCI6MH0sXCJJc1Zpc2libGVcIjpmYWxzZX19LFwiVGl0bGVTdHlsZVwiOntcIiRpZFwiOlwiMTg0XCIsXCJGb250U2V0dGluZ3NcIjp7XCIkaWRcIjpcIjE4NVwiLFwiRm9udFNpemVcIjoxMCxcIkZvbnROYW1lXCI6XCJNb250c2VycmF0XCIsXCJJc0JvbGRcIjp0cnVlLFwiSXNJdGFsaWNcIjpmYWxzZSxcIklzVW5kZXJsaW5lZFwiOmZhbHNlfSxcIkZvcmVncm91bmRcIjp7XCIkaWRcIjpcIjE4NlwiLFwiQ29sb3JcIjp7XCIkaWRcIjpcIjE4N1wiLFwiQVwiOjI1NSxcIlJcIjoxNzgsXCJHXCI6MTQsXCJCXCI6MTh9fSxcIkhvcml6b250YWxBbGlnbm1lbnRcIjowLFwiSXNWaXNpYmxlXCI6dHJ1ZX0sXCJEYXRlU3R5bGVcIjp7XCIkaWRcIjpcIjE4OFwiLFwiRm9udFNldHRpbmdzXCI6e1wiJGlkXCI6XCIxODlcIixcIkZvbnRTaXplXCI6OCxcIkZvbnROYW1lXCI6XCJTZWdvZSBVSVwiLFwiSXNCb2xkXCI6dHJ1ZSxcIklzSXRhbGljXCI6ZmFsc2UsXCJJc1VuZGVybGluZWRcIjpmYWxzZX0sXCJGb3JlZ3JvdW5kXCI6e1wiJGlkXCI6XCIxOTBcIixcIkNvbG9yXCI6e1wiJGlkXCI6XCIxOTFcIixcIkFcIjoyNTUsXCJSXCI6MTU5LFwiR1wiOjQxLFwiQlwiOjU0fX0sXCJIb3Jpem9udGFsQWxpZ25tZW50XCI6MCxcIklzVmlzaWJsZVwiOnRydWV9LFwiRGF0ZUZvcm1hdFwiOntcIiRpZFwiOlwiMTky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E5M1wiLFwiRm9ybWF0XCI6MCxcIklzVmlzaWJsZVwiOmZhbHNlLFwiTGFzdEtub3duVmlzaWJpbGl0eVN0YXRlXCI6ZmFsc2V9fSxcIkRlZmF1bHRTd2ltbGFuZVRhc2tTdHlsZVwiOntcIiRpZFwiOlwiMTk0XCIsXCJTaGFwZVwiOjQsXCJTaGFwZVRoaWNrbmVzc1wiOjAsXCJEdXJhdGlvbkZvcm1hdFwiOjAsXCJQZXJjZW50YWdlQ29tcGxldGVUZXh0U3R5bGVcIjp7XCIkaWRcIjpcIjE5NVwiLFwiRm9udFNldHRpbmdzXCI6e1wiJGlkXCI6XCIxOTZcIixcIkZvbnRTaXplXCI6MTAsXCJGb250TmFtZVwiOlwiQ2FsaWJyaVwiLFwiSXNCb2xkXCI6ZmFsc2UsXCJJc0l0YWxpY1wiOmZhbHNlLFwiSXNVbmRlcmxpbmVkXCI6ZmFsc2V9LFwiRm9yZWdyb3VuZFwiOntcIiRpZFwiOlwiMTk3XCIsXCJDb2xvclwiOntcIiRpZFwiOlwiMTk4XCIsXCJBXCI6MjU1LFwiUlwiOjIzOCxcIkdcIjoyMzYsXCJCXCI6MjI1fX0sXCJIb3Jpem9udGFsQWxpZ25tZW50XCI6MSxcIklzVmlzaWJsZVwiOnRydWV9LFwiUGVyY2VudGFnZUNvbXBsZXRlSGlnaGxpZ2h0U3R5bGVcIjp7XCIkaWRcIjpcIjE5OVwiLFwiQmFja2dyb3VuZFwiOntcIiRpZFwiOlwiMjAwXCIsXCJDb2xvclwiOntcIiRpZFwiOlwiMjAxXCIsXCJBXCI6ODksXCJSXCI6MCxcIkdcIjowLFwiQlwiOjB9fX0sXCJEdXJhdGlvblN0eWxlXCI6e1wiJGlkXCI6XCIyMDJcIixcIkZvbnRTZXR0aW5nc1wiOntcIiRpZFwiOlwiMjAzXCIsXCJGb250U2l6ZVwiOjEwLFwiRm9udE5hbWVcIjpcIkNhbGlicmlcIixcIklzQm9sZFwiOmZhbHNlLFwiSXNJdGFsaWNcIjpmYWxzZSxcIklzVW5kZXJsaW5lZFwiOmZhbHNlfSxcIkZvcmVncm91bmRcIjp7XCIkaWRcIjpcIjIwNFwiLFwiQ29sb3JcIjp7XCIkaWRcIjpcIjIwNVwiLFwiQVwiOjI1NSxcIlJcIjoyMzcsXCJHXCI6MTI1LFwiQlwiOjQ5fX0sXCJIb3Jpem9udGFsQWxpZ25tZW50XCI6MCxcIklzVmlzaWJsZVwiOmZhbHNlfSxcIk1hcmdpblwiOntcIiRpZFwiOlwiMjA2XCIsXCJUb3BcIjowLjAsXCJMZWZ0XCI6MC4wLFwiUmlnaHRcIjowLjAsXCJCb3R0b21cIjowLjB9LFwiU3RhcnREYXRlUG9zaXRpb25cIjozLFwiRW5kRGF0ZVBvc2l0aW9uXCI6NCxcIlRpdGxlUG9zaXRpb25cIjoxLFwiRHVyYXRpb25Qb3NpdGlvblwiOjAsXCJQZXJjZW50YWdlQ29tcGxldGVkUG9zaXRpb25cIjoyLFwiU3BhY2luZ1wiOjMsXCJTaGFwZVN0eWxlXCI6e1wiJGlkXCI6XCIyMDdcIixcIk1hcmdpblwiOntcIiRpZFwiOlwiMjA4XCIsXCJUb3BcIjowLjAsXCJMZWZ0XCI6NC4wLFwiUmlnaHRcIjo0LjAsXCJCb3R0b21cIjowLjB9LFwiUGFkZGluZ1wiOntcIiRpZFwiOlwiMjA5XCIsXCJUb3BcIjowLjAsXCJMZWZ0XCI6MC4wLFwiUmlnaHRcIjowLjAsXCJCb3R0b21cIjowLjB9LFwiQmFja2dyb3VuZFwiOntcIiRpZFwiOlwiMjEwXCIsXCJDb2xvclwiOntcIiRpZFwiOlwiMjExXCIsXCJBXCI6MjU1LFwiUlwiOjMxLFwiR1wiOjczLFwiQlwiOjEyNX19LFwiSXNWaXNpYmxlXCI6dHJ1ZSxcIldpZHRoXCI6MC4wLFwiSGVpZ2h0XCI6MTAuMCxcIkJvcmRlclN0eWxlXCI6e1wiJGlkXCI6XCIyMTJcIixcIkxpbmVTdHlsZVwiOntcIiRpZFwiOlwiMjEzXCIsXCJMaW5lQ29sb3JcIjp7XCIkaWRcIjpcIjIxNFwiLFwiQ29sb3JcIjp7XCIkaWRcIjpcIjIxNVwiLFwiQVwiOjI1NSxcIlJcIjoyMzQsXCJHXCI6MjIsXCJCXCI6MzB9fSxcIkxpbmVXZWlnaHRcIjoyLjAsXCJMaW5lVHlwZVwiOjB9LFwiSXNWaXNpYmxlXCI6ZmFsc2V9fSxcIlRpdGxlU3R5bGVcIjp7XCIkaWRcIjpcIjIxNlwiLFwiRm9udFNldHRpbmdzXCI6e1wiJGlkXCI6XCIyMTdcIixcIkZvbnRTaXplXCI6MTIsXCJGb250TmFtZVwiOlwiU2Vnb2UgVUlcIixcIklzQm9sZFwiOmZhbHNlLFwiSXNJdGFsaWNcIjpmYWxzZSxcIklzVW5kZXJsaW5lZFwiOmZhbHNlfSxcIkZvcmVncm91bmRcIjp7XCIkaWRcIjpcIjIxOFwiLFwiQ29sb3JcIjp7XCIkaWRcIjpcIjIxOVwiLFwiQVwiOjI1NSxcIlJcIjoxNzgsXCJHXCI6MTQsXCJCXCI6MTh9fSxcIkhvcml6b250YWxBbGlnbm1lbnRcIjowLFwiSXNWaXNpYmxlXCI6dHJ1ZX0sXCJEYXRlU3R5bGVcIjp7XCIkaWRcIjpcIjIyMFwiLFwiRm9udFNldHRpbmdzXCI6e1wiJGlkXCI6XCIyMjFcIixcIkZvbnRTaXplXCI6OSxcIkZvbnROYW1lXCI6XCJTZWdvZSBVSSBTZW1pYm9sZFwiLFwiSXNCb2xkXCI6ZmFsc2UsXCJJc0l0YWxpY1wiOmZhbHNlLFwiSXNVbmRlcmxpbmVkXCI6ZmFsc2V9LFwiRm9yZWdyb3VuZFwiOntcIiRpZFwiOlwiMjIyXCIsXCJDb2xvclwiOntcIiRpZFwiOlwiMjIzXCIsXCJBXCI6MjU1LFwiUlwiOjE1OSxcIkdcIjo0MSxcIkJcIjo1NH19LFwiSG9yaXpvbnRhbEFsaWdubWVudFwiOjEsXCJJc1Zpc2libGVcIjp0cnVlfSxcIkRhdGVGb3JtYXRcIjp7XCIkaWRcIjpcIjIy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yMjVcIixcIkZvcm1hdFwiOjAsXCJJc1Zpc2libGVcIjpmYWxzZSxcIkxhc3RLbm93blZpc2liaWxpdHlTdGF0ZVwiOmZhbHNlfX0sXCJEZWZhdWx0U3dpbWxhbmVNb3RTdHlsZVwiOntcIiRpZFwiOlwiMjI2XCIsXCJTaGFwZVwiOjcsXCJTaGFwZVNpemVcIjowLFwiRGV0YWlsc1NwYWNpbmdcIjoyLjAsXCJQYWRkaW5nXCI6e1wiJGlkXCI6XCIyMjdcIixcIlRvcFwiOjEwLjAsXCJMZWZ0XCI6My4wLFwiUmlnaHRcIjowLjAsXCJCb3R0b21cIjowLjB9LFwiUG9zaXRpb25PblRhc2tcIjozLFwiU2hhcGVTdHlsZVwiOntcIiRpZFwiOlwiMjI4XCIsXCJNYXJnaW5cIjp7XCIkaWRcIjpcIjIyOVwiLFwiVG9wXCI6MC4wLFwiTGVmdFwiOjAuMCxcIlJpZ2h0XCI6MC4wLFwiQm90dG9tXCI6MC4wfSxcIlBhZGRpbmdcIjp7XCIkaWRcIjpcIjIzMFwiLFwiVG9wXCI6MC4wLFwiTGVmdFwiOjAuMCxcIlJpZ2h0XCI6MC4wLFwiQm90dG9tXCI6MC4wfSxcIkJhY2tncm91bmRcIjp7XCIkaWRcIjpcIjIzMVwiLFwiQ29sb3JcIjp7XCIkaWRcIjpcIjIzMlwiLFwiQVwiOjI1NSxcIlJcIjoxMzIsXCJHXCI6MTcyLFwiQlwiOjE4Mn19LFwiSXNWaXNpYmxlXCI6dHJ1ZSxcIldpZHRoXCI6MTIuMCxcIkhlaWdodFwiOjE0LjAsXCJCb3JkZXJTdHlsZVwiOntcIiRpZFwiOlwiMjMzXCIsXCJMaW5lU3R5bGVcIjp7XCIkaWRcIjpcIjIzNFwiLFwiTGluZUNvbG9yXCI6e1wiJGlkXCI6XCIyMzVcIixcIkNvbG9yXCI6e1wiJGlkXCI6XCIyMzZcIixcIkFcIjoyNTUsXCJSXCI6MjM0LFwiR1wiOjIyLFwiQlwiOjMwfX0sXCJMaW5lV2VpZ2h0XCI6MC4wLFwiTGluZVR5cGVcIjowfSxcIklzVmlzaWJsZVwiOmZhbHNlfX0sXCJUaXRsZVN0eWxlXCI6e1wiJGlkXCI6XCIyMzdcIixcIkZvbnRTZXR0aW5nc1wiOntcIiRpZFwiOlwiMjM4XCIsXCJGb250U2l6ZVwiOjEwLFwiRm9udE5hbWVcIjpcIk1vbnRzZXJyYXRcIixcIklzQm9sZFwiOnRydWUsXCJJc0l0YWxpY1wiOmZhbHNlLFwiSXNVbmRlcmxpbmVkXCI6ZmFsc2V9LFwiRm9yZWdyb3VuZFwiOntcIiRpZFwiOlwiMjM5XCIsXCJDb2xvclwiOntcIiRpZFwiOlwiMjQwXCIsXCJBXCI6MjU1LFwiUlwiOjU1LFwiR1wiOjUzLFwiQlwiOjY5fX0sXCJIb3Jpem9udGFsQWxpZ25tZW50XCI6MSxcIklzVmlzaWJsZVwiOnRydWV9LFwiRGF0ZVN0eWxlXCI6e1wiJGlkXCI6XCIyNDFcIixcIkZvbnRTZXR0aW5nc1wiOntcIiRpZFwiOlwiMjQyXCIsXCJGb250U2l6ZVwiOjEwLFwiRm9udE5hbWVcIjpcIlNlZ29lIFVJXCIsXCJJc0JvbGRcIjpmYWxzZSxcIklzSXRhbGljXCI6ZmFsc2UsXCJJc1VuZGVybGluZWRcIjpmYWxzZX0sXCJGb3JlZ3JvdW5kXCI6e1wiJGlkXCI6XCIyNDNcIixcIkNvbG9yXCI6e1wiJGlkXCI6XCIyNDRcIixcIkFcIjoyNTUsXCJSXCI6NTUsXCJHXCI6NTMsXCJCXCI6Njl9fSxcIkhvcml6b250YWxBbGlnbm1lbnRcIjoxLFwiSXNWaXNpYmxlXCI6dHJ1ZX0sXCJEYXRlRm9ybWF0XCI6e1wiJGlkXCI6XCIyNDV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jQ2XCIsXCJGb3JtYXRcIjowLFwiSXNWaXNpYmxlXCI6ZmFsc2UsXCJMYXN0S25vd25WaXNpYmlsaXR5U3RhdGVcIjpmYWxzZX19fSxcIl9hZGRpdGlvbmFsU3dpbWxhbmVWMlN0eWxlc1wiOlt7XCIkaWRcIjpcIjI0N1wiLFwiU3R5bGVJZFwiOlwiMDBlMTE4ZmItZjA5Ny00ZTA1LThhY2EtNTgwN2NiYWY4OTFkXCIsXCJOYW1lXCI6XCJTd2ltbGFuZSBTdHlsZSAyXCIsXCJIZWFkZXJTdHlsZVwiOntcIiRpZFwiOlwiMjQ4XCIsXCJUZXh0U3R5bGVcIjp7XCIkaWRcIjpcIjI0OVwiLFwiRm9udFNldHRpbmdzXCI6e1wiJGlkXCI6XCIyNTBcIixcIkZvbnRTaXplXCI6MTYsXCJGb250TmFtZVwiOlwiTW9udHNlcnJhdCBTZW1pQm9sZFwiLFwiSXNCb2xkXCI6ZmFsc2UsXCJJc0l0YWxpY1wiOmZhbHNlLFwiSXNVbmRlcmxpbmVkXCI6ZmFsc2V9LFwiRm9yZWdyb3VuZFwiOntcIiRpZFwiOlwiMjUxXCIsXCJDb2xvclwiOntcIiRpZFwiOlwiMjUyXCIsXCJBXCI6MjU1LFwiUlwiOjU1LFwiR1wiOjUzLFwiQlwiOjY5fX0sXCJIb3Jpem9udGFsQWxpZ25tZW50XCI6MCxcIklzVmlzaWJsZVwiOmZhbHNlfSxcIlJlY3RhbmdsZVN0eWxlXCI6e1wiJGlkXCI6XCIyNTNcIixcIk1hcmdpblwiOntcIiRpZFwiOlwiMjU0XCIsXCJUb3BcIjowLjAsXCJMZWZ0XCI6MC4wLFwiUmlnaHRcIjowLjAsXCJCb3R0b21cIjowLjB9LFwiUGFkZGluZ1wiOntcIiRpZFwiOlwiMjU1XCIsXCJUb3BcIjowLjAsXCJMZWZ0XCI6MC4wLFwiUmlnaHRcIjowLjAsXCJCb3R0b21cIjowLjB9LFwiQmFja2dyb3VuZFwiOntcIiRpZFwiOlwiMjU2XCIsXCJDb2xvclwiOntcIiRpZFwiOlwiMjU3XCIsXCJBXCI6MTI3LFwiUlwiOjg4LFwiR1wiOjE4MixcIkJcIjoxOTJ9fSxcIklzVmlzaWJsZVwiOmZhbHNlLFwiV2lkdGhcIjowLjAsXCJIZWlnaHRcIjowLjAsXCJCb3JkZXJTdHlsZVwiOntcIiRpZFwiOlwiMjU4XCIsXCJMaW5lU3R5bGVcIjp7XCIkaWRcIjpcIjI1OVwiLFwiTGluZUNvbG9yXCI6e1wiJGlkXCI6XCIyNjBcIixcIkNvbG9yXCI6e1wiJGlkXCI6XCIyNjFcIixcIkFcIjoyNTUsXCJSXCI6MjU1LFwiR1wiOjI1NSxcIkJcIjoyNTV9fSxcIkxpbmVXZWlnaHRcIjowLjAsXCJMaW5lVHlwZVwiOjB9LFwiSXNWaXNpYmxlXCI6ZmFsc2V9fX0sXCJCYWNrZ3JvdW5kU3R5bGVcIjp7XCIkaWRcIjpcIjI2MlwiLFwiTWFyZ2luXCI6e1wiJGlkXCI6XCIyNjNcIixcIlRvcFwiOjAuMCxcIkxlZnRcIjowLjAsXCJSaWdodFwiOjAuMCxcIkJvdHRvbVwiOjAuMH0sXCJQYWRkaW5nXCI6e1wiJGlkXCI6XCIyNjRcIixcIlRvcFwiOjAuMCxcIkxlZnRcIjowLjAsXCJSaWdodFwiOjAuMCxcIkJvdHRvbVwiOjAuMH0sXCJCYWNrZ3JvdW5kXCI6e1wiJGlkXCI6XCIyNjVcIixcIkNvbG9yXCI6e1wiJGlkXCI6XCIyNjZcIixcIkFcIjozOCxcIlJcIjo4OCxcIkdcIjoxODIsXCJCXCI6MTkyfX0sXCJJc1Zpc2libGVcIjp0cnVlLFwiV2lkdGhcIjowLjAsXCJIZWlnaHRcIjowLjAsXCJCb3JkZXJTdHlsZVwiOntcIiRpZFwiOlwiMjY3XCIsXCJMaW5lU3R5bGVcIjp7XCIkaWRcIjpcIjI2OFwiLFwiTGluZUNvbG9yXCI6e1wiJGlkXCI6XCIyNjlcIixcIkNvbG9yXCI6e1wiJGlkXCI6XCIyNzBcIixcIkFcIjoyNTUsXCJSXCI6MjM0LFwiR1wiOjIyLFwiQlwiOjMwfX0sXCJMaW5lV2VpZ2h0XCI6MC4wLFwiTGluZVR5cGVcIjowfSxcIklzVmlzaWJsZVwiOmZhbHNlfX0sXCJJc0Fib3ZlVGltZWJhbmRcIjpmYWxzZSxcIlNwYWNpbmdcIjo1LFwiRGVmYXVsdFN3aW1sYW5lQWN0aXZpdHlTdHlsZVwiOntcIiRpZFwiOlwiMjcxXCIsXCJIZWFkZXJTdHlsZVwiOntcIiRpZFwiOlwiMjcyXCIsXCJUZXh0U3R5bGVcIjp7XCIkaWRcIjpcIjI3M1wiLFwiRm9udFNldHRpbmdzXCI6e1wiJGlkXCI6XCIyNzRcIixcIkZvbnRTaXplXCI6MTEsXCJGb250TmFtZVwiOlwiQ2FsaWJyaVwiLFwiSXNCb2xkXCI6ZmFsc2UsXCJJc0l0YWxpY1wiOmZhbHNlLFwiSXNVbmRlcmxpbmVkXCI6ZmFsc2V9LFwiRm9yZWdyb3VuZFwiOntcIiRpZFwiOlwiMjc1XCIsXCJDb2xvclwiOntcIiRpZFwiOlwiMjc2XCIsXCJBXCI6MjU1LFwiUlwiOjAsXCJHXCI6MCxcIkJcIjowfX0sXCJIb3Jpem9udGFsQWxpZ25tZW50XCI6MCxcIklzVmlzaWJsZVwiOnRydWV9LFwiUmVjdGFuZ2xlU3R5bGVcIjp7XCIkaWRcIjpcIjI3N1wiLFwiTWFyZ2luXCI6e1wiJGlkXCI6XCIyNzhcIixcIlRvcFwiOjAuMCxcIkxlZnRcIjowLjAsXCJSaWdodFwiOjAuMCxcIkJvdHRvbVwiOjAuMH0sXCJQYWRkaW5nXCI6e1wiJGlkXCI6XCIyNzlcIixcIlRvcFwiOjAuMCxcIkxlZnRcIjowLjAsXCJSaWdodFwiOjAuMCxcIkJvdHRvbVwiOjAuMH0sXCJCYWNrZ3JvdW5kXCI6e1wiJGlkXCI6XCIyODBcIixcIkNvbG9yXCI6e1wiJGlkXCI6XCIyODFcIixcIkFcIjo2MyxcIlJcIjo4OCxcIkdcIjoxODIsXCJCXCI6MTkyfX0sXCJJc1Zpc2libGVcIjp0cnVlLFwiV2lkdGhcIjowLjAsXCJIZWlnaHRcIjowLjAsXCJCb3JkZXJTdHlsZVwiOntcIiRpZFwiOlwiMjgyXCIsXCJMaW5lU3R5bGVcIjp7XCIkaWRcIjpcIjI4M1wiLFwiTGluZUNvbG9yXCI6e1wiJGlkXCI6XCIyODRcIixcIkNvbG9yXCI6e1wiJGlkXCI6XCIyODVcIixcIkFcIjoyNTUsXCJSXCI6MjU1LFwiR1wiOjAsXCJCXCI6MH19LFwiTGluZVdlaWdodFwiOjAuMCxcIkxpbmVUeXBlXCI6MH0sXCJJc1Zpc2libGVcIjpmYWxzZX19fSxcIkJhY2tncm91bmRTdHlsZVwiOntcIiRpZFwiOlwiMjg2XCIsXCJNYXJnaW5cIjp7XCIkaWRcIjpcIjI4N1wiLFwiVG9wXCI6MC4wLFwiTGVmdFwiOjAuMCxcIlJpZ2h0XCI6MC4wLFwiQm90dG9tXCI6MC4wfSxcIlBhZGRpbmdcIjp7XCIkaWRcIjpcIjI4OFwiLFwiVG9wXCI6MC4wLFwiTGVmdFwiOjAuMCxcIlJpZ2h0XCI6MC4wLFwiQm90dG9tXCI6MC4wfSxcIkJhY2tncm91bmRcIjp7XCIkaWRcIjpcIjI4OVwiLFwiQ29sb3JcIjp7XCIkaWRcIjpcIjI5MFwiLFwiQVwiOjM4LFwiUlwiOjg4LFwiR1wiOjE4MixcIkJcIjoxOTJ9fSxcIklzVmlzaWJsZVwiOnRydWUsXCJXaWR0aFwiOjAuMCxcIkhlaWdodFwiOjAuMCxcIkJvcmRlclN0eWxlXCI6e1wiJGlkXCI6XCIyOTFcIixcIkxpbmVTdHlsZVwiOntcIiRpZFwiOlwiMjkyXCIsXCJMaW5lQ29sb3JcIjp7XCIkaWRcIjpcIjI5M1wiLFwiQ29sb3JcIjp7XCIkaWRcIjpcIjI5NFwiLFwiQVwiOjI1NSxcIlJcIjoyMzQsXCJHXCI6MjIsXCJCXCI6MzB9fSxcIkxpbmVXZWlnaHRcIjowLjAsXCJMaW5lVHlwZVwiOjB9LFwiSXNWaXNpYmxlXCI6ZmFsc2V9fX0sXCJEZWZhdWx0U3dpbWxhbmVNaWxlc3RvbmVTdHlsZVwiOntcIiRpZFwiOlwiMjk1XCIsXCJUaXRsZVBvc2l0aW9uXCI6MixcIkRhdGVQb3NpdGlvblwiOjAsXCJTaGFwZVR5cGVcIjo3LFwiU2hhcGVTaXplXCI6MCxcIlNwYWNpbmdcIjo1LFwiU2hhcGVTdHlsZVwiOntcIiRpZFwiOlwiMjk2XCIsXCJNYXJnaW5cIjp7XCIkaWRcIjpcIjI5N1wiLFwiVG9wXCI6MC4wLFwiTGVmdFwiOjAuMCxcIlJpZ2h0XCI6MC4wLFwiQm90dG9tXCI6MC4wfSxcIlBhZGRpbmdcIjp7XCIkaWRcIjpcIjI5OFwiLFwiVG9wXCI6MC4wLFwiTGVmdFwiOjAuMCxcIlJpZ2h0XCI6MC4wLFwiQm90dG9tXCI6MC4wfSxcIkJhY2tncm91bmRcIjp7XCIkaWRcIjpcIjI5OVwiLFwiQ29sb3JcIjp7XCIkaWRcIjpcIjMwMFwiLFwiQVwiOjEyNyxcIlJcIjo4OCxcIkdcIjoxODIsXCJCXCI6MTkyfX0sXCJJc1Zpc2libGVcIjp0cnVlLFwiV2lkdGhcIjoxMi4wLFwiSGVpZ2h0XCI6MTQuMCxcIkJvcmRlclN0eWxlXCI6e1wiJGlkXCI6XCIzMDFcIixcIkxpbmVTdHlsZVwiOntcIiRpZFwiOlwiMzAyXCIsXCJMaW5lQ29sb3JcIjp7XCIkaWRcIjpcIjMwM1wiLFwiQ29sb3JcIjp7XCIkaWRcIjpcIjMwNFwiLFwiQVwiOjI1NSxcIlJcIjoyMzQsXCJHXCI6MjIsXCJCXCI6MzB9fSxcIkxpbmVXZWlnaHRcIjoyLjAsXCJMaW5lVHlwZVwiOjB9LFwiSXNWaXNpYmxlXCI6ZmFsc2V9fSxcIlRpdGxlU3R5bGVcIjp7XCIkaWRcIjpcIjMwNVwiLFwiRm9udFNldHRpbmdzXCI6e1wiJGlkXCI6XCIzMDZcIixcIkZvbnRTaXplXCI6MTAsXCJGb250TmFtZVwiOlwiTW9udHNlcnJhdFwiLFwiSXNCb2xkXCI6dHJ1ZSxcIklzSXRhbGljXCI6ZmFsc2UsXCJJc1VuZGVybGluZWRcIjpmYWxzZX0sXCJGb3JlZ3JvdW5kXCI6e1wiJGlkXCI6XCIzMDdcIixcIkNvbG9yXCI6e1wiJGlkXCI6XCIzMDhcIixcIkFcIjoyNTUsXCJSXCI6MTc4LFwiR1wiOjE0LFwiQlwiOjE4fX0sXCJIb3Jpem9udGFsQWxpZ25tZW50XCI6MCxcIklzVmlzaWJsZVwiOnRydWV9LFwiRGF0ZVN0eWxlXCI6e1wiJGlkXCI6XCIzMDlcIixcIkZvbnRTZXR0aW5nc1wiOntcIiRpZFwiOlwiMzEwXCIsXCJGb250U2l6ZVwiOjgsXCJGb250TmFtZVwiOlwiU2Vnb2UgVUlcIixcIklzQm9sZFwiOnRydWUsXCJJc0l0YWxpY1wiOmZhbHNlLFwiSXNVbmRlcmxpbmVkXCI6ZmFsc2V9LFwiRm9yZWdyb3VuZFwiOntcIiRpZFwiOlwiMzExXCIsXCJDb2xvclwiOntcIiRpZFwiOlwiMzEyXCIsXCJBXCI6MjU1LFwiUlwiOjE1OSxcIkdcIjo0MSxcIkJcIjo1NH19LFwiSG9yaXpvbnRhbEFsaWdubWVudFwiOjAsXCJJc1Zpc2libGVcIjp0cnVlfSxcIkRhdGVGb3JtYXRcIjp7XCIkaWRcIjpcIjMxM1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zMTRcIixcIkZvcm1hdFwiOjAsXCJJc1Zpc2libGVcIjpmYWxzZSxcIkxhc3RLbm93blZpc2liaWxpdHlTdGF0ZVwiOmZhbHNlfX0sXCJEZWZhdWx0U3dpbWxhbmVUYXNrU3R5bGVcIjp7XCIkaWRcIjpcIjMxNVwiLFwiU2hhcGVcIjo0LFwiU2hhcGVUaGlja25lc3NcIjowLFwiRHVyYXRpb25Gb3JtYXRcIjowLFwiUGVyY2VudGFnZUNvbXBsZXRlVGV4dFN0eWxlXCI6e1wiJGlkXCI6XCIzMTZcIixcIkZvbnRTZXR0aW5nc1wiOntcIiRpZFwiOlwiMzE3XCIsXCJGb250U2l6ZVwiOjEwLFwiRm9udE5hbWVcIjpcIkNhbGlicmlcIixcIklzQm9sZFwiOmZhbHNlLFwiSXNJdGFsaWNcIjpmYWxzZSxcIklzVW5kZXJsaW5lZFwiOmZhbHNlfSxcIkZvcmVncm91bmRcIjp7XCIkaWRcIjpcIjMxOFwiLFwiQ29sb3JcIjp7XCIkaWRcIjpcIjMxOVwiLFwiQVwiOjI1NSxcIlJcIjoyMzgsXCJHXCI6MjM2LFwiQlwiOjIyNX19LFwiSG9yaXpvbnRhbEFsaWdubWVudFwiOjEsXCJJc1Zpc2libGVcIjp0cnVlfSxcIlBlcmNlbnRhZ2VDb21wbGV0ZUhpZ2hsaWdodFN0eWxlXCI6e1wiJGlkXCI6XCIzMjBcIixcIkJhY2tncm91bmRcIjp7XCIkaWRcIjpcIjMyMVwiLFwiQ29sb3JcIjp7XCIkaWRcIjpcIjMyMlwiLFwiQVwiOjg5LFwiUlwiOjAsXCJHXCI6MCxcIkJcIjowfX19LFwiRHVyYXRpb25TdHlsZVwiOntcIiRpZFwiOlwiMzIzXCIsXCJGb250U2V0dGluZ3NcIjp7XCIkaWRcIjpcIjMyNFwiLFwiRm9udFNpemVcIjoxMCxcIkZvbnROYW1lXCI6XCJDYWxpYnJpXCIsXCJJc0JvbGRcIjpmYWxzZSxcIklzSXRhbGljXCI6ZmFsc2UsXCJJc1VuZGVybGluZWRcIjpmYWxzZX0sXCJGb3JlZ3JvdW5kXCI6e1wiJGlkXCI6XCIzMjVcIixcIkNvbG9yXCI6e1wiJGlkXCI6XCIzMjZcIixcIkFcIjoyNTUsXCJSXCI6MjM3LFwiR1wiOjEyNSxcIkJcIjo0OX19LFwiSG9yaXpvbnRhbEFsaWdubWVudFwiOjAsXCJJc1Zpc2libGVcIjpmYWxzZX0sXCJNYXJnaW5cIjp7XCIkaWRcIjpcIjMyN1wiLFwiVG9wXCI6MC4wLFwiTGVmdFwiOjAuMCxcIlJpZ2h0XCI6MC4wLFwiQm90dG9tXCI6MC4wfSxcIlN0YXJ0RGF0ZVBvc2l0aW9uXCI6MyxcIkVuZERhdGVQb3NpdGlvblwiOjQsXCJUaXRsZVBvc2l0aW9uXCI6MSxcIkR1cmF0aW9uUG9zaXRpb25cIjowLFwiUGVyY2VudGFnZUNvbXBsZXRlZFBvc2l0aW9uXCI6MixcIlNwYWNpbmdcIjozLFwiU2hhcGVTdHlsZVwiOntcIiRpZFwiOlwiMzI4XCIsXCJNYXJnaW5cIjp7XCIkaWRcIjpcIjMyOVwiLFwiVG9wXCI6MC4wLFwiTGVmdFwiOjQuMCxcIlJpZ2h0XCI6NC4wLFwiQm90dG9tXCI6MC4wfSxcIlBhZGRpbmdcIjp7XCIkaWRcIjpcIjMzMFwiLFwiVG9wXCI6MC4wLFwiTGVmdFwiOjAuMCxcIlJpZ2h0XCI6MC4wLFwiQm90dG9tXCI6MC4wfSxcIkJhY2tncm91bmRcIjp7XCIkaWRcIjpcIjMzMVwiLFwiQ29sb3JcIjp7XCIkaWRcIjpcIjMzMlwiLFwiQVwiOjI1NSxcIlJcIjo3OSxcIkdcIjoxMjksXCJCXCI6MTg5fX0sXCJJc1Zpc2libGVcIjp0cnVlLFwiV2lkdGhcIjowLjAsXCJIZWlnaHRcIjoxMC4wLFwiQm9yZGVyU3R5bGVcIjp7XCIkaWRcIjpcIjMzM1wiLFwiTGluZVN0eWxlXCI6e1wiJGlkXCI6XCIzMzRcIixcIkxpbmVDb2xvclwiOntcIiRpZFwiOlwiMzM1XCIsXCJDb2xvclwiOntcIiRpZFwiOlwiMzM2XCIsXCJBXCI6MjU1LFwiUlwiOjIzNCxcIkdcIjoyMixcIkJcIjozMH19LFwiTGluZVdlaWdodFwiOjIuMCxcIkxpbmVUeXBlXCI6MH0sXCJJc1Zpc2libGVcIjpmYWxzZX19LFwiVGl0bGVTdHlsZVwiOntcIiRpZFwiOlwiMzM3XCIsXCJGb250U2V0dGluZ3NcIjp7XCIkaWRcIjpcIjMzOFwiLFwiRm9udFNpemVcIjoxMixcIkZvbnROYW1lXCI6XCJTZWdvZSBVSVwiLFwiSXNCb2xkXCI6ZmFsc2UsXCJJc0l0YWxpY1wiOmZhbHNlLFwiSXNVbmRlcmxpbmVkXCI6ZmFsc2V9LFwiRm9yZWdyb3VuZFwiOntcIiRpZFwiOlwiMzM5XCIsXCJDb2xvclwiOntcIiRpZFwiOlwiMzQwXCIsXCJBXCI6MjU1LFwiUlwiOjE3OCxcIkdcIjoxNCxcIkJcIjoxOH19LFwiSG9yaXpvbnRhbEFsaWdubWVudFwiOjAsXCJJc1Zpc2libGVcIjp0cnVlfSxcIkRhdGVTdHlsZVwiOntcIiRpZFwiOlwiMzQxXCIsXCJGb250U2V0dGluZ3NcIjp7XCIkaWRcIjpcIjM0MlwiLFwiRm9udFNpemVcIjo5LFwiRm9udE5hbWVcIjpcIlNlZ29lIFVJIFNlbWlib2xkXCIsXCJJc0JvbGRcIjpmYWxzZSxcIklzSXRhbGljXCI6ZmFsc2UsXCJJc1VuZGVybGluZWRcIjpmYWxzZX0sXCJGb3JlZ3JvdW5kXCI6e1wiJGlkXCI6XCIzNDNcIixcIkNvbG9yXCI6e1wiJGlkXCI6XCIzNDRcIixcIkFcIjoyNTUsXCJSXCI6MTU5LFwiR1wiOjQxLFwiQlwiOjU0fX0sXCJIb3Jpem9udGFsQWxpZ25tZW50XCI6MSxcIklzVmlzaWJsZVwiOnRydWV9LFwiRGF0ZUZvcm1hdFwiOntcIiRpZFwiOlwiMzQ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0NlwiLFwiRm9ybWF0XCI6MCxcIklzVmlzaWJsZVwiOmZhbHNlLFwiTGFzdEtub3duVmlzaWJpbGl0eVN0YXRlXCI6ZmFsc2V9fSxcIkRlZmF1bHRTd2ltbGFuZU1vdFN0eWxlXCI6e1wiJGlkXCI6XCIzNDdcIixcIlNoYXBlXCI6NyxcIlNoYXBlU2l6ZVwiOjAsXCJEZXRhaWxzU3BhY2luZ1wiOjIuMCxcIlBhZGRpbmdcIjp7XCIkaWRcIjpcIjM0OFwiLFwiVG9wXCI6MTAuMCxcIkxlZnRcIjozLjAsXCJSaWdodFwiOjAuMCxcIkJvdHRvbVwiOjAuMH0sXCJQb3NpdGlvbk9uVGFza1wiOjMsXCJTaGFwZVN0eWxlXCI6e1wiJGlkXCI6XCIzNDlcIixcIk1hcmdpblwiOntcIiRpZFwiOlwiMzUwXCIsXCJUb3BcIjowLjAsXCJMZWZ0XCI6MC4wLFwiUmlnaHRcIjowLjAsXCJCb3R0b21cIjowLjB9LFwiUGFkZGluZ1wiOntcIiRpZFwiOlwiMzUxXCIsXCJUb3BcIjowLjAsXCJMZWZ0XCI6MC4wLFwiUmlnaHRcIjowLjAsXCJCb3R0b21cIjowLjB9LFwiQmFja2dyb3VuZFwiOntcIiRpZFwiOlwiMzUyXCIsXCJDb2xvclwiOntcIiRpZFwiOlwiMzUzXCIsXCJBXCI6MjU1LFwiUlwiOjEzMixcIkdcIjoxNzIsXCJCXCI6MTgyfX0sXCJJc1Zpc2libGVcIjp0cnVlLFwiV2lkdGhcIjoxMi4wLFwiSGVpZ2h0XCI6MTQuMCxcIkJvcmRlclN0eWxlXCI6e1wiJGlkXCI6XCIzNTRcIixcIkxpbmVTdHlsZVwiOntcIiRpZFwiOlwiMzU1XCIsXCJMaW5lQ29sb3JcIjp7XCIkaWRcIjpcIjM1NlwiLFwiQ29sb3JcIjp7XCIkaWRcIjpcIjM1N1wiLFwiQVwiOjI1NSxcIlJcIjoyMzQsXCJHXCI6MjIsXCJCXCI6MzB9fSxcIkxpbmVXZWlnaHRcIjowLjAsXCJMaW5lVHlwZVwiOjB9LFwiSXNWaXNpYmxlXCI6ZmFsc2V9fSxcIlRpdGxlU3R5bGVcIjp7XCIkaWRcIjpcIjM1OFwiLFwiRm9udFNldHRpbmdzXCI6e1wiJGlkXCI6XCIzNTlcIixcIkZvbnRTaXplXCI6MTAsXCJGb250TmFtZVwiOlwiTW9udHNlcnJhdFwiLFwiSXNCb2xkXCI6dHJ1ZSxcIklzSXRhbGljXCI6ZmFsc2UsXCJJc1VuZGVybGluZWRcIjpmYWxzZX0sXCJGb3JlZ3JvdW5kXCI6e1wiJGlkXCI6XCIzNjBcIixcIkNvbG9yXCI6e1wiJGlkXCI6XCIzNjFcIixcIkFcIjoyNTUsXCJSXCI6NTUsXCJHXCI6NTMsXCJCXCI6Njl9fSxcIkhvcml6b250YWxBbGlnbm1lbnRcIjoxLFwiSXNWaXNpYmxlXCI6dHJ1ZX0sXCJEYXRlU3R5bGVcIjp7XCIkaWRcIjpcIjM2MlwiLFwiRm9udFNldHRpbmdzXCI6e1wiJGlkXCI6XCIzNjNcIixcIkZvbnRTaXplXCI6MTAsXCJGb250TmFtZVwiOlwiU2Vnb2UgVUlcIixcIklzQm9sZFwiOmZhbHNlLFwiSXNJdGFsaWNcIjpmYWxzZSxcIklzVW5kZXJsaW5lZFwiOmZhbHNlfSxcIkZvcmVncm91bmRcIjp7XCIkaWRcIjpcIjM2NFwiLFwiQ29sb3JcIjp7XCIkaWRcIjpcIjM2NVwiLFwiQVwiOjI1NSxcIlJcIjo1NSxcIkdcIjo1MyxcIkJcIjo2OX19LFwiSG9yaXpvbnRhbEFsaWdubWVudFwiOjEsXCJJc1Zpc2libGVcIjp0cnVlfSxcIkRhdGVGb3JtYXRcIjp7XCIkaWRcIjpcIjM2N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zNjdcIixcIkZvcm1hdFwiOjAsXCJJc1Zpc2libGVcIjpmYWxzZSxcIkxhc3RLbm93blZpc2liaWxpdHlTdGF0ZVwiOmZhbHNlfX19LHtcIiRpZFwiOlwiMzY4XCIsXCJTdHlsZUlkXCI6XCI2MzA0ZmRlMC02ZmZhLTQ3MGItYTZiOS1hODJmNjNiMDQ0NWJcIixcIk5hbWVcIjpcIlN3aW1sYW5lIFN0eWxlIDNcIixcIkhlYWRlclN0eWxlXCI6e1wiJGlkXCI6XCIzNjlcIixcIlRleHRTdHlsZVwiOntcIiRpZFwiOlwiMzcwXCIsXCJGb250U2V0dGluZ3NcIjp7XCIkaWRcIjpcIjM3MVwiLFwiRm9udFNpemVcIjoxNixcIkZvbnROYW1lXCI6XCJNb250c2VycmF0IFNlbWlCb2xkXCIsXCJJc0JvbGRcIjp0cnVlLFwiSXNJdGFsaWNcIjpmYWxzZSxcIklzVW5kZXJsaW5lZFwiOmZhbHNlfSxcIkZvcmVncm91bmRcIjp7XCIkaWRcIjpcIjM3MlwiLFwiQ29sb3JcIjp7XCIkaWRcIjpcIjM3M1wiLFwiQVwiOjI1NSxcIlJcIjo1NSxcIkdcIjo1MyxcIkJcIjo2OX19LFwiSG9yaXpvbnRhbEFsaWdubWVudFwiOjAsXCJJc1Zpc2libGVcIjpmYWxzZX0sXCJSZWN0YW5nbGVTdHlsZVwiOntcIiRpZFwiOlwiMzc0XCIsXCJNYXJnaW5cIjp7XCIkaWRcIjpcIjM3NVwiLFwiVG9wXCI6MC4wLFwiTGVmdFwiOjAuMCxcIlJpZ2h0XCI6MC4wLFwiQm90dG9tXCI6MC4wfSxcIlBhZGRpbmdcIjp7XCIkaWRcIjpcIjM3NlwiLFwiVG9wXCI6MC4wLFwiTGVmdFwiOjAuMCxcIlJpZ2h0XCI6MC4wLFwiQm90dG9tXCI6MC4wfSxcIkJhY2tncm91bmRcIjp7XCIkaWRcIjpcIjM3N1wiLFwiQ29sb3JcIjp7XCIkaWRcIjpcIjM3OFwiLFwiQVwiOjEyNyxcIlJcIjoxMTcsXCJHXCI6MTg5LFwiQlwiOjE2N319LFwiSXNWaXNpYmxlXCI6ZmFsc2UsXCJXaWR0aFwiOjAuMCxcIkhlaWdodFwiOjAuMCxcIkJvcmRlclN0eWxlXCI6e1wiJGlkXCI6XCIzNzlcIixcIkxpbmVTdHlsZVwiOntcIiRpZFwiOlwiMzgwXCIsXCJMaW5lQ29sb3JcIjp7XCIkaWRcIjpcIjM4MVwiLFwiQ29sb3JcIjp7XCIkaWRcIjpcIjM4MlwiLFwiQVwiOjI1NSxcIlJcIjoyNTUsXCJHXCI6MjU1LFwiQlwiOjI1NX19LFwiTGluZVdlaWdodFwiOjAuMCxcIkxpbmVUeXBlXCI6MH0sXCJJc1Zpc2libGVcIjpmYWxzZX19fSxcIkJhY2tncm91bmRTdHlsZVwiOntcIiRpZFwiOlwiMzgzXCIsXCJNYXJnaW5cIjp7XCIkaWRcIjpcIjM4NFwiLFwiVG9wXCI6MC4wLFwiTGVmdFwiOjAuMCxcIlJpZ2h0XCI6MC4wLFwiQm90dG9tXCI6MC4wfSxcIlBhZGRpbmdcIjp7XCIkaWRcIjpcIjM4NVwiLFwiVG9wXCI6MC4wLFwiTGVmdFwiOjAuMCxcIlJpZ2h0XCI6MC4wLFwiQm90dG9tXCI6MC4wfSxcIkJhY2tncm91bmRcIjp7XCIkaWRcIjpcIjM4NlwiLFwiQ29sb3JcIjp7XCIkaWRcIjpcIjM4N1wiLFwiQVwiOjM4LFwiUlwiOjExNyxcIkdcIjoxODksXCJCXCI6MTY3fX0sXCJJc1Zpc2libGVcIjp0cnVlLFwiV2lkdGhcIjowLjAsXCJIZWlnaHRcIjowLjAsXCJCb3JkZXJTdHlsZVwiOntcIiRpZFwiOlwiMzg4XCIsXCJMaW5lU3R5bGVcIjp7XCIkaWRcIjpcIjM4OVwiLFwiTGluZUNvbG9yXCI6e1wiJGlkXCI6XCIzOTBcIixcIkNvbG9yXCI6e1wiJGlkXCI6XCIzOTFcIixcIkFcIjoyNTUsXCJSXCI6MjM0LFwiR1wiOjIyLFwiQlwiOjMwfX0sXCJMaW5lV2VpZ2h0XCI6MC4wLFwiTGluZVR5cGVcIjowfSxcIklzVmlzaWJsZVwiOmZhbHNlfX0sXCJJc0Fib3ZlVGltZWJhbmRcIjpmYWxzZSxcIlNwYWNpbmdcIjo1LFwiRGVmYXVsdFN3aW1sYW5lQWN0aXZpdHlTdHlsZVwiOntcIiRpZFwiOlwiMzkyXCIsXCJIZWFkZXJTdHlsZVwiOntcIiRpZFwiOlwiMzkzXCIsXCJUZXh0U3R5bGVcIjp7XCIkaWRcIjpcIjM5NFwiLFwiRm9udFNldHRpbmdzXCI6e1wiJGlkXCI6XCIzOTVcIixcIkZvbnRTaXplXCI6MTEsXCJGb250TmFtZVwiOlwiQ2FsaWJyaVwiLFwiSXNCb2xkXCI6ZmFsc2UsXCJJc0l0YWxpY1wiOmZhbHNlLFwiSXNVbmRlcmxpbmVkXCI6ZmFsc2V9LFwiRm9yZWdyb3VuZFwiOntcIiRpZFwiOlwiMzk2XCIsXCJDb2xvclwiOntcIiRpZFwiOlwiMzk3XCIsXCJBXCI6MjU1LFwiUlwiOjAsXCJHXCI6MCxcIkJcIjowfX0sXCJIb3Jpem9udGFsQWxpZ25tZW50XCI6MCxcIklzVmlzaWJsZVwiOnRydWV9LFwiUmVjdGFuZ2xlU3R5bGVcIjp7XCIkaWRcIjpcIjM5OFwiLFwiTWFyZ2luXCI6e1wiJGlkXCI6XCIzOTlcIixcIlRvcFwiOjAuMCxcIkxlZnRcIjowLjAsXCJSaWdodFwiOjAuMCxcIkJvdHRvbVwiOjAuMH0sXCJQYWRkaW5nXCI6e1wiJGlkXCI6XCI0MDBcIixcIlRvcFwiOjAuMCxcIkxlZnRcIjowLjAsXCJSaWdodFwiOjAuMCxcIkJvdHRvbVwiOjAuMH0sXCJCYWNrZ3JvdW5kXCI6e1wiJGlkXCI6XCI0MDFcIixcIkNvbG9yXCI6e1wiJGlkXCI6XCI0MDJcIixcIkFcIjo2MyxcIlJcIjoxMTcsXCJHXCI6MTg5LFwiQlwiOjE2N319LFwiSXNWaXNpYmxlXCI6dHJ1ZSxcIldpZHRoXCI6MC4wLFwiSGVpZ2h0XCI6MC4wLFwiQm9yZGVyU3R5bGVcIjp7XCIkaWRcIjpcIjQwM1wiLFwiTGluZVN0eWxlXCI6e1wiJGlkXCI6XCI0MDRcIixcIkxpbmVDb2xvclwiOntcIiRpZFwiOlwiNDA1XCIsXCJDb2xvclwiOntcIiRpZFwiOlwiNDA2XCIsXCJBXCI6MjU1LFwiUlwiOjI1NSxcIkdcIjowLFwiQlwiOjB9fSxcIkxpbmVXZWlnaHRcIjowLjAsXCJMaW5lVHlwZVwiOjB9LFwiSXNWaXNpYmxlXCI6ZmFsc2V9fX0sXCJCYWNrZ3JvdW5kU3R5bGVcIjp7XCIkaWRcIjpcIjQwN1wiLFwiTWFyZ2luXCI6e1wiJGlkXCI6XCI0MDhcIixcIlRvcFwiOjAuMCxcIkxlZnRcIjowLjAsXCJSaWdodFwiOjAuMCxcIkJvdHRvbVwiOjAuMH0sXCJQYWRkaW5nXCI6e1wiJGlkXCI6XCI0MDlcIixcIlRvcFwiOjAuMCxcIkxlZnRcIjowLjAsXCJSaWdodFwiOjAuMCxcIkJvdHRvbVwiOjAuMH0sXCJCYWNrZ3JvdW5kXCI6e1wiJGlkXCI6XCI0MTBcIixcIkNvbG9yXCI6e1wiJGlkXCI6XCI0MTFcIixcIkFcIjozOCxcIlJcIjoxMTcsXCJHXCI6MTg5LFwiQlwiOjE2N319LFwiSXNWaXNpYmxlXCI6dHJ1ZSxcIldpZHRoXCI6MC4wLFwiSGVpZ2h0XCI6MC4wLFwiQm9yZGVyU3R5bGVcIjp7XCIkaWRcIjpcIjQxMlwiLFwiTGluZVN0eWxlXCI6e1wiJGlkXCI6XCI0MTNcIixcIkxpbmVDb2xvclwiOntcIiRpZFwiOlwiNDE0XCIsXCJDb2xvclwiOntcIiRpZFwiOlwiNDE1XCIsXCJBXCI6MjU1LFwiUlwiOjIzNCxcIkdcIjoyMixcIkJcIjozMH19LFwiTGluZVdlaWdodFwiOjAuMCxcIkxpbmVUeXBlXCI6MH0sXCJJc1Zpc2libGVcIjpmYWxzZX19fSxcIkRlZmF1bHRTd2ltbGFuZU1pbGVzdG9uZVN0eWxlXCI6e1wiJGlkXCI6XCI0MTZcIixcIlRpdGxlUG9zaXRpb25cIjoyLFwiRGF0ZVBvc2l0aW9uXCI6MCxcIlNoYXBlVHlwZVwiOjcsXCJTaGFwZVNpemVcIjowLFwiU3BhY2luZ1wiOjUsXCJTaGFwZVN0eWxlXCI6e1wiJGlkXCI6XCI0MTdcIixcIk1hcmdpblwiOntcIiRpZFwiOlwiNDE4XCIsXCJUb3BcIjowLjAsXCJMZWZ0XCI6MC4wLFwiUmlnaHRcIjowLjAsXCJCb3R0b21cIjowLjB9LFwiUGFkZGluZ1wiOntcIiRpZFwiOlwiNDE5XCIsXCJUb3BcIjowLjAsXCJMZWZ0XCI6MC4wLFwiUmlnaHRcIjowLjAsXCJCb3R0b21cIjowLjB9LFwiQmFja2dyb3VuZFwiOntcIiRpZFwiOlwiNDIwXCIsXCJDb2xvclwiOntcIiRpZFwiOlwiNDIxXCIsXCJBXCI6MTI3LFwiUlwiOjExNyxcIkdcIjoxODksXCJCXCI6MTY3fX0sXCJJc1Zpc2libGVcIjp0cnVlLFwiV2lkdGhcIjoxMi4wLFwiSGVpZ2h0XCI6MTQuMCxcIkJvcmRlclN0eWxlXCI6e1wiJGlkXCI6XCI0MjJcIixcIkxpbmVTdHlsZVwiOntcIiRpZFwiOlwiNDIzXCIsXCJMaW5lQ29sb3JcIjp7XCIkaWRcIjpcIjQyNFwiLFwiQ29sb3JcIjp7XCIkaWRcIjpcIjQyNVwiLFwiQVwiOjI1NSxcIlJcIjoyMzQsXCJHXCI6MjIsXCJCXCI6MzB9fSxcIkxpbmVXZWlnaHRcIjoyLjAsXCJMaW5lVHlwZVwiOjB9LFwiSXNWaXNpYmxlXCI6ZmFsc2V9fSxcIlRpdGxlU3R5bGVcIjp7XCIkaWRcIjpcIjQyNlwiLFwiRm9udFNldHRpbmdzXCI6e1wiJGlkXCI6XCI0MjdcIixcIkZvbnRTaXplXCI6MTAsXCJGb250TmFtZVwiOlwiTW9udHNlcnJhdFwiLFwiSXNCb2xkXCI6dHJ1ZSxcIklzSXRhbGljXCI6ZmFsc2UsXCJJc1VuZGVybGluZWRcIjpmYWxzZX0sXCJGb3JlZ3JvdW5kXCI6e1wiJGlkXCI6XCI0MjhcIixcIkNvbG9yXCI6e1wiJGlkXCI6XCI0MjlcIixcIkFcIjoyNTUsXCJSXCI6MTc4LFwiR1wiOjE0LFwiQlwiOjE4fX0sXCJIb3Jpem9udGFsQWxpZ25tZW50XCI6MCxcIklzVmlzaWJsZVwiOnRydWV9LFwiRGF0ZVN0eWxlXCI6e1wiJGlkXCI6XCI0MzBcIixcIkZvbnRTZXR0aW5nc1wiOntcIiRpZFwiOlwiNDMxXCIsXCJGb250U2l6ZVwiOjgsXCJGb250TmFtZVwiOlwiU2Vnb2UgVUlcIixcIklzQm9sZFwiOnRydWUsXCJJc0l0YWxpY1wiOmZhbHNlLFwiSXNVbmRlcmxpbmVkXCI6ZmFsc2V9LFwiRm9yZWdyb3VuZFwiOntcIiRpZFwiOlwiNDMyXCIsXCJDb2xvclwiOntcIiRpZFwiOlwiNDMzXCIsXCJBXCI6MjU1LFwiUlwiOjE1OSxcIkdcIjo0MSxcIkJcIjo1NH19LFwiSG9yaXpvbnRhbEFsaWdubWVudFwiOjAsXCJJc1Zpc2libGVcIjp0cnVlfSxcIkRhdGVGb3JtYXRcIjp7XCIkaWRcIjpcIjQz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0MzVcIixcIkZvcm1hdFwiOjAsXCJJc1Zpc2libGVcIjpmYWxzZSxcIkxhc3RLbm93blZpc2liaWxpdHlTdGF0ZVwiOmZhbHNlfX0sXCJEZWZhdWx0U3dpbWxhbmVUYXNrU3R5bGVcIjp7XCIkaWRcIjpcIjQzNlwiLFwiU2hhcGVcIjo0LFwiU2hhcGVUaGlja25lc3NcIjowLFwiRHVyYXRpb25Gb3JtYXRcIjowLFwiUGVyY2VudGFnZUNvbXBsZXRlVGV4dFN0eWxlXCI6e1wiJGlkXCI6XCI0MzdcIixcIkZvbnRTZXR0aW5nc1wiOntcIiRpZFwiOlwiNDM4XCIsXCJGb250U2l6ZVwiOjEwLFwiRm9udE5hbWVcIjpcIkNhbGlicmlcIixcIklzQm9sZFwiOmZhbHNlLFwiSXNJdGFsaWNcIjpmYWxzZSxcIklzVW5kZXJsaW5lZFwiOmZhbHNlfSxcIkZvcmVncm91bmRcIjp7XCIkaWRcIjpcIjQzOVwiLFwiQ29sb3JcIjp7XCIkaWRcIjpcIjQ0MFwiLFwiQVwiOjI1NSxcIlJcIjoyMzgsXCJHXCI6MjM2LFwiQlwiOjIyNX19LFwiSG9yaXpvbnRhbEFsaWdubWVudFwiOjEsXCJJc1Zpc2libGVcIjp0cnVlfSxcIlBlcmNlbnRhZ2VDb21wbGV0ZUhpZ2hsaWdodFN0eWxlXCI6e1wiJGlkXCI6XCI0NDFcIixcIkJhY2tncm91bmRcIjp7XCIkaWRcIjpcIjQ0MlwiLFwiQ29sb3JcIjp7XCIkaWRcIjpcIjQ0M1wiLFwiQVwiOjg5LFwiUlwiOjAsXCJHXCI6MCxcIkJcIjowfX19LFwiRHVyYXRpb25TdHlsZVwiOntcIiRpZFwiOlwiNDQ0XCIsXCJGb250U2V0dGluZ3NcIjp7XCIkaWRcIjpcIjQ0NVwiLFwiRm9udFNpemVcIjoxMCxcIkZvbnROYW1lXCI6XCJDYWxpYnJpXCIsXCJJc0JvbGRcIjpmYWxzZSxcIklzSXRhbGljXCI6ZmFsc2UsXCJJc1VuZGVybGluZWRcIjpmYWxzZX0sXCJGb3JlZ3JvdW5kXCI6e1wiJGlkXCI6XCI0NDZcIixcIkNvbG9yXCI6e1wiJGlkXCI6XCI0NDdcIixcIkFcIjoyNTUsXCJSXCI6MjM3LFwiR1wiOjEyNSxcIkJcIjo0OX19LFwiSG9yaXpvbnRhbEFsaWdubWVudFwiOjAsXCJJc1Zpc2libGVcIjpmYWxzZX0sXCJNYXJnaW5cIjp7XCIkaWRcIjpcIjQ0OFwiLFwiVG9wXCI6MC4wLFwiTGVmdFwiOjAuMCxcIlJpZ2h0XCI6MC4wLFwiQm90dG9tXCI6MC4wfSxcIlN0YXJ0RGF0ZVBvc2l0aW9uXCI6MyxcIkVuZERhdGVQb3NpdGlvblwiOjQsXCJUaXRsZVBvc2l0aW9uXCI6MSxcIkR1cmF0aW9uUG9zaXRpb25cIjowLFwiUGVyY2VudGFnZUNvbXBsZXRlZFBvc2l0aW9uXCI6MixcIlNwYWNpbmdcIjozLFwiU2hhcGVTdHlsZVwiOntcIiRpZFwiOlwiNDQ5XCIsXCJNYXJnaW5cIjp7XCIkaWRcIjpcIjQ1MFwiLFwiVG9wXCI6MC4wLFwiTGVmdFwiOjQuMCxcIlJpZ2h0XCI6NC4wLFwiQm90dG9tXCI6MC4wfSxcIlBhZGRpbmdcIjp7XCIkaWRcIjpcIjQ1MVwiLFwiVG9wXCI6MC4wLFwiTGVmdFwiOjAuMCxcIlJpZ2h0XCI6MC4wLFwiQm90dG9tXCI6MC4wfSxcIkJhY2tncm91bmRcIjp7XCIkaWRcIjpcIjQ1MlwiLFwiQ29sb3JcIjp7XCIkaWRcIjpcIjQ1M1wiLFwiQVwiOjI1NSxcIlJcIjoxOTIsXCJHXCI6ODAsXCJCXCI6Nzd9fSxcIklzVmlzaWJsZVwiOnRydWUsXCJXaWR0aFwiOjAuMCxcIkhlaWdodFwiOjEwLjAsXCJCb3JkZXJTdHlsZVwiOntcIiRpZFwiOlwiNDU0XCIsXCJMaW5lU3R5bGVcIjp7XCIkaWRcIjpcIjQ1NVwiLFwiTGluZUNvbG9yXCI6e1wiJGlkXCI6XCI0NTZcIixcIkNvbG9yXCI6e1wiJGlkXCI6XCI0NTdcIixcIkFcIjoyNTUsXCJSXCI6MjM0LFwiR1wiOjIyLFwiQlwiOjMwfX0sXCJMaW5lV2VpZ2h0XCI6Mi4wLFwiTGluZVR5cGVcIjowfSxcIklzVmlzaWJsZVwiOmZhbHNlfX0sXCJUaXRsZVN0eWxlXCI6e1wiJGlkXCI6XCI0NThcIixcIkZvbnRTZXR0aW5nc1wiOntcIiRpZFwiOlwiNDU5XCIsXCJGb250U2l6ZVwiOjEyLFwiRm9udE5hbWVcIjpcIlNlZ29lIFVJXCIsXCJJc0JvbGRcIjpmYWxzZSxcIklzSXRhbGljXCI6ZmFsc2UsXCJJc1VuZGVybGluZWRcIjpmYWxzZX0sXCJGb3JlZ3JvdW5kXCI6e1wiJGlkXCI6XCI0NjBcIixcIkNvbG9yXCI6e1wiJGlkXCI6XCI0NjFcIixcIkFcIjoyNTUsXCJSXCI6MTc4LFwiR1wiOjE0LFwiQlwiOjE4fX0sXCJIb3Jpem9udGFsQWxpZ25tZW50XCI6MCxcIklzVmlzaWJsZVwiOnRydWV9LFwiRGF0ZVN0eWxlXCI6e1wiJGlkXCI6XCI0NjJcIixcIkZvbnRTZXR0aW5nc1wiOntcIiRpZFwiOlwiNDYzXCIsXCJGb250U2l6ZVwiOjksXCJGb250TmFtZVwiOlwiU2Vnb2UgVUkgU2VtaWJvbGRcIixcIklzQm9sZFwiOmZhbHNlLFwiSXNJdGFsaWNcIjpmYWxzZSxcIklzVW5kZXJsaW5lZFwiOmZhbHNlfSxcIkZvcmVncm91bmRcIjp7XCIkaWRcIjpcIjQ2NFwiLFwiQ29sb3JcIjp7XCIkaWRcIjpcIjQ2NVwiLFwiQVwiOjI1NSxcIlJcIjoxNTksXCJHXCI6NDEsXCJCXCI6NTR9fSxcIkhvcml6b250YWxBbGlnbm1lbnRcIjoxLFwiSXNWaXNpYmxlXCI6dHJ1ZX0sXCJEYXRlRm9ybWF0XCI6e1wiJGlkXCI6XCI0NjZ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DY3XCIsXCJGb3JtYXRcIjowLFwiSXNWaXNpYmxlXCI6ZmFsc2UsXCJMYXN0S25vd25WaXNpYmlsaXR5U3RhdGVcIjpmYWxzZX19LFwiRGVmYXVsdFN3aW1sYW5lTW90U3R5bGVcIjp7XCIkaWRcIjpcIjQ2OFwiLFwiU2hhcGVcIjo3LFwiU2hhcGVTaXplXCI6MCxcIkRldGFpbHNTcGFjaW5nXCI6Mi4wLFwiUGFkZGluZ1wiOntcIiRpZFwiOlwiNDY5XCIsXCJUb3BcIjoxMC4wLFwiTGVmdFwiOjMuMCxcIlJpZ2h0XCI6MC4wLFwiQm90dG9tXCI6MC4wfSxcIlBvc2l0aW9uT25UYXNrXCI6MyxcIlNoYXBlU3R5bGVcIjp7XCIkaWRcIjpcIjQ3MFwiLFwiTWFyZ2luXCI6e1wiJGlkXCI6XCI0NzFcIixcIlRvcFwiOjAuMCxcIkxlZnRcIjowLjAsXCJSaWdodFwiOjAuMCxcIkJvdHRvbVwiOjAuMH0sXCJQYWRkaW5nXCI6e1wiJGlkXCI6XCI0NzJcIixcIlRvcFwiOjAuMCxcIkxlZnRcIjowLjAsXCJSaWdodFwiOjAuMCxcIkJvdHRvbVwiOjAuMH0sXCJCYWNrZ3JvdW5kXCI6e1wiJGlkXCI6XCI0NzNcIixcIkNvbG9yXCI6e1wiJGlkXCI6XCI0NzRcIixcIkFcIjoyNTUsXCJSXCI6MTMyLFwiR1wiOjE3MixcIkJcIjoxODJ9fSxcIklzVmlzaWJsZVwiOnRydWUsXCJXaWR0aFwiOjEyLjAsXCJIZWlnaHRcIjoxNC4wLFwiQm9yZGVyU3R5bGVcIjp7XCIkaWRcIjpcIjQ3NVwiLFwiTGluZVN0eWxlXCI6e1wiJGlkXCI6XCI0NzZcIixcIkxpbmVDb2xvclwiOntcIiRpZFwiOlwiNDc3XCIsXCJDb2xvclwiOntcIiRpZFwiOlwiNDc4XCIsXCJBXCI6MjU1LFwiUlwiOjIzNCxcIkdcIjoyMixcIkJcIjozMH19LFwiTGluZVdlaWdodFwiOjAuMCxcIkxpbmVUeXBlXCI6MH0sXCJJc1Zpc2libGVcIjpmYWxzZX19LFwiVGl0bGVTdHlsZVwiOntcIiRpZFwiOlwiNDc5XCIsXCJGb250U2V0dGluZ3NcIjp7XCIkaWRcIjpcIjQ4MFwiLFwiRm9udFNpemVcIjoxMCxcIkZvbnROYW1lXCI6XCJNb250c2VycmF0XCIsXCJJc0JvbGRcIjp0cnVlLFwiSXNJdGFsaWNcIjpmYWxzZSxcIklzVW5kZXJsaW5lZFwiOmZhbHNlfSxcIkZvcmVncm91bmRcIjp7XCIkaWRcIjpcIjQ4MVwiLFwiQ29sb3JcIjp7XCIkaWRcIjpcIjQ4MlwiLFwiQVwiOjI1NSxcIlJcIjo1NSxcIkdcIjo1MyxcIkJcIjo2OX19LFwiSG9yaXpvbnRhbEFsaWdubWVudFwiOjEsXCJJc1Zpc2libGVcIjp0cnVlfSxcIkRhdGVTdHlsZVwiOntcIiRpZFwiOlwiNDgzXCIsXCJGb250U2V0dGluZ3NcIjp7XCIkaWRcIjpcIjQ4NFwiLFwiRm9udFNpemVcIjoxMCxcIkZvbnROYW1lXCI6XCJTZWdvZSBVSVwiLFwiSXNCb2xkXCI6ZmFsc2UsXCJJc0l0YWxpY1wiOmZhbHNlLFwiSXNVbmRlcmxpbmVkXCI6ZmFsc2V9LFwiRm9yZWdyb3VuZFwiOntcIiRpZFwiOlwiNDg1XCIsXCJDb2xvclwiOntcIiRpZFwiOlwiNDg2XCIsXCJBXCI6MjU1LFwiUlwiOjU1LFwiR1wiOjUzLFwiQlwiOjY5fX0sXCJIb3Jpem9udGFsQWxpZ25tZW50XCI6MSxcIklzVmlzaWJsZVwiOnRydWV9LFwiRGF0ZUZvcm1hdFwiOntcIiRpZFwiOlwiNDg3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Q4OFwiLFwiRm9ybWF0XCI6MCxcIklzVmlzaWJsZVwiOmZhbHNlLFwiTGFzdEtub3duVmlzaWJpbGl0eVN0YXRlXCI6ZmFsc2V9fX1dLFwiR3JpZGxpbmVQYW5lbFN0eWxlXCI6e1wiJGlkXCI6XCI0ODlcIixcIkdyaWRsaW5lU3R5bGVcIjp7XCIkaWRcIjpcIjQ5MFwiLFwiTGluZUNvbG9yXCI6e1wiJGlkXCI6XCI0OTFcIixcIkNvbG9yXCI6e1wiJGlkXCI6XCI0OTJcIixcIkFcIjozOCxcIlJcIjo5NixcIkdcIjo3MixcIkJcIjoxMjB9fSxcIkxpbmVXZWlnaHRcIjoxLjAsXCJMaW5lVHlwZVwiOjB9LFwiSXNWaXNpYmxlXCI6dHJ1ZX0sXCJBY3Rpdml0eUxpbmVQYW5lbFN0eWxlXCI6e1wiJGlkXCI6XCI0OTNcIixcIkFjdGl2aXR5TGluZVN0eWxlXCI6e1wiJGlkXCI6XCI0OTRcIixcIkxpbmVDb2xvclwiOntcIiRpZFwiOlwiNDk1XCIsXCJDb2xvclwiOntcIiRpZFwiOlwiNDk2XCIsXCJBXCI6MzgsXCJSXCI6NTIsXCJHXCI6MTQ4LFwiQlwiOjE4Nn19LFwiTGluZVdlaWdodFwiOjEuMCxcIkxpbmVUeXBlXCI6MH0sXCJJc1Zpc2libGVcIjp0cnVlfSxcIkRlZmF1bHREZXBlbmRlbmN5U3R5bGVcIjp7XCIkaWRcIjpcIjQ5N1wiLFwiTGluZVN0eWxlXCI6e1wiJGlkXCI6XCI0OThcIixcIkxpbmVDb2xvclwiOntcIiRpZFwiOlwiNDk5XCIsXCJDb2xvclwiOntcIiRpZFwiOlwiNTAwXCIsXCJBXCI6MjU1LFwiUlwiOjAsXCJHXCI6MCxcIkJcIjowfX0sXCJMaW5lV2VpZ2h0XCI6MS4wLFwiTGluZVR5cGVcIjowfSxcIkVuZEFycm93aGVhZExpbmVTdHlsZVwiOntcIiRpZFwiOlwiNTAxXCIsXCJLaW5kXCI6MSxcIldpZHRoXCI6MSxcIkxlbmd0aFwiOjB9LFwiQnJpbmdUb0Zyb250XCI6dHJ1ZSxcIlJhZGl1c1wiOjAuMH0sXCJDcml0aWNhbFBhdGhTdHlsZVwiOntcIiRpZFwiOlwiNTAyXCIsXCJDcml0aWNhbFBhdGhTdHlsZU9wdGlvbnNcIjoxNSxcIkxpbmVTdHlsZVwiOntcIiRpZFwiOlwiNTAzXCIsXCJMaW5lQ29sb3JcIjp7XCIkaWRcIjpcIjUwNFwiLFwiQ29sb3JcIjp7XCIkaWRcIjpcIjUwNVwiLFwiQVwiOjI1NSxcIlJcIjoyMjIsXCJHXCI6NTAsXCJCXCI6NTB9fSxcIkxpbmVXZWlnaHRcIjoxLjAsXCJMaW5lVHlwZVwiOjB9LFwiVGl0bGVGb3JlZ3JvdW5kXCI6e1wiJGlkXCI6XCI1MDZcIixcIkNvbG9yXCI6e1wiJGlkXCI6XCI1MDdcIixcIkFcIjoyNTUsXCJSXCI6MTc2LFwiR1wiOjE5LFwiQlwiOjI1fX0sXCJTaGFwZXNCYWNrZ3JvdW5kXCI6e1wiJGlkXCI6XCI1MDhcIixcIkNvbG9yXCI6e1wiJGlkXCI6XCI1MDlcIixcIkFcIjoyNTUsXCJSXCI6MjUzLFwiR1wiOjIwMyxcIkJcIjoyMDh9fSxcIlNoYXBlc0JvcmRlclN0eWxlXCI6e1wiJGlkXCI6XCI1MTBcIixcIkxpbmVDb2xvclwiOntcIiRpZFwiOlwiNTExXCIsXCJDb2xvclwiOntcIiRpZFwiOlwiNTEyXCIsXCJBXCI6MjU1LFwiUlwiOjIyMixcIkdcIjo1MCxcIkJcIjo1MH19LFwiTGluZVdlaWdodFwiOjIuMCxcIkxpbmVUeXBlXCI6MH19LFwiUGFuZWxzU3BhY2luZ0RlZmluaXRpb25cIjp7XCIkaWRcIjpcIjUxM1wiLFwiU3BhY2luZ0Fib3ZlVGltZWJhbmRcIjoxNixcIlNwYWNpbmdCZWxvd1RpbWViYW5kXCI6MTYsXCJTcGFjaW5nQWJvdmVCZXR3ZWVuU3dpbWxhbmVzQW5kVGFza3NcIjoxNixcIlNwYWNpbmdCZWxvd0JldHdlZW5Td2ltbGFuZXNBbmRUYXNrc1wiOjE2fSxcIl9zZWxlY3RlZFRoZW1lUHJlc2V0Q29sb3JzXCI6e1wiJGlkXCI6XCI1MTRcIixcIlRleHRMaWdodFwiOntcIiRpZFwiOlwiNTE1XCIsXCJBXCI6MjU1LFwiUlwiOjI1NSxcIkdcIjoyNTUsXCJCXCI6MjU1fSxcIlRleHREYXJrXCI6e1wiJGlkXCI6XCI1MTZcIixcIkFcIjoyNTUsXCJSXCI6MCxcIkdcIjowLFwiQlwiOjB9LFwiQWNjZW50MVwiOntcIiRpZFwiOlwiNTE3XCIsXCJBXCI6MjU1LFwiUlwiOjI1NSxcIkdcIjoyNTUsXCJCXCI6MjU1fSxcIkFjY2VudDJcIjp7XCIkaWRcIjpcIjUxOFwiLFwiQVwiOjI1NSxcIlJcIjo1NSxcIkdcIjo1MyxcIkJcIjo2OX0sXCJBY2NlbnQzXCI6e1wiJGlkXCI6XCI1MTlcIixcIkFcIjoxMjcsXCJSXCI6NTIsXCJHXCI6MTQ4LFwiQlwiOjE4Nn0sXCJBY2NlbnQ0XCI6e1wiJGlkXCI6XCI1MjBcIixcIkFcIjoxMjcsXCJSXCI6ODgsXCJHXCI6MTgyLFwiQlwiOjE5Mn0sXCJBY2NlbnQ1XCI6e1wiJGlkXCI6XCI1MjFcIixcIkFcIjoxMjcsXCJSXCI6MTE3LFwiR1wiOjE4OSxcIkJcIjoxNjd9LFwiQWNjZW50NlwiOntcIiRpZFwiOlwiNTIyXCIsXCJBXCI6MjU1LFwiUlwiOjE1LFwiR1wiOjE1OCxcIkJcIjoyMTN9LFwiQWNjZW50N1wiOntcIiRpZFwiOlwiNTIzXCIsXCJBXCI6MjU1LFwiUlwiOjE2MCxcIkdcIjo0MyxcIkJcIjoxNDd9LFwiQWNjZW50OFwiOntcIiRpZFwiOlwiNTI0XCIsXCJBXCI6MjU1LFwiUlwiOjc4LFwiR1wiOjE2NyxcIkJcIjo0Nn19LFwiX2N1c3RvbVByZXNldENvbG9yc1wiOntcIiRpZFwiOlwiNTI1XCJ9fX0ifSwiU2V0dGluZ3MiOnsiJGlkIjoiMTczMCIsIkltcGFPcHRpb25zIjp7IiRpZCI6IjE3MzE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QsIkZpbGVQYXRoIjoiRDpcXFdvcmtcXEFjdGlvbiBQbGFuIFRlbXBsYXRlXFxUaW1lbGluZSBEYXRhX29yaWdpbmFsX2FjdGlvbl9wbGFuLnhsc3giLCJUaW1lQ29uZmlndXJhdGlvbiI6eyIkaWQiOiIxNzMyIiwiVXNlVGltZSI6ZmFsc2UsIldvcmtEYXlTdGFydCI6IjAwOjAwOjAwIiwiV29ya0RheUVuZCI6IjIzOjU5OjAwIn0sIkxhc3RVc2VkVGVtcGxhdGVJZCI6IjRmYTk1NGUwLTY2YzUtNDY1Ni04ODgxLTYxMWIzODY4ZTg3YiIsIkxhc3RVc2VkVGhlbWVEZXRhaWxzIjp7IiRpZCI6IjE3MzMiLCJJZCI6IjU5YTQ1MTA5LWU5ZjEtNGYyZi04MDg1LWRkZTMyNjk2NGZiNSIsIlRpdGxlIjoiVW50aXRsZWQgdGhlbWUiLCJDYXRlZ29yeSI6Mn0sIkZpcnN0V2Vla09mWWVhciI6MCwiUGxhY2VNaWxlc3RvbmVBdFRoZUJlZ2lubmluZ09mVGhlRGF5IjpmYWxzZSwiRGVwZW5kZW5jeVNjaGVkdWxpbmdTZXR0aW5ncyI6eyIkaWQiOiIxNzM0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3"/>
  <p:tag name="OTLMARKERSHAPE" val="OTL"/>
  <p:tag name="OTLTIMEBANDCULTUREINFO" val="en-US"/>
  <p:tag name="OTLTIMEBANDQUICKPOSITION" val="Custom"/>
  <p:tag name="OTLTIMEBANDTHREEDEFFECTS" val="None"/>
  <p:tag name="OTLTIMEBANDAUTODATERANGE" val="Fals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6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oundedCornerRectangleTimeband"/>
  <p:tag name="OTLTIMEBANDSHAPEHEIGHT" val="20"/>
  <p:tag name="OTLTIMEBANDSHAPEPADDINGLEFT" val="0"/>
  <p:tag name="OTLTIMEBANDENDDATE" val="2029-10-16T23:59:00.0000000"/>
  <p:tag name="OTLTIMEBANDSTARTDATE" val="2024-06-22T00:00:00.000000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3"/>
  <p:tag name="OTLSHAPETHICKNESSTYPE" val="Thin"/>
  <p:tag name="OTLWEEKNUMBERINGFORMAT" val="WNFormat1"/>
  <p:tag name="OTLWEEKNUMBERINGISVISIBLE" val="False"/>
  <p:tag name="OTLSTARTDATE" val="2025-09-01T00:00:00.0000000Z"/>
  <p:tag name="OTLENDDATE" val="2027-05-24T23:59:00.0000000Z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3"/>
  <p:tag name="OTLSHAPETHICKNESSTYPE" val="Thin"/>
  <p:tag name="OTLWEEKNUMBERINGFORMAT" val="WNFormat1"/>
  <p:tag name="OTLWEEKNUMBERINGISVISIBLE" val="False"/>
  <p:tag name="OTLSTARTDATE" val="2027-12-18T00:00:00.0000000Z"/>
  <p:tag name="OTLENDDATE" val="2029-10-13T23:59:00.0000000Z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7-24T00:00:00.0000000Z"/>
  <p:tag name="OTLENDDATE" val="2028-06-15T23:59:00.0000000Z"/>
  <p:tag name="OTLDURATIONFORMAT" val="wk"/>
  <p:tag name="OTLSPACING" val="3"/>
  <p:tag name="OTLSHAPETHICKNESSTYPE" val="Thi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uto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DATE" val="2027-05-27T23:59:00.0000000"/>
  <p:tag name="OTLMTITLE" val="&#10;End of Phase 1 Review&#10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DATE" val="2029-10-16T23:59:00.0000000"/>
  <p:tag name="OTLMTITLE" val="&#10;End of Phase 3 Review&#10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DATE" val="2028-06-18T23:59:00.0000000"/>
  <p:tag name="OTLMTITLE" val="&#10;End of Phase 2 Review&#10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1"/>
  <p:tag name="OTLDATE" val="2026-03-08T23:59:00.0000000"/>
  <p:tag name="OTLPOSITIONONTASK" val="Center"/>
  <p:tag name="OTLRELATEDTASKID" val="aee3641a-3f14-4ee8-b5ff-c656896883d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7-01-08T23:59:00.0000000"/>
  <p:tag name="OTLPOSITIONONTASK" val="Center"/>
  <p:tag name="OTLRELATEDTASKID" val="aee3641a-3f14-4ee8-b5ff-c656896883d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3"/>
  <p:tag name="OTLDATE" val="2026-12-31T23:59:00.0000000"/>
  <p:tag name="OTLPOSITIONONTASK" val="Center"/>
  <p:tag name="OTLRELATEDTASKID" val="cccc638b-6c8b-4834-8d74-569408b133e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7-08-03T23:59:00.0000000"/>
  <p:tag name="OTLPOSITIONONTASK" val="Center"/>
  <p:tag name="OTLRELATEDTASKID" val="cccc638b-6c8b-4834-8d74-569408b133e2"/>
  <p:tag name="OTLMTITLE" val="&#10;Milestone 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5"/>
  <p:tag name="OTLDATE" val="2028-02-17T23:59:00.0000000"/>
  <p:tag name="OTLPOSITIONONTASK" val="Center"/>
  <p:tag name="OTLRELATEDTASKID" val="cccc638b-6c8b-4834-8d74-569408b133e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8-08-06T23:59:00.0000000"/>
  <p:tag name="OTLPOSITIONONTASK" val="Center"/>
  <p:tag name="OTLRELATEDTASKID" val="fc9e47ad-538d-42c5-b617-73975ad5ce7a"/>
  <p:tag name="OTLMTITLE" val="&#10;Milestone 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9-05-30T23:59:00.0000000"/>
  <p:tag name="OTLPOSITIONONTASK" val="Center"/>
  <p:tag name="OTLRELATEDTASKID" val="fc9e47ad-538d-42c5-b617-73975ad5ce7a"/>
  <p:tag name="OTLMTITLE" val="&#10;Milestone 7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Montserrat SemiBold</vt:lpstr>
      <vt:lpstr>Open Sans</vt:lpstr>
      <vt:lpstr>Segoe UI</vt:lpstr>
      <vt:lpstr>Segoe UI Light</vt:lpstr>
      <vt:lpstr>Segoe UI Semibold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2021-01-28T12:51:24Z</dcterms:created>
  <dcterms:modified xsi:type="dcterms:W3CDTF">2024-10-17T09:10:15Z</dcterms:modified>
</cp:coreProperties>
</file>