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75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36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43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72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3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8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9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99D8-2EEF-4A0C-838F-ED27F5B46761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2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317500" y="3098969"/>
            <a:ext cx="5842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2">
                <a:solidFill>
                  <a:schemeClr val="accent2"/>
                </a:solidFill>
                <a:latin typeface="Calibri Light"/>
              </a:rPr>
              <a:t>Jan 24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279844" y="3098969"/>
            <a:ext cx="596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Jan 24</a:t>
            </a:r>
          </a:p>
        </p:txBody>
      </p:sp>
      <p:cxnSp>
        <p:nvCxnSpPr>
          <p:cNvPr id="22" name="OTLSHAPE_M_bf9d8a0a2578412ba35c51c06115bb16_Connector1"/>
          <p:cNvCxnSpPr/>
          <p:nvPr>
            <p:custDataLst>
              <p:tags r:id="rId4"/>
            </p:custDataLst>
          </p:nvPr>
        </p:nvCxnSpPr>
        <p:spPr>
          <a:xfrm>
            <a:off x="7098320" y="3492500"/>
            <a:ext cx="0" cy="781135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d2b091ac7e2844648489930b93017718_Connector1"/>
          <p:cNvCxnSpPr/>
          <p:nvPr>
            <p:custDataLst>
              <p:tags r:id="rId5"/>
            </p:custDataLst>
          </p:nvPr>
        </p:nvCxnSpPr>
        <p:spPr>
          <a:xfrm>
            <a:off x="4327336" y="3492500"/>
            <a:ext cx="0" cy="14339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cf27545366644f65ada029d735570fb8_Connector2"/>
          <p:cNvCxnSpPr/>
          <p:nvPr>
            <p:custDataLst>
              <p:tags r:id="rId6"/>
            </p:custDataLst>
          </p:nvPr>
        </p:nvCxnSpPr>
        <p:spPr>
          <a:xfrm>
            <a:off x="4831151" y="2005259"/>
            <a:ext cx="0" cy="979241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cf27545366644f65ada029d735570fb8_Connector1"/>
          <p:cNvCxnSpPr/>
          <p:nvPr>
            <p:custDataLst>
              <p:tags r:id="rId7"/>
            </p:custDataLst>
          </p:nvPr>
        </p:nvCxnSpPr>
        <p:spPr>
          <a:xfrm>
            <a:off x="4831151" y="1730304"/>
            <a:ext cx="0" cy="88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cad5ce65bc0c480abe8f9a245a3a45b9_Connector1"/>
          <p:cNvCxnSpPr/>
          <p:nvPr>
            <p:custDataLst>
              <p:tags r:id="rId8"/>
            </p:custDataLst>
          </p:nvPr>
        </p:nvCxnSpPr>
        <p:spPr>
          <a:xfrm>
            <a:off x="3907490" y="2666464"/>
            <a:ext cx="0" cy="318036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f254dd595e0f4241b79c6e513bfef9c5_Connector2"/>
          <p:cNvCxnSpPr/>
          <p:nvPr>
            <p:custDataLst>
              <p:tags r:id="rId9"/>
            </p:custDataLst>
          </p:nvPr>
        </p:nvCxnSpPr>
        <p:spPr>
          <a:xfrm>
            <a:off x="3571613" y="2473339"/>
            <a:ext cx="0" cy="5111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f254dd595e0f4241b79c6e513bfef9c5_Connector1"/>
          <p:cNvCxnSpPr/>
          <p:nvPr>
            <p:custDataLst>
              <p:tags r:id="rId10"/>
            </p:custDataLst>
          </p:nvPr>
        </p:nvCxnSpPr>
        <p:spPr>
          <a:xfrm>
            <a:off x="3571613" y="1076170"/>
            <a:ext cx="0" cy="1211114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76e3cc3080b543f69e22e1180db41dd3_Connector1">
            <a:extLst>
              <a:ext uri="{FF2B5EF4-FFF2-40B4-BE49-F238E27FC236}">
                <a16:creationId xmlns:a16="http://schemas.microsoft.com/office/drawing/2014/main" id="{4980C31F-3DC8-4AE5-A785-0AB97767A9FC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502905" y="2198384"/>
            <a:ext cx="0" cy="786116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c0be96db71194e0cb0c249cf43cb4ae8_Connector1">
            <a:extLst>
              <a:ext uri="{FF2B5EF4-FFF2-40B4-BE49-F238E27FC236}">
                <a16:creationId xmlns:a16="http://schemas.microsoft.com/office/drawing/2014/main" id="{C88A1CD0-A511-4037-A9EE-AC24790DF8A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655582" y="3492500"/>
            <a:ext cx="0" cy="593756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1051137" y="3048000"/>
            <a:ext cx="10083800" cy="381000"/>
          </a:xfrm>
          <a:prstGeom prst="rect">
            <a:avLst/>
          </a:prstGeom>
          <a:gradFill flip="none" rotWithShape="1">
            <a:gsLst>
              <a:gs pos="0">
                <a:srgbClr val="454551"/>
              </a:gs>
              <a:gs pos="100000">
                <a:srgbClr val="45455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1051137" y="30480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996708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1051137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1116036" y="31454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13:00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6154189" y="31454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14:00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9"/>
            </p:custDataLst>
          </p:nvPr>
        </p:nvCxnSpPr>
        <p:spPr>
          <a:xfrm>
            <a:off x="6089290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20"/>
            </p:custDataLst>
          </p:nvPr>
        </p:nvCxnSpPr>
        <p:spPr>
          <a:xfrm>
            <a:off x="3570913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21"/>
            </p:custDataLst>
          </p:nvPr>
        </p:nvCxnSpPr>
        <p:spPr>
          <a:xfrm>
            <a:off x="3570913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norTickMarkAbove2"/>
          <p:cNvCxnSpPr/>
          <p:nvPr>
            <p:custDataLst>
              <p:tags r:id="rId22"/>
            </p:custDataLst>
          </p:nvPr>
        </p:nvCxnSpPr>
        <p:spPr>
          <a:xfrm>
            <a:off x="8609767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Below2"/>
          <p:cNvCxnSpPr/>
          <p:nvPr>
            <p:custDataLst>
              <p:tags r:id="rId23"/>
            </p:custDataLst>
          </p:nvPr>
        </p:nvCxnSpPr>
        <p:spPr>
          <a:xfrm>
            <a:off x="8609767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M_f254dd595e0f4241b79c6e513bfef9c5_Shape"/>
          <p:cNvSpPr/>
          <p:nvPr>
            <p:custDataLst>
              <p:tags r:id="rId24"/>
            </p:custDataLst>
          </p:nvPr>
        </p:nvSpPr>
        <p:spPr>
          <a:xfrm>
            <a:off x="3457313" y="2857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cad5ce65bc0c480abe8f9a245a3a45b9_Shape"/>
          <p:cNvSpPr/>
          <p:nvPr>
            <p:custDataLst>
              <p:tags r:id="rId25"/>
            </p:custDataLst>
          </p:nvPr>
        </p:nvSpPr>
        <p:spPr>
          <a:xfrm>
            <a:off x="3793190" y="28575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cf27545366644f65ada029d735570fb8_Shape"/>
          <p:cNvSpPr/>
          <p:nvPr>
            <p:custDataLst>
              <p:tags r:id="rId26"/>
            </p:custDataLst>
          </p:nvPr>
        </p:nvSpPr>
        <p:spPr>
          <a:xfrm>
            <a:off x="4716851" y="2857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OTLSHAPE_M_76e3cc3080b543f69e22e1180db41dd3_Shape"/>
          <p:cNvSpPr/>
          <p:nvPr>
            <p:custDataLst>
              <p:tags r:id="rId27"/>
            </p:custDataLst>
          </p:nvPr>
        </p:nvSpPr>
        <p:spPr>
          <a:xfrm>
            <a:off x="5388605" y="2857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39" name="OTLSHAPE_M_3e32f87a7f24407f9d87acc727f7ede1_Shape"/>
          <p:cNvSpPr/>
          <p:nvPr>
            <p:custDataLst>
              <p:tags r:id="rId28"/>
            </p:custDataLst>
          </p:nvPr>
        </p:nvSpPr>
        <p:spPr>
          <a:xfrm>
            <a:off x="7571805" y="2857500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OTLSHAPE_M_c0be96db71194e0cb0c249cf43cb4ae8_Shape"/>
          <p:cNvSpPr/>
          <p:nvPr>
            <p:custDataLst>
              <p:tags r:id="rId29"/>
            </p:custDataLst>
          </p:nvPr>
        </p:nvSpPr>
        <p:spPr>
          <a:xfrm>
            <a:off x="3541282" y="3365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5" name="OTLSHAPE_M_d2b091ac7e2844648489930b93017718_Shape"/>
          <p:cNvSpPr/>
          <p:nvPr>
            <p:custDataLst>
              <p:tags r:id="rId30"/>
            </p:custDataLst>
          </p:nvPr>
        </p:nvSpPr>
        <p:spPr>
          <a:xfrm>
            <a:off x="4213036" y="33655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OTLSHAPE_M_0f675be6b4f141e9b096e7ecd1170c62_Shape"/>
          <p:cNvSpPr/>
          <p:nvPr>
            <p:custDataLst>
              <p:tags r:id="rId31"/>
            </p:custDataLst>
          </p:nvPr>
        </p:nvSpPr>
        <p:spPr>
          <a:xfrm>
            <a:off x="5052728" y="3365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OTLSHAPE_M_bf9d8a0a2578412ba35c51c06115bb16_Shape"/>
          <p:cNvSpPr/>
          <p:nvPr>
            <p:custDataLst>
              <p:tags r:id="rId32"/>
            </p:custDataLst>
          </p:nvPr>
        </p:nvSpPr>
        <p:spPr>
          <a:xfrm flipV="1">
            <a:off x="6984020" y="3365500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OTLSHAPE_M_3f7735cdc5294a889a8574ce1a3e89bd_Shape"/>
          <p:cNvSpPr/>
          <p:nvPr>
            <p:custDataLst>
              <p:tags r:id="rId33"/>
            </p:custDataLst>
          </p:nvPr>
        </p:nvSpPr>
        <p:spPr>
          <a:xfrm flipV="1">
            <a:off x="8243559" y="3365500"/>
            <a:ext cx="228600" cy="254000"/>
          </a:xfrm>
          <a:prstGeom prst="flowChartManualOperati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f254dd595e0f4241b79c6e513bfef9c5_Title"/>
          <p:cNvSpPr txBox="1"/>
          <p:nvPr>
            <p:custDataLst>
              <p:tags r:id="rId34"/>
            </p:custDataLst>
          </p:nvPr>
        </p:nvSpPr>
        <p:spPr>
          <a:xfrm>
            <a:off x="2307497" y="510935"/>
            <a:ext cx="2540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911 call from shooting witness reporting gunfire at 700 Block Oswego Rd</a:t>
            </a:r>
          </a:p>
        </p:txBody>
      </p:sp>
      <p:sp>
        <p:nvSpPr>
          <p:cNvPr id="24" name="OTLSHAPE_M_f254dd595e0f4241b79c6e513bfef9c5_Date"/>
          <p:cNvSpPr txBox="1"/>
          <p:nvPr>
            <p:custDataLst>
              <p:tags r:id="rId35"/>
            </p:custDataLst>
          </p:nvPr>
        </p:nvSpPr>
        <p:spPr>
          <a:xfrm>
            <a:off x="3425838" y="8957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13:30</a:t>
            </a:r>
          </a:p>
        </p:txBody>
      </p:sp>
      <p:sp>
        <p:nvSpPr>
          <p:cNvPr id="26" name="OTLSHAPE_M_cad5ce65bc0c480abe8f9a245a3a45b9_Title"/>
          <p:cNvSpPr txBox="1"/>
          <p:nvPr>
            <p:custDataLst>
              <p:tags r:id="rId36"/>
            </p:custDataLst>
          </p:nvPr>
        </p:nvSpPr>
        <p:spPr>
          <a:xfrm>
            <a:off x="3042662" y="2287284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First officers arrive on scene</a:t>
            </a:r>
          </a:p>
        </p:txBody>
      </p:sp>
      <p:sp>
        <p:nvSpPr>
          <p:cNvPr id="27" name="OTLSHAPE_M_cad5ce65bc0c480abe8f9a245a3a45b9_Date"/>
          <p:cNvSpPr txBox="1"/>
          <p:nvPr>
            <p:custDataLst>
              <p:tags r:id="rId37"/>
            </p:custDataLst>
          </p:nvPr>
        </p:nvSpPr>
        <p:spPr>
          <a:xfrm>
            <a:off x="3761715" y="248603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13:34</a:t>
            </a:r>
          </a:p>
        </p:txBody>
      </p:sp>
      <p:sp>
        <p:nvSpPr>
          <p:cNvPr id="29" name="OTLSHAPE_M_cf27545366644f65ada029d735570fb8_Title"/>
          <p:cNvSpPr txBox="1"/>
          <p:nvPr>
            <p:custDataLst>
              <p:tags r:id="rId38"/>
            </p:custDataLst>
          </p:nvPr>
        </p:nvSpPr>
        <p:spPr>
          <a:xfrm>
            <a:off x="3657629" y="1165070"/>
            <a:ext cx="2349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Officers report gunshot victim behind building, no suspect found</a:t>
            </a:r>
          </a:p>
        </p:txBody>
      </p:sp>
      <p:sp>
        <p:nvSpPr>
          <p:cNvPr id="30" name="OTLSHAPE_M_cf27545366644f65ada029d735570fb8_Date"/>
          <p:cNvSpPr txBox="1"/>
          <p:nvPr>
            <p:custDataLst>
              <p:tags r:id="rId39"/>
            </p:custDataLst>
          </p:nvPr>
        </p:nvSpPr>
        <p:spPr>
          <a:xfrm>
            <a:off x="4685376" y="154988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13:45</a:t>
            </a:r>
          </a:p>
        </p:txBody>
      </p:sp>
      <p:sp>
        <p:nvSpPr>
          <p:cNvPr id="2034" name="OTLSHAPE_M_76e3cc3080b543f69e22e1180db41dd3_Title"/>
          <p:cNvSpPr txBox="1"/>
          <p:nvPr>
            <p:custDataLst>
              <p:tags r:id="rId40"/>
            </p:custDataLst>
          </p:nvPr>
        </p:nvSpPr>
        <p:spPr>
          <a:xfrm>
            <a:off x="4676791" y="1819204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Air unit called in for search</a:t>
            </a:r>
          </a:p>
        </p:txBody>
      </p:sp>
      <p:sp>
        <p:nvSpPr>
          <p:cNvPr id="2035" name="OTLSHAPE_M_76e3cc3080b543f69e22e1180db41dd3_Date"/>
          <p:cNvSpPr txBox="1"/>
          <p:nvPr>
            <p:custDataLst>
              <p:tags r:id="rId41"/>
            </p:custDataLst>
          </p:nvPr>
        </p:nvSpPr>
        <p:spPr>
          <a:xfrm>
            <a:off x="5357130" y="20179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13:53</a:t>
            </a:r>
          </a:p>
        </p:txBody>
      </p:sp>
      <p:sp>
        <p:nvSpPr>
          <p:cNvPr id="2037" name="OTLSHAPE_M_3e32f87a7f24407f9d87acc727f7ede1_Title"/>
          <p:cNvSpPr txBox="1"/>
          <p:nvPr>
            <p:custDataLst>
              <p:tags r:id="rId42"/>
            </p:custDataLst>
          </p:nvPr>
        </p:nvSpPr>
        <p:spPr>
          <a:xfrm>
            <a:off x="6462290" y="2292265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Suspect detained after ground chase at 740 Cedar Ave</a:t>
            </a:r>
          </a:p>
        </p:txBody>
      </p:sp>
      <p:sp>
        <p:nvSpPr>
          <p:cNvPr id="2038" name="OTLSHAPE_M_3e32f87a7f24407f9d87acc727f7ede1_Date"/>
          <p:cNvSpPr txBox="1"/>
          <p:nvPr>
            <p:custDataLst>
              <p:tags r:id="rId43"/>
            </p:custDataLst>
          </p:nvPr>
        </p:nvSpPr>
        <p:spPr>
          <a:xfrm>
            <a:off x="7540330" y="26770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14:19</a:t>
            </a:r>
          </a:p>
        </p:txBody>
      </p:sp>
      <p:sp>
        <p:nvSpPr>
          <p:cNvPr id="2040" name="OTLSHAPE_M_c0be96db71194e0cb0c249cf43cb4ae8_Title"/>
          <p:cNvSpPr txBox="1"/>
          <p:nvPr>
            <p:custDataLst>
              <p:tags r:id="rId44"/>
            </p:custDataLst>
          </p:nvPr>
        </p:nvSpPr>
        <p:spPr>
          <a:xfrm>
            <a:off x="3117335" y="4279381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Police dispatched</a:t>
            </a:r>
          </a:p>
        </p:txBody>
      </p:sp>
      <p:sp>
        <p:nvSpPr>
          <p:cNvPr id="2041" name="OTLSHAPE_M_c0be96db71194e0cb0c249cf43cb4ae8_Date"/>
          <p:cNvSpPr txBox="1"/>
          <p:nvPr>
            <p:custDataLst>
              <p:tags r:id="rId45"/>
            </p:custDataLst>
          </p:nvPr>
        </p:nvSpPr>
        <p:spPr>
          <a:xfrm>
            <a:off x="3509807" y="411165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13:31</a:t>
            </a:r>
          </a:p>
        </p:txBody>
      </p:sp>
      <p:sp>
        <p:nvSpPr>
          <p:cNvPr id="2043" name="OTLSHAPE_M_d2b091ac7e2844648489930b93017718_Title"/>
          <p:cNvSpPr txBox="1"/>
          <p:nvPr>
            <p:custDataLst>
              <p:tags r:id="rId46"/>
            </p:custDataLst>
          </p:nvPr>
        </p:nvSpPr>
        <p:spPr>
          <a:xfrm>
            <a:off x="3107840" y="5119586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Shooting witness questioned on scene, gives full description of suspect</a:t>
            </a:r>
          </a:p>
        </p:txBody>
      </p:sp>
      <p:sp>
        <p:nvSpPr>
          <p:cNvPr id="2044" name="OTLSHAPE_M_d2b091ac7e2844648489930b93017718_Date"/>
          <p:cNvSpPr txBox="1"/>
          <p:nvPr>
            <p:custDataLst>
              <p:tags r:id="rId47"/>
            </p:custDataLst>
          </p:nvPr>
        </p:nvSpPr>
        <p:spPr>
          <a:xfrm>
            <a:off x="4181561" y="495186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13:39</a:t>
            </a:r>
          </a:p>
        </p:txBody>
      </p:sp>
      <p:sp>
        <p:nvSpPr>
          <p:cNvPr id="2046" name="OTLSHAPE_M_0f675be6b4f141e9b096e7ecd1170c62_Title"/>
          <p:cNvSpPr txBox="1"/>
          <p:nvPr>
            <p:custDataLst>
              <p:tags r:id="rId48"/>
            </p:custDataLst>
          </p:nvPr>
        </p:nvSpPr>
        <p:spPr>
          <a:xfrm>
            <a:off x="4500109" y="3812625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Victim carried to EMS</a:t>
            </a:r>
          </a:p>
        </p:txBody>
      </p:sp>
      <p:sp>
        <p:nvSpPr>
          <p:cNvPr id="2047" name="OTLSHAPE_M_0f675be6b4f141e9b096e7ecd1170c62_Date"/>
          <p:cNvSpPr txBox="1"/>
          <p:nvPr>
            <p:custDataLst>
              <p:tags r:id="rId49"/>
            </p:custDataLst>
          </p:nvPr>
        </p:nvSpPr>
        <p:spPr>
          <a:xfrm>
            <a:off x="5021253" y="3644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13:49</a:t>
            </a:r>
          </a:p>
        </p:txBody>
      </p:sp>
      <p:sp>
        <p:nvSpPr>
          <p:cNvPr id="1953" name="OTLSHAPE_M_bf9d8a0a2578412ba35c51c06115bb16_Title"/>
          <p:cNvSpPr txBox="1"/>
          <p:nvPr>
            <p:custDataLst>
              <p:tags r:id="rId50"/>
            </p:custDataLst>
          </p:nvPr>
        </p:nvSpPr>
        <p:spPr>
          <a:xfrm>
            <a:off x="5902107" y="4466760"/>
            <a:ext cx="2400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Suspect matching shooting witness description identified at Wingfoot Park</a:t>
            </a:r>
          </a:p>
        </p:txBody>
      </p:sp>
      <p:sp>
        <p:nvSpPr>
          <p:cNvPr id="1954" name="OTLSHAPE_M_bf9d8a0a2578412ba35c51c06115bb16_Date"/>
          <p:cNvSpPr txBox="1"/>
          <p:nvPr>
            <p:custDataLst>
              <p:tags r:id="rId51"/>
            </p:custDataLst>
          </p:nvPr>
        </p:nvSpPr>
        <p:spPr>
          <a:xfrm>
            <a:off x="6952545" y="429903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14:12</a:t>
            </a:r>
          </a:p>
        </p:txBody>
      </p:sp>
      <p:sp>
        <p:nvSpPr>
          <p:cNvPr id="1956" name="OTLSHAPE_M_3f7735cdc5294a889a8574ce1a3e89bd_Title"/>
          <p:cNvSpPr txBox="1"/>
          <p:nvPr>
            <p:custDataLst>
              <p:tags r:id="rId52"/>
            </p:custDataLst>
          </p:nvPr>
        </p:nvSpPr>
        <p:spPr>
          <a:xfrm>
            <a:off x="7251456" y="3812625"/>
            <a:ext cx="2222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Shooting witness escorted to scene positively identifies suspect</a:t>
            </a:r>
          </a:p>
        </p:txBody>
      </p:sp>
      <p:sp>
        <p:nvSpPr>
          <p:cNvPr id="1957" name="OTLSHAPE_M_3f7735cdc5294a889a8574ce1a3e89bd_Date"/>
          <p:cNvSpPr txBox="1"/>
          <p:nvPr>
            <p:custDataLst>
              <p:tags r:id="rId53"/>
            </p:custDataLst>
          </p:nvPr>
        </p:nvSpPr>
        <p:spPr>
          <a:xfrm>
            <a:off x="8212084" y="3644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14:27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5400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TdGFuZGFyZCIsIlZlcnNpb24iOnsiJGlkIjoiMiIsIlZlcnNpb24iOiIzLjYuMSIsIk9yaWdpbmFsQXNzZW1ibHlWZXJzaW9uIjoiMy4xMC4wMy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Y5LCJHIjo2OSwiQiI6ODF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MjAwLCJHIjo0OCwiQiI6MjA0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UuMCwiQm90dG9tIjowLjB9LCJQYWRkaW5nIjp7IiRpZCI6IjIwIiwiVG9wIjowLjAsIkxlZnQiOjAuMCwiUmlnaHQiOjAuMCwiQm90dG9tIjowLjB9LCJCYWNrZ3JvdW5kIjp7IiRpZCI6IjIxIiwiQ29sb3IiOnsiJGlkIjoiMjIiLCJBIjowLCJSIjowLCJHIjowLCJCIjowfX0sIklzVmlzaWJsZSI6ZmFsc2UsIldpZHRoIjowLjAsIkhlaWdodCI6MC4wLCJCb3JkZXJTdHlsZSI6bnVsbCwiUGFyZW50U3R5bGUiOm51bGx9LCJMZWZ0RW5kQ2Fwc1N0eWxlIjp7IiRpZCI6IjIzIiwiRm9udFNldHRpbmdzIjp7IiRpZCI6IjI0IiwiRm9udFNpemUiOjE4LCJGb250TmFtZSI6IkNhbGlicmkgTGlnaHQiLCJJc0JvbGQiOmZhbHNlLCJJc0l0YWxpYyI6ZmFsc2UsIklzVW5kZXJsaW5lZCI6ZmFsc2UsIlBhcmVudFN0eWxlIjpudWxsfSwiQXV0b1NpemUiOjAsIkZvcmVncm91bmQiOnsiJGlkIjoiMjUiLCJDb2xvciI6eyIkaWQiOiIyNiIsIkEiOjI1NSwiUiI6MjAwLCJHIjo0OCwiQiI6MjA0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UuMCwiUmlnaHQiOjAuMCwiQm90dG9tIjowLjB9LCJQYWRkaW5nIjp7IiRpZCI6IjI4IiwiVG9wIjowLjAsIkxlZnQiOjAuMCwiUmlnaHQiOjAuMCwiQm90dG9tIjowLjB9LCJCYWNrZ3JvdW5kIjp7IiRpZCI6IjI5IiwiQ29sb3IiOnsiJHJlZiI6IjIyIn19LCJJc1Zpc2libGUiOnRydWUsIldpZHRoIjowLjAsIkhlaWdodCI6MC4wLCJCb3JkZXJTdHlsZSI6bnVsbCwiUGFyZW50U3R5bGUiOm51bGx9LCJUb2RheVRleHRTdHlsZSI6eyIkaWQiOiIzMCIsIkZvbnRTZXR0aW5ncyI6eyIkaWQiOiIzMSIsIkZvbnRTaXplIjoxMiwiRm9udE5hbWUiOiJDYWxpYnJpIiwiSXNCb2xkIjpmYWxzZSwiSXNJdGFsaWMiOmZhbHNlLCJJc1VuZGVybGluZWQiOmZhbHNlLCJQYXJlbnRTdHlsZSI6bnVsbH0sIkF1dG9TaXplIjowLCJGb3JlZ3JvdW5kIjp7IiRpZCI6IjMyIiwiQ29sb3IiOnsiJGlkIjoi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cmVmIjoiMjIifX0sIklzVmlzaWJsZSI6dHJ1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CwiU2hvd1NlZ21lbnRTZXBhcmF0b3JzIjp0cnVlLCJTZWdtZW50U2VwYXJhdG9yT3BhY2l0eSI6MzAsIkhhc0JlZW5WaXNpYmxlQmVmb3JlIjp0cnVlLCJGb250U2V0dGluZ3MiOnsiJGlkIjoiNDMiLCJGb250U2l6ZSI6MTIsIkZvbnROYW1lIjoiQ2FsaWJyaSIsIklzQm9sZCI6ZmFsc2UsIklzSXRhbGljIjpmYWxzZSwiSXNVbmRlcmxpbmVkIjpmYWxzZSwiUGFyZW50U3R5bGUiOm51bGx9LCJBdXRvU2l6ZSI6MCwiRm9yZWdyb3VuZCI6eyIkaWQiOiI0NCIsIkNvbG9yIjp7IiRpZCI6Ij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2IiwiVG9wIjowLjAsIkxlZnQiOjUuMCwiUmlnaHQiOjAuMCwiQm90dG9tIjowLjB9LCJQYWRkaW5nIjp7IiRpZCI6IjQ3IiwiVG9wIjowLjAsIkxlZnQiOjAuMCwiUmlnaHQiOjAuMCwiQm90dG9tIjowLjB9LCJCYWNrZ3JvdW5kIjp7IiRpZCI6IjQ4IiwiQ29sb3IiOnsiJHJlZiI6IjIyIn19LCJJc1Zpc2libGUiOnRydWUsIldpZHRoIjowLjAsIkhlaWdodCI6MC4wLCJCb3JkZXJTdHlsZSI6bnVsbCwiUGFyZW50U3R5bGUiOm51bGx9LCJTaW5nbGVTY2FsZVNoYXBlU3R5bGUiOnsiJGlkIjoiNDkiLCJTaGFwZSI6MCwiSGVpZ2h0IjozMC4wfSwiTWlkZGxlVGllclNjYWxlU3R5bGUiOnsiJGlkIjoiNTAiLCJTaGFwZSI6MCwiU2hvd1NlZ21lbnRTZXBhcmF0b3JzIjp0cnVlLCJTZWdtZW50U2VwYXJhdG9yT3BhY2l0eSI6MzAsIkhhc0JlZW5WaXNpYmxlQmVmb3JlIjpmYWxzZSwiRm9udFNldHRpbmdzIjp7IiRpZCI6IjUx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Qm90dG9tVGllclNjYWxlU3R5bGUiOnsiJGlkIjoiNTIiLCJTaGFwZSI6MCwiU2hvd1NlZ21lbnRTZXBhcmF0b3JzIjp0cnV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xOTEsIlIiOjI1NSwiRyI6MCwiQiI6MH19LCJBcHBlbmRZZWFyT25ZZWFyQ2hhbmdlIjp0cnVlLCJFbGFwc2VkVGltZUZvcm1hdCI6MiwiVG9kYXlNYXJrZXJQb3NpdGlvbiI6MCwiUXVpY2tQb3NpdGlvbiI6MSwiQWJzb2x1dGVQb3NpdGlvbiI6MjQwLjAsIk1hcmdpbiI6eyIkaWQiOiI1NiIsIlRvcCI6MC4wLCJMZWZ0IjoxMC4wLCJSaWdodCI6MTAuMCwiQm90dG9tIjowLjB9LCJQYWRkaW5nIjp7IiRpZCI6IjU3IiwiVG9wIjowLjAsIkxlZnQiOjAuMCwiUmlnaHQiOjAuMCwiQm90dG9tIjowLjB9LCJCYWNrZ3JvdW5kIjp7IiRpZCI6IjU4IiwiQ29sb3IiOnsiJGlkIjoiNTkiLCJBIjoyNTUsIlIiOjMxLCJHIjo3MywiQiI6MTI1fX0sIklzVmlzaWJsZSI6dHJ1ZSwiV2lkdGgiOjAuMCwiSGVpZ2h0IjowLjAsIkJvcmRlclN0eWxlIjpudWxsLCJQYXJlbnRTdHlsZSI6bnVsbH0sIkRlZmF1bHRNaWxlc3RvbmVTdHlsZSI6eyIkaWQiOiI2MCIsIlNoYXBlIjow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jU1LCJSIjozMSwiRyI6NzMsIkIiOjEyNn19LCJMaW5lV2VpZ2h0IjoxLjAsIkxpbmVUeXBlIjowLCJQYXJlbnRTdHlsZSI6bnVsbH0sIklzQmVsb3dUaW1lYmFuZCI6ZmFsc2UsIlBvc2l0aW9uT25UYXNrIjowLCJIaWRlRGF0ZSI6ZmFsc2UsIlNoYXBlU2l6ZSI6MSwiU3BhY2luZyI6MS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4LjAsIkhlaWdodCI6MjA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iwiRm9udE5hbWUiOiJDYWxpYnJpIExpZ2h0IiwiSXNCb2xkIjpmYWxz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ExpZ2h0IiwiSXNCb2xkIjpmYWxzZSwiSXNJdGFsaWMiOmZhbHNlLCJJc1VuZGVybGluZWQiOmZhbHNlLCJQYXJlbnRTdHlsZSI6bnVsbH0sIkF1dG9TaXplIjowLCJGb3JlZ3JvdW5kIjp7IiRpZCI6IjgzIiwiQ29sb3IiOnsiJGlkIjoiODQiLCJBIjoyNTUsIlIiOjIyNywiRyI6NDUsIkIiOjE0NX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ZmFsc2UsIlRpbWVJc1Zpc2libGUiOnRydWUsIkhvdXJEaWdpdHMiOjIsIkFtUG1EZXNpZ25hdG9yIjow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AsIlNoYXBlVGhpY2tuZXNzIjoxLCJEdXJhdGlvbkZvcm1hdCI6MCwiSW5jbHVkZU5vbldvcmtpbmdEYXlzSW5EdXJhdGlvbiI6ZmFsc2UsIlBlcmNlbnRhZ2VDb21wbGV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AwLCJHIjo0OCwiQiI6MjA0fX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IyIn19LCJJc1Zpc2libGUiOnRydWUsIldpZHRoIjowLjAsIkhlaWdodCI6MC4wLCJCb3JkZXJTdHlsZSI6bnVsbCwiUGFyZW50U3R5bGUiOm51bGx9LCJEdXJhdGlvbl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MjAwLCJHIjo0OCwiQiI6MjA0fX0sIk1heFdpZHRoIjoyMD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IyIn19LCJJc1Zpc2libGUiOnRydWUsIldpZHRoIjowLjAsIkhlaWdodCI6MC4wLCJCb3JkZXJTdHlsZSI6bnVsbCwiUGFyZW50U3R5bGUiOm51bGx9LCJIb3Jpem9udGFsQ29ubmVjdG9yU3R5bGUiOnsiJGlkIjoiMTA2IiwiTGluZUNvbG9yIjp7IiRpZCI6IjEwNyIsIiR0eXBlIjoiTkxSRS5Db21tb24uRG9tLlNvbGlkQ29sb3JCcnVzaCwgTkxSRS5Db21tb24iLCJDb2xvciI6eyIkaWQiOiIxMDgiLCJBIjoyNTUsIlIiOjIwNCwiRyI6MjA0LCJCIjoyMDR9fSwiTGluZVdlaWdodCI6MS4wLCJMaW5lVHlwZSI6MCwiUGFyZW50U3R5bGUiOm51bGx9LCJWZXJ0aWNhbENvbm5lY3RvclN0eWxlIjp7IiRpZCI6IjEwOSIsIkxpbmVDb2xvciI6eyIkaWQiOiIxMTAiLCIkdHlwZSI6Ik5MUkUuQ29tbW9uLkRvbS5Tb2xpZENvbG9yQnJ1c2gsIE5MUkUuQ29tbW9uIiwiQ29sb3IiOnsiJGlkIjoiMTExIiwiQSI6MjU1LCJSIjoyMDQsIkciOjIwNCwiQiI6MjA0fX0sIkxpbmVXZWlnaHQiOjAuMCwiTGluZVR5cGUiOjAsIlBhcmVudFN0eWxlIjpudWxsfSwiTWFyZ2luIjpudWxsLCJTdGFydERhdGVQb3NpdGlvbiI6MiwiRW5kRGF0ZVBvc2l0aW9uIjoyLCJEYXRlSXNWaXNpYmxlIjp0cnVlLCJUaXRsZVBvc2l0aW9uIjo0LCJEdXJhdGlvblBvc2l0aW9uIjo2LCJQZXJjZW50YWdlQ29tcGxldGVkUG9zaXRpb24iOjYsIlNwYWNpbmciOjUsIklzQmVsb3dUaW1lYmFuZCI6dHJ1ZSwiUGVyY2VudGFnZUNvbXBsZXRlU2hhcGVPcGFjaXR5IjozNSwiU2hhcGVTdHlsZSI6eyIkaWQiOiIxMTIiLCJNYXJnaW4iOnsiJGlkIjoiMTEzIiwiVG9wIjowLjAsIkxlZnQiOjQuMCwiUmlnaHQiOjQuMCwiQm90dG9tIjowLjB9LCJQYWRkaW5nIjp7IiRpZCI6IjExNCIsIlRvcCI6MC4wLCJMZWZ0IjowLjAsIlJpZ2h0IjowLjAsIkJvdHRvbSI6MC4wfSwiQmFja2dyb3VuZCI6eyIkaWQiOiIxMTUiLCJDb2xvciI6eyIkaWQiOiIxMTYiLCJBIjoyNTUsIlIiOjAsIkciOjExNCwiQiI6MTg4fX0sIklzVmlzaWJsZSI6dHJ1ZSwiV2lkdGgiOjAuMCwiSGVpZ2h0IjoxNi4w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dHJ1ZSwiSXNJdGFsaWMiOmZhbHNlLCJJc1VuZGVybGluZWQiOmZhbHNlLCJQYXJlbnRTdHlsZSI6bnVsbH0sIkF1dG9TaXplIjowLCJGb3JlZ3JvdW5kIjp7IiRpZCI6IjEyMiIsIkNvbG9yIjp7IiRpZCI6IjE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yMiJ9fSwiSXNWaXNpYmxlIjp0cnVlLCJXaWR0aCI6MC4wLCJIZWlnaHQiOjAuMCwiQm9yZGVyU3R5bGUiOm51bGwsIlBhcmVudFN0eWxlIjpudWxsfSwiRGF0ZVN0eWxlIjp7IiRpZCI6IjEyNyIsIkZvbnRTZXR0aW5ncyI6eyIkaWQiOiIxMjgiLCJGb250U2l6ZSI6MTAsIkZvbnROYW1lIjoiQ2FsaWJyaSIsIklzQm9sZCI6ZmFsc2UsIklzSXRhbGljIjpmYWxzZSwiSXNVbmRlcmxpbmVkIjpmYWxzZSwiUGFyZW50U3R5bGUiOm51bGx9LCJBdXRvU2l6ZSI6MCwiRm9yZWdyb3VuZCI6eyIkaWQiOiIxMjkiLCJDb2xvciI6eyIkaWQiOiIxMzAiLCJBIjoyNTUsIlIiOjY5LCJHIjo2OSwiQiI6ODF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cmVmIjoiMjIifX0sIklzVmlzaWJsZSI6dHJ1ZSwiV2lkdGgiOjAuMCwiSGVpZ2h0IjowLjAsIkJvcmRlclN0eWxlIjpudWxsLCJQYXJlbnRTdHlsZSI6bnVsbH0sIkRhdGVGb3JtYXQiOnsiJGlkIjoiMTM0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EzNSIsIkZvcm1hdCI6MCwiSXNWaXNpYmxlIjpmYWxzZSwiTGFzdEtub3duVmlzaWJpbGl0eVN0YXRlIjpmYWxzZX0sIklzVmlzaWJsZSI6dHJ1ZSwiUGFyZW50U3R5bGUiOm51bGwsIl9leHBsaWNpdGx5U2V0Ijp7IiRpZCI6IjEz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3IiwiR3JpZGxpbmVTdHlsZSI6eyIkaWQiOiIxMzgiLCJMaW5lQ29sb3IiOnsiJGlkIjoiMTM5IiwiJHR5cGUiOiJOTFJFLkNvbW1vbi5Eb20uU29saWRDb2xvckJydXNoLCBOTFJFLkNvbW1vbiIsIkNvbG9yIjp7IiRpZCI6IjE0MCIsIkEiOjM4LCJSIjo5MSwiRyI6MTU1LCJCIjoyMTN9fSwiTGluZVdlaWdodCI6MS4wLCJMaW5lVHlwZSI6MCwiUGFyZW50U3R5bGUiOm51bGx9LCJNYXJnaW4iOnsiJGlkIjoiMTQxIiwiVG9wIjowLjAsIkxlZnQiOjAuMCwiUmlnaHQiOjAuMCwiQm90dG9tIjowLjB9LCJQYWRkaW5nIjp7IiRpZCI6IjE0MiIsIlRvcCI6MC4wLCJMZWZ0IjowLjAsIlJpZ2h0IjowLjAsIkJvdHRvbSI6MC4wfSwiQmFja2dyb3VuZCI6bnVsbCwiSXNWaXNpYmxlIjp0cnVlLCJXaWR0aCI6MC4wLCJIZWlnaHQiOjAuMCwiQm9yZGVyU3R5bGUiOm51bGwsIlBhcmVudFN0eWxlIjpudWxsfSwiQWN0aXZpdHlMaW5lUGFuZWxTdHlsZSI6eyIkaWQiOiIxNDMiLCJBY3Rpdml0eUxpbmVTdHlsZSI6eyIkaWQiOiIxNDQiLCJMaW5lQ29sb3IiOnsiJGlkIjoiMTQ1IiwiJHR5cGUiOiJOTFJFLkNvbW1vbi5Eb20uU29saWRDb2xvckJydXNoLCBOTFJFLkNvbW1vbiIsIkNvbG9yIjp7IiRpZCI6IjE0NiIsIkEiOjM4LCJSIjo5MSwiRyI6MTU1LCJCIjoyMTN9fSwiTGluZVdlaWdodCI6MS4wLCJMaW5lVHlwZSI6MCwiUGFyZW50U3R5bGUiOm51bGx9LCJNYXJnaW4iOnsiJGlkIjoiMTQ3IiwiVG9wIjowLjAsIkxlZnQiOjAuMCwiUmlnaHQiOjAuMCwiQm90dG9tIjowLjB9LCJQYWRkaW5nIjp7IiRpZCI6IjE0O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0OSIsIkFjdGl2aXR5SGVhZGVyV2lkdGgiOjAuMCwiSXNTZXQiOmZhbHNlfSwiRGVmYXVsdFN3aW1sYW5lU3R5bGUiOnsiJGlkIjoiMTUwIiwiSGVhZGVyU3R5bGUiOnsiJGlkIjoiMTUxIiwiVGV4dFN0eWxlIjp7IiRpZCI6IjE1MiIsIkZvbnRTZXR0aW5ncyI6eyIkaWQiOiIxNTMiLCJGb250U2l6ZSI6MTIsIkZvbnROYW1lIjoiQ2FsaWJyaSIsIklzQm9sZCI6ZmFsc2UsIklzSXRhbGljIjpmYWxzZSwiSXNVbmRlcmxpbmVkIjpmYWxzZSwiUGFyZW50U3R5bGUiOm51bGx9LCJBdXRvU2l6ZSI6MCwiRm9yZWdyb3VuZCI6eyIkaWQiOiIxNTQiLCJDb2xvciI6eyIkaWQiOiIxNTU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0cnVlLCJXaWR0aCI6MC4wLCJIZWlnaHQiOjAuMCwiQm9yZGVyU3R5bGUiOm51bGwsIlBhcmVudFN0eWxlIjpudWxsfSwiUmVjdGFuZ2xlU3R5bGUiOnsiJGlkIjoiMTU4IiwiTWFyZ2luIjp7IiRpZCI6IjE1OSIsIlRvcCI6MC4wLCJMZWZ0IjowLjAsIlJpZ2h0IjowLjAsIkJvdHRvbSI6MC4wfSwiUGFkZGluZyI6eyIkaWQiOiIxNjAiLCJUb3AiOjAuMCwiTGVmdCI6MC4wLCJSaWdodCI6MC4wLCJCb3R0b20iOjAuMH0sIkJhY2tncm91bmQiOnsiJGlkIjoiMTYxIiwiQ29sb3IiOnsiJGlkIjoiMTYyIiwiQSI6MTI3LCJSIjo5MSwiRyI6MTU1LCJCIjoyMTN9fSwiSXNWaXNpYmxlIjp0cnVlLCJXaWR0aCI6MC4wLCJIZWlnaHQiOjAuMCwiQm9yZGVyU3R5bGUiOnsiJGlkIjoiMTYzIiwiTGluZUNvbG9yIjp7IiRpZCI6IjE2NCIsIiR0eXBlIjoiTkxSRS5Db21tb24uRG9tLlNvbGlkQ29sb3JCcnVzaCwgTkxSRS5Db21tb24iLCJDb2xvciI6eyIkaWQiOiIxNjUiLCJBIjoyNTUsIlIiOjI1NSwiRyI6MCwiQiI6MH19LCJMaW5lV2VpZ2h0IjowLjAsIkxpbmVUeXBlIjowLCJQYXJlbnRTdHlsZSI6bnVsbH0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udWxsLCJQYXJlbnRTdHlsZSI6bnVsbH0sIkJhY2tncm91bmRTdHlsZSI6eyIkaWQiOiIxNjgiLCJNYXJnaW4iOnsiJGlkIjoiMTY5IiwiVG9wIjowLjAsIkxlZnQiOjAuMCwiUmlnaHQiOjAuMCwiQm90dG9tIjowLjB9LCJQYWRkaW5nIjp7IiRpZCI6IjE3MCIsIlRvcCI6MC4wLCJMZWZ0IjowLjAsIlJpZ2h0IjowLjAsIkJvdHRvbSI6MC4wfSwiQmFja2dyb3VuZCI6eyIkaWQiOiIxNzEiLCJDb2xvciI6eyIkaWQiOiIxNzIiLCJBIjozOCwiUiI6OTEsIkciOjE1NSwiQiI6MjEzfX0sIklzVmlzaWJsZSI6dHJ1ZSwiV2lkdGgiOjAuMCwiSGVpZ2h0IjowLjAsIkJvcmRlclN0eWxlIjp7IiRpZCI6IjE3MyIsIkxpbmVDb2xvciI6eyIkaWQiOiIxNzQiLCIkdHlwZSI6Ik5MUkUuQ29tbW9uLkRvbS5Tb2xpZENvbG9yQnJ1c2gsIE5MUkUuQ29tbW9uIiwiQ29sb3IiOnsiJGlkIjoiMTc1IiwiQSI6MjU1LCJSIjoyNTUsIkciOjAsIkIiOjB9fSwiTGluZVdlaWdodCI6MC4wLCJMaW5lVHlwZSI6MCwiUGFyZW50U3R5bGUiOm51bGx9LCJQYXJlbnRTdHlsZSI6bnVsbH0sIklzQWJvdmVUaW1lYmFuZCI6ZmFsc2UsIk1hcmdpbiI6eyIkaWQiOiIxNzYiLCJUb3AiOjAuMCwiTGVmdCI6MC4wLCJSaWdodCI6MC4wLCJCb3R0b20iOjAuMH0sIlBhZGRpbmciOnsiJGlkIjoiMTc3IiwiVG9wIjowLjAsIkxlZnQiOjAuMCwiUmlnaHQiOjAuMCwiQm90dG9tIjowLjB9LCJJc1Zpc2libGUiOnRydWUsIldpZHRoIjowLjAsIkhlaWdodCI6MC4wLCJCb3JkZXJTdHlsZSI6bnVsbCwiUGFyZW50U3R5bGUiOm51bGx9fSwiU2NhbGUiOnsiJGlkIjoiMTc4IiwiU3RhcnREYXRlIjoiMjAxNy0wMS0yNFQxMzozMDowMCIsIkVuZERhdGUiOiIyMDIxLTAxLTI0VDE0OjI3OjAwIiwiRm9ybWF0IjoiSDptbSIsIlR5cGUiOjYsIkF1dG9EYXRlUmFuZ2UiOnRydWUsIldvcmtpbmdEYXlzIjozMSwiRmlzY2FsWWVhciI6eyIkaWQiOiIxNzkiLCJTdGFydE1vbnRoIjoxLCJVc2VTdGFydGluZ1llYXJGb3JOdW1iZXJpbmciOnRydWUsIlNob3dGaXNjYWxZZWFyTGFiZWwiOnRydWV9LCJUb2RheU1hcmtlclRleHQiOiJUb2RheSIsIkF1dG9TY2FsZVR5cGUiOnRydWV9LCJTY2FsZVYyIjp7IiRpZCI6IjE4MCIsIlN0YXJ0RGF0ZSI6IjIwMTctMDEtMjRUMTM6MzA6MDAiLCJFbmREYXRlIjoiMjAyMi0wMS0yNFQxNDoyNzowMCIsIkF1dG9EYXRlUmFuZ2UiOnRydWUsIldvcmtpbmdEYXlzIjozMSwiRmlzY2FsWWVhciI6eyIkcmVmIjoiMTc5In0sIlRvZGF5TWFya2VyVGV4dCI6IlRvZGF5IiwiQXV0b1NjYWxlVHlwZSI6dHJ1ZSwiVGltZWJhbmRTY2FsZXMiOnsiJGlkIjoiMTgxIiwiVG9wU2NhbGVMYXllciI6eyIkaWQiOiIxODIiLCJGb3JtYXQiOiJIOm1tIiwiVHlwZSI6Nn0sIk1pZGRsZVNjYWxlTGF5ZXIiOnsiJGlkIjoiMTgzIiwiRm9ybWF0IjpudWxsLCJUeXBlIjowfSwiQm90dG9tU2NhbGVMYXllciI6eyIkaWQiOiIxODQiLCJGb3JtYXQiOm51bGwsIlR5cGUiOjB9fX0sIk1pbGVzdG9uZXMiOlt7IiRpZCI6IjE4NSIsIkRhdGUiOiIyMDIyLTAxLTI0VDEzOjMwOjAwIiwiU3R5bGUiOnsiJGlkIjoiMTg2IiwiU2hhcGUiOjEzLCJDb25uZWN0b3JNYXJnaW4iOnsiJHJlZiI6IjYxIn0sIkNvbm5lY3RvclN0eWxlIjp7IiRpZCI6IjE4NyIsIkxpbmVDb2xvciI6eyIkaWQiOiIxODgiLCIkdHlwZSI6Ik5MUkUuQ29tbW9uLkRvbS5Tb2xpZENvbG9yQnJ1c2gsIE5MUkUuQ29tbW9uIiwiQ29sb3IiOnsiJGlkIjoiMTg5IiwiQSI6MTI3LCJSIjoxMzcsIkciOjExMywiQiI6MjI1fX0sIkxpbmVXZWlnaHQiOjAuOCwiTGluZVR5cGUiOjAsIlBhcmVudFN0eWxlIjp7IiRyZWYiOiI2MiJ9fSwiSXNCZWxvd1RpbWViYW5kIjpmYWxzZSwiUG9zaXRpb25PblRhc2siOjAsIkhpZGVEYXRlIjpmYWxzZSwiU2hhcGVTaXplIjoxLCJTcGFjaW5nIjoxLjAsIlBhZGRpbmciOnsiJHJlZiI6IjY1In0sIlNoYXBlU3R5bGUiOnsiJGlkIjoiMTkwIiwiTWFyZ2luIjp7IiRyZWYiOiI2NyJ9LCJQYWRkaW5nIjp7IiRyZWYiOiI2OCJ9LCJCYWNrZ3JvdW5kIjp7IiRpZCI6IjE5MSIsIkNvbG9yIjp7IiRpZCI6IjE5MiIsIkEiOjI1NSwiUiI6MTM3LCJHIjoxMTMsIkIiOjIyNX19LCJJc1Zpc2libGUiOnRydWUsIldpZHRoIjoxOC4wLCJIZWlnaHQiOjIwLjAsIkJvcmRlclN0eWxlIjp7IiRpZCI6IjE5MyIsIkxpbmVDb2xvciI6eyIkcmVmIjoiNzIifSwiTGluZVdlaWdodCI6MC4wLCJMaW5lVHlwZSI6MCwiUGFyZW50U3R5bGUiOnsiJHJlZiI6IjcxIn19LCJQYXJlbnRTdHlsZSI6eyIkcmVmIjoiNjYifX0sIlRpdGxlU3R5bGUiOnsiJGlkIjoiMTk0IiwiRm9udFNldHRpbmdzIjp7IiRpZCI6IjE5NSIsIkZvbnRTaXplIjoxMi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xOTYiLCJDb2xvciI6eyIkaWQiOiIxOTciLCJBIjowLCJSIjoyNTUsIkciOjI1NSwiQiI6MjU1fX0sIklzVmlzaWJsZSI6dHJ1ZSwiV2lkdGgiOjAuMCwiSGVpZ2h0IjowLjAsIkJvcmRlclN0eWxlIjp7IiRpZCI6IjE5OCIsIkxpbmVDb2xvciI6bnVsbCwiTGluZVdlaWdodCI6MC4wLCJMaW5lVHlwZSI6MCwiUGFyZW50U3R5bGUiOm51bGx9LCJQYXJlbnRTdHlsZSI6eyIkcmVmIjoiNzQifX0sIkRhdGVTdHlsZSI6eyIkaWQiOiIxOTkiLCJGb250U2V0dGluZ3MiOnsiJGlkIjoiMjA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EsIlZlcnRpY2FsQWxpZ25tZW50IjowLCJTbWFydEZvcmVncm91bmQiOm51bGwsIkJhY2tncm91bmRGaWxsVHlwZSI6MCwiTWFyZ2luIjp7IiRyZWYiOiI4NSJ9LCJQYWRkaW5nIjp7IiRyZWYiOiI4NiJ9LCJCYWNrZ3JvdW5kIjp7IiRpZCI6IjIwMSIsIkNvbG9yIjp7IiRpZCI6IjIwMiIsIkEiOjAsIlIiOjI1NSwiRyI6MjU1LCJCIjoyNTV9fSwiSXNWaXNpYmxlIjp0cnVlLCJXaWR0aCI6MC4wLCJIZWlnaHQiOjAuMCwiQm9yZGVyU3R5bGUiOnsiJGlkIjoiMjAzIiwiTGluZUNvbG9yIjpudWxsLCJMaW5lV2VpZ2h0IjowLjAsIkxpbmVUeXBlIjowLCJQYXJlbnRTdHlsZSI6bnVsbH0sIlBhcmVudFN0eWxlIjp7IiRyZWYiOiI4MSJ9fSwiRGF0ZUZvcm1hdCI6eyIkcmVmIjoiODgifSwiV2Vla051bWJlcmluZyI6eyIkaWQiOiIyMDQiLCJGb3JtYXQiOjAsIklzVmlzaWJsZSI6ZmFsc2UsIkxhc3RLbm93blZpc2liaWxpdHlTdGF0ZSI6ZmFsc2V9LCJJc1Zpc2libGUiOnRydWUsIlBhcmVudFN0eWxlIjp7IiRyZWYiOiI2MCJ9fSwiSW5kZXgiOjAsIlBlcmNlbnRhZ2VDb21wbGV0ZSI6bnVsbCwiUG9zaXRpb24iOnsiUmF0aW8iOjAuMCwiSXNDdXN0b20iOmZhbHNlfSwiRGF0ZUZvcm1hdCI6eyIkcmVmIjoiODgifSwiV2Vla051bWJlcmluZyI6eyIkaWQiOiIyMDUiLCJGb3JtYXQiOjAsIklzVmlzaWJsZSI6ZmFsc2UsIkxhc3RLbm93blZpc2liaWxpdHlTdGF0ZSI6ZmFsc2V9LCJSZWxhdGVkVGFza0lkIjoiMDAwMDAwMDAtMDAwMC0wMDAwLTAwMDAtMDAwMDAwMDAwMDAwIiwiSWQiOiJmMjU0ZGQ1OS01ZTBmLTQyNDEtYjc5Yy02ZTUxM2JmZWY5YzUiLCJJbXBvcnRJZCI6bnVsbCwiVGl0bGUiOiI5MTEgY2FsbCBmcm9tIHNob290aW5nIHdpdG5lc3MgcmVwb3J0aW5nIGd1bmZpcmUgYXQgNzAwIEJsb2NrIE9zd2VnbyBSZCIsIk5vdGUiOm51bGwsIkh5cGVybGluayI6eyIkaWQiOiIyMDYiLCJBZGRyZXNzIjpudWxsLCJTdWJBZGRyZXNzIjpudWxsfSwiSXNDaGFuZ2VkIjpmYWxzZSwiSXNOZXciOmZhbHNlfSx7IiRpZCI6IjIwNyIsIkRhdGUiOiIyMDIyLTAxLTI0VDEzOjMxOjAwIiwiU3R5bGUiOnsiJGlkIjoiMjA4IiwiU2hhcGUiOjcsIkNvbm5lY3Rvck1hcmdpbiI6eyIkcmVmIjoiNjEifSwiQ29ubmVjdG9yU3R5bGUiOnsiJGlkIjoiMjA5IiwiTGluZUNvbG9yIjp7IiRpZCI6IjIxMCIsIiR0eXBlIjoiTkxSRS5Db21tb24uRG9tLlNvbGlkQ29sb3JCcnVzaCwgTkxSRS5Db21tb24iLCJDb2xvciI6eyIkaWQiOiIyMTEiLCJBIjoxMjcsIlIiOjIyNywiRyI6NDUsIkIiOjE0NX19LCJMaW5lV2VpZ2h0IjoxLjAsIkxpbmVUeXBlIjowLCJQYXJlbnRTdHlsZSI6eyIkcmVmIjoiNjIifX0sIklzQmVsb3dUaW1lYmFuZCI6dHJ1ZSwiUG9zaXRpb25PblRhc2siOjAsIkhpZGVEYXRlIjpmYWxzZSwiU2hhcGVTaXplIjoxLCJTcGFjaW5nIjoxLjAsIlBhZGRpbmciOnsiJHJlZiI6IjY1In0sIlNoYXBlU3R5bGUiOnsiJGlkIjoiMjEyIiwiTWFyZ2luIjp7IiRyZWYiOiI2NyJ9LCJQYWRkaW5nIjp7IiRyZWYiOiI2OCJ9LCJCYWNrZ3JvdW5kIjp7IiRpZCI6IjIxMyIsIkNvbG9yIjp7IiRpZCI6IjIxNCIsIkEiOjI1NSwiUiI6MjI3LCJHIjo0NSwiQiI6MTQ1fX0sIklzVmlzaWJsZSI6dHJ1ZSwiV2lkdGgiOjE4LjAsIkhlaWdodCI6MjAuMCwiQm9yZGVyU3R5bGUiOnsiJGlkIjoiMjE1IiwiTGluZUNvbG9yIjp7IiRyZWYiOiI3MiJ9LCJMaW5lV2VpZ2h0IjowLjAsIkxpbmVUeXBlIjowLCJQYXJlbnRTdHlsZSI6eyIkcmVmIjoiNzEifX0sIlBhcmVudFN0eWxlIjp7IiRyZWYiOiI2NiJ9fSwiVGl0bGVTdHlsZSI6eyIkaWQiOiIyMTYiLCJGb250U2V0dGluZ3MiOnsiJGlkIjoiMjE3IiwiRm9udFNpemUiOjEy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xOCIsIkNvbG9yIjp7IiRpZCI6IjIxOSIsIkEiOjAsIlIiOjI1NSwiRyI6MjU1LCJCIjoyNTV9fSwiSXNWaXNpYmxlIjp0cnVlLCJXaWR0aCI6MC4wLCJIZWlnaHQiOjAuMCwiQm9yZGVyU3R5bGUiOnsiJGlkIjoiMjIwIiwiTGluZUNvbG9yIjpudWxsLCJMaW5lV2VpZ2h0IjowLjAsIkxpbmVUeXBlIjowLCJQYXJlbnRTdHlsZSI6bnVsbH0sIlBhcmVudFN0eWxlIjp7IiRyZWYiOiI3NCJ9fSwiRGF0ZVN0eWxlIjp7IiRpZCI6IjIyMSIsIkZvbnRTZXR0aW5ncyI6eyIkaWQiOiIyMj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MjIzIiwiQ29sb3IiOnsiJGlkIjoiMjI0IiwiQSI6MCwiUiI6MjU1LCJHIjoyNTUsIkIiOjI1NX19LCJJc1Zpc2libGUiOnRydWUsIldpZHRoIjowLjAsIkhlaWdodCI6MC4wLCJCb3JkZXJTdHlsZSI6eyIkaWQiOiIyMjUiLCJMaW5lQ29sb3IiOm51bGwsIkxpbmVXZWlnaHQiOjAuMCwiTGluZVR5cGUiOjAsIlBhcmVudFN0eWxlIjpudWxsfSwiUGFyZW50U3R5bGUiOnsiJHJlZiI6IjgxIn19LCJEYXRlRm9ybWF0Ijp7IiRyZWYiOiI4OCJ9LCJXZWVrTnVtYmVyaW5nIjp7IiRpZCI6IjIyNiIsIkZvcm1hdCI6MCwiSXNWaXNpYmxlIjpmYWxzZSwiTGFzdEtub3duVmlzaWJpbGl0eVN0YXRlIjpmYWxzZX0sIklzVmlzaWJsZSI6dHJ1ZSwiUGFyZW50U3R5bGUiOnsiJHJlZiI6IjYwIn19LCJJbmRleCI6MSwiUGVyY2VudGFnZUNvbXBsZXRlIjpudWxsLCJQb3NpdGlvbiI6eyJSYXRpbyI6MC4xNjAzODcyODk5NjU1OTQyNiwiSXNDdXN0b20iOnRydWV9LCJEYXRlRm9ybWF0Ijp7IiRyZWYiOiI4OCJ9LCJXZWVrTnVtYmVyaW5nIjp7IiRpZCI6IjIyNyIsIkZvcm1hdCI6MCwiSXNWaXNpYmxlIjpmYWxzZSwiTGFzdEtub3duVmlzaWJpbGl0eVN0YXRlIjpmYWxzZX0sIlJlbGF0ZWRUYXNrSWQiOiIwMDAwMDAwMC0wMDAwLTAwMDAtMDAwMC0wMDAwMDAwMDAwMDAiLCJJZCI6ImMwYmU5NmRiLTcxMTktNGUwYy1iMGMyLTQ5Y2Y0M2NiNGFlOCIsIkltcG9ydElkIjpudWxsLCJUaXRsZSI6IlBvbGljZSBkaXNwYXRjaGVkIiwiTm90ZSI6bnVsbCwiSHlwZXJsaW5rIjp7IiRpZCI6IjIyOCIsIkFkZHJlc3MiOm51bGwsIlN1YkFkZHJlc3MiOm51bGx9LCJJc0NoYW5nZWQiOmZhbHNlLCJJc05ldyI6ZmFsc2V9LHsiJGlkIjoiMjI5IiwiRGF0ZSI6IjIwMjItMDEtMjRUMTM6MzQ6MDAiLCJTdHlsZSI6eyIkaWQiOiIyMzAiLCJTaGFwZSI6MTEsIkNvbm5lY3Rvck1hcmdpbiI6eyIkcmVmIjoiNjEifSwiQ29ubmVjdG9yU3R5bGUiOnsiJGlkIjoiMjMxIiwiTGluZUNvbG9yIjp7IiRpZCI6IjIzMiIsIiR0eXBlIjoiTkxSRS5Db21tb24uRG9tLlNvbGlkQ29sb3JCcnVzaCwgTkxSRS5Db21tb24iLCJDb2xvciI6eyIkaWQiOiIyMzMiLCJBIjoxMjcsIlIiOjIyNywiRyI6NDUsIkIiOjE0NX19LCJMaW5lV2VpZ2h0IjowLjgsIkxpbmVUeXBlIjowLCJQYXJlbnRTdHlsZSI6eyIkcmVmIjoiNjIifX0sIklzQmVsb3dUaW1lYmFuZCI6ZmFsc2UsIlBvc2l0aW9uT25UYXNrIjowLCJIaWRlRGF0ZSI6ZmFsc2UsIlNoYXBlU2l6ZSI6MSwiU3BhY2luZyI6MS4wLCJQYWRkaW5nIjp7IiRyZWYiOiI2NSJ9LCJTaGFwZVN0eWxlIjp7IiRpZCI6IjIzNCIsIk1hcmdpbiI6eyIkcmVmIjoiNjcifSwiUGFkZGluZyI6eyIkcmVmIjoiNjgifSwiQmFja2dyb3VuZCI6eyIkaWQiOiIyMzUiLCJDb2xvciI6eyIkaWQiOiIyMzYiLCJBIjoyNTUsIlIiOjIyNywiRyI6NDUsIkIiOjE0NX19LCJJc1Zpc2libGUiOnRydWUsIldpZHRoIjoxOC4wLCJIZWlnaHQiOjIwLjAsIkJvcmRlclN0eWxlIjp7IiRpZCI6IjIzNyIsIkxpbmVDb2xvciI6eyIkcmVmIjoiNzIifSwiTGluZVdlaWdodCI6MC4wLCJMaW5lVHlwZSI6MCwiUGFyZW50U3R5bGUiOnsiJHJlZiI6IjcxIn19LCJQYXJlbnRTdHlsZSI6eyIkcmVmIjoiNjYifX0sIlRpdGxlU3R5bGUiOnsiJGlkIjoiMjM4IiwiRm9udFNldHRpbmdzIjp7IiRpZCI6IjIzOSIsIkZvbnRTaXplIjoxMi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NDAiLCJDb2xvciI6eyIkaWQiOiIyNDEiLCJBIjowLCJSIjoyNTUsIkciOjI1NSwiQiI6MjU1fX0sIklzVmlzaWJsZSI6dHJ1ZSwiV2lkdGgiOjAuMCwiSGVpZ2h0IjowLjAsIkJvcmRlclN0eWxlIjp7IiRpZCI6IjI0MiIsIkxpbmVDb2xvciI6bnVsbCwiTGluZVdlaWdodCI6MC4wLCJMaW5lVHlwZSI6MCwiUGFyZW50U3R5bGUiOm51bGx9LCJQYXJlbnRTdHlsZSI6eyIkcmVmIjoiNzQifX0sIkRhdGVTdHlsZSI6eyIkaWQiOiIyNDMiLCJGb250U2V0dGluZ3MiOnsiJGlkIjoiMjQ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EsIlZlcnRpY2FsQWxpZ25tZW50IjowLCJTbWFydEZvcmVncm91bmQiOm51bGwsIkJhY2tncm91bmRGaWxsVHlwZSI6MCwiTWFyZ2luIjp7IiRyZWYiOiI4NSJ9LCJQYWRkaW5nIjp7IiRyZWYiOiI4NiJ9LCJCYWNrZ3JvdW5kIjp7IiRpZCI6IjI0NSIsIkNvbG9yIjp7IiRpZCI6IjI0NiIsIkEiOjAsIlIiOjI1NSwiRyI6MjU1LCJCIjoyNTV9fSwiSXNWaXNpYmxlIjp0cnVlLCJXaWR0aCI6MC4wLCJIZWlnaHQiOjAuMCwiQm9yZGVyU3R5bGUiOnsiJGlkIjoiMjQ3IiwiTGluZUNvbG9yIjpudWxsLCJMaW5lV2VpZ2h0IjowLjAsIkxpbmVUeXBlIjowLCJQYXJlbnRTdHlsZSI6bnVsbH0sIlBhcmVudFN0eWxlIjp7IiRyZWYiOiI4MSJ9fSwiRGF0ZUZvcm1hdCI6eyIkcmVmIjoiODgifSwiV2Vla051bWJlcmluZyI6eyIkaWQiOiIyNDgiLCJGb3JtYXQiOjAsIklzVmlzaWJsZSI6ZmFsc2UsIkxhc3RLbm93blZpc2liaWxpdHlTdGF0ZSI6ZmFsc2V9LCJJc1Zpc2libGUiOnRydWUsIlBhcmVudFN0eWxlIjp7IiRyZWYiOiI2MCJ9fSwiSW5kZXgiOjIsIlBlcmNlbnRhZ2VDb21wbGV0ZSI6bnVsbCwiUG9zaXRpb24iOnsiUmF0aW8iOjAuMTIwMTgzMTQ2NDQ5MjAxNDYsIklzQ3VzdG9tIjp0cnVlfSwiRGF0ZUZvcm1hdCI6eyIkcmVmIjoiODgifSwiV2Vla051bWJlcmluZyI6eyIkaWQiOiIyNDkiLCJGb3JtYXQiOjAsIklzVmlzaWJsZSI6ZmFsc2UsIkxhc3RLbm93blZpc2liaWxpdHlTdGF0ZSI6ZmFsc2V9LCJSZWxhdGVkVGFza0lkIjoiMDAwMDAwMDAtMDAwMC0wMDAwLTAwMDAtMDAwMDAwMDAwMDAwIiwiSWQiOiJjYWQ1Y2U2NS1iYzBjLTQ4MGEtYmU4Zi05YTI0NWEzYTQ1YjkiLCJJbXBvcnRJZCI6bnVsbCwiVGl0bGUiOiJGaXJzdCBvZmZpY2VycyBhcnJpdmUgb24gc2NlbmUiLCJOb3RlIjpudWxsLCJIeXBlcmxpbmsiOnsiJGlkIjoiMjUwIiwiQWRkcmVzcyI6bnVsbCwiU3ViQWRkcmVzcyI6bnVsbH0sIklzQ2hhbmdlZCI6ZmFsc2UsIklzTmV3IjpmYWxzZX0seyIkaWQiOiIyNTEiLCJEYXRlIjoiMjAyMi0wMS0yNFQxMzozOTowMCIsIlN0eWxlIjp7IiRpZCI6IjI1MiIsIlNoYXBlIjoxLCJDb25uZWN0b3JNYXJnaW4iOnsiJHJlZiI6IjYxIn0sIkNvbm5lY3RvclN0eWxlIjp7IiRpZCI6IjI1MyIsIkxpbmVDb2xvciI6eyIkaWQiOiIyNTQiLCIkdHlwZSI6Ik5MUkUuQ29tbW9uLkRvbS5Tb2xpZENvbG9yQnJ1c2gsIE5MUkUuQ29tbW9uIiwiQ29sb3IiOnsiJGlkIjoiMjU1IiwiQSI6MTI3LCJSIjoxMzcsIkciOjExMywiQiI6MjI1fX0sIkxpbmVXZWlnaHQiOjAuOCwiTGluZVR5cGUiOjAsIlBhcmVudFN0eWxlIjp7IiRyZWYiOiI2MiJ9fSwiSXNCZWxvd1RpbWViYW5kIjp0cnVlLCJQb3NpdGlvbk9uVGFzayI6MCwiSGlkZURhdGUiOmZhbHNlLCJTaGFwZVNpemUiOjEsIlNwYWNpbmciOjEuMCwiUGFkZGluZyI6eyIkcmVmIjoiNjUifSwiU2hhcGVTdHlsZSI6eyIkaWQiOiIyNTYiLCJNYXJnaW4iOnsiJHJlZiI6IjY3In0sIlBhZGRpbmciOnsiJHJlZiI6IjY4In0sIkJhY2tncm91bmQiOnsiJGlkIjoiMjU3IiwiQ29sb3IiOnsiJGlkIjoiMjU4IiwiQSI6MjU1LCJSIjoxMzcsIkciOjExMywiQiI6MjI1fX0sIklzVmlzaWJsZSI6dHJ1ZSwiV2lkdGgiOjE4LjAsIkhlaWdodCI6MjAuMCwiQm9yZGVyU3R5bGUiOnsiJGlkIjoiMjU5IiwiTGluZUNvbG9yIjp7IiRyZWYiOiI3MiJ9LCJMaW5lV2VpZ2h0IjowLjAsIkxpbmVUeXBlIjowLCJQYXJlbnRTdHlsZSI6eyIkcmVmIjoiNzEifX0sIlBhcmVudFN0eWxlIjp7IiRyZWYiOiI2NiJ9fSwiVGl0bGVTdHlsZSI6eyIkaWQiOiIyNjAiLCJGb250U2V0dGluZ3MiOnsiJGlkIjoiMjYxIiwiRm9udFNpemUiOjEy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2MiIsIkNvbG9yIjp7IiRpZCI6IjI2MyIsIkEiOjAsIlIiOjI1NSwiRyI6MjU1LCJCIjoyNTV9fSwiSXNWaXNpYmxlIjp0cnVlLCJXaWR0aCI6MC4wLCJIZWlnaHQiOjAuMCwiQm9yZGVyU3R5bGUiOnsiJGlkIjoiMjY0IiwiTGluZUNvbG9yIjpudWxsLCJMaW5lV2VpZ2h0IjowLjAsIkxpbmVUeXBlIjowLCJQYXJlbnRTdHlsZSI6bnVsbH0sIlBhcmVudFN0eWxlIjp7IiRyZWYiOiI3NCJ9fSwiRGF0ZVN0eWxlIjp7IiRpZCI6IjI2NSIsIkZvbnRTZXR0aW5ncyI6eyIkaWQiOiIyNjY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MjY3IiwiQ29sb3IiOnsiJGlkIjoiMjY4IiwiQSI6MCwiUiI6MjU1LCJHIjoyNTUsIkIiOjI1NX19LCJJc1Zpc2libGUiOnRydWUsIldpZHRoIjowLjAsIkhlaWdodCI6MC4wLCJCb3JkZXJTdHlsZSI6eyIkaWQiOiIyNjkiLCJMaW5lQ29sb3IiOm51bGwsIkxpbmVXZWlnaHQiOjAuMCwiTGluZVR5cGUiOjAsIlBhcmVudFN0eWxlIjpudWxsfSwiUGFyZW50U3R5bGUiOnsiJHJlZiI6IjgxIn19LCJEYXRlRm9ybWF0Ijp7IiRyZWYiOiI4OCJ9LCJXZWVrTnVtYmVyaW5nIjp7IiRpZCI6IjI3MCIsIkZvcm1hdCI6MCwiSXNWaXNpYmxlIjpmYWxzZSwiTGFzdEtub3duVmlzaWJpbGl0eVN0YXRlIjpmYWxzZX0sIklzVmlzaWJsZSI6dHJ1ZSwiUGFyZW50U3R5bGUiOnsiJHJlZiI6IjYwIn19LCJJbmRleCI6MywiUGVyY2VudGFnZUNvbXBsZXRlIjpudWxsLCJQb3NpdGlvbiI6eyJSYXRpbyI6MC4zMTAwMzE0ODgyMDY2NTE1LCJJc0N1c3RvbSI6dHJ1ZX0sIkRhdGVGb3JtYXQiOnsiJHJlZiI6Ijg4In0sIldlZWtOdW1iZXJpbmciOnsiJGlkIjoiMjcxIiwiRm9ybWF0IjowLCJJc1Zpc2libGUiOmZhbHNlLCJMYXN0S25vd25WaXNpYmlsaXR5U3RhdGUiOmZhbHNlfSwiUmVsYXRlZFRhc2tJZCI6IjAwMDAwMDAwLTAwMDAtMDAwMC0wMDAwLTAwMDAwMDAwMDAwMCIsIklkIjoiZDJiMDkxYWMtN2UyOC00NDY0LTg0ODktOTMwYjkzMDE3NzE4IiwiSW1wb3J0SWQiOm51bGwsIlRpdGxlIjoiU2hvb3Rpbmcgd2l0bmVzcyBxdWVzdGlvbmVkIG9uIHNjZW5lLCBnaXZlcyBmdWxsIGRlc2NyaXB0aW9uIG9mIHN1c3BlY3QiLCJOb3RlIjpudWxsLCJIeXBlcmxpbmsiOnsiJGlkIjoiMjcyIiwiQWRkcmVzcyI6bnVsbCwiU3ViQWRkcmVzcyI6bnVsbH0sIklzQ2hhbmdlZCI6ZmFsc2UsIklzTmV3IjpmYWxzZX0seyIkaWQiOiIyNzMiLCJEYXRlIjoiMjAyMi0wMS0yNFQxMzo0NTowMCIsIlN0eWxlIjp7IiRpZCI6IjI3NCIsIlNoYXBlIjoxMiwiQ29ubmVjdG9yTWFyZ2luIjp7IiRyZWYiOiI2MSJ9LCJDb25uZWN0b3JTdHlsZSI6eyIkaWQiOiIyNzUiLCJMaW5lQ29sb3IiOnsiJGlkIjoiMjc2IiwiJHR5cGUiOiJOTFJFLkNvbW1vbi5Eb20uU29saWRDb2xvckJydXNoLCBOTFJFLkNvbW1vbiIsIkNvbG9yIjp7IiRpZCI6IjI3NyIsIkEiOjEyNywiUiI6MjEzLCJHIjo3MSwiQiI6MTE1fX0sIkxpbmVXZWlnaHQiOjAuOCwiTGluZVR5cGUiOjAsIlBhcmVudFN0eWxlIjp7IiRyZWYiOiI2MiJ9fSwiSXNCZWxvd1RpbWViYW5kIjpmYWxzZSwiUG9zaXRpb25PblRhc2siOjAsIkhpZGVEYXRlIjpmYWxzZSwiU2hhcGVTaXplIjoxLCJTcGFjaW5nIjoxLjAsIlBhZGRpbmciOnsiJHJlZiI6IjY1In0sIlNoYXBlU3R5bGUiOnsiJGlkIjoiMjc4IiwiTWFyZ2luIjp7IiRyZWYiOiI2NyJ9LCJQYWRkaW5nIjp7IiRyZWYiOiI2OCJ9LCJCYWNrZ3JvdW5kIjp7IiRpZCI6IjI3OSIsIkNvbG9yIjp7IiRpZCI6IjI4MCIsIkEiOjI1NSwiUiI6MjEzLCJHIjo3MSwiQiI6MTE1fX0sIklzVmlzaWJsZSI6dHJ1ZSwiV2lkdGgiOjE4LjAsIkhlaWdodCI6MjAuMCwiQm9yZGVyU3R5bGUiOnsiJGlkIjoiMjgxIiwiTGluZUNvbG9yIjp7IiRyZWYiOiI3MiJ9LCJMaW5lV2VpZ2h0IjowLjAsIkxpbmVUeXBlIjowLCJQYXJlbnRTdHlsZSI6eyIkcmVmIjoiNzEifX0sIlBhcmVudFN0eWxlIjp7IiRyZWYiOiI2NiJ9fSwiVGl0bGVTdHlsZSI6eyIkaWQiOiIyODIiLCJGb250U2V0dGluZ3MiOnsiJGlkIjoiMjgzIiwiRm9udFNpemUiOjEy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4NCIsIkNvbG9yIjp7IiRpZCI6IjI4NSIsIkEiOjAsIlIiOjI1NSwiRyI6MjU1LCJCIjoyNTV9fSwiSXNWaXNpYmxlIjp0cnVlLCJXaWR0aCI6MC4wLCJIZWlnaHQiOjAuMCwiQm9yZGVyU3R5bGUiOnsiJGlkIjoiMjg2IiwiTGluZUNvbG9yIjpudWxsLCJMaW5lV2VpZ2h0IjowLjAsIkxpbmVUeXBlIjowLCJQYXJlbnRTdHlsZSI6bnVsbH0sIlBhcmVudFN0eWxlIjp7IiRyZWYiOiI3NCJ9fSwiRGF0ZVN0eWxlIjp7IiRpZCI6IjI4NyIsIkZvbnRTZXR0aW5ncyI6eyIkaWQiOiIyOD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Mjg5IiwiQ29sb3IiOnsiJGlkIjoiMjkwIiwiQSI6MCwiUiI6MjU1LCJHIjoyNTUsIkIiOjI1NX19LCJJc1Zpc2libGUiOnRydWUsIldpZHRoIjowLjAsIkhlaWdodCI6MC4wLCJCb3JkZXJTdHlsZSI6eyIkaWQiOiIyOTEiLCJMaW5lQ29sb3IiOm51bGwsIkxpbmVXZWlnaHQiOjAuMCwiTGluZVR5cGUiOjAsIlBhcmVudFN0eWxlIjpudWxsfSwiUGFyZW50U3R5bGUiOnsiJHJlZiI6IjgxIn19LCJEYXRlRm9ybWF0Ijp7IiRyZWYiOiI4OCJ9LCJXZWVrTnVtYmVyaW5nIjp7IiRpZCI6IjI5MiIsIkZvcm1hdCI6MCwiSXNWaXNpYmxlIjpmYWxzZSwiTGFzdEtub3duVmlzaWJpbGl0eVN0YXRlIjpmYWxzZX0sIklzVmlzaWJsZSI6dHJ1ZSwiUGFyZW50U3R5bGUiOnsiJHJlZiI6IjYwIn19LCJJbmRleCI6NCwiUGVyY2VudGFnZUNvbXBsZXRlIjpudWxsLCJQb3NpdGlvbiI6eyJSYXRpbyI6MC4wLCJJc0N1c3RvbSI6ZmFsc2V9LCJEYXRlRm9ybWF0Ijp7IiRyZWYiOiI4OCJ9LCJXZWVrTnVtYmVyaW5nIjp7IiRpZCI6IjI5MyIsIkZvcm1hdCI6MCwiSXNWaXNpYmxlIjpmYWxzZSwiTGFzdEtub3duVmlzaWJpbGl0eVN0YXRlIjpmYWxzZX0sIlJlbGF0ZWRUYXNrSWQiOiIwMDAwMDAwMC0wMDAwLTAwMDAtMDAwMC0wMDAwMDAwMDAwMDAiLCJJZCI6ImNmMjc1NDUzLTY2NjQtNGY2NS1hZGEwLTI5ZDczNTU3MGZiOCIsIkltcG9ydElkIjpudWxsLCJUaXRsZSI6Ik9mZmljZXJzIHJlcG9ydCBndW5zaG90IHZpY3RpbSBiZWhpbmQgYnVpbGRpbmcsIG5vIHN1c3BlY3QgZm91bmQiLCJOb3RlIjpudWxsLCJIeXBlcmxpbmsiOnsiJGlkIjoiMjk0IiwiQWRkcmVzcyI6bnVsbCwiU3ViQWRkcmVzcyI6bnVsbH0sIklzQ2hhbmdlZCI6ZmFsc2UsIklzTmV3IjpmYWxzZX0seyIkaWQiOiIyOTUiLCJEYXRlIjoiMjAyMi0wMS0yNFQxMzo0OTowMCIsIlN0eWxlIjp7IiRpZCI6IjI5NiIsIlNoYXBlIjoxMiwiQ29ubmVjdG9yTWFyZ2luIjp7IiRyZWYiOiI2MSJ9LCJDb25uZWN0b3JTdHlsZSI6eyIkaWQiOiIyOTciLCJMaW5lQ29sb3IiOnsiJGlkIjoiMjk4IiwiJHR5cGUiOiJOTFJFLkNvbW1vbi5Eb20uU29saWRDb2xvckJydXNoLCBOTFJFLkNvbW1vbiIsIkNvbG9yIjp7IiRpZCI6IjI5OSIsIkEiOjEyNywiUiI6MjEzLCJHIjo3MSwiQiI6MTE1fX0sIkxpbmVXZWlnaHQiOjEuMCwiTGluZVR5cGUiOjAsIlBhcmVudFN0eWxlIjp7IiRyZWYiOiI2MiJ9fSwiSXNCZWxvd1RpbWViYW5kIjp0cnVlLCJQb3NpdGlvbk9uVGFzayI6MCwiSGlkZURhdGUiOmZhbHNlLCJTaGFwZVNpemUiOjEsIlNwYWNpbmciOjEuMCwiUGFkZGluZyI6eyIkcmVmIjoiNjUifSwiU2hhcGVTdHlsZSI6eyIkaWQiOiIzMDAiLCJNYXJnaW4iOnsiJHJlZiI6IjY3In0sIlBhZGRpbmciOnsiJHJlZiI6IjY4In0sIkJhY2tncm91bmQiOnsiJGlkIjoiMzAxIiwiQ29sb3IiOnsiJGlkIjoiMzAyIiwiQSI6MjU1LCJSIjoyMTMsIkciOjcxLCJCIjoxMTV9fSwiSXNWaXNpYmxlIjp0cnVlLCJXaWR0aCI6MTguMCwiSGVpZ2h0IjoyMC4wLCJCb3JkZXJTdHlsZSI6eyIkaWQiOiIzMDMiLCJMaW5lQ29sb3IiOnsiJHJlZiI6IjcyIn0sIkxpbmVXZWlnaHQiOjAuMCwiTGluZVR5cGUiOjAsIlBhcmVudFN0eWxlIjp7IiRyZWYiOiI3MSJ9fSwiUGFyZW50U3R5bGUiOnsiJHJlZiI6IjY2In19LCJUaXRsZVN0eWxlIjp7IiRpZCI6IjMwNCIsIkZvbnRTZXR0aW5ncyI6eyIkaWQiOiIzMDUiLCJGb250U2l6ZSI6MTI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zA2IiwiQ29sb3IiOnsiJGlkIjoiMzA3IiwiQSI6MCwiUiI6MjU1LCJHIjoyNTUsIkIiOjI1NX19LCJJc1Zpc2libGUiOnRydWUsIldpZHRoIjowLjAsIkhlaWdodCI6MC4wLCJCb3JkZXJTdHlsZSI6eyIkaWQiOiIzMDgiLCJMaW5lQ29sb3IiOm51bGwsIkxpbmVXZWlnaHQiOjAuMCwiTGluZVR5cGUiOjAsIlBhcmVudFN0eWxlIjpudWxsfSwiUGFyZW50U3R5bGUiOnsiJHJlZiI6Ijc0In19LCJEYXRlU3R5bGUiOnsiJGlkIjoiMzA5IiwiRm9udFNldHRpbmdzIjp7IiRpZCI6IjMx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aWQiOiIzMTEiLCJDb2xvciI6eyIkaWQiOiIzMTIiLCJBIjowLCJSIjoyNTUsIkciOjI1NSwiQiI6MjU1fX0sIklzVmlzaWJsZSI6dHJ1ZSwiV2lkdGgiOjAuMCwiSGVpZ2h0IjowLjAsIkJvcmRlclN0eWxlIjp7IiRpZCI6IjMxMyIsIkxpbmVDb2xvciI6bnVsbCwiTGluZVdlaWdodCI6MC4wLCJMaW5lVHlwZSI6MCwiUGFyZW50U3R5bGUiOm51bGx9LCJQYXJlbnRTdHlsZSI6eyIkcmVmIjoiODEifX0sIkRhdGVGb3JtYXQiOnsiJHJlZiI6Ijg4In0sIldlZWtOdW1iZXJpbmciOnsiJGlkIjoiMzE0IiwiRm9ybWF0IjowLCJJc1Zpc2libGUiOmZhbHNlLCJMYXN0S25vd25WaXNpYmlsaXR5U3RhdGUiOmZhbHNlfSwiSXNWaXNpYmxlIjp0cnVlLCJQYXJlbnRTdHlsZSI6eyIkcmVmIjoiNjAifX0sIkluZGV4Ijo1LCJQZXJjZW50YWdlQ29tcGxldGUiOm51bGwsIlBvc2l0aW9uIjp7IlJhdGlvIjowLjAsIklzQ3VzdG9tIjpmYWxzZX0sIkRhdGVGb3JtYXQiOnsiJHJlZiI6Ijg4In0sIldlZWtOdW1iZXJpbmciOnsiJGlkIjoiMzE1IiwiRm9ybWF0IjowLCJJc1Zpc2libGUiOmZhbHNlLCJMYXN0S25vd25WaXNpYmlsaXR5U3RhdGUiOmZhbHNlfSwiUmVsYXRlZFRhc2tJZCI6IjAwMDAwMDAwLTAwMDAtMDAwMC0wMDAwLTAwMDAwMDAwMDAwMCIsIklkIjoiMGY2NzViZTYtYjRmMS00MWU5LWIwOTYtZTdlY2QxMTcwYzYyIiwiSW1wb3J0SWQiOm51bGwsIlRpdGxlIjoiVmljdGltIGNhcnJpZWQgdG8gRU1TIiwiTm90ZSI6bnVsbCwiSHlwZXJsaW5rIjp7IiRpZCI6IjMxNiIsIkFkZHJlc3MiOm51bGwsIlN1YkFkZHJlc3MiOm51bGx9LCJJc0NoYW5nZWQiOmZhbHNlLCJJc05ldyI6ZmFsc2V9LHsiJGlkIjoiMzE3IiwiRGF0ZSI6IjIwMjItMDEtMjRUMTM6NTM6MDAiLCJTdHlsZSI6eyIkaWQiOiIzMTgiLCJTaGFwZSI6NywiQ29ubmVjdG9yTWFyZ2luIjp7IiRyZWYiOiI2MSJ9LCJDb25uZWN0b3JTdHlsZSI6eyIkaWQiOiIzMTkiLCJMaW5lQ29sb3IiOnsiJGlkIjoiMzIwIiwiJHR5cGUiOiJOTFJFLkNvbW1vbi5Eb20uU29saWRDb2xvckJydXNoLCBOTFJFLkNvbW1vbiIsIkNvbG9yIjp7IiRpZCI6IjMyMSIsIkEiOjEyNywiUiI6MjAwLCJHIjo0OCwiQiI6MjA0fX0sIkxpbmVXZWlnaHQiOjEuMCwiTGluZVR5cGUiOjAsIlBhcmVudFN0eWxlIjp7IiRyZWYiOiI2MiJ9fSwiSXNCZWxvd1RpbWViYW5kIjpmYWxzZSwiUG9zaXRpb25PblRhc2siOjAsIkhpZGVEYXRlIjpmYWxzZSwiU2hhcGVTaXplIjoxLCJTcGFjaW5nIjoxLjAsIlBhZGRpbmciOnsiJHJlZiI6IjY1In0sIlNoYXBlU3R5bGUiOnsiJGlkIjoiMzIyIiwiTWFyZ2luIjp7IiRyZWYiOiI2NyJ9LCJQYWRkaW5nIjp7IiRyZWYiOiI2OCJ9LCJCYWNrZ3JvdW5kIjp7IiRpZCI6IjMyMyIsIkNvbG9yIjp7IiRpZCI6IjMyNCIsIkEiOjI1NSwiUiI6MjAwLCJHIjo0OCwiQiI6MjA0fX0sIklzVmlzaWJsZSI6dHJ1ZSwiV2lkdGgiOjE4LjAsIkhlaWdodCI6MjAuMCwiQm9yZGVyU3R5bGUiOnsiJGlkIjoiMzI1IiwiTGluZUNvbG9yIjp7IiRyZWYiOiI3MiJ9LCJMaW5lV2VpZ2h0IjowLjAsIkxpbmVUeXBlIjowLCJQYXJlbnRTdHlsZSI6eyIkcmVmIjoiNzEifX0sIlBhcmVudFN0eWxlIjp7IiRyZWYiOiI2NiJ9fSwiVGl0bGVTdHlsZSI6eyIkaWQiOiIzMjYiLCJGb250U2V0dGluZ3MiOnsiJGlkIjoiMzI3IiwiRm9udFNpemUiOjEy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MyOCIsIkNvbG9yIjp7IiRpZCI6IjMyOSIsIkEiOjAsIlIiOjI1NSwiRyI6MjU1LCJCIjoyNTV9fSwiSXNWaXNpYmxlIjp0cnVlLCJXaWR0aCI6MC4wLCJIZWlnaHQiOjAuMCwiQm9yZGVyU3R5bGUiOnsiJGlkIjoiMzMwIiwiTGluZUNvbG9yIjpudWxsLCJMaW5lV2VpZ2h0IjowLjAsIkxpbmVUeXBlIjowLCJQYXJlbnRTdHlsZSI6bnVsbH0sIlBhcmVudFN0eWxlIjp7IiRyZWYiOiI3NCJ9fSwiRGF0ZVN0eWxlIjp7IiRpZCI6IjMzMSIsIkZvbnRTZXR0aW5ncyI6eyIkaWQiOiIzM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MzMzIiwiQ29sb3IiOnsiJGlkIjoiMzM0IiwiQSI6MCwiUiI6MjU1LCJHIjoyNTUsIkIiOjI1NX19LCJJc1Zpc2libGUiOnRydWUsIldpZHRoIjowLjAsIkhlaWdodCI6MC4wLCJCb3JkZXJTdHlsZSI6eyIkaWQiOiIzMzUiLCJMaW5lQ29sb3IiOm51bGwsIkxpbmVXZWlnaHQiOjAuMCwiTGluZVR5cGUiOjAsIlBhcmVudFN0eWxlIjpudWxsfSwiUGFyZW50U3R5bGUiOnsiJHJlZiI6IjgxIn19LCJEYXRlRm9ybWF0Ijp7IiRyZWYiOiI4OCJ9LCJXZWVrTnVtYmVyaW5nIjp7IiRpZCI6IjMzNiIsIkZvcm1hdCI6MCwiSXNWaXNpYmxlIjpmYWxzZSwiTGFzdEtub3duVmlzaWJpbGl0eVN0YXRlIjpmYWxzZX0sIklzVmlzaWJsZSI6dHJ1ZSwiUGFyZW50U3R5bGUiOnsiJHJlZiI6IjYwIn19LCJJbmRleCI6NiwiUGVyY2VudGFnZUNvbXBsZXRlIjpudWxsLCJQb3NpdGlvbiI6eyJSYXRpbyI6MC4wLCJJc0N1c3RvbSI6ZmFsc2V9LCJEYXRlRm9ybWF0Ijp7IiRyZWYiOiI4OCJ9LCJXZWVrTnVtYmVyaW5nIjp7IiRpZCI6IjMzNyIsIkZvcm1hdCI6MCwiSXNWaXNpYmxlIjpmYWxzZSwiTGFzdEtub3duVmlzaWJpbGl0eVN0YXRlIjpmYWxzZX0sIlJlbGF0ZWRUYXNrSWQiOiIwMDAwMDAwMC0wMDAwLTAwMDAtMDAwMC0wMDAwMDAwMDAwMDAiLCJJZCI6Ijc2ZTNjYzMwLTgwYjUtNDNmNi05ZTIyLWUxMTgwZGI0MWRkMyIsIkltcG9ydElkIjpudWxsLCJUaXRsZSI6IkFpciB1bml0IGNhbGxlZCBpbiBmb3Igc2VhcmNoIiwiTm90ZSI6bnVsbCwiSHlwZXJsaW5rIjp7IiRpZCI6IjMzOCIsIkFkZHJlc3MiOm51bGwsIlN1YkFkZHJlc3MiOm51bGx9LCJJc0NoYW5nZWQiOmZhbHNlLCJJc05ldyI6ZmFsc2V9LHsiJGlkIjoiMzM5IiwiRGF0ZSI6IjIwMjItMDEtMjRUMTQ6MTI6MDAiLCJTdHlsZSI6eyIkaWQiOiIzNDAiLCJTaGFwZSI6NSwiQ29ubmVjdG9yTWFyZ2luIjp7IiRyZWYiOiI2MSJ9LCJDb25uZWN0b3JTdHlsZSI6eyIkaWQiOiIzNDEiLCJMaW5lQ29sb3IiOnsiJGlkIjoiMzQyIiwiJHR5cGUiOiJOTFJFLkNvbW1vbi5Eb20uU29saWRDb2xvckJydXNoLCBOTFJFLkNvbW1vbiIsIkNvbG9yIjp7IiRpZCI6IjM0MyIsIkEiOjEyNywiUiI6NzgsIkciOjE2NiwiQiI6MjIwfX0sIkxpbmVXZWlnaHQiOjAuOCwiTGluZVR5cGUiOjAsIlBhcmVudFN0eWxlIjp7IiRyZWYiOiI2MiJ9fSwiSXNCZWxvd1RpbWViYW5kIjp0cnVlLCJQb3NpdGlvbk9uVGFzayI6MCwiSGlkZURhdGUiOmZhbHNlLCJTaGFwZVNpemUiOjEsIlNwYWNpbmciOjEuMCwiUGFkZGluZyI6eyIkcmVmIjoiNjUifSwiU2hhcGVTdHlsZSI6eyIkaWQiOiIzNDQiLCJNYXJnaW4iOnsiJHJlZiI6IjY3In0sIlBhZGRpbmciOnsiJHJlZiI6IjY4In0sIkJhY2tncm91bmQiOnsiJGlkIjoiMzQ1IiwiQ29sb3IiOnsiJGlkIjoiMzQ2IiwiQSI6MjU1LCJSIjo3OCwiRyI6MTY2LCJCIjoyMjB9fSwiSXNWaXNpYmxlIjp0cnVlLCJXaWR0aCI6MTguMCwiSGVpZ2h0IjoyMC4wLCJCb3JkZXJTdHlsZSI6eyIkaWQiOiIzNDciLCJMaW5lQ29sb3IiOnsiJHJlZiI6IjcyIn0sIkxpbmVXZWlnaHQiOjAuMCwiTGluZVR5cGUiOjAsIlBhcmVudFN0eWxlIjp7IiRyZWYiOiI3MSJ9fSwiUGFyZW50U3R5bGUiOnsiJHJlZiI6IjY2In19LCJUaXRsZVN0eWxlIjp7IiRpZCI6IjM0OCIsIkZvbnRTZXR0aW5ncyI6eyIkaWQiOiIzNDkiLCJGb250U2l6ZSI6MTI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zUwIiwiQ29sb3IiOnsiJGlkIjoiMzUxIiwiQSI6MCwiUiI6MjU1LCJHIjoyNTUsIkIiOjI1NX19LCJJc1Zpc2libGUiOnRydWUsIldpZHRoIjowLjAsIkhlaWdodCI6MC4wLCJCb3JkZXJTdHlsZSI6eyIkaWQiOiIzNTIiLCJMaW5lQ29sb3IiOm51bGwsIkxpbmVXZWlnaHQiOjAuMCwiTGluZVR5cGUiOjAsIlBhcmVudFN0eWxlIjpudWxsfSwiUGFyZW50U3R5bGUiOnsiJHJlZiI6Ijc0In19LCJEYXRlU3R5bGUiOnsiJGlkIjoiMzUzIiwiRm9udFNldHRpbmdzIjp7IiRpZCI6IjM1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aWQiOiIzNTUiLCJDb2xvciI6eyIkaWQiOiIzNTYiLCJBIjowLCJSIjoyNTUsIkciOjI1NSwiQiI6MjU1fX0sIklzVmlzaWJsZSI6dHJ1ZSwiV2lkdGgiOjAuMCwiSGVpZ2h0IjowLjAsIkJvcmRlclN0eWxlIjp7IiRpZCI6IjM1NyIsIkxpbmVDb2xvciI6bnVsbCwiTGluZVdlaWdodCI6MC4wLCJMaW5lVHlwZSI6MCwiUGFyZW50U3R5bGUiOm51bGx9LCJQYXJlbnRTdHlsZSI6eyIkcmVmIjoiODEifX0sIkRhdGVGb3JtYXQiOnsiJHJlZiI6Ijg4In0sIldlZWtOdW1iZXJpbmciOnsiJGlkIjoiMzU4IiwiRm9ybWF0IjowLCJJc1Zpc2libGUiOmZhbHNlLCJMYXN0S25vd25WaXNpYmlsaXR5U3RhdGUiOmZhbHNlfSwiSXNWaXNpYmxlIjp0cnVlLCJQYXJlbnRTdHlsZSI6eyIkcmVmIjoiNjAifX0sIkluZGV4Ijo3LCJQZXJjZW50YWdlQ29tcGxldGUiOm51bGwsIlBvc2l0aW9uIjp7IlJhdGlvIjowLjAsIklzQ3VzdG9tIjpmYWxzZX0sIkRhdGVGb3JtYXQiOnsiJHJlZiI6Ijg4In0sIldlZWtOdW1iZXJpbmciOnsiJGlkIjoiMzU5IiwiRm9ybWF0IjowLCJJc1Zpc2libGUiOmZhbHNlLCJMYXN0S25vd25WaXNpYmlsaXR5U3RhdGUiOmZhbHNlfSwiUmVsYXRlZFRhc2tJZCI6IjAwMDAwMDAwLTAwMDAtMDAwMC0wMDAwLTAwMDAwMDAwMDAwMCIsIklkIjoiYmY5ZDhhMGEtMjU3OC00MTJiLWEzNWMtNTFjMDYxMTViYjE2IiwiSW1wb3J0SWQiOm51bGwsIlRpdGxlIjoiU3VzcGVjdCBtYXRjaGluZyBzaG9vdGluZyB3aXRuZXNzIGRlc2NyaXB0aW9uIGlkZW50aWZpZWQgYXQgV2luZ2Zvb3QgUGFyayIsIk5vdGUiOm51bGwsIkh5cGVybGluayI6eyIkaWQiOiIzNjAiLCJBZGRyZXNzIjpudWxsLCJTdWJBZGRyZXNzIjpudWxsfSwiSXNDaGFuZ2VkIjpmYWxzZSwiSXNOZXciOmZhbHNlfSx7IiRpZCI6IjM2MSIsIkRhdGUiOiIyMDIyLTAxLTI0VDE0OjE5OjAwIiwiU3R5bGUiOnsiJGlkIjoiMzYyIiwiU2hhcGUiOjMsIkNvbm5lY3Rvck1hcmdpbiI6eyIkcmVmIjoiNjEifSwiQ29ubmVjdG9yU3R5bGUiOnsiJGlkIjoiMzYzIiwiTGluZUNvbG9yIjp7IiRpZCI6IjM2NCIsIiR0eXBlIjoiTkxSRS5Db21tb24uRG9tLlNvbGlkQ29sb3JCcnVzaCwgTkxSRS5Db21tb24iLCJDb2xvciI6eyIkaWQiOiIzNjUiLCJBIjoxMjcsIlIiOjIyNywiRyI6NDUsIkIiOjE0NX19LCJMaW5lV2VpZ2h0IjoxLjAsIkxpbmVUeXBlIjowLCJQYXJlbnRTdHlsZSI6eyIkcmVmIjoiNjIifX0sIklzQmVsb3dUaW1lYmFuZCI6ZmFsc2UsIlBvc2l0aW9uT25UYXNrIjowLCJIaWRlRGF0ZSI6ZmFsc2UsIlNoYXBlU2l6ZSI6MSwiU3BhY2luZyI6MS4wLCJQYWRkaW5nIjp7IiRyZWYiOiI2NSJ9LCJTaGFwZVN0eWxlIjp7IiRpZCI6IjM2NiIsIk1hcmdpbiI6eyIkcmVmIjoiNjcifSwiUGFkZGluZyI6eyIkcmVmIjoiNjgifSwiQmFja2dyb3VuZCI6eyIkaWQiOiIzNjciLCJDb2xvciI6eyIkaWQiOiIzNjgiLCJBIjoyNTUsIlIiOjIyNywiRyI6NDUsIkIiOjE0NX19LCJJc1Zpc2libGUiOnRydWUsIldpZHRoIjoxOC4wLCJIZWlnaHQiOjIwLjAsIkJvcmRlclN0eWxlIjp7IiRpZCI6IjM2OSIsIkxpbmVDb2xvciI6eyIkcmVmIjoiNzIifSwiTGluZVdlaWdodCI6MC4wLCJMaW5lVHlwZSI6MCwiUGFyZW50U3R5bGUiOnsiJHJlZiI6IjcxIn19LCJQYXJlbnRTdHlsZSI6eyIkcmVmIjoiNjYifX0sIlRpdGxlU3R5bGUiOnsiJGlkIjoiMzcwIiwiRm9udFNldHRpbmdzIjp7IiRpZCI6IjM3MSIsIkZvbnRTaXplIjoxMi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zNzIiLCJDb2xvciI6eyIkaWQiOiIzNzMiLCJBIjowLCJSIjoyNTUsIkciOjI1NSwiQiI6MjU1fX0sIklzVmlzaWJsZSI6dHJ1ZSwiV2lkdGgiOjAuMCwiSGVpZ2h0IjowLjAsIkJvcmRlclN0eWxlIjp7IiRpZCI6IjM3NCIsIkxpbmVDb2xvciI6bnVsbCwiTGluZVdlaWdodCI6MC4wLCJMaW5lVHlwZSI6MCwiUGFyZW50U3R5bGUiOm51bGx9LCJQYXJlbnRTdHlsZSI6eyIkcmVmIjoiNzQifX0sIkRhdGVTdHlsZSI6eyIkaWQiOiIzNzUiLCJGb250U2V0dGluZ3MiOnsiJGlkIjoiMzc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EsIlZlcnRpY2FsQWxpZ25tZW50IjowLCJTbWFydEZvcmVncm91bmQiOm51bGwsIkJhY2tncm91bmRGaWxsVHlwZSI6MCwiTWFyZ2luIjp7IiRyZWYiOiI4NSJ9LCJQYWRkaW5nIjp7IiRyZWYiOiI4NiJ9LCJCYWNrZ3JvdW5kIjp7IiRpZCI6IjM3NyIsIkNvbG9yIjp7IiRpZCI6IjM3OCIsIkEiOjAsIlIiOjI1NSwiRyI6MjU1LCJCIjoyNTV9fSwiSXNWaXNpYmxlIjp0cnVlLCJXaWR0aCI6MC4wLCJIZWlnaHQiOjAuMCwiQm9yZGVyU3R5bGUiOnsiJGlkIjoiMzc5IiwiTGluZUNvbG9yIjpudWxsLCJMaW5lV2VpZ2h0IjowLjAsIkxpbmVUeXBlIjowLCJQYXJlbnRTdHlsZSI6bnVsbH0sIlBhcmVudFN0eWxlIjp7IiRyZWYiOiI4MSJ9fSwiRGF0ZUZvcm1hdCI6eyIkcmVmIjoiODgifSwiV2Vla051bWJlcmluZyI6eyIkaWQiOiIzODAiLCJGb3JtYXQiOjAsIklzVmlzaWJsZSI6ZmFsc2UsIkxhc3RLbm93blZpc2liaWxpdHlTdGF0ZSI6ZmFsc2V9LCJJc1Zpc2libGUiOnRydWUsIlBhcmVudFN0eWxlIjp7IiRyZWYiOiI2MCJ9fSwiSW5kZXgiOjgsIlBlcmNlbnRhZ2VDb21wbGV0ZSI6bnVsbCwiUG9zaXRpb24iOnsiUmF0aW8iOjAuMCwiSXNDdXN0b20iOmZhbHNlfSwiRGF0ZUZvcm1hdCI6eyIkcmVmIjoiODgifSwiV2Vla051bWJlcmluZyI6eyIkaWQiOiIzODEiLCJGb3JtYXQiOjAsIklzVmlzaWJsZSI6ZmFsc2UsIkxhc3RLbm93blZpc2liaWxpdHlTdGF0ZSI6ZmFsc2V9LCJSZWxhdGVkVGFza0lkIjoiMDAwMDAwMDAtMDAwMC0wMDAwLTAwMDAtMDAwMDAwMDAwMDAwIiwiSWQiOiIzZTMyZjg3YS03ZjI0LTQwN2YtOWQ4Ny1hY2M3MjdmN2VkZTEiLCJJbXBvcnRJZCI6bnVsbCwiVGl0bGUiOiJTdXNwZWN0IGRldGFpbmVkIGFmdGVyIGdyb3VuZCBjaGFzZSBhdCA3NDAgQ2VkYXIgQXZlIiwiTm90ZSI6bnVsbCwiSHlwZXJsaW5rIjp7IiRpZCI6IjM4MiIsIkFkZHJlc3MiOm51bGwsIlN1YkFkZHJlc3MiOm51bGx9LCJJc0NoYW5nZWQiOmZhbHNlLCJJc05ldyI6ZmFsc2V9LHsiJGlkIjoiMzgzIiwiRGF0ZSI6IjIwMjItMDEtMjRUMTQ6Mjc6MDAiLCJTdHlsZSI6eyIkaWQiOiIzODQiLCJTaGFwZSI6NSwiQ29ubmVjdG9yTWFyZ2luIjp7IiRyZWYiOiI2MSJ9LCJDb25uZWN0b3JTdHlsZSI6eyIkaWQiOiIzODUiLCJMaW5lQ29sb3IiOnsiJGlkIjoiMzg2IiwiJHR5cGUiOiJOTFJFLkNvbW1vbi5Eb20uU29saWRDb2xvckJydXNoLCBOTFJFLkNvbW1vbiIsIkNvbG9yIjp7IiRpZCI6IjM4NyIsIkEiOjEyNywiUiI6MTM3LCJHIjoxMTMsIkIiOjIyNX19LCJMaW5lV2VpZ2h0IjoxLjAsIkxpbmVUeXBlIjowLCJQYXJlbnRTdHlsZSI6eyIkcmVmIjoiNjIifX0sIklzQmVsb3dUaW1lYmFuZCI6dHJ1ZSwiUG9zaXRpb25PblRhc2siOjAsIkhpZGVEYXRlIjpmYWxzZSwiU2hhcGVTaXplIjoxLCJTcGFjaW5nIjoxLjAsIlBhZGRpbmciOnsiJHJlZiI6IjY1In0sIlNoYXBlU3R5bGUiOnsiJGlkIjoiMzg4IiwiTWFyZ2luIjp7IiRyZWYiOiI2NyJ9LCJQYWRkaW5nIjp7IiRyZWYiOiI2OCJ9LCJCYWNrZ3JvdW5kIjp7IiRpZCI6IjM4OSIsIkNvbG9yIjp7IiRpZCI6IjM5MCIsIkEiOjI1NSwiUiI6MTM3LCJHIjoxMTMsIkIiOjIyNX19LCJJc1Zpc2libGUiOnRydWUsIldpZHRoIjoxOC4wLCJIZWlnaHQiOjIwLjAsIkJvcmRlclN0eWxlIjp7IiRpZCI6IjM5MSIsIkxpbmVDb2xvciI6eyIkcmVmIjoiNzIifSwiTGluZVdlaWdodCI6MC4wLCJMaW5lVHlwZSI6MCwiUGFyZW50U3R5bGUiOnsiJHJlZiI6IjcxIn19LCJQYXJlbnRTdHlsZSI6eyIkcmVmIjoiNjYifX0sIlRpdGxlU3R5bGUiOnsiJGlkIjoiMzkyIiwiRm9udFNldHRpbmdzIjp7IiRpZCI6IjM5MyIsIkZvbnRTaXplIjoxMi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zOTQiLCJDb2xvciI6eyIkaWQiOiIzOTUiLCJBIjowLCJSIjoyNTUsIkciOjI1NSwiQiI6MjU1fX0sIklzVmlzaWJsZSI6dHJ1ZSwiV2lkdGgiOjAuMCwiSGVpZ2h0IjowLjAsIkJvcmRlclN0eWxlIjp7IiRpZCI6IjM5NiIsIkxpbmVDb2xvciI6bnVsbCwiTGluZVdlaWdodCI6MC4wLCJMaW5lVHlwZSI6MCwiUGFyZW50U3R5bGUiOm51bGx9LCJQYXJlbnRTdHlsZSI6eyIkcmVmIjoiNzQifX0sIkRhdGVTdHlsZSI6eyIkaWQiOiIzOTciLCJGb250U2V0dGluZ3MiOnsiJGlkIjoiMzk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M5OSIsIkNvbG9yIjp7IiRpZCI6IjQwMCIsIkEiOjAsIlIiOjI1NSwiRyI6MjU1LCJCIjoyNTV9fSwiSXNWaXNpYmxlIjp0cnVlLCJXaWR0aCI6MC4wLCJIZWlnaHQiOjAuMCwiQm9yZGVyU3R5bGUiOnsiJGlkIjoiNDAxIiwiTGluZUNvbG9yIjpudWxsLCJMaW5lV2VpZ2h0IjowLjAsIkxpbmVUeXBlIjowLCJQYXJlbnRTdHlsZSI6bnVsbH0sIlBhcmVudFN0eWxlIjp7IiRyZWYiOiI4MSJ9fSwiRGF0ZUZvcm1hdCI6eyIkcmVmIjoiODgifSwiV2Vla051bWJlcmluZyI6eyIkaWQiOiI0MDIiLCJGb3JtYXQiOjAsIklzVmlzaWJsZSI6ZmFsc2UsIkxhc3RLbm93blZpc2liaWxpdHlTdGF0ZSI6ZmFsc2V9LCJJc1Zpc2libGUiOnRydWUsIlBhcmVudFN0eWxlIjp7IiRyZWYiOiI2MCJ9fSwiSW5kZXgiOjksIlBlcmNlbnRhZ2VDb21wbGV0ZSI6bnVsbCwiUG9zaXRpb24iOnsiUmF0aW8iOjAuMCwiSXNDdXN0b20iOmZhbHNlfSwiRGF0ZUZvcm1hdCI6eyIkcmVmIjoiODgifSwiV2Vla051bWJlcmluZyI6eyIkaWQiOiI0MDMiLCJGb3JtYXQiOjAsIklzVmlzaWJsZSI6ZmFsc2UsIkxhc3RLbm93blZpc2liaWxpdHlTdGF0ZSI6ZmFsc2V9LCJSZWxhdGVkVGFza0lkIjoiMDAwMDAwMDAtMDAwMC0wMDAwLTAwMDAtMDAwMDAwMDAwMDAwIiwiSWQiOiIzZjc3MzVjZC1jNTI5LTRhODgtOWE4NS03NGNlMWEzZTg5YmQiLCJJbXBvcnRJZCI6bnVsbCwiVGl0bGUiOiJTaG9vdGluZyB3aXRuZXNzIGVzY29ydGVkIHRvIHNjZW5lIHBvc2l0aXZlbHkgaWRlbnRpZmllcyBzdXNwZWN0IiwiTm90ZSI6bnVsbCwiSHlwZXJsaW5rIjp7IiRpZCI6IjQwNCIsIkFkZHJlc3MiOm51bGwsIlN1YkFkZHJlc3MiOm51bGx9LCJJc0NoYW5nZWQiOmZhbHNlLCJJc05ldyI6ZmFsc2V9XSwiVGFza3MiOltdLCJTd2ltbGFuZXMiOltdLCJNc1Byb2plY3RJdGVtc1RyZWUiOm51bGwsIk1ldGFkYXRhIjp7IiRpZCI6IjQwN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MDYiLCJJbXBhT3B0aW9ucyI6eyIkaWQiOiI0MD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A4IiwiVXNlVGltZSI6dHJ1ZSwiV29ya0RheVN0YXJ0IjoiMDg6MDA6MDAiLCJXb3JrRGF5RW5kIjoiMTc6MDA6MDAifSwiTGFzdFVzZWRUZW1wbGF0ZUlkIjoiNzM1NWI2MzMtYWM2Ni00NTI4LThiNGQtMjk5ZmFlZGM5ZW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Middle"/>
  <p:tag name="OTLTIMEBANDTHREEDEFFECTS" val="Gel"/>
  <p:tag name="OTLTIMEBANDAUTODATERANGE" val="True"/>
  <p:tag name="OTLTIMEBANDSTARTDATE" val="2017-01-24T13:3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H:mm"/>
  <p:tag name="OTLTIMEBANDSCALETYPE" val="Hours"/>
  <p:tag name="OTLTIMEBANDSHAPETYPE" val="RectangleTimeband"/>
  <p:tag name="OTLTIMEBANDSHAPEHEIGHT" val="30"/>
  <p:tag name="OTLTIMEBANDSHAPEPADDINGLEFT" val="0"/>
  <p:tag name="OTLTIMEBANDENDDATE" val="2022-01-24T14:27:00.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911 call from shooting witness reporting gunfire at 700 Block Oswego R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30:00.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First officers arrive on scene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34:00.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Officers report gunshot victim behind building, no suspect foun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45:00.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Air unit called in for search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53:00.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detained after ground chase at 740 Cedar Ave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4:19:00.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Police dispatche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31:00.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questioned on scene, gives full description of suspect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39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ictim carried to EMS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4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matching shooting witness description identified at Wingfoot Park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4:12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escorted to scene positively identifies suspect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4:27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193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Andreea Alexandrov</cp:lastModifiedBy>
  <cp:revision>1</cp:revision>
  <dcterms:created xsi:type="dcterms:W3CDTF">2017-01-24T06:37:00Z</dcterms:created>
  <dcterms:modified xsi:type="dcterms:W3CDTF">2022-06-23T11:14:10Z</dcterms:modified>
</cp:coreProperties>
</file>