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1934" r:id="rId2"/>
    <p:sldId id="193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C7DF"/>
    <a:srgbClr val="F7CF27"/>
    <a:srgbClr val="F3B02B"/>
    <a:srgbClr val="BDD38D"/>
    <a:srgbClr val="6C080A"/>
    <a:srgbClr val="B4C72B"/>
    <a:srgbClr val="BBCE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D3912-DF53-4F58-89A2-741B06A01C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EC2E3C-D7D8-4DE7-8795-F9BD48D824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17BBE-A07E-4254-8B7F-3CA61EA26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FA0A3-25B8-47A8-BC92-01306C427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21C76-5986-40E4-8B29-0E0762BB6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3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85E6C-E658-479A-892D-2AEC46873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303749-32CA-4174-98DC-11F7E8F8A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C43B1-36A3-4727-AF85-5786244BE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D34C7-117A-478D-83C9-A349591E4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2F04A-2C52-44C0-8F06-0DD928B75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56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7A6BB4-91D7-46FC-BB19-F460D38B40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29792C-DEAE-45C1-926E-3765E70D4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0EC92-36E7-4E95-8BB3-337A9FFE3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382B9-D6FB-4DE7-B2CB-952D9778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AE399-1F90-4921-8474-DF9DE36EB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79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2EEEF-C97B-4FFB-B4B0-91287EA9A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60020-0D49-4500-9A5B-58F48395B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65AAD-19B1-4C3B-84E3-5330B1DC4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8470A-B29D-4950-A6C3-BD5560DDF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7FBFB-0E13-4538-AA5F-F30C235E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1B335-A825-4E51-8DF1-37CC9E461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BA70B-3774-48B4-B9EB-912D308EB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5212A-E148-40E7-BBE8-81C38DBED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0049D-A359-4C17-84DA-80CE6463D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3930B-804F-44A5-BA9C-7BCFDE6DB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6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FBC5D-0440-4771-A1B2-CB91C9AD3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5770A-03D9-4AA2-8553-21D52C991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DA7B7B-FBB1-4B33-B08E-1A515DC007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EBAA8E-CC0D-4143-AB2F-2602572EA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FBC2AC-EE2C-4D15-96BA-8A4795CFB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DC3AD9-A422-4507-BAD0-295EEC388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94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AA398-A81A-4517-B545-1FCC6B7A0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B526E-F700-4BAC-8A29-83B6911CC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644C40-2869-4E9C-8F21-88B6C79A8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DCA33B-D0E3-4819-85E0-D2C791154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483F19-06AE-4BF9-8DAC-3D8523E0CC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9822C2-FDF3-4877-9969-EEE3EBAE8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9C8424-2D37-4017-A8BA-28C2A0277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708779-5DD1-449E-B75A-FDC489993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7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9E243-CC84-49DF-A527-576069228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ADF976-DEA5-493B-BEBE-4388E27DE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D3C75-B72E-4DFD-B4F1-283E03844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EF3D3E-0B9B-4647-B65A-BAE234FF6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82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513C69-1A60-494F-95D4-EC2E9DBCD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0E9EEC-CC0D-4A3E-8F62-5ECA12664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50A8FB-C828-4612-89EF-4C115EFE8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9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EAD7E-BEDF-4DE2-BAA1-91D5B4D0C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34507-2218-4A0A-8E23-E0934D594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704D4C-02B6-4D47-AB98-EC819A017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C4BB0-7ACF-4DD1-A98F-96B36B087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78962D-EF3A-4089-BD41-3472FAAED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74250-9DEF-4A15-8A11-2E69B3DEB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2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CED5E-9871-49BD-8253-ED88F3A1B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26734A-50CE-4CDD-A72F-F9C3284C52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FAF2B-155A-4CE2-84D8-D419E815E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B48AD-FB08-46EC-9173-C3D952A31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DF79D9-B229-4522-A7A6-8C5519798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56CF6A-74EA-486D-A463-3EEC3B1EF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4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63DF1F-4DD0-4BFE-9743-CA950B315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92F950-88BD-45F2-BD08-27970FCCF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9B3C3-ADE7-4664-98D3-1E7C8FAF41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84EB4-FE3C-4A79-9099-A6F0D3C45E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98FF5-747D-44E7-B407-BF8567F18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2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slideLayout" Target="../slideLayouts/slideLayout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1603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TLSHAPE_SL_94da38b5ca484e3f9a172e88e7bff00b_BackgroundRectangle">
            <a:extLst>
              <a:ext uri="{FF2B5EF4-FFF2-40B4-BE49-F238E27FC236}">
                <a16:creationId xmlns:a16="http://schemas.microsoft.com/office/drawing/2014/main" id="{2DC3DA35-2B2F-4FBE-B28D-C0B982ABB92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1984587"/>
            <a:ext cx="11696700" cy="736600"/>
          </a:xfrm>
          <a:prstGeom prst="rect">
            <a:avLst/>
          </a:prstGeom>
          <a:solidFill>
            <a:schemeClr val="accent4">
              <a:lumMod val="60000"/>
              <a:lumOff val="40000"/>
              <a:alpha val="9804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TLSHAPE_SL_bb31dba40afb42509c61b1136d9b8acb_BackgroundRectangle">
            <a:extLst>
              <a:ext uri="{FF2B5EF4-FFF2-40B4-BE49-F238E27FC236}">
                <a16:creationId xmlns:a16="http://schemas.microsoft.com/office/drawing/2014/main" id="{7B9D3C03-4004-433D-9141-1C4D7336EC2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2784687"/>
            <a:ext cx="11696700" cy="722037"/>
          </a:xfrm>
          <a:prstGeom prst="rect">
            <a:avLst/>
          </a:prstGeom>
          <a:solidFill>
            <a:schemeClr val="accent4">
              <a:lumMod val="60000"/>
              <a:lumOff val="40000"/>
              <a:alpha val="9804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TLSHAPE_SL_f6ffadc9780a4f3ab22a7e53bade919d_BackgroundRectangle">
            <a:extLst>
              <a:ext uri="{FF2B5EF4-FFF2-40B4-BE49-F238E27FC236}">
                <a16:creationId xmlns:a16="http://schemas.microsoft.com/office/drawing/2014/main" id="{2280F74E-E4C2-4349-AE00-11A5919790E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3570224"/>
            <a:ext cx="11696700" cy="937937"/>
          </a:xfrm>
          <a:prstGeom prst="rect">
            <a:avLst/>
          </a:prstGeom>
          <a:solidFill>
            <a:schemeClr val="accent4">
              <a:lumMod val="60000"/>
              <a:lumOff val="40000"/>
              <a:alpha val="9804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TLSHAPE_SL2A_8a011717bc3e4e7d9a568a08c30719ef_BackgroundRectangle" hidden="1">
            <a:extLst>
              <a:ext uri="{FF2B5EF4-FFF2-40B4-BE49-F238E27FC236}">
                <a16:creationId xmlns:a16="http://schemas.microsoft.com/office/drawing/2014/main" id="{00B5BB34-C3C3-4A2A-AC99-AACB1B99F2B6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428665" y="1984587"/>
            <a:ext cx="10337800" cy="7366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TLSHAPE_SL2A_d243605a0eb84889a765067cee0a8e9a_BackgroundRectangle" hidden="1">
            <a:extLst>
              <a:ext uri="{FF2B5EF4-FFF2-40B4-BE49-F238E27FC236}">
                <a16:creationId xmlns:a16="http://schemas.microsoft.com/office/drawing/2014/main" id="{4F5C754C-D594-4900-97ED-3974C4D02E24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428665" y="2784687"/>
            <a:ext cx="10337800" cy="722037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TLSHAPE_SL2A_e9e9563c8f004a8da31c1d4e236852d3_BackgroundRectangle" hidden="1">
            <a:extLst>
              <a:ext uri="{FF2B5EF4-FFF2-40B4-BE49-F238E27FC236}">
                <a16:creationId xmlns:a16="http://schemas.microsoft.com/office/drawing/2014/main" id="{5AE089B1-A128-4CB7-856B-6E84286576A6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428665" y="3570224"/>
            <a:ext cx="10337800" cy="937937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TLSHAPE_TB_00000000000000000000000000000000_RightEndCaps">
            <a:extLst>
              <a:ext uri="{FF2B5EF4-FFF2-40B4-BE49-F238E27FC236}">
                <a16:creationId xmlns:a16="http://schemas.microsoft.com/office/drawing/2014/main" id="{A1057D7F-A4B6-40BB-AD04-647661EFAB4A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11912261" y="5394833"/>
            <a:ext cx="25648" cy="1549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00" b="1">
                <a:solidFill>
                  <a:schemeClr val="accent2"/>
                </a:solidFill>
                <a:latin typeface="Calibri" panose="020F0502020204030204" pitchFamily="34" charset="0"/>
              </a:rPr>
              <a:t>2022</a:t>
            </a:r>
            <a:endParaRPr lang="en-US" sz="100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" name="OTLSHAPE_TB_00000000000000000000000000000000_LeftEndCaps" hidden="1">
            <a:extLst>
              <a:ext uri="{FF2B5EF4-FFF2-40B4-BE49-F238E27FC236}">
                <a16:creationId xmlns:a16="http://schemas.microsoft.com/office/drawing/2014/main" id="{380369AD-0DBB-4AD8-97AF-708832F9D8B4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chemeClr val="accent2"/>
                </a:solidFill>
                <a:latin typeface="Calibri" panose="020F0502020204030204" pitchFamily="34" charset="0"/>
              </a:rPr>
              <a:t>2022</a:t>
            </a:r>
          </a:p>
        </p:txBody>
      </p:sp>
      <p:cxnSp>
        <p:nvCxnSpPr>
          <p:cNvPr id="171" name="OTLSHAPE_T_71f4e8e30f8b4054b52122f532f9bc7c_LeftVerticalConnector1">
            <a:extLst>
              <a:ext uri="{FF2B5EF4-FFF2-40B4-BE49-F238E27FC236}">
                <a16:creationId xmlns:a16="http://schemas.microsoft.com/office/drawing/2014/main" id="{895E4766-E784-438F-8542-830D5951FB9C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1555665" y="4774861"/>
            <a:ext cx="0" cy="437219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OTLSHAPE_T_71f4e8e30f8b4054b52122f532f9bc7c_RightVerticalConnector1">
            <a:extLst>
              <a:ext uri="{FF2B5EF4-FFF2-40B4-BE49-F238E27FC236}">
                <a16:creationId xmlns:a16="http://schemas.microsoft.com/office/drawing/2014/main" id="{3A77CA07-BCF1-4E4C-B478-3CA9A0F32EB4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11597546" y="4774861"/>
            <a:ext cx="0" cy="437219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LSHAPE_TB_00000000000000000000000000000000_ScaleContainer">
            <a:extLst>
              <a:ext uri="{FF2B5EF4-FFF2-40B4-BE49-F238E27FC236}">
                <a16:creationId xmlns:a16="http://schemas.microsoft.com/office/drawing/2014/main" id="{1120D859-E749-45EE-A7D1-A69F377D6253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555665" y="5212080"/>
            <a:ext cx="10210800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TLSHAPE_SL_94da38b5ca484e3f9a172e88e7bff00b_HeaderRectangle">
            <a:extLst>
              <a:ext uri="{FF2B5EF4-FFF2-40B4-BE49-F238E27FC236}">
                <a16:creationId xmlns:a16="http://schemas.microsoft.com/office/drawing/2014/main" id="{9A11C86E-0AA5-4F6D-A029-8CB94E40742E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1984587"/>
            <a:ext cx="1371600" cy="736600"/>
          </a:xfrm>
          <a:prstGeom prst="rect">
            <a:avLst/>
          </a:prstGeom>
          <a:solidFill>
            <a:srgbClr val="B20E12">
              <a:alpha val="6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TLSHAPE_SL_bb31dba40afb42509c61b1136d9b8acb_HeaderRectangle">
            <a:extLst>
              <a:ext uri="{FF2B5EF4-FFF2-40B4-BE49-F238E27FC236}">
                <a16:creationId xmlns:a16="http://schemas.microsoft.com/office/drawing/2014/main" id="{61A5CC7C-6D00-4AA0-A812-CC35E84EEC17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2784687"/>
            <a:ext cx="1371600" cy="722037"/>
          </a:xfrm>
          <a:prstGeom prst="rect">
            <a:avLst/>
          </a:prstGeom>
          <a:solidFill>
            <a:schemeClr val="accent1">
              <a:alpha val="6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TLSHAPE_SL_f6ffadc9780a4f3ab22a7e53bade919d_HeaderRectangle">
            <a:extLst>
              <a:ext uri="{FF2B5EF4-FFF2-40B4-BE49-F238E27FC236}">
                <a16:creationId xmlns:a16="http://schemas.microsoft.com/office/drawing/2014/main" id="{E569626C-B76B-4221-AB28-7C800906E117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3570224"/>
            <a:ext cx="1371600" cy="937937"/>
          </a:xfrm>
          <a:prstGeom prst="rect">
            <a:avLst/>
          </a:prstGeom>
          <a:solidFill>
            <a:schemeClr val="accent2">
              <a:alpha val="6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TLSHAPE_SL2A_8a011717bc3e4e7d9a568a08c30719ef_HeaderRectangle" hidden="1">
            <a:extLst>
              <a:ext uri="{FF2B5EF4-FFF2-40B4-BE49-F238E27FC236}">
                <a16:creationId xmlns:a16="http://schemas.microsoft.com/office/drawing/2014/main" id="{07F9BCB1-E942-4B55-8CFD-12CC15991E1D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428665" y="1984587"/>
            <a:ext cx="0" cy="0"/>
          </a:xfrm>
          <a:prstGeom prst="rect">
            <a:avLst/>
          </a:prstGeom>
          <a:solidFill>
            <a:srgbClr val="FFD966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TLSHAPE_SL2A_d243605a0eb84889a765067cee0a8e9a_HeaderRectangle" hidden="1">
            <a:extLst>
              <a:ext uri="{FF2B5EF4-FFF2-40B4-BE49-F238E27FC236}">
                <a16:creationId xmlns:a16="http://schemas.microsoft.com/office/drawing/2014/main" id="{3219D166-0015-49CD-BD96-2A34EC274ADC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428665" y="2784687"/>
            <a:ext cx="0" cy="0"/>
          </a:xfrm>
          <a:prstGeom prst="rect">
            <a:avLst/>
          </a:prstGeom>
          <a:solidFill>
            <a:srgbClr val="FFD966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TLSHAPE_SL2A_e9e9563c8f004a8da31c1d4e236852d3_HeaderRectangle" hidden="1">
            <a:extLst>
              <a:ext uri="{FF2B5EF4-FFF2-40B4-BE49-F238E27FC236}">
                <a16:creationId xmlns:a16="http://schemas.microsoft.com/office/drawing/2014/main" id="{A800D989-7A68-45C1-B6CA-E0C5924840BD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428665" y="3570224"/>
            <a:ext cx="0" cy="0"/>
          </a:xfrm>
          <a:prstGeom prst="rect">
            <a:avLst/>
          </a:prstGeom>
          <a:solidFill>
            <a:srgbClr val="FFD966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TLSHAPE_SLT_72b320f81b6e4b04a3fce01de595adb0_Shape">
            <a:extLst>
              <a:ext uri="{FF2B5EF4-FFF2-40B4-BE49-F238E27FC236}">
                <a16:creationId xmlns:a16="http://schemas.microsoft.com/office/drawing/2014/main" id="{DAB27970-9183-4479-9712-D84DB00024AE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836283" y="3064087"/>
            <a:ext cx="2882900" cy="170519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TLSHAPE_SLT_cb830a95773b4d238e1a6baad2d9efab_Shape">
            <a:extLst>
              <a:ext uri="{FF2B5EF4-FFF2-40B4-BE49-F238E27FC236}">
                <a16:creationId xmlns:a16="http://schemas.microsoft.com/office/drawing/2014/main" id="{757C7A0E-EDE7-4690-A1FB-BD5A842B6FA9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4744478" y="3298105"/>
            <a:ext cx="2235200" cy="170519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TLSHAPE_SLT_302ad5dd614e43839f4e52cba7530e7d_Shape">
            <a:extLst>
              <a:ext uri="{FF2B5EF4-FFF2-40B4-BE49-F238E27FC236}">
                <a16:creationId xmlns:a16="http://schemas.microsoft.com/office/drawing/2014/main" id="{E9814E3A-F8EF-42BF-9828-0539EB8039C0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6852858" y="3298105"/>
            <a:ext cx="1727200" cy="170519"/>
          </a:xfrm>
          <a:prstGeom prst="homePlat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TLSHAPE_SLT_e8a0d0690d7843edaca796e8b25719da_Shape">
            <a:extLst>
              <a:ext uri="{FF2B5EF4-FFF2-40B4-BE49-F238E27FC236}">
                <a16:creationId xmlns:a16="http://schemas.microsoft.com/office/drawing/2014/main" id="{C7FAFE69-396B-4490-8A03-B3E08EE10945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7171740" y="3611964"/>
            <a:ext cx="1282700" cy="170519"/>
          </a:xfrm>
          <a:prstGeom prst="homePlat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TLSHAPE_SLT_2e86747a0e4d40369fc9e624eddee8ac_Shape">
            <a:extLst>
              <a:ext uri="{FF2B5EF4-FFF2-40B4-BE49-F238E27FC236}">
                <a16:creationId xmlns:a16="http://schemas.microsoft.com/office/drawing/2014/main" id="{556E6EC4-4701-4347-82ED-BA8B5A44513C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9017929" y="3849624"/>
            <a:ext cx="1143000" cy="170519"/>
          </a:xfrm>
          <a:prstGeom prst="homePlat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TLSHAPE_SLT_dee062f831824c40b729e5fc0a7398ab_Shape">
            <a:extLst>
              <a:ext uri="{FF2B5EF4-FFF2-40B4-BE49-F238E27FC236}">
                <a16:creationId xmlns:a16="http://schemas.microsoft.com/office/drawing/2014/main" id="{571DF0BA-D6E3-4BC2-B050-5D89BADBB3CA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0360552" y="4080002"/>
            <a:ext cx="1219200" cy="127000"/>
          </a:xfrm>
          <a:prstGeom prst="homePlat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LSHAPE_TB_00000000000000000000000000000000_ElapsedTime" hidden="1">
            <a:extLst>
              <a:ext uri="{FF2B5EF4-FFF2-40B4-BE49-F238E27FC236}">
                <a16:creationId xmlns:a16="http://schemas.microsoft.com/office/drawing/2014/main" id="{879571AA-C849-491B-AFB6-169FF4106BAF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555665" y="5212080"/>
            <a:ext cx="0" cy="0"/>
          </a:xfrm>
          <a:prstGeom prst="rect">
            <a:avLst/>
          </a:prstGeom>
          <a:solidFill>
            <a:srgbClr val="FF0000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TLSHAPE_SLM_eb93403433304ea981e8af436a845f5a_Shape">
            <a:extLst>
              <a:ext uri="{FF2B5EF4-FFF2-40B4-BE49-F238E27FC236}">
                <a16:creationId xmlns:a16="http://schemas.microsoft.com/office/drawing/2014/main" id="{F111F38B-A089-4B97-835A-EE7D12235CED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3073650" y="2822787"/>
            <a:ext cx="152400" cy="177800"/>
          </a:xfrm>
          <a:prstGeom prst="diamond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TLSHAPE_SLM_d368e01a32b34fc3b54126c6ffd82576_Shape">
            <a:extLst>
              <a:ext uri="{FF2B5EF4-FFF2-40B4-BE49-F238E27FC236}">
                <a16:creationId xmlns:a16="http://schemas.microsoft.com/office/drawing/2014/main" id="{F97BC6F8-8D8E-4E38-B266-FCBFF34D3AE0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8608454" y="3608324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TLSHAPE_SLM_d1dcd03e753e44f9b3bb054a330fe3c7_Shape">
            <a:extLst>
              <a:ext uri="{FF2B5EF4-FFF2-40B4-BE49-F238E27FC236}">
                <a16:creationId xmlns:a16="http://schemas.microsoft.com/office/drawing/2014/main" id="{07E15725-7448-4B79-9A93-75D3C4369C49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0840623" y="4292261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TLSHAPE_SLM_3ff1d2cf17a04dc7ad850089267784e6_Shape">
            <a:extLst>
              <a:ext uri="{FF2B5EF4-FFF2-40B4-BE49-F238E27FC236}">
                <a16:creationId xmlns:a16="http://schemas.microsoft.com/office/drawing/2014/main" id="{1406D066-6AAC-4A72-8756-AC0A5AF8490E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1798125" y="2022687"/>
            <a:ext cx="152400" cy="1778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TLSHAPE_SLM_0aec949068fc4edb9016a17022f2fa0f_Shape">
            <a:extLst>
              <a:ext uri="{FF2B5EF4-FFF2-40B4-BE49-F238E27FC236}">
                <a16:creationId xmlns:a16="http://schemas.microsoft.com/office/drawing/2014/main" id="{2617F139-5085-4C03-AFCB-45FB72985EB5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2117006" y="2263987"/>
            <a:ext cx="152400" cy="1778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TLSHAPE_SLM_a082688a646c41b89fd9c789a04e5fb9_Shape">
            <a:extLst>
              <a:ext uri="{FF2B5EF4-FFF2-40B4-BE49-F238E27FC236}">
                <a16:creationId xmlns:a16="http://schemas.microsoft.com/office/drawing/2014/main" id="{0565D377-87C8-4143-A428-CA5BD5E2B700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2435888" y="2505287"/>
            <a:ext cx="152400" cy="1778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TLSHAPE_SLT_72b320f81b6e4b04a3fce01de595adb0_ShapePercentage" hidden="1">
            <a:extLst>
              <a:ext uri="{FF2B5EF4-FFF2-40B4-BE49-F238E27FC236}">
                <a16:creationId xmlns:a16="http://schemas.microsoft.com/office/drawing/2014/main" id="{3387E361-D350-45D8-9B49-9B19C193A562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2836283" y="3064087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TLSHAPE_SLT_cb830a95773b4d238e1a6baad2d9efab_ShapePercentage" hidden="1">
            <a:extLst>
              <a:ext uri="{FF2B5EF4-FFF2-40B4-BE49-F238E27FC236}">
                <a16:creationId xmlns:a16="http://schemas.microsoft.com/office/drawing/2014/main" id="{ED40C0E9-9ED1-43AD-AD03-B18E00281CA7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4744478" y="3298105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TLSHAPE_SLT_302ad5dd614e43839f4e52cba7530e7d_ShapePercentage" hidden="1">
            <a:extLst>
              <a:ext uri="{FF2B5EF4-FFF2-40B4-BE49-F238E27FC236}">
                <a16:creationId xmlns:a16="http://schemas.microsoft.com/office/drawing/2014/main" id="{1BFC357D-5453-4917-A961-5FB225BEFD92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6852858" y="3298105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TLSHAPE_SLT_e8a0d0690d7843edaca796e8b25719da_ShapePercentage" hidden="1">
            <a:extLst>
              <a:ext uri="{FF2B5EF4-FFF2-40B4-BE49-F238E27FC236}">
                <a16:creationId xmlns:a16="http://schemas.microsoft.com/office/drawing/2014/main" id="{994DD35E-87C8-409C-8BB1-722258FB6CFB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171740" y="3611964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TLSHAPE_SLT_2e86747a0e4d40369fc9e624eddee8ac_ShapePercentage" hidden="1">
            <a:extLst>
              <a:ext uri="{FF2B5EF4-FFF2-40B4-BE49-F238E27FC236}">
                <a16:creationId xmlns:a16="http://schemas.microsoft.com/office/drawing/2014/main" id="{70503F97-EAD3-4F79-9DED-C13BD91A820D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9017929" y="3849624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TLSHAPE_SLT_dee062f831824c40b729e5fc0a7398ab_ShapePercentage" hidden="1">
            <a:extLst>
              <a:ext uri="{FF2B5EF4-FFF2-40B4-BE49-F238E27FC236}">
                <a16:creationId xmlns:a16="http://schemas.microsoft.com/office/drawing/2014/main" id="{B3030EB7-68B7-4198-BC4F-63C3DCD026B9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0360552" y="4080002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TLSHAPE_SL_94da38b5ca484e3f9a172e88e7bff00b_Header">
            <a:extLst>
              <a:ext uri="{FF2B5EF4-FFF2-40B4-BE49-F238E27FC236}">
                <a16:creationId xmlns:a16="http://schemas.microsoft.com/office/drawing/2014/main" id="{37508F10-70CA-4F53-9D9E-59731B4DB479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63500" y="2182368"/>
            <a:ext cx="13716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dirty="0">
                <a:solidFill>
                  <a:schemeClr val="lt1"/>
                </a:solidFill>
                <a:latin typeface="Calibri" panose="020F0502020204030204" pitchFamily="34" charset="0"/>
              </a:rPr>
              <a:t>Incident </a:t>
            </a:r>
            <a:br>
              <a:rPr lang="en-US" sz="1100" b="1" dirty="0">
                <a:solidFill>
                  <a:schemeClr val="lt1"/>
                </a:solidFill>
                <a:latin typeface="Calibri" panose="020F0502020204030204" pitchFamily="34" charset="0"/>
              </a:rPr>
            </a:br>
            <a:r>
              <a:rPr lang="en-US" sz="1100" b="1" dirty="0">
                <a:solidFill>
                  <a:schemeClr val="lt1"/>
                </a:solidFill>
                <a:latin typeface="Calibri" panose="020F0502020204030204" pitchFamily="34" charset="0"/>
              </a:rPr>
              <a:t>Response</a:t>
            </a:r>
          </a:p>
        </p:txBody>
      </p:sp>
      <p:sp>
        <p:nvSpPr>
          <p:cNvPr id="78" name="OTLSHAPE_SL_bb31dba40afb42509c61b1136d9b8acb_Header">
            <a:extLst>
              <a:ext uri="{FF2B5EF4-FFF2-40B4-BE49-F238E27FC236}">
                <a16:creationId xmlns:a16="http://schemas.microsoft.com/office/drawing/2014/main" id="{0A19012E-8641-477A-806B-A461AE737182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63500" y="2975187"/>
            <a:ext cx="13716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dirty="0">
                <a:solidFill>
                  <a:schemeClr val="lt1"/>
                </a:solidFill>
                <a:latin typeface="Calibri" panose="020F0502020204030204" pitchFamily="34" charset="0"/>
              </a:rPr>
              <a:t>Business </a:t>
            </a:r>
            <a:br>
              <a:rPr lang="en-US" sz="1100" b="1" dirty="0">
                <a:solidFill>
                  <a:schemeClr val="lt1"/>
                </a:solidFill>
                <a:latin typeface="Calibri" panose="020F0502020204030204" pitchFamily="34" charset="0"/>
              </a:rPr>
            </a:br>
            <a:r>
              <a:rPr lang="en-US" sz="1100" b="1" dirty="0">
                <a:solidFill>
                  <a:schemeClr val="lt1"/>
                </a:solidFill>
                <a:latin typeface="Calibri" panose="020F0502020204030204" pitchFamily="34" charset="0"/>
              </a:rPr>
              <a:t>Continuity</a:t>
            </a:r>
          </a:p>
        </p:txBody>
      </p:sp>
      <p:sp>
        <p:nvSpPr>
          <p:cNvPr id="81" name="OTLSHAPE_SL_f6ffadc9780a4f3ab22a7e53bade919d_Header">
            <a:extLst>
              <a:ext uri="{FF2B5EF4-FFF2-40B4-BE49-F238E27FC236}">
                <a16:creationId xmlns:a16="http://schemas.microsoft.com/office/drawing/2014/main" id="{A3591F3E-C1FD-4070-A87B-90BEE817FDB1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63500" y="3868674"/>
            <a:ext cx="13716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dirty="0">
                <a:solidFill>
                  <a:schemeClr val="lt1"/>
                </a:solidFill>
                <a:latin typeface="Calibri" panose="020F0502020204030204" pitchFamily="34" charset="0"/>
              </a:rPr>
              <a:t>Review </a:t>
            </a:r>
            <a:br>
              <a:rPr lang="en-US" sz="1100" b="1" dirty="0">
                <a:solidFill>
                  <a:schemeClr val="lt1"/>
                </a:solidFill>
                <a:latin typeface="Calibri" panose="020F0502020204030204" pitchFamily="34" charset="0"/>
              </a:rPr>
            </a:br>
            <a:r>
              <a:rPr lang="en-US" sz="1100" b="1" dirty="0">
                <a:solidFill>
                  <a:schemeClr val="lt1"/>
                </a:solidFill>
                <a:latin typeface="Calibri" panose="020F0502020204030204" pitchFamily="34" charset="0"/>
              </a:rPr>
              <a:t>&amp; Recovery</a:t>
            </a:r>
          </a:p>
        </p:txBody>
      </p:sp>
      <p:sp>
        <p:nvSpPr>
          <p:cNvPr id="94" name="OTLSHAPE_SL2A_8a011717bc3e4e7d9a568a08c30719ef_Header" hidden="1">
            <a:extLst>
              <a:ext uri="{FF2B5EF4-FFF2-40B4-BE49-F238E27FC236}">
                <a16:creationId xmlns:a16="http://schemas.microsoft.com/office/drawing/2014/main" id="{1A0DEE00-50B6-41A3-B92E-7A7567CFBF82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12700" y="-18077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9" name="OTLSHAPE_SL2A_d243605a0eb84889a765067cee0a8e9a_Header" hidden="1">
            <a:extLst>
              <a:ext uri="{FF2B5EF4-FFF2-40B4-BE49-F238E27FC236}">
                <a16:creationId xmlns:a16="http://schemas.microsoft.com/office/drawing/2014/main" id="{AF580C8D-7469-454B-B077-075CDFD7DECB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12700" y="-18077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2" name="OTLSHAPE_SL2A_e9e9563c8f004a8da31c1d4e236852d3_Header" hidden="1">
            <a:extLst>
              <a:ext uri="{FF2B5EF4-FFF2-40B4-BE49-F238E27FC236}">
                <a16:creationId xmlns:a16="http://schemas.microsoft.com/office/drawing/2014/main" id="{BBFB30B7-5654-4C34-8A93-DE07E33675E4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12700" y="-18077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OTLSHAPE_TB_00000000000000000000000000000000_TodayMarkerShape" hidden="1">
            <a:extLst>
              <a:ext uri="{FF2B5EF4-FFF2-40B4-BE49-F238E27FC236}">
                <a16:creationId xmlns:a16="http://schemas.microsoft.com/office/drawing/2014/main" id="{3547EA9D-C3DE-4F0F-AACD-05CD0342BE6B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1501237" y="559308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Text" hidden="1">
            <a:extLst>
              <a:ext uri="{FF2B5EF4-FFF2-40B4-BE49-F238E27FC236}">
                <a16:creationId xmlns:a16="http://schemas.microsoft.com/office/drawing/2014/main" id="{C62FE750-1C26-4405-9AA2-32EF070176A8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5733983" y="6118860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6E8B4E73-60BD-4CEA-A510-E06D4F987A52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1619165" y="5309552"/>
            <a:ext cx="34817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4">
                <a:solidFill>
                  <a:schemeClr val="lt1"/>
                </a:solidFill>
                <a:latin typeface="Calibri" panose="020F0502020204030204" pitchFamily="34" charset="0"/>
              </a:rPr>
              <a:t>Day 1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FC26627C-F1F1-4865-B2A8-EE159F3E3767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2894690" y="5309552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1C2214B7-F791-4BD5-98E9-DF3029950104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4170215" y="5309552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46EB8346-19C1-4602-B53A-BC6465EE176C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5445740" y="5309552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A30B64E3-E194-487E-8AF1-9133EF1D7AC8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6721265" y="5309552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17</a:t>
            </a:r>
          </a:p>
        </p:txBody>
      </p:sp>
      <p:sp>
        <p:nvSpPr>
          <p:cNvPr id="71" name="OTLSHAPE_TB_00000000000000000000000000000000_TimescaleInterval6">
            <a:extLst>
              <a:ext uri="{FF2B5EF4-FFF2-40B4-BE49-F238E27FC236}">
                <a16:creationId xmlns:a16="http://schemas.microsoft.com/office/drawing/2014/main" id="{1725D324-8AAC-4692-B9B8-3A502A8AB137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7996790" y="5309552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21</a:t>
            </a:r>
          </a:p>
        </p:txBody>
      </p:sp>
      <p:sp>
        <p:nvSpPr>
          <p:cNvPr id="72" name="OTLSHAPE_TB_00000000000000000000000000000000_TimescaleInterval7">
            <a:extLst>
              <a:ext uri="{FF2B5EF4-FFF2-40B4-BE49-F238E27FC236}">
                <a16:creationId xmlns:a16="http://schemas.microsoft.com/office/drawing/2014/main" id="{98554D5D-D9E1-49EB-ABDF-F1B7C18BBCE1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9272315" y="5309552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25</a:t>
            </a:r>
          </a:p>
        </p:txBody>
      </p:sp>
      <p:sp>
        <p:nvSpPr>
          <p:cNvPr id="73" name="OTLSHAPE_TB_00000000000000000000000000000000_TimescaleInterval8">
            <a:extLst>
              <a:ext uri="{FF2B5EF4-FFF2-40B4-BE49-F238E27FC236}">
                <a16:creationId xmlns:a16="http://schemas.microsoft.com/office/drawing/2014/main" id="{4604EE73-DF65-480D-9210-B4C4E7D26304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10547840" y="5309552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29</a:t>
            </a:r>
          </a:p>
        </p:txBody>
      </p:sp>
      <p:sp>
        <p:nvSpPr>
          <p:cNvPr id="110" name="OTLSHAPE_SLM_eb93403433304ea981e8af436a845f5a_Title">
            <a:extLst>
              <a:ext uri="{FF2B5EF4-FFF2-40B4-BE49-F238E27FC236}">
                <a16:creationId xmlns:a16="http://schemas.microsoft.com/office/drawing/2014/main" id="{1EC868AC-9696-48F1-9E9E-DBBB7B7E5B13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3276850" y="2826427"/>
            <a:ext cx="166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6" dirty="0">
                <a:solidFill>
                  <a:schemeClr val="dk1"/>
                </a:solidFill>
                <a:latin typeface="Calibri" panose="020F0502020204030204" pitchFamily="34" charset="0"/>
              </a:rPr>
              <a:t>Contact staff, vendors, clients</a:t>
            </a:r>
          </a:p>
        </p:txBody>
      </p:sp>
      <p:sp>
        <p:nvSpPr>
          <p:cNvPr id="116" name="OTLSHAPE_SLT_72b320f81b6e4b04a3fce01de595adb0_Duration">
            <a:extLst>
              <a:ext uri="{FF2B5EF4-FFF2-40B4-BE49-F238E27FC236}">
                <a16:creationId xmlns:a16="http://schemas.microsoft.com/office/drawing/2014/main" id="{F35FB210-BCF0-4DD3-99AC-CA6D9C460FB6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2461252" y="3071834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7 days</a:t>
            </a:r>
          </a:p>
        </p:txBody>
      </p:sp>
      <p:sp>
        <p:nvSpPr>
          <p:cNvPr id="121" name="OTLSHAPE_SLT_72b320f81b6e4b04a3fce01de595adb0_Title">
            <a:extLst>
              <a:ext uri="{FF2B5EF4-FFF2-40B4-BE49-F238E27FC236}">
                <a16:creationId xmlns:a16="http://schemas.microsoft.com/office/drawing/2014/main" id="{C51C0F9C-7FF9-479A-BBB3-D0736256883B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3291067" y="3064087"/>
            <a:ext cx="1968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dirty="0">
                <a:solidFill>
                  <a:schemeClr val="lt1"/>
                </a:solidFill>
                <a:latin typeface="Calibri" panose="020F0502020204030204" pitchFamily="34" charset="0"/>
              </a:rPr>
              <a:t>Recover critical business processes</a:t>
            </a:r>
          </a:p>
        </p:txBody>
      </p:sp>
      <p:sp>
        <p:nvSpPr>
          <p:cNvPr id="124" name="OTLSHAPE_SLT_cb830a95773b4d238e1a6baad2d9efab_Duration">
            <a:extLst>
              <a:ext uri="{FF2B5EF4-FFF2-40B4-BE49-F238E27FC236}">
                <a16:creationId xmlns:a16="http://schemas.microsoft.com/office/drawing/2014/main" id="{671B6C3B-38C7-45A6-A26A-D2D10101FC05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4369447" y="3305852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5 days</a:t>
            </a:r>
          </a:p>
        </p:txBody>
      </p:sp>
      <p:sp>
        <p:nvSpPr>
          <p:cNvPr id="129" name="OTLSHAPE_SLT_cb830a95773b4d238e1a6baad2d9efab_Title">
            <a:extLst>
              <a:ext uri="{FF2B5EF4-FFF2-40B4-BE49-F238E27FC236}">
                <a16:creationId xmlns:a16="http://schemas.microsoft.com/office/drawing/2014/main" id="{26B83098-F730-4E3D-BEB1-D40095B2FE2E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5396647" y="3298105"/>
            <a:ext cx="939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chemeClr val="lt1"/>
                </a:solidFill>
                <a:latin typeface="Calibri" panose="020F0502020204030204" pitchFamily="34" charset="0"/>
              </a:rPr>
              <a:t>Rebuild lost WIP</a:t>
            </a:r>
            <a:endParaRPr lang="en-US" sz="1100" spc="-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32" name="OTLSHAPE_SLT_302ad5dd614e43839f4e52cba7530e7d_Duration">
            <a:extLst>
              <a:ext uri="{FF2B5EF4-FFF2-40B4-BE49-F238E27FC236}">
                <a16:creationId xmlns:a16="http://schemas.microsoft.com/office/drawing/2014/main" id="{5F58D2F7-ACF9-406F-A519-60D0199CA70D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8621853" y="3305852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1"/>
                </a:solidFill>
                <a:latin typeface="Calibri" panose="020F0502020204030204" pitchFamily="34" charset="0"/>
              </a:rPr>
              <a:t>4.4 days</a:t>
            </a:r>
            <a:endParaRPr lang="en-US" sz="1000" spc="-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37" name="OTLSHAPE_SLT_302ad5dd614e43839f4e52cba7530e7d_Title">
            <a:extLst>
              <a:ext uri="{FF2B5EF4-FFF2-40B4-BE49-F238E27FC236}">
                <a16:creationId xmlns:a16="http://schemas.microsoft.com/office/drawing/2014/main" id="{9D9B1FF0-F964-48F7-BC27-0EE6ABAC1417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7204590" y="3298105"/>
            <a:ext cx="1016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chemeClr val="lt1"/>
                </a:solidFill>
                <a:latin typeface="Calibri" panose="020F0502020204030204" pitchFamily="34" charset="0"/>
              </a:rPr>
              <a:t>Alternate site Ops</a:t>
            </a:r>
            <a:endParaRPr lang="en-US" sz="1100" spc="-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48" name="OTLSHAPE_SLT_e8a0d0690d7843edaca796e8b25719da_Duration">
            <a:extLst>
              <a:ext uri="{FF2B5EF4-FFF2-40B4-BE49-F238E27FC236}">
                <a16:creationId xmlns:a16="http://schemas.microsoft.com/office/drawing/2014/main" id="{1A904EBF-655C-470E-B427-96BC1242B79D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6700273" y="3619712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chemeClr val="dk1"/>
                </a:solidFill>
                <a:latin typeface="Calibri" panose="020F0502020204030204" pitchFamily="34" charset="0"/>
              </a:rPr>
              <a:t>3.4 days</a:t>
            </a:r>
          </a:p>
        </p:txBody>
      </p:sp>
      <p:sp>
        <p:nvSpPr>
          <p:cNvPr id="153" name="OTLSHAPE_SLT_e8a0d0690d7843edaca796e8b25719da_Title">
            <a:extLst>
              <a:ext uri="{FF2B5EF4-FFF2-40B4-BE49-F238E27FC236}">
                <a16:creationId xmlns:a16="http://schemas.microsoft.com/office/drawing/2014/main" id="{648F7C21-979A-43DB-819A-0A4EF3E1FCC4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7393573" y="3611964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dirty="0">
                <a:solidFill>
                  <a:schemeClr val="lt1"/>
                </a:solidFill>
                <a:latin typeface="Calibri" panose="020F0502020204030204" pitchFamily="34" charset="0"/>
              </a:rPr>
              <a:t>Damage repair</a:t>
            </a:r>
          </a:p>
        </p:txBody>
      </p:sp>
      <p:sp>
        <p:nvSpPr>
          <p:cNvPr id="159" name="OTLSHAPE_SLT_2e86747a0e4d40369fc9e624eddee8ac_Duration">
            <a:extLst>
              <a:ext uri="{FF2B5EF4-FFF2-40B4-BE49-F238E27FC236}">
                <a16:creationId xmlns:a16="http://schemas.microsoft.com/office/drawing/2014/main" id="{3AC68800-EB45-4B06-AD32-7773D46BA098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8546463" y="3857371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chemeClr val="dk1"/>
                </a:solidFill>
                <a:latin typeface="Calibri" panose="020F0502020204030204" pitchFamily="34" charset="0"/>
              </a:rPr>
              <a:t>3.6 days</a:t>
            </a:r>
          </a:p>
        </p:txBody>
      </p:sp>
      <p:sp>
        <p:nvSpPr>
          <p:cNvPr id="164" name="OTLSHAPE_SLT_2e86747a0e4d40369fc9e624eddee8ac_Title">
            <a:extLst>
              <a:ext uri="{FF2B5EF4-FFF2-40B4-BE49-F238E27FC236}">
                <a16:creationId xmlns:a16="http://schemas.microsoft.com/office/drawing/2014/main" id="{448B5F31-C15B-4320-B160-403812DD3021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9198424" y="3849624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8">
                <a:solidFill>
                  <a:schemeClr val="lt1"/>
                </a:solidFill>
                <a:latin typeface="Calibri" panose="020F0502020204030204" pitchFamily="34" charset="0"/>
              </a:rPr>
              <a:t>Recover costs</a:t>
            </a:r>
            <a:endParaRPr lang="en-US" sz="1100" spc="-8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68" name="OTLSHAPE_SLM_d368e01a32b34fc3b54126c6ffd82576_Title">
            <a:extLst>
              <a:ext uri="{FF2B5EF4-FFF2-40B4-BE49-F238E27FC236}">
                <a16:creationId xmlns:a16="http://schemas.microsoft.com/office/drawing/2014/main" id="{157452F3-37D5-458B-89B1-AFB627508576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8811654" y="3611964"/>
            <a:ext cx="1981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Move to permanent place of work</a:t>
            </a:r>
          </a:p>
        </p:txBody>
      </p:sp>
      <p:sp>
        <p:nvSpPr>
          <p:cNvPr id="183" name="OTLSHAPE_SLT_dee062f831824c40b729e5fc0a7398ab_Title">
            <a:extLst>
              <a:ext uri="{FF2B5EF4-FFF2-40B4-BE49-F238E27FC236}">
                <a16:creationId xmlns:a16="http://schemas.microsoft.com/office/drawing/2014/main" id="{B2E47A0D-426A-46A9-B8D3-1EAE804A8948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9136357" y="4058243"/>
            <a:ext cx="1181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4">
                <a:solidFill>
                  <a:schemeClr val="dk1"/>
                </a:solidFill>
                <a:latin typeface="Calibri" panose="020F0502020204030204" pitchFamily="34" charset="0"/>
              </a:rPr>
              <a:t>Document &amp; analyze</a:t>
            </a:r>
          </a:p>
        </p:txBody>
      </p:sp>
      <p:sp>
        <p:nvSpPr>
          <p:cNvPr id="74" name="OTLSHAPE_SLM_d1dcd03e753e44f9b3bb054a330fe3c7_Title">
            <a:extLst>
              <a:ext uri="{FF2B5EF4-FFF2-40B4-BE49-F238E27FC236}">
                <a16:creationId xmlns:a16="http://schemas.microsoft.com/office/drawing/2014/main" id="{744B93A3-F82E-4172-9394-A13D3644781A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9885328" y="4295902"/>
            <a:ext cx="914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8">
                <a:solidFill>
                  <a:schemeClr val="dk1"/>
                </a:solidFill>
                <a:latin typeface="Calibri" panose="020F0502020204030204" pitchFamily="34" charset="0"/>
              </a:rPr>
              <a:t>Review meeting</a:t>
            </a:r>
          </a:p>
        </p:txBody>
      </p:sp>
      <p:sp>
        <p:nvSpPr>
          <p:cNvPr id="66" name="OTLSHAPE_SLM_3ff1d2cf17a04dc7ad850089267784e6_Title">
            <a:extLst>
              <a:ext uri="{FF2B5EF4-FFF2-40B4-BE49-F238E27FC236}">
                <a16:creationId xmlns:a16="http://schemas.microsoft.com/office/drawing/2014/main" id="{A7A0C252-B79D-4674-AFE6-C51A9EDB3BB1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2001325" y="2026327"/>
            <a:ext cx="876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Incident report</a:t>
            </a:r>
          </a:p>
        </p:txBody>
      </p:sp>
      <p:sp>
        <p:nvSpPr>
          <p:cNvPr id="69" name="OTLSHAPE_SLM_0aec949068fc4edb9016a17022f2fa0f_Title">
            <a:extLst>
              <a:ext uri="{FF2B5EF4-FFF2-40B4-BE49-F238E27FC236}">
                <a16:creationId xmlns:a16="http://schemas.microsoft.com/office/drawing/2014/main" id="{009D9397-087A-47D6-8E6C-14532A317B5F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2320206" y="2267627"/>
            <a:ext cx="1397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2">
                <a:solidFill>
                  <a:schemeClr val="dk1"/>
                </a:solidFill>
                <a:latin typeface="Calibri" panose="020F0502020204030204" pitchFamily="34" charset="0"/>
              </a:rPr>
              <a:t>Asses &amp; Contain damage</a:t>
            </a:r>
          </a:p>
        </p:txBody>
      </p:sp>
      <p:sp>
        <p:nvSpPr>
          <p:cNvPr id="83" name="OTLSHAPE_SLM_a082688a646c41b89fd9c789a04e5fb9_Title">
            <a:extLst>
              <a:ext uri="{FF2B5EF4-FFF2-40B4-BE49-F238E27FC236}">
                <a16:creationId xmlns:a16="http://schemas.microsoft.com/office/drawing/2014/main" id="{D331D8CC-B70A-404C-BA3A-D99BFD1AF480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2639088" y="2508927"/>
            <a:ext cx="1854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2">
                <a:solidFill>
                  <a:schemeClr val="dk1"/>
                </a:solidFill>
                <a:latin typeface="Calibri" panose="020F0502020204030204" pitchFamily="34" charset="0"/>
              </a:rPr>
              <a:t>Declare Business Continuity Plan</a:t>
            </a:r>
          </a:p>
        </p:txBody>
      </p:sp>
      <p:sp>
        <p:nvSpPr>
          <p:cNvPr id="29" name="OTLSHAPE_SLM_3ff1d2cf17a04dc7ad850089267784e6_Date" hidden="1">
            <a:extLst>
              <a:ext uri="{FF2B5EF4-FFF2-40B4-BE49-F238E27FC236}">
                <a16:creationId xmlns:a16="http://schemas.microsoft.com/office/drawing/2014/main" id="{4842E668-AEF6-4007-A526-7BE46A0A86B5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2</a:t>
            </a:r>
          </a:p>
        </p:txBody>
      </p:sp>
      <p:sp>
        <p:nvSpPr>
          <p:cNvPr id="33" name="OTLSHAPE_SLM_0aec949068fc4edb9016a17022f2fa0f_Date" hidden="1">
            <a:extLst>
              <a:ext uri="{FF2B5EF4-FFF2-40B4-BE49-F238E27FC236}">
                <a16:creationId xmlns:a16="http://schemas.microsoft.com/office/drawing/2014/main" id="{22D361A9-CADD-4ACE-8462-CF521903A0B5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3</a:t>
            </a:r>
          </a:p>
        </p:txBody>
      </p:sp>
      <p:sp>
        <p:nvSpPr>
          <p:cNvPr id="34" name="OTLSHAPE_SLM_a082688a646c41b89fd9c789a04e5fb9_Date" hidden="1">
            <a:extLst>
              <a:ext uri="{FF2B5EF4-FFF2-40B4-BE49-F238E27FC236}">
                <a16:creationId xmlns:a16="http://schemas.microsoft.com/office/drawing/2014/main" id="{73CC79D0-7CB2-4381-92E7-70934466296F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4</a:t>
            </a:r>
          </a:p>
        </p:txBody>
      </p:sp>
      <p:sp>
        <p:nvSpPr>
          <p:cNvPr id="36" name="OTLSHAPE_SLM_eb93403433304ea981e8af436a845f5a_Date" hidden="1">
            <a:extLst>
              <a:ext uri="{FF2B5EF4-FFF2-40B4-BE49-F238E27FC236}">
                <a16:creationId xmlns:a16="http://schemas.microsoft.com/office/drawing/2014/main" id="{E68626C7-2B5C-4D6A-BA0C-293711399B43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6</a:t>
            </a:r>
          </a:p>
        </p:txBody>
      </p:sp>
      <p:sp>
        <p:nvSpPr>
          <p:cNvPr id="39" name="OTLSHAPE_SLT_72b320f81b6e4b04a3fce01de595adb0_TextPercentage" hidden="1">
            <a:extLst>
              <a:ext uri="{FF2B5EF4-FFF2-40B4-BE49-F238E27FC236}">
                <a16:creationId xmlns:a16="http://schemas.microsoft.com/office/drawing/2014/main" id="{9C570D3A-B3AF-4FB1-A819-03679425C06D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OTLSHAPE_SLT_72b320f81b6e4b04a3fce01de595adb0_JoinedDate" hidden="1">
            <a:extLst>
              <a:ext uri="{FF2B5EF4-FFF2-40B4-BE49-F238E27FC236}">
                <a16:creationId xmlns:a16="http://schemas.microsoft.com/office/drawing/2014/main" id="{AADB6DED-3340-4B08-A1E2-644B88E9B1A7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2700" y="-618242"/>
            <a:ext cx="723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6 - Apr 15</a:t>
            </a:r>
          </a:p>
        </p:txBody>
      </p:sp>
      <p:sp>
        <p:nvSpPr>
          <p:cNvPr id="42" name="OTLSHAPE_SLT_72b320f81b6e4b04a3fce01de595adb0_StartDate" hidden="1">
            <a:extLst>
              <a:ext uri="{FF2B5EF4-FFF2-40B4-BE49-F238E27FC236}">
                <a16:creationId xmlns:a16="http://schemas.microsoft.com/office/drawing/2014/main" id="{A2937349-A49E-4B54-828C-45C26C0C7296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OTLSHAPE_SLT_72b320f81b6e4b04a3fce01de595adb0_EndDate" hidden="1">
            <a:extLst>
              <a:ext uri="{FF2B5EF4-FFF2-40B4-BE49-F238E27FC236}">
                <a16:creationId xmlns:a16="http://schemas.microsoft.com/office/drawing/2014/main" id="{2C65B005-C965-4379-AEAA-FED3E5965CC7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OTLSHAPE_SLT_cb830a95773b4d238e1a6baad2d9efab_TextPercentage" hidden="1">
            <a:extLst>
              <a:ext uri="{FF2B5EF4-FFF2-40B4-BE49-F238E27FC236}">
                <a16:creationId xmlns:a16="http://schemas.microsoft.com/office/drawing/2014/main" id="{69EC4F3E-301B-4EBB-93DE-7C700D5CAE5D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8" name="OTLSHAPE_SLT_cb830a95773b4d238e1a6baad2d9efab_JoinedDate" hidden="1">
            <a:extLst>
              <a:ext uri="{FF2B5EF4-FFF2-40B4-BE49-F238E27FC236}">
                <a16:creationId xmlns:a16="http://schemas.microsoft.com/office/drawing/2014/main" id="{7822D4A5-B157-40EA-8C88-62B8D236027E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2700" y="-695186"/>
            <a:ext cx="787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12 - Apr 18</a:t>
            </a:r>
          </a:p>
        </p:txBody>
      </p:sp>
      <p:sp>
        <p:nvSpPr>
          <p:cNvPr id="49" name="OTLSHAPE_SLT_cb830a95773b4d238e1a6baad2d9efab_StartDate" hidden="1">
            <a:extLst>
              <a:ext uri="{FF2B5EF4-FFF2-40B4-BE49-F238E27FC236}">
                <a16:creationId xmlns:a16="http://schemas.microsoft.com/office/drawing/2014/main" id="{83AB99CF-2748-450E-8C62-1B33CD520E14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0" name="OTLSHAPE_SLT_cb830a95773b4d238e1a6baad2d9efab_EndDate" hidden="1">
            <a:extLst>
              <a:ext uri="{FF2B5EF4-FFF2-40B4-BE49-F238E27FC236}">
                <a16:creationId xmlns:a16="http://schemas.microsoft.com/office/drawing/2014/main" id="{30A23BEE-6F23-4A4F-8BD4-561E2D209F1F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OTLSHAPE_SLT_302ad5dd614e43839f4e52cba7530e7d_TextPercentage" hidden="1">
            <a:extLst>
              <a:ext uri="{FF2B5EF4-FFF2-40B4-BE49-F238E27FC236}">
                <a16:creationId xmlns:a16="http://schemas.microsoft.com/office/drawing/2014/main" id="{CD414E2C-3DF5-43BE-8C21-AE1C9D2A5DC4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3" name="OTLSHAPE_SLT_302ad5dd614e43839f4e52cba7530e7d_JoinedDate" hidden="1">
            <a:extLst>
              <a:ext uri="{FF2B5EF4-FFF2-40B4-BE49-F238E27FC236}">
                <a16:creationId xmlns:a16="http://schemas.microsoft.com/office/drawing/2014/main" id="{B35004E6-B2C5-46FF-AC5A-7A9320001DCC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2700" y="-695186"/>
            <a:ext cx="787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18 - Apr 24</a:t>
            </a:r>
          </a:p>
        </p:txBody>
      </p:sp>
      <p:sp>
        <p:nvSpPr>
          <p:cNvPr id="54" name="OTLSHAPE_SLT_302ad5dd614e43839f4e52cba7530e7d_StartDate" hidden="1">
            <a:extLst>
              <a:ext uri="{FF2B5EF4-FFF2-40B4-BE49-F238E27FC236}">
                <a16:creationId xmlns:a16="http://schemas.microsoft.com/office/drawing/2014/main" id="{11E708B5-3562-47B8-9AF2-EBE17CFA67AC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OTLSHAPE_SLT_302ad5dd614e43839f4e52cba7530e7d_EndDate" hidden="1">
            <a:extLst>
              <a:ext uri="{FF2B5EF4-FFF2-40B4-BE49-F238E27FC236}">
                <a16:creationId xmlns:a16="http://schemas.microsoft.com/office/drawing/2014/main" id="{708A3BC6-5686-4C3E-BD1B-C37579A2AD0A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9" name="OTLSHAPE_SLT_e8a0d0690d7843edaca796e8b25719da_TextPercentage" hidden="1">
            <a:extLst>
              <a:ext uri="{FF2B5EF4-FFF2-40B4-BE49-F238E27FC236}">
                <a16:creationId xmlns:a16="http://schemas.microsoft.com/office/drawing/2014/main" id="{3BC4CAA2-88CA-4682-ADBB-AFCA986B9050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0" name="OTLSHAPE_SLT_e8a0d0690d7843edaca796e8b25719da_JoinedDate" hidden="1">
            <a:extLst>
              <a:ext uri="{FF2B5EF4-FFF2-40B4-BE49-F238E27FC236}">
                <a16:creationId xmlns:a16="http://schemas.microsoft.com/office/drawing/2014/main" id="{6847AD5F-D871-4DC2-92B1-3D5F7C7932C7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2700" y="-695186"/>
            <a:ext cx="787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19 - Apr 23</a:t>
            </a:r>
          </a:p>
        </p:txBody>
      </p:sp>
      <p:sp>
        <p:nvSpPr>
          <p:cNvPr id="61" name="OTLSHAPE_SLT_e8a0d0690d7843edaca796e8b25719da_StartDate" hidden="1">
            <a:extLst>
              <a:ext uri="{FF2B5EF4-FFF2-40B4-BE49-F238E27FC236}">
                <a16:creationId xmlns:a16="http://schemas.microsoft.com/office/drawing/2014/main" id="{A971D2C5-08A8-469E-92A8-F3E8DD60B367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OTLSHAPE_SLT_e8a0d0690d7843edaca796e8b25719da_EndDate" hidden="1">
            <a:extLst>
              <a:ext uri="{FF2B5EF4-FFF2-40B4-BE49-F238E27FC236}">
                <a16:creationId xmlns:a16="http://schemas.microsoft.com/office/drawing/2014/main" id="{88B6CD29-CDEE-42F4-A230-F1951083DF01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4" name="OTLSHAPE_SLM_d368e01a32b34fc3b54126c6ffd82576_Date" hidden="1">
            <a:extLst>
              <a:ext uri="{FF2B5EF4-FFF2-40B4-BE49-F238E27FC236}">
                <a16:creationId xmlns:a16="http://schemas.microsoft.com/office/drawing/2014/main" id="{392D68FE-5DFC-4C58-A1F5-924BB2C6C765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24</a:t>
            </a:r>
          </a:p>
        </p:txBody>
      </p:sp>
      <p:sp>
        <p:nvSpPr>
          <p:cNvPr id="67" name="OTLSHAPE_SLT_2e86747a0e4d40369fc9e624eddee8ac_TextPercentage" hidden="1">
            <a:extLst>
              <a:ext uri="{FF2B5EF4-FFF2-40B4-BE49-F238E27FC236}">
                <a16:creationId xmlns:a16="http://schemas.microsoft.com/office/drawing/2014/main" id="{1404867F-CEE7-4318-90B0-5DF6EC4AA0B3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8" name="OTLSHAPE_SLT_2e86747a0e4d40369fc9e624eddee8ac_JoinedDate" hidden="1">
            <a:extLst>
              <a:ext uri="{FF2B5EF4-FFF2-40B4-BE49-F238E27FC236}">
                <a16:creationId xmlns:a16="http://schemas.microsoft.com/office/drawing/2014/main" id="{A91575EF-BFF5-4EEF-9EC6-45B04476D1F5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2700" y="-695186"/>
            <a:ext cx="787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25 - Apr 28</a:t>
            </a:r>
          </a:p>
        </p:txBody>
      </p:sp>
      <p:sp>
        <p:nvSpPr>
          <p:cNvPr id="70" name="OTLSHAPE_SLT_2e86747a0e4d40369fc9e624eddee8ac_StartDate" hidden="1">
            <a:extLst>
              <a:ext uri="{FF2B5EF4-FFF2-40B4-BE49-F238E27FC236}">
                <a16:creationId xmlns:a16="http://schemas.microsoft.com/office/drawing/2014/main" id="{41BAA923-26BD-44EE-92DC-D8B9EB8202EA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2" name="OTLSHAPE_SLT_2e86747a0e4d40369fc9e624eddee8ac_EndDate" hidden="1">
            <a:extLst>
              <a:ext uri="{FF2B5EF4-FFF2-40B4-BE49-F238E27FC236}">
                <a16:creationId xmlns:a16="http://schemas.microsoft.com/office/drawing/2014/main" id="{CA246E0C-9E53-4A9B-B9EA-F38CAE7726F4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7" name="OTLSHAPE_SLT_dee062f831824c40b729e5fc0a7398ab_Duration" hidden="1">
            <a:extLst>
              <a:ext uri="{FF2B5EF4-FFF2-40B4-BE49-F238E27FC236}">
                <a16:creationId xmlns:a16="http://schemas.microsoft.com/office/drawing/2014/main" id="{F8314840-CB10-4D1F-A2C6-4F5A70C56556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12700" y="-387410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1.8 days</a:t>
            </a:r>
          </a:p>
        </p:txBody>
      </p:sp>
      <p:sp>
        <p:nvSpPr>
          <p:cNvPr id="88" name="OTLSHAPE_SLT_dee062f831824c40b729e5fc0a7398ab_TextPercentage" hidden="1">
            <a:extLst>
              <a:ext uri="{FF2B5EF4-FFF2-40B4-BE49-F238E27FC236}">
                <a16:creationId xmlns:a16="http://schemas.microsoft.com/office/drawing/2014/main" id="{8FB32410-0CC0-4C80-93F7-818F87EA7EEB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9" name="OTLSHAPE_SLT_dee062f831824c40b729e5fc0a7398ab_JoinedDate" hidden="1">
            <a:extLst>
              <a:ext uri="{FF2B5EF4-FFF2-40B4-BE49-F238E27FC236}">
                <a16:creationId xmlns:a16="http://schemas.microsoft.com/office/drawing/2014/main" id="{AAA251C1-1204-4341-86D9-3B82815BFE80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2700" y="-618242"/>
            <a:ext cx="7620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29 - May 3</a:t>
            </a:r>
          </a:p>
        </p:txBody>
      </p:sp>
      <p:sp>
        <p:nvSpPr>
          <p:cNvPr id="90" name="OTLSHAPE_SLT_dee062f831824c40b729e5fc0a7398ab_StartDate" hidden="1">
            <a:extLst>
              <a:ext uri="{FF2B5EF4-FFF2-40B4-BE49-F238E27FC236}">
                <a16:creationId xmlns:a16="http://schemas.microsoft.com/office/drawing/2014/main" id="{57F3730C-977E-4D22-97D9-0C766FE49CD2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1" name="OTLSHAPE_SLT_dee062f831824c40b729e5fc0a7398ab_EndDate" hidden="1">
            <a:extLst>
              <a:ext uri="{FF2B5EF4-FFF2-40B4-BE49-F238E27FC236}">
                <a16:creationId xmlns:a16="http://schemas.microsoft.com/office/drawing/2014/main" id="{19BC0103-5D35-4BD2-85A5-B2D4E756807F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2" name="OTLSHAPE_SLM_d1dcd03e753e44f9b3bb054a330fe3c7_Date" hidden="1">
            <a:extLst>
              <a:ext uri="{FF2B5EF4-FFF2-40B4-BE49-F238E27FC236}">
                <a16:creationId xmlns:a16="http://schemas.microsoft.com/office/drawing/2014/main" id="{554F1818-277F-484B-A4EF-54ED249ED02B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May 1</a:t>
            </a:r>
          </a:p>
        </p:txBody>
      </p:sp>
      <p:cxnSp>
        <p:nvCxnSpPr>
          <p:cNvPr id="15" name="OTLSHAPE_TB_00000000000000000000000000000000_Separator1">
            <a:extLst>
              <a:ext uri="{FF2B5EF4-FFF2-40B4-BE49-F238E27FC236}">
                <a16:creationId xmlns:a16="http://schemas.microsoft.com/office/drawing/2014/main" id="{BC37BC1F-052C-4520-A901-9D17637C029F}"/>
              </a:ext>
            </a:extLst>
          </p:cNvPr>
          <p:cNvCxnSpPr/>
          <p:nvPr>
            <p:custDataLst>
              <p:tags r:id="rId102"/>
            </p:custDataLst>
          </p:nvPr>
        </p:nvCxnSpPr>
        <p:spPr>
          <a:xfrm>
            <a:off x="2831187" y="530098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OTLSHAPE_TB_00000000000000000000000000000000_Separator2">
            <a:extLst>
              <a:ext uri="{FF2B5EF4-FFF2-40B4-BE49-F238E27FC236}">
                <a16:creationId xmlns:a16="http://schemas.microsoft.com/office/drawing/2014/main" id="{E84C5A78-6B99-4A0D-8FC9-FC6A3E533E76}"/>
              </a:ext>
            </a:extLst>
          </p:cNvPr>
          <p:cNvCxnSpPr/>
          <p:nvPr>
            <p:custDataLst>
              <p:tags r:id="rId103"/>
            </p:custDataLst>
          </p:nvPr>
        </p:nvCxnSpPr>
        <p:spPr>
          <a:xfrm>
            <a:off x="4106712" y="530098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3">
            <a:extLst>
              <a:ext uri="{FF2B5EF4-FFF2-40B4-BE49-F238E27FC236}">
                <a16:creationId xmlns:a16="http://schemas.microsoft.com/office/drawing/2014/main" id="{DDDFEA39-3D76-4C77-9462-4CDC063B8E33}"/>
              </a:ext>
            </a:extLst>
          </p:cNvPr>
          <p:cNvCxnSpPr/>
          <p:nvPr>
            <p:custDataLst>
              <p:tags r:id="rId104"/>
            </p:custDataLst>
          </p:nvPr>
        </p:nvCxnSpPr>
        <p:spPr>
          <a:xfrm>
            <a:off x="5382237" y="530098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TB_00000000000000000000000000000000_Separator4">
            <a:extLst>
              <a:ext uri="{FF2B5EF4-FFF2-40B4-BE49-F238E27FC236}">
                <a16:creationId xmlns:a16="http://schemas.microsoft.com/office/drawing/2014/main" id="{128AB532-A57A-4AB6-8E17-12B7F3C15CC8}"/>
              </a:ext>
            </a:extLst>
          </p:cNvPr>
          <p:cNvCxnSpPr/>
          <p:nvPr>
            <p:custDataLst>
              <p:tags r:id="rId105"/>
            </p:custDataLst>
          </p:nvPr>
        </p:nvCxnSpPr>
        <p:spPr>
          <a:xfrm>
            <a:off x="6657762" y="530098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B_00000000000000000000000000000000_Separator5">
            <a:extLst>
              <a:ext uri="{FF2B5EF4-FFF2-40B4-BE49-F238E27FC236}">
                <a16:creationId xmlns:a16="http://schemas.microsoft.com/office/drawing/2014/main" id="{84C63607-2163-4A61-B5A1-481282495249}"/>
              </a:ext>
            </a:extLst>
          </p:cNvPr>
          <p:cNvCxnSpPr/>
          <p:nvPr>
            <p:custDataLst>
              <p:tags r:id="rId106"/>
            </p:custDataLst>
          </p:nvPr>
        </p:nvCxnSpPr>
        <p:spPr>
          <a:xfrm>
            <a:off x="7933286" y="530098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TB_00000000000000000000000000000000_Separator6">
            <a:extLst>
              <a:ext uri="{FF2B5EF4-FFF2-40B4-BE49-F238E27FC236}">
                <a16:creationId xmlns:a16="http://schemas.microsoft.com/office/drawing/2014/main" id="{378D278B-DC82-47C9-A506-C572B7B475FF}"/>
              </a:ext>
            </a:extLst>
          </p:cNvPr>
          <p:cNvCxnSpPr/>
          <p:nvPr>
            <p:custDataLst>
              <p:tags r:id="rId107"/>
            </p:custDataLst>
          </p:nvPr>
        </p:nvCxnSpPr>
        <p:spPr>
          <a:xfrm>
            <a:off x="9208812" y="530098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TB_00000000000000000000000000000000_Separator7">
            <a:extLst>
              <a:ext uri="{FF2B5EF4-FFF2-40B4-BE49-F238E27FC236}">
                <a16:creationId xmlns:a16="http://schemas.microsoft.com/office/drawing/2014/main" id="{E3135633-B2F4-4DB8-A158-9979A43C1C78}"/>
              </a:ext>
            </a:extLst>
          </p:cNvPr>
          <p:cNvCxnSpPr/>
          <p:nvPr>
            <p:custDataLst>
              <p:tags r:id="rId108"/>
            </p:custDataLst>
          </p:nvPr>
        </p:nvCxnSpPr>
        <p:spPr>
          <a:xfrm>
            <a:off x="10484336" y="530098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OTLSHAPE_T_71f4e8e30f8b4054b52122f532f9bc7c_Shape">
            <a:extLst>
              <a:ext uri="{FF2B5EF4-FFF2-40B4-BE49-F238E27FC236}">
                <a16:creationId xmlns:a16="http://schemas.microsoft.com/office/drawing/2014/main" id="{846BFDA3-9AB2-4862-84F8-9A6D6F548513}"/>
              </a:ext>
            </a:extLst>
          </p:cNvPr>
          <p:cNvSpPr/>
          <p:nvPr>
            <p:custDataLst>
              <p:tags r:id="rId109"/>
            </p:custDataLst>
          </p:nvPr>
        </p:nvSpPr>
        <p:spPr>
          <a:xfrm>
            <a:off x="1555665" y="4711361"/>
            <a:ext cx="10045700" cy="127000"/>
          </a:xfrm>
          <a:prstGeom prst="homePlate">
            <a:avLst/>
          </a:prstGeom>
          <a:solidFill>
            <a:srgbClr val="93939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TLSHAPE_T_71f4e8e30f8b4054b52122f532f9bc7c_ShapePercentage" hidden="1">
            <a:extLst>
              <a:ext uri="{FF2B5EF4-FFF2-40B4-BE49-F238E27FC236}">
                <a16:creationId xmlns:a16="http://schemas.microsoft.com/office/drawing/2014/main" id="{F11FB9F8-24F5-4A87-B781-ADADD094BBF5}"/>
              </a:ext>
            </a:extLst>
          </p:cNvPr>
          <p:cNvSpPr/>
          <p:nvPr>
            <p:custDataLst>
              <p:tags r:id="rId110"/>
            </p:custDataLst>
          </p:nvPr>
        </p:nvSpPr>
        <p:spPr>
          <a:xfrm>
            <a:off x="1555665" y="4711361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OTLSHAPE_T_71f4e8e30f8b4054b52122f532f9bc7c_Title">
            <a:extLst>
              <a:ext uri="{FF2B5EF4-FFF2-40B4-BE49-F238E27FC236}">
                <a16:creationId xmlns:a16="http://schemas.microsoft.com/office/drawing/2014/main" id="{128FFA25-5E93-43A8-8D61-EB5CB171EF4E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555665" y="4838361"/>
            <a:ext cx="1219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2">
                <a:solidFill>
                  <a:schemeClr val="dk1"/>
                </a:solidFill>
                <a:latin typeface="Calibri" panose="020F0502020204030204" pitchFamily="34" charset="0"/>
              </a:rPr>
              <a:t>Crisis communication</a:t>
            </a:r>
          </a:p>
        </p:txBody>
      </p:sp>
      <p:sp>
        <p:nvSpPr>
          <p:cNvPr id="14" name="OTLSHAPE_T_71f4e8e30f8b4054b52122f532f9bc7c_Duration" hidden="1">
            <a:extLst>
              <a:ext uri="{FF2B5EF4-FFF2-40B4-BE49-F238E27FC236}">
                <a16:creationId xmlns:a16="http://schemas.microsoft.com/office/drawing/2014/main" id="{C4922378-545D-46A3-9B40-A8E0F6B9DA5D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1"/>
                </a:solidFill>
                <a:latin typeface="Calibri" panose="020F0502020204030204" pitchFamily="34" charset="0"/>
              </a:rPr>
              <a:t>21.5 days</a:t>
            </a:r>
          </a:p>
        </p:txBody>
      </p:sp>
      <p:sp>
        <p:nvSpPr>
          <p:cNvPr id="20" name="OTLSHAPE_T_71f4e8e30f8b4054b52122f532f9bc7c_TextPercentage" hidden="1">
            <a:extLst>
              <a:ext uri="{FF2B5EF4-FFF2-40B4-BE49-F238E27FC236}">
                <a16:creationId xmlns:a16="http://schemas.microsoft.com/office/drawing/2014/main" id="{90B680A5-3B6A-4874-9646-9CE541A75E78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OTLSHAPE_T_71f4e8e30f8b4054b52122f532f9bc7c_JoinedDate" hidden="1">
            <a:extLst>
              <a:ext uri="{FF2B5EF4-FFF2-40B4-BE49-F238E27FC236}">
                <a16:creationId xmlns:a16="http://schemas.microsoft.com/office/drawing/2014/main" id="{F736F123-BB60-42AB-9CC5-657B4A2D568E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12700" y="-541298"/>
            <a:ext cx="6985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2 - May 3</a:t>
            </a:r>
          </a:p>
        </p:txBody>
      </p:sp>
      <p:sp>
        <p:nvSpPr>
          <p:cNvPr id="25" name="OTLSHAPE_T_71f4e8e30f8b4054b52122f532f9bc7c_StartDate" hidden="1">
            <a:extLst>
              <a:ext uri="{FF2B5EF4-FFF2-40B4-BE49-F238E27FC236}">
                <a16:creationId xmlns:a16="http://schemas.microsoft.com/office/drawing/2014/main" id="{4491D73E-D07C-447C-A980-3E753BF3D804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OTLSHAPE_T_71f4e8e30f8b4054b52122f532f9bc7c_EndDate" hidden="1">
            <a:extLst>
              <a:ext uri="{FF2B5EF4-FFF2-40B4-BE49-F238E27FC236}">
                <a16:creationId xmlns:a16="http://schemas.microsoft.com/office/drawing/2014/main" id="{1F6B7D70-E25E-4DB7-AC6D-4571DDFEB652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OTLSHAPE_M_a0e2fb0118aa4c78a08382f9c431bb7b_Shape">
            <a:extLst>
              <a:ext uri="{FF2B5EF4-FFF2-40B4-BE49-F238E27FC236}">
                <a16:creationId xmlns:a16="http://schemas.microsoft.com/office/drawing/2014/main" id="{99CCDE0A-2291-462E-A9CE-C1569250754A}"/>
              </a:ext>
            </a:extLst>
          </p:cNvPr>
          <p:cNvSpPr/>
          <p:nvPr>
            <p:custDataLst>
              <p:tags r:id="rId117"/>
            </p:custDataLst>
          </p:nvPr>
        </p:nvSpPr>
        <p:spPr>
          <a:xfrm>
            <a:off x="11007581" y="5529580"/>
            <a:ext cx="228600" cy="2540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TLSHAPE_M_00a6cbc7b45b4203897e1beb5f03a3ee_Shape">
            <a:extLst>
              <a:ext uri="{FF2B5EF4-FFF2-40B4-BE49-F238E27FC236}">
                <a16:creationId xmlns:a16="http://schemas.microsoft.com/office/drawing/2014/main" id="{DFAE7C2C-1A33-4226-9191-5538BDA87089}"/>
              </a:ext>
            </a:extLst>
          </p:cNvPr>
          <p:cNvSpPr/>
          <p:nvPr>
            <p:custDataLst>
              <p:tags r:id="rId118"/>
            </p:custDataLst>
          </p:nvPr>
        </p:nvSpPr>
        <p:spPr>
          <a:xfrm>
            <a:off x="1441365" y="5529580"/>
            <a:ext cx="228600" cy="254000"/>
          </a:xfrm>
          <a:prstGeom prst="diamond">
            <a:avLst/>
          </a:prstGeom>
          <a:solidFill>
            <a:srgbClr val="E84C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TLSHAPE_M_00a6cbc7b45b4203897e1beb5f03a3ee_Title">
            <a:extLst>
              <a:ext uri="{FF2B5EF4-FFF2-40B4-BE49-F238E27FC236}">
                <a16:creationId xmlns:a16="http://schemas.microsoft.com/office/drawing/2014/main" id="{6CCDF1C2-A23F-4AC1-8DBB-2CD59228CDAE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202732" y="5976705"/>
            <a:ext cx="711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rgbClr val="EA161E"/>
                </a:solidFill>
                <a:latin typeface="Calibri" panose="020F0502020204030204" pitchFamily="34" charset="0"/>
              </a:rPr>
              <a:t>Crisis occurs</a:t>
            </a:r>
          </a:p>
        </p:txBody>
      </p:sp>
      <p:sp>
        <p:nvSpPr>
          <p:cNvPr id="173" name="OTLSHAPE_M_a0e2fb0118aa4c78a08382f9c431bb7b_Title">
            <a:extLst>
              <a:ext uri="{FF2B5EF4-FFF2-40B4-BE49-F238E27FC236}">
                <a16:creationId xmlns:a16="http://schemas.microsoft.com/office/drawing/2014/main" id="{85FADB9E-570E-45DC-B662-9E6AAFFBF68E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10623512" y="5976705"/>
            <a:ext cx="1003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Business as usual</a:t>
            </a:r>
          </a:p>
        </p:txBody>
      </p:sp>
      <p:sp>
        <p:nvSpPr>
          <p:cNvPr id="43" name="OTLSHAPE_M_a0e2fb0118aa4c78a08382f9c431bb7b_Date">
            <a:extLst>
              <a:ext uri="{FF2B5EF4-FFF2-40B4-BE49-F238E27FC236}">
                <a16:creationId xmlns:a16="http://schemas.microsoft.com/office/drawing/2014/main" id="{C9DC9BBD-6011-4446-B2E1-E7291FD1724F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10963067" y="5808980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May 1</a:t>
            </a:r>
          </a:p>
        </p:txBody>
      </p:sp>
      <p:sp>
        <p:nvSpPr>
          <p:cNvPr id="44" name="OTLSHAPE_M_00a6cbc7b45b4203897e1beb5f03a3ee_Date">
            <a:extLst>
              <a:ext uri="{FF2B5EF4-FFF2-40B4-BE49-F238E27FC236}">
                <a16:creationId xmlns:a16="http://schemas.microsoft.com/office/drawing/2014/main" id="{E9637FCD-6F48-418F-9C81-AC3F37BE85A8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1416876" y="5808980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Apr 2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B5BCBE8F-D42D-48A3-8F65-1165152F676D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63500" y="597063"/>
            <a:ext cx="7397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prstClr val="black"/>
                </a:solidFill>
                <a:latin typeface="+mj-lt"/>
              </a:rPr>
              <a:t>Crisis Management Timeline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818C1C62-113C-478F-8738-CCF89DF9FF07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63500" y="1138199"/>
            <a:ext cx="7132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Key activities and planning for risk mitigation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9946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IzZmYxZDJjZi0xN2EwLTRkYzctYWQ4NS0wMDg5MjY3Nzg0ZTYiLCJJbmRleCI6NCwiR3JvdXBJZCI6bnVsbCwiVGl0bGUiOiJJbmNpZGVudCByZXBvcnQiLCJEYXRlVGltZSI6IjIwMjItMDQtMDJUMjM6NTk6MDAiLCJQZXJjZW50YWdlQ29tcGxldGUiOm51bGwsIk5vdGUiOm51bGwsIlN0eWxlIjp7IiRpZCI6IjYiLCJUaXRsZVBvc2l0aW9uIjoiUmlnaHQiLCJEYXRlUG9zaXRpb24iOiJMZWZ0IiwiU2hhcGVUeXBlIjoxLCJTaGFwZVNpemUiOjAsIlNoYXBlU3R5bGUiOnsiJGlkIjoiNyIsIk1hcmdpbiI6eyIkaWQiOiI4IiwiVG9wIjowLjAsIkxlZnQiOjAuMCwiUmlnaHQiOjAuMCwiQm90dG9tIjowLjB9LCJQYWRkaW5nIjp7IiRpZCI6IjkiLCJUb3AiOjAuMCwiTGVmdCI6MC4wLCJSaWdodCI6MC4wLCJCb3R0b20iOjAuMH0sIkJhY2tncm91bmQiOnsiJGlkIjoiMTAiLCJDb2xvciI6eyIkaWQiOiIxMSIsIkEiOjI1NSwiUiI6MTc4LCJHIjoxNCwiQiI6MTh9fSwiSXNWaXNpYmxlIjp0cnVlLCJXaWR0aCI6MTIuMCwiSGVpZ2h0IjoxNC4wLCJCb3JkZXJTdHlsZSI6eyIkaWQiOiIxMiIsIkxpbmVDb2xvciI6bnVsbCwiTGluZVdlaWdodCI6MC4wLCJMaW5lVHlwZSI6MCwiUGFyZW50U3R5bGUiOm51bGx9LCJQYXJlbnRTdHlsZSI6bnVsbH0sIlRpdGxlU3R5bGUiOnsiJGlkIjoiMTMiLCJGb250U2V0dGluZ3MiOnsiJGlkIjoiMTQiLCJGb250U2l6ZSI6MTEsIkZvbnROYW1lIjoiQ2FsaWJyaSIsIklzQm9sZCI6dHJ1ZSwiSXNJdGFsaWMiOmZhbHNlLCJJc1VuZGVybGluZWQiOmZhbHNlLCJQYXJlbnRTdHlsZSI6bnVsbH0sIkF1dG9TaXplIjoyLCJGb3JlZ3JvdW5kIjp7IiRpZCI6IjE1IiwiQ29sb3IiOnsiJGlkIjoiMTYiLCJBIjoyNTUsIlIiOjAsIkciOjAsIkIiOjB9fSwiTWF4V2lkdGgiOjkxLjcyODgyMDgwMDc4MTI1LCJNYXhIZWlnaHQiOiJJbmZpbml0eSIsIlNtYXJ0Rm9yZWdyb3VuZElzQWN0aXZlIjpmYWxzZSwiSG9yaXpvbnRhbEFsaWdubWVudCI6MCwiVmVydGljYWxBbGlnbm1lbnQiOjAsIlNtYXJ0Rm9yZWdyb3VuZCI6bnVsbCwiQmFja2dyb3VuZEZpbGxUeXBlIjowLCJNYXJnaW4iOnsiJGlkIjoiMTciLCJUb3AiOjAuMCwiTGVmdCI6MC4wLCJSaWdodCI6MC4wLCJCb3R0b20iOjAuMH0sIlBhZGRpbmciOnsiJGlkIjoiMTgiLCJUb3AiOjAuMCwiTGVmdCI6MC4wLCJSaWdodCI6MC4wLCJCb3R0b20iOjAuMH0sIkJhY2tncm91bmQiOnsiJGlkIjoiMTkiLCJDb2xvciI6eyIkaWQiOiIyMCIsIkEiOjAsIlIiOjI1NSwiRyI6MjU1LCJCIjoyNTV9fSwiSXNWaXNpYmxlIjp0cnVlLCJXaWR0aCI6MC4wLCJIZWlnaHQiOjAuMCwiQm9yZGVyU3R5bGUiOm51bGwsIlBhcmVudFN0eWxlIjpudWxsfSwiRGF0ZVN0eWxlIjp7IiRpZCI6IjIxIiwiRm9udFNldHRpbmdzIjp7IiRpZCI6IjIyIiwiRm9udFNpemUiOjEwLCJGb250TmFtZSI6IkNhbGlicmkiLCJJc0JvbGQiOmZhbHNlLCJJc0l0YWxpYyI6ZmFsc2UsIklzVW5kZXJsaW5lZCI6ZmFsc2UsIlBhcmVudFN0eWxlIjpudWxsfSwiQXV0b1NpemUiOjAsIkZvcmVncm91bmQiOnsiJGlkIjoiMjMiLCJDb2xvciI6eyIkaWQiOiIyN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jUiLCJUb3AiOjAuMCwiTGVmdCI6MC4wLCJSaWdodCI6MC4wLCJCb3R0b20iOjAuMH0sIlBhZGRpbmciOnsiJGlkIjoiMjYiLCJUb3AiOjAuMCwiTGVmdCI6MC4wLCJSaWdodCI6MC4wLCJCb3R0b20iOjAuMH0sIkJhY2tncm91bmQiOnsiJGlkIjoiMjciLCJDb2xvciI6eyIkaWQiOiIyOCIsIkEiOjAsIlIiOjI1NSwiRyI6MjU1LCJCIjoyNTV9fSwiSXNWaXNpYmxlIjpmYWxzZSwiV2lkdGgiOjAuMCwiSGVpZ2h0IjowLjAsIkJvcmRlclN0eWxlIjpudWxsLCJQYXJlbnRTdHlsZSI6bnVsbH0sIkRhdGVGb3JtYXQiOnsiJGlkIjoiMj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AiLCJGb3JtYXQiOjAsIklzVmlzaWJsZSI6ZmFsc2UsIkxhc3RLbm93blZpc2liaWxpdHlTdGF0ZSI6ZmFsc2V9LCJJc1Zpc2libGUiOnRydWUsIlBhcmVudFN0eWxlIjpudWxsfSwiSHlwZXJsaW5rIjp7IiRpZCI6IjMxIiwiQWRkcmVzcyI6IiIsIlN1YkFkZHJlc3MiOiIifSwiSW1wb3J0SWQiOm51bGx9XSwiSWQiOiIwMDAwMDAwMC0wMDAwLTAwMDAtMDAwMC0wMDAwMDAwMDAwMDAiLCJJc1NpbmdsZUl0ZW1Sb3ciOnRydWV9LHsiJGlkIjoiMzIiLCJfdGFza3MiOltdLCJfbWlsZXN0b25lcyI6W3siJGlkIjoiMzMiLCJJZCI6IjBhZWM5NDkwLTY4ZmMtNGVkYi05MDE2LWExNzAyMmYyZmEwZiIsIkluZGV4Ijo1LCJHcm91cElkIjpudWxsLCJUaXRsZSI6IkFzc2VzICYgQ29udGFpbiBkYW1hZ2UiLCJEYXRlVGltZSI6IjIwMjItMDQtMDNUMjM6NTk6MDAiLCJQZXJjZW50YWdlQ29tcGxldGUiOm51bGwsIk5vdGUiOm51bGwsIlN0eWxlIjp7IiRpZCI6IjM0IiwiVGl0bGVQb3NpdGlvbiI6IlJpZ2h0IiwiRGF0ZVBvc2l0aW9uIjoiTGVmdCIsIlNoYXBlVHlwZSI6MSwiU2hhcGVTaXplIjowLCJTaGFwZVN0eWxlIjp7IiRpZCI6IjM1IiwiTWFyZ2luIjp7IiRyZWYiOiI4In0sIlBhZGRpbmciOnsiJHJlZiI6IjkifSwiQmFja2dyb3VuZCI6eyIkaWQiOiIzNiIsIkNvbG9yIjp7IiRpZCI6IjM3IiwiQSI6MjU1LCJSIjoxNzgsIkciOjE0LCJCIjoxOH19LCJJc1Zpc2libGUiOnRydWUsIldpZHRoIjoxMi4wLCJIZWlnaHQiOjE0LjAsIkJvcmRlclN0eWxlIjp7IiRpZCI6IjM4IiwiTGluZUNvbG9yIjpudWxsLCJMaW5lV2VpZ2h0IjowLjAsIkxpbmVUeXBlIjowLCJQYXJlbnRTdHlsZSI6bnVsbH0sIlBhcmVudFN0eWxlIjpudWxsfSwiVGl0bGVTdHlsZSI6eyIkaWQiOiIzOSIsIkZvbnRTZXR0aW5ncyI6eyIkaWQiOiI0MCIsIkZvbnRTaXplIjoxMSwiRm9udE5hbWUiOiJDYWxpYnJpIiwiSXNCb2xkIjpmYWxzZSwiSXNJdGFsaWMiOmZhbHNlLCJJc1VuZGVybGluZWQiOmZhbHNlLCJQYXJlbnRTdHlsZSI6bnVsbH0sIkF1dG9TaXplIjowLCJGb3JlZ3JvdW5kIjp7IiRpZCI6IjQxIiwiQ29sb3IiOnsiJGlkIjoiNDI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3In0sIlBhZGRpbmciOnsiJHJlZiI6IjE4In0sIkJhY2tncm91bmQiOnsiJGlkIjoiNDMiLCJDb2xvciI6eyIkaWQiOiI0NCIsIkEiOjAsIlIiOjI1NSwiRyI6MjU1LCJCIjoyNTV9fSwiSXNWaXNpYmxlIjp0cnVlLCJXaWR0aCI6MC4wLCJIZWlnaHQiOjAuMCwiQm9yZGVyU3R5bGUiOm51bGwsIlBhcmVudFN0eWxlIjpudWxsfSwiRGF0ZVN0eWxlIjp7IiRpZCI6IjQ1IiwiRm9udFNldHRpbmdzIjp7IiRpZCI6IjQ2IiwiRm9udFNpemUiOjEwLCJGb250TmFtZSI6IkNhbGlicmkiLCJJc0JvbGQiOmZhbHNlLCJJc0l0YWxpYyI6ZmFsc2UsIklzVW5kZXJsaW5lZCI6ZmFsc2UsIlBhcmVudFN0eWxlIjpudWxsfSwiQXV0b1NpemUiOjAsIkZvcmVncm91bmQiOnsiJGlkIjoiNDciLCJDb2xvciI6eyIkaWQiOiI0O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1In0sIlBhZGRpbmciOnsiJHJlZiI6IjI2In0sIkJhY2tncm91bmQiOnsiJGlkIjoiNDkiLCJDb2xvciI6eyIkaWQiOiI1MCIsIkEiOjAsIlIiOjI1NSwiRyI6MjU1LCJCIjoyNTV9fSwiSXNWaXNpYmxlIjpmYWxzZSwiV2lkdGgiOjAuMCwiSGVpZ2h0IjowLjAsIkJvcmRlclN0eWxlIjpudWxsLCJQYXJlbnRTdHlsZSI6bnVsbH0sIkRhdGVGb3JtYXQiOnsiJHJlZiI6IjI5In0sIldlZWtOdW1iZXJpbmciOnsiJGlkIjoiNTEiLCJGb3JtYXQiOjAsIklzVmlzaWJsZSI6ZmFsc2UsIkxhc3RLbm93blZpc2liaWxpdHlTdGF0ZSI6ZmFsc2V9LCJJc1Zpc2libGUiOnRydWUsIlBhcmVudFN0eWxlIjpudWxsfSwiSHlwZXJsaW5rIjp7IiRpZCI6IjUyIiwiQWRkcmVzcyI6IiIsIlN1YkFkZHJlc3MiOiIifSwiSW1wb3J0SWQiOm51bGx9XSwiSWQiOiIwMDAwMDAwMC0wMDAwLTAwMDAtMDAwMC0wMDAwMDAwMDAwMDAiLCJJc1NpbmdsZUl0ZW1Sb3ciOnRydWV9LHsiJGlkIjoiNTMiLCJfdGFza3MiOltdLCJfbWlsZXN0b25lcyI6W3siJGlkIjoiNTQiLCJJZCI6ImEwODI2ODhhLTY0NmMtNDFiOC05ZmQ5LWM3ODlhMDRlNWZiOSIsIkluZGV4Ijo2LCJHcm91cElkIjpudWxsLCJUaXRsZSI6IkRlY2xhcmUgQnVzaW5lc3MgQ29udGludWl0eSBQbGFuIiwiRGF0ZVRpbWUiOiIyMDIyLTA0LTA0VDIzOjU5OjAwIiwiUGVyY2VudGFnZUNvbXBsZXRlIjpudWxsLCJOb3RlIjpudWxsLCJTdHlsZSI6eyIkaWQiOiI1NSIsIlRpdGxlUG9zaXRpb24iOiJSaWdodCIsIkRhdGVQb3NpdGlvbiI6IkxlZnQiLCJTaGFwZVR5cGUiOjEsIlNoYXBlU2l6ZSI6MCwiU2hhcGVTdHlsZSI6eyIkaWQiOiI1NiIsIk1hcmdpbiI6eyIkcmVmIjoiOCJ9LCJQYWRkaW5nIjp7IiRyZWYiOiI5In0sIkJhY2tncm91bmQiOnsiJGlkIjoiNTciLCJDb2xvciI6eyIkaWQiOiI1OCIsIkEiOjI1NSwiUiI6MTc4LCJHIjoxNCwiQiI6MTh9fSwiSXNWaXNpYmxlIjp0cnVlLCJXaWR0aCI6MTIuMCwiSGVpZ2h0IjoxNC4wLCJCb3JkZXJTdHlsZSI6eyIkaWQiOiI1OSIsIkxpbmVDb2xvciI6bnVsbCwiTGluZVdlaWdodCI6MC4wLCJMaW5lVHlwZSI6MCwiUGFyZW50U3R5bGUiOm51bGx9LCJQYXJlbnRTdHlsZSI6bnVsbH0sIlRpdGxlU3R5bGUiOnsiJGlkIjoiNjAiLCJGb250U2V0dGluZ3MiOnsiJGlkIjoiNjEiLCJGb250U2l6ZSI6MTEsIkZvbnROYW1lIjoiQ2FsaWJyaSIsIklzQm9sZCI6ZmFsc2UsIklzSXRhbGljIjpmYWxzZSwiSXNVbmRlcmxpbmVkIjpmYWxzZSwiUGFyZW50U3R5bGUiOm51bGx9LCJBdXRvU2l6ZSI6MCwiRm9yZWdyb3VuZCI6eyIkaWQiOiI2MiIsIkNvbG9yIjp7IiRpZCI6IjYz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NyJ9LCJQYWRkaW5nIjp7IiRyZWYiOiIxOCJ9LCJCYWNrZ3JvdW5kIjp7IiRpZCI6IjY0IiwiQ29sb3IiOnsiJGlkIjoiNjUiLCJBIjowLCJSIjoyNTUsIkciOjI1NSwiQiI6MjU1fX0sIklzVmlzaWJsZSI6dHJ1ZSwiV2lkdGgiOjAuMCwiSGVpZ2h0IjowLjAsIkJvcmRlclN0eWxlIjpudWxsLCJQYXJlbnRTdHlsZSI6bnVsbH0sIkRhdGVTdHlsZSI6eyIkaWQiOiI2NiIsIkZvbnRTZXR0aW5ncyI6eyIkaWQiOiI2NyIsIkZvbnRTaXplIjoxMCwiRm9udE5hbWUiOiJDYWxpYnJpIiwiSXNCb2xkIjpmYWxzZSwiSXNJdGFsaWMiOmZhbHNlLCJJc1VuZGVybGluZWQiOmZhbHNlLCJQYXJlbnRTdHlsZSI6bnVsbH0sIkF1dG9TaXplIjowLCJGb3JlZ3JvdW5kIjp7IiRpZCI6IjY4IiwiQ29sb3IiOnsiJGlkIjoiNjk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yNSJ9LCJQYWRkaW5nIjp7IiRyZWYiOiIyNiJ9LCJCYWNrZ3JvdW5kIjp7IiRpZCI6IjcwIiwiQ29sb3IiOnsiJGlkIjoiNzEiLCJBIjowLCJSIjoyNTUsIkciOjI1NSwiQiI6MjU1fX0sIklzVmlzaWJsZSI6ZmFsc2UsIldpZHRoIjowLjAsIkhlaWdodCI6MC4wLCJCb3JkZXJTdHlsZSI6bnVsbCwiUGFyZW50U3R5bGUiOm51bGx9LCJEYXRlRm9ybWF0Ijp7IiRyZWYiOiIyOSJ9LCJXZWVrTnVtYmVyaW5nIjp7IiRpZCI6IjcyIiwiRm9ybWF0IjowLCJJc1Zpc2libGUiOmZhbHNlLCJMYXN0S25vd25WaXNpYmlsaXR5U3RhdGUiOmZhbHNlfSwiSXNWaXNpYmxlIjp0cnVlLCJQYXJlbnRTdHlsZSI6bnVsbH0sIkh5cGVybGluayI6eyIkaWQiOiI3MyIsIkFkZHJlc3MiOiIiLCJTdWJBZGRyZXNzIjoiIn0sIkltcG9ydElkIjpudWxsfV0sIklkIjoiMDAwMDAwMDAtMDAwMC0wMDAwLTAwMDAtMDAwMDAwMDAwMDAwIiwiSXNTaW5nbGVJdGVtUm93Ijp0cnVlfV0sIkluZGV4IjozLCJJZCI6IjhhMDExNzE3LWJjM2UtNGU3ZC05YTU2LThhMDhjMzA3MTllZiIsIkhlYWRlclRleHQiOm51bGwsIklzRGVmYXVsdCI6dHJ1ZSwiU3R5bGUiOnsiJGlkIjoiNzQiLCJIZWFkZXJTdHlsZSI6eyIkaWQiOiI3NSIsIlRleHRTdHlsZSI6eyIkaWQiOiI3NiIsIkZvbnRTZXR0aW5ncyI6eyIkaWQiOiI3NyIsIkZvbnRTaXplIjoxMSwiRm9udE5hbWUiOiJDYWxpYnJpIiwiSXNCb2xkIjpmYWxzZSwiSXNJdGFsaWMiOmZhbHNlLCJJc1VuZGVybGluZWQiOmZhbHNlLCJQYXJlbnRTdHlsZSI6bnVsbH0sIkF1dG9TaXplIjoyLCJGb3JlZ3JvdW5kIjp7IiRpZCI6Ijc4IiwiQ29sb3IiOnsiJGlkIjoiNzk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4MCIsIlRvcCI6MC4wLCJMZWZ0IjowLjAsIlJpZ2h0IjowLjAsIkJvdHRvbSI6MC4wfSwiUGFkZGluZyI6eyIkaWQiOiI4MSIsIlRvcCI6MC4wLCJMZWZ0IjowLjAsIlJpZ2h0IjowLjAsIkJvdHRvbSI6MC4wfSwiQmFja2dyb3VuZCI6bnVsbCwiSXNWaXNpYmxlIjp0cnVlLCJXaWR0aCI6MC4wLCJIZWlnaHQiOjAuMCwiQm9yZGVyU3R5bGUiOm51bGwsIlBhcmVudFN0eWxlIjpudWxsfSwiUmVjdGFuZ2xlU3R5bGUiOnsiJGlkIjoiODIiLCJNYXJnaW4iOnsiJGlkIjoiODMiLCJUb3AiOjAuMCwiTGVmdCI6MC4wLCJSaWdodCI6MC4wLCJCb3R0b20iOjAuMH0sIlBhZGRpbmciOnsiJGlkIjoiODQiLCJUb3AiOjAuMCwiTGVmdCI6MC4wLCJSaWdodCI6MC4wLCJCb3R0b20iOjAuMH0sIkJhY2tncm91bmQiOnsiJGlkIjoiODUiLCJDb2xvciI6eyIkaWQiOiI4NiIsIkEiOjYzLCJSIjoyNTUsIkciOjIxNywiQiI6MTAyfX0sIklzVmlzaWJsZSI6dHJ1ZSwiV2lkdGgiOjAuMCwiSGVpZ2h0IjowLjAsIkJvcmRlclN0eWxlIjp7IiRpZCI6Ijg3IiwiTGluZUNvbG9yIjp7IiRpZCI6Ijg4IiwiJHR5cGUiOiJOTFJFLkNvbW1vbi5Eb20uU29saWRDb2xvckJydXNoLCBOTFJFLkNvbW1vbiIsIkNvbG9yIjp7IiRpZCI6Ijg5IiwiQSI6MjU1LCJSIjoyNTUsIkciOjAsIkIiOjB9fSwiTGluZVdlaWdodCI6MC4wLCJMaW5lVHlwZSI6MCwiUGFyZW50U3R5bGUiOm51bGx9LCJQYXJlbnRTdHlsZSI6bnVsbH0sIk1hcmdpbiI6eyIkaWQiOiI5MCIsIlRvcCI6MC4wLCJMZWZ0IjowLjAsIlJpZ2h0IjowLjAsIkJvdHRvbSI6MC4wfSwiUGFkZGluZyI6eyIkaWQiOiI5MSIsIlRvcCI6MC4wLCJMZWZ0IjowLjAsIlJpZ2h0IjowLjAsIkJvdHRvbSI6MC4wfSwiQmFja2dyb3VuZCI6bnVsbCwiSXNWaXNpYmxlIjp0cnVlLCJXaWR0aCI6MC4wLCJIZWlnaHQiOjAuMCwiQm9yZGVyU3R5bGUiOm51bGwsIlBhcmVudFN0eWxlIjpudWxsfSwiQmFja2dyb3VuZFN0eWxlIjp7IiRpZCI6IjkyIiwiTWFyZ2luIjp7IiRpZCI6IjkzIiwiVG9wIjowLjAsIkxlZnQiOjAuMCwiUmlnaHQiOjAuMCwiQm90dG9tIjowLjB9LCJQYWRkaW5nIjp7IiRpZCI6Ijk0IiwiVG9wIjowLjAsIkxlZnQiOjAuMCwiUmlnaHQiOjAuMCwiQm90dG9tIjowLjB9LCJCYWNrZ3JvdW5kIjp7IiRpZCI6Ijk1IiwiQ29sb3IiOnsiJGlkIjoiOTYiLCJBIjo1MSwiUiI6MTY1LCJHIjoxNjUsIkIiOjE2NX19LCJJc1Zpc2libGUiOnRydWUsIldpZHRoIjowLjAsIkhlaWdodCI6MC4wLCJCb3JkZXJTdHlsZSI6eyIkaWQiOiI5NyIsIkxpbmVDb2xvciI6eyIkaWQiOiI5OCIsIiR0eXBlIjoiTkxSRS5Db21tb24uRG9tLlNvbGlkQ29sb3JCcnVzaCwgTkxSRS5Db21tb24iLCJDb2xvciI6eyIkaWQiOiI5OSIsIkEiOjI1NSwiUiI6MjU1LCJHIjowLCJCIjowfX0sIkxpbmVXZWlnaHQiOjAuMCwiTGluZVR5cGUiOjAsIlBhcmVudFN0eWxlIjpudWxsfSwiUGFyZW50U3R5bGUiOm51bGx9LCJNYXJnaW4iOnsiJGlkIjoiMTAwIiwiVG9wIjowLjAsIkxlZnQiOjAuMCwiUmlnaHQiOjAuMCwiQm90dG9tIjowLjB9LCJQYWRkaW5nIjp7IiRpZCI6IjEwMSIsIlRvcCI6MC4wLCJMZWZ0IjowLjAsIlJpZ2h0IjowLjAsIkJvdHRvbSI6MC4wfSwiSXNWaXNpYmxlIjpmYWxzZSwiV2lkdGgiOjAuMCwiSGVpZ2h0IjowLjAsIkJvcmRlclN0eWxlIjpudWxsLCJQYXJlbnRTdHlsZSI6bnVsbH19XSwiSWQiOiI5NGRhMzhiNS1jYTQ4LTRlM2YtOWExNy0yZTg4ZTdiZmYwMGIiLCJJbmRleCI6MywiSGVhZGVyVGV4dCI6IkluY2lkZW50IFx1MDAwYlJlc3BvbnNlIiwiU3R5bGUiOnsiJGlkIjoiMTAyIiwiSGVhZGVyU3R5bGUiOnsiJGlkIjoiMTAzIiwiVGV4dElzVmVydGljYWwiOmZhbHNlLCJUZXh0U3R5bGUiOnsiJGlkIjoiMTA0IiwiRm9udFNldHRpbmdzIjp7IiRpZCI6IjEwNSIsIkZvbnRTaXplIjoxMSwiRm9udE5hbWUiOiJDYWxpYnJpIiwiSXNCb2xkIjp0cnVlLCJJc0l0YWxpYyI6ZmFsc2UsIklzVW5kZXJsaW5lZCI6ZmFsc2UsIlBhcmVudFN0eWxlIjpudWxsfSwiQXV0b1NpemUiOjAsIkZvcmVncm91bmQiOnsiJGlkIjoiMTA2IiwiQ29sb3IiOnsiJGlkIjoiMTA3IiwiQSI6MjU1LCJSIjoyNTUsIkciOjI1NSwiQiI6MjU1fX0sIk1heFdpZHRoIjowLjAsIk1heEhlaWdodCI6MC4wLCJTbWFydEZvcmVncm91bmRJc0FjdGl2ZSI6ZmFsc2UsIkhvcml6b250YWxBbGlnbm1lbnQiOjAsIlZlcnRpY2FsQWxpZ25tZW50IjowLCJTbWFydEZvcmVncm91bmQiOm51bGwsIkJhY2tncm91bmRGaWxsVHlwZSI6MCwiTWFyZ2luIjp7IiRpZCI6IjEwOCIsIlRvcCI6MC4wLCJMZWZ0IjowLjAsIlJpZ2h0IjowLjAsIkJvdHRvbSI6MC4wfSwiUGFkZGluZyI6eyIkaWQiOiIxMDkiLCJUb3AiOjAuMCwiTGVmdCI6MC4wLCJSaWdodCI6MC4wLCJCb3R0b20iOjAuMH0sIkJhY2tncm91bmQiOm51bGwsIklzVmlzaWJsZSI6ZmFsc2UsIldpZHRoIjowLjAsIkhlaWdodCI6MC4wLCJCb3JkZXJTdHlsZSI6bnVsbCwiUGFyZW50U3R5bGUiOm51bGx9LCJSZWN0YW5nbGVTdHlsZSI6eyIkaWQiOiIxMTAiLCJNYXJnaW4iOnsiJGlkIjoiMTExIiwiVG9wIjowLjAsIkxlZnQiOjAuMCwiUmlnaHQiOjAuMCwiQm90dG9tIjowLjB9LCJQYWRkaW5nIjp7IiRpZCI6IjExMiIsIlRvcCI6MC4wLCJMZWZ0IjowLjAsIlJpZ2h0IjowLjAsIkJvdHRvbSI6MC4wfSwiQmFja2dyb3VuZCI6eyIkaWQiOiIxMTMiLCJDb2xvciI6eyIkaWQiOiIxMTQiLCJBIjoxNjUsIlIiOjE3OCwiRyI6MTQsIkIiOjE4fX0sIklzVmlzaWJsZSI6ZmFsc2UsIldpZHRoIjowLjAsIkhlaWdodCI6MC4wLCJCb3JkZXJTdHlsZSI6eyIkaWQiOiIxMTUiLCJMaW5lQ29sb3IiOnsiJGlkIjoiMTE2IiwiJHR5cGUiOiJOTFJFLkNvbW1vbi5Eb20uU29saWRDb2xvckJydXNoLCBOTFJFLkNvbW1vbiIsIkNvbG9yIjp7IiRpZCI6IjExNyIsIkEiOjI1NSwiUiI6MjIsIkciOjI4LCJCIjozNX19LCJMaW5lV2VpZ2h0IjowLjAsIkxpbmVUeXBlIjowLCJQYXJlbnRTdHlsZSI6bnVsbH0sIlBhcmVudFN0eWxlIjpudWxsfSwiTWFyZ2luIjp7IiRpZCI6IjExOCIsIlRvcCI6MC4wLCJMZWZ0IjowLjAsIlJpZ2h0IjowLjAsIkJvdHRvbSI6MC4wfSwiUGFkZGluZyI6eyIkaWQiOiIxMTkiLCJUb3AiOjAuMCwiTGVmdCI6MC4wLCJSaWdodCI6MC4wLCJCb3R0b20iOjAuMH0sIkJhY2tncm91bmQiOm51bGwsIklzVmlzaWJsZSI6dHJ1ZSwiV2lkdGgiOjAuMCwiSGVpZ2h0IjowLjAsIkJvcmRlclN0eWxlIjpudWxsLCJQYXJlbnRTdHlsZSI6bnVsbH0sIkJhY2tncm91bmRTdHlsZSI6eyIkaWQiOiIxMjAiLCJNYXJnaW4iOnsiJGlkIjoiMTIxIiwiVG9wIjowLjAsIkxlZnQiOjAuMCwiUmlnaHQiOjAuMCwiQm90dG9tIjowLjB9LCJQYWRkaW5nIjp7IiRpZCI6IjEyMiIsIlRvcCI6MC4wLCJMZWZ0IjowLjAsIlJpZ2h0IjowLjAsIkJvdHRvbSI6MC4wfSwiQmFja2dyb3VuZCI6eyIkaWQiOiIxMjMiLCJDb2xvciI6eyIkaWQiOiIxMjQiLCJBIjoyNSwiUiI6MjU1LCJHIjoyMTcsIkIiOjEwMn19LCJJc1Zpc2libGUiOnRydWUsIldpZHRoIjowLjAsIkhlaWdodCI6MC4wLCJCb3JkZXJTdHlsZSI6eyIkaWQiOiIxMjUiLCJMaW5lQ29sb3IiOnsiJGlkIjoiMTI2IiwiJHR5cGUiOiJOTFJFLkNvbW1vbi5Eb20uU29saWRDb2xvckJydXNoLCBOTFJFLkNvbW1vbiIsIkNvbG9yIjp7IiRpZCI6IjEyNyIsIkEiOjI1NSwiUiI6MjIsIkciOjI4LCJCIjozNX19LCJMaW5lV2VpZ2h0IjowLjAsIkxpbmVUeXBlIjowLCJQYXJlbnRTdHlsZSI6bnVsbH0sIlBhcmVudFN0eWxlIjpudWxsfSwiSXNBYm92ZVRpbWViYW5kIjp0cnVlLCJNYXJnaW4iOnsiJGlkIjoiMTI4IiwiVG9wIjowLjAsIkxlZnQiOjAuMCwiUmlnaHQiOjAuMCwiQm90dG9tIjowLjB9LCJQYWRkaW5nIjp7IiRpZCI6IjEyOSIsIlRvcCI6MC4wLCJMZWZ0IjowLjAsIlJpZ2h0IjowLjAsIkJvdHRvbSI6MC4wfSwiSXNWaXNpYmxlIjp0cnVlLCJXaWR0aCI6MC4wLCJIZWlnaHQiOjAuMCwiQm9yZGVyU3R5bGUiOnsiJGlkIjoiMTMwIiwiTGluZUNvbG9yIjpudWxsLCJMaW5lV2VpZ2h0IjowLjAsIkxpbmVUeXBlIjowLCJQYXJlbnRTdHlsZSI6bnVsbH0sIlBhcmVudFN0eWxlIjpudWxsfX0seyIkaWQiOiIxMzEiLCJfYWN0aXZpdGllcyI6W3siJGlkIjoiMTMyIiwiX3Jvd3MiOlt7IiRpZCI6IjEzMyIsIl90YXNrcyI6W10sIl9taWxlc3RvbmVzIjpbeyIkaWQiOiIxMzQiLCJJZCI6ImViOTM0MDM0LTMzMzAtNGVhOS04MWU4LWFmNDM2YTg0NWY1YSIsIkluZGV4Ijo4LCJHcm91cElkIjpudWxsLCJUaXRsZSI6IkNvbnRhY3Qgc3RhZmYsIHZlbmRvcnMsIGNsaWVudHMiLCJEYXRlVGltZSI6IjIwMjItMDQtMDZUMjM6NTk6MDAiLCJQZXJjZW50YWdlQ29tcGxldGUiOm51bGwsIk5vdGUiOm51bGwsIlN0eWxlIjp7IiRpZCI6IjEzNSIsIlRpdGxlUG9zaXRpb24iOiJSaWdodCIsIkRhdGVQb3NpdGlvbiI6IkxlZnQiLCJTaGFwZVR5cGUiOjEsIlNoYXBlU2l6ZSI6MCwiU2hhcGVTdHlsZSI6eyIkaWQiOiIxMzYiLCJNYXJnaW4iOnsiJHJlZiI6IjgifSwiUGFkZGluZyI6eyIkcmVmIjoiOSJ9LCJCYWNrZ3JvdW5kIjp7IiRpZCI6IjEzNyIsIkNvbG9yIjp7IiRpZCI6IjEzOCIsIkEiOjI1NSwiUiI6NjgsIkciOjExNCwiQiI6MTk2fX0sIklzVmlzaWJsZSI6dHJ1ZSwiV2lkdGgiOjEyLjAsIkhlaWdodCI6MTQuMCwiQm9yZGVyU3R5bGUiOnsiJGlkIjoiMTM5IiwiTGluZUNvbG9yIjpudWxsLCJMaW5lV2VpZ2h0IjowLjAsIkxpbmVUeXBlIjowLCJQYXJlbnRTdHlsZSI6bnVsbH0sIlBhcmVudFN0eWxlIjpudWxsfSwiVGl0bGVTdHlsZSI6eyIkaWQiOiIxNDAiLCJGb250U2V0dGluZ3MiOnsiJGlkIjoiMTQxIiwiRm9udFNpemUiOjExLCJGb250TmFtZSI6IkNhbGlicmkiLCJJc0JvbGQiOmZhbHNlLCJJc0l0YWxpYyI6ZmFsc2UsIklzVW5kZXJsaW5lZCI6ZmFsc2UsIlBhcmVudFN0eWxlIjpudWxsfSwiQXV0b1NpemUiOjIsIkZvcmVncm91bmQiOnsiJGlkIjoiMTQyIiwiQ29sb3IiOnsiJGlkIjoiMTQzIiwiQSI6MjU1LCJSIjowLCJHIjowLCJCIjowfX0sIk1heFdpZHRoIjoxMzcuNjc2MTkyOTk5ODg5NDgsIk1heEhlaWdodCI6IkluZmluaXR5IiwiU21hcnRGb3JlZ3JvdW5kSXNBY3RpdmUiOmZhbHNlLCJIb3Jpem9udGFsQWxpZ25tZW50IjowLCJWZXJ0aWNhbEFsaWdubWVudCI6MCwiU21hcnRGb3JlZ3JvdW5kIjpudWxsLCJCYWNrZ3JvdW5kRmlsbFR5cGUiOjAsIk1hcmdpbiI6eyIkcmVmIjoiMTcifSwiUGFkZGluZyI6eyIkcmVmIjoiMTgifSwiQmFja2dyb3VuZCI6eyIkaWQiOiIxNDQiLCJDb2xvciI6eyIkaWQiOiIxNDUiLCJBIjowLCJSIjoyNTUsIkciOjI1NSwiQiI6MjU1fX0sIklzVmlzaWJsZSI6dHJ1ZSwiV2lkdGgiOjAuMCwiSGVpZ2h0IjowLjAsIkJvcmRlclN0eWxlIjpudWxsLCJQYXJlbnRTdHlsZSI6bnVsbH0sIkRhdGVTdHlsZSI6eyIkaWQiOiIxNDYiLCJGb250U2V0dGluZ3MiOnsiJGlkIjoiMTQ3IiwiRm9udFNpemUiOjEwLCJGb250TmFtZSI6IkNhbGlicmkiLCJJc0JvbGQiOmZhbHNlLCJJc0l0YWxpYyI6ZmFsc2UsIklzVW5kZXJsaW5lZCI6ZmFsc2UsIlBhcmVudFN0eWxlIjpudWxsfSwiQXV0b1NpemUiOjAsIkZvcmVncm91bmQiOnsiJGlkIjoiMTQ4IiwiQ29sb3IiOnsiJGlkIjoiMTQ5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jUifSwiUGFkZGluZyI6eyIkcmVmIjoiMjYifSwiQmFja2dyb3VuZCI6eyIkaWQiOiIxNTAiLCJDb2xvciI6eyIkaWQiOiIxNTEiLCJBIjowLCJSIjoyNTUsIkciOjI1NSwiQiI6MjU1fX0sIklzVmlzaWJsZSI6ZmFsc2UsIldpZHRoIjowLjAsIkhlaWdodCI6MC4wLCJCb3JkZXJTdHlsZSI6bnVsbCwiUGFyZW50U3R5bGUiOm51bGx9LCJEYXRlRm9ybWF0Ijp7IiRpZCI6IjE1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TMiLCJGb3JtYXQiOjAsIklzVmlzaWJsZSI6ZmFsc2UsIkxhc3RLbm93blZpc2liaWxpdHlTdGF0ZSI6ZmFsc2V9LCJJc1Zpc2libGUiOnRydWUsIlBhcmVudFN0eWxlIjpudWxsfSwiSHlwZXJsaW5rIjp7IiRpZCI6IjE1NCIsIkFkZHJlc3MiOiIiLCJTdWJBZGRyZXNzIjoiIn0sIkltcG9ydElkIjpudWxsfV0sIklkIjoiMDAwMDAwMDAtMDAwMC0wMDAwLTAwMDAtMDAwMDAwMDAwMDAwIiwiSXNTaW5nbGVJdGVtUm93Ijp0cnVlfSx7IiRpZCI6IjE1NSIsIl90YXNrcyI6W3siJGlkIjoiMTU2IiwiX2F0dGFjaGVkTWlsZXN0b25lcyI6W10sIlRhc2tEZWZpbml0aW9uIjp7IiRpZCI6IjE1NyIsIkdyb3VwTmFtZSI6bnVsbCwiU3RhcnREYXRlIjoiMjAyMi0wNC0wNlQwMDoyMzowMFoiLCJFbmREYXRlIjoiMjAyMi0wNC0xNVQwMDo0MTowMFoiLCJQZXJjZW50YWdlQ29tcGxldGUiOm51bGwsIlN0eWxlIjp7IiRpZCI6IjE1OCIsIlNoYXBlIjozLCJTaGFwZVRoaWNrbmVzcyI6MCwiRHVyYXRpb25Gb3JtYXQiOjAsIkluY2x1ZGVOb25Xb3JraW5nRGF5c0luRHVyYXRpb24iOmZhbHNlLCJQZXJjZW50YWdlQ29tcGxldGVTdHlsZSI6eyIkaWQiOiIxNTkiLCJGb250U2V0dGluZ3MiOnsiJGlkIjoiMTYwIiwiRm9udFNpemUiOjEwLCJGb250TmFtZSI6IkNhbGlicmkiLCJJc0JvbGQiOmZhbHNlLCJJc0l0YWxpYyI6ZmFsc2UsIklzVW5kZXJsaW5lZCI6ZmFsc2UsIlBhcmVudFN0eWxlIjpudWxsfSwiQXV0b1NpemUiOjAsIkZvcmVncm91bmQiOnsiJGlkIjoiMTYxIiwiQ29sb3IiOnsiJGlkIjoiMTY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YzIiwiVG9wIjowLjAsIkxlZnQiOjAuMCwiUmlnaHQiOjAuMCwiQm90dG9tIjowLjB9LCJQYWRkaW5nIjp7IiRpZCI6IjE2NCIsIlRvcCI6MC4wLCJMZWZ0IjowLjAsIlJpZ2h0IjowLjAsIkJvdHRvbSI6MC4wfSwiQmFja2dyb3VuZCI6eyIkaWQiOiIxNjUiLCJDb2xvciI6eyIkaWQiOiIxNjYiLCJBIjo4OSwiUiI6MCwiRyI6MCwiQiI6MH19LCJJc1Zpc2libGUiOnRydWUsIldpZHRoIjowLjAsIkhlaWdodCI6MC4wLCJCb3JkZXJTdHlsZSI6eyIkaWQiOiIxNjciLCJMaW5lQ29sb3IiOm51bGwsIkxpbmVXZWlnaHQiOjAuMCwiTGluZVR5cGUiOjAsIlBhcmVudFN0eWxlIjpudWxsfSwiUGFyZW50U3R5bGUiOm51bGx9LCJEdXJhdGlvblN0eWxlIjp7IiRpZCI6IjE2OCIsIkZvbnRTZXR0aW5ncyI6eyIkaWQiOiIxNjkiLCJGb250U2l6ZSI6MTAsIkZvbnROYW1lIjoiQ2FsaWJyaSIsIklzQm9sZCI6ZmFsc2UsIklzSXRhbGljIjpmYWxzZSwiSXNVbmRlcmxpbmVkIjpmYWxzZSwiUGFyZW50U3R5bGUiOm51bGx9LCJBdXRvU2l6ZSI6MCwiRm9yZWdyb3VuZCI6eyIkaWQiOiIxNzAiLCJDb2xvciI6eyIkaWQiOiIxNzE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MTcyIiwiVG9wIjowLjAsIkxlZnQiOjAuMCwiUmlnaHQiOjAuMCwiQm90dG9tIjowLjB9LCJQYWRkaW5nIjp7IiRpZCI6IjE3MyIsIlRvcCI6MC4wLCJMZWZ0IjowLjAsIlJpZ2h0IjowLjAsIkJvdHRvbSI6MC4wfSwiQmFja2dyb3VuZCI6eyIkaWQiOiIxNzQiLCJDb2xvciI6eyIkaWQiOiIxNzUiLCJBIjowLCJSIjoyNTUsIkciOjI1NSwiQiI6MjU1fX0sIklzVmlzaWJsZSI6dHJ1ZSwiV2lkdGgiOjAuMCwiSGVpZ2h0IjowLjAsIkJvcmRlclN0eWxlIjp7IiRpZCI6IjE3NiIsIkxpbmVDb2xvciI6bnVsbCwiTGluZVdlaWdodCI6MC4wLCJMaW5lVHlwZSI6MCwiUGFyZW50U3R5bGUiOm51bGx9LCJQYXJlbnRTdHlsZSI6bnVsbH0sIkhvcml6b250YWxDb25uZWN0b3JTdHlsZSI6eyIkaWQiOiIxNzciLCJMaW5lQ29sb3IiOnsiJGlkIjoiMTc4IiwiJHR5cGUiOiJOTFJFLkNvbW1vbi5Eb20uU29saWRDb2xvckJydXNoLCBOTFJFLkNvbW1vbiIsIkNvbG9yIjp7IiRpZCI6IjE3OSIsIkEiOjI1NSwiUiI6MjA0LCJHIjoyMDQsIkIiOjIwNH19LCJMaW5lV2VpZ2h0IjoxLjAsIkxpbmVUeXBlIjowLCJQYXJlbnRTdHlsZSI6bnVsbH0sIlZlcnRpY2FsQ29ubmVjdG9yU3R5bGUiOnsiJGlkIjoiMTgwIiwiTGluZUNvbG9yIjp7IiRpZCI6IjE4MSIsIiR0eXBlIjoiTkxSRS5Db21tb24uRG9tLlNvbGlkQ29sb3JCcnVzaCwgTkxSRS5Db21tb24iLCJDb2xvciI6eyIkaWQiOiIxODIiLCJBIjoyNTUsIlIiOjIwNCwiRyI6MjA0LCJCIjoyMDR9fSwiTGluZVdlaWdodCI6MC4wLCJMaW5lVHlwZSI6MCwiUGFyZW50U3R5bGUiOm51bGx9LCJNYXJnaW4iOm51bGwsIlN0YXJ0RGF0ZVBvc2l0aW9uIjo2LCJFbmREYXRlUG9zaXRpb24iOjYsIkRhdGVJc1Zpc2libGUiOmZhbHNlLCJUaXRsZVBvc2l0aW9uIjoyLCJEdXJhdGlvblBvc2l0aW9uIjozLCJQZXJjZW50YWdlQ29tcGxldGVkUG9zaXRpb24iOjYsIlNwYWNpbmciOjUsIklzQmVsb3dUaW1lYmFuZCI6ZmFsc2UsIlBlcmNlbnRhZ2VDb21wbGV0ZVNoYXBlT3BhY2l0eSI6MzUsIlNoYXBlU3R5bGUiOnsiJGlkIjoiMTgzIiwiTWFyZ2luIjp7IiRpZCI6IjE4NCIsIlRvcCI6MC4wLCJMZWZ0Ijo0LjAsIlJpZ2h0Ijo0LjAsIkJvdHRvbSI6MC4wfSwiUGFkZGluZyI6eyIkaWQiOiIxODUiLCJUb3AiOjAuMCwiTGVmdCI6MC4wLCJSaWdodCI6MC4wLCJCb3R0b20iOjAuMH0sIkJhY2tncm91bmQiOnsiJGlkIjoiMTg2IiwiQ29sb3IiOnsiJGlkIjoiMTg3IiwiQSI6MjU1LCJSIjo2OCwiRyI6MTE0LCJCIjoxOTZ9fSwiSXNWaXNpYmxlIjp0cnVlLCJXaWR0aCI6MC4wLCJIZWlnaHQiOjEwLjAsIkJvcmRlclN0eWxlIjp7IiRpZCI6IjE4OCIsIkxpbmVDb2xvciI6eyIkaWQiOiIxODkiLCIkdHlwZSI6Ik5MUkUuQ29tbW9uLkRvbS5Tb2xpZENvbG9yQnJ1c2gsIE5MUkUuQ29tbW9uIiwiQ29sb3IiOnsiJGlkIjoiMTkwIiwiQSI6MjU1LCJSIjoyNTUsIkciOjAsIkIiOjB9fSwiTGluZVdlaWdodCI6MC4wLCJMaW5lVHlwZSI6MCwiUGFyZW50U3R5bGUiOm51bGx9LCJQYXJlbnRTdHlsZSI6bnVsbH0sIlRpdGxlU3R5bGUiOnsiJGlkIjoiMTkxIiwiRm9udFNldHRpbmdzIjp7IiRpZCI6IjE5MiIsIkZvbnRTaXplIjoxMSwiRm9udE5hbWUiOiJDYWxpYnJpIiwiSXNCb2xkIjpmYWxzZSwiSXNJdGFsaWMiOmZhbHNlLCJJc1VuZGVybGluZWQiOmZhbHNlLCJQYXJlbnRTdHlsZSI6bnVsbH0sIkF1dG9TaXplIjowLCJGb3JlZ3JvdW5kIjp7IiRpZCI6IjE5MyIsIkNvbG9yIjp7IiRpZCI6IjE5NC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xOTUiLCJUb3AiOjAuMCwiTGVmdCI6MC4wLCJSaWdodCI6MC4wLCJCb3R0b20iOjAuMH0sIlBhZGRpbmciOnsiJGlkIjoiMTk2IiwiVG9wIjowLjAsIkxlZnQiOjAuMCwiUmlnaHQiOjAuMCwiQm90dG9tIjowLjB9LCJCYWNrZ3JvdW5kIjp7IiRpZCI6IjE5NyIsIkNvbG9yIjp7IiRpZCI6IjE5OCIsIkEiOjAsIlIiOjI1NSwiRyI6MjU1LCJCIjoyNTV9fSwiSXNWaXNpYmxlIjp0cnVlLCJXaWR0aCI6MC4wLCJIZWlnaHQiOjAuMCwiQm9yZGVyU3R5bGUiOnsiJGlkIjoiMTk5IiwiTGluZUNvbG9yIjpudWxsLCJMaW5lV2VpZ2h0IjowLjAsIkxpbmVUeXBlIjowLCJQYXJlbnRTdHlsZSI6bnVsbH0sIlBhcmVudFN0eWxlIjpudWxsfSwiRGF0ZVN0eWxlIjp7IiRpZCI6IjIwMCIsIkZvbnRTZXR0aW5ncyI6eyIkaWQiOiIyMDEiLCJGb250U2l6ZSI6MTAsIkZvbnROYW1lIjoiQ2FsaWJyaSIsIklzQm9sZCI6ZmFsc2UsIklzSXRhbGljIjpmYWxzZSwiSXNVbmRlcmxpbmVkIjpmYWxzZSwiUGFyZW50U3R5bGUiOm51bGx9LCJBdXRvU2l6ZSI6MCwiRm9yZWdyb3VuZCI6eyIkaWQiOiIyMDIiLCJDb2xvciI6eyIkaWQiOiIyMD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wNCIsIlRvcCI6MC4wLCJMZWZ0IjowLjAsIlJpZ2h0IjowLjAsIkJvdHRvbSI6MC4wfSwiUGFkZGluZyI6eyIkaWQiOiIyMDUiLCJUb3AiOjAuMCwiTGVmdCI6MC4wLCJSaWdodCI6MC4wLCJCb3R0b20iOjAuMH0sIkJhY2tncm91bmQiOnsiJGlkIjoiMjA2IiwiQ29sb3IiOnsiJGlkIjoiMjA3IiwiQSI6MCwiUiI6MjU1LCJHIjoyNTUsIkIiOjI1NX19LCJJc1Zpc2libGUiOnRydWUsIldpZHRoIjowLjAsIkhlaWdodCI6MC4wLCJCb3JkZXJTdHlsZSI6eyIkaWQiOiIyMDgiLCJMaW5lQ29sb3IiOm51bGwsIkxpbmVXZWlnaHQiOjAuMCwiTGluZVR5cGUiOjAsIlBhcmVudFN0eWxlIjpudWxsfSwiUGFyZW50U3R5bGUiOm51bGx9LCJEYXRlRm9ybWF0Ijp7IiRpZCI6IjIw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TAiLCJGb3JtYXQiOjAsIklzVmlzaWJsZSI6ZmFsc2UsIkxhc3RLbm93blZpc2liaWxpdHlTdGF0ZSI6ZmFsc2V9LCJJc1Zpc2libGUiOnRydWUsIlBhcmVudFN0eWxlIjpudWxsfSwiSW5kZXgiOjksIlNtYXJ0RHVyYXRpb25BY3RpdmF0ZWQiOmZhbHNlLCJEYXRlRm9ybWF0Ijp7IiRyZWYiOiIyMDkifSwiV2Vla051bWJlcmluZyI6eyIkaWQiOiIyMTEiLCJGb3JtYXQiOjAsIklzVmlzaWJsZSI6ZmFsc2UsIkxhc3RLbm93blZpc2liaWxpdHlTdGF0ZSI6ZmFsc2V9LCJJZCI6IjcyYjMyMGY4LTFiNmUtNGIwNC1hM2ZjLWUwMWRlNTk1YWRiMCIsIkltcG9ydElkIjpudWxsLCJUaXRsZSI6IlJlY292ZXIgY3JpdGljYWwgYnVzaW5lc3MgcHJvY2Vzc2VzIiwiTm90ZSI6bnVsbCwiSHlwZXJsaW5rIjp7IiRpZCI6IjIxMiIsIkFkZHJlc3MiOiIiLCJTdWJBZGRyZXNzIjoiIn0sIklzQ2hhbmdlZCI6ZmFsc2UsIklzTmV3IjpmYWxzZX19XSwiX21pbGVzdG9uZXMiOltdLCJJZCI6IjAwMDAwMDAwLTAwMDAtMDAwMC0wMDAwLTAwMDAwMDAwMDAwMCIsIklzU2luZ2xlSXRlbVJvdyI6dHJ1ZX0seyIkaWQiOiIyMTMiLCJfdGFza3MiOlt7IiRpZCI6IjIxNCIsIl9hdHRhY2hlZE1pbGVzdG9uZXMiOltdLCJUYXNrRGVmaW5pdGlvbiI6eyIkaWQiOiIyMTUiLCJHcm91cE5hbWUiOiJmOWQyMDQzNC03YjAwLTQ4MzQtOWI5Yi0xYTBkY2M5NmEwNmMiLCJTdGFydERhdGUiOiIyMDIyLTA0LTEyVDAwOjAwOjAwWiIsIkVuZERhdGUiOiIyMDIyLTA0LTE4VDIzOjU5OjAwWiIsIlBlcmNlbnRhZ2VDb21wbGV0ZSI6bnVsbCwiU3R5bGUiOnsiJGlkIjoiMjE2IiwiU2hhcGUiOjMsIlNoYXBlVGhpY2tuZXNzIjowLCJEdXJhdGlvbkZvcm1hdCI6MCwiSW5jbHVkZU5vbldvcmtpbmdEYXlzSW5EdXJhdGlvbiI6ZmFsc2UsIlBlcmNlbnRhZ2VDb21wbGV0ZVN0eWxlIjp7IiRpZCI6IjIxNyIsIkZvbnRTZXR0aW5ncyI6eyIkaWQiOiIyMTgiLCJGb250U2l6ZSI6MTAsIkZvbnROYW1lIjoiQ2FsaWJyaSIsIklzQm9sZCI6ZmFsc2UsIklzSXRhbGljIjpmYWxzZSwiSXNVbmRlcmxpbmVkIjpmYWxzZSwiUGFyZW50U3R5bGUiOm51bGx9LCJBdXRvU2l6ZSI6MCwiRm9yZWdyb3VuZCI6eyIkcmVmIjoiMTYxIn0sIk1heFdpZHRoIjoyMDAuMCwiTWF4SGVpZ2h0IjoiSW5maW5pdHkiLCJTbWFydEZvcmVncm91bmRJc0FjdGl2ZSI6ZmFsc2UsIkhvcml6b250YWxBbGlnbm1lbnQiOjAsIlZlcnRpY2FsQWxpZ25tZW50IjowLCJTbWFydEZvcmVncm91bmQiOm51bGwsIkJhY2tncm91bmRGaWxsVHlwZSI6MCwiTWFyZ2luIjp7IiRyZWYiOiIxNjMifSwiUGFkZGluZyI6eyIkcmVmIjoiMTY0In0sIkJhY2tncm91bmQiOnsiJHJlZiI6IjE2NSJ9LCJJc1Zpc2libGUiOnRydWUsIldpZHRoIjowLjAsIkhlaWdodCI6MC4wLCJCb3JkZXJTdHlsZSI6eyIkaWQiOiIyMTkiLCJMaW5lQ29sb3IiOm51bGwsIkxpbmVXZWlnaHQiOjAuMCwiTGluZVR5cGUiOjAsIlBhcmVudFN0eWxlIjpudWxsfSwiUGFyZW50U3R5bGUiOm51bGx9LCJEdXJhdGlvblN0eWxlIjp7IiRpZCI6IjIyMCIsIkZvbnRTZXR0aW5ncyI6eyIkaWQiOiIyMjEiLCJGb250U2l6ZSI6MTAsIkZvbnROYW1lIjoiQ2FsaWJyaSIsIklzQm9sZCI6ZmFsc2UsIklzSXRhbGljIjpmYWxzZSwiSXNVbmRlcmxpbmVkIjpmYWxzZSwiUGFyZW50U3R5bGUiOm51bGx9LCJBdXRvU2l6ZSI6MCwiRm9yZWdyb3VuZCI6eyIkaWQiOiIyMjIiLCJDb2xvciI6eyIkaWQiOiIyMjM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E3MiJ9LCJQYWRkaW5nIjp7IiRyZWYiOiIxNzMifSwiQmFja2dyb3VuZCI6eyIkaWQiOiIyMjQiLCJDb2xvciI6eyIkaWQiOiIyMjUiLCJBIjowLCJSIjoyNTUsIkciOjI1NSwiQiI6MjU1fX0sIklzVmlzaWJsZSI6dHJ1ZSwiV2lkdGgiOjAuMCwiSGVpZ2h0IjowLjAsIkJvcmRlclN0eWxlIjp7IiRpZCI6IjIyNiIsIkxpbmVDb2xvciI6bnVsbCwiTGluZVdlaWdodCI6MC4wLCJMaW5lVHlwZSI6MCwiUGFyZW50U3R5bGUiOm51bGx9LCJQYXJlbnRTdHlsZSI6bnVsbH0sIkhvcml6b250YWxDb25uZWN0b3JTdHlsZSI6eyIkaWQiOiIyMjciLCJMaW5lQ29sb3IiOnsiJHJlZiI6IjE3OCJ9LCJMaW5lV2VpZ2h0IjoxLjAsIkxpbmVUeXBlIjowLCJQYXJlbnRTdHlsZSI6bnVsbH0sIlZlcnRpY2FsQ29ubmVjdG9yU3R5bGUiOnsiJGlkIjoiMjI4IiwiTGluZUNvbG9yIjp7IiRyZWYiOiIxODEifSwiTGluZVdlaWdodCI6MC4wLCJMaW5lVHlwZSI6MCwiUGFyZW50U3R5bGUiOm51bGx9LCJNYXJnaW4iOm51bGwsIlN0YXJ0RGF0ZVBvc2l0aW9uIjo2LCJFbmREYXRlUG9zaXRpb24iOjYsIkRhdGVJc1Zpc2libGUiOmZhbHNlLCJUaXRsZVBvc2l0aW9uIjoyLCJEdXJhdGlvblBvc2l0aW9uIjozLCJQZXJjZW50YWdlQ29tcGxldGVkUG9zaXRpb24iOjYsIlNwYWNpbmciOjUsIklzQmVsb3dUaW1lYmFuZCI6ZmFsc2UsIlBlcmNlbnRhZ2VDb21wbGV0ZVNoYXBlT3BhY2l0eSI6MzUsIlNoYXBlU3R5bGUiOnsiJGlkIjoiMjI5IiwiTWFyZ2luIjp7IiRyZWYiOiIxODQifSwiUGFkZGluZyI6eyIkcmVmIjoiMTg1In0sIkJhY2tncm91bmQiOnsiJGlkIjoiMjMwIiwiQ29sb3IiOnsiJGlkIjoiMjMxIiwiQSI6MjU1LCJSIjo2OCwiRyI6MTE0LCJCIjoxOTZ9fSwiSXNWaXNpYmxlIjp0cnVlLCJXaWR0aCI6MC4wLCJIZWlnaHQiOjEwLjAsIkJvcmRlclN0eWxlIjp7IiRpZCI6IjIzMiIsIkxpbmVDb2xvciI6eyIkcmVmIjoiMTg5In0sIkxpbmVXZWlnaHQiOjAuMCwiTGluZVR5cGUiOjAsIlBhcmVudFN0eWxlIjpudWxsfSwiUGFyZW50U3R5bGUiOm51bGx9LCJUaXRsZVN0eWxlIjp7IiRpZCI6IjIzMyIsIkZvbnRTZXR0aW5ncyI6eyIkaWQiOiIyMzQiLCJGb250U2l6ZSI6MTEsIkZvbnROYW1lIjoiQ2FsaWJyaSIsIklzQm9sZCI6ZmFsc2UsIklzSXRhbGljIjpmYWxzZSwiSXNVbmRlcmxpbmVkIjpmYWxzZSwiUGFyZW50U3R5bGUiOm51bGx9LCJBdXRvU2l6ZSI6MCwiRm9yZWdyb3VuZCI6eyIkaWQiOiIyMzUiLCJDb2xvciI6eyIkaWQiOiIyMzY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HJlZiI6IjE5NSJ9LCJQYWRkaW5nIjp7IiRyZWYiOiIxOTYifSwiQmFja2dyb3VuZCI6eyIkaWQiOiIyMzciLCJDb2xvciI6eyIkaWQiOiIyMzgiLCJBIjowLCJSIjoyNTUsIkciOjI1NSwiQiI6MjU1fX0sIklzVmlzaWJsZSI6dHJ1ZSwiV2lkdGgiOjAuMCwiSGVpZ2h0IjowLjAsIkJvcmRlclN0eWxlIjp7IiRpZCI6IjIzOSIsIkxpbmVDb2xvciI6bnVsbCwiTGluZVdlaWdodCI6MC4wLCJMaW5lVHlwZSI6MCwiUGFyZW50U3R5bGUiOm51bGx9LCJQYXJlbnRTdHlsZSI6bnVsbH0sIkRhdGVTdHlsZSI6eyIkaWQiOiIyNDAiLCJGb250U2V0dGluZ3MiOnsiJGlkIjoiMjQxIiwiRm9udFNpemUiOjEwLCJGb250TmFtZSI6IkNhbGlicmkiLCJJc0JvbGQiOmZhbHNlLCJJc0l0YWxpYyI6ZmFsc2UsIklzVW5kZXJsaW5lZCI6ZmFsc2UsIlBhcmVudFN0eWxlIjpudWxsfSwiQXV0b1NpemUiOjAsIkZvcmVncm91bmQiOnsiJGlkIjoiMjQyIiwiQ29sb3IiOnsiJGlkIjoiMjQ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jA0In0sIlBhZGRpbmciOnsiJHJlZiI6IjIwNSJ9LCJCYWNrZ3JvdW5kIjp7IiRpZCI6IjI0NCIsIkNvbG9yIjp7IiRpZCI6IjI0NSIsIkEiOjAsIlIiOjI1NSwiRyI6MjU1LCJCIjoyNTV9fSwiSXNWaXNpYmxlIjp0cnVlLCJXaWR0aCI6MC4wLCJIZWlnaHQiOjAuMCwiQm9yZGVyU3R5bGUiOnsiJGlkIjoiMjQ2IiwiTGluZUNvbG9yIjpudWxsLCJMaW5lV2VpZ2h0IjowLjAsIkxpbmVUeXBlIjowLCJQYXJlbnRTdHlsZSI6bnVsbH0sIlBhcmVudFN0eWxlIjpudWxsfSwiRGF0ZUZvcm1hdCI6eyIkcmVmIjoiMjA5In0sIldlZWtOdW1iZXJpbmciOnsiJGlkIjoiMjQ3IiwiRm9ybWF0IjowLCJJc1Zpc2libGUiOmZhbHNlLCJMYXN0S25vd25WaXNpYmlsaXR5U3RhdGUiOmZhbHNlfSwiSXNWaXNpYmxlIjp0cnVlLCJQYXJlbnRTdHlsZSI6bnVsbH0sIkluZGV4IjoxMCwiU21hcnREdXJhdGlvbkFjdGl2YXRlZCI6ZmFsc2UsIkRhdGVGb3JtYXQiOnsiJHJlZiI6IjIwOSJ9LCJXZWVrTnVtYmVyaW5nIjp7IiRpZCI6IjI0OCIsIkZvcm1hdCI6MCwiSXNWaXNpYmxlIjpmYWxzZSwiTGFzdEtub3duVmlzaWJpbGl0eVN0YXRlIjpmYWxzZX0sIklkIjoiY2I4MzBhOTUtNzczYi00ZDIzLThlMWEtNmJhYWQyZDllZmFiIiwiSW1wb3J0SWQiOm51bGwsIlRpdGxlIjoiUmVidWlsZCBsb3N0IFdJUCIsIk5vdGUiOm51bGwsIkh5cGVybGluayI6eyIkaWQiOiIyNDkiLCJBZGRyZXNzIjoiIiwiU3ViQWRkcmVzcyI6IiJ9LCJJc0NoYW5nZWQiOmZhbHNlLCJJc05ldyI6ZmFsc2V9fSx7IiRpZCI6IjI1MCIsIl9hdHRhY2hlZE1pbGVzdG9uZXMiOltdLCJUYXNrRGVmaW5pdGlvbiI6eyIkaWQiOiIyNTEiLCJHcm91cE5hbWUiOiJmOWQyMDQzNC03YjAwLTQ4MzQtOWI5Yi0xYTBkY2M5NmEwNmMiLCJTdGFydERhdGUiOiIyMDIyLTA0LTE4VDE0OjQxOjAwWiIsIkVuZERhdGUiOiIyMDIyLTA0LTI0VDAwOjAwOjAwWiIsIlBlcmNlbnRhZ2VDb21wbGV0ZSI6bnVsbCwiU3R5bGUiOnsiJGlkIjoiMjUyIiwiU2hhcGUiOjMsIlNoYXBlVGhpY2tuZXNzIjowLCJEdXJhdGlvbkZvcm1hdCI6MCwiSW5jbHVkZU5vbldvcmtpbmdEYXlzSW5EdXJhdGlvbiI6ZmFsc2UsIlBlcmNlbnRhZ2VDb21wbGV0ZVN0eWxlIjp7IiRpZCI6IjI1MyIsIkZvbnRTZXR0aW5ncyI6eyIkaWQiOiIyNTQiLCJGb250U2l6ZSI6MTAsIkZvbnROYW1lIjoiQ2FsaWJyaSIsIklzQm9sZCI6ZmFsc2UsIklzSXRhbGljIjpmYWxzZSwiSXNVbmRlcmxpbmVkIjpmYWxzZSwiUGFyZW50U3R5bGUiOm51bGx9LCJBdXRvU2l6ZSI6MCwiRm9yZWdyb3VuZCI6eyIkcmVmIjoiMTYxIn0sIk1heFdpZHRoIjoyMDAuMCwiTWF4SGVpZ2h0IjoiSW5maW5pdHkiLCJTbWFydEZvcmVncm91bmRJc0FjdGl2ZSI6ZmFsc2UsIkhvcml6b250YWxBbGlnbm1lbnQiOjAsIlZlcnRpY2FsQWxpZ25tZW50IjowLCJTbWFydEZvcmVncm91bmQiOm51bGwsIkJhY2tncm91bmRGaWxsVHlwZSI6MCwiTWFyZ2luIjp7IiRyZWYiOiIxNjMifSwiUGFkZGluZyI6eyIkcmVmIjoiMTY0In0sIkJhY2tncm91bmQiOnsiJHJlZiI6IjE2NSJ9LCJJc1Zpc2libGUiOnRydWUsIldpZHRoIjowLjAsIkhlaWdodCI6MC4wLCJCb3JkZXJTdHlsZSI6eyIkaWQiOiIyNTUiLCJMaW5lQ29sb3IiOm51bGwsIkxpbmVXZWlnaHQiOjAuMCwiTGluZVR5cGUiOjAsIlBhcmVudFN0eWxlIjpudWxsfSwiUGFyZW50U3R5bGUiOm51bGx9LCJEdXJhdGlvblN0eWxlIjp7IiRpZCI6IjI1NiIsIkZvbnRTZXR0aW5ncyI6eyIkaWQiOiIyNTciLCJGb250U2l6ZSI6MTAsIkZvbnROYW1lIjoiQ2FsaWJyaSIsIklzQm9sZCI6ZmFsc2UsIklzSXRhbGljIjpmYWxzZSwiSXNVbmRlcmxpbmVkIjpmYWxzZSwiUGFyZW50U3R5bGUiOm51bGx9LCJBdXRvU2l6ZSI6MCwiRm9yZWdyb3VuZCI6eyIkaWQiOiIyNTgiLCJDb2xvciI6eyIkaWQiOiIyNTk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3MiJ9LCJQYWRkaW5nIjp7IiRyZWYiOiIxNzMifSwiQmFja2dyb3VuZCI6eyIkaWQiOiIyNjAiLCJDb2xvciI6eyIkaWQiOiIyNjEiLCJBIjowLCJSIjoyNTUsIkciOjI1NSwiQiI6MjU1fX0sIklzVmlzaWJsZSI6dHJ1ZSwiV2lkdGgiOjAuMCwiSGVpZ2h0IjowLjAsIkJvcmRlclN0eWxlIjp7IiRpZCI6IjI2MiIsIkxpbmVDb2xvciI6bnVsbCwiTGluZVdlaWdodCI6MC4wLCJMaW5lVHlwZSI6MCwiUGFyZW50U3R5bGUiOm51bGx9LCJQYXJlbnRTdHlsZSI6bnVsbH0sIkhvcml6b250YWxDb25uZWN0b3JTdHlsZSI6eyIkaWQiOiIyNjMiLCJMaW5lQ29sb3IiOnsiJHJlZiI6IjE3OCJ9LCJMaW5lV2VpZ2h0IjoxLjAsIkxpbmVUeXBlIjowLCJQYXJlbnRTdHlsZSI6bnVsbH0sIlZlcnRpY2FsQ29ubmVjdG9yU3R5bGUiOnsiJGlkIjoiMjY0IiwiTGluZUNvbG9yIjp7IiRyZWYiOiIxODEifSwiTGluZVdlaWdodCI6MC4wLCJMaW5lVHlwZSI6MCwiUGFyZW50U3R5bGUiOm51bGx9LCJNYXJnaW4iOm51bGwsIlN0YXJ0RGF0ZVBvc2l0aW9uIjo2LCJFbmREYXRlUG9zaXRpb24iOjYsIkRhdGVJc1Zpc2libGUiOmZhbHNlLCJUaXRsZVBvc2l0aW9uIjoyLCJEdXJhdGlvblBvc2l0aW9uIjo0LCJQZXJjZW50YWdlQ29tcGxldGVkUG9zaXRpb24iOjYsIlNwYWNpbmciOjUsIklzQmVsb3dUaW1lYmFuZCI6ZmFsc2UsIlBlcmNlbnRhZ2VDb21wbGV0ZVNoYXBlT3BhY2l0eSI6MzUsIlNoYXBlU3R5bGUiOnsiJGlkIjoiMjY1IiwiTWFyZ2luIjp7IiRyZWYiOiIxODQifSwiUGFkZGluZyI6eyIkcmVmIjoiMTg1In0sIkJhY2tncm91bmQiOnsiJGlkIjoiMjY2IiwiQ29sb3IiOnsiJGlkIjoiMjY3IiwiQSI6MjU1LCJSIjo5MSwiRyI6MTU1LCJCIjoyMTN9fSwiSXNWaXNpYmxlIjp0cnVlLCJXaWR0aCI6MC4wLCJIZWlnaHQiOjEwLjAsIkJvcmRlclN0eWxlIjp7IiRpZCI6IjI2OCIsIkxpbmVDb2xvciI6eyIkcmVmIjoiMTg5In0sIkxpbmVXZWlnaHQiOjAuMCwiTGluZVR5cGUiOjAsIlBhcmVudFN0eWxlIjpudWxsfSwiUGFyZW50U3R5bGUiOm51bGx9LCJUaXRsZVN0eWxlIjp7IiRpZCI6IjI2OSIsIkZvbnRTZXR0aW5ncyI6eyIkaWQiOiIyNzAiLCJGb250U2l6ZSI6MTEsIkZvbnROYW1lIjoiQ2FsaWJyaSIsIklzQm9sZCI6ZmFsc2UsIklzSXRhbGljIjpmYWxzZSwiSXNVbmRlcmxpbmVkIjpmYWxzZSwiUGFyZW50U3R5bGUiOm51bGx9LCJBdXRvU2l6ZSI6MCwiRm9yZWdyb3VuZCI6eyIkaWQiOiIyNzEiLCJDb2xvciI6eyIkaWQiOiIyNzI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HJlZiI6IjE5NSJ9LCJQYWRkaW5nIjp7IiRyZWYiOiIxOTYifSwiQmFja2dyb3VuZCI6eyIkaWQiOiIyNzMiLCJDb2xvciI6eyIkaWQiOiIyNzQiLCJBIjowLCJSIjoyNTUsIkciOjI1NSwiQiI6MjU1fX0sIklzVmlzaWJsZSI6dHJ1ZSwiV2lkdGgiOjAuMCwiSGVpZ2h0IjowLjAsIkJvcmRlclN0eWxlIjp7IiRpZCI6IjI3NSIsIkxpbmVDb2xvciI6bnVsbCwiTGluZVdlaWdodCI6MC4wLCJMaW5lVHlwZSI6MCwiUGFyZW50U3R5bGUiOm51bGx9LCJQYXJlbnRTdHlsZSI6bnVsbH0sIkRhdGVTdHlsZSI6eyIkaWQiOiIyNzYiLCJGb250U2V0dGluZ3MiOnsiJGlkIjoiMjc3IiwiRm9udFNpemUiOjEwLCJGb250TmFtZSI6IkNhbGlicmkiLCJJc0JvbGQiOmZhbHNlLCJJc0l0YWxpYyI6ZmFsc2UsIklzVW5kZXJsaW5lZCI6ZmFsc2UsIlBhcmVudFN0eWxlIjpudWxsfSwiQXV0b1NpemUiOjAsIkZvcmVncm91bmQiOnsiJGlkIjoiMjc4IiwiQ29sb3IiOnsiJGlkIjoiMjc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jA0In0sIlBhZGRpbmciOnsiJHJlZiI6IjIwNSJ9LCJCYWNrZ3JvdW5kIjp7IiRpZCI6IjI4MCIsIkNvbG9yIjp7IiRpZCI6IjI4MSIsIkEiOjAsIlIiOjI1NSwiRyI6MjU1LCJCIjoyNTV9fSwiSXNWaXNpYmxlIjp0cnVlLCJXaWR0aCI6MC4wLCJIZWlnaHQiOjAuMCwiQm9yZGVyU3R5bGUiOnsiJGlkIjoiMjgyIiwiTGluZUNvbG9yIjpudWxsLCJMaW5lV2VpZ2h0IjowLjAsIkxpbmVUeXBlIjowLCJQYXJlbnRTdHlsZSI6bnVsbH0sIlBhcmVudFN0eWxlIjpudWxsfSwiRGF0ZUZvcm1hdCI6eyIkcmVmIjoiMjA5In0sIldlZWtOdW1iZXJpbmciOnsiJGlkIjoiMjgzIiwiRm9ybWF0IjowLCJJc1Zpc2libGUiOmZhbHNlLCJMYXN0S25vd25WaXNpYmlsaXR5U3RhdGUiOmZhbHNlfSwiSXNWaXNpYmxlIjp0cnVlLCJQYXJlbnRTdHlsZSI6bnVsbH0sIkluZGV4IjoxMSwiU21hcnREdXJhdGlvbkFjdGl2YXRlZCI6ZmFsc2UsIkRhdGVGb3JtYXQiOnsiJHJlZiI6IjIwOSJ9LCJXZWVrTnVtYmVyaW5nIjp7IiRpZCI6IjI4NCIsIkZvcm1hdCI6MCwiSXNWaXNpYmxlIjpmYWxzZSwiTGFzdEtub3duVmlzaWJpbGl0eVN0YXRlIjpmYWxzZX0sIklkIjoiMzAyYWQ1ZGQtNjE0ZS00MzgzLTlmNGUtNTJjYmE3NTMwZTdkIiwiSW1wb3J0SWQiOm51bGwsIlRpdGxlIjoiQWx0ZXJuYXRlIHNpdGUgT3BzIiwiTm90ZSI6bnVsbCwiSHlwZXJsaW5rIjp7IiRpZCI6IjI4NSIsIkFkZHJlc3MiOiIiLCJTdWJBZGRyZXNzIjoiIn0sIklzQ2hhbmdlZCI6ZmFsc2UsIklzTmV3IjpmYWxzZX19XSwiX21pbGVzdG9uZXMiOltdLCJJZCI6ImY5ZDIwNDM0LTdiMDAtNDgzNC05YjliLTFhMGRjYzk2YTA2YyIsIklzU2luZ2xlSXRlbVJvdyI6ZmFsc2V9XSwiSW5kZXgiOjcsIklkIjoiZDI0MzYwNWEtMGViOC00ODg5LWE3NjUtMDY3Y2VlMGE4ZTlhIiwiSGVhZGVyVGV4dCI6bnVsbCwiSXNEZWZhdWx0Ijp0cnVlLCJTdHlsZSI6eyIkaWQiOiIyODYiLCJIZWFkZXJTdHlsZSI6eyIkaWQiOiIyODciLCJUZXh0U3R5bGUiOnsiJGlkIjoiMjg4IiwiRm9udFNldHRpbmdzIjp7IiRpZCI6IjI4OSIsIkZvbnRTaXplIjoxMSwiRm9udE5hbWUiOiJDYWxpYnJpIiwiSXNCb2xkIjpmYWxzZSwiSXNJdGFsaWMiOmZhbHNlLCJJc1VuZGVybGluZWQiOmZhbHNlLCJQYXJlbnRTdHlsZSI6bnVsbH0sIkF1dG9TaXplIjoyLCJGb3JlZ3JvdW5kIjp7IiRpZCI6IjI5MCIsIkNvbG9yIjp7IiRpZCI6IjI5MS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I5MiIsIlRvcCI6MC4wLCJMZWZ0IjowLjAsIlJpZ2h0IjowLjAsIkJvdHRvbSI6MC4wfSwiUGFkZGluZyI6eyIkaWQiOiIyOTMiLCJUb3AiOjAuMCwiTGVmdCI6MC4wLCJSaWdodCI6MC4wLCJCb3R0b20iOjAuMH0sIkJhY2tncm91bmQiOm51bGwsIklzVmlzaWJsZSI6dHJ1ZSwiV2lkdGgiOjAuMCwiSGVpZ2h0IjowLjAsIkJvcmRlclN0eWxlIjpudWxsLCJQYXJlbnRTdHlsZSI6bnVsbH0sIlJlY3RhbmdsZVN0eWxlIjp7IiRpZCI6IjI5NCIsIk1hcmdpbiI6eyIkaWQiOiIyOTUiLCJUb3AiOjAuMCwiTGVmdCI6MC4wLCJSaWdodCI6MC4wLCJCb3R0b20iOjAuMH0sIlBhZGRpbmciOnsiJGlkIjoiMjk2IiwiVG9wIjowLjAsIkxlZnQiOjAuMCwiUmlnaHQiOjAuMCwiQm90dG9tIjowLjB9LCJCYWNrZ3JvdW5kIjp7IiRpZCI6IjI5NyIsIkNvbG9yIjp7IiRpZCI6IjI5OCIsIkEiOjYzLCJSIjoyNTUsIkciOjIxNywiQiI6MTAyfX0sIklzVmlzaWJsZSI6dHJ1ZSwiV2lkdGgiOjAuMCwiSGVpZ2h0IjowLjAsIkJvcmRlclN0eWxlIjp7IiRpZCI6IjI5OSIsIkxpbmVDb2xvciI6eyIkaWQiOiIzMDAiLCIkdHlwZSI6Ik5MUkUuQ29tbW9uLkRvbS5Tb2xpZENvbG9yQnJ1c2gsIE5MUkUuQ29tbW9uIiwiQ29sb3IiOnsiJGlkIjoiMzAxIiwiQSI6MjU1LCJSIjoyNTUsIkciOjAsIkIiOjB9fSwiTGluZVdlaWdodCI6MC4wLCJMaW5lVHlwZSI6MCwiUGFyZW50U3R5bGUiOm51bGx9LCJQYXJlbnRTdHlsZSI6bnVsbH0sIk1hcmdpbiI6eyIkaWQiOiIzMDIiLCJUb3AiOjAuMCwiTGVmdCI6MC4wLCJSaWdodCI6MC4wLCJCb3R0b20iOjAuMH0sIlBhZGRpbmciOnsiJGlkIjoiMzAzIiwiVG9wIjowLjAsIkxlZnQiOjAuMCwiUmlnaHQiOjAuMCwiQm90dG9tIjowLjB9LCJCYWNrZ3JvdW5kIjpudWxsLCJJc1Zpc2libGUiOnRydWUsIldpZHRoIjowLjAsIkhlaWdodCI6MC4wLCJCb3JkZXJTdHlsZSI6bnVsbCwiUGFyZW50U3R5bGUiOm51bGx9LCJCYWNrZ3JvdW5kU3R5bGUiOnsiJGlkIjoiMzA0IiwiTWFyZ2luIjp7IiRpZCI6IjMwNSIsIlRvcCI6MC4wLCJMZWZ0IjowLjAsIlJpZ2h0IjowLjAsIkJvdHRvbSI6MC4wfSwiUGFkZGluZyI6eyIkaWQiOiIzMDYiLCJUb3AiOjAuMCwiTGVmdCI6MC4wLCJSaWdodCI6MC4wLCJCb3R0b20iOjAuMH0sIkJhY2tncm91bmQiOnsiJGlkIjoiMzA3IiwiQ29sb3IiOnsiJGlkIjoiMzA4IiwiQSI6NTEsIlIiOjE2NSwiRyI6MTY1LCJCIjoxNjV9fSwiSXNWaXNpYmxlIjp0cnVlLCJXaWR0aCI6MC4wLCJIZWlnaHQiOjAuMCwiQm9yZGVyU3R5bGUiOnsiJGlkIjoiMzA5IiwiTGluZUNvbG9yIjp7IiRpZCI6IjMxMCIsIiR0eXBlIjoiTkxSRS5Db21tb24uRG9tLlNvbGlkQ29sb3JCcnVzaCwgTkxSRS5Db21tb24iLCJDb2xvciI6eyIkaWQiOiIzMTEiLCJBIjoyNTUsIlIiOjI1NSwiRyI6MCwiQiI6MH19LCJMaW5lV2VpZ2h0IjowLjAsIkxpbmVUeXBlIjowLCJQYXJlbnRTdHlsZSI6bnVsbH0sIlBhcmVudFN0eWxlIjpudWxsfSwiTWFyZ2luIjp7IiRpZCI6IjMxMiIsIlRvcCI6MC4wLCJMZWZ0IjowLjAsIlJpZ2h0IjowLjAsIkJvdHRvbSI6MC4wfSwiUGFkZGluZyI6eyIkaWQiOiIzMTMiLCJUb3AiOjAuMCwiTGVmdCI6MC4wLCJSaWdodCI6MC4wLCJCb3R0b20iOjAuMH0sIklzVmlzaWJsZSI6ZmFsc2UsIldpZHRoIjowLjAsIkhlaWdodCI6MC4wLCJCb3JkZXJTdHlsZSI6bnVsbCwiUGFyZW50U3R5bGUiOm51bGx9fV0sIklkIjoiYmIzMWRiYTQtMGFmYi00MjUwLTljNjEtYjExMzZkOWI4YWNiIiwiSW5kZXgiOjcsIkhlYWRlclRleHQiOiJCdXNpbmVzcyBcdTAwMGJDb250aW51aXR5IiwiU3R5bGUiOnsiJGlkIjoiMzE0IiwiSGVhZGVyU3R5bGUiOnsiJGlkIjoiMzE1IiwiVGV4dElzVmVydGljYWwiOmZhbHNlLCJUZXh0U3R5bGUiOnsiJGlkIjoiMzE2IiwiRm9udFNldHRpbmdzIjp7IiRpZCI6IjMxNyIsIkZvbnRTaXplIjoxMSwiRm9udE5hbWUiOiJDYWxpYnJpIiwiSXNCb2xkIjp0cnVlLCJJc0l0YWxpYyI6ZmFsc2UsIklzVW5kZXJsaW5lZCI6ZmFsc2UsIlBhcmVudFN0eWxlIjpudWxsfSwiQXV0b1NpemUiOjAsIkZvcmVncm91bmQiOnsiJGlkIjoiMzE4IiwiQ29sb3IiOnsiJGlkIjoiMzE5IiwiQSI6MjU1LCJSIjoyNTUsIkciOjI1NSwiQiI6MjU1fX0sIk1heFdpZHRoIjowLjAsIk1heEhlaWdodCI6MC4wLCJTbWFydEZvcmVncm91bmRJc0FjdGl2ZSI6ZmFsc2UsIkhvcml6b250YWxBbGlnbm1lbnQiOjAsIlZlcnRpY2FsQWxpZ25tZW50IjowLCJTbWFydEZvcmVncm91bmQiOm51bGwsIkJhY2tncm91bmRGaWxsVHlwZSI6MCwiTWFyZ2luIjp7IiRyZWYiOiIxMDgifSwiUGFkZGluZyI6eyIkcmVmIjoiMTA5In0sIkJhY2tncm91bmQiOm51bGwsIklzVmlzaWJsZSI6ZmFsc2UsIldpZHRoIjowLjAsIkhlaWdodCI6MC4wLCJCb3JkZXJTdHlsZSI6bnVsbCwiUGFyZW50U3R5bGUiOm51bGx9LCJSZWN0YW5nbGVTdHlsZSI6eyIkaWQiOiIzMjAiLCJNYXJnaW4iOnsiJHJlZiI6IjExMSJ9LCJQYWRkaW5nIjp7IiRyZWYiOiIxMTIifSwiQmFja2dyb3VuZCI6eyIkaWQiOiIzMjEiLCJDb2xvciI6eyIkaWQiOiIzMjIiLCJBIjoxNjUsIlIiOjY4LCJHIjoxMTQsIkIiOjE5Nn19LCJJc1Zpc2libGUiOmZhbHNlLCJXaWR0aCI6MC4wLCJIZWlnaHQiOjAuMCwiQm9yZGVyU3R5bGUiOnsiJGlkIjoiMzIzIiwiTGluZUNvbG9yIjp7IiRpZCI6IjMyNCIsIiR0eXBlIjoiTkxSRS5Db21tb24uRG9tLlNvbGlkQ29sb3JCcnVzaCwgTkxSRS5Db21tb24iLCJDb2xvciI6eyIkaWQiOiIzMjUiLCJBIjoyNTUsIlIiOjIxLCJHIjozNywiQiI6NjZ9fSwiTGluZVdlaWdodCI6MC4wLCJMaW5lVHlwZSI6MCwiUGFyZW50U3R5bGUiOm51bGx9LCJQYXJlbnRTdHlsZSI6bnVsbH0sIk1hcmdpbiI6eyIkcmVmIjoiMTE4In0sIlBhZGRpbmciOnsiJHJlZiI6IjExOSJ9LCJCYWNrZ3JvdW5kIjpudWxsLCJJc1Zpc2libGUiOnRydWUsIldpZHRoIjowLjAsIkhlaWdodCI6MC4wLCJCb3JkZXJTdHlsZSI6bnVsbCwiUGFyZW50U3R5bGUiOm51bGx9LCJCYWNrZ3JvdW5kU3R5bGUiOnsiJGlkIjoiMzI2IiwiTWFyZ2luIjp7IiRyZWYiOiIxMjEifSwiUGFkZGluZyI6eyIkcmVmIjoiMTIyIn0sIkJhY2tncm91bmQiOnsiJGlkIjoiMzI3IiwiQ29sb3IiOnsiJGlkIjoiMzI4IiwiQSI6MjUsIlIiOjI1NSwiRyI6MjE3LCJCIjoxMDJ9fSwiSXNWaXNpYmxlIjp0cnVlLCJXaWR0aCI6MC4wLCJIZWlnaHQiOjAuMCwiQm9yZGVyU3R5bGUiOnsiJGlkIjoiMzI5IiwiTGluZUNvbG9yIjp7IiRpZCI6IjMzMCIsIiR0eXBlIjoiTkxSRS5Db21tb24uRG9tLlNvbGlkQ29sb3JCcnVzaCwgTkxSRS5Db21tb24iLCJDb2xvciI6eyIkaWQiOiIzMzEiLCJBIjoyNTUsIlIiOjIxLCJHIjozNywiQiI6NjZ9fSwiTGluZVdlaWdodCI6MC4wLCJMaW5lVHlwZSI6MCwiUGFyZW50U3R5bGUiOm51bGx9LCJQYXJlbnRTdHlsZSI6bnVsbH0sIklzQWJvdmVUaW1lYmFuZCI6dHJ1ZSwiTWFyZ2luIjp7IiRpZCI6IjMzMiIsIlRvcCI6MC4wLCJMZWZ0IjowLjAsIlJpZ2h0IjowLjAsIkJvdHRvbSI6MC4wfSwiUGFkZGluZyI6eyIkaWQiOiIzMzMiLCJUb3AiOjAuMCwiTGVmdCI6MC4wLCJSaWdodCI6MC4wLCJCb3R0b20iOjAuMH0sIklzVmlzaWJsZSI6dHJ1ZSwiV2lkdGgiOjAuMCwiSGVpZ2h0IjowLjAsIkJvcmRlclN0eWxlIjp7IiRpZCI6IjMzNCIsIkxpbmVDb2xvciI6bnVsbCwiTGluZVdlaWdodCI6MC4wLCJMaW5lVHlwZSI6MCwiUGFyZW50U3R5bGUiOm51bGx9LCJQYXJlbnRTdHlsZSI6bnVsbH19LHsiJGlkIjoiMzM1IiwiX2FjdGl2aXRpZXMiOlt7IiRpZCI6IjMzNiIsIl9yb3dzIjpbeyIkaWQiOiIzMzciLCJfdGFza3MiOlt7IiRpZCI6IjMzOCIsIl9hdHRhY2hlZE1pbGVzdG9uZXMiOltdLCJUYXNrRGVmaW5pdGlvbiI6eyIkaWQiOiIzMzkiLCJHcm91cE5hbWUiOiJiZGMxOTQ2Zi01N2NhLTQxYzYtYjlkMC05NTE0YjJlMzE5ZjEiLCJTdGFydERhdGUiOiIyMDIyLTA0LTE5VDE0OjQxOjAwWiIsIkVuZERhdGUiOiIyMDIyLTA0LTIzVDE0OjUzOjAwWiIsIlBlcmNlbnRhZ2VDb21wbGV0ZSI6bnVsbCwiU3R5bGUiOnsiJGlkIjoiMzQwIiwiU2hhcGUiOjMsIlNoYXBlVGhpY2tuZXNzIjowLCJEdXJhdGlvbkZvcm1hdCI6MCwiSW5jbHVkZU5vbldvcmtpbmdEYXlzSW5EdXJhdGlvbiI6ZmFsc2UsIlBlcmNlbnRhZ2VDb21wbGV0ZVN0eWxlIjp7IiRpZCI6IjM0MSIsIkZvbnRTZXR0aW5ncyI6eyIkaWQiOiIzNDIiLCJGb250U2l6ZSI6MTAsIkZvbnROYW1lIjoiQ2FsaWJyaSIsIklzQm9sZCI6ZmFsc2UsIklzSXRhbGljIjpmYWxzZSwiSXNVbmRlcmxpbmVkIjpmYWxzZSwiUGFyZW50U3R5bGUiOm51bGx9LCJBdXRvU2l6ZSI6MCwiRm9yZWdyb3VuZCI6eyIkcmVmIjoiMTYxIn0sIk1heFdpZHRoIjoyMDAuMCwiTWF4SGVpZ2h0IjoiSW5maW5pdHkiLCJTbWFydEZvcmVncm91bmRJc0FjdGl2ZSI6ZmFsc2UsIkhvcml6b250YWxBbGlnbm1lbnQiOjAsIlZlcnRpY2FsQWxpZ25tZW50IjowLCJTbWFydEZvcmVncm91bmQiOm51bGwsIkJhY2tncm91bmRGaWxsVHlwZSI6MCwiTWFyZ2luIjp7IiRyZWYiOiIxNjMifSwiUGFkZGluZyI6eyIkcmVmIjoiMTY0In0sIkJhY2tncm91bmQiOnsiJHJlZiI6IjE2NSJ9LCJJc1Zpc2libGUiOnRydWUsIldpZHRoIjowLjAsIkhlaWdodCI6MC4wLCJCb3JkZXJTdHlsZSI6eyIkaWQiOiIzNDMiLCJMaW5lQ29sb3IiOm51bGwsIkxpbmVXZWlnaHQiOjAuMCwiTGluZVR5cGUiOjAsIlBhcmVudFN0eWxlIjpudWxsfSwiUGFyZW50U3R5bGUiOm51bGx9LCJEdXJhdGlvblN0eWxlIjp7IiRpZCI6IjM0NCIsIkZvbnRTZXR0aW5ncyI6eyIkaWQiOiIzNDUiLCJGb250U2l6ZSI6MTAsIkZvbnROYW1lIjoiQ2FsaWJyaSIsIklzQm9sZCI6ZmFsc2UsIklzSXRhbGljIjpmYWxzZSwiSXNVbmRlcmxpbmVkIjpmYWxzZSwiUGFyZW50U3R5bGUiOm51bGx9LCJBdXRvU2l6ZSI6MCwiRm9yZWdyb3VuZCI6eyIkaWQiOiIzNDYiLCJDb2xvciI6eyIkaWQiOiIzNDc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E3MiJ9LCJQYWRkaW5nIjp7IiRyZWYiOiIxNzMifSwiQmFja2dyb3VuZCI6eyIkaWQiOiIzNDgiLCJDb2xvciI6eyIkaWQiOiIzNDkiLCJBIjowLCJSIjoyNTUsIkciOjI1NSwiQiI6MjU1fX0sIklzVmlzaWJsZSI6dHJ1ZSwiV2lkdGgiOjAuMCwiSGVpZ2h0IjowLjAsIkJvcmRlclN0eWxlIjp7IiRpZCI6IjM1MCIsIkxpbmVDb2xvciI6bnVsbCwiTGluZVdlaWdodCI6MC4wLCJMaW5lVHlwZSI6MCwiUGFyZW50U3R5bGUiOm51bGx9LCJQYXJlbnRTdHlsZSI6bnVsbH0sIkhvcml6b250YWxDb25uZWN0b3JTdHlsZSI6eyIkaWQiOiIzNTEiLCJMaW5lQ29sb3IiOnsiJHJlZiI6IjE3OCJ9LCJMaW5lV2VpZ2h0IjoxLjAsIkxpbmVUeXBlIjowLCJQYXJlbnRTdHlsZSI6bnVsbH0sIlZlcnRpY2FsQ29ubmVjdG9yU3R5bGUiOnsiJGlkIjoiMzUyIiwiTGluZUNvbG9yIjp7IiRyZWYiOiIxODEifSwiTGluZVdlaWdodCI6MC4wLCJMaW5lVHlwZSI6MCwiUGFyZW50U3R5bGUiOm51bGx9LCJNYXJnaW4iOm51bGwsIlN0YXJ0RGF0ZVBvc2l0aW9uIjo2LCJFbmREYXRlUG9zaXRpb24iOjYsIkRhdGVJc1Zpc2libGUiOmZhbHNlLCJUaXRsZVBvc2l0aW9uIjoyLCJEdXJhdGlvblBvc2l0aW9uIjozLCJQZXJjZW50YWdlQ29tcGxldGVkUG9zaXRpb24iOjYsIlNwYWNpbmciOjMsIklzQmVsb3dUaW1lYmFuZCI6ZmFsc2UsIlBlcmNlbnRhZ2VDb21wbGV0ZVNoYXBlT3BhY2l0eSI6MzUsIlNoYXBlU3R5bGUiOnsiJGlkIjoiMzUzIiwiTWFyZ2luIjp7IiRyZWYiOiIxODQifSwiUGFkZGluZyI6eyIkcmVmIjoiMTg1In0sIkJhY2tncm91bmQiOnsiJGlkIjoiMzU0IiwiQ29sb3IiOnsiJGlkIjoiMzU1IiwiQSI6MjU1LCJSIjoyMzcsIkciOjEyNSwiQiI6NDl9fSwiSXNWaXNpYmxlIjp0cnVlLCJXaWR0aCI6MC4wLCJIZWlnaHQiOjEwLjAsIkJvcmRlclN0eWxlIjp7IiRpZCI6IjM1NiIsIkxpbmVDb2xvciI6eyIkcmVmIjoiMTg5In0sIkxpbmVXZWlnaHQiOjAuMCwiTGluZVR5cGUiOjAsIlBhcmVudFN0eWxlIjpudWxsfSwiUGFyZW50U3R5bGUiOm51bGx9LCJUaXRsZVN0eWxlIjp7IiRpZCI6IjM1NyIsIkZvbnRTZXR0aW5ncyI6eyIkaWQiOiIzNTgiLCJGb250U2l6ZSI6MTEsIkZvbnROYW1lIjoiQ2FsaWJyaSIsIklzQm9sZCI6ZmFsc2UsIklzSXRhbGljIjpmYWxzZSwiSXNVbmRlcmxpbmVkIjpmYWxzZSwiUGFyZW50U3R5bGUiOm51bGx9LCJBdXRvU2l6ZSI6MCwiRm9yZWdyb3VuZCI6eyIkaWQiOiIzNTkiLCJDb2xvciI6eyIkaWQiOiIzNjA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HJlZiI6IjE5NSJ9LCJQYWRkaW5nIjp7IiRyZWYiOiIxOTYifSwiQmFja2dyb3VuZCI6eyIkaWQiOiIzNjEiLCJDb2xvciI6eyIkaWQiOiIzNjIiLCJBIjowLCJSIjoyNTUsIkciOjI1NSwiQiI6MjU1fX0sIklzVmlzaWJsZSI6dHJ1ZSwiV2lkdGgiOjAuMCwiSGVpZ2h0IjowLjAsIkJvcmRlclN0eWxlIjp7IiRpZCI6IjM2MyIsIkxpbmVDb2xvciI6bnVsbCwiTGluZVdlaWdodCI6MC4wLCJMaW5lVHlwZSI6MCwiUGFyZW50U3R5bGUiOm51bGx9LCJQYXJlbnRTdHlsZSI6bnVsbH0sIkRhdGVTdHlsZSI6eyIkaWQiOiIzNjQiLCJGb250U2V0dGluZ3MiOnsiJGlkIjoiMzY1IiwiRm9udFNpemUiOjEwLCJGb250TmFtZSI6IkNhbGlicmkiLCJJc0JvbGQiOmZhbHNlLCJJc0l0YWxpYyI6ZmFsc2UsIklzVW5kZXJsaW5lZCI6ZmFsc2UsIlBhcmVudFN0eWxlIjpudWxsfSwiQXV0b1NpemUiOjAsIkZvcmVncm91bmQiOnsiJGlkIjoiMzY2IiwiQ29sb3IiOnsiJGlkIjoiMzY3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jA0In0sIlBhZGRpbmciOnsiJHJlZiI6IjIwNSJ9LCJCYWNrZ3JvdW5kIjp7IiRpZCI6IjM2OCIsIkNvbG9yIjp7IiRyZWYiOiIxNjYifX0sIklzVmlzaWJsZSI6dHJ1ZSwiV2lkdGgiOjAuMCwiSGVpZ2h0IjowLjAsIkJvcmRlclN0eWxlIjp7IiRpZCI6IjM2OSIsIkxpbmVDb2xvciI6bnVsbCwiTGluZVdlaWdodCI6MC4wLCJMaW5lVHlwZSI6MCwiUGFyZW50U3R5bGUiOm51bGx9LCJQYXJlbnRTdHlsZSI6bnVsbH0sIkRhdGVGb3JtYXQiOnsiJHJlZiI6IjIwOSJ9LCJXZWVrTnVtYmVyaW5nIjp7IiRpZCI6IjM3MCIsIkZvcm1hdCI6MCwiSXNWaXNpYmxlIjpmYWxzZSwiTGFzdEtub3duVmlzaWJpbGl0eVN0YXRlIjpmYWxzZX0sIklzVmlzaWJsZSI6dHJ1ZSwiUGFyZW50U3R5bGUiOm51bGx9LCJJbmRleCI6MTQsIlNtYXJ0RHVyYXRpb25BY3RpdmF0ZWQiOmZhbHNlLCJEYXRlRm9ybWF0Ijp7IiRyZWYiOiIyMDkifSwiV2Vla051bWJlcmluZyI6eyIkaWQiOiIzNzEiLCJGb3JtYXQiOjAsIklzVmlzaWJsZSI6ZmFsc2UsIkxhc3RLbm93blZpc2liaWxpdHlTdGF0ZSI6ZmFsc2V9LCJJZCI6ImU4YTBkMDY5LTBkNzgtNDNlZC1hY2E3LTk2ZThiMjU3MTlkYSIsIkltcG9ydElkIjpudWxsLCJUaXRsZSI6IkRhbWFnZSByZXBhaXIiLCJOb3RlIjpudWxsLCJIeXBlcmxpbmsiOnsiJGlkIjoiMzcyIiwiQWRkcmVzcyI6IiIsIlN1YkFkZHJlc3MiOiIifSwiSXNDaGFuZ2VkIjpmYWxzZSwiSXNOZXciOmZhbHNlfX1dLCJfbWlsZXN0b25lcyI6W3siJGlkIjoiMzczIiwiSWQiOiJkMzY4ZTAxYS0zMmIzLTRmYzMtYjU0MS0yNmM2ZmZkODI1NzYiLCJJbmRleCI6MTMsIkdyb3VwSWQiOiJiZGMxOTQ2Zi01N2NhLTQxYzYtYjlkMC05NTE0YjJlMzE5ZjEiLCJUaXRsZSI6Ik1vdmUgdG8gcGVybWFuZW50IHBsYWNlIG9mIHdvcmsiLCJEYXRlVGltZSI6IjIwMjItMDQtMjRUMDg6MzM6MDAiLCJQZXJjZW50YWdlQ29tcGxldGUiOm51bGwsIk5vdGUiOm51bGwsIlN0eWxlIjp7IiRpZCI6IjM3NCIsIlRpdGxlUG9zaXRpb24iOiJSaWdodCIsIkRhdGVQb3NpdGlvbiI6IkxlZnQiLCJTaGFwZVR5cGUiOjEsIlNoYXBlU2l6ZSI6MCwiU2hhcGVTdHlsZSI6eyIkaWQiOiIzNzUiLCJNYXJnaW4iOnsiJHJlZiI6IjgifSwiUGFkZGluZyI6eyIkcmVmIjoiOSJ9LCJCYWNrZ3JvdW5kIjp7IiRpZCI6IjM3NiIsIkNvbG9yIjp7IiRpZCI6IjM3NyIsIkEiOjI1NSwiUiI6MCwiRyI6MCwiQiI6MH19LCJJc1Zpc2libGUiOnRydWUsIldpZHRoIjoxMi4wLCJIZWlnaHQiOjE0LjAsIkJvcmRlclN0eWxlIjp7IiRpZCI6IjM3OCIsIkxpbmVDb2xvciI6bnVsbCwiTGluZVdlaWdodCI6MC4wLCJMaW5lVHlwZSI6MCwiUGFyZW50U3R5bGUiOm51bGx9LCJQYXJlbnRTdHlsZSI6bnVsbH0sIlRpdGxlU3R5bGUiOnsiJGlkIjoiMzc5IiwiRm9udFNldHRpbmdzIjp7IiRpZCI6IjM4MCIsIkZvbnRTaXplIjoxMSwiRm9udE5hbWUiOiJDYWxpYnJpIiwiSXNCb2xkIjp0cnVlLCJJc0l0YWxpYyI6ZmFsc2UsIklzVW5kZXJsaW5lZCI6ZmFsc2UsIlBhcmVudFN0eWxlIjpudWxsfSwiQXV0b1NpemUiOjIsIkZvcmVncm91bmQiOnsiJGlkIjoiMzgxIiwiQ29sb3IiOnsiJGlkIjoiMzgyIiwiQSI6MjU1LCJSIjowLCJHIjowLCJCIjowfX0sIk1heFdpZHRoIjoxODUuNzM2NTQxNzQ4MDQ2ODgsIk1heEhlaWdodCI6IkluZmluaXR5IiwiU21hcnRGb3JlZ3JvdW5kSXNBY3RpdmUiOmZhbHNlLCJIb3Jpem9udGFsQWxpZ25tZW50IjowLCJWZXJ0aWNhbEFsaWdubWVudCI6MCwiU21hcnRGb3JlZ3JvdW5kIjpudWxsLCJCYWNrZ3JvdW5kRmlsbFR5cGUiOjAsIk1hcmdpbiI6eyIkcmVmIjoiMTcifSwiUGFkZGluZyI6eyIkcmVmIjoiMTgifSwiQmFja2dyb3VuZCI6eyIkaWQiOiIzODMiLCJDb2xvciI6eyIkaWQiOiIzODQiLCJBIjowLCJSIjoyNTUsIkciOjI1NSwiQiI6MjU1fX0sIklzVmlzaWJsZSI6dHJ1ZSwiV2lkdGgiOjAuMCwiSGVpZ2h0IjowLjAsIkJvcmRlclN0eWxlIjpudWxsLCJQYXJlbnRTdHlsZSI6bnVsbH0sIkRhdGVTdHlsZSI6eyIkaWQiOiIzODUiLCJGb250U2V0dGluZ3MiOnsiJGlkIjoiMzg2IiwiRm9udFNpemUiOjEwLCJGb250TmFtZSI6IkNhbGlicmkiLCJJc0JvbGQiOmZhbHNlLCJJc0l0YWxpYyI6ZmFsc2UsIklzVW5kZXJsaW5lZCI6ZmFsc2UsIlBhcmVudFN0eWxlIjpudWxsfSwiQXV0b1NpemUiOjAsIkZvcmVncm91bmQiOnsiJGlkIjoiMzg3IiwiQ29sb3IiOnsiJGlkIjoiMzg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jUifSwiUGFkZGluZyI6eyIkcmVmIjoiMjYifSwiQmFja2dyb3VuZCI6eyIkaWQiOiIzODkiLCJDb2xvciI6eyIkaWQiOiIzOTAiLCJBIjowLCJSIjoyNTUsIkciOjI1NSwiQiI6MjU1fX0sIklzVmlzaWJsZSI6ZmFsc2UsIldpZHRoIjowLjAsIkhlaWdodCI6MC4wLCJCb3JkZXJTdHlsZSI6bnVsbCwiUGFyZW50U3R5bGUiOm51bGx9LCJEYXRlRm9ybWF0Ijp7IiRpZCI6IjM5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OTIiLCJGb3JtYXQiOjAsIklzVmlzaWJsZSI6ZmFsc2UsIkxhc3RLbm93blZpc2liaWxpdHlTdGF0ZSI6ZmFsc2V9LCJJc1Zpc2libGUiOnRydWUsIlBhcmVudFN0eWxlIjpudWxsfSwiSHlwZXJsaW5rIjp7IiRpZCI6IjM5MyIsIkFkZHJlc3MiOiIiLCJTdWJBZGRyZXNzIjoiIn0sIkltcG9ydElkIjpudWxsfV0sIklkIjoiYmRjMTk0NmYtNTdjYS00MWM2LWI5ZDAtOTUxNGIyZTMxOWYxIiwiSXNTaW5nbGVJdGVtUm93IjpmYWxzZX0seyIkaWQiOiIzOTQiLCJfdGFza3MiOlt7IiRpZCI6IjM5NSIsIl9hdHRhY2hlZE1pbGVzdG9uZXMiOltdLCJUYXNrRGVmaW5pdGlvbiI6eyIkaWQiOiIzOTYiLCJHcm91cE5hbWUiOm51bGwsIlN0YXJ0RGF0ZSI6IjIwMjItMDQtMjVUMDk6Mzg6MDBaIiwiRW5kRGF0ZSI6IjIwMjItMDQtMjhUMjI6NTI6MDBaIiwiUGVyY2VudGFnZUNvbXBsZXRlIjpudWxsLCJTdHlsZSI6eyIkaWQiOiIzOTciLCJTaGFwZSI6MywiU2hhcGVUaGlja25lc3MiOjAsIkR1cmF0aW9uRm9ybWF0IjowLCJJbmNsdWRlTm9uV29ya2luZ0RheXNJbkR1cmF0aW9uIjpmYWxzZSwiUGVyY2VudGFnZUNvbXBsZXRlU3R5bGUiOnsiJGlkIjoiMzk4IiwiRm9udFNldHRpbmdzIjp7IiRpZCI6IjM5OSIsIkZvbnRTaXplIjoxMCwiRm9udE5hbWUiOiJDYWxpYnJpIiwiSXNCb2xkIjpmYWxzZSwiSXNJdGFsaWMiOmZhbHNlLCJJc1VuZGVybGluZWQiOmZhbHNlLCJQYXJlbnRTdHlsZSI6bnVsbH0sIkF1dG9TaXplIjowLCJGb3JlZ3JvdW5kIjp7IiRyZWYiOiIxNjEifSwiTWF4V2lkdGgiOjIwMC4wLCJNYXhIZWlnaHQiOiJJbmZpbml0eSIsIlNtYXJ0Rm9yZWdyb3VuZElzQWN0aXZlIjpmYWxzZSwiSG9yaXpvbnRhbEFsaWdubWVudCI6MCwiVmVydGljYWxBbGlnbm1lbnQiOjAsIlNtYXJ0Rm9yZWdyb3VuZCI6bnVsbCwiQmFja2dyb3VuZEZpbGxUeXBlIjowLCJNYXJnaW4iOnsiJHJlZiI6IjE2MyJ9LCJQYWRkaW5nIjp7IiRyZWYiOiIxNjQifSwiQmFja2dyb3VuZCI6eyIkcmVmIjoiMTY1In0sIklzVmlzaWJsZSI6dHJ1ZSwiV2lkdGgiOjAuMCwiSGVpZ2h0IjowLjAsIkJvcmRlclN0eWxlIjp7IiRpZCI6IjQwMCIsIkxpbmVDb2xvciI6bnVsbCwiTGluZVdlaWdodCI6MC4wLCJMaW5lVHlwZSI6MCwiUGFyZW50U3R5bGUiOm51bGx9LCJQYXJlbnRTdHlsZSI6bnVsbH0sIkR1cmF0aW9uU3R5bGUiOnsiJGlkIjoiNDAxIiwiRm9udFNldHRpbmdzIjp7IiRpZCI6IjQwMiIsIkZvbnRTaXplIjoxMCwiRm9udE5hbWUiOiJDYWxpYnJpIiwiSXNCb2xkIjpmYWxzZSwiSXNJdGFsaWMiOmZhbHNlLCJJc1VuZGVybGluZWQiOmZhbHNlLCJQYXJlbnRTdHlsZSI6bnVsbH0sIkF1dG9TaXplIjowLCJGb3JlZ3JvdW5kIjp7IiRpZCI6IjQwMyIsIkNvbG9yIjp7IiRpZCI6IjQwNC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TcyIn0sIlBhZGRpbmciOnsiJHJlZiI6IjE3MyJ9LCJCYWNrZ3JvdW5kIjp7IiRpZCI6IjQwNSIsIkNvbG9yIjp7IiRpZCI6IjQwNiIsIkEiOjAsIlIiOjI1NSwiRyI6MjU1LCJCIjoyNTV9fSwiSXNWaXNpYmxlIjp0cnVlLCJXaWR0aCI6MC4wLCJIZWlnaHQiOjAuMCwiQm9yZGVyU3R5bGUiOnsiJGlkIjoiNDA3IiwiTGluZUNvbG9yIjpudWxsLCJMaW5lV2VpZ2h0IjowLjAsIkxpbmVUeXBlIjowLCJQYXJlbnRTdHlsZSI6bnVsbH0sIlBhcmVudFN0eWxlIjpudWxsfSwiSG9yaXpvbnRhbENvbm5lY3RvclN0eWxlIjp7IiRpZCI6IjQwOCIsIkxpbmVDb2xvciI6eyIkcmVmIjoiMTc4In0sIkxpbmVXZWlnaHQiOjEuMCwiTGluZVR5cGUiOjAsIlBhcmVudFN0eWxlIjpudWxsfSwiVmVydGljYWxDb25uZWN0b3JTdHlsZSI6eyIkaWQiOiI0MDkiLCJMaW5lQ29sb3IiOnsiJHJlZiI6IjE4MSJ9LCJMaW5lV2VpZ2h0IjowLjAsIkxpbmVUeXBlIjowLCJQYXJlbnRTdHlsZSI6bnVsbH0sIk1hcmdpbiI6bnVsbCwiU3RhcnREYXRlUG9zaXRpb24iOjYsIkVuZERhdGVQb3NpdGlvbiI6NiwiRGF0ZUlzVmlzaWJsZSI6ZmFsc2UsIlRpdGxlUG9zaXRpb24iOjIsIkR1cmF0aW9uUG9zaXRpb24iOjMsIlBlcmNlbnRhZ2VDb21wbGV0ZWRQb3NpdGlvbiI6NiwiU3BhY2luZyI6MywiSXNCZWxvd1RpbWViYW5kIjpmYWxzZSwiUGVyY2VudGFnZUNvbXBsZXRlU2hhcGVPcGFjaXR5IjozNSwiU2hhcGVTdHlsZSI6eyIkaWQiOiI0MTAiLCJNYXJnaW4iOnsiJHJlZiI6IjE4NCJ9LCJQYWRkaW5nIjp7IiRyZWYiOiIxODUifSwiQmFja2dyb3VuZCI6eyIkaWQiOiI0MTEiLCJDb2xvciI6eyIkaWQiOiI0MTIiLCJBIjoyNTUsIlIiOjIzNywiRyI6MTI1LCJCIjo0OX19LCJJc1Zpc2libGUiOnRydWUsIldpZHRoIjowLjAsIkhlaWdodCI6MTAuMCwiQm9yZGVyU3R5bGUiOnsiJGlkIjoiNDEzIiwiTGluZUNvbG9yIjp7IiRyZWYiOiIxODkifSwiTGluZVdlaWdodCI6MC4wLCJMaW5lVHlwZSI6MCwiUGFyZW50U3R5bGUiOm51bGx9LCJQYXJlbnRTdHlsZSI6bnVsbH0sIlRpdGxlU3R5bGUiOnsiJGlkIjoiNDE0IiwiRm9udFNldHRpbmdzIjp7IiRpZCI6IjQxNSIsIkZvbnRTaXplIjoxMSwiRm9udE5hbWUiOiJDYWxpYnJpIiwiSXNCb2xkIjpmYWxzZSwiSXNJdGFsaWMiOmZhbHNlLCJJc1VuZGVybGluZWQiOmZhbHNlLCJQYXJlbnRTdHlsZSI6bnVsbH0sIkF1dG9TaXplIjowLCJGb3JlZ3JvdW5kIjp7IiRpZCI6IjQxNiIsIkNvbG9yIjp7IiRpZCI6IjQxNy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cmVmIjoiMTk1In0sIlBhZGRpbmciOnsiJHJlZiI6IjE5NiJ9LCJCYWNrZ3JvdW5kIjp7IiRpZCI6IjQxOCIsIkNvbG9yIjp7IiRpZCI6IjQxOSIsIkEiOjAsIlIiOjI1NSwiRyI6MjU1LCJCIjoyNTV9fSwiSXNWaXNpYmxlIjp0cnVlLCJXaWR0aCI6MC4wLCJIZWlnaHQiOjAuMCwiQm9yZGVyU3R5bGUiOnsiJGlkIjoiNDIwIiwiTGluZUNvbG9yIjpudWxsLCJMaW5lV2VpZ2h0IjowLjAsIkxpbmVUeXBlIjowLCJQYXJlbnRTdHlsZSI6bnVsbH0sIlBhcmVudFN0eWxlIjpudWxsfSwiRGF0ZVN0eWxlIjp7IiRpZCI6IjQyMSIsIkZvbnRTZXR0aW5ncyI6eyIkaWQiOiI0MjIiLCJGb250U2l6ZSI6MTAsIkZvbnROYW1lIjoiQ2FsaWJyaSIsIklzQm9sZCI6ZmFsc2UsIklzSXRhbGljIjpmYWxzZSwiSXNVbmRlcmxpbmVkIjpmYWxzZSwiUGFyZW50U3R5bGUiOm51bGx9LCJBdXRvU2l6ZSI6MCwiRm9yZWdyb3VuZCI6eyIkcmVmIjoiMzY2In0sIk1heFdpZHRoIjoyMDAuMCwiTWF4SGVpZ2h0IjoiSW5maW5pdHkiLCJTbWFydEZvcmVncm91bmRJc0FjdGl2ZSI6ZmFsc2UsIkhvcml6b250YWxBbGlnbm1lbnQiOjIsIlZlcnRpY2FsQWxpZ25tZW50IjowLCJTbWFydEZvcmVncm91bmQiOm51bGwsIkJhY2tncm91bmRGaWxsVHlwZSI6MCwiTWFyZ2luIjp7IiRyZWYiOiIyMDQifSwiUGFkZGluZyI6eyIkcmVmIjoiMjA1In0sIkJhY2tncm91bmQiOnsiJHJlZiI6IjM2OCJ9LCJJc1Zpc2libGUiOnRydWUsIldpZHRoIjowLjAsIkhlaWdodCI6MC4wLCJCb3JkZXJTdHlsZSI6eyIkaWQiOiI0MjMiLCJMaW5lQ29sb3IiOm51bGwsIkxpbmVXZWlnaHQiOjAuMCwiTGluZVR5cGUiOjAsIlBhcmVudFN0eWxlIjpudWxsfSwiUGFyZW50U3R5bGUiOm51bGx9LCJEYXRlRm9ybWF0Ijp7IiRyZWYiOiIyMDkifSwiV2Vla051bWJlcmluZyI6eyIkaWQiOiI0MjQiLCJGb3JtYXQiOjAsIklzVmlzaWJsZSI6ZmFsc2UsIkxhc3RLbm93blZpc2liaWxpdHlTdGF0ZSI6ZmFsc2V9LCJJc1Zpc2libGUiOnRydWUsIlBhcmVudFN0eWxlIjpudWxsfSwiSW5kZXgiOjE1LCJTbWFydER1cmF0aW9uQWN0aXZhdGVkIjpmYWxzZSwiRGF0ZUZvcm1hdCI6eyIkcmVmIjoiMjA5In0sIldlZWtOdW1iZXJpbmciOnsiJGlkIjoiNDI1IiwiRm9ybWF0IjowLCJJc1Zpc2libGUiOmZhbHNlLCJMYXN0S25vd25WaXNpYmlsaXR5U3RhdGUiOmZhbHNlfSwiSWQiOiIyZTg2NzQ3YS0wZTRkLTQwMzYtOWZjOS1lNjI0ZWRkZWU4YWMiLCJJbXBvcnRJZCI6bnVsbCwiVGl0bGUiOiJSZWNvdmVyIGNvc3RzIiwiTm90ZSI6bnVsbCwiSHlwZXJsaW5rIjp7IiRpZCI6IjQyNiIsIkFkZHJlc3MiOiIiLCJTdWJBZGRyZXNzIjoiIn0sIklzQ2hhbmdlZCI6ZmFsc2UsIklzTmV3IjpmYWxzZX19XSwiX21pbGVzdG9uZXMiOltdLCJJZCI6IjAwMDAwMDAwLTAwMDAtMDAwMC0wMDAwLTAwMDAwMDAwMDAwMCIsIklzU2luZ2xlSXRlbVJvdyI6dHJ1ZX0seyIkaWQiOiI0MjciLCJfdGFza3MiOlt7IiRpZCI6IjQyOCIsIl9hdHRhY2hlZE1pbGVzdG9uZXMiOltdLCJUYXNrRGVmaW5pdGlvbiI6eyIkaWQiOiI0MjkiLCJHcm91cE5hbWUiOm51bGwsIlN0YXJ0RGF0ZSI6IjIwMjItMDQtMjlUMTQ6NDE6MDBaIiwiRW5kRGF0ZSI6IjIwMjItMDUtMDNUMTA6MDU6MDBaIiwiUGVyY2VudGFnZUNvbXBsZXRlIjpudWxsLCJTdHlsZSI6eyIkaWQiOiI0MzAiLCJTaGFwZSI6MywiU2hhcGVUaGlja25lc3MiOjAsIkR1cmF0aW9uRm9ybWF0IjowLCJJbmNsdWRlTm9uV29ya2luZ0RheXNJbkR1cmF0aW9uIjpmYWxzZSwiUGVyY2VudGFnZUNvbXBsZXRlU3R5bGUiOnsiJGlkIjoiNDMxIiwiRm9udFNldHRpbmdzIjp7IiRpZCI6IjQzMiIsIkZvbnRTaXplIjoxMCwiRm9udE5hbWUiOiJDYWxpYnJpIiwiSXNCb2xkIjpmYWxzZSwiSXNJdGFsaWMiOmZhbHNlLCJJc1VuZGVybGluZWQiOmZhbHNlLCJQYXJlbnRTdHlsZSI6bnVsbH0sIkF1dG9TaXplIjowLCJGb3JlZ3JvdW5kIjp7IiRyZWYiOiIxNjEifSwiTWF4V2lkdGgiOjIwMC4wLCJNYXhIZWlnaHQiOiJJbmZpbml0eSIsIlNtYXJ0Rm9yZWdyb3VuZElzQWN0aXZlIjpmYWxzZSwiSG9yaXpvbnRhbEFsaWdubWVudCI6MCwiVmVydGljYWxBbGlnbm1lbnQiOjAsIlNtYXJ0Rm9yZWdyb3VuZCI6bnVsbCwiQmFja2dyb3VuZEZpbGxUeXBlIjowLCJNYXJnaW4iOnsiJHJlZiI6IjE2MyJ9LCJQYWRkaW5nIjp7IiRyZWYiOiIxNjQifSwiQmFja2dyb3VuZCI6eyIkcmVmIjoiMTY1In0sIklzVmlzaWJsZSI6dHJ1ZSwiV2lkdGgiOjAuMCwiSGVpZ2h0IjowLjAsIkJvcmRlclN0eWxlIjp7IiRpZCI6IjQzMyIsIkxpbmVDb2xvciI6bnVsbCwiTGluZVdlaWdodCI6MC4wLCJMaW5lVHlwZSI6MCwiUGFyZW50U3R5bGUiOm51bGx9LCJQYXJlbnRTdHlsZSI6bnVsbH0sIkR1cmF0aW9uU3R5bGUiOnsiJGlkIjoiNDM0IiwiRm9udFNldHRpbmdzIjp7IiRpZCI6IjQzNSIsIkZvbnRTaXplIjoxMCwiRm9udE5hbWUiOiJDYWxpYnJpIiwiSXNCb2xkIjpmYWxzZSwiSXNJdGFsaWMiOmZhbHNlLCJJc1VuZGVybGluZWQiOmZhbHNlLCJQYXJlbnRTdHlsZSI6bnVsbH0sIkF1dG9TaXplIjowLCJGb3JlZ3JvdW5kIjp7IiRpZCI6IjQzNiIsIkNvbG9yIjp7IiRpZCI6IjQz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xNzIifSwiUGFkZGluZyI6eyIkcmVmIjoiMTczIn0sIkJhY2tncm91bmQiOnsiJGlkIjoiNDM4IiwiQ29sb3IiOnsiJHJlZiI6IjE2NiJ9fSwiSXNWaXNpYmxlIjp0cnVlLCJXaWR0aCI6MC4wLCJIZWlnaHQiOjAuMCwiQm9yZGVyU3R5bGUiOnsiJGlkIjoiNDM5IiwiTGluZUNvbG9yIjpudWxsLCJMaW5lV2VpZ2h0IjowLjAsIkxpbmVUeXBlIjowLCJQYXJlbnRTdHlsZSI6bnVsbH0sIlBhcmVudFN0eWxlIjpudWxsfSwiSG9yaXpvbnRhbENvbm5lY3RvclN0eWxlIjp7IiRpZCI6IjQ0MCIsIkxpbmVDb2xvciI6eyIkcmVmIjoiMTc4In0sIkxpbmVXZWlnaHQiOjEuMCwiTGluZVR5cGUiOjAsIlBhcmVudFN0eWxlIjpudWxsfSwiVmVydGljYWxDb25uZWN0b3JTdHlsZSI6eyIkaWQiOiI0NDEiLCJMaW5lQ29sb3IiOnsiJHJlZiI6IjE4MSJ9LCJMaW5lV2VpZ2h0IjowLjAsIkxpbmVUeXBlIjowLCJQYXJlbnRTdHlsZSI6bnVsbH0sIk1hcmdpbiI6bnVsbCwiU3RhcnREYXRlUG9zaXRpb24iOjYsIkVuZERhdGVQb3NpdGlvbiI6NiwiRGF0ZUlzVmlzaWJsZSI6ZmFsc2UsIlRpdGxlUG9zaXRpb24iOjMsIkR1cmF0aW9uUG9zaXRpb24iOjYsIlBlcmNlbnRhZ2VDb21wbGV0ZWRQb3NpdGlvbiI6NiwiU3BhY2luZyI6NSwiSXNCZWxvd1RpbWViYW5kIjpmYWxzZSwiUGVyY2VudGFnZUNvbXBsZXRlU2hhcGVPcGFjaXR5IjozNSwiU2hhcGVTdHlsZSI6eyIkaWQiOiI0NDIiLCJNYXJnaW4iOnsiJHJlZiI6IjE4NCJ9LCJQYWRkaW5nIjp7IiRyZWYiOiIxODUifSwiQmFja2dyb3VuZCI6eyIkaWQiOiI0NDMiLCJDb2xvciI6eyIkaWQiOiI0NDQiLCJBIjoyNTUsIlIiOjExMiwiRyI6MTczLCJCIjo3MX19LCJJc1Zpc2libGUiOnRydWUsIldpZHRoIjowLjAsIkhlaWdodCI6MTAuMCwiQm9yZGVyU3R5bGUiOnsiJGlkIjoiNDQ1IiwiTGluZUNvbG9yIjp7IiRyZWYiOiIxODkifSwiTGluZVdlaWdodCI6MC4wLCJMaW5lVHlwZSI6MCwiUGFyZW50U3R5bGUiOm51bGx9LCJQYXJlbnRTdHlsZSI6bnVsbH0sIlRpdGxlU3R5bGUiOnsiJGlkIjoiNDQ2IiwiRm9udFNldHRpbmdzIjp7IiRpZCI6IjQ0NyIsIkZvbnRTaXplIjoxMSwiRm9udE5hbWUiOiJDYWxpYnJpIiwiSXNCb2xkIjpmYWxzZSwiSXNJdGFsaWMiOmZhbHNlLCJJc1VuZGVybGluZWQiOmZhbHNlLCJQYXJlbnRTdHlsZSI6bnVsbH0sIkF1dG9TaXplIjowLCJGb3JlZ3JvdW5kIjp7IiRpZCI6IjQ0OCIsIkNvbG9yIjp7IiRpZCI6IjQ0OSIsIkEiOjI1NSwiUiI6MCwiRyI6MCwiQiI6MH19LCJNYXhXaWR0aCI6OTYwLjAsIk1heEhlaWdodCI6IkluZmluaXR5IiwiU21hcnRGb3JlZ3JvdW5kSXNBY3RpdmUiOmZhbHNlLCJIb3Jpem9udGFsQWxpZ25tZW50IjoyLCJWZXJ0aWNhbEFsaWdubWVudCI6MCwiU21hcnRGb3JlZ3JvdW5kIjpudWxsLCJCYWNrZ3JvdW5kRmlsbFR5cGUiOjAsIk1hcmdpbiI6eyIkcmVmIjoiMTk1In0sIlBhZGRpbmciOnsiJHJlZiI6IjE5NiJ9LCJCYWNrZ3JvdW5kIjp7IiRpZCI6IjQ1MCIsIkNvbG9yIjp7IiRpZCI6IjQ1MSIsIkEiOjAsIlIiOjI1NSwiRyI6MjU1LCJCIjoyNTV9fSwiSXNWaXNpYmxlIjp0cnVlLCJXaWR0aCI6MC4wLCJIZWlnaHQiOjAuMCwiQm9yZGVyU3R5bGUiOnsiJGlkIjoiNDUyIiwiTGluZUNvbG9yIjpudWxsLCJMaW5lV2VpZ2h0IjowLjAsIkxpbmVUeXBlIjowLCJQYXJlbnRTdHlsZSI6bnVsbH0sIlBhcmVudFN0eWxlIjpudWxsfSwiRGF0ZVN0eWxlIjp7IiRpZCI6IjQ1MyIsIkZvbnRTZXR0aW5ncyI6eyIkaWQiOiI0NTQiLCJGb250U2l6ZSI6MTAsIkZvbnROYW1lIjoiQ2FsaWJyaSIsIklzQm9sZCI6ZmFsc2UsIklzSXRhbGljIjpmYWxzZSwiSXNVbmRlcmxpbmVkIjpmYWxzZSwiUGFyZW50U3R5bGUiOm51bGx9LCJBdXRvU2l6ZSI6MCwiRm9yZWdyb3VuZCI6eyIkcmVmIjoiMzY2In0sIk1heFdpZHRoIjoyMDAuMCwiTWF4SGVpZ2h0IjoiSW5maW5pdHkiLCJTbWFydEZvcmVncm91bmRJc0FjdGl2ZSI6ZmFsc2UsIkhvcml6b250YWxBbGlnbm1lbnQiOjIsIlZlcnRpY2FsQWxpZ25tZW50IjowLCJTbWFydEZvcmVncm91bmQiOm51bGwsIkJhY2tncm91bmRGaWxsVHlwZSI6MCwiTWFyZ2luIjp7IiRyZWYiOiIyMDQifSwiUGFkZGluZyI6eyIkcmVmIjoiMjA1In0sIkJhY2tncm91bmQiOnsiJHJlZiI6IjM2OCJ9LCJJc1Zpc2libGUiOnRydWUsIldpZHRoIjowLjAsIkhlaWdodCI6MC4wLCJCb3JkZXJTdHlsZSI6eyIkaWQiOiI0NTUiLCJMaW5lQ29sb3IiOm51bGwsIkxpbmVXZWlnaHQiOjAuMCwiTGluZVR5cGUiOjAsIlBhcmVudFN0eWxlIjpudWxsfSwiUGFyZW50U3R5bGUiOm51bGx9LCJEYXRlRm9ybWF0Ijp7IiRyZWYiOiIyMDkifSwiV2Vla051bWJlcmluZyI6eyIkaWQiOiI0NTYiLCJGb3JtYXQiOjAsIklzVmlzaWJsZSI6ZmFsc2UsIkxhc3RLbm93blZpc2liaWxpdHlTdGF0ZSI6ZmFsc2V9LCJJc1Zpc2libGUiOnRydWUsIlBhcmVudFN0eWxlIjpudWxsfSwiSW5kZXgiOjE2LCJTbWFydER1cmF0aW9uQWN0aXZhdGVkIjpmYWxzZSwiRGF0ZUZvcm1hdCI6eyIkcmVmIjoiMjA5In0sIldlZWtOdW1iZXJpbmciOnsiJGlkIjoiNDU3IiwiRm9ybWF0IjowLCJJc1Zpc2libGUiOmZhbHNlLCJMYXN0S25vd25WaXNpYmlsaXR5U3RhdGUiOmZhbHNlfSwiSWQiOiJkZWUwNjJmOC0zMTgyLTRjNDAtYjcyOS1lNWZjMGE3Mzk4YWIiLCJJbXBvcnRJZCI6bnVsbCwiVGl0bGUiOiJEb2N1bWVudCAmIGFuYWx5emUiLCJOb3RlIjpudWxsLCJIeXBlcmxpbmsiOnsiJGlkIjoiNDU4IiwiQWRkcmVzcyI6IiIsIlN1YkFkZHJlc3MiOiIifSwiSXNDaGFuZ2VkIjpmYWxzZSwiSXNOZXciOmZhbHNlfX1dLCJfbWlsZXN0b25lcyI6W10sIklkIjoiMDAwMDAwMDAtMDAwMC0wMDAwLTAwMDAtMDAwMDAwMDAwMDAwIiwiSXNTaW5nbGVJdGVtUm93Ijp0cnVlfSx7IiRpZCI6IjQ1OSIsIl90YXNrcyI6W10sIl9taWxlc3RvbmVzIjpbeyIkaWQiOiI0NjAiLCJJZCI6ImQxZGNkMDNlLTc1M2UtNDRmOS1iM2JiLTA1NGEzMzBmZTNjNyIsIkluZGV4IjoxNywiR3JvdXBJZCI6bnVsbCwiVGl0bGUiOiJSZXZpZXcgbWVldGluZyIsIkRhdGVUaW1lIjoiMjAyMi0wNS0wMVQwODozMzowMCIsIlBlcmNlbnRhZ2VDb21wbGV0ZSI6bnVsbCwiTm90ZSI6bnVsbCwiU3R5bGUiOnsiJGlkIjoiNDYxIiwiVGl0bGVQb3NpdGlvbiI6IkxlZnQiLCJEYXRlUG9zaXRpb24iOiJMZWZ0IiwiU2hhcGVUeXBlIjoxLCJTaGFwZVNpemUiOjAsIlNoYXBlU3R5bGUiOnsiJGlkIjoiNDYyIiwiTWFyZ2luIjp7IiRyZWYiOiI4In0sIlBhZGRpbmciOnsiJHJlZiI6IjkifSwiQmFja2dyb3VuZCI6eyIkaWQiOiI0NjMiLCJDb2xvciI6eyIkaWQiOiI0NjQiLCJBIjoyNTUsIlIiOjAsIkciOjAsIkIiOjB9fSwiSXNWaXNpYmxlIjp0cnVlLCJXaWR0aCI6MTIuMCwiSGVpZ2h0IjoxNC4wLCJCb3JkZXJTdHlsZSI6eyIkaWQiOiI0NjUiLCJMaW5lQ29sb3IiOm51bGwsIkxpbmVXZWlnaHQiOjAuMCwiTGluZVR5cGUiOjAsIlBhcmVudFN0eWxlIjpudWxsfSwiUGFyZW50U3R5bGUiOm51bGx9LCJUaXRsZVN0eWxlIjp7IiRpZCI6IjQ2NiIsIkZvbnRTZXR0aW5ncyI6eyIkaWQiOiI0NjciLCJGb250U2l6ZSI6MTEsIkZvbnROYW1lIjoiQ2FsaWJyaSIsIklzQm9sZCI6ZmFsc2UsIklzSXRhbGljIjpmYWxzZSwiSXNVbmRlcmxpbmVkIjpmYWxzZSwiUGFyZW50U3R5bGUiOm51bGx9LCJBdXRvU2l6ZSI6MCwiRm9yZWdyb3VuZCI6eyIkaWQiOiI0NjgiLCJDb2xvciI6eyIkaWQiOiI0Njk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E3In0sIlBhZGRpbmciOnsiJHJlZiI6IjE4In0sIkJhY2tncm91bmQiOnsiJGlkIjoiNDcwIiwiQ29sb3IiOnsiJGlkIjoiNDcxIiwiQSI6MCwiUiI6MjU1LCJHIjoyNTUsIkIiOjI1NX19LCJJc1Zpc2libGUiOnRydWUsIldpZHRoIjowLjAsIkhlaWdodCI6MC4wLCJCb3JkZXJTdHlsZSI6bnVsbCwiUGFyZW50U3R5bGUiOm51bGx9LCJEYXRlU3R5bGUiOnsiJGlkIjoiNDcyIiwiRm9udFNldHRpbmdzIjp7IiRpZCI6IjQ3MyIsIkZvbnRTaXplIjoxMCwiRm9udE5hbWUiOiJDYWxpYnJpIiwiSXNCb2xkIjpmYWxzZSwiSXNJdGFsaWMiOmZhbHNlLCJJc1VuZGVybGluZWQiOmZhbHNlLCJQYXJlbnRTdHlsZSI6bnVsbH0sIkF1dG9TaXplIjowLCJGb3JlZ3JvdW5kIjp7IiRpZCI6IjQ3NCIsIkNvbG9yIjp7IiRpZCI6IjQ3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1In0sIlBhZGRpbmciOnsiJHJlZiI6IjI2In0sIkJhY2tncm91bmQiOnsiJGlkIjoiNDc2IiwiQ29sb3IiOnsiJGlkIjoiNDc3IiwiQSI6MCwiUiI6MjU1LCJHIjoyNTUsIkIiOjI1NX19LCJJc1Zpc2libGUiOmZhbHNlLCJXaWR0aCI6MC4wLCJIZWlnaHQiOjAuMCwiQm9yZGVyU3R5bGUiOm51bGwsIlBhcmVudFN0eWxlIjpudWxsfSwiRGF0ZUZvcm1hdCI6eyIkaWQiOiI0Nz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c5IiwiRm9ybWF0IjowLCJJc1Zpc2libGUiOmZhbHNlLCJMYXN0S25vd25WaXNpYmlsaXR5U3RhdGUiOmZhbHNlfSwiSXNWaXNpYmxlIjp0cnVlLCJQYXJlbnRTdHlsZSI6bnVsbH0sIkh5cGVybGluayI6eyIkaWQiOiI0ODAiLCJBZGRyZXNzIjoiIiwiU3ViQWRkcmVzcyI6IiJ9LCJJbXBvcnRJZCI6bnVsbH1dLCJJZCI6IjAwMDAwMDAwLTAwMDAtMDAwMC0wMDAwLTAwMDAwMDAwMDAwMCIsIklzU2luZ2xlSXRlbVJvdyI6dHJ1ZX1dLCJJbmRleCI6MTIsIklkIjoiZTllOTU2M2MtOGYwMC00YThkLWEzMWMtMWQ0ZTIzNjg1MmQzIiwiSGVhZGVyVGV4dCI6bnVsbCwiSXNEZWZhdWx0Ijp0cnVlLCJTdHlsZSI6eyIkaWQiOiI0ODEiLCJIZWFkZXJTdHlsZSI6eyIkaWQiOiI0ODIiLCJUZXh0U3R5bGUiOnsiJGlkIjoiNDgzIiwiRm9udFNldHRpbmdzIjp7IiRpZCI6IjQ4NCIsIkZvbnRTaXplIjoxMSwiRm9udE5hbWUiOiJDYWxpYnJpIiwiSXNCb2xkIjpmYWxzZSwiSXNJdGFsaWMiOmZhbHNlLCJJc1VuZGVybGluZWQiOmZhbHNlLCJQYXJlbnRTdHlsZSI6bnVsbH0sIkF1dG9TaXplIjoyLCJGb3JlZ3JvdW5kIjp7IiRpZCI6IjQ4NSIsIkNvbG9yIjp7IiRpZCI6IjQ4Ni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Q4NyIsIlRvcCI6MC4wLCJMZWZ0IjowLjAsIlJpZ2h0IjowLjAsIkJvdHRvbSI6MC4wfSwiUGFkZGluZyI6eyIkaWQiOiI0ODgiLCJUb3AiOjAuMCwiTGVmdCI6MC4wLCJSaWdodCI6MC4wLCJCb3R0b20iOjAuMH0sIkJhY2tncm91bmQiOm51bGwsIklzVmlzaWJsZSI6dHJ1ZSwiV2lkdGgiOjAuMCwiSGVpZ2h0IjowLjAsIkJvcmRlclN0eWxlIjpudWxsLCJQYXJlbnRTdHlsZSI6bnVsbH0sIlJlY3RhbmdsZVN0eWxlIjp7IiRpZCI6IjQ4OSIsIk1hcmdpbiI6eyIkaWQiOiI0OTAiLCJUb3AiOjAuMCwiTGVmdCI6MC4wLCJSaWdodCI6MC4wLCJCb3R0b20iOjAuMH0sIlBhZGRpbmciOnsiJGlkIjoiNDkxIiwiVG9wIjowLjAsIkxlZnQiOjAuMCwiUmlnaHQiOjAuMCwiQm90dG9tIjowLjB9LCJCYWNrZ3JvdW5kIjp7IiRpZCI6IjQ5MiIsIkNvbG9yIjp7IiRpZCI6IjQ5MyIsIkEiOjYzLCJSIjoyNTUsIkciOjIxNywiQiI6MTAyfX0sIklzVmlzaWJsZSI6dHJ1ZSwiV2lkdGgiOjAuMCwiSGVpZ2h0IjowLjAsIkJvcmRlclN0eWxlIjp7IiRpZCI6IjQ5NCIsIkxpbmVDb2xvciI6eyIkaWQiOiI0OTUiLCIkdHlwZSI6Ik5MUkUuQ29tbW9uLkRvbS5Tb2xpZENvbG9yQnJ1c2gsIE5MUkUuQ29tbW9uIiwiQ29sb3IiOnsiJGlkIjoiNDk2IiwiQSI6MjU1LCJSIjoyNTUsIkciOjAsIkIiOjB9fSwiTGluZVdlaWdodCI6MC4wLCJMaW5lVHlwZSI6MCwiUGFyZW50U3R5bGUiOm51bGx9LCJQYXJlbnRTdHlsZSI6bnVsbH0sIk1hcmdpbiI6eyIkaWQiOiI0OTciLCJUb3AiOjAuMCwiTGVmdCI6MC4wLCJSaWdodCI6MC4wLCJCb3R0b20iOjAuMH0sIlBhZGRpbmciOnsiJGlkIjoiNDk4IiwiVG9wIjowLjAsIkxlZnQiOjAuMCwiUmlnaHQiOjAuMCwiQm90dG9tIjowLjB9LCJCYWNrZ3JvdW5kIjpudWxsLCJJc1Zpc2libGUiOnRydWUsIldpZHRoIjowLjAsIkhlaWdodCI6MC4wLCJCb3JkZXJTdHlsZSI6bnVsbCwiUGFyZW50U3R5bGUiOm51bGx9LCJCYWNrZ3JvdW5kU3R5bGUiOnsiJGlkIjoiNDk5IiwiTWFyZ2luIjp7IiRpZCI6IjUwMCIsIlRvcCI6MC4wLCJMZWZ0IjowLjAsIlJpZ2h0IjowLjAsIkJvdHRvbSI6MC4wfSwiUGFkZGluZyI6eyIkaWQiOiI1MDEiLCJUb3AiOjAuMCwiTGVmdCI6MC4wLCJSaWdodCI6MC4wLCJCb3R0b20iOjAuMH0sIkJhY2tncm91bmQiOnsiJGlkIjoiNTAyIiwiQ29sb3IiOnsiJGlkIjoiNTAzIiwiQSI6NTEsIlIiOjE2NSwiRyI6MTY1LCJCIjoxNjV9fSwiSXNWaXNpYmxlIjp0cnVlLCJXaWR0aCI6MC4wLCJIZWlnaHQiOjAuMCwiQm9yZGVyU3R5bGUiOnsiJGlkIjoiNTA0IiwiTGluZUNvbG9yIjp7IiRpZCI6IjUwNSIsIiR0eXBlIjoiTkxSRS5Db21tb24uRG9tLlNvbGlkQ29sb3JCcnVzaCwgTkxSRS5Db21tb24iLCJDb2xvciI6eyIkaWQiOiI1MDYiLCJBIjoyNTUsIlIiOjI1NSwiRyI6MCwiQiI6MH19LCJMaW5lV2VpZ2h0IjowLjAsIkxpbmVUeXBlIjowLCJQYXJlbnRTdHlsZSI6bnVsbH0sIlBhcmVudFN0eWxlIjpudWxsfSwiTWFyZ2luIjp7IiRpZCI6IjUwNyIsIlRvcCI6MC4wLCJMZWZ0IjowLjAsIlJpZ2h0IjowLjAsIkJvdHRvbSI6MC4wfSwiUGFkZGluZyI6eyIkaWQiOiI1MDgiLCJUb3AiOjAuMCwiTGVmdCI6MC4wLCJSaWdodCI6MC4wLCJCb3R0b20iOjAuMH0sIklzVmlzaWJsZSI6ZmFsc2UsIldpZHRoIjowLjAsIkhlaWdodCI6MC4wLCJCb3JkZXJTdHlsZSI6bnVsbCwiUGFyZW50U3R5bGUiOm51bGx9fV0sIklkIjoiZjZmZmFkYzktNzgwYS00ZjNhLWIyMmEtN2U1M2JhZGU5MTlkIiwiSW5kZXgiOjEyLCJIZWFkZXJUZXh0IjoiUmV2aWV3IFx1MDAwYiYgUmVjb3ZlcnkiLCJTdHlsZSI6eyIkaWQiOiI1MDkiLCJIZWFkZXJTdHlsZSI6eyIkaWQiOiI1MTAiLCJUZXh0SXNWZXJ0aWNhbCI6ZmFsc2UsIlRleHRTdHlsZSI6eyIkaWQiOiI1MTEiLCJGb250U2V0dGluZ3MiOnsiJGlkIjoiNTEyIiwiRm9udFNpemUiOjExLCJGb250TmFtZSI6IkNhbGlicmkiLCJJc0JvbGQiOnRydWUsIklzSXRhbGljIjpmYWxzZSwiSXNVbmRlcmxpbmVkIjpmYWxzZSwiUGFyZW50U3R5bGUiOm51bGx9LCJBdXRvU2l6ZSI6MCwiRm9yZWdyb3VuZCI6eyIkaWQiOiI1MTMiLCJDb2xvciI6eyIkaWQiOiI1MTQiLCJBIjoyNTUsIlIiOjI1NSwiRyI6MjU1LCJCIjoyNTV9fSwiTWF4V2lkdGgiOjAuMCwiTWF4SGVpZ2h0IjowLjAsIlNtYXJ0Rm9yZWdyb3VuZElzQWN0aXZlIjpmYWxzZSwiSG9yaXpvbnRhbEFsaWdubWVudCI6MCwiVmVydGljYWxBbGlnbm1lbnQiOjAsIlNtYXJ0Rm9yZWdyb3VuZCI6bnVsbCwiQmFja2dyb3VuZEZpbGxUeXBlIjowLCJNYXJnaW4iOnsiJHJlZiI6IjEwOCJ9LCJQYWRkaW5nIjp7IiRyZWYiOiIxMDkifSwiQmFja2dyb3VuZCI6bnVsbCwiSXNWaXNpYmxlIjpmYWxzZSwiV2lkdGgiOjAuMCwiSGVpZ2h0IjowLjAsIkJvcmRlclN0eWxlIjpudWxsLCJQYXJlbnRTdHlsZSI6bnVsbH0sIlJlY3RhbmdsZVN0eWxlIjp7IiRpZCI6IjUxNSIsIk1hcmdpbiI6eyIkcmVmIjoiMTExIn0sIlBhZGRpbmciOnsiJHJlZiI6IjExMiJ9LCJCYWNrZ3JvdW5kIjp7IiRpZCI6IjUxNiIsIkNvbG9yIjp7IiRpZCI6IjUxNyIsIkEiOjE2NSwiUiI6MjM3LCJHIjoxMjUsIkIiOjQ5fX0sIklzVmlzaWJsZSI6ZmFsc2UsIldpZHRoIjowLjAsIkhlaWdodCI6MC4wLCJCb3JkZXJTdHlsZSI6eyIkaWQiOiI1MTgiLCJMaW5lQ29sb3IiOnsiJGlkIjoiNTE5IiwiJHR5cGUiOiJOTFJFLkNvbW1vbi5Eb20uU29saWRDb2xvckJydXNoLCBOTFJFLkNvbW1vbiIsIkNvbG9yIjp7IiRpZCI6IjUyMCIsIkEiOjI1NSwiUiI6ODgsIkciOjM5LCJCIjo3fX0sIkxpbmVXZWlnaHQiOjAuMCwiTGluZVR5cGUiOjAsIlBhcmVudFN0eWxlIjpudWxsfSwiUGFyZW50U3R5bGUiOm51bGx9LCJNYXJnaW4iOnsiJHJlZiI6IjExOCJ9LCJQYWRkaW5nIjp7IiRyZWYiOiIxMTkifSwiQmFja2dyb3VuZCI6bnVsbCwiSXNWaXNpYmxlIjp0cnVlLCJXaWR0aCI6MC4wLCJIZWlnaHQiOjAuMCwiQm9yZGVyU3R5bGUiOm51bGwsIlBhcmVudFN0eWxlIjpudWxsfSwiQmFja2dyb3VuZFN0eWxlIjp7IiRpZCI6IjUyMSIsIk1hcmdpbiI6eyIkcmVmIjoiMTIxIn0sIlBhZGRpbmciOnsiJHJlZiI6IjEyMiJ9LCJCYWNrZ3JvdW5kIjp7IiRpZCI6IjUyMiIsIkNvbG9yIjp7IiRpZCI6IjUyMyIsIkEiOjI1LCJSIjoyNTUsIkciOjIxNywiQiI6MTAyfX0sIklzVmlzaWJsZSI6dHJ1ZSwiV2lkdGgiOjAuMCwiSGVpZ2h0IjowLjAsIkJvcmRlclN0eWxlIjp7IiRpZCI6IjUyNCIsIkxpbmVDb2xvciI6eyIkaWQiOiI1MjUiLCIkdHlwZSI6Ik5MUkUuQ29tbW9uLkRvbS5Tb2xpZENvbG9yQnJ1c2gsIE5MUkUuQ29tbW9uIiwiQ29sb3IiOnsiJGlkIjoiNTI2IiwiQSI6MjU1LCJSIjo4OCwiRyI6MzksIkIiOjd9fSwiTGluZVdlaWdodCI6MC4wLCJMaW5lVHlwZSI6MCwiUGFyZW50U3R5bGUiOm51bGx9LCJQYXJlbnRTdHlsZSI6bnVsbH0sIklzQWJvdmVUaW1lYmFuZCI6dHJ1ZSwiTWFyZ2luIjp7IiRpZCI6IjUyNyIsIlRvcCI6MC4wLCJMZWZ0IjowLjAsIlJpZ2h0IjowLjAsIkJvdHRvbSI6MC4wfSwiUGFkZGluZyI6eyIkaWQiOiI1MjgiLCJUb3AiOjAuMCwiTGVmdCI6MC4wLCJSaWdodCI6MC4wLCJCb3R0b20iOjAuMH0sIklzVmlzaWJsZSI6dHJ1ZSwiV2lkdGgiOjAuMCwiSGVpZ2h0IjowLjAsIkJvcmRlclN0eWxlIjp7IiRpZCI6IjUyOSIsIkxpbmVDb2xvciI6bnVsbCwiTGluZVdlaWdodCI6MC4wLCJMaW5lVHlwZSI6MCwiUGFyZW50U3R5bGUiOm51bGx9LCJQYXJlbnRTdHlsZSI6bnVsbH19XSwiQ3VsdHVyZUluZm9OYW1lIjoiZW4tVVMiLCJTdHlsZU5hbWUiOm51bGwsIlZlcnNpb24iOnsiJGlkIjoiNTMwIiwiVmVyc2lvbiI6IjMuNi4xIiwiT3JpZ2luYWxBc3NlbWJseVZlcnNpb24iOiI0LjAxLjAwLjAwIiwiRWRpdGlvbiI6IlBybyIsIkxhc3RTYXZlZEVkaXRpb24iOjMsIklzUGx1c0VkaXRpb24iOnRydWUsIklzUHJvRWRpdGlvbiI6dHJ1ZX0sIkVmZmVjdCI6MCwiU3R5bGUiOnsiJGlkIjoiNTMxIiwiVGltZWJhbmRTdHlsZSI6eyIkaWQiOiI1MzIiLCJTY2FsZU1hcmtpbmciOjAsIlNoYXBlIjowLCJTaGFwZVN0eWxlIjp7IiRpZCI6IjUzMyIsIk1hcmdpbiI6eyIkaWQiOiI1MzQiLCJUb3AiOjAuMCwiTGVmdCI6MTIuMCwiUmlnaHQiOjEyLjAsIkJvdHRvbSI6MC4wfSwiUGFkZGluZyI6eyIkaWQiOiI1MzUiLCJUb3AiOjcuMCwiTGVmdCI6MC4wLCJSaWdodCI6MC4wLCJCb3R0b20iOjcuMH0sIkJhY2tncm91bmQiOnsiJGlkIjoiNTM2IiwiQ29sb3IiOnsiJGlkIjoiNTM3IiwiQSI6MjU1LCJSIjo2OCwiRyI6ODQsIkIiOjEwNn19LCJJc1Zpc2libGUiOnRydWUsIldpZHRoIjo4NTguMCwiSGVpZ2h0IjozMC4wLCJCb3JkZXJTdHlsZSI6eyIkaWQiOiI1MzgiLCJMaW5lQ29sb3IiOnsiJGlkIjoiNTM5IiwiJHR5cGUiOiJOTFJFLkNvbW1vbi5Eb20uU29saWRDb2xvckJydXNoLCBOTFJFLkNvbW1vbiIsIkNvbG9yIjp7IiRpZCI6IjU0MCIsIkEiOjI1NSwiUiI6MjU1LCJHIjowLCJCIjowfX0sIkxpbmVXZWlnaHQiOjAuMCwiTGluZVR5cGUiOjAsIlBhcmVudFN0eWxlIjpudWxsfSwiUGFyZW50U3R5bGUiOm51bGx9LCJNaWRkbGVUaWVyU2hhcGVTdHlsZSI6eyIkaWQiOiI1NDEiLCJNYXJnaW4iOnsiJHJlZiI6IjUzNCJ9LCJQYWRkaW5nIjp7IiRyZWYiOiI1MzUifSwiQmFja2dyb3VuZCI6eyIkcmVmIjoiNTM2In0sIklzVmlzaWJsZSI6dHJ1ZSwiV2lkdGgiOjg1OC4wLCJIZWlnaHQiOjMwLjAsIkJvcmRlclN0eWxlIjpudWxsLCJQYXJlbnRTdHlsZSI6bnVsbH0sIkJvdHRvbVRpZXJTaGFwZVN0eWxlIjp7IiRpZCI6IjU0MiIsIk1hcmdpbiI6eyIkcmVmIjoiNTM0In0sIlBhZGRpbmciOnsiJHJlZiI6IjUzNSJ9LCJCYWNrZ3JvdW5kIjp7IiRyZWYiOiI1MzYifSwiSXNWaXNpYmxlIjp0cnVlLCJXaWR0aCI6ODU4LjAsIkhlaWdodCI6MzAuMCwiQm9yZGVyU3R5bGUiOm51bGwsIlBhcmVudFN0eWxlIjpudWxsfSwiUmlnaHRFbmRDYXBzU3R5bGUiOnsiJGlkIjoiNTQzIiwiRm9udFNldHRpbmdzIjp7IiRpZCI6IjU0NCIsIkZvbnRTaXplIjoxLCJGb250TmFtZSI6IkNhbGlicmkiLCJJc0JvbGQiOnRydWUsIklzSXRhbGljIjpmYWxzZSwiSXNVbmRlcmxpbmVkIjpmYWxzZSwiUGFyZW50U3R5bGUiOm51bGx9LCJBdXRvU2l6ZSI6MCwiRm9yZWdyb3VuZCI6eyIkaWQiOiI1NDUiLCJDb2xvciI6eyIkaWQiOiI1ND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U0NyIsIlRvcCI6MC4wLCJMZWZ0IjowLjAsIlJpZ2h0IjoyMC4wLCJCb3R0b20iOjAuMH0sIlBhZGRpbmciOnsiJGlkIjoiNTQ4IiwiVG9wIjowLjAsIkxlZnQiOjAuMCwiUmlnaHQiOjAuMCwiQm90dG9tIjowLjB9LCJCYWNrZ3JvdW5kIjp7IiRpZCI6IjU0OSIsIkNvbG9yIjp7IiRyZWYiOiIxNjYifX0sIklzVmlzaWJsZSI6dHJ1ZSwiV2lkdGgiOjAuMCwiSGVpZ2h0IjowLjAsIkJvcmRlclN0eWxlIjpudWxsLCJQYXJlbnRTdHlsZSI6bnVsbH0sIkxlZnRFbmRDYXBzU3R5bGUiOnsiJGlkIjoiNTUwIiwiRm9udFNldHRpbmdzIjp7IiRpZCI6IjU1MSIsIkZvbnRTaXplIjoxOCwiRm9udE5hbWUiOiJDYWxpYnJpIiwiSXNCb2xkIjp0cnVlLCJJc0l0YWxpYyI6ZmFsc2UsIklzVW5kZXJsaW5lZCI6ZmFsc2UsIlBhcmVudFN0eWxlIjpudWxsfSwiQXV0b1NpemUiOjAsIkZvcmVncm91bmQiOnsiJGlkIjoiNTUyIiwiQ29sb3IiOnsiJGlkIjoiNTUz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1NTQiLCJUb3AiOjAuMCwiTGVmdCI6NzQuMCwiUmlnaHQiOjAuMCwiQm90dG9tIjowLjB9LCJQYWRkaW5nIjp7IiRpZCI6IjU1NSIsIlRvcCI6MC4wLCJMZWZ0IjowLjAsIlJpZ2h0IjowLjAsIkJvdHRvbSI6MC4wfSwiQmFja2dyb3VuZCI6eyIkaWQiOiI1NTYiLCJDb2xvciI6eyIkcmVmIjoiMTY2In19LCJJc1Zpc2libGUiOmZhbHNlLCJXaWR0aCI6MC4wLCJIZWlnaHQiOjAuMCwiQm9yZGVyU3R5bGUiOm51bGwsIlBhcmVudFN0eWxlIjpudWxsfSwiVG9kYXlUZXh0U3R5bGUiOnsiJGlkIjoiNTU3IiwiRm9udFNldHRpbmdzIjp7IiRpZCI6IjU1OCIsIkZvbnRTaXplIjoxMiwiRm9udE5hbWUiOiJDYWxpYnJpIiwiSXNCb2xkIjpmYWxzZSwiSXNJdGFsaWMiOmZhbHNlLCJJc1VuZGVybGluZWQiOmZhbHNlLCJQYXJlbnRTdHlsZSI6bnVsbH0sIkF1dG9TaXplIjowLCJGb3JlZ3JvdW5kIjp7IiRpZCI6IjU1OSIsIkNvbG9yIjp7IiRpZCI6IjU2M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1NjEiLCJUb3AiOjAuMCwiTGVmdCI6MC4wLCJSaWdodCI6MC4wLCJCb3R0b20iOjAuMH0sIlBhZGRpbmciOnsiJGlkIjoiNTYyIiwiVG9wIjowLjAsIkxlZnQiOjAuMCwiUmlnaHQiOjAuMCwiQm90dG9tIjowLjB9LCJCYWNrZ3JvdW5kIjp7IiRpZCI6IjU2MyIsIkNvbG9yIjp7IiRyZWYiOiIxNjYifX0sIklzVmlzaWJsZSI6dHJ1ZSwiV2lkdGgiOjAuMCwiSGVpZ2h0IjowLjAsIkJvcmRlclN0eWxlIjpudWxsLCJQYXJlbnRTdHlsZSI6bnVsbH0sIlRvZGF5TWFya2VyU3R5bGUiOnsiJGlkIjoiNTY0IiwiTWFyZ2luIjp7IiRpZCI6IjU2NSIsIlRvcCI6MC4wLCJMZWZ0IjowLjAsIlJpZ2h0IjowLjAsIkJvdHRvbSI6MC4wfSwiUGFkZGluZyI6eyIkaWQiOiI1NjYiLCJUb3AiOjAuMCwiTGVmdCI6MC4wLCJSaWdodCI6MC4wLCJCb3R0b20iOjAuMH0sIkJhY2tncm91bmQiOnsiJGlkIjoiNTY3IiwiQ29sb3IiOnsiJGlkIjoiNTY4IiwiQSI6MjU1LCJSIjoyNTUsIkciOjAsIkIiOjB9fSwiSXNWaXNpYmxlIjp0cnVlLCJXaWR0aCI6MC4wLCJIZWlnaHQiOjAuMCwiQm9yZGVyU3R5bGUiOm51bGwsIlBhcmVudFN0eWxlIjpudWxsfSwiU2NhbGVTdHlsZSI6eyIkaWQiOiI1NjkiLCJTaGFwZSI6MCwiU2hvd1NlZ21lbnRTZXBhcmF0b3JzIjp0cnVlLCJTZWdtZW50U2VwYXJhdG9yT3BhY2l0eSI6MzAsIkhhc0JlZW5WaXNpYmxlQmVmb3JlIjp0cnVlLCJGb250U2V0dGluZ3MiOnsiJGlkIjoiNTcwIiwiRm9udFNpemUiOjEyLCJGb250TmFtZSI6IkNhbGlicmkiLCJJc0JvbGQiOmZhbHNlLCJJc0l0YWxpYyI6ZmFsc2UsIklzVW5kZXJsaW5lZCI6ZmFsc2UsIlBhcmVudFN0eWxlIjpudWxsfSwiQXV0b1NpemUiOjAsIkZvcmVncm91bmQiOnsiJGlkIjoiNTcxIiwiQ29sb3IiOnsiJGlkIjoiNTcy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U3MyIsIlRvcCI6MC4wLCJMZWZ0Ijo1LjAsIlJpZ2h0IjowLjAsIkJvdHRvbSI6MC4wfSwiUGFkZGluZyI6eyIkaWQiOiI1NzQiLCJUb3AiOjAuMCwiTGVmdCI6MC4wLCJSaWdodCI6MC4wLCJCb3R0b20iOjAuMH0sIkJhY2tncm91bmQiOnsiJGlkIjoiNTc1IiwiQ29sb3IiOnsiJHJlZiI6IjE2NiJ9fSwiSXNWaXNpYmxlIjp0cnVlLCJXaWR0aCI6MC4wLCJIZWlnaHQiOjAuMCwiQm9yZGVyU3R5bGUiOm51bGwsIlBhcmVudFN0eWxlIjpudWxsfSwiU2luZ2xlU2NhbGVTaGFwZVN0eWxlIjp7IiRpZCI6IjU3NiIsIlNoYXBlIjowLCJIZWlnaHQiOjMwLjB9LCJNaWRkbGVUaWVyU2NhbGVTdHlsZSI6eyIkaWQiOiI1NzciLCJTaGFwZSI6MCwiU2hvd1NlZ21lbnRTZXBhcmF0b3JzIjp0cnVlLCJTZWdtZW50U2VwYXJhdG9yT3BhY2l0eSI6MzAsIkhhc0JlZW5WaXNpYmxlQmVmb3JlIjpmYWxzZSwiRm9udFNldHRpbmdzIjp7IiRpZCI6IjU3OCIsIkZvbnRTaXplIjoxMiwiRm9udE5hbWUiOiJDYWxpYnJpIiwiSXNCb2xkIjpmYWxzZSwiSXNJdGFsaWMiOmZhbHNlLCJJc1VuZGVybGluZWQiOmZhbHNlLCJQYXJlbnRTdHlsZSI6bnVsbH0sIkF1dG9TaXplIjowLCJGb3JlZ3JvdW5kIjp7IiRyZWYiOiI1NzEifSwiTWF4V2lkdGgiOjIwMC4wLCJNYXhIZWlnaHQiOiJJbmZpbml0eSIsIlNtYXJ0Rm9yZWdyb3VuZElzQWN0aXZlIjpmYWxzZSwiSG9yaXpvbnRhbEFsaWdubWVudCI6MCwiVmVydGljYWxBbGlnbm1lbnQiOjEsIlNtYXJ0Rm9yZWdyb3VuZCI6bnVsbCwiQmFja2dyb3VuZEZpbGxUeXBlIjowLCJNYXJnaW4iOnsiJHJlZiI6IjU3MyJ9LCJQYWRkaW5nIjp7IiRyZWYiOiI1NzQifSwiQmFja2dyb3VuZCI6eyIkcmVmIjoiNTc1In0sIklzVmlzaWJsZSI6ZmFsc2UsIldpZHRoIjowLjAsIkhlaWdodCI6MC4wLCJCb3JkZXJTdHlsZSI6bnVsbCwiUGFyZW50U3R5bGUiOm51bGx9LCJCb3R0b21UaWVyU2NhbGVTdHlsZSI6eyIkaWQiOiI1NzkiLCJTaGFwZSI6MCwiU2hvd1NlZ21lbnRTZXBhcmF0b3JzIjp0cnVlLCJTZWdtZW50U2VwYXJhdG9yT3BhY2l0eSI6MzAsIkhhc0JlZW5WaXNpYmxlQmVmb3JlIjpmYWxzZSwiRm9udFNldHRpbmdzIjp7IiRpZCI6IjU4MCIsIkZvbnRTaXplIjoxMiwiRm9udE5hbWUiOiJDYWxpYnJpIiwiSXNCb2xkIjpmYWxzZSwiSXNJdGFsaWMiOmZhbHNlLCJJc1VuZGVybGluZWQiOmZhbHNlLCJQYXJlbnRTdHlsZSI6bnVsbH0sIkF1dG9TaXplIjowLCJGb3JlZ3JvdW5kIjp7IiRyZWYiOiI1NzEifSwiTWF4V2lkdGgiOjIwMC4wLCJNYXhIZWlnaHQiOiJJbmZpbml0eSIsIlNtYXJ0Rm9yZWdyb3VuZElzQWN0aXZlIjpmYWxzZSwiSG9yaXpvbnRhbEFsaWdubWVudCI6MCwiVmVydGljYWxBbGlnbm1lbnQiOjEsIlNtYXJ0Rm9yZWdyb3VuZCI6bnVsbCwiQmFja2dyb3VuZEZpbGxUeXBlIjowLCJNYXJnaW4iOnsiJHJlZiI6IjU3MyJ9LCJQYWRkaW5nIjp7IiRyZWYiOiI1NzQifSwiQmFja2dyb3VuZCI6eyIkcmVmIjoiNTc1In0sIklzVmlzaWJsZSI6ZmFsc2UsIldpZHRoIjowLjAsIkhlaWdodCI6MC4wLCJCb3JkZXJTdHlsZSI6bnVsbCwiUGFyZW50U3R5bGUiOm51bGx9LCJFbGFwc2VkVGltZUJhY2tncm91bmQiOnsiJGlkIjoiNTgxIiwiQ29sb3IiOnsiJGlkIjoiNTgyIiwiQSI6NzcsIlIiOjI1NSwiRyI6MCwiQiI6MH19LCJBcHBlbmRZZWFyT25ZZWFyQ2hhbmdlIjp0cnVlLCJFbGFwc2VkVGltZUZvcm1hdCI6MSwiVG9kYXlNYXJrZXJQb3NpdGlvbiI6MywiUXVpY2tQb3NpdGlvbiI6MywiQWJzb2x1dGVQb3NpdGlvbiI6NDEwLjQsIk1hcmdpbiI6eyIkaWQiOiI1ODMiLCJUb3AiOjAuMCwiTGVmdCI6MTAuMCwiUmlnaHQiOjEwLjAsIkJvdHRvbSI6MC4wfSwiUGFkZGluZyI6eyIkaWQiOiI1ODQiLCJUb3AiOjAuMCwiTGVmdCI6MC4wLCJSaWdodCI6MC4wLCJCb3R0b20iOjAuMH0sIkJhY2tncm91bmQiOnsiJGlkIjoiNTg1IiwiQ29sb3IiOnsiJGlkIjoiNTg2IiwiQSI6MjU1LCJSIjo0NywiRyI6NTQsIkIiOjE1M319LCJJc1Zpc2libGUiOnRydWUsIldpZHRoIjowLjAsIkhlaWdodCI6MC4wLCJCb3JkZXJTdHlsZSI6bnVsbCwiUGFyZW50U3R5bGUiOm51bGx9LCJEZWZhdWx0TWlsZXN0b25lU3R5bGUiOnsiJGlkIjoiNTg3IiwiU2hhcGUiOjEsIkNvbm5lY3Rvck1hcmdpbiI6eyIkaWQiOiI1ODgiLCJUb3AiOjAuMCwiTGVmdCI6Mi4wLCJSaWdodCI6Mi4wLCJCb3R0b20iOjAuMH0sIkNvbm5lY3RvclN0eWxlIjp7IiRpZCI6IjU4OSIsIkxpbmVDb2xvciI6eyIkaWQiOiI1OTAiLCIkdHlwZSI6Ik5MUkUuQ29tbW9uLkRvbS5Tb2xpZENvbG9yQnJ1c2gsIE5MUkUuQ29tbW9uIiwiQ29sb3IiOnsiJGlkIjoiNTkxIiwiQSI6MTI3LCJSIjo3OSwiRyI6MTI5LCJCIjoxODl9fSwiTGluZVdlaWdodCI6MS4wLCJMaW5lVHlwZSI6MCwiUGFyZW50U3R5bGUiOm51bGx9LCJJc0JlbG93VGltZWJhbmQiOmZhbHNlLCJQb3NpdGlvbk9uVGFzayI6MCwiSGlkZURhdGUiOmZhbHNlLCJTaGFwZVNpemUiOjAsIlNwYWNpbmciOjEuMCwiUGFkZGluZyI6eyIkaWQiOiI1OTIiLCJUb3AiOjcuMCwiTGVmdCI6My4wLCJSaWdodCI6MC4wLCJCb3R0b20iOjIuMH0sIlNoYXBlU3R5bGUiOnsiJGlkIjoiNTkzIiwiTWFyZ2luIjp7IiRpZCI6IjU5NCIsIlRvcCI6MC4wLCJMZWZ0IjowLjAsIlJpZ2h0IjowLjAsIkJvdHRvbSI6MC4wfSwiUGFkZGluZyI6eyIkaWQiOiI1OTUiLCJUb3AiOjAuMCwiTGVmdCI6MC4wLCJSaWdodCI6MC4wLCJCb3R0b20iOjAuMH0sIkJhY2tncm91bmQiOnsiJGlkIjoiNTk2IiwiQ29sb3IiOnsiJGlkIjoiNTk3IiwiQSI6MjU1LCJSIjowLCJHIjoxMTQsIkIiOjE4OH19LCJJc1Zpc2libGUiOnRydWUsIldpZHRoIjoxMi4wLCJIZWlnaHQiOjE0LjAsIkJvcmRlclN0eWxlIjp7IiRpZCI6IjU5OCIsIkxpbmVDb2xvciI6eyIkaWQiOiI1OTkiLCIkdHlwZSI6Ik5MUkUuQ29tbW9uLkRvbS5Tb2xpZENvbG9yQnJ1c2gsIE5MUkUuQ29tbW9uIiwiQ29sb3IiOnsiJGlkIjoiNjAwIiwiQSI6MjU1LCJSIjoyNTUsIkciOjAsIkIiOjB9fSwiTGluZVdlaWdodCI6MC4wLCJMaW5lVHlwZSI6MCwiUGFyZW50U3R5bGUiOm51bGx9LCJQYXJlbnRTdHlsZSI6bnVsbH0sIlRpdGxlU3R5bGUiOnsiJGlkIjoiNjAxIiwiRm9udFNldHRpbmdzIjp7IiRpZCI6IjYwMiIsIkZvbnRTaXplIjoxMSwiRm9udE5hbWUiOiJDYWxpYnJpIiwiSXNCb2xkIjp0cnVlLCJJc0l0YWxpYyI6ZmFsc2UsIklzVW5kZXJsaW5lZCI6ZmFsc2UsIlBhcmVudFN0eWxlIjpudWxsfSwiQXV0b1NpemUiOjAsIkZvcmVncm91bmQiOnsiJGlkIjoiNjAzIiwiQ29sb3IiOnsiJGlkIjoiNjA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YwNSIsIlRvcCI6MC4wLCJMZWZ0IjowLjAsIlJpZ2h0IjowLjAsIkJvdHRvbSI6MC4wfSwiUGFkZGluZyI6eyIkaWQiOiI2MDYiLCJUb3AiOjAuMCwiTGVmdCI6MC4wLCJSaWdodCI6MC4wLCJCb3R0b20iOjAuMH0sIkJhY2tncm91bmQiOnsiJGlkIjoiNjA3IiwiQ29sb3IiOnsiJHJlZiI6IjE2NiJ9fSwiSXNWaXNpYmxlIjp0cnVlLCJXaWR0aCI6MC4wLCJIZWlnaHQiOjAuMCwiQm9yZGVyU3R5bGUiOm51bGwsIlBhcmVudFN0eWxlIjpudWxsfSwiRGF0ZVN0eWxlIjp7IiRpZCI6IjYwOCIsIkZvbnRTZXR0aW5ncyI6eyIkaWQiOiI2MDkiLCJGb250U2l6ZSI6MTAsIkZvbnROYW1lIjoiQ2FsaWJyaSIsIklzQm9sZCI6ZmFsc2UsIklzSXRhbGljIjpmYWxzZSwiSXNVbmRlcmxpbmVkIjpmYWxzZSwiUGFyZW50U3R5bGUiOm51bGx9LCJBdXRvU2l6ZSI6MCwiRm9yZWdyb3VuZCI6eyIkaWQiOiI2MTAiLCJDb2xvciI6eyIkaWQiOiI2MT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YxMiIsIlRvcCI6MC4wLCJMZWZ0IjowLjAsIlJpZ2h0IjowLjAsIkJvdHRvbSI6MC4wfSwiUGFkZGluZyI6eyIkaWQiOiI2MTMiLCJUb3AiOjAuMCwiTGVmdCI6MC4wLCJSaWdodCI6MC4wLCJCb3R0b20iOjAuMH0sIkJhY2tncm91bmQiOnsiJGlkIjoiNjE0IiwiQ29sb3IiOnsiJHJlZiI6IjE2NiJ9fSwiSXNWaXNpYmxlIjp0cnVlLCJXaWR0aCI6MC4wLCJIZWlnaHQiOjAuMCwiQm9yZGVyU3R5bGUiOm51bGwsIlBhcmVudFN0eWxlIjpudWxsfSwiRGF0ZUZvcm1hdCI6eyIkaWQiOiI2M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E2IiwiRm9ybWF0IjowLCJJc1Zpc2libGUiOmZhbHNlLCJMYXN0S25vd25WaXNpYmlsaXR5U3RhdGUiOmZhbHNlfSwiSXNWaXNpYmxlIjp0cnVlLCJQYXJlbnRTdHlsZSI6bnVsbH0sIkRlZmF1bHRUYXNrU3R5bGUiOnsiJGlkIjoiNjE3IiwiU2hhcGUiOjMsIlNoYXBlVGhpY2tuZXNzIjowLCJEdXJhdGlvbkZvcm1hdCI6MCwiSW5jbHVkZU5vbldvcmtpbmdEYXlzSW5EdXJhdGlvbiI6ZmFsc2UsIlBlcmNlbnRhZ2VDb21wbGV0ZVN0eWxlIjp7IiRpZCI6IjYxOCIsIkZvbnRTZXR0aW5ncyI6eyIkaWQiOiI2MTkiLCJGb250U2l6ZSI6MTAsIkZvbnROYW1lIjoiQ2FsaWJyaSIsIklzQm9sZCI6ZmFsc2UsIklzSXRhbGljIjpmYWxzZSwiSXNVbmRlcmxpbmVkIjpmYWxzZSwiUGFyZW50U3R5bGUiOm51bGx9LCJBdXRvU2l6ZSI6MCwiRm9yZWdyb3VuZCI6eyIkcmVmIjoiMTYxIn0sIk1heFdpZHRoIjoyMDAuMCwiTWF4SGVpZ2h0IjoiSW5maW5pdHkiLCJTbWFydEZvcmVncm91bmRJc0FjdGl2ZSI6ZmFsc2UsIkhvcml6b250YWxBbGlnbm1lbnQiOjAsIlZlcnRpY2FsQWxpZ25tZW50IjowLCJTbWFydEZvcmVncm91bmQiOm51bGwsIkJhY2tncm91bmRGaWxsVHlwZSI6MCwiTWFyZ2luIjp7IiRpZCI6IjYyMCIsIlRvcCI6MC4wLCJMZWZ0IjowLjAsIlJpZ2h0IjowLjAsIkJvdHRvbSI6MC4wfSwiUGFkZGluZyI6eyIkaWQiOiI2MjEiLCJUb3AiOjAuMCwiTGVmdCI6MC4wLCJSaWdodCI6MC4wLCJCb3R0b20iOjAuMH0sIkJhY2tncm91bmQiOnsiJHJlZiI6IjE2NSJ9LCJJc1Zpc2libGUiOnRydWUsIldpZHRoIjowLjAsIkhlaWdodCI6MC4wLCJCb3JkZXJTdHlsZSI6bnVsbCwiUGFyZW50U3R5bGUiOm51bGx9LCJEdXJhdGlvblN0eWxlIjp7IiRpZCI6IjYyMiIsIkZvbnRTZXR0aW5ncyI6eyIkaWQiOiI2MjMiLCJGb250U2l6ZSI6MTAsIkZvbnROYW1lIjoiQ2FsaWJyaSIsIklzQm9sZCI6ZmFsc2UsIklzSXRhbGljIjpmYWxzZSwiSXNVbmRlcmxpbmVkIjpmYWxzZSwiUGFyZW50U3R5bGUiOm51bGx9LCJBdXRvU2l6ZSI6MCwiRm9yZWdyb3VuZCI6eyIkcmVmIjoiNDM2In0sIk1heFdpZHRoIjoyMDAuMCwiTWF4SGVpZ2h0IjoiSW5maW5pdHkiLCJTbWFydEZvcmVncm91bmRJc0FjdGl2ZSI6ZmFsc2UsIkhvcml6b250YWxBbGlnbm1lbnQiOjAsIlZlcnRpY2FsQWxpZ25tZW50IjowLCJTbWFydEZvcmVncm91bmQiOm51bGwsIkJhY2tncm91bmRGaWxsVHlwZSI6MCwiTWFyZ2luIjp7IiRpZCI6IjYyNCIsIlRvcCI6MC4wLCJMZWZ0IjowLjAsIlJpZ2h0IjowLjAsIkJvdHRvbSI6MC4wfSwiUGFkZGluZyI6eyIkaWQiOiI2MjUiLCJUb3AiOjAuMCwiTGVmdCI6MC4wLCJSaWdodCI6MC4wLCJCb3R0b20iOjAuMH0sIkJhY2tncm91bmQiOnsiJHJlZiI6IjQzOCJ9LCJJc1Zpc2libGUiOnRydWUsIldpZHRoIjowLjAsIkhlaWdodCI6MC4wLCJCb3JkZXJTdHlsZSI6bnVsbCwiUGFyZW50U3R5bGUiOm51bGx9LCJIb3Jpem9udGFsQ29ubmVjdG9yU3R5bGUiOnsiJGlkIjoiNjI2IiwiTGluZUNvbG9yIjp7IiRyZWYiOiIxNzgifSwiTGluZVdlaWdodCI6MS4wLCJMaW5lVHlwZSI6MCwiUGFyZW50U3R5bGUiOm51bGx9LCJWZXJ0aWNhbENvbm5lY3RvclN0eWxlIjp7IiRpZCI6IjYyNyIsIkxpbmVDb2xvciI6eyIkcmVmIjoiMTgxIn0sIkxpbmVXZWlnaHQiOjAuMCwiTGluZVR5cGUiOjAsIlBhcmVudFN0eWxlIjpudWxsfSwiTWFyZ2luIjpudWxsLCJTdGFydERhdGVQb3NpdGlvbiI6NCwiRW5kRGF0ZVBvc2l0aW9uIjo0LCJEYXRlSXNWaXNpYmxlIjp0cnVlLCJUaXRsZVBvc2l0aW9uIjo1LCJEdXJhdGlvblBvc2l0aW9uIjo2LCJQZXJjZW50YWdlQ29tcGxldGVkUG9zaXRpb24iOjYsIlNwYWNpbmciOjUsIklzQmVsb3dUaW1lYmFuZCI6dHJ1ZSwiUGVyY2VudGFnZUNvbXBsZXRlU2hhcGVPcGFjaXR5IjozNSwiU2hhcGVTdHlsZSI6eyIkaWQiOiI2MjgiLCJNYXJnaW4iOnsiJGlkIjoiNjI5IiwiVG9wIjowLjAsIkxlZnQiOjQuMCwiUmlnaHQiOjQuMCwiQm90dG9tIjowLjB9LCJQYWRkaW5nIjp7IiRpZCI6IjYzMCIsIlRvcCI6MC4wLCJMZWZ0IjowLjAsIlJpZ2h0IjowLjAsIkJvdHRvbSI6MC4wfSwiQmFja2dyb3VuZCI6eyIkaWQiOiI2MzEiLCJDb2xvciI6eyIkaWQiOiI2MzIiLCJBIjoyNTUsIlIiOjAsIkciOjExNCwiQiI6MTg4fX0sIklzVmlzaWJsZSI6dHJ1ZSwiV2lkdGgiOjAuMCwiSGVpZ2h0IjoxMC4wLCJCb3JkZXJTdHlsZSI6eyIkaWQiOiI2MzMiLCJMaW5lQ29sb3IiOnsiJGlkIjoiNjM0IiwiJHR5cGUiOiJOTFJFLkNvbW1vbi5Eb20uU29saWRDb2xvckJydXNoLCBOTFJFLkNvbW1vbiIsIkNvbG9yIjp7IiRpZCI6IjYzNSIsIkEiOjI1NSwiUiI6MjU1LCJHIjowLCJCIjowfX0sIkxpbmVXZWlnaHQiOjAuMCwiTGluZVR5cGUiOjAsIlBhcmVudFN0eWxlIjpudWxsfSwiUGFyZW50U3R5bGUiOm51bGx9LCJUaXRsZVN0eWxlIjp7IiRpZCI6IjYzNiIsIkZvbnRTZXR0aW5ncyI6eyIkaWQiOiI2MzciLCJGb250U2l6ZSI6MTEsIkZvbnROYW1lIjoiQ2FsaWJyaSIsIklzQm9sZCI6dHJ1ZSwiSXNJdGFsaWMiOmZhbHNlLCJJc1VuZGVybGluZWQiOmZhbHNlLCJQYXJlbnRTdHlsZSI6bnVsbH0sIkF1dG9TaXplIjowLCJGb3JlZ3JvdW5kIjp7IiRpZCI6IjYzOCIsIkNvbG9yIjp7IiRpZCI6IjYzOS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2NDAiLCJUb3AiOjAuMCwiTGVmdCI6MC4wLCJSaWdodCI6MC4wLCJCb3R0b20iOjAuMH0sIlBhZGRpbmciOnsiJGlkIjoiNjQxIiwiVG9wIjowLjAsIkxlZnQiOjAuMCwiUmlnaHQiOjAuMCwiQm90dG9tIjowLjB9LCJCYWNrZ3JvdW5kIjp7IiRpZCI6IjY0MiIsIkNvbG9yIjp7IiRyZWYiOiIxNjYifX0sIklzVmlzaWJsZSI6dHJ1ZSwiV2lkdGgiOjAuMCwiSGVpZ2h0IjowLjAsIkJvcmRlclN0eWxlIjpudWxsLCJQYXJlbnRTdHlsZSI6bnVsbH0sIkRhdGVTdHlsZSI6eyIkaWQiOiI2NDMiLCJGb250U2V0dGluZ3MiOnsiJGlkIjoiNjQ0IiwiRm9udFNpemUiOjEwLCJGb250TmFtZSI6IkNhbGlicmkiLCJJc0JvbGQiOmZhbHNlLCJJc0l0YWxpYyI6ZmFsc2UsIklzVW5kZXJsaW5lZCI6ZmFsc2UsIlBhcmVudFN0eWxlIjpudWxsfSwiQXV0b1NpemUiOjAsIkZvcmVncm91bmQiOnsiJHJlZiI6IjM2NiJ9LCJNYXhXaWR0aCI6MjAwLjAsIk1heEhlaWdodCI6IkluZmluaXR5IiwiU21hcnRGb3JlZ3JvdW5kSXNBY3RpdmUiOmZhbHNlLCJIb3Jpem9udGFsQWxpZ25tZW50IjowLCJWZXJ0aWNhbEFsaWdubWVudCI6MCwiU21hcnRGb3JlZ3JvdW5kIjpudWxsLCJCYWNrZ3JvdW5kRmlsbFR5cGUiOjAsIk1hcmdpbiI6eyIkaWQiOiI2NDUiLCJUb3AiOjAuMCwiTGVmdCI6MC4wLCJSaWdodCI6MC4wLCJCb3R0b20iOjAuMH0sIlBhZGRpbmciOnsiJGlkIjoiNjQ2IiwiVG9wIjowLjAsIkxlZnQiOjAuMCwiUmlnaHQiOjAuMCwiQm90dG9tIjowLjB9LCJCYWNrZ3JvdW5kIjp7IiRyZWYiOiIzNjgifSwiSXNWaXNpYmxlIjp0cnVlLCJXaWR0aCI6MC4wLCJIZWlnaHQiOjAuMCwiQm9yZGVyU3R5bGUiOm51bGwsIlBhcmVudFN0eWxlIjpudWxsfSwiRGF0ZUZvcm1hdCI6eyIkaWQiOiI2N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Q4IiwiRm9ybWF0IjowLCJJc1Zpc2libGUiOmZhbHNlLCJMYXN0S25vd25WaXNpYmlsaXR5U3RhdGUiOmZhbHNlfSwiSXNWaXNpYmxlIjp0cnVlLCJQYXJlbnRTdHlsZSI6bnVsbCwiX2V4cGxpY2l0bHlTZXQiOnsiJGlkIjoiNjQ5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2NTAiLCJHcmlkbGluZVN0eWxlIjp7IiRpZCI6IjY1MSIsIkxpbmVDb2xvciI6eyIkaWQiOiI2NTIiLCIkdHlwZSI6Ik5MUkUuQ29tbW9uLkRvbS5Tb2xpZENvbG9yQnJ1c2gsIE5MUkUuQ29tbW9uIiwiQ29sb3IiOnsiJGlkIjoiNjUzIiwiQSI6MzgsIlIiOjkxLCJHIjoxNTUsIkIiOjIxM319LCJMaW5lV2VpZ2h0IjoxLjAsIkxpbmVUeXBlIjowLCJQYXJlbnRTdHlsZSI6bnVsbH0sIk1hcmdpbiI6eyIkaWQiOiI2NTQiLCJUb3AiOjAuMCwiTGVmdCI6MC4wLCJSaWdodCI6MC4wLCJCb3R0b20iOjAuMH0sIlBhZGRpbmciOnsiJGlkIjoiNjU1IiwiVG9wIjowLjAsIkxlZnQiOjAuMCwiUmlnaHQiOjAuMCwiQm90dG9tIjowLjB9LCJCYWNrZ3JvdW5kIjpudWxsLCJJc1Zpc2libGUiOmZhbHNlLCJXaWR0aCI6MC4wLCJIZWlnaHQiOjAuMCwiQm9yZGVyU3R5bGUiOnsiJGlkIjoiNjU2IiwiTGluZUNvbG9yIjpudWxsLCJMaW5lV2VpZ2h0IjowLjAsIkxpbmVUeXBlIjowLCJQYXJlbnRTdHlsZSI6bnVsbH0sIlBhcmVudFN0eWxlIjpudWxsfSwiQWN0aXZpdHlMaW5lUGFuZWxTdHlsZSI6eyIkaWQiOiI2NTciLCJBY3Rpdml0eUxpbmVTdHlsZSI6eyIkaWQiOiI2NTgiLCJMaW5lQ29sb3IiOnsiJGlkIjoiNjU5IiwiJHR5cGUiOiJOTFJFLkNvbW1vbi5Eb20uU29saWRDb2xvckJydXNoLCBOTFJFLkNvbW1vbiIsIkNvbG9yIjp7IiRpZCI6IjY2MCIsIkEiOjM4LCJSIjo2OCwiRyI6MTE0LCJCIjoxOTZ9fSwiTGluZVdlaWdodCI6MS4wLCJMaW5lVHlwZSI6MCwiUGFyZW50U3R5bGUiOm51bGx9LCJNYXJnaW4iOnsiJGlkIjoiNjYxIiwiVG9wIjowLjAsIkxlZnQiOjAuMCwiUmlnaHQiOjAuMCwiQm90dG9tIjowLjB9LCJQYWRkaW5nIjp7IiRpZCI6IjY2Mi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Y2MyIsIkFjdGl2aXR5SGVhZGVyV2lkdGgiOjAuMCwiSXNTZXQiOmZhbHNlfSwiRGVmYXVsdFN3aW1sYW5lU3R5bGUiOnsiJGlkIjoiNjY0IiwiSGVhZGVyU3R5bGUiOnsiJGlkIjoiNjY1IiwiVGV4dFN0eWxlIjp7IiRpZCI6IjY2NiIsIkZvbnRTZXR0aW5ncyI6eyIkaWQiOiI2NjciLCJGb250U2l6ZSI6MTIsIkZvbnROYW1lIjoiQ2FsaWJyaSIsIklzQm9sZCI6ZmFsc2UsIklzSXRhbGljIjpmYWxzZSwiSXNVbmRlcmxpbmVkIjpmYWxzZSwiUGFyZW50U3R5bGUiOm51bGx9LCJBdXRvU2l6ZSI6MCwiRm9yZWdyb3VuZCI6eyIkaWQiOiI2NjgiLCJDb2xvciI6eyIkaWQiOiI2NjkiLCJBIjoyNTUsIlIiOjMyLCJHIjo1NiwiQiI6MTAwfX0sIk1heFdpZHRoIjowLjAsIk1heEhlaWdodCI6MC4wLCJTbWFydEZvcmVncm91bmRJc0FjdGl2ZSI6ZmFsc2UsIkhvcml6b250YWxBbGlnbm1lbnQiOjAsIlZlcnRpY2FsQWxpZ25tZW50IjowLCJTbWFydEZvcmVncm91bmQiOm51bGwsIkJhY2tncm91bmRGaWxsVHlwZSI6MCwiTWFyZ2luIjp7IiRpZCI6IjY3MCIsIlRvcCI6MC4wLCJMZWZ0IjowLjAsIlJpZ2h0IjowLjAsIkJvdHRvbSI6MC4wfSwiUGFkZGluZyI6eyIkaWQiOiI2NzEiLCJUb3AiOjAuMCwiTGVmdCI6MC4wLCJSaWdodCI6MC4wLCJCb3R0b20iOjAuMH0sIkJhY2tncm91bmQiOm51bGwsIklzVmlzaWJsZSI6ZmFsc2UsIldpZHRoIjowLjAsIkhlaWdodCI6MC4wLCJCb3JkZXJTdHlsZSI6bnVsbCwiUGFyZW50U3R5bGUiOm51bGx9LCJSZWN0YW5nbGVTdHlsZSI6eyIkaWQiOiI2NzIiLCJNYXJnaW4iOnsiJGlkIjoiNjczIiwiVG9wIjowLjAsIkxlZnQiOjAuMCwiUmlnaHQiOjAuMCwiQm90dG9tIjowLjB9LCJQYWRkaW5nIjp7IiRpZCI6IjY3NCIsIlRvcCI6MC4wLCJMZWZ0IjowLjAsIlJpZ2h0IjowLjAsIkJvdHRvbSI6MC4wfSwiQmFja2dyb3VuZCI6eyIkaWQiOiI2NzUiLCJDb2xvciI6eyIkaWQiOiI2NzYiLCJBIjoxMjcsIlIiOjkxLCJHIjoxNTUsIkIiOjIxM319LCJJc1Zpc2libGUiOmZhbHNlLCJXaWR0aCI6MC4wLCJIZWlnaHQiOjAuMCwiQm9yZGVyU3R5bGUiOnsiJGlkIjoiNjc3IiwiTGluZUNvbG9yIjp7IiRpZCI6IjY3OCIsIiR0eXBlIjoiTkxSRS5Db21tb24uRG9tLlNvbGlkQ29sb3JCcnVzaCwgTkxSRS5Db21tb24iLCJDb2xvciI6eyIkaWQiOiI2NzkiLCJBIjoyNTUsIlIiOjI1NSwiRyI6MCwiQiI6MH19LCJMaW5lV2VpZ2h0IjowLjAsIkxpbmVUeXBlIjowLCJQYXJlbnRTdHlsZSI6bnVsbH0sIlBhcmVudFN0eWxlIjpudWxsfSwiTWFyZ2luIjp7IiRpZCI6IjY4MCIsIlRvcCI6MC4wLCJMZWZ0IjowLjAsIlJpZ2h0IjowLjAsIkJvdHRvbSI6MC4wfSwiUGFkZGluZyI6eyIkaWQiOiI2ODEiLCJUb3AiOjAuMCwiTGVmdCI6MC4wLCJSaWdodCI6MC4wLCJCb3R0b20iOjAuMH0sIkJhY2tncm91bmQiOm51bGwsIklzVmlzaWJsZSI6dHJ1ZSwiV2lkdGgiOjAuMCwiSGVpZ2h0IjowLjAsIkJvcmRlclN0eWxlIjpudWxsLCJQYXJlbnRTdHlsZSI6bnVsbH0sIkJhY2tncm91bmRTdHlsZSI6eyIkaWQiOiI2ODIiLCJNYXJnaW4iOnsiJGlkIjoiNjgzIiwiVG9wIjowLjAsIkxlZnQiOjAuMCwiUmlnaHQiOjAuMCwiQm90dG9tIjowLjB9LCJQYWRkaW5nIjp7IiRpZCI6IjY4NCIsIlRvcCI6MC4wLCJMZWZ0IjowLjAsIlJpZ2h0IjowLjAsIkJvdHRvbSI6MC4wfSwiQmFja2dyb3VuZCI6eyIkaWQiOiI2ODUiLCJDb2xvciI6eyIkaWQiOiI2ODYiLCJBIjozOCwiUiI6OTEsIkciOjE1NSwiQiI6MjEzfX0sIklzVmlzaWJsZSI6dHJ1ZSwiV2lkdGgiOjAuMCwiSGVpZ2h0IjowLjAsIkJvcmRlclN0eWxlIjp7IiRpZCI6IjY4NyIsIkxpbmVDb2xvciI6eyIkaWQiOiI2ODgiLCIkdHlwZSI6Ik5MUkUuQ29tbW9uLkRvbS5Tb2xpZENvbG9yQnJ1c2gsIE5MUkUuQ29tbW9uIiwiQ29sb3IiOnsiJGlkIjoiNjg5IiwiQSI6MjU1LCJSIjoyNTUsIkciOjAsIkIiOjB9fSwiTGluZVdlaWdodCI6MC4wLCJMaW5lVHlwZSI6MCwiUGFyZW50U3R5bGUiOm51bGx9LCJQYXJlbnRTdHlsZSI6bnVsbH0sIklzQWJvdmVUaW1lYmFuZCI6ZmFsc2UsIk1hcmdpbiI6eyIkaWQiOiI2OTAiLCJUb3AiOjAuMCwiTGVmdCI6MC4wLCJSaWdodCI6MC4wLCJCb3R0b20iOjAuMH0sIlBhZGRpbmciOnsiJGlkIjoiNjkxIiwiVG9wIjowLjAsIkxlZnQiOjAuMCwiUmlnaHQiOjAuMCwiQm90dG9tIjowLjB9LCJJc1Zpc2libGUiOnRydWUsIldpZHRoIjowLjAsIkhlaWdodCI6MC4wLCJCb3JkZXJTdHlsZSI6bnVsbCwiUGFyZW50U3R5bGUiOm51bGx9fSwiU2NhbGUiOnsiJGlkIjoiNjkyIiwiU3RhcnREYXRlIjoiMDAwMS0wMS0wMVQwMDowMDowMCIsIkVuZERhdGUiOiIyMDIxLTA1LTAzVDExOjQ3OjAwIiwiRm9ybWF0IjoiZCIsIlR5cGUiOjAsIkF1dG9EYXRlUmFuZ2UiOnRydWUsIldvcmtpbmdEYXlzIjozMSwiRmlzY2FsWWVhciI6eyIkaWQiOiI2OTMiLCJTdGFydE1vbnRoIjoxLCJVc2VTdGFydGluZ1llYXJGb3JOdW1iZXJpbmciOnRydWUsIlNob3dGaXNjYWxZZWFyTGFiZWwiOnRydWV9LCJUb2RheU1hcmtlclRleHQiOiJUb2RheSIsIkF1dG9TY2FsZVR5cGUiOmZhbHNlfSwiU2NhbGVWMiI6eyIkaWQiOiI2OTQiLCJTdGFydERhdGUiOiIwMDAxLTAxLTAxVDAwOjAwOjAwIiwiRW5kRGF0ZSI6IjIwMjItMDUtMDNUMTE6NDc6MDAiLCJBdXRvRGF0ZVJhbmdlIjp0cnVlLCJXb3JraW5nRGF5cyI6MzEsIkZpc2NhbFllYXIiOnsiJHJlZiI6IjY5MyJ9LCJUb2RheU1hcmtlclRleHQiOiJUb2RheSIsIkF1dG9TY2FsZVR5cGUiOmZhbHNlLCJUaW1lYmFuZFNjYWxlcyI6eyIkaWQiOiI2OTUiLCJUb3BTY2FsZUxheWVyIjp7IiRpZCI6IjY5NiIsIkZvcm1hdCI6ImQiLCJUeXBlIjowfSwiTWlkZGxlU2NhbGVMYXllciI6eyIkaWQiOiI2OTciLCJGb3JtYXQiOm51bGwsIlR5cGUiOjB9LCJCb3R0b21TY2FsZUxheWVyIjp7IiRpZCI6IjY5OCIsIkZvcm1hdCI6bnVsbCwiVHlwZSI6MH19fSwiTWlsZXN0b25lcyI6W3siJGlkIjoiNjk5IiwiRGF0ZSI6IjIwMjItMDUtMDFUMjM6NTk6MDAiLCJTdHlsZSI6eyIkaWQiOiI3MDAiLCJTaGFwZSI6MSwiQ29ubmVjdG9yTWFyZ2luIjp7IiRyZWYiOiI1ODgifSwiQ29ubmVjdG9yU3R5bGUiOnsiJGlkIjoiNzAxIiwiTGluZUNvbG9yIjp7IiRyZWYiOiI1OTAifSwiTGluZVdlaWdodCI6MS4wLCJMaW5lVHlwZSI6MCwiUGFyZW50U3R5bGUiOm51bGx9LCJJc0JlbG93VGltZWJhbmQiOnRydWUsIlBvc2l0aW9uT25UYXNrIjozLCJIaWRlRGF0ZSI6ZmFsc2UsIlNoYXBlU2l6ZSI6MSwiU3BhY2luZyI6MS4wLCJQYWRkaW5nIjp7IiRyZWYiOiI1OTIifSwiU2hhcGVTdHlsZSI6eyIkaWQiOiI3MDIiLCJNYXJnaW4iOnsiJHJlZiI6IjU5NCJ9LCJQYWRkaW5nIjp7IiRyZWYiOiI1OTUifSwiQmFja2dyb3VuZCI6eyIkaWQiOiI3MDMiLCJDb2xvciI6eyIkaWQiOiI3MDQiLCJBIjoyNTUsIlIiOjExMiwiRyI6MTczLCJCIjo3MX19LCJJc1Zpc2libGUiOnRydWUsIldpZHRoIjoxOC4wLCJIZWlnaHQiOjIwLjAsIkJvcmRlclN0eWxlIjp7IiRpZCI6IjcwNSIsIkxpbmVDb2xvciI6eyIkcmVmIjoiNTk5In0sIkxpbmVXZWlnaHQiOjAuMCwiTGluZVR5cGUiOjAsIlBhcmVudFN0eWxlIjpudWxsfSwiUGFyZW50U3R5bGUiOm51bGx9LCJUaXRsZVN0eWxlIjp7IiRpZCI6IjcwNiIsIkZvbnRTZXR0aW5ncyI6eyIkaWQiOiI3MDciLCJGb250U2l6ZSI6MTEsIkZvbnROYW1lIjoiQ2FsaWJyaSIsIklzQm9sZCI6dHJ1ZSwiSXNJdGFsaWMiOmZhbHNlLCJJc1VuZGVybGluZWQiOmZhbHNlLCJQYXJlbnRTdHlsZSI6bnVsbH0sIkF1dG9TaXplIjowLCJGb3JlZ3JvdW5kIjp7IiRpZCI6IjcwOCIsIkNvbG9yIjp7IiRpZCI6IjcwO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NjA1In0sIlBhZGRpbmciOnsiJHJlZiI6IjYwNiJ9LCJCYWNrZ3JvdW5kIjp7IiRpZCI6IjcxMCIsIkNvbG9yIjp7IiRpZCI6IjcxMSIsIkEiOjAsIlIiOjI1NSwiRyI6MjU1LCJCIjoyNTV9fSwiSXNWaXNpYmxlIjp0cnVlLCJXaWR0aCI6MC4wLCJIZWlnaHQiOjAuMCwiQm9yZGVyU3R5bGUiOnsiJGlkIjoiNzEyIiwiTGluZUNvbG9yIjpudWxsLCJMaW5lV2VpZ2h0IjowLjAsIkxpbmVUeXBlIjowLCJQYXJlbnRTdHlsZSI6bnVsbH0sIlBhcmVudFN0eWxlIjpudWxsfSwiRGF0ZVN0eWxlIjp7IiRpZCI6IjcxMyIsIkZvbnRTZXR0aW5ncyI6eyIkaWQiOiI3MTQiLCJGb250U2l6ZSI6MTAsIkZvbnROYW1lIjoiQ2FsaWJyaSIsIklzQm9sZCI6ZmFsc2UsIklzSXRhbGljIjpmYWxzZSwiSXNVbmRlcmxpbmVkIjpmYWxzZSwiUGFyZW50U3R5bGUiOm51bGx9LCJBdXRvU2l6ZSI6MCwiRm9yZWdyb3VuZCI6eyIkaWQiOiI3MTUiLCJDb2xvciI6eyIkaWQiOiI3MTY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2MTIifSwiUGFkZGluZyI6eyIkcmVmIjoiNjEzIn0sIkJhY2tncm91bmQiOnsiJGlkIjoiNzE3IiwiQ29sb3IiOnsiJGlkIjoiNzE4IiwiQSI6MCwiUiI6MjU1LCJHIjoyNTUsIkIiOjI1NX19LCJJc1Zpc2libGUiOnRydWUsIldpZHRoIjowLjAsIkhlaWdodCI6MC4wLCJCb3JkZXJTdHlsZSI6eyIkaWQiOiI3MTkiLCJMaW5lQ29sb3IiOm51bGwsIkxpbmVXZWlnaHQiOjAuMCwiTGluZVR5cGUiOjAsIlBhcmVudFN0eWxlIjpudWxsfSwiUGFyZW50U3R5bGUiOm51bGx9LCJEYXRlRm9ybWF0Ijp7IiRpZCI6Ijcy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MjEiLCJGb3JtYXQiOjAsIklzVmlzaWJsZSI6ZmFsc2UsIkxhc3RLbm93blZpc2liaWxpdHlTdGF0ZSI6ZmFsc2V9LCJJc1Zpc2libGUiOnRydWUsIlBhcmVudFN0eWxlIjpudWxsfSwiSW5kZXgiOjEsIlBlcmNlbnRhZ2VDb21wbGV0ZSI6bnVsbCwiUG9zaXRpb24iOnsiUmF0aW8iOjAuMCwiSXNDdXN0b20iOmZhbHNlfSwiRGF0ZUZvcm1hdCI6eyIkcmVmIjoiNzIwIn0sIldlZWtOdW1iZXJpbmciOnsiJGlkIjoiNzIyIiwiRm9ybWF0IjowLCJJc1Zpc2libGUiOmZhbHNlLCJMYXN0S25vd25WaXNpYmlsaXR5U3RhdGUiOmZhbHNlfSwiUmVsYXRlZFRhc2tJZCI6IjAwMDAwMDAwLTAwMDAtMDAwMC0wMDAwLTAwMDAwMDAwMDAwMCIsIklkIjoiYTBlMmZiMDEtMThhYS00Yzc4LWEwODMtODJmOWM0MzFiYjdiIiwiSW1wb3J0SWQiOm51bGwsIlRpdGxlIjoiQnVzaW5lc3MgYXMgdXN1YWwiLCJOb3RlIjpudWxsLCJIeXBlcmxpbmsiOnsiJGlkIjoiNzIzIiwiQWRkcmVzcyI6IiIsIlN1YkFkZHJlc3MiOiIifSwiSXNDaGFuZ2VkIjpmYWxzZSwiSXNOZXciOmZhbHNlfSx7IiRpZCI6IjcyNCIsIkRhdGUiOiIyMDIyLTA0LTAyVDAwOjAwOjAwIiwiU3R5bGUiOnsiJGlkIjoiNzI1IiwiU2hhcGUiOjEsIkNvbm5lY3Rvck1hcmdpbiI6eyIkcmVmIjoiNTg4In0sIkNvbm5lY3RvclN0eWxlIjp7IiRpZCI6IjcyNiIsIkxpbmVDb2xvciI6eyIkaWQiOiI3MjciLCIkdHlwZSI6Ik5MUkUuQ29tbW9uLkRvbS5Tb2xpZENvbG9yQnJ1c2gsIE5MUkUuQ29tbW9uIiwiQ29sb3IiOnsiJGlkIjoiNzI4IiwiQSI6MTI3LCJSIjo3OSwiRyI6MTI5LCJCIjoxODl9fSwiTGluZVdlaWdodCI6MS4wLCJMaW5lVHlwZSI6MCwiUGFyZW50U3R5bGUiOm51bGx9LCJJc0JlbG93VGltZWJhbmQiOnRydWUsIlBvc2l0aW9uT25UYXNrIjozLCJIaWRlRGF0ZSI6ZmFsc2UsIlNoYXBlU2l6ZSI6MSwiU3BhY2luZyI6MS4wLCJQYWRkaW5nIjp7IiRyZWYiOiI1OTIifSwiU2hhcGVTdHlsZSI6eyIkaWQiOiI3MjkiLCJNYXJnaW4iOnsiJHJlZiI6IjU5NCJ9LCJQYWRkaW5nIjp7IiRyZWYiOiI1OTUifSwiQmFja2dyb3VuZCI6eyIkaWQiOiI3MzAiLCJDb2xvciI6eyIkaWQiOiI3MzEiLCJBIjoyNTUsIlIiOjIzMiwiRyI6NzYsIkIiOjM0fX0sIklzVmlzaWJsZSI6dHJ1ZSwiV2lkdGgiOjE4LjAsIkhlaWdodCI6MjAuMCwiQm9yZGVyU3R5bGUiOnsiJGlkIjoiNzMyIiwiTGluZUNvbG9yIjp7IiRyZWYiOiI1OTkifSwiTGluZVdlaWdodCI6MC4wLCJMaW5lVHlwZSI6MCwiUGFyZW50U3R5bGUiOm51bGx9LCJQYXJlbnRTdHlsZSI6bnVsbH0sIlRpdGxlU3R5bGUiOnsiJGlkIjoiNzMzIiwiRm9udFNldHRpbmdzIjp7IiRpZCI6IjczNCIsIkZvbnRTaXplIjoxMSwiRm9udE5hbWUiOiJDYWxpYnJpIiwiSXNCb2xkIjp0cnVlLCJJc0l0YWxpYyI6ZmFsc2UsIklzVW5kZXJsaW5lZCI6ZmFsc2UsIlBhcmVudFN0eWxlIjpudWxsfSwiQXV0b1NpemUiOjAsIkZvcmVncm91bmQiOnsiJGlkIjoiNzM1IiwiQ29sb3IiOnsiJGlkIjoiNzM2IiwiQSI6MjU1LCJSIjoyMzQsIkciOjIyLCJCIjozMH19LCJNYXhXaWR0aCI6MjAwLjAsIk1heEhlaWdodCI6IkluZmluaXR5IiwiU21hcnRGb3JlZ3JvdW5kSXNBY3RpdmUiOmZhbHNlLCJIb3Jpem9udGFsQWxpZ25tZW50IjoxLCJWZXJ0aWNhbEFsaWdubWVudCI6MCwiU21hcnRGb3JlZ3JvdW5kIjpudWxsLCJCYWNrZ3JvdW5kRmlsbFR5cGUiOjAsIk1hcmdpbiI6eyIkcmVmIjoiNjA1In0sIlBhZGRpbmciOnsiJHJlZiI6IjYwNiJ9LCJCYWNrZ3JvdW5kIjp7IiRpZCI6IjczNyIsIkNvbG9yIjp7IiRpZCI6IjczOCIsIkEiOjAsIlIiOjI1NSwiRyI6MjU1LCJCIjoyNTV9fSwiSXNWaXNpYmxlIjp0cnVlLCJXaWR0aCI6MC4wLCJIZWlnaHQiOjAuMCwiQm9yZGVyU3R5bGUiOnsiJGlkIjoiNzM5IiwiTGluZUNvbG9yIjpudWxsLCJMaW5lV2VpZ2h0IjowLjAsIkxpbmVUeXBlIjowLCJQYXJlbnRTdHlsZSI6bnVsbH0sIlBhcmVudFN0eWxlIjpudWxsfSwiRGF0ZVN0eWxlIjp7IiRpZCI6Ijc0MCIsIkZvbnRTZXR0aW5ncyI6eyIkaWQiOiI3NDEiLCJGb250U2l6ZSI6MTAsIkZvbnROYW1lIjoiQ2FsaWJyaSIsIklzQm9sZCI6ZmFsc2UsIklzSXRhbGljIjpmYWxzZSwiSXNVbmRlcmxpbmVkIjpmYWxzZSwiUGFyZW50U3R5bGUiOm51bGx9LCJBdXRvU2l6ZSI6MCwiRm9yZWdyb3VuZCI6eyIkaWQiOiI3NDIiLCJDb2xvciI6eyIkaWQiOiI3NDM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2MTIifSwiUGFkZGluZyI6eyIkcmVmIjoiNjEzIn0sIkJhY2tncm91bmQiOnsiJGlkIjoiNzQ0IiwiQ29sb3IiOnsiJGlkIjoiNzQ1IiwiQSI6MCwiUiI6MjU1LCJHIjoyNTUsIkIiOjI1NX19LCJJc1Zpc2libGUiOnRydWUsIldpZHRoIjowLjAsIkhlaWdodCI6MC4wLCJCb3JkZXJTdHlsZSI6eyIkaWQiOiI3NDYiLCJMaW5lQ29sb3IiOm51bGwsIkxpbmVXZWlnaHQiOjAuMCwiTGluZVR5cGUiOjAsIlBhcmVudFN0eWxlIjpudWxsfSwiUGFyZW50U3R5bGUiOm51bGx9LCJEYXRlRm9ybWF0Ijp7IiRyZWYiOiI3MjAifSwiV2Vla051bWJlcmluZyI6eyIkaWQiOiI3NDciLCJGb3JtYXQiOjAsIklzVmlzaWJsZSI6ZmFsc2UsIkxhc3RLbm93blZpc2liaWxpdHlTdGF0ZSI6ZmFsc2V9LCJJc1Zpc2libGUiOnRydWUsIlBhcmVudFN0eWxlIjpudWxsfSwiSW5kZXgiOjIsIlBlcmNlbnRhZ2VDb21wbGV0ZSI6bnVsbCwiUG9zaXRpb24iOnsiUmF0aW8iOjAuMCwiSXNDdXN0b20iOmZhbHNlfSwiRGF0ZUZvcm1hdCI6eyIkcmVmIjoiNzIwIn0sIldlZWtOdW1iZXJpbmciOnsiJGlkIjoiNzQ4IiwiRm9ybWF0IjowLCJJc1Zpc2libGUiOmZhbHNlLCJMYXN0S25vd25WaXNpYmlsaXR5U3RhdGUiOmZhbHNlfSwiUmVsYXRlZFRhc2tJZCI6IjAwMDAwMDAwLTAwMDAtMDAwMC0wMDAwLTAwMDAwMDAwMDAwMCIsIklkIjoiMDBhNmNiYzctYjQ1Yi00MjAzLTg5N2UtMWJlYjVmMDNhM2VlIiwiSW1wb3J0SWQiOm51bGwsIlRpdGxlIjoiQ3Jpc2lzIG9jY3VycyIsIk5vdGUiOm51bGwsIkh5cGVybGluayI6eyIkaWQiOiI3NDkiLCJBZGRyZXNzIjoiIiwiU3ViQWRkcmVzcyI6IiJ9LCJJc0NoYW5nZWQiOmZhbHNlLCJJc05ldyI6ZmFsc2V9XSwiVGFza3MiOlt7IiRpZCI6Ijc1MCIsIkdyb3VwTmFtZSI6bnVsbCwiU3RhcnREYXRlIjoiMjAyMi0wNC0wMlQwMDowMDowMFoiLCJFbmREYXRlIjoiMjAyMi0wNS0wM1QxMTo0NzowMFoiLCJQZXJjZW50YWdlQ29tcGxldGUiOm51bGwsIlN0eWxlIjp7IiRpZCI6Ijc1MSIsIiR0eXBlIjoiTkxSRS5Db21tb24uRG9tLlN0eWxlcy5FeHBsaWNpdFNldGFibGVUYXNrU3R5bGUsIE5MUkUuQ29tbW9uIiwiU2hhcGUiOjMsIlNoYXBlVGhpY2tuZXNzIjowLCJEdXJhdGlvbkZvcm1hdCI6MCwiSW5jbHVkZU5vbldvcmtpbmdEYXlzSW5EdXJhdGlvbiI6ZmFsc2UsIlBlcmNlbnRhZ2VDb21wbGV0ZVN0eWxlIjp7IiRpZCI6Ijc1MiIsIkZvbnRTZXR0aW5ncyI6eyIkaWQiOiI3NTMiLCJGb250U2l6ZSI6MTAsIkZvbnROYW1lIjoiQ2FsaWJyaSIsIklzQm9sZCI6ZmFsc2UsIklzSXRhbGljIjpmYWxzZSwiSXNVbmRlcmxpbmVkIjpmYWxzZSwiUGFyZW50U3R5bGUiOm51bGx9LCJBdXRvU2l6ZSI6MCwiRm9yZWdyb3VuZCI6eyIkcmVmIjoiMTYxIn0sIk1heFdpZHRoIjoyMDAuMCwiTWF4SGVpZ2h0IjoiSW5maW5pdHkiLCJTbWFydEZvcmVncm91bmRJc0FjdGl2ZSI6ZmFsc2UsIkhvcml6b250YWxBbGlnbm1lbnQiOjAsIlZlcnRpY2FsQWxpZ25tZW50IjowLCJTbWFydEZvcmVncm91bmQiOm51bGwsIkJhY2tncm91bmRGaWxsVHlwZSI6MCwiTWFyZ2luIjp7IiRpZCI6Ijc1NCIsIlRvcCI6MC4wLCJMZWZ0IjowLjAsIlJpZ2h0IjowLjAsIkJvdHRvbSI6MC4wfSwiUGFkZGluZyI6eyIkaWQiOiI3NTUiLCJUb3AiOjAuMCwiTGVmdCI6MC4wLCJSaWdodCI6MC4wLCJCb3R0b20iOjAuMH0sIkJhY2tncm91bmQiOnsiJHJlZiI6IjE2NSJ9LCJJc1Zpc2libGUiOnRydWUsIldpZHRoIjowLjAsIkhlaWdodCI6MC4wLCJCb3JkZXJTdHlsZSI6eyIkaWQiOiI3NTYiLCJMaW5lQ29sb3IiOm51bGwsIkxpbmVXZWlnaHQiOjAuMCwiTGluZVR5cGUiOjAsIlBhcmVudFN0eWxlIjpudWxsfSwiUGFyZW50U3R5bGUiOm51bGx9LCJEdXJhdGlvblN0eWxlIjp7IiRpZCI6Ijc1NyIsIkZvbnRTZXR0aW5ncyI6eyIkaWQiOiI3NTgiLCJGb250U2l6ZSI6MTAsIkZvbnROYW1lIjoiQ2FsaWJyaSIsIklzQm9sZCI6ZmFsc2UsIklzSXRhbGljIjpmYWxzZSwiSXNVbmRlcmxpbmVkIjpmYWxzZSwiUGFyZW50U3R5bGUiOm51bGx9LCJBdXRvU2l6ZSI6MCwiRm9yZWdyb3VuZCI6eyIkaWQiOiI3NTkiLCJDb2xvciI6eyIkaWQiOiI3NjA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zYxIiwiVG9wIjowLjAsIkxlZnQiOjAuMCwiUmlnaHQiOjAuMCwiQm90dG9tIjowLjB9LCJQYWRkaW5nIjp7IiRpZCI6Ijc2MiIsIlRvcCI6MC4wLCJMZWZ0IjowLjAsIlJpZ2h0IjowLjAsIkJvdHRvbSI6MC4wfSwiQmFja2dyb3VuZCI6eyIkaWQiOiI3NjMiLCJDb2xvciI6eyIkaWQiOiI3NjQiLCJBIjowLCJSIjoyNTUsIkciOjI1NSwiQiI6MjU1fX0sIklzVmlzaWJsZSI6dHJ1ZSwiV2lkdGgiOjAuMCwiSGVpZ2h0IjowLjAsIkJvcmRlclN0eWxlIjp7IiRpZCI6Ijc2NSIsIkxpbmVDb2xvciI6bnVsbCwiTGluZVdlaWdodCI6MC4wLCJMaW5lVHlwZSI6MCwiUGFyZW50U3R5bGUiOm51bGx9LCJQYXJlbnRTdHlsZSI6bnVsbH0sIkhvcml6b250YWxDb25uZWN0b3JTdHlsZSI6eyIkaWQiOiI3NjYiLCJMaW5lQ29sb3IiOnsiJHJlZiI6IjE3OCJ9LCJMaW5lV2VpZ2h0IjoxLjAsIkxpbmVUeXBlIjowLCJQYXJlbnRTdHlsZSI6bnVsbH0sIlZlcnRpY2FsQ29ubmVjdG9yU3R5bGUiOnsiJGlkIjoiNzY3IiwiTGluZUNvbG9yIjp7IiRyZWYiOiIxODEifSwiTGluZVdlaWdodCI6MS4wLCJMaW5lVHlwZSI6MCwiUGFyZW50U3R5bGUiOm51bGx9LCJNYXJnaW4iOm51bGwsIlN0YXJ0RGF0ZVBvc2l0aW9uIjo2LCJFbmREYXRlUG9zaXRpb24iOjYsIkRhdGVJc1Zpc2libGUiOmZhbHNlLCJUaXRsZVBvc2l0aW9uIjoxLCJEdXJhdGlvblBvc2l0aW9uIjo2LCJQZXJjZW50YWdlQ29tcGxldGVkUG9zaXRpb24iOjYsIlNwYWNpbmciOjUsIklzQmVsb3dUaW1lYmFuZCI6ZmFsc2UsIlBlcmNlbnRhZ2VDb21wbGV0ZVNoYXBlT3BhY2l0eSI6MzUsIlNoYXBlU3R5bGUiOnsiJGlkIjoiNzY4IiwiTWFyZ2luIjp7IiRpZCI6Ijc2OSIsIlRvcCI6MC4wLCJMZWZ0Ijo0LjAsIlJpZ2h0Ijo0LjAsIkJvdHRvbSI6MC4wfSwiUGFkZGluZyI6eyIkaWQiOiI3NzAiLCJUb3AiOjAuMCwiTGVmdCI6MC4wLCJSaWdodCI6MC4wLCJCb3R0b20iOjAuMH0sIkJhY2tncm91bmQiOnsiJGlkIjoiNzcxIiwiQ29sb3IiOnsiJGlkIjoiNzcyIiwiQSI6MjU1LCJSIjoxNDcsIkciOjE0NywiQiI6MTQ3fX0sIklzVmlzaWJsZSI6dHJ1ZSwiV2lkdGgiOjAuMCwiSGVpZ2h0IjoxMC4wLCJCb3JkZXJTdHlsZSI6eyIkaWQiOiI3NzMiLCJMaW5lQ29sb3IiOnsiJGlkIjoiNzc0IiwiJHR5cGUiOiJOTFJFLkNvbW1vbi5Eb20uU29saWRDb2xvckJydXNoLCBOTFJFLkNvbW1vbiIsIkNvbG9yIjp7IiRpZCI6Ijc3NSIsIkEiOjI1NSwiUiI6MjU1LCJHIjowLCJCIjowfX0sIkxpbmVXZWlnaHQiOjAuMCwiTGluZVR5cGUiOjAsIlBhcmVudFN0eWxlIjpudWxsfSwiUGFyZW50U3R5bGUiOm51bGx9LCJUaXRsZVN0eWxlIjp7IiRpZCI6Ijc3NiIsIkZvbnRTZXR0aW5ncyI6eyIkaWQiOiI3NzciLCJGb250U2l6ZSI6MTEsIkZvbnROYW1lIjoiQ2FsaWJyaSIsIklzQm9sZCI6ZmFsc2UsIklzSXRhbGljIjpmYWxzZSwiSXNVbmRlcmxpbmVkIjpmYWxzZSwiUGFyZW50U3R5bGUiOm51bGx9LCJBdXRvU2l6ZSI6MiwiRm9yZWdyb3VuZCI6eyIkaWQiOiI3NzgiLCJDb2xvciI6eyIkaWQiOiI3NzkiLCJBIjoyNTUsIlIiOjAsIkciOjAsIkIiOjB9fSwiTWF4V2lkdGgiOjk4LjAsIk1heEhlaWdodCI6IkluZmluaXR5IiwiU21hcnRGb3JlZ3JvdW5kSXNBY3RpdmUiOmZhbHNlLCJIb3Jpem9udGFsQWxpZ25tZW50IjowLCJWZXJ0aWNhbEFsaWdubWVudCI6MCwiU21hcnRGb3JlZ3JvdW5kIjpudWxsLCJCYWNrZ3JvdW5kRmlsbFR5cGUiOjAsIk1hcmdpbiI6eyIkaWQiOiI3ODAiLCJUb3AiOjAuMCwiTGVmdCI6MC4wLCJSaWdodCI6MC4wLCJCb3R0b20iOjAuMH0sIlBhZGRpbmciOnsiJGlkIjoiNzgxIiwiVG9wIjowLjAsIkxlZnQiOjAuMCwiUmlnaHQiOjAuMCwiQm90dG9tIjowLjB9LCJCYWNrZ3JvdW5kIjp7IiRpZCI6Ijc4MiIsIkNvbG9yIjp7IiRpZCI6Ijc4MyIsIkEiOjAsIlIiOjI1NSwiRyI6MjU1LCJCIjoyNTV9fSwiSXNWaXNpYmxlIjp0cnVlLCJXaWR0aCI6MC4wLCJIZWlnaHQiOjAuMCwiQm9yZGVyU3R5bGUiOnsiJGlkIjoiNzg0IiwiTGluZUNvbG9yIjpudWxsLCJMaW5lV2VpZ2h0IjowLjAsIkxpbmVUeXBlIjowLCJQYXJlbnRTdHlsZSI6bnVsbH0sIlBhcmVudFN0eWxlIjpudWxsfSwiRGF0ZVN0eWxlIjp7IiRpZCI6Ijc4NSIsIkZvbnRTZXR0aW5ncyI6eyIkaWQiOiI3ODYiLCJGb250U2l6ZSI6MTAsIkZvbnROYW1lIjoiQ2FsaWJyaSIsIklzQm9sZCI6ZmFsc2UsIklzSXRhbGljIjpmYWxzZSwiSXNVbmRlcmxpbmVkIjpmYWxzZSwiUGFyZW50U3R5bGUiOm51bGx9LCJBdXRvU2l6ZSI6MCwiRm9yZWdyb3VuZCI6eyIkaWQiOiI3ODciLCJDb2xvciI6eyIkaWQiOiI3OD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4OSIsIlRvcCI6MC4wLCJMZWZ0IjowLjAsIlJpZ2h0IjowLjAsIkJvdHRvbSI6MC4wfSwiUGFkZGluZyI6eyIkaWQiOiI3OTAiLCJUb3AiOjAuMCwiTGVmdCI6MC4wLCJSaWdodCI6MC4wLCJCb3R0b20iOjAuMH0sIkJhY2tncm91bmQiOnsiJGlkIjoiNzkxIiwiQ29sb3IiOnsiJGlkIjoiNzkyIiwiQSI6MCwiUiI6MjU1LCJHIjoyNTUsIkIiOjI1NX19LCJJc1Zpc2libGUiOmZhbHNlLCJXaWR0aCI6MC4wLCJIZWlnaHQiOjAuMCwiQm9yZGVyU3R5bGUiOnsiJGlkIjoiNzkzIiwiTGluZUNvbG9yIjpudWxsLCJMaW5lV2VpZ2h0IjowLjAsIkxpbmVUeXBlIjowLCJQYXJlbnRTdHlsZSI6bnVsbH0sIlBhcmVudFN0eWxlIjpudWxsfSwiRGF0ZUZvcm1hdCI6eyIkaWQiOiI3OT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k1IiwiRm9ybWF0IjowLCJJc1Zpc2libGUiOmZhbHNlLCJMYXN0S25vd25WaXNpYmlsaXR5U3RhdGUiOmZhbHNlfSwiSXNWaXNpYmxlIjp0cnVlLCJQYXJlbnRTdHlsZSI6bnVsbCwiX2V4cGxpY2l0bHlTZXQiOnsiJGlkIjoiNzk2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luZGV4IjowLCJTbWFydER1cmF0aW9uQWN0aXZhdGVkIjpmYWxzZSwiRGF0ZUZvcm1hdCI6eyIkcmVmIjoiNzk0In0sIldlZWtOdW1iZXJpbmciOnsiJGlkIjoiNzk3IiwiRm9ybWF0IjowLCJJc1Zpc2libGUiOmZhbHNlLCJMYXN0S25vd25WaXNpYmlsaXR5U3RhdGUiOmZhbHNlfSwiSWQiOiI3MWY0ZThlMy0wZjhiLTQwNTQtYjUyMS0yMmY1MzJmOWJjN2MiLCJJbXBvcnRJZCI6bnVsbCwiVGl0bGUiOiJDcmlzaXMgY29tbXVuaWNhdGlvbiIsIk5vdGUiOm51bGwsIkh5cGVybGluayI6eyIkaWQiOiI3OTgiLCJBZGRyZXNzIjoiIiwiU3ViQWRkcmVzcyI6IiJ9LCJJc0NoYW5nZWQiOmZhbHNlLCJJc05ldyI6ZmFsc2V9XSwiU3dpbWxhbmVzIjpbXSwiTXNQcm9qZWN0SXRlbXNUcmVlIjpudWxsLCJNZXRhZGF0YSI6eyIkaWQiOiI3OTkiLCJSZWNlbnRDb2xvcnNDb2xsZWN0aW9uIjoiW1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LFwiQ29sdW1uRnJpZW5kbHlOYW1lXCI6bnVsbH0se1wiJGlkXCI6XCIyXCIsXCJTZWxlY3RlZE1hcHBpbmdcIjoyLFwiQ29sdW1uSGVhZGVyXCI6XCJOYW1lXCIsXCJDb2x1bW5GcmllbmRseU5hbWVcIjpudWxsfSx7XCIkaWRcIjpcIjNcIixcIlNlbGVjdGVkTWFwcGluZ1wiOjMsXCJDb2x1bW5IZWFkZXJcIjpcIlN0YXJ0XCIsXCJDb2x1bW5GcmllbmRseU5hbWVcIjpudWxsfSx7XCIkaWRcIjpcIjRcIixcIlNlbGVjdGVkTWFwcGluZ1wiOjQsXCJDb2x1bW5IZWFkZXJcIjpcIkZpbmlzaFwiLFwiQ29sdW1uRnJpZW5kbHlOYW1lXCI6bnVsbH0se1wiJGlkXCI6XCI1XCIsXCJTZWxlY3RlZE1hcHBpbmdcIjo1LFwiQ29sdW1uSGVhZGVyXCI6XCJQZXJjZW50Q29tcGxldGVcIixcIkNvbHVtbkZyaWVuZGx5TmFtZVwiOm51bGx9XSJ9LCJTZXR0aW5ncyI6eyIkaWQiOiI4MDAiLCJJbXBhT3B0aW9ucyI6eyIkaWQiOiI4MDE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4MDIiLCJVc2VUaW1lIjp0cnVlLCJXb3JrRGF5U3RhcnQiOiIwMDowMDowMCIsIldvcmtEYXlFbmQiOiIyMzo1OTowMCJ9LCJMYXN0VXNlZFRlbXBsYXRlSWQiOiJjYzI2Zjg2My0yN2NlLTQ4MGUtYTU4OS1iM2YxMmYyZDZlYjAiLCJGaXJzdFdlZWtPZlllYXIiOjAsIlBsYWNlTWlsZXN0b25lQXRUaGVCZWdpbm5pbmdPZlRoZURheS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2-04-02T00:00:00.0000000Z"/>
  <p:tag name="OTLENDDATE" val="2022-05-03T11:47:00.0000000Z"/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usiness as usual"/>
  <p:tag name="OTLPOSITIONONTASK" val="Center"/>
  <p:tag name="OTLRELATEDTASKID" val="00000000-0000-0000-0000-000000000000"/>
  <p:tag name="OTLWEEKNUMBERINGFORMAT" val="WNFormat1"/>
  <p:tag name="OTLWEEKNUMBERINGISVISIBLE" val="False"/>
  <p:tag name="OTLDATE" val="2022-05-01T23:59:00.0000000"/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risis occurs"/>
  <p:tag name="OTLPOSITIONONTASK" val="Center"/>
  <p:tag name="OTLRELATEDTASKID" val="00000000-0000-0000-0000-000000000000"/>
  <p:tag name="OTLWEEKNUMBERINGFORMAT" val="WNFormat1"/>
  <p:tag name="OTLWEEKNUMBERINGISVISIBLE" val="False"/>
  <p:tag name="OTLDATE" val="2022-04-02T00:00:00.0000000"/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7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Tru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74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d"/>
  <p:tag name="OTLTIMEBANDSCALETYPE" val="Days"/>
  <p:tag name="OTLTIMEBANDSHAPETYPE" val="RectangleTimeband"/>
  <p:tag name="OTLTIMEBANDSHAPEHEIGHT" val="30"/>
  <p:tag name="OTLTIMEBANDSHAPEPADDINGLEFT" val="0"/>
  <p:tag name="OTLTIMEBANDENDDATE" val="2022-05-03T11:47:00.0000000"/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2-04-06T00:23:00.0000000Z"/>
  <p:tag name="OTLENDDATE" val="2022-04-15T00:41:00.0000000Z"/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2-04-12T00:00:00.0000000Z"/>
  <p:tag name="OTLENDDATE" val="2022-04-18T23:59:00.0000000Z"/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2-04-18T14:41:00.0000000Z"/>
  <p:tag name="OTLENDDATE" val="2022-04-24T00:00:00.0000000Z"/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4-19T14:41:00.0000000Z"/>
  <p:tag name="OTLENDDATE" val="2022-04-23T14:53:00.0000000Z"/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4-25T09:38:00.0000000Z"/>
  <p:tag name="OTLENDDATE" val="2022-04-28T22:52:00.0000000Z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Thin"/>
  <p:tag name="OTLWEEKNUMBERINGFORMAT" val="WNFormat1"/>
  <p:tag name="OTLWEEKNUMBERINGISVISIBLE" val="False"/>
  <p:tag name="OTLSTARTDATE" val="2022-04-29T14:41:00.0000000Z"/>
  <p:tag name="OTLENDDATE" val="2022-05-03T10:05:00.0000000Z"/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ck"/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ontact staff, vendors, clients"/>
  <p:tag name="OTLPOSITIONONTASK" val="None"/>
  <p:tag name="OTLRELATEDTASKID" val="00000000-0000-0000-0000-000000000000"/>
  <p:tag name="OTLWEEKNUMBERINGFORMAT" val="WNFormat1"/>
  <p:tag name="OTLWEEKNUMBERINGISVISIBLE" val="False"/>
  <p:tag name="OTLDATE" val="2022-04-06T23:59:00.0000000"/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ove to permanent place of work"/>
  <p:tag name="OTLPOSITIONONTASK" val="None"/>
  <p:tag name="OTLRELATEDTASKID" val="00000000-0000-0000-0000-000000000000"/>
  <p:tag name="OTLWEEKNUMBERINGFORMAT" val="WNFormat1"/>
  <p:tag name="OTLWEEKNUMBERINGISVISIBLE" val="False"/>
  <p:tag name="OTLDATE" val="2022-04-24T08:33:00.0000000"/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view meeting"/>
  <p:tag name="OTLPOSITIONONTASK" val="None"/>
  <p:tag name="OTLRELATEDTASKID" val="00000000-0000-0000-0000-000000000000"/>
  <p:tag name="OTLWEEKNUMBERINGFORMAT" val="WNFormat1"/>
  <p:tag name="OTLWEEKNUMBERINGISVISIBLE" val="False"/>
  <p:tag name="OTLDATE" val="2022-05-01T08:33:00.0000000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ncident report"/>
  <p:tag name="OTLPOSITIONONTASK" val="None"/>
  <p:tag name="OTLRELATEDTASKID" val="00000000-0000-0000-0000-000000000000"/>
  <p:tag name="OTLWEEKNUMBERINGFORMAT" val="WNFormat1"/>
  <p:tag name="OTLWEEKNUMBERINGISVISIBLE" val="False"/>
  <p:tag name="OTLDATE" val="2022-04-02T23:59:00.0000000"/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sses &amp; Contain damage"/>
  <p:tag name="OTLPOSITIONONTASK" val="None"/>
  <p:tag name="OTLRELATEDTASKID" val="00000000-0000-0000-0000-000000000000"/>
  <p:tag name="OTLWEEKNUMBERINGFORMAT" val="WNFormat1"/>
  <p:tag name="OTLWEEKNUMBERINGISVISIBLE" val="False"/>
  <p:tag name="OTLDATE" val="2022-04-03T23:59:00.0000000"/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Declare Business Continuity Plan"/>
  <p:tag name="OTLPOSITIONONTASK" val="None"/>
  <p:tag name="OTLRELATEDTASKID" val="00000000-0000-0000-0000-000000000000"/>
  <p:tag name="OTLWEEKNUMBERINGFORMAT" val="WNFormat1"/>
  <p:tag name="OTLWEEKNUMBERINGISVISIBLE" val="False"/>
  <p:tag name="OTLDATE" val="2022-04-04T23:59:00.0000000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uto"/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Widescreen</PresentationFormat>
  <Paragraphs>62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2020-04-15T13:05:21Z</dcterms:created>
  <dcterms:modified xsi:type="dcterms:W3CDTF">2022-06-23T11:16:09Z</dcterms:modified>
</cp:coreProperties>
</file>