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4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5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4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1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8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4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0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2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9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4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B0A7F-0B91-475A-AE7B-061A4B50D34C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80E82-B7C3-4D5C-94D5-E1BFD3516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7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80CFF34-E0AD-4B59-9E2B-B9B44E91B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9144000" cy="6851904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1426B9E2-5CC7-4A0D-A99E-E16E38F65CEC}"/>
              </a:ext>
            </a:extLst>
          </p:cNvPr>
          <p:cNvSpPr txBox="1"/>
          <p:nvPr/>
        </p:nvSpPr>
        <p:spPr>
          <a:xfrm>
            <a:off x="6110316" y="968571"/>
            <a:ext cx="3033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9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317500" y="2770463"/>
            <a:ext cx="3048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chemeClr val="accent6"/>
                </a:solidFill>
                <a:latin typeface="Calibri"/>
              </a:rPr>
              <a:t>Jul 24</a:t>
            </a: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8288570" y="2708444"/>
            <a:ext cx="5461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/>
              </a:rPr>
              <a:t>Jul 24</a:t>
            </a:r>
          </a:p>
        </p:txBody>
      </p:sp>
      <p:cxnSp>
        <p:nvCxnSpPr>
          <p:cNvPr id="8609" name="OTLSHAPE_T_ae43eee20d3e40dbb4b62d7004ceca52_HorizontalConnector1"/>
          <p:cNvCxnSpPr/>
          <p:nvPr>
            <p:custDataLst>
              <p:tags r:id="rId4"/>
            </p:custDataLst>
          </p:nvPr>
        </p:nvCxnSpPr>
        <p:spPr>
          <a:xfrm>
            <a:off x="677714" y="4732486"/>
            <a:ext cx="6445807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3" name="OTLSHAPE_T_ac3be0f5efe945ceb5a3afea79229057_HorizontalConnector1"/>
          <p:cNvCxnSpPr/>
          <p:nvPr>
            <p:custDataLst>
              <p:tags r:id="rId5"/>
            </p:custDataLst>
          </p:nvPr>
        </p:nvCxnSpPr>
        <p:spPr>
          <a:xfrm>
            <a:off x="526923" y="4554855"/>
            <a:ext cx="6227966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2" name="OTLSHAPE_T_5d40d1510c844685adb4d410838c9437_HorizontalConnector1"/>
          <p:cNvCxnSpPr/>
          <p:nvPr>
            <p:custDataLst>
              <p:tags r:id="rId6"/>
            </p:custDataLst>
          </p:nvPr>
        </p:nvCxnSpPr>
        <p:spPr>
          <a:xfrm>
            <a:off x="1109557" y="4377224"/>
            <a:ext cx="3802173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01" name="OTLSHAPE_T_1da0b2a911d84618b8dc45532a51bbc8_HorizontalConnector1"/>
          <p:cNvCxnSpPr/>
          <p:nvPr>
            <p:custDataLst>
              <p:tags r:id="rId7"/>
            </p:custDataLst>
          </p:nvPr>
        </p:nvCxnSpPr>
        <p:spPr>
          <a:xfrm>
            <a:off x="937472" y="4199594"/>
            <a:ext cx="3191951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5" name="OTLSHAPE_T_a6721e5f7f7f4b55b30344c361edf0a9_HorizontalConnector1"/>
          <p:cNvCxnSpPr/>
          <p:nvPr>
            <p:custDataLst>
              <p:tags r:id="rId8"/>
            </p:custDataLst>
          </p:nvPr>
        </p:nvCxnSpPr>
        <p:spPr>
          <a:xfrm>
            <a:off x="689102" y="4021963"/>
            <a:ext cx="3076049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4" name="OTLSHAPE_T_d34e88b511f54ca19d9aa4db2819566a_HorizontalConnector1"/>
          <p:cNvCxnSpPr/>
          <p:nvPr>
            <p:custDataLst>
              <p:tags r:id="rId9"/>
            </p:custDataLst>
          </p:nvPr>
        </p:nvCxnSpPr>
        <p:spPr>
          <a:xfrm>
            <a:off x="572135" y="3844332"/>
            <a:ext cx="2455752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93" name="OTLSHAPE_T_dfeda168de484e0bbcc1445121e67b47_HorizontalConnector1"/>
          <p:cNvCxnSpPr/>
          <p:nvPr>
            <p:custDataLst>
              <p:tags r:id="rId10"/>
            </p:custDataLst>
          </p:nvPr>
        </p:nvCxnSpPr>
        <p:spPr>
          <a:xfrm>
            <a:off x="366649" y="3666702"/>
            <a:ext cx="1969017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7" name="OTLSHAPE_T_efe31a377e194ae2ab5ad18575ae4ac4_HorizontalConnector1"/>
          <p:cNvCxnSpPr/>
          <p:nvPr>
            <p:custDataLst>
              <p:tags r:id="rId11"/>
            </p:custDataLst>
          </p:nvPr>
        </p:nvCxnSpPr>
        <p:spPr>
          <a:xfrm>
            <a:off x="575776" y="3489071"/>
            <a:ext cx="1268381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6" name="OTLSHAPE_T_7a8b34f6e418498fb65770fdffd41b8c_HorizontalConnector1"/>
          <p:cNvCxnSpPr/>
          <p:nvPr>
            <p:custDataLst>
              <p:tags r:id="rId12"/>
            </p:custDataLst>
          </p:nvPr>
        </p:nvCxnSpPr>
        <p:spPr>
          <a:xfrm>
            <a:off x="554440" y="3311441"/>
            <a:ext cx="306698" cy="0"/>
          </a:xfrm>
          <a:prstGeom prst="line">
            <a:avLst/>
          </a:prstGeom>
          <a:ln w="7620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85" name="OTLSHAPE_M_5639a0e6519e494fa3af487f533167ca_Connector1"/>
          <p:cNvCxnSpPr/>
          <p:nvPr>
            <p:custDataLst>
              <p:tags r:id="rId13"/>
            </p:custDataLst>
          </p:nvPr>
        </p:nvCxnSpPr>
        <p:spPr>
          <a:xfrm>
            <a:off x="8141455" y="2204932"/>
            <a:ext cx="0" cy="452543"/>
          </a:xfrm>
          <a:prstGeom prst="line">
            <a:avLst/>
          </a:prstGeom>
          <a:ln w="7620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763736" y="2657475"/>
            <a:ext cx="73787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09307" y="3038475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763736" y="3165475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/>
              </a:rPr>
              <a:t>Today</a:t>
            </a: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827236" y="2778210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7 am</a:t>
            </a:r>
          </a:p>
        </p:txBody>
      </p:sp>
      <p:sp>
        <p:nvSpPr>
          <p:cNvPr id="12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564500" y="2778210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8 am</a:t>
            </a:r>
          </a:p>
        </p:txBody>
      </p:sp>
      <p:sp>
        <p:nvSpPr>
          <p:cNvPr id="16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2301764" y="2778210"/>
            <a:ext cx="230832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9 am</a:t>
            </a:r>
          </a:p>
        </p:txBody>
      </p:sp>
      <p:sp>
        <p:nvSpPr>
          <p:cNvPr id="20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3039027" y="2778210"/>
            <a:ext cx="2921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10 am</a:t>
            </a:r>
          </a:p>
        </p:txBody>
      </p:sp>
      <p:sp>
        <p:nvSpPr>
          <p:cNvPr id="24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3776292" y="2778210"/>
            <a:ext cx="2921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11 am</a:t>
            </a:r>
          </a:p>
        </p:txBody>
      </p:sp>
      <p:sp>
        <p:nvSpPr>
          <p:cNvPr id="28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4513556" y="2778210"/>
            <a:ext cx="3048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12 pm</a:t>
            </a:r>
          </a:p>
        </p:txBody>
      </p:sp>
      <p:sp>
        <p:nvSpPr>
          <p:cNvPr id="8545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5250819" y="2778210"/>
            <a:ext cx="2413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1 pm</a:t>
            </a:r>
          </a:p>
        </p:txBody>
      </p:sp>
      <p:sp>
        <p:nvSpPr>
          <p:cNvPr id="8554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5988083" y="2778210"/>
            <a:ext cx="2413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2 pm</a:t>
            </a:r>
          </a:p>
        </p:txBody>
      </p:sp>
      <p:sp>
        <p:nvSpPr>
          <p:cNvPr id="8563" name="OTLSHAPE_TB_00000000000000000000000000000000_TimescaleInterval9"/>
          <p:cNvSpPr txBox="1"/>
          <p:nvPr>
            <p:custDataLst>
              <p:tags r:id="rId26"/>
            </p:custDataLst>
          </p:nvPr>
        </p:nvSpPr>
        <p:spPr>
          <a:xfrm>
            <a:off x="6725347" y="2778210"/>
            <a:ext cx="2413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3 pm</a:t>
            </a:r>
          </a:p>
        </p:txBody>
      </p:sp>
      <p:sp>
        <p:nvSpPr>
          <p:cNvPr id="8577" name="OTLSHAPE_TB_00000000000000000000000000000000_TimescaleInterval10"/>
          <p:cNvSpPr txBox="1"/>
          <p:nvPr>
            <p:custDataLst>
              <p:tags r:id="rId27"/>
            </p:custDataLst>
          </p:nvPr>
        </p:nvSpPr>
        <p:spPr>
          <a:xfrm>
            <a:off x="7462611" y="2778210"/>
            <a:ext cx="241300" cy="1395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>
                <a:solidFill>
                  <a:schemeClr val="lt1"/>
                </a:solidFill>
                <a:latin typeface="Calibri"/>
              </a:rPr>
              <a:t>4 pm</a:t>
            </a: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28"/>
            </p:custDataLst>
          </p:nvPr>
        </p:nvCxnSpPr>
        <p:spPr>
          <a:xfrm>
            <a:off x="1500795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TB_00000000000000000000000000000000_MinorTickMarkAbove1"/>
          <p:cNvCxnSpPr/>
          <p:nvPr>
            <p:custDataLst>
              <p:tags r:id="rId29"/>
            </p:custDataLst>
          </p:nvPr>
        </p:nvCxnSpPr>
        <p:spPr>
          <a:xfrm>
            <a:off x="1132265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MinorTickMarkBelow1"/>
          <p:cNvCxnSpPr/>
          <p:nvPr>
            <p:custDataLst>
              <p:tags r:id="rId30"/>
            </p:custDataLst>
          </p:nvPr>
        </p:nvCxnSpPr>
        <p:spPr>
          <a:xfrm>
            <a:off x="1132265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2"/>
          <p:cNvCxnSpPr/>
          <p:nvPr>
            <p:custDataLst>
              <p:tags r:id="rId31"/>
            </p:custDataLst>
          </p:nvPr>
        </p:nvCxnSpPr>
        <p:spPr>
          <a:xfrm>
            <a:off x="2238059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MinorTickMarkAbove2"/>
          <p:cNvCxnSpPr/>
          <p:nvPr>
            <p:custDataLst>
              <p:tags r:id="rId32"/>
            </p:custDataLst>
          </p:nvPr>
        </p:nvCxnSpPr>
        <p:spPr>
          <a:xfrm>
            <a:off x="1869529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MinorTickMarkBelow2"/>
          <p:cNvCxnSpPr/>
          <p:nvPr>
            <p:custDataLst>
              <p:tags r:id="rId33"/>
            </p:custDataLst>
          </p:nvPr>
        </p:nvCxnSpPr>
        <p:spPr>
          <a:xfrm>
            <a:off x="1869529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3"/>
          <p:cNvCxnSpPr/>
          <p:nvPr>
            <p:custDataLst>
              <p:tags r:id="rId34"/>
            </p:custDataLst>
          </p:nvPr>
        </p:nvCxnSpPr>
        <p:spPr>
          <a:xfrm>
            <a:off x="2975323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MinorTickMarkAbove3"/>
          <p:cNvCxnSpPr/>
          <p:nvPr>
            <p:custDataLst>
              <p:tags r:id="rId35"/>
            </p:custDataLst>
          </p:nvPr>
        </p:nvCxnSpPr>
        <p:spPr>
          <a:xfrm>
            <a:off x="2606793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MinorTickMarkBelow3"/>
          <p:cNvCxnSpPr/>
          <p:nvPr>
            <p:custDataLst>
              <p:tags r:id="rId36"/>
            </p:custDataLst>
          </p:nvPr>
        </p:nvCxnSpPr>
        <p:spPr>
          <a:xfrm>
            <a:off x="2606793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3712587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norTickMarkAbove4"/>
          <p:cNvCxnSpPr/>
          <p:nvPr>
            <p:custDataLst>
              <p:tags r:id="rId38"/>
            </p:custDataLst>
          </p:nvPr>
        </p:nvCxnSpPr>
        <p:spPr>
          <a:xfrm>
            <a:off x="3344057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MinorTickMarkBelow4"/>
          <p:cNvCxnSpPr/>
          <p:nvPr>
            <p:custDataLst>
              <p:tags r:id="rId39"/>
            </p:custDataLst>
          </p:nvPr>
        </p:nvCxnSpPr>
        <p:spPr>
          <a:xfrm>
            <a:off x="3344057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5"/>
          <p:cNvCxnSpPr/>
          <p:nvPr>
            <p:custDataLst>
              <p:tags r:id="rId40"/>
            </p:custDataLst>
          </p:nvPr>
        </p:nvCxnSpPr>
        <p:spPr>
          <a:xfrm>
            <a:off x="4449850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norTickMarkAbove5"/>
          <p:cNvCxnSpPr/>
          <p:nvPr>
            <p:custDataLst>
              <p:tags r:id="rId41"/>
            </p:custDataLst>
          </p:nvPr>
        </p:nvCxnSpPr>
        <p:spPr>
          <a:xfrm>
            <a:off x="4081321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norTickMarkBelow5"/>
          <p:cNvCxnSpPr/>
          <p:nvPr>
            <p:custDataLst>
              <p:tags r:id="rId42"/>
            </p:custDataLst>
          </p:nvPr>
        </p:nvCxnSpPr>
        <p:spPr>
          <a:xfrm>
            <a:off x="4081321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/>
          <p:cNvCxnSpPr/>
          <p:nvPr>
            <p:custDataLst>
              <p:tags r:id="rId43"/>
            </p:custDataLst>
          </p:nvPr>
        </p:nvCxnSpPr>
        <p:spPr>
          <a:xfrm>
            <a:off x="5187114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TB_00000000000000000000000000000000_MinorTickMarkAbove6"/>
          <p:cNvCxnSpPr/>
          <p:nvPr>
            <p:custDataLst>
              <p:tags r:id="rId44"/>
            </p:custDataLst>
          </p:nvPr>
        </p:nvCxnSpPr>
        <p:spPr>
          <a:xfrm>
            <a:off x="4818585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norTickMarkBelow6"/>
          <p:cNvCxnSpPr/>
          <p:nvPr>
            <p:custDataLst>
              <p:tags r:id="rId45"/>
            </p:custDataLst>
          </p:nvPr>
        </p:nvCxnSpPr>
        <p:spPr>
          <a:xfrm>
            <a:off x="4818585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6" name="OTLSHAPE_TB_00000000000000000000000000000000_Separator7"/>
          <p:cNvCxnSpPr/>
          <p:nvPr>
            <p:custDataLst>
              <p:tags r:id="rId46"/>
            </p:custDataLst>
          </p:nvPr>
        </p:nvCxnSpPr>
        <p:spPr>
          <a:xfrm>
            <a:off x="5924378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47" name="OTLSHAPE_TB_00000000000000000000000000000000_MinorTickMarkAbove7"/>
          <p:cNvCxnSpPr/>
          <p:nvPr>
            <p:custDataLst>
              <p:tags r:id="rId47"/>
            </p:custDataLst>
          </p:nvPr>
        </p:nvCxnSpPr>
        <p:spPr>
          <a:xfrm>
            <a:off x="5555849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3" name="OTLSHAPE_TB_00000000000000000000000000000000_MinorTickMarkBelow7"/>
          <p:cNvCxnSpPr/>
          <p:nvPr>
            <p:custDataLst>
              <p:tags r:id="rId48"/>
            </p:custDataLst>
          </p:nvPr>
        </p:nvCxnSpPr>
        <p:spPr>
          <a:xfrm>
            <a:off x="5555849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5" name="OTLSHAPE_TB_00000000000000000000000000000000_Separator8"/>
          <p:cNvCxnSpPr/>
          <p:nvPr>
            <p:custDataLst>
              <p:tags r:id="rId49"/>
            </p:custDataLst>
          </p:nvPr>
        </p:nvCxnSpPr>
        <p:spPr>
          <a:xfrm>
            <a:off x="6661642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1" name="OTLSHAPE_TB_00000000000000000000000000000000_MinorTickMarkAbove8"/>
          <p:cNvCxnSpPr/>
          <p:nvPr>
            <p:custDataLst>
              <p:tags r:id="rId50"/>
            </p:custDataLst>
          </p:nvPr>
        </p:nvCxnSpPr>
        <p:spPr>
          <a:xfrm>
            <a:off x="6293113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2" name="OTLSHAPE_TB_00000000000000000000000000000000_MinorTickMarkBelow8"/>
          <p:cNvCxnSpPr/>
          <p:nvPr>
            <p:custDataLst>
              <p:tags r:id="rId51"/>
            </p:custDataLst>
          </p:nvPr>
        </p:nvCxnSpPr>
        <p:spPr>
          <a:xfrm>
            <a:off x="6293113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69" name="OTLSHAPE_TB_00000000000000000000000000000000_Separator9"/>
          <p:cNvCxnSpPr/>
          <p:nvPr>
            <p:custDataLst>
              <p:tags r:id="rId52"/>
            </p:custDataLst>
          </p:nvPr>
        </p:nvCxnSpPr>
        <p:spPr>
          <a:xfrm>
            <a:off x="7398907" y="2657475"/>
            <a:ext cx="0" cy="381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0" name="OTLSHAPE_TB_00000000000000000000000000000000_MinorTickMarkAbove9"/>
          <p:cNvCxnSpPr/>
          <p:nvPr>
            <p:custDataLst>
              <p:tags r:id="rId53"/>
            </p:custDataLst>
          </p:nvPr>
        </p:nvCxnSpPr>
        <p:spPr>
          <a:xfrm>
            <a:off x="7030377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1" name="OTLSHAPE_TB_00000000000000000000000000000000_MinorTickMarkBelow9"/>
          <p:cNvCxnSpPr/>
          <p:nvPr>
            <p:custDataLst>
              <p:tags r:id="rId54"/>
            </p:custDataLst>
          </p:nvPr>
        </p:nvCxnSpPr>
        <p:spPr>
          <a:xfrm>
            <a:off x="7030377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8" name="OTLSHAPE_TB_00000000000000000000000000000000_MinorTickMarkAbove10"/>
          <p:cNvCxnSpPr/>
          <p:nvPr>
            <p:custDataLst>
              <p:tags r:id="rId55"/>
            </p:custDataLst>
          </p:nvPr>
        </p:nvCxnSpPr>
        <p:spPr>
          <a:xfrm>
            <a:off x="7767641" y="2657475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79" name="OTLSHAPE_TB_00000000000000000000000000000000_MinorTickMarkBelow10"/>
          <p:cNvCxnSpPr/>
          <p:nvPr>
            <p:custDataLst>
              <p:tags r:id="rId56"/>
            </p:custDataLst>
          </p:nvPr>
        </p:nvCxnSpPr>
        <p:spPr>
          <a:xfrm>
            <a:off x="7767641" y="2990850"/>
            <a:ext cx="0" cy="47625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23" name="OTLSHAPE_T_7a8b34f6e418498fb65770fdffd41b8c_Shape"/>
          <p:cNvSpPr/>
          <p:nvPr>
            <p:custDataLst>
              <p:tags r:id="rId57"/>
            </p:custDataLst>
          </p:nvPr>
        </p:nvSpPr>
        <p:spPr>
          <a:xfrm>
            <a:off x="1132368" y="3253306"/>
            <a:ext cx="927100" cy="11626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1" name="OTLSHAPE_T_efe31a377e194ae2ab5ad18575ae4ac4_Shape"/>
          <p:cNvSpPr/>
          <p:nvPr>
            <p:custDataLst>
              <p:tags r:id="rId58"/>
            </p:custDataLst>
          </p:nvPr>
        </p:nvSpPr>
        <p:spPr>
          <a:xfrm>
            <a:off x="2115386" y="3430936"/>
            <a:ext cx="431800" cy="11626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9" name="OTLSHAPE_T_dfeda168de484e0bbcc1445121e67b47_Shape"/>
          <p:cNvSpPr/>
          <p:nvPr>
            <p:custDataLst>
              <p:tags r:id="rId59"/>
            </p:custDataLst>
          </p:nvPr>
        </p:nvSpPr>
        <p:spPr>
          <a:xfrm>
            <a:off x="2606896" y="3608567"/>
            <a:ext cx="558800" cy="116269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3" name="OTLSHAPE_T_d34e88b511f54ca19d9aa4db2819566a_Shape"/>
          <p:cNvSpPr/>
          <p:nvPr>
            <p:custDataLst>
              <p:tags r:id="rId60"/>
            </p:custDataLst>
          </p:nvPr>
        </p:nvSpPr>
        <p:spPr>
          <a:xfrm>
            <a:off x="3344159" y="3786198"/>
            <a:ext cx="749300" cy="11626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1" name="OTLSHAPE_T_a6721e5f7f7f4b55b30344c361edf0a9_Shape"/>
          <p:cNvSpPr/>
          <p:nvPr>
            <p:custDataLst>
              <p:tags r:id="rId61"/>
            </p:custDataLst>
          </p:nvPr>
        </p:nvSpPr>
        <p:spPr>
          <a:xfrm>
            <a:off x="4081423" y="3963829"/>
            <a:ext cx="381000" cy="11626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9" name="OTLSHAPE_T_1da0b2a911d84618b8dc45532a51bbc8_Shape"/>
          <p:cNvSpPr/>
          <p:nvPr>
            <p:custDataLst>
              <p:tags r:id="rId62"/>
            </p:custDataLst>
          </p:nvPr>
        </p:nvSpPr>
        <p:spPr>
          <a:xfrm>
            <a:off x="4450056" y="4141459"/>
            <a:ext cx="749300" cy="11626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7" name="OTLSHAPE_T_5d40d1510c844685adb4d410838c9437_Shape"/>
          <p:cNvSpPr/>
          <p:nvPr>
            <p:custDataLst>
              <p:tags r:id="rId63"/>
            </p:custDataLst>
          </p:nvPr>
        </p:nvSpPr>
        <p:spPr>
          <a:xfrm>
            <a:off x="5187319" y="4319090"/>
            <a:ext cx="2959100" cy="116269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5" name="OTLSHAPE_T_ac3be0f5efe945ceb5a3afea79229057_Shape"/>
          <p:cNvSpPr/>
          <p:nvPr>
            <p:custDataLst>
              <p:tags r:id="rId64"/>
            </p:custDataLst>
          </p:nvPr>
        </p:nvSpPr>
        <p:spPr>
          <a:xfrm>
            <a:off x="7030479" y="4496720"/>
            <a:ext cx="381000" cy="116269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3" name="OTLSHAPE_T_ae43eee20d3e40dbb4b62d7004ceca52_Shape"/>
          <p:cNvSpPr/>
          <p:nvPr>
            <p:custDataLst>
              <p:tags r:id="rId65"/>
            </p:custDataLst>
          </p:nvPr>
        </p:nvSpPr>
        <p:spPr>
          <a:xfrm>
            <a:off x="7399111" y="4674351"/>
            <a:ext cx="558800" cy="116269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4" name="OTLSHAPE_T_7a8b34f6e418498fb65770fdffd41b8c_ShapePercentage" hidden="1"/>
          <p:cNvSpPr/>
          <p:nvPr>
            <p:custDataLst>
              <p:tags r:id="rId66"/>
            </p:custDataLst>
          </p:nvPr>
        </p:nvSpPr>
        <p:spPr>
          <a:xfrm>
            <a:off x="1132368" y="3253306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32" name="OTLSHAPE_T_efe31a377e194ae2ab5ad18575ae4ac4_ShapePercentage" hidden="1"/>
          <p:cNvSpPr/>
          <p:nvPr>
            <p:custDataLst>
              <p:tags r:id="rId67"/>
            </p:custDataLst>
          </p:nvPr>
        </p:nvSpPr>
        <p:spPr>
          <a:xfrm>
            <a:off x="2115386" y="3430936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81" name="OTLSHAPE_T_dfeda168de484e0bbcc1445121e67b47_ShapePercentage" hidden="1"/>
          <p:cNvSpPr/>
          <p:nvPr>
            <p:custDataLst>
              <p:tags r:id="rId68"/>
            </p:custDataLst>
          </p:nvPr>
        </p:nvSpPr>
        <p:spPr>
          <a:xfrm>
            <a:off x="2606896" y="3608567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44" name="OTLSHAPE_T_d34e88b511f54ca19d9aa4db2819566a_ShapePercentage" hidden="1"/>
          <p:cNvSpPr/>
          <p:nvPr>
            <p:custDataLst>
              <p:tags r:id="rId69"/>
            </p:custDataLst>
          </p:nvPr>
        </p:nvSpPr>
        <p:spPr>
          <a:xfrm>
            <a:off x="3344159" y="378619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52" name="OTLSHAPE_T_a6721e5f7f7f4b55b30344c361edf0a9_ShapePercentage" hidden="1"/>
          <p:cNvSpPr/>
          <p:nvPr>
            <p:custDataLst>
              <p:tags r:id="rId70"/>
            </p:custDataLst>
          </p:nvPr>
        </p:nvSpPr>
        <p:spPr>
          <a:xfrm>
            <a:off x="4081423" y="396382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0" name="OTLSHAPE_T_1da0b2a911d84618b8dc45532a51bbc8_ShapePercentage" hidden="1"/>
          <p:cNvSpPr/>
          <p:nvPr>
            <p:custDataLst>
              <p:tags r:id="rId71"/>
            </p:custDataLst>
          </p:nvPr>
        </p:nvSpPr>
        <p:spPr>
          <a:xfrm>
            <a:off x="4450056" y="414145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68" name="OTLSHAPE_T_5d40d1510c844685adb4d410838c9437_ShapePercentage" hidden="1"/>
          <p:cNvSpPr/>
          <p:nvPr>
            <p:custDataLst>
              <p:tags r:id="rId72"/>
            </p:custDataLst>
          </p:nvPr>
        </p:nvSpPr>
        <p:spPr>
          <a:xfrm>
            <a:off x="5187319" y="431909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76" name="OTLSHAPE_T_ac3be0f5efe945ceb5a3afea79229057_ShapePercentage" hidden="1"/>
          <p:cNvSpPr/>
          <p:nvPr>
            <p:custDataLst>
              <p:tags r:id="rId73"/>
            </p:custDataLst>
          </p:nvPr>
        </p:nvSpPr>
        <p:spPr>
          <a:xfrm>
            <a:off x="7030479" y="4496720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84" name="OTLSHAPE_T_ae43eee20d3e40dbb4b62d7004ceca52_ShapePercentage" hidden="1"/>
          <p:cNvSpPr/>
          <p:nvPr>
            <p:custDataLst>
              <p:tags r:id="rId74"/>
            </p:custDataLst>
          </p:nvPr>
        </p:nvSpPr>
        <p:spPr>
          <a:xfrm>
            <a:off x="7399111" y="4674351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5" name="OTLSHAPE_T_7a8b34f6e418498fb65770fdffd41b8c_TextPercentage" hidden="1"/>
          <p:cNvSpPr txBox="1"/>
          <p:nvPr>
            <p:custDataLst>
              <p:tags r:id="rId75"/>
            </p:custDataLst>
          </p:nvPr>
        </p:nvSpPr>
        <p:spPr>
          <a:xfrm>
            <a:off x="0" y="324167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26" name="OTLSHAPE_T_7a8b34f6e418498fb65770fdffd41b8c_JoinedDate" hidden="1"/>
          <p:cNvSpPr txBox="1"/>
          <p:nvPr>
            <p:custDataLst>
              <p:tags r:id="rId76"/>
            </p:custDataLst>
          </p:nvPr>
        </p:nvSpPr>
        <p:spPr>
          <a:xfrm>
            <a:off x="0" y="3241675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27" name="OTLSHAPE_T_7a8b34f6e418498fb65770fdffd41b8c_StartDate"/>
          <p:cNvSpPr txBox="1"/>
          <p:nvPr>
            <p:custDataLst>
              <p:tags r:id="rId77"/>
            </p:custDataLst>
          </p:nvPr>
        </p:nvSpPr>
        <p:spPr>
          <a:xfrm>
            <a:off x="861138" y="3257190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7:30 a</a:t>
            </a:r>
          </a:p>
        </p:txBody>
      </p:sp>
      <p:sp>
        <p:nvSpPr>
          <p:cNvPr id="8628" name="OTLSHAPE_T_7a8b34f6e418498fb65770fdffd41b8c_EndDate"/>
          <p:cNvSpPr txBox="1"/>
          <p:nvPr>
            <p:custDataLst>
              <p:tags r:id="rId78"/>
            </p:custDataLst>
          </p:nvPr>
        </p:nvSpPr>
        <p:spPr>
          <a:xfrm>
            <a:off x="2104747" y="3257190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8:45 a</a:t>
            </a:r>
          </a:p>
        </p:txBody>
      </p:sp>
      <p:sp>
        <p:nvSpPr>
          <p:cNvPr id="8629" name="OTLSHAPE_T_7a8b34f6e418498fb65770fdffd41b8c_Duration"/>
          <p:cNvSpPr txBox="1"/>
          <p:nvPr>
            <p:custDataLst>
              <p:tags r:id="rId79"/>
            </p:custDataLst>
          </p:nvPr>
        </p:nvSpPr>
        <p:spPr>
          <a:xfrm>
            <a:off x="1474137" y="3257190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30" name="OTLSHAPE_T_7a8b34f6e418498fb65770fdffd41b8c_Title"/>
          <p:cNvSpPr txBox="1"/>
          <p:nvPr>
            <p:custDataLst>
              <p:tags r:id="rId80"/>
            </p:custDataLst>
          </p:nvPr>
        </p:nvSpPr>
        <p:spPr>
          <a:xfrm>
            <a:off x="127000" y="3241675"/>
            <a:ext cx="431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dk2"/>
                </a:solidFill>
                <a:latin typeface="Calibri Light"/>
              </a:rPr>
              <a:t>Work out</a:t>
            </a:r>
          </a:p>
        </p:txBody>
      </p:sp>
      <p:sp>
        <p:nvSpPr>
          <p:cNvPr id="8633" name="OTLSHAPE_T_efe31a377e194ae2ab5ad18575ae4ac4_TextPercentage" hidden="1"/>
          <p:cNvSpPr txBox="1"/>
          <p:nvPr>
            <p:custDataLst>
              <p:tags r:id="rId81"/>
            </p:custDataLst>
          </p:nvPr>
        </p:nvSpPr>
        <p:spPr>
          <a:xfrm>
            <a:off x="0" y="3419306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34" name="OTLSHAPE_T_efe31a377e194ae2ab5ad18575ae4ac4_JoinedDate" hidden="1"/>
          <p:cNvSpPr txBox="1"/>
          <p:nvPr>
            <p:custDataLst>
              <p:tags r:id="rId82"/>
            </p:custDataLst>
          </p:nvPr>
        </p:nvSpPr>
        <p:spPr>
          <a:xfrm>
            <a:off x="0" y="3419306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35" name="OTLSHAPE_T_efe31a377e194ae2ab5ad18575ae4ac4_StartDate"/>
          <p:cNvSpPr txBox="1"/>
          <p:nvPr>
            <p:custDataLst>
              <p:tags r:id="rId83"/>
            </p:custDataLst>
          </p:nvPr>
        </p:nvSpPr>
        <p:spPr>
          <a:xfrm>
            <a:off x="1844157" y="3434821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8:50 a</a:t>
            </a:r>
          </a:p>
        </p:txBody>
      </p:sp>
      <p:sp>
        <p:nvSpPr>
          <p:cNvPr id="8636" name="OTLSHAPE_T_efe31a377e194ae2ab5ad18575ae4ac4_EndDate"/>
          <p:cNvSpPr txBox="1"/>
          <p:nvPr>
            <p:custDataLst>
              <p:tags r:id="rId84"/>
            </p:custDataLst>
          </p:nvPr>
        </p:nvSpPr>
        <p:spPr>
          <a:xfrm>
            <a:off x="2596257" y="3434821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9:25 a</a:t>
            </a:r>
          </a:p>
        </p:txBody>
      </p:sp>
      <p:sp>
        <p:nvSpPr>
          <p:cNvPr id="8637" name="OTLSHAPE_T_efe31a377e194ae2ab5ad18575ae4ac4_Duration"/>
          <p:cNvSpPr txBox="1"/>
          <p:nvPr>
            <p:custDataLst>
              <p:tags r:id="rId85"/>
            </p:custDataLst>
          </p:nvPr>
        </p:nvSpPr>
        <p:spPr>
          <a:xfrm>
            <a:off x="2211401" y="3434821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38" name="OTLSHAPE_T_efe31a377e194ae2ab5ad18575ae4ac4_Title"/>
          <p:cNvSpPr txBox="1"/>
          <p:nvPr>
            <p:custDataLst>
              <p:tags r:id="rId86"/>
            </p:custDataLst>
          </p:nvPr>
        </p:nvSpPr>
        <p:spPr>
          <a:xfrm>
            <a:off x="127000" y="3419306"/>
            <a:ext cx="457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dk2"/>
                </a:solidFill>
                <a:latin typeface="Calibri Light"/>
              </a:rPr>
              <a:t>Get ready</a:t>
            </a:r>
          </a:p>
        </p:txBody>
      </p:sp>
      <p:sp>
        <p:nvSpPr>
          <p:cNvPr id="8483" name="OTLSHAPE_T_dfeda168de484e0bbcc1445121e67b47_TextPercentage" hidden="1"/>
          <p:cNvSpPr txBox="1"/>
          <p:nvPr>
            <p:custDataLst>
              <p:tags r:id="rId87"/>
            </p:custDataLst>
          </p:nvPr>
        </p:nvSpPr>
        <p:spPr>
          <a:xfrm>
            <a:off x="0" y="3596936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484" name="OTLSHAPE_T_dfeda168de484e0bbcc1445121e67b47_JoinedDate" hidden="1"/>
          <p:cNvSpPr txBox="1"/>
          <p:nvPr>
            <p:custDataLst>
              <p:tags r:id="rId88"/>
            </p:custDataLst>
          </p:nvPr>
        </p:nvSpPr>
        <p:spPr>
          <a:xfrm>
            <a:off x="0" y="3596936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485" name="OTLSHAPE_T_dfeda168de484e0bbcc1445121e67b47_StartDate"/>
          <p:cNvSpPr txBox="1"/>
          <p:nvPr>
            <p:custDataLst>
              <p:tags r:id="rId89"/>
            </p:custDataLst>
          </p:nvPr>
        </p:nvSpPr>
        <p:spPr>
          <a:xfrm>
            <a:off x="2335666" y="3612452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9:30 a</a:t>
            </a:r>
          </a:p>
        </p:txBody>
      </p:sp>
      <p:sp>
        <p:nvSpPr>
          <p:cNvPr id="8640" name="OTLSHAPE_T_dfeda168de484e0bbcc1445121e67b47_EndDate"/>
          <p:cNvSpPr txBox="1"/>
          <p:nvPr>
            <p:custDataLst>
              <p:tags r:id="rId90"/>
            </p:custDataLst>
          </p:nvPr>
        </p:nvSpPr>
        <p:spPr>
          <a:xfrm>
            <a:off x="3210644" y="3612452"/>
            <a:ext cx="266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10:15 a</a:t>
            </a:r>
          </a:p>
        </p:txBody>
      </p:sp>
      <p:sp>
        <p:nvSpPr>
          <p:cNvPr id="8641" name="OTLSHAPE_T_dfeda168de484e0bbcc1445121e67b47_Duration"/>
          <p:cNvSpPr txBox="1"/>
          <p:nvPr>
            <p:custDataLst>
              <p:tags r:id="rId91"/>
            </p:custDataLst>
          </p:nvPr>
        </p:nvSpPr>
        <p:spPr>
          <a:xfrm>
            <a:off x="2764349" y="3612452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42" name="OTLSHAPE_T_dfeda168de484e0bbcc1445121e67b47_Title"/>
          <p:cNvSpPr txBox="1"/>
          <p:nvPr>
            <p:custDataLst>
              <p:tags r:id="rId92"/>
            </p:custDataLst>
          </p:nvPr>
        </p:nvSpPr>
        <p:spPr>
          <a:xfrm>
            <a:off x="127000" y="3596936"/>
            <a:ext cx="241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dk2"/>
                </a:solidFill>
                <a:latin typeface="Calibri Light"/>
              </a:rPr>
              <a:t>Drive</a:t>
            </a:r>
          </a:p>
        </p:txBody>
      </p:sp>
      <p:sp>
        <p:nvSpPr>
          <p:cNvPr id="8645" name="OTLSHAPE_T_d34e88b511f54ca19d9aa4db2819566a_TextPercentage" hidden="1"/>
          <p:cNvSpPr txBox="1"/>
          <p:nvPr>
            <p:custDataLst>
              <p:tags r:id="rId93"/>
            </p:custDataLst>
          </p:nvPr>
        </p:nvSpPr>
        <p:spPr>
          <a:xfrm>
            <a:off x="0" y="3774567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46" name="OTLSHAPE_T_d34e88b511f54ca19d9aa4db2819566a_JoinedDate" hidden="1"/>
          <p:cNvSpPr txBox="1"/>
          <p:nvPr>
            <p:custDataLst>
              <p:tags r:id="rId94"/>
            </p:custDataLst>
          </p:nvPr>
        </p:nvSpPr>
        <p:spPr>
          <a:xfrm>
            <a:off x="0" y="3774567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47" name="OTLSHAPE_T_d34e88b511f54ca19d9aa4db2819566a_StartDate"/>
          <p:cNvSpPr txBox="1"/>
          <p:nvPr>
            <p:custDataLst>
              <p:tags r:id="rId95"/>
            </p:custDataLst>
          </p:nvPr>
        </p:nvSpPr>
        <p:spPr>
          <a:xfrm>
            <a:off x="3027887" y="3790082"/>
            <a:ext cx="266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10:30 a</a:t>
            </a:r>
          </a:p>
        </p:txBody>
      </p:sp>
      <p:sp>
        <p:nvSpPr>
          <p:cNvPr id="8648" name="OTLSHAPE_T_d34e88b511f54ca19d9aa4db2819566a_EndDate"/>
          <p:cNvSpPr txBox="1"/>
          <p:nvPr>
            <p:custDataLst>
              <p:tags r:id="rId96"/>
            </p:custDataLst>
          </p:nvPr>
        </p:nvSpPr>
        <p:spPr>
          <a:xfrm>
            <a:off x="4132223" y="3790082"/>
            <a:ext cx="266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11:30 a</a:t>
            </a:r>
          </a:p>
        </p:txBody>
      </p:sp>
      <p:sp>
        <p:nvSpPr>
          <p:cNvPr id="8649" name="OTLSHAPE_T_d34e88b511f54ca19d9aa4db2819566a_Duration"/>
          <p:cNvSpPr txBox="1"/>
          <p:nvPr>
            <p:custDataLst>
              <p:tags r:id="rId97"/>
            </p:custDataLst>
          </p:nvPr>
        </p:nvSpPr>
        <p:spPr>
          <a:xfrm>
            <a:off x="3593771" y="3790082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50" name="OTLSHAPE_T_d34e88b511f54ca19d9aa4db2819566a_Title"/>
          <p:cNvSpPr txBox="1"/>
          <p:nvPr>
            <p:custDataLst>
              <p:tags r:id="rId98"/>
            </p:custDataLst>
          </p:nvPr>
        </p:nvSpPr>
        <p:spPr>
          <a:xfrm>
            <a:off x="127000" y="3774567"/>
            <a:ext cx="457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dk2"/>
                </a:solidFill>
                <a:latin typeface="Calibri Light"/>
              </a:rPr>
              <a:t>Rehearsal</a:t>
            </a:r>
          </a:p>
        </p:txBody>
      </p:sp>
      <p:sp>
        <p:nvSpPr>
          <p:cNvPr id="8653" name="OTLSHAPE_T_a6721e5f7f7f4b55b30344c361edf0a9_TextPercentage" hidden="1"/>
          <p:cNvSpPr txBox="1"/>
          <p:nvPr>
            <p:custDataLst>
              <p:tags r:id="rId99"/>
            </p:custDataLst>
          </p:nvPr>
        </p:nvSpPr>
        <p:spPr>
          <a:xfrm>
            <a:off x="0" y="3952198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54" name="OTLSHAPE_T_a6721e5f7f7f4b55b30344c361edf0a9_JoinedDate" hidden="1"/>
          <p:cNvSpPr txBox="1"/>
          <p:nvPr>
            <p:custDataLst>
              <p:tags r:id="rId100"/>
            </p:custDataLst>
          </p:nvPr>
        </p:nvSpPr>
        <p:spPr>
          <a:xfrm>
            <a:off x="0" y="3952198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55" name="OTLSHAPE_T_a6721e5f7f7f4b55b30344c361edf0a9_StartDate"/>
          <p:cNvSpPr txBox="1"/>
          <p:nvPr>
            <p:custDataLst>
              <p:tags r:id="rId101"/>
            </p:custDataLst>
          </p:nvPr>
        </p:nvSpPr>
        <p:spPr>
          <a:xfrm>
            <a:off x="3765151" y="3967713"/>
            <a:ext cx="266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11:30 a</a:t>
            </a:r>
          </a:p>
        </p:txBody>
      </p:sp>
      <p:sp>
        <p:nvSpPr>
          <p:cNvPr id="8656" name="OTLSHAPE_T_a6721e5f7f7f4b55b30344c361edf0a9_EndDate"/>
          <p:cNvSpPr txBox="1"/>
          <p:nvPr>
            <p:custDataLst>
              <p:tags r:id="rId102"/>
            </p:custDataLst>
          </p:nvPr>
        </p:nvSpPr>
        <p:spPr>
          <a:xfrm>
            <a:off x="4500856" y="3967713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12:00 p</a:t>
            </a:r>
          </a:p>
        </p:txBody>
      </p:sp>
      <p:sp>
        <p:nvSpPr>
          <p:cNvPr id="8657" name="OTLSHAPE_T_a6721e5f7f7f4b55b30344c361edf0a9_Duration"/>
          <p:cNvSpPr txBox="1"/>
          <p:nvPr>
            <p:custDataLst>
              <p:tags r:id="rId103"/>
            </p:custDataLst>
          </p:nvPr>
        </p:nvSpPr>
        <p:spPr>
          <a:xfrm>
            <a:off x="4146719" y="3967713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58" name="OTLSHAPE_T_a6721e5f7f7f4b55b30344c361edf0a9_Title"/>
          <p:cNvSpPr txBox="1"/>
          <p:nvPr>
            <p:custDataLst>
              <p:tags r:id="rId104"/>
            </p:custDataLst>
          </p:nvPr>
        </p:nvSpPr>
        <p:spPr>
          <a:xfrm>
            <a:off x="127000" y="3952198"/>
            <a:ext cx="571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dk2"/>
                </a:solidFill>
                <a:latin typeface="Calibri Light"/>
              </a:rPr>
              <a:t>Final tweaks</a:t>
            </a:r>
          </a:p>
        </p:txBody>
      </p:sp>
      <p:sp>
        <p:nvSpPr>
          <p:cNvPr id="8661" name="OTLSHAPE_T_1da0b2a911d84618b8dc45532a51bbc8_TextPercentage" hidden="1"/>
          <p:cNvSpPr txBox="1"/>
          <p:nvPr>
            <p:custDataLst>
              <p:tags r:id="rId105"/>
            </p:custDataLst>
          </p:nvPr>
        </p:nvSpPr>
        <p:spPr>
          <a:xfrm>
            <a:off x="0" y="4129828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62" name="OTLSHAPE_T_1da0b2a911d84618b8dc45532a51bbc8_JoinedDate" hidden="1"/>
          <p:cNvSpPr txBox="1"/>
          <p:nvPr>
            <p:custDataLst>
              <p:tags r:id="rId106"/>
            </p:custDataLst>
          </p:nvPr>
        </p:nvSpPr>
        <p:spPr>
          <a:xfrm>
            <a:off x="0" y="4129828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63" name="OTLSHAPE_T_1da0b2a911d84618b8dc45532a51bbc8_StartDate"/>
          <p:cNvSpPr txBox="1"/>
          <p:nvPr>
            <p:custDataLst>
              <p:tags r:id="rId107"/>
            </p:custDataLst>
          </p:nvPr>
        </p:nvSpPr>
        <p:spPr>
          <a:xfrm>
            <a:off x="4129423" y="4145343"/>
            <a:ext cx="279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12:00 p</a:t>
            </a:r>
          </a:p>
        </p:txBody>
      </p:sp>
      <p:sp>
        <p:nvSpPr>
          <p:cNvPr id="8664" name="OTLSHAPE_T_1da0b2a911d84618b8dc45532a51bbc8_EndDate"/>
          <p:cNvSpPr txBox="1"/>
          <p:nvPr>
            <p:custDataLst>
              <p:tags r:id="rId108"/>
            </p:custDataLst>
          </p:nvPr>
        </p:nvSpPr>
        <p:spPr>
          <a:xfrm>
            <a:off x="5238119" y="4145343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1:00 p</a:t>
            </a:r>
          </a:p>
        </p:txBody>
      </p:sp>
      <p:sp>
        <p:nvSpPr>
          <p:cNvPr id="8665" name="OTLSHAPE_T_1da0b2a911d84618b8dc45532a51bbc8_Duration"/>
          <p:cNvSpPr txBox="1"/>
          <p:nvPr>
            <p:custDataLst>
              <p:tags r:id="rId109"/>
            </p:custDataLst>
          </p:nvPr>
        </p:nvSpPr>
        <p:spPr>
          <a:xfrm>
            <a:off x="4699667" y="4145343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66" name="OTLSHAPE_T_1da0b2a911d84618b8dc45532a51bbc8_Title"/>
          <p:cNvSpPr txBox="1"/>
          <p:nvPr>
            <p:custDataLst>
              <p:tags r:id="rId110"/>
            </p:custDataLst>
          </p:nvPr>
        </p:nvSpPr>
        <p:spPr>
          <a:xfrm>
            <a:off x="127000" y="4129828"/>
            <a:ext cx="812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dirty="0">
                <a:solidFill>
                  <a:schemeClr val="dk2"/>
                </a:solidFill>
                <a:latin typeface="Calibri Light"/>
              </a:rPr>
              <a:t>Candidates' lunch</a:t>
            </a:r>
          </a:p>
        </p:txBody>
      </p:sp>
      <p:sp>
        <p:nvSpPr>
          <p:cNvPr id="8669" name="OTLSHAPE_T_5d40d1510c844685adb4d410838c9437_TextPercentage" hidden="1"/>
          <p:cNvSpPr txBox="1"/>
          <p:nvPr>
            <p:custDataLst>
              <p:tags r:id="rId111"/>
            </p:custDataLst>
          </p:nvPr>
        </p:nvSpPr>
        <p:spPr>
          <a:xfrm>
            <a:off x="0" y="430745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70" name="OTLSHAPE_T_5d40d1510c844685adb4d410838c9437_JoinedDate" hidden="1"/>
          <p:cNvSpPr txBox="1"/>
          <p:nvPr>
            <p:custDataLst>
              <p:tags r:id="rId112"/>
            </p:custDataLst>
          </p:nvPr>
        </p:nvSpPr>
        <p:spPr>
          <a:xfrm>
            <a:off x="0" y="4307459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71" name="OTLSHAPE_T_5d40d1510c844685adb4d410838c9437_StartDate"/>
          <p:cNvSpPr txBox="1"/>
          <p:nvPr>
            <p:custDataLst>
              <p:tags r:id="rId113"/>
            </p:custDataLst>
          </p:nvPr>
        </p:nvSpPr>
        <p:spPr>
          <a:xfrm>
            <a:off x="4911729" y="4322974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1:00 p</a:t>
            </a:r>
          </a:p>
        </p:txBody>
      </p:sp>
      <p:sp>
        <p:nvSpPr>
          <p:cNvPr id="8672" name="OTLSHAPE_T_5d40d1510c844685adb4d410838c9437_EndDate"/>
          <p:cNvSpPr txBox="1"/>
          <p:nvPr>
            <p:custDataLst>
              <p:tags r:id="rId114"/>
            </p:custDataLst>
          </p:nvPr>
        </p:nvSpPr>
        <p:spPr>
          <a:xfrm>
            <a:off x="8187175" y="4322974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5:00 p</a:t>
            </a:r>
          </a:p>
        </p:txBody>
      </p:sp>
      <p:sp>
        <p:nvSpPr>
          <p:cNvPr id="8673" name="OTLSHAPE_T_5d40d1510c844685adb4d410838c9437_Duration"/>
          <p:cNvSpPr txBox="1"/>
          <p:nvPr>
            <p:custDataLst>
              <p:tags r:id="rId115"/>
            </p:custDataLst>
          </p:nvPr>
        </p:nvSpPr>
        <p:spPr>
          <a:xfrm>
            <a:off x="6542827" y="4322974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74" name="OTLSHAPE_T_5d40d1510c844685adb4d410838c9437_Title"/>
          <p:cNvSpPr txBox="1"/>
          <p:nvPr>
            <p:custDataLst>
              <p:tags r:id="rId116"/>
            </p:custDataLst>
          </p:nvPr>
        </p:nvSpPr>
        <p:spPr>
          <a:xfrm>
            <a:off x="127000" y="4307459"/>
            <a:ext cx="990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b="1" dirty="0">
                <a:solidFill>
                  <a:schemeClr val="dk2"/>
                </a:solidFill>
                <a:latin typeface="Calibri Light"/>
              </a:rPr>
              <a:t>Candidates' assembly</a:t>
            </a:r>
          </a:p>
        </p:txBody>
      </p:sp>
      <p:sp>
        <p:nvSpPr>
          <p:cNvPr id="8677" name="OTLSHAPE_T_ac3be0f5efe945ceb5a3afea79229057_TextPercentage" hidden="1"/>
          <p:cNvSpPr txBox="1"/>
          <p:nvPr>
            <p:custDataLst>
              <p:tags r:id="rId117"/>
            </p:custDataLst>
          </p:nvPr>
        </p:nvSpPr>
        <p:spPr>
          <a:xfrm>
            <a:off x="0" y="4485090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78" name="OTLSHAPE_T_ac3be0f5efe945ceb5a3afea79229057_JoinedDate" hidden="1"/>
          <p:cNvSpPr txBox="1"/>
          <p:nvPr>
            <p:custDataLst>
              <p:tags r:id="rId118"/>
            </p:custDataLst>
          </p:nvPr>
        </p:nvSpPr>
        <p:spPr>
          <a:xfrm>
            <a:off x="0" y="4485090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79" name="OTLSHAPE_T_ac3be0f5efe945ceb5a3afea79229057_StartDate"/>
          <p:cNvSpPr txBox="1"/>
          <p:nvPr>
            <p:custDataLst>
              <p:tags r:id="rId119"/>
            </p:custDataLst>
          </p:nvPr>
        </p:nvSpPr>
        <p:spPr>
          <a:xfrm>
            <a:off x="6754889" y="4500605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3:30 p</a:t>
            </a:r>
          </a:p>
        </p:txBody>
      </p:sp>
      <p:sp>
        <p:nvSpPr>
          <p:cNvPr id="8680" name="OTLSHAPE_T_ac3be0f5efe945ceb5a3afea79229057_EndDate"/>
          <p:cNvSpPr txBox="1"/>
          <p:nvPr>
            <p:custDataLst>
              <p:tags r:id="rId120"/>
            </p:custDataLst>
          </p:nvPr>
        </p:nvSpPr>
        <p:spPr>
          <a:xfrm>
            <a:off x="7449911" y="4500605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4:00 p</a:t>
            </a:r>
          </a:p>
        </p:txBody>
      </p:sp>
      <p:sp>
        <p:nvSpPr>
          <p:cNvPr id="8681" name="OTLSHAPE_T_ac3be0f5efe945ceb5a3afea79229057_Duration"/>
          <p:cNvSpPr txBox="1"/>
          <p:nvPr>
            <p:custDataLst>
              <p:tags r:id="rId121"/>
            </p:custDataLst>
          </p:nvPr>
        </p:nvSpPr>
        <p:spPr>
          <a:xfrm>
            <a:off x="7095775" y="4500605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82" name="OTLSHAPE_T_ac3be0f5efe945ceb5a3afea79229057_Title"/>
          <p:cNvSpPr txBox="1"/>
          <p:nvPr>
            <p:custDataLst>
              <p:tags r:id="rId122"/>
            </p:custDataLst>
          </p:nvPr>
        </p:nvSpPr>
        <p:spPr>
          <a:xfrm>
            <a:off x="127000" y="4485090"/>
            <a:ext cx="406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dk2"/>
                </a:solidFill>
                <a:latin typeface="Calibri Light"/>
              </a:rPr>
              <a:t>Balloting</a:t>
            </a:r>
          </a:p>
        </p:txBody>
      </p:sp>
      <p:sp>
        <p:nvSpPr>
          <p:cNvPr id="8685" name="OTLSHAPE_T_ae43eee20d3e40dbb4b62d7004ceca52_TextPercentage" hidden="1"/>
          <p:cNvSpPr txBox="1"/>
          <p:nvPr>
            <p:custDataLst>
              <p:tags r:id="rId123"/>
            </p:custDataLst>
          </p:nvPr>
        </p:nvSpPr>
        <p:spPr>
          <a:xfrm>
            <a:off x="0" y="4662720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/>
            </a:endParaRPr>
          </a:p>
        </p:txBody>
      </p:sp>
      <p:sp>
        <p:nvSpPr>
          <p:cNvPr id="8686" name="OTLSHAPE_T_ae43eee20d3e40dbb4b62d7004ceca52_JoinedDate" hidden="1"/>
          <p:cNvSpPr txBox="1"/>
          <p:nvPr>
            <p:custDataLst>
              <p:tags r:id="rId124"/>
            </p:custDataLst>
          </p:nvPr>
        </p:nvSpPr>
        <p:spPr>
          <a:xfrm>
            <a:off x="0" y="4662720"/>
            <a:ext cx="1588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700">
              <a:solidFill>
                <a:schemeClr val="accent1"/>
              </a:solidFill>
              <a:latin typeface="Calibri Light"/>
            </a:endParaRPr>
          </a:p>
        </p:txBody>
      </p:sp>
      <p:sp>
        <p:nvSpPr>
          <p:cNvPr id="8687" name="OTLSHAPE_T_ae43eee20d3e40dbb4b62d7004ceca52_StartDate"/>
          <p:cNvSpPr txBox="1"/>
          <p:nvPr>
            <p:custDataLst>
              <p:tags r:id="rId125"/>
            </p:custDataLst>
          </p:nvPr>
        </p:nvSpPr>
        <p:spPr>
          <a:xfrm>
            <a:off x="7123521" y="4678235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4:00 p</a:t>
            </a:r>
          </a:p>
        </p:txBody>
      </p:sp>
      <p:sp>
        <p:nvSpPr>
          <p:cNvPr id="8688" name="OTLSHAPE_T_ae43eee20d3e40dbb4b62d7004ceca52_EndDate"/>
          <p:cNvSpPr txBox="1"/>
          <p:nvPr>
            <p:custDataLst>
              <p:tags r:id="rId126"/>
            </p:custDataLst>
          </p:nvPr>
        </p:nvSpPr>
        <p:spPr>
          <a:xfrm>
            <a:off x="8002859" y="4678235"/>
            <a:ext cx="228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chemeClr val="accent1"/>
                </a:solidFill>
                <a:latin typeface="Calibri Light"/>
              </a:rPr>
              <a:t>4:45 p</a:t>
            </a:r>
          </a:p>
        </p:txBody>
      </p:sp>
      <p:sp>
        <p:nvSpPr>
          <p:cNvPr id="8689" name="OTLSHAPE_T_ae43eee20d3e40dbb4b62d7004ceca52_Duration"/>
          <p:cNvSpPr txBox="1"/>
          <p:nvPr>
            <p:custDataLst>
              <p:tags r:id="rId127"/>
            </p:custDataLst>
          </p:nvPr>
        </p:nvSpPr>
        <p:spPr>
          <a:xfrm>
            <a:off x="7556565" y="4678235"/>
            <a:ext cx="241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>
                <a:solidFill>
                  <a:schemeClr val="lt1"/>
                </a:solidFill>
                <a:latin typeface="Calibri"/>
              </a:rPr>
              <a:t>0 mins</a:t>
            </a:r>
          </a:p>
        </p:txBody>
      </p:sp>
      <p:sp>
        <p:nvSpPr>
          <p:cNvPr id="8690" name="OTLSHAPE_T_ae43eee20d3e40dbb4b62d7004ceca52_Title"/>
          <p:cNvSpPr txBox="1"/>
          <p:nvPr>
            <p:custDataLst>
              <p:tags r:id="rId128"/>
            </p:custDataLst>
          </p:nvPr>
        </p:nvSpPr>
        <p:spPr>
          <a:xfrm>
            <a:off x="127000" y="4662720"/>
            <a:ext cx="558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dk2"/>
                </a:solidFill>
                <a:latin typeface="Calibri Light"/>
              </a:rPr>
              <a:t>Ballot count</a:t>
            </a:r>
          </a:p>
        </p:txBody>
      </p:sp>
      <p:sp>
        <p:nvSpPr>
          <p:cNvPr id="8616" name="OTLSHAPE_M_faccbf4a468348d38d20a9b0bdb801f1_Shape"/>
          <p:cNvSpPr/>
          <p:nvPr>
            <p:custDataLst>
              <p:tags r:id="rId129"/>
            </p:custDataLst>
          </p:nvPr>
        </p:nvSpPr>
        <p:spPr>
          <a:xfrm>
            <a:off x="2517996" y="2530475"/>
            <a:ext cx="177800" cy="190500"/>
          </a:xfrm>
          <a:prstGeom prst="chevron">
            <a:avLst>
              <a:gd name="adj" fmla="val 30000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19" name="OTLSHAPE_M_27dcef6fdce44f4cbb78963b5a96b6f1_Shape"/>
          <p:cNvSpPr/>
          <p:nvPr>
            <p:custDataLst>
              <p:tags r:id="rId130"/>
            </p:custDataLst>
          </p:nvPr>
        </p:nvSpPr>
        <p:spPr>
          <a:xfrm>
            <a:off x="5651367" y="2530475"/>
            <a:ext cx="177800" cy="1905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22" name="OTLSHAPE_M_5639a0e6519e494fa3af487f533167ca_Shape"/>
          <p:cNvSpPr/>
          <p:nvPr>
            <p:custDataLst>
              <p:tags r:id="rId131"/>
            </p:custDataLst>
          </p:nvPr>
        </p:nvSpPr>
        <p:spPr>
          <a:xfrm rot="16200000">
            <a:off x="8168442" y="2203344"/>
            <a:ext cx="127000" cy="1270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10" name="OTLSHAPE_M_faccbf4a468348d38d20a9b0bdb801f1_Title"/>
          <p:cNvSpPr txBox="1"/>
          <p:nvPr>
            <p:custDataLst>
              <p:tags r:id="rId132"/>
            </p:custDataLst>
          </p:nvPr>
        </p:nvSpPr>
        <p:spPr>
          <a:xfrm>
            <a:off x="2180916" y="2244344"/>
            <a:ext cx="850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4">
                <a:solidFill>
                  <a:schemeClr val="accent6"/>
                </a:solidFill>
                <a:latin typeface="Calibri"/>
              </a:rPr>
              <a:t>Mark picks me up</a:t>
            </a:r>
          </a:p>
        </p:txBody>
      </p:sp>
      <p:sp>
        <p:nvSpPr>
          <p:cNvPr id="8611" name="OTLSHAPE_M_faccbf4a468348d38d20a9b0bdb801f1_Date"/>
          <p:cNvSpPr txBox="1"/>
          <p:nvPr>
            <p:custDataLst>
              <p:tags r:id="rId133"/>
            </p:custDataLst>
          </p:nvPr>
        </p:nvSpPr>
        <p:spPr>
          <a:xfrm>
            <a:off x="2454220" y="2396575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rgbClr val="737373"/>
                </a:solidFill>
                <a:latin typeface="Calibri"/>
              </a:rPr>
              <a:t>9:30 am</a:t>
            </a:r>
          </a:p>
        </p:txBody>
      </p:sp>
      <p:sp>
        <p:nvSpPr>
          <p:cNvPr id="8617" name="OTLSHAPE_M_27dcef6fdce44f4cbb78963b5a96b6f1_Title"/>
          <p:cNvSpPr txBox="1"/>
          <p:nvPr>
            <p:custDataLst>
              <p:tags r:id="rId134"/>
            </p:custDataLst>
          </p:nvPr>
        </p:nvSpPr>
        <p:spPr>
          <a:xfrm>
            <a:off x="5356770" y="2244344"/>
            <a:ext cx="762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spc="-2">
                <a:solidFill>
                  <a:schemeClr val="accent6"/>
                </a:solidFill>
                <a:latin typeface="Calibri"/>
              </a:rPr>
              <a:t>My speech time</a:t>
            </a:r>
          </a:p>
        </p:txBody>
      </p:sp>
      <p:sp>
        <p:nvSpPr>
          <p:cNvPr id="8618" name="OTLSHAPE_M_27dcef6fdce44f4cbb78963b5a96b6f1_Date"/>
          <p:cNvSpPr txBox="1"/>
          <p:nvPr>
            <p:custDataLst>
              <p:tags r:id="rId135"/>
            </p:custDataLst>
          </p:nvPr>
        </p:nvSpPr>
        <p:spPr>
          <a:xfrm>
            <a:off x="5585539" y="2396575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rgbClr val="737373"/>
                </a:solidFill>
                <a:latin typeface="Calibri"/>
              </a:rPr>
              <a:t>1:45 pm</a:t>
            </a:r>
          </a:p>
        </p:txBody>
      </p:sp>
      <p:sp>
        <p:nvSpPr>
          <p:cNvPr id="8620" name="OTLSHAPE_M_5639a0e6519e494fa3af487f533167ca_Title"/>
          <p:cNvSpPr txBox="1"/>
          <p:nvPr>
            <p:custDataLst>
              <p:tags r:id="rId136"/>
            </p:custDataLst>
          </p:nvPr>
        </p:nvSpPr>
        <p:spPr>
          <a:xfrm>
            <a:off x="8326875" y="2041313"/>
            <a:ext cx="3810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b="1">
                <a:solidFill>
                  <a:schemeClr val="accent6"/>
                </a:solidFill>
                <a:latin typeface="Calibri"/>
              </a:rPr>
              <a:t>Winner named</a:t>
            </a:r>
          </a:p>
        </p:txBody>
      </p:sp>
      <p:sp>
        <p:nvSpPr>
          <p:cNvPr id="8621" name="OTLSHAPE_M_5639a0e6519e494fa3af487f533167ca_Date"/>
          <p:cNvSpPr txBox="1"/>
          <p:nvPr>
            <p:custDataLst>
              <p:tags r:id="rId137"/>
            </p:custDataLst>
          </p:nvPr>
        </p:nvSpPr>
        <p:spPr>
          <a:xfrm>
            <a:off x="8326875" y="2333075"/>
            <a:ext cx="304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700">
                <a:solidFill>
                  <a:srgbClr val="737373"/>
                </a:solidFill>
                <a:latin typeface="Calibri"/>
              </a:rPr>
              <a:t>5:00 pm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92655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lZlcnNpb24iOnsiJGlkIjoiMiIsIlZlcnNpb24iOiIzLjMuMiIsIk9yaWdpbmFsQXNzZW1ibHlWZXJzaW9uIjoiMy4xMC4wMy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NjksIkciOjY5LCJCIjo4M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NSwiQm90dG9tIjowfSwiUGFkZGluZyI6eyIkaWQiOiIxOCIsIlRvcCI6MCwiTGVmdCI6MCwiUmlnaHQiOjAsIkJvdHRvbSI6MH0sIkJhY2tncm91bmQiOnsiJGlkIjoiMTkiLCJDb2xvciI6eyIkaWQiOiIyMCIsIkEiOjg5LCJSIjowLCJHIjowLCJCIjowfX0sIklzVmlzaWJsZSI6ZmFsc2UsIldpZHRoIjowLjAsIkhlaWdodCI6MC4wLCJCb3JkZXJTdHlsZSI6bnVsbCwiUGFyZW50U3R5bGUiOm51bGx9LCJMZWZ0RW5kQ2Fwc1N0eWxlIjp7IiRpZCI6IjIxIiwiRm9udFNldHRpbmdzIjp7IiRpZCI6IjIyIiwiRm9udFNpemUiOjEwLCJGb250TmFtZSI6IkNhbGlicmkiLCJJc0JvbGQiOmZhbHNlLCJJc0l0YWxpYyI6ZmFsc2UsIklzVW5kZXJsaW5lZCI6ZmFsc2UsIlBhcmVudFN0eWxlIjpudWxsfSwiQXV0b1NpemUiOjAsIkZvcmVncm91bmQiOnsiJGlkIjoiMjMiLCJDb2xvciI6eyIkaWQiOiIyNCIsIkEiOjI1NSwiUiI6MjEzLCJHIjo3MSwiQiI6MTE1fX0sIk1heFdpZHRoIjoiSW5maW5pdHkiLCJNYXhIZWlnaHQiOiJJbmZpbml0eSIsIlNtYXJ0Rm9yZWdyb3VuZElzQWN0aXZlIjpmYWxzZSwiSG9yaXpvbnRhbEFsaWdubWVudCI6MCwiVmVydGljYWxBbGlnbm1lbnQiOjAsIlNtYXJ0Rm9yZWdyb3VuZCI6bnVsbCwiQmFja2dyb3VuZEZpbGxUeXBlIjowLCJNYXJnaW4iOnsiJGlkIjoiMjUiLCJUb3AiOjAsIkxlZnQiOjI1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k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AsIlRvZGF5TWFya2VyUG9zaXRpb24iOjMsIlF1aWNrUG9zaXRpb24iOjMsIkFic29sdXRlUG9zaXRpb24iOjIwOS4yNS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C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UG9zaXRpb25PblRhc2siOjA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yLCJGb250TmFtZSI6IkNhbGlicmkiLCJJc0JvbGQiOnRydWUsIklzSXRhbGljIjpmYWxzZSwiSXNVbmRlcmxpbmVkIjpmYWxzZSwiUGFyZW50U3R5bGUiOm51bGx9LCJBdXRvU2l6ZSI6MCwiRm9yZWdyb3VuZCI6eyIkaWQiOiI2OSIsIkNvbG9yIjp7IiRpZCI6IjcwIiwiQSI6MjU1LCJSIjoyMTMsIkciOjcxLCJCIjoxMTV9fSwiTWF4V2lkdGgiOjIwMC4wLCJNYXhIZWlnaHQiOiJJbmZpbml0eSIsIlNtYXJ0Rm9yZWdyb3VuZElzQWN0aXZlIjpmYWxzZSwiSG9yaXpvbnRhbEFsaWdubWVudCI6MS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GQiLCJTZXBhcmF0b3IiOiIvIiwiVXNlSW50ZXJuYXRpb25hbERhdGVGb3JtYXQiOmZhbHNlLCJEYXRlSXNWaXNpYmxlIjpmYWxzZSwiVGltZUlzVmlzaWJsZSI6dHJ1ZSwiSG91ckRpZ2l0cyI6MSwiQW1QbURlc2lnbmF0b3IiOjIsIlRyaW0wME1pbnV0ZXMiOmZhbHNlLCJMYXN0S25vd25WaXNpYmlsaXR5U3RhdGUiOnsiJGlkIjoiODIiLCJEYXRlUGFydElzVmlzaWJsZSI6ZmFsc2UsIlRpbWVQYXJ0SXNWaXNpYmxlIjpmYWxzZX19LCJXZWVrTnVtYmVyaW5nIjp7IiRpZCI6IjgzIiwiRm9ybWF0IjowLCJJc1Zpc2libGUiOmZhbHNlLCJMYXN0S25vd25WaXNpYmlsaXR5U3RhdGUiOmZhbHNlfSwiSXNWaXNpYmxlIjp0cnVlLCJQYXJlbnRTdHlsZSI6bnVsbH0sIkRlZmF1bHRUYXNrU3R5bGUiOnsiJGlkIjoiODQiLCJTaGFwZSI6MCwiU2hhcGVUaGlja25lc3MiOjAsIkR1cmF0aW9uRm9ybWF0Ijo5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SIsIlRvcCI6MCwiTGVmdCI6MCwiUmlnaHQiOjAsIkJvdHRvbSI6MH0sIlBhZGRpbmciOnsiJGlkIjoiOTAiLCJUb3AiOjAsIkxlZnQiOjAsIlJpZ2h0IjowLCJCb3R0b20iOjB9LCJCYWNrZ3JvdW5kIjp7IiRpZCI6IjkxIiwiQ29sb3IiOnsiJHJlZiI6IjIwIn19LCJJc1Zpc2libGUiOnRydWUsIldpZHRoIjowLjAsIkhlaWdodCI6MC4wLCJCb3JkZXJTdHlsZSI6bnVsbCwiUGFyZW50U3R5bGUiOm51bGx9LCJEdXJhdGlvbl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2IiwiVG9wIjowLCJMZWZ0IjowLCJSaWdodCI6MCwiQm90dG9tIjowfSwiUGFkZGluZyI6eyIkaWQiOiI5NyIsIlRvcCI6MCwiTGVmdCI6MCwiUmlnaHQiOjAsIkJvdHRvbSI6MH0sIkJhY2tncm91bmQiOnsiJGlkIjoiOTgiLCJDb2xvciI6eyIkcmVmIjoiMjAifX0sIklzVmlzaWJsZSI6dHJ1ZSwiV2lkdGgiOjAuMCwiSGVpZ2h0IjowLjAsIkJvcmRlclN0eWxlIjpudWxsLCJQYXJlbnRTdHlsZSI6bnVsbH0sIkhvcml6b250YWxDb25uZWN0b3JTdHlsZSI6eyIkaWQiOiI5OSIsIkxpbmVDb2xvciI6eyIkaWQiOiIxMDAiLCIkdHlwZSI6Ik5MUkUuQ29tbW9uLkRvbS5Tb2xpZENvbG9yQnJ1c2gsIE5MUkUuQ29tbW9uIiwiQ29sb3IiOnsiJGlkIjoiMTAxIiwiQSI6MjU1LCJSIjoxMTUsIkciOjExNSwiQiI6MTE1fX0sIkxpbmVXZWlnaHQiOjEuMCwiTGluZVR5cGUiOjAsIlBhcmVudFN0eWxlIjpudWxsfSwiVmVydGljYWxDb25uZWN0b3JTdHlsZSI6eyIkaWQiOiIxMDIiLCJMaW5lQ29sb3IiOnsiJGlkIjoiMTAzIiwiJHR5cGUiOiJOTFJFLkNvbW1vbi5Eb20uU29saWRDb2xvckJydXNoLCBOTFJFLkNvbW1vbiIsIkNvbG9yIjp7IiRpZCI6IjEwNCIsIkEiOjI1NSwiUiI6MjA0LCJHIjoyMDQsIkIiOjIwNH19LCJMaW5lV2VpZ2h0IjowLjAsIkxpbmVUeXBlIjowLCJQYXJlbnRTdHlsZSI6bnVsbH0sIk1hcmdpbiI6bnVsbCwiU3RhcnREYXRlUG9zaXRpb24iOjMsIkVuZERhdGVQb3NpdGlvbiI6NCwiRGF0ZUlzVmlzaWJsZSI6dHJ1ZSwiVGl0bGVQb3NpdGlvbiI6NSwiRHVyYXRpb25Qb3NpdGlvbiI6MiwiUGVyY2VudGFnZUNvbXBsZXRlZFBvc2l0aW9uIjo2LCJTcGFjaW5nIjozLCJJc0JlbG93VGltZWJhbmQiOnRydW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MC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IsIkZvbnROYW1lIjoiQ2FsaWJyaSBMaWdodCIsIklzQm9sZCI6dHJ1ZSwiSXNJdGFsaWMiOmZhbHNlLCJJc1VuZGVybGluZWQiOmZhbHNlLCJQYXJlbnRTdHlsZSI6bnVsbH0sIkF1dG9TaXplIjowLCJGb3JlZ3JvdW5kIjp7IiRpZCI6IjExNSIsIkNvbG9yIjp7IiRpZCI6IjExNiIsIkEiOjI1NSwiUiI6NjksIkciOjY5LCJCIjo4MX19LCJNYXhXaWR0aCI6OTYwLjAsIk1heEhlaWdodCI6IkluZmluaXR5IiwiU21hcnRGb3JlZ3JvdW5kSXNBY3RpdmUiOmZhbHNlLCJIb3Jpem9udGFsQWxpZ25tZW50IjowLCJWZXJ0aWNhbEFsaWdubWVudCI6MCwiU21hcnRGb3JlZ3JvdW5kIjpudWxsLCJCYWNrZ3JvdW5kRmlsbFR5cGUiOjAsIk1hcmdpbiI6eyIkaWQiOiIxMTciLCJUb3AiOjAsIkxlZnQiOjAsIlJpZ2h0IjowLCJCb3R0b20iOjB9LCJQYWRkaW5nIjp7IiRpZCI6IjExOCIsIlRvcCI6MCwiTGVmdCI6MCwiUmlnaHQiOjAsIkJvdHRvbSI6MH0sIkJhY2tncm91bmQiOnsiJGlkIjoiMTE5IiwiQ29sb3IiOnsiJHJlZiI6IjIwIn19LCJJc1Zpc2libGUiOnRydWUsIldpZHRoIjowLjAsIkhlaWdodCI6MC4wLCJCb3JkZXJTdHlsZSI6bnVsbCwiUGFyZW50U3R5bGUiOm51bGx9LCJEYXRlU3R5bGUiOnsiJGlkIjoiMTIwIiwiRm9udFNldHRpbmdzIjp7IiRpZCI6IjEyMSIsIkZvbnRTaXplIjoxMCwiRm9udE5hbWUiOiJDYWxpYnJpIExpZ2h0IiwiSXNCb2xkIjpmYWxzZSwiSXNJdGFsaWMiOmZhbHNlLCJJc1VuZGVybGluZWQiOmZhbHNlLCJQYXJlbnRTdHlsZSI6bnVsbH0sIkF1dG9TaXplIjowLCJGb3JlZ3JvdW5kIjp7IiRpZCI6IjEyMiIsIkNvbG9yIjp7IiRpZCI6IjEyMyIsIkEiOjI1NSwiUiI6MjI3LCJHIjo0NSwiQiI6MTQ1fX0sIk1heFdpZHRoIjoyMD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mYWxzZSwiVGltZUlzVmlzaWJsZSI6dHJ1ZSwiSG91ckRpZ2l0cyI6MSwiQW1QbURlc2lnbmF0b3IiOjQsIlRyaW0wME1pbnV0ZXMiOmZhbHNlLCJMYXN0S25vd25WaXNpYmlsaXR5U3RhdGUiOnsiJGlkIjoiMTI4IiwiRGF0ZVBhcnRJc1Zpc2libGUiOmZhbHNlLCJUaW1lUGFydElzVmlzaWJsZSI6ZmFsc2V9fSwiV2Vla051bWJlcmluZyI6eyIkaWQiOiIxMjkiLCJGb3JtYXQiOjAsIklzVmlzaWJsZSI6ZmFsc2UsIkxhc3RLbm93blZpc2liaWxpdHlTdGF0ZSI6ZmFsc2V9LCJJc1Zpc2libGUiOnRydWUsIlBhcmVudFN0eWxlIjpudWxsLCJfZXhwbGljaXRseVNldCI6eyIkaWQiOiIxMz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3LTI0VDA3OjMwOjAwIiwiRW5kRGF0ZSI6IjIwMjEtMDctMjRUMTc6MDA6MDAiLCJGb3JtYXQiOiJoIHR0IiwiVHlwZSI6NiwiQXV0b0RhdGVSYW5nZSI6dHJ1ZSwiV29ya2luZ0RheXMiOjMxLCJGaXNjYWxZZWFyIjp7IiRpZCI6IjE2NiIsIlN0YXJ0TW9udGgiOjEsIlVzZVN0YXJ0aW5nWWVhckZvck51bWJlcmluZyI6dHJ1ZSwiU2hvd0Zpc2NhbFllYXJMYWJlbCI6dHJ1ZX0sIlRvZGF5TWFya2VyVGV4dCI6IlRvZGF5IiwiQXV0b1NjYWxlVHlwZSI6dHJ1ZX0sIk1pbGVzdG9uZXMiOlt7IiRpZCI6IjE2NyIsIkRhdGUiOiIyMDIxLTA3LTI0VDA5OjMwOjAwIiwiU3R5bGUiOnsiJGlkIjoiMTY4IiwiU2hhcGUiOjcsIkNvbm5lY3Rvck1hcmdpbiI6eyIkcmVmIjoiNTQifSwiQ29ubmVjdG9yU3R5bGUiOnsiJGlkIjoiMTY5IiwiTGluZUNvbG9yIjp7IiRpZCI6IjE3MCIsIiR0eXBlIjoiTkxSRS5Db21tb24uRG9tLlNvbGlkQ29sb3JCcnVzaCwgTkxSRS5Db21tb24iLCJDb2xvciI6eyIkaWQiOiIxNzEiLCJBIjoxMjcsIlIiOjIxMywiRyI6NzEsIkIiOjExNX19LCJMaW5lV2VpZ2h0IjoxLjAsIkxpbmVUeXBlIjowLCJQYXJlbnRTdHlsZSI6eyIkcmVmIjoiNTUifX0sIklzQmVsb3dUaW1lYmFuZCI6ZmFsc2UsIlBvc2l0aW9uT25UYXNrIjowLCJIaWRlRGF0ZSI6ZmFsc2UsIlNoYXBlU2l6ZSI6MywiU3BhY2luZyI6MS4wLCJQYWRkaW5nIjp7IiRyZWYiOiI1OCJ9LCJTaGFwZVN0eWxlIjp7IiRpZCI6IjE3MiIsIk1hcmdpbiI6eyIkcmVmIjoiNjAifSwiUGFkZGluZyI6eyIkcmVmIjoiNjEifSwiQmFja2dyb3VuZCI6eyIkaWQiOiIxNzMiLCJDb2xvciI6eyIkaWQiOiIxNzQiLCJBIjoyNTUsIlIiOjIxMywiRyI6NzEsIkIiOjExNX19LCJJc1Zpc2libGUiOnRydWUsIldpZHRoIjoxNC4wLCJIZWlnaHQiOjE1LjAsIkJvcmRlclN0eWxlIjp7IiRpZCI6IjE3NSIsIkxpbmVDb2xvciI6eyIkcmVmIjoiNjUifSwiTGluZVdlaWdodCI6MC4wLCJMaW5lVHlwZSI6MCwiUGFyZW50U3R5bGUiOnsiJHJlZiI6IjY0In19LCJQYXJlbnRTdHlsZSI6eyIkcmVmIjoiNTkifX0sIlRpdGxlU3R5bGUiOnsiJGlkIjoiMTc2IiwiRm9udFNldHRpbmdzIjp7IiRpZCI6IjE3NyIsIkZvbnRTaXplIjo5LCJGb250TmFtZSI6IkNhbGlicmkiLCJJc0JvbGQiOnRydWUsIklzSXRhbGljIjpmYWxzZSwiSXNVbmRlcmxpbmVkIjpmYWxzZSwiUGFyZW50U3R5bGUiOnsiJHJlZiI6IjY4In19LCJBdXRvU2l6ZSI6MiwiRm9yZWdyb3VuZCI6eyIkcmVmIjoiNjkifSwiTWF4V2lkdGgiOjY2Ljc1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E3OCIsIkxpbmVDb2xvciI6bnVsbCwiTGluZVdlaWdodCI6MC4wLCJMaW5lVHlwZSI6MCwiUGFyZW50U3R5bGUiOm51bGx9LCJQYXJlbnRTdHlsZSI6eyIkcmVmIjoiNjcifX0sIkRhdGVTdHlsZSI6eyIkaWQiOiIxNzkiLCJGb250U2V0dGluZ3MiOnsiJGlkIjoiMTgwIiwiRm9udFNpemUiOjcsIkZvbnROYW1lIjoiQ2FsaWJyaSIsIklzQm9sZCI6ZmFsc2UsIklzSXRhbGljIjpmYWxzZSwiSXNVbmRlcmxpbmVkIjpmYWxzZSwiUGFyZW50U3R5bGUiOnsiJHJlZiI6Ijc1In19LCJBdXRvU2l6ZSI6MiwiRm9yZWdyb3VuZCI6eyIkcmVmIjoiNzYifSwiTWF4V2lkdGgiOjI0Ljc1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gwIn0sIklzVmlzaWJsZSI6dHJ1ZSwiV2lkdGgiOjAuMCwiSGVpZ2h0IjowLjAsIkJvcmRlclN0eWxlIjp7IiRpZCI6IjE4MSIsIkxpbmVDb2xvciI6bnVsbCwiTGluZVdlaWdodCI6MC4wLCJMaW5lVHlwZSI6MCwiUGFyZW50U3R5bGUiOm51bGx9LCJQYXJlbnRTdHlsZSI6eyIkcmVmIjoiNzQifX0sIkRhdGVGb3JtYXQiOnsiJHJlZiI6IjgxIn0sIldlZWtOdW1iZXJpbmciOnsiJGlkIjoiMTgyIiwiRm9ybWF0IjowLCJJc1Zpc2libGUiOmZhbHNlLCJMYXN0S25vd25WaXNpYmlsaXR5U3RhdGUiOmZhbHNlfSwiSXNWaXNpYmxlIjp0cnVlLCJQYXJlbnRTdHlsZSI6eyIkcmVmIjoiNTMifX0sIkluZGV4IjowLCJQZXJjZW50YWdlQ29tcGxldGUiOm51bGwsIlBvc2l0aW9uIjp7IlJhdGlvIjowLjAsIklzQ3VzdG9tIjpmYWxzZX0sIkRhdGVGb3JtYXQiOnsiJHJlZiI6IjgxIn0sIldlZWtOdW1iZXJpbmciOnsiJGlkIjoiMTgzIiwiRm9ybWF0IjowLCJJc1Zpc2libGUiOmZhbHNlLCJMYXN0S25vd25WaXNpYmlsaXR5U3RhdGUiOmZhbHNlfSwiUmVsYXRlZFRhc2tJZCI6IjAwMDAwMDAwLTAwMDAtMDAwMC0wMDAwLTAwMDAwMDAwMDAwMCIsIklkIjoiZmFjY2JmNGEtNDY4My00OGQzLThkMjAtYTliMGJkYjgwMWYxIiwiSW1wb3J0SWQiOm51bGwsIlRpdGxlIjoiTWFyayBwaWNrcyBtZSB1cCIsIk5vdGUiOm51bGwsIkh5cGVybGluayI6eyIkaWQiOiIxODQiLCJBZGRyZXNzIjpudWxsLCJTdWJBZGRyZXNzIjpudWxsfSwiSXNDaGFuZ2VkIjpmYWxzZSwiSXNOZXciOmZhbHNlfSx7IiRpZCI6IjE4NSIsIkRhdGUiOiIyMDIxLTA3LTI0VDEzOjQ1OjAwIiwiU3R5bGUiOnsiJGlkIjoiMTg2IiwiU2hhcGUiOjEzLCJDb25uZWN0b3JNYXJnaW4iOnsiJHJlZiI6IjU0In0sIkNvbm5lY3RvclN0eWxlIjp7IiRpZCI6IjE4NyIsIkxpbmVDb2xvciI6eyIkaWQiOiIxODgiLCIkdHlwZSI6Ik5MUkUuQ29tbW9uLkRvbS5Tb2xpZENvbG9yQnJ1c2gsIE5MUkUuQ29tbW9uIiwiQ29sb3IiOnsiJGlkIjoiMTg5IiwiQSI6MTI3LCJSIjoyMTMsIkciOjcxLCJCIjoxMTV9fSwiTGluZVdlaWdodCI6MS4wLCJMaW5lVHlwZSI6MCwiUGFyZW50U3R5bGUiOnsiJHJlZiI6IjU1In19LCJJc0JlbG93VGltZWJhbmQiOmZhbHNlLCJQb3NpdGlvbk9uVGFzayI6MCwiSGlkZURhdGUiOmZhbHNlLCJTaGFwZVNpemUiOjMsIlNwYWNpbmciOjEuMCwiUGFkZGluZyI6eyIkcmVmIjoiNTgifSwiU2hhcGVTdHlsZSI6eyIkaWQiOiIxOTAiLCJNYXJnaW4iOnsiJHJlZiI6IjYwIn0sIlBhZGRpbmciOnsiJHJlZiI6IjYxIn0sIkJhY2tncm91bmQiOnsiJGlkIjoiMTkxIiwiQ29sb3IiOnsiJGlkIjoiMTkyIiwiQSI6MjU1LCJSIjoyMTMsIkciOjcxLCJCIjoxMTV9fSwiSXNWaXNpYmxlIjp0cnVlLCJXaWR0aCI6MTQuMCwiSGVpZ2h0IjoxNS4wLCJCb3JkZXJTdHlsZSI6eyIkaWQiOiIxOTMiLCJMaW5lQ29sb3IiOnsiJHJlZiI6IjY1In0sIkxpbmVXZWlnaHQiOjAuMCwiTGluZVR5cGUiOjAsIlBhcmVudFN0eWxlIjp7IiRyZWYiOiI2NCJ9fSwiUGFyZW50U3R5bGUiOnsiJHJlZiI6IjU5In19LCJUaXRsZVN0eWxlIjp7IiRpZCI6IjE5NCIsIkZvbnRTZXR0aW5ncyI6eyIkaWQiOiIxOTUiLCJGb250U2l6ZSI6OSwiRm9udE5hbWUiOiJDYWxpYnJpIiwiSXNCb2xkIjp0cnVlLCJJc0l0YWxpYyI6ZmFsc2UsIklzVW5kZXJsaW5lZCI6ZmFsc2UsIlBhcmVudFN0eWxlIjp7IiRyZWYiOiI2OCJ9fSwiQXV0b1NpemUiOjIsIkZvcmVncm91bmQiOnsiJHJlZiI6IjY5In0sIk1heFdpZHRoIjo2MC4w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E5NiIsIkxpbmVDb2xvciI6bnVsbCwiTGluZVdlaWdodCI6MC4wLCJMaW5lVHlwZSI6MCwiUGFyZW50U3R5bGUiOm51bGx9LCJQYXJlbnRTdHlsZSI6eyIkcmVmIjoiNjcifX0sIkRhdGVTdHlsZSI6eyIkaWQiOiIxOTciLCJGb250U2V0dGluZ3MiOnsiJGlkIjoiMTk4IiwiRm9udFNpemUiOjcsIkZvbnROYW1lIjoiQ2FsaWJyaSIsIklzQm9sZCI6ZmFsc2UsIklzSXRhbGljIjpmYWxzZSwiSXNVbmRlcmxpbmVkIjpmYWxzZSwiUGFyZW50U3R5bGUiOnsiJHJlZiI6Ijc1In19LCJBdXRvU2l6ZSI6MiwiRm9yZWdyb3VuZCI6eyIkcmVmIjoiNzYifSwiTWF4V2lkdGgiOjI1LjU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cmVmIjoiODAifSwiSXNWaXNpYmxlIjp0cnVlLCJXaWR0aCI6MC4wLCJIZWlnaHQiOjAuMCwiQm9yZGVyU3R5bGUiOnsiJGlkIjoiMTk5IiwiTGluZUNvbG9yIjpudWxsLCJMaW5lV2VpZ2h0IjowLjAsIkxpbmVUeXBlIjowLCJQYXJlbnRTdHlsZSI6bnVsbH0sIlBhcmVudFN0eWxlIjp7IiRyZWYiOiI3NCJ9fSwiRGF0ZUZvcm1hdCI6eyIkcmVmIjoiODEifSwiV2Vla051bWJlcmluZyI6eyIkaWQiOiIyMDAiLCJGb3JtYXQiOjAsIklzVmlzaWJsZSI6ZmFsc2UsIkxhc3RLbm93blZpc2liaWxpdHlTdGF0ZSI6ZmFsc2V9LCJJc1Zpc2libGUiOnRydWUsIlBhcmVudFN0eWxlIjp7IiRyZWYiOiI1MyJ9fSwiSW5kZXgiOjEsIlBlcmNlbnRhZ2VDb21wbGV0ZSI6bnVsbCwiUG9zaXRpb24iOnsiUmF0aW8iOjAuMDg5OTcxMTMyNjMxNjU1MSwiSXNDdXN0b20iOmZhbHNlfSwiRGF0ZUZvcm1hdCI6eyIkcmVmIjoiODEifSwiV2Vla051bWJlcmluZyI6eyIkaWQiOiIyMDEiLCJGb3JtYXQiOjAsIklzVmlzaWJsZSI6ZmFsc2UsIkxhc3RLbm93blZpc2liaWxpdHlTdGF0ZSI6ZmFsc2V9LCJSZWxhdGVkVGFza0lkIjoiMDAwMDAwMDAtMDAwMC0wMDAwLTAwMDAtMDAwMDAwMDAwMDAwIiwiSWQiOiIyN2RjZWY2Zi1kY2U0LTRmNGMtYmI3OC05NjNiNWE5NmI2ZjEiLCJJbXBvcnRJZCI6bnVsbCwiVGl0bGUiOiJNeSBzcGVlY2ggdGltZSIsIk5vdGUiOm51bGwsIkh5cGVybGluayI6eyIkaWQiOiIyMDIiLCJBZGRyZXNzIjpudWxsLCJTdWJBZGRyZXNzIjpudWxsfSwiSXNDaGFuZ2VkIjpmYWxzZSwiSXNOZXciOmZhbHNlfSx7IiRpZCI6IjIwMyIsIkRhdGUiOiIyMDIxLTA3LTI0VDE3OjAwOjAwIiwiU3R5bGUiOnsiJGlkIjoiMjA0IiwiU2hhcGUiOjIsIkNvbm5lY3Rvck1hcmdpbiI6eyIkcmVmIjoiNTQifSwiQ29ubmVjdG9yU3R5bGUiOnsiJGlkIjoiMjA1IiwiTGluZUNvbG9yIjp7IiRpZCI6IjIwNiIsIiR0eXBlIjoiTkxSRS5Db21tb24uRG9tLlNvbGlkQ29sb3JCcnVzaCwgTkxSRS5Db21tb24iLCJDb2xvciI6eyIkaWQiOiIyMDciLCJBIjoxMjcsIlIiOjIxMywiRyI6NzEsIkIiOjExNX19LCJMaW5lV2VpZ2h0IjowLjgsIkxpbmVUeXBlIjowLCJQYXJlbnRTdHlsZSI6eyIkcmVmIjoiNTUifX0sIklzQmVsb3dUaW1lYmFuZCI6ZmFsc2UsIlBvc2l0aW9uT25UYXNrIjowLCJIaWRlRGF0ZSI6ZmFsc2UsIlNoYXBlU2l6ZSI6MywiU3BhY2luZyI6MS4wLCJQYWRkaW5nIjp7IiRyZWYiOiI1OCJ9LCJTaGFwZVN0eWxlIjp7IiRpZCI6IjIwOCIsIk1hcmdpbiI6eyIkcmVmIjoiNjAifSwiUGFkZGluZyI6eyIkcmVmIjoiNjEifSwiQmFja2dyb3VuZCI6eyIkaWQiOiIyMDkiLCJDb2xvciI6eyIkaWQiOiIyMTAiLCJBIjoyNTUsIlIiOjIxMywiRyI6NzEsIkIiOjExNX19LCJJc1Zpc2libGUiOnRydWUsIldpZHRoIjoxMC4wLCJIZWlnaHQiOjkuNzUsIkJvcmRlclN0eWxlIjp7IiRpZCI6IjIxMSIsIkxpbmVDb2xvciI6eyIkcmVmIjoiNjUifSwiTGluZVdlaWdodCI6MC4wLCJMaW5lVHlwZSI6MCwiUGFyZW50U3R5bGUiOnsiJHJlZiI6IjY0In19LCJQYXJlbnRTdHlsZSI6eyIkcmVmIjoiNTkifX0sIlRpdGxlU3R5bGUiOnsiJGlkIjoiMjEyIiwiRm9udFNldHRpbmdzIjp7IiRpZCI6IjIxMyIsIkZvbnRTaXplIjo5LCJGb250TmFtZSI6IkNhbGlicmkiLCJJc0JvbGQiOnRydWUsIklzSXRhbGljIjpmYWxzZSwiSXNVbmRlcmxpbmVkIjpmYWxzZSwiUGFyZW50U3R5bGUiOnsiJHJlZiI6IjY4In19LCJBdXRvU2l6ZSI6MiwiRm9yZWdyb3VuZCI6eyIkcmVmIjoiNjkifSwiTWF4V2lkdGgiOjMwLjAsIk1heEhlaWdodCI6IkluZmluaXR5IiwiU21hcnRGb3JlZ3JvdW5kSXNBY3RpdmUiOmZhbHNlLCJIb3Jpem9udGFsQWxpZ25tZW50IjowLCJWZXJ0aWNhbEFsaWdubWVudCI6MCwiU21hcnRGb3JlZ3JvdW5kIjpudWxsLCJCYWNrZ3JvdW5kRmlsbFR5cGUiOjAsIk1hcmdpbiI6eyIkcmVmIjoiNzEifSwiUGFkZGluZyI6eyIkcmVmIjoiNzIifSwiQmFja2dyb3VuZCI6eyIkcmVmIjoiNzMifSwiSXNWaXNpYmxlIjp0cnVlLCJXaWR0aCI6MC4wLCJIZWlnaHQiOjAuMCwiQm9yZGVyU3R5bGUiOnsiJGlkIjoiMjE0IiwiTGluZUNvbG9yIjpudWxsLCJMaW5lV2VpZ2h0IjowLjAsIkxpbmVUeXBlIjowLCJQYXJlbnRTdHlsZSI6bnVsbH0sIlBhcmVudFN0eWxlIjp7IiRyZWYiOiI2NyJ9fSwiRGF0ZVN0eWxlIjp7IiRpZCI6IjIxNSIsIkZvbnRTZXR0aW5ncyI6eyIkaWQiOiIyMTYiLCJGb250U2l6ZSI6NywiRm9udE5hbWUiOiJDYWxpYnJpIiwiSXNCb2xkIjpmYWxzZSwiSXNJdGFsaWMiOmZhbHNlLCJJc1VuZGVybGluZWQiOmZhbHNlLCJQYXJlbnRTdHlsZSI6eyIkcmVmIjoiNzUifX0sIkF1dG9TaXplIjoyLCJGb3JlZ3JvdW5kIjp7IiRyZWYiOiI3NiJ9LCJNYXhXaWR0aCI6MjUuNS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yZWYiOiI4MCJ9LCJJc1Zpc2libGUiOnRydWUsIldpZHRoIjowLjAsIkhlaWdodCI6MC4wLCJCb3JkZXJTdHlsZSI6eyIkaWQiOiIyMTciLCJMaW5lQ29sb3IiOm51bGwsIkxpbmVXZWlnaHQiOjAuMCwiTGluZVR5cGUiOjAsIlBhcmVudFN0eWxlIjpudWxsfSwiUGFyZW50U3R5bGUiOnsiJHJlZiI6Ijc0In19LCJEYXRlRm9ybWF0Ijp7IiRyZWYiOiI4MSJ9LCJXZWVrTnVtYmVyaW5nIjp7IiRpZCI6IjIxOCIsIkZvcm1hdCI6MCwiSXNWaXNpYmxlIjpmYWxzZSwiTGFzdEtub3duVmlzaWJpbGl0eVN0YXRlIjpmYWxzZX0sIklzVmlzaWJsZSI6dHJ1ZSwiUGFyZW50U3R5bGUiOnsiJHJlZiI6IjUzIn19LCJJbmRleCI6MiwiUGVyY2VudGFnZUNvbXBsZXRlIjpudWxsLCJQb3NpdGlvbiI6eyJSYXRpbyI6MC4wLCJJc0N1c3RvbSI6ZmFsc2V9LCJEYXRlRm9ybWF0Ijp7IiRyZWYiOiI4MSJ9LCJXZWVrTnVtYmVyaW5nIjp7IiRpZCI6IjIxOSIsIkZvcm1hdCI6MCwiSXNWaXNpYmxlIjpmYWxzZSwiTGFzdEtub3duVmlzaWJpbGl0eVN0YXRlIjpmYWxzZX0sIlJlbGF0ZWRUYXNrSWQiOiIwMDAwMDAwMC0wMDAwLTAwMDAtMDAwMC0wMDAwMDAwMDAwMDAiLCJJZCI6IjU2MzlhMGU2LTUxOWUtNDk0Zi1hM2FmLTQ4N2Y1MzMxNjdjYSIsIkltcG9ydElkIjpudWxsLCJUaXRsZSI6Ildpbm5lciBuYW1lZCIsIk5vdGUiOm51bGwsIkh5cGVybGluayI6eyIkaWQiOiIyMjAiLCJBZGRyZXNzIjpudWxsLCJTdWJBZGRyZXNzIjpudWxsfSwiSXNDaGFuZ2VkIjpmYWxzZSwiSXNOZXciOmZhbHNlfV0sIlRhc2tzIjpbeyIkaWQiOiIyMjEiLCJHcm91cE5hbWUiOm51bGwsIlN0YXJ0RGF0ZSI6IjIwMjEtMDctMjRUMDc6MzA6MDBaIiwiRW5kRGF0ZSI6IjIwMjEtMDctMjRUMDg6NDU6MDBaIiwiUGVyY2VudGFnZUNvbXBsZXRlIjpudWxsLCJTdHlsZSI6eyIkaWQiOiIyMjIiLCJTaGFwZSI6MCwiU2hhcGVUaGlja25lc3MiOjMsIkR1cmF0aW9uRm9ybWF0Ijo5LCJJbmNsdWRlTm9uV29ya2luZ0RheXNJbkR1cmF0aW9uIjpmYWxzZSwiUGVyY2VudGFnZUNvbXBsZXRlU3R5bGUiOnsiJGlkIjoiMjIzIiwiRm9udFNldHRpbmdzIjp7IiRpZCI6IjIyNC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jI1IiwiTGluZUNvbG9yIjpudWxsLCJMaW5lV2VpZ2h0IjowLjAsIkxpbmVUeXBlIjowLCJQYXJlbnRTdHlsZSI6bnVsbH0sIlBhcmVudFN0eWxlIjp7IiRyZWYiOiI4NSJ9fSwiRHVyYXRpb25TdHlsZSI6eyIkaWQiOiIyMjYiLCJGb250U2V0dGluZ3MiOnsiJGlkIjoiMjI3IiwiRm9udFNpemUiOjcsIkZvbnROYW1lIjoiQ2FsaWJyaSIsIklzQm9sZCI6ZmFsc2UsIklzSXRhbGljIjpmYWxzZSwiSXNVbmRlcmxpbmVkIjpmYWxzZSwiUGFyZW50U3R5bGUiOnsiJHJlZiI6IjkzIn19LCJBdXRvU2l6ZSI6MCwiRm9yZWdyb3VuZCI6eyIkaWQiOiIyMjgiLCJDb2xvciI6eyIkaWQiOiIyMj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zMCIsIkxpbmVDb2xvciI6bnVsbCwiTGluZVdlaWdodCI6MC4wLCJMaW5lVHlwZSI6MCwiUGFyZW50U3R5bGUiOm51bGx9LCJQYXJlbnRTdHlsZSI6eyIkcmVmIjoiOTIifX0sIkhvcml6b250YWxDb25uZWN0b3JTdHlsZSI6eyIkaWQiOiIyMzEiLCJMaW5lQ29sb3IiOnsiJHJlZiI6IjEwMCJ9LCJMaW5lV2VpZ2h0IjowLjgsIkxpbmVUeXBlIjowLCJQYXJlbnRTdHlsZSI6eyIkcmVmIjoiOTkifX0sIlZlcnRpY2FsQ29ubmVjdG9yU3R5bGUiOnsiJGlkIjoiMjMyIiwiTGluZUNvbG9yIjp7IiRyZWYiOiIxMDMifSwiTGluZVdlaWdodCI6MC4wLCJMaW5lVHlwZSI6MCwiUGFyZW50U3R5bGUiOnsiJHJlZiI6IjEwMiJ9fSwiTWFyZ2luIjpudWxsLCJTdGFydERhdGVQb3NpdGlvbiI6MywiRW5kRGF0ZVBvc2l0aW9uIjo0LCJEYXRlSXNWaXNpYmxlIjp0cnVlLCJUaXRsZVBvc2l0aW9uIjo1LCJEdXJhdGlvblBvc2l0aW9uIjoyLCJQZXJjZW50YWdlQ29tcGxldGVkUG9zaXRpb24iOjYsIlNwYWNpbmciOjMsIklzQmVsb3dUaW1lYmFuZCI6dHJ1ZSwiUGVyY2VudGFnZUNvbXBsZXRlU2hhcGVPcGFjaXR5IjozNSwiU2hhcGVTdHlsZSI6eyIkaWQiOiIyMzMiLCJNYXJnaW4iOnsiJHJlZiI6IjEwNiJ9LCJQYWRkaW5nIjp7IiRyZWYiOiIxMDcifSwiQmFja2dyb3VuZCI6eyIkaWQiOiIyMzQiLCJDb2xvciI6eyIkaWQiOiIyMzUiLCJBIjoyNTUsIlIiOjIwMCwiRyI6NDgsIkIiOjIwNH19LCJJc1Zpc2libGUiOnRydWUsIldpZHRoIjowLjAsIkhlaWdodCI6OS4xNTUwMzk3ODcyOTI0OCwiQm9yZGVyU3R5bGUiOnsiJGlkIjoiMjM2IiwiTGluZUNvbG9yIjp7IiRyZWYiOiIxMTEifSwiTGluZVdlaWdodCI6MC4wLCJMaW5lVHlwZSI6MCwiUGFyZW50U3R5bGUiOnsiJHJlZiI6IjExMCJ9fSwiUGFyZW50U3R5bGUiOnsiJHJlZiI6IjEwNSJ9fSwiVGl0bGVTdHlsZSI6eyIkaWQiOiIyMzciLCJGb250U2V0dGluZ3MiOnsiJGlkIjoiMjM4IiwiRm9udFNpemUiOjksIkZvbnROYW1lIjoiQ2FsaWJyaSBMaWdodCIsIklzQm9sZCI6dHJ1ZSwiSXNJdGFsaWMiOmZhbHNlLCJJc1VuZGVybGluZWQiOmZhbHNlLCJQYXJlbnRTdHlsZSI6eyIkcmVmIjoiMTE0In19LCJBdXRvU2l6ZSI6MiwiRm9yZWdyb3VuZCI6eyIkcmVmIjoiMTE1In0sIk1heFdpZHRoIjozMy43NS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yMzkiLCJMaW5lQ29sb3IiOm51bGwsIkxpbmVXZWlnaHQiOjAuMCwiTGluZVR5cGUiOjAsIlBhcmVudFN0eWxlIjpudWxsfSwiUGFyZW50U3R5bGUiOnsiJHJlZiI6IjExMyJ9fSwiRGF0ZVN0eWxlIjp7IiRpZCI6IjI0MCIsIkZvbnRTZXR0aW5ncyI6eyIkaWQiOiIyNDEiLCJGb250U2l6ZSI6NywiRm9udE5hbWUiOiJDYWxpYnJpIExpZ2h0IiwiSXNCb2xkIjpmYWxzZSwiSXNJdGFsaWMiOmZhbHNlLCJJc1VuZGVybGluZWQiOmZhbHNlLCJQYXJlbnRTdHlsZSI6eyIkcmVmIjoiMTIxIn19LCJBdXRvU2l6ZSI6MiwiRm9yZWdyb3VuZCI6eyIkcmVmIjoiMTIyIn0sIk1heFdpZHRoIjoxOC43N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yNDIiLCJMaW5lQ29sb3IiOm51bGwsIkxpbmVXZWlnaHQiOjAuMCwiTGluZVR5cGUiOjAsIlBhcmVudFN0eWxlIjpudWxsfSwiUGFyZW50U3R5bGUiOnsiJHJlZiI6IjEyMCJ9fSwiRGF0ZUZvcm1hdCI6eyIkcmVmIjoiMTI3In0sIldlZWtOdW1iZXJpbmciOnsiJGlkIjoiMjQzIiwiRm9ybWF0IjowLCJJc1Zpc2libGUiOmZhbHNlLCJMYXN0S25vd25WaXNpYmlsaXR5U3RhdGUiOmZhbHNlfSwiSXNWaXNpYmxlIjp0cnVlLCJQYXJlbnRTdHlsZSI6eyIkcmVmIjoiODQifX0sIkluZGV4IjozLCJTbWFydER1cmF0aW9uQWN0aXZhdGVkIjp0cnVlLCJEYXRlRm9ybWF0Ijp7IiRyZWYiOiIxMjcifSwiV2Vla051bWJlcmluZyI6eyIkaWQiOiIyNDQiLCJGb3JtYXQiOjAsIklzVmlzaWJsZSI6ZmFsc2UsIkxhc3RLbm93blZpc2liaWxpdHlTdGF0ZSI6ZmFsc2V9LCJJZCI6IjdhOGIzNGY2LWU0MTgtNDk4Zi1iNjU3LTcwZmRmZmQ0MWI4YyIsIkltcG9ydElkIjpudWxsLCJUaXRsZSI6Ildvcmsgb3V0IiwiTm90ZSI6bnVsbCwiSHlwZXJsaW5rIjp7IiRpZCI6IjI0NSIsIkFkZHJlc3MiOm51bGwsIlN1YkFkZHJlc3MiOm51bGx9LCJJc0NoYW5nZWQiOmZhbHNlLCJJc05ldyI6ZmFsc2V9LHsiJGlkIjoiMjQ2IiwiR3JvdXBOYW1lIjpudWxsLCJTdGFydERhdGUiOiIyMDIxLTA3LTI0VDA4OjUwOjAwWiIsIkVuZERhdGUiOiIyMDIxLTA3LTI0VDA5OjI1OjAwWiIsIlBlcmNlbnRhZ2VDb21wbGV0ZSI6bnVsbCwiU3R5bGUiOnsiJGlkIjoiMjQ3IiwiU2hhcGUiOjAsIlNoYXBlVGhpY2tuZXNzIjozLCJEdXJhdGlvbkZvcm1hdCI6OSwiSW5jbHVkZU5vbldvcmtpbmdEYXlzSW5EdXJhdGlvbiI6ZmFsc2UsIlBlcmNlbnRhZ2VDb21wbGV0ZVN0eWxlIjp7IiRpZCI6IjI0OCIsIkZvbnRTZXR0aW5ncyI6eyIkaWQiOiIyNDk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I1MCIsIkxpbmVDb2xvciI6bnVsbCwiTGluZVdlaWdodCI6MC4wLCJMaW5lVHlwZSI6MCwiUGFyZW50U3R5bGUiOm51bGx9LCJQYXJlbnRTdHlsZSI6eyIkcmVmIjoiODUifX0sIkR1cmF0aW9uU3R5bGUiOnsiJGlkIjoiMjUxIiwiRm9udFNldHRpbmdzIjp7IiRpZCI6IjI1MiIsIkZvbnRTaXplIjo3LCJGb250TmFtZSI6IkNhbGlicmkiLCJJc0JvbGQiOmZhbHNlLCJJc0l0YWxpYyI6ZmFsc2UsIklzVW5kZXJsaW5lZCI6ZmFsc2UsIlBhcmVudFN0eWxlIjp7IiRyZWYiOiI5MyJ9fSwiQXV0b1NpemUiOjAsIkZvcmVncm91bmQiOnsiJGlkIjoiMjUzIiwiQ29sb3IiOnsiJGlkIjoiMjU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yNTUiLCJMaW5lQ29sb3IiOm51bGwsIkxpbmVXZWlnaHQiOjAuMCwiTGluZVR5cGUiOjAsIlBhcmVudFN0eWxlIjpudWxsfSwiUGFyZW50U3R5bGUiOnsiJHJlZiI6IjkyIn19LCJIb3Jpem9udGFsQ29ubmVjdG9yU3R5bGUiOnsiJGlkIjoiMjU2IiwiTGluZUNvbG9yIjp7IiRyZWYiOiIxMDAifSwiTGluZVdlaWdodCI6MC44LCJMaW5lVHlwZSI6MCwiUGFyZW50U3R5bGUiOnsiJHJlZiI6Ijk5In19LCJWZXJ0aWNhbENvbm5lY3RvclN0eWxlIjp7IiRpZCI6IjI1NyIsIkxpbmVDb2xvciI6eyIkcmVmIjoiMTAzIn0sIkxpbmVXZWlnaHQiOjAuMCwiTGluZVR5cGUiOjAsIlBhcmVudFN0eWxlIjp7IiRyZWYiOiIxMDIifX0sIk1hcmdpbiI6bnVsbCwiU3RhcnREYXRlUG9zaXRpb24iOjMsIkVuZERhdGVQb3NpdGlvbiI6NCwiRGF0ZUlzVmlzaWJsZSI6dHJ1ZSwiVGl0bGVQb3NpdGlvbiI6NSwiRHVyYXRpb25Qb3NpdGlvbiI6MiwiUGVyY2VudGFnZUNvbXBsZXRlZFBvc2l0aW9uIjo2LCJTcGFjaW5nIjozLCJJc0JlbG93VGltZWJhbmQiOnRydWUsIlBlcmNlbnRhZ2VDb21wbGV0ZVNoYXBlT3BhY2l0eSI6MzUsIlNoYXBlU3R5bGUiOnsiJGlkIjoiMjU4IiwiTWFyZ2luIjp7IiRyZWYiOiIxMDYifSwiUGFkZGluZyI6eyIkcmVmIjoiMTA3In0sIkJhY2tncm91bmQiOnsiJGlkIjoiMjU5IiwiQ29sb3IiOnsiJGlkIjoiMjYwIiwiQSI6MjU1LCJSIjo3OCwiRyI6MTY2LCJCIjoyMjB9fSwiSXNWaXNpYmxlIjp0cnVlLCJXaWR0aCI6MC4wLCJIZWlnaHQiOjkuMTU1MDM5Nzg3MjkyNDgsIkJvcmRlclN0eWxlIjp7IiRpZCI6IjI2MSIsIkxpbmVDb2xvciI6eyIkcmVmIjoiMTExIn0sIkxpbmVXZWlnaHQiOjAuMCwiTGluZVR5cGUiOjAsIlBhcmVudFN0eWxlIjp7IiRyZWYiOiIxMTAifX0sIlBhcmVudFN0eWxlIjp7IiRyZWYiOiIxMDUifX0sIlRpdGxlU3R5bGUiOnsiJGlkIjoiMjYyIiwiRm9udFNldHRpbmdzIjp7IiRpZCI6IjI2MyIsIkZvbnRTaXplIjo5LCJGb250TmFtZSI6IkNhbGlicmkgTGlnaHQiLCJJc0JvbGQiOnRydWUsIklzSXRhbGljIjpmYWxzZSwiSXNVbmRlcmxpbmVkIjpmYWxzZSwiUGFyZW50U3R5bGUiOnsiJHJlZiI6IjExNCJ9fSwiQXV0b1NpemUiOjIsIkZvcmVncm91bmQiOnsiJHJlZiI6IjExNSJ9LCJNYXhXaWR0aCI6MzY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yNjQiLCJMaW5lQ29sb3IiOm51bGwsIkxpbmVXZWlnaHQiOjAuMCwiTGluZVR5cGUiOjAsIlBhcmVudFN0eWxlIjpudWxsfSwiUGFyZW50U3R5bGUiOnsiJHJlZiI6IjExMyJ9fSwiRGF0ZVN0eWxlIjp7IiRpZCI6IjI2NSIsIkZvbnRTZXR0aW5ncyI6eyIkaWQiOiIyNjYiLCJGb250U2l6ZSI6NywiRm9udE5hbWUiOiJDYWxpYnJpIExpZ2h0IiwiSXNCb2xkIjpmYWxzZSwiSXNJdGFsaWMiOmZhbHNlLCJJc1VuZGVybGluZWQiOmZhbHNlLCJQYXJlbnRTdHlsZSI6eyIkcmVmIjoiMTIxIn19LCJBdXRvU2l6ZSI6MiwiRm9yZWdyb3VuZCI6eyIkcmVmIjoiMTIyIn0sIk1heFdpZHRoIjoxOC43N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yNjciLCJMaW5lQ29sb3IiOm51bGwsIkxpbmVXZWlnaHQiOjAuMCwiTGluZVR5cGUiOjAsIlBhcmVudFN0eWxlIjpudWxsfSwiUGFyZW50U3R5bGUiOnsiJHJlZiI6IjEyMCJ9fSwiRGF0ZUZvcm1hdCI6eyIkcmVmIjoiMTI3In0sIldlZWtOdW1iZXJpbmciOnsiJGlkIjoiMjY4IiwiRm9ybWF0IjowLCJJc1Zpc2libGUiOmZhbHNlLCJMYXN0S25vd25WaXNpYmlsaXR5U3RhdGUiOmZhbHNlfSwiSXNWaXNpYmxlIjp0cnVlLCJQYXJlbnRTdHlsZSI6eyIkcmVmIjoiODQifX0sIkluZGV4Ijo0LCJTbWFydER1cmF0aW9uQWN0aXZhdGVkIjpmYWxzZSwiRGF0ZUZvcm1hdCI6eyIkcmVmIjoiMTI3In0sIldlZWtOdW1iZXJpbmciOnsiJGlkIjoiMjY5IiwiRm9ybWF0IjowLCJJc1Zpc2libGUiOmZhbHNlLCJMYXN0S25vd25WaXNpYmlsaXR5U3RhdGUiOmZhbHNlfSwiSWQiOiJlZmUzMWEzNy03ZTE5LTRhZTItYWI1YS1kMTg1NzVhZTRhYzQiLCJJbXBvcnRJZCI6bnVsbCwiVGl0bGUiOiJHZXQgcmVhZHkiLCJOb3RlIjpudWxsLCJIeXBlcmxpbmsiOnsiJGlkIjoiMjcwIiwiQWRkcmVzcyI6bnVsbCwiU3ViQWRkcmVzcyI6bnVsbH0sIklzQ2hhbmdlZCI6ZmFsc2UsIklzTmV3IjpmYWxzZX0seyIkaWQiOiIyNzEiLCJHcm91cE5hbWUiOm51bGwsIlN0YXJ0RGF0ZSI6IjIwMjEtMDctMjRUMDk6MzA6MDBaIiwiRW5kRGF0ZSI6IjIwMjEtMDctMjRUMTA6MTU6MDBaIiwiUGVyY2VudGFnZUNvbXBsZXRlIjpudWxsLCJTdHlsZSI6eyIkaWQiOiIyNzIiLCJTaGFwZSI6MCwiU2hhcGVUaGlja25lc3MiOjMsIkR1cmF0aW9uRm9ybWF0Ijo5LCJJbmNsdWRlTm9uV29ya2luZ0RheXNJbkR1cmF0aW9uIjpmYWxzZSwiUGVyY2VudGFnZUNvbXBsZXRlU3R5bGUiOnsiJGlkIjoiMjczIiwiRm9udFNldHRpbmdzIjp7IiRpZCI6IjI3NC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jc1IiwiTGluZUNvbG9yIjpudWxsLCJMaW5lV2VpZ2h0IjowLjAsIkxpbmVUeXBlIjowLCJQYXJlbnRTdHlsZSI6bnVsbH0sIlBhcmVudFN0eWxlIjp7IiRyZWYiOiI4NSJ9fSwiRHVyYXRpb25TdHlsZSI6eyIkaWQiOiIyNzYiLCJGb250U2V0dGluZ3MiOnsiJGlkIjoiMjc3IiwiRm9udFNpemUiOjcsIkZvbnROYW1lIjoiQ2FsaWJyaSIsIklzQm9sZCI6ZmFsc2UsIklzSXRhbGljIjpmYWxzZSwiSXNVbmRlcmxpbmVkIjpmYWxzZSwiUGFyZW50U3R5bGUiOnsiJHJlZiI6IjkzIn19LCJBdXRvU2l6ZSI6MCwiRm9yZWdyb3VuZCI6eyIkaWQiOiIyNzgiLCJDb2xvciI6eyIkaWQiOiIyNzk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4MCIsIkxpbmVDb2xvciI6bnVsbCwiTGluZVdlaWdodCI6MC4wLCJMaW5lVHlwZSI6MCwiUGFyZW50U3R5bGUiOm51bGx9LCJQYXJlbnRTdHlsZSI6eyIkcmVmIjoiOTIifX0sIkhvcml6b250YWxDb25uZWN0b3JTdHlsZSI6eyIkaWQiOiIyODEiLCJMaW5lQ29sb3IiOnsiJHJlZiI6IjEwMCJ9LCJMaW5lV2VpZ2h0IjowLjgsIkxpbmVUeXBlIjowLCJQYXJlbnRTdHlsZSI6eyIkcmVmIjoiOTkifX0sIlZlcnRpY2FsQ29ubmVjdG9yU3R5bGUiOnsiJGlkIjoiMjgyIiwiTGluZUNvbG9yIjp7IiRyZWYiOiIxMDMifSwiTGluZVdlaWdodCI6MC4wLCJMaW5lVHlwZSI6MCwiUGFyZW50U3R5bGUiOnsiJHJlZiI6IjEwMiJ9fSwiTWFyZ2luIjpudWxsLCJTdGFydERhdGVQb3NpdGlvbiI6MywiRW5kRGF0ZVBvc2l0aW9uIjo0LCJEYXRlSXNWaXNpYmxlIjp0cnVlLCJUaXRsZVBvc2l0aW9uIjo1LCJEdXJhdGlvblBvc2l0aW9uIjoyLCJQZXJjZW50YWdlQ29tcGxldGVkUG9zaXRpb24iOjYsIlNwYWNpbmciOjMsIklzQmVsb3dUaW1lYmFuZCI6dHJ1ZSwiUGVyY2VudGFnZUNvbXBsZXRlU2hhcGVPcGFjaXR5IjozNSwiU2hhcGVTdHlsZSI6eyIkaWQiOiIyODMiLCJNYXJnaW4iOnsiJHJlZiI6IjEwNiJ9LCJQYWRkaW5nIjp7IiRyZWYiOiIxMDcifSwiQmFja2dyb3VuZCI6eyIkaWQiOiIyODQiLCJDb2xvciI6eyIkaWQiOiIyODUiLCJBIjoyNTUsIlIiOjcxLCJHIjoxMTcsIkIiOjIzMX19LCJJc1Zpc2libGUiOnRydWUsIldpZHRoIjowLjAsIkhlaWdodCI6OS4xNTUwMzk3ODcyOTI0OCwiQm9yZGVyU3R5bGUiOnsiJGlkIjoiMjg2IiwiTGluZUNvbG9yIjp7IiRyZWYiOiIxMTEifSwiTGluZVdlaWdodCI6MC4wLCJMaW5lVHlwZSI6MCwiUGFyZW50U3R5bGUiOnsiJHJlZiI6IjExMCJ9fSwiUGFyZW50U3R5bGUiOnsiJHJlZiI6IjEwNSJ9fSwiVGl0bGVTdHlsZSI6eyIkaWQiOiIyODciLCJGb250U2V0dGluZ3MiOnsiJGlkIjoiMjg4IiwiRm9udFNpemUiOjksIkZvbnROYW1lIjoiQ2FsaWJyaSBMaWdodCIsIklzQm9sZCI6dHJ1ZSwiSXNJdGFsaWMiOmZhbHNlLCJJc1VuZGVybGluZWQiOmZhbHNlLCJQYXJlbnRTdHlsZSI6eyIkcmVmIjoiMTE0In19LCJBdXRvU2l6ZSI6MiwiRm9yZWdyb3VuZCI6eyIkcmVmIjoiMTE1In0sIk1heFdpZHRoIjoxOS41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I4OSIsIkxpbmVDb2xvciI6bnVsbCwiTGluZVdlaWdodCI6MC4wLCJMaW5lVHlwZSI6MCwiUGFyZW50U3R5bGUiOm51bGx9LCJQYXJlbnRTdHlsZSI6eyIkcmVmIjoiMTEzIn19LCJEYXRlU3R5bGUiOnsiJGlkIjoiMjkwIiwiRm9udFNldHRpbmdzIjp7IiRpZCI6IjI5MSIsIkZvbnRTaXplIjo3LCJGb250TmFtZSI6IkNhbGlicmkgTGlnaHQiLCJJc0JvbGQiOmZhbHNlLCJJc0l0YWxpYyI6ZmFsc2UsIklzVW5kZXJsaW5lZCI6ZmFsc2UsIlBhcmVudFN0eWxlIjp7IiRyZWYiOiIxMjEifX0sIkF1dG9TaXplIjoyLCJGb3JlZ3JvdW5kIjp7IiRyZWYiOiIxMjIifSwiTWF4V2lkdGgiOjIyL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jkyIiwiTGluZUNvbG9yIjpudWxsLCJMaW5lV2VpZ2h0IjowLjAsIkxpbmVUeXBlIjowLCJQYXJlbnRTdHlsZSI6bnVsbH0sIlBhcmVudFN0eWxlIjp7IiRyZWYiOiIxMjAifX0sIkRhdGVGb3JtYXQiOnsiJHJlZiI6IjEyNyJ9LCJXZWVrTnVtYmVyaW5nIjp7IiRpZCI6IjI5MyIsIkZvcm1hdCI6MCwiSXNWaXNpYmxlIjpmYWxzZSwiTGFzdEtub3duVmlzaWJpbGl0eVN0YXRlIjpmYWxzZX0sIklzVmlzaWJsZSI6dHJ1ZSwiUGFyZW50U3R5bGUiOnsiJHJlZiI6Ijg0In19LCJJbmRleCI6NSwiU21hcnREdXJhdGlvbkFjdGl2YXRlZCI6ZmFsc2UsIkRhdGVGb3JtYXQiOnsiJHJlZiI6IjEyNyJ9LCJXZWVrTnVtYmVyaW5nIjp7IiRpZCI6IjI5NCIsIkZvcm1hdCI6MCwiSXNWaXNpYmxlIjpmYWxzZSwiTGFzdEtub3duVmlzaWJpbGl0eVN0YXRlIjpmYWxzZX0sIklkIjoiZGZlZGExNjgtZGU0OC00ZTBiLWJjYzEtNDQ1MTIxZTY3YjQ3IiwiSW1wb3J0SWQiOm51bGwsIlRpdGxlIjoiRHJpdmUiLCJOb3RlIjpudWxsLCJIeXBlcmxpbmsiOnsiJGlkIjoiMjk1IiwiQWRkcmVzcyI6bnVsbCwiU3ViQWRkcmVzcyI6bnVsbH0sIklzQ2hhbmdlZCI6ZmFsc2UsIklzTmV3IjpmYWxzZX0seyIkaWQiOiIyOTYiLCJHcm91cE5hbWUiOm51bGwsIlN0YXJ0RGF0ZSI6IjIwMjEtMDctMjRUMTA6MzA6MDBaIiwiRW5kRGF0ZSI6IjIwMjEtMDctMjRUMTE6MzA6MDBaIiwiUGVyY2VudGFnZUNvbXBsZXRlIjpudWxsLCJTdHlsZSI6eyIkaWQiOiIyOTciLCJTaGFwZSI6MCwiU2hhcGVUaGlja25lc3MiOjMsIkR1cmF0aW9uRm9ybWF0Ijo5LCJJbmNsdWRlTm9uV29ya2luZ0RheXNJbkR1cmF0aW9uIjpmYWxzZSwiUGVyY2VudGFnZUNvbXBsZXRlU3R5bGUiOnsiJGlkIjoiMjk4IiwiRm9udFNldHRpbmdzIjp7IiRpZCI6IjI5O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AwIiwiTGluZUNvbG9yIjpudWxsLCJMaW5lV2VpZ2h0IjowLjAsIkxpbmVUeXBlIjowLCJQYXJlbnRTdHlsZSI6bnVsbH0sIlBhcmVudFN0eWxlIjp7IiRyZWYiOiI4NSJ9fSwiRHVyYXRpb25TdHlsZSI6eyIkaWQiOiIzMDEiLCJGb250U2V0dGluZ3MiOnsiJGlkIjoiMzAyIiwiRm9udFNpemUiOjcsIkZvbnROYW1lIjoiQ2FsaWJyaSIsIklzQm9sZCI6ZmFsc2UsIklzSXRhbGljIjpmYWxzZSwiSXNVbmRlcmxpbmVkIjpmYWxzZSwiUGFyZW50U3R5bGUiOnsiJHJlZiI6IjkzIn19LCJBdXRvU2l6ZSI6MCwiRm9yZWdyb3VuZCI6eyIkaWQiOiIzMDMiLCJDb2xvciI6eyIkaWQiOiIzMD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MwNSIsIkxpbmVDb2xvciI6bnVsbCwiTGluZVdlaWdodCI6MC4wLCJMaW5lVHlwZSI6MCwiUGFyZW50U3R5bGUiOm51bGx9LCJQYXJlbnRTdHlsZSI6eyIkcmVmIjoiOTIifX0sIkhvcml6b250YWxDb25uZWN0b3JTdHlsZSI6eyIkaWQiOiIzMDYiLCJMaW5lQ29sb3IiOnsiJHJlZiI6IjEwMCJ9LCJMaW5lV2VpZ2h0IjowLjgsIkxpbmVUeXBlIjowLCJQYXJlbnRTdHlsZSI6eyIkcmVmIjoiOTkifX0sIlZlcnRpY2FsQ29ubmVjdG9yU3R5bGUiOnsiJGlkIjoiMzA3IiwiTGluZUNvbG9yIjp7IiRyZWYiOiIxMDMifSwiTGluZVdlaWdodCI6MC4wLCJMaW5lVHlwZSI6MCwiUGFyZW50U3R5bGUiOnsiJHJlZiI6IjEwMiJ9fSwiTWFyZ2luIjpudWxsLCJTdGFydERhdGVQb3NpdGlvbiI6MywiRW5kRGF0ZVBvc2l0aW9uIjo0LCJEYXRlSXNWaXNpYmxlIjp0cnVlLCJUaXRsZVBvc2l0aW9uIjo1LCJEdXJhdGlvblBvc2l0aW9uIjoyLCJQZXJjZW50YWdlQ29tcGxldGVkUG9zaXRpb24iOjYsIlNwYWNpbmciOjMsIklzQmVsb3dUaW1lYmFuZCI6dHJ1ZSwiUGVyY2VudGFnZUNvbXBsZXRlU2hhcGVPcGFjaXR5IjozNSwiU2hhcGVTdHlsZSI6eyIkaWQiOiIzMDgiLCJNYXJnaW4iOnsiJHJlZiI6IjEwNiJ9LCJQYWRkaW5nIjp7IiRyZWYiOiIxMDcifSwiQmFja2dyb3VuZCI6eyIkaWQiOiIzMDkiLCJDb2xvciI6eyIkaWQiOiIzMTAiLCJBIjoyNTUsIlIiOjc4LCJHIjoxNjYsIkIiOjIyMH19LCJJc1Zpc2libGUiOnRydWUsIldpZHRoIjowLjAsIkhlaWdodCI6OS4xNTUwMzk3ODcyOTI0OCwiQm9yZGVyU3R5bGUiOnsiJGlkIjoiMzExIiwiTGluZUNvbG9yIjp7IiRyZWYiOiIxMTEifSwiTGluZVdlaWdodCI6MC4wLCJMaW5lVHlwZSI6MCwiUGFyZW50U3R5bGUiOnsiJHJlZiI6IjExMCJ9fSwiUGFyZW50U3R5bGUiOnsiJHJlZiI6IjEwNSJ9fSwiVGl0bGVTdHlsZSI6eyIkaWQiOiIzMTIiLCJGb250U2V0dGluZ3MiOnsiJGlkIjoiMzEzIiwiRm9udFNpemUiOjksIkZvbnROYW1lIjoiQ2FsaWJyaSBMaWdodCIsIklzQm9sZCI6dHJ1ZSwiSXNJdGFsaWMiOmZhbHNlLCJJc1VuZGVybGluZWQiOmZhbHNlLCJQYXJlbnRTdHlsZSI6eyIkcmVmIjoiMTE0In19LCJBdXRvU2l6ZSI6MiwiRm9yZWdyb3VuZCI6eyIkcmVmIjoiMTE1In0sIk1heFdpZHRoIjozNS4yNS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MTQiLCJMaW5lQ29sb3IiOm51bGwsIkxpbmVXZWlnaHQiOjAuMCwiTGluZVR5cGUiOjAsIlBhcmVudFN0eWxlIjpudWxsfSwiUGFyZW50U3R5bGUiOnsiJHJlZiI6IjExMyJ9fSwiRGF0ZVN0eWxlIjp7IiRpZCI6IjMxNSIsIkZvbnRTZXR0aW5ncyI6eyIkaWQiOiIzMTYiLCJGb250U2l6ZSI6NywiRm9udE5hbWUiOiJDYWxpYnJpIExpZ2h0IiwiSXNCb2xkIjpmYWxzZSwiSXNJdGFsaWMiOmZhbHNlLCJJc1VuZGVybGluZWQiOmZhbHNlLCJQYXJlbnRTdHlsZSI6eyIkcmVmIjoiMTIxIn19LCJBdXRvU2l6ZSI6MiwiRm9yZWdyb3VuZCI6eyIkcmVmIjoiMTIyIn0sIk1heFdpZHRoIjoyMi41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xNyIsIkxpbmVDb2xvciI6bnVsbCwiTGluZVdlaWdodCI6MC4wLCJMaW5lVHlwZSI6MCwiUGFyZW50U3R5bGUiOm51bGx9LCJQYXJlbnRTdHlsZSI6eyIkcmVmIjoiMTIwIn19LCJEYXRlRm9ybWF0Ijp7IiRyZWYiOiIxMjcifSwiV2Vla051bWJlcmluZyI6eyIkaWQiOiIzMTgiLCJGb3JtYXQiOjAsIklzVmlzaWJsZSI6ZmFsc2UsIkxhc3RLbm93blZpc2liaWxpdHlTdGF0ZSI6ZmFsc2V9LCJJc1Zpc2libGUiOnRydWUsIlBhcmVudFN0eWxlIjp7IiRyZWYiOiI4NCJ9fSwiSW5kZXgiOjYsIlNtYXJ0RHVyYXRpb25BY3RpdmF0ZWQiOmZhbHNlLCJEYXRlRm9ybWF0Ijp7IiRyZWYiOiIxMjcifSwiV2Vla051bWJlcmluZyI6eyIkaWQiOiIzMTkiLCJGb3JtYXQiOjAsIklzVmlzaWJsZSI6ZmFsc2UsIkxhc3RLbm93blZpc2liaWxpdHlTdGF0ZSI6ZmFsc2V9LCJJZCI6ImQzNGU4OGI1LTExZjUtNGNhMS05ZDlhLWE0ZGIyODE5NTY2YSIsIkltcG9ydElkIjpudWxsLCJUaXRsZSI6IlJlaGVhcnNhbCIsIk5vdGUiOm51bGwsIkh5cGVybGluayI6eyIkaWQiOiIzMjAiLCJBZGRyZXNzIjpudWxsLCJTdWJBZGRyZXNzIjpudWxsfSwiSXNDaGFuZ2VkIjpmYWxzZSwiSXNOZXciOmZhbHNlfSx7IiRpZCI6IjMyMSIsIkdyb3VwTmFtZSI6bnVsbCwiU3RhcnREYXRlIjoiMjAyMS0wNy0yNFQxMTozMDowMFoiLCJFbmREYXRlIjoiMjAyMS0wNy0yNFQxMjowMDowMFoiLCJQZXJjZW50YWdlQ29tcGxldGUiOm51bGwsIlN0eWxlIjp7IiRpZCI6IjMyMiIsIlNoYXBlIjowLCJTaGFwZVRoaWNrbmVzcyI6MywiRHVyYXRpb25Gb3JtYXQiOjksIkluY2x1ZGVOb25Xb3JraW5nRGF5c0luRHVyYXRpb24iOmZhbHNlLCJQZXJjZW50YWdlQ29tcGxldGVTdHlsZSI6eyIkaWQiOiIzMjMiLCJGb250U2V0dGluZ3MiOnsiJGlkIjoiMzI0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zMjUiLCJMaW5lQ29sb3IiOm51bGwsIkxpbmVXZWlnaHQiOjAuMCwiTGluZVR5cGUiOjAsIlBhcmVudFN0eWxlIjpudWxsfSwiUGFyZW50U3R5bGUiOnsiJHJlZiI6Ijg1In19LCJEdXJhdGlvblN0eWxlIjp7IiRpZCI6IjMyNiIsIkZvbnRTZXR0aW5ncyI6eyIkaWQiOiIzMjciLCJGb250U2l6ZSI6NywiRm9udE5hbWUiOiJDYWxpYnJpIiwiSXNCb2xkIjpmYWxzZSwiSXNJdGFsaWMiOmZhbHNlLCJJc1VuZGVybGluZWQiOmZhbHNlLCJQYXJlbnRTdHlsZSI6eyIkcmVmIjoiOTMifX0sIkF1dG9TaXplIjowLCJGb3JlZ3JvdW5kIjp7IiRpZCI6IjMyOCIsIkNvbG9yIjp7IiRpZCI6IjMy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MwIiwiTGluZUNvbG9yIjpudWxsLCJMaW5lV2VpZ2h0IjowLjAsIkxpbmVUeXBlIjowLCJQYXJlbnRTdHlsZSI6bnVsbH0sIlBhcmVudFN0eWxlIjp7IiRyZWYiOiI5MiJ9fSwiSG9yaXpvbnRhbENvbm5lY3RvclN0eWxlIjp7IiRpZCI6IjMzMSIsIkxpbmVDb2xvciI6eyIkcmVmIjoiMTAwIn0sIkxpbmVXZWlnaHQiOjAuOCwiTGluZVR5cGUiOjAsIlBhcmVudFN0eWxlIjp7IiRyZWYiOiI5OSJ9fSwiVmVydGljYWxDb25uZWN0b3JTdHlsZSI6eyIkaWQiOiIzMzIiLCJMaW5lQ29sb3IiOnsiJHJlZiI6IjEwMyJ9LCJMaW5lV2VpZ2h0IjowLjAsIkxpbmVUeXBlIjowLCJQYXJlbnRTdHlsZSI6eyIkcmVmIjoiMTAyIn19LCJNYXJnaW4iOm51bGwsIlN0YXJ0RGF0ZVBvc2l0aW9uIjozLCJFbmREYXRlUG9zaXRpb24iOjQsIkRhdGVJc1Zpc2libGUiOnRydWUsIlRpdGxlUG9zaXRpb24iOjUsIkR1cmF0aW9uUG9zaXRpb24iOjIsIlBlcmNlbnRhZ2VDb21wbGV0ZWRQb3NpdGlvbiI6NiwiU3BhY2luZyI6MywiSXNCZWxvd1RpbWViYW5kIjp0cnVlLCJQZXJjZW50YWdlQ29tcGxldGVTaGFwZU9wYWNpdHkiOjM1LCJTaGFwZVN0eWxlIjp7IiRpZCI6IjMzMyIsIk1hcmdpbiI6eyIkcmVmIjoiMTA2In0sIlBhZGRpbmciOnsiJHJlZiI6IjEwNyJ9LCJCYWNrZ3JvdW5kIjp7IiRpZCI6IjMzNCIsIkNvbG9yIjp7IiRpZCI6IjMzNSIsIkEiOjI1NSwiUiI6NzgsIkciOjE2NiwiQiI6MjIwfX0sIklzVmlzaWJsZSI6dHJ1ZSwiV2lkdGgiOjAuMCwiSGVpZ2h0Ijo5LjE1NTAzOTc4NzI5MjQ4LCJCb3JkZXJTdHlsZSI6eyIkaWQiOiIzMzYiLCJMaW5lQ29sb3IiOnsiJHJlZiI6IjExMSJ9LCJMaW5lV2VpZ2h0IjowLjAsIkxpbmVUeXBlIjowLCJQYXJlbnRTdHlsZSI6eyIkcmVmIjoiMTEwIn19LCJQYXJlbnRTdHlsZSI6eyIkcmVmIjoiMTA1In19LCJUaXRsZVN0eWxlIjp7IiRpZCI6IjMzNyIsIkZvbnRTZXR0aW5ncyI6eyIkaWQiOiIzMzgiLCJGb250U2l6ZSI6OSwiRm9udE5hbWUiOiJDYWxpYnJpIExpZ2h0IiwiSXNCb2xkIjp0cnVlLCJJc0l0YWxpYyI6ZmFsc2UsIklzVW5kZXJsaW5lZCI6ZmFsc2UsIlBhcmVudFN0eWxlIjp7IiRyZWYiOiIxMTQifX0sIkF1dG9TaXplIjoyLCJGb3JlZ3JvdW5kIjp7IiRyZWYiOiIxMTUifSwiTWF4V2lkdGgiOjQ1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M5IiwiTGluZUNvbG9yIjpudWxsLCJMaW5lV2VpZ2h0IjowLjAsIkxpbmVUeXBlIjowLCJQYXJlbnRTdHlsZSI6bnVsbH0sIlBhcmVudFN0eWxlIjp7IiRyZWYiOiIxMTMifX0sIkRhdGVTdHlsZSI6eyIkaWQiOiIzNDAiLCJGb250U2V0dGluZ3MiOnsiJGlkIjoiMzQxIiwiRm9udFNpemUiOjcsIkZvbnROYW1lIjoiQ2FsaWJyaSBMaWdodCIsIklzQm9sZCI6ZmFsc2UsIklzSXRhbGljIjpmYWxzZSwiSXNVbmRlcmxpbmVkIjpmYWxzZSwiUGFyZW50U3R5bGUiOnsiJHJlZiI6IjEyMSJ9fSwiQXV0b1NpemUiOjIsIkZvcmVncm91bmQiOnsiJHJlZiI6IjEyMiJ9LCJNYXhXaWR0aCI6MjMuM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QyIiwiTGluZUNvbG9yIjpudWxsLCJMaW5lV2VpZ2h0IjowLjAsIkxpbmVUeXBlIjowLCJQYXJlbnRTdHlsZSI6bnVsbH0sIlBhcmVudFN0eWxlIjp7IiRyZWYiOiIxMjAifX0sIkRhdGVGb3JtYXQiOnsiJHJlZiI6IjEyNyJ9LCJXZWVrTnVtYmVyaW5nIjp7IiRpZCI6IjM0MyIsIkZvcm1hdCI6MCwiSXNWaXNpYmxlIjpmYWxzZSwiTGFzdEtub3duVmlzaWJpbGl0eVN0YXRlIjpmYWxzZX0sIklzVmlzaWJsZSI6dHJ1ZSwiUGFyZW50U3R5bGUiOnsiJHJlZiI6Ijg0In19LCJJbmRleCI6NywiU21hcnREdXJhdGlvbkFjdGl2YXRlZCI6ZmFsc2UsIkRhdGVGb3JtYXQiOnsiJHJlZiI6IjEyNyJ9LCJXZWVrTnVtYmVyaW5nIjp7IiRpZCI6IjM0NCIsIkZvcm1hdCI6MCwiSXNWaXNpYmxlIjpmYWxzZSwiTGFzdEtub3duVmlzaWJpbGl0eVN0YXRlIjpmYWxzZX0sIklkIjoiYTY3MjFlNWYtN2Y3Zi00YjU1LWIzMDMtNDRjMzYxZWRmMGE5IiwiSW1wb3J0SWQiOm51bGwsIlRpdGxlIjoiRmluYWwgdHdlYWtzIiwiTm90ZSI6bnVsbCwiSHlwZXJsaW5rIjp7IiRpZCI6IjM0NSIsIkFkZHJlc3MiOm51bGwsIlN1YkFkZHJlc3MiOm51bGx9LCJJc0NoYW5nZWQiOmZhbHNlLCJJc05ldyI6ZmFsc2V9LHsiJGlkIjoiMzQ2IiwiR3JvdXBOYW1lIjpudWxsLCJTdGFydERhdGUiOiIyMDIxLTA3LTI0VDEyOjAwOjAwWiIsIkVuZERhdGUiOiIyMDIxLTA3LTI0VDEzOjAwOjAwWiIsIlBlcmNlbnRhZ2VDb21wbGV0ZSI6bnVsbCwiU3R5bGUiOnsiJGlkIjoiMzQ3IiwiU2hhcGUiOjAsIlNoYXBlVGhpY2tuZXNzIjozLCJEdXJhdGlvbkZvcm1hdCI6OSwiSW5jbHVkZU5vbldvcmtpbmdEYXlzSW5EdXJhdGlvbiI6ZmFsc2UsIlBlcmNlbnRhZ2VDb21wbGV0ZVN0eWxlIjp7IiRpZCI6IjM0OCIsIkZvbnRTZXR0aW5ncyI6eyIkaWQiOiIzNDk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M1MCIsIkxpbmVDb2xvciI6bnVsbCwiTGluZVdlaWdodCI6MC4wLCJMaW5lVHlwZSI6MCwiUGFyZW50U3R5bGUiOm51bGx9LCJQYXJlbnRTdHlsZSI6eyIkcmVmIjoiODUifX0sIkR1cmF0aW9uU3R5bGUiOnsiJGlkIjoiMzUxIiwiRm9udFNldHRpbmdzIjp7IiRpZCI6IjM1MiIsIkZvbnRTaXplIjo3LCJGb250TmFtZSI6IkNhbGlicmkiLCJJc0JvbGQiOmZhbHNlLCJJc0l0YWxpYyI6ZmFsc2UsIklzVW5kZXJsaW5lZCI6ZmFsc2UsIlBhcmVudFN0eWxlIjp7IiRyZWYiOiI5MyJ9fSwiQXV0b1NpemUiOjAsIkZvcmVncm91bmQiOnsiJGlkIjoiMzUzIiwiQ29sb3IiOnsiJGlkIjoiMzU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TUiLCJMaW5lQ29sb3IiOm51bGwsIkxpbmVXZWlnaHQiOjAuMCwiTGluZVR5cGUiOjAsIlBhcmVudFN0eWxlIjpudWxsfSwiUGFyZW50U3R5bGUiOnsiJHJlZiI6IjkyIn19LCJIb3Jpem9udGFsQ29ubmVjdG9yU3R5bGUiOnsiJGlkIjoiMzU2IiwiTGluZUNvbG9yIjp7IiRyZWYiOiIxMDAifSwiTGluZVdlaWdodCI6MC44LCJMaW5lVHlwZSI6MCwiUGFyZW50U3R5bGUiOnsiJHJlZiI6Ijk5In19LCJWZXJ0aWNhbENvbm5lY3RvclN0eWxlIjp7IiRpZCI6IjM1NyIsIkxpbmVDb2xvciI6eyIkcmVmIjoiMTAzIn0sIkxpbmVXZWlnaHQiOjAuMCwiTGluZVR5cGUiOjAsIlBhcmVudFN0eWxlIjp7IiRyZWYiOiIxMDIifX0sIk1hcmdpbiI6bnVsbCwiU3RhcnREYXRlUG9zaXRpb24iOjMsIkVuZERhdGVQb3NpdGlvbiI6NCwiRGF0ZUlzVmlzaWJsZSI6dHJ1ZSwiVGl0bGVQb3NpdGlvbiI6NSwiRHVyYXRpb25Qb3NpdGlvbiI6MiwiUGVyY2VudGFnZUNvbXBsZXRlZFBvc2l0aW9uIjo2LCJTcGFjaW5nIjozLCJJc0JlbG93VGltZWJhbmQiOnRydWUsIlBlcmNlbnRhZ2VDb21wbGV0ZVNoYXBlT3BhY2l0eSI6MzUsIlNoYXBlU3R5bGUiOnsiJGlkIjoiMzU4IiwiTWFyZ2luIjp7IiRyZWYiOiIxMDYifSwiUGFkZGluZyI6eyIkcmVmIjoiMTA3In0sIkJhY2tncm91bmQiOnsiJGlkIjoiMzU5IiwiQ29sb3IiOnsiJGlkIjoiMzYwIiwiQSI6MjU1LCJSIjoyMjcsIkciOjQ1LCJCIjoxNDV9fSwiSXNWaXNpYmxlIjp0cnVlLCJXaWR0aCI6MC4wLCJIZWlnaHQiOjkuMTU1MDM5Nzg3MjkyNDgsIkJvcmRlclN0eWxlIjp7IiRpZCI6IjM2MSIsIkxpbmVDb2xvciI6eyIkcmVmIjoiMTExIn0sIkxpbmVXZWlnaHQiOjAuMCwiTGluZVR5cGUiOjAsIlBhcmVudFN0eWxlIjp7IiRyZWYiOiIxMTAifX0sIlBhcmVudFN0eWxlIjp7IiRyZWYiOiIxMDUifX0sIlRpdGxlU3R5bGUiOnsiJGlkIjoiMzYyIiwiRm9udFNldHRpbmdzIjp7IiRpZCI6IjM2MyIsIkZvbnRTaXplIjo5LCJGb250TmFtZSI6IkNhbGlicmkgTGlnaHQiLCJJc0JvbGQiOnRydWUsIklzSXRhbGljIjpmYWxzZSwiSXNVbmRlcmxpbmVkIjpmYWxzZSwiUGFyZW50U3R5bGUiOnsiJHJlZiI6IjExNCJ9fSwiQXV0b1NpemUiOjAsIkZvcmVncm91bmQiOnsiJHJlZiI6IjExNSJ9LCJNYXhXaWR0aCI6NzI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Y0IiwiTGluZUNvbG9yIjpudWxsLCJMaW5lV2VpZ2h0IjowLjAsIkxpbmVUeXBlIjowLCJQYXJlbnRTdHlsZSI6bnVsbH0sIlBhcmVudFN0eWxlIjp7IiRyZWYiOiIxMTMifX0sIkRhdGVTdHlsZSI6eyIkaWQiOiIzNjUiLCJGb250U2V0dGluZ3MiOnsiJGlkIjoiMzY2IiwiRm9udFNpemUiOjcsIkZvbnROYW1lIjoiQ2FsaWJyaSBMaWdodCIsIklzQm9sZCI6ZmFsc2UsIklzSXRhbGljIjpmYWxzZSwiSXNVbmRlcmxpbmVkIjpmYWxzZSwiUGFyZW50U3R5bGUiOnsiJHJlZiI6IjEyMSJ9fSwiQXV0b1NpemUiOjIsIkZvcmVncm91bmQiOnsiJHJlZiI6IjEyMiJ9LCJNYXhXaWR0aCI6MjEuNDE2MTQxNTEwMDA5NzY2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2NyIsIkxpbmVDb2xvciI6bnVsbCwiTGluZVdlaWdodCI6MC4wLCJMaW5lVHlwZSI6MCwiUGFyZW50U3R5bGUiOm51bGx9LCJQYXJlbnRTdHlsZSI6eyIkcmVmIjoiMTIwIn19LCJEYXRlRm9ybWF0Ijp7IiRyZWYiOiIxMjcifSwiV2Vla051bWJlcmluZyI6eyIkaWQiOiIzNjgiLCJGb3JtYXQiOjAsIklzVmlzaWJsZSI6ZmFsc2UsIkxhc3RLbm93blZpc2liaWxpdHlTdGF0ZSI6ZmFsc2V9LCJJc1Zpc2libGUiOnRydWUsIlBhcmVudFN0eWxlIjp7IiRyZWYiOiI4NCJ9fSwiSW5kZXgiOjgsIlNtYXJ0RHVyYXRpb25BY3RpdmF0ZWQiOmZhbHNlLCJEYXRlRm9ybWF0Ijp7IiRyZWYiOiIxMjcifSwiV2Vla051bWJlcmluZyI6eyIkaWQiOiIzNjkiLCJGb3JtYXQiOjAsIklzVmlzaWJsZSI6ZmFsc2UsIkxhc3RLbm93blZpc2liaWxpdHlTdGF0ZSI6ZmFsc2V9LCJJZCI6IjFkYTBiMmE5LTExZDgtNDYxOC1iOGRjLTQ1NTMyYTUxYmJjOCIsIkltcG9ydElkIjpudWxsLCJUaXRsZSI6IkNhbmRpZGF0ZXMnIGx1bmNoIiwiTm90ZSI6bnVsbCwiSHlwZXJsaW5rIjp7IiRpZCI6IjM3MCIsIkFkZHJlc3MiOm51bGwsIlN1YkFkZHJlc3MiOm51bGx9LCJJc0NoYW5nZWQiOmZhbHNlLCJJc05ldyI6ZmFsc2V9LHsiJGlkIjoiMzcxIiwiR3JvdXBOYW1lIjpudWxsLCJTdGFydERhdGUiOiIyMDIxLTA3LTI0VDEzOjAwOjAwWiIsIkVuZERhdGUiOiIyMDIxLTA3LTI0VDE3OjAwOjAwWiIsIlBlcmNlbnRhZ2VDb21wbGV0ZSI6bnVsbCwiU3R5bGUiOnsiJGlkIjoiMzcyIiwiU2hhcGUiOjYsIlNoYXBlVGhpY2tuZXNzIjozLCJEdXJhdGlvbkZvcm1hdCI6OSwiSW5jbHVkZU5vbldvcmtpbmdEYXlzSW5EdXJhdGlvbiI6ZmFsc2UsIlBlcmNlbnRhZ2VDb21wbGV0ZVN0eWxlIjp7IiRpZCI6IjM3MyIsIkZvbnRTZXR0aW5ncyI6eyIkaWQiOiIzNzQiLCJGb250U2l6ZSI6MTAsIkZvbnROYW1lIjoiQ2FsaWJyaSIsIklzQm9sZCI6ZmFsc2UsIklzSXRhbGljIjpmYWxzZSwiSXNVbmRlcmxpbmVkIjpmYWxzZSwiUGFyZW50U3R5bGUiOnsiJHJlZiI6Ijg2In19LCJBdXRvU2l6ZSI6MCwiRm9yZWdyb3VuZCI6eyIkcmVmIjoiODcifSwiTWF4V2lkdGgiOjIw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M3NSIsIkxpbmVDb2xvciI6bnVsbCwiTGluZVdlaWdodCI6MC4wLCJMaW5lVHlwZSI6MCwiUGFyZW50U3R5bGUiOm51bGx9LCJQYXJlbnRTdHlsZSI6eyIkcmVmIjoiODUifX0sIkR1cmF0aW9uU3R5bGUiOnsiJGlkIjoiMzc2IiwiRm9udFNldHRpbmdzIjp7IiRpZCI6IjM3NyIsIkZvbnRTaXplIjo3LCJGb250TmFtZSI6IkNhbGlicmkiLCJJc0JvbGQiOmZhbHNlLCJJc0l0YWxpYyI6ZmFsc2UsIklzVW5kZXJsaW5lZCI6ZmFsc2UsIlBhcmVudFN0eWxlIjp7IiRyZWYiOiI5MyJ9fSwiQXV0b1NpemUiOjAsIkZvcmVncm91bmQiOnsiJGlkIjoiMzc4IiwiQ29sb3IiOnsiJGlkIjoiMzc5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ODAiLCJMaW5lQ29sb3IiOm51bGwsIkxpbmVXZWlnaHQiOjAuMCwiTGluZVR5cGUiOjAsIlBhcmVudFN0eWxlIjpudWxsfSwiUGFyZW50U3R5bGUiOnsiJHJlZiI6IjkyIn19LCJIb3Jpem9udGFsQ29ubmVjdG9yU3R5bGUiOnsiJGlkIjoiMzgxIiwiTGluZUNvbG9yIjp7IiRyZWYiOiIxMDAifSwiTGluZVdlaWdodCI6MC44LCJMaW5lVHlwZSI6MCwiUGFyZW50U3R5bGUiOnsiJHJlZiI6Ijk5In19LCJWZXJ0aWNhbENvbm5lY3RvclN0eWxlIjp7IiRpZCI6IjM4MiIsIkxpbmVDb2xvciI6eyIkcmVmIjoiMTAzIn0sIkxpbmVXZWlnaHQiOjAuMCwiTGluZVR5cGUiOjAsIlBhcmVudFN0eWxlIjp7IiRyZWYiOiIxMDIifX0sIk1hcmdpbiI6bnVsbCwiU3RhcnREYXRlUG9zaXRpb24iOjMsIkVuZERhdGVQb3NpdGlvbiI6NCwiRGF0ZUlzVmlzaWJsZSI6dHJ1ZSwiVGl0bGVQb3NpdGlvbiI6NSwiRHVyYXRpb25Qb3NpdGlvbiI6MiwiUGVyY2VudGFnZUNvbXBsZXRlZFBvc2l0aW9uIjo2LCJTcGFjaW5nIjozLCJJc0JlbG93VGltZWJhbmQiOnRydWUsIlBlcmNlbnRhZ2VDb21wbGV0ZVNoYXBlT3BhY2l0eSI6MzUsIlNoYXBlU3R5bGUiOnsiJGlkIjoiMzgzIiwiTWFyZ2luIjp7IiRyZWYiOiIxMDYifSwiUGFkZGluZyI6eyIkcmVmIjoiMTA3In0sIkJhY2tncm91bmQiOnsiJGlkIjoiMzg0IiwiQ29sb3IiOnsiJGlkIjoiMzg1IiwiQSI6MjU1LCJSIjoxMzcsIkciOjExMywiQiI6MjI1fX0sIklzVmlzaWJsZSI6dHJ1ZSwiV2lkdGgiOjAuMCwiSGVpZ2h0Ijo5LjE1NTAzOTc4NzI5MjQ4LCJCb3JkZXJTdHlsZSI6eyIkaWQiOiIzODYiLCJMaW5lQ29sb3IiOnsiJHJlZiI6IjExMSJ9LCJMaW5lV2VpZ2h0IjowLjAsIkxpbmVUeXBlIjowLCJQYXJlbnRTdHlsZSI6eyIkcmVmIjoiMTEwIn19LCJQYXJlbnRTdHlsZSI6eyIkcmVmIjoiMTA1In19LCJUaXRsZVN0eWxlIjp7IiRpZCI6IjM4NyIsIkZvbnRTZXR0aW5ncyI6eyIkaWQiOiIzODgiLCJGb250U2l6ZSI6OSwiRm9udE5hbWUiOiJDYWxpYnJpIExpZ2h0IiwiSXNCb2xkIjp0cnVlLCJJc0l0YWxpYyI6ZmFsc2UsIklzVW5kZXJsaW5lZCI6ZmFsc2UsIlBhcmVudFN0eWxlIjp7IiRyZWYiOiIxMTQifX0sIkF1dG9TaXplIjowLCJGb3JlZ3JvdW5kIjp7IiRyZWYiOiIxMTUifSwiTWF4V2lkdGgiOjcyMC4w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M4OSIsIkxpbmVDb2xvciI6bnVsbCwiTGluZVdlaWdodCI6MC4wLCJMaW5lVHlwZSI6MCwiUGFyZW50U3R5bGUiOm51bGx9LCJQYXJlbnRTdHlsZSI6eyIkcmVmIjoiMTEzIn19LCJEYXRlU3R5bGUiOnsiJGlkIjoiMzkwIiwiRm9udFNldHRpbmdzIjp7IiRpZCI6IjM5MSIsIkZvbnRTaXplIjo3LCJGb250TmFtZSI6IkNhbGlicmkgTGlnaHQiLCJJc0JvbGQiOmZhbHNlLCJJc0l0YWxpYyI6ZmFsc2UsIklzVW5kZXJsaW5lZCI6ZmFsc2UsIlBhcmVudFN0eWxlIjp7IiRyZWYiOiIxMjEifX0sIkF1dG9TaXplIjoyLCJGb3JlZ3JvdW5kIjp7IiRyZWYiOiIxMjIifSwiTWF4V2lkdGgiOjE5L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kyIiwiTGluZUNvbG9yIjpudWxsLCJMaW5lV2VpZ2h0IjowLjAsIkxpbmVUeXBlIjowLCJQYXJlbnRTdHlsZSI6bnVsbH0sIlBhcmVudFN0eWxlIjp7IiRyZWYiOiIxMjAifX0sIkRhdGVGb3JtYXQiOnsiJHJlZiI6IjEyNyJ9LCJXZWVrTnVtYmVyaW5nIjp7IiRpZCI6IjM5MyIsIkZvcm1hdCI6MCwiSXNWaXNpYmxlIjpmYWxzZSwiTGFzdEtub3duVmlzaWJpbGl0eVN0YXRlIjpmYWxzZX0sIklzVmlzaWJsZSI6dHJ1ZSwiUGFyZW50U3R5bGUiOnsiJHJlZiI6Ijg0In19LCJJbmRleCI6OSwiU21hcnREdXJhdGlvbkFjdGl2YXRlZCI6ZmFsc2UsIkRhdGVGb3JtYXQiOnsiJHJlZiI6IjEyNyJ9LCJXZWVrTnVtYmVyaW5nIjp7IiRpZCI6IjM5NCIsIkZvcm1hdCI6MCwiSXNWaXNpYmxlIjpmYWxzZSwiTGFzdEtub3duVmlzaWJpbGl0eVN0YXRlIjpmYWxzZX0sIklkIjoiNWQ0MGQxNTEtMGM4NC00Njg1LWFkYjQtZDQxMDgzOGM5NDM3IiwiSW1wb3J0SWQiOm51bGwsIlRpdGxlIjoiQ2FuZGlkYXRlcycgYXNzZW1ibHkiLCJOb3RlIjpudWxsLCJIeXBlcmxpbmsiOnsiJGlkIjoiMzk1IiwiQWRkcmVzcyI6bnVsbCwiU3ViQWRkcmVzcyI6bnVsbH0sIklzQ2hhbmdlZCI6ZmFsc2UsIklzTmV3IjpmYWxzZX0seyIkaWQiOiIzOTYiLCJHcm91cE5hbWUiOm51bGwsIlN0YXJ0RGF0ZSI6IjIwMjEtMDctMjRUMTU6MzA6MDBaIiwiRW5kRGF0ZSI6IjIwMjEtMDctMjRUMTY6MDA6MDBaIiwiUGVyY2VudGFnZUNvbXBsZXRlIjpudWxsLCJTdHlsZSI6eyIkaWQiOiIzOTciLCJTaGFwZSI6MCwiU2hhcGVUaGlja25lc3MiOjMsIkR1cmF0aW9uRm9ybWF0Ijo5LCJJbmNsdWRlTm9uV29ya2luZ0RheXNJbkR1cmF0aW9uIjpmYWxzZSwiUGVyY2VudGFnZUNvbXBsZXRlU3R5bGUiOnsiJGlkIjoiMzk4IiwiRm9udFNldHRpbmdzIjp7IiRpZCI6IjM5OSIsIkZvbnRTaXplIjoxMCwiRm9udE5hbWUiOiJDYWxpYnJpIiwiSXNCb2xkIjpmYWxzZSwiSXNJdGFsaWMiOmZhbHNlLCJJc1VuZGVybGluZWQiOmZhbHNlLCJQYXJlbnRTdHlsZSI6eyIkcmVmIjoiODYifX0sIkF1dG9TaXplIjowLCJGb3JlZ3JvdW5kIjp7IiRyZWYiOiI4NyJ9LCJNYXhXaWR0aCI6MjA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NDAwIiwiTGluZUNvbG9yIjpudWxsLCJMaW5lV2VpZ2h0IjowLjAsIkxpbmVUeXBlIjowLCJQYXJlbnRTdHlsZSI6bnVsbH0sIlBhcmVudFN0eWxlIjp7IiRyZWYiOiI4NSJ9fSwiRHVyYXRpb25TdHlsZSI6eyIkaWQiOiI0MDEiLCJGb250U2V0dGluZ3MiOnsiJGlkIjoiNDAyIiwiRm9udFNpemUiOjcsIkZvbnROYW1lIjoiQ2FsaWJyaSIsIklzQm9sZCI6ZmFsc2UsIklzSXRhbGljIjpmYWxzZSwiSXNVbmRlcmxpbmVkIjpmYWxzZSwiUGFyZW50U3R5bGUiOnsiJHJlZiI6IjkzIn19LCJBdXRvU2l6ZSI6MCwiRm9yZWdyb3VuZCI6eyIkaWQiOiI0MDMiLCJDb2xvciI6eyIkaWQiOiI0MD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wNSIsIkxpbmVDb2xvciI6bnVsbCwiTGluZVdlaWdodCI6MC4wLCJMaW5lVHlwZSI6MCwiUGFyZW50U3R5bGUiOm51bGx9LCJQYXJlbnRTdHlsZSI6eyIkcmVmIjoiOTIifX0sIkhvcml6b250YWxDb25uZWN0b3JTdHlsZSI6eyIkaWQiOiI0MDYiLCJMaW5lQ29sb3IiOnsiJHJlZiI6IjEwMCJ9LCJMaW5lV2VpZ2h0IjowLjgsIkxpbmVUeXBlIjowLCJQYXJlbnRTdHlsZSI6eyIkcmVmIjoiOTkifX0sIlZlcnRpY2FsQ29ubmVjdG9yU3R5bGUiOnsiJGlkIjoiNDA3IiwiTGluZUNvbG9yIjp7IiRyZWYiOiIxMDMifSwiTGluZVdlaWdodCI6MC4wLCJMaW5lVHlwZSI6MCwiUGFyZW50U3R5bGUiOnsiJHJlZiI6IjEwMiJ9fSwiTWFyZ2luIjpudWxsLCJTdGFydERhdGVQb3NpdGlvbiI6MywiRW5kRGF0ZVBvc2l0aW9uIjo0LCJEYXRlSXNWaXNpYmxlIjp0cnVlLCJUaXRsZVBvc2l0aW9uIjo1LCJEdXJhdGlvblBvc2l0aW9uIjoyLCJQZXJjZW50YWdlQ29tcGxldGVkUG9zaXRpb24iOjYsIlNwYWNpbmciOjMsIklzQmVsb3dUaW1lYmFuZCI6dHJ1ZSwiUGVyY2VudGFnZUNvbXBsZXRlU2hhcGVPcGFjaXR5IjozNSwiU2hhcGVTdHlsZSI6eyIkaWQiOiI0MDgiLCJNYXJnaW4iOnsiJHJlZiI6IjEwNiJ9LCJQYWRkaW5nIjp7IiRyZWYiOiIxMDcifSwiQmFja2dyb3VuZCI6eyIkaWQiOiI0MDkiLCJDb2xvciI6eyIkaWQiOiI0MTAiLCJBIjoyNTUsIlIiOjIxMywiRyI6NzEsIkIiOjExNX19LCJJc1Zpc2libGUiOnRydWUsIldpZHRoIjowLjAsIkhlaWdodCI6OS4xNTUwMzk3ODcyOTI0OCwiQm9yZGVyU3R5bGUiOnsiJGlkIjoiNDExIiwiTGluZUNvbG9yIjp7IiRyZWYiOiIxMTEifSwiTGluZVdlaWdodCI6MC4wLCJMaW5lVHlwZSI6MCwiUGFyZW50U3R5bGUiOnsiJHJlZiI6IjExMCJ9fSwiUGFyZW50U3R5bGUiOnsiJHJlZiI6IjEwNSJ9fSwiVGl0bGVTdHlsZSI6eyIkaWQiOiI0MTIiLCJGb250U2V0dGluZ3MiOnsiJGlkIjoiNDEzIiwiRm9udFNpemUiOjksIkZvbnROYW1lIjoiQ2FsaWJyaSBMaWdodCIsIklzQm9sZCI6dHJ1ZSwiSXNJdGFsaWMiOmZhbHNlLCJJc1VuZGVybGluZWQiOmZhbHNlLCJQYXJlbnRTdHlsZSI6eyIkcmVmIjoiMTE0In19LCJBdXRvU2l6ZSI6MiwiRm9yZWdyb3VuZCI6eyIkcmVmIjoiMTE1In0sIk1heFdpZHRoIjozMS41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QxNCIsIkxpbmVDb2xvciI6bnVsbCwiTGluZVdlaWdodCI6MC4wLCJMaW5lVHlwZSI6MCwiUGFyZW50U3R5bGUiOm51bGx9LCJQYXJlbnRTdHlsZSI6eyIkcmVmIjoiMTEzIn19LCJEYXRlU3R5bGUiOnsiJGlkIjoiNDE1IiwiRm9udFNldHRpbmdzIjp7IiRpZCI6IjQxNiIsIkZvbnRTaXplIjo3LCJGb250TmFtZSI6IkNhbGlicmkgTGlnaHQiLCJJc0JvbGQiOmZhbHNlLCJJc0l0YWxpYyI6ZmFsc2UsIklzVW5kZXJsaW5lZCI6ZmFsc2UsIlBhcmVudFN0eWxlIjp7IiRyZWYiOiIxMjEifX0sIkF1dG9TaXplIjoyLCJGb3JlZ3JvdW5kIjp7IiRyZWYiOiIxMjIifSwiTWF4V2lkdGgiOjE5LjU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E3IiwiTGluZUNvbG9yIjpudWxsLCJMaW5lV2VpZ2h0IjowLjAsIkxpbmVUeXBlIjowLCJQYXJlbnRTdHlsZSI6bnVsbH0sIlBhcmVudFN0eWxlIjp7IiRyZWYiOiIxMjAifX0sIkRhdGVGb3JtYXQiOnsiJHJlZiI6IjEyNyJ9LCJXZWVrTnVtYmVyaW5nIjp7IiRpZCI6IjQxOCIsIkZvcm1hdCI6MCwiSXNWaXNpYmxlIjpmYWxzZSwiTGFzdEtub3duVmlzaWJpbGl0eVN0YXRlIjpmYWxzZX0sIklzVmlzaWJsZSI6dHJ1ZSwiUGFyZW50U3R5bGUiOnsiJHJlZiI6Ijg0In19LCJJbmRleCI6MTAsIlNtYXJ0RHVyYXRpb25BY3RpdmF0ZWQiOmZhbHNlLCJEYXRlRm9ybWF0Ijp7IiRyZWYiOiIxMjcifSwiV2Vla051bWJlcmluZyI6eyIkaWQiOiI0MTkiLCJGb3JtYXQiOjAsIklzVmlzaWJsZSI6ZmFsc2UsIkxhc3RLbm93blZpc2liaWxpdHlTdGF0ZSI6ZmFsc2V9LCJJZCI6ImFjM2JlMGY1LWVmZTktNDVjZS1iNWEzLWFmZWE3OTIyOTA1NyIsIkltcG9ydElkIjpudWxsLCJUaXRsZSI6IkJhbGxvdGluZyIsIk5vdGUiOm51bGwsIkh5cGVybGluayI6eyIkaWQiOiI0MjAiLCJBZGRyZXNzIjpudWxsLCJTdWJBZGRyZXNzIjpudWxsfSwiSXNDaGFuZ2VkIjpmYWxzZSwiSXNOZXciOmZhbHNlfSx7IiRpZCI6IjQyMSIsIkdyb3VwTmFtZSI6bnVsbCwiU3RhcnREYXRlIjoiMjAyMS0wNy0yNFQxNjowMDowMFoiLCJFbmREYXRlIjoiMjAyMS0wNy0yNFQxNjo0NTowMFoiLCJQZXJjZW50YWdlQ29tcGxldGUiOm51bGwsIlN0eWxlIjp7IiRpZCI6IjQyMiIsIlNoYXBlIjowLCJTaGFwZVRoaWNrbmVzcyI6MywiRHVyYXRpb25Gb3JtYXQiOjksIkluY2x1ZGVOb25Xb3JraW5nRGF5c0luRHVyYXRpb24iOmZhbHNlLCJQZXJjZW50YWdlQ29tcGxldGVTdHlsZSI6eyIkaWQiOiI0MjMiLCJGb250U2V0dGluZ3MiOnsiJGlkIjoiNDI0IiwiRm9udFNpemUiOjEwLCJGb250TmFtZSI6IkNhbGlicmkiLCJJc0JvbGQiOmZhbHNlLCJJc0l0YWxpYyI6ZmFsc2UsIklzVW5kZXJsaW5lZCI6ZmFsc2UsIlBhcmVudFN0eWxlIjp7IiRyZWYiOiI4NiJ9fSwiQXV0b1NpemUiOjAsIkZvcmVncm91bmQiOnsiJHJlZiI6Ijg3In0sIk1heFdpZHRoIjoyMD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0MjUiLCJMaW5lQ29sb3IiOm51bGwsIkxpbmVXZWlnaHQiOjAuMCwiTGluZVR5cGUiOjAsIlBhcmVudFN0eWxlIjpudWxsfSwiUGFyZW50U3R5bGUiOnsiJHJlZiI6Ijg1In19LCJEdXJhdGlvblN0eWxlIjp7IiRpZCI6IjQyNiIsIkZvbnRTZXR0aW5ncyI6eyIkaWQiOiI0MjciLCJGb250U2l6ZSI6NywiRm9udE5hbWUiOiJDYWxpYnJpIiwiSXNCb2xkIjpmYWxzZSwiSXNJdGFsaWMiOmZhbHNlLCJJc1VuZGVybGluZWQiOmZhbHNlLCJQYXJlbnRTdHlsZSI6eyIkcmVmIjoiOTMifX0sIkF1dG9TaXplIjowLCJGb3JlZ3JvdW5kIjp7IiRpZCI6IjQyOCIsIkNvbG9yIjp7IiRpZCI6IjQy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MwIiwiTGluZUNvbG9yIjpudWxsLCJMaW5lV2VpZ2h0IjowLjAsIkxpbmVUeXBlIjowLCJQYXJlbnRTdHlsZSI6bnVsbH0sIlBhcmVudFN0eWxlIjp7IiRyZWYiOiI5MiJ9fSwiSG9yaXpvbnRhbENvbm5lY3RvclN0eWxlIjp7IiRpZCI6IjQzMSIsIkxpbmVDb2xvciI6eyIkcmVmIjoiMTAwIn0sIkxpbmVXZWlnaHQiOjAuOCwiTGluZVR5cGUiOjAsIlBhcmVudFN0eWxlIjp7IiRyZWYiOiI5OSJ9fSwiVmVydGljYWxDb25uZWN0b3JTdHlsZSI6eyIkaWQiOiI0MzIiLCJMaW5lQ29sb3IiOnsiJHJlZiI6IjEwMyJ9LCJMaW5lV2VpZ2h0IjowLjAsIkxpbmVUeXBlIjowLCJQYXJlbnRTdHlsZSI6eyIkcmVmIjoiMTAyIn19LCJNYXJnaW4iOm51bGwsIlN0YXJ0RGF0ZVBvc2l0aW9uIjozLCJFbmREYXRlUG9zaXRpb24iOjQsIkRhdGVJc1Zpc2libGUiOnRydWUsIlRpdGxlUG9zaXRpb24iOjUsIkR1cmF0aW9uUG9zaXRpb24iOjIsIlBlcmNlbnRhZ2VDb21wbGV0ZWRQb3NpdGlvbiI6NiwiU3BhY2luZyI6MywiSXNCZWxvd1RpbWViYW5kIjp0cnVlLCJQZXJjZW50YWdlQ29tcGxldGVTaGFwZU9wYWNpdHkiOjM1LCJTaGFwZVN0eWxlIjp7IiRpZCI6IjQzMyIsIk1hcmdpbiI6eyIkcmVmIjoiMTA2In0sIlBhZGRpbmciOnsiJHJlZiI6IjEwNyJ9LCJCYWNrZ3JvdW5kIjp7IiRpZCI6IjQzNCIsIkNvbG9yIjp7IiRpZCI6IjQzNSIsIkEiOjI1NSwiUiI6MjEzLCJHIjo3MSwiQiI6MTE1fX0sIklzVmlzaWJsZSI6dHJ1ZSwiV2lkdGgiOjAuMCwiSGVpZ2h0Ijo5LjE1NTAzOTc4NzI5MjQ4LCJCb3JkZXJTdHlsZSI6eyIkaWQiOiI0MzYiLCJMaW5lQ29sb3IiOnsiJHJlZiI6IjExMSJ9LCJMaW5lV2VpZ2h0IjowLjAsIkxpbmVUeXBlIjowLCJQYXJlbnRTdHlsZSI6eyIkcmVmIjoiMTEwIn19LCJQYXJlbnRTdHlsZSI6eyIkcmVmIjoiMTA1In19LCJUaXRsZVN0eWxlIjp7IiRpZCI6IjQzNyIsIkZvbnRTZXR0aW5ncyI6eyIkaWQiOiI0MzgiLCJGb250U2l6ZSI6OSwiRm9udE5hbWUiOiJDYWxpYnJpIExpZ2h0IiwiSXNCb2xkIjp0cnVlLCJJc0l0YWxpYyI6ZmFsc2UsIklzVW5kZXJsaW5lZCI6ZmFsc2UsIlBhcmVudFN0eWxlIjp7IiRyZWYiOiIxMTQifX0sIkF1dG9TaXplIjoyLCJGb3JlZ3JvdW5kIjp7IiRyZWYiOiIxMTUifSwiTWF4V2lkdGgiOjQzLjU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M5IiwiTGluZUNvbG9yIjpudWxsLCJMaW5lV2VpZ2h0IjowLjAsIkxpbmVUeXBlIjowLCJQYXJlbnRTdHlsZSI6bnVsbH0sIlBhcmVudFN0eWxlIjp7IiRyZWYiOiIxMTMifX0sIkRhdGVTdHlsZSI6eyIkaWQiOiI0NDAiLCJGb250U2V0dGluZ3MiOnsiJGlkIjoiNDQxIiwiRm9udFNpemUiOjcsIkZvbnROYW1lIjoiQ2FsaWJyaSBMaWdodCIsIklzQm9sZCI6ZmFsc2UsIklzSXRhbGljIjpmYWxzZSwiSXNVbmRlcmxpbmVkIjpmYWxzZSwiUGFyZW50U3R5bGUiOnsiJHJlZiI6IjEyMSJ9fSwiQXV0b1NpemUiOjIsIkZvcmVncm91bmQiOnsiJHJlZiI6IjEyMiJ9LCJNYXhXaWR0aCI6MTkuNS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NDIiLCJMaW5lQ29sb3IiOm51bGwsIkxpbmVXZWlnaHQiOjAuMCwiTGluZVR5cGUiOjAsIlBhcmVudFN0eWxlIjpudWxsfSwiUGFyZW50U3R5bGUiOnsiJHJlZiI6IjEyMCJ9fSwiRGF0ZUZvcm1hdCI6eyIkcmVmIjoiMTI3In0sIldlZWtOdW1iZXJpbmciOnsiJGlkIjoiNDQzIiwiRm9ybWF0IjowLCJJc1Zpc2libGUiOmZhbHNlLCJMYXN0S25vd25WaXNpYmlsaXR5U3RhdGUiOmZhbHNlfSwiSXNWaXNpYmxlIjp0cnVlLCJQYXJlbnRTdHlsZSI6eyIkcmVmIjoiODQifX0sIkluZGV4IjoxMSwiU21hcnREdXJhdGlvbkFjdGl2YXRlZCI6ZmFsc2UsIkRhdGVGb3JtYXQiOnsiJHJlZiI6IjEyNyJ9LCJXZWVrTnVtYmVyaW5nIjp7IiRpZCI6IjQ0NCIsIkZvcm1hdCI6MCwiSXNWaXNpYmxlIjpmYWxzZSwiTGFzdEtub3duVmlzaWJpbGl0eVN0YXRlIjpmYWxzZX0sIklkIjoiYWU0M2VlZTItMGQzZS00MGRiLWI0YjYtMmQ3MDA0Y2VjYTUyIiwiSW1wb3J0SWQiOm51bGwsIlRpdGxlIjoiQmFsbG90IGNvdW50IiwiTm90ZSI6bnVsbCwiSHlwZXJsaW5rIjp7IiRpZCI6IjQ0NSIsIkFkZHJlc3MiOm51bGwsIlN1YkFkZHJlc3MiOm51bGx9LCJJc0NoYW5nZWQiOmZhbHNlLCJJc05ldyI6ZmFsc2V9XSwiU3dpbWxhbmVzIjpbXSwiTXNQcm9qZWN0SXRlbXNUcmVlIjpudWxsLCJNZXRhZGF0YSI6eyIkaWQiOiI0NDYiLCJSZWNlbnRDb2xvcnNDb2xsZWN0aW9uIjoiW1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fSwiU2V0dGluZ3MiOnsiJGlkIjoiNDQ3IiwiSW1wYU9wdGlvbnMiOnsiJGlkIjoiNDQ4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mYWxzZSwiSW1wb3J0VHlwZSI6MCwiRmlsZVBhdGgiOm51bGwsIlRpbWVDb25maWd1cmF0aW9uIjp7IiRpZCI6IjQ0OSIsIlVzZVRpbWUiOnRydWUsIldvcmtEYXlTdGFydCI6IjA4OjAwOjAwIiwiV29ya0RheUVuZCI6IjE3OjAwOjAwIn0sIkxhc3RVc2VkVGVtcGxhdGVJZCI6IjczNTViNjMzLWFjNjYtNDUyOC04YjRkLTI5OWZhZWRjOWVlOS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Mark picks me up"/>
  <p:tag name="OTLPOSITIONONTASK" val="None"/>
  <p:tag name="OTLRELATEDTASKID" val="00000000-0000-0000-0000-000000000000"/>
  <p:tag name="OTLWEEKNUMBERINGFORMAT" val="WNFormat1"/>
  <p:tag name="OTLWEEKNUMBERINGISVISIBLE" val="False"/>
  <p:tag name="OTLDATE" val="2021-07-24T09:30:00.0000000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My speech time"/>
  <p:tag name="OTLPOSITIONONTASK" val="None"/>
  <p:tag name="OTLRELATEDTASKID" val="00000000-0000-0000-0000-000000000000"/>
  <p:tag name="OTLWEEKNUMBERINGFORMAT" val="WNFormat1"/>
  <p:tag name="OTLWEEKNUMBERINGISVISIBLE" val="False"/>
  <p:tag name="OTLDATE" val="2021-07-24T13:45:00.0000000"/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mPmLowerCase"/>
  <p:tag name="OTLDATEFORMATHOURDIGITS" val="H"/>
  <p:tag name="OTLDATEFORMATTRIM00MINUTES" val="False"/>
  <p:tag name="OTLMTITLE" val="Winner named"/>
  <p:tag name="OTLPOSITIONONTASK" val="None"/>
  <p:tag name="OTLRELATEDTASKID" val="00000000-0000-0000-0000-000000000000"/>
  <p:tag name="OTLWEEKNUMBERINGFORMAT" val="WNFormat1"/>
  <p:tag name="OTLWEEKNUMBERINGISVISIBLE" val="False"/>
  <p:tag name="OTLDATE" val="2021-07-24T17:00:00.0000000"/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h tt"/>
  <p:tag name="OTLTIMEBANDSCALETYPE" val="Hours"/>
  <p:tag name="OTLTIMEBANDQUICKPOSITION" val="Custom"/>
  <p:tag name="OTLTIMEBANDSHAPETYPE" val="RectangleTimeband"/>
  <p:tag name="OTLTIMEBANDTHREEDEFFECTS" val="None"/>
  <p:tag name="OTLTIMEBANDAUTODATERANGE" val="True"/>
  <p:tag name="OTLTIMEBANDSTARTDATE" val="2017-07-24T07:30:00.0000000"/>
  <p:tag name="OTLTIMEBANDWORKINGDAYS" val="Standard"/>
  <p:tag name="OTLTIMEBANDELAPSEDTIMEEXTENSION" val="False"/>
  <p:tag name="OTLTIMEBANDUSETIME" val="True"/>
  <p:tag name="OTLTIMEBANDTIMECONFIGWORKDAYSTART" val="08:00:00"/>
  <p:tag name="OTLTIMEBANDTIMECONFIGWORKDAYEND" val="17:00:00"/>
  <p:tag name="OTLTIMEBANDAPPENDYEARONYEARCHANGE" val="True"/>
  <p:tag name="OTLTIMEBANDSCALEMARKING" val="None"/>
  <p:tag name="OTLRIGHTENDCAPSMARGINRIGHT" val="25"/>
  <p:tag name="OTLLEFTENDCAPSMARGINLEFT" val="25"/>
  <p:tag name="OTLTIMEBANDSHAPEPADDINGTOP" val="7"/>
  <p:tag name="OTLTIMEBANDFYSTARTMONTH" val="January"/>
  <p:tag name="OTLTIMEBANDSHOWFYLABEL" val="True"/>
  <p:tag name="OTLTIMEBANDUSESTARTINGOFTHEYEARFORFYNUMBERING" val="True"/>
  <p:tag name="OTLTIMEBANDENDDATE" val="2021-07-24T17:00:00.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Hid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07:30:00.0000000Z"/>
  <p:tag name="OTLENDDATE" val="2021-07-24T08:45:00.0000000Z"/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08:50:00.0000000Z"/>
  <p:tag name="OTLENDDATE" val="2021-07-24T09:25:00.0000000Z"/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09:30:00.0000000Z"/>
  <p:tag name="OTLENDDATE" val="2021-07-24T10:15:00.0000000Z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10:30:00.0000000Z"/>
  <p:tag name="OTLENDDATE" val="2021-07-24T11:30:00.0000000Z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11:30:00.0000000Z"/>
  <p:tag name="OTLENDDATE" val="2021-07-24T12:00:00.0000000Z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12:00:00.0000000Z"/>
  <p:tag name="OTLENDDATE" val="2021-07-24T13:00:00.0000000Z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13:00:00.0000000Z"/>
  <p:tag name="OTLENDDATE" val="2021-07-24T17:00:00.0000000Z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15:30:00.0000000Z"/>
  <p:tag name="OTLENDDATE" val="2021-07-24T16:00:00.0000000Z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False"/>
  <p:tag name="OTLDATEFORMATTIMEISVISIBLE" val="True"/>
  <p:tag name="OTLDATEFORMATAMPMDESIGNATOR" val="ApLowerCase"/>
  <p:tag name="OTLDATEFORMATHOURDIGITS" val="H"/>
  <p:tag name="OTLDATEFORMATTRIM00MINUTES" val="False"/>
  <p:tag name="OTLDURATIONFORMAT" val="mins"/>
  <p:tag name="OTLSPACING" val="3"/>
  <p:tag name="OTLSHAPETHICKNESSTYPE" val="Custom"/>
  <p:tag name="OTLWEEKNUMBERINGFORMAT" val="WNFormat1"/>
  <p:tag name="OTLWEEKNUMBERINGISVISIBLE" val="False"/>
  <p:tag name="OTLSTARTDATE" val="2021-07-24T16:00:00.0000000Z"/>
  <p:tag name="OTLENDDATE" val="2021-07-24T16:45:00.0000000Z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120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2017-02-13T13:57:15Z</dcterms:created>
  <dcterms:modified xsi:type="dcterms:W3CDTF">2020-12-04T12:11:25Z</dcterms:modified>
</cp:coreProperties>
</file>