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4EFFC-01D0-466B-89B4-873B48FE498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9E1C7-4567-4EDD-B873-CC3B6855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2C32-1D04-433D-9B29-8F2A59D48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7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80FF1-C63E-E5ED-194B-B3BC93161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30EFE-9F24-18C2-1DC7-EF637292D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C9B47-96FE-73F5-B368-3A8794A1D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A779E-3811-BE34-AD4B-6CDCED78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8996E-5A62-14A1-B3A8-ECF47694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A37A6-919F-427D-F7A2-895BE383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EB585-6371-A1DF-BDD8-533E17D91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A36DF-E991-2B7A-F46D-8EA67B7F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6CB8-91D4-FB9F-E1CF-BA90907F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C248A-4DF2-F3D6-3D7B-ABB46D64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1270A9-7EC8-4096-66A8-EAC139CE5D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DE551-6FC9-1796-C299-A01AD18AD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D9E16-BAE7-8C21-D79B-C7F502E3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229C4-59EC-B387-05E5-F7779CD16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55092-89E3-3DE7-F658-A9087DEA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2F9E-ACA8-300F-2D9C-215F96AA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C4610-E8D1-1F2A-FCC6-EFCB8D4A5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8AC9C-FBA8-C91D-4CD9-A1AE6A74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AD8F5-C449-1269-E648-9CECB998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465C9-B165-7862-9275-FD730FBA6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0B74-EBA1-E262-7BC4-B2ACC0C4F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1F0A8-9CA3-0082-C554-430316A1D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27FE3-29A0-1457-631E-6765E103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6135B-0FD5-47A7-F990-2F24A05F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C36E-E792-59A1-DF79-E6619E78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1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6D42-7BFD-BEAF-9AF6-F32B8DC3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F4D0D-7A26-E252-81BA-A4A341968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16FF2-2EBF-F5CB-1873-4175442F4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CB7F5-9C61-E7AF-1EF5-A9128CA3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34E18-8730-F48A-A2AC-348AD7431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94F88-CD9C-31B1-0003-8450C5C1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9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47CF-B8E2-A31E-7A02-5514510C9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BEEE-872F-7D3F-823B-436E2C811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E6899-35BA-9669-4186-D8DE5BBAD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5BF1D2-A75B-23B0-99AC-2C2B4919E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B3BFD-965B-A237-B83B-67C83EE98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372FE-208F-E7AB-194A-FFC744D3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E9CF5-5EBF-74E3-AEC1-C6A36DE2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AC508-437C-7E72-407B-11298E73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5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883D-F663-CCAB-F2A2-0AF60A4B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520A4-EE8B-02C7-16B4-BF404B2C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F36071-B33F-423D-E2AD-6190CBE0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D1909-4C5D-FBB6-0371-E178D639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5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3A9C69-61F9-402B-5D59-EED39932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1EDA1-E601-04C5-BE0E-95AB4E3B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90BC5-FA8C-23AC-9332-6316D2A8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110C5-7DB7-6CA4-3177-40AB7720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605C3-4471-F962-065E-744178AD1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8B284-B1F0-6DD9-0F5D-5041590C8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3990B-45EA-A78E-9856-8D36ADB2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F46C7-70CE-C7B6-EFD0-FF647609F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E8256-82F5-ABB6-1FD5-889056C6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4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9972-C24D-A1A7-A632-3E80A1D5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62C83-85ED-9507-3122-5DF624FCF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84CA5-56A8-0ED9-BF35-902C9D818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A0EE8-C263-B160-6A04-73477A43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E1159-C983-F1DC-8543-2E9EEA67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5D5B3-482C-0571-BE5F-64CE4FA0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0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E3991-E24C-96A1-A4BC-A7A04000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A8C5D-B996-9680-3957-F36D20D1C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FDC16-D494-F6B0-6679-1EDFFFAE1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7545D2-8BB6-47BC-BFFF-09B644B595B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38382-854F-E84A-7AA3-41100A2D7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717AF-596A-EF8D-12B8-6707AA4BB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4785B0-AFCA-4911-9823-D6201D579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9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slideLayout" Target="../slideLayouts/slideLayout7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notesSlide" Target="../notesSlides/notesSlide1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image" Target="../media/image3.png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TLSHAPE_SL_9ce507ecfc0245399f11c03cd8c50a90_BackgroundRectangle">
            <a:extLst>
              <a:ext uri="{FF2B5EF4-FFF2-40B4-BE49-F238E27FC236}">
                <a16:creationId xmlns:a16="http://schemas.microsoft.com/office/drawing/2014/main" id="{514F10FE-A13A-FE3F-09BB-FABD6B21082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710688"/>
            <a:ext cx="11290300" cy="760603"/>
          </a:xfrm>
          <a:prstGeom prst="rect">
            <a:avLst/>
          </a:prstGeom>
          <a:solidFill>
            <a:srgbClr val="418AB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bfad4826a86748a189ade22cd32c0b6e_BackgroundRectangle">
            <a:extLst>
              <a:ext uri="{FF2B5EF4-FFF2-40B4-BE49-F238E27FC236}">
                <a16:creationId xmlns:a16="http://schemas.microsoft.com/office/drawing/2014/main" id="{E23F3922-183A-5AE0-A6A0-9CF7041DDA2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496691"/>
            <a:ext cx="11290300" cy="1370203"/>
          </a:xfrm>
          <a:prstGeom prst="rect">
            <a:avLst/>
          </a:prstGeom>
          <a:solidFill>
            <a:srgbClr val="A7B824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d93d321adf89484fb12aefb7a52183c5_BackgroundRectangle">
            <a:extLst>
              <a:ext uri="{FF2B5EF4-FFF2-40B4-BE49-F238E27FC236}">
                <a16:creationId xmlns:a16="http://schemas.microsoft.com/office/drawing/2014/main" id="{D6B91A05-FC98-D5AC-31E9-F5C86D7EDA5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892294"/>
            <a:ext cx="11290300" cy="511302"/>
          </a:xfrm>
          <a:prstGeom prst="rect">
            <a:avLst/>
          </a:prstGeom>
          <a:solidFill>
            <a:srgbClr val="F69200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84ba4dfcea7a435083bef79fa96f23f4_BackgroundRectangle">
            <a:extLst>
              <a:ext uri="{FF2B5EF4-FFF2-40B4-BE49-F238E27FC236}">
                <a16:creationId xmlns:a16="http://schemas.microsoft.com/office/drawing/2014/main" id="{9251AD34-1FAC-C7F8-04E3-90B327F7A4D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441696"/>
            <a:ext cx="11290300" cy="1141603"/>
          </a:xfrm>
          <a:prstGeom prst="rect">
            <a:avLst/>
          </a:prstGeom>
          <a:solidFill>
            <a:srgbClr val="1DA38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2A_1fe79171ed1c4d1f90df88e18c2c5453_BackgroundRectangle" hidden="1">
            <a:extLst>
              <a:ext uri="{FF2B5EF4-FFF2-40B4-BE49-F238E27FC236}">
                <a16:creationId xmlns:a16="http://schemas.microsoft.com/office/drawing/2014/main" id="{6A8AA063-9BBD-AADC-7F36-84F483342DD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82527" y="2710688"/>
            <a:ext cx="9867900" cy="7606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SL2A_50d28a22653c4710bbb51a6b7b32413c_BackgroundRectangle" hidden="1">
            <a:extLst>
              <a:ext uri="{FF2B5EF4-FFF2-40B4-BE49-F238E27FC236}">
                <a16:creationId xmlns:a16="http://schemas.microsoft.com/office/drawing/2014/main" id="{58D4E04B-1793-E9A8-BA5C-AF1F064CA27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82527" y="3496691"/>
            <a:ext cx="9867900" cy="13702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SL2A_d45c8cdeab2342aa929a01da26d53ccd_BackgroundRectangle" hidden="1">
            <a:extLst>
              <a:ext uri="{FF2B5EF4-FFF2-40B4-BE49-F238E27FC236}">
                <a16:creationId xmlns:a16="http://schemas.microsoft.com/office/drawing/2014/main" id="{E97ECD6F-B56B-7B23-78FE-762F44A608A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482527" y="4892294"/>
            <a:ext cx="9867900" cy="51130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2A_8f67b377deac43f3bc85336a39b58e7e_BackgroundRectangle" hidden="1">
            <a:extLst>
              <a:ext uri="{FF2B5EF4-FFF2-40B4-BE49-F238E27FC236}">
                <a16:creationId xmlns:a16="http://schemas.microsoft.com/office/drawing/2014/main" id="{7E7355AD-9FC0-0F35-2372-F606F6B741A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482527" y="5441696"/>
            <a:ext cx="9867900" cy="11416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TLSHAPE_TB_00000000000000000000000000000000_LeftEndCaps" hidden="1">
            <a:extLst>
              <a:ext uri="{FF2B5EF4-FFF2-40B4-BE49-F238E27FC236}">
                <a16:creationId xmlns:a16="http://schemas.microsoft.com/office/drawing/2014/main" id="{BCCCF32E-7F6C-B4A7-3B48-2E23B1381E8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252" name="OTLSHAPE_TB_00000000000000000000000000000000_RightEndCaps" hidden="1">
            <a:extLst>
              <a:ext uri="{FF2B5EF4-FFF2-40B4-BE49-F238E27FC236}">
                <a16:creationId xmlns:a16="http://schemas.microsoft.com/office/drawing/2014/main" id="{FF2817A5-AA34-4CC1-9ADE-3651385C676D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2025</a:t>
            </a:r>
          </a:p>
        </p:txBody>
      </p:sp>
      <p:cxnSp>
        <p:nvCxnSpPr>
          <p:cNvPr id="57" name="OTLSHAPE_M_07af9f56b58f4b1583dcb84bbe338cec_Connector1">
            <a:extLst>
              <a:ext uri="{FF2B5EF4-FFF2-40B4-BE49-F238E27FC236}">
                <a16:creationId xmlns:a16="http://schemas.microsoft.com/office/drawing/2014/main" id="{F216C305-24AA-4AC8-2AD6-50EFD299206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249923" y="1607024"/>
            <a:ext cx="0" cy="6861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OTLSHAPE_M_20328788f7604097a023aeb0d5de53a1_Connector1">
            <a:extLst>
              <a:ext uri="{FF2B5EF4-FFF2-40B4-BE49-F238E27FC236}">
                <a16:creationId xmlns:a16="http://schemas.microsoft.com/office/drawing/2014/main" id="{D93A22E6-6501-84AD-CED0-78499470C2B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095659" y="1612138"/>
            <a:ext cx="0" cy="58750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OTLSHAPE_M_07af9f56b58f4b1583dcb84bbe338cec_Connector2">
            <a:extLst>
              <a:ext uri="{FF2B5EF4-FFF2-40B4-BE49-F238E27FC236}">
                <a16:creationId xmlns:a16="http://schemas.microsoft.com/office/drawing/2014/main" id="{A2119394-F0EF-9015-A41D-281D26593C56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249923" y="1878330"/>
            <a:ext cx="0" cy="32131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TLSHAPE_TB_00000000000000000000000000000000_ScaleContainer">
            <a:extLst>
              <a:ext uri="{FF2B5EF4-FFF2-40B4-BE49-F238E27FC236}">
                <a16:creationId xmlns:a16="http://schemas.microsoft.com/office/drawing/2014/main" id="{B0C4F556-E558-E39E-EBC6-DE30BE813A2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609527" y="2263140"/>
            <a:ext cx="9740900" cy="182880"/>
          </a:xfrm>
          <a:prstGeom prst="round2SameRect">
            <a:avLst/>
          </a:prstGeom>
          <a:solidFill>
            <a:srgbClr val="F6920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9ce507ecfc0245399f11c03cd8c50a90_HeaderRectangle">
            <a:extLst>
              <a:ext uri="{FF2B5EF4-FFF2-40B4-BE49-F238E27FC236}">
                <a16:creationId xmlns:a16="http://schemas.microsoft.com/office/drawing/2014/main" id="{456036E4-5D6E-6F3D-EB24-D94CC654093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2710688"/>
            <a:ext cx="1422400" cy="760603"/>
          </a:xfrm>
          <a:prstGeom prst="rect">
            <a:avLst/>
          </a:prstGeom>
          <a:solidFill>
            <a:srgbClr val="418AB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bfad4826a86748a189ade22cd32c0b6e_HeaderRectangle">
            <a:extLst>
              <a:ext uri="{FF2B5EF4-FFF2-40B4-BE49-F238E27FC236}">
                <a16:creationId xmlns:a16="http://schemas.microsoft.com/office/drawing/2014/main" id="{56996962-EFCF-CF4E-BFA0-FFC11413FC0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3496691"/>
            <a:ext cx="1422400" cy="1370203"/>
          </a:xfrm>
          <a:prstGeom prst="rect">
            <a:avLst/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d93d321adf89484fb12aefb7a52183c5_HeaderRectangle">
            <a:extLst>
              <a:ext uri="{FF2B5EF4-FFF2-40B4-BE49-F238E27FC236}">
                <a16:creationId xmlns:a16="http://schemas.microsoft.com/office/drawing/2014/main" id="{7E8A09A8-4ADE-EAD2-D12A-532A9189514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4892294"/>
            <a:ext cx="1422400" cy="511302"/>
          </a:xfrm>
          <a:prstGeom prst="rect">
            <a:avLst/>
          </a:prstGeom>
          <a:solidFill>
            <a:srgbClr val="F6920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84ba4dfcea7a435083bef79fa96f23f4_HeaderRectangle">
            <a:extLst>
              <a:ext uri="{FF2B5EF4-FFF2-40B4-BE49-F238E27FC236}">
                <a16:creationId xmlns:a16="http://schemas.microsoft.com/office/drawing/2014/main" id="{0559E4DB-2B67-69E7-5F00-5D26AAC341D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5441696"/>
            <a:ext cx="1422400" cy="1141603"/>
          </a:xfrm>
          <a:prstGeom prst="rect">
            <a:avLst/>
          </a:prstGeom>
          <a:solidFill>
            <a:srgbClr val="1DA38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TB_00000000000000000000000000000000_MiddleScaleContainer">
            <a:extLst>
              <a:ext uri="{FF2B5EF4-FFF2-40B4-BE49-F238E27FC236}">
                <a16:creationId xmlns:a16="http://schemas.microsoft.com/office/drawing/2014/main" id="{A8066AE5-4CFA-6A3F-7E16-A2B4B45A1D3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609527" y="2455164"/>
            <a:ext cx="97409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1DA38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TB_00000000000000000000000000000000_BottomScaleContainer" hidden="1">
            <a:extLst>
              <a:ext uri="{FF2B5EF4-FFF2-40B4-BE49-F238E27FC236}">
                <a16:creationId xmlns:a16="http://schemas.microsoft.com/office/drawing/2014/main" id="{F3B9EA63-8FD6-3574-4481-E0E1E57E882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609527" y="2263140"/>
            <a:ext cx="0" cy="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44546A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2A_1fe79171ed1c4d1f90df88e18c2c5453_HeaderRectangle" hidden="1">
            <a:extLst>
              <a:ext uri="{FF2B5EF4-FFF2-40B4-BE49-F238E27FC236}">
                <a16:creationId xmlns:a16="http://schemas.microsoft.com/office/drawing/2014/main" id="{EE985FBD-F5C4-F9CF-4A27-26607F52ACB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482527" y="2710688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TLSHAPE_SL2A_50d28a22653c4710bbb51a6b7b32413c_HeaderRectangle" hidden="1">
            <a:extLst>
              <a:ext uri="{FF2B5EF4-FFF2-40B4-BE49-F238E27FC236}">
                <a16:creationId xmlns:a16="http://schemas.microsoft.com/office/drawing/2014/main" id="{7E25A9EA-858C-463D-445B-E21DDC6FD23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482527" y="3496691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TLSHAPE_SL2A_d45c8cdeab2342aa929a01da26d53ccd_HeaderRectangle" hidden="1">
            <a:extLst>
              <a:ext uri="{FF2B5EF4-FFF2-40B4-BE49-F238E27FC236}">
                <a16:creationId xmlns:a16="http://schemas.microsoft.com/office/drawing/2014/main" id="{98648C35-C3EA-45DE-B1A5-D4FF6543D4B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482527" y="4892294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2A_8f67b377deac43f3bc85336a39b58e7e_HeaderRectangle" hidden="1">
            <a:extLst>
              <a:ext uri="{FF2B5EF4-FFF2-40B4-BE49-F238E27FC236}">
                <a16:creationId xmlns:a16="http://schemas.microsoft.com/office/drawing/2014/main" id="{8C0C0805-23BF-C0F5-08BA-75E7AC254C9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482527" y="5441696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OTLSHAPE_G_00000000000000000000000000000000_ShapeBelow0">
            <a:extLst>
              <a:ext uri="{FF2B5EF4-FFF2-40B4-BE49-F238E27FC236}">
                <a16:creationId xmlns:a16="http://schemas.microsoft.com/office/drawing/2014/main" id="{D7B0CAE1-2A3E-3481-4635-ECA47B4598C8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003936" y="2647188"/>
            <a:ext cx="0" cy="393611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1">
            <a:extLst>
              <a:ext uri="{FF2B5EF4-FFF2-40B4-BE49-F238E27FC236}">
                <a16:creationId xmlns:a16="http://schemas.microsoft.com/office/drawing/2014/main" id="{232FA67B-F586-07B2-6137-8600E97B80FC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4398345" y="2647188"/>
            <a:ext cx="0" cy="393611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2">
            <a:extLst>
              <a:ext uri="{FF2B5EF4-FFF2-40B4-BE49-F238E27FC236}">
                <a16:creationId xmlns:a16="http://schemas.microsoft.com/office/drawing/2014/main" id="{8C81B301-B3A4-B011-3A95-2BE3EE8065D3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5792755" y="2647188"/>
            <a:ext cx="0" cy="393611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3">
            <a:extLst>
              <a:ext uri="{FF2B5EF4-FFF2-40B4-BE49-F238E27FC236}">
                <a16:creationId xmlns:a16="http://schemas.microsoft.com/office/drawing/2014/main" id="{C0901064-DCDC-C6B9-76FD-ED6F86B15ACD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7210024" y="2647188"/>
            <a:ext cx="0" cy="393611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4">
            <a:extLst>
              <a:ext uri="{FF2B5EF4-FFF2-40B4-BE49-F238E27FC236}">
                <a16:creationId xmlns:a16="http://schemas.microsoft.com/office/drawing/2014/main" id="{9CA8CB4F-2BE5-57D8-7138-3364D927E94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8558716" y="2647188"/>
            <a:ext cx="0" cy="393611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OTLSHAPE_G_00000000000000000000000000000000_ShapeBelow5">
            <a:extLst>
              <a:ext uri="{FF2B5EF4-FFF2-40B4-BE49-F238E27FC236}">
                <a16:creationId xmlns:a16="http://schemas.microsoft.com/office/drawing/2014/main" id="{E3AC8E6F-1315-658A-9E84-27A4D2442CCB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9953125" y="2647188"/>
            <a:ext cx="0" cy="393611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OTLSHAPE_SLT_5236c86714b94efba4f77b707bfc335d_Shape">
            <a:extLst>
              <a:ext uri="{FF2B5EF4-FFF2-40B4-BE49-F238E27FC236}">
                <a16:creationId xmlns:a16="http://schemas.microsoft.com/office/drawing/2014/main" id="{4EFCE094-00FE-6664-4319-59B0E4CC296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792400" y="2778189"/>
            <a:ext cx="228600" cy="127000"/>
          </a:xfrm>
          <a:prstGeom prst="chevron">
            <a:avLst/>
          </a:prstGeom>
          <a:solidFill>
            <a:srgbClr val="418A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TLSHAPE_SLT_0cc2360959de4f388a5058a88bd862e5_Shape">
            <a:extLst>
              <a:ext uri="{FF2B5EF4-FFF2-40B4-BE49-F238E27FC236}">
                <a16:creationId xmlns:a16="http://schemas.microsoft.com/office/drawing/2014/main" id="{8EA9F849-84AA-7477-24B5-06B7445C6EF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072514" y="2778189"/>
            <a:ext cx="596900" cy="127000"/>
          </a:xfrm>
          <a:prstGeom prst="chevron">
            <a:avLst/>
          </a:prstGeom>
          <a:solidFill>
            <a:srgbClr val="418A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2" name="OTLSHAPE_SLT_2797adfe8ea640669ce7072778afe28a_Shape">
            <a:extLst>
              <a:ext uri="{FF2B5EF4-FFF2-40B4-BE49-F238E27FC236}">
                <a16:creationId xmlns:a16="http://schemas.microsoft.com/office/drawing/2014/main" id="{FA3EA819-9C46-DE07-693F-F78C1F5C5C0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01034" y="3276791"/>
            <a:ext cx="596900" cy="127000"/>
          </a:xfrm>
          <a:prstGeom prst="chevron">
            <a:avLst/>
          </a:prstGeom>
          <a:solidFill>
            <a:srgbClr val="418A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4" name="OTLSHAPE_SLT_527334ec204541ca8607a8ef6ce47bed_Shape">
            <a:extLst>
              <a:ext uri="{FF2B5EF4-FFF2-40B4-BE49-F238E27FC236}">
                <a16:creationId xmlns:a16="http://schemas.microsoft.com/office/drawing/2014/main" id="{782ADC5E-11E0-13F1-C175-700FF7BD9BE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964022" y="3027490"/>
            <a:ext cx="596900" cy="127000"/>
          </a:xfrm>
          <a:prstGeom prst="chevron">
            <a:avLst/>
          </a:prstGeom>
          <a:solidFill>
            <a:srgbClr val="418A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8" name="OTLSHAPE_SLT_a81bc5b2d6244c53bab757946dd58df4_Shape">
            <a:extLst>
              <a:ext uri="{FF2B5EF4-FFF2-40B4-BE49-F238E27FC236}">
                <a16:creationId xmlns:a16="http://schemas.microsoft.com/office/drawing/2014/main" id="{F7B052ED-A432-BBC3-60F9-6E473A95CFA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186810" y="3720592"/>
            <a:ext cx="6477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T_aaaeaebd5fd54cbf99301004fbcd47b3_Shape">
            <a:extLst>
              <a:ext uri="{FF2B5EF4-FFF2-40B4-BE49-F238E27FC236}">
                <a16:creationId xmlns:a16="http://schemas.microsoft.com/office/drawing/2014/main" id="{8B7BFF36-F56B-DAED-FA6D-F1F839B2275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718374" y="3720592"/>
            <a:ext cx="5715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T_8049673626d64f0688c7d1c9e0950227_Shape">
            <a:extLst>
              <a:ext uri="{FF2B5EF4-FFF2-40B4-BE49-F238E27FC236}">
                <a16:creationId xmlns:a16="http://schemas.microsoft.com/office/drawing/2014/main" id="{2125F84D-7F8D-C8F3-C0FC-60D5226F2C4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5266994" y="4625594"/>
            <a:ext cx="482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T_6091f48bfcf84164b3b8bc1e192728ea_Shape">
            <a:extLst>
              <a:ext uri="{FF2B5EF4-FFF2-40B4-BE49-F238E27FC236}">
                <a16:creationId xmlns:a16="http://schemas.microsoft.com/office/drawing/2014/main" id="{78961A8C-456A-9C15-8010-0006349DC6D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621134" y="4625594"/>
            <a:ext cx="9017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T_ef8a62a4b415467c864114c20f3f4a2e_Shape">
            <a:extLst>
              <a:ext uri="{FF2B5EF4-FFF2-40B4-BE49-F238E27FC236}">
                <a16:creationId xmlns:a16="http://schemas.microsoft.com/office/drawing/2014/main" id="{D83D0FB3-42CD-2987-38D8-88A6B2104ED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747037" y="4173093"/>
            <a:ext cx="482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T_17de39148d8f4290b0ed6a996e676c91_Shape">
            <a:extLst>
              <a:ext uri="{FF2B5EF4-FFF2-40B4-BE49-F238E27FC236}">
                <a16:creationId xmlns:a16="http://schemas.microsoft.com/office/drawing/2014/main" id="{866CE4CA-E527-715B-BA6D-FB8F8202B3B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255387" y="4173093"/>
            <a:ext cx="10795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SLT_3de6411f31bc48a3b62da63111c09dac_Shape">
            <a:extLst>
              <a:ext uri="{FF2B5EF4-FFF2-40B4-BE49-F238E27FC236}">
                <a16:creationId xmlns:a16="http://schemas.microsoft.com/office/drawing/2014/main" id="{B17F7A81-9A20-1F17-C107-0D5FB35AAD5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249939" y="4959795"/>
            <a:ext cx="673100" cy="1270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F692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T_a65afaae7e864c1689827d45996b77c0_Shape">
            <a:extLst>
              <a:ext uri="{FF2B5EF4-FFF2-40B4-BE49-F238E27FC236}">
                <a16:creationId xmlns:a16="http://schemas.microsoft.com/office/drawing/2014/main" id="{590BEB03-DC49-557B-D2C6-D69D5344BE1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318517" y="5209096"/>
            <a:ext cx="647700" cy="1270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F692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T_d9a9cd98230d4b9b8308d6e96e365d4a_Shape">
            <a:extLst>
              <a:ext uri="{FF2B5EF4-FFF2-40B4-BE49-F238E27FC236}">
                <a16:creationId xmlns:a16="http://schemas.microsoft.com/office/drawing/2014/main" id="{4EAB7AC6-D1B5-44CD-947E-AABCA9C9A041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958574" y="5665597"/>
            <a:ext cx="6477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1DA38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SLT_6ca51be5ed1b4aa4b446f0e3e91c14d6_Shape">
            <a:extLst>
              <a:ext uri="{FF2B5EF4-FFF2-40B4-BE49-F238E27FC236}">
                <a16:creationId xmlns:a16="http://schemas.microsoft.com/office/drawing/2014/main" id="{5CF1783B-9534-4FBD-6C99-2A356CDAA9B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781503" y="6041898"/>
            <a:ext cx="6477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1DA38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SLT_671150a6153e46d6b550b2090529b149_Shape">
            <a:extLst>
              <a:ext uri="{FF2B5EF4-FFF2-40B4-BE49-F238E27FC236}">
                <a16:creationId xmlns:a16="http://schemas.microsoft.com/office/drawing/2014/main" id="{616A1765-06D2-E428-1173-CD91A30608CD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673012" y="6418199"/>
            <a:ext cx="6477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1DA38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TB_00000000000000000000000000000000_ElapsedTime" hidden="1">
            <a:extLst>
              <a:ext uri="{FF2B5EF4-FFF2-40B4-BE49-F238E27FC236}">
                <a16:creationId xmlns:a16="http://schemas.microsoft.com/office/drawing/2014/main" id="{3D286DE1-2BE8-7E9B-B4B8-57427A2B366B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609527" y="226314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SLT_0cc2360959de4f388a5058a88bd862e5_ShapePercentage" hidden="1">
            <a:extLst>
              <a:ext uri="{FF2B5EF4-FFF2-40B4-BE49-F238E27FC236}">
                <a16:creationId xmlns:a16="http://schemas.microsoft.com/office/drawing/2014/main" id="{AC846580-A330-2545-6970-CFEBE91320A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072514" y="27781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OTLSHAPE_SLT_5236c86714b94efba4f77b707bfc335d_ShapePercentage" hidden="1">
            <a:extLst>
              <a:ext uri="{FF2B5EF4-FFF2-40B4-BE49-F238E27FC236}">
                <a16:creationId xmlns:a16="http://schemas.microsoft.com/office/drawing/2014/main" id="{221C3760-C3D2-6F17-9E17-F19BDF0C378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792400" y="27781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OTLSHAPE_SLT_527334ec204541ca8607a8ef6ce47bed_ShapePercentage" hidden="1">
            <a:extLst>
              <a:ext uri="{FF2B5EF4-FFF2-40B4-BE49-F238E27FC236}">
                <a16:creationId xmlns:a16="http://schemas.microsoft.com/office/drawing/2014/main" id="{2738E9C5-7EDF-6691-B6E9-A88DC7AAFCCE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964022" y="302749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OTLSHAPE_SLT_2797adfe8ea640669ce7072778afe28a_ShapePercentage" hidden="1">
            <a:extLst>
              <a:ext uri="{FF2B5EF4-FFF2-40B4-BE49-F238E27FC236}">
                <a16:creationId xmlns:a16="http://schemas.microsoft.com/office/drawing/2014/main" id="{E2E141B1-AF08-8326-6311-67726B18AF84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501034" y="327679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9" name="OTLSHAPE_SLT_a81bc5b2d6244c53bab757946dd58df4_ShapePercentage" hidden="1">
            <a:extLst>
              <a:ext uri="{FF2B5EF4-FFF2-40B4-BE49-F238E27FC236}">
                <a16:creationId xmlns:a16="http://schemas.microsoft.com/office/drawing/2014/main" id="{DB200A0A-0FFE-9A5B-7B42-11459C4A0944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186810" y="372059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T_aaaeaebd5fd54cbf99301004fbcd47b3_ShapePercentage" hidden="1">
            <a:extLst>
              <a:ext uri="{FF2B5EF4-FFF2-40B4-BE49-F238E27FC236}">
                <a16:creationId xmlns:a16="http://schemas.microsoft.com/office/drawing/2014/main" id="{2D8E7ED1-E939-1040-EFD7-8DBE51B3892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4718374" y="372059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T_ef8a62a4b415467c864114c20f3f4a2e_ShapePercentage" hidden="1">
            <a:extLst>
              <a:ext uri="{FF2B5EF4-FFF2-40B4-BE49-F238E27FC236}">
                <a16:creationId xmlns:a16="http://schemas.microsoft.com/office/drawing/2014/main" id="{1FE4A442-574B-DD44-9342-422576EB24F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5747037" y="4173093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TLSHAPE_SLT_17de39148d8f4290b0ed6a996e676c91_ShapePercentage" hidden="1">
            <a:extLst>
              <a:ext uri="{FF2B5EF4-FFF2-40B4-BE49-F238E27FC236}">
                <a16:creationId xmlns:a16="http://schemas.microsoft.com/office/drawing/2014/main" id="{3FA4568B-BADD-C2A6-8BE5-BC06497B89F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255387" y="4173093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T_8049673626d64f0688c7d1c9e0950227_ShapePercentage" hidden="1">
            <a:extLst>
              <a:ext uri="{FF2B5EF4-FFF2-40B4-BE49-F238E27FC236}">
                <a16:creationId xmlns:a16="http://schemas.microsoft.com/office/drawing/2014/main" id="{7088EF37-89A3-3A0B-1595-F22EC5ACC5CE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266994" y="4625594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SLT_6091f48bfcf84164b3b8bc1e192728ea_ShapePercentage" hidden="1">
            <a:extLst>
              <a:ext uri="{FF2B5EF4-FFF2-40B4-BE49-F238E27FC236}">
                <a16:creationId xmlns:a16="http://schemas.microsoft.com/office/drawing/2014/main" id="{1DB067A6-C569-0785-2963-B257FC7A21BA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3621134" y="4625594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3de6411f31bc48a3b62da63111c09dac_ShapePercentage" hidden="1">
            <a:extLst>
              <a:ext uri="{FF2B5EF4-FFF2-40B4-BE49-F238E27FC236}">
                <a16:creationId xmlns:a16="http://schemas.microsoft.com/office/drawing/2014/main" id="{729FAF2C-1C01-16F5-5310-E650C09FAEFF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249939" y="4959795"/>
            <a:ext cx="0" cy="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TLSHAPE_SLT_a65afaae7e864c1689827d45996b77c0_ShapePercentage" hidden="1">
            <a:extLst>
              <a:ext uri="{FF2B5EF4-FFF2-40B4-BE49-F238E27FC236}">
                <a16:creationId xmlns:a16="http://schemas.microsoft.com/office/drawing/2014/main" id="{8EF5494E-98CB-CB52-DA46-8DBBF18C45FD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318517" y="5209096"/>
            <a:ext cx="0" cy="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SLT_d9a9cd98230d4b9b8308d6e96e365d4a_ShapePercentage" hidden="1">
            <a:extLst>
              <a:ext uri="{FF2B5EF4-FFF2-40B4-BE49-F238E27FC236}">
                <a16:creationId xmlns:a16="http://schemas.microsoft.com/office/drawing/2014/main" id="{78ABED70-886B-D307-F3AB-FFA2817ECAA3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6958574" y="566559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TLSHAPE_SLT_6ca51be5ed1b4aa4b446f0e3e91c14d6_ShapePercentage" hidden="1">
            <a:extLst>
              <a:ext uri="{FF2B5EF4-FFF2-40B4-BE49-F238E27FC236}">
                <a16:creationId xmlns:a16="http://schemas.microsoft.com/office/drawing/2014/main" id="{8C0EB802-C0A1-264D-FE81-CF23644F0B45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781503" y="604189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SLT_671150a6153e46d6b550b2090529b149_ShapePercentage" hidden="1">
            <a:extLst>
              <a:ext uri="{FF2B5EF4-FFF2-40B4-BE49-F238E27FC236}">
                <a16:creationId xmlns:a16="http://schemas.microsoft.com/office/drawing/2014/main" id="{B02BF443-E165-8795-3D20-9A6C6F9D9176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8673012" y="6418199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9ce507ecfc0245399f11c03cd8c50a90_Header">
            <a:extLst>
              <a:ext uri="{FF2B5EF4-FFF2-40B4-BE49-F238E27FC236}">
                <a16:creationId xmlns:a16="http://schemas.microsoft.com/office/drawing/2014/main" id="{389A1BB8-9D7B-7967-6E8B-31209C1C7B65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2854516"/>
            <a:ext cx="1422400" cy="47294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lt1"/>
                </a:solidFill>
                <a:latin typeface="Segoe UI Semibold" panose="020B0702040204020203" pitchFamily="34" charset="0"/>
              </a:rPr>
              <a:t>Planning &amp; assessment</a:t>
            </a:r>
          </a:p>
        </p:txBody>
      </p:sp>
      <p:sp>
        <p:nvSpPr>
          <p:cNvPr id="24" name="OTLSHAPE_SL_bfad4826a86748a189ade22cd32c0b6e_Header">
            <a:extLst>
              <a:ext uri="{FF2B5EF4-FFF2-40B4-BE49-F238E27FC236}">
                <a16:creationId xmlns:a16="http://schemas.microsoft.com/office/drawing/2014/main" id="{1ED1C2C1-F2EE-4C17-6CD3-7A9CC20FC87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3945318"/>
            <a:ext cx="1422400" cy="47294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lt1"/>
                </a:solidFill>
                <a:latin typeface="Segoe UI Semibold" panose="020B0702040204020203" pitchFamily="34" charset="0"/>
              </a:rPr>
              <a:t>Infrastructure   setup</a:t>
            </a:r>
          </a:p>
        </p:txBody>
      </p:sp>
      <p:sp>
        <p:nvSpPr>
          <p:cNvPr id="27" name="OTLSHAPE_SL_d93d321adf89484fb12aefb7a52183c5_Header">
            <a:extLst>
              <a:ext uri="{FF2B5EF4-FFF2-40B4-BE49-F238E27FC236}">
                <a16:creationId xmlns:a16="http://schemas.microsoft.com/office/drawing/2014/main" id="{6E1370C2-BF99-24F1-39A6-624B6A15906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4911471"/>
            <a:ext cx="1422400" cy="47294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lt1"/>
                </a:solidFill>
                <a:latin typeface="Segoe UI Semibold" panose="020B0702040204020203" pitchFamily="34" charset="0"/>
              </a:rPr>
              <a:t>Full scale implementation</a:t>
            </a:r>
          </a:p>
        </p:txBody>
      </p:sp>
      <p:sp>
        <p:nvSpPr>
          <p:cNvPr id="30" name="OTLSHAPE_SL_84ba4dfcea7a435083bef79fa96f23f4_Header">
            <a:extLst>
              <a:ext uri="{FF2B5EF4-FFF2-40B4-BE49-F238E27FC236}">
                <a16:creationId xmlns:a16="http://schemas.microsoft.com/office/drawing/2014/main" id="{370EB362-9CEA-CD57-0E0D-ADEA543A26A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5776024"/>
            <a:ext cx="1422400" cy="47294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lt1"/>
                </a:solidFill>
                <a:latin typeface="Segoe UI Semibold" panose="020B0702040204020203" pitchFamily="34" charset="0"/>
              </a:rPr>
              <a:t>Review and optimization</a:t>
            </a:r>
          </a:p>
        </p:txBody>
      </p:sp>
      <p:sp>
        <p:nvSpPr>
          <p:cNvPr id="52" name="OTLSHAPE_SL2A_1fe79171ed1c4d1f90df88e18c2c5453_Header" hidden="1">
            <a:extLst>
              <a:ext uri="{FF2B5EF4-FFF2-40B4-BE49-F238E27FC236}">
                <a16:creationId xmlns:a16="http://schemas.microsoft.com/office/drawing/2014/main" id="{CA50A514-34E1-1D2C-DA05-9CDFABF975C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-1873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TLSHAPE_SL2A_50d28a22653c4710bbb51a6b7b32413c_Header" hidden="1">
            <a:extLst>
              <a:ext uri="{FF2B5EF4-FFF2-40B4-BE49-F238E27FC236}">
                <a16:creationId xmlns:a16="http://schemas.microsoft.com/office/drawing/2014/main" id="{7CE6B979-DECE-EE0A-933E-AE14B7547B9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1873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0" name="OTLSHAPE_SL2A_d45c8cdeab2342aa929a01da26d53ccd_Header" hidden="1">
            <a:extLst>
              <a:ext uri="{FF2B5EF4-FFF2-40B4-BE49-F238E27FC236}">
                <a16:creationId xmlns:a16="http://schemas.microsoft.com/office/drawing/2014/main" id="{A0DA7D7E-8783-6364-E40E-9F2C5BE7225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1873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95" name="OTLSHAPE_SL2A_8f67b377deac43f3bc85336a39b58e7e_Header" hidden="1">
            <a:extLst>
              <a:ext uri="{FF2B5EF4-FFF2-40B4-BE49-F238E27FC236}">
                <a16:creationId xmlns:a16="http://schemas.microsoft.com/office/drawing/2014/main" id="{CB8B790E-9BFF-650E-C1F5-7C62011428D4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1873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5" name="OTLSHAPE_TB_00000000000000000000000000000000_TodayMarkerShape" hidden="1">
            <a:extLst>
              <a:ext uri="{FF2B5EF4-FFF2-40B4-BE49-F238E27FC236}">
                <a16:creationId xmlns:a16="http://schemas.microsoft.com/office/drawing/2014/main" id="{87AF9B1B-857D-4342-55B9-3DD6E53C8B0E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867623" y="2647188"/>
            <a:ext cx="63500" cy="60960"/>
          </a:xfrm>
          <a:prstGeom prst="triangle">
            <a:avLst/>
          </a:prstGeom>
          <a:solidFill>
            <a:srgbClr val="FF0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FEB9A15-BE25-DBC1-A16C-8F5AE271ACB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673027" y="2253234"/>
            <a:ext cx="26013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 Black" panose="020B0A02040204020203" pitchFamily="34" charset="0"/>
              </a:rPr>
              <a:t>Jun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7038AE02-11FC-082A-8B2A-ACB9BC26950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067436" y="2253234"/>
            <a:ext cx="298672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Aug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6CE10366-7F75-68AE-DBB3-21266B9B8D6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461846" y="2253234"/>
            <a:ext cx="248081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Oct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EAFA1A16-4FED-3C31-FA5F-9C580F9739A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856255" y="2253234"/>
            <a:ext cx="26975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8">
                <a:solidFill>
                  <a:schemeClr val="lt1"/>
                </a:solidFill>
                <a:latin typeface="Segoe UI Black" panose="020B0A02040204020203" pitchFamily="34" charset="0"/>
              </a:rPr>
              <a:t>Dec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916BDF3E-6855-3C93-34C5-16E2C82F305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273524" y="2253234"/>
            <a:ext cx="258532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8">
                <a:solidFill>
                  <a:schemeClr val="lt1"/>
                </a:solidFill>
                <a:latin typeface="Segoe UI Black" panose="020B0A02040204020203" pitchFamily="34" charset="0"/>
              </a:rPr>
              <a:t>Feb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34BAF348-E89A-3437-2919-8E45F148AF1C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622216" y="2253234"/>
            <a:ext cx="27058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Apr</a:t>
            </a:r>
          </a:p>
        </p:txBody>
      </p:sp>
      <p:sp>
        <p:nvSpPr>
          <p:cNvPr id="49" name="OTLSHAPE_TB_00000000000000000000000000000000_TimescaleInterval7">
            <a:extLst>
              <a:ext uri="{FF2B5EF4-FFF2-40B4-BE49-F238E27FC236}">
                <a16:creationId xmlns:a16="http://schemas.microsoft.com/office/drawing/2014/main" id="{F74E4A02-D548-6D32-CAE3-A3D4067FDA4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016625" y="2253234"/>
            <a:ext cx="26013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 dirty="0">
                <a:solidFill>
                  <a:schemeClr val="lt1"/>
                </a:solidFill>
                <a:latin typeface="Segoe UI Black" panose="020B0A02040204020203" pitchFamily="34" charset="0"/>
              </a:rPr>
              <a:t>Jun</a:t>
            </a:r>
          </a:p>
        </p:txBody>
      </p:sp>
      <p:sp>
        <p:nvSpPr>
          <p:cNvPr id="87" name="OTLSHAPE_SLT_5236c86714b94efba4f77b707bfc335d_Title">
            <a:extLst>
              <a:ext uri="{FF2B5EF4-FFF2-40B4-BE49-F238E27FC236}">
                <a16:creationId xmlns:a16="http://schemas.microsoft.com/office/drawing/2014/main" id="{9E736B68-6AA2-2AF4-31DC-97F5B1A734D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071776" y="2748788"/>
            <a:ext cx="723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Segoe UI" panose="020B0502040204020203" pitchFamily="34" charset="0"/>
              </a:rPr>
              <a:t>AI strategy</a:t>
            </a:r>
            <a:endParaRPr lang="en-US" sz="1100" b="1" spc="-8" dirty="0">
              <a:solidFill>
                <a:schemeClr val="dk1"/>
              </a:solidFill>
              <a:latin typeface="Segoe UI" panose="020B0502040204020203" pitchFamily="34" charset="0"/>
            </a:endParaRPr>
          </a:p>
        </p:txBody>
      </p:sp>
      <p:sp>
        <p:nvSpPr>
          <p:cNvPr id="94" name="OTLSHAPE_SLT_0cc2360959de4f388a5058a88bd862e5_Title">
            <a:extLst>
              <a:ext uri="{FF2B5EF4-FFF2-40B4-BE49-F238E27FC236}">
                <a16:creationId xmlns:a16="http://schemas.microsoft.com/office/drawing/2014/main" id="{FC7A2D2D-8763-2630-5749-B6B7BEBD562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717636" y="2748788"/>
            <a:ext cx="1498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Segoe UI" panose="020B0502040204020203" pitchFamily="34" charset="0"/>
              </a:rPr>
              <a:t>Develop pilot program</a:t>
            </a:r>
          </a:p>
        </p:txBody>
      </p:sp>
      <p:sp>
        <p:nvSpPr>
          <p:cNvPr id="102" name="OTLSHAPE_SLT_2797adfe8ea640669ce7072778afe28a_Title">
            <a:extLst>
              <a:ext uri="{FF2B5EF4-FFF2-40B4-BE49-F238E27FC236}">
                <a16:creationId xmlns:a16="http://schemas.microsoft.com/office/drawing/2014/main" id="{E812418C-3001-84B4-4635-B5481DC5543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146157" y="3247390"/>
            <a:ext cx="1638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Conduct feasibility study</a:t>
            </a:r>
          </a:p>
        </p:txBody>
      </p:sp>
      <p:sp>
        <p:nvSpPr>
          <p:cNvPr id="111" name="OTLSHAPE_SLT_527334ec204541ca8607a8ef6ce47bed_Title">
            <a:extLst>
              <a:ext uri="{FF2B5EF4-FFF2-40B4-BE49-F238E27FC236}">
                <a16:creationId xmlns:a16="http://schemas.microsoft.com/office/drawing/2014/main" id="{5D5926AD-70C5-5948-C22A-52483A14999F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4609144" y="2998089"/>
            <a:ext cx="1841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dk1"/>
                </a:solidFill>
                <a:latin typeface="Segoe UI" panose="020B0502040204020203" pitchFamily="34" charset="0"/>
              </a:rPr>
              <a:t>Select AI tools and platform</a:t>
            </a:r>
            <a:endParaRPr lang="en-US" sz="1100" b="1" spc="-4" dirty="0">
              <a:solidFill>
                <a:schemeClr val="dk1"/>
              </a:solidFill>
              <a:latin typeface="Segoe UI" panose="020B0502040204020203" pitchFamily="34" charset="0"/>
            </a:endParaRPr>
          </a:p>
        </p:txBody>
      </p:sp>
      <p:sp>
        <p:nvSpPr>
          <p:cNvPr id="118" name="OTLSHAPE_SLT_a81bc5b2d6244c53bab757946dd58df4_Title">
            <a:extLst>
              <a:ext uri="{FF2B5EF4-FFF2-40B4-BE49-F238E27FC236}">
                <a16:creationId xmlns:a16="http://schemas.microsoft.com/office/drawing/2014/main" id="{D0253D59-A535-A146-28F1-AF3B69B5E633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186810" y="3534791"/>
            <a:ext cx="1028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Data collection </a:t>
            </a:r>
          </a:p>
        </p:txBody>
      </p:sp>
      <p:sp>
        <p:nvSpPr>
          <p:cNvPr id="127" name="OTLSHAPE_SLT_aaaeaebd5fd54cbf99301004fbcd47b3_Title">
            <a:extLst>
              <a:ext uri="{FF2B5EF4-FFF2-40B4-BE49-F238E27FC236}">
                <a16:creationId xmlns:a16="http://schemas.microsoft.com/office/drawing/2014/main" id="{0EC41A32-7623-6E3C-9274-DED33DD658B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718374" y="3534791"/>
            <a:ext cx="1244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Segoe UI" panose="020B0502040204020203" pitchFamily="34" charset="0"/>
              </a:rPr>
              <a:t>Develop AI models</a:t>
            </a:r>
          </a:p>
        </p:txBody>
      </p:sp>
      <p:sp>
        <p:nvSpPr>
          <p:cNvPr id="135" name="OTLSHAPE_SLT_8049673626d64f0688c7d1c9e0950227_Title">
            <a:extLst>
              <a:ext uri="{FF2B5EF4-FFF2-40B4-BE49-F238E27FC236}">
                <a16:creationId xmlns:a16="http://schemas.microsoft.com/office/drawing/2014/main" id="{F1ED81F2-A603-02E1-8F95-EB850C92B39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797821" y="4634293"/>
            <a:ext cx="1155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AI model training</a:t>
            </a:r>
          </a:p>
        </p:txBody>
      </p:sp>
      <p:sp>
        <p:nvSpPr>
          <p:cNvPr id="142" name="OTLSHAPE_SLT_6091f48bfcf84164b3b8bc1e192728ea_Title">
            <a:extLst>
              <a:ext uri="{FF2B5EF4-FFF2-40B4-BE49-F238E27FC236}">
                <a16:creationId xmlns:a16="http://schemas.microsoft.com/office/drawing/2014/main" id="{D4023D2C-EDC8-94FE-949F-06B0C57C2C3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621134" y="4439793"/>
            <a:ext cx="1054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Segoe UI" panose="020B0502040204020203" pitchFamily="34" charset="0"/>
              </a:rPr>
              <a:t>Update storage </a:t>
            </a:r>
          </a:p>
        </p:txBody>
      </p:sp>
      <p:sp>
        <p:nvSpPr>
          <p:cNvPr id="151" name="OTLSHAPE_SLT_ef8a62a4b415467c864114c20f3f4a2e_Title">
            <a:extLst>
              <a:ext uri="{FF2B5EF4-FFF2-40B4-BE49-F238E27FC236}">
                <a16:creationId xmlns:a16="http://schemas.microsoft.com/office/drawing/2014/main" id="{C80B3104-C0A3-DC5C-4A45-CCCD960B2A6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747037" y="3987292"/>
            <a:ext cx="1168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 dirty="0">
                <a:solidFill>
                  <a:schemeClr val="dk1"/>
                </a:solidFill>
                <a:latin typeface="Segoe UI" panose="020B0502040204020203" pitchFamily="34" charset="0"/>
              </a:rPr>
              <a:t>Validate AI model</a:t>
            </a:r>
          </a:p>
        </p:txBody>
      </p:sp>
      <p:sp>
        <p:nvSpPr>
          <p:cNvPr id="158" name="OTLSHAPE_SLT_17de39148d8f4290b0ed6a996e676c91_Title">
            <a:extLst>
              <a:ext uri="{FF2B5EF4-FFF2-40B4-BE49-F238E27FC236}">
                <a16:creationId xmlns:a16="http://schemas.microsoft.com/office/drawing/2014/main" id="{688A4712-C6D6-CBF3-370A-C7F8EE983533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255387" y="3987292"/>
            <a:ext cx="1676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Upgrade IT infrastructure</a:t>
            </a:r>
          </a:p>
        </p:txBody>
      </p:sp>
      <p:sp>
        <p:nvSpPr>
          <p:cNvPr id="166" name="OTLSHAPE_SLT_3de6411f31bc48a3b62da63111c09dac_Title">
            <a:extLst>
              <a:ext uri="{FF2B5EF4-FFF2-40B4-BE49-F238E27FC236}">
                <a16:creationId xmlns:a16="http://schemas.microsoft.com/office/drawing/2014/main" id="{5D4E76AF-B56C-E61C-8ED8-508C4EE3E5B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962286" y="4930394"/>
            <a:ext cx="1244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Segoe UI" panose="020B0502040204020203" pitchFamily="34" charset="0"/>
              </a:rPr>
              <a:t>Deploy AI Solution</a:t>
            </a:r>
          </a:p>
        </p:txBody>
      </p:sp>
      <p:sp>
        <p:nvSpPr>
          <p:cNvPr id="174" name="OTLSHAPE_SLT_a65afaae7e864c1689827d45996b77c0_Title">
            <a:extLst>
              <a:ext uri="{FF2B5EF4-FFF2-40B4-BE49-F238E27FC236}">
                <a16:creationId xmlns:a16="http://schemas.microsoft.com/office/drawing/2014/main" id="{A927A6FF-3DDE-A885-67B5-83137A41064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070234" y="5179695"/>
            <a:ext cx="1206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8">
                <a:solidFill>
                  <a:schemeClr val="dk1"/>
                </a:solidFill>
                <a:latin typeface="Segoe UI" panose="020B0502040204020203" pitchFamily="34" charset="0"/>
              </a:rPr>
              <a:t>Employee training</a:t>
            </a:r>
          </a:p>
        </p:txBody>
      </p:sp>
      <p:sp>
        <p:nvSpPr>
          <p:cNvPr id="193" name="OTLSHAPE_SLT_d9a9cd98230d4b9b8308d6e96e365d4a_Title">
            <a:extLst>
              <a:ext uri="{FF2B5EF4-FFF2-40B4-BE49-F238E27FC236}">
                <a16:creationId xmlns:a16="http://schemas.microsoft.com/office/drawing/2014/main" id="{120C9671-5E30-FFB1-485C-A5367478A18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958574" y="5479796"/>
            <a:ext cx="1917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Conduct performance review</a:t>
            </a:r>
          </a:p>
        </p:txBody>
      </p:sp>
      <p:sp>
        <p:nvSpPr>
          <p:cNvPr id="201" name="OTLSHAPE_SLT_6ca51be5ed1b4aa4b446f0e3e91c14d6_Title">
            <a:extLst>
              <a:ext uri="{FF2B5EF4-FFF2-40B4-BE49-F238E27FC236}">
                <a16:creationId xmlns:a16="http://schemas.microsoft.com/office/drawing/2014/main" id="{66BDF362-6D43-1FB4-E463-14C7F8CDA612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781503" y="5856097"/>
            <a:ext cx="1905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Optimize AI for performance</a:t>
            </a:r>
          </a:p>
        </p:txBody>
      </p:sp>
      <p:sp>
        <p:nvSpPr>
          <p:cNvPr id="209" name="OTLSHAPE_SLT_671150a6153e46d6b550b2090529b149_Title">
            <a:extLst>
              <a:ext uri="{FF2B5EF4-FFF2-40B4-BE49-F238E27FC236}">
                <a16:creationId xmlns:a16="http://schemas.microsoft.com/office/drawing/2014/main" id="{E47671B6-827F-F333-716D-72A184399A5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673012" y="6232398"/>
            <a:ext cx="1625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Segoe UI" panose="020B0502040204020203" pitchFamily="34" charset="0"/>
              </a:rPr>
              <a:t>Document best practices</a:t>
            </a:r>
          </a:p>
        </p:txBody>
      </p:sp>
      <p:sp>
        <p:nvSpPr>
          <p:cNvPr id="58" name="OTLSHAPE_TB_00000000000000000000000000000000_MiddleTimescaleInterval1">
            <a:extLst>
              <a:ext uri="{FF2B5EF4-FFF2-40B4-BE49-F238E27FC236}">
                <a16:creationId xmlns:a16="http://schemas.microsoft.com/office/drawing/2014/main" id="{D87788A6-0B7F-2880-4F6A-6A17F9382421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673027" y="2445258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lt1"/>
                </a:solidFill>
                <a:latin typeface="Segoe UI" panose="020B0502040204020203" pitchFamily="34" charset="0"/>
              </a:rPr>
              <a:t>Q2</a:t>
            </a:r>
          </a:p>
        </p:txBody>
      </p:sp>
      <p:sp>
        <p:nvSpPr>
          <p:cNvPr id="64" name="OTLSHAPE_TB_00000000000000000000000000000000_MiddleTimescaleInterval2">
            <a:extLst>
              <a:ext uri="{FF2B5EF4-FFF2-40B4-BE49-F238E27FC236}">
                <a16:creationId xmlns:a16="http://schemas.microsoft.com/office/drawing/2014/main" id="{C05FA6F0-BCF0-EF45-B83D-D57A6A85FA4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358802" y="2445258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lt1"/>
                </a:solidFill>
                <a:latin typeface="Segoe UI" panose="020B0502040204020203" pitchFamily="34" charset="0"/>
              </a:rPr>
              <a:t>Q3</a:t>
            </a:r>
          </a:p>
        </p:txBody>
      </p:sp>
      <p:sp>
        <p:nvSpPr>
          <p:cNvPr id="70" name="OTLSHAPE_TB_00000000000000000000000000000000_MiddleTimescaleInterval3">
            <a:extLst>
              <a:ext uri="{FF2B5EF4-FFF2-40B4-BE49-F238E27FC236}">
                <a16:creationId xmlns:a16="http://schemas.microsoft.com/office/drawing/2014/main" id="{05966EF5-3471-D9C9-BE23-BCDD27E96DE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461846" y="2445258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lt1"/>
                </a:solidFill>
                <a:latin typeface="Segoe UI" panose="020B0502040204020203" pitchFamily="34" charset="0"/>
              </a:rPr>
              <a:t>Q4</a:t>
            </a:r>
          </a:p>
        </p:txBody>
      </p:sp>
      <p:sp>
        <p:nvSpPr>
          <p:cNvPr id="180" name="OTLSHAPE_TB_00000000000000000000000000000000_MiddleTimescaleInterval4">
            <a:extLst>
              <a:ext uri="{FF2B5EF4-FFF2-40B4-BE49-F238E27FC236}">
                <a16:creationId xmlns:a16="http://schemas.microsoft.com/office/drawing/2014/main" id="{425F5CE9-7B3E-4C38-051D-4E00AC8F7A7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564890" y="2445258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 dirty="0">
                <a:solidFill>
                  <a:schemeClr val="lt1"/>
                </a:solidFill>
                <a:latin typeface="Segoe UI" panose="020B0502040204020203" pitchFamily="34" charset="0"/>
              </a:rPr>
              <a:t>Q1</a:t>
            </a:r>
          </a:p>
        </p:txBody>
      </p:sp>
      <p:sp>
        <p:nvSpPr>
          <p:cNvPr id="216" name="OTLSHAPE_TB_00000000000000000000000000000000_MiddleTimescaleInterval5">
            <a:extLst>
              <a:ext uri="{FF2B5EF4-FFF2-40B4-BE49-F238E27FC236}">
                <a16:creationId xmlns:a16="http://schemas.microsoft.com/office/drawing/2014/main" id="{14DF52C3-D39A-D5E0-A2FE-048EE06C8D8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622216" y="2445258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lt1"/>
                </a:solidFill>
                <a:latin typeface="Segoe UI" panose="020B0502040204020203" pitchFamily="34" charset="0"/>
              </a:rPr>
              <a:t>Q2</a:t>
            </a:r>
          </a:p>
        </p:txBody>
      </p:sp>
      <p:sp>
        <p:nvSpPr>
          <p:cNvPr id="5" name="OTLSHAPE_TB_00000000000000000000000000000000_MiddleTimescaleInterval6">
            <a:extLst>
              <a:ext uri="{FF2B5EF4-FFF2-40B4-BE49-F238E27FC236}">
                <a16:creationId xmlns:a16="http://schemas.microsoft.com/office/drawing/2014/main" id="{9DBF11D2-7F36-5E93-0F0C-38C9534454B0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0702400" y="2445258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lt1"/>
                </a:solidFill>
                <a:latin typeface="Segoe UI" panose="020B0502040204020203" pitchFamily="34" charset="0"/>
              </a:rPr>
              <a:t>Q3</a:t>
            </a:r>
          </a:p>
        </p:txBody>
      </p:sp>
      <p:sp>
        <p:nvSpPr>
          <p:cNvPr id="50" name="OTLSHAPE_TB_00000000000000000000000000000000_TodayMarkerText" hidden="1">
            <a:extLst>
              <a:ext uri="{FF2B5EF4-FFF2-40B4-BE49-F238E27FC236}">
                <a16:creationId xmlns:a16="http://schemas.microsoft.com/office/drawing/2014/main" id="{C06B87C6-4269-8E4A-F4D9-D634ECD46D3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6" name="OTLSHAPE_SLT_0cc2360959de4f388a5058a88bd862e5_Duration" hidden="1">
            <a:extLst>
              <a:ext uri="{FF2B5EF4-FFF2-40B4-BE49-F238E27FC236}">
                <a16:creationId xmlns:a16="http://schemas.microsoft.com/office/drawing/2014/main" id="{EB8EB387-BF19-F347-D295-CE7B913059D7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19 days</a:t>
            </a:r>
          </a:p>
        </p:txBody>
      </p:sp>
      <p:sp>
        <p:nvSpPr>
          <p:cNvPr id="77" name="OTLSHAPE_SLT_0cc2360959de4f388a5058a88bd862e5_TextPercentage" hidden="1">
            <a:extLst>
              <a:ext uri="{FF2B5EF4-FFF2-40B4-BE49-F238E27FC236}">
                <a16:creationId xmlns:a16="http://schemas.microsoft.com/office/drawing/2014/main" id="{5551794A-9C63-8C2B-1B47-82D2524AFE22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OTLSHAPE_SLT_0cc2360959de4f388a5058a88bd862e5_JoinedDate" hidden="1">
            <a:extLst>
              <a:ext uri="{FF2B5EF4-FFF2-40B4-BE49-F238E27FC236}">
                <a16:creationId xmlns:a16="http://schemas.microsoft.com/office/drawing/2014/main" id="{CA413C91-40E0-D7CF-4734-0840D9D52B2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341243"/>
            <a:ext cx="482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8/4 - 8/29</a:t>
            </a:r>
          </a:p>
        </p:txBody>
      </p:sp>
      <p:sp>
        <p:nvSpPr>
          <p:cNvPr id="79" name="OTLSHAPE_SLT_0cc2360959de4f388a5058a88bd862e5_StartDate" hidden="1">
            <a:extLst>
              <a:ext uri="{FF2B5EF4-FFF2-40B4-BE49-F238E27FC236}">
                <a16:creationId xmlns:a16="http://schemas.microsoft.com/office/drawing/2014/main" id="{BF6D0820-D26C-9F45-A501-52F863998DD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81" name="OTLSHAPE_SLT_0cc2360959de4f388a5058a88bd862e5_EndDate" hidden="1">
            <a:extLst>
              <a:ext uri="{FF2B5EF4-FFF2-40B4-BE49-F238E27FC236}">
                <a16:creationId xmlns:a16="http://schemas.microsoft.com/office/drawing/2014/main" id="{88AC7CB5-87F6-342F-17B7-9FFE2A447923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89" name="OTLSHAPE_SLT_5236c86714b94efba4f77b707bfc335d_Duration" hidden="1">
            <a:extLst>
              <a:ext uri="{FF2B5EF4-FFF2-40B4-BE49-F238E27FC236}">
                <a16:creationId xmlns:a16="http://schemas.microsoft.com/office/drawing/2014/main" id="{6D15D364-203C-1874-39DE-00C008459E30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96" name="OTLSHAPE_SLT_5236c86714b94efba4f77b707bfc335d_TextPercentage" hidden="1">
            <a:extLst>
              <a:ext uri="{FF2B5EF4-FFF2-40B4-BE49-F238E27FC236}">
                <a16:creationId xmlns:a16="http://schemas.microsoft.com/office/drawing/2014/main" id="{4B2C547C-F7E3-53CB-C968-CB0CAAA2BD4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OTLSHAPE_SLT_5236c86714b94efba4f77b707bfc335d_JoinedDate" hidden="1">
            <a:extLst>
              <a:ext uri="{FF2B5EF4-FFF2-40B4-BE49-F238E27FC236}">
                <a16:creationId xmlns:a16="http://schemas.microsoft.com/office/drawing/2014/main" id="{7F6BB2E5-674E-1170-5CFB-360762FDB1CD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341243"/>
            <a:ext cx="482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6/9 - 6/18</a:t>
            </a:r>
          </a:p>
        </p:txBody>
      </p:sp>
      <p:sp>
        <p:nvSpPr>
          <p:cNvPr id="104" name="OTLSHAPE_SLT_5236c86714b94efba4f77b707bfc335d_StartDate" hidden="1">
            <a:extLst>
              <a:ext uri="{FF2B5EF4-FFF2-40B4-BE49-F238E27FC236}">
                <a16:creationId xmlns:a16="http://schemas.microsoft.com/office/drawing/2014/main" id="{B1A4974A-221A-3625-0FBD-F75F74914966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05" name="OTLSHAPE_SLT_5236c86714b94efba4f77b707bfc335d_EndDate" hidden="1">
            <a:extLst>
              <a:ext uri="{FF2B5EF4-FFF2-40B4-BE49-F238E27FC236}">
                <a16:creationId xmlns:a16="http://schemas.microsoft.com/office/drawing/2014/main" id="{E08F01FE-2033-0A89-5B75-D226D1DF8AB6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13" name="OTLSHAPE_SLT_527334ec204541ca8607a8ef6ce47bed_Duration" hidden="1">
            <a:extLst>
              <a:ext uri="{FF2B5EF4-FFF2-40B4-BE49-F238E27FC236}">
                <a16:creationId xmlns:a16="http://schemas.microsoft.com/office/drawing/2014/main" id="{48240F1B-89D5-E935-C539-14BC3230411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120" name="OTLSHAPE_SLT_527334ec204541ca8607a8ef6ce47bed_TextPercentage" hidden="1">
            <a:extLst>
              <a:ext uri="{FF2B5EF4-FFF2-40B4-BE49-F238E27FC236}">
                <a16:creationId xmlns:a16="http://schemas.microsoft.com/office/drawing/2014/main" id="{E7548310-B2CF-47D7-5690-6B2F30C8FA5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OTLSHAPE_SLT_527334ec204541ca8607a8ef6ce47bed_JoinedDate" hidden="1">
            <a:extLst>
              <a:ext uri="{FF2B5EF4-FFF2-40B4-BE49-F238E27FC236}">
                <a16:creationId xmlns:a16="http://schemas.microsoft.com/office/drawing/2014/main" id="{81917F60-5981-F342-02C8-2AB9C2F194CE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-402798"/>
            <a:ext cx="546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9/12 - 10/7</a:t>
            </a:r>
          </a:p>
        </p:txBody>
      </p:sp>
      <p:sp>
        <p:nvSpPr>
          <p:cNvPr id="128" name="OTLSHAPE_SLT_527334ec204541ca8607a8ef6ce47bed_StartDate" hidden="1">
            <a:extLst>
              <a:ext uri="{FF2B5EF4-FFF2-40B4-BE49-F238E27FC236}">
                <a16:creationId xmlns:a16="http://schemas.microsoft.com/office/drawing/2014/main" id="{04E25F7E-D6BB-A4A4-2981-789FE6C45A55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29" name="OTLSHAPE_SLT_527334ec204541ca8607a8ef6ce47bed_EndDate" hidden="1">
            <a:extLst>
              <a:ext uri="{FF2B5EF4-FFF2-40B4-BE49-F238E27FC236}">
                <a16:creationId xmlns:a16="http://schemas.microsoft.com/office/drawing/2014/main" id="{9B47CC1F-6287-70BB-1CBF-B5B76DEAFF50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37" name="OTLSHAPE_SLT_2797adfe8ea640669ce7072778afe28a_Duration" hidden="1">
            <a:extLst>
              <a:ext uri="{FF2B5EF4-FFF2-40B4-BE49-F238E27FC236}">
                <a16:creationId xmlns:a16="http://schemas.microsoft.com/office/drawing/2014/main" id="{1262A1DB-5FB0-30C2-67F1-607F10044F02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144" name="OTLSHAPE_SLT_2797adfe8ea640669ce7072778afe28a_TextPercentage" hidden="1">
            <a:extLst>
              <a:ext uri="{FF2B5EF4-FFF2-40B4-BE49-F238E27FC236}">
                <a16:creationId xmlns:a16="http://schemas.microsoft.com/office/drawing/2014/main" id="{5A0BD80A-CC4A-EB54-170E-91FC70765879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SLT_2797adfe8ea640669ce7072778afe28a_JoinedDate" hidden="1">
            <a:extLst>
              <a:ext uri="{FF2B5EF4-FFF2-40B4-BE49-F238E27FC236}">
                <a16:creationId xmlns:a16="http://schemas.microsoft.com/office/drawing/2014/main" id="{FBBD0B49-79BF-4FEF-F5E1-5961B15ADDFA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341243"/>
            <a:ext cx="482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7/10 - 8/4</a:t>
            </a:r>
          </a:p>
        </p:txBody>
      </p:sp>
      <p:sp>
        <p:nvSpPr>
          <p:cNvPr id="152" name="OTLSHAPE_SLT_2797adfe8ea640669ce7072778afe28a_StartDate" hidden="1">
            <a:extLst>
              <a:ext uri="{FF2B5EF4-FFF2-40B4-BE49-F238E27FC236}">
                <a16:creationId xmlns:a16="http://schemas.microsoft.com/office/drawing/2014/main" id="{43B2C5E8-4E56-1864-9C5F-4EEB3C038D50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53" name="OTLSHAPE_SLT_2797adfe8ea640669ce7072778afe28a_EndDate" hidden="1">
            <a:extLst>
              <a:ext uri="{FF2B5EF4-FFF2-40B4-BE49-F238E27FC236}">
                <a16:creationId xmlns:a16="http://schemas.microsoft.com/office/drawing/2014/main" id="{DDE5DBF4-6346-11D0-7618-98E9004552B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76" name="OTLSHAPE_SLT_a81bc5b2d6244c53bab757946dd58df4_Duration" hidden="1">
            <a:extLst>
              <a:ext uri="{FF2B5EF4-FFF2-40B4-BE49-F238E27FC236}">
                <a16:creationId xmlns:a16="http://schemas.microsoft.com/office/drawing/2014/main" id="{9DAFD17C-DC9E-B1FA-1263-B15634E5913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177" name="OTLSHAPE_SLT_a81bc5b2d6244c53bab757946dd58df4_TextPercentage" hidden="1">
            <a:extLst>
              <a:ext uri="{FF2B5EF4-FFF2-40B4-BE49-F238E27FC236}">
                <a16:creationId xmlns:a16="http://schemas.microsoft.com/office/drawing/2014/main" id="{DD556207-2C17-01BB-5147-305398148E9E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8" name="OTLSHAPE_SLT_a81bc5b2d6244c53bab757946dd58df4_JoinedDate" hidden="1">
            <a:extLst>
              <a:ext uri="{FF2B5EF4-FFF2-40B4-BE49-F238E27FC236}">
                <a16:creationId xmlns:a16="http://schemas.microsoft.com/office/drawing/2014/main" id="{86FD9B36-451C-A908-5116-0DE61CD5FD4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279687"/>
            <a:ext cx="431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8/9 - 9/5</a:t>
            </a:r>
          </a:p>
        </p:txBody>
      </p:sp>
      <p:sp>
        <p:nvSpPr>
          <p:cNvPr id="179" name="OTLSHAPE_SLT_a81bc5b2d6244c53bab757946dd58df4_StartDate" hidden="1">
            <a:extLst>
              <a:ext uri="{FF2B5EF4-FFF2-40B4-BE49-F238E27FC236}">
                <a16:creationId xmlns:a16="http://schemas.microsoft.com/office/drawing/2014/main" id="{0484736F-BB7F-7C9F-3D3A-BAC64244DC65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84" name="OTLSHAPE_SLT_a81bc5b2d6244c53bab757946dd58df4_EndDate" hidden="1">
            <a:extLst>
              <a:ext uri="{FF2B5EF4-FFF2-40B4-BE49-F238E27FC236}">
                <a16:creationId xmlns:a16="http://schemas.microsoft.com/office/drawing/2014/main" id="{B5A90CCA-B789-5667-5224-ADAF8464ABF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186" name="OTLSHAPE_SLT_aaaeaebd5fd54cbf99301004fbcd47b3_Duration" hidden="1">
            <a:extLst>
              <a:ext uri="{FF2B5EF4-FFF2-40B4-BE49-F238E27FC236}">
                <a16:creationId xmlns:a16="http://schemas.microsoft.com/office/drawing/2014/main" id="{24EE08BE-9620-1862-642B-0623A5834060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19 days</a:t>
            </a:r>
          </a:p>
        </p:txBody>
      </p:sp>
      <p:sp>
        <p:nvSpPr>
          <p:cNvPr id="187" name="OTLSHAPE_SLT_aaaeaebd5fd54cbf99301004fbcd47b3_TextPercentage" hidden="1">
            <a:extLst>
              <a:ext uri="{FF2B5EF4-FFF2-40B4-BE49-F238E27FC236}">
                <a16:creationId xmlns:a16="http://schemas.microsoft.com/office/drawing/2014/main" id="{F680C7B5-2A3D-9B2C-55A1-9C5A0E8C63AB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OTLSHAPE_SLT_aaaeaebd5fd54cbf99301004fbcd47b3_JoinedDate" hidden="1">
            <a:extLst>
              <a:ext uri="{FF2B5EF4-FFF2-40B4-BE49-F238E27FC236}">
                <a16:creationId xmlns:a16="http://schemas.microsoft.com/office/drawing/2014/main" id="{6B000E26-86D8-2226-D28B-094992F29A3D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464353"/>
            <a:ext cx="596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10/15 - 11/8</a:t>
            </a:r>
          </a:p>
        </p:txBody>
      </p:sp>
      <p:sp>
        <p:nvSpPr>
          <p:cNvPr id="195" name="OTLSHAPE_SLT_aaaeaebd5fd54cbf99301004fbcd47b3_StartDate" hidden="1">
            <a:extLst>
              <a:ext uri="{FF2B5EF4-FFF2-40B4-BE49-F238E27FC236}">
                <a16:creationId xmlns:a16="http://schemas.microsoft.com/office/drawing/2014/main" id="{1ADC2B64-73AF-F32A-77A4-777F0BFBEC25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02" name="OTLSHAPE_SLT_aaaeaebd5fd54cbf99301004fbcd47b3_EndDate" hidden="1">
            <a:extLst>
              <a:ext uri="{FF2B5EF4-FFF2-40B4-BE49-F238E27FC236}">
                <a16:creationId xmlns:a16="http://schemas.microsoft.com/office/drawing/2014/main" id="{2236A5E4-9A7A-9A49-CCCF-6DE5B560ECB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56" name="OTLSHAPE_SLT_ef8a62a4b415467c864114c20f3f4a2e_Duration" hidden="1">
            <a:extLst>
              <a:ext uri="{FF2B5EF4-FFF2-40B4-BE49-F238E27FC236}">
                <a16:creationId xmlns:a16="http://schemas.microsoft.com/office/drawing/2014/main" id="{4DB03AF0-319B-9CEA-F51F-11293073D972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257" name="OTLSHAPE_SLT_ef8a62a4b415467c864114c20f3f4a2e_TextPercentage" hidden="1">
            <a:extLst>
              <a:ext uri="{FF2B5EF4-FFF2-40B4-BE49-F238E27FC236}">
                <a16:creationId xmlns:a16="http://schemas.microsoft.com/office/drawing/2014/main" id="{E6E574A0-F882-1F16-7E72-E1479A341E66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8" name="OTLSHAPE_SLT_ef8a62a4b415467c864114c20f3f4a2e_JoinedDate" hidden="1">
            <a:extLst>
              <a:ext uri="{FF2B5EF4-FFF2-40B4-BE49-F238E27FC236}">
                <a16:creationId xmlns:a16="http://schemas.microsoft.com/office/drawing/2014/main" id="{2F75A42A-FCEE-1D62-2569-D6FAC9CDA5A7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525909"/>
            <a:ext cx="660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11/29 - 12/19</a:t>
            </a:r>
          </a:p>
        </p:txBody>
      </p:sp>
      <p:sp>
        <p:nvSpPr>
          <p:cNvPr id="259" name="OTLSHAPE_SLT_ef8a62a4b415467c864114c20f3f4a2e_StartDate" hidden="1">
            <a:extLst>
              <a:ext uri="{FF2B5EF4-FFF2-40B4-BE49-F238E27FC236}">
                <a16:creationId xmlns:a16="http://schemas.microsoft.com/office/drawing/2014/main" id="{B9E014EE-1E88-79E8-9E02-A3B73A8B78C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60" name="OTLSHAPE_SLT_ef8a62a4b415467c864114c20f3f4a2e_EndDate" hidden="1">
            <a:extLst>
              <a:ext uri="{FF2B5EF4-FFF2-40B4-BE49-F238E27FC236}">
                <a16:creationId xmlns:a16="http://schemas.microsoft.com/office/drawing/2014/main" id="{B57ECA58-A10E-BF4F-680A-F627CD258937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62" name="OTLSHAPE_SLT_17de39148d8f4290b0ed6a996e676c91_Duration" hidden="1">
            <a:extLst>
              <a:ext uri="{FF2B5EF4-FFF2-40B4-BE49-F238E27FC236}">
                <a16:creationId xmlns:a16="http://schemas.microsoft.com/office/drawing/2014/main" id="{8633E8C7-B865-575C-AA99-3D51FDDFF85E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263" name="OTLSHAPE_SLT_17de39148d8f4290b0ed6a996e676c91_TextPercentage" hidden="1">
            <a:extLst>
              <a:ext uri="{FF2B5EF4-FFF2-40B4-BE49-F238E27FC236}">
                <a16:creationId xmlns:a16="http://schemas.microsoft.com/office/drawing/2014/main" id="{3493C29C-FB5F-DBD1-7CAB-FE0DA4E8A8C2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4" name="OTLSHAPE_SLT_17de39148d8f4290b0ed6a996e676c91_JoinedDate" hidden="1">
            <a:extLst>
              <a:ext uri="{FF2B5EF4-FFF2-40B4-BE49-F238E27FC236}">
                <a16:creationId xmlns:a16="http://schemas.microsoft.com/office/drawing/2014/main" id="{E6DD156A-2358-62A4-10E1-1CDCB0D8E8CB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402798"/>
            <a:ext cx="546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8/12 - 9/27</a:t>
            </a:r>
          </a:p>
        </p:txBody>
      </p:sp>
      <p:sp>
        <p:nvSpPr>
          <p:cNvPr id="265" name="OTLSHAPE_SLT_17de39148d8f4290b0ed6a996e676c91_StartDate" hidden="1">
            <a:extLst>
              <a:ext uri="{FF2B5EF4-FFF2-40B4-BE49-F238E27FC236}">
                <a16:creationId xmlns:a16="http://schemas.microsoft.com/office/drawing/2014/main" id="{58C80AF4-BFA7-9E04-7F8D-47BBFCE60ACE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66" name="OTLSHAPE_SLT_17de39148d8f4290b0ed6a996e676c91_EndDate" hidden="1">
            <a:extLst>
              <a:ext uri="{FF2B5EF4-FFF2-40B4-BE49-F238E27FC236}">
                <a16:creationId xmlns:a16="http://schemas.microsoft.com/office/drawing/2014/main" id="{229F23E7-AA5F-ECF5-5F4D-F9981F060C33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68" name="OTLSHAPE_SLT_8049673626d64f0688c7d1c9e0950227_Duration" hidden="1">
            <a:extLst>
              <a:ext uri="{FF2B5EF4-FFF2-40B4-BE49-F238E27FC236}">
                <a16:creationId xmlns:a16="http://schemas.microsoft.com/office/drawing/2014/main" id="{D0BF9740-1925-2110-9933-D1DEEC717B18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269" name="OTLSHAPE_SLT_8049673626d64f0688c7d1c9e0950227_TextPercentage" hidden="1">
            <a:extLst>
              <a:ext uri="{FF2B5EF4-FFF2-40B4-BE49-F238E27FC236}">
                <a16:creationId xmlns:a16="http://schemas.microsoft.com/office/drawing/2014/main" id="{159060D4-57EE-0529-EFFE-473388D218B1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70" name="OTLSHAPE_SLT_8049673626d64f0688c7d1c9e0950227_JoinedDate" hidden="1">
            <a:extLst>
              <a:ext uri="{FF2B5EF4-FFF2-40B4-BE49-F238E27FC236}">
                <a16:creationId xmlns:a16="http://schemas.microsoft.com/office/drawing/2014/main" id="{E0187EE5-D191-6BDB-7065-969718752DBD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464353"/>
            <a:ext cx="596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11/8 - 11/28</a:t>
            </a:r>
          </a:p>
        </p:txBody>
      </p:sp>
      <p:sp>
        <p:nvSpPr>
          <p:cNvPr id="271" name="OTLSHAPE_SLT_8049673626d64f0688c7d1c9e0950227_StartDate" hidden="1">
            <a:extLst>
              <a:ext uri="{FF2B5EF4-FFF2-40B4-BE49-F238E27FC236}">
                <a16:creationId xmlns:a16="http://schemas.microsoft.com/office/drawing/2014/main" id="{A2F9B49F-699D-1DF6-F83E-D2695DAE95F5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72" name="OTLSHAPE_SLT_8049673626d64f0688c7d1c9e0950227_EndDate" hidden="1">
            <a:extLst>
              <a:ext uri="{FF2B5EF4-FFF2-40B4-BE49-F238E27FC236}">
                <a16:creationId xmlns:a16="http://schemas.microsoft.com/office/drawing/2014/main" id="{78F04CC1-CC7C-5F03-0F72-114E87E36B9F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74" name="OTLSHAPE_SLT_6091f48bfcf84164b3b8bc1e192728ea_Duration" hidden="1">
            <a:extLst>
              <a:ext uri="{FF2B5EF4-FFF2-40B4-BE49-F238E27FC236}">
                <a16:creationId xmlns:a16="http://schemas.microsoft.com/office/drawing/2014/main" id="{DEC37A33-A61B-774D-30BF-44137098BBDF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28 days</a:t>
            </a:r>
          </a:p>
        </p:txBody>
      </p:sp>
      <p:sp>
        <p:nvSpPr>
          <p:cNvPr id="275" name="OTLSHAPE_SLT_6091f48bfcf84164b3b8bc1e192728ea_TextPercentage" hidden="1">
            <a:extLst>
              <a:ext uri="{FF2B5EF4-FFF2-40B4-BE49-F238E27FC236}">
                <a16:creationId xmlns:a16="http://schemas.microsoft.com/office/drawing/2014/main" id="{3AAC4D20-9CD4-2898-E665-08C396846B45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76" name="OTLSHAPE_SLT_6091f48bfcf84164b3b8bc1e192728ea_JoinedDate" hidden="1">
            <a:extLst>
              <a:ext uri="{FF2B5EF4-FFF2-40B4-BE49-F238E27FC236}">
                <a16:creationId xmlns:a16="http://schemas.microsoft.com/office/drawing/2014/main" id="{6E14CA3B-AD8E-D570-1C87-0198DA4841EE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402798"/>
            <a:ext cx="546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8/28 - 10/5</a:t>
            </a:r>
          </a:p>
        </p:txBody>
      </p:sp>
      <p:sp>
        <p:nvSpPr>
          <p:cNvPr id="277" name="OTLSHAPE_SLT_6091f48bfcf84164b3b8bc1e192728ea_StartDate" hidden="1">
            <a:extLst>
              <a:ext uri="{FF2B5EF4-FFF2-40B4-BE49-F238E27FC236}">
                <a16:creationId xmlns:a16="http://schemas.microsoft.com/office/drawing/2014/main" id="{66341D23-80DC-0C03-948C-C7605D9F9D5E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78" name="OTLSHAPE_SLT_6091f48bfcf84164b3b8bc1e192728ea_EndDate" hidden="1">
            <a:extLst>
              <a:ext uri="{FF2B5EF4-FFF2-40B4-BE49-F238E27FC236}">
                <a16:creationId xmlns:a16="http://schemas.microsoft.com/office/drawing/2014/main" id="{EE9DE808-4DAC-B055-7AD5-F7E78761C997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83" name="OTLSHAPE_SLT_3de6411f31bc48a3b62da63111c09dac_Duration" hidden="1">
            <a:extLst>
              <a:ext uri="{FF2B5EF4-FFF2-40B4-BE49-F238E27FC236}">
                <a16:creationId xmlns:a16="http://schemas.microsoft.com/office/drawing/2014/main" id="{9B04D7FE-E8E1-EB28-E929-0D41709D3B0E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284" name="OTLSHAPE_SLT_3de6411f31bc48a3b62da63111c09dac_TextPercentage" hidden="1">
            <a:extLst>
              <a:ext uri="{FF2B5EF4-FFF2-40B4-BE49-F238E27FC236}">
                <a16:creationId xmlns:a16="http://schemas.microsoft.com/office/drawing/2014/main" id="{88D87FDB-04F0-59A5-B43A-A7C316CE2A5F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85" name="OTLSHAPE_SLT_3de6411f31bc48a3b62da63111c09dac_JoinedDate" hidden="1">
            <a:extLst>
              <a:ext uri="{FF2B5EF4-FFF2-40B4-BE49-F238E27FC236}">
                <a16:creationId xmlns:a16="http://schemas.microsoft.com/office/drawing/2014/main" id="{B52927DE-0EC3-4A0C-CA40-34A351535A7E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464353"/>
            <a:ext cx="596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12/21 - 1/18</a:t>
            </a:r>
          </a:p>
        </p:txBody>
      </p:sp>
      <p:sp>
        <p:nvSpPr>
          <p:cNvPr id="286" name="OTLSHAPE_SLT_3de6411f31bc48a3b62da63111c09dac_StartDate" hidden="1">
            <a:extLst>
              <a:ext uri="{FF2B5EF4-FFF2-40B4-BE49-F238E27FC236}">
                <a16:creationId xmlns:a16="http://schemas.microsoft.com/office/drawing/2014/main" id="{2AB63706-4F10-CB74-14C1-A415297F9185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87" name="OTLSHAPE_SLT_3de6411f31bc48a3b62da63111c09dac_EndDate" hidden="1">
            <a:extLst>
              <a:ext uri="{FF2B5EF4-FFF2-40B4-BE49-F238E27FC236}">
                <a16:creationId xmlns:a16="http://schemas.microsoft.com/office/drawing/2014/main" id="{1A4672C2-A5F8-96FB-A0B3-D9AB3A4EE421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89" name="OTLSHAPE_SLT_a65afaae7e864c1689827d45996b77c0_Duration" hidden="1">
            <a:extLst>
              <a:ext uri="{FF2B5EF4-FFF2-40B4-BE49-F238E27FC236}">
                <a16:creationId xmlns:a16="http://schemas.microsoft.com/office/drawing/2014/main" id="{0033C6E8-4163-5255-0E43-723E3D37E4EA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290" name="OTLSHAPE_SLT_a65afaae7e864c1689827d45996b77c0_TextPercentage" hidden="1">
            <a:extLst>
              <a:ext uri="{FF2B5EF4-FFF2-40B4-BE49-F238E27FC236}">
                <a16:creationId xmlns:a16="http://schemas.microsoft.com/office/drawing/2014/main" id="{06049AC6-4089-679E-3097-AD86A1FE3F84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91" name="OTLSHAPE_SLT_a65afaae7e864c1689827d45996b77c0_JoinedDate" hidden="1">
            <a:extLst>
              <a:ext uri="{FF2B5EF4-FFF2-40B4-BE49-F238E27FC236}">
                <a16:creationId xmlns:a16="http://schemas.microsoft.com/office/drawing/2014/main" id="{55CF9383-AC81-0D8B-A9A8-E6360BB7F7A4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464353"/>
            <a:ext cx="596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12/24 - 1/20</a:t>
            </a:r>
          </a:p>
        </p:txBody>
      </p:sp>
      <p:sp>
        <p:nvSpPr>
          <p:cNvPr id="292" name="OTLSHAPE_SLT_a65afaae7e864c1689827d45996b77c0_StartDate" hidden="1">
            <a:extLst>
              <a:ext uri="{FF2B5EF4-FFF2-40B4-BE49-F238E27FC236}">
                <a16:creationId xmlns:a16="http://schemas.microsoft.com/office/drawing/2014/main" id="{D533A1BF-B92A-FFFE-3FFD-331D019D1E12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93" name="OTLSHAPE_SLT_a65afaae7e864c1689827d45996b77c0_EndDate" hidden="1">
            <a:extLst>
              <a:ext uri="{FF2B5EF4-FFF2-40B4-BE49-F238E27FC236}">
                <a16:creationId xmlns:a16="http://schemas.microsoft.com/office/drawing/2014/main" id="{46CBDD80-6F2B-7F92-4EA6-794D6493F2E9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298" name="OTLSHAPE_SLT_d9a9cd98230d4b9b8308d6e96e365d4a_Duration" hidden="1">
            <a:extLst>
              <a:ext uri="{FF2B5EF4-FFF2-40B4-BE49-F238E27FC236}">
                <a16:creationId xmlns:a16="http://schemas.microsoft.com/office/drawing/2014/main" id="{61CA7A10-C0EA-B0AB-E1A2-73C50244A0B5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299" name="OTLSHAPE_SLT_d9a9cd98230d4b9b8308d6e96e365d4a_TextPercentage" hidden="1">
            <a:extLst>
              <a:ext uri="{FF2B5EF4-FFF2-40B4-BE49-F238E27FC236}">
                <a16:creationId xmlns:a16="http://schemas.microsoft.com/office/drawing/2014/main" id="{FA5CBEFF-C1BD-3D2A-3534-26D90B875B1C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00" name="OTLSHAPE_SLT_d9a9cd98230d4b9b8308d6e96e365d4a_JoinedDate" hidden="1">
            <a:extLst>
              <a:ext uri="{FF2B5EF4-FFF2-40B4-BE49-F238E27FC236}">
                <a16:creationId xmlns:a16="http://schemas.microsoft.com/office/drawing/2014/main" id="{E1EDE5EA-07D3-E1D1-981A-77F98E1770CC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-402798"/>
            <a:ext cx="546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1/21 - 2/17</a:t>
            </a:r>
          </a:p>
        </p:txBody>
      </p:sp>
      <p:sp>
        <p:nvSpPr>
          <p:cNvPr id="301" name="OTLSHAPE_SLT_d9a9cd98230d4b9b8308d6e96e365d4a_StartDate" hidden="1">
            <a:extLst>
              <a:ext uri="{FF2B5EF4-FFF2-40B4-BE49-F238E27FC236}">
                <a16:creationId xmlns:a16="http://schemas.microsoft.com/office/drawing/2014/main" id="{C7B6A63E-787C-0B3F-2C8D-DFEE98201DD1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302" name="OTLSHAPE_SLT_d9a9cd98230d4b9b8308d6e96e365d4a_EndDate" hidden="1">
            <a:extLst>
              <a:ext uri="{FF2B5EF4-FFF2-40B4-BE49-F238E27FC236}">
                <a16:creationId xmlns:a16="http://schemas.microsoft.com/office/drawing/2014/main" id="{28A25A6E-2B0B-F400-6EB6-83A6428BEFA1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304" name="OTLSHAPE_SLT_6ca51be5ed1b4aa4b446f0e3e91c14d6_Duration" hidden="1">
            <a:extLst>
              <a:ext uri="{FF2B5EF4-FFF2-40B4-BE49-F238E27FC236}">
                <a16:creationId xmlns:a16="http://schemas.microsoft.com/office/drawing/2014/main" id="{97678E44-815E-8175-6EBF-9325250BBE89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305" name="OTLSHAPE_SLT_6ca51be5ed1b4aa4b446f0e3e91c14d6_TextPercentage" hidden="1">
            <a:extLst>
              <a:ext uri="{FF2B5EF4-FFF2-40B4-BE49-F238E27FC236}">
                <a16:creationId xmlns:a16="http://schemas.microsoft.com/office/drawing/2014/main" id="{0115A440-7314-E780-DA32-61C749BFE6A6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06" name="OTLSHAPE_SLT_6ca51be5ed1b4aa4b446f0e3e91c14d6_JoinedDate" hidden="1">
            <a:extLst>
              <a:ext uri="{FF2B5EF4-FFF2-40B4-BE49-F238E27FC236}">
                <a16:creationId xmlns:a16="http://schemas.microsoft.com/office/drawing/2014/main" id="{7DF860CE-928E-3C4D-B9EE-92C42021F26C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402798"/>
            <a:ext cx="546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2/26 - 3/25</a:t>
            </a:r>
          </a:p>
        </p:txBody>
      </p:sp>
      <p:sp>
        <p:nvSpPr>
          <p:cNvPr id="307" name="OTLSHAPE_SLT_6ca51be5ed1b4aa4b446f0e3e91c14d6_StartDate" hidden="1">
            <a:extLst>
              <a:ext uri="{FF2B5EF4-FFF2-40B4-BE49-F238E27FC236}">
                <a16:creationId xmlns:a16="http://schemas.microsoft.com/office/drawing/2014/main" id="{1319768D-E338-A610-5D2B-9388229579E3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308" name="OTLSHAPE_SLT_6ca51be5ed1b4aa4b446f0e3e91c14d6_EndDate" hidden="1">
            <a:extLst>
              <a:ext uri="{FF2B5EF4-FFF2-40B4-BE49-F238E27FC236}">
                <a16:creationId xmlns:a16="http://schemas.microsoft.com/office/drawing/2014/main" id="{2110BD22-912B-D2DC-17CE-786213CB8C8E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310" name="OTLSHAPE_SLT_671150a6153e46d6b550b2090529b149_Duration" hidden="1">
            <a:extLst>
              <a:ext uri="{FF2B5EF4-FFF2-40B4-BE49-F238E27FC236}">
                <a16:creationId xmlns:a16="http://schemas.microsoft.com/office/drawing/2014/main" id="{0D5913F1-A239-870E-3119-B3DB6C4F21A0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311" name="OTLSHAPE_SLT_671150a6153e46d6b550b2090529b149_TextPercentage" hidden="1">
            <a:extLst>
              <a:ext uri="{FF2B5EF4-FFF2-40B4-BE49-F238E27FC236}">
                <a16:creationId xmlns:a16="http://schemas.microsoft.com/office/drawing/2014/main" id="{388C3EDC-313C-3BB2-0E16-C9197DCAF44B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12" name="OTLSHAPE_SLT_671150a6153e46d6b550b2090529b149_JoinedDate" hidden="1">
            <a:extLst>
              <a:ext uri="{FF2B5EF4-FFF2-40B4-BE49-F238E27FC236}">
                <a16:creationId xmlns:a16="http://schemas.microsoft.com/office/drawing/2014/main" id="{08BEB8B9-7067-6E1C-9366-4D6D422B090F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279687"/>
            <a:ext cx="431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1DA383"/>
                </a:solidFill>
                <a:latin typeface="Segoe UI" panose="020B0502040204020203" pitchFamily="34" charset="0"/>
              </a:rPr>
              <a:t>4/6 - 5/3</a:t>
            </a:r>
          </a:p>
        </p:txBody>
      </p:sp>
      <p:sp>
        <p:nvSpPr>
          <p:cNvPr id="313" name="OTLSHAPE_SLT_671150a6153e46d6b550b2090529b149_StartDate" hidden="1">
            <a:extLst>
              <a:ext uri="{FF2B5EF4-FFF2-40B4-BE49-F238E27FC236}">
                <a16:creationId xmlns:a16="http://schemas.microsoft.com/office/drawing/2014/main" id="{0CD0AE3E-D4A7-4A22-923B-967897636AA9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sp>
        <p:nvSpPr>
          <p:cNvPr id="314" name="OTLSHAPE_SLT_671150a6153e46d6b550b2090529b149_EndDate" hidden="1">
            <a:extLst>
              <a:ext uri="{FF2B5EF4-FFF2-40B4-BE49-F238E27FC236}">
                <a16:creationId xmlns:a16="http://schemas.microsoft.com/office/drawing/2014/main" id="{886735D8-9109-F2C5-6B9C-B9A2E0B38204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 b="1">
              <a:solidFill>
                <a:srgbClr val="1DA383"/>
              </a:solidFill>
              <a:latin typeface="Segoe UI" panose="020B0502040204020203" pitchFamily="34" charset="0"/>
            </a:endParaRP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91F863DA-532D-D5BC-B3BB-263F2142F187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3003936" y="22631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124DB4EC-D52A-4BE3-7666-8DC254EF94AB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4398345" y="22631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18816AC2-5F45-F4D4-8F35-F7924786240C}"/>
              </a:ext>
            </a:extLst>
          </p:cNvPr>
          <p:cNvCxnSpPr/>
          <p:nvPr>
            <p:custDataLst>
              <p:tags r:id="rId178"/>
            </p:custDataLst>
          </p:nvPr>
        </p:nvCxnSpPr>
        <p:spPr>
          <a:xfrm>
            <a:off x="5792755" y="22631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05C20546-814A-0F43-6A92-41EA59FF65FC}"/>
              </a:ext>
            </a:extLst>
          </p:cNvPr>
          <p:cNvCxnSpPr/>
          <p:nvPr>
            <p:custDataLst>
              <p:tags r:id="rId179"/>
            </p:custDataLst>
          </p:nvPr>
        </p:nvCxnSpPr>
        <p:spPr>
          <a:xfrm>
            <a:off x="7210024" y="22631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9D7E2E93-2598-E82F-C15D-D6543BD4AAA6}"/>
              </a:ext>
            </a:extLst>
          </p:cNvPr>
          <p:cNvCxnSpPr/>
          <p:nvPr>
            <p:custDataLst>
              <p:tags r:id="rId180"/>
            </p:custDataLst>
          </p:nvPr>
        </p:nvCxnSpPr>
        <p:spPr>
          <a:xfrm>
            <a:off x="8558716" y="22631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B_00000000000000000000000000000000_Separator6">
            <a:extLst>
              <a:ext uri="{FF2B5EF4-FFF2-40B4-BE49-F238E27FC236}">
                <a16:creationId xmlns:a16="http://schemas.microsoft.com/office/drawing/2014/main" id="{368AEB42-E75B-35B3-034D-21C35414B5D3}"/>
              </a:ext>
            </a:extLst>
          </p:cNvPr>
          <p:cNvCxnSpPr/>
          <p:nvPr>
            <p:custDataLst>
              <p:tags r:id="rId181"/>
            </p:custDataLst>
          </p:nvPr>
        </p:nvCxnSpPr>
        <p:spPr>
          <a:xfrm>
            <a:off x="9953125" y="22631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B_00000000000000000000000000000000_MiddleSeparator1">
            <a:extLst>
              <a:ext uri="{FF2B5EF4-FFF2-40B4-BE49-F238E27FC236}">
                <a16:creationId xmlns:a16="http://schemas.microsoft.com/office/drawing/2014/main" id="{AE4A65E5-78D3-F932-F609-BCA92E9E45C5}"/>
              </a:ext>
            </a:extLst>
          </p:cNvPr>
          <p:cNvCxnSpPr/>
          <p:nvPr>
            <p:custDataLst>
              <p:tags r:id="rId182"/>
            </p:custDataLst>
          </p:nvPr>
        </p:nvCxnSpPr>
        <p:spPr>
          <a:xfrm>
            <a:off x="2295302" y="24551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MiddleSeparator2">
            <a:extLst>
              <a:ext uri="{FF2B5EF4-FFF2-40B4-BE49-F238E27FC236}">
                <a16:creationId xmlns:a16="http://schemas.microsoft.com/office/drawing/2014/main" id="{94D0CFBC-E73E-5B16-CB0E-370CE0913D5A}"/>
              </a:ext>
            </a:extLst>
          </p:cNvPr>
          <p:cNvCxnSpPr/>
          <p:nvPr>
            <p:custDataLst>
              <p:tags r:id="rId183"/>
            </p:custDataLst>
          </p:nvPr>
        </p:nvCxnSpPr>
        <p:spPr>
          <a:xfrm>
            <a:off x="4398345" y="24551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MiddleSeparator3">
            <a:extLst>
              <a:ext uri="{FF2B5EF4-FFF2-40B4-BE49-F238E27FC236}">
                <a16:creationId xmlns:a16="http://schemas.microsoft.com/office/drawing/2014/main" id="{7D16C246-CC0F-5BCD-86E2-738A8EC3D27B}"/>
              </a:ext>
            </a:extLst>
          </p:cNvPr>
          <p:cNvCxnSpPr/>
          <p:nvPr>
            <p:custDataLst>
              <p:tags r:id="rId184"/>
            </p:custDataLst>
          </p:nvPr>
        </p:nvCxnSpPr>
        <p:spPr>
          <a:xfrm>
            <a:off x="6501390" y="24551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TB_00000000000000000000000000000000_MiddleSeparator4">
            <a:extLst>
              <a:ext uri="{FF2B5EF4-FFF2-40B4-BE49-F238E27FC236}">
                <a16:creationId xmlns:a16="http://schemas.microsoft.com/office/drawing/2014/main" id="{2B7322D9-FA52-B450-98C5-12EA5DA887F3}"/>
              </a:ext>
            </a:extLst>
          </p:cNvPr>
          <p:cNvCxnSpPr/>
          <p:nvPr>
            <p:custDataLst>
              <p:tags r:id="rId185"/>
            </p:custDataLst>
          </p:nvPr>
        </p:nvCxnSpPr>
        <p:spPr>
          <a:xfrm>
            <a:off x="8558716" y="24551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OTLSHAPE_TB_00000000000000000000000000000000_MiddleSeparator5">
            <a:extLst>
              <a:ext uri="{FF2B5EF4-FFF2-40B4-BE49-F238E27FC236}">
                <a16:creationId xmlns:a16="http://schemas.microsoft.com/office/drawing/2014/main" id="{685FD426-9044-0A19-0B6C-C72C9560969B}"/>
              </a:ext>
            </a:extLst>
          </p:cNvPr>
          <p:cNvCxnSpPr/>
          <p:nvPr>
            <p:custDataLst>
              <p:tags r:id="rId186"/>
            </p:custDataLst>
          </p:nvPr>
        </p:nvCxnSpPr>
        <p:spPr>
          <a:xfrm>
            <a:off x="10638900" y="24551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OTLSHAPE_M_21d582e3e8bb4c8cac3e5c33bfd2bfa6_Shape">
            <a:extLst>
              <a:ext uri="{FF2B5EF4-FFF2-40B4-BE49-F238E27FC236}">
                <a16:creationId xmlns:a16="http://schemas.microsoft.com/office/drawing/2014/main" id="{E89F2396-BC3C-DF56-6168-EADD9F70DE7A}"/>
              </a:ext>
            </a:extLst>
          </p:cNvPr>
          <p:cNvSpPr/>
          <p:nvPr>
            <p:custDataLst>
              <p:tags r:id="rId187"/>
            </p:custDataLst>
          </p:nvPr>
        </p:nvSpPr>
        <p:spPr>
          <a:xfrm>
            <a:off x="1541024" y="2072640"/>
            <a:ext cx="228600" cy="254000"/>
          </a:xfrm>
          <a:prstGeom prst="downArrow">
            <a:avLst/>
          </a:prstGeom>
          <a:solidFill>
            <a:srgbClr val="418AB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TLSHAPE_M_20328788f7604097a023aeb0d5de53a1_Shape">
            <a:extLst>
              <a:ext uri="{FF2B5EF4-FFF2-40B4-BE49-F238E27FC236}">
                <a16:creationId xmlns:a16="http://schemas.microsoft.com/office/drawing/2014/main" id="{FEF6FCC5-4CF9-BA3E-D73C-2BE24CC801E2}"/>
              </a:ext>
            </a:extLst>
          </p:cNvPr>
          <p:cNvSpPr/>
          <p:nvPr>
            <p:custDataLst>
              <p:tags r:id="rId188"/>
            </p:custDataLst>
          </p:nvPr>
        </p:nvSpPr>
        <p:spPr>
          <a:xfrm>
            <a:off x="2981359" y="2072640"/>
            <a:ext cx="228600" cy="254000"/>
          </a:xfrm>
          <a:prstGeom prst="downArrow">
            <a:avLst/>
          </a:prstGeom>
          <a:solidFill>
            <a:srgbClr val="418AB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M_23ed58b248994f41bec046136987c44a_Shape">
            <a:extLst>
              <a:ext uri="{FF2B5EF4-FFF2-40B4-BE49-F238E27FC236}">
                <a16:creationId xmlns:a16="http://schemas.microsoft.com/office/drawing/2014/main" id="{66787F65-962A-C2B4-3C15-0E3FD88E52CF}"/>
              </a:ext>
            </a:extLst>
          </p:cNvPr>
          <p:cNvSpPr/>
          <p:nvPr>
            <p:custDataLst>
              <p:tags r:id="rId189"/>
            </p:custDataLst>
          </p:nvPr>
        </p:nvSpPr>
        <p:spPr>
          <a:xfrm>
            <a:off x="4626918" y="2072640"/>
            <a:ext cx="228600" cy="254000"/>
          </a:xfrm>
          <a:prstGeom prst="downArrow">
            <a:avLst/>
          </a:prstGeom>
          <a:solidFill>
            <a:srgbClr val="A7B824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M_07af9f56b58f4b1583dcb84bbe338cec_Shape">
            <a:extLst>
              <a:ext uri="{FF2B5EF4-FFF2-40B4-BE49-F238E27FC236}">
                <a16:creationId xmlns:a16="http://schemas.microsoft.com/office/drawing/2014/main" id="{893B24E9-1E1E-2363-E435-6EB712B15A7F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6135623" y="2072640"/>
            <a:ext cx="228600" cy="254000"/>
          </a:xfrm>
          <a:prstGeom prst="downArrow">
            <a:avLst/>
          </a:prstGeom>
          <a:solidFill>
            <a:srgbClr val="F6920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TLSHAPE_M_f0621d7917374756b962adb6122a27fa_Shape">
            <a:extLst>
              <a:ext uri="{FF2B5EF4-FFF2-40B4-BE49-F238E27FC236}">
                <a16:creationId xmlns:a16="http://schemas.microsoft.com/office/drawing/2014/main" id="{909FE430-D386-E749-5A6A-3608051E165E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6867116" y="2072640"/>
            <a:ext cx="228600" cy="254000"/>
          </a:xfrm>
          <a:prstGeom prst="downArrow">
            <a:avLst/>
          </a:prstGeom>
          <a:solidFill>
            <a:srgbClr val="1DA38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TLSHAPE_M_08775e247f884074896650823e7637a9_Shape">
            <a:extLst>
              <a:ext uri="{FF2B5EF4-FFF2-40B4-BE49-F238E27FC236}">
                <a16:creationId xmlns:a16="http://schemas.microsoft.com/office/drawing/2014/main" id="{C41F68B4-B79E-6714-F706-3C2927D21D26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>
            <a:off x="9221612" y="2072640"/>
            <a:ext cx="228600" cy="254000"/>
          </a:xfrm>
          <a:prstGeom prst="downArrow">
            <a:avLst/>
          </a:prstGeom>
          <a:solidFill>
            <a:srgbClr val="1DA38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21d582e3e8bb4c8cac3e5c33bfd2bfa6_Title">
            <a:extLst>
              <a:ext uri="{FF2B5EF4-FFF2-40B4-BE49-F238E27FC236}">
                <a16:creationId xmlns:a16="http://schemas.microsoft.com/office/drawing/2014/main" id="{D366EB20-4785-6F57-F7BB-3D0DF0AF535E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049619" y="1675638"/>
            <a:ext cx="1219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Segoe UI Semibold" panose="020B0702040204020203" pitchFamily="34" charset="0"/>
              </a:rPr>
              <a:t>Define Objectives</a:t>
            </a:r>
          </a:p>
        </p:txBody>
      </p:sp>
      <p:sp>
        <p:nvSpPr>
          <p:cNvPr id="60" name="OTLSHAPE_M_21d582e3e8bb4c8cac3e5c33bfd2bfa6_Date">
            <a:extLst>
              <a:ext uri="{FF2B5EF4-FFF2-40B4-BE49-F238E27FC236}">
                <a16:creationId xmlns:a16="http://schemas.microsoft.com/office/drawing/2014/main" id="{90D3ADAD-1BE5-ED5C-FD7A-CE3971E59045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554105" y="1878330"/>
            <a:ext cx="203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8">
                <a:solidFill>
                  <a:srgbClr val="B20E12"/>
                </a:solidFill>
                <a:latin typeface="Segoe UI" panose="020B0502040204020203" pitchFamily="34" charset="0"/>
              </a:rPr>
              <a:t>6/3</a:t>
            </a:r>
            <a:endParaRPr lang="en-US" sz="1000" b="1" spc="-18" dirty="0">
              <a:solidFill>
                <a:srgbClr val="B20E12"/>
              </a:solidFill>
              <a:latin typeface="Segoe UI" panose="020B0502040204020203" pitchFamily="34" charset="0"/>
            </a:endParaRPr>
          </a:p>
        </p:txBody>
      </p:sp>
      <p:sp>
        <p:nvSpPr>
          <p:cNvPr id="62" name="OTLSHAPE_M_20328788f7604097a023aeb0d5de53a1_Title">
            <a:extLst>
              <a:ext uri="{FF2B5EF4-FFF2-40B4-BE49-F238E27FC236}">
                <a16:creationId xmlns:a16="http://schemas.microsoft.com/office/drawing/2014/main" id="{F6E5F858-678E-4E1B-9C99-B2A0F94C8031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2198404" y="1215136"/>
            <a:ext cx="1803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>
                <a:solidFill>
                  <a:schemeClr val="dk1"/>
                </a:solidFill>
                <a:latin typeface="Segoe UI Semibold" panose="020B0702040204020203" pitchFamily="34" charset="0"/>
              </a:rPr>
              <a:t>Feasibility study complete</a:t>
            </a:r>
          </a:p>
        </p:txBody>
      </p:sp>
      <p:sp>
        <p:nvSpPr>
          <p:cNvPr id="63" name="OTLSHAPE_M_20328788f7604097a023aeb0d5de53a1_Date">
            <a:extLst>
              <a:ext uri="{FF2B5EF4-FFF2-40B4-BE49-F238E27FC236}">
                <a16:creationId xmlns:a16="http://schemas.microsoft.com/office/drawing/2014/main" id="{12EE2D7A-6ED6-CBB1-53EF-3DDCF491417F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2994440" y="1417828"/>
            <a:ext cx="190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30" dirty="0">
                <a:solidFill>
                  <a:srgbClr val="B20E12"/>
                </a:solidFill>
                <a:latin typeface="Segoe UI" panose="020B0502040204020203" pitchFamily="34" charset="0"/>
              </a:rPr>
              <a:t>8/5</a:t>
            </a:r>
          </a:p>
        </p:txBody>
      </p:sp>
      <p:sp>
        <p:nvSpPr>
          <p:cNvPr id="65" name="OTLSHAPE_M_23ed58b248994f41bec046136987c44a_Title">
            <a:extLst>
              <a:ext uri="{FF2B5EF4-FFF2-40B4-BE49-F238E27FC236}">
                <a16:creationId xmlns:a16="http://schemas.microsoft.com/office/drawing/2014/main" id="{C1D6651E-22C3-8573-9248-88BAF0B900F3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3963321" y="1675638"/>
            <a:ext cx="15621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>
                <a:solidFill>
                  <a:schemeClr val="dk1"/>
                </a:solidFill>
                <a:latin typeface="Segoe UI Semibold" panose="020B0702040204020203" pitchFamily="34" charset="0"/>
              </a:rPr>
              <a:t>Pilot project execution</a:t>
            </a:r>
          </a:p>
        </p:txBody>
      </p:sp>
      <p:sp>
        <p:nvSpPr>
          <p:cNvPr id="66" name="OTLSHAPE_M_23ed58b248994f41bec046136987c44a_Date">
            <a:extLst>
              <a:ext uri="{FF2B5EF4-FFF2-40B4-BE49-F238E27FC236}">
                <a16:creationId xmlns:a16="http://schemas.microsoft.com/office/drawing/2014/main" id="{820A0F17-0CB7-7FB1-320F-DD955A9BF8CC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4566931" y="1878330"/>
            <a:ext cx="342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2">
                <a:solidFill>
                  <a:srgbClr val="B20E12"/>
                </a:solidFill>
                <a:latin typeface="Segoe UI" panose="020B0502040204020203" pitchFamily="34" charset="0"/>
              </a:rPr>
              <a:t>10/15</a:t>
            </a:r>
          </a:p>
        </p:txBody>
      </p:sp>
      <p:sp>
        <p:nvSpPr>
          <p:cNvPr id="68" name="OTLSHAPE_M_07af9f56b58f4b1583dcb84bbe338cec_Title">
            <a:extLst>
              <a:ext uri="{FF2B5EF4-FFF2-40B4-BE49-F238E27FC236}">
                <a16:creationId xmlns:a16="http://schemas.microsoft.com/office/drawing/2014/main" id="{C1DA5F0F-D1A7-AFAD-495F-E601EC7EC82A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5609335" y="1210022"/>
            <a:ext cx="12827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>
                <a:solidFill>
                  <a:schemeClr val="dk1"/>
                </a:solidFill>
                <a:latin typeface="Segoe UI Semibold" panose="020B0702040204020203" pitchFamily="34" charset="0"/>
              </a:rPr>
              <a:t>Deploy AI solution</a:t>
            </a:r>
          </a:p>
        </p:txBody>
      </p:sp>
      <p:sp>
        <p:nvSpPr>
          <p:cNvPr id="69" name="OTLSHAPE_M_07af9f56b58f4b1583dcb84bbe338cec_Date">
            <a:extLst>
              <a:ext uri="{FF2B5EF4-FFF2-40B4-BE49-F238E27FC236}">
                <a16:creationId xmlns:a16="http://schemas.microsoft.com/office/drawing/2014/main" id="{6C56A760-5F02-4C79-B970-B2541C696D46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6075637" y="1412714"/>
            <a:ext cx="355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2">
                <a:solidFill>
                  <a:srgbClr val="B20E12"/>
                </a:solidFill>
                <a:latin typeface="Segoe UI" panose="020B0502040204020203" pitchFamily="34" charset="0"/>
              </a:rPr>
              <a:t>12/20</a:t>
            </a:r>
          </a:p>
        </p:txBody>
      </p:sp>
      <p:sp>
        <p:nvSpPr>
          <p:cNvPr id="71" name="OTLSHAPE_M_f0621d7917374756b962adb6122a27fa_Title">
            <a:extLst>
              <a:ext uri="{FF2B5EF4-FFF2-40B4-BE49-F238E27FC236}">
                <a16:creationId xmlns:a16="http://schemas.microsoft.com/office/drawing/2014/main" id="{A82634A1-10DC-95D7-5645-62FCD346BF89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5690504" y="1675638"/>
            <a:ext cx="259375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dirty="0">
                <a:solidFill>
                  <a:schemeClr val="dk1"/>
                </a:solidFill>
                <a:latin typeface="Segoe UI Semibold" panose="020B0702040204020203" pitchFamily="34" charset="0"/>
              </a:rPr>
              <a:t>Conduct post-implementation review</a:t>
            </a:r>
          </a:p>
        </p:txBody>
      </p:sp>
      <p:sp>
        <p:nvSpPr>
          <p:cNvPr id="72" name="OTLSHAPE_M_f0621d7917374756b962adb6122a27fa_Date">
            <a:extLst>
              <a:ext uri="{FF2B5EF4-FFF2-40B4-BE49-F238E27FC236}">
                <a16:creationId xmlns:a16="http://schemas.microsoft.com/office/drawing/2014/main" id="{A3F47280-095F-6870-3245-5CD7D185AE9D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6843664" y="1878330"/>
            <a:ext cx="279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4">
                <a:solidFill>
                  <a:srgbClr val="B20E12"/>
                </a:solidFill>
                <a:latin typeface="Segoe UI" panose="020B0502040204020203" pitchFamily="34" charset="0"/>
              </a:rPr>
              <a:t>1/21</a:t>
            </a:r>
          </a:p>
        </p:txBody>
      </p:sp>
      <p:sp>
        <p:nvSpPr>
          <p:cNvPr id="181" name="OTLSHAPE_M_08775e247f884074896650823e7637a9_Title">
            <a:extLst>
              <a:ext uri="{FF2B5EF4-FFF2-40B4-BE49-F238E27FC236}">
                <a16:creationId xmlns:a16="http://schemas.microsoft.com/office/drawing/2014/main" id="{64317BAC-A5DE-0675-3D2F-A9628DBBAAA0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8818746" y="1675638"/>
            <a:ext cx="1041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Handover to IT</a:t>
            </a:r>
          </a:p>
        </p:txBody>
      </p:sp>
      <p:sp>
        <p:nvSpPr>
          <p:cNvPr id="182" name="OTLSHAPE_M_08775e247f884074896650823e7637a9_Date">
            <a:extLst>
              <a:ext uri="{FF2B5EF4-FFF2-40B4-BE49-F238E27FC236}">
                <a16:creationId xmlns:a16="http://schemas.microsoft.com/office/drawing/2014/main" id="{D4CAEB63-3111-A106-6A71-7D206A45C4F5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9234693" y="1878330"/>
            <a:ext cx="203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8">
                <a:solidFill>
                  <a:srgbClr val="B20E12"/>
                </a:solidFill>
                <a:latin typeface="Segoe UI" panose="020B0502040204020203" pitchFamily="34" charset="0"/>
              </a:rPr>
              <a:t>5/4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F8E878B2-C2FA-FFD4-9022-25F6C2FDCD88}"/>
              </a:ext>
            </a:extLst>
          </p:cNvPr>
          <p:cNvSpPr txBox="1"/>
          <p:nvPr/>
        </p:nvSpPr>
        <p:spPr>
          <a:xfrm>
            <a:off x="3929356" y="281993"/>
            <a:ext cx="460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Executive report roadmap template</a:t>
            </a:r>
          </a:p>
        </p:txBody>
      </p:sp>
      <p:pic>
        <p:nvPicPr>
          <p:cNvPr id="250" name="Picture 249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EE434743-E979-13BB-CF6F-F1DA86693418}"/>
              </a:ext>
            </a:extLst>
          </p:cNvPr>
          <p:cNvPicPr>
            <a:picLocks noChangeAspect="1"/>
          </p:cNvPicPr>
          <p:nvPr/>
        </p:nvPicPr>
        <p:blipFill>
          <a:blip r:embed="rId2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08523" y="4430468"/>
            <a:ext cx="2322966" cy="3200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31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0LTA2LTA0VDAwOjAwOjAwIiwiRW5kRGF0ZSI6IjIwMjQtMDYtMDRUMjM6NTk6MDAiLCJQZXJjZW50YWdlQ29tcGxldGUiOm51bGwsIlN0eWxlIjp7IiRpZCI6IjciLCJTaGFwZSI6NC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A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Y1LCJHIjoxMzgsIkIiOjE3OX19LCJJc1Zpc2libGUiOnRydWUsIldpZHRoIjowLjAsIkhlaWdodCI6MTAuMCwiQm9yZGVyU3R5bGUiOnsiJGlkIjoiMzciLCJMaW5lQ29sb3IiOnsiJGlkIjoiMzgiLCIkdHlwZSI6Ik5MUkUuQ29tbW9uLkRvbS5Tb2xpZENvbG9yQnJ1c2gsIE5MUkUuQ29tbW9uIiwiQ29sb3IiOnsiJGlkIjoiMzkiLCJBIjoyNTUsIlIiOjI1NSwiRyI6MCwiQiI6MH19LCJMaW5lV2VpZ2h0IjowLjAsIkxpbmVUeXBlIjowLCJQYXJlbnRTdHlsZSI6bnVsbH0sIlBhcmVudFN0eWxlIjpudWxsfSwiVGl0bGVTdHlsZSI6eyIkaWQiOiI0MCIsIkZvbnRTZXR0aW5ncyI6eyIkaWQiOiI0MSIsIkZvbnRTaXplIjoxMSwiRm9udE5hbWUiOiJTZWdvZSBVSSIsIklzQm9sZCI6dHJ1ZSwiSXNJdGFsaWMiOmZhbHNlLCJJc1VuZGVybGluZWQiOmZhbHNlLCJQYXJlbnRTdHlsZSI6bnVsbH0sIkF1dG9TaXplIjowLCJGb3JlZ3JvdW5kIjp7IiRpZCI6IjQyIiwiQ29sb3IiOnsiJGlkIjoiNDM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AsIkciOjAsIkIiOjB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OCwiRm9udE5hbWUiOiJTZWdvZSBVSSIsIklzQm9sZCI6dHJ1ZSwiSXNJdGFsaWMiOmZhbHNlLCJJc1VuZGVybGluZWQiOmZhbHNlLCJQYXJlbnRTdHlsZSI6bnVsbH0sIkF1dG9TaXplIjowLCJGb3JlZ3JvdW5kIjp7IiRpZCI6IjUxIiwiQ29sb3IiOnsiJGlkIjoiNTIiLCJBIjoyNTUsIlIiOjI5LCJHIjoxNjMsIkIiOjEzMX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pZCI6IjU2IiwiQSI6MCwiUiI6MCwiRyI6MCwiQiI6MH19LCJJc1Zpc2libGUiOnRydWUsIldpZHRoIjowLjAsIkhlaWdodCI6MC4wLCJCb3JkZXJTdHlsZSI6eyIkaWQiOiI1NyIsIkxpbmVDb2xvciI6bnVsbCwiTGluZVdlaWdodCI6MC4wLCJMaW5lVHlwZSI6MCwiUGFyZW50U3R5bGUiOm51bGx9LCJQYXJlbnRTdHlsZSI6bnVsbH0sIkRhdGVGb3JtYXQiOnsiJGlkIjoiNTgiLCJGb3JtYXRTdHJpbmciOiJNL2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wLCJTbWFydER1cmF0aW9uQWN0aXZhdGVkIjpmYWxzZSwiRGF0ZUZvcm1hdCI6eyIkcmVmIjoiNTgifSwiV2Vla051bWJlcmluZyI6eyIkaWQiOiI2MCIsIkZvcm1hdCI6MCwiSXNWaXNpYmxlIjpmYWxzZSwiTGFzdEtub3duVmlzaWJpbGl0eVN0YXRlIjpmYWxzZX0sIklkIjoiNTYzNjFjNzItZTgxZi00MTllLWJkMTQtYWJjNDY4NmI1N2EzIiwiSW1wb3J0SWQiOm51bGwsIlRpdGxlIjpudWxsLCJOb3RlIjpudWxsLCJIeXBlcmxpbmsiOnsiJGlkIjoiNjEiLCJBZGRyZXNzIjoiIiwiU3ViQWRkcmVzcyI6IiJ9LCJJc0NoYW5nZWQiOmZhbHNlLCJJc05ldyI6ZmFsc2V9fV0sIl9taWxlc3RvbmVzIjpbXSwiSWQiOiIwMDAwMDAwMC0wMDAwLTAwMDAtMDAwMC0wMDAwMDAwMDAwMDAiLCJJc1NpbmdsZUl0ZW1Sb3ciOnRydWV9LHsiJGlkIjoiNjIiLCJfdGFza3MiOltdLCJfbWlsZXN0b25lcyI6W3siJGlkIjoiNjMiLCJJZCI6IjM0MzlhMGZmLWJhYjUtNDZlZi04NzY4LWFkYzg5MjFhZTc2YSIsIkluZGV4IjoxLCJHcm91cElkIjpudWxsLCJUaXRsZSI6IlVudGl0bGVkIG1pbGVzdG9uZSIsIkRhdGVUaW1lIjoiMjAyNC0wNi0xOFQyMzo1OTowMCIsIlBlcmNlbnRhZ2VDb21wbGV0ZSI6bnVsbCwiTm90ZSI6bnVsbCwiU3R5bGUiOnsiJGlkIjoiNjQiLCJUaXRsZVBvc2l0aW9uIjoiUmlnaHQiLCJEYXRlUG9zaXRpb24iOiJMZWZ0IiwiU2hhcGVUeXBlIjoyLCJTaGFwZVNpemUiOjEsIlNwYWNpbmciOjUsIlNoYXBlU3R5bGUiOnsiJGlkIjoiNjUiLCJNYXJnaW4iOnsiJGlkIjoiNjYiLCJUb3AiOjAuMCwiTGVmdCI6MC4wLCJSaWdodCI6MC4wLCJCb3R0b20iOjAuMH0sIlBhZGRpbmciOnsiJGlkIjoiNjciLCJUb3AiOjAuMCwiTGVmdCI6MC4wLCJSaWdodCI6MC4wLCJCb3R0b20iOjAuMH0sIkJhY2tncm91bmQiOnsiJGlkIjoiNjgiLCJDb2xvciI6eyIkaWQiOiI2OSIsIkEiOjI1NSwiUiI6MjEsIkciOjk2LCJCIjoxMzB9fSwiSXNWaXNpYmxlIjp0cnVlLCJXaWR0aCI6MTMuMCwiSGVpZ2h0IjoxMy4wLCJCb3JkZXJTdHlsZSI6eyIkaWQiOiI3MCIsIkxpbmVDb2xvciI6eyIkaWQiOiI3MSIsIiR0eXBlIjoiTkxSRS5Db21tb24uRG9tLlNvbGlkQ29sb3JCcnVzaCwgTkxSRS5Db21tb24iLCJDb2xvciI6eyIkaWQiOiI3MiIsIkEiOjI1NSwiUiI6MjU1LCJHIjowLCJCIjowfX0sIkxpbmVXZWlnaHQiOjAuMCwiTGluZVR5cGUiOjAsIlBhcmVudFN0eWxlIjpudWxsfSwiUGFyZW50U3R5bGUiOm51bGx9LCJUaXRsZVN0eWxlIjp7IiRpZCI6IjczIiwiRm9udFNldHRpbmdzIjp7IiRpZCI6Ijc0IiwiRm9udFNpemUiOjEyLCJGb250TmFtZSI6IlNlZ29lIFVJIFNlbWlib2xkIiwiSXNCb2xkIjp0cnVlLCJJc0l0YWxpYyI6ZmFsc2UsIklzVW5kZXJsaW5lZCI6ZmFsc2UsIlBhcmVudFN0eWxlIjpudWxsfSwiQXV0b1NpemUiOjAsIkZvcmVncm91bmQiOnsiJGlkIjoiNzUiLCJDb2xvciI6eyIkaWQiOiI3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yIsIlRvcCI6MC4wLCJMZWZ0IjowLjAsIlJpZ2h0IjowLjAsIkJvdHRvbSI6MC4wfSwiUGFkZGluZyI6eyIkaWQiOiI3OCIsIlRvcCI6MC4wLCJMZWZ0IjowLjAsIlJpZ2h0IjowLjAsIkJvdHRvbSI6MC4wfSwiQmFja2dyb3VuZCI6eyIkaWQiOiI3OSIsIkNvbG9yIjp7IiRpZCI6IjgwIiwiQSI6MCwiUiI6MjU1LCJHIjoyNTUsIkIiOjI1NX19LCJJc1Zpc2libGUiOnRydWUsIldpZHRoIjowLjAsIkhlaWdodCI6MC4wLCJCb3JkZXJTdHlsZSI6bnVsbCwiUGFyZW50U3R5bGUiOm51bGx9LCJEYXRlU3R5bGUiOnsiJGlkIjoiODEiLCJGb250U2V0dGluZ3MiOnsiJGlkIjoiODIiLCJGb250U2l6ZSI6MTAsIkZvbnROYW1lIjoiU2Vnb2UgVUkiLCJJc0JvbGQiOnRydWUsIklzSXRhbGljIjpmYWxzZSwiSXNVbmRlcmxpbmVkIjpmYWxzZSwiUGFyZW50U3R5bGUiOm51bGx9LCJBdXRvU2l6ZSI6MCwiRm9yZWdyb3VuZCI6eyIkaWQiOiI4MyIsIkNvbG9yIjp7IiRpZCI6Ijg0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pZCI6Ijg4IiwiQSI6MCwiUiI6MjU1LCJHIjoyNTUsIkIiOjI1NX19LCJJc1Zpc2libGUiOnRydWUsIldpZHRoIjowLjAsIkhlaWdodCI6MC4wLCJCb3JkZXJTdHlsZSI6bnVsbCwiUGFyZW50U3R5bGUiOm51bGx9LCJEYXRlRm9ybWF0Ijp7IiRpZCI6Ijg5IiwiRm9ybWF0U3RyaW5nIjoiTS9kIiwiU2VwYXJhdG9yIjoiLyIsIlVzZUludGVybmF0aW9uYWxEYXRlRm9ybWF0IjpmYWxzZSwiRGF0ZUlzVmlzaWJsZSI6dHJ1ZSwiVGltZUlzVmlzaWJsZSI6ZmFsc2UsIkhvdXJEaWdpdHMiOjEsIkFtUG1EZXNpZ25hdG9yIjoyLCJUcmltMDBNaW51dGVzIjpmYWxzZSwiTGFzdEtub3duVmlzaWJpbGl0eVN0YXRlIjp7IiRpZCI6IjkwIiwiRGF0ZVBhcnRJc1Zpc2libGUiOnRydWUsIlRpbWVQYXJ0SXNWaXNpYmxlIjpmYWxzZX19LCJXZWVrTnVtYmVyaW5nIjp7IiRpZCI6IjkxIiwiRm9ybWF0IjowLCJJc1Zpc2libGUiOmZhbHNlLCJMYXN0S25vd25WaXNpYmlsaXR5U3RhdGUiOmZhbHNlfSwiSXNWaXNpYmxlIjpmYWxzZSwiUGFyZW50U3R5bGUiOm51bGx9LCJIeXBlcmxpbmsiOm51bGwsIkltcG9ydElkIjpudWxsfV0sIklkIjoiMDAwMDAwMDAtMDAwMC0wMDAwLTAwMDAtMDAwMDAwMDAwMDAwIiwiSXNTaW5nbGVJdGVtUm93Ijp0cnVlfSx7IiRpZCI6IjkyIiwiX3Rhc2tzIjpbeyIkaWQiOiI5MyIsIl9hdHRhY2hlZE1pbGVzdG9uZXMiOltdLCJUYXNrRGVmaW5pdGlvbiI6eyIkaWQiOiI5NCIsIkdyb3VwTmFtZSI6bnVsbCwiU3RhcnREYXRlIjoiMjAyNC0wOC0wNFQwMDowMDowMCIsIkVuZERhdGUiOiIyMDI0LTA4LTI5VDIzOjU5OjAwIiwiUGVyY2VudGFnZUNvbXBsZXRlIjpudWxsLCJTdHlsZSI6eyIkaWQiOiI5NSIsIlNoYXBlIjo0LCJTaGFwZVRoaWNrbmVzcyI6MCwiRHVyYXRpb25Gb3JtYXQiOjAsIkluY2x1ZGVOb25Xb3JraW5nRGF5c0luRHVyYXRpb24iOmZhbHNlLCJQZXJjZW50YWdlQ29tcGxldGVTdHlsZSI6eyIkaWQiOiI5NiIsIkZvbnRTZXR0aW5ncyI6eyIkaWQiOiI5NyIsIkZvbnRTaXplIjoxMCwiRm9udE5hbWUiOiJDYWxpYnJpIiwiSXNCb2xkIjpmYWxzZSwiSXNJdGFsaWMiOmZhbHNlLCJJc1VuZGVybGluZWQiOmZhbHNlLCJQYXJlbnRTdHlsZSI6bnVsbH0sIkF1dG9TaXplIjowLCJGb3JlZ3JvdW5kIjp7IiRpZCI6Ijk4IiwiQ29sb3IiOnsiJGlkIjoiOT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wMCIsIlRvcCI6MC4wLCJMZWZ0IjowLjAsIlJpZ2h0IjowLjAsIkJvdHRvbSI6MC4wfSwiUGFkZGluZyI6eyIkaWQiOiIxMDEiLCJUb3AiOjAuMCwiTGVmdCI6MC4wLCJSaWdodCI6MC4wLCJCb3R0b20iOjAuMH0sIkJhY2tncm91bmQiOnsiJGlkIjoiMTAyIiwiQ29sb3IiOnsiJGlkIjoiMTAzIiwiQSI6ODksIlIiOjAsIkciOjAsIkIiOjB9fSwiSXNWaXNpYmxlIjp0cnVlLCJXaWR0aCI6MC4wLCJIZWlnaHQiOjAuMCwiQm9yZGVyU3R5bGUiOnsiJGlkIjoiMTA0IiwiTGluZUNvbG9yIjpudWxsLCJMaW5lV2VpZ2h0IjowLjAsIkxpbmVUeXBlIjowLCJQYXJlbnRTdHlsZSI6bnVsbH0sIlBhcmVudFN0eWxlIjpudWxsfSwiRHVyYXRpb25TdHlsZSI6eyIkaWQiOiIxMDUiLCJGb250U2V0dGluZ3MiOnsiJGlkIjoiMTA2IiwiRm9udFNpemUiOjEwLCJGb250TmFtZSI6IkNhbGlicmkiLCJJc0JvbGQiOmZhbHNlLCJJc0l0YWxpYyI6ZmFsc2UsIklzVW5kZXJsaW5lZCI6ZmFsc2UsIlBhcmVudFN0eWxlIjpudWxsfSwiQXV0b1NpemUiOjAsIkZvcmVncm91bmQiOnsiJGlkIjoiMTA3IiwiQ29sb3IiOnsiJGlkIjoiMTA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5IiwiVG9wIjowLjAsIkxlZnQiOjAuMCwiUmlnaHQiOjAuMCwiQm90dG9tIjowLjB9LCJQYWRkaW5nIjp7IiRpZCI6IjExMCIsIlRvcCI6MC4wLCJMZWZ0IjowLjAsIlJpZ2h0IjowLjAsIkJvdHRvbSI6MC4wfSwiQmFja2dyb3VuZCI6eyIkaWQiOiIxMTEiLCJDb2xvciI6eyIkaWQiOiIxMTIiLCJBIjowLCJSIjowLCJHIjowLCJCIjowfX0sIklzVmlzaWJsZSI6dHJ1ZSwiV2lkdGgiOjAuMCwiSGVpZ2h0IjowLjAsIkJvcmRlclN0eWxlIjp7IiRpZCI6IjExMyIsIkxpbmVDb2xvciI6bnVsbCwiTGluZVdlaWdodCI6MC4wLCJMaW5lVHlwZSI6MCwiUGFyZW50U3R5bGUiOm51bGx9LCJQYXJlbnRTdHlsZSI6bnVsbH0sIkhvcml6b250YWxDb25uZWN0b3JTdHlsZSI6eyIkaWQiOiIxMTQiLCJMaW5lQ29sb3IiOnsiJGlkIjoiMTE1IiwiJHR5cGUiOiJOTFJFLkNvbW1vbi5Eb20uU29saWRDb2xvckJydXNoLCBOTFJFLkNvbW1vbiIsIkNvbG9yIjp7IiRpZCI6IjExNiIsIkEiOjI1NSwiUiI6MjA0LCJHIjoyMDQsIkIiOjIwNH19LCJMaW5lV2VpZ2h0IjoxLjAsIkxpbmVUeXBlIjowLCJQYXJlbnRTdHlsZSI6bnVsbH0sIlZlcnRpY2FsQ29ubmVjdG9yU3R5bGUiOnsiJGlkIjoiMTE3IiwiTGluZUNvbG9yIjp7IiRpZCI6IjExOCIsIiR0eXBlIjoiTkxSRS5Db21tb24uRG9tLlNvbGlkQ29sb3JCcnVzaCwgTkxSRS5Db21tb24iLCJDb2xvciI6eyIkaWQiOiIxMTk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xMjAiLCJNYXJnaW4iOnsiJGlkIjoiMTIxIiwiVG9wIjowLjAsIkxlZnQiOjQuMCwiUmlnaHQiOjQuMCwiQm90dG9tIjowLjB9LCJQYWRkaW5nIjp7IiRpZCI6IjEyMiIsIlRvcCI6MC4wLCJMZWZ0IjowLjAsIlJpZ2h0IjowLjAsIkJvdHRvbSI6MC4wfSwiQmFja2dyb3VuZCI6eyIkaWQiOiIxMjMiLCJDb2xvciI6eyIkaWQiOiIxMjQiLCJBIjoyNTUsIlIiOjY1LCJHIjoxMzgsIkIiOjE3OX19LCJJc1Zpc2libGUiOnRydWUsIldpZHRoIjowLjAsIkhlaWdodCI6MTAuMCwiQm9yZGVyU3R5bGUiOnsiJGlkIjoiMTI1IiwiTGluZUNvbG9yIjp7IiRpZCI6IjEyNiIsIiR0eXBlIjoiTkxSRS5Db21tb24uRG9tLlNvbGlkQ29sb3JCcnVzaCwgTkxSRS5Db21tb24iLCJDb2xvciI6eyIkaWQiOiIxMjciLCJBIjoyNTUsIlIiOjI1NSwiRyI6MCwiQiI6MH19LCJMaW5lV2VpZ2h0IjowLjAsIkxpbmVUeXBlIjowLCJQYXJlbnRTdHlsZSI6bnVsbH0sIlBhcmVudFN0eWxlIjpudWxsfSwiVGl0bGVTdHlsZSI6eyIkaWQiOiIxMjgiLCJGb250U2V0dGluZ3MiOnsiJGlkIjoiMTI5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AsIlZlcnRpY2FsQWxpZ25tZW50IjowLCJTbWFydEZvcmVncm91bmQiOm51bGwsIkJhY2tncm91bmRGaWxsVHlwZSI6MCwiTWFyZ2luIjp7IiRpZCI6IjEzMCIsIlRvcCI6MC4wLCJMZWZ0IjowLjAsIlJpZ2h0IjowLjAsIkJvdHRvbSI6MC4wfSwiUGFkZGluZyI6eyIkaWQiOiIxMzEiLCJUb3AiOjAuMCwiTGVmdCI6MC4wLCJSaWdodCI6MC4wLCJCb3R0b20iOjAuMH0sIkJhY2tncm91bmQiOnsiJGlkIjoiMTMyIiwiQ29sb3IiOnsiJGlkIjoiMTMzIiwiQSI6MCwiUiI6MjU1LCJHIjoyNTUsIkIiOjI1NX19LCJJc1Zpc2libGUiOnRydWUsIldpZHRoIjowLjAsIkhlaWdodCI6MC4wLCJCb3JkZXJTdHlsZSI6eyIkaWQiOiIxMzQiLCJMaW5lQ29sb3IiOm51bGwsIkxpbmVXZWlnaHQiOjAuMCwiTGluZVR5cGUiOjAsIlBhcmVudFN0eWxlIjpudWxsfSwiUGFyZW50U3R5bGUiOm51bGx9LCJEYXRlU3R5bGUiOnsiJGlkIjoiMTM1IiwiRm9udFNldHRpbmdzIjp7IiRpZCI6IjEzNiIsIkZvbnRTaXplIjo4LCJGb250TmFtZSI6IlNlZ29lIFVJIiwiSXNCb2xkIjp0cnVlLCJJc0l0YWxpYyI6ZmFsc2UsIklzVW5kZXJsaW5lZCI6ZmFsc2UsIlBhcmVudFN0eWxlIjpudWxsfSwiQXV0b1NpemUiOjAsIkZvcmVncm91bmQiOnsiJGlkIjoiMTM3IiwiQ29sb3IiOnsiJGlkIjoiMTM4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aWQiOiIxNDIiLCJBIjowLCJSIjoyNTUsIkciOjI1NSwiQiI6MjU1fX0sIklzVmlzaWJsZSI6dHJ1ZSwiV2lkdGgiOjAuMCwiSGVpZ2h0IjowLjAsIkJvcmRlclN0eWxlIjp7IiRpZCI6IjE0MyIsIkxpbmVDb2xvciI6bnVsbCwiTGluZVdlaWdodCI6MC4wLCJMaW5lVHlwZSI6MCwiUGFyZW50U3R5bGUiOm51bGx9LCJQYXJlbnRTdHlsZSI6bnVsbH0sIkRhdGVGb3JtYXQiOnsiJGlkIjoiMTQ0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UiLCJGb3JtYXQiOjAsIklzVmlzaWJsZSI6ZmFsc2UsIkxhc3RLbm93blZpc2liaWxpdHlTdGF0ZSI6ZmFsc2V9LCJJc1Zpc2libGUiOnRydWUsIlBhcmVudFN0eWxlIjpudWxsfSwiSW5kZXgiOjIsIlNtYXJ0RHVyYXRpb25BY3RpdmF0ZWQiOmZhbHNlLCJEYXRlRm9ybWF0Ijp7IiRyZWYiOiIxNDQifSwiV2Vla051bWJlcmluZyI6eyIkaWQiOiIxNDYiLCJGb3JtYXQiOjAsIklzVmlzaWJsZSI6ZmFsc2UsIkxhc3RLbm93blZpc2liaWxpdHlTdGF0ZSI6ZmFsc2V9LCJJZCI6IjBjYzIzNjA5LTU5ZGUtNGYzOC04YTUwLTU4YTg4YmQ4NjJlNSIsIkltcG9ydElkIjpudWxsLCJUaXRsZSI6IkRldmVsb3AgcGlsb3QgcHJvZ3JhbSIsIk5vdGUiOm51bGwsIkh5cGVybGluayI6eyIkaWQiOiIxNDciLCJBZGRyZXNzIjoiIiwiU3ViQWRkcmVzcyI6IiJ9LCJJc0NoYW5nZWQiOmZhbHNlLCJJc05ldyI6ZmFsc2V9fSx7IiRpZCI6IjE0OCIsIl9hdHRhY2hlZE1pbGVzdG9uZXMiOltdLCJUYXNrRGVmaW5pdGlvbiI6eyIkaWQiOiIxNDkiLCJHcm91cE5hbWUiOm51bGwsIlN0YXJ0RGF0ZSI6IjIwMjQtMDYtMDlUMDA6MDA6MDAiLCJFbmREYXRlIjoiMjAyNC0wNi0xOFQyMzo1OTowMCIsIlBlcmNlbnRhZ2VDb21wbGV0ZSI6bnVsbCwiU3R5bGUiOnsiJGlkIjoiMTUwIiwiU2hhcGUiOjQsIlNoYXBlVGhpY2tuZXNzIjowLCJEdXJhdGlvbkZvcm1hdCI6MCwiSW5jbHVkZU5vbldvcmtpbmdEYXlzSW5EdXJhdGlvbiI6ZmFsc2UsIlBlcmNlbnRhZ2VDb21wbGV0ZVN0eWxlIjp7IiRpZCI6IjE1MSIsIkZvbnRTZXR0aW5ncyI6eyIkaWQiOiIxNTIiLCJGb250U2l6ZSI6MTAsIkZvbnROYW1lIjoiQ2FsaWJyaSIsIklzQm9sZCI6ZmFsc2UsIklzSXRhbGljIjpmYWxzZSwiSXNVbmRlcmxpbmVkIjpmYWxzZSwiUGFyZW50U3R5bGUiOm51bGx9LCJBdXRvU2l6ZSI6MCwiRm9yZWdyb3VuZCI6eyIkaWQiOiIxNTMiLCJDb2xvciI6eyIkaWQiOiIxN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1NSIsIlRvcCI6MC4wLCJMZWZ0IjowLjAsIlJpZ2h0IjowLjAsIkJvdHRvbSI6MC4wfSwiUGFkZGluZyI6eyIkaWQiOiIxNTYiLCJUb3AiOjAuMCwiTGVmdCI6MC4wLCJSaWdodCI6MC4wLCJCb3R0b20iOjAuMH0sIkJhY2tncm91bmQiOnsiJGlkIjoiMTU3IiwiQ29sb3IiOnsiJGlkIjoiMTU4IiwiQSI6ODksIlIiOjAsIkciOjAsIkIiOjB9fSwiSXNWaXNpYmxlIjp0cnVlLCJXaWR0aCI6MC4wLCJIZWlnaHQiOjAuMCwiQm9yZGVyU3R5bGUiOnsiJGlkIjoiMTU5IiwiTGluZUNvbG9yIjpudWxsLCJMaW5lV2VpZ2h0IjowLjAsIkxpbmVUeXBlIjowLCJQYXJlbnRTdHlsZSI6bnVsbH0sIlBhcmVudFN0eWxlIjpudWxsfSwiRHVyYXRpb25TdHlsZSI6eyIkaWQiOiIxNjAiLCJGb250U2V0dGluZ3MiOnsiJGlkIjoiMTYxIiwiRm9udFNpemUiOjEwLCJGb250TmFtZSI6IkNhbGlicmkiLCJJc0JvbGQiOmZhbHNlLCJJc0l0YWxpYyI6ZmFsc2UsIklzVW5kZXJsaW5lZCI6ZmFsc2UsIlBhcmVudFN0eWxlIjpudWxsfSwiQXV0b1NpemUiOjAsIkZvcmVncm91bmQiOnsiJGlkIjoiMTYyIiwiQ29sb3IiOnsiJGlkIjoiMTY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0IiwiVG9wIjowLjAsIkxlZnQiOjAuMCwiUmlnaHQiOjAuMCwiQm90dG9tIjowLjB9LCJQYWRkaW5nIjp7IiRpZCI6IjE2NSIsIlRvcCI6MC4wLCJMZWZ0IjowLjAsIlJpZ2h0IjowLjAsIkJvdHRvbSI6MC4wfSwiQmFja2dyb3VuZCI6eyIkaWQiOiIxNjYiLCJDb2xvciI6eyIkaWQiOiIxNjciLCJBIjowLCJSIjowLCJHIjowLCJCIjowfX0sIklzVmlzaWJsZSI6dHJ1ZSwiV2lkdGgiOjAuMCwiSGVpZ2h0IjowLjAsIkJvcmRlclN0eWxlIjp7IiRpZCI6IjE2OCIsIkxpbmVDb2xvciI6bnVsbCwiTGluZVdlaWdodCI6MC4wLCJMaW5lVHlwZSI6MCwiUGFyZW50U3R5bGUiOm51bGx9LCJQYXJlbnRTdHlsZSI6bnVsbH0sIkhvcml6b250YWxDb25uZWN0b3JTdHlsZSI6eyIkaWQiOiIxNjkiLCJMaW5lQ29sb3IiOnsiJGlkIjoiMTcwIiwiJHR5cGUiOiJOTFJFLkNvbW1vbi5Eb20uU29saWRDb2xvckJydXNoLCBOTFJFLkNvbW1vbiIsIkNvbG9yIjp7IiRpZCI6IjE3MSIsIkEiOjI1NSwiUiI6MjA0LCJHIjoyMDQsIkIiOjIwNH19LCJMaW5lV2VpZ2h0IjoxLjAsIkxpbmVUeXBlIjowLCJQYXJlbnRTdHlsZSI6bnVsbH0sIlZlcnRpY2FsQ29ubmVjdG9yU3R5bGUiOnsiJGlkIjoiMTcyIiwiTGluZUNvbG9yIjp7IiRpZCI6IjE3MyIsIiR0eXBlIjoiTkxSRS5Db21tb24uRG9tLlNvbGlkQ29sb3JCcnVzaCwgTkxSRS5Db21tb24iLCJDb2xvciI6eyIkaWQiOiIxNzQ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xNzUiLCJNYXJnaW4iOnsiJGlkIjoiMTc2IiwiVG9wIjowLjAsIkxlZnQiOjQuMCwiUmlnaHQiOjQuMCwiQm90dG9tIjowLjB9LCJQYWRkaW5nIjp7IiRpZCI6IjE3NyIsIlRvcCI6MC4wLCJMZWZ0IjowLjAsIlJpZ2h0IjowLjAsIkJvdHRvbSI6MC4wfSwiQmFja2dyb3VuZCI6eyIkaWQiOiIxNzgiLCJDb2xvciI6eyIkaWQiOiIxNzkiLCJBIjoyNTUsIlIiOjY1LCJHIjoxMzgsIkIiOjE3OX19LCJJc1Zpc2libGUiOnRydWUsIldpZHRoIjowLjAsIkhlaWdodCI6MTAuMCwiQm9yZGVyU3R5bGUiOnsiJGlkIjoiMTgwIiwiTGluZUNvbG9yIjp7IiRyZWYiOiIxMjYifSwiTGluZVdlaWdodCI6MC4wLCJMaW5lVHlwZSI6MCwiUGFyZW50U3R5bGUiOm51bGx9LCJQYXJlbnRTdHlsZSI6bnVsbH0sIlRpdGxlU3R5bGUiOnsiJGlkIjoiMTgxIiwiRm9udFNldHRpbmdzIjp7IiRpZCI6IjE4MiIsIkZvbnRTaXplIjoxMSwiRm9udE5hbWUiOiJTZWdvZSBVSSIsIklzQm9sZCI6dHJ1ZSwiSXNJdGFsaWMiOmZhbHNlLCJJc1VuZGVybGluZWQiOmZhbHNlLCJQYXJlbnRTdHlsZSI6bnVsbH0sIkF1dG9TaXplIjowLCJGb3JlZ3JvdW5kIjp7IiRyZWYiOiI0MiJ9LCJNYXhXaWR0aCI6OTYwLjAsIk1heEhlaWdodCI6IkluZmluaXR5IiwiU21hcnRGb3JlZ3JvdW5kSXNBY3RpdmUiOmZhbHNlLCJIb3Jpem9udGFsQWxpZ25tZW50IjowLCJWZXJ0aWNhbEFsaWdubWVudCI6MCwiU21hcnRGb3JlZ3JvdW5kIjpudWxsLCJCYWNrZ3JvdW5kRmlsbFR5cGUiOjAsIk1hcmdpbiI6eyIkaWQiOiIxODMiLCJUb3AiOjAuMCwiTGVmdCI6MC4wLCJSaWdodCI6MC4wLCJCb3R0b20iOjAuMH0sIlBhZGRpbmciOnsiJGlkIjoiMTg0IiwiVG9wIjowLjAsIkxlZnQiOjAuMCwiUmlnaHQiOjAuMCwiQm90dG9tIjowLjB9LCJCYWNrZ3JvdW5kIjp7IiRpZCI6IjE4NSIsIkNvbG9yIjp7IiRpZCI6IjE4NiIsIkEiOjAsIlIiOjI1NSwiRyI6MjU1LCJCIjoyNTV9fSwiSXNWaXNpYmxlIjp0cnVlLCJXaWR0aCI6MC4wLCJIZWlnaHQiOjAuMCwiQm9yZGVyU3R5bGUiOnsiJGlkIjoiMTg3IiwiTGluZUNvbG9yIjpudWxsLCJMaW5lV2VpZ2h0IjowLjAsIkxpbmVUeXBlIjowLCJQYXJlbnRTdHlsZSI6bnVsbH0sIlBhcmVudFN0eWxlIjpudWxsfSwiRGF0ZVN0eWxlIjp7IiRpZCI6IjE4OCIsIkZvbnRTZXR0aW5ncyI6eyIkaWQiOiIxODkiLCJGb250U2l6ZSI6OCwiRm9udE5hbWUiOiJTZWdvZSBVSSIsIklzQm9sZCI6dHJ1ZSwiSXNJdGFsaWMiOmZhbHNlLCJJc1VuZGVybGluZWQiOmZhbHNlLCJQYXJlbnRTdHlsZSI6bnVsbH0sIkF1dG9TaXplIjowLCJGb3JlZ3JvdW5kIjp7IiRpZCI6IjE5MCIsIkNvbG9yIjp7IiRpZCI6IjE5MSIsIkEiOjI1NSwiUiI6MjksIkciOjE2MywiQiI6MTMxfX0sIk1heFdpZHRoIjoyMDAuMCwiTWF4SGVpZ2h0IjoiSW5maW5pdHkiLCJTbWFydEZvcmVncm91bmRJc0FjdGl2ZSI6ZmFsc2UsIkhvcml6b250YWxBbGlnbm1lbnQiOjAsIlZlcnRpY2FsQWxpZ25tZW50IjowLCJTbWFydEZvcmVncm91bmQiOm51bGwsIkJhY2tncm91bmRGaWxsVHlwZSI6MCwiTWFyZ2luIjp7IiRpZCI6IjE5MiIsIlRvcCI6MC4wLCJMZWZ0IjowLjAsIlJpZ2h0IjowLjAsIkJvdHRvbSI6MC4wfSwiUGFkZGluZyI6eyIkaWQiOiIxOTMiLCJUb3AiOjAuMCwiTGVmdCI6MC4wLCJSaWdodCI6MC4wLCJCb3R0b20iOjAuMH0sIkJhY2tncm91bmQiOnsiJGlkIjoiMTk0IiwiQ29sb3IiOnsiJGlkIjoiMTk1IiwiQSI6MCwiUiI6MjU1LCJHIjoyNTUsIkIiOjI1NX19LCJJc1Zpc2libGUiOnRydWUsIldpZHRoIjowLjAsIkhlaWdodCI6MC4wLCJCb3JkZXJTdHlsZSI6eyIkaWQiOiIxOTYiLCJMaW5lQ29sb3IiOm51bGwsIkxpbmVXZWlnaHQiOjAuMCwiTGluZVR5cGUiOjAsIlBhcmVudFN0eWxlIjpudWxsfSwiUGFyZW50U3R5bGUiOm51bGx9LCJEYXRlRm9ybWF0Ijp7IiRpZCI6IjE5Ny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4IiwiRm9ybWF0IjowLCJJc1Zpc2libGUiOmZhbHNlLCJMYXN0S25vd25WaXNpYmlsaXR5U3RhdGUiOmZhbHNlfSwiSXNWaXNpYmxlIjp0cnVlLCJQYXJlbnRTdHlsZSI6bnVsbH0sIkluZGV4IjozLCJTbWFydER1cmF0aW9uQWN0aXZhdGVkIjpmYWxzZSwiRGF0ZUZvcm1hdCI6eyIkcmVmIjoiMTk3In0sIldlZWtOdW1iZXJpbmciOnsiJGlkIjoiMTk5IiwiRm9ybWF0IjowLCJJc1Zpc2libGUiOmZhbHNlLCJMYXN0S25vd25WaXNpYmlsaXR5U3RhdGUiOmZhbHNlfSwiSWQiOiI1MjM2Yzg2Ny0xNGI5LTRlZmItYTRmNy03YjcwN2JmYzMzNWQiLCJJbXBvcnRJZCI6bnVsbCwiVGl0bGUiOiJBSSBzdHJhdGVneSIsIk5vdGUiOm51bGwsIkh5cGVybGluayI6eyIkaWQiOiIyMDAiLCJBZGRyZXNzIjoiIiwiU3ViQWRkcmVzcyI6IiJ9LCJJc0NoYW5nZWQiOmZhbHNlLCJJc05ldyI6ZmFsc2V9fV0sIl9taWxlc3RvbmVzIjpbXSwiSWQiOiI1ZDk1Y2QxOS0yNmIwLTQ1NmUtYTc2ZS0xOTE4N2JiYjM4YjgiLCJJc1NpbmdsZUl0ZW1Sb3ciOmZhbHNlfSx7IiRpZCI6IjIwMSIsIl90YXNrcyI6W3siJGlkIjoiMjAyIiwiX2F0dGFjaGVkTWlsZXN0b25lcyI6W10sIlRhc2tEZWZpbml0aW9uIjp7IiRpZCI6IjIwMyIsIkdyb3VwTmFtZSI6bnVsbCwiU3RhcnREYXRlIjoiMjAyNC0wOS0xMlQwMDowMDowMCIsIkVuZERhdGUiOiIyMDI0LTEwLTA3VDIzOjU5OjAwIiwiUGVyY2VudGFnZUNvbXBsZXRlIjpudWxsLCJTdHlsZSI6eyIkaWQiOiIyMDQiLCJTaGFwZSI6NCwiU2hhcGVUaGlja25lc3MiOjAsIkR1cmF0aW9uRm9ybWF0IjowLCJJbmNsdWRlTm9uV29ya2luZ0RheXNJbkR1cmF0aW9uIjpmYWxzZSwiUGVyY2VudGFnZUNvbXBsZXRlU3R5bGUiOnsiJGlkIjoiMjA1IiwiRm9udFNldHRpbmdzIjp7IiRpZCI6IjIwNiIsIkZvbnRTaXplIjoxMCwiRm9udE5hbWUiOiJDYWxpYnJpIiwiSXNCb2xkIjpmYWxzZSwiSXNJdGFsaWMiOmZhbHNlLCJJc1VuZGVybGluZWQiOmZhbHNlLCJQYXJlbnRTdHlsZSI6bnVsbH0sIkF1dG9TaXplIjowLCJGb3JlZ3JvdW5kIjp7IiRpZCI6IjIwNyIsIkNvbG9yIjp7IiRpZCI6IjIw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A5IiwiVG9wIjowLjAsIkxlZnQiOjAuMCwiUmlnaHQiOjAuMCwiQm90dG9tIjowLjB9LCJQYWRkaW5nIjp7IiRpZCI6IjIxMCIsIlRvcCI6MC4wLCJMZWZ0IjowLjAsIlJpZ2h0IjowLjAsIkJvdHRvbSI6MC4wfSwiQmFja2dyb3VuZCI6eyIkaWQiOiIyMTEiLCJDb2xvciI6eyIkaWQiOiIyMTIiLCJBIjo4OSwiUiI6MCwiRyI6MCwiQiI6MH19LCJJc1Zpc2libGUiOnRydWUsIldpZHRoIjowLjAsIkhlaWdodCI6MC4wLCJCb3JkZXJTdHlsZSI6eyIkaWQiOiIyMTMiLCJMaW5lQ29sb3IiOm51bGwsIkxpbmVXZWlnaHQiOjAuMCwiTGluZVR5cGUiOjAsIlBhcmVudFN0eWxlIjpudWxsfSwiUGFyZW50U3R5bGUiOm51bGx9LCJEdXJhdGlvblN0eWxlIjp7IiRpZCI6IjIxNCIsIkZvbnRTZXR0aW5ncyI6eyIkaWQiOiIyMTUiLCJGb250U2l6ZSI6MTAsIkZvbnROYW1lIjoiQ2FsaWJyaSIsIklzQm9sZCI6ZmFsc2UsIklzSXRhbGljIjpmYWxzZSwiSXNVbmRlcmxpbmVkIjpmYWxzZSwiUGFyZW50U3R5bGUiOm51bGx9LCJBdXRvU2l6ZSI6MCwiRm9yZWdyb3VuZCI6eyIkaWQiOiIyMTYiLCJDb2xvciI6eyIkaWQiOiIyM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TgiLCJUb3AiOjAuMCwiTGVmdCI6MC4wLCJSaWdodCI6MC4wLCJCb3R0b20iOjAuMH0sIlBhZGRpbmciOnsiJGlkIjoiMjE5IiwiVG9wIjowLjAsIkxlZnQiOjAuMCwiUmlnaHQiOjAuMCwiQm90dG9tIjowLjB9LCJCYWNrZ3JvdW5kIjp7IiRpZCI6IjIyMCIsIkNvbG9yIjp7IiRpZCI6IjIyMSIsIkEiOjAsIlIiOjAsIkciOjAsIkIiOjB9fSwiSXNWaXNpYmxlIjp0cnVlLCJXaWR0aCI6MC4wLCJIZWlnaHQiOjAuMCwiQm9yZGVyU3R5bGUiOnsiJGlkIjoiMjIyIiwiTGluZUNvbG9yIjpudWxsLCJMaW5lV2VpZ2h0IjowLjAsIkxpbmVUeXBlIjowLCJQYXJlbnRTdHlsZSI6bnVsbH0sIlBhcmVudFN0eWxlIjpudWxsfSwiSG9yaXpvbnRhbENvbm5lY3RvclN0eWxlIjp7IiRpZCI6IjIyMyIsIkxpbmVDb2xvciI6eyIkaWQiOiIyMjQiLCIkdHlwZSI6Ik5MUkUuQ29tbW9uLkRvbS5Tb2xpZENvbG9yQnJ1c2gsIE5MUkUuQ29tbW9uIiwiQ29sb3IiOnsiJGlkIjoiMjI1IiwiQSI6MjU1LCJSIjoyMDQsIkciOjIwNCwiQiI6MjA0fX0sIkxpbmVXZWlnaHQiOjEuMCwiTGluZVR5cGUiOjAsIlBhcmVudFN0eWxlIjpudWxsfSwiVmVydGljYWxDb25uZWN0b3JTdHlsZSI6eyIkaWQiOiIyMjYiLCJMaW5lQ29sb3IiOnsiJGlkIjoiMjI3IiwiJHR5cGUiOiJOTFJFLkNvbW1vbi5Eb20uU29saWRDb2xvckJydXNoLCBOTFJFLkNvbW1vbiIsIkNvbG9yIjp7IiRpZCI6IjIyOC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IyOSIsIk1hcmdpbiI6eyIkaWQiOiIyMzAiLCJUb3AiOjAuMCwiTGVmdCI6NC4wLCJSaWdodCI6NC4wLCJCb3R0b20iOjAuMH0sIlBhZGRpbmciOnsiJGlkIjoiMjMxIiwiVG9wIjowLjAsIkxlZnQiOjAuMCwiUmlnaHQiOjAuMCwiQm90dG9tIjowLjB9LCJCYWNrZ3JvdW5kIjp7IiRpZCI6IjIzMiIsIkNvbG9yIjp7IiRpZCI6IjIzMyIsIkEiOjI1NSwiUiI6NjUsIkciOjEzOCwiQiI6MTc5fX0sIklzVmlzaWJsZSI6dHJ1ZSwiV2lkdGgiOjAuMCwiSGVpZ2h0IjoxMC4wLCJCb3JkZXJTdHlsZSI6eyIkaWQiOiIyMzQiLCJMaW5lQ29sb3IiOnsiJHJlZiI6IjEyNiJ9LCJMaW5lV2VpZ2h0IjowLjAsIkxpbmVUeXBlIjowLCJQYXJlbnRTdHlsZSI6bnVsbH0sIlBhcmVudFN0eWxlIjpudWxsfSwiVGl0bGVTdHlsZSI6eyIkaWQiOiIyMzUiLCJGb250U2V0dGluZ3MiOnsiJGlkIjoiMjM2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AsIlZlcnRpY2FsQWxpZ25tZW50IjowLCJTbWFydEZvcmVncm91bmQiOm51bGwsIkJhY2tncm91bmRGaWxsVHlwZSI6MCwiTWFyZ2luIjp7IiRpZCI6IjIzNyIsIlRvcCI6MC4wLCJMZWZ0IjowLjAsIlJpZ2h0IjowLjAsIkJvdHRvbSI6MC4wfSwiUGFkZGluZyI6eyIkaWQiOiIyMzgiLCJUb3AiOjAuMCwiTGVmdCI6MC4wLCJSaWdodCI6MC4wLCJCb3R0b20iOjAuMH0sIkJhY2tncm91bmQiOnsiJGlkIjoiMjM5IiwiQ29sb3IiOnsiJGlkIjoiMjQwIiwiQSI6MCwiUiI6MjU1LCJHIjoyNTUsIkIiOjI1NX19LCJJc1Zpc2libGUiOnRydWUsIldpZHRoIjowLjAsIkhlaWdodCI6MC4wLCJCb3JkZXJTdHlsZSI6eyIkaWQiOiIyNDEiLCJMaW5lQ29sb3IiOm51bGwsIkxpbmVXZWlnaHQiOjAuMCwiTGluZVR5cGUiOjAsIlBhcmVudFN0eWxlIjpudWxsfSwiUGFyZW50U3R5bGUiOm51bGx9LCJEYXRlU3R5bGUiOnsiJGlkIjoiMjQyIiwiRm9udFNldHRpbmdzIjp7IiRpZCI6IjI0MyIsIkZvbnRTaXplIjo4LCJGb250TmFtZSI6IlNlZ29lIFVJIiwiSXNCb2xkIjp0cnVlLCJJc0l0YWxpYyI6ZmFsc2UsIklzVW5kZXJsaW5lZCI6ZmFsc2UsIlBhcmVudFN0eWxlIjpudWxsfSwiQXV0b1NpemUiOjAsIkZvcmVncm91bmQiOnsiJGlkIjoiMjQ0IiwiQ29sb3IiOnsiJGlkIjoiMjQ1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MjQ2IiwiVG9wIjowLjAsIkxlZnQiOjAuMCwiUmlnaHQiOjAuMCwiQm90dG9tIjowLjB9LCJQYWRkaW5nIjp7IiRpZCI6IjI0NyIsIlRvcCI6MC4wLCJMZWZ0IjowLjAsIlJpZ2h0IjowLjAsIkJvdHRvbSI6MC4wfSwiQmFja2dyb3VuZCI6eyIkaWQiOiIyNDgiLCJDb2xvciI6eyIkaWQiOiIyNDkiLCJBIjowLCJSIjoyNTUsIkciOjI1NSwiQiI6MjU1fX0sIklzVmlzaWJsZSI6dHJ1ZSwiV2lkdGgiOjAuMCwiSGVpZ2h0IjowLjAsIkJvcmRlclN0eWxlIjp7IiRpZCI6IjI1MCIsIkxpbmVDb2xvciI6bnVsbCwiTGluZVdlaWdodCI6MC4wLCJMaW5lVHlwZSI6MCwiUGFyZW50U3R5bGUiOm51bGx9LCJQYXJlbnRTdHlsZSI6bnVsbH0sIkRhdGVGb3JtYXQiOnsiJGlkIjoiMjUx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IiLCJGb3JtYXQiOjAsIklzVmlzaWJsZSI6ZmFsc2UsIkxhc3RLbm93blZpc2liaWxpdHlTdGF0ZSI6ZmFsc2V9LCJJc1Zpc2libGUiOnRydWUsIlBhcmVudFN0eWxlIjpudWxsfSwiSW5kZXgiOjQsIlNtYXJ0RHVyYXRpb25BY3RpdmF0ZWQiOmZhbHNlLCJEYXRlRm9ybWF0Ijp7IiRyZWYiOiIyNTEifSwiV2Vla051bWJlcmluZyI6eyIkaWQiOiIyNTMiLCJGb3JtYXQiOjAsIklzVmlzaWJsZSI6ZmFsc2UsIkxhc3RLbm93blZpc2liaWxpdHlTdGF0ZSI6ZmFsc2V9LCJJZCI6IjUyNzMzNGVjLTIwNDUtNDFjYS04NjA3LWE4ZWY2Y2U0N2JlZCIsIkltcG9ydElkIjpudWxsLCJUaXRsZSI6IlNlbGVjdCBBSSB0b29scyBhbmQgcGxhdGZvcm0iLCJOb3RlIjpudWxsLCJIeXBlcmxpbmsiOnsiJGlkIjoiMjU0IiwiQWRkcmVzcyI6IiIsIlN1YkFkZHJlc3MiOiIifSwiSXNDaGFuZ2VkIjpmYWxzZSwiSXNOZXciOmZhbHNlfX1dLCJfbWlsZXN0b25lcyI6W10sIklkIjoiMDAwMDAwMDAtMDAwMC0wMDAwLTAwMDAtMDAwMDAwMDAwMDAwIiwiSXNTaW5nbGVJdGVtUm93Ijp0cnVlfSx7IiRpZCI6IjI1NSIsIl90YXNrcyI6W3siJGlkIjoiMjU2IiwiX2F0dGFjaGVkTWlsZXN0b25lcyI6W10sIlRhc2tEZWZpbml0aW9uIjp7IiRpZCI6IjI1NyIsIkdyb3VwTmFtZSI6bnVsbCwiU3RhcnREYXRlIjoiMjAyNC0wNy0xMFQwMDowMDowMCIsIkVuZERhdGUiOiIyMDI0LTA4LTA0VDIzOjU5OjAwIiwiUGVyY2VudGFnZUNvbXBsZXRlIjpudWxsLCJTdHlsZSI6eyIkaWQiOiIyNTgiLCJTaGFwZSI6NCwiU2hhcGVUaGlja25lc3MiOjAsIkR1cmF0aW9uRm9ybWF0IjowLCJJbmNsdWRlTm9uV29ya2luZ0RheXNJbkR1cmF0aW9uIjpmYWxzZSwiUGVyY2VudGFnZUNvbXBsZXRlU3R5bGUiOnsiJGlkIjoiMjU5IiwiRm9udFNldHRpbmdzIjp7IiRpZCI6IjI2MCIsIkZvbnRTaXplIjoxMCwiRm9udE5hbWUiOiJDYWxpYnJpIiwiSXNCb2xkIjpmYWxzZSwiSXNJdGFsaWMiOmZhbHNlLCJJc1VuZGVybGluZWQiOmZhbHNlLCJQYXJlbnRTdHlsZSI6bnVsbH0sIkF1dG9TaXplIjowLCJGb3JlZ3JvdW5kIjp7IiRpZCI6IjI2MSIsIkNvbG9yIjp7IiRpZCI6IjI2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YzIiwiVG9wIjowLjAsIkxlZnQiOjAuMCwiUmlnaHQiOjAuMCwiQm90dG9tIjowLjB9LCJQYWRkaW5nIjp7IiRpZCI6IjI2NCIsIlRvcCI6MC4wLCJMZWZ0IjowLjAsIlJpZ2h0IjowLjAsIkJvdHRvbSI6MC4wfSwiQmFja2dyb3VuZCI6eyIkaWQiOiIyNjUiLCJDb2xvciI6eyIkaWQiOiIyNjYiLCJBIjo4OSwiUiI6MCwiRyI6MCwiQiI6MH19LCJJc1Zpc2libGUiOnRydWUsIldpZHRoIjowLjAsIkhlaWdodCI6MC4wLCJCb3JkZXJTdHlsZSI6eyIkaWQiOiIyNjciLCJMaW5lQ29sb3IiOm51bGwsIkxpbmVXZWlnaHQiOjAuMCwiTGluZVR5cGUiOjAsIlBhcmVudFN0eWxlIjpudWxsfSwiUGFyZW50U3R5bGUiOm51bGx9LCJEdXJhdGlvblN0eWxlIjp7IiRpZCI6IjI2OCIsIkZvbnRTZXR0aW5ncyI6eyIkaWQiOiIyNjkiLCJGb250U2l6ZSI6MTAsIkZvbnROYW1lIjoiQ2FsaWJyaSIsIklzQm9sZCI6ZmFsc2UsIklzSXRhbGljIjpmYWxzZSwiSXNVbmRlcmxpbmVkIjpmYWxzZSwiUGFyZW50U3R5bGUiOm51bGx9LCJBdXRvU2l6ZSI6MCwiRm9yZWdyb3VuZCI6eyIkaWQiOiIyNzAiLCJDb2xvciI6eyIkaWQiOiIyN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zIiLCJUb3AiOjAuMCwiTGVmdCI6MC4wLCJSaWdodCI6MC4wLCJCb3R0b20iOjAuMH0sIlBhZGRpbmciOnsiJGlkIjoiMjczIiwiVG9wIjowLjAsIkxlZnQiOjAuMCwiUmlnaHQiOjAuMCwiQm90dG9tIjowLjB9LCJCYWNrZ3JvdW5kIjp7IiRpZCI6IjI3NCIsIkNvbG9yIjp7IiRpZCI6IjI3NSIsIkEiOjAsIlIiOjAsIkciOjAsIkIiOjB9fSwiSXNWaXNpYmxlIjp0cnVlLCJXaWR0aCI6MC4wLCJIZWlnaHQiOjAuMCwiQm9yZGVyU3R5bGUiOnsiJGlkIjoiMjc2IiwiTGluZUNvbG9yIjpudWxsLCJMaW5lV2VpZ2h0IjowLjAsIkxpbmVUeXBlIjowLCJQYXJlbnRTdHlsZSI6bnVsbH0sIlBhcmVudFN0eWxlIjpudWxsfSwiSG9yaXpvbnRhbENvbm5lY3RvclN0eWxlIjp7IiRpZCI6IjI3NyIsIkxpbmVDb2xvciI6eyIkaWQiOiIyNzgiLCIkdHlwZSI6Ik5MUkUuQ29tbW9uLkRvbS5Tb2xpZENvbG9yQnJ1c2gsIE5MUkUuQ29tbW9uIiwiQ29sb3IiOnsiJGlkIjoiMjc5IiwiQSI6MjU1LCJSIjoyMDQsIkciOjIwNCwiQiI6MjA0fX0sIkxpbmVXZWlnaHQiOjEuMCwiTGluZVR5cGUiOjAsIlBhcmVudFN0eWxlIjpudWxsfSwiVmVydGljYWxDb25uZWN0b3JTdHlsZSI6eyIkaWQiOiIyODAiLCJMaW5lQ29sb3IiOnsiJGlkIjoiMjgxIiwiJHR5cGUiOiJOTFJFLkNvbW1vbi5Eb20uU29saWRDb2xvckJydXNoLCBOTFJFLkNvbW1vbiIsIkNvbG9yIjp7IiRpZCI6IjI4M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I4MyIsIk1hcmdpbiI6eyIkaWQiOiIyODQiLCJUb3AiOjAuMCwiTGVmdCI6NC4wLCJSaWdodCI6NC4wLCJCb3R0b20iOjAuMH0sIlBhZGRpbmciOnsiJGlkIjoiMjg1IiwiVG9wIjowLjAsIkxlZnQiOjAuMCwiUmlnaHQiOjAuMCwiQm90dG9tIjowLjB9LCJCYWNrZ3JvdW5kIjp7IiRpZCI6IjI4NiIsIkNvbG9yIjp7IiRpZCI6IjI4NyIsIkEiOjI1NSwiUiI6NjUsIkciOjEzOCwiQiI6MTc5fX0sIklzVmlzaWJsZSI6dHJ1ZSwiV2lkdGgiOjAuMCwiSGVpZ2h0IjoxMC4wLCJCb3JkZXJTdHlsZSI6eyIkaWQiOiIyODgiLCJMaW5lQ29sb3IiOnsiJHJlZiI6IjEyNiJ9LCJMaW5lV2VpZ2h0IjowLjAsIkxpbmVUeXBlIjowLCJQYXJlbnRTdHlsZSI6bnVsbH0sIlBhcmVudFN0eWxlIjpudWxsfSwiVGl0bGVTdHlsZSI6eyIkaWQiOiIyODkiLCJGb250U2V0dGluZ3MiOnsiJGlkIjoiMjkw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AsIlZlcnRpY2FsQWxpZ25tZW50IjowLCJTbWFydEZvcmVncm91bmQiOm51bGwsIkJhY2tncm91bmRGaWxsVHlwZSI6MCwiTWFyZ2luIjp7IiRpZCI6IjI5MSIsIlRvcCI6MC4wLCJMZWZ0IjowLjAsIlJpZ2h0IjowLjAsIkJvdHRvbSI6MC4wfSwiUGFkZGluZyI6eyIkaWQiOiIyOTIiLCJUb3AiOjAuMCwiTGVmdCI6MC4wLCJSaWdodCI6MC4wLCJCb3R0b20iOjAuMH0sIkJhY2tncm91bmQiOnsiJGlkIjoiMjkzIiwiQ29sb3IiOnsiJGlkIjoiMjk0IiwiQSI6MCwiUiI6MjU1LCJHIjoyNTUsIkIiOjI1NX19LCJJc1Zpc2libGUiOnRydWUsIldpZHRoIjowLjAsIkhlaWdodCI6MC4wLCJCb3JkZXJTdHlsZSI6eyIkaWQiOiIyOTUiLCJMaW5lQ29sb3IiOm51bGwsIkxpbmVXZWlnaHQiOjAuMCwiTGluZVR5cGUiOjAsIlBhcmVudFN0eWxlIjpudWxsfSwiUGFyZW50U3R5bGUiOm51bGx9LCJEYXRlU3R5bGUiOnsiJGlkIjoiMjk2IiwiRm9udFNldHRpbmdzIjp7IiRpZCI6IjI5NyIsIkZvbnRTaXplIjo4LCJGb250TmFtZSI6IlNlZ29lIFVJIiwiSXNCb2xkIjp0cnVlLCJJc0l0YWxpYyI6ZmFsc2UsIklzVW5kZXJsaW5lZCI6ZmFsc2UsIlBhcmVudFN0eWxlIjpudWxsfSwiQXV0b1NpemUiOjAsIkZvcmVncm91bmQiOnsiJGlkIjoiMjk4IiwiQ29sb3IiOnsiJGlkIjoiMjk5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MzAwIiwiVG9wIjowLjAsIkxlZnQiOjAuMCwiUmlnaHQiOjAuMCwiQm90dG9tIjowLjB9LCJQYWRkaW5nIjp7IiRpZCI6IjMwMSIsIlRvcCI6MC4wLCJMZWZ0IjowLjAsIlJpZ2h0IjowLjAsIkJvdHRvbSI6MC4wfSwiQmFja2dyb3VuZCI6eyIkaWQiOiIzMDIiLCJDb2xvciI6eyIkaWQiOiIzMDMiLCJBIjowLCJSIjoyNTUsIkciOjI1NSwiQiI6MjU1fX0sIklzVmlzaWJsZSI6dHJ1ZSwiV2lkdGgiOjAuMCwiSGVpZ2h0IjowLjAsIkJvcmRlclN0eWxlIjp7IiRpZCI6IjMwNCIsIkxpbmVDb2xvciI6bnVsbCwiTGluZVdlaWdodCI6MC4wLCJMaW5lVHlwZSI6MCwiUGFyZW50U3R5bGUiOm51bGx9LCJQYXJlbnRTdHlsZSI6bnVsbH0sIkRhdGVGb3JtYXQiOnsiJGlkIjoiMzA1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YiLCJGb3JtYXQiOjAsIklzVmlzaWJsZSI6ZmFsc2UsIkxhc3RLbm93blZpc2liaWxpdHlTdGF0ZSI6ZmFsc2V9LCJJc1Zpc2libGUiOnRydWUsIlBhcmVudFN0eWxlIjpudWxsfSwiSW5kZXgiOjUsIlNtYXJ0RHVyYXRpb25BY3RpdmF0ZWQiOmZhbHNlLCJEYXRlRm9ybWF0Ijp7IiRyZWYiOiIzMDUifSwiV2Vla051bWJlcmluZyI6eyIkaWQiOiIzMDciLCJGb3JtYXQiOjAsIklzVmlzaWJsZSI6ZmFsc2UsIkxhc3RLbm93blZpc2liaWxpdHlTdGF0ZSI6ZmFsc2V9LCJJZCI6IjI3OTdhZGZlLThlYTYtNDA2Ni05Y2U3LTA3Mjc3OGFmZTI4YSIsIkltcG9ydElkIjpudWxsLCJUaXRsZSI6IkNvbmR1Y3QgZmVhc2liaWxpdHkgc3R1ZHkiLCJOb3RlIjpudWxsLCJIeXBlcmxpbmsiOnsiJGlkIjoiMzA4IiwiQWRkcmVzcyI6IiIsIlN1YkFkZHJlc3MiOiIifSwiSXNDaGFuZ2VkIjpmYWxzZSwiSXNOZXciOmZhbHNlfX1dLCJfbWlsZXN0b25lcyI6W10sIklkIjoiMDAwMDAwMDAtMDAwMC0wMDAwLTAwMDAtMDAwMDAwMDAwMDAwIiwiSXNTaW5nbGVJdGVtUm93Ijp0cnVlfV0sIkluZGV4IjowLCJJZCI6IjFmZTc5MTcxLWVkMWMtNGQxZi05MGRmLTg4ZTE4YzJjNTQ1MyIsIkhlYWRlclRleHQiOm51bGwsIklzRGVmYXVsdCI6dHJ1ZSwiU3R5bGUiOnsiJGlkIjoiMzA5IiwiSGVhZGVyU3R5bGUiOnsiJGlkIjoiMzEwIiwiVGV4dFN0eWxlIjp7IiRpZCI6IjMxMSIsIkZvbnRTZXR0aW5ncyI6eyIkaWQiOiIzMTIiLCJGb250U2l6ZSI6MTEsIkZvbnROYW1lIjoiQ2FsaWJyaSIsIklzQm9sZCI6ZmFsc2UsIklzSXRhbGljIjpmYWxzZSwiSXNVbmRlcmxpbmVkIjpmYWxzZSwiUGFyZW50U3R5bGUiOm51bGx9LCJBdXRvU2l6ZSI6MiwiRm9yZWdyb3VuZCI6eyIkaWQiOiIzMTMiLCJDb2xvciI6eyIkaWQiOiIzMTQiLCJBIjoyNTUsIlIiOjAsIkciOjAsIkIiOjB9fSwiTWF4V2lkdGgiOjAuMCwiTWF4SGVpZ2h0IjowLjAsIlNtYXJ0Rm9yZWdyb3VuZElzQWN0aXZlIjpmYWxzZSwiSG9yaXpvbnRhbEFsaWdubWVudCI6MCwiVmVydGljYWxBbGlnbm1lbnQiOjAsIlNtYXJ0Rm9yZWdyb3VuZCI6bnVsbCwiQmFja2dyb3VuZEZpbGxUeXBlIjowLCJNYXJnaW4iOnsiJGlkIjoiMzE1IiwiVG9wIjowLjAsIkxlZnQiOjAuMCwiUmlnaHQiOjAuMCwiQm90dG9tIjowLjB9LCJQYWRkaW5nIjp7IiRpZCI6IjMxNiIsIlRvcCI6MC4wLCJMZWZ0IjowLjAsIlJpZ2h0IjowLjAsIkJvdHRvbSI6MC4wfSwiQmFja2dyb3VuZCI6bnVsbCwiSXNWaXNpYmxlIjp0cnVlLCJXaWR0aCI6MC4wLCJIZWlnaHQiOjAuMCwiQm9yZGVyU3R5bGUiOm51bGwsIlBhcmVudFN0eWxlIjpudWxsfSwiUmVjdGFuZ2xlU3R5bGUiOnsiJGlkIjoiMzE3IiwiTWFyZ2luIjp7IiRpZCI6IjMxOCIsIlRvcCI6MC4wLCJMZWZ0IjowLjAsIlJpZ2h0IjowLjAsIkJvdHRvbSI6MC4wfSwiUGFkZGluZyI6eyIkaWQiOiIzMTkiLCJUb3AiOjAuMCwiTGVmdCI6MC4wLCJSaWdodCI6MC4wLCJCb3R0b20iOjAuMH0sIkJhY2tncm91bmQiOnsiJGlkIjoiMzIwIiwiQ29sb3IiOnsiJGlkIjoiMzIxIiwiQSI6NjMsIlIiOjI1LCJHIjoxMDcsIkIiOjM2fX0sIklzVmlzaWJsZSI6dHJ1ZSwiV2lkdGgiOjAuMCwiSGVpZ2h0IjowLjAsIkJvcmRlclN0eWxlIjp7IiRpZCI6IjMyMiIsIkxpbmVDb2xvciI6eyIkaWQiOiIzMjMiLCIkdHlwZSI6Ik5MUkUuQ29tbW9uLkRvbS5Tb2xpZENvbG9yQnJ1c2gsIE5MUkUuQ29tbW9uIiwiQ29sb3IiOnsiJGlkIjoiMzI0IiwiQSI6MjU1LCJSIjoyNTUsIkciOjAsIkIiOjB9fSwiTGluZVdlaWdodCI6MC4wLCJMaW5lVHlwZSI6MCwiUGFyZW50U3R5bGUiOm51bGx9LCJQYXJlbnRTdHlsZSI6bnVsbH0sIk1hcmdpbiI6eyIkaWQiOiIzMjUiLCJUb3AiOjAuMCwiTGVmdCI6MC4wLCJSaWdodCI6MC4wLCJCb3R0b20iOjAuMH0sIlBhZGRpbmciOnsiJGlkIjoiMzI2IiwiVG9wIjowLjAsIkxlZnQiOjAuMCwiUmlnaHQiOjAuMCwiQm90dG9tIjowLjB9LCJCYWNrZ3JvdW5kIjpudWxsLCJJc1Zpc2libGUiOnRydWUsIldpZHRoIjowLjAsIkhlaWdodCI6MC4wLCJCb3JkZXJTdHlsZSI6bnVsbCwiUGFyZW50U3R5bGUiOm51bGx9LCJCYWNrZ3JvdW5kU3R5bGUiOnsiJGlkIjoiMzI3IiwiTWFyZ2luIjp7IiRpZCI6IjMyOCIsIlRvcCI6MC4wLCJMZWZ0IjowLjAsIlJpZ2h0IjowLjAsIkJvdHRvbSI6MC4wfSwiUGFkZGluZyI6eyIkaWQiOiIzMjkiLCJUb3AiOjAuMCwiTGVmdCI6MC4wLCJSaWdodCI6MC4wLCJCb3R0b20iOjAuMH0sIkJhY2tncm91bmQiOnsiJGlkIjoiMzMwIiwiQ29sb3IiOnsiJGlkIjoiMzMxIiwiQSI6NTEsIlIiOjI1LCJHIjoxMDcsIkIiOjM2fX0sIklzVmlzaWJsZSI6dHJ1ZSwiV2lkdGgiOjAuMCwiSGVpZ2h0IjowLjAsIkJvcmRlclN0eWxlIjp7IiRpZCI6IjMzMiIsIkxpbmVDb2xvciI6eyIkaWQiOiIzMzMiLCIkdHlwZSI6Ik5MUkUuQ29tbW9uLkRvbS5Tb2xpZENvbG9yQnJ1c2gsIE5MUkUuQ29tbW9uIiwiQ29sb3IiOnsiJGlkIjoiMzM0IiwiQSI6MjU1LCJSIjoyNTUsIkciOjAsIkIiOjB9fSwiTGluZVdlaWdodCI6MC4wLCJMaW5lVHlwZSI6MCwiUGFyZW50U3R5bGUiOm51bGx9LCJQYXJlbnRTdHlsZSI6bnVsbH0sIk1hcmdpbiI6eyIkaWQiOiIzMzUiLCJUb3AiOjAuMCwiTGVmdCI6MC4wLCJSaWdodCI6MC4wLCJCb3R0b20iOjAuMH0sIlBhZGRpbmciOnsiJGlkIjoiMzM2IiwiVG9wIjowLjAsIkxlZnQiOjAuMCwiUmlnaHQiOjAuMCwiQm90dG9tIjowLjB9LCJJc1Zpc2libGUiOmZhbHNlLCJXaWR0aCI6MC4wLCJIZWlnaHQiOjAuMCwiQm9yZGVyU3R5bGUiOm51bGwsIlBhcmVudFN0eWxlIjpudWxsfX1dLCJJZCI6IjljZTUwN2VjLWZjMDItNDUzOS05ZjExLWMwM2NkOGM1MGE5MCIsIkluZGV4IjowLCJIZWFkZXJUZXh0IjoiUGxhbm5pbmcgJiBhc3Nlc3NtZW50IiwiU3R5bGUiOnsiJGlkIjoiMzM3IiwiU3R5bGVJZCI6IjAwMDAwMDAwLTAwMDAtMDAwMC0wMDAwLTAwMDAwMDAwMDAwMCIsIkhlYWRlclN0eWxlIjp7IiRpZCI6IjMzOCIsIlRleHRJc1ZlcnRpY2FsIjpmYWxzZSwiVGV4dFN0eWxlIjp7IiRpZCI6IjMzOSIsIkZvbnRTZXR0aW5ncyI6eyIkaWQiOiIzNDAiLCJGb250U2l6ZSI6MTQsIkZvbnROYW1lIjoiU2Vnb2UgVUkgU2VtaWJvbGQiLCJJc0JvbGQiOmZhbHNlLCJJc0l0YWxpYyI6ZmFsc2UsIklzVW5kZXJsaW5lZCI6ZmFsc2UsIlBhcmVudFN0eWxlIjpudWxsfSwiQXV0b1NpemUiOjIsIkZvcmVncm91bmQiOnsiJGlkIjoiMzQxIiwiQ29sb3IiOnsiJGlkIjoiMzQyIiwiQSI6MjU1LCJSIjoyNTUsIkciOjI1NSwiQiI6MjU1fX0sIk1heFdpZHRoIjoxMTEuNzM0Mzc0OTk5OTk4NTIsIk1heEhlaWdodCI6IkluZmluaXR5IiwiU21hcnRGb3JlZ3JvdW5kSXNBY3RpdmUiOmZhbHNlLCJIb3Jpem9udGFsQWxpZ25tZW50IjowLCJWZXJ0aWNhbEFsaWdubWVudCI6MCwiU21hcnRGb3JlZ3JvdW5kIjpudWxsLCJCYWNrZ3JvdW5kRmlsbFR5cGUiOjAsIk1hcmdpbiI6eyIkaWQiOiIzNDMiLCJUb3AiOjAuMCwiTGVmdCI6MC4wLCJSaWdodCI6MC4wLCJCb3R0b20iOjAuMH0sIlBhZGRpbmciOnsiJGlkIjoiMzQ0IiwiVG9wIjowLjAsIkxlZnQiOjAuMCwiUmlnaHQiOjAuMCwiQm90dG9tIjowLjB9LCJCYWNrZ3JvdW5kIjpudWxsLCJJc1Zpc2libGUiOnRydWUsIldpZHRoIjowLjAsIkhlaWdodCI6MC4wLCJCb3JkZXJTdHlsZSI6bnVsbCwiUGFyZW50U3R5bGUiOm51bGx9LCJSZWN0YW5nbGVTdHlsZSI6eyIkaWQiOiIzNDUiLCJNYXJnaW4iOnsiJGlkIjoiMzQ2IiwiVG9wIjowLjAsIkxlZnQiOjAuMCwiUmlnaHQiOjAuMCwiQm90dG9tIjowLjB9LCJQYWRkaW5nIjp7IiRpZCI6IjM0NyIsIlRvcCI6MC4wLCJMZWZ0IjowLjAsIlJpZ2h0IjowLjAsIkJvdHRvbSI6MC4wfSwiQmFja2dyb3VuZCI6eyIkaWQiOiIzNDgiLCJDb2xvciI6eyIkaWQiOiIzNDkiLCJBIjoyNTUsIlIiOjY1LCJHIjoxMzgsIkIiOjE3OX19LCJJc1Zpc2libGUiOnRydWUsIldpZHRoIjowLjAsIkhlaWdodCI6MC4wLCJCb3JkZXJTdHlsZSI6eyIkaWQiOiIzNTAiLCJMaW5lQ29sb3IiOnsiJGlkIjoiMzUxIiwiJHR5cGUiOiJOTFJFLkNvbW1vbi5Eb20uU29saWRDb2xvckJydXNoLCBOTFJFLkNvbW1vbiIsIkNvbG9yIjp7IiRpZCI6IjM1MiIsIkEiOjI1NSwiUiI6MjU1LCJHIjoyNTUsIkIiOjI1NX19LCJMaW5lV2VpZ2h0IjowLjAsIkxpbmVUeXBlIjowLCJQYXJlbnRTdHlsZSI6bnVsbH0sIlBhcmVudFN0eWxlIjpudWxsfSwiTWFyZ2luIjp7IiRpZCI6IjM1MyIsIlRvcCI6MC4wLCJMZWZ0IjowLjAsIlJpZ2h0IjowLjAsIkJvdHRvbSI6MC4wfSwiUGFkZGluZyI6eyIkaWQiOiIzNTQiLCJUb3AiOjAuMCwiTGVmdCI6MC4wLCJSaWdodCI6MC4wLCJCb3R0b20iOjAuMH0sIkJhY2tncm91bmQiOm51bGwsIklzVmlzaWJsZSI6dHJ1ZSwiV2lkdGgiOjAuMCwiSGVpZ2h0IjowLjAsIkJvcmRlclN0eWxlIjpudWxsLCJQYXJlbnRTdHlsZSI6bnVsbH0sIkJhY2tncm91bmRTdHlsZSI6eyIkaWQiOiIzNTUiLCJNYXJnaW4iOnsiJGlkIjoiMzU2IiwiVG9wIjowLjAsIkxlZnQiOjAuMCwiUmlnaHQiOjAuMCwiQm90dG9tIjowLjB9LCJQYWRkaW5nIjp7IiRpZCI6IjM1NyIsIlRvcCI6MC4wLCJMZWZ0IjowLjAsIlJpZ2h0IjowLjAsIkJvdHRvbSI6MC4wfSwiQmFja2dyb3VuZCI6eyIkaWQiOiIzNTgiLCJDb2xvciI6eyIkaWQiOiIzNTkiLCJBIjo1MSwiUiI6NjUsIkciOjEzOCwiQiI6MTc5fX0sIklzVmlzaWJsZSI6dHJ1ZSwiV2lkdGgiOjAuMCwiSGVpZ2h0IjowLjAsIkJvcmRlclN0eWxlIjp7IiRpZCI6IjM2MCIsIkxpbmVDb2xvciI6eyIkaWQiOiIzNjEiLCIkdHlwZSI6Ik5MUkUuQ29tbW9uLkRvbS5Tb2xpZENvbG9yQnJ1c2gsIE5MUkUuQ29tbW9uIiwiQ29sb3IiOnsiJGlkIjoiMzYyIiwiQSI6MjU1LCJSIjoyNTUsIkciOjAsIkIiOjB9fSwiTGluZVdlaWdodCI6MC4wLCJMaW5lVHlwZSI6MCwiUGFyZW50U3R5bGUiOm51bGx9LCJQYXJlbnRTdHlsZSI6bnVsbH0sIklzQWJvdmVUaW1lYmFuZCI6ZmFsc2UsIlNwYWNpbmciOjIsIkRlZmF1bHRTd2ltbGFuZVRhc2tTdHlsZSI6eyIkaWQiOiIzNjMiLCIkdHlwZSI6Ik5MUkUuQ29tbW9uLkRvbS5TdHlsZXMuRXhwbGljaXRTZXRhYmxlVGFza1N0eWxlLCBOTFJFLkNvbW1vbiIsIlNoYXBlIjo0LCJTaGFwZVRoaWNrbmVzcyI6MCwiRHVyYXRpb25Gb3JtYXQiOjAsIkluY2x1ZGVOb25Xb3JraW5nRGF5c0luRHVyYXRpb24iOmZhbHNlLCJQZXJjZW50YWdlQ29tcGxldGVTdHlsZSI6eyIkaWQiOiIzNjQiLCJGb250U2V0dGluZ3MiOnsiJGlkIjoiMzY1IiwiRm9udFNpemUiOjEwLCJGb250TmFtZSI6IkNhbGlicmkiLCJJc0JvbGQiOmZhbHNlLCJJc0l0YWxpYyI6ZmFsc2UsIklzVW5kZXJsaW5lZCI6ZmFsc2UsIlBhcmVudFN0eWxlIjpudWxsfSwiQXV0b1NpemUiOjAsIkZvcmVncm91bmQiOnsiJGlkIjoiMzY2IiwiQ29sb3IiOnsiJGlkIjoiMzY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jgiLCJUb3AiOjAuMCwiTGVmdCI6MC4wLCJSaWdodCI6MC4wLCJCb3R0b20iOjAuMH0sIlBhZGRpbmciOnsiJGlkIjoiMzY5IiwiVG9wIjowLjAsIkxlZnQiOjAuMCwiUmlnaHQiOjAuMCwiQm90dG9tIjowLjB9LCJCYWNrZ3JvdW5kIjp7IiRpZCI6IjM3MCIsIkNvbG9yIjp7IiRpZCI6IjM3MSIsIkEiOjAsIlIiOjAsIkciOjAsIkIiOjB9fSwiSXNWaXNpYmxlIjp0cnVlLCJXaWR0aCI6MC4wLCJIZWlnaHQiOjAuMCwiQm9yZGVyU3R5bGUiOm51bGwsIlBhcmVudFN0eWxlIjpudWxsfSwiRHVyYXRpb25TdHlsZSI6eyIkaWQiOiIzNzIiLCJGb250U2V0dGluZ3MiOnsiJGlkIjoiMzczIiwiRm9udFNpemUiOjEwLCJGb250TmFtZSI6IkNhbGlicmkiLCJJc0JvbGQiOmZhbHNlLCJJc0l0YWxpYyI6ZmFsc2UsIklzVW5kZXJsaW5lZCI6ZmFsc2UsIlBhcmVudFN0eWxlIjpudWxsfSwiQXV0b1NpemUiOjAsIkZvcmVncm91bmQiOnsiJGlkIjoiMzc0IiwiQ29sb3IiOnsiJGlkIjoiMzc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c2IiwiVG9wIjowLjAsIkxlZnQiOjAuMCwiUmlnaHQiOjAuMCwiQm90dG9tIjowLjB9LCJQYWRkaW5nIjp7IiRpZCI6IjM3NyIsIlRvcCI6MC4wLCJMZWZ0IjowLjAsIlJpZ2h0IjowLjAsIkJvdHRvbSI6MC4wfSwiQmFja2dyb3VuZCI6eyIkaWQiOiIzNzgiLCJDb2xvciI6eyIkaWQiOiIzNzkiLCJBIjowLCJSIjowLCJHIjowLCJCIjowfX0sIklzVmlzaWJsZSI6dHJ1ZSwiV2lkdGgiOjAuMCwiSGVpZ2h0IjowLjAsIkJvcmRlclN0eWxlIjpudWxsLCJQYXJlbnRTdHlsZSI6bnVsbH0sIkhvcml6b250YWxDb25uZWN0b3JTdHlsZSI6eyIkaWQiOiIzODAiLCJMaW5lQ29sb3IiOnsiJGlkIjoiMzgxIiwiJHR5cGUiOiJOTFJFLkNvbW1vbi5Eb20uU29saWRDb2xvckJydXNoLCBOTFJFLkNvbW1vbiIsIkNvbG9yIjp7IiRpZCI6IjM4MiIsIkEiOjI1NSwiUiI6MjA0LCJHIjoyMDQsIkIiOjIwNH19LCJMaW5lV2VpZ2h0IjoxLjAsIkxpbmVUeXBlIjowLCJQYXJlbnRTdHlsZSI6bnVsbH0sIlZlcnRpY2FsQ29ubmVjdG9yU3R5bGUiOnsiJGlkIjoiMzgzIiwiTGluZUNvbG9yIjp7IiRpZCI6IjM4NCIsIiR0eXBlIjoiTkxSRS5Db21tb24uRG9tLlNvbGlkQ29sb3JCcnVzaCwgTkxSRS5Db21tb24iLCJDb2xvciI6eyIkaWQiOiIzODU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zODYiLCJNYXJnaW4iOnsiJGlkIjoiMzg3IiwiVG9wIjowLjAsIkxlZnQiOjQuMCwiUmlnaHQiOjQuMCwiQm90dG9tIjowLjB9LCJQYWRkaW5nIjp7IiRpZCI6IjM4OCIsIlRvcCI6MC4wLCJMZWZ0IjowLjAsIlJpZ2h0IjowLjAsIkJvdHRvbSI6MC4wfSwiQmFja2dyb3VuZCI6eyIkaWQiOiIzODkiLCJDb2xvciI6eyIkaWQiOiIzOTAiLCJBIjoyNTUsIlIiOjY1LCJHIjoxMzgsIkIiOjE3OX19LCJJc1Zpc2libGUiOnRydWUsIldpZHRoIjowLjAsIkhlaWdodCI6MTAuMCwiQm9yZGVyU3R5bGUiOnsiJGlkIjoiMzkxIiwiTGluZUNvbG9yIjp7IiRpZCI6IjM5MiIsIiR0eXBlIjoiTkxSRS5Db21tb24uRG9tLlNvbGlkQ29sb3JCcnVzaCwgTkxSRS5Db21tb24iLCJDb2xvciI6eyIkaWQiOiIzOTMiLCJBIjoyNTUsIlIiOjIzNCwiRyI6MjIsIkIiOjMwfX0sIkxpbmVXZWlnaHQiOjAuMCwiTGluZVR5cGUiOjAsIlBhcmVudFN0eWxlIjpudWxsfSwiUGFyZW50U3R5bGUiOm51bGx9LCJUaXRsZVN0eWxlIjp7IiRpZCI6IjM5NCIsIkZvbnRTZXR0aW5ncyI6eyIkaWQiOiIzOTUiLCJGb250U2l6ZSI6MTEsIkZvbnROYW1lIjoiU2Vnb2UgVUkiLCJJc0JvbGQiOnRydWUsIklzSXRhbGljIjpmYWxzZSwiSXNVbmRlcmxpbmVkIjpmYWxzZSwiUGFyZW50U3R5bGUiOm51bGx9LCJBdXRvU2l6ZSI6MCwiRm9yZWdyb3VuZCI6eyIkaWQiOiIzOTYiLCJDb2xvciI6eyIkaWQiOiIzOTciLCJBIjoyNTUsIlIiOjg5LCJHIjo4OSwiQiI6ODl9fSwiTWF4V2lkdGgiOjIwMC4wLCJNYXhIZWlnaHQiOiJJbmZpbml0eSIsIlNtYXJ0Rm9yZWdyb3VuZElzQWN0aXZlIjpmYWxzZSwiSG9yaXpvbnRhbEFsaWdubWVudCI6MCwiVmVydGljYWxBbGlnbm1lbnQiOjAsIlNtYXJ0Rm9yZWdyb3VuZCI6bnVsbCwiQmFja2dyb3VuZEZpbGxUeXBlIjowLCJNYXJnaW4iOnsiJGlkIjoiMzk4IiwiVG9wIjowLjAsIkxlZnQiOjAuMCwiUmlnaHQiOjAuMCwiQm90dG9tIjowLjB9LCJQYWRkaW5nIjp7IiRpZCI6IjM5OSIsIlRvcCI6MC4wLCJMZWZ0IjowLjAsIlJpZ2h0IjowLjAsIkJvdHRvbSI6MC4wfSwiQmFja2dyb3VuZCI6eyIkaWQiOiI0MDAiLCJDb2xvciI6eyIkaWQiOiI0MDEiLCJBIjowLCJSIjowLCJHIjowLCJCIjowfX0sIklzVmlzaWJsZSI6dHJ1ZSwiV2lkdGgiOjAuMCwiSGVpZ2h0IjowLjAsIkJvcmRlclN0eWxlIjpudWxsLCJQYXJlbnRTdHlsZSI6bnVsbH0sIkRhdGVTdHlsZSI6eyIkaWQiOiI0MDIiLCJGb250U2V0dGluZ3MiOnsiJGlkIjoiNDAzIiwiRm9udFNpemUiOjgsIkZvbnROYW1lIjoiU2Vnb2UgVUkiLCJJc0JvbGQiOnRydWUsIklzSXRhbGljIjpmYWxzZSwiSXNVbmRlcmxpbmVkIjpmYWxzZSwiUGFyZW50U3R5bGUiOm51bGx9LCJBdXRvU2l6ZSI6MCwiRm9yZWdyb3VuZCI6eyIkaWQiOiI0MDQiLCJDb2xvciI6eyIkaWQiOiI0MDUiLCJBIjoyNTUsIlIiOjI5LCJHIjoxNjMsIkIiOjEzMX19LCJNYXhXaWR0aCI6MjAwLjAsIk1heEhlaWdodCI6IkluZmluaXR5IiwiU21hcnRGb3JlZ3JvdW5kSXNBY3RpdmUiOmZhbHNlLCJIb3Jpem9udGFsQWxpZ25tZW50IjowLCJWZXJ0aWNhbEFsaWdubWVudCI6MCwiU21hcnRGb3JlZ3JvdW5kIjpudWxsLCJCYWNrZ3JvdW5kRmlsbFR5cGUiOjAsIk1hcmdpbiI6eyIkaWQiOiI0MDYiLCJUb3AiOjAuMCwiTGVmdCI6MC4wLCJSaWdodCI6MC4wLCJCb3R0b20iOjAuMH0sIlBhZGRpbmciOnsiJGlkIjoiNDA3IiwiVG9wIjowLjAsIkxlZnQiOjAuMCwiUmlnaHQiOjAuMCwiQm90dG9tIjowLjB9LCJCYWNrZ3JvdW5kIjp7IiRpZCI6IjQwOCIsIkNvbG9yIjp7IiRpZCI6IjQwOSIsIkEiOjAsIlIiOjAsIkciOjAsIkIiOjB9fSwiSXNWaXNpYmxlIjp0cnVlLCJXaWR0aCI6MC4wLCJIZWlnaHQiOjAuMCwiQm9yZGVyU3R5bGUiOm51bGwsIlBhcmVudFN0eWxlIjpudWxsfSwiRGF0ZUZvcm1hdCI6eyIkaWQiOiI0MTAiLCJGb3JtYXRTdHJpbmciOiJNL2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MSIsIkZvcm1hdCI6MCwiSXNWaXNpYmxlIjpmYWxzZSwiTGFzdEtub3duVmlzaWJpbGl0eVN0YXRlIjpmYWxzZX0sIklzVmlzaWJsZSI6dHJ1ZSwiUGFyZW50U3R5bGUiOm51bGwsIl9leHBsaWNpdGx5U2V0Ijp7IiRpZCI6IjQx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0MTMiLCJTaGFwZSI6MiwiQ29ubmVjdG9yTWFyZ2luIjp7IiRpZCI6IjQxNCIsIlRvcCI6MC4wLCJMZWZ0IjoyLjAsIlJpZ2h0IjoyLjAsIkJvdHRvbSI6MC4wfSwiQ29ubmVjdG9yU3R5bGUiOnsiJGlkIjoiNDE1IiwiTGluZUNvbG9yIjp7IiRpZCI6IjQxNiIsIiR0eXBlIjoiTkxSRS5Db21tb24uRG9tLlNvbGlkQ29sb3JCcnVzaCwgTkxSRS5Db21tb24iLCJDb2xvciI6eyIkaWQiOiI0MTciLCJBIjoxMjcsIlIiOjc5LCJHIjoxMjksIkIiOjE4OX19LCJMaW5lV2VpZ2h0IjoxLjAsIkxpbmVUeXBlIjowLCJQYXJlbnRTdHlsZSI6bnVsbH0sIklzQmVsb3dUaW1lYmFuZCI6ZmFsc2UsIlBvc2l0aW9uT25UYXNrIjoxLCJIaWRlRGF0ZSI6ZmFsc2UsIlNoYXBlU2l6ZSI6MSwiU3BhY2luZyI6MC4wLCJQYWRkaW5nIjp7IiRpZCI6IjQxOCIsIlRvcCI6NS4wLCJMZWZ0IjozLjAsIlJpZ2h0IjowLjAsIkJvdHRvbSI6Mi4wfSwiU2hhcGVTdHlsZSI6eyIkaWQiOiI0MTkiLCJNYXJnaW4iOnsiJGlkIjoiNDIwIiwiVG9wIjowLjAsIkxlZnQiOjAuMCwiUmlnaHQiOjAuMCwiQm90dG9tIjowLjB9LCJQYWRkaW5nIjp7IiRpZCI6IjQyMSIsIlRvcCI6MC4wLCJMZWZ0IjowLjAsIlJpZ2h0IjowLjAsIkJvdHRvbSI6MC4wfSwiQmFja2dyb3VuZCI6eyIkaWQiOiI0MjIiLCJDb2xvciI6eyIkaWQiOiI0MjMiLCJBIjoyNTUsIlIiOjY1LCJHIjoxMzgsIkIiOjE3OX19LCJJc1Zpc2libGUiOnRydWUsIldpZHRoIjoxMy4wLCJIZWlnaHQiOjEzLjAsIkJvcmRlclN0eWxlIjp7IiRpZCI6IjQyNCIsIkxpbmVDb2xvciI6eyIkaWQiOiI0MjUiLCIkdHlwZSI6Ik5MUkUuQ29tbW9uLkRvbS5Tb2xpZENvbG9yQnJ1c2gsIE5MUkUuQ29tbW9uIiwiQ29sb3IiOnsiJGlkIjoiNDI2IiwiQSI6MjU1LCJSIjoyMzQsIkciOjIyLCJCIjozMH19LCJMaW5lV2VpZ2h0IjowLjAsIkxpbmVUeXBlIjowLCJQYXJlbnRTdHlsZSI6bnVsbH0sIlBhcmVudFN0eWxlIjpudWxsfSwiVGl0bGVTdHlsZSI6eyIkaWQiOiI0MjciLCJGb250U2V0dGluZ3MiOnsiJGlkIjoiNDI4IiwiRm9udFNpemUiOjEyLCJGb250TmFtZSI6IlNlZ29lIFVJIFNlbWlib2xkIiwiSXNCb2xkIjp0cnVlLCJJc0l0YWxpYyI6ZmFsc2UsIklzVW5kZXJsaW5lZCI6ZmFsc2UsIlBhcmVudFN0eWxlIjpudWxsfSwiQXV0b1NpemUiOjAsIkZvcmVncm91bmQiOnsiJGlkIjoiNDI5IiwiQ29sb3IiOnsiJGlkIjoiNDMwIiwiQSI6MjU1LCJSIjo4OSwiRyI6ODksIkIiOjg5fX0sIk1heFdpZHRoIjoyMDAuMCwiTWF4SGVpZ2h0IjoiSW5maW5pdHkiLCJTbWFydEZvcmVncm91bmRJc0FjdGl2ZSI6ZmFsc2UsIkhvcml6b250YWxBbGlnbm1lbnQiOjAsIlZlcnRpY2FsQWxpZ25tZW50IjowLCJTbWFydEZvcmVncm91bmQiOm51bGwsIkJhY2tncm91bmRGaWxsVHlwZSI6MCwiTWFyZ2luIjp7IiRpZCI6IjQzMSIsIlRvcCI6MC4wLCJMZWZ0IjowLjAsIlJpZ2h0IjowLjAsIkJvdHRvbSI6MC4wfSwiUGFkZGluZyI6eyIkaWQiOiI0MzIiLCJUb3AiOjAuMCwiTGVmdCI6MC4wLCJSaWdodCI6MC4wLCJCb3R0b20iOjAuMH0sIkJhY2tncm91bmQiOnsiJGlkIjoiNDMzIiwiQ29sb3IiOnsiJGlkIjoiNDM0IiwiQSI6MCwiUiI6MCwiRyI6MCwiQiI6MH19LCJJc1Zpc2libGUiOnRydWUsIldpZHRoIjowLjAsIkhlaWdodCI6MC4wLCJCb3JkZXJTdHlsZSI6bnVsbCwiUGFyZW50U3R5bGUiOm51bGx9LCJEYXRlU3R5bGUiOnsiJGlkIjoiNDM1IiwiRm9udFNldHRpbmdzIjp7IiRpZCI6IjQzNiIsIkZvbnRTaXplIjoxMCwiRm9udE5hbWUiOiJTZWdvZSBVSSIsIklzQm9sZCI6dHJ1ZSwiSXNJdGFsaWMiOmZhbHNlLCJJc1VuZGVybGluZWQiOmZhbHNlLCJQYXJlbnRTdHlsZSI6bnVsbH0sIkF1dG9TaXplIjowLCJGb3JlZ3JvdW5kIjp7IiRpZCI6IjQzNyIsIkNvbG9yIjp7IiRpZCI6IjQzO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DM5IiwiVG9wIjowLjAsIkxlZnQiOjAuMCwiUmlnaHQiOjAuMCwiQm90dG9tIjowLjB9LCJQYWRkaW5nIjp7IiRpZCI6IjQ0MCIsIlRvcCI6MC4wLCJMZWZ0IjowLjAsIlJpZ2h0IjowLjAsIkJvdHRvbSI6MC4wfSwiQmFja2dyb3VuZCI6eyIkaWQiOiI0NDEiLCJDb2xvciI6eyIkaWQiOiI0NDIiLCJBIjowLCJSIjowLCJHIjowLCJCIjowfX0sIklzVmlzaWJsZSI6dHJ1ZSwiV2lkdGgiOjAuMCwiSGVpZ2h0IjowLjAsIkJvcmRlclN0eWxlIjpudWxsLCJQYXJlbnRTdHlsZSI6bnVsbH0sIkRhdGVGb3JtYXQiOnsiJGlkIjoiNDQzIiwiRm9ybWF0U3RyaW5nIjoiTS9kIiwiU2VwYXJhdG9yIjoiLyIsIlVzZUludGVybmF0aW9uYWxEYXRlRm9ybWF0IjpmYWxzZSwiRGF0ZUlzVmlzaWJsZSI6dHJ1ZSwiVGltZUlzVmlzaWJsZSI6ZmFsc2UsIkhvdXJEaWdpdHMiOjEsIkFtUG1EZXNpZ25hdG9yIjoyLCJUcmltMDBNaW51dGVzIjpmYWxzZSwiTGFzdEtub3duVmlzaWJpbGl0eVN0YXRlIjp7IiRpZCI6IjQ0NCIsIkRhdGVQYXJ0SXNWaXNpYmxlIjp0cnVlLCJUaW1lUGFydElzVmlzaWJsZSI6ZmFsc2V9fSwiV2Vla051bWJlcmluZyI6eyIkaWQiOiI0NDUiLCJGb3JtYXQiOjAsIklzVmlzaWJsZSI6ZmFsc2UsIkxhc3RLbm93blZpc2liaWxpdHlTdGF0ZSI6ZmFsc2V9LCJJc1Zpc2libGUiOnRydWUsIlBhcmVudFN0eWxlIjpudWxsfSwiRGVmYXVsdFN3aW1sYW5lTWlsZXN0b25lU3R5bGUiOnsiJGlkIjoiNDQ2IiwiVGl0bGVQb3NpdGlvbiI6IlJpZ2h0IiwiRGF0ZVBvc2l0aW9uIjoiTGVmdCIsIlNoYXBlVHlwZSI6MiwiU2hhcGVTaXplIjoxLCJTcGFjaW5nIjo1LCJTaGFwZVN0eWxlIjp7IiRpZCI6IjQ0NyIsIk1hcmdpbiI6eyIkaWQiOiI0NDgiLCJUb3AiOjAuMCwiTGVmdCI6MC4wLCJSaWdodCI6MC4wLCJCb3R0b20iOjAuMH0sIlBhZGRpbmciOnsiJGlkIjoiNDQ5IiwiVG9wIjowLjAsIkxlZnQiOjAuMCwiUmlnaHQiOjAuMCwiQm90dG9tIjowLjB9LCJCYWNrZ3JvdW5kIjp7IiRpZCI6IjQ1MCIsIkNvbG9yIjp7IiRpZCI6IjQ1MSIsIkEiOjI1NSwiUiI6MjEsIkciOjk2LCJCIjoxMzB9fSwiSXNWaXNpYmxlIjp0cnVlLCJXaWR0aCI6MTMuMCwiSGVpZ2h0IjoxMy4wLCJCb3JkZXJTdHlsZSI6eyIkaWQiOiI0NTIiLCJMaW5lQ29sb3IiOnsiJGlkIjoiNDUzIiwiJHR5cGUiOiJOTFJFLkNvbW1vbi5Eb20uU29saWRDb2xvckJydXNoLCBOTFJFLkNvbW1vbiIsIkNvbG9yIjp7IiRpZCI6IjQ1NCIsIkEiOjI1NSwiUiI6MjM0LCJHIjoyMiwiQiI6MzB9fSwiTGluZVdlaWdodCI6MC4wLCJMaW5lVHlwZSI6MCwiUGFyZW50U3R5bGUiOm51bGx9LCJQYXJlbnRTdHlsZSI6bnVsbH0sIlRpdGxlU3R5bGUiOnsiJGlkIjoiNDU1IiwiRm9udFNldHRpbmdzIjp7IiRpZCI6IjQ1NiIsIkZvbnRTaXplIjoxMiwiRm9udE5hbWUiOiJTZWdvZSBVSSBTZW1pYm9sZCIsIklzQm9sZCI6dHJ1ZSwiSXNJdGFsaWMiOmZhbHNlLCJJc1VuZGVybGluZWQiOmZhbHNlLCJQYXJlbnRTdHlsZSI6bnVsbH0sIkF1dG9TaXplIjowLCJGb3JlZ3JvdW5kIjp7IiRpZCI6IjQ1NyIsIkNvbG9yIjp7IiRpZCI6IjQ1OCIsIkEiOjI1NSwiUiI6ODksIkciOjg5LCJCIjo4OX19LCJNYXhXaWR0aCI6MjAwLjAsIk1heEhlaWdodCI6IkluZmluaXR5IiwiU21hcnRGb3JlZ3JvdW5kSXNBY3RpdmUiOmZhbHNlLCJIb3Jpem9udGFsQWxpZ25tZW50IjowLCJWZXJ0aWNhbEFsaWdubWVudCI6MCwiU21hcnRGb3JlZ3JvdW5kIjpudWxsLCJCYWNrZ3JvdW5kRmlsbFR5cGUiOjAsIk1hcmdpbiI6eyIkaWQiOiI0NTkiLCJUb3AiOjAuMCwiTGVmdCI6MC4wLCJSaWdodCI6MC4wLCJCb3R0b20iOjAuMH0sIlBhZGRpbmciOnsiJGlkIjoiNDYwIiwiVG9wIjowLjAsIkxlZnQiOjAuMCwiUmlnaHQiOjAuMCwiQm90dG9tIjowLjB9LCJCYWNrZ3JvdW5kIjp7IiRpZCI6IjQ2MSIsIkNvbG9yIjp7IiRpZCI6IjQ2MiIsIkEiOjAsIlIiOjI1NSwiRyI6MjU1LCJCIjoyNTV9fSwiSXNWaXNpYmxlIjp0cnVlLCJXaWR0aCI6MC4wLCJIZWlnaHQiOjAuMCwiQm9yZGVyU3R5bGUiOm51bGwsIlBhcmVudFN0eWxlIjpudWxsfSwiRGF0ZVN0eWxlIjp7IiRpZCI6IjQ2MyIsIkZvbnRTZXR0aW5ncyI6eyIkaWQiOiI0NjQiLCJGb250U2l6ZSI6MTAsIkZvbnROYW1lIjoiU2Vnb2UgVUkiLCJJc0JvbGQiOnRydWUsIklzSXRhbGljIjpmYWxzZSwiSXNVbmRlcmxpbmVkIjpmYWxzZSwiUGFyZW50U3R5bGUiOm51bGx9LCJBdXRvU2l6ZSI6MCwiRm9yZWdyb3VuZCI6eyIkaWQiOiI0NjUiLCJDb2xvciI6eyIkaWQiOiI0NjY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Q2NyIsIlRvcCI6MC4wLCJMZWZ0IjowLjAsIlJpZ2h0IjowLjAsIkJvdHRvbSI6MC4wfSwiUGFkZGluZyI6eyIkaWQiOiI0NjgiLCJUb3AiOjAuMCwiTGVmdCI6MC4wLCJSaWdodCI6MC4wLCJCb3R0b20iOjAuMH0sIkJhY2tncm91bmQiOnsiJGlkIjoiNDY5IiwiQ29sb3IiOnsiJGlkIjoiNDcwIiwiQSI6MCwiUiI6MjU1LCJHIjoyNTUsIkIiOjI1NX19LCJJc1Zpc2libGUiOnRydWUsIldpZHRoIjowLjAsIkhlaWdodCI6MC4wLCJCb3JkZXJTdHlsZSI6bnVsbCwiUGFyZW50U3R5bGUiOm51bGx9LCJEYXRlRm9ybWF0Ijp7IiRpZCI6IjQ3MSIsIkZvcm1hdFN0cmluZyI6Ik0vZCIsIlNlcGFyYXRvciI6Ii8iLCJVc2VJbnRlcm5hdGlvbmFsRGF0ZUZvcm1hdCI6ZmFsc2UsIkRhdGVJc1Zpc2libGUiOnRydWUsIlRpbWVJc1Zpc2libGUiOmZhbHNlLCJIb3VyRGlnaXRzIjoxLCJBbVBtRGVzaWduYXRvciI6MiwiVHJpbTAwTWludXRlcyI6ZmFsc2UsIkxhc3RLbm93blZpc2liaWxpdHlTdGF0ZSI6eyIkaWQiOiI0NzIiLCJEYXRlUGFydElzVmlzaWJsZSI6dHJ1ZSwiVGltZVBhcnRJc1Zpc2libGUiOmZhbHNlfX0sIldlZWtOdW1iZXJpbmciOnsiJGlkIjoiNDczIiwiRm9ybWF0IjowLCJJc1Zpc2libGUiOmZhbHNlLCJMYXN0S25vd25WaXNpYmlsaXR5U3RhdGUiOmZhbHNlfSwiSXNWaXNpYmxlIjpmYWxzZSwiUGFyZW50U3R5bGUiOm51bGx9LCJEZWZhdWx0U3dpbWxhbmVBY3Rpdml0eVN0eWxlIjp7IiRpZCI6IjQ3NCIsIkhlYWRlclN0eWxlIjp7IiRpZCI6IjQ3NSIsIlRleHRTdHlsZSI6eyIkaWQiOiI0NzYiLCJGb250U2V0dGluZ3MiOnsiJGlkIjoiNDc3IiwiRm9udFNpemUiOjExLCJGb250TmFtZSI6IkNhbGlicmkiLCJJc0JvbGQiOmZhbHNlLCJJc0l0YWxpYyI6ZmFsc2UsIklzVW5kZXJsaW5lZCI6ZmFsc2UsIlBhcmVudFN0eWxlIjpudWxsfSwiQXV0b1NpemUiOjIsIkZvcmVncm91bmQiOnsiJGlkIjoiNDc4IiwiQ29sb3IiOnsiJGlkIjoiNDc5IiwiQSI6MjU1LCJSIjowLCJHIjowLCJCIjowfX0sIk1heFdpZHRoIjowLjAsIk1heEhlaWdodCI6MC4wLCJTbWFydEZvcmVncm91bmRJc0FjdGl2ZSI6ZmFsc2UsIkhvcml6b250YWxBbGlnbm1lbnQiOjAsIlZlcnRpY2FsQWxpZ25tZW50IjowLCJTbWFydEZvcmVncm91bmQiOm51bGwsIkJhY2tncm91bmRGaWxsVHlwZSI6MCwiTWFyZ2luIjp7IiRpZCI6IjQ4MCIsIlRvcCI6MC4wLCJMZWZ0IjowLjAsIlJpZ2h0IjowLjAsIkJvdHRvbSI6MC4wfSwiUGFkZGluZyI6eyIkaWQiOiI0ODEiLCJUb3AiOjAuMCwiTGVmdCI6MC4wLCJSaWdodCI6MC4wLCJCb3R0b20iOjAuMH0sIkJhY2tncm91bmQiOm51bGwsIklzVmlzaWJsZSI6dHJ1ZSwiV2lkdGgiOjAuMCwiSGVpZ2h0IjowLjAsIkJvcmRlclN0eWxlIjpudWxsLCJQYXJlbnRTdHlsZSI6bnVsbH0sIlJlY3RhbmdsZVN0eWxlIjp7IiRpZCI6IjQ4MiIsIk1hcmdpbiI6eyIkaWQiOiI0ODMiLCJUb3AiOjAuMCwiTGVmdCI6MC4wLCJSaWdodCI6MC4wLCJCb3R0b20iOjAuMH0sIlBhZGRpbmciOnsiJGlkIjoiNDg0IiwiVG9wIjowLjAsIkxlZnQiOjAuMCwiUmlnaHQiOjAuMCwiQm90dG9tIjowLjB9LCJCYWNrZ3JvdW5kIjp7IiRpZCI6IjQ4NSIsIkNvbG9yIjp7IiRpZCI6IjQ4NiIsIkEiOjYzLCJSIjo2NSwiRyI6MTM4LCJCIjoxNzl9fSwiSXNWaXNpYmxlIjp0cnVlLCJXaWR0aCI6MC4wLCJIZWlnaHQiOjAuMCwiQm9yZGVyU3R5bGUiOnsiJGlkIjoiNDg3IiwiTGluZUNvbG9yIjp7IiRpZCI6IjQ4OCIsIiR0eXBlIjoiTkxSRS5Db21tb24uRG9tLlNvbGlkQ29sb3JCcnVzaCwgTkxSRS5Db21tb24iLCJDb2xvciI6eyIkaWQiOiI0ODkiLCJBIjoyNTUsIlIiOjI1NSwiRyI6MCwiQiI6MH19LCJMaW5lV2VpZ2h0IjowLjAsIkxpbmVUeXBlIjowLCJQYXJlbnRTdHlsZSI6bnVsbH0sIlBhcmVudFN0eWxlIjpudWxsfSwiTWFyZ2luIjp7IiRpZCI6IjQ5MCIsIlRvcCI6MC4wLCJMZWZ0IjowLjAsIlJpZ2h0IjowLjAsIkJvdHRvbSI6MC4wfSwiUGFkZGluZyI6eyIkaWQiOiI0OTEiLCJUb3AiOjAuMCwiTGVmdCI6MC4wLCJSaWdodCI6MC4wLCJCb3R0b20iOjAuMH0sIkJhY2tncm91bmQiOm51bGwsIklzVmlzaWJsZSI6dHJ1ZSwiV2lkdGgiOjAuMCwiSGVpZ2h0IjowLjAsIkJvcmRlclN0eWxlIjpudWxsLCJQYXJlbnRTdHlsZSI6bnVsbH0sIkJhY2tncm91bmRTdHlsZSI6eyIkaWQiOiI0OTIiLCJNYXJnaW4iOnsiJGlkIjoiNDkzIiwiVG9wIjowLjAsIkxlZnQiOjAuMCwiUmlnaHQiOjAuMCwiQm90dG9tIjowLjB9LCJQYWRkaW5nIjp7IiRpZCI6IjQ5NCIsIlRvcCI6MC4wLCJMZWZ0IjowLjAsIlJpZ2h0IjowLjAsIkJvdHRvbSI6MC4wfSwiQmFja2dyb3VuZCI6eyIkaWQiOiI0OTUiLCJDb2xvciI6eyIkaWQiOiI0OTYiLCJBIjo1MSwiUiI6NjUsIkciOjEzOCwiQiI6MTc5fX0sIklzVmlzaWJsZSI6dHJ1ZSwiV2lkdGgiOjAuMCwiSGVpZ2h0IjowLjAsIkJvcmRlclN0eWxlIjp7IiRpZCI6IjQ5NyIsIkxpbmVDb2xvciI6eyIkaWQiOiI0OTgiLCIkdHlwZSI6Ik5MUkUuQ29tbW9uLkRvbS5Tb2xpZENvbG9yQnJ1c2gsIE5MUkUuQ29tbW9uIiwiQ29sb3IiOnsiJGlkIjoiNDk5IiwiQSI6MjU1LCJSIjoyMzQsIkciOjIyLCJCIjozMH19LCJMaW5lV2VpZ2h0IjowLjAsIkxpbmVUeXBlIjowLCJQYXJlbnRTdHlsZSI6bnVsbH0sIlBhcmVudFN0eWxlIjpudWxsfSwiTWFyZ2luIjp7IiRpZCI6IjUwMCIsIlRvcCI6MC4wLCJMZWZ0IjowLjAsIlJpZ2h0IjowLjAsIkJvdHRvbSI6MC4wfSwiUGFkZGluZyI6eyIkaWQiOiI1MDEiLCJUb3AiOjAuMCwiTGVmdCI6MC4wLCJSaWdodCI6MC4wLCJCb3R0b20iOjAuMH0sIklzVmlzaWJsZSI6dHJ1ZSwiV2lkdGgiOjAuMCwiSGVpZ2h0IjowLjAsIkJvcmRlclN0eWxlIjpudWxsLCJQYXJlbnRTdHlsZSI6bnVsbH0sIk1hcmdpbiI6eyIkaWQiOiI1MDIiLCJUb3AiOjAuMCwiTGVmdCI6MC4wLCJSaWdodCI6MC4wLCJCb3R0b20iOjAuMH0sIlBhZGRpbmciOnsiJGlkIjoiNTAzIiwiVG9wIjowLjAsIkxlZnQiOjAuMCwiUmlnaHQiOjAuMCwiQm90dG9tIjowLjB9LCJJc1Zpc2libGUiOnRydWUsIldpZHRoIjowLjAsIkhlaWdodCI6MC4wLCJCb3JkZXJTdHlsZSI6eyIkaWQiOiI1MDQiLCJMaW5lQ29sb3IiOm51bGwsIkxpbmVXZWlnaHQiOjAuMCwiTGluZVR5cGUiOjAsIlBhcmVudFN0eWxlIjpudWxsfSwiUGFyZW50U3R5bGUiOm51bGx9fSx7IiRpZCI6IjUwNSIsIl9hY3Rpdml0aWVzIjpbeyIkaWQiOiI1MDYiLCJfcm93cyI6W3siJGlkIjoiNTA3IiwiX3Rhc2tzIjpbeyIkaWQiOiI1MDgiLCJfYXR0YWNoZWRNaWxlc3RvbmVzIjpbXSwiVGFza0RlZmluaXRpb24iOnsiJGlkIjoiNTA5IiwiR3JvdXBOYW1lIjpudWxsLCJTdGFydERhdGUiOiIyMDI0LTA2LTA1VDAwOjAwOjAwIiwiRW5kRGF0ZSI6IjIwMjQtMDYtMDVUMjM6NTk6MDAiLCJQZXJjZW50YWdlQ29tcGxldGUiOm51bGwsIlN0eWxlIjp7IiRpZCI6IjUxMCIsIlNoYXBlIjo2LCJTaGFwZVRoaWNrbmVzcyI6MSwiRHVyYXRpb25Gb3JtYXQiOjAsIkluY2x1ZGVOb25Xb3JraW5nRGF5c0luRHVyYXRpb24iOmZhbHNlLCJQZXJjZW50YWdlQ29tcGxldGVTdHlsZSI6eyIkaWQiOiI1MTEiLCJGb250U2V0dGluZ3MiOnsiJGlkIjoiNTEyIiwiRm9udFNpemUiOjEwLCJGb250TmFtZSI6IkNhbGlicmkiLCJJc0JvbGQiOmZhbHNlLCJJc0l0YWxpYyI6ZmFsc2UsIklzVW5kZXJsaW5lZCI6ZmFsc2UsIlBhcmVudFN0eWxlIjpudWxsfSwiQXV0b1NpemUiOjAsIkZvcmVncm91bmQiOnsiJGlkIjoiNTEzIiwiQ29sb3IiOnsiJGlkIjoiNTE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TUiLCJUb3AiOjAuMCwiTGVmdCI6MC4wLCJSaWdodCI6MC4wLCJCb3R0b20iOjAuMH0sIlBhZGRpbmciOnsiJGlkIjoiNTE2IiwiVG9wIjowLjAsIkxlZnQiOjAuMCwiUmlnaHQiOjAuMCwiQm90dG9tIjowLjB9LCJCYWNrZ3JvdW5kIjp7IiRpZCI6IjUxNyIsIkNvbG9yIjp7IiRpZCI6IjUxOCIsIkEiOjAsIlIiOjAsIkciOjAsIkIiOjB9fSwiSXNWaXNpYmxlIjp0cnVlLCJXaWR0aCI6MC4wLCJIZWlnaHQiOjAuMCwiQm9yZGVyU3R5bGUiOnsiJGlkIjoiNTE5IiwiTGluZUNvbG9yIjpudWxsLCJMaW5lV2VpZ2h0IjowLjAsIkxpbmVUeXBlIjowLCJQYXJlbnRTdHlsZSI6bnVsbH0sIlBhcmVudFN0eWxlIjpudWxsfSwiRHVyYXRpb25TdHlsZSI6eyIkaWQiOiI1MjAiLCJGb250U2V0dGluZ3MiOnsiJGlkIjoiNTIxIiwiRm9udFNpemUiOjEwLCJGb250TmFtZSI6IkNhbGlicmkiLCJJc0JvbGQiOmZhbHNlLCJJc0l0YWxpYyI6ZmFsc2UsIklzVW5kZXJsaW5lZCI6ZmFsc2UsIlBhcmVudFN0eWxlIjpudWxsfSwiQXV0b1NpemUiOjAsIkZvcmVncm91bmQiOnsiJGlkIjoiNTIyIiwiQ29sb3IiOnsiJGlkIjoiNTI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I0IiwiVG9wIjowLjAsIkxlZnQiOjAuMCwiUmlnaHQiOjAuMCwiQm90dG9tIjowLjB9LCJQYWRkaW5nIjp7IiRpZCI6IjUyNSIsIlRvcCI6MC4wLCJMZWZ0IjowLjAsIlJpZ2h0IjowLjAsIkJvdHRvbSI6MC4wfSwiQmFja2dyb3VuZCI6eyIkaWQiOiI1MjYiLCJDb2xvciI6eyIkaWQiOiI1MjciLCJBIjowLCJSIjowLCJHIjowLCJCIjowfX0sIklzVmlzaWJsZSI6dHJ1ZSwiV2lkdGgiOjAuMCwiSGVpZ2h0IjowLjAsIkJvcmRlclN0eWxlIjp7IiRpZCI6IjUyOCIsIkxpbmVDb2xvciI6bnVsbCwiTGluZVdlaWdodCI6MC4wLCJMaW5lVHlwZSI6MCwiUGFyZW50U3R5bGUiOm51bGx9LCJQYXJlbnRTdHlsZSI6bnVsbH0sIkhvcml6b250YWxDb25uZWN0b3JTdHlsZSI6eyIkaWQiOiI1MjkiLCJMaW5lQ29sb3IiOnsiJGlkIjoiNTMwIiwiJHR5cGUiOiJOTFJFLkNvbW1vbi5Eb20uU29saWRDb2xvckJydXNoLCBOTFJFLkNvbW1vbiIsIkNvbG9yIjp7IiRpZCI6IjUzMSIsIkEiOjI1NSwiUiI6MjA0LCJHIjoyMDQsIkIiOjIwNH19LCJMaW5lV2VpZ2h0IjoxLjAsIkxpbmVUeXBlIjowLCJQYXJlbnRTdHlsZSI6bnVsbH0sIlZlcnRpY2FsQ29ubmVjdG9yU3R5bGUiOnsiJGlkIjoiNTMyIiwiTGluZUNvbG9yIjp7IiRpZCI6IjUzMyIsIiR0eXBlIjoiTkxSRS5Db21tb24uRG9tLlNvbGlkQ29sb3JCcnVzaCwgTkxSRS5Db21tb24iLCJDb2xvciI6eyIkaWQiOiI1MzQ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1MzUiLCJNYXJnaW4iOnsiJGlkIjoiNTM2IiwiVG9wIjowLjAsIkxlZnQiOjQuMCwiUmlnaHQiOjQuMCwiQm90dG9tIjowLjB9LCJQYWRkaW5nIjp7IiRpZCI6IjUzNyIsIlRvcCI6MC4wLCJMZWZ0IjowLjAsIlJpZ2h0IjowLjAsIkJvdHRvbSI6MC4wfSwiQmFja2dyb3VuZCI6eyIkaWQiOiI1MzgiLCJDb2xvciI6eyIkaWQiOiI1MzkiLCJBIjoyNTUsIlIiOjE2NywiRyI6MTg0LCJCIjozNn19LCJJc1Zpc2libGUiOnRydWUsIldpZHRoIjowLjAsIkhlaWdodCI6MTYuMCwiQm9yZGVyU3R5bGUiOnsiJGlkIjoiNTQwIiwiTGluZUNvbG9yIjp7IiRpZCI6IjU0MSIsIiR0eXBlIjoiTkxSRS5Db21tb24uRG9tLlNvbGlkQ29sb3JCcnVzaCwgTkxSRS5Db21tb24iLCJDb2xvciI6eyIkaWQiOiI1NDIiLCJBIjoyNTUsIlIiOjI1NSwiRyI6MCwiQiI6MH19LCJMaW5lV2VpZ2h0IjowLjAsIkxpbmVUeXBlIjowLCJQYXJlbnRTdHlsZSI6bnVsbH0sIlBhcmVudFN0eWxlIjpudWxsfSwiVGl0bGVTdHlsZSI6eyIkaWQiOiI1NDMiLCJGb250U2V0dGluZ3MiOnsiJGlkIjoiNTQ0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AsIlZlcnRpY2FsQWxpZ25tZW50IjowLCJTbWFydEZvcmVncm91bmQiOm51bGwsIkJhY2tncm91bmRGaWxsVHlwZSI6MCwiTWFyZ2luIjp7IiRpZCI6IjU0NSIsIlRvcCI6MC4wLCJMZWZ0IjowLjAsIlJpZ2h0IjowLjAsIkJvdHRvbSI6MC4wfSwiUGFkZGluZyI6eyIkaWQiOiI1NDYiLCJUb3AiOjAuMCwiTGVmdCI6MC4wLCJSaWdodCI6MC4wLCJCb3R0b20iOjAuMH0sIkJhY2tncm91bmQiOnsiJGlkIjoiNTQ3IiwiQ29sb3IiOnsiJGlkIjoiNTQ4IiwiQSI6MCwiUiI6MCwiRyI6MCwiQiI6MH19LCJJc1Zpc2libGUiOnRydWUsIldpZHRoIjowLjAsIkhlaWdodCI6MC4wLCJCb3JkZXJTdHlsZSI6eyIkaWQiOiI1NDkiLCJMaW5lQ29sb3IiOm51bGwsIkxpbmVXZWlnaHQiOjAuMCwiTGluZVR5cGUiOjAsIlBhcmVudFN0eWxlIjpudWxsfSwiUGFyZW50U3R5bGUiOm51bGx9LCJEYXRlU3R5bGUiOnsiJGlkIjoiNTUwIiwiRm9udFNldHRpbmdzIjp7IiRpZCI6IjU1MSIsIkZvbnRTaXplIjo4LCJGb250TmFtZSI6IlNlZ29lIFVJIiwiSXNCb2xkIjp0cnV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pZCI6IjU1MiIsIlRvcCI6MC4wLCJMZWZ0IjowLjAsIlJpZ2h0IjowLjAsIkJvdHRvbSI6MC4wfSwiUGFkZGluZyI6eyIkaWQiOiI1NTMiLCJUb3AiOjAuMCwiTGVmdCI6MC4wLCJSaWdodCI6MC4wLCJCb3R0b20iOjAuMH0sIkJhY2tncm91bmQiOnsiJGlkIjoiNTU0IiwiQ29sb3IiOnsiJGlkIjoiNTU1IiwiQSI6MCwiUiI6MCwiRyI6MCwiQiI6MH19LCJJc1Zpc2libGUiOnRydWUsIldpZHRoIjowLjAsIkhlaWdodCI6MC4wLCJCb3JkZXJTdHlsZSI6eyIkaWQiOiI1NTYiLCJMaW5lQ29sb3IiOm51bGwsIkxpbmVXZWlnaHQiOjAuMCwiTGluZVR5cGUiOjAsIlBhcmVudFN0eWxlIjpudWxsfSwiUGFyZW50U3R5bGUiOm51bGx9LCJEYXRlRm9ybWF0Ijp7IiRpZCI6IjU1Ny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4IiwiRm9ybWF0IjowLCJJc1Zpc2libGUiOmZhbHNlLCJMYXN0S25vd25WaXNpYmlsaXR5U3RhdGUiOmZhbHNlfSwiSXNWaXNpYmxlIjp0cnVlLCJQYXJlbnRTdHlsZSI6bnVsbH0sIkluZGV4Ijo2LCJTbWFydER1cmF0aW9uQWN0aXZhdGVkIjpmYWxzZSwiRGF0ZUZvcm1hdCI6eyIkcmVmIjoiNTU3In0sIldlZWtOdW1iZXJpbmciOnsiJGlkIjoiNTU5IiwiRm9ybWF0IjowLCJJc1Zpc2libGUiOmZhbHNlLCJMYXN0S25vd25WaXNpYmlsaXR5U3RhdGUiOmZhbHNlfSwiSWQiOiJhNzNhNjQxNS1kMDdlLTRmMGMtYTIyYy0xYzVkY2MzMzU4M2MiLCJJbXBvcnRJZCI6bnVsbCwiVGl0bGUiOm51bGwsIk5vdGUiOm51bGwsIkh5cGVybGluayI6eyIkaWQiOiI1NjAiLCJBZGRyZXNzIjoiIiwiU3ViQWRkcmVzcyI6IiJ9LCJJc0NoYW5nZWQiOmZhbHNlLCJJc05ldyI6ZmFsc2V9fV0sIl9taWxlc3RvbmVzIjpbXSwiSWQiOiIwMDAwMDAwMC0wMDAwLTAwMDAtMDAwMC0wMDAwMDAwMDAwMDAiLCJJc1NpbmdsZUl0ZW1Sb3ciOnRydWV9LHsiJGlkIjoiNTYxIiwiX3Rhc2tzIjpbeyIkaWQiOiI1NjIiLCJfYXR0YWNoZWRNaWxlc3RvbmVzIjpbXSwiVGFza0RlZmluaXRpb24iOnsiJGlkIjoiNTYzIiwiR3JvdXBOYW1lIjpudWxsLCJTdGFydERhdGUiOiIyMDI0LTA4LTA5VDAwOjAwOjAwIiwiRW5kRGF0ZSI6IjIwMjQtMDktMDVUMjM6NTk6MDAiLCJQZXJjZW50YWdlQ29tcGxldGUiOm51bGwsIlN0eWxlIjp7IiRpZCI6IjU2NCIsIlNoYXBlIjo2LCJTaGFwZVRoaWNrbmVzcyI6MSwiRHVyYXRpb25Gb3JtYXQiOjAsIkluY2x1ZGVOb25Xb3JraW5nRGF5c0luRHVyYXRpb24iOmZhbHNlLCJQZXJjZW50YWdlQ29tcGxldGVTdHlsZSI6eyIkaWQiOiI1NjUiLCJGb250U2V0dGluZ3MiOnsiJGlkIjoiNTY2IiwiRm9udFNpemUiOjEwLCJGb250TmFtZSI6IkNhbGlicmkiLCJJc0JvbGQiOmZhbHNlLCJJc0l0YWxpYyI6ZmFsc2UsIklzVW5kZXJsaW5lZCI6ZmFsc2UsIlBhcmVudFN0eWxlIjpudWxsfSwiQXV0b1NpemUiOjAsIkZvcmVncm91bmQiOnsiJGlkIjoiNTY3IiwiQ29sb3IiOnsiJGlkIjoiNTY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NjkiLCJUb3AiOjAuMCwiTGVmdCI6MC4wLCJSaWdodCI6MC4wLCJCb3R0b20iOjAuMH0sIlBhZGRpbmciOnsiJGlkIjoiNTcwIiwiVG9wIjowLjAsIkxlZnQiOjAuMCwiUmlnaHQiOjAuMCwiQm90dG9tIjowLjB9LCJCYWNrZ3JvdW5kIjp7IiRpZCI6IjU3MSIsIkNvbG9yIjp7IiRpZCI6IjU3MiIsIkEiOjg5LCJSIjowLCJHIjowLCJCIjowfX0sIklzVmlzaWJsZSI6dHJ1ZSwiV2lkdGgiOjAuMCwiSGVpZ2h0IjowLjAsIkJvcmRlclN0eWxlIjp7IiRpZCI6IjU3MyIsIkxpbmVDb2xvciI6bnVsbCwiTGluZVdlaWdodCI6MC4wLCJMaW5lVHlwZSI6MCwiUGFyZW50U3R5bGUiOm51bGx9LCJQYXJlbnRTdHlsZSI6bnVsbH0sIkR1cmF0aW9uU3R5bGUiOnsiJGlkIjoiNTc0IiwiRm9udFNldHRpbmdzIjp7IiRpZCI6IjU3NSIsIkZvbnRTaXplIjoxMCwiRm9udE5hbWUiOiJDYWxpYnJpIiwiSXNCb2xkIjpmYWxzZSwiSXNJdGFsaWMiOmZhbHNlLCJJc1VuZGVybGluZWQiOmZhbHNlLCJQYXJlbnRTdHlsZSI6bnVsbH0sIkF1dG9TaXplIjowLCJGb3JlZ3JvdW5kIjp7IiRpZCI6IjU3NiIsIkNvbG9yIjp7IiRpZCI6IjU3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3OCIsIlRvcCI6MC4wLCJMZWZ0IjowLjAsIlJpZ2h0IjowLjAsIkJvdHRvbSI6MC4wfSwiUGFkZGluZyI6eyIkaWQiOiI1NzkiLCJUb3AiOjAuMCwiTGVmdCI6MC4wLCJSaWdodCI6MC4wLCJCb3R0b20iOjAuMH0sIkJhY2tncm91bmQiOnsiJGlkIjoiNTgwIiwiQ29sb3IiOnsiJGlkIjoiNTgxIiwiQSI6MCwiUiI6MCwiRyI6MCwiQiI6MH19LCJJc1Zpc2libGUiOnRydWUsIldpZHRoIjowLjAsIkhlaWdodCI6MC4wLCJCb3JkZXJTdHlsZSI6eyIkaWQiOiI1ODIiLCJMaW5lQ29sb3IiOm51bGwsIkxpbmVXZWlnaHQiOjAuMCwiTGluZVR5cGUiOjAsIlBhcmVudFN0eWxlIjpudWxsfSwiUGFyZW50U3R5bGUiOm51bGx9LCJIb3Jpem9udGFsQ29ubmVjdG9yU3R5bGUiOnsiJGlkIjoiNTgzIiwiTGluZUNvbG9yIjp7IiRpZCI6IjU4NCIsIiR0eXBlIjoiTkxSRS5Db21tb24uRG9tLlNvbGlkQ29sb3JCcnVzaCwgTkxSRS5Db21tb24iLCJDb2xvciI6eyIkaWQiOiI1ODUiLCJBIjoyNTUsIlIiOjIwNCwiRyI6MjA0LCJCIjoyMDR9fSwiTGluZVdlaWdodCI6MS4wLCJMaW5lVHlwZSI6MCwiUGFyZW50U3R5bGUiOm51bGx9LCJWZXJ0aWNhbENvbm5lY3RvclN0eWxlIjp7IiRpZCI6IjU4NiIsIkxpbmVDb2xvciI6eyIkaWQiOiI1ODciLCIkdHlwZSI6Ik5MUkUuQ29tbW9uLkRvbS5Tb2xpZENvbG9yQnJ1c2gsIE5MUkUuQ29tbW9uIiwiQ29sb3IiOnsiJGlkIjoiNTg4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1LCJJc0JlbG93VGltZWJhbmQiOnRydWUsIlBlcmNlbnRhZ2VDb21wbGV0ZVNoYXBlT3BhY2l0eSI6MzUsIlNoYXBlU3R5bGUiOnsiJGlkIjoiNTg5IiwiTWFyZ2luIjp7IiRpZCI6IjU5MCIsIlRvcCI6MC4wLCJMZWZ0Ijo0LjAsIlJpZ2h0Ijo0LjAsIkJvdHRvbSI6MC4wfSwiUGFkZGluZyI6eyIkaWQiOiI1OTEiLCJUb3AiOjAuMCwiTGVmdCI6MC4wLCJSaWdodCI6MC4wLCJCb3R0b20iOjAuMH0sIkJhY2tncm91bmQiOnsiJGlkIjoiNTkyIiwiQ29sb3IiOnsiJGlkIjoiNTkzIiwiQSI6MjU1LCJSIjoxNjcsIkciOjE4NCwiQiI6MzZ9fSwiSXNWaXNpYmxlIjp0cnVlLCJXaWR0aCI6MC4wLCJIZWlnaHQiOjE2LjAsIkJvcmRlclN0eWxlIjp7IiRpZCI6IjU5NCIsIkxpbmVDb2xvciI6eyIkcmVmIjoiMTI2In0sIkxpbmVXZWlnaHQiOjAuMCwiTGluZVR5cGUiOjAsIlBhcmVudFN0eWxlIjpudWxsfSwiUGFyZW50U3R5bGUiOm51bGx9LCJUaXRsZVN0eWxlIjp7IiRpZCI6IjU5NSIsIkZvbnRTZXR0aW5ncyI6eyIkaWQiOiI1OTYiLCJGb250U2l6ZSI6MTEsIkZvbnROYW1lIjoiU2Vnb2UgVUkiLCJJc0JvbGQiOnRydWUsIklzSXRhbGljIjpmYWxzZSwiSXNVbmRlcmxpbmVkIjpmYWxzZSwiUGFyZW50U3R5bGUiOm51bGx9LCJBdXRvU2l6ZSI6MCwiRm9yZWdyb3VuZCI6eyIkcmVmIjoiNDIifSwiTWF4V2lkdGgiOjk2MC4wLCJNYXhIZWlnaHQiOiJJbmZpbml0eSIsIlNtYXJ0Rm9yZWdyb3VuZElzQWN0aXZlIjpmYWxzZSwiSG9yaXpvbnRhbEFsaWdubWVudCI6MCwiVmVydGljYWxBbGlnbm1lbnQiOjAsIlNtYXJ0Rm9yZWdyb3VuZCI6bnVsbCwiQmFja2dyb3VuZEZpbGxUeXBlIjowLCJNYXJnaW4iOnsiJGlkIjoiNTk3IiwiVG9wIjowLjAsIkxlZnQiOjAuMCwiUmlnaHQiOjAuMCwiQm90dG9tIjowLjB9LCJQYWRkaW5nIjp7IiRpZCI6IjU5OCIsIlRvcCI6MC4wLCJMZWZ0IjowLjAsIlJpZ2h0IjowLjAsIkJvdHRvbSI6MC4wfSwiQmFja2dyb3VuZCI6eyIkaWQiOiI1OTkiLCJDb2xvciI6eyIkaWQiOiI2MDAiLCJBIjowLCJSIjoyNTUsIkciOjI1NSwiQiI6MjU1fX0sIklzVmlzaWJsZSI6dHJ1ZSwiV2lkdGgiOjAuMCwiSGVpZ2h0IjowLjAsIkJvcmRlclN0eWxlIjp7IiRpZCI6IjYwMSIsIkxpbmVDb2xvciI6bnVsbCwiTGluZVdlaWdodCI6MC4wLCJMaW5lVHlwZSI6MCwiUGFyZW50U3R5bGUiOm51bGx9LCJQYXJlbnRTdHlsZSI6bnVsbH0sIkRhdGVTdHlsZSI6eyIkaWQiOiI2MDIiLCJGb250U2V0dGluZ3MiOnsiJGlkIjoiNjAzIiwiRm9udFNpemUiOjgsIkZvbnROYW1lIjoiU2Vnb2UgVUkiLCJJc0JvbGQiOnRydWUsIklzSXRhbGljIjpmYWxzZSwiSXNVbmRlcmxpbmVkIjpmYWxzZSwiUGFyZW50U3R5bGUiOm51bGx9LCJBdXRvU2l6ZSI6MCwiRm9yZWdyb3VuZCI6eyIkaWQiOiI2MDQiLCJDb2xvciI6eyIkaWQiOiI2MDUiLCJBIjoyNTUsIlIiOjI5LCJHIjoxNjMsIkIiOjEzMX19LCJNYXhXaWR0aCI6MjAwLjAsIk1heEhlaWdodCI6IkluZmluaXR5IiwiU21hcnRGb3JlZ3JvdW5kSXNBY3RpdmUiOmZhbHNlLCJIb3Jpem9udGFsQWxpZ25tZW50IjowLCJWZXJ0aWNhbEFsaWdubWVudCI6MCwiU21hcnRGb3JlZ3JvdW5kIjpudWxsLCJCYWNrZ3JvdW5kRmlsbFR5cGUiOjAsIk1hcmdpbiI6eyIkaWQiOiI2MDYiLCJUb3AiOjAuMCwiTGVmdCI6MC4wLCJSaWdodCI6MC4wLCJCb3R0b20iOjAuMH0sIlBhZGRpbmciOnsiJGlkIjoiNjA3IiwiVG9wIjowLjAsIkxlZnQiOjAuMCwiUmlnaHQiOjAuMCwiQm90dG9tIjowLjB9LCJCYWNrZ3JvdW5kIjp7IiRpZCI6IjYwOCIsIkNvbG9yIjp7IiRpZCI6IjYwOSIsIkEiOjAsIlIiOjI1NSwiRyI6MjU1LCJCIjoyNTV9fSwiSXNWaXNpYmxlIjp0cnVlLCJXaWR0aCI6MC4wLCJIZWlnaHQiOjAuMCwiQm9yZGVyU3R5bGUiOnsiJGlkIjoiNjEwIiwiTGluZUNvbG9yIjpudWxsLCJMaW5lV2VpZ2h0IjowLjAsIkxpbmVUeXBlIjowLCJQYXJlbnRTdHlsZSI6bnVsbH0sIlBhcmVudFN0eWxlIjpudWxsfSwiRGF0ZUZvcm1hdCI6eyIkaWQiOiI2MTEiLCJGb3JtYXRTdHJpbmciOiJNL2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MiIsIkZvcm1hdCI6MCwiSXNWaXNpYmxlIjpmYWxzZSwiTGFzdEtub3duVmlzaWJpbGl0eVN0YXRlIjpmYWxzZX0sIklzVmlzaWJsZSI6dHJ1ZSwiUGFyZW50U3R5bGUiOm51bGx9LCJJbmRleCI6NywiU21hcnREdXJhdGlvbkFjdGl2YXRlZCI6ZmFsc2UsIkRhdGVGb3JtYXQiOnsiJHJlZiI6IjYxMSJ9LCJXZWVrTnVtYmVyaW5nIjp7IiRpZCI6IjYxMyIsIkZvcm1hdCI6MCwiSXNWaXNpYmxlIjpmYWxzZSwiTGFzdEtub3duVmlzaWJpbGl0eVN0YXRlIjpmYWxzZX0sIklkIjoiYTgxYmM1YjItZDYyNC00YzUzLWJhYjctNTc5NDZkZDU4ZGY0IiwiSW1wb3J0SWQiOm51bGwsIlRpdGxlIjoiRGF0YSBjb2xsZWN0aW9uICIsIk5vdGUiOm51bGwsIkh5cGVybGluayI6eyIkaWQiOiI2MTQiLCJBZGRyZXNzIjoiIiwiU3ViQWRkcmVzcyI6IiJ9LCJJc0NoYW5nZWQiOmZhbHNlLCJJc05ldyI6ZmFsc2V9fSx7IiRpZCI6IjYxNSIsIl9hdHRhY2hlZE1pbGVzdG9uZXMiOltdLCJUYXNrRGVmaW5pdGlvbiI6eyIkaWQiOiI2MTYiLCJHcm91cE5hbWUiOm51bGwsIlN0YXJ0RGF0ZSI6IjIwMjQtMTAtMTVUMDA6MDA6MDAiLCJFbmREYXRlIjoiMjAyNC0xMS0wOFQyMzo1OTowMCIsIlBlcmNlbnRhZ2VDb21wbGV0ZSI6bnVsbCwiU3R5bGUiOnsiJGlkIjoiNjE3IiwiU2hhcGUiOjYsIlNoYXBlVGhpY2tuZXNzIjoxLCJEdXJhdGlvbkZvcm1hdCI6MCwiSW5jbHVkZU5vbldvcmtpbmdEYXlzSW5EdXJhdGlvbiI6ZmFsc2UsIlBlcmNlbnRhZ2VDb21wbGV0ZVN0eWxlIjp7IiRpZCI6IjYxOCIsIkZvbnRTZXR0aW5ncyI6eyIkaWQiOiI2MTkiLCJGb250U2l6ZSI6MTAsIkZvbnROYW1lIjoiQ2FsaWJyaSIsIklzQm9sZCI6ZmFsc2UsIklzSXRhbGljIjpmYWxzZSwiSXNVbmRlcmxpbmVkIjpmYWxzZSwiUGFyZW50U3R5bGUiOm51bGx9LCJBdXRvU2l6ZSI6MCwiRm9yZWdyb3VuZCI6eyIkaWQiOiI2MjAiLCJDb2xvciI6eyIkaWQiOiI2Mj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yMiIsIlRvcCI6MC4wLCJMZWZ0IjowLjAsIlJpZ2h0IjowLjAsIkJvdHRvbSI6MC4wfSwiUGFkZGluZyI6eyIkaWQiOiI2MjMiLCJUb3AiOjAuMCwiTGVmdCI6MC4wLCJSaWdodCI6MC4wLCJCb3R0b20iOjAuMH0sIkJhY2tncm91bmQiOnsiJGlkIjoiNjI0IiwiQ29sb3IiOnsiJGlkIjoiNjI1IiwiQSI6ODksIlIiOjAsIkciOjAsIkIiOjB9fSwiSXNWaXNpYmxlIjp0cnVlLCJXaWR0aCI6MC4wLCJIZWlnaHQiOjAuMCwiQm9yZGVyU3R5bGUiOnsiJGlkIjoiNjI2IiwiTGluZUNvbG9yIjpudWxsLCJMaW5lV2VpZ2h0IjowLjAsIkxpbmVUeXBlIjowLCJQYXJlbnRTdHlsZSI6bnVsbH0sIlBhcmVudFN0eWxlIjpudWxsfSwiRHVyYXRpb25TdHlsZSI6eyIkaWQiOiI2MjciLCJGb250U2V0dGluZ3MiOnsiJGlkIjoiNjI4IiwiRm9udFNpemUiOjEwLCJGb250TmFtZSI6IkNhbGlicmkiLCJJc0JvbGQiOmZhbHNlLCJJc0l0YWxpYyI6ZmFsc2UsIklzVW5kZXJsaW5lZCI6ZmFsc2UsIlBhcmVudFN0eWxlIjpudWxsfSwiQXV0b1NpemUiOjAsIkZvcmVncm91bmQiOnsiJGlkIjoiNjI5IiwiQ29sb3IiOnsiJGlkIjoiNjM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MxIiwiVG9wIjowLjAsIkxlZnQiOjAuMCwiUmlnaHQiOjAuMCwiQm90dG9tIjowLjB9LCJQYWRkaW5nIjp7IiRpZCI6IjYzMiIsIlRvcCI6MC4wLCJMZWZ0IjowLjAsIlJpZ2h0IjowLjAsIkJvdHRvbSI6MC4wfSwiQmFja2dyb3VuZCI6eyIkaWQiOiI2MzMiLCJDb2xvciI6eyIkaWQiOiI2MzQiLCJBIjowLCJSIjowLCJHIjowLCJCIjowfX0sIklzVmlzaWJsZSI6dHJ1ZSwiV2lkdGgiOjAuMCwiSGVpZ2h0IjowLjAsIkJvcmRlclN0eWxlIjp7IiRpZCI6IjYzNSIsIkxpbmVDb2xvciI6bnVsbCwiTGluZVdlaWdodCI6MC4wLCJMaW5lVHlwZSI6MCwiUGFyZW50U3R5bGUiOm51bGx9LCJQYXJlbnRTdHlsZSI6bnVsbH0sIkhvcml6b250YWxDb25uZWN0b3JTdHlsZSI6eyIkaWQiOiI2MzYiLCJMaW5lQ29sb3IiOnsiJGlkIjoiNjM3IiwiJHR5cGUiOiJOTFJFLkNvbW1vbi5Eb20uU29saWRDb2xvckJydXNoLCBOTFJFLkNvbW1vbiIsIkNvbG9yIjp7IiRpZCI6IjYzOCIsIkEiOjI1NSwiUiI6MjA0LCJHIjoyMDQsIkIiOjIwNH19LCJMaW5lV2VpZ2h0IjoxLjAsIkxpbmVUeXBlIjowLCJQYXJlbnRTdHlsZSI6bnVsbH0sIlZlcnRpY2FsQ29ubmVjdG9yU3R5bGUiOnsiJGlkIjoiNjM5IiwiTGluZUNvbG9yIjp7IiRpZCI6IjY0MCIsIiR0eXBlIjoiTkxSRS5Db21tb24uRG9tLlNvbGlkQ29sb3JCcnVzaCwgTkxSRS5Db21tb24iLCJDb2xvciI6eyIkaWQiOiI2NDE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UsIklzQmVsb3dUaW1lYmFuZCI6dHJ1ZSwiUGVyY2VudGFnZUNvbXBsZXRlU2hhcGVPcGFjaXR5IjozNSwiU2hhcGVTdHlsZSI6eyIkaWQiOiI2NDIiLCJNYXJnaW4iOnsiJGlkIjoiNjQzIiwiVG9wIjowLjAsIkxlZnQiOjQuMCwiUmlnaHQiOjQuMCwiQm90dG9tIjowLjB9LCJQYWRkaW5nIjp7IiRpZCI6IjY0NCIsIlRvcCI6MC4wLCJMZWZ0IjowLjAsIlJpZ2h0IjowLjAsIkJvdHRvbSI6MC4wfSwiQmFja2dyb3VuZCI6eyIkaWQiOiI2NDUiLCJDb2xvciI6eyIkaWQiOiI2NDYiLCJBIjoyNTUsIlIiOjE2NywiRyI6MTg0LCJCIjozNn19LCJJc1Zpc2libGUiOnRydWUsIldpZHRoIjowLjAsIkhlaWdodCI6MTYuMCwiQm9yZGVyU3R5bGUiOnsiJGlkIjoiNjQ3IiwiTGluZUNvbG9yIjp7IiRyZWYiOiIxMjYifSwiTGluZVdlaWdodCI6MC4wLCJMaW5lVHlwZSI6MCwiUGFyZW50U3R5bGUiOm51bGx9LCJQYXJlbnRTdHlsZSI6bnVsbH0sIlRpdGxlU3R5bGUiOnsiJGlkIjoiNjQ4IiwiRm9udFNldHRpbmdzIjp7IiRpZCI6IjY0OSIsIkZvbnRTaXplIjoxMSwiRm9udE5hbWUiOiJTZWdvZSBVSSIsIklzQm9sZCI6dHJ1ZSwiSXNJdGFsaWMiOmZhbHNlLCJJc1VuZGVybGluZWQiOmZhbHNlLCJQYXJlbnRTdHlsZSI6bnVsbH0sIkF1dG9TaXplIjowLCJGb3JlZ3JvdW5kIjp7IiRyZWYiOiI0MiJ9LCJNYXhXaWR0aCI6OTYwLjAsIk1heEhlaWdodCI6IkluZmluaXR5IiwiU21hcnRGb3JlZ3JvdW5kSXNBY3RpdmUiOmZhbHNlLCJIb3Jpem9udGFsQWxpZ25tZW50IjowLCJWZXJ0aWNhbEFsaWdubWVudCI6MCwiU21hcnRGb3JlZ3JvdW5kIjpudWxsLCJCYWNrZ3JvdW5kRmlsbFR5cGUiOjAsIk1hcmdpbiI6eyIkaWQiOiI2NTAiLCJUb3AiOjAuMCwiTGVmdCI6MC4wLCJSaWdodCI6MC4wLCJCb3R0b20iOjAuMH0sIlBhZGRpbmciOnsiJGlkIjoiNjUxIiwiVG9wIjowLjAsIkxlZnQiOjAuMCwiUmlnaHQiOjAuMCwiQm90dG9tIjowLjB9LCJCYWNrZ3JvdW5kIjp7IiRpZCI6IjY1MiIsIkNvbG9yIjp7IiRpZCI6IjY1MyIsIkEiOjAsIlIiOjI1NSwiRyI6MjU1LCJCIjoyNTV9fSwiSXNWaXNpYmxlIjp0cnVlLCJXaWR0aCI6MC4wLCJIZWlnaHQiOjAuMCwiQm9yZGVyU3R5bGUiOnsiJGlkIjoiNjU0IiwiTGluZUNvbG9yIjpudWxsLCJMaW5lV2VpZ2h0IjowLjAsIkxpbmVUeXBlIjowLCJQYXJlbnRTdHlsZSI6bnVsbH0sIlBhcmVudFN0eWxlIjpudWxsfSwiRGF0ZVN0eWxlIjp7IiRpZCI6IjY1NSIsIkZvbnRTZXR0aW5ncyI6eyIkaWQiOiI2NTYiLCJGb250U2l6ZSI6OCwiRm9udE5hbWUiOiJTZWdvZSBVSSIsIklzQm9sZCI6dHJ1ZSwiSXNJdGFsaWMiOmZhbHNlLCJJc1VuZGVybGluZWQiOmZhbHNlLCJQYXJlbnRTdHlsZSI6bnVsbH0sIkF1dG9TaXplIjowLCJGb3JlZ3JvdW5kIjp7IiRpZCI6IjY1NyIsIkNvbG9yIjp7IiRpZCI6IjY1OCIsIkEiOjI1NSwiUiI6MjksIkciOjE2MywiQiI6MTMxfX0sIk1heFdpZHRoIjoyMDAuMCwiTWF4SGVpZ2h0IjoiSW5maW5pdHkiLCJTbWFydEZvcmVncm91bmRJc0FjdGl2ZSI6ZmFsc2UsIkhvcml6b250YWxBbGlnbm1lbnQiOjAsIlZlcnRpY2FsQWxpZ25tZW50IjowLCJTbWFydEZvcmVncm91bmQiOm51bGwsIkJhY2tncm91bmRGaWxsVHlwZSI6MCwiTWFyZ2luIjp7IiRpZCI6IjY1OSIsIlRvcCI6MC4wLCJMZWZ0IjowLjAsIlJpZ2h0IjowLjAsIkJvdHRvbSI6MC4wfSwiUGFkZGluZyI6eyIkaWQiOiI2NjAiLCJUb3AiOjAuMCwiTGVmdCI6MC4wLCJSaWdodCI6MC4wLCJCb3R0b20iOjAuMH0sIkJhY2tncm91bmQiOnsiJGlkIjoiNjYxIiwiQ29sb3IiOnsiJGlkIjoiNjYyIiwiQSI6MCwiUiI6MjU1LCJHIjoyNTUsIkIiOjI1NX19LCJJc1Zpc2libGUiOnRydWUsIldpZHRoIjowLjAsIkhlaWdodCI6MC4wLCJCb3JkZXJTdHlsZSI6eyIkaWQiOiI2NjMiLCJMaW5lQ29sb3IiOm51bGwsIkxpbmVXZWlnaHQiOjAuMCwiTGluZVR5cGUiOjAsIlBhcmVudFN0eWxlIjpudWxsfSwiUGFyZW50U3R5bGUiOm51bGx9LCJEYXRlRm9ybWF0Ijp7IiRpZCI6IjY2NC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1IiwiRm9ybWF0IjowLCJJc1Zpc2libGUiOmZhbHNlLCJMYXN0S25vd25WaXNpYmlsaXR5U3RhdGUiOmZhbHNlfSwiSXNWaXNpYmxlIjp0cnVlLCJQYXJlbnRTdHlsZSI6bnVsbH0sIkluZGV4Ijo4LCJTbWFydER1cmF0aW9uQWN0aXZhdGVkIjpmYWxzZSwiRGF0ZUZvcm1hdCI6eyIkcmVmIjoiNjY0In0sIldlZWtOdW1iZXJpbmciOnsiJGlkIjoiNjY2IiwiRm9ybWF0IjowLCJJc1Zpc2libGUiOmZhbHNlLCJMYXN0S25vd25WaXNpYmlsaXR5U3RhdGUiOmZhbHNlfSwiSWQiOiJhYWFlYWViZC01ZmQ1LTRjYmYtOTkzMC0xMDA0ZmJjZDQ3YjMiLCJJbXBvcnRJZCI6bnVsbCwiVGl0bGUiOiJEZXZlbG9wIEFJIG1vZGVscyIsIk5vdGUiOm51bGwsIkh5cGVybGluayI6eyIkaWQiOiI2NjciLCJBZGRyZXNzIjoiIiwiU3ViQWRkcmVzcyI6IiJ9LCJJc0NoYW5nZWQiOmZhbHNlLCJJc05ldyI6ZmFsc2V9fV0sIl9taWxlc3RvbmVzIjpbXSwiSWQiOiIyN2E5NjdjOC02ZTQzLTQwZWEtODBmMi1hMzMwZmU0ZDExMTYiLCJJc1NpbmdsZUl0ZW1Sb3ciOmZhbHNlfSx7IiRpZCI6IjY2OCIsIl90YXNrcyI6W3siJGlkIjoiNjY5IiwiX2F0dGFjaGVkTWlsZXN0b25lcyI6W10sIlRhc2tEZWZpbml0aW9uIjp7IiRpZCI6IjY3MCIsIkdyb3VwTmFtZSI6bnVsbCwiU3RhcnREYXRlIjoiMjAyNC0xMS0yOVQwMDowMDowMCIsIkVuZERhdGUiOiIyMDI0LTEyLTE5VDIzOjU5OjAwIiwiUGVyY2VudGFnZUNvbXBsZXRlIjpudWxsLCJTdHlsZSI6eyIkaWQiOiI2NzEiLCJTaGFwZSI6NiwiU2hhcGVUaGlja25lc3MiOjEsIkR1cmF0aW9uRm9ybWF0IjowLCJJbmNsdWRlTm9uV29ya2luZ0RheXNJbkR1cmF0aW9uIjpmYWxzZSwiUGVyY2VudGFnZUNvbXBsZXRlU3R5bGUiOnsiJGlkIjoiNjcyIiwiRm9udFNldHRpbmdzIjp7IiRpZCI6IjY3MyIsIkZvbnRTaXplIjoxMCwiRm9udE5hbWUiOiJDYWxpYnJpIiwiSXNCb2xkIjpmYWxzZSwiSXNJdGFsaWMiOmZhbHNlLCJJc1VuZGVybGluZWQiOmZhbHNlLCJQYXJlbnRTdHlsZSI6bnVsbH0sIkF1dG9TaXplIjowLCJGb3JlZ3JvdW5kIjp7IiRpZCI6IjY3NCIsIkNvbG9yIjp7IiRpZCI6IjY3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jc2IiwiVG9wIjowLjAsIkxlZnQiOjAuMCwiUmlnaHQiOjAuMCwiQm90dG9tIjowLjB9LCJQYWRkaW5nIjp7IiRpZCI6IjY3NyIsIlRvcCI6MC4wLCJMZWZ0IjowLjAsIlJpZ2h0IjowLjAsIkJvdHRvbSI6MC4wfSwiQmFja2dyb3VuZCI6eyIkaWQiOiI2NzgiLCJDb2xvciI6eyIkaWQiOiI2NzkiLCJBIjo4OSwiUiI6MCwiRyI6MCwiQiI6MH19LCJJc1Zpc2libGUiOnRydWUsIldpZHRoIjowLjAsIkhlaWdodCI6MC4wLCJCb3JkZXJTdHlsZSI6eyIkaWQiOiI2ODAiLCJMaW5lQ29sb3IiOm51bGwsIkxpbmVXZWlnaHQiOjAuMCwiTGluZVR5cGUiOjAsIlBhcmVudFN0eWxlIjpudWxsfSwiUGFyZW50U3R5bGUiOm51bGx9LCJEdXJhdGlvblN0eWxlIjp7IiRpZCI6IjY4MSIsIkZvbnRTZXR0aW5ncyI6eyIkaWQiOiI2ODIiLCJGb250U2l6ZSI6MTAsIkZvbnROYW1lIjoiQ2FsaWJyaSIsIklzQm9sZCI6ZmFsc2UsIklzSXRhbGljIjpmYWxzZSwiSXNVbmRlcmxpbmVkIjpmYWxzZSwiUGFyZW50U3R5bGUiOm51bGx9LCJBdXRvU2l6ZSI6MCwiRm9yZWdyb3VuZCI6eyIkaWQiOiI2ODMiLCJDb2xvciI6eyIkaWQiOiI2O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ODUiLCJUb3AiOjAuMCwiTGVmdCI6MC4wLCJSaWdodCI6MC4wLCJCb3R0b20iOjAuMH0sIlBhZGRpbmciOnsiJGlkIjoiNjg2IiwiVG9wIjowLjAsIkxlZnQiOjAuMCwiUmlnaHQiOjAuMCwiQm90dG9tIjowLjB9LCJCYWNrZ3JvdW5kIjp7IiRpZCI6IjY4NyIsIkNvbG9yIjp7IiRpZCI6IjY4OCIsIkEiOjAsIlIiOjAsIkciOjAsIkIiOjB9fSwiSXNWaXNpYmxlIjp0cnVlLCJXaWR0aCI6MC4wLCJIZWlnaHQiOjAuMCwiQm9yZGVyU3R5bGUiOnsiJGlkIjoiNjg5IiwiTGluZUNvbG9yIjpudWxsLCJMaW5lV2VpZ2h0IjowLjAsIkxpbmVUeXBlIjowLCJQYXJlbnRTdHlsZSI6bnVsbH0sIlBhcmVudFN0eWxlIjpudWxsfSwiSG9yaXpvbnRhbENvbm5lY3RvclN0eWxlIjp7IiRpZCI6IjY5MCIsIkxpbmVDb2xvciI6eyIkaWQiOiI2OTEiLCIkdHlwZSI6Ik5MUkUuQ29tbW9uLkRvbS5Tb2xpZENvbG9yQnJ1c2gsIE5MUkUuQ29tbW9uIiwiQ29sb3IiOnsiJGlkIjoiNjkyIiwiQSI6MjU1LCJSIjoyMDQsIkciOjIwNCwiQiI6MjA0fX0sIkxpbmVXZWlnaHQiOjEuMCwiTGluZVR5cGUiOjAsIlBhcmVudFN0eWxlIjpudWxsfSwiVmVydGljYWxDb25uZWN0b3JTdHlsZSI6eyIkaWQiOiI2OTMiLCJMaW5lQ29sb3IiOnsiJGlkIjoiNjk0IiwiJHR5cGUiOiJOTFJFLkNvbW1vbi5Eb20uU29saWRDb2xvckJydXNoLCBOTFJFLkNvbW1vbiIsIkNvbG9yIjp7IiRpZCI6IjY5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NSwiSXNCZWxvd1RpbWViYW5kIjp0cnVlLCJQZXJjZW50YWdlQ29tcGxldGVTaGFwZU9wYWNpdHkiOjM1LCJTaGFwZVN0eWxlIjp7IiRpZCI6IjY5NiIsIk1hcmdpbiI6eyIkaWQiOiI2OTciLCJUb3AiOjAuMCwiTGVmdCI6NC4wLCJSaWdodCI6NC4wLCJCb3R0b20iOjAuMH0sIlBhZGRpbmciOnsiJGlkIjoiNjk4IiwiVG9wIjowLjAsIkxlZnQiOjAuMCwiUmlnaHQiOjAuMCwiQm90dG9tIjowLjB9LCJCYWNrZ3JvdW5kIjp7IiRpZCI6IjY5OSIsIkNvbG9yIjp7IiRpZCI6IjcwMCIsIkEiOjI1NSwiUiI6MTY3LCJHIjoxODQsIkIiOjM2fX0sIklzVmlzaWJsZSI6dHJ1ZSwiV2lkdGgiOjAuMCwiSGVpZ2h0IjoxNi4wLCJCb3JkZXJTdHlsZSI6eyIkaWQiOiI3MDEiLCJMaW5lQ29sb3IiOnsiJHJlZiI6IjEyNiJ9LCJMaW5lV2VpZ2h0IjowLjAsIkxpbmVUeXBlIjowLCJQYXJlbnRTdHlsZSI6bnVsbH0sIlBhcmVudFN0eWxlIjpudWxsfSwiVGl0bGVTdHlsZSI6eyIkaWQiOiI3MDIiLCJGb250U2V0dGluZ3MiOnsiJGlkIjoiNzAz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AsIlZlcnRpY2FsQWxpZ25tZW50IjowLCJTbWFydEZvcmVncm91bmQiOm51bGwsIkJhY2tncm91bmRGaWxsVHlwZSI6MCwiTWFyZ2luIjp7IiRpZCI6IjcwNCIsIlRvcCI6MC4wLCJMZWZ0IjowLjAsIlJpZ2h0IjowLjAsIkJvdHRvbSI6MC4wfSwiUGFkZGluZyI6eyIkaWQiOiI3MDUiLCJUb3AiOjAuMCwiTGVmdCI6MC4wLCJSaWdodCI6MC4wLCJCb3R0b20iOjAuMH0sIkJhY2tncm91bmQiOnsiJGlkIjoiNzA2IiwiQ29sb3IiOnsiJGlkIjoiNzA3IiwiQSI6MCwiUiI6MjU1LCJHIjoyNTUsIkIiOjI1NX19LCJJc1Zpc2libGUiOnRydWUsIldpZHRoIjowLjAsIkhlaWdodCI6MC4wLCJCb3JkZXJTdHlsZSI6eyIkaWQiOiI3MDgiLCJMaW5lQ29sb3IiOm51bGwsIkxpbmVXZWlnaHQiOjAuMCwiTGluZVR5cGUiOjAsIlBhcmVudFN0eWxlIjpudWxsfSwiUGFyZW50U3R5bGUiOm51bGx9LCJEYXRlU3R5bGUiOnsiJGlkIjoiNzA5IiwiRm9udFNldHRpbmdzIjp7IiRpZCI6IjcxMCIsIkZvbnRTaXplIjo4LCJGb250TmFtZSI6IlNlZ29lIFVJIiwiSXNCb2xkIjp0cnVlLCJJc0l0YWxpYyI6ZmFsc2UsIklzVW5kZXJsaW5lZCI6ZmFsc2UsIlBhcmVudFN0eWxlIjpudWxsfSwiQXV0b1NpemUiOjAsIkZvcmVncm91bmQiOnsiJGlkIjoiNzExIiwiQ29sb3IiOnsiJGlkIjoiNzEy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NzEzIiwiVG9wIjowLjAsIkxlZnQiOjAuMCwiUmlnaHQiOjAuMCwiQm90dG9tIjowLjB9LCJQYWRkaW5nIjp7IiRpZCI6IjcxNCIsIlRvcCI6MC4wLCJMZWZ0IjowLjAsIlJpZ2h0IjowLjAsIkJvdHRvbSI6MC4wfSwiQmFja2dyb3VuZCI6eyIkaWQiOiI3MTUiLCJDb2xvciI6eyIkaWQiOiI3MTYiLCJBIjowLCJSIjoyNTUsIkciOjI1NSwiQiI6MjU1fX0sIklzVmlzaWJsZSI6dHJ1ZSwiV2lkdGgiOjAuMCwiSGVpZ2h0IjowLjAsIkJvcmRlclN0eWxlIjp7IiRpZCI6IjcxNyIsIkxpbmVDb2xvciI6bnVsbCwiTGluZVdlaWdodCI6MC4wLCJMaW5lVHlwZSI6MCwiUGFyZW50U3R5bGUiOm51bGx9LCJQYXJlbnRTdHlsZSI6bnVsbH0sIkRhdGVGb3JtYXQiOnsiJGlkIjoiNzE4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TkiLCJGb3JtYXQiOjAsIklzVmlzaWJsZSI6ZmFsc2UsIkxhc3RLbm93blZpc2liaWxpdHlTdGF0ZSI6ZmFsc2V9LCJJc1Zpc2libGUiOnRydWUsIlBhcmVudFN0eWxlIjpudWxsfSwiSW5kZXgiOjksIlNtYXJ0RHVyYXRpb25BY3RpdmF0ZWQiOmZhbHNlLCJEYXRlRm9ybWF0Ijp7IiRyZWYiOiI3MTgifSwiV2Vla051bWJlcmluZyI6eyIkaWQiOiI3MjAiLCJGb3JtYXQiOjAsIklzVmlzaWJsZSI6ZmFsc2UsIkxhc3RLbm93blZpc2liaWxpdHlTdGF0ZSI6ZmFsc2V9LCJJZCI6ImVmOGE2MmE0LWI0MTUtNDY3Yy04NjQxLTE0YzIwZjNmNGEyZSIsIkltcG9ydElkIjpudWxsLCJUaXRsZSI6IlZhbGlkYXRlIEFJIG1vZGVsIiwiTm90ZSI6bnVsbCwiSHlwZXJsaW5rIjp7IiRpZCI6IjcyMSIsIkFkZHJlc3MiOiIiLCJTdWJBZGRyZXNzIjoiIn0sIklzQ2hhbmdlZCI6ZmFsc2UsIklzTmV3IjpmYWxzZX19LHsiJGlkIjoiNzIyIiwiX2F0dGFjaGVkTWlsZXN0b25lcyI6W10sIlRhc2tEZWZpbml0aW9uIjp7IiRpZCI6IjcyMyIsIkdyb3VwTmFtZSI6bnVsbCwiU3RhcnREYXRlIjoiMjAyNC0wOC0xMlQwMDowMDowMCIsIkVuZERhdGUiOiIyMDI0LTA5LTI3VDIzOjU5OjAwIiwiUGVyY2VudGFnZUNvbXBsZXRlIjpudWxsLCJTdHlsZSI6eyIkaWQiOiI3MjQiLCJTaGFwZSI6NiwiU2hhcGVUaGlja25lc3MiOjEsIkR1cmF0aW9uRm9ybWF0IjowLCJJbmNsdWRlTm9uV29ya2luZ0RheXNJbkR1cmF0aW9uIjpmYWxzZSwiUGVyY2VudGFnZUNvbXBsZXRlU3R5bGUiOnsiJGlkIjoiNzI1IiwiRm9udFNldHRpbmdzIjp7IiRpZCI6IjcyNiIsIkZvbnRTaXplIjoxMCwiRm9udE5hbWUiOiJDYWxpYnJpIiwiSXNCb2xkIjpmYWxzZSwiSXNJdGFsaWMiOmZhbHNlLCJJc1VuZGVybGluZWQiOmZhbHNlLCJQYXJlbnRTdHlsZSI6bnVsbH0sIkF1dG9TaXplIjowLCJGb3JlZ3JvdW5kIjp7IiRpZCI6IjcyNyIsIkNvbG9yIjp7IiRpZCI6Ijcy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I5IiwiVG9wIjowLjAsIkxlZnQiOjAuMCwiUmlnaHQiOjAuMCwiQm90dG9tIjowLjB9LCJQYWRkaW5nIjp7IiRpZCI6IjczMCIsIlRvcCI6MC4wLCJMZWZ0IjowLjAsIlJpZ2h0IjowLjAsIkJvdHRvbSI6MC4wfSwiQmFja2dyb3VuZCI6eyIkaWQiOiI3MzEiLCJDb2xvciI6eyIkaWQiOiI3MzIiLCJBIjo4OSwiUiI6MCwiRyI6MCwiQiI6MH19LCJJc1Zpc2libGUiOnRydWUsIldpZHRoIjowLjAsIkhlaWdodCI6MC4wLCJCb3JkZXJTdHlsZSI6eyIkaWQiOiI3MzMiLCJMaW5lQ29sb3IiOm51bGwsIkxpbmVXZWlnaHQiOjAuMCwiTGluZVR5cGUiOjAsIlBhcmVudFN0eWxlIjpudWxsfSwiUGFyZW50U3R5bGUiOm51bGx9LCJEdXJhdGlvblN0eWxlIjp7IiRpZCI6IjczNCIsIkZvbnRTZXR0aW5ncyI6eyIkaWQiOiI3MzUiLCJGb250U2l6ZSI6MTAsIkZvbnROYW1lIjoiQ2FsaWJyaSIsIklzQm9sZCI6ZmFsc2UsIklzSXRhbGljIjpmYWxzZSwiSXNVbmRlcmxpbmVkIjpmYWxzZSwiUGFyZW50U3R5bGUiOm51bGx9LCJBdXRvU2l6ZSI6MCwiRm9yZWdyb3VuZCI6eyIkaWQiOiI3MzYiLCJDb2xvciI6eyIkaWQiOiI3M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zgiLCJUb3AiOjAuMCwiTGVmdCI6MC4wLCJSaWdodCI6MC4wLCJCb3R0b20iOjAuMH0sIlBhZGRpbmciOnsiJGlkIjoiNzM5IiwiVG9wIjowLjAsIkxlZnQiOjAuMCwiUmlnaHQiOjAuMCwiQm90dG9tIjowLjB9LCJCYWNrZ3JvdW5kIjp7IiRpZCI6Ijc0MCIsIkNvbG9yIjp7IiRpZCI6Ijc0MSIsIkEiOjAsIlIiOjAsIkciOjAsIkIiOjB9fSwiSXNWaXNpYmxlIjp0cnVlLCJXaWR0aCI6MC4wLCJIZWlnaHQiOjAuMCwiQm9yZGVyU3R5bGUiOnsiJGlkIjoiNzQyIiwiTGluZUNvbG9yIjpudWxsLCJMaW5lV2VpZ2h0IjowLjAsIkxpbmVUeXBlIjowLCJQYXJlbnRTdHlsZSI6bnVsbH0sIlBhcmVudFN0eWxlIjpudWxsfSwiSG9yaXpvbnRhbENvbm5lY3RvclN0eWxlIjp7IiRpZCI6Ijc0MyIsIkxpbmVDb2xvciI6eyIkaWQiOiI3NDQiLCIkdHlwZSI6Ik5MUkUuQ29tbW9uLkRvbS5Tb2xpZENvbG9yQnJ1c2gsIE5MUkUuQ29tbW9uIiwiQ29sb3IiOnsiJGlkIjoiNzQ1IiwiQSI6MjU1LCJSIjoyMDQsIkciOjIwNCwiQiI6MjA0fX0sIkxpbmVXZWlnaHQiOjEuMCwiTGluZVR5cGUiOjAsIlBhcmVudFN0eWxlIjpudWxsfSwiVmVydGljYWxDb25uZWN0b3JTdHlsZSI6eyIkaWQiOiI3NDYiLCJMaW5lQ29sb3IiOnsiJGlkIjoiNzQ3IiwiJHR5cGUiOiJOTFJFLkNvbW1vbi5Eb20uU29saWRDb2xvckJydXNoLCBOTFJFLkNvbW1vbiIsIkNvbG9yIjp7IiRpZCI6Ijc0O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NSwiSXNCZWxvd1RpbWViYW5kIjp0cnVlLCJQZXJjZW50YWdlQ29tcGxldGVTaGFwZU9wYWNpdHkiOjM1LCJTaGFwZVN0eWxlIjp7IiRpZCI6Ijc0OSIsIk1hcmdpbiI6eyIkaWQiOiI3NTAiLCJUb3AiOjAuMCwiTGVmdCI6NC4wLCJSaWdodCI6NC4wLCJCb3R0b20iOjAuMH0sIlBhZGRpbmciOnsiJGlkIjoiNzUxIiwiVG9wIjowLjAsIkxlZnQiOjAuMCwiUmlnaHQiOjAuMCwiQm90dG9tIjowLjB9LCJCYWNrZ3JvdW5kIjp7IiRpZCI6Ijc1MiIsIkNvbG9yIjp7IiRpZCI6Ijc1MyIsIkEiOjI1NSwiUiI6MTY3LCJHIjoxODQsIkIiOjM2fX0sIklzVmlzaWJsZSI6dHJ1ZSwiV2lkdGgiOjAuMCwiSGVpZ2h0IjoxNi4wLCJCb3JkZXJTdHlsZSI6eyIkaWQiOiI3NTQiLCJMaW5lQ29sb3IiOnsiJHJlZiI6IjEyNiJ9LCJMaW5lV2VpZ2h0IjowLjAsIkxpbmVUeXBlIjowLCJQYXJlbnRTdHlsZSI6bnVsbH0sIlBhcmVudFN0eWxlIjpudWxsfSwiVGl0bGVTdHlsZSI6eyIkaWQiOiI3NTUiLCJGb250U2V0dGluZ3MiOnsiJGlkIjoiNzU2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AsIlZlcnRpY2FsQWxpZ25tZW50IjowLCJTbWFydEZvcmVncm91bmQiOm51bGwsIkJhY2tncm91bmRGaWxsVHlwZSI6MCwiTWFyZ2luIjp7IiRpZCI6Ijc1NyIsIlRvcCI6MC4wLCJMZWZ0IjowLjAsIlJpZ2h0IjowLjAsIkJvdHRvbSI6MC4wfSwiUGFkZGluZyI6eyIkaWQiOiI3NTgiLCJUb3AiOjAuMCwiTGVmdCI6MC4wLCJSaWdodCI6MC4wLCJCb3R0b20iOjAuMH0sIkJhY2tncm91bmQiOnsiJGlkIjoiNzU5IiwiQ29sb3IiOnsiJGlkIjoiNzYwIiwiQSI6MCwiUiI6MjU1LCJHIjoyNTUsIkIiOjI1NX19LCJJc1Zpc2libGUiOnRydWUsIldpZHRoIjowLjAsIkhlaWdodCI6MC4wLCJCb3JkZXJTdHlsZSI6eyIkaWQiOiI3NjEiLCJMaW5lQ29sb3IiOm51bGwsIkxpbmVXZWlnaHQiOjAuMCwiTGluZVR5cGUiOjAsIlBhcmVudFN0eWxlIjpudWxsfSwiUGFyZW50U3R5bGUiOm51bGx9LCJEYXRlU3R5bGUiOnsiJGlkIjoiNzYyIiwiRm9udFNldHRpbmdzIjp7IiRpZCI6Ijc2MyIsIkZvbnRTaXplIjo4LCJGb250TmFtZSI6IlNlZ29lIFVJIiwiSXNCb2xkIjp0cnVlLCJJc0l0YWxpYyI6ZmFsc2UsIklzVW5kZXJsaW5lZCI6ZmFsc2UsIlBhcmVudFN0eWxlIjpudWxsfSwiQXV0b1NpemUiOjAsIkZvcmVncm91bmQiOnsiJGlkIjoiNzY0IiwiQ29sb3IiOnsiJGlkIjoiNzY1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aWQiOiI3NjgiLCJDb2xvciI6eyIkaWQiOiI3NjkiLCJBIjowLCJSIjoyNTUsIkciOjI1NSwiQiI6MjU1fX0sIklzVmlzaWJsZSI6dHJ1ZSwiV2lkdGgiOjAuMCwiSGVpZ2h0IjowLjAsIkJvcmRlclN0eWxlIjp7IiRpZCI6Ijc3MCIsIkxpbmVDb2xvciI6bnVsbCwiTGluZVdlaWdodCI6MC4wLCJMaW5lVHlwZSI6MCwiUGFyZW50U3R5bGUiOm51bGx9LCJQYXJlbnRTdHlsZSI6bnVsbH0sIkRhdGVGb3JtYXQiOnsiJGlkIjoiNzcx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zIiLCJGb3JtYXQiOjAsIklzVmlzaWJsZSI6ZmFsc2UsIkxhc3RLbm93blZpc2liaWxpdHlTdGF0ZSI6ZmFsc2V9LCJJc1Zpc2libGUiOnRydWUsIlBhcmVudFN0eWxlIjpudWxsfSwiSW5kZXgiOjEwLCJTbWFydER1cmF0aW9uQWN0aXZhdGVkIjpmYWxzZSwiRGF0ZUZvcm1hdCI6eyIkcmVmIjoiNzcxIn0sIldlZWtOdW1iZXJpbmciOnsiJGlkIjoiNzczIiwiRm9ybWF0IjowLCJJc1Zpc2libGUiOmZhbHNlLCJMYXN0S25vd25WaXNpYmlsaXR5U3RhdGUiOmZhbHNlfSwiSWQiOiIxN2RlMzkxNC04ZDhmLTQyOTAtYjBlZC02YTk5NmU2NzZjOTEiLCJJbXBvcnRJZCI6bnVsbCwiVGl0bGUiOiJVcGdyYWRlIElUIGluZnJhc3RydWN0dXJlIiwiTm90ZSI6bnVsbCwiSHlwZXJsaW5rIjp7IiRpZCI6Ijc3NCIsIkFkZHJlc3MiOiIiLCJTdWJBZGRyZXNzIjoiIn0sIklzQ2hhbmdlZCI6ZmFsc2UsIklzTmV3IjpmYWxzZX19XSwiX21pbGVzdG9uZXMiOltdLCJJZCI6Ijk0MjkyYzk5LTQ2YzItNGZkMS05NzU4LWUzYmUyN2RjYTZjNyIsIklzU2luZ2xlSXRlbVJvdyI6ZmFsc2V9LHsiJGlkIjoiNzc1IiwiX3Rhc2tzIjpbeyIkaWQiOiI3NzYiLCJfYXR0YWNoZWRNaWxlc3RvbmVzIjpbXSwiVGFza0RlZmluaXRpb24iOnsiJGlkIjoiNzc3IiwiR3JvdXBOYW1lIjpudWxsLCJTdGFydERhdGUiOiIyMDI0LTExLTA4VDAwOjAwOjAwIiwiRW5kRGF0ZSI6IjIwMjQtMTEtMjhUMjM6NTk6MDAiLCJQZXJjZW50YWdlQ29tcGxldGUiOm51bGwsIlN0eWxlIjp7IiRpZCI6Ijc3OCIsIlNoYXBlIjo2LCJTaGFwZVRoaWNrbmVzcyI6MSwiRHVyYXRpb25Gb3JtYXQiOjAsIkluY2x1ZGVOb25Xb3JraW5nRGF5c0luRHVyYXRpb24iOmZhbHNlLCJQZXJjZW50YWdlQ29tcGxldGVTdHlsZSI6eyIkaWQiOiI3NzkiLCJGb250U2V0dGluZ3MiOnsiJGlkIjoiNzgwIiwiRm9udFNpemUiOjEwLCJGb250TmFtZSI6IkNhbGlicmkiLCJJc0JvbGQiOmZhbHNlLCJJc0l0YWxpYyI6ZmFsc2UsIklzVW5kZXJsaW5lZCI6ZmFsc2UsIlBhcmVudFN0eWxlIjpudWxsfSwiQXV0b1NpemUiOjAsIkZvcmVncm91bmQiOnsiJGlkIjoiNzgxIiwiQ29sb3IiOnsiJGlkIjoiNzg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ODMiLCJUb3AiOjAuMCwiTGVmdCI6MC4wLCJSaWdodCI6MC4wLCJCb3R0b20iOjAuMH0sIlBhZGRpbmciOnsiJGlkIjoiNzg0IiwiVG9wIjowLjAsIkxlZnQiOjAuMCwiUmlnaHQiOjAuMCwiQm90dG9tIjowLjB9LCJCYWNrZ3JvdW5kIjp7IiRpZCI6Ijc4NSIsIkNvbG9yIjp7IiRpZCI6Ijc4NiIsIkEiOjg5LCJSIjowLCJHIjowLCJCIjowfX0sIklzVmlzaWJsZSI6dHJ1ZSwiV2lkdGgiOjAuMCwiSGVpZ2h0IjowLjAsIkJvcmRlclN0eWxlIjp7IiRpZCI6Ijc4NyIsIkxpbmVDb2xvciI6bnVsbCwiTGluZVdlaWdodCI6MC4wLCJMaW5lVHlwZSI6MCwiUGFyZW50U3R5bGUiOm51bGx9LCJQYXJlbnRTdHlsZSI6bnVsbH0sIkR1cmF0aW9uU3R5bGUiOnsiJGlkIjoiNzg4IiwiRm9udFNldHRpbmdzIjp7IiRpZCI6Ijc4OSIsIkZvbnRTaXplIjoxMCwiRm9udE5hbWUiOiJDYWxpYnJpIiwiSXNCb2xkIjpmYWxzZSwiSXNJdGFsaWMiOmZhbHNlLCJJc1VuZGVybGluZWQiOmZhbHNlLCJQYXJlbnRTdHlsZSI6bnVsbH0sIkF1dG9TaXplIjowLCJGb3JlZ3JvdW5kIjp7IiRpZCI6Ijc5MCIsIkNvbG9yIjp7IiRpZCI6Ijc5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5MiIsIlRvcCI6MC4wLCJMZWZ0IjowLjAsIlJpZ2h0IjowLjAsIkJvdHRvbSI6MC4wfSwiUGFkZGluZyI6eyIkaWQiOiI3OTMiLCJUb3AiOjAuMCwiTGVmdCI6MC4wLCJSaWdodCI6MC4wLCJCb3R0b20iOjAuMH0sIkJhY2tncm91bmQiOnsiJGlkIjoiNzk0IiwiQ29sb3IiOnsiJGlkIjoiNzk1IiwiQSI6MCwiUiI6MCwiRyI6MCwiQiI6MH19LCJJc1Zpc2libGUiOnRydWUsIldpZHRoIjowLjAsIkhlaWdodCI6MC4wLCJCb3JkZXJTdHlsZSI6eyIkaWQiOiI3OTYiLCJMaW5lQ29sb3IiOm51bGwsIkxpbmVXZWlnaHQiOjAuMCwiTGluZVR5cGUiOjAsIlBhcmVudFN0eWxlIjpudWxsfSwiUGFyZW50U3R5bGUiOm51bGx9LCJIb3Jpem9udGFsQ29ubmVjdG9yU3R5bGUiOnsiJGlkIjoiNzk3IiwiTGluZUNvbG9yIjp7IiRpZCI6Ijc5OCIsIiR0eXBlIjoiTkxSRS5Db21tb24uRG9tLlNvbGlkQ29sb3JCcnVzaCwgTkxSRS5Db21tb24iLCJDb2xvciI6eyIkaWQiOiI3OTkiLCJBIjoyNTUsIlIiOjIwNCwiRyI6MjA0LCJCIjoyMDR9fSwiTGluZVdlaWdodCI6MS4wLCJMaW5lVHlwZSI6MCwiUGFyZW50U3R5bGUiOm51bGx9LCJWZXJ0aWNhbENvbm5lY3RvclN0eWxlIjp7IiRpZCI6IjgwMCIsIkxpbmVDb2xvciI6eyIkaWQiOiI4MDEiLCIkdHlwZSI6Ik5MUkUuQ29tbW9uLkRvbS5Tb2xpZENvbG9yQnJ1c2gsIE5MUkUuQ29tbW9uIiwiQ29sb3IiOnsiJGlkIjoiODAy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ODAzIiwiTWFyZ2luIjp7IiRpZCI6IjgwNCIsIlRvcCI6MC4wLCJMZWZ0Ijo0LjAsIlJpZ2h0Ijo0LjAsIkJvdHRvbSI6MC4wfSwiUGFkZGluZyI6eyIkaWQiOiI4MDUiLCJUb3AiOjAuMCwiTGVmdCI6MC4wLCJSaWdodCI6MC4wLCJCb3R0b20iOjAuMH0sIkJhY2tncm91bmQiOnsiJGlkIjoiODA2IiwiQ29sb3IiOnsiJGlkIjoiODA3IiwiQSI6MjU1LCJSIjoxNjcsIkciOjE4NCwiQiI6MzZ9fSwiSXNWaXNpYmxlIjp0cnVlLCJXaWR0aCI6MC4wLCJIZWlnaHQiOjE2LjAsIkJvcmRlclN0eWxlIjp7IiRpZCI6IjgwOCIsIkxpbmVDb2xvciI6eyIkcmVmIjoiMTI2In0sIkxpbmVXZWlnaHQiOjAuMCwiTGluZVR5cGUiOjAsIlBhcmVudFN0eWxlIjpudWxsfSwiUGFyZW50U3R5bGUiOm51bGx9LCJUaXRsZVN0eWxlIjp7IiRpZCI6IjgwOSIsIkZvbnRTZXR0aW5ncyI6eyIkaWQiOiI4MTAiLCJGb250U2l6ZSI6MTEsIkZvbnROYW1lIjoiU2Vnb2UgVUkiLCJJc0JvbGQiOnRydWUsIklzSXRhbGljIjpmYWxzZSwiSXNVbmRlcmxpbmVkIjpmYWxzZSwiUGFyZW50U3R5bGUiOm51bGx9LCJBdXRvU2l6ZSI6MCwiRm9yZWdyb3VuZCI6eyIkcmVmIjoiNDIifSwiTWF4V2lkdGgiOjk2MC4wLCJNYXhIZWlnaHQiOiJJbmZpbml0eSIsIlNtYXJ0Rm9yZWdyb3VuZElzQWN0aXZlIjpmYWxzZSwiSG9yaXpvbnRhbEFsaWdubWVudCI6MCwiVmVydGljYWxBbGlnbm1lbnQiOjAsIlNtYXJ0Rm9yZWdyb3VuZCI6bnVsbCwiQmFja2dyb3VuZEZpbGxUeXBlIjowLCJNYXJnaW4iOnsiJGlkIjoiODExIiwiVG9wIjowLjAsIkxlZnQiOjAuMCwiUmlnaHQiOjAuMCwiQm90dG9tIjowLjB9LCJQYWRkaW5nIjp7IiRpZCI6IjgxMiIsIlRvcCI6MC4wLCJMZWZ0IjowLjAsIlJpZ2h0IjowLjAsIkJvdHRvbSI6MC4wfSwiQmFja2dyb3VuZCI6eyIkaWQiOiI4MTMiLCJDb2xvciI6eyIkaWQiOiI4MTQiLCJBIjowLCJSIjoyNTUsIkciOjI1NSwiQiI6MjU1fX0sIklzVmlzaWJsZSI6dHJ1ZSwiV2lkdGgiOjAuMCwiSGVpZ2h0IjowLjAsIkJvcmRlclN0eWxlIjp7IiRpZCI6IjgxNSIsIkxpbmVDb2xvciI6bnVsbCwiTGluZVdlaWdodCI6MC4wLCJMaW5lVHlwZSI6MCwiUGFyZW50U3R5bGUiOm51bGx9LCJQYXJlbnRTdHlsZSI6bnVsbH0sIkRhdGVTdHlsZSI6eyIkaWQiOiI4MTYiLCJGb250U2V0dGluZ3MiOnsiJGlkIjoiODE3IiwiRm9udFNpemUiOjgsIkZvbnROYW1lIjoiU2Vnb2UgVUkiLCJJc0JvbGQiOnRydWUsIklzSXRhbGljIjpmYWxzZSwiSXNVbmRlcmxpbmVkIjpmYWxzZSwiUGFyZW50U3R5bGUiOm51bGx9LCJBdXRvU2l6ZSI6MCwiRm9yZWdyb3VuZCI6eyIkaWQiOiI4MTgiLCJDb2xvciI6eyIkaWQiOiI4MTkiLCJBIjoyNTUsIlIiOjI5LCJHIjoxNjMsIkIiOjEzMX19LCJNYXhXaWR0aCI6MjAwLjAsIk1heEhlaWdodCI6IkluZmluaXR5IiwiU21hcnRGb3JlZ3JvdW5kSXNBY3RpdmUiOmZhbHNlLCJIb3Jpem9udGFsQWxpZ25tZW50IjowLCJWZXJ0aWNhbEFsaWdubWVudCI6MCwiU21hcnRGb3JlZ3JvdW5kIjpudWxsLCJCYWNrZ3JvdW5kRmlsbFR5cGUiOjAsIk1hcmdpbiI6eyIkaWQiOiI4MjAiLCJUb3AiOjAuMCwiTGVmdCI6MC4wLCJSaWdodCI6MC4wLCJCb3R0b20iOjAuMH0sIlBhZGRpbmciOnsiJGlkIjoiODIxIiwiVG9wIjowLjAsIkxlZnQiOjAuMCwiUmlnaHQiOjAuMCwiQm90dG9tIjowLjB9LCJCYWNrZ3JvdW5kIjp7IiRpZCI6IjgyMiIsIkNvbG9yIjp7IiRpZCI6IjgyMyIsIkEiOjAsIlIiOjI1NSwiRyI6MjU1LCJCIjoyNTV9fSwiSXNWaXNpYmxlIjp0cnVlLCJXaWR0aCI6MC4wLCJIZWlnaHQiOjAuMCwiQm9yZGVyU3R5bGUiOnsiJGlkIjoiODI0IiwiTGluZUNvbG9yIjpudWxsLCJMaW5lV2VpZ2h0IjowLjAsIkxpbmVUeXBlIjowLCJQYXJlbnRTdHlsZSI6bnVsbH0sIlBhcmVudFN0eWxlIjpudWxsfSwiRGF0ZUZvcm1hdCI6eyIkaWQiOiI4MjUiLCJGb3JtYXRTdHJpbmciOiJNL2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NiIsIkZvcm1hdCI6MCwiSXNWaXNpYmxlIjpmYWxzZSwiTGFzdEtub3duVmlzaWJpbGl0eVN0YXRlIjpmYWxzZX0sIklzVmlzaWJsZSI6dHJ1ZSwiUGFyZW50U3R5bGUiOm51bGx9LCJJbmRleCI6MTEsIlNtYXJ0RHVyYXRpb25BY3RpdmF0ZWQiOmZhbHNlLCJEYXRlRm9ybWF0Ijp7IiRyZWYiOiI4MjUifSwiV2Vla051bWJlcmluZyI6eyIkaWQiOiI4MjciLCJGb3JtYXQiOjAsIklzVmlzaWJsZSI6ZmFsc2UsIkxhc3RLbm93blZpc2liaWxpdHlTdGF0ZSI6ZmFsc2V9LCJJZCI6IjgwNDk2NzM2LTI2ZDYtNGYwNi04OGM3LWQxYzllMDk1MDIyNyIsIkltcG9ydElkIjpudWxsLCJUaXRsZSI6IkFJIG1vZGVsIHRyYWluaW5nIiwiTm90ZSI6bnVsbCwiSHlwZXJsaW5rIjp7IiRpZCI6IjgyOCIsIkFkZHJlc3MiOiIiLCJTdWJBZGRyZXNzIjoiIn0sIklzQ2hhbmdlZCI6ZmFsc2UsIklzTmV3IjpmYWxzZX19LHsiJGlkIjoiODI5IiwiX2F0dGFjaGVkTWlsZXN0b25lcyI6W10sIlRhc2tEZWZpbml0aW9uIjp7IiRpZCI6IjgzMCIsIkdyb3VwTmFtZSI6bnVsbCwiU3RhcnREYXRlIjoiMjAyNC0wOC0yOFQwMDowMDowMCIsIkVuZERhdGUiOiIyMDI0LTEwLTA1VDIzOjU5OjAwIiwiUGVyY2VudGFnZUNvbXBsZXRlIjpudWxsLCJTdHlsZSI6eyIkaWQiOiI4MzEiLCJTaGFwZSI6NiwiU2hhcGVUaGlja25lc3MiOjEsIkR1cmF0aW9uRm9ybWF0IjowLCJJbmNsdWRlTm9uV29ya2luZ0RheXNJbkR1cmF0aW9uIjpmYWxzZSwiUGVyY2VudGFnZUNvbXBsZXRlU3R5bGUiOnsiJGlkIjoiODMyIiwiRm9udFNldHRpbmdzIjp7IiRpZCI6IjgzMyIsIkZvbnRTaXplIjoxMCwiRm9udE5hbWUiOiJDYWxpYnJpIiwiSXNCb2xkIjpmYWxzZSwiSXNJdGFsaWMiOmZhbHNlLCJJc1VuZGVybGluZWQiOmZhbHNlLCJQYXJlbnRTdHlsZSI6bnVsbH0sIkF1dG9TaXplIjowLCJGb3JlZ3JvdW5kIjp7IiRpZCI6IjgzNCIsIkNvbG9yIjp7IiRpZCI6Ijgz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M2IiwiVG9wIjowLjAsIkxlZnQiOjAuMCwiUmlnaHQiOjAuMCwiQm90dG9tIjowLjB9LCJQYWRkaW5nIjp7IiRpZCI6IjgzNyIsIlRvcCI6MC4wLCJMZWZ0IjowLjAsIlJpZ2h0IjowLjAsIkJvdHRvbSI6MC4wfSwiQmFja2dyb3VuZCI6eyIkaWQiOiI4MzgiLCJDb2xvciI6eyIkaWQiOiI4MzkiLCJBIjo4OSwiUiI6MCwiRyI6MCwiQiI6MH19LCJJc1Zpc2libGUiOnRydWUsIldpZHRoIjowLjAsIkhlaWdodCI6MC4wLCJCb3JkZXJTdHlsZSI6eyIkaWQiOiI4NDAiLCJMaW5lQ29sb3IiOm51bGwsIkxpbmVXZWlnaHQiOjAuMCwiTGluZVR5cGUiOjAsIlBhcmVudFN0eWxlIjpudWxsfSwiUGFyZW50U3R5bGUiOm51bGx9LCJEdXJhdGlvblN0eWxlIjp7IiRpZCI6Ijg0MSIsIkZvbnRTZXR0aW5ncyI6eyIkaWQiOiI4NDIiLCJGb250U2l6ZSI6MTAsIkZvbnROYW1lIjoiQ2FsaWJyaSIsIklzQm9sZCI6ZmFsc2UsIklzSXRhbGljIjpmYWxzZSwiSXNVbmRlcmxpbmVkIjpmYWxzZSwiUGFyZW50U3R5bGUiOm51bGx9LCJBdXRvU2l6ZSI6MCwiRm9yZWdyb3VuZCI6eyIkaWQiOiI4NDMiLCJDb2xvciI6eyIkaWQiOiI4N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DUiLCJUb3AiOjAuMCwiTGVmdCI6MC4wLCJSaWdodCI6MC4wLCJCb3R0b20iOjAuMH0sIlBhZGRpbmciOnsiJGlkIjoiODQ2IiwiVG9wIjowLjAsIkxlZnQiOjAuMCwiUmlnaHQiOjAuMCwiQm90dG9tIjowLjB9LCJCYWNrZ3JvdW5kIjp7IiRpZCI6Ijg0NyIsIkNvbG9yIjp7IiRpZCI6Ijg0OCIsIkEiOjAsIlIiOjAsIkciOjAsIkIiOjB9fSwiSXNWaXNpYmxlIjp0cnVlLCJXaWR0aCI6MC4wLCJIZWlnaHQiOjAuMCwiQm9yZGVyU3R5bGUiOnsiJGlkIjoiODQ5IiwiTGluZUNvbG9yIjpudWxsLCJMaW5lV2VpZ2h0IjowLjAsIkxpbmVUeXBlIjowLCJQYXJlbnRTdHlsZSI6bnVsbH0sIlBhcmVudFN0eWxlIjpudWxsfSwiSG9yaXpvbnRhbENvbm5lY3RvclN0eWxlIjp7IiRpZCI6Ijg1MCIsIkxpbmVDb2xvciI6eyIkaWQiOiI4NTEiLCIkdHlwZSI6Ik5MUkUuQ29tbW9uLkRvbS5Tb2xpZENvbG9yQnJ1c2gsIE5MUkUuQ29tbW9uIiwiQ29sb3IiOnsiJGlkIjoiODUyIiwiQSI6MjU1LCJSIjoyMDQsIkciOjIwNCwiQiI6MjA0fX0sIkxpbmVXZWlnaHQiOjEuMCwiTGluZVR5cGUiOjAsIlBhcmVudFN0eWxlIjpudWxsfSwiVmVydGljYWxDb25uZWN0b3JTdHlsZSI6eyIkaWQiOiI4NTMiLCJMaW5lQ29sb3IiOnsiJGlkIjoiODU0IiwiJHR5cGUiOiJOTFJFLkNvbW1vbi5Eb20uU29saWRDb2xvckJydXNoLCBOTFJFLkNvbW1vbiIsIkNvbG9yIjp7IiRpZCI6Ijg1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NSwiSXNCZWxvd1RpbWViYW5kIjp0cnVlLCJQZXJjZW50YWdlQ29tcGxldGVTaGFwZU9wYWNpdHkiOjM1LCJTaGFwZVN0eWxlIjp7IiRpZCI6Ijg1NiIsIk1hcmdpbiI6eyIkaWQiOiI4NTciLCJUb3AiOjAuMCwiTGVmdCI6NC4wLCJSaWdodCI6NC4wLCJCb3R0b20iOjAuMH0sIlBhZGRpbmciOnsiJGlkIjoiODU4IiwiVG9wIjowLjAsIkxlZnQiOjAuMCwiUmlnaHQiOjAuMCwiQm90dG9tIjowLjB9LCJCYWNrZ3JvdW5kIjp7IiRpZCI6Ijg1OSIsIkNvbG9yIjp7IiRpZCI6Ijg2MCIsIkEiOjI1NSwiUiI6MTY3LCJHIjoxODQsIkIiOjM2fX0sIklzVmlzaWJsZSI6dHJ1ZSwiV2lkdGgiOjAuMCwiSGVpZ2h0IjoxNi4wLCJCb3JkZXJTdHlsZSI6eyIkaWQiOiI4NjEiLCJMaW5lQ29sb3IiOnsiJHJlZiI6IjEyNiJ9LCJMaW5lV2VpZ2h0IjowLjAsIkxpbmVUeXBlIjowLCJQYXJlbnRTdHlsZSI6bnVsbH0sIlBhcmVudFN0eWxlIjpudWxsfSwiVGl0bGVTdHlsZSI6eyIkaWQiOiI4NjIiLCJGb250U2V0dGluZ3MiOnsiJGlkIjoiODYz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AsIlZlcnRpY2FsQWxpZ25tZW50IjowLCJTbWFydEZvcmVncm91bmQiOm51bGwsIkJhY2tncm91bmRGaWxsVHlwZSI6MCwiTWFyZ2luIjp7IiRpZCI6Ijg2NCIsIlRvcCI6MC4wLCJMZWZ0IjowLjAsIlJpZ2h0IjowLjAsIkJvdHRvbSI6MC4wfSwiUGFkZGluZyI6eyIkaWQiOiI4NjUiLCJUb3AiOjAuMCwiTGVmdCI6MC4wLCJSaWdodCI6MC4wLCJCb3R0b20iOjAuMH0sIkJhY2tncm91bmQiOnsiJGlkIjoiODY2IiwiQ29sb3IiOnsiJGlkIjoiODY3IiwiQSI6MCwiUiI6MjU1LCJHIjoyNTUsIkIiOjI1NX19LCJJc1Zpc2libGUiOnRydWUsIldpZHRoIjowLjAsIkhlaWdodCI6MC4wLCJCb3JkZXJTdHlsZSI6eyIkaWQiOiI4NjgiLCJMaW5lQ29sb3IiOm51bGwsIkxpbmVXZWlnaHQiOjAuMCwiTGluZVR5cGUiOjAsIlBhcmVudFN0eWxlIjpudWxsfSwiUGFyZW50U3R5bGUiOm51bGx9LCJEYXRlU3R5bGUiOnsiJGlkIjoiODY5IiwiRm9udFNldHRpbmdzIjp7IiRpZCI6Ijg3MCIsIkZvbnRTaXplIjo4LCJGb250TmFtZSI6IlNlZ29lIFVJIiwiSXNCb2xkIjp0cnVlLCJJc0l0YWxpYyI6ZmFsc2UsIklzVW5kZXJsaW5lZCI6ZmFsc2UsIlBhcmVudFN0eWxlIjpudWxsfSwiQXV0b1NpemUiOjAsIkZvcmVncm91bmQiOnsiJGlkIjoiODcxIiwiQ29sb3IiOnsiJGlkIjoiODcy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ODczIiwiVG9wIjowLjAsIkxlZnQiOjAuMCwiUmlnaHQiOjAuMCwiQm90dG9tIjowLjB9LCJQYWRkaW5nIjp7IiRpZCI6Ijg3NCIsIlRvcCI6MC4wLCJMZWZ0IjowLjAsIlJpZ2h0IjowLjAsIkJvdHRvbSI6MC4wfSwiQmFja2dyb3VuZCI6eyIkaWQiOiI4NzUiLCJDb2xvciI6eyIkaWQiOiI4NzYiLCJBIjowLCJSIjoyNTUsIkciOjI1NSwiQiI6MjU1fX0sIklzVmlzaWJsZSI6dHJ1ZSwiV2lkdGgiOjAuMCwiSGVpZ2h0IjowLjAsIkJvcmRlclN0eWxlIjp7IiRpZCI6Ijg3NyIsIkxpbmVDb2xvciI6bnVsbCwiTGluZVdlaWdodCI6MC4wLCJMaW5lVHlwZSI6MCwiUGFyZW50U3R5bGUiOm51bGx9LCJQYXJlbnRTdHlsZSI6bnVsbH0sIkRhdGVGb3JtYXQiOnsiJGlkIjoiODc4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kiLCJGb3JtYXQiOjAsIklzVmlzaWJsZSI6ZmFsc2UsIkxhc3RLbm93blZpc2liaWxpdHlTdGF0ZSI6ZmFsc2V9LCJJc1Zpc2libGUiOnRydWUsIlBhcmVudFN0eWxlIjpudWxsfSwiSW5kZXgiOjEyLCJTbWFydER1cmF0aW9uQWN0aXZhdGVkIjpmYWxzZSwiRGF0ZUZvcm1hdCI6eyIkcmVmIjoiODc4In0sIldlZWtOdW1iZXJpbmciOnsiJGlkIjoiODgwIiwiRm9ybWF0IjowLCJJc1Zpc2libGUiOmZhbHNlLCJMYXN0S25vd25WaXNpYmlsaXR5U3RhdGUiOmZhbHNlfSwiSWQiOiI2MDkxZjQ4Yi1mY2Y4LTQxNjQtYjNiOC1iYzFlMTkyNzI4ZWEiLCJJbXBvcnRJZCI6bnVsbCwiVGl0bGUiOiJVcGRhdGUgc3RvcmFnZSAiLCJOb3RlIjpudWxsLCJIeXBlcmxpbmsiOnsiJGlkIjoiODgxIiwiQWRkcmVzcyI6IiIsIlN1YkFkZHJlc3MiOiIifSwiSXNDaGFuZ2VkIjpmYWxzZSwiSXNOZXciOmZhbHNlfX1dLCJfbWlsZXN0b25lcyI6W10sIklkIjoiNDdlZDA2ZDQtOGNkZC00OGMwLWIzMjgtMzQ4MTg1MDEyYjMwIiwiSXNTaW5nbGVJdGVtUm93IjpmYWxzZX1dLCJJbmRleCI6MCwiSWQiOiI1MGQyOGEyMi02NTNjLTQ3MTAtYmJiNS0xYTZiN2IzMjQxM2MiLCJIZWFkZXJUZXh0IjpudWxsLCJJc0RlZmF1bHQiOnRydWUsIlN0eWxlIjp7IiRpZCI6Ijg4MiIsIkhlYWRlclN0eWxlIjp7IiRpZCI6Ijg4MyIsIlRleHRTdHlsZSI6eyIkaWQiOiI4ODQiLCJGb250U2V0dGluZ3MiOnsiJGlkIjoiODg1IiwiRm9udFNpemUiOjExLCJGb250TmFtZSI6IkNhbGlicmkiLCJJc0JvbGQiOmZhbHNlLCJJc0l0YWxpYyI6ZmFsc2UsIklzVW5kZXJsaW5lZCI6ZmFsc2UsIlBhcmVudFN0eWxlIjpudWxsfSwiQXV0b1NpemUiOjIsIkZvcmVncm91bmQiOnsiJGlkIjoiODg2IiwiQ29sb3IiOnsiJGlkIjoiODg3IiwiQSI6MjU1LCJSIjowLCJHIjowLCJCIjowfX0sIk1heFdpZHRoIjowLjAsIk1heEhlaWdodCI6MC4wLCJTbWFydEZvcmVncm91bmRJc0FjdGl2ZSI6ZmFsc2UsIkhvcml6b250YWxBbGlnbm1lbnQiOjAsIlZlcnRpY2FsQWxpZ25tZW50IjowLCJTbWFydEZvcmVncm91bmQiOm51bGwsIkJhY2tncm91bmRGaWxsVHlwZSI6MCwiTWFyZ2luIjp7IiRpZCI6Ijg4OCIsIlRvcCI6MC4wLCJMZWZ0IjowLjAsIlJpZ2h0IjowLjAsIkJvdHRvbSI6MC4wfSwiUGFkZGluZyI6eyIkaWQiOiI4ODkiLCJUb3AiOjAuMCwiTGVmdCI6MC4wLCJSaWdodCI6MC4wLCJCb3R0b20iOjAuMH0sIkJhY2tncm91bmQiOm51bGwsIklzVmlzaWJsZSI6dHJ1ZSwiV2lkdGgiOjAuMCwiSGVpZ2h0IjowLjAsIkJvcmRlclN0eWxlIjpudWxsLCJQYXJlbnRTdHlsZSI6bnVsbH0sIlJlY3RhbmdsZVN0eWxlIjp7IiRpZCI6Ijg5MCIsIk1hcmdpbiI6eyIkaWQiOiI4OTEiLCJUb3AiOjAuMCwiTGVmdCI6MC4wLCJSaWdodCI6MC4wLCJCb3R0b20iOjAuMH0sIlBhZGRpbmciOnsiJGlkIjoiODkyIiwiVG9wIjowLjAsIkxlZnQiOjAuMCwiUmlnaHQiOjAuMCwiQm90dG9tIjowLjB9LCJCYWNrZ3JvdW5kIjp7IiRpZCI6Ijg5MyIsIkNvbG9yIjp7IiRpZCI6Ijg5NCIsIkEiOjYzLCJSIjoyNSwiRyI6MTA3LCJCIjozNn19LCJJc1Zpc2libGUiOnRydWUsIldpZHRoIjowLjAsIkhlaWdodCI6MC4wLCJCb3JkZXJTdHlsZSI6eyIkaWQiOiI4OTUiLCJMaW5lQ29sb3IiOnsiJGlkIjoiODk2IiwiJHR5cGUiOiJOTFJFLkNvbW1vbi5Eb20uU29saWRDb2xvckJydXNoLCBOTFJFLkNvbW1vbiIsIkNvbG9yIjp7IiRpZCI6Ijg5NyIsIkEiOjI1NSwiUiI6MjU1LCJHIjowLCJCIjowfX0sIkxpbmVXZWlnaHQiOjAuMCwiTGluZVR5cGUiOjAsIlBhcmVudFN0eWxlIjpudWxsfSwiUGFyZW50U3R5bGUiOm51bGx9LCJNYXJnaW4iOnsiJGlkIjoiODk4IiwiVG9wIjowLjAsIkxlZnQiOjAuMCwiUmlnaHQiOjAuMCwiQm90dG9tIjowLjB9LCJQYWRkaW5nIjp7IiRpZCI6Ijg5OSIsIlRvcCI6MC4wLCJMZWZ0IjowLjAsIlJpZ2h0IjowLjAsIkJvdHRvbSI6MC4wfSwiQmFja2dyb3VuZCI6bnVsbCwiSXNWaXNpYmxlIjp0cnVlLCJXaWR0aCI6MC4wLCJIZWlnaHQiOjAuMCwiQm9yZGVyU3R5bGUiOm51bGwsIlBhcmVudFN0eWxlIjpudWxsfSwiQmFja2dyb3VuZFN0eWxlIjp7IiRpZCI6IjkwMCIsIk1hcmdpbiI6eyIkaWQiOiI5MDEiLCJUb3AiOjAuMCwiTGVmdCI6MC4wLCJSaWdodCI6MC4wLCJCb3R0b20iOjAuMH0sIlBhZGRpbmciOnsiJGlkIjoiOTAyIiwiVG9wIjowLjAsIkxlZnQiOjAuMCwiUmlnaHQiOjAuMCwiQm90dG9tIjowLjB9LCJCYWNrZ3JvdW5kIjp7IiRpZCI6IjkwMyIsIkNvbG9yIjp7IiRpZCI6IjkwNCIsIkEiOjUxLCJSIjoyNSwiRyI6MTA3LCJCIjozNn19LCJJc1Zpc2libGUiOnRydWUsIldpZHRoIjowLjAsIkhlaWdodCI6MC4wLCJCb3JkZXJTdHlsZSI6eyIkaWQiOiI5MDUiLCJMaW5lQ29sb3IiOnsiJGlkIjoiOTA2IiwiJHR5cGUiOiJOTFJFLkNvbW1vbi5Eb20uU29saWRDb2xvckJydXNoLCBOTFJFLkNvbW1vbiIsIkNvbG9yIjp7IiRpZCI6IjkwNyIsIkEiOjI1NSwiUiI6MjU1LCJHIjowLCJCIjowfX0sIkxpbmVXZWlnaHQiOjAuMCwiTGluZVR5cGUiOjAsIlBhcmVudFN0eWxlIjpudWxsfSwiUGFyZW50U3R5bGUiOm51bGx9LCJNYXJnaW4iOnsiJGlkIjoiOTA4IiwiVG9wIjowLjAsIkxlZnQiOjAuMCwiUmlnaHQiOjAuMCwiQm90dG9tIjowLjB9LCJQYWRkaW5nIjp7IiRpZCI6IjkwOSIsIlRvcCI6MC4wLCJMZWZ0IjowLjAsIlJpZ2h0IjowLjAsIkJvdHRvbSI6MC4wfSwiSXNWaXNpYmxlIjpmYWxzZSwiV2lkdGgiOjAuMCwiSGVpZ2h0IjowLjAsIkJvcmRlclN0eWxlIjpudWxsLCJQYXJlbnRTdHlsZSI6bnVsbH19XSwiSWQiOiJiZmFkNDgyNi1hODY3LTQ4YTEtODlhZC1lMjJjZDMyYzBiNmUiLCJJbmRleCI6MSwiSGVhZGVyVGV4dCI6IkluZnJhc3RydWN0dXJlICAgc2V0dXAiLCJTdHlsZSI6eyIkaWQiOiI5MTAiLCJTdHlsZUlkIjoiMDAwMDAwMDAtMDAwMC0wMDAwLTAwMDAtMDAwMDAwMDAwMDAwIiwiSGVhZGVyU3R5bGUiOnsiJGlkIjoiOTExIiwiVGV4dElzVmVydGljYWwiOmZhbHNlLCJUZXh0U3R5bGUiOnsiJGlkIjoiOTEyIiwiRm9udFNldHRpbmdzIjp7IiRpZCI6IjkxMyIsIkZvbnRTaXplIjoxNCwiRm9udE5hbWUiOiJTZWdvZSBVSSBTZW1pYm9sZCIsIklzQm9sZCI6ZmFsc2UsIklzSXRhbGljIjpmYWxzZSwiSXNVbmRlcmxpbmVkIjpmYWxzZSwiUGFyZW50U3R5bGUiOm51bGx9LCJBdXRvU2l6ZSI6MiwiRm9yZWdyb3VuZCI6eyIkaWQiOiI5MTQiLCJDb2xvciI6eyIkaWQiOiI5MTUiLCJBIjoyNTUsIlIiOjI1NSwiRyI6MjU1LCJCIjoyNTV9fSwiTWF4V2lkdGgiOjExMS43MzQzNzQ5OTk5OTg1MiwiTWF4SGVpZ2h0IjoiSW5maW5pdHkiLCJTbWFydEZvcmVncm91bmRJc0FjdGl2ZSI6ZmFsc2UsIkhvcml6b250YWxBbGlnbm1lbnQiOjAsIlZlcnRpY2FsQWxpZ25tZW50IjowLCJTbWFydEZvcmVncm91bmQiOm51bGwsIkJhY2tncm91bmRGaWxsVHlwZSI6MCwiTWFyZ2luIjp7IiRpZCI6IjkxNiIsIlRvcCI6MC4wLCJMZWZ0IjowLjAsIlJpZ2h0IjowLjAsIkJvdHRvbSI6MC4wfSwiUGFkZGluZyI6eyIkaWQiOiI5MTciLCJUb3AiOjAuMCwiTGVmdCI6MC4wLCJSaWdodCI6MC4wLCJCb3R0b20iOjAuMH0sIkJhY2tncm91bmQiOm51bGwsIklzVmlzaWJsZSI6dHJ1ZSwiV2lkdGgiOjAuMCwiSGVpZ2h0IjowLjAsIkJvcmRlclN0eWxlIjpudWxsLCJQYXJlbnRTdHlsZSI6bnVsbH0sIlJlY3RhbmdsZVN0eWxlIjp7IiRpZCI6IjkxOCIsIk1hcmdpbiI6eyIkaWQiOiI5MTkiLCJUb3AiOjAuMCwiTGVmdCI6MC4wLCJSaWdodCI6MC4wLCJCb3R0b20iOjAuMH0sIlBhZGRpbmciOnsiJGlkIjoiOTIwIiwiVG9wIjowLjAsIkxlZnQiOjAuMCwiUmlnaHQiOjAuMCwiQm90dG9tIjowLjB9LCJCYWNrZ3JvdW5kIjp7IiRpZCI6IjkyMSIsIkNvbG9yIjp7IiRpZCI6IjkyMiIsIkEiOjI1NSwiUiI6MTY3LCJHIjoxODQsIkIiOjM2fX0sIklzVmlzaWJsZSI6dHJ1ZSwiV2lkdGgiOjAuMCwiSGVpZ2h0IjowLjAsIkJvcmRlclN0eWxlIjp7IiRpZCI6IjkyMyIsIkxpbmVDb2xvciI6eyIkaWQiOiI5MjQiLCIkdHlwZSI6Ik5MUkUuQ29tbW9uLkRvbS5Tb2xpZENvbG9yQnJ1c2gsIE5MUkUuQ29tbW9uIiwiQ29sb3IiOnsiJGlkIjoiOTI1IiwiQSI6MjU1LCJSIjoyNTUsIkciOjI1NSwiQiI6MjU1fX0sIkxpbmVXZWlnaHQiOjAuMCwiTGluZVR5cGUiOjAsIlBhcmVudFN0eWxlIjpudWxsfSwiUGFyZW50U3R5bGUiOm51bGx9LCJNYXJnaW4iOnsiJGlkIjoiOTI2IiwiVG9wIjowLjAsIkxlZnQiOjAuMCwiUmlnaHQiOjAuMCwiQm90dG9tIjowLjB9LCJQYWRkaW5nIjp7IiRpZCI6IjkyNyIsIlRvcCI6MC4wLCJMZWZ0IjowLjAsIlJpZ2h0IjowLjAsIkJvdHRvbSI6MC4wfSwiQmFja2dyb3VuZCI6bnVsbCwiSXNWaXNpYmxlIjp0cnVlLCJXaWR0aCI6MC4wLCJIZWlnaHQiOjAuMCwiQm9yZGVyU3R5bGUiOm51bGwsIlBhcmVudFN0eWxlIjpudWxsfSwiQmFja2dyb3VuZFN0eWxlIjp7IiRpZCI6IjkyOCIsIk1hcmdpbiI6eyIkaWQiOiI5MjkiLCJUb3AiOjAuMCwiTGVmdCI6MC4wLCJSaWdodCI6MC4wLCJCb3R0b20iOjAuMH0sIlBhZGRpbmciOnsiJGlkIjoiOTMwIiwiVG9wIjowLjAsIkxlZnQiOjAuMCwiUmlnaHQiOjAuMCwiQm90dG9tIjowLjB9LCJCYWNrZ3JvdW5kIjp7IiRpZCI6IjkzMSIsIkNvbG9yIjp7IiRpZCI6IjkzMiIsIkEiOjUxLCJSIjoxNjcsIkciOjE4NCwiQiI6MzZ9fSwiSXNWaXNpYmxlIjp0cnVlLCJXaWR0aCI6MC4wLCJIZWlnaHQiOjAuMCwiQm9yZGVyU3R5bGUiOnsiJGlkIjoiOTMzIiwiTGluZUNvbG9yIjp7IiRpZCI6IjkzNCIsIiR0eXBlIjoiTkxSRS5Db21tb24uRG9tLlNvbGlkQ29sb3JCcnVzaCwgTkxSRS5Db21tb24iLCJDb2xvciI6eyIkaWQiOiI5MzUiLCJBIjoyNTUsIlIiOjI1NSwiRyI6MCwiQiI6MH19LCJMaW5lV2VpZ2h0IjowLjAsIkxpbmVUeXBlIjowLCJQYXJlbnRTdHlsZSI6bnVsbH0sIlBhcmVudFN0eWxlIjpudWxsfSwiSXNBYm92ZVRpbWViYW5kIjpmYWxzZSwiU3BhY2luZyI6MiwiRGVmYXVsdFN3aW1sYW5lVGFza1N0eWxlIjp7IiRpZCI6IjkzNiIsIiR0eXBlIjoiTkxSRS5Db21tb24uRG9tLlN0eWxlcy5FeHBsaWNpdFNldGFibGVUYXNrU3R5bGUsIE5MUkUuQ29tbW9uIiwiU2hhcGUiOjYsIlNoYXBlVGhpY2tuZXNzIjoxLCJEdXJhdGlvbkZvcm1hdCI6MCwiSW5jbHVkZU5vbldvcmtpbmdEYXlzSW5EdXJhdGlvbiI6ZmFsc2UsIlBlcmNlbnRhZ2VDb21wbGV0ZVN0eWxlIjp7IiRpZCI6IjkzNyIsIkZvbnRTZXR0aW5ncyI6eyIkaWQiOiI5MzgiLCJGb250U2l6ZSI6MTAsIkZvbnROYW1lIjoiQ2FsaWJyaSIsIklzQm9sZCI6ZmFsc2UsIklzSXRhbGljIjpmYWxzZSwiSXNVbmRlcmxpbmVkIjpmYWxzZSwiUGFyZW50U3R5bGUiOm51bGx9LCJBdXRvU2l6ZSI6MCwiRm9yZWdyb3VuZCI6eyIkaWQiOiI5MzkiLCJDb2xvciI6eyIkaWQiOiI5ND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0MSIsIlRvcCI6MC4wLCJMZWZ0IjowLjAsIlJpZ2h0IjowLjAsIkJvdHRvbSI6MC4wfSwiUGFkZGluZyI6eyIkaWQiOiI5NDIiLCJUb3AiOjAuMCwiTGVmdCI6MC4wLCJSaWdodCI6MC4wLCJCb3R0b20iOjAuMH0sIkJhY2tncm91bmQiOnsiJGlkIjoiOTQzIiwiQ29sb3IiOnsiJGlkIjoiOTQ0IiwiQSI6MCwiUiI6MCwiRyI6MCwiQiI6MH19LCJJc1Zpc2libGUiOnRydWUsIldpZHRoIjowLjAsIkhlaWdodCI6MC4wLCJCb3JkZXJTdHlsZSI6bnVsbCwiUGFyZW50U3R5bGUiOm51bGx9LCJEdXJhdGlvblN0eWxlIjp7IiRpZCI6Ijk0NSIsIkZvbnRTZXR0aW5ncyI6eyIkaWQiOiI5NDYiLCJGb250U2l6ZSI6MTAsIkZvbnROYW1lIjoiQ2FsaWJyaSIsIklzQm9sZCI6ZmFsc2UsIklzSXRhbGljIjpmYWxzZSwiSXNVbmRlcmxpbmVkIjpmYWxzZSwiUGFyZW50U3R5bGUiOm51bGx9LCJBdXRvU2l6ZSI6MCwiRm9yZWdyb3VuZCI6eyIkaWQiOiI5NDciLCJDb2xvciI6eyIkaWQiOiI5N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DkiLCJUb3AiOjAuMCwiTGVmdCI6MC4wLCJSaWdodCI6MC4wLCJCb3R0b20iOjAuMH0sIlBhZGRpbmciOnsiJGlkIjoiOTUwIiwiVG9wIjowLjAsIkxlZnQiOjAuMCwiUmlnaHQiOjAuMCwiQm90dG9tIjowLjB9LCJCYWNrZ3JvdW5kIjp7IiRpZCI6Ijk1MSIsIkNvbG9yIjp7IiRpZCI6Ijk1MiIsIkEiOjAsIlIiOjAsIkciOjAsIkIiOjB9fSwiSXNWaXNpYmxlIjp0cnVlLCJXaWR0aCI6MC4wLCJIZWlnaHQiOjAuMCwiQm9yZGVyU3R5bGUiOm51bGwsIlBhcmVudFN0eWxlIjpudWxsfSwiSG9yaXpvbnRhbENvbm5lY3RvclN0eWxlIjp7IiRpZCI6Ijk1MyIsIkxpbmVDb2xvciI6eyIkaWQiOiI5NTQiLCIkdHlwZSI6Ik5MUkUuQ29tbW9uLkRvbS5Tb2xpZENvbG9yQnJ1c2gsIE5MUkUuQ29tbW9uIiwiQ29sb3IiOnsiJGlkIjoiOTU1IiwiQSI6MjU1LCJSIjoyMDQsIkciOjIwNCwiQiI6MjA0fX0sIkxpbmVXZWlnaHQiOjEuMCwiTGluZVR5cGUiOjAsIlBhcmVudFN0eWxlIjpudWxsfSwiVmVydGljYWxDb25uZWN0b3JTdHlsZSI6eyIkaWQiOiI5NTYiLCJMaW5lQ29sb3IiOnsiJGlkIjoiOTU3IiwiJHR5cGUiOiJOTFJFLkNvbW1vbi5Eb20uU29saWRDb2xvckJydXNoLCBOTFJFLkNvbW1vbiIsIkNvbG9yIjp7IiRpZCI6Ijk1OC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k1OSIsIk1hcmdpbiI6eyIkaWQiOiI5NjAiLCJUb3AiOjAuMCwiTGVmdCI6NC4wLCJSaWdodCI6NC4wLCJCb3R0b20iOjAuMH0sIlBhZGRpbmciOnsiJGlkIjoiOTYxIiwiVG9wIjowLjAsIkxlZnQiOjAuMCwiUmlnaHQiOjAuMCwiQm90dG9tIjowLjB9LCJCYWNrZ3JvdW5kIjp7IiRpZCI6Ijk2MiIsIkNvbG9yIjp7IiRpZCI6Ijk2MyIsIkEiOjI1NSwiUiI6MTY3LCJHIjoxODQsIkIiOjM2fX0sIklzVmlzaWJsZSI6dHJ1ZSwiV2lkdGgiOjAuMCwiSGVpZ2h0IjoxNi4wLCJCb3JkZXJTdHlsZSI6eyIkaWQiOiI5NjQiLCJMaW5lQ29sb3IiOnsiJGlkIjoiOTY1IiwiJHR5cGUiOiJOTFJFLkNvbW1vbi5Eb20uU29saWRDb2xvckJydXNoLCBOTFJFLkNvbW1vbiIsIkNvbG9yIjp7IiRpZCI6Ijk2NiIsIkEiOjI1NSwiUiI6MjM0LCJHIjoyMiwiQiI6MzB9fSwiTGluZVdlaWdodCI6MC4wLCJMaW5lVHlwZSI6MCwiUGFyZW50U3R5bGUiOm51bGx9LCJQYXJlbnRTdHlsZSI6bnVsbH0sIlRpdGxlU3R5bGUiOnsiJGlkIjoiOTY3IiwiRm9udFNldHRpbmdzIjp7IiRpZCI6Ijk2OCIsIkZvbnRTaXplIjoxMSwiRm9udE5hbWUiOiJTZWdvZSBVSSIsIklzQm9sZCI6dHJ1ZSwiSXNJdGFsaWMiOmZhbHNlLCJJc1VuZGVybGluZWQiOmZhbHNlLCJQYXJlbnRTdHlsZSI6bnVsbH0sIkF1dG9TaXplIjowLCJGb3JlZ3JvdW5kIjp7IiRpZCI6Ijk2OSIsIkNvbG9yIjp7IiRpZCI6Ijk3MCIsIkEiOjI1NSwiUiI6ODksIkciOjg5LCJCIjo4OX19LCJNYXhXaWR0aCI6MjAwLjAsIk1heEhlaWdodCI6IkluZmluaXR5IiwiU21hcnRGb3JlZ3JvdW5kSXNBY3RpdmUiOmZhbHNlLCJIb3Jpem9udGFsQWxpZ25tZW50IjowLCJWZXJ0aWNhbEFsaWdubWVudCI6MCwiU21hcnRGb3JlZ3JvdW5kIjpudWxsLCJCYWNrZ3JvdW5kRmlsbFR5cGUiOjAsIk1hcmdpbiI6eyIkaWQiOiI5NzEiLCJUb3AiOjAuMCwiTGVmdCI6MC4wLCJSaWdodCI6MC4wLCJCb3R0b20iOjAuMH0sIlBhZGRpbmciOnsiJGlkIjoiOTcyIiwiVG9wIjowLjAsIkxlZnQiOjAuMCwiUmlnaHQiOjAuMCwiQm90dG9tIjowLjB9LCJCYWNrZ3JvdW5kIjp7IiRpZCI6Ijk3MyIsIkNvbG9yIjp7IiRpZCI6Ijk3NCIsIkEiOjAsIlIiOjAsIkciOjAsIkIiOjB9fSwiSXNWaXNpYmxlIjp0cnVlLCJXaWR0aCI6MC4wLCJIZWlnaHQiOjAuMCwiQm9yZGVyU3R5bGUiOm51bGwsIlBhcmVudFN0eWxlIjpudWxsfSwiRGF0ZVN0eWxlIjp7IiRpZCI6Ijk3NSIsIkZvbnRTZXR0aW5ncyI6eyIkaWQiOiI5NzYiLCJGb250U2l6ZSI6OCwiRm9udE5hbWUiOiJTZWdvZSBVSSIsIklzQm9sZCI6dHJ1ZSwiSXNJdGFsaWMiOmZhbHNlLCJJc1VuZGVybGluZWQiOmZhbHNlLCJQYXJlbnRTdHlsZSI6bnVsbH0sIkF1dG9TaXplIjowLCJGb3JlZ3JvdW5kIjp7IiRpZCI6Ijk3NyIsIkNvbG9yIjp7IiRpZCI6Ijk3OCIsIkEiOjI1NSwiUiI6MjksIkciOjE2MywiQiI6MTMxfX0sIk1heFdpZHRoIjoyMDAuMCwiTWF4SGVpZ2h0IjoiSW5maW5pdHkiLCJTbWFydEZvcmVncm91bmRJc0FjdGl2ZSI6ZmFsc2UsIkhvcml6b250YWxBbGlnbm1lbnQiOjAsIlZlcnRpY2FsQWxpZ25tZW50IjowLCJTbWFydEZvcmVncm91bmQiOm51bGwsIkJhY2tncm91bmRGaWxsVHlwZSI6MCwiTWFyZ2luIjp7IiRpZCI6Ijk3OSIsIlRvcCI6MC4wLCJMZWZ0IjowLjAsIlJpZ2h0IjowLjAsIkJvdHRvbSI6MC4wfSwiUGFkZGluZyI6eyIkaWQiOiI5ODAiLCJUb3AiOjAuMCwiTGVmdCI6MC4wLCJSaWdodCI6MC4wLCJCb3R0b20iOjAuMH0sIkJhY2tncm91bmQiOnsiJGlkIjoiOTgxIiwiQ29sb3IiOnsiJGlkIjoiOTgyIiwiQSI6MCwiUiI6MCwiRyI6MCwiQiI6MH19LCJJc1Zpc2libGUiOnRydWUsIldpZHRoIjowLjAsIkhlaWdodCI6MC4wLCJCb3JkZXJTdHlsZSI6bnVsbCwiUGFyZW50U3R5bGUiOm51bGx9LCJEYXRlRm9ybWF0Ijp7IiRpZCI6Ijk4My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0IiwiRm9ybWF0IjowLCJJc1Zpc2libGUiOmZhbHNlLCJMYXN0S25vd25WaXNpYmlsaXR5U3RhdGUiOmZhbHNlfSwiSXNWaXNpYmxlIjp0cnVlLCJQYXJlbnRTdHlsZSI6bnVsbCwiX2V4cGxpY2l0bHlTZXQiOnsiJGlkIjoiOTg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k4NiIsIlNoYXBlIjoyLCJDb25uZWN0b3JNYXJnaW4iOnsiJGlkIjoiOTg3IiwiVG9wIjowLjAsIkxlZnQiOjIuMCwiUmlnaHQiOjIuMCwiQm90dG9tIjowLjB9LCJDb25uZWN0b3JTdHlsZSI6eyIkaWQiOiI5ODgiLCJMaW5lQ29sb3IiOnsiJGlkIjoiOTg5IiwiJHR5cGUiOiJOTFJFLkNvbW1vbi5Eb20uU29saWRDb2xvckJydXNoLCBOTFJFLkNvbW1vbiIsIkNvbG9yIjp7IiRpZCI6Ijk5MCIsIkEiOjEyNywiUiI6NzksIkciOjEyOSwiQiI6MTg5fX0sIkxpbmVXZWlnaHQiOjEuMCwiTGluZVR5cGUiOjAsIlBhcmVudFN0eWxlIjpudWxsfSwiSXNCZWxvd1RpbWViYW5kIjpmYWxzZSwiUG9zaXRpb25PblRhc2siOjEsIkhpZGVEYXRlIjpmYWxzZSwiU2hhcGVTaXplIjoxLCJTcGFjaW5nIjowLjAsIlBhZGRpbmciOnsiJGlkIjoiOTkxIiwiVG9wIjo1LjAsIkxlZnQiOjMuMCwiUmlnaHQiOjAuMCwiQm90dG9tIjoyLjB9LCJTaGFwZVN0eWxlIjp7IiRpZCI6Ijk5MiIsIk1hcmdpbiI6eyIkaWQiOiI5OTMiLCJUb3AiOjAuMCwiTGVmdCI6MC4wLCJSaWdodCI6MC4wLCJCb3R0b20iOjAuMH0sIlBhZGRpbmciOnsiJGlkIjoiOTk0IiwiVG9wIjowLjAsIkxlZnQiOjAuMCwiUmlnaHQiOjAuMCwiQm90dG9tIjowLjB9LCJCYWNrZ3JvdW5kIjp7IiRpZCI6Ijk5NSIsIkNvbG9yIjp7IiRpZCI6Ijk5NiIsIkEiOjI1NSwiUiI6MTY3LCJHIjoxODQsIkIiOjM2fX0sIklzVmlzaWJsZSI6dHJ1ZSwiV2lkdGgiOjEzLjAsIkhlaWdodCI6MTMuMCwiQm9yZGVyU3R5bGUiOnsiJGlkIjoiOTk3IiwiTGluZUNvbG9yIjp7IiRpZCI6Ijk5OCIsIiR0eXBlIjoiTkxSRS5Db21tb24uRG9tLlNvbGlkQ29sb3JCcnVzaCwgTkxSRS5Db21tb24iLCJDb2xvciI6eyIkaWQiOiI5OTkiLCJBIjoyNTUsIlIiOjIzNCwiRyI6MjIsIkIiOjMwfX0sIkxpbmVXZWlnaHQiOjAuMCwiTGluZVR5cGUiOjAsIlBhcmVudFN0eWxlIjpudWxsfSwiUGFyZW50U3R5bGUiOm51bGx9LCJUaXRsZVN0eWxlIjp7IiRpZCI6IjEwMDAiLCJGb250U2V0dGluZ3MiOnsiJGlkIjoiMTAwMSIsIkZvbnRTaXplIjoxMiwiRm9udE5hbWUiOiJTZWdvZSBVSSBTZW1pYm9sZCIsIklzQm9sZCI6dHJ1ZSwiSXNJdGFsaWMiOmZhbHNlLCJJc1VuZGVybGluZWQiOmZhbHNlLCJQYXJlbnRTdHlsZSI6bnVsbH0sIkF1dG9TaXplIjowLCJGb3JlZ3JvdW5kIjp7IiRpZCI6IjEwMDIiLCJDb2xvciI6eyIkaWQiOiIxMDAzIiwiQSI6MjU1LCJSIjo4OSwiRyI6ODksIkIiOjg5fX0sIk1heFdpZHRoIjoyMDAuMCwiTWF4SGVpZ2h0IjoiSW5maW5pdHkiLCJTbWFydEZvcmVncm91bmRJc0FjdGl2ZSI6ZmFsc2UsIkhvcml6b250YWxBbGlnbm1lbnQiOjAsIlZlcnRpY2FsQWxpZ25tZW50IjowLCJTbWFydEZvcmVncm91bmQiOm51bGwsIkJhY2tncm91bmRGaWxsVHlwZSI6MCwiTWFyZ2luIjp7IiRpZCI6IjEwMDQiLCJUb3AiOjAuMCwiTGVmdCI6MC4wLCJSaWdodCI6MC4wLCJCb3R0b20iOjAuMH0sIlBhZGRpbmciOnsiJGlkIjoiMTAwNSIsIlRvcCI6MC4wLCJMZWZ0IjowLjAsIlJpZ2h0IjowLjAsIkJvdHRvbSI6MC4wfSwiQmFja2dyb3VuZCI6eyIkaWQiOiIxMDA2IiwiQ29sb3IiOnsiJGlkIjoiMTAwNyIsIkEiOjAsIlIiOjAsIkciOjAsIkIiOjB9fSwiSXNWaXNpYmxlIjp0cnVlLCJXaWR0aCI6MC4wLCJIZWlnaHQiOjAuMCwiQm9yZGVyU3R5bGUiOm51bGwsIlBhcmVudFN0eWxlIjpudWxsfSwiRGF0ZVN0eWxlIjp7IiRpZCI6IjEwMDgiLCJGb250U2V0dGluZ3MiOnsiJGlkIjoiMTAwOSIsIkZvbnRTaXplIjoxMCwiRm9udE5hbWUiOiJTZWdvZSBVSSIsIklzQm9sZCI6dHJ1ZSwiSXNJdGFsaWMiOmZhbHNlLCJJc1VuZGVybGluZWQiOmZhbHNlLCJQYXJlbnRTdHlsZSI6bnVsbH0sIkF1dG9TaXplIjowLCJGb3JlZ3JvdW5kIjp7IiRpZCI6IjEwMTAiLCJDb2xvciI6eyIkaWQiOiIxMDEx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DEyIiwiVG9wIjowLjAsIkxlZnQiOjAuMCwiUmlnaHQiOjAuMCwiQm90dG9tIjowLjB9LCJQYWRkaW5nIjp7IiRpZCI6IjEwMTMiLCJUb3AiOjAuMCwiTGVmdCI6MC4wLCJSaWdodCI6MC4wLCJCb3R0b20iOjAuMH0sIkJhY2tncm91bmQiOnsiJGlkIjoiMTAxNCIsIkNvbG9yIjp7IiRpZCI6IjEwMTUiLCJBIjowLCJSIjowLCJHIjowLCJCIjowfX0sIklzVmlzaWJsZSI6dHJ1ZSwiV2lkdGgiOjAuMCwiSGVpZ2h0IjowLjAsIkJvcmRlclN0eWxlIjpudWxsLCJQYXJlbnRTdHlsZSI6bnVsbH0sIkRhdGVGb3JtYXQiOnsiJGlkIjoiMTAxNiIsIkZvcm1hdFN0cmluZyI6Ik0vZCIsIlNlcGFyYXRvciI6Ii8iLCJVc2VJbnRlcm5hdGlvbmFsRGF0ZUZvcm1hdCI6ZmFsc2UsIkRhdGVJc1Zpc2libGUiOnRydWUsIlRpbWVJc1Zpc2libGUiOmZhbHNlLCJIb3VyRGlnaXRzIjoxLCJBbVBtRGVzaWduYXRvciI6MiwiVHJpbTAwTWludXRlcyI6ZmFsc2UsIkxhc3RLbm93blZpc2liaWxpdHlTdGF0ZSI6eyIkaWQiOiIxMDE3IiwiRGF0ZVBhcnRJc1Zpc2libGUiOnRydWUsIlRpbWVQYXJ0SXNWaXNpYmxlIjpmYWxzZX19LCJXZWVrTnVtYmVyaW5nIjp7IiRpZCI6IjEwMTgiLCJGb3JtYXQiOjAsIklzVmlzaWJsZSI6ZmFsc2UsIkxhc3RLbm93blZpc2liaWxpdHlTdGF0ZSI6ZmFsc2V9LCJJc1Zpc2libGUiOnRydWUsIlBhcmVudFN0eWxlIjpudWxsfSwiRGVmYXVsdFN3aW1sYW5lTWlsZXN0b25lU3R5bGUiOnsiJGlkIjoiMTAxOSIsIlRpdGxlUG9zaXRpb24iOiJSaWdodCIsIkRhdGVQb3NpdGlvbiI6IkxlZnQiLCJTaGFwZVR5cGUiOjIsIlNoYXBlU2l6ZSI6MSwiU3BhY2luZyI6NSwiU2hhcGVTdHlsZSI6eyIkaWQiOiIxMDIwIiwiTWFyZ2luIjp7IiRpZCI6IjEwMjEiLCJUb3AiOjAuMCwiTGVmdCI6MC4wLCJSaWdodCI6MC4wLCJCb3R0b20iOjAuMH0sIlBhZGRpbmciOnsiJGlkIjoiMTAyMiIsIlRvcCI6MC4wLCJMZWZ0IjowLjAsIlJpZ2h0IjowLjAsIkJvdHRvbSI6MC4wfSwiQmFja2dyb3VuZCI6eyIkaWQiOiIxMDIzIiwiQ29sb3IiOnsiJGlkIjoiMTAyNCIsIkEiOjI1NSwiUiI6MTY3LCJHIjoxODQsIkIiOjM2fX0sIklzVmlzaWJsZSI6dHJ1ZSwiV2lkdGgiOjEzLjAsIkhlaWdodCI6MTMuMCwiQm9yZGVyU3R5bGUiOnsiJGlkIjoiMTAyNSIsIkxpbmVDb2xvciI6eyIkaWQiOiIxMDI2IiwiJHR5cGUiOiJOTFJFLkNvbW1vbi5Eb20uU29saWRDb2xvckJydXNoLCBOTFJFLkNvbW1vbiIsIkNvbG9yIjp7IiRpZCI6IjEwMjciLCJBIjoyNTUsIlIiOjIzNCwiRyI6MjIsIkIiOjMwfX0sIkxpbmVXZWlnaHQiOjAuMCwiTGluZVR5cGUiOjAsIlBhcmVudFN0eWxlIjpudWxsfSwiUGFyZW50U3R5bGUiOm51bGx9LCJUaXRsZVN0eWxlIjp7IiRpZCI6IjEwMjgiLCJGb250U2V0dGluZ3MiOnsiJGlkIjoiMTAyOSIsIkZvbnRTaXplIjoxMiwiRm9udE5hbWUiOiJTZWdvZSBVSSBTZW1pYm9sZCIsIklzQm9sZCI6dHJ1ZSwiSXNJdGFsaWMiOmZhbHNlLCJJc1VuZGVybGluZWQiOmZhbHNlLCJQYXJlbnRTdHlsZSI6bnVsbH0sIkF1dG9TaXplIjowLCJGb3JlZ3JvdW5kIjp7IiRpZCI6IjEwMzAiLCJDb2xvciI6eyIkaWQiOiIxMDMxIiwiQSI6MjU1LCJSIjo4OSwiRyI6ODksIkIiOjg5fX0sIk1heFdpZHRoIjoyMDAuMCwiTWF4SGVpZ2h0IjoiSW5maW5pdHkiLCJTbWFydEZvcmVncm91bmRJc0FjdGl2ZSI6ZmFsc2UsIkhvcml6b250YWxBbGlnbm1lbnQiOjAsIlZlcnRpY2FsQWxpZ25tZW50IjowLCJTbWFydEZvcmVncm91bmQiOm51bGwsIkJhY2tncm91bmRGaWxsVHlwZSI6MCwiTWFyZ2luIjp7IiRpZCI6IjEwMzIiLCJUb3AiOjAuMCwiTGVmdCI6MC4wLCJSaWdodCI6MC4wLCJCb3R0b20iOjAuMH0sIlBhZGRpbmciOnsiJGlkIjoiMTAzMyIsIlRvcCI6MC4wLCJMZWZ0IjowLjAsIlJpZ2h0IjowLjAsIkJvdHRvbSI6MC4wfSwiQmFja2dyb3VuZCI6eyIkaWQiOiIxMDM0IiwiQ29sb3IiOnsiJGlkIjoiMTAzNSIsIkEiOjAsIlIiOjAsIkciOjAsIkIiOjB9fSwiSXNWaXNpYmxlIjp0cnVlLCJXaWR0aCI6MC4wLCJIZWlnaHQiOjAuMCwiQm9yZGVyU3R5bGUiOm51bGwsIlBhcmVudFN0eWxlIjpudWxsfSwiRGF0ZVN0eWxlIjp7IiRpZCI6IjEwMzYiLCJGb250U2V0dGluZ3MiOnsiJGlkIjoiMTAzNyIsIkZvbnRTaXplIjoxMCwiRm9udE5hbWUiOiJTZWdvZSBVSSIsIklzQm9sZCI6dHJ1ZSwiSXNJdGFsaWMiOmZhbHNlLCJJc1VuZGVybGluZWQiOmZhbHNlLCJQYXJlbnRTdHlsZSI6bnVsbH0sIkF1dG9TaXplIjowLCJGb3JlZ3JvdW5kIjp7IiRpZCI6IjEwMzgiLCJDb2xvciI6eyIkaWQiOiIxMDM5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DQwIiwiVG9wIjowLjAsIkxlZnQiOjAuMCwiUmlnaHQiOjAuMCwiQm90dG9tIjowLjB9LCJQYWRkaW5nIjp7IiRpZCI6IjEwNDEiLCJUb3AiOjAuMCwiTGVmdCI6MC4wLCJSaWdodCI6MC4wLCJCb3R0b20iOjAuMH0sIkJhY2tncm91bmQiOnsiJGlkIjoiMTA0MiIsIkNvbG9yIjp7IiRpZCI6IjEwNDMiLCJBIjowLCJSIjowLCJHIjowLCJCIjowfX0sIklzVmlzaWJsZSI6dHJ1ZSwiV2lkdGgiOjAuMCwiSGVpZ2h0IjowLjAsIkJvcmRlclN0eWxlIjpudWxsLCJQYXJlbnRTdHlsZSI6bnVsbH0sIkRhdGVGb3JtYXQiOnsiJGlkIjoiMTA0NCIsIkZvcm1hdFN0cmluZyI6Ik0vZCIsIlNlcGFyYXRvciI6Ii8iLCJVc2VJbnRlcm5hdGlvbmFsRGF0ZUZvcm1hdCI6ZmFsc2UsIkRhdGVJc1Zpc2libGUiOnRydWUsIlRpbWVJc1Zpc2libGUiOmZhbHNlLCJIb3VyRGlnaXRzIjoxLCJBbVBtRGVzaWduYXRvciI6MiwiVHJpbTAwTWludXRlcyI6ZmFsc2UsIkxhc3RLbm93blZpc2liaWxpdHlTdGF0ZSI6eyIkaWQiOiIxMDQ1IiwiRGF0ZVBhcnRJc1Zpc2libGUiOnRydWUsIlRpbWVQYXJ0SXNWaXNpYmxlIjpmYWxzZX19LCJXZWVrTnVtYmVyaW5nIjp7IiRpZCI6IjEwNDYiLCJGb3JtYXQiOjAsIklzVmlzaWJsZSI6ZmFsc2UsIkxhc3RLbm93blZpc2liaWxpdHlTdGF0ZSI6ZmFsc2V9LCJJc1Zpc2libGUiOnRydWUsIlBhcmVudFN0eWxlIjpudWxsfSwiRGVmYXVsdFN3aW1sYW5lQWN0aXZpdHlTdHlsZSI6eyIkaWQiOiIxMDQ3IiwiSGVhZGVyU3R5bGUiOnsiJGlkIjoiMTA0OCIsIlRleHRTdHlsZSI6eyIkaWQiOiIxMDQ5IiwiRm9udFNldHRpbmdzIjp7IiRpZCI6IjEwNTAiLCJGb250U2l6ZSI6MTEsIkZvbnROYW1lIjoiQ2FsaWJyaSIsIklzQm9sZCI6ZmFsc2UsIklzSXRhbGljIjpmYWxzZSwiSXNVbmRlcmxpbmVkIjpmYWxzZSwiUGFyZW50U3R5bGUiOm51bGx9LCJBdXRvU2l6ZSI6MiwiRm9yZWdyb3VuZCI6eyIkaWQiOiIxMDUxIiwiQ29sb3IiOnsiJGlkIjoiMTA1MiIsIkEiOjI1NSwiUiI6MCwiRyI6MCwiQiI6MH19LCJNYXhXaWR0aCI6MC4wLCJNYXhIZWlnaHQiOjAuMCwiU21hcnRGb3JlZ3JvdW5kSXNBY3RpdmUiOmZhbHNlLCJIb3Jpem9udGFsQWxpZ25tZW50IjowLCJWZXJ0aWNhbEFsaWdubWVudCI6MCwiU21hcnRGb3JlZ3JvdW5kIjpudWxsLCJCYWNrZ3JvdW5kRmlsbFR5cGUiOjAsIk1hcmdpbiI6eyIkaWQiOiIxMDUzIiwiVG9wIjowLjAsIkxlZnQiOjAuMCwiUmlnaHQiOjAuMCwiQm90dG9tIjowLjB9LCJQYWRkaW5nIjp7IiRpZCI6IjEwNTQiLCJUb3AiOjAuMCwiTGVmdCI6MC4wLCJSaWdodCI6MC4wLCJCb3R0b20iOjAuMH0sIkJhY2tncm91bmQiOm51bGwsIklzVmlzaWJsZSI6dHJ1ZSwiV2lkdGgiOjAuMCwiSGVpZ2h0IjowLjAsIkJvcmRlclN0eWxlIjpudWxsLCJQYXJlbnRTdHlsZSI6bnVsbH0sIlJlY3RhbmdsZVN0eWxlIjp7IiRpZCI6IjEwNTUiLCJNYXJnaW4iOnsiJGlkIjoiMTA1NiIsIlRvcCI6MC4wLCJMZWZ0IjowLjAsIlJpZ2h0IjowLjAsIkJvdHRvbSI6MC4wfSwiUGFkZGluZyI6eyIkaWQiOiIxMDU3IiwiVG9wIjowLjAsIkxlZnQiOjAuMCwiUmlnaHQiOjAuMCwiQm90dG9tIjowLjB9LCJCYWNrZ3JvdW5kIjp7IiRpZCI6IjEwNTgiLCJDb2xvciI6eyIkaWQiOiIxMDU5IiwiQSI6NjMsIlIiOjE2NywiRyI6MTg0LCJCIjozNn19LCJJc1Zpc2libGUiOnRydWUsIldpZHRoIjowLjAsIkhlaWdodCI6MC4wLCJCb3JkZXJTdHlsZSI6eyIkaWQiOiIxMDYwIiwiTGluZUNvbG9yIjp7IiRpZCI6IjEwNjEiLCIkdHlwZSI6Ik5MUkUuQ29tbW9uLkRvbS5Tb2xpZENvbG9yQnJ1c2gsIE5MUkUuQ29tbW9uIiwiQ29sb3IiOnsiJGlkIjoiMTA2MiIsIkEiOjI1NSwiUiI6MjU1LCJHIjowLCJCIjowfX0sIkxpbmVXZWlnaHQiOjAuMCwiTGluZVR5cGUiOjAsIlBhcmVudFN0eWxlIjpudWxsfSwiUGFyZW50U3R5bGUiOm51bGx9LCJNYXJnaW4iOnsiJGlkIjoiMTA2MyIsIlRvcCI6MC4wLCJMZWZ0IjowLjAsIlJpZ2h0IjowLjAsIkJvdHRvbSI6MC4wfSwiUGFkZGluZyI6eyIkaWQiOiIxMDY0IiwiVG9wIjowLjAsIkxlZnQiOjAuMCwiUmlnaHQiOjAuMCwiQm90dG9tIjowLjB9LCJCYWNrZ3JvdW5kIjpudWxsLCJJc1Zpc2libGUiOnRydWUsIldpZHRoIjowLjAsIkhlaWdodCI6MC4wLCJCb3JkZXJTdHlsZSI6bnVsbCwiUGFyZW50U3R5bGUiOm51bGx9LCJCYWNrZ3JvdW5kU3R5bGUiOnsiJGlkIjoiMTA2NSIsIk1hcmdpbiI6eyIkaWQiOiIxMDY2IiwiVG9wIjowLjAsIkxlZnQiOjAuMCwiUmlnaHQiOjAuMCwiQm90dG9tIjowLjB9LCJQYWRkaW5nIjp7IiRpZCI6IjEwNjciLCJUb3AiOjAuMCwiTGVmdCI6MC4wLCJSaWdodCI6MC4wLCJCb3R0b20iOjAuMH0sIkJhY2tncm91bmQiOnsiJGlkIjoiMTA2OCIsIkNvbG9yIjp7IiRpZCI6IjEwNjkiLCJBIjo1MSwiUiI6MTY3LCJHIjoxODQsIkIiOjM2fX0sIklzVmlzaWJsZSI6dHJ1ZSwiV2lkdGgiOjAuMCwiSGVpZ2h0IjowLjAsIkJvcmRlclN0eWxlIjp7IiRpZCI6IjEwNzAiLCJMaW5lQ29sb3IiOnsiJGlkIjoiMTA3MSIsIiR0eXBlIjoiTkxSRS5Db21tb24uRG9tLlNvbGlkQ29sb3JCcnVzaCwgTkxSRS5Db21tb24iLCJDb2xvciI6eyIkaWQiOiIxMDcyIiwiQSI6MjU1LCJSIjoyMzQsIkciOjIyLCJCIjozMH19LCJMaW5lV2VpZ2h0IjowLjAsIkxpbmVUeXBlIjowLCJQYXJlbnRTdHlsZSI6bnVsbH0sIlBhcmVudFN0eWxlIjpudWxsfSwiTWFyZ2luIjp7IiRpZCI6IjEwNzMiLCJUb3AiOjAuMCwiTGVmdCI6MC4wLCJSaWdodCI6MC4wLCJCb3R0b20iOjAuMH0sIlBhZGRpbmciOnsiJGlkIjoiMTA3NCIsIlRvcCI6MC4wLCJMZWZ0IjowLjAsIlJpZ2h0IjowLjAsIkJvdHRvbSI6MC4wfSwiSXNWaXNpYmxlIjp0cnVlLCJXaWR0aCI6MC4wLCJIZWlnaHQiOjAuMCwiQm9yZGVyU3R5bGUiOm51bGwsIlBhcmVudFN0eWxlIjpudWxsfSwiTWFyZ2luIjp7IiRpZCI6IjEwNzUiLCJUb3AiOjAuMCwiTGVmdCI6MC4wLCJSaWdodCI6MC4wLCJCb3R0b20iOjAuMH0sIlBhZGRpbmciOnsiJGlkIjoiMTA3NiIsIlRvcCI6MC4wLCJMZWZ0IjowLjAsIlJpZ2h0IjowLjAsIkJvdHRvbSI6MC4wfSwiSXNWaXNpYmxlIjp0cnVlLCJXaWR0aCI6MC4wLCJIZWlnaHQiOjAuMCwiQm9yZGVyU3R5bGUiOnsiJGlkIjoiMTA3NyIsIkxpbmVDb2xvciI6bnVsbCwiTGluZVdlaWdodCI6MC4wLCJMaW5lVHlwZSI6MCwiUGFyZW50U3R5bGUiOm51bGx9LCJQYXJlbnRTdHlsZSI6bnVsbH19LHsiJGlkIjoiMTA3OCIsIl9hY3Rpdml0aWVzIjpbeyIkaWQiOiIxMDc5IiwiX3Jvd3MiOlt7IiRpZCI6IjEwODAiLCJfdGFza3MiOlt7IiRpZCI6IjEwODEiLCJfYXR0YWNoZWRNaWxlc3RvbmVzIjpbXSwiVGFza0RlZmluaXRpb24iOnsiJGlkIjoiMTA4MiIsIkdyb3VwTmFtZSI6bnVsbCwiU3RhcnREYXRlIjoiMjAyNC0wNi0wNlQwMDowMDowMCIsIkVuZERhdGUiOiIyMDI0LTA2LTA2VDIzOjU5OjAwIiwiUGVyY2VudGFnZUNvbXBsZXRlIjpudWxsLCJTdHlsZSI6eyIkaWQiOiIxMDgzIiwiU2hhcGUiOjEsIlNoYXBlVGhpY2tuZXNzIjowLCJEdXJhdGlvbkZvcm1hdCI6MCwiSW5jbHVkZU5vbldvcmtpbmdEYXlzSW5EdXJhdGlvbiI6ZmFsc2UsIlBlcmNlbnRhZ2VDb21wbGV0ZVN0eWxlIjp7IiRpZCI6IjEwODQiLCJGb250U2V0dGluZ3MiOnsiJGlkIjoiMTA4NSIsIkZvbnRTaXplIjoxMCwiRm9udE5hbWUiOiJDYWxpYnJpIiwiSXNCb2xkIjpmYWxzZSwiSXNJdGFsaWMiOmZhbHNlLCJJc1VuZGVybGluZWQiOmZhbHNlLCJQYXJlbnRTdHlsZSI6bnVsbH0sIkF1dG9TaXplIjowLCJGb3JlZ3JvdW5kIjp7IiRpZCI6IjEwODYiLCJDb2xvciI6eyIkaWQiOiIxMDg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Dg4IiwiVG9wIjowLjAsIkxlZnQiOjAuMCwiUmlnaHQiOjAuMCwiQm90dG9tIjowLjB9LCJQYWRkaW5nIjp7IiRpZCI6IjEwODkiLCJUb3AiOjAuMCwiTGVmdCI6MC4wLCJSaWdodCI6MC4wLCJCb3R0b20iOjAuMH0sIkJhY2tncm91bmQiOnsiJGlkIjoiMTA5MCIsIkNvbG9yIjp7IiRpZCI6IjEwOTEiLCJBIjowLCJSIjowLCJHIjowLCJCIjowfX0sIklzVmlzaWJsZSI6dHJ1ZSwiV2lkdGgiOjAuMCwiSGVpZ2h0IjowLjAsIkJvcmRlclN0eWxlIjp7IiRpZCI6IjEwOTIiLCJMaW5lQ29sb3IiOm51bGwsIkxpbmVXZWlnaHQiOjAuMCwiTGluZVR5cGUiOjAsIlBhcmVudFN0eWxlIjpudWxsfSwiUGFyZW50U3R5bGUiOm51bGx9LCJEdXJhdGlvblN0eWxlIjp7IiRpZCI6IjEwOTMiLCJGb250U2V0dGluZ3MiOnsiJGlkIjoiMTA5NCIsIkZvbnRTaXplIjoxMCwiRm9udE5hbWUiOiJDYWxpYnJpIiwiSXNCb2xkIjpmYWxzZSwiSXNJdGFsaWMiOmZhbHNlLCJJc1VuZGVybGluZWQiOmZhbHNlLCJQYXJlbnRTdHlsZSI6bnVsbH0sIkF1dG9TaXplIjowLCJGb3JlZ3JvdW5kIjp7IiRpZCI6IjEwOTUiLCJDb2xvciI6eyIkaWQiOiIxMD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5NyIsIlRvcCI6MC4wLCJMZWZ0IjowLjAsIlJpZ2h0IjowLjAsIkJvdHRvbSI6MC4wfSwiUGFkZGluZyI6eyIkaWQiOiIxMDk4IiwiVG9wIjowLjAsIkxlZnQiOjAuMCwiUmlnaHQiOjAuMCwiQm90dG9tIjowLjB9LCJCYWNrZ3JvdW5kIjp7IiRpZCI6IjEwOTkiLCJDb2xvciI6eyIkaWQiOiIxMTAwIiwiQSI6MCwiUiI6MCwiRyI6MCwiQiI6MH19LCJJc1Zpc2libGUiOnRydWUsIldpZHRoIjowLjAsIkhlaWdodCI6MC4wLCJCb3JkZXJTdHlsZSI6eyIkaWQiOiIxMTAxIiwiTGluZUNvbG9yIjpudWxsLCJMaW5lV2VpZ2h0IjowLjAsIkxpbmVUeXBlIjowLCJQYXJlbnRTdHlsZSI6bnVsbH0sIlBhcmVudFN0eWxlIjpudWxsfSwiSG9yaXpvbnRhbENvbm5lY3RvclN0eWxlIjp7IiRpZCI6IjExMDIiLCJMaW5lQ29sb3IiOnsiJGlkIjoiMTEwMyIsIiR0eXBlIjoiTkxSRS5Db21tb24uRG9tLlNvbGlkQ29sb3JCcnVzaCwgTkxSRS5Db21tb24iLCJDb2xvciI6eyIkaWQiOiIxMTA0IiwiQSI6MjU1LCJSIjoyMDQsIkciOjIwNCwiQiI6MjA0fX0sIkxpbmVXZWlnaHQiOjEuMCwiTGluZVR5cGUiOjAsIlBhcmVudFN0eWxlIjpudWxsfSwiVmVydGljYWxDb25uZWN0b3JTdHlsZSI6eyIkaWQiOiIxMTA1IiwiTGluZUNvbG9yIjp7IiRpZCI6IjExMDYiLCIkdHlwZSI6Ik5MUkUuQ29tbW9uLkRvbS5Tb2xpZENvbG9yQnJ1c2gsIE5MUkUuQ29tbW9uIiwiQ29sb3IiOnsiJGlkIjoiMTEwNy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ExMDgiLCJNYXJnaW4iOnsiJGlkIjoiMTEwOSIsIlRvcCI6MC4wLCJMZWZ0Ijo0LjAsIlJpZ2h0Ijo0LjAsIkJvdHRvbSI6MC4wfSwiUGFkZGluZyI6eyIkaWQiOiIxMTEwIiwiVG9wIjowLjAsIkxlZnQiOjAuMCwiUmlnaHQiOjAuMCwiQm90dG9tIjowLjB9LCJCYWNrZ3JvdW5kIjp7IiRpZCI6IjExMTEiLCJDb2xvciI6eyIkaWQiOiIxMTEyIiwiQSI6MjU1LCJSIjoyNDYsIkciOjE0NiwiQiI6MH19LCJJc1Zpc2libGUiOnRydWUsIldpZHRoIjowLjAsIkhlaWdodCI6MTAuMCwiQm9yZGVyU3R5bGUiOnsiJGlkIjoiMTExMyIsIkxpbmVDb2xvciI6eyIkaWQiOiIxMTE0IiwiJHR5cGUiOiJOTFJFLkNvbW1vbi5Eb20uU29saWRDb2xvckJydXNoLCBOTFJFLkNvbW1vbiIsIkNvbG9yIjp7IiRpZCI6IjExMTUiLCJBIjoyNTUsIlIiOjI1NSwiRyI6MCwiQiI6MH19LCJMaW5lV2VpZ2h0IjowLjAsIkxpbmVUeXBlIjowLCJQYXJlbnRTdHlsZSI6bnVsbH0sIlBhcmVudFN0eWxlIjpudWxsfSwiVGl0bGVTdHlsZSI6eyIkaWQiOiIxMTE2IiwiRm9udFNldHRpbmdzIjp7IiRpZCI6IjExMTciLCJGb250U2l6ZSI6MTEsIkZvbnROYW1lIjoiU2Vnb2UgVUkiLCJJc0JvbGQiOnRydWUsIklzSXRhbGljIjpmYWxzZSwiSXNVbmRlcmxpbmVkIjpmYWxzZSwiUGFyZW50U3R5bGUiOm51bGx9LCJBdXRvU2l6ZSI6MCwiRm9yZWdyb3VuZCI6eyIkcmVmIjoiNDIifSwiTWF4V2lkdGgiOjk2MC4wLCJNYXhIZWlnaHQiOiJJbmZpbml0eSIsIlNtYXJ0Rm9yZWdyb3VuZElzQWN0aXZlIjpmYWxzZSwiSG9yaXpvbnRhbEFsaWdubWVudCI6MCwiVmVydGljYWxBbGlnbm1lbnQiOjAsIlNtYXJ0Rm9yZWdyb3VuZCI6bnVsbCwiQmFja2dyb3VuZEZpbGxUeXBlIjowLCJNYXJnaW4iOnsiJGlkIjoiMTExOCIsIlRvcCI6MC4wLCJMZWZ0IjowLjAsIlJpZ2h0IjowLjAsIkJvdHRvbSI6MC4wfSwiUGFkZGluZyI6eyIkaWQiOiIxMTE5IiwiVG9wIjowLjAsIkxlZnQiOjAuMCwiUmlnaHQiOjAuMCwiQm90dG9tIjowLjB9LCJCYWNrZ3JvdW5kIjp7IiRpZCI6IjExMjAiLCJDb2xvciI6eyIkaWQiOiIxMTIxIiwiQSI6MCwiUiI6MCwiRyI6MCwiQiI6MH19LCJJc1Zpc2libGUiOnRydWUsIldpZHRoIjowLjAsIkhlaWdodCI6MC4wLCJCb3JkZXJTdHlsZSI6eyIkaWQiOiIxMTIyIiwiTGluZUNvbG9yIjpudWxsLCJMaW5lV2VpZ2h0IjowLjAsIkxpbmVUeXBlIjowLCJQYXJlbnRTdHlsZSI6bnVsbH0sIlBhcmVudFN0eWxlIjpudWxsfSwiRGF0ZVN0eWxlIjp7IiRpZCI6IjExMjMiLCJGb250U2V0dGluZ3MiOnsiJGlkIjoiMTEyNCIsIkZvbnRTaXplIjo4LCJGb250TmFtZSI6IlNlZ29lIFVJIiwiSXNCb2xkIjp0cnV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pZCI6IjExMjUiLCJUb3AiOjAuMCwiTGVmdCI6MC4wLCJSaWdodCI6MC4wLCJCb3R0b20iOjAuMH0sIlBhZGRpbmciOnsiJGlkIjoiMTEyNiIsIlRvcCI6MC4wLCJMZWZ0IjowLjAsIlJpZ2h0IjowLjAsIkJvdHRvbSI6MC4wfSwiQmFja2dyb3VuZCI6eyIkaWQiOiIxMTI3IiwiQ29sb3IiOnsiJGlkIjoiMTEyOCIsIkEiOjAsIlIiOjAsIkciOjAsIkIiOjB9fSwiSXNWaXNpYmxlIjp0cnVlLCJXaWR0aCI6MC4wLCJIZWlnaHQiOjAuMCwiQm9yZGVyU3R5bGUiOnsiJGlkIjoiMTEyOSIsIkxpbmVDb2xvciI6bnVsbCwiTGluZVdlaWdodCI6MC4wLCJMaW5lVHlwZSI6MCwiUGFyZW50U3R5bGUiOm51bGx9LCJQYXJlbnRTdHlsZSI6bnVsbH0sIkRhdGVGb3JtYXQiOnsiJGlkIjoiMTEzMC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MSIsIkZvcm1hdCI6MCwiSXNWaXNpYmxlIjpmYWxzZSwiTGFzdEtub3duVmlzaWJpbGl0eVN0YXRlIjpmYWxzZX0sIklzVmlzaWJsZSI6dHJ1ZSwiUGFyZW50U3R5bGUiOm51bGx9LCJJbmRleCI6MTMsIlNtYXJ0RHVyYXRpb25BY3RpdmF0ZWQiOmZhbHNlLCJEYXRlRm9ybWF0Ijp7IiRyZWYiOiIxMTMwIn0sIldlZWtOdW1iZXJpbmciOnsiJGlkIjoiMTEzMiIsIkZvcm1hdCI6MCwiSXNWaXNpYmxlIjpmYWxzZSwiTGFzdEtub3duVmlzaWJpbGl0eVN0YXRlIjpmYWxzZX0sIklkIjoiMTU4ZWIxYzEtYzJkNS00M2JhLTk0MGMtOTE5N2E3OTdmYTAwIiwiSW1wb3J0SWQiOm51bGwsIlRpdGxlIjpudWxsLCJOb3RlIjpudWxsLCJIeXBlcmxpbmsiOnsiJGlkIjoiMTEzMyIsIkFkZHJlc3MiOiIiLCJTdWJBZGRyZXNzIjoiIn0sIklzQ2hhbmdlZCI6ZmFsc2UsIklzTmV3IjpmYWxzZX19XSwiX21pbGVzdG9uZXMiOltdLCJJZCI6IjAwMDAwMDAwLTAwMDAtMDAwMC0wMDAwLTAwMDAwMDAwMDAwMCIsIklzU2luZ2xlSXRlbVJvdyI6dHJ1ZX0seyIkaWQiOiIxMTM0IiwiX3Rhc2tzIjpbeyIkaWQiOiIxMTM1IiwiX2F0dGFjaGVkTWlsZXN0b25lcyI6W10sIlRhc2tEZWZpbml0aW9uIjp7IiRpZCI6IjExMzYiLCJHcm91cE5hbWUiOm51bGwsIlN0YXJ0RGF0ZSI6IjIwMjQtMTItMjFUMDA6MDA6MDAiLCJFbmREYXRlIjoiMjAyNS0wMS0xOFQyMzo1OTowMCIsIlBlcmNlbnRhZ2VDb21wbGV0ZSI6bnVsbCwiU3R5bGUiOnsiJGlkIjoiMTEzNyIsIlNoYXBlIjo1LCJTaGFwZVRoaWNrbmVzcyI6MCwiRHVyYXRpb25Gb3JtYXQiOjAsIkluY2x1ZGVOb25Xb3JraW5nRGF5c0luRHVyYXRpb24iOmZhbHNlLCJQZXJjZW50YWdlQ29tcGxldGVTdHlsZSI6eyIkaWQiOiIxMTM4IiwiRm9udFNldHRpbmdzIjp7IiRpZCI6IjExMzkiLCJGb250U2l6ZSI6MTAsIkZvbnROYW1lIjoiQ2FsaWJyaSIsIklzQm9sZCI6ZmFsc2UsIklzSXRhbGljIjpmYWxzZSwiSXNVbmRlcmxpbmVkIjpmYWxzZSwiUGFyZW50U3R5bGUiOm51bGx9LCJBdXRvU2l6ZSI6MCwiRm9yZWdyb3VuZCI6eyIkaWQiOiIxMTQwIiwiQ29sb3IiOnsiJGlkIjoiMTE0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0MiIsIlRvcCI6MC4wLCJMZWZ0IjowLjAsIlJpZ2h0IjowLjAsIkJvdHRvbSI6MC4wfSwiUGFkZGluZyI6eyIkaWQiOiIxMTQzIiwiVG9wIjowLjAsIkxlZnQiOjAuMCwiUmlnaHQiOjAuMCwiQm90dG9tIjowLjB9LCJCYWNrZ3JvdW5kIjp7IiRpZCI6IjExNDQiLCJDb2xvciI6eyIkaWQiOiIxMTQ1IiwiQSI6ODksIlIiOjAsIkciOjAsIkIiOjB9fSwiSXNWaXNpYmxlIjp0cnVlLCJXaWR0aCI6MC4wLCJIZWlnaHQiOjAuMCwiQm9yZGVyU3R5bGUiOnsiJGlkIjoiMTE0NiIsIkxpbmVDb2xvciI6bnVsbCwiTGluZVdlaWdodCI6MC4wLCJMaW5lVHlwZSI6MCwiUGFyZW50U3R5bGUiOm51bGx9LCJQYXJlbnRTdHlsZSI6bnVsbH0sIkR1cmF0aW9uU3R5bGUiOnsiJGlkIjoiMTE0NyIsIkZvbnRTZXR0aW5ncyI6eyIkaWQiOiIxMTQ4IiwiRm9udFNpemUiOjEwLCJGb250TmFtZSI6IkNhbGlicmkiLCJJc0JvbGQiOmZhbHNlLCJJc0l0YWxpYyI6ZmFsc2UsIklzVW5kZXJsaW5lZCI6ZmFsc2UsIlBhcmVudFN0eWxlIjpudWxsfSwiQXV0b1NpemUiOjAsIkZvcmVncm91bmQiOnsiJGlkIjoiMTE0OSIsIkNvbG9yIjp7IiRpZCI6IjExN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UxIiwiVG9wIjowLjAsIkxlZnQiOjAuMCwiUmlnaHQiOjAuMCwiQm90dG9tIjowLjB9LCJQYWRkaW5nIjp7IiRpZCI6IjExNTIiLCJUb3AiOjAuMCwiTGVmdCI6MC4wLCJSaWdodCI6MC4wLCJCb3R0b20iOjAuMH0sIkJhY2tncm91bmQiOnsiJGlkIjoiMTE1MyIsIkNvbG9yIjp7IiRpZCI6IjExNTQiLCJBIjowLCJSIjowLCJHIjowLCJCIjowfX0sIklzVmlzaWJsZSI6dHJ1ZSwiV2lkdGgiOjAuMCwiSGVpZ2h0IjowLjAsIkJvcmRlclN0eWxlIjp7IiRpZCI6IjExNTUiLCJMaW5lQ29sb3IiOm51bGwsIkxpbmVXZWlnaHQiOjAuMCwiTGluZVR5cGUiOjAsIlBhcmVudFN0eWxlIjpudWxsfSwiUGFyZW50U3R5bGUiOm51bGx9LCJIb3Jpem9udGFsQ29ubmVjdG9yU3R5bGUiOnsiJGlkIjoiMTE1NiIsIkxpbmVDb2xvciI6eyIkaWQiOiIxMTU3IiwiJHR5cGUiOiJOTFJFLkNvbW1vbi5Eb20uU29saWRDb2xvckJydXNoLCBOTFJFLkNvbW1vbiIsIkNvbG9yIjp7IiRpZCI6IjExNTgiLCJBIjoyNTUsIlIiOjIwNCwiRyI6MjA0LCJCIjoyMDR9fSwiTGluZVdlaWdodCI6MS4wLCJMaW5lVHlwZSI6MCwiUGFyZW50U3R5bGUiOm51bGx9LCJWZXJ0aWNhbENvbm5lY3RvclN0eWxlIjp7IiRpZCI6IjExNTkiLCJMaW5lQ29sb3IiOnsiJGlkIjoiMTE2MCIsIiR0eXBlIjoiTkxSRS5Db21tb24uRG9tLlNvbGlkQ29sb3JCcnVzaCwgTkxSRS5Db21tb24iLCJDb2xvciI6eyIkaWQiOiIxMTYx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MTE2MiIsIk1hcmdpbiI6eyIkaWQiOiIxMTYzIiwiVG9wIjowLjAsIkxlZnQiOjQuMCwiUmlnaHQiOjQuMCwiQm90dG9tIjowLjB9LCJQYWRkaW5nIjp7IiRpZCI6IjExNjQiLCJUb3AiOjAuMCwiTGVmdCI6MC4wLCJSaWdodCI6MC4wLCJCb3R0b20iOjAuMH0sIkJhY2tncm91bmQiOnsiJGlkIjoiMTE2NSIsIkNvbG9yIjp7IiRpZCI6IjExNjYiLCJBIjoyNTUsIlIiOjI0NiwiRyI6MTQ2LCJCIjowfX0sIklzVmlzaWJsZSI6dHJ1ZSwiV2lkdGgiOjAuMCwiSGVpZ2h0IjoxMC4wLCJCb3JkZXJTdHlsZSI6eyIkaWQiOiIxMTY3IiwiTGluZUNvbG9yIjp7IiRyZWYiOiIxMjYifSwiTGluZVdlaWdodCI6MC4wLCJMaW5lVHlwZSI6MCwiUGFyZW50U3R5bGUiOm51bGx9LCJQYXJlbnRTdHlsZSI6bnVsbH0sIlRpdGxlU3R5bGUiOnsiJGlkIjoiMTE2OCIsIkZvbnRTZXR0aW5ncyI6eyIkaWQiOiIxMTY5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IsIlZlcnRpY2FsQWxpZ25tZW50IjowLCJTbWFydEZvcmVncm91bmQiOm51bGwsIkJhY2tncm91bmRGaWxsVHlwZSI6MCwiTWFyZ2luIjp7IiRpZCI6IjExNzAiLCJUb3AiOjAuMCwiTGVmdCI6MC4wLCJSaWdodCI6MC4wLCJCb3R0b20iOjAuMH0sIlBhZGRpbmciOnsiJGlkIjoiMTE3MSIsIlRvcCI6MC4wLCJMZWZ0IjowLjAsIlJpZ2h0IjowLjAsIkJvdHRvbSI6MC4wfSwiQmFja2dyb3VuZCI6eyIkaWQiOiIxMTcyIiwiQ29sb3IiOnsiJGlkIjoiMTE3MyIsIkEiOjAsIlIiOjI1NSwiRyI6MjU1LCJCIjoyNTV9fSwiSXNWaXNpYmxlIjp0cnVlLCJXaWR0aCI6MC4wLCJIZWlnaHQiOjAuMCwiQm9yZGVyU3R5bGUiOnsiJGlkIjoiMTE3NCIsIkxpbmVDb2xvciI6bnVsbCwiTGluZVdlaWdodCI6MC4wLCJMaW5lVHlwZSI6MCwiUGFyZW50U3R5bGUiOm51bGx9LCJQYXJlbnRTdHlsZSI6bnVsbH0sIkRhdGVTdHlsZSI6eyIkaWQiOiIxMTc1IiwiRm9udFNldHRpbmdzIjp7IiRpZCI6IjExNzYiLCJGb250U2l6ZSI6OCwiRm9udE5hbWUiOiJTZWdvZSBVSSIsIklzQm9sZCI6dHJ1ZSwiSXNJdGFsaWMiOmZhbHNlLCJJc1VuZGVybGluZWQiOmZhbHNlLCJQYXJlbnRTdHlsZSI6bnVsbH0sIkF1dG9TaXplIjowLCJGb3JlZ3JvdW5kIjp7IiRpZCI6IjExNzciLCJDb2xvciI6eyIkaWQiOiIxMTc4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MTE3OSIsIlRvcCI6MC4wLCJMZWZ0IjowLjAsIlJpZ2h0IjowLjAsIkJvdHRvbSI6MC4wfSwiUGFkZGluZyI6eyIkaWQiOiIxMTgwIiwiVG9wIjowLjAsIkxlZnQiOjAuMCwiUmlnaHQiOjAuMCwiQm90dG9tIjowLjB9LCJCYWNrZ3JvdW5kIjp7IiRpZCI6IjExODEiLCJDb2xvciI6eyIkaWQiOiIxMTgyIiwiQSI6MCwiUiI6MjU1LCJHIjoyNTUsIkIiOjI1NX19LCJJc1Zpc2libGUiOnRydWUsIldpZHRoIjowLjAsIkhlaWdodCI6MC4wLCJCb3JkZXJTdHlsZSI6eyIkaWQiOiIxMTgzIiwiTGluZUNvbG9yIjpudWxsLCJMaW5lV2VpZ2h0IjowLjAsIkxpbmVUeXBlIjowLCJQYXJlbnRTdHlsZSI6bnVsbH0sIlBhcmVudFN0eWxlIjpudWxsfSwiRGF0ZUZvcm1hdCI6eyIkaWQiOiIxMTg0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g1IiwiRm9ybWF0IjowLCJJc1Zpc2libGUiOmZhbHNlLCJMYXN0S25vd25WaXNpYmlsaXR5U3RhdGUiOmZhbHNlfSwiSXNWaXNpYmxlIjp0cnVlLCJQYXJlbnRTdHlsZSI6bnVsbH0sIkluZGV4IjoxNCwiU21hcnREdXJhdGlvbkFjdGl2YXRlZCI6ZmFsc2UsIkRhdGVGb3JtYXQiOnsiJHJlZiI6IjExODQifSwiV2Vla051bWJlcmluZyI6eyIkaWQiOiIxMTg2IiwiRm9ybWF0IjowLCJJc1Zpc2libGUiOmZhbHNlLCJMYXN0S25vd25WaXNpYmlsaXR5U3RhdGUiOmZhbHNlfSwiSWQiOiIzZGU2NDExZi0zMWJjLTQ4YTMtYjYyZC1hNjMxMTFjMDlkYWMiLCJJbXBvcnRJZCI6bnVsbCwiVGl0bGUiOiJEZXBsb3kgQUkgU29sdXRpb24iLCJOb3RlIjpudWxsLCJIeXBlcmxpbmsiOnsiJGlkIjoiMTE4NyIsIkFkZHJlc3MiOiIiLCJTdWJBZGRyZXNzIjoiIn0sIklzQ2hhbmdlZCI6ZmFsc2UsIklzTmV3IjpmYWxzZX19XSwiX21pbGVzdG9uZXMiOltdLCJJZCI6IjAwMDAwMDAwLTAwMDAtMDAwMC0wMDAwLTAwMDAwMDAwMDAwMCIsIklzU2luZ2xlSXRlbVJvdyI6dHJ1ZX0seyIkaWQiOiIxMTg4IiwiX3Rhc2tzIjpbeyIkaWQiOiIxMTg5IiwiX2F0dGFjaGVkTWlsZXN0b25lcyI6W10sIlRhc2tEZWZpbml0aW9uIjp7IiRpZCI6IjExOTAiLCJHcm91cE5hbWUiOm51bGwsIlN0YXJ0RGF0ZSI6IjIwMjQtMTItMjRUMDA6MDA6MDAiLCJFbmREYXRlIjoiMjAyNS0wMS0yMFQyMzo1OTowMCIsIlBlcmNlbnRhZ2VDb21wbGV0ZSI6bnVsbCwiU3R5bGUiOnsiJGlkIjoiMTE5MSIsIlNoYXBlIjo1LCJTaGFwZVRoaWNrbmVzcyI6MCwiRHVyYXRpb25Gb3JtYXQiOjAsIkluY2x1ZGVOb25Xb3JraW5nRGF5c0luRHVyYXRpb24iOmZhbHNlLCJQZXJjZW50YWdlQ29tcGxldGVTdHlsZSI6eyIkaWQiOiIxMTkyIiwiRm9udFNldHRpbmdzIjp7IiRpZCI6IjExOTMiLCJGb250U2l6ZSI6MTAsIkZvbnROYW1lIjoiQ2FsaWJyaSIsIklzQm9sZCI6ZmFsc2UsIklzSXRhbGljIjpmYWxzZSwiSXNVbmRlcmxpbmVkIjpmYWxzZSwiUGFyZW50U3R5bGUiOm51bGx9LCJBdXRvU2l6ZSI6MCwiRm9yZWdyb3VuZCI6eyIkaWQiOiIxMTk0IiwiQ29sb3IiOnsiJGlkIjoiMTE5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5NiIsIlRvcCI6MC4wLCJMZWZ0IjowLjAsIlJpZ2h0IjowLjAsIkJvdHRvbSI6MC4wfSwiUGFkZGluZyI6eyIkaWQiOiIxMTk3IiwiVG9wIjowLjAsIkxlZnQiOjAuMCwiUmlnaHQiOjAuMCwiQm90dG9tIjowLjB9LCJCYWNrZ3JvdW5kIjp7IiRpZCI6IjExOTgiLCJDb2xvciI6eyIkaWQiOiIxMTk5IiwiQSI6ODksIlIiOjAsIkciOjAsIkIiOjB9fSwiSXNWaXNpYmxlIjp0cnVlLCJXaWR0aCI6MC4wLCJIZWlnaHQiOjAuMCwiQm9yZGVyU3R5bGUiOnsiJGlkIjoiMTIwMCIsIkxpbmVDb2xvciI6bnVsbCwiTGluZVdlaWdodCI6MC4wLCJMaW5lVHlwZSI6MCwiUGFyZW50U3R5bGUiOm51bGx9LCJQYXJlbnRTdHlsZSI6bnVsbH0sIkR1cmF0aW9uU3R5bGUiOnsiJGlkIjoiMTIwMSIsIkZvbnRTZXR0aW5ncyI6eyIkaWQiOiIxMjAyIiwiRm9udFNpemUiOjEwLCJGb250TmFtZSI6IkNhbGlicmkiLCJJc0JvbGQiOmZhbHNlLCJJc0l0YWxpYyI6ZmFsc2UsIklzVW5kZXJsaW5lZCI6ZmFsc2UsIlBhcmVudFN0eWxlIjpudWxsfSwiQXV0b1NpemUiOjAsIkZvcmVncm91bmQiOnsiJGlkIjoiMTIwMyIsIkNvbG9yIjp7IiRpZCI6IjEy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A1IiwiVG9wIjowLjAsIkxlZnQiOjAuMCwiUmlnaHQiOjAuMCwiQm90dG9tIjowLjB9LCJQYWRkaW5nIjp7IiRpZCI6IjEyMDYiLCJUb3AiOjAuMCwiTGVmdCI6MC4wLCJSaWdodCI6MC4wLCJCb3R0b20iOjAuMH0sIkJhY2tncm91bmQiOnsiJGlkIjoiMTIwNyIsIkNvbG9yIjp7IiRpZCI6IjEyMDgiLCJBIjowLCJSIjowLCJHIjowLCJCIjowfX0sIklzVmlzaWJsZSI6dHJ1ZSwiV2lkdGgiOjAuMCwiSGVpZ2h0IjowLjAsIkJvcmRlclN0eWxlIjp7IiRpZCI6IjEyMDkiLCJMaW5lQ29sb3IiOm51bGwsIkxpbmVXZWlnaHQiOjAuMCwiTGluZVR5cGUiOjAsIlBhcmVudFN0eWxlIjpudWxsfSwiUGFyZW50U3R5bGUiOm51bGx9LCJIb3Jpem9udGFsQ29ubmVjdG9yU3R5bGUiOnsiJGlkIjoiMTIxMCIsIkxpbmVDb2xvciI6eyIkaWQiOiIxMjExIiwiJHR5cGUiOiJOTFJFLkNvbW1vbi5Eb20uU29saWRDb2xvckJydXNoLCBOTFJFLkNvbW1vbiIsIkNvbG9yIjp7IiRpZCI6IjEyMTIiLCJBIjoyNTUsIlIiOjIwNCwiRyI6MjA0LCJCIjoyMDR9fSwiTGluZVdlaWdodCI6MS4wLCJMaW5lVHlwZSI6MCwiUGFyZW50U3R5bGUiOm51bGx9LCJWZXJ0aWNhbENvbm5lY3RvclN0eWxlIjp7IiRpZCI6IjEyMTMiLCJMaW5lQ29sb3IiOnsiJGlkIjoiMTIxNCIsIiR0eXBlIjoiTkxSRS5Db21tb24uRG9tLlNvbGlkQ29sb3JCcnVzaCwgTkxSRS5Db21tb24iLCJDb2xvciI6eyIkaWQiOiIxMjE1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MTIxNiIsIk1hcmdpbiI6eyIkaWQiOiIxMjE3IiwiVG9wIjowLjAsIkxlZnQiOjQuMCwiUmlnaHQiOjQuMCwiQm90dG9tIjowLjB9LCJQYWRkaW5nIjp7IiRpZCI6IjEyMTgiLCJUb3AiOjAuMCwiTGVmdCI6MC4wLCJSaWdodCI6MC4wLCJCb3R0b20iOjAuMH0sIkJhY2tncm91bmQiOnsiJGlkIjoiMTIxOSIsIkNvbG9yIjp7IiRpZCI6IjEyMjAiLCJBIjoyNTUsIlIiOjI0NiwiRyI6MTQ2LCJCIjowfX0sIklzVmlzaWJsZSI6dHJ1ZSwiV2lkdGgiOjAuMCwiSGVpZ2h0IjoxMC4wLCJCb3JkZXJTdHlsZSI6eyIkaWQiOiIxMjIxIiwiTGluZUNvbG9yIjp7IiRyZWYiOiIxMjYifSwiTGluZVdlaWdodCI6MC4wLCJMaW5lVHlwZSI6MCwiUGFyZW50U3R5bGUiOm51bGx9LCJQYXJlbnRTdHlsZSI6bnVsbH0sIlRpdGxlU3R5bGUiOnsiJGlkIjoiMTIyMiIsIkZvbnRTZXR0aW5ncyI6eyIkaWQiOiIxMjIzIiwiRm9udFNpemUiOjExLCJGb250TmFtZSI6IlNlZ29lIFVJIiwiSXNCb2xkIjp0cnVlLCJJc0l0YWxpYyI6ZmFsc2UsIklzVW5kZXJsaW5lZCI6ZmFsc2UsIlBhcmVudFN0eWxlIjpudWxsfSwiQXV0b1NpemUiOjAsIkZvcmVncm91bmQiOnsiJHJlZiI6IjQyIn0sIk1heFdpZHRoIjo5NjAuMCwiTWF4SGVpZ2h0IjoiSW5maW5pdHkiLCJTbWFydEZvcmVncm91bmRJc0FjdGl2ZSI6ZmFsc2UsIkhvcml6b250YWxBbGlnbm1lbnQiOjIsIlZlcnRpY2FsQWxpZ25tZW50IjowLCJTbWFydEZvcmVncm91bmQiOm51bGwsIkJhY2tncm91bmRGaWxsVHlwZSI6MCwiTWFyZ2luIjp7IiRpZCI6IjEyMjQiLCJUb3AiOjAuMCwiTGVmdCI6MC4wLCJSaWdodCI6MC4wLCJCb3R0b20iOjAuMH0sIlBhZGRpbmciOnsiJGlkIjoiMTIyNSIsIlRvcCI6MC4wLCJMZWZ0IjowLjAsIlJpZ2h0IjowLjAsIkJvdHRvbSI6MC4wfSwiQmFja2dyb3VuZCI6eyIkaWQiOiIxMjI2IiwiQ29sb3IiOnsiJGlkIjoiMTIyNyIsIkEiOjAsIlIiOjI1NSwiRyI6MjU1LCJCIjoyNTV9fSwiSXNWaXNpYmxlIjp0cnVlLCJXaWR0aCI6MC4wLCJIZWlnaHQiOjAuMCwiQm9yZGVyU3R5bGUiOnsiJGlkIjoiMTIyOCIsIkxpbmVDb2xvciI6bnVsbCwiTGluZVdlaWdodCI6MC4wLCJMaW5lVHlwZSI6MCwiUGFyZW50U3R5bGUiOm51bGx9LCJQYXJlbnRTdHlsZSI6bnVsbH0sIkRhdGVTdHlsZSI6eyIkaWQiOiIxMjI5IiwiRm9udFNldHRpbmdzIjp7IiRpZCI6IjEyMzAiLCJGb250U2l6ZSI6OCwiRm9udE5hbWUiOiJTZWdvZSBVSSIsIklzQm9sZCI6dHJ1ZSwiSXNJdGFsaWMiOmZhbHNlLCJJc1VuZGVybGluZWQiOmZhbHNlLCJQYXJlbnRTdHlsZSI6bnVsbH0sIkF1dG9TaXplIjowLCJGb3JlZ3JvdW5kIjp7IiRpZCI6IjEyMzEiLCJDb2xvciI6eyIkaWQiOiIxMjMyIiwiQSI6MjU1LCJSIjoyOSwiRyI6MTYzLCJCIjoxMzF9fSwiTWF4V2lkdGgiOjIwMC4wLCJNYXhIZWlnaHQiOiJJbmZpbml0eSIsIlNtYXJ0Rm9yZWdyb3VuZElzQWN0aXZlIjpmYWxzZSwiSG9yaXpvbnRhbEFsaWdubWVudCI6MCwiVmVydGljYWxBbGlnbm1lbnQiOjAsIlNtYXJ0Rm9yZWdyb3VuZCI6bnVsbCwiQmFja2dyb3VuZEZpbGxUeXBlIjowLCJNYXJnaW4iOnsiJGlkIjoiMTIzMyIsIlRvcCI6MC4wLCJMZWZ0IjowLjAsIlJpZ2h0IjowLjAsIkJvdHRvbSI6MC4wfSwiUGFkZGluZyI6eyIkaWQiOiIxMjM0IiwiVG9wIjowLjAsIkxlZnQiOjAuMCwiUmlnaHQiOjAuMCwiQm90dG9tIjowLjB9LCJCYWNrZ3JvdW5kIjp7IiRpZCI6IjEyMzUiLCJDb2xvciI6eyIkaWQiOiIxMjM2IiwiQSI6MCwiUiI6MjU1LCJHIjoyNTUsIkIiOjI1NX19LCJJc1Zpc2libGUiOnRydWUsIldpZHRoIjowLjAsIkhlaWdodCI6MC4wLCJCb3JkZXJTdHlsZSI6eyIkaWQiOiIxMjM3IiwiTGluZUNvbG9yIjpudWxsLCJMaW5lV2VpZ2h0IjowLjAsIkxpbmVUeXBlIjowLCJQYXJlbnRTdHlsZSI6bnVsbH0sIlBhcmVudFN0eWxlIjpudWxsfSwiRGF0ZUZvcm1hdCI6eyIkaWQiOiIxMjM4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M5IiwiRm9ybWF0IjowLCJJc1Zpc2libGUiOmZhbHNlLCJMYXN0S25vd25WaXNpYmlsaXR5U3RhdGUiOmZhbHNlfSwiSXNWaXNpYmxlIjp0cnVlLCJQYXJlbnRTdHlsZSI6bnVsbH0sIkluZGV4IjoxNSwiU21hcnREdXJhdGlvbkFjdGl2YXRlZCI6ZmFsc2UsIkRhdGVGb3JtYXQiOnsiJHJlZiI6IjEyMzgifSwiV2Vla051bWJlcmluZyI6eyIkaWQiOiIxMjQwIiwiRm9ybWF0IjowLCJJc1Zpc2libGUiOmZhbHNlLCJMYXN0S25vd25WaXNpYmlsaXR5U3RhdGUiOmZhbHNlfSwiSWQiOiJhNjVhZmFhZS03ZTg2LTRjMTYtODk4Mi03ZDQ1OTk2Yjc3YzAiLCJJbXBvcnRJZCI6bnVsbCwiVGl0bGUiOiJFbXBsb3llZSB0cmFpbmluZyIsIk5vdGUiOm51bGwsIkh5cGVybGluayI6eyIkaWQiOiIxMjQxIiwiQWRkcmVzcyI6IiIsIlN1YkFkZHJlc3MiOiIifSwiSXNDaGFuZ2VkIjpmYWxzZSwiSXNOZXciOmZhbHNlfX1dLCJfbWlsZXN0b25lcyI6W10sIklkIjoiMDAwMDAwMDAtMDAwMC0wMDAwLTAwMDAtMDAwMDAwMDAwMDAwIiwiSXNTaW5nbGVJdGVtUm93Ijp0cnVlfV0sIkluZGV4IjowLCJJZCI6ImQ0NWM4Y2RlLWFiMjMtNDJhYS05MjlhLTAxZGEyNmQ1M2NjZCIsIkhlYWRlclRleHQiOm51bGwsIklzRGVmYXVsdCI6dHJ1ZSwiU3R5bGUiOnsiJGlkIjoiMTI0MiIsIkhlYWRlclN0eWxlIjp7IiRpZCI6IjEyNDMiLCJUZXh0U3R5bGUiOnsiJGlkIjoiMTI0NCIsIkZvbnRTZXR0aW5ncyI6eyIkaWQiOiIxMjQ1IiwiRm9udFNpemUiOjExLCJGb250TmFtZSI6IkNhbGlicmkiLCJJc0JvbGQiOmZhbHNlLCJJc0l0YWxpYyI6ZmFsc2UsIklzVW5kZXJsaW5lZCI6ZmFsc2UsIlBhcmVudFN0eWxlIjpudWxsfSwiQXV0b1NpemUiOjIsIkZvcmVncm91bmQiOnsiJGlkIjoiMTI0NiIsIkNvbG9yIjp7IiRpZCI6IjEyNDciLCJBIjoyNTUsIlIiOjAsIkciOjAsIkIiOjB9fSwiTWF4V2lkdGgiOjAuMCwiTWF4SGVpZ2h0IjowLjAsIlNtYXJ0Rm9yZWdyb3VuZElzQWN0aXZlIjpmYWxzZSwiSG9yaXpvbnRhbEFsaWdubWVudCI6MCwiVmVydGljYWxBbGlnbm1lbnQiOjAsIlNtYXJ0Rm9yZWdyb3VuZCI6bnVsbCwiQmFja2dyb3VuZEZpbGxUeXBlIjowLCJNYXJnaW4iOnsiJGlkIjoiMTI0OCIsIlRvcCI6MC4wLCJMZWZ0IjowLjAsIlJpZ2h0IjowLjAsIkJvdHRvbSI6MC4wfSwiUGFkZGluZyI6eyIkaWQiOiIxMjQ5IiwiVG9wIjowLjAsIkxlZnQiOjAuMCwiUmlnaHQiOjAuMCwiQm90dG9tIjowLjB9LCJCYWNrZ3JvdW5kIjpudWxsLCJJc1Zpc2libGUiOnRydWUsIldpZHRoIjowLjAsIkhlaWdodCI6MC4wLCJCb3JkZXJTdHlsZSI6bnVsbCwiUGFyZW50U3R5bGUiOm51bGx9LCJSZWN0YW5nbGVTdHlsZSI6eyIkaWQiOiIxMjUwIiwiTWFyZ2luIjp7IiRpZCI6IjEyNTEiLCJUb3AiOjAuMCwiTGVmdCI6MC4wLCJSaWdodCI6MC4wLCJCb3R0b20iOjAuMH0sIlBhZGRpbmciOnsiJGlkIjoiMTI1MiIsIlRvcCI6MC4wLCJMZWZ0IjowLjAsIlJpZ2h0IjowLjAsIkJvdHRvbSI6MC4wfSwiQmFja2dyb3VuZCI6eyIkaWQiOiIxMjUzIiwiQ29sb3IiOnsiJGlkIjoiMTI1NCIsIkEiOjYzLCJSIjoyNSwiRyI6MTA3LCJCIjozNn19LCJJc1Zpc2libGUiOnRydWUsIldpZHRoIjowLjAsIkhlaWdodCI6MC4wLCJCb3JkZXJTdHlsZSI6eyIkaWQiOiIxMjU1IiwiTGluZUNvbG9yIjp7IiRpZCI6IjEyNTYiLCIkdHlwZSI6Ik5MUkUuQ29tbW9uLkRvbS5Tb2xpZENvbG9yQnJ1c2gsIE5MUkUuQ29tbW9uIiwiQ29sb3IiOnsiJGlkIjoiMTI1NyIsIkEiOjI1NSwiUiI6MjU1LCJHIjowLCJCIjowfX0sIkxpbmVXZWlnaHQiOjAuMCwiTGluZVR5cGUiOjAsIlBhcmVudFN0eWxlIjpudWxsfSwiUGFyZW50U3R5bGUiOm51bGx9LCJNYXJnaW4iOnsiJGlkIjoiMTI1OCIsIlRvcCI6MC4wLCJMZWZ0IjowLjAsIlJpZ2h0IjowLjAsIkJvdHRvbSI6MC4wfSwiUGFkZGluZyI6eyIkaWQiOiIxMjU5IiwiVG9wIjowLjAsIkxlZnQiOjAuMCwiUmlnaHQiOjAuMCwiQm90dG9tIjowLjB9LCJCYWNrZ3JvdW5kIjpudWxsLCJJc1Zpc2libGUiOnRydWUsIldpZHRoIjowLjAsIkhlaWdodCI6MC4wLCJCb3JkZXJTdHlsZSI6bnVsbCwiUGFyZW50U3R5bGUiOm51bGx9LCJCYWNrZ3JvdW5kU3R5bGUiOnsiJGlkIjoiMTI2MCIsIk1hcmdpbiI6eyIkaWQiOiIxMjYxIiwiVG9wIjowLjAsIkxlZnQiOjAuMCwiUmlnaHQiOjAuMCwiQm90dG9tIjowLjB9LCJQYWRkaW5nIjp7IiRpZCI6IjEyNjIiLCJUb3AiOjAuMCwiTGVmdCI6MC4wLCJSaWdodCI6MC4wLCJCb3R0b20iOjAuMH0sIkJhY2tncm91bmQiOnsiJGlkIjoiMTI2MyIsIkNvbG9yIjp7IiRpZCI6IjEyNjQiLCJBIjo1MSwiUiI6MjUsIkciOjEwNywiQiI6MzZ9fSwiSXNWaXNpYmxlIjp0cnVlLCJXaWR0aCI6MC4wLCJIZWlnaHQiOjAuMCwiQm9yZGVyU3R5bGUiOnsiJGlkIjoiMTI2NSIsIkxpbmVDb2xvciI6eyIkaWQiOiIxMjY2IiwiJHR5cGUiOiJOTFJFLkNvbW1vbi5Eb20uU29saWRDb2xvckJydXNoLCBOTFJFLkNvbW1vbiIsIkNvbG9yIjp7IiRpZCI6IjEyNjciLCJBIjoyNTUsIlIiOjI1NSwiRyI6MCwiQiI6MH19LCJMaW5lV2VpZ2h0IjowLjAsIkxpbmVUeXBlIjowLCJQYXJlbnRTdHlsZSI6bnVsbH0sIlBhcmVudFN0eWxlIjpudWxsfSwiTWFyZ2luIjp7IiRpZCI6IjEyNjgiLCJUb3AiOjAuMCwiTGVmdCI6MC4wLCJSaWdodCI6MC4wLCJCb3R0b20iOjAuMH0sIlBhZGRpbmciOnsiJGlkIjoiMTI2OSIsIlRvcCI6MC4wLCJMZWZ0IjowLjAsIlJpZ2h0IjowLjAsIkJvdHRvbSI6MC4wfSwiSXNWaXNpYmxlIjpmYWxzZSwiV2lkdGgiOjAuMCwiSGVpZ2h0IjowLjAsIkJvcmRlclN0eWxlIjpudWxsLCJQYXJlbnRTdHlsZSI6bnVsbH19XSwiSWQiOiJkOTNkMzIxYS1kZjg5LTQ4NGYtYjEyYS1lZmI3YTUyMTgzYzUiLCJJbmRleCI6MiwiSGVhZGVyVGV4dCI6IkZ1bGwgc2NhbGUgaW1wbGVtZW50YXRpb24iLCJTdHlsZSI6eyIkaWQiOiIxMjcwIiwiU3R5bGVJZCI6IjAwMDAwMDAwLTAwMDAtMDAwMC0wMDAwLTAwMDAwMDAwMDAwMCIsIkhlYWRlclN0eWxlIjp7IiRpZCI6IjEyNzEiLCJUZXh0SXNWZXJ0aWNhbCI6ZmFsc2UsIlRleHRTdHlsZSI6eyIkaWQiOiIxMjcyIiwiRm9udFNldHRpbmdzIjp7IiRpZCI6IjEyNzMiLCJGb250U2l6ZSI6MTQsIkZvbnROYW1lIjoiU2Vnb2UgVUkgU2VtaWJvbGQiLCJJc0JvbGQiOmZhbHNlLCJJc0l0YWxpYyI6ZmFsc2UsIklzVW5kZXJsaW5lZCI6ZmFsc2UsIlBhcmVudFN0eWxlIjpudWxsfSwiQXV0b1NpemUiOjIsIkZvcmVncm91bmQiOnsiJGlkIjoiMTI3NCIsIkNvbG9yIjp7IiRpZCI6IjEyNzUiLCJBIjoyNTUsIlIiOjI1NSwiRyI6MjU1LCJCIjoyNTV9fSwiTWF4V2lkdGgiOjExMS43MzQzNzQ5OTk5OTg1MiwiTWF4SGVpZ2h0IjoiSW5maW5pdHkiLCJTbWFydEZvcmVncm91bmRJc0FjdGl2ZSI6ZmFsc2UsIkhvcml6b250YWxBbGlnbm1lbnQiOjAsIlZlcnRpY2FsQWxpZ25tZW50IjowLCJTbWFydEZvcmVncm91bmQiOm51bGwsIkJhY2tncm91bmRGaWxsVHlwZSI6MCwiTWFyZ2luIjp7IiRpZCI6IjEyNzYiLCJUb3AiOjAuMCwiTGVmdCI6MC4wLCJSaWdodCI6MC4wLCJCb3R0b20iOjAuMH0sIlBhZGRpbmciOnsiJGlkIjoiMTI3NyIsIlRvcCI6MC4wLCJMZWZ0IjowLjAsIlJpZ2h0IjowLjAsIkJvdHRvbSI6MC4wfSwiQmFja2dyb3VuZCI6bnVsbCwiSXNWaXNpYmxlIjp0cnVlLCJXaWR0aCI6MC4wLCJIZWlnaHQiOjAuMCwiQm9yZGVyU3R5bGUiOm51bGwsIlBhcmVudFN0eWxlIjpudWxsfSwiUmVjdGFuZ2xlU3R5bGUiOnsiJGlkIjoiMTI3OCIsIk1hcmdpbiI6eyIkaWQiOiIxMjc5IiwiVG9wIjowLjAsIkxlZnQiOjAuMCwiUmlnaHQiOjAuMCwiQm90dG9tIjowLjB9LCJQYWRkaW5nIjp7IiRpZCI6IjEyODAiLCJUb3AiOjAuMCwiTGVmdCI6MC4wLCJSaWdodCI6MC4wLCJCb3R0b20iOjAuMH0sIkJhY2tncm91bmQiOnsiJGlkIjoiMTI4MSIsIkNvbG9yIjp7IiRpZCI6IjEyODIiLCJBIjoyNTUsIlIiOjI0NiwiRyI6MTQ2LCJCIjowfX0sIklzVmlzaWJsZSI6dHJ1ZSwiV2lkdGgiOjAuMCwiSGVpZ2h0IjowLjAsIkJvcmRlclN0eWxlIjp7IiRpZCI6IjEyODMiLCJMaW5lQ29sb3IiOnsiJGlkIjoiMTI4NCIsIiR0eXBlIjoiTkxSRS5Db21tb24uRG9tLlNvbGlkQ29sb3JCcnVzaCwgTkxSRS5Db21tb24iLCJDb2xvciI6eyIkaWQiOiIxMjg1IiwiQSI6MjU1LCJSIjoyNTUsIkciOjI1NSwiQiI6MjU1fX0sIkxpbmVXZWlnaHQiOjAuMCwiTGluZVR5cGUiOjAsIlBhcmVudFN0eWxlIjpudWxsfSwiUGFyZW50U3R5bGUiOm51bGx9LCJNYXJnaW4iOnsiJGlkIjoiMTI4NiIsIlRvcCI6MC4wLCJMZWZ0IjowLjAsIlJpZ2h0IjowLjAsIkJvdHRvbSI6MC4wfSwiUGFkZGluZyI6eyIkaWQiOiIxMjg3IiwiVG9wIjowLjAsIkxlZnQiOjAuMCwiUmlnaHQiOjAuMCwiQm90dG9tIjowLjB9LCJCYWNrZ3JvdW5kIjpudWxsLCJJc1Zpc2libGUiOnRydWUsIldpZHRoIjowLjAsIkhlaWdodCI6MC4wLCJCb3JkZXJTdHlsZSI6bnVsbCwiUGFyZW50U3R5bGUiOm51bGx9LCJCYWNrZ3JvdW5kU3R5bGUiOnsiJGlkIjoiMTI4OCIsIk1hcmdpbiI6eyIkaWQiOiIxMjg5IiwiVG9wIjowLjAsIkxlZnQiOjAuMCwiUmlnaHQiOjAuMCwiQm90dG9tIjowLjB9LCJQYWRkaW5nIjp7IiRpZCI6IjEyOTAiLCJUb3AiOjAuMCwiTGVmdCI6MC4wLCJSaWdodCI6MC4wLCJCb3R0b20iOjAuMH0sIkJhY2tncm91bmQiOnsiJGlkIjoiMTI5MSIsIkNvbG9yIjp7IiRpZCI6IjEyOTIiLCJBIjo1MSwiUiI6MjQ2LCJHIjoxNDYsIkIiOjB9fSwiSXNWaXNpYmxlIjp0cnVlLCJXaWR0aCI6MC4wLCJIZWlnaHQiOjAuMCwiQm9yZGVyU3R5bGUiOnsiJGlkIjoiMTI5MyIsIkxpbmVDb2xvciI6eyIkaWQiOiIxMjk0IiwiJHR5cGUiOiJOTFJFLkNvbW1vbi5Eb20uU29saWRDb2xvckJydXNoLCBOTFJFLkNvbW1vbiIsIkNvbG9yIjp7IiRpZCI6IjEyOTUiLCJBIjoyNTUsIlIiOjI1NSwiRyI6MCwiQiI6MH19LCJMaW5lV2VpZ2h0IjowLjAsIkxpbmVUeXBlIjowLCJQYXJlbnRTdHlsZSI6bnVsbH0sIlBhcmVudFN0eWxlIjpudWxsfSwiSXNBYm92ZVRpbWViYW5kIjpmYWxzZSwiU3BhY2luZyI6MywiRGVmYXVsdFN3aW1sYW5lVGFza1N0eWxlIjp7IiRpZCI6IjEyOTYiLCIkdHlwZSI6Ik5MUkUuQ29tbW9uLkRvbS5TdHlsZXMuRXhwbGljaXRTZXRhYmxlVGFza1N0eWxlLCBOTFJFLkNvbW1vbiIsIlNoYXBlIjoxLCJTaGFwZVRoaWNrbmVzcyI6MCwiRHVyYXRpb25Gb3JtYXQiOjAsIkluY2x1ZGVOb25Xb3JraW5nRGF5c0luRHVyYXRpb24iOmZhbHNlLCJQZXJjZW50YWdlQ29tcGxldGVTdHlsZSI6eyIkaWQiOiIxMjk3IiwiRm9udFNldHRpbmdzIjp7IiRpZCI6IjEyOTgiLCJGb250U2l6ZSI6MTAsIkZvbnROYW1lIjoiQ2FsaWJyaSIsIklzQm9sZCI6ZmFsc2UsIklzSXRhbGljIjpmYWxzZSwiSXNVbmRlcmxpbmVkIjpmYWxzZSwiUGFyZW50U3R5bGUiOm51bGx9LCJBdXRvU2l6ZSI6MCwiRm9yZWdyb3VuZCI6eyIkaWQiOiIxMjk5IiwiQ29sb3IiOnsiJGlkIjoiMTMw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MwMSIsIlRvcCI6MC4wLCJMZWZ0IjowLjAsIlJpZ2h0IjowLjAsIkJvdHRvbSI6MC4wfSwiUGFkZGluZyI6eyIkaWQiOiIxMzAyIiwiVG9wIjowLjAsIkxlZnQiOjAuMCwiUmlnaHQiOjAuMCwiQm90dG9tIjowLjB9LCJCYWNrZ3JvdW5kIjp7IiRpZCI6IjEzMDMiLCJDb2xvciI6eyIkaWQiOiIxMzA0IiwiQSI6MCwiUiI6MCwiRyI6MCwiQiI6MH19LCJJc1Zpc2libGUiOnRydWUsIldpZHRoIjowLjAsIkhlaWdodCI6MC4wLCJCb3JkZXJTdHlsZSI6bnVsbCwiUGFyZW50U3R5bGUiOm51bGx9LCJEdXJhdGlvblN0eWxlIjp7IiRpZCI6IjEzMDUiLCJGb250U2V0dGluZ3MiOnsiJGlkIjoiMTMwNiIsIkZvbnRTaXplIjoxMCwiRm9udE5hbWUiOiJDYWxpYnJpIiwiSXNCb2xkIjpmYWxzZSwiSXNJdGFsaWMiOmZhbHNlLCJJc1VuZGVybGluZWQiOmZhbHNlLCJQYXJlbnRTdHlsZSI6bnVsbH0sIkF1dG9TaXplIjowLCJGb3JlZ3JvdW5kIjp7IiRpZCI6IjEzMDciLCJDb2xvciI6eyIkaWQiOiIxMzA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wOSIsIlRvcCI6MC4wLCJMZWZ0IjowLjAsIlJpZ2h0IjowLjAsIkJvdHRvbSI6MC4wfSwiUGFkZGluZyI6eyIkaWQiOiIxMzEwIiwiVG9wIjowLjAsIkxlZnQiOjAuMCwiUmlnaHQiOjAuMCwiQm90dG9tIjowLjB9LCJCYWNrZ3JvdW5kIjp7IiRpZCI6IjEzMTEiLCJDb2xvciI6eyIkaWQiOiIxMzEyIiwiQSI6MCwiUiI6MCwiRyI6MCwiQiI6MH19LCJJc1Zpc2libGUiOnRydWUsIldpZHRoIjowLjAsIkhlaWdodCI6MC4wLCJCb3JkZXJTdHlsZSI6bnVsbCwiUGFyZW50U3R5bGUiOm51bGx9LCJIb3Jpem9udGFsQ29ubmVjdG9yU3R5bGUiOnsiJGlkIjoiMTMxMyIsIkxpbmVDb2xvciI6eyIkaWQiOiIxMzE0IiwiJHR5cGUiOiJOTFJFLkNvbW1vbi5Eb20uU29saWRDb2xvckJydXNoLCBOTFJFLkNvbW1vbiIsIkNvbG9yIjp7IiRpZCI6IjEzMTUiLCJBIjoyNTUsIlIiOjIwNCwiRyI6MjA0LCJCIjoyMDR9fSwiTGluZVdlaWdodCI6MS4wLCJMaW5lVHlwZSI6MCwiUGFyZW50U3R5bGUiOm51bGx9LCJWZXJ0aWNhbENvbm5lY3RvclN0eWxlIjp7IiRpZCI6IjEzMTYiLCJMaW5lQ29sb3IiOnsiJGlkIjoiMTMxNyIsIiR0eXBlIjoiTkxSRS5Db21tb24uRG9tLlNvbGlkQ29sb3JCcnVzaCwgTkxSRS5Db21tb24iLCJDb2xvciI6eyIkaWQiOiIxMzE4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TMxOSIsIk1hcmdpbiI6eyIkaWQiOiIxMzIwIiwiVG9wIjowLjAsIkxlZnQiOjQuMCwiUmlnaHQiOjQuMCwiQm90dG9tIjowLjB9LCJQYWRkaW5nIjp7IiRpZCI6IjEzMjEiLCJUb3AiOjAuMCwiTGVmdCI6MC4wLCJSaWdodCI6MC4wLCJCb3R0b20iOjAuMH0sIkJhY2tncm91bmQiOnsiJGlkIjoiMTMyMiIsIkNvbG9yIjp7IiRpZCI6IjEzMjMiLCJBIjoyNTUsIlIiOjI0NiwiRyI6MTQ2LCJCIjowfX0sIklzVmlzaWJsZSI6dHJ1ZSwiV2lkdGgiOjAuMCwiSGVpZ2h0IjoxMC4wLCJCb3JkZXJTdHlsZSI6eyIkaWQiOiIxMzI0IiwiTGluZUNvbG9yIjp7IiRpZCI6IjEzMjUiLCIkdHlwZSI6Ik5MUkUuQ29tbW9uLkRvbS5Tb2xpZENvbG9yQnJ1c2gsIE5MUkUuQ29tbW9uIiwiQ29sb3IiOnsiJGlkIjoiMTMyNiIsIkEiOjI1NSwiUiI6MjM0LCJHIjoyMiwiQiI6MzB9fSwiTGluZVdlaWdodCI6MC4wLCJMaW5lVHlwZSI6MCwiUGFyZW50U3R5bGUiOm51bGx9LCJQYXJlbnRTdHlsZSI6bnVsbH0sIlRpdGxlU3R5bGUiOnsiJGlkIjoiMTMyNyIsIkZvbnRTZXR0aW5ncyI6eyIkaWQiOiIxMzI4IiwiRm9udFNpemUiOjExLCJGb250TmFtZSI6IlNlZ29lIFVJIiwiSXNCb2xkIjp0cnVlLCJJc0l0YWxpYyI6ZmFsc2UsIklzVW5kZXJsaW5lZCI6ZmFsc2UsIlBhcmVudFN0eWxlIjpudWxsfSwiQXV0b1NpemUiOjAsIkZvcmVncm91bmQiOnsiJGlkIjoiMTMyOSIsIkNvbG9yIjp7IiRpZCI6IjEzMzAiLCJBIjoyNTUsIlIiOjg5LCJHIjo4OSwiQiI6ODl9fSwiTWF4V2lkdGgiOjIwMC4wLCJNYXhIZWlnaHQiOiJJbmZpbml0eSIsIlNtYXJ0Rm9yZWdyb3VuZElzQWN0aXZlIjpmYWxzZSwiSG9yaXpvbnRhbEFsaWdubWVudCI6MCwiVmVydGljYWxBbGlnbm1lbnQiOjAsIlNtYXJ0Rm9yZWdyb3VuZCI6bnVsbCwiQmFja2dyb3VuZEZpbGxUeXBlIjowLCJNYXJnaW4iOnsiJGlkIjoiMTMzMSIsIlRvcCI6MC4wLCJMZWZ0IjowLjAsIlJpZ2h0IjowLjAsIkJvdHRvbSI6MC4wfSwiUGFkZGluZyI6eyIkaWQiOiIxMzMyIiwiVG9wIjowLjAsIkxlZnQiOjAuMCwiUmlnaHQiOjAuMCwiQm90dG9tIjowLjB9LCJCYWNrZ3JvdW5kIjp7IiRpZCI6IjEzMzMiLCJDb2xvciI6eyIkaWQiOiIxMzM0IiwiQSI6MCwiUiI6MCwiRyI6MCwiQiI6MH19LCJJc1Zpc2libGUiOnRydWUsIldpZHRoIjowLjAsIkhlaWdodCI6MC4wLCJCb3JkZXJTdHlsZSI6bnVsbCwiUGFyZW50U3R5bGUiOm51bGx9LCJEYXRlU3R5bGUiOnsiJGlkIjoiMTMzNSIsIkZvbnRTZXR0aW5ncyI6eyIkaWQiOiIxMzM2IiwiRm9udFNpemUiOjgsIkZvbnROYW1lIjoiU2Vnb2UgVUkiLCJJc0JvbGQiOnRydWUsIklzSXRhbGljIjpmYWxzZSwiSXNVbmRlcmxpbmVkIjpmYWxzZSwiUGFyZW50U3R5bGUiOm51bGx9LCJBdXRvU2l6ZSI6MCwiRm9yZWdyb3VuZCI6eyIkaWQiOiIxMzM3IiwiQ29sb3IiOnsiJGlkIjoiMTMzOCIsIkEiOjI1NSwiUiI6MjksIkciOjE2MywiQiI6MTMxfX0sIk1heFdpZHRoIjoyMDAuMCwiTWF4SGVpZ2h0IjoiSW5maW5pdHkiLCJTbWFydEZvcmVncm91bmRJc0FjdGl2ZSI6ZmFsc2UsIkhvcml6b250YWxBbGlnbm1lbnQiOjAsIlZlcnRpY2FsQWxpZ25tZW50IjowLCJTbWFydEZvcmVncm91bmQiOm51bGwsIkJhY2tncm91bmRGaWxsVHlwZSI6MCwiTWFyZ2luIjp7IiRpZCI6IjEzMzkiLCJUb3AiOjAuMCwiTGVmdCI6MC4wLCJSaWdodCI6MC4wLCJCb3R0b20iOjAuMH0sIlBhZGRpbmciOnsiJGlkIjoiMTM0MCIsIlRvcCI6MC4wLCJMZWZ0IjowLjAsIlJpZ2h0IjowLjAsIkJvdHRvbSI6MC4wfSwiQmFja2dyb3VuZCI6eyIkaWQiOiIxMzQxIiwiQ29sb3IiOnsiJGlkIjoiMTM0MiIsIkEiOjAsIlIiOjAsIkciOjAsIkIiOjB9fSwiSXNWaXNpYmxlIjp0cnVlLCJXaWR0aCI6MC4wLCJIZWlnaHQiOjAuMCwiQm9yZGVyU3R5bGUiOm51bGwsIlBhcmVudFN0eWxlIjpudWxsfSwiRGF0ZUZvcm1hdCI6eyIkaWQiOiIxMzQz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Q0IiwiRm9ybWF0IjowLCJJc1Zpc2libGUiOmZhbHNlLCJMYXN0S25vd25WaXNpYmlsaXR5U3RhdGUiOmZhbHNlfSwiSXNWaXNpYmxlIjp0cnVlLCJQYXJlbnRTdHlsZSI6bnVsbCwiX2V4cGxpY2l0bHlTZXQiOnsiJGlkIjoiMTM0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MzQ2IiwiU2hhcGUiOjIsIkNvbm5lY3Rvck1hcmdpbiI6eyIkaWQiOiIxMzQ3IiwiVG9wIjowLjAsIkxlZnQiOjIuMCwiUmlnaHQiOjIuMCwiQm90dG9tIjowLjB9LCJDb25uZWN0b3JTdHlsZSI6eyIkaWQiOiIxMzQ4IiwiTGluZUNvbG9yIjp7IiRpZCI6IjEzNDkiLCIkdHlwZSI6Ik5MUkUuQ29tbW9uLkRvbS5Tb2xpZENvbG9yQnJ1c2gsIE5MUkUuQ29tbW9uIiwiQ29sb3IiOnsiJGlkIjoiMTM1MCIsIkEiOjEyNywiUiI6NzksIkciOjEyOSwiQiI6MTg5fX0sIkxpbmVXZWlnaHQiOjEuMCwiTGluZVR5cGUiOjAsIlBhcmVudFN0eWxlIjpudWxsfSwiSXNCZWxvd1RpbWViYW5kIjpmYWxzZSwiUG9zaXRpb25PblRhc2siOjEsIkhpZGVEYXRlIjpmYWxzZSwiU2hhcGVTaXplIjoxLCJTcGFjaW5nIjowLjAsIlBhZGRpbmciOnsiJGlkIjoiMTM1MSIsIlRvcCI6NS4wLCJMZWZ0IjozLjAsIlJpZ2h0IjowLjAsIkJvdHRvbSI6Mi4wfSwiU2hhcGVTdHlsZSI6eyIkaWQiOiIxMzUyIiwiTWFyZ2luIjp7IiRpZCI6IjEzNTMiLCJUb3AiOjAuMCwiTGVmdCI6MC4wLCJSaWdodCI6MC4wLCJCb3R0b20iOjAuMH0sIlBhZGRpbmciOnsiJGlkIjoiMTM1NCIsIlRvcCI6MC4wLCJMZWZ0IjowLjAsIlJpZ2h0IjowLjAsIkJvdHRvbSI6MC4wfSwiQmFja2dyb3VuZCI6eyIkaWQiOiIxMzU1IiwiQ29sb3IiOnsiJGlkIjoiMTM1NiIsIkEiOjI1NSwiUiI6MjQ2LCJHIjoxNDYsIkIiOjB9fSwiSXNWaXNpYmxlIjp0cnVlLCJXaWR0aCI6MTMuMCwiSGVpZ2h0IjoxMy4wLCJCb3JkZXJTdHlsZSI6eyIkaWQiOiIxMzU3IiwiTGluZUNvbG9yIjp7IiRpZCI6IjEzNTgiLCIkdHlwZSI6Ik5MUkUuQ29tbW9uLkRvbS5Tb2xpZENvbG9yQnJ1c2gsIE5MUkUuQ29tbW9uIiwiQ29sb3IiOnsiJGlkIjoiMTM1OSIsIkEiOjI1NSwiUiI6MjM0LCJHIjoyMiwiQiI6MzB9fSwiTGluZVdlaWdodCI6MC4wLCJMaW5lVHlwZSI6MCwiUGFyZW50U3R5bGUiOm51bGx9LCJQYXJlbnRTdHlsZSI6bnVsbH0sIlRpdGxlU3R5bGUiOnsiJGlkIjoiMTM2MCIsIkZvbnRTZXR0aW5ncyI6eyIkaWQiOiIxMzYxIiwiRm9udFNpemUiOjEyLCJGb250TmFtZSI6IlNlZ29lIFVJIFNlbWlib2xkIiwiSXNCb2xkIjp0cnVlLCJJc0l0YWxpYyI6ZmFsc2UsIklzVW5kZXJsaW5lZCI6ZmFsc2UsIlBhcmVudFN0eWxlIjpudWxsfSwiQXV0b1NpemUiOjAsIkZvcmVncm91bmQiOnsiJGlkIjoiMTM2MiIsIkNvbG9yIjp7IiRpZCI6IjEzNjMiLCJBIjoyNTUsIlIiOjg5LCJHIjo4OSwiQiI6ODl9fSwiTWF4V2lkdGgiOjIwMC4wLCJNYXhIZWlnaHQiOiJJbmZpbml0eSIsIlNtYXJ0Rm9yZWdyb3VuZElzQWN0aXZlIjpmYWxzZSwiSG9yaXpvbnRhbEFsaWdubWVudCI6MCwiVmVydGljYWxBbGlnbm1lbnQiOjAsIlNtYXJ0Rm9yZWdyb3VuZCI6bnVsbCwiQmFja2dyb3VuZEZpbGxUeXBlIjowLCJNYXJnaW4iOnsiJGlkIjoiMTM2NCIsIlRvcCI6MC4wLCJMZWZ0IjowLjAsIlJpZ2h0IjowLjAsIkJvdHRvbSI6MC4wfSwiUGFkZGluZyI6eyIkaWQiOiIxMzY1IiwiVG9wIjowLjAsIkxlZnQiOjAuMCwiUmlnaHQiOjAuMCwiQm90dG9tIjowLjB9LCJCYWNrZ3JvdW5kIjp7IiRpZCI6IjEzNjYiLCJDb2xvciI6eyIkaWQiOiIxMzY3IiwiQSI6MCwiUiI6MCwiRyI6MCwiQiI6MH19LCJJc1Zpc2libGUiOnRydWUsIldpZHRoIjowLjAsIkhlaWdodCI6MC4wLCJCb3JkZXJTdHlsZSI6bnVsbCwiUGFyZW50U3R5bGUiOm51bGx9LCJEYXRlU3R5bGUiOnsiJGlkIjoiMTM2OCIsIkZvbnRTZXR0aW5ncyI6eyIkaWQiOiIxMzY5IiwiRm9udFNpemUiOjEwLCJGb250TmFtZSI6IlNlZ29lIFVJIiwiSXNCb2xkIjp0cnVlLCJJc0l0YWxpYyI6ZmFsc2UsIklzVW5kZXJsaW5lZCI6ZmFsc2UsIlBhcmVudFN0eWxlIjpudWxsfSwiQXV0b1NpemUiOjAsIkZvcmVncm91bmQiOnsiJGlkIjoiMTM3MCIsIkNvbG9yIjp7IiRpZCI6IjEzNzE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zNzIiLCJUb3AiOjAuMCwiTGVmdCI6MC4wLCJSaWdodCI6MC4wLCJCb3R0b20iOjAuMH0sIlBhZGRpbmciOnsiJGlkIjoiMTM3MyIsIlRvcCI6MC4wLCJMZWZ0IjowLjAsIlJpZ2h0IjowLjAsIkJvdHRvbSI6MC4wfSwiQmFja2dyb3VuZCI6eyIkaWQiOiIxMzc0IiwiQ29sb3IiOnsiJGlkIjoiMTM3NSIsIkEiOjAsIlIiOjAsIkciOjAsIkIiOjB9fSwiSXNWaXNpYmxlIjp0cnVlLCJXaWR0aCI6MC4wLCJIZWlnaHQiOjAuMCwiQm9yZGVyU3R5bGUiOm51bGwsIlBhcmVudFN0eWxlIjpudWxsfSwiRGF0ZUZvcm1hdCI6eyIkaWQiOiIxMzc2IiwiRm9ybWF0U3RyaW5nIjoiTS9kIiwiU2VwYXJhdG9yIjoiLyIsIlVzZUludGVybmF0aW9uYWxEYXRlRm9ybWF0IjpmYWxzZSwiRGF0ZUlzVmlzaWJsZSI6dHJ1ZSwiVGltZUlzVmlzaWJsZSI6ZmFsc2UsIkhvdXJEaWdpdHMiOjEsIkFtUG1EZXNpZ25hdG9yIjoyLCJUcmltMDBNaW51dGVzIjpmYWxzZSwiTGFzdEtub3duVmlzaWJpbGl0eVN0YXRlIjp7IiRpZCI6IjEzNzciLCJEYXRlUGFydElzVmlzaWJsZSI6dHJ1ZSwiVGltZVBhcnRJc1Zpc2libGUiOmZhbHNlfX0sIldlZWtOdW1iZXJpbmciOnsiJGlkIjoiMTM3OCIsIkZvcm1hdCI6MCwiSXNWaXNpYmxlIjpmYWxzZSwiTGFzdEtub3duVmlzaWJpbGl0eVN0YXRlIjpmYWxzZX0sIklzVmlzaWJsZSI6dHJ1ZSwiUGFyZW50U3R5bGUiOm51bGx9LCJEZWZhdWx0U3dpbWxhbmVNaWxlc3RvbmVTdHlsZSI6eyIkaWQiOiIxMzc5IiwiVGl0bGVQb3NpdGlvbiI6IlJpZ2h0IiwiRGF0ZVBvc2l0aW9uIjoiTGVmdCIsIlNoYXBlVHlwZSI6MiwiU2hhcGVTaXplIjoxLCJTcGFjaW5nIjo1LCJTaGFwZVN0eWxlIjp7IiRpZCI6IjEzODAiLCJNYXJnaW4iOnsiJGlkIjoiMTM4MSIsIlRvcCI6MC4wLCJMZWZ0IjowLjAsIlJpZ2h0IjowLjAsIkJvdHRvbSI6MC4wfSwiUGFkZGluZyI6eyIkaWQiOiIxMzgyIiwiVG9wIjowLjAsIkxlZnQiOjAuMCwiUmlnaHQiOjAuMCwiQm90dG9tIjowLjB9LCJCYWNrZ3JvdW5kIjp7IiRpZCI6IjEzODMiLCJDb2xvciI6eyIkaWQiOiIxMzg0IiwiQSI6MjU1LCJSIjoyNDYsIkciOjE0NiwiQiI6MH19LCJJc1Zpc2libGUiOnRydWUsIldpZHRoIjoxMy4wLCJIZWlnaHQiOjEzLjAsIkJvcmRlclN0eWxlIjp7IiRpZCI6IjEzODUiLCJMaW5lQ29sb3IiOnsiJGlkIjoiMTM4NiIsIiR0eXBlIjoiTkxSRS5Db21tb24uRG9tLlNvbGlkQ29sb3JCcnVzaCwgTkxSRS5Db21tb24iLCJDb2xvciI6eyIkaWQiOiIxMzg3IiwiQSI6MjU1LCJSIjoyMzQsIkciOjIyLCJCIjozMH19LCJMaW5lV2VpZ2h0IjowLjAsIkxpbmVUeXBlIjowLCJQYXJlbnRTdHlsZSI6bnVsbH0sIlBhcmVudFN0eWxlIjpudWxsfSwiVGl0bGVTdHlsZSI6eyIkaWQiOiIxMzg4IiwiRm9udFNldHRpbmdzIjp7IiRpZCI6IjEzODkiLCJGb250U2l6ZSI6MTIsIkZvbnROYW1lIjoiU2Vnb2UgVUkgU2VtaWJvbGQiLCJJc0JvbGQiOnRydWUsIklzSXRhbGljIjpmYWxzZSwiSXNVbmRlcmxpbmVkIjpmYWxzZSwiUGFyZW50U3R5bGUiOm51bGx9LCJBdXRvU2l6ZSI6MCwiRm9yZWdyb3VuZCI6eyIkaWQiOiIxMzkwIiwiQ29sb3IiOnsiJGlkIjoiMTM5MSIsIkEiOjI1NSwiUiI6ODksIkciOjg5LCJCIjo4OX19LCJNYXhXaWR0aCI6MjAwLjAsIk1heEhlaWdodCI6IkluZmluaXR5IiwiU21hcnRGb3JlZ3JvdW5kSXNBY3RpdmUiOmZhbHNlLCJIb3Jpem9udGFsQWxpZ25tZW50IjowLCJWZXJ0aWNhbEFsaWdubWVudCI6MCwiU21hcnRGb3JlZ3JvdW5kIjpudWxsLCJCYWNrZ3JvdW5kRmlsbFR5cGUiOjAsIk1hcmdpbiI6eyIkaWQiOiIxMzkyIiwiVG9wIjowLjAsIkxlZnQiOjAuMCwiUmlnaHQiOjAuMCwiQm90dG9tIjowLjB9LCJQYWRkaW5nIjp7IiRpZCI6IjEzOTMiLCJUb3AiOjAuMCwiTGVmdCI6MC4wLCJSaWdodCI6MC4wLCJCb3R0b20iOjAuMH0sIkJhY2tncm91bmQiOnsiJGlkIjoiMTM5NCIsIkNvbG9yIjp7IiRpZCI6IjEzOTUiLCJBIjowLCJSIjowLCJHIjowLCJCIjowfX0sIklzVmlzaWJsZSI6dHJ1ZSwiV2lkdGgiOjAuMCwiSGVpZ2h0IjowLjAsIkJvcmRlclN0eWxlIjpudWxsLCJQYXJlbnRTdHlsZSI6bnVsbH0sIkRhdGVTdHlsZSI6eyIkaWQiOiIxMzk2IiwiRm9udFNldHRpbmdzIjp7IiRpZCI6IjEzOTciLCJGb250U2l6ZSI6MTAsIkZvbnROYW1lIjoiU2Vnb2UgVUkiLCJJc0JvbGQiOnRydWUsIklzSXRhbGljIjpmYWxzZSwiSXNVbmRlcmxpbmVkIjpmYWxzZSwiUGFyZW50U3R5bGUiOm51bGx9LCJBdXRvU2l6ZSI6MCwiRm9yZWdyb3VuZCI6eyIkaWQiOiIxMzk4IiwiQ29sb3IiOnsiJGlkIjoiMTM5O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QwMCIsIlRvcCI6MC4wLCJMZWZ0IjowLjAsIlJpZ2h0IjowLjAsIkJvdHRvbSI6MC4wfSwiUGFkZGluZyI6eyIkaWQiOiIxNDAxIiwiVG9wIjowLjAsIkxlZnQiOjAuMCwiUmlnaHQiOjAuMCwiQm90dG9tIjowLjB9LCJCYWNrZ3JvdW5kIjp7IiRpZCI6IjE0MDIiLCJDb2xvciI6eyIkaWQiOiIxNDAzIiwiQSI6MCwiUiI6MCwiRyI6MCwiQiI6MH19LCJJc1Zpc2libGUiOnRydWUsIldpZHRoIjowLjAsIkhlaWdodCI6MC4wLCJCb3JkZXJTdHlsZSI6bnVsbCwiUGFyZW50U3R5bGUiOm51bGx9LCJEYXRlRm9ybWF0Ijp7IiRpZCI6IjE0MDQiLCJGb3JtYXRTdHJpbmciOiJNL2QiLCJTZXBhcmF0b3IiOiIvIiwiVXNlSW50ZXJuYXRpb25hbERhdGVGb3JtYXQiOmZhbHNlLCJEYXRlSXNWaXNpYmxlIjp0cnVlLCJUaW1lSXNWaXNpYmxlIjpmYWxzZSwiSG91ckRpZ2l0cyI6MSwiQW1QbURlc2lnbmF0b3IiOjIsIlRyaW0wME1pbnV0ZXMiOmZhbHNlLCJMYXN0S25vd25WaXNpYmlsaXR5U3RhdGUiOnsiJGlkIjoiMTQwNSIsIkRhdGVQYXJ0SXNWaXNpYmxlIjp0cnVlLCJUaW1lUGFydElzVmlzaWJsZSI6ZmFsc2V9fSwiV2Vla051bWJlcmluZyI6eyIkaWQiOiIxNDA2IiwiRm9ybWF0IjowLCJJc1Zpc2libGUiOmZhbHNlLCJMYXN0S25vd25WaXNpYmlsaXR5U3RhdGUiOmZhbHNlfSwiSXNWaXNpYmxlIjp0cnVlLCJQYXJlbnRTdHlsZSI6bnVsbH0sIkRlZmF1bHRTd2ltbGFuZUFjdGl2aXR5U3R5bGUiOnsiJGlkIjoiMTQwNyIsIkhlYWRlclN0eWxlIjp7IiRpZCI6IjE0MDgiLCJUZXh0U3R5bGUiOnsiJGlkIjoiMTQwOSIsIkZvbnRTZXR0aW5ncyI6eyIkaWQiOiIxNDEwIiwiRm9udFNpemUiOjExLCJGb250TmFtZSI6IkNhbGlicmkiLCJJc0JvbGQiOmZhbHNlLCJJc0l0YWxpYyI6ZmFsc2UsIklzVW5kZXJsaW5lZCI6ZmFsc2UsIlBhcmVudFN0eWxlIjpudWxsfSwiQXV0b1NpemUiOjIsIkZvcmVncm91bmQiOnsiJGlkIjoiMTQxMSIsIkNvbG9yIjp7IiRpZCI6IjE0MTIiLCJBIjoyNTUsIlIiOjAsIkciOjAsIkIiOjB9fSwiTWF4V2lkdGgiOjAuMCwiTWF4SGVpZ2h0IjowLjAsIlNtYXJ0Rm9yZWdyb3VuZElzQWN0aXZlIjpmYWxzZSwiSG9yaXpvbnRhbEFsaWdubWVudCI6MCwiVmVydGljYWxBbGlnbm1lbnQiOjAsIlNtYXJ0Rm9yZWdyb3VuZCI6bnVsbCwiQmFja2dyb3VuZEZpbGxUeXBlIjowLCJNYXJnaW4iOnsiJGlkIjoiMTQxMyIsIlRvcCI6MC4wLCJMZWZ0IjowLjAsIlJpZ2h0IjowLjAsIkJvdHRvbSI6MC4wfSwiUGFkZGluZyI6eyIkaWQiOiIxNDE0IiwiVG9wIjowLjAsIkxlZnQiOjAuMCwiUmlnaHQiOjAuMCwiQm90dG9tIjowLjB9LCJCYWNrZ3JvdW5kIjpudWxsLCJJc1Zpc2libGUiOnRydWUsIldpZHRoIjowLjAsIkhlaWdodCI6MC4wLCJCb3JkZXJTdHlsZSI6bnVsbCwiUGFyZW50U3R5bGUiOm51bGx9LCJSZWN0YW5nbGVTdHlsZSI6eyIkaWQiOiIxNDE1IiwiTWFyZ2luIjp7IiRpZCI6IjE0MTYiLCJUb3AiOjAuMCwiTGVmdCI6MC4wLCJSaWdodCI6MC4wLCJCb3R0b20iOjAuMH0sIlBhZGRpbmciOnsiJGlkIjoiMTQxNyIsIlRvcCI6MC4wLCJMZWZ0IjowLjAsIlJpZ2h0IjowLjAsIkJvdHRvbSI6MC4wfSwiQmFja2dyb3VuZCI6eyIkaWQiOiIxNDE4IiwiQ29sb3IiOnsiJGlkIjoiMTQxOSIsIkEiOjYzLCJSIjoyNDYsIkciOjE0NiwiQiI6MH19LCJJc1Zpc2libGUiOnRydWUsIldpZHRoIjowLjAsIkhlaWdodCI6MC4wLCJCb3JkZXJTdHlsZSI6eyIkaWQiOiIxNDIwIiwiTGluZUNvbG9yIjp7IiRpZCI6IjE0MjEiLCIkdHlwZSI6Ik5MUkUuQ29tbW9uLkRvbS5Tb2xpZENvbG9yQnJ1c2gsIE5MUkUuQ29tbW9uIiwiQ29sb3IiOnsiJGlkIjoiMTQyMiIsIkEiOjI1NSwiUiI6MjU1LCJHIjowLCJCIjowfX0sIkxpbmVXZWlnaHQiOjAuMCwiTGluZVR5cGUiOjAsIlBhcmVudFN0eWxlIjpudWxsfSwiUGFyZW50U3R5bGUiOm51bGx9LCJNYXJnaW4iOnsiJGlkIjoiMTQyMyIsIlRvcCI6MC4wLCJMZWZ0IjowLjAsIlJpZ2h0IjowLjAsIkJvdHRvbSI6MC4wfSwiUGFkZGluZyI6eyIkaWQiOiIxNDI0IiwiVG9wIjowLjAsIkxlZnQiOjAuMCwiUmlnaHQiOjAuMCwiQm90dG9tIjowLjB9LCJCYWNrZ3JvdW5kIjpudWxsLCJJc1Zpc2libGUiOnRydWUsIldpZHRoIjowLjAsIkhlaWdodCI6MC4wLCJCb3JkZXJTdHlsZSI6bnVsbCwiUGFyZW50U3R5bGUiOm51bGx9LCJCYWNrZ3JvdW5kU3R5bGUiOnsiJGlkIjoiMTQyNSIsIk1hcmdpbiI6eyIkaWQiOiIxNDI2IiwiVG9wIjowLjAsIkxlZnQiOjAuMCwiUmlnaHQiOjAuMCwiQm90dG9tIjowLjB9LCJQYWRkaW5nIjp7IiRpZCI6IjE0MjciLCJUb3AiOjAuMCwiTGVmdCI6MC4wLCJSaWdodCI6MC4wLCJCb3R0b20iOjAuMH0sIkJhY2tncm91bmQiOnsiJGlkIjoiMTQyOCIsIkNvbG9yIjp7IiRpZCI6IjE0MjkiLCJBIjo1MSwiUiI6MjQ2LCJHIjoxNDYsIkIiOjB9fSwiSXNWaXNpYmxlIjp0cnVlLCJXaWR0aCI6MC4wLCJIZWlnaHQiOjAuMCwiQm9yZGVyU3R5bGUiOnsiJGlkIjoiMTQzMCIsIkxpbmVDb2xvciI6eyIkaWQiOiIxNDMxIiwiJHR5cGUiOiJOTFJFLkNvbW1vbi5Eb20uU29saWRDb2xvckJydXNoLCBOTFJFLkNvbW1vbiIsIkNvbG9yIjp7IiRpZCI6IjE0MzIiLCJBIjoyNTUsIlIiOjIzNCwiRyI6MjIsIkIiOjMwfX0sIkxpbmVXZWlnaHQiOjAuMCwiTGluZVR5cGUiOjAsIlBhcmVudFN0eWxlIjpudWxsfSwiUGFyZW50U3R5bGUiOm51bGx9LCJNYXJnaW4iOnsiJGlkIjoiMTQzMyIsIlRvcCI6MC4wLCJMZWZ0IjowLjAsIlJpZ2h0IjowLjAsIkJvdHRvbSI6MC4wfSwiUGFkZGluZyI6eyIkaWQiOiIxNDM0IiwiVG9wIjowLjAsIkxlZnQiOjAuMCwiUmlnaHQiOjAuMCwiQm90dG9tIjowLjB9LCJJc1Zpc2libGUiOnRydWUsIldpZHRoIjowLjAsIkhlaWdodCI6MC4wLCJCb3JkZXJTdHlsZSI6bnVsbCwiUGFyZW50U3R5bGUiOm51bGx9LCJNYXJnaW4iOnsiJGlkIjoiMTQzNSIsIlRvcCI6MC4wLCJMZWZ0IjowLjAsIlJpZ2h0IjowLjAsIkJvdHRvbSI6MC4wfSwiUGFkZGluZyI6eyIkaWQiOiIxNDM2IiwiVG9wIjowLjAsIkxlZnQiOjAuMCwiUmlnaHQiOjAuMCwiQm90dG9tIjowLjB9LCJJc1Zpc2libGUiOnRydWUsIldpZHRoIjowLjAsIkhlaWdodCI6MC4wLCJCb3JkZXJTdHlsZSI6eyIkaWQiOiIxNDM3IiwiTGluZUNvbG9yIjpudWxsLCJMaW5lV2VpZ2h0IjowLjAsIkxpbmVUeXBlIjowLCJQYXJlbnRTdHlsZSI6bnVsbH0sIlBhcmVudFN0eWxlIjpudWxsfX0seyIkaWQiOiIxNDM4IiwiX2FjdGl2aXRpZXMiOlt7IiRpZCI6IjE0MzkiLCJfcm93cyI6W3siJGlkIjoiMTQ0MCIsIl90YXNrcyI6W3siJGlkIjoiMTQ0MSIsIl9hdHRhY2hlZE1pbGVzdG9uZXMiOltdLCJUYXNrRGVmaW5pdGlvbiI6eyIkaWQiOiIxNDQyIiwiR3JvdXBOYW1lIjpudWxsLCJTdGFydERhdGUiOiIyMDI0LTA2LTA3VDAwOjAwOjAwIiwiRW5kRGF0ZSI6IjIwMjQtMDYtMDdUMjM6NTk6MDAiLCJQZXJjZW50YWdlQ29tcGxldGUiOm51bGwsIlN0eWxlIjp7IiRpZCI6IjE0NDMiLCJTaGFwZSI6NiwiU2hhcGVUaGlja25lc3MiOjAsIkR1cmF0aW9uRm9ybWF0IjowLCJJbmNsdWRlTm9uV29ya2luZ0RheXNJbkR1cmF0aW9uIjpmYWxzZSwiUGVyY2VudGFnZUNvbXBsZXRlU3R5bGUiOnsiJGlkIjoiMTQ0NCIsIkZvbnRTZXR0aW5ncyI6eyIkaWQiOiIxNDQ1IiwiRm9udFNpemUiOjEwLCJGb250TmFtZSI6IkNhbGlicmkiLCJJc0JvbGQiOmZhbHNlLCJJc0l0YWxpYyI6ZmFsc2UsIklzVW5kZXJsaW5lZCI6ZmFsc2UsIlBhcmVudFN0eWxlIjpudWxsfSwiQXV0b1NpemUiOjAsIkZvcmVncm91bmQiOnsiJGlkIjoiMTQ0NiIsIkNvbG9yIjp7IiRpZCI6IjE0N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0NDgiLCJUb3AiOjAuMCwiTGVmdCI6MC4wLCJSaWdodCI6MC4wLCJCb3R0b20iOjAuMH0sIlBhZGRpbmciOnsiJGlkIjoiMTQ0OSIsIlRvcCI6MC4wLCJMZWZ0IjowLjAsIlJpZ2h0IjowLjAsIkJvdHRvbSI6MC4wfSwiQmFja2dyb3VuZCI6eyIkaWQiOiIxNDUwIiwiQ29sb3IiOnsiJGlkIjoiMTQ1MSIsIkEiOjAsIlIiOjAsIkciOjAsIkIiOjB9fSwiSXNWaXNpYmxlIjp0cnVlLCJXaWR0aCI6MC4wLCJIZWlnaHQiOjAuMCwiQm9yZGVyU3R5bGUiOnsiJGlkIjoiMTQ1MiIsIkxpbmVDb2xvciI6bnVsbCwiTGluZVdlaWdodCI6MC4wLCJMaW5lVHlwZSI6MCwiUGFyZW50U3R5bGUiOm51bGx9LCJQYXJlbnRTdHlsZSI6bnVsbH0sIkR1cmF0aW9uU3R5bGUiOnsiJGlkIjoiMTQ1MyIsIkZvbnRTZXR0aW5ncyI6eyIkaWQiOiIxNDU0IiwiRm9udFNpemUiOjEwLCJGb250TmFtZSI6IkNhbGlicmkiLCJJc0JvbGQiOmZhbHNlLCJJc0l0YWxpYyI6ZmFsc2UsIklzVW5kZXJsaW5lZCI6ZmFsc2UsIlBhcmVudFN0eWxlIjpudWxsfSwiQXV0b1NpemUiOjAsIkZvcmVncm91bmQiOnsiJGlkIjoiMTQ1NSIsIkNvbG9yIjp7IiRpZCI6IjE0N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U3IiwiVG9wIjowLjAsIkxlZnQiOjAuMCwiUmlnaHQiOjAuMCwiQm90dG9tIjowLjB9LCJQYWRkaW5nIjp7IiRpZCI6IjE0NTgiLCJUb3AiOjAuMCwiTGVmdCI6MC4wLCJSaWdodCI6MC4wLCJCb3R0b20iOjAuMH0sIkJhY2tncm91bmQiOnsiJGlkIjoiMTQ1OSIsIkNvbG9yIjp7IiRpZCI6IjE0NjAiLCJBIjowLCJSIjowLCJHIjowLCJCIjowfX0sIklzVmlzaWJsZSI6dHJ1ZSwiV2lkdGgiOjAuMCwiSGVpZ2h0IjowLjAsIkJvcmRlclN0eWxlIjp7IiRpZCI6IjE0NjEiLCJMaW5lQ29sb3IiOm51bGwsIkxpbmVXZWlnaHQiOjAuMCwiTGluZVR5cGUiOjAsIlBhcmVudFN0eWxlIjpudWxsfSwiUGFyZW50U3R5bGUiOm51bGx9LCJIb3Jpem9udGFsQ29ubmVjdG9yU3R5bGUiOnsiJGlkIjoiMTQ2MiIsIkxpbmVDb2xvciI6eyIkaWQiOiIxNDYzIiwiJHR5cGUiOiJOTFJFLkNvbW1vbi5Eb20uU29saWRDb2xvckJydXNoLCBOTFJFLkNvbW1vbiIsIkNvbG9yIjp7IiRpZCI6IjE0NjQiLCJBIjoyNTUsIlIiOjIwNCwiRyI6MjA0LCJCIjoyMDR9fSwiTGluZVdlaWdodCI6MS4wLCJMaW5lVHlwZSI6MCwiUGFyZW50U3R5bGUiOm51bGx9LCJWZXJ0aWNhbENvbm5lY3RvclN0eWxlIjp7IiRpZCI6IjE0NjUiLCJMaW5lQ29sb3IiOnsiJGlkIjoiMTQ2NiIsIiR0eXBlIjoiTkxSRS5Db21tb24uRG9tLlNvbGlkQ29sb3JCcnVzaCwgTkxSRS5Db21tb24iLCJDb2xvciI6eyIkaWQiOiIxNDY3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TQ2OCIsIk1hcmdpbiI6eyIkaWQiOiIxNDY5IiwiVG9wIjowLjAsIkxlZnQiOjQuMCwiUmlnaHQiOjQuMCwiQm90dG9tIjowLjB9LCJQYWRkaW5nIjp7IiRpZCI6IjE0NzAiLCJUb3AiOjAuMCwiTGVmdCI6MC4wLCJSaWdodCI6MC4wLCJCb3R0b20iOjAuMH0sIkJhY2tncm91bmQiOnsiJGlkIjoiMTQ3MSIsIkNvbG9yIjp7IiRpZCI6IjE0NzIiLCJBIjoyNTUsIlIiOjI5LCJHIjoxNjMsIkIiOjEzMX19LCJJc1Zpc2libGUiOnRydWUsIldpZHRoIjowLjAsIkhlaWdodCI6MTAuMCwiQm9yZGVyU3R5bGUiOnsiJGlkIjoiMTQ3MyIsIkxpbmVDb2xvciI6eyIkaWQiOiIxNDc0IiwiJHR5cGUiOiJOTFJFLkNvbW1vbi5Eb20uU29saWRDb2xvckJydXNoLCBOTFJFLkNvbW1vbiIsIkNvbG9yIjp7IiRpZCI6IjE0NzUiLCJBIjoyNTUsIlIiOjI1NSwiRyI6MCwiQiI6MH19LCJMaW5lV2VpZ2h0IjowLjAsIkxpbmVUeXBlIjowLCJQYXJlbnRTdHlsZSI6bnVsbH0sIlBhcmVudFN0eWxlIjpudWxsfSwiVGl0bGVTdHlsZSI6eyIkaWQiOiIxNDc2IiwiRm9udFNldHRpbmdzIjp7IiRpZCI6IjE0NzciLCJGb250U2l6ZSI6MTEsIkZvbnROYW1lIjoiU2Vnb2UgVUkiLCJJc0JvbGQiOnRydWUsIklzSXRhbGljIjpmYWxzZSwiSXNVbmRlcmxpbmVkIjpmYWxzZSwiUGFyZW50U3R5bGUiOm51bGx9LCJBdXRvU2l6ZSI6MCwiRm9yZWdyb3VuZCI6eyIkcmVmIjoiNDIifSwiTWF4V2lkdGgiOjk2MC4wLCJNYXhIZWlnaHQiOiJJbmZpbml0eSIsIlNtYXJ0Rm9yZWdyb3VuZElzQWN0aXZlIjpmYWxzZSwiSG9yaXpvbnRhbEFsaWdubWVudCI6MCwiVmVydGljYWxBbGlnbm1lbnQiOjAsIlNtYXJ0Rm9yZWdyb3VuZCI6bnVsbCwiQmFja2dyb3VuZEZpbGxUeXBlIjowLCJNYXJnaW4iOnsiJGlkIjoiMTQ3OCIsIlRvcCI6MC4wLCJMZWZ0IjowLjAsIlJpZ2h0IjowLjAsIkJvdHRvbSI6MC4wfSwiUGFkZGluZyI6eyIkaWQiOiIxNDc5IiwiVG9wIjowLjAsIkxlZnQiOjAuMCwiUmlnaHQiOjAuMCwiQm90dG9tIjowLjB9LCJCYWNrZ3JvdW5kIjp7IiRpZCI6IjE0ODAiLCJDb2xvciI6eyIkaWQiOiIxNDgxIiwiQSI6MCwiUiI6MCwiRyI6MCwiQiI6MH19LCJJc1Zpc2libGUiOnRydWUsIldpZHRoIjowLjAsIkhlaWdodCI6MC4wLCJCb3JkZXJTdHlsZSI6eyIkaWQiOiIxNDgyIiwiTGluZUNvbG9yIjpudWxsLCJMaW5lV2VpZ2h0IjowLjAsIkxpbmVUeXBlIjowLCJQYXJlbnRTdHlsZSI6bnVsbH0sIlBhcmVudFN0eWxlIjpudWxsfSwiRGF0ZVN0eWxlIjp7IiRpZCI6IjE0ODMiLCJGb250U2V0dGluZ3MiOnsiJGlkIjoiMTQ4NCIsIkZvbnRTaXplIjo4LCJGb250TmFtZSI6IlNlZ29lIFVJIiwiSXNCb2xkIjp0cnV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pZCI6IjE0ODUiLCJUb3AiOjAuMCwiTGVmdCI6MC4wLCJSaWdodCI6MC4wLCJCb3R0b20iOjAuMH0sIlBhZGRpbmciOnsiJGlkIjoiMTQ4NiIsIlRvcCI6MC4wLCJMZWZ0IjowLjAsIlJpZ2h0IjowLjAsIkJvdHRvbSI6MC4wfSwiQmFja2dyb3VuZCI6eyIkaWQiOiIxNDg3IiwiQ29sb3IiOnsiJGlkIjoiMTQ4OCIsIkEiOjAsIlIiOjAsIkciOjAsIkIiOjB9fSwiSXNWaXNpYmxlIjp0cnVlLCJXaWR0aCI6MC4wLCJIZWlnaHQiOjAuMCwiQm9yZGVyU3R5bGUiOnsiJGlkIjoiMTQ4OSIsIkxpbmVDb2xvciI6bnVsbCwiTGluZVdlaWdodCI6MC4wLCJMaW5lVHlwZSI6MCwiUGFyZW50U3R5bGUiOm51bGx9LCJQYXJlbnRTdHlsZSI6bnVsbH0sIkRhdGVGb3JtYXQiOnsiJGlkIjoiMTQ5MC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5MSIsIkZvcm1hdCI6MCwiSXNWaXNpYmxlIjpmYWxzZSwiTGFzdEtub3duVmlzaWJpbGl0eVN0YXRlIjpmYWxzZX0sIklzVmlzaWJsZSI6dHJ1ZSwiUGFyZW50U3R5bGUiOm51bGx9LCJJbmRleCI6MTYsIlNtYXJ0RHVyYXRpb25BY3RpdmF0ZWQiOmZhbHNlLCJEYXRlRm9ybWF0Ijp7IiRyZWYiOiIxNDkwIn0sIldlZWtOdW1iZXJpbmciOnsiJGlkIjoiMTQ5MiIsIkZvcm1hdCI6MCwiSXNWaXNpYmxlIjpmYWxzZSwiTGFzdEtub3duVmlzaWJpbGl0eVN0YXRlIjpmYWxzZX0sIklkIjoiMjdlOGUzZWYtZjA3Ni00MmQyLThiZmUtMWViYTc4OTQ1YmYzIiwiSW1wb3J0SWQiOm51bGwsIlRpdGxlIjpudWxsLCJOb3RlIjpudWxsLCJIeXBlcmxpbmsiOnsiJGlkIjoiMTQ5MyIsIkFkZHJlc3MiOiIiLCJTdWJBZGRyZXNzIjoiIn0sIklzQ2hhbmdlZCI6ZmFsc2UsIklzTmV3IjpmYWxzZX19XSwiX21pbGVzdG9uZXMiOltdLCJJZCI6IjAwMDAwMDAwLTAwMDAtMDAwMC0wMDAwLTAwMDAwMDAwMDAwMCIsIklzU2luZ2xlSXRlbVJvdyI6dHJ1ZX0seyIkaWQiOiIxNDk0IiwiX3Rhc2tzIjpbeyIkaWQiOiIxNDk1IiwiX2F0dGFjaGVkTWlsZXN0b25lcyI6W10sIlRhc2tEZWZpbml0aW9uIjp7IiRpZCI6IjE0OTYiLCJHcm91cE5hbWUiOm51bGwsIlN0YXJ0RGF0ZSI6IjIwMjUtMDEtMjFUMDA6MDA6MDAiLCJFbmREYXRlIjoiMjAyNS0wMi0xN1QyMzo1OTowMCIsIlBlcmNlbnRhZ2VDb21wbGV0ZSI6bnVsbCwiU3R5bGUiOnsiJGlkIjoiMTQ5NyIsIlNoYXBlIjo2LCJTaGFwZVRoaWNrbmVzcyI6MCwiRHVyYXRpb25Gb3JtYXQiOjAsIkluY2x1ZGVOb25Xb3JraW5nRGF5c0luRHVyYXRpb24iOmZhbHNlLCJQZXJjZW50YWdlQ29tcGxldGVTdHlsZSI6eyIkaWQiOiIxNDk4IiwiRm9udFNldHRpbmdzIjp7IiRpZCI6IjE0OTkiLCJGb250U2l6ZSI6MTAsIkZvbnROYW1lIjoiQ2FsaWJyaSIsIklzQm9sZCI6ZmFsc2UsIklzSXRhbGljIjpmYWxzZSwiSXNVbmRlcmxpbmVkIjpmYWxzZSwiUGFyZW50U3R5bGUiOm51bGx9LCJBdXRvU2l6ZSI6MCwiRm9yZWdyb3VuZCI6eyIkaWQiOiIxNTAwIiwiQ29sb3IiOnsiJGlkIjoiMTUw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UwMiIsIlRvcCI6MC4wLCJMZWZ0IjowLjAsIlJpZ2h0IjowLjAsIkJvdHRvbSI6MC4wfSwiUGFkZGluZyI6eyIkaWQiOiIxNTAzIiwiVG9wIjowLjAsIkxlZnQiOjAuMCwiUmlnaHQiOjAuMCwiQm90dG9tIjowLjB9LCJCYWNrZ3JvdW5kIjp7IiRpZCI6IjE1MDQiLCJDb2xvciI6eyIkaWQiOiIxNTA1IiwiQSI6ODksIlIiOjAsIkciOjAsIkIiOjB9fSwiSXNWaXNpYmxlIjp0cnVlLCJXaWR0aCI6MC4wLCJIZWlnaHQiOjAuMCwiQm9yZGVyU3R5bGUiOnsiJGlkIjoiMTUwNiIsIkxpbmVDb2xvciI6bnVsbCwiTGluZVdlaWdodCI6MC4wLCJMaW5lVHlwZSI6MCwiUGFyZW50U3R5bGUiOm51bGx9LCJQYXJlbnRTdHlsZSI6bnVsbH0sIkR1cmF0aW9uU3R5bGUiOnsiJGlkIjoiMTUwNyIsIkZvbnRTZXR0aW5ncyI6eyIkaWQiOiIxNTA4IiwiRm9udFNpemUiOjEwLCJGb250TmFtZSI6IkNhbGlicmkiLCJJc0JvbGQiOmZhbHNlLCJJc0l0YWxpYyI6ZmFsc2UsIklzVW5kZXJsaW5lZCI6ZmFsc2UsIlBhcmVudFN0eWxlIjpudWxsfSwiQXV0b1NpemUiOjAsIkZvcmVncm91bmQiOnsiJGlkIjoiMTUwOSIsIkNvbG9yIjp7IiRpZCI6IjE1M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ExIiwiVG9wIjowLjAsIkxlZnQiOjAuMCwiUmlnaHQiOjAuMCwiQm90dG9tIjowLjB9LCJQYWRkaW5nIjp7IiRpZCI6IjE1MTIiLCJUb3AiOjAuMCwiTGVmdCI6MC4wLCJSaWdodCI6MC4wLCJCb3R0b20iOjAuMH0sIkJhY2tncm91bmQiOnsiJGlkIjoiMTUxMyIsIkNvbG9yIjp7IiRpZCI6IjE1MTQiLCJBIjowLCJSIjowLCJHIjowLCJCIjowfX0sIklzVmlzaWJsZSI6dHJ1ZSwiV2lkdGgiOjAuMCwiSGVpZ2h0IjowLjAsIkJvcmRlclN0eWxlIjp7IiRpZCI6IjE1MTUiLCJMaW5lQ29sb3IiOm51bGwsIkxpbmVXZWlnaHQiOjAuMCwiTGluZVR5cGUiOjAsIlBhcmVudFN0eWxlIjpudWxsfSwiUGFyZW50U3R5bGUiOm51bGx9LCJIb3Jpem9udGFsQ29ubmVjdG9yU3R5bGUiOnsiJGlkIjoiMTUxNiIsIkxpbmVDb2xvciI6eyIkaWQiOiIxNTE3IiwiJHR5cGUiOiJOTFJFLkNvbW1vbi5Eb20uU29saWRDb2xvckJydXNoLCBOTFJFLkNvbW1vbiIsIkNvbG9yIjp7IiRpZCI6IjE1MTgiLCJBIjoyNTUsIlIiOjIwNCwiRyI6MjA0LCJCIjoyMDR9fSwiTGluZVdlaWdodCI6MS4wLCJMaW5lVHlwZSI6MCwiUGFyZW50U3R5bGUiOm51bGx9LCJWZXJ0aWNhbENvbm5lY3RvclN0eWxlIjp7IiRpZCI6IjE1MTkiLCJMaW5lQ29sb3IiOnsiJGlkIjoiMTUyMCIsIiR0eXBlIjoiTkxSRS5Db21tb24uRG9tLlNvbGlkQ29sb3JCcnVzaCwgTkxSRS5Db21tb24iLCJDb2xvciI6eyIkaWQiOiIxNTIx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1LCJJc0JlbG93VGltZWJhbmQiOnRydWUsIlBlcmNlbnRhZ2VDb21wbGV0ZVNoYXBlT3BhY2l0eSI6MzUsIlNoYXBlU3R5bGUiOnsiJGlkIjoiMTUyMiIsIk1hcmdpbiI6eyIkaWQiOiIxNTIzIiwiVG9wIjowLjAsIkxlZnQiOjQuMCwiUmlnaHQiOjQuMCwiQm90dG9tIjowLjB9LCJQYWRkaW5nIjp7IiRpZCI6IjE1MjQiLCJUb3AiOjAuMCwiTGVmdCI6MC4wLCJSaWdodCI6MC4wLCJCb3R0b20iOjAuMH0sIkJhY2tncm91bmQiOnsiJGlkIjoiMTUyNSIsIkNvbG9yIjp7IiRpZCI6IjE1MjYiLCJBIjoyNTUsIlIiOjI5LCJHIjoxNjMsIkIiOjEzMX19LCJJc1Zpc2libGUiOnRydWUsIldpZHRoIjowLjAsIkhlaWdodCI6MTAuMCwiQm9yZGVyU3R5bGUiOnsiJGlkIjoiMTUyNyIsIkxpbmVDb2xvciI6eyIkcmVmIjoiMTI2In0sIkxpbmVXZWlnaHQiOjAuMCwiTGluZVR5cGUiOjAsIlBhcmVudFN0eWxlIjpudWxsfSwiUGFyZW50U3R5bGUiOm51bGx9LCJUaXRsZVN0eWxlIjp7IiRpZCI6IjE1MjgiLCJGb250U2V0dGluZ3MiOnsiJGlkIjoiMTUyOSIsIkZvbnRTaXplIjoxMSwiRm9udE5hbWUiOiJTZWdvZSBVSSIsIklzQm9sZCI6dHJ1ZSwiSXNJdGFsaWMiOmZhbHNlLCJJc1VuZGVybGluZWQiOmZhbHNlLCJQYXJlbnRTdHlsZSI6bnVsbH0sIkF1dG9TaXplIjowLCJGb3JlZ3JvdW5kIjp7IiRyZWYiOiI0MiJ9LCJNYXhXaWR0aCI6OTYwLjAsIk1heEhlaWdodCI6IkluZmluaXR5IiwiU21hcnRGb3JlZ3JvdW5kSXNBY3RpdmUiOmZhbHNlLCJIb3Jpem9udGFsQWxpZ25tZW50IjowLCJWZXJ0aWNhbEFsaWdubWVudCI6MCwiU21hcnRGb3JlZ3JvdW5kIjpudWxsLCJCYWNrZ3JvdW5kRmlsbFR5cGUiOjAsIk1hcmdpbiI6eyIkaWQiOiIxNTMwIiwiVG9wIjowLjAsIkxlZnQiOjAuMCwiUmlnaHQiOjAuMCwiQm90dG9tIjowLjB9LCJQYWRkaW5nIjp7IiRpZCI6IjE1MzEiLCJUb3AiOjAuMCwiTGVmdCI6MC4wLCJSaWdodCI6MC4wLCJCb3R0b20iOjAuMH0sIkJhY2tncm91bmQiOnsiJGlkIjoiMTUzMiIsIkNvbG9yIjp7IiRpZCI6IjE1MzMiLCJBIjowLCJSIjoyNTUsIkciOjI1NSwiQiI6MjU1fX0sIklzVmlzaWJsZSI6dHJ1ZSwiV2lkdGgiOjAuMCwiSGVpZ2h0IjowLjAsIkJvcmRlclN0eWxlIjp7IiRpZCI6IjE1MzQiLCJMaW5lQ29sb3IiOm51bGwsIkxpbmVXZWlnaHQiOjAuMCwiTGluZVR5cGUiOjAsIlBhcmVudFN0eWxlIjpudWxsfSwiUGFyZW50U3R5bGUiOm51bGx9LCJEYXRlU3R5bGUiOnsiJGlkIjoiMTUzNSIsIkZvbnRTZXR0aW5ncyI6eyIkaWQiOiIxNTM2IiwiRm9udFNpemUiOjgsIkZvbnROYW1lIjoiU2Vnb2UgVUkiLCJJc0JvbGQiOnRydWUsIklzSXRhbGljIjpmYWxzZSwiSXNVbmRlcmxpbmVkIjpmYWxzZSwiUGFyZW50U3R5bGUiOm51bGx9LCJBdXRvU2l6ZSI6MCwiRm9yZWdyb3VuZCI6eyIkaWQiOiIxNTM3IiwiQ29sb3IiOnsiJGlkIjoiMTUzOCIsIkEiOjI1NSwiUiI6MjksIkciOjE2MywiQiI6MTMxfX0sIk1heFdpZHRoIjoyMDAuMCwiTWF4SGVpZ2h0IjoiSW5maW5pdHkiLCJTbWFydEZvcmVncm91bmRJc0FjdGl2ZSI6ZmFsc2UsIkhvcml6b250YWxBbGlnbm1lbnQiOjAsIlZlcnRpY2FsQWxpZ25tZW50IjowLCJTbWFydEZvcmVncm91bmQiOm51bGwsIkJhY2tncm91bmRGaWxsVHlwZSI6MCwiTWFyZ2luIjp7IiRpZCI6IjE1MzkiLCJUb3AiOjAuMCwiTGVmdCI6MC4wLCJSaWdodCI6MC4wLCJCb3R0b20iOjAuMH0sIlBhZGRpbmciOnsiJGlkIjoiMTU0MCIsIlRvcCI6MC4wLCJMZWZ0IjowLjAsIlJpZ2h0IjowLjAsIkJvdHRvbSI6MC4wfSwiQmFja2dyb3VuZCI6eyIkaWQiOiIxNTQxIiwiQ29sb3IiOnsiJGlkIjoiMTU0MiIsIkEiOjAsIlIiOjI1NSwiRyI6MjU1LCJCIjoyNTV9fSwiSXNWaXNpYmxlIjp0cnVlLCJXaWR0aCI6MC4wLCJIZWlnaHQiOjAuMCwiQm9yZGVyU3R5bGUiOnsiJGlkIjoiMTU0MyIsIkxpbmVDb2xvciI6bnVsbCwiTGluZVdlaWdodCI6MC4wLCJMaW5lVHlwZSI6MCwiUGFyZW50U3R5bGUiOm51bGx9LCJQYXJlbnRTdHlsZSI6bnVsbH0sIkRhdGVGb3JtYXQiOnsiJGlkIjoiMTU0NC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0NSIsIkZvcm1hdCI6MCwiSXNWaXNpYmxlIjpmYWxzZSwiTGFzdEtub3duVmlzaWJpbGl0eVN0YXRlIjpmYWxzZX0sIklzVmlzaWJsZSI6dHJ1ZSwiUGFyZW50U3R5bGUiOm51bGx9LCJJbmRleCI6MTcsIlNtYXJ0RHVyYXRpb25BY3RpdmF0ZWQiOmZhbHNlLCJEYXRlRm9ybWF0Ijp7IiRyZWYiOiIxNTQ0In0sIldlZWtOdW1iZXJpbmciOnsiJGlkIjoiMTU0NiIsIkZvcm1hdCI6MCwiSXNWaXNpYmxlIjpmYWxzZSwiTGFzdEtub3duVmlzaWJpbGl0eVN0YXRlIjpmYWxzZX0sIklkIjoiZDlhOWNkOTgtMjMwZC00YjliLTgzMDgtZDZlOTZlMzY1ZDRhIiwiSW1wb3J0SWQiOm51bGwsIlRpdGxlIjoiQ29uZHVjdCBwZXJmb3JtYW5jZSByZXZpZXciLCJOb3RlIjpudWxsLCJIeXBlcmxpbmsiOnsiJGlkIjoiMTU0NyIsIkFkZHJlc3MiOiIiLCJTdWJBZGRyZXNzIjoiIn0sIklzQ2hhbmdlZCI6ZmFsc2UsIklzTmV3IjpmYWxzZX19XSwiX21pbGVzdG9uZXMiOltdLCJJZCI6IjAwMDAwMDAwLTAwMDAtMDAwMC0wMDAwLTAwMDAwMDAwMDAwMCIsIklzU2luZ2xlSXRlbVJvdyI6dHJ1ZX0seyIkaWQiOiIxNTQ4IiwiX3Rhc2tzIjpbeyIkaWQiOiIxNTQ5IiwiX2F0dGFjaGVkTWlsZXN0b25lcyI6W10sIlRhc2tEZWZpbml0aW9uIjp7IiRpZCI6IjE1NTAiLCJHcm91cE5hbWUiOm51bGwsIlN0YXJ0RGF0ZSI6IjIwMjUtMDItMjZUMDA6MDA6MDAiLCJFbmREYXRlIjoiMjAyNS0wMy0yNVQyMzo1OTowMCIsIlBlcmNlbnRhZ2VDb21wbGV0ZSI6bnVsbCwiU3R5bGUiOnsiJGlkIjoiMTU1MSIsIlNoYXBlIjo2LCJTaGFwZVRoaWNrbmVzcyI6MCwiRHVyYXRpb25Gb3JtYXQiOjAsIkluY2x1ZGVOb25Xb3JraW5nRGF5c0luRHVyYXRpb24iOmZhbHNlLCJQZXJjZW50YWdlQ29tcGxldGVTdHlsZSI6eyIkaWQiOiIxNTUyIiwiRm9udFNldHRpbmdzIjp7IiRpZCI6IjE1NTMiLCJGb250U2l6ZSI6MTAsIkZvbnROYW1lIjoiQ2FsaWJyaSIsIklzQm9sZCI6ZmFsc2UsIklzSXRhbGljIjpmYWxzZSwiSXNVbmRlcmxpbmVkIjpmYWxzZSwiUGFyZW50U3R5bGUiOm51bGx9LCJBdXRvU2l6ZSI6MCwiRm9yZWdyb3VuZCI6eyIkaWQiOiIxNTU0IiwiQ29sb3IiOnsiJGlkIjoiMTU1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U1NiIsIlRvcCI6MC4wLCJMZWZ0IjowLjAsIlJpZ2h0IjowLjAsIkJvdHRvbSI6MC4wfSwiUGFkZGluZyI6eyIkaWQiOiIxNTU3IiwiVG9wIjowLjAsIkxlZnQiOjAuMCwiUmlnaHQiOjAuMCwiQm90dG9tIjowLjB9LCJCYWNrZ3JvdW5kIjp7IiRpZCI6IjE1NTgiLCJDb2xvciI6eyIkaWQiOiIxNTU5IiwiQSI6ODksIlIiOjAsIkciOjAsIkIiOjB9fSwiSXNWaXNpYmxlIjp0cnVlLCJXaWR0aCI6MC4wLCJIZWlnaHQiOjAuMCwiQm9yZGVyU3R5bGUiOnsiJGlkIjoiMTU2MCIsIkxpbmVDb2xvciI6bnVsbCwiTGluZVdlaWdodCI6MC4wLCJMaW5lVHlwZSI6MCwiUGFyZW50U3R5bGUiOm51bGx9LCJQYXJlbnRTdHlsZSI6bnVsbH0sIkR1cmF0aW9uU3R5bGUiOnsiJGlkIjoiMTU2MSIsIkZvbnRTZXR0aW5ncyI6eyIkaWQiOiIxNTYyIiwiRm9udFNpemUiOjEwLCJGb250TmFtZSI6IkNhbGlicmkiLCJJc0JvbGQiOmZhbHNlLCJJc0l0YWxpYyI6ZmFsc2UsIklzVW5kZXJsaW5lZCI6ZmFsc2UsIlBhcmVudFN0eWxlIjpudWxsfSwiQXV0b1NpemUiOjAsIkZvcmVncm91bmQiOnsiJGlkIjoiMTU2MyIsIkNvbG9yIjp7IiRpZCI6IjE1Nj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Y1IiwiVG9wIjowLjAsIkxlZnQiOjAuMCwiUmlnaHQiOjAuMCwiQm90dG9tIjowLjB9LCJQYWRkaW5nIjp7IiRpZCI6IjE1NjYiLCJUb3AiOjAuMCwiTGVmdCI6MC4wLCJSaWdodCI6MC4wLCJCb3R0b20iOjAuMH0sIkJhY2tncm91bmQiOnsiJGlkIjoiMTU2NyIsIkNvbG9yIjp7IiRpZCI6IjE1NjgiLCJBIjowLCJSIjowLCJHIjowLCJCIjowfX0sIklzVmlzaWJsZSI6dHJ1ZSwiV2lkdGgiOjAuMCwiSGVpZ2h0IjowLjAsIkJvcmRlclN0eWxlIjp7IiRpZCI6IjE1NjkiLCJMaW5lQ29sb3IiOm51bGwsIkxpbmVXZWlnaHQiOjAuMCwiTGluZVR5cGUiOjAsIlBhcmVudFN0eWxlIjpudWxsfSwiUGFyZW50U3R5bGUiOm51bGx9LCJIb3Jpem9udGFsQ29ubmVjdG9yU3R5bGUiOnsiJGlkIjoiMTU3MCIsIkxpbmVDb2xvciI6eyIkaWQiOiIxNTcxIiwiJHR5cGUiOiJOTFJFLkNvbW1vbi5Eb20uU29saWRDb2xvckJydXNoLCBOTFJFLkNvbW1vbiIsIkNvbG9yIjp7IiRpZCI6IjE1NzIiLCJBIjoyNTUsIlIiOjIwNCwiRyI6MjA0LCJCIjoyMDR9fSwiTGluZVdlaWdodCI6MS4wLCJMaW5lVHlwZSI6MCwiUGFyZW50U3R5bGUiOm51bGx9LCJWZXJ0aWNhbENvbm5lY3RvclN0eWxlIjp7IiRpZCI6IjE1NzMiLCJMaW5lQ29sb3IiOnsiJGlkIjoiMTU3NCIsIiR0eXBlIjoiTkxSRS5Db21tb24uRG9tLlNvbGlkQ29sb3JCcnVzaCwgTkxSRS5Db21tb24iLCJDb2xvciI6eyIkaWQiOiIxNTc1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1LCJJc0JlbG93VGltZWJhbmQiOnRydWUsIlBlcmNlbnRhZ2VDb21wbGV0ZVNoYXBlT3BhY2l0eSI6MzUsIlNoYXBlU3R5bGUiOnsiJGlkIjoiMTU3NiIsIk1hcmdpbiI6eyIkaWQiOiIxNTc3IiwiVG9wIjowLjAsIkxlZnQiOjQuMCwiUmlnaHQiOjQuMCwiQm90dG9tIjowLjB9LCJQYWRkaW5nIjp7IiRpZCI6IjE1NzgiLCJUb3AiOjAuMCwiTGVmdCI6MC4wLCJSaWdodCI6MC4wLCJCb3R0b20iOjAuMH0sIkJhY2tncm91bmQiOnsiJGlkIjoiMTU3OSIsIkNvbG9yIjp7IiRpZCI6IjE1ODAiLCJBIjoyNTUsIlIiOjI5LCJHIjoxNjMsIkIiOjEzMX19LCJJc1Zpc2libGUiOnRydWUsIldpZHRoIjowLjAsIkhlaWdodCI6MTAuMCwiQm9yZGVyU3R5bGUiOnsiJGlkIjoiMTU4MSIsIkxpbmVDb2xvciI6eyIkcmVmIjoiMTI2In0sIkxpbmVXZWlnaHQiOjAuMCwiTGluZVR5cGUiOjAsIlBhcmVudFN0eWxlIjpudWxsfSwiUGFyZW50U3R5bGUiOm51bGx9LCJUaXRsZVN0eWxlIjp7IiRpZCI6IjE1ODIiLCJGb250U2V0dGluZ3MiOnsiJGlkIjoiMTU4MyIsIkZvbnRTaXplIjoxMSwiRm9udE5hbWUiOiJTZWdvZSBVSSIsIklzQm9sZCI6dHJ1ZSwiSXNJdGFsaWMiOmZhbHNlLCJJc1VuZGVybGluZWQiOmZhbHNlLCJQYXJlbnRTdHlsZSI6bnVsbH0sIkF1dG9TaXplIjowLCJGb3JlZ3JvdW5kIjp7IiRyZWYiOiI0MiJ9LCJNYXhXaWR0aCI6OTYwLjAsIk1heEhlaWdodCI6IkluZmluaXR5IiwiU21hcnRGb3JlZ3JvdW5kSXNBY3RpdmUiOmZhbHNlLCJIb3Jpem9udGFsQWxpZ25tZW50IjowLCJWZXJ0aWNhbEFsaWdubWVudCI6MCwiU21hcnRGb3JlZ3JvdW5kIjpudWxsLCJCYWNrZ3JvdW5kRmlsbFR5cGUiOjAsIk1hcmdpbiI6eyIkaWQiOiIxNTg0IiwiVG9wIjowLjAsIkxlZnQiOjAuMCwiUmlnaHQiOjAuMCwiQm90dG9tIjowLjB9LCJQYWRkaW5nIjp7IiRpZCI6IjE1ODUiLCJUb3AiOjAuMCwiTGVmdCI6MC4wLCJSaWdodCI6MC4wLCJCb3R0b20iOjAuMH0sIkJhY2tncm91bmQiOnsiJGlkIjoiMTU4NiIsIkNvbG9yIjp7IiRpZCI6IjE1ODciLCJBIjowLCJSIjoyNTUsIkciOjI1NSwiQiI6MjU1fX0sIklzVmlzaWJsZSI6dHJ1ZSwiV2lkdGgiOjAuMCwiSGVpZ2h0IjowLjAsIkJvcmRlclN0eWxlIjp7IiRpZCI6IjE1ODgiLCJMaW5lQ29sb3IiOm51bGwsIkxpbmVXZWlnaHQiOjAuMCwiTGluZVR5cGUiOjAsIlBhcmVudFN0eWxlIjpudWxsfSwiUGFyZW50U3R5bGUiOm51bGx9LCJEYXRlU3R5bGUiOnsiJGlkIjoiMTU4OSIsIkZvbnRTZXR0aW5ncyI6eyIkaWQiOiIxNTkwIiwiRm9udFNpemUiOjgsIkZvbnROYW1lIjoiU2Vnb2UgVUkiLCJJc0JvbGQiOnRydWUsIklzSXRhbGljIjpmYWxzZSwiSXNVbmRlcmxpbmVkIjpmYWxzZSwiUGFyZW50U3R5bGUiOm51bGx9LCJBdXRvU2l6ZSI6MCwiRm9yZWdyb3VuZCI6eyIkaWQiOiIxNTkxIiwiQ29sb3IiOnsiJGlkIjoiMTU5MiIsIkEiOjI1NSwiUiI6MjksIkciOjE2MywiQiI6MTMxfX0sIk1heFdpZHRoIjoyMDAuMCwiTWF4SGVpZ2h0IjoiSW5maW5pdHkiLCJTbWFydEZvcmVncm91bmRJc0FjdGl2ZSI6ZmFsc2UsIkhvcml6b250YWxBbGlnbm1lbnQiOjAsIlZlcnRpY2FsQWxpZ25tZW50IjowLCJTbWFydEZvcmVncm91bmQiOm51bGwsIkJhY2tncm91bmRGaWxsVHlwZSI6MCwiTWFyZ2luIjp7IiRpZCI6IjE1OTMiLCJUb3AiOjAuMCwiTGVmdCI6MC4wLCJSaWdodCI6MC4wLCJCb3R0b20iOjAuMH0sIlBhZGRpbmciOnsiJGlkIjoiMTU5NCIsIlRvcCI6MC4wLCJMZWZ0IjowLjAsIlJpZ2h0IjowLjAsIkJvdHRvbSI6MC4wfSwiQmFja2dyb3VuZCI6eyIkaWQiOiIxNTk1IiwiQ29sb3IiOnsiJGlkIjoiMTU5NiIsIkEiOjAsIlIiOjI1NSwiRyI6MjU1LCJCIjoyNTV9fSwiSXNWaXNpYmxlIjp0cnVlLCJXaWR0aCI6MC4wLCJIZWlnaHQiOjAuMCwiQm9yZGVyU3R5bGUiOnsiJGlkIjoiMTU5NyIsIkxpbmVDb2xvciI6bnVsbCwiTGluZVdlaWdodCI6MC4wLCJMaW5lVHlwZSI6MCwiUGFyZW50U3R5bGUiOm51bGx9LCJQYXJlbnRTdHlsZSI6bnVsbH0sIkRhdGVGb3JtYXQiOnsiJGlkIjoiMTU5OC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5OSIsIkZvcm1hdCI6MCwiSXNWaXNpYmxlIjpmYWxzZSwiTGFzdEtub3duVmlzaWJpbGl0eVN0YXRlIjpmYWxzZX0sIklzVmlzaWJsZSI6dHJ1ZSwiUGFyZW50U3R5bGUiOm51bGx9LCJJbmRleCI6MTgsIlNtYXJ0RHVyYXRpb25BY3RpdmF0ZWQiOmZhbHNlLCJEYXRlRm9ybWF0Ijp7IiRyZWYiOiIxNTk4In0sIldlZWtOdW1iZXJpbmciOnsiJGlkIjoiMTYwMCIsIkZvcm1hdCI6MCwiSXNWaXNpYmxlIjpmYWxzZSwiTGFzdEtub3duVmlzaWJpbGl0eVN0YXRlIjpmYWxzZX0sIklkIjoiNmNhNTFiZTUtZWQxYi00YWE0LWI0NDYtZjBlM2U5MWMxNGQ2IiwiSW1wb3J0SWQiOm51bGwsIlRpdGxlIjoiT3B0aW1pemUgQUkgZm9yIHBlcmZvcm1hbmNlIiwiTm90ZSI6bnVsbCwiSHlwZXJsaW5rIjp7IiRpZCI6IjE2MDEiLCJBZGRyZXNzIjoiIiwiU3ViQWRkcmVzcyI6IiJ9LCJJc0NoYW5nZWQiOmZhbHNlLCJJc05ldyI6ZmFsc2V9fV0sIl9taWxlc3RvbmVzIjpbXSwiSWQiOiIwMDAwMDAwMC0wMDAwLTAwMDAtMDAwMC0wMDAwMDAwMDAwMDAiLCJJc1NpbmdsZUl0ZW1Sb3ciOnRydWV9LHsiJGlkIjoiMTYwMiIsIl90YXNrcyI6W3siJGlkIjoiMTYwMyIsIl9hdHRhY2hlZE1pbGVzdG9uZXMiOltdLCJUYXNrRGVmaW5pdGlvbiI6eyIkaWQiOiIxNjA0IiwiR3JvdXBOYW1lIjpudWxsLCJTdGFydERhdGUiOiIyMDI1LTA0LTA2VDAwOjAwOjAwIiwiRW5kRGF0ZSI6IjIwMjUtMDUtMDNUMjM6NTk6MDAiLCJQZXJjZW50YWdlQ29tcGxldGUiOm51bGwsIlN0eWxlIjp7IiRpZCI6IjE2MDUiLCJTaGFwZSI6NiwiU2hhcGVUaGlja25lc3MiOjAsIkR1cmF0aW9uRm9ybWF0IjowLCJJbmNsdWRlTm9uV29ya2luZ0RheXNJbkR1cmF0aW9uIjpmYWxzZSwiUGVyY2VudGFnZUNvbXBsZXRlU3R5bGUiOnsiJGlkIjoiMTYwNiIsIkZvbnRTZXR0aW5ncyI6eyIkaWQiOiIxNjA3IiwiRm9udFNpemUiOjEwLCJGb250TmFtZSI6IkNhbGlicmkiLCJJc0JvbGQiOmZhbHNlLCJJc0l0YWxpYyI6ZmFsc2UsIklzVW5kZXJsaW5lZCI6ZmFsc2UsIlBhcmVudFN0eWxlIjpudWxsfSwiQXV0b1NpemUiOjAsIkZvcmVncm91bmQiOnsiJGlkIjoiMTYwOCIsIkNvbG9yIjp7IiRpZCI6IjE2M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2MTAiLCJUb3AiOjAuMCwiTGVmdCI6MC4wLCJSaWdodCI6MC4wLCJCb3R0b20iOjAuMH0sIlBhZGRpbmciOnsiJGlkIjoiMTYxMSIsIlRvcCI6MC4wLCJMZWZ0IjowLjAsIlJpZ2h0IjowLjAsIkJvdHRvbSI6MC4wfSwiQmFja2dyb3VuZCI6eyIkaWQiOiIxNjEyIiwiQ29sb3IiOnsiJGlkIjoiMTYxMyIsIkEiOjg5LCJSIjowLCJHIjowLCJCIjowfX0sIklzVmlzaWJsZSI6dHJ1ZSwiV2lkdGgiOjAuMCwiSGVpZ2h0IjowLjAsIkJvcmRlclN0eWxlIjp7IiRpZCI6IjE2MTQiLCJMaW5lQ29sb3IiOm51bGwsIkxpbmVXZWlnaHQiOjAuMCwiTGluZVR5cGUiOjAsIlBhcmVudFN0eWxlIjpudWxsfSwiUGFyZW50U3R5bGUiOm51bGx9LCJEdXJhdGlvblN0eWxlIjp7IiRpZCI6IjE2MTUiLCJGb250U2V0dGluZ3MiOnsiJGlkIjoiMTYxNiIsIkZvbnRTaXplIjoxMCwiRm9udE5hbWUiOiJDYWxpYnJpIiwiSXNCb2xkIjpmYWxzZSwiSXNJdGFsaWMiOmZhbHNlLCJJc1VuZGVybGluZWQiOmZhbHNlLCJQYXJlbnRTdHlsZSI6bnVsbH0sIkF1dG9TaXplIjowLCJGb3JlZ3JvdW5kIjp7IiRpZCI6IjE2MTciLCJDb2xvciI6eyIkaWQiOiIxNj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xOSIsIlRvcCI6MC4wLCJMZWZ0IjowLjAsIlJpZ2h0IjowLjAsIkJvdHRvbSI6MC4wfSwiUGFkZGluZyI6eyIkaWQiOiIxNjIwIiwiVG9wIjowLjAsIkxlZnQiOjAuMCwiUmlnaHQiOjAuMCwiQm90dG9tIjowLjB9LCJCYWNrZ3JvdW5kIjp7IiRpZCI6IjE2MjEiLCJDb2xvciI6eyIkaWQiOiIxNjIyIiwiQSI6MCwiUiI6MCwiRyI6MCwiQiI6MH19LCJJc1Zpc2libGUiOnRydWUsIldpZHRoIjowLjAsIkhlaWdodCI6MC4wLCJCb3JkZXJTdHlsZSI6eyIkaWQiOiIxNjIzIiwiTGluZUNvbG9yIjpudWxsLCJMaW5lV2VpZ2h0IjowLjAsIkxpbmVUeXBlIjowLCJQYXJlbnRTdHlsZSI6bnVsbH0sIlBhcmVudFN0eWxlIjpudWxsfSwiSG9yaXpvbnRhbENvbm5lY3RvclN0eWxlIjp7IiRpZCI6IjE2MjQiLCJMaW5lQ29sb3IiOnsiJGlkIjoiMTYyNSIsIiR0eXBlIjoiTkxSRS5Db21tb24uRG9tLlNvbGlkQ29sb3JCcnVzaCwgTkxSRS5Db21tb24iLCJDb2xvciI6eyIkaWQiOiIxNjI2IiwiQSI6MjU1LCJSIjoyMDQsIkciOjIwNCwiQiI6MjA0fX0sIkxpbmVXZWlnaHQiOjEuMCwiTGluZVR5cGUiOjAsIlBhcmVudFN0eWxlIjpudWxsfSwiVmVydGljYWxDb25uZWN0b3JTdHlsZSI6eyIkaWQiOiIxNjI3IiwiTGluZUNvbG9yIjp7IiRpZCI6IjE2MjgiLCIkdHlwZSI6Ik5MUkUuQ29tbW9uLkRvbS5Tb2xpZENvbG9yQnJ1c2gsIE5MUkUuQ29tbW9uIiwiQ29sb3IiOnsiJGlkIjoiMTYyO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NSwiSXNCZWxvd1RpbWViYW5kIjp0cnVlLCJQZXJjZW50YWdlQ29tcGxldGVTaGFwZU9wYWNpdHkiOjM1LCJTaGFwZVN0eWxlIjp7IiRpZCI6IjE2MzAiLCJNYXJnaW4iOnsiJGlkIjoiMTYzMSIsIlRvcCI6MC4wLCJMZWZ0Ijo0LjAsIlJpZ2h0Ijo0LjAsIkJvdHRvbSI6MC4wfSwiUGFkZGluZyI6eyIkaWQiOiIxNjMyIiwiVG9wIjowLjAsIkxlZnQiOjAuMCwiUmlnaHQiOjAuMCwiQm90dG9tIjowLjB9LCJCYWNrZ3JvdW5kIjp7IiRpZCI6IjE2MzMiLCJDb2xvciI6eyIkaWQiOiIxNjM0IiwiQSI6MjU1LCJSIjoyOSwiRyI6MTYzLCJCIjoxMzF9fSwiSXNWaXNpYmxlIjp0cnVlLCJXaWR0aCI6MC4wLCJIZWlnaHQiOjEwLjAsIkJvcmRlclN0eWxlIjp7IiRpZCI6IjE2MzUiLCJMaW5lQ29sb3IiOnsiJHJlZiI6IjEyNiJ9LCJMaW5lV2VpZ2h0IjowLjAsIkxpbmVUeXBlIjowLCJQYXJlbnRTdHlsZSI6bnVsbH0sIlBhcmVudFN0eWxlIjpudWxsfSwiVGl0bGVTdHlsZSI6eyIkaWQiOiIxNjM2IiwiRm9udFNldHRpbmdzIjp7IiRpZCI6IjE2MzciLCJGb250U2l6ZSI6MTEsIkZvbnROYW1lIjoiU2Vnb2UgVUkiLCJJc0JvbGQiOnRydWUsIklzSXRhbGljIjpmYWxzZSwiSXNVbmRlcmxpbmVkIjpmYWxzZSwiUGFyZW50U3R5bGUiOm51bGx9LCJBdXRvU2l6ZSI6MCwiRm9yZWdyb3VuZCI6eyIkcmVmIjoiNDIifSwiTWF4V2lkdGgiOjk2MC4wLCJNYXhIZWlnaHQiOiJJbmZpbml0eSIsIlNtYXJ0Rm9yZWdyb3VuZElzQWN0aXZlIjpmYWxzZSwiSG9yaXpvbnRhbEFsaWdubWVudCI6MCwiVmVydGljYWxBbGlnbm1lbnQiOjAsIlNtYXJ0Rm9yZWdyb3VuZCI6bnVsbCwiQmFja2dyb3VuZEZpbGxUeXBlIjowLCJNYXJnaW4iOnsiJGlkIjoiMTYzOCIsIlRvcCI6MC4wLCJMZWZ0IjowLjAsIlJpZ2h0IjowLjAsIkJvdHRvbSI6MC4wfSwiUGFkZGluZyI6eyIkaWQiOiIxNjM5IiwiVG9wIjowLjAsIkxlZnQiOjAuMCwiUmlnaHQiOjAuMCwiQm90dG9tIjowLjB9LCJCYWNrZ3JvdW5kIjp7IiRpZCI6IjE2NDAiLCJDb2xvciI6eyIkaWQiOiIxNjQxIiwiQSI6MCwiUiI6MjU1LCJHIjoyNTUsIkIiOjI1NX19LCJJc1Zpc2libGUiOnRydWUsIldpZHRoIjowLjAsIkhlaWdodCI6MC4wLCJCb3JkZXJTdHlsZSI6eyIkaWQiOiIxNjQyIiwiTGluZUNvbG9yIjpudWxsLCJMaW5lV2VpZ2h0IjowLjAsIkxpbmVUeXBlIjowLCJQYXJlbnRTdHlsZSI6bnVsbH0sIlBhcmVudFN0eWxlIjpudWxsfSwiRGF0ZVN0eWxlIjp7IiRpZCI6IjE2NDMiLCJGb250U2V0dGluZ3MiOnsiJGlkIjoiMTY0NCIsIkZvbnRTaXplIjo4LCJGb250TmFtZSI6IlNlZ29lIFVJIiwiSXNCb2xkIjp0cnVlLCJJc0l0YWxpYyI6ZmFsc2UsIklzVW5kZXJsaW5lZCI6ZmFsc2UsIlBhcmVudFN0eWxlIjpudWxsfSwiQXV0b1NpemUiOjAsIkZvcmVncm91bmQiOnsiJGlkIjoiMTY0NSIsIkNvbG9yIjp7IiRpZCI6IjE2NDYiLCJBIjoyNTUsIlIiOjI5LCJHIjoxNjMsIkIiOjEzMX19LCJNYXhXaWR0aCI6MjAwLjAsIk1heEhlaWdodCI6IkluZmluaXR5IiwiU21hcnRGb3JlZ3JvdW5kSXNBY3RpdmUiOmZhbHNlLCJIb3Jpem9udGFsQWxpZ25tZW50IjowLCJWZXJ0aWNhbEFsaWdubWVudCI6MCwiU21hcnRGb3JlZ3JvdW5kIjpudWxsLCJCYWNrZ3JvdW5kRmlsbFR5cGUiOjAsIk1hcmdpbiI6eyIkaWQiOiIxNjQ3IiwiVG9wIjowLjAsIkxlZnQiOjAuMCwiUmlnaHQiOjAuMCwiQm90dG9tIjowLjB9LCJQYWRkaW5nIjp7IiRpZCI6IjE2NDgiLCJUb3AiOjAuMCwiTGVmdCI6MC4wLCJSaWdodCI6MC4wLCJCb3R0b20iOjAuMH0sIkJhY2tncm91bmQiOnsiJGlkIjoiMTY0OSIsIkNvbG9yIjp7IiRpZCI6IjE2NTAiLCJBIjowLCJSIjoyNTUsIkciOjI1NSwiQiI6MjU1fX0sIklzVmlzaWJsZSI6dHJ1ZSwiV2lkdGgiOjAuMCwiSGVpZ2h0IjowLjAsIkJvcmRlclN0eWxlIjp7IiRpZCI6IjE2NTEiLCJMaW5lQ29sb3IiOm51bGwsIkxpbmVXZWlnaHQiOjAuMCwiTGluZVR5cGUiOjAsIlBhcmVudFN0eWxlIjpudWxsfSwiUGFyZW50U3R5bGUiOm51bGx9LCJEYXRlRm9ybWF0Ijp7IiRpZCI6IjE2NTIiLCJGb3JtYXRTdHJpbmciOiJNL2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NTMiLCJGb3JtYXQiOjAsIklzVmlzaWJsZSI6ZmFsc2UsIkxhc3RLbm93blZpc2liaWxpdHlTdGF0ZSI6ZmFsc2V9LCJJc1Zpc2libGUiOnRydWUsIlBhcmVudFN0eWxlIjpudWxsfSwiSW5kZXgiOjE5LCJTbWFydER1cmF0aW9uQWN0aXZhdGVkIjpmYWxzZSwiRGF0ZUZvcm1hdCI6eyIkcmVmIjoiMTY1MiJ9LCJXZWVrTnVtYmVyaW5nIjp7IiRpZCI6IjE2NTQiLCJGb3JtYXQiOjAsIklzVmlzaWJsZSI6ZmFsc2UsIkxhc3RLbm93blZpc2liaWxpdHlTdGF0ZSI6ZmFsc2V9LCJJZCI6IjY3MTE1MGE2LTE1M2UtNDZkNi1iNTUwLWIyMDkwNTI5YjE0OSIsIkltcG9ydElkIjpudWxsLCJUaXRsZSI6IkRvY3VtZW50IGJlc3QgcHJhY3RpY2VzIiwiTm90ZSI6bnVsbCwiSHlwZXJsaW5rIjp7IiRpZCI6IjE2NTUiLCJBZGRyZXNzIjoiIiwiU3ViQWRkcmVzcyI6IiJ9LCJJc0NoYW5nZWQiOmZhbHNlLCJJc05ldyI6ZmFsc2V9fV0sIl9taWxlc3RvbmVzIjpbXSwiSWQiOiIwMDAwMDAwMC0wMDAwLTAwMDAtMDAwMC0wMDAwMDAwMDAwMDAiLCJJc1NpbmdsZUl0ZW1Sb3ciOnRydWV9XSwiSW5kZXgiOjAsIklkIjoiOGY2N2IzNzctZGVhYy00M2YzLWJjODUtMzM2YTM5YjU4ZTdlIiwiSGVhZGVyVGV4dCI6bnVsbCwiSXNEZWZhdWx0Ijp0cnVlLCJTdHlsZSI6eyIkaWQiOiIxNjU2IiwiSGVhZGVyU3R5bGUiOnsiJGlkIjoiMTY1NyIsIlRleHRTdHlsZSI6eyIkaWQiOiIxNjU4IiwiRm9udFNldHRpbmdzIjp7IiRpZCI6IjE2NTkiLCJGb250U2l6ZSI6MTEsIkZvbnROYW1lIjoiQ2FsaWJyaSIsIklzQm9sZCI6ZmFsc2UsIklzSXRhbGljIjpmYWxzZSwiSXNVbmRlcmxpbmVkIjpmYWxzZSwiUGFyZW50U3R5bGUiOm51bGx9LCJBdXRvU2l6ZSI6MiwiRm9yZWdyb3VuZCI6eyIkaWQiOiIxNjYwIiwiQ29sb3IiOnsiJGlkIjoiMTY2MSIsIkEiOjI1NSwiUiI6MCwiRyI6MCwiQiI6MH19LCJNYXhXaWR0aCI6MC4wLCJNYXhIZWlnaHQiOjAuMCwiU21hcnRGb3JlZ3JvdW5kSXNBY3RpdmUiOmZhbHNlLCJIb3Jpem9udGFsQWxpZ25tZW50IjowLCJWZXJ0aWNhbEFsaWdubWVudCI6MCwiU21hcnRGb3JlZ3JvdW5kIjpudWxsLCJCYWNrZ3JvdW5kRmlsbFR5cGUiOjAsIk1hcmdpbiI6eyIkaWQiOiIxNjYyIiwiVG9wIjowLjAsIkxlZnQiOjAuMCwiUmlnaHQiOjAuMCwiQm90dG9tIjowLjB9LCJQYWRkaW5nIjp7IiRpZCI6IjE2NjMiLCJUb3AiOjAuMCwiTGVmdCI6MC4wLCJSaWdodCI6MC4wLCJCb3R0b20iOjAuMH0sIkJhY2tncm91bmQiOm51bGwsIklzVmlzaWJsZSI6dHJ1ZSwiV2lkdGgiOjAuMCwiSGVpZ2h0IjowLjAsIkJvcmRlclN0eWxlIjpudWxsLCJQYXJlbnRTdHlsZSI6bnVsbH0sIlJlY3RhbmdsZVN0eWxlIjp7IiRpZCI6IjE2NjQiLCJNYXJnaW4iOnsiJGlkIjoiMTY2NSIsIlRvcCI6MC4wLCJMZWZ0IjowLjAsIlJpZ2h0IjowLjAsIkJvdHRvbSI6MC4wfSwiUGFkZGluZyI6eyIkaWQiOiIxNjY2IiwiVG9wIjowLjAsIkxlZnQiOjAuMCwiUmlnaHQiOjAuMCwiQm90dG9tIjowLjB9LCJCYWNrZ3JvdW5kIjp7IiRpZCI6IjE2NjciLCJDb2xvciI6eyIkaWQiOiIxNjY4IiwiQSI6NjMsIlIiOjI1LCJHIjoxMDcsIkIiOjM2fX0sIklzVmlzaWJsZSI6dHJ1ZSwiV2lkdGgiOjAuMCwiSGVpZ2h0IjowLjAsIkJvcmRlclN0eWxlIjp7IiRpZCI6IjE2NjkiLCJMaW5lQ29sb3IiOnsiJGlkIjoiMTY3MCIsIiR0eXBlIjoiTkxSRS5Db21tb24uRG9tLlNvbGlkQ29sb3JCcnVzaCwgTkxSRS5Db21tb24iLCJDb2xvciI6eyIkaWQiOiIxNjcxIiwiQSI6MjU1LCJSIjoyNTUsIkciOjAsIkIiOjB9fSwiTGluZVdlaWdodCI6MC4wLCJMaW5lVHlwZSI6MCwiUGFyZW50U3R5bGUiOm51bGx9LCJQYXJlbnRTdHlsZSI6bnVsbH0sIk1hcmdpbiI6eyIkaWQiOiIxNjcyIiwiVG9wIjowLjAsIkxlZnQiOjAuMCwiUmlnaHQiOjAuMCwiQm90dG9tIjowLjB9LCJQYWRkaW5nIjp7IiRpZCI6IjE2NzMiLCJUb3AiOjAuMCwiTGVmdCI6MC4wLCJSaWdodCI6MC4wLCJCb3R0b20iOjAuMH0sIkJhY2tncm91bmQiOm51bGwsIklzVmlzaWJsZSI6dHJ1ZSwiV2lkdGgiOjAuMCwiSGVpZ2h0IjowLjAsIkJvcmRlclN0eWxlIjpudWxsLCJQYXJlbnRTdHlsZSI6bnVsbH0sIkJhY2tncm91bmRTdHlsZSI6eyIkaWQiOiIxNjc0IiwiTWFyZ2luIjp7IiRpZCI6IjE2NzUiLCJUb3AiOjAuMCwiTGVmdCI6MC4wLCJSaWdodCI6MC4wLCJCb3R0b20iOjAuMH0sIlBhZGRpbmciOnsiJGlkIjoiMTY3NiIsIlRvcCI6MC4wLCJMZWZ0IjowLjAsIlJpZ2h0IjowLjAsIkJvdHRvbSI6MC4wfSwiQmFja2dyb3VuZCI6eyIkaWQiOiIxNjc3IiwiQ29sb3IiOnsiJGlkIjoiMTY3OCIsIkEiOjUxLCJSIjoyNSwiRyI6MTA3LCJCIjozNn19LCJJc1Zpc2libGUiOnRydWUsIldpZHRoIjowLjAsIkhlaWdodCI6MC4wLCJCb3JkZXJTdHlsZSI6eyIkaWQiOiIxNjc5IiwiTGluZUNvbG9yIjp7IiRpZCI6IjE2ODAiLCIkdHlwZSI6Ik5MUkUuQ29tbW9uLkRvbS5Tb2xpZENvbG9yQnJ1c2gsIE5MUkUuQ29tbW9uIiwiQ29sb3IiOnsiJGlkIjoiMTY4MSIsIkEiOjI1NSwiUiI6MjU1LCJHIjowLCJCIjowfX0sIkxpbmVXZWlnaHQiOjAuMCwiTGluZVR5cGUiOjAsIlBhcmVudFN0eWxlIjpudWxsfSwiUGFyZW50U3R5bGUiOm51bGx9LCJNYXJnaW4iOnsiJGlkIjoiMTY4MiIsIlRvcCI6MC4wLCJMZWZ0IjowLjAsIlJpZ2h0IjowLjAsIkJvdHRvbSI6MC4wfSwiUGFkZGluZyI6eyIkaWQiOiIxNjgzIiwiVG9wIjowLjAsIkxlZnQiOjAuMCwiUmlnaHQiOjAuMCwiQm90dG9tIjowLjB9LCJJc1Zpc2libGUiOmZhbHNlLCJXaWR0aCI6MC4wLCJIZWlnaHQiOjAuMCwiQm9yZGVyU3R5bGUiOm51bGwsIlBhcmVudFN0eWxlIjpudWxsfX1dLCJJZCI6Ijg0YmE0ZGZjLWVhN2EtNDM1MC04M2JlLWY3OWZhOTZmMjNmNCIsIkluZGV4IjozLCJIZWFkZXJUZXh0IjoiUmV2aWV3IGFuZCBvcHRpbWl6YXRpb24iLCJTdHlsZSI6eyIkaWQiOiIxNjg0IiwiU3R5bGVJZCI6IjAwMDAwMDAwLTAwMDAtMDAwMC0wMDAwLTAwMDAwMDAwMDAwMCIsIkhlYWRlclN0eWxlIjp7IiRpZCI6IjE2ODUiLCJUZXh0SXNWZXJ0aWNhbCI6ZmFsc2UsIlRleHRTdHlsZSI6eyIkaWQiOiIxNjg2IiwiRm9udFNldHRpbmdzIjp7IiRpZCI6IjE2ODciLCJGb250U2l6ZSI6MTQsIkZvbnROYW1lIjoiU2Vnb2UgVUkgU2VtaWJvbGQiLCJJc0JvbGQiOmZhbHNlLCJJc0l0YWxpYyI6ZmFsc2UsIklzVW5kZXJsaW5lZCI6ZmFsc2UsIlBhcmVudFN0eWxlIjpudWxsfSwiQXV0b1NpemUiOjIsIkZvcmVncm91bmQiOnsiJGlkIjoiMTY4OCIsIkNvbG9yIjp7IiRpZCI6IjE2ODkiLCJBIjoyNTUsIlIiOjI1NSwiRyI6MjU1LCJCIjoyNTV9fSwiTWF4V2lkdGgiOjExMS43MzQzNzQ5OTk5OTg1MiwiTWF4SGVpZ2h0IjoiSW5maW5pdHkiLCJTbWFydEZvcmVncm91bmRJc0FjdGl2ZSI6ZmFsc2UsIkhvcml6b250YWxBbGlnbm1lbnQiOjAsIlZlcnRpY2FsQWxpZ25tZW50IjowLCJTbWFydEZvcmVncm91bmQiOm51bGwsIkJhY2tncm91bmRGaWxsVHlwZSI6MCwiTWFyZ2luIjp7IiRpZCI6IjE2OTAiLCJUb3AiOjAuMCwiTGVmdCI6MC4wLCJSaWdodCI6MC4wLCJCb3R0b20iOjAuMH0sIlBhZGRpbmciOnsiJGlkIjoiMTY5MSIsIlRvcCI6MC4wLCJMZWZ0IjowLjAsIlJpZ2h0IjowLjAsIkJvdHRvbSI6MC4wfSwiQmFja2dyb3VuZCI6bnVsbCwiSXNWaXNpYmxlIjp0cnVlLCJXaWR0aCI6MC4wLCJIZWlnaHQiOjAuMCwiQm9yZGVyU3R5bGUiOm51bGwsIlBhcmVudFN0eWxlIjpudWxsfSwiUmVjdGFuZ2xlU3R5bGUiOnsiJGlkIjoiMTY5MiIsIk1hcmdpbiI6eyIkaWQiOiIxNjkzIiwiVG9wIjowLjAsIkxlZnQiOjAuMCwiUmlnaHQiOjAuMCwiQm90dG9tIjowLjB9LCJQYWRkaW5nIjp7IiRpZCI6IjE2OTQiLCJUb3AiOjAuMCwiTGVmdCI6MC4wLCJSaWdodCI6MC4wLCJCb3R0b20iOjAuMH0sIkJhY2tncm91bmQiOnsiJGlkIjoiMTY5NSIsIkNvbG9yIjp7IiRpZCI6IjE2OTYiLCJBIjoyNTUsIlIiOjI5LCJHIjoxNjMsIkIiOjEzMX19LCJJc1Zpc2libGUiOnRydWUsIldpZHRoIjowLjAsIkhlaWdodCI6MC4wLCJCb3JkZXJTdHlsZSI6eyIkaWQiOiIxNjk3IiwiTGluZUNvbG9yIjp7IiRpZCI6IjE2OTgiLCIkdHlwZSI6Ik5MUkUuQ29tbW9uLkRvbS5Tb2xpZENvbG9yQnJ1c2gsIE5MUkUuQ29tbW9uIiwiQ29sb3IiOnsiJGlkIjoiMTY5OSIsIkEiOjI1NSwiUiI6MjU1LCJHIjoyNTUsIkIiOjI1NX19LCJMaW5lV2VpZ2h0IjowLjAsIkxpbmVUeXBlIjowLCJQYXJlbnRTdHlsZSI6bnVsbH0sIlBhcmVudFN0eWxlIjpudWxsfSwiTWFyZ2luIjp7IiRpZCI6IjE3MDAiLCJUb3AiOjAuMCwiTGVmdCI6MC4wLCJSaWdodCI6MC4wLCJCb3R0b20iOjAuMH0sIlBhZGRpbmciOnsiJGlkIjoiMTcwMSIsIlRvcCI6MC4wLCJMZWZ0IjowLjAsIlJpZ2h0IjowLjAsIkJvdHRvbSI6MC4wfSwiQmFja2dyb3VuZCI6bnVsbCwiSXNWaXNpYmxlIjp0cnVlLCJXaWR0aCI6MC4wLCJIZWlnaHQiOjAuMCwiQm9yZGVyU3R5bGUiOm51bGwsIlBhcmVudFN0eWxlIjpudWxsfSwiQmFja2dyb3VuZFN0eWxlIjp7IiRpZCI6IjE3MDIiLCJNYXJnaW4iOnsiJGlkIjoiMTcwMyIsIlRvcCI6MC4wLCJMZWZ0IjowLjAsIlJpZ2h0IjowLjAsIkJvdHRvbSI6MC4wfSwiUGFkZGluZyI6eyIkaWQiOiIxNzA0IiwiVG9wIjowLjAsIkxlZnQiOjAuMCwiUmlnaHQiOjAuMCwiQm90dG9tIjowLjB9LCJCYWNrZ3JvdW5kIjp7IiRpZCI6IjE3MDUiLCJDb2xvciI6eyIkaWQiOiIxNzA2IiwiQSI6NTEsIlIiOjI5LCJHIjoxNjMsIkIiOjEzMX19LCJJc1Zpc2libGUiOnRydWUsIldpZHRoIjowLjAsIkhlaWdodCI6MC4wLCJCb3JkZXJTdHlsZSI6eyIkaWQiOiIxNzA3IiwiTGluZUNvbG9yIjp7IiRpZCI6IjE3MDgiLCIkdHlwZSI6Ik5MUkUuQ29tbW9uLkRvbS5Tb2xpZENvbG9yQnJ1c2gsIE5MUkUuQ29tbW9uIiwiQ29sb3IiOnsiJGlkIjoiMTcwOSIsIkEiOjI1NSwiUiI6MjU1LCJHIjowLCJCIjowfX0sIkxpbmVXZWlnaHQiOjAuMCwiTGluZVR5cGUiOjAsIlBhcmVudFN0eWxlIjpudWxsfSwiUGFyZW50U3R5bGUiOm51bGx9LCJJc0Fib3ZlVGltZWJhbmQiOmZhbHNlLCJTcGFjaW5nIjoyLCJEZWZhdWx0U3dpbWxhbmVUYXNrU3R5bGUiOnsiJGlkIjoiMTcxMCIsIiR0eXBlIjoiTkxSRS5Db21tb24uRG9tLlN0eWxlcy5FeHBsaWNpdFNldGFibGVUYXNrU3R5bGUsIE5MUkUuQ29tbW9uIiwiU2hhcGUiOjYsIlNoYXBlVGhpY2tuZXNzIjowLCJEdXJhdGlvbkZvcm1hdCI6MCwiSW5jbHVkZU5vbldvcmtpbmdEYXlzSW5EdXJhdGlvbiI6ZmFsc2UsIlBlcmNlbnRhZ2VDb21wbGV0ZVN0eWxlIjp7IiRpZCI6IjE3MTEiLCJGb250U2V0dGluZ3MiOnsiJGlkIjoiMTcxMiIsIkZvbnRTaXplIjoxMCwiRm9udE5hbWUiOiJDYWxpYnJpIiwiSXNCb2xkIjpmYWxzZSwiSXNJdGFsaWMiOmZhbHNlLCJJc1VuZGVybGluZWQiOmZhbHNlLCJQYXJlbnRTdHlsZSI6bnVsbH0sIkF1dG9TaXplIjowLCJGb3JlZ3JvdW5kIjp7IiRpZCI6IjE3MTMiLCJDb2xvciI6eyIkaWQiOiIxNzE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zE1IiwiVG9wIjowLjAsIkxlZnQiOjAuMCwiUmlnaHQiOjAuMCwiQm90dG9tIjowLjB9LCJQYWRkaW5nIjp7IiRpZCI6IjE3MTYiLCJUb3AiOjAuMCwiTGVmdCI6MC4wLCJSaWdodCI6MC4wLCJCb3R0b20iOjAuMH0sIkJhY2tncm91bmQiOnsiJGlkIjoiMTcxNyIsIkNvbG9yIjp7IiRpZCI6IjE3MTgiLCJBIjowLCJSIjowLCJHIjowLCJCIjowfX0sIklzVmlzaWJsZSI6dHJ1ZSwiV2lkdGgiOjAuMCwiSGVpZ2h0IjowLjAsIkJvcmRlclN0eWxlIjpudWxsLCJQYXJlbnRTdHlsZSI6bnVsbH0sIkR1cmF0aW9uU3R5bGUiOnsiJGlkIjoiMTcxOSIsIkZvbnRTZXR0aW5ncyI6eyIkaWQiOiIxNzIwIiwiRm9udFNpemUiOjEwLCJGb250TmFtZSI6IkNhbGlicmkiLCJJc0JvbGQiOmZhbHNlLCJJc0l0YWxpYyI6ZmFsc2UsIklzVW5kZXJsaW5lZCI6ZmFsc2UsIlBhcmVudFN0eWxlIjpudWxsfSwiQXV0b1NpemUiOjAsIkZvcmVncm91bmQiOnsiJGlkIjoiMTcyMSIsIkNvbG9yIjp7IiRpZCI6IjE3M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IzIiwiVG9wIjowLjAsIkxlZnQiOjAuMCwiUmlnaHQiOjAuMCwiQm90dG9tIjowLjB9LCJQYWRkaW5nIjp7IiRpZCI6IjE3MjQiLCJUb3AiOjAuMCwiTGVmdCI6MC4wLCJSaWdodCI6MC4wLCJCb3R0b20iOjAuMH0sIkJhY2tncm91bmQiOnsiJGlkIjoiMTcyNSIsIkNvbG9yIjp7IiRpZCI6IjE3MjYiLCJBIjowLCJSIjowLCJHIjowLCJCIjowfX0sIklzVmlzaWJsZSI6dHJ1ZSwiV2lkdGgiOjAuMCwiSGVpZ2h0IjowLjAsIkJvcmRlclN0eWxlIjpudWxsLCJQYXJlbnRTdHlsZSI6bnVsbH0sIkhvcml6b250YWxDb25uZWN0b3JTdHlsZSI6eyIkaWQiOiIxNzI3IiwiTGluZUNvbG9yIjp7IiRpZCI6IjE3MjgiLCIkdHlwZSI6Ik5MUkUuQ29tbW9uLkRvbS5Tb2xpZENvbG9yQnJ1c2gsIE5MUkUuQ29tbW9uIiwiQ29sb3IiOnsiJGlkIjoiMTcyOSIsIkEiOjI1NSwiUiI6MjA0LCJHIjoyMDQsIkIiOjIwNH19LCJMaW5lV2VpZ2h0IjoxLjAsIkxpbmVUeXBlIjowLCJQYXJlbnRTdHlsZSI6bnVsbH0sIlZlcnRpY2FsQ29ubmVjdG9yU3R5bGUiOnsiJGlkIjoiMTczMCIsIkxpbmVDb2xvciI6eyIkaWQiOiIxNzMxIiwiJHR5cGUiOiJOTFJFLkNvbW1vbi5Eb20uU29saWRDb2xvckJydXNoLCBOTFJFLkNvbW1vbiIsIkNvbG9yIjp7IiRpZCI6IjE3MzI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xNzMzIiwiTWFyZ2luIjp7IiRpZCI6IjE3MzQiLCJUb3AiOjAuMCwiTGVmdCI6NC4wLCJSaWdodCI6NC4wLCJCb3R0b20iOjAuMH0sIlBhZGRpbmciOnsiJGlkIjoiMTczNSIsIlRvcCI6MC4wLCJMZWZ0IjowLjAsIlJpZ2h0IjowLjAsIkJvdHRvbSI6MC4wfSwiQmFja2dyb3VuZCI6eyIkaWQiOiIxNzM2IiwiQ29sb3IiOnsiJGlkIjoiMTczNyIsIkEiOjI1NSwiUiI6MjksIkciOjE2MywiQiI6MTMxfX0sIklzVmlzaWJsZSI6dHJ1ZSwiV2lkdGgiOjAuMCwiSGVpZ2h0IjoxMC4wLCJCb3JkZXJTdHlsZSI6eyIkaWQiOiIxNzM4IiwiTGluZUNvbG9yIjp7IiRpZCI6IjE3MzkiLCIkdHlwZSI6Ik5MUkUuQ29tbW9uLkRvbS5Tb2xpZENvbG9yQnJ1c2gsIE5MUkUuQ29tbW9uIiwiQ29sb3IiOnsiJGlkIjoiMTc0MCIsIkEiOjI1NSwiUiI6MjM0LCJHIjoyMiwiQiI6MzB9fSwiTGluZVdlaWdodCI6MC4wLCJMaW5lVHlwZSI6MCwiUGFyZW50U3R5bGUiOm51bGx9LCJQYXJlbnRTdHlsZSI6bnVsbH0sIlRpdGxlU3R5bGUiOnsiJGlkIjoiMTc0MSIsIkZvbnRTZXR0aW5ncyI6eyIkaWQiOiIxNzQyIiwiRm9udFNpemUiOjExLCJGb250TmFtZSI6IlNlZ29lIFVJIiwiSXNCb2xkIjp0cnVlLCJJc0l0YWxpYyI6ZmFsc2UsIklzVW5kZXJsaW5lZCI6ZmFsc2UsIlBhcmVudFN0eWxlIjpudWxsfSwiQXV0b1NpemUiOjAsIkZvcmVncm91bmQiOnsiJGlkIjoiMTc0MyIsIkNvbG9yIjp7IiRpZCI6IjE3NDQiLCJBIjoyNTUsIlIiOjg5LCJHIjo4OSwiQiI6ODl9fSwiTWF4V2lkdGgiOjIwMC4wLCJNYXhIZWlnaHQiOiJJbmZpbml0eSIsIlNtYXJ0Rm9yZWdyb3VuZElzQWN0aXZlIjpmYWxzZSwiSG9yaXpvbnRhbEFsaWdubWVudCI6MCwiVmVydGljYWxBbGlnbm1lbnQiOjAsIlNtYXJ0Rm9yZWdyb3VuZCI6bnVsbCwiQmFja2dyb3VuZEZpbGxUeXBlIjowLCJNYXJnaW4iOnsiJGlkIjoiMTc0NSIsIlRvcCI6MC4wLCJMZWZ0IjowLjAsIlJpZ2h0IjowLjAsIkJvdHRvbSI6MC4wfSwiUGFkZGluZyI6eyIkaWQiOiIxNzQ2IiwiVG9wIjowLjAsIkxlZnQiOjAuMCwiUmlnaHQiOjAuMCwiQm90dG9tIjowLjB9LCJCYWNrZ3JvdW5kIjp7IiRpZCI6IjE3NDciLCJDb2xvciI6eyIkaWQiOiIxNzQ4IiwiQSI6MCwiUiI6MCwiRyI6MCwiQiI6MH19LCJJc1Zpc2libGUiOnRydWUsIldpZHRoIjowLjAsIkhlaWdodCI6MC4wLCJCb3JkZXJTdHlsZSI6bnVsbCwiUGFyZW50U3R5bGUiOm51bGx9LCJEYXRlU3R5bGUiOnsiJGlkIjoiMTc0OSIsIkZvbnRTZXR0aW5ncyI6eyIkaWQiOiIxNzUwIiwiRm9udFNpemUiOjgsIkZvbnROYW1lIjoiU2Vnb2UgVUkiLCJJc0JvbGQiOnRydWUsIklzSXRhbGljIjpmYWxzZSwiSXNVbmRlcmxpbmVkIjpmYWxzZSwiUGFyZW50U3R5bGUiOm51bGx9LCJBdXRvU2l6ZSI6MCwiRm9yZWdyb3VuZCI6eyIkaWQiOiIxNzUxIiwiQ29sb3IiOnsiJGlkIjoiMTc1MiIsIkEiOjI1NSwiUiI6MjksIkciOjE2MywiQiI6MTMxfX0sIk1heFdpZHRoIjoyMDAuMCwiTWF4SGVpZ2h0IjoiSW5maW5pdHkiLCJTbWFydEZvcmVncm91bmRJc0FjdGl2ZSI6ZmFsc2UsIkhvcml6b250YWxBbGlnbm1lbnQiOjAsIlZlcnRpY2FsQWxpZ25tZW50IjowLCJTbWFydEZvcmVncm91bmQiOm51bGwsIkJhY2tncm91bmRGaWxsVHlwZSI6MCwiTWFyZ2luIjp7IiRpZCI6IjE3NTMiLCJUb3AiOjAuMCwiTGVmdCI6MC4wLCJSaWdodCI6MC4wLCJCb3R0b20iOjAuMH0sIlBhZGRpbmciOnsiJGlkIjoiMTc1NCIsIlRvcCI6MC4wLCJMZWZ0IjowLjAsIlJpZ2h0IjowLjAsIkJvdHRvbSI6MC4wfSwiQmFja2dyb3VuZCI6eyIkaWQiOiIxNzU1IiwiQ29sb3IiOnsiJGlkIjoiMTc1NiIsIkEiOjAsIlIiOjAsIkciOjAsIkIiOjB9fSwiSXNWaXNpYmxlIjp0cnVlLCJXaWR0aCI6MC4wLCJIZWlnaHQiOjAuMCwiQm9yZGVyU3R5bGUiOm51bGwsIlBhcmVudFN0eWxlIjpudWxsfSwiRGF0ZUZvcm1hdCI6eyIkaWQiOiIxNzU3IiwiRm9ybWF0U3RyaW5nIjoiTS9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U4IiwiRm9ybWF0IjowLCJJc1Zpc2libGUiOmZhbHNlLCJMYXN0S25vd25WaXNpYmlsaXR5U3RhdGUiOmZhbHNlfSwiSXNWaXNpYmxlIjp0cnVlLCJQYXJlbnRTdHlsZSI6bnVsbCwiX2V4cGxpY2l0bHlTZXQiOnsiJGlkIjoiMTc1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zYwIiwiU2hhcGUiOjIsIkNvbm5lY3Rvck1hcmdpbiI6eyIkaWQiOiIxNzYxIiwiVG9wIjowLjAsIkxlZnQiOjIuMCwiUmlnaHQiOjIuMCwiQm90dG9tIjowLjB9LCJDb25uZWN0b3JTdHlsZSI6eyIkaWQiOiIxNzYyIiwiTGluZUNvbG9yIjp7IiRpZCI6IjE3NjMiLCIkdHlwZSI6Ik5MUkUuQ29tbW9uLkRvbS5Tb2xpZENvbG9yQnJ1c2gsIE5MUkUuQ29tbW9uIiwiQ29sb3IiOnsiJGlkIjoiMTc2NCIsIkEiOjEyNywiUiI6NzksIkciOjEyOSwiQiI6MTg5fX0sIkxpbmVXZWlnaHQiOjEuMCwiTGluZVR5cGUiOjAsIlBhcmVudFN0eWxlIjpudWxsfSwiSXNCZWxvd1RpbWViYW5kIjpmYWxzZSwiUG9zaXRpb25PblRhc2siOjEsIkhpZGVEYXRlIjpmYWxzZSwiU2hhcGVTaXplIjoxLCJTcGFjaW5nIjowLjAsIlBhZGRpbmciOnsiJGlkIjoiMTc2NSIsIlRvcCI6NS4wLCJMZWZ0IjozLjAsIlJpZ2h0IjowLjAsIkJvdHRvbSI6Mi4wfSwiU2hhcGVTdHlsZSI6eyIkaWQiOiIxNzY2IiwiTWFyZ2luIjp7IiRpZCI6IjE3NjciLCJUb3AiOjAuMCwiTGVmdCI6MC4wLCJSaWdodCI6MC4wLCJCb3R0b20iOjAuMH0sIlBhZGRpbmciOnsiJGlkIjoiMTc2OCIsIlRvcCI6MC4wLCJMZWZ0IjowLjAsIlJpZ2h0IjowLjAsIkJvdHRvbSI6MC4wfSwiQmFja2dyb3VuZCI6eyIkaWQiOiIxNzY5IiwiQ29sb3IiOnsiJGlkIjoiMTc3MCIsIkEiOjI1NSwiUiI6MjksIkciOjE2MywiQiI6MTMxfX0sIklzVmlzaWJsZSI6dHJ1ZSwiV2lkdGgiOjEzLjAsIkhlaWdodCI6MTMuMCwiQm9yZGVyU3R5bGUiOnsiJGlkIjoiMTc3MSIsIkxpbmVDb2xvciI6eyIkaWQiOiIxNzcyIiwiJHR5cGUiOiJOTFJFLkNvbW1vbi5Eb20uU29saWRDb2xvckJydXNoLCBOTFJFLkNvbW1vbiIsIkNvbG9yIjp7IiRpZCI6IjE3NzMiLCJBIjoyNTUsIlIiOjIzNCwiRyI6MjIsIkIiOjMwfX0sIkxpbmVXZWlnaHQiOjAuMCwiTGluZVR5cGUiOjAsIlBhcmVudFN0eWxlIjpudWxsfSwiUGFyZW50U3R5bGUiOm51bGx9LCJUaXRsZVN0eWxlIjp7IiRpZCI6IjE3NzQiLCJGb250U2V0dGluZ3MiOnsiJGlkIjoiMTc3NSIsIkZvbnRTaXplIjoxMiwiRm9udE5hbWUiOiJTZWdvZSBVSSBTZW1pYm9sZCIsIklzQm9sZCI6dHJ1ZSwiSXNJdGFsaWMiOmZhbHNlLCJJc1VuZGVybGluZWQiOmZhbHNlLCJQYXJlbnRTdHlsZSI6bnVsbH0sIkF1dG9TaXplIjowLCJGb3JlZ3JvdW5kIjp7IiRpZCI6IjE3NzYiLCJDb2xvciI6eyIkaWQiOiIxNzc3IiwiQSI6MjU1LCJSIjo4OSwiRyI6ODksIkIiOjg5fX0sIk1heFdpZHRoIjoyMDAuMCwiTWF4SGVpZ2h0IjoiSW5maW5pdHkiLCJTbWFydEZvcmVncm91bmRJc0FjdGl2ZSI6ZmFsc2UsIkhvcml6b250YWxBbGlnbm1lbnQiOjAsIlZlcnRpY2FsQWxpZ25tZW50IjowLCJTbWFydEZvcmVncm91bmQiOm51bGwsIkJhY2tncm91bmRGaWxsVHlwZSI6MCwiTWFyZ2luIjp7IiRpZCI6IjE3NzgiLCJUb3AiOjAuMCwiTGVmdCI6MC4wLCJSaWdodCI6MC4wLCJCb3R0b20iOjAuMH0sIlBhZGRpbmciOnsiJGlkIjoiMTc3OSIsIlRvcCI6MC4wLCJMZWZ0IjowLjAsIlJpZ2h0IjowLjAsIkJvdHRvbSI6MC4wfSwiQmFja2dyb3VuZCI6eyIkaWQiOiIxNzgwIiwiQ29sb3IiOnsiJGlkIjoiMTc4MSIsIkEiOjAsIlIiOjAsIkciOjAsIkIiOjB9fSwiSXNWaXNpYmxlIjp0cnVlLCJXaWR0aCI6MC4wLCJIZWlnaHQiOjAuMCwiQm9yZGVyU3R5bGUiOm51bGwsIlBhcmVudFN0eWxlIjpudWxsfSwiRGF0ZVN0eWxlIjp7IiRpZCI6IjE3ODIiLCJGb250U2V0dGluZ3MiOnsiJGlkIjoiMTc4MyIsIkZvbnRTaXplIjoxMCwiRm9udE5hbWUiOiJTZWdvZSBVSSIsIklzQm9sZCI6dHJ1ZSwiSXNJdGFsaWMiOmZhbHNlLCJJc1VuZGVybGluZWQiOmZhbHNlLCJQYXJlbnRTdHlsZSI6bnVsbH0sIkF1dG9TaXplIjowLCJGb3JlZ3JvdW5kIjp7IiRpZCI6IjE3ODQiLCJDb2xvciI6eyIkaWQiOiIxNzg1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Nzg2IiwiVG9wIjowLjAsIkxlZnQiOjAuMCwiUmlnaHQiOjAuMCwiQm90dG9tIjowLjB9LCJQYWRkaW5nIjp7IiRpZCI6IjE3ODciLCJUb3AiOjAuMCwiTGVmdCI6MC4wLCJSaWdodCI6MC4wLCJCb3R0b20iOjAuMH0sIkJhY2tncm91bmQiOnsiJGlkIjoiMTc4OCIsIkNvbG9yIjp7IiRpZCI6IjE3ODkiLCJBIjowLCJSIjowLCJHIjowLCJCIjowfX0sIklzVmlzaWJsZSI6dHJ1ZSwiV2lkdGgiOjAuMCwiSGVpZ2h0IjowLjAsIkJvcmRlclN0eWxlIjpudWxsLCJQYXJlbnRTdHlsZSI6bnVsbH0sIkRhdGVGb3JtYXQiOnsiJGlkIjoiMTc5MCIsIkZvcm1hdFN0cmluZyI6Ik0vZCIsIlNlcGFyYXRvciI6Ii8iLCJVc2VJbnRlcm5hdGlvbmFsRGF0ZUZvcm1hdCI6ZmFsc2UsIkRhdGVJc1Zpc2libGUiOnRydWUsIlRpbWVJc1Zpc2libGUiOmZhbHNlLCJIb3VyRGlnaXRzIjoxLCJBbVBtRGVzaWduYXRvciI6MiwiVHJpbTAwTWludXRlcyI6ZmFsc2UsIkxhc3RLbm93blZpc2liaWxpdHlTdGF0ZSI6eyIkaWQiOiIxNzkxIiwiRGF0ZVBhcnRJc1Zpc2libGUiOnRydWUsIlRpbWVQYXJ0SXNWaXNpYmxlIjpmYWxzZX19LCJXZWVrTnVtYmVyaW5nIjp7IiRpZCI6IjE3OTIiLCJGb3JtYXQiOjAsIklzVmlzaWJsZSI6ZmFsc2UsIkxhc3RLbm93blZpc2liaWxpdHlTdGF0ZSI6ZmFsc2V9LCJJc1Zpc2libGUiOnRydWUsIlBhcmVudFN0eWxlIjpudWxsfSwiRGVmYXVsdFN3aW1sYW5lTWlsZXN0b25lU3R5bGUiOnsiJGlkIjoiMTc5MyIsIlRpdGxlUG9zaXRpb24iOiJSaWdodCIsIkRhdGVQb3NpdGlvbiI6IkxlZnQiLCJTaGFwZVR5cGUiOjIsIlNoYXBlU2l6ZSI6MSwiU3BhY2luZyI6NSwiU2hhcGVTdHlsZSI6eyIkaWQiOiIxNzk0IiwiTWFyZ2luIjp7IiRpZCI6IjE3OTUiLCJUb3AiOjAuMCwiTGVmdCI6MC4wLCJSaWdodCI6MC4wLCJCb3R0b20iOjAuMH0sIlBhZGRpbmciOnsiJGlkIjoiMTc5NiIsIlRvcCI6MC4wLCJMZWZ0IjowLjAsIlJpZ2h0IjowLjAsIkJvdHRvbSI6MC4wfSwiQmFja2dyb3VuZCI6eyIkaWQiOiIxNzk3IiwiQ29sb3IiOnsiJGlkIjoiMTc5OCIsIkEiOjI1NSwiUiI6MjksIkciOjE2MywiQiI6MTMxfX0sIklzVmlzaWJsZSI6dHJ1ZSwiV2lkdGgiOjEzLjAsIkhlaWdodCI6MTMuMCwiQm9yZGVyU3R5bGUiOnsiJGlkIjoiMTc5OSIsIkxpbmVDb2xvciI6eyIkaWQiOiIxODAwIiwiJHR5cGUiOiJOTFJFLkNvbW1vbi5Eb20uU29saWRDb2xvckJydXNoLCBOTFJFLkNvbW1vbiIsIkNvbG9yIjp7IiRpZCI6IjE4MDEiLCJBIjoyNTUsIlIiOjIzNCwiRyI6MjIsIkIiOjMwfX0sIkxpbmVXZWlnaHQiOjAuMCwiTGluZVR5cGUiOjAsIlBhcmVudFN0eWxlIjpudWxsfSwiUGFyZW50U3R5bGUiOm51bGx9LCJUaXRsZVN0eWxlIjp7IiRpZCI6IjE4MDIiLCJGb250U2V0dGluZ3MiOnsiJGlkIjoiMTgwMyIsIkZvbnRTaXplIjoxMiwiRm9udE5hbWUiOiJTZWdvZSBVSSBTZW1pYm9sZCIsIklzQm9sZCI6dHJ1ZSwiSXNJdGFsaWMiOmZhbHNlLCJJc1VuZGVybGluZWQiOmZhbHNlLCJQYXJlbnRTdHlsZSI6bnVsbH0sIkF1dG9TaXplIjowLCJGb3JlZ3JvdW5kIjp7IiRpZCI6IjE4MDQiLCJDb2xvciI6eyIkaWQiOiIxODA1IiwiQSI6MjU1LCJSIjo4OSwiRyI6ODksIkIiOjg5fX0sIk1heFdpZHRoIjoyMDAuMCwiTWF4SGVpZ2h0IjoiSW5maW5pdHkiLCJTbWFydEZvcmVncm91bmRJc0FjdGl2ZSI6ZmFsc2UsIkhvcml6b250YWxBbGlnbm1lbnQiOjAsIlZlcnRpY2FsQWxpZ25tZW50IjowLCJTbWFydEZvcmVncm91bmQiOm51bGwsIkJhY2tncm91bmRGaWxsVHlwZSI6MCwiTWFyZ2luIjp7IiRpZCI6IjE4MDYiLCJUb3AiOjAuMCwiTGVmdCI6MC4wLCJSaWdodCI6MC4wLCJCb3R0b20iOjAuMH0sIlBhZGRpbmciOnsiJGlkIjoiMTgwNyIsIlRvcCI6MC4wLCJMZWZ0IjowLjAsIlJpZ2h0IjowLjAsIkJvdHRvbSI6MC4wfSwiQmFja2dyb3VuZCI6eyIkaWQiOiIxODA4IiwiQ29sb3IiOnsiJGlkIjoiMTgwOSIsIkEiOjAsIlIiOjAsIkciOjAsIkIiOjB9fSwiSXNWaXNpYmxlIjp0cnVlLCJXaWR0aCI6MC4wLCJIZWlnaHQiOjAuMCwiQm9yZGVyU3R5bGUiOm51bGwsIlBhcmVudFN0eWxlIjpudWxsfSwiRGF0ZVN0eWxlIjp7IiRpZCI6IjE4MTAiLCJGb250U2V0dGluZ3MiOnsiJGlkIjoiMTgxMSIsIkZvbnRTaXplIjoxMCwiRm9udE5hbWUiOiJTZWdvZSBVSSIsIklzQm9sZCI6dHJ1ZSwiSXNJdGFsaWMiOmZhbHNlLCJJc1VuZGVybGluZWQiOmZhbHNlLCJQYXJlbnRTdHlsZSI6bnVsbH0sIkF1dG9TaXplIjowLCJGb3JlZ3JvdW5kIjp7IiRpZCI6IjE4MTIiLCJDb2xvciI6eyIkaWQiOiIxODEz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ODE0IiwiVG9wIjowLjAsIkxlZnQiOjAuMCwiUmlnaHQiOjAuMCwiQm90dG9tIjowLjB9LCJQYWRkaW5nIjp7IiRpZCI6IjE4MTUiLCJUb3AiOjAuMCwiTGVmdCI6MC4wLCJSaWdodCI6MC4wLCJCb3R0b20iOjAuMH0sIkJhY2tncm91bmQiOnsiJGlkIjoiMTgxNiIsIkNvbG9yIjp7IiRpZCI6IjE4MTciLCJBIjowLCJSIjowLCJHIjowLCJCIjowfX0sIklzVmlzaWJsZSI6dHJ1ZSwiV2lkdGgiOjAuMCwiSGVpZ2h0IjowLjAsIkJvcmRlclN0eWxlIjpudWxsLCJQYXJlbnRTdHlsZSI6bnVsbH0sIkRhdGVGb3JtYXQiOnsiJGlkIjoiMTgxOCIsIkZvcm1hdFN0cmluZyI6Ik0vZCIsIlNlcGFyYXRvciI6Ii8iLCJVc2VJbnRlcm5hdGlvbmFsRGF0ZUZvcm1hdCI6ZmFsc2UsIkRhdGVJc1Zpc2libGUiOnRydWUsIlRpbWVJc1Zpc2libGUiOmZhbHNlLCJIb3VyRGlnaXRzIjoxLCJBbVBtRGVzaWduYXRvciI6MiwiVHJpbTAwTWludXRlcyI6ZmFsc2UsIkxhc3RLbm93blZpc2liaWxpdHlTdGF0ZSI6eyIkaWQiOiIxODE5IiwiRGF0ZVBhcnRJc1Zpc2libGUiOnRydWUsIlRpbWVQYXJ0SXNWaXNpYmxlIjpmYWxzZX19LCJXZWVrTnVtYmVyaW5nIjp7IiRpZCI6IjE4MjAiLCJGb3JtYXQiOjAsIklzVmlzaWJsZSI6ZmFsc2UsIkxhc3RLbm93blZpc2liaWxpdHlTdGF0ZSI6ZmFsc2V9LCJJc1Zpc2libGUiOnRydWUsIlBhcmVudFN0eWxlIjpudWxsfSwiRGVmYXVsdFN3aW1sYW5lQWN0aXZpdHlTdHlsZSI6eyIkaWQiOiIxODIxIiwiSGVhZGVyU3R5bGUiOnsiJGlkIjoiMTgyMiIsIlRleHRTdHlsZSI6eyIkaWQiOiIxODIzIiwiRm9udFNldHRpbmdzIjp7IiRpZCI6IjE4MjQiLCJGb250U2l6ZSI6MTEsIkZvbnROYW1lIjoiQ2FsaWJyaSIsIklzQm9sZCI6ZmFsc2UsIklzSXRhbGljIjpmYWxzZSwiSXNVbmRlcmxpbmVkIjpmYWxzZSwiUGFyZW50U3R5bGUiOm51bGx9LCJBdXRvU2l6ZSI6MiwiRm9yZWdyb3VuZCI6eyIkaWQiOiIxODI1IiwiQ29sb3IiOnsiJGlkIjoiMTgyNiIsIkEiOjI1NSwiUiI6MCwiRyI6MCwiQiI6MH19LCJNYXhXaWR0aCI6MC4wLCJNYXhIZWlnaHQiOjAuMCwiU21hcnRGb3JlZ3JvdW5kSXNBY3RpdmUiOmZhbHNlLCJIb3Jpem9udGFsQWxpZ25tZW50IjowLCJWZXJ0aWNhbEFsaWdubWVudCI6MCwiU21hcnRGb3JlZ3JvdW5kIjpudWxsLCJCYWNrZ3JvdW5kRmlsbFR5cGUiOjAsIk1hcmdpbiI6eyIkaWQiOiIxODI3IiwiVG9wIjowLjAsIkxlZnQiOjAuMCwiUmlnaHQiOjAuMCwiQm90dG9tIjowLjB9LCJQYWRkaW5nIjp7IiRpZCI6IjE4MjgiLCJUb3AiOjAuMCwiTGVmdCI6MC4wLCJSaWdodCI6MC4wLCJCb3R0b20iOjAuMH0sIkJhY2tncm91bmQiOm51bGwsIklzVmlzaWJsZSI6dHJ1ZSwiV2lkdGgiOjAuMCwiSGVpZ2h0IjowLjAsIkJvcmRlclN0eWxlIjpudWxsLCJQYXJlbnRTdHlsZSI6bnVsbH0sIlJlY3RhbmdsZVN0eWxlIjp7IiRpZCI6IjE4MjkiLCJNYXJnaW4iOnsiJGlkIjoiMTgzMCIsIlRvcCI6MC4wLCJMZWZ0IjowLjAsIlJpZ2h0IjowLjAsIkJvdHRvbSI6MC4wfSwiUGFkZGluZyI6eyIkaWQiOiIxODMxIiwiVG9wIjowLjAsIkxlZnQiOjAuMCwiUmlnaHQiOjAuMCwiQm90dG9tIjowLjB9LCJCYWNrZ3JvdW5kIjp7IiRpZCI6IjE4MzIiLCJDb2xvciI6eyIkaWQiOiIxODMzIiwiQSI6NjMsIlIiOjI5LCJHIjoxNjMsIkIiOjEzMX19LCJJc1Zpc2libGUiOnRydWUsIldpZHRoIjowLjAsIkhlaWdodCI6MC4wLCJCb3JkZXJTdHlsZSI6eyIkaWQiOiIxODM0IiwiTGluZUNvbG9yIjp7IiRpZCI6IjE4MzUiLCIkdHlwZSI6Ik5MUkUuQ29tbW9uLkRvbS5Tb2xpZENvbG9yQnJ1c2gsIE5MUkUuQ29tbW9uIiwiQ29sb3IiOnsiJGlkIjoiMTgzNiIsIkEiOjI1NSwiUiI6MjU1LCJHIjowLCJCIjowfX0sIkxpbmVXZWlnaHQiOjAuMCwiTGluZVR5cGUiOjAsIlBhcmVudFN0eWxlIjpudWxsfSwiUGFyZW50U3R5bGUiOm51bGx9LCJNYXJnaW4iOnsiJGlkIjoiMTgzNyIsIlRvcCI6MC4wLCJMZWZ0IjowLjAsIlJpZ2h0IjowLjAsIkJvdHRvbSI6MC4wfSwiUGFkZGluZyI6eyIkaWQiOiIxODM4IiwiVG9wIjowLjAsIkxlZnQiOjAuMCwiUmlnaHQiOjAuMCwiQm90dG9tIjowLjB9LCJCYWNrZ3JvdW5kIjpudWxsLCJJc1Zpc2libGUiOnRydWUsIldpZHRoIjowLjAsIkhlaWdodCI6MC4wLCJCb3JkZXJTdHlsZSI6bnVsbCwiUGFyZW50U3R5bGUiOm51bGx9LCJCYWNrZ3JvdW5kU3R5bGUiOnsiJGlkIjoiMTgzOSIsIk1hcmdpbiI6eyIkaWQiOiIxODQwIiwiVG9wIjowLjAsIkxlZnQiOjAuMCwiUmlnaHQiOjAuMCwiQm90dG9tIjowLjB9LCJQYWRkaW5nIjp7IiRpZCI6IjE4NDEiLCJUb3AiOjAuMCwiTGVmdCI6MC4wLCJSaWdodCI6MC4wLCJCb3R0b20iOjAuMH0sIkJhY2tncm91bmQiOnsiJGlkIjoiMTg0MiIsIkNvbG9yIjp7IiRpZCI6IjE4NDMiLCJBIjo1MSwiUiI6MjksIkciOjE2MywiQiI6MTMxfX0sIklzVmlzaWJsZSI6dHJ1ZSwiV2lkdGgiOjAuMCwiSGVpZ2h0IjowLjAsIkJvcmRlclN0eWxlIjp7IiRpZCI6IjE4NDQiLCJMaW5lQ29sb3IiOnsiJGlkIjoiMTg0NSIsIiR0eXBlIjoiTkxSRS5Db21tb24uRG9tLlNvbGlkQ29sb3JCcnVzaCwgTkxSRS5Db21tb24iLCJDb2xvciI6eyIkaWQiOiIxODQ2IiwiQSI6MjU1LCJSIjoyMzQsIkciOjIyLCJCIjozMH19LCJMaW5lV2VpZ2h0IjowLjAsIkxpbmVUeXBlIjowLCJQYXJlbnRTdHlsZSI6bnVsbH0sIlBhcmVudFN0eWxlIjpudWxsfSwiTWFyZ2luIjp7IiRpZCI6IjE4NDciLCJUb3AiOjAuMCwiTGVmdCI6MC4wLCJSaWdodCI6MC4wLCJCb3R0b20iOjAuMH0sIlBhZGRpbmciOnsiJGlkIjoiMTg0OCIsIlRvcCI6MC4wLCJMZWZ0IjowLjAsIlJpZ2h0IjowLjAsIkJvdHRvbSI6MC4wfSwiSXNWaXNpYmxlIjp0cnVlLCJXaWR0aCI6MC4wLCJIZWlnaHQiOjAuMCwiQm9yZGVyU3R5bGUiOm51bGwsIlBhcmVudFN0eWxlIjpudWxsfSwiTWFyZ2luIjp7IiRpZCI6IjE4NDkiLCJUb3AiOjAuMCwiTGVmdCI6MC4wLCJSaWdodCI6MC4wLCJCb3R0b20iOjAuMH0sIlBhZGRpbmciOnsiJGlkIjoiMTg1MCIsIlRvcCI6MC4wLCJMZWZ0IjowLjAsIlJpZ2h0IjowLjAsIkJvdHRvbSI6MC4wfSwiSXNWaXNpYmxlIjp0cnVlLCJXaWR0aCI6MC4wLCJIZWlnaHQiOjAuMCwiQm9yZGVyU3R5bGUiOnsiJGlkIjoiMTg1MSIsIkxpbmVDb2xvciI6bnVsbCwiTGluZVdlaWdodCI6MC4wLCJMaW5lVHlwZSI6MCwiUGFyZW50U3R5bGUiOm51bGx9LCJQYXJlbnRTdHlsZSI6bnVsbH19XSwiQ3VsdHVyZUluZm9OYW1lIjoiZW4tVVMiLCJTdHlsZU5hbWUiOm51bGwsIlZlcnNpb24iOnsiJGlkIjoiMTg1MiIsIlZlcnNpb24iOiI0LjEuMCIsIk9yaWdpbmFsQXNzZW1ibHlWZXJzaW9uIjoiNy4wNC4wNi4wMCIsIkVkaXRpb24iOm51bGwsIkxhc3RTYXZlZEVkaXRpb24iOjQsIklzUGx1c0VkaXRpb24iOmZhbHNlLCJJc1Byb0VkaXRpb24iOmZhbHNlfSwiRWZmZWN0IjowLCJTdHlsZSI6eyIkaWQiOiIxODUzIiwiRGVmYXVsdERlcGVuZGVuY3lTdHlsZSI6eyIkaWQiOiIxODU0IiwiTGluZVN0eWxlIjp7IiRpZCI6IjE4NTUiLCJMaW5lQ29sb3IiOnsiJGlkIjoiMTg1NiIsIiR0eXBlIjoiTkxSRS5Db21tb24uRG9tLlNvbGlkQ29sb3JCcnVzaCwgTkxSRS5Db21tb24iLCJDb2xvciI6eyIkaWQiOiIxODU3IiwiQSI6MjU1LCJSIjowLCJHIjowLCJCIjowfX0sIkxpbmVXZWlnaHQiOjEuMCwiTGluZVR5cGUiOjAsIlBhcmVudFN0eWxlIjpudWxsfSwiRW5kQXJyb3doZWFkTGluZVN0eWxlIjp7IiRpZCI6IjE4NTgiLCJLaW5kIjoxLCJXaWR0aCI6MSwiTGVuZ3RoIjowLCJQYXJlbnRTdHlsZSI6bnVsbH0sIkJyaW5nVG9Gcm9udCI6dHJ1ZSwiRWxib3dSYWRpdXMiOjAuMCwiTWFyZ2luIjp7IiRpZCI6IjE4NTkiLCJUb3AiOjAuMCwiTGVmdCI6MC4wLCJSaWdodCI6MC4wLCJCb3R0b20iOjAuMH0sIlBhZGRpbmciOnsiJGlkIjoiMTg2MCIsIlRvcCI6MC4wLCJMZWZ0IjowLjAsIlJpZ2h0IjowLjAsIkJvdHRvbSI6MC4wfSwiQmFja2dyb3VuZCI6bnVsbCwiSXNWaXNpYmxlIjp0cnVlLCJXaWR0aCI6MC4wLCJIZWlnaHQiOjAuMCwiQm9yZGVyU3R5bGUiOm51bGwsIlBhcmVudFN0eWxlIjpudWxsfSwiQ3JpdGljYWxQYXRoU3R5bGUiOnsiJGlkIjoiMTg2MSIsIkNyaXRpY2FsUGF0aFN0eWxlT3B0aW9ucyI6MTUsIkxpbmVTdHlsZSI6eyIkaWQiOiIxODYyIiwiTGluZUNvbG9yIjp7IiRpZCI6IjE4NjMiLCIkdHlwZSI6Ik5MUkUuQ29tbW9uLkRvbS5Tb2xpZENvbG9yQnJ1c2gsIE5MUkUuQ29tbW9uIiwiQ29sb3IiOnsiJGlkIjoiMTg2NCIsIkEiOjI1NSwiUiI6MjIyLCJHIjo1MCwiQiI6NTB9fSwiTGluZVdlaWdodCI6MS4wLCJMaW5lVHlwZSI6MCwiUGFyZW50U3R5bGUiOm51bGx9LCJUaXRsZUZvcmVncm91bmQiOnsiJGlkIjoiMTg2NSIsIkNvbG9yIjp7IiRpZCI6IjE4NjYiLCJBIjoyNTUsIlIiOjE3NiwiRyI6MTksIkIiOjI1fX0sIlNoYXBlc0JhY2tncm91bmQiOnsiJGlkIjoiMTg2NyIsIkNvbG9yIjp7IiRpZCI6IjE4NjgiLCJBIjoyNTUsIlIiOjI1MywiRyI6MjAzLCJCIjoyMDh9fSwiU2hhcGVzQm9yZGVyU3R5bGUiOnsiJGlkIjoiMTg2OSIsIkxpbmVDb2xvciI6eyIkaWQiOiIxODcwIiwiJHR5cGUiOiJOTFJFLkNvbW1vbi5Eb20uU29saWRDb2xvckJydXNoLCBOTFJFLkNvbW1vbiIsIkNvbG9yIjp7IiRpZCI6IjE4NzEiLCJBIjoyNTUsIlIiOjIyMiwiRyI6NTAsIkIiOjUwfX0sIkxpbmVXZWlnaHQiOjEuNSwiTGluZVR5cGUiOjAsIlBhcmVudFN0eWxlIjpudWxsfSwiTWFyZ2luIjp7IiRpZCI6IjE4NzIiLCJUb3AiOjAuMCwiTGVmdCI6MC4wLCJSaWdodCI6MC4wLCJCb3R0b20iOjAuMH0sIlBhZGRpbmciOnsiJGlkIjoiMTg3MyIsIlRvcCI6MC4wLCJMZWZ0IjowLjAsIlJpZ2h0IjowLjAsIkJvdHRvbSI6MC4wfSwiQmFja2dyb3VuZCI6bnVsbCwiSXNWaXNpYmxlIjpmYWxzZSwiV2lkdGgiOjAuMCwiSGVpZ2h0IjowLjAsIkJvcmRlclN0eWxlIjpudWxsLCJQYXJlbnRTdHlsZSI6bnVsbH0sIlBhbmVsc1NwYWNpbmdEZWZpbml0aW9uIjp7IiRpZCI6IjE4NzQiLCJTcGFjaW5nQWJvdmVUaW1lYmFuZCI6NSwiU3BhY2luZ0JlbG93VGltZWJhbmQiOjUsIlNwYWNpbmdBYm92ZUJldHdlZW5Td2ltbGFuZXNBbmRUYXNrcyI6NSwiU3BhY2luZ0JlbG93QmV0d2VlblN3aW1sYW5lc0FuZFRhc2tzIjo1fSwiVGltZWJhbmRTdHlsZSI6eyIkaWQiOiIxODc1IiwiU2NhbGVNYXJraW5nIjowLCJTaGFwZSI6MCwiU2hhcGVTdHlsZSI6eyIkaWQiOiIxODc2IiwiTWFyZ2luIjp7IiRpZCI6IjE4NzciLCJUb3AiOjAuMCwiTGVmdCI6MTAuMCwiUmlnaHQiOjEwLjAsIkJvdHRvbSI6MC4wfSwiUGFkZGluZyI6eyIkaWQiOiIxODc4IiwiVG9wIjozLjAsIkxlZnQiOjAuMCwiUmlnaHQiOjAuMCwiQm90dG9tIjozLjB9LCJCYWNrZ3JvdW5kIjp7IiRpZCI6IjE4NzkiLCJDb2xvciI6eyIkaWQiOiIxODgwIiwiQSI6MjU1LCJSIjoyNDYsIkciOjE0NiwiQiI6MH19LCJJc1Zpc2libGUiOnRydWUsIldpZHRoIjo4NTguMCwiSGVpZ2h0IjoxNC4zOTk5OTk2MTg1MzAyNzMsIkJvcmRlclN0eWxlIjp7IiRpZCI6IjE4ODEiLCJMaW5lQ29sb3IiOnsiJGlkIjoiMTg4MiIsIiR0eXBlIjoiTkxSRS5Db21tb24uRG9tLlNvbGlkQ29sb3JCcnVzaCwgTkxSRS5Db21tb24iLCJDb2xvciI6eyIkaWQiOiIxODgzIiwiQSI6MjU1LCJSIjoyNTUsIkciOjAsIkIiOjB9fSwiTGluZVdlaWdodCI6MC4wLCJMaW5lVHlwZSI6MCwiUGFyZW50U3R5bGUiOm51bGx9LCJQYXJlbnRTdHlsZSI6bnVsbH0sIk1pZGRsZVRpZXJTaGFwZVN0eWxlIjp7IiRpZCI6IjE4ODQiLCJNYXJnaW4iOnsiJGlkIjoiMTg4NSIsIlRvcCI6MC4wLCJMZWZ0IjoxMC4wLCJSaWdodCI6MTAuMCwiQm90dG9tIjowLjB9LCJQYWRkaW5nIjp7IiRpZCI6IjE4ODYiLCJUb3AiOjMuMCwiTGVmdCI6MC4wLCJSaWdodCI6MC4wLCJCb3R0b20iOjMuMH0sIkJhY2tncm91bmQiOnsiJGlkIjoiMTg4NyIsIkNvbG9yIjp7IiRpZCI6IjE4ODgiLCJBIjoyNTUsIlIiOjI5LCJHIjoxNjMsIkIiOjEzMX19LCJJc1Zpc2libGUiOnRydWUsIldpZHRoIjo4NTguMCwiSGVpZ2h0IjoxNC4zOTk5OTk2MTg1MzAyNzMsIkJvcmRlclN0eWxlIjp7IiRpZCI6IjE4ODkiLCJMaW5lQ29sb3IiOnsiJGlkIjoiMTg5MCIsIiR0eXBlIjoiTkxSRS5Db21tb24uRG9tLlNvbGlkQ29sb3JCcnVzaCwgTkxSRS5Db21tb24iLCJDb2xvciI6eyIkaWQiOiIxODkxIiwiQSI6MjU1LCJSIjoyNTUsIkciOjAsIkIiOjB9fSwiTGluZVdlaWdodCI6MC4wLCJMaW5lVHlwZSI6MCwiUGFyZW50U3R5bGUiOm51bGx9LCJQYXJlbnRTdHlsZSI6bnVsbH0sIkJvdHRvbVRpZXJTaGFwZVN0eWxlIjp7IiRpZCI6IjE4OTIiLCJNYXJnaW4iOnsiJGlkIjoiMTg5MyIsIlRvcCI6MC4wLCJMZWZ0IjoxMC4wLCJSaWdodCI6MTAuMCwiQm90dG9tIjowLjB9LCJQYWRkaW5nIjp7IiRpZCI6IjE4OTQiLCJUb3AiOjMuMCwiTGVmdCI6MC4wLCJSaWdodCI6MC4wLCJCb3R0b20iOjMuMH0sIkJhY2tncm91bmQiOnsiJGlkIjoiMTg5NSIsIkNvbG9yIjp7IiRpZCI6IjE4OTYiLCJBIjoyNTUsIlIiOjY4LCJHIjo4NCwiQiI6MTA2fX0sIklzVmlzaWJsZSI6dHJ1ZSwiV2lkdGgiOjg1OC4wLCJIZWlnaHQiOjE0LjM5OTk5OTYxODUzMDI3MywiQm9yZGVyU3R5bGUiOnsiJGlkIjoiMTg5NyIsIkxpbmVDb2xvciI6eyIkaWQiOiIxODk4IiwiJHR5cGUiOiJOTFJFLkNvbW1vbi5Eb20uU29saWRDb2xvckJydXNoLCBOTFJFLkNvbW1vbiIsIkNvbG9yIjp7IiRpZCI6IjE4OTkiLCJBIjoyNTUsIlIiOjI1NSwiRyI6MCwiQiI6MH19LCJMaW5lV2VpZ2h0IjowLjAsIkxpbmVUeXBlIjowLCJQYXJlbnRTdHlsZSI6bnVsbH0sIlBhcmVudFN0eWxlIjpudWxsfSwiUmlnaHRFbmRDYXBzU3R5bGUiOnsiJGlkIjoiMTkwMCIsIkZvbnRTZXR0aW5ncyI6eyIkaWQiOiIxOTAxIiwiRm9udFNpemUiOjE4LCJGb250TmFtZSI6IkNhbGlicmkiLCJJc0JvbGQiOnRydWUsIklzSXRhbGljIjpmYWxzZSwiSXNVbmRlcmxpbmVkIjpmYWxzZSwiUGFyZW50U3R5bGUiOm51bGx9LCJBdXRvU2l6ZSI6MCwiRm9yZWdyb3VuZCI6eyIkaWQiOiIxOTAyIiwiQ29sb3IiOnsiJGlkIjoiMTkw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wNCIsIlRvcCI6MC4wLCJMZWZ0IjowLjAsIlJpZ2h0IjoyMC4wLCJCb3R0b20iOjAuMH0sIlBhZGRpbmciOnsiJGlkIjoiMTkwNSIsIlRvcCI6MC4wLCJMZWZ0IjowLjAsIlJpZ2h0IjowLjAsIkJvdHRvbSI6MC4wfSwiQmFja2dyb3VuZCI6eyIkaWQiOiIxOTA2IiwiQ29sb3IiOnsiJGlkIjoiMTkwNyIsIkEiOjAsIlIiOjAsIkciOjAsIkIiOjB9fSwiSXNWaXNpYmxlIjpmYWxzZSwiV2lkdGgiOjAuMCwiSGVpZ2h0IjowLjAsIkJvcmRlclN0eWxlIjpudWxsLCJQYXJlbnRTdHlsZSI6bnVsbH0sIkxlZnRFbmRDYXBzU3R5bGUiOnsiJGlkIjoiMTkwOCIsIkZvbnRTZXR0aW5ncyI6eyIkaWQiOiIxOTA5IiwiRm9udFNpemUiOjE4LCJGb250TmFtZSI6IkNhbGlicmkiLCJJc0JvbGQiOnRydWUsIklzSXRhbGljIjpmYWxzZSwiSXNVbmRlcmxpbmVkIjpmYWxzZSwiUGFyZW50U3R5bGUiOm51bGx9LCJBdXRvU2l6ZSI6MCwiRm9yZWdyb3VuZCI6eyIkaWQiOiIxOTEwIiwiQ29sb3IiOnsiJGlkIjoiMTkxM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xMiIsIlRvcCI6MC4wLCJMZWZ0Ijo4MC4yNDEwNDE2NjY2NjUxODMsIlJpZ2h0IjowLjAsIkJvdHRvbSI6MC4wfSwiUGFkZGluZyI6eyIkaWQiOiIxOTEzIiwiVG9wIjowLjAsIkxlZnQiOjAuMCwiUmlnaHQiOjAuMCwiQm90dG9tIjowLjB9LCJCYWNrZ3JvdW5kIjp7IiRpZCI6IjE5MTQiLCJDb2xvciI6eyIkaWQiOiIxOTE1IiwiQSI6MCwiUiI6MCwiRyI6MCwiQiI6MH19LCJJc1Zpc2libGUiOmZhbHNlLCJXaWR0aCI6MC4wLCJIZWlnaHQiOjAuMCwiQm9yZGVyU3R5bGUiOm51bGwsIlBhcmVudFN0eWxlIjpudWxsfSwiVG9kYXlUZXh0U3R5bGUiOnsiJGlkIjoiMTkxNiIsIkZvbnRTZXR0aW5ncyI6eyIkaWQiOiIxOTE3IiwiRm9udFNpemUiOjEyLCJGb250TmFtZSI6IkNhbGlicmkiLCJJc0JvbGQiOmZhbHNlLCJJc0l0YWxpYyI6ZmFsc2UsIklzVW5kZXJsaW5lZCI6ZmFsc2UsIlBhcmVudFN0eWxlIjpudWxsfSwiQXV0b1NpemUiOjAsIkZvcmVncm91bmQiOnsiJGlkIjoiMTkxOCIsIkNvbG9yIjp7IiRpZCI6IjE5MT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kyMCIsIlRvcCI6MC4wLCJMZWZ0IjowLjAsIlJpZ2h0IjowLjAsIkJvdHRvbSI6MC4wfSwiUGFkZGluZyI6eyIkaWQiOiIxOTIxIiwiVG9wIjowLjAsIkxlZnQiOjAuMCwiUmlnaHQiOjAuMCwiQm90dG9tIjowLjB9LCJCYWNrZ3JvdW5kIjp7IiRpZCI6IjE5MjIiLCJDb2xvciI6eyIkaWQiOiIxOTIzIiwiQSI6MCwiUiI6MCwiRyI6MCwiQiI6MH19LCJJc1Zpc2libGUiOmZhbHNlLCJXaWR0aCI6MC4wLCJIZWlnaHQiOjAuMCwiQm9yZGVyU3R5bGUiOm51bGwsIlBhcmVudFN0eWxlIjpudWxsfSwiVG9kYXlNYXJrZXJTdHlsZSI6eyIkaWQiOiIxOTI0IiwiTWFyZ2luIjp7IiRpZCI6IjE5MjUiLCJUb3AiOjAuMCwiTGVmdCI6MC4wLCJSaWdodCI6MC4wLCJCb3R0b20iOjAuMH0sIlBhZGRpbmciOnsiJGlkIjoiMTkyNiIsIlRvcCI6MC4wLCJMZWZ0IjowLjAsIlJpZ2h0IjowLjAsIkJvdHRvbSI6MC4wfSwiQmFja2dyb3VuZCI6eyIkaWQiOiIxOTI3IiwiQ29sb3IiOnsiJGlkIjoiMTkyOCIsIkEiOjI1NSwiUiI6MjU1LCJHIjowLCJCIjowfX0sIklzVmlzaWJsZSI6dHJ1ZSwiV2lkdGgiOjAuMCwiSGVpZ2h0IjowLjAsIkJvcmRlclN0eWxlIjpudWxsLCJQYXJlbnRTdHlsZSI6bnVsbH0sIlNjYWxlU3R5bGUiOnsiJGlkIjoiMTkyOSIsIlNoYXBlIjowLCJTaG93U2VnbWVudFNlcGFyYXRvcnMiOnRydWUsIlNlZ21lbnRTZXBhcmF0b3JPcGFjaXR5IjozMCwiSGFzQmVlblZpc2libGVCZWZvcmUiOnRydWUsIkZvbnRTZXR0aW5ncyI6eyIkaWQiOiIxOTMwIiwiRm9udFNpemUiOjEyLCJGb250TmFtZSI6IlNlZ29lIFVJIEJsYWNrIiwiSXNCb2xkIjpmYWxzZSwiSXNJdGFsaWMiOmZhbHNlLCJJc1VuZGVybGluZWQiOmZhbHNlLCJQYXJlbnRTdHlsZSI6bnVsbH0sIkF1dG9TaXplIjowLCJGb3JlZ3JvdW5kIjp7IiRpZCI6IjE5MzEiLCJDb2xvciI6eyIkaWQiOiIxOTMy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5MzMiLCJUb3AiOjAuMCwiTGVmdCI6NS4wLCJSaWdodCI6MC4wLCJCb3R0b20iOjAuMH0sIlBhZGRpbmciOnsiJGlkIjoiMTkzNCIsIlRvcCI6MC4wLCJMZWZ0IjowLjAsIlJpZ2h0IjowLjAsIkJvdHRvbSI6MC4wfSwiQmFja2dyb3VuZCI6eyIkaWQiOiIxOTM1IiwiQ29sb3IiOnsiJGlkIjoiMTkzNiIsIkEiOjAsIlIiOjAsIkciOjAsIkIiOjB9fSwiSXNWaXNpYmxlIjp0cnVlLCJXaWR0aCI6MC4wLCJIZWlnaHQiOjAuMCwiQm9yZGVyU3R5bGUiOm51bGwsIlBhcmVudFN0eWxlIjpudWxsfSwiU2luZ2xlU2NhbGVTaGFwZVN0eWxlIjp7IiRpZCI6IjE5MzciLCJTaGFwZSI6MywiSGVpZ2h0IjoyMC4wfSwiTWlkZGxlVGllclNjYWxlU3R5bGUiOnsiJGlkIjoiMTkzOCIsIlNoYXBlIjowLCJTaG93U2VnbWVudFNlcGFyYXRvcnMiOnRydWUsIlNlZ21lbnRTZXBhcmF0b3JPcGFjaXR5IjozMCwiSGFzQmVlblZpc2libGVCZWZvcmUiOnRydWUsIkZvbnRTZXR0aW5ncyI6eyIkaWQiOiIxOTM5IiwiRm9udFNpemUiOjEyLCJGb250TmFtZSI6IlNlZ29lIFVJIiwiSXNCb2xkIjp0cnVlLCJJc0l0YWxpYyI6ZmFsc2UsIklzVW5kZXJsaW5lZCI6ZmFsc2UsIlBhcmVudFN0eWxlIjpudWxsfSwiQXV0b1NpemUiOjAsIkZvcmVncm91bmQiOnsiJHJlZiI6IjE5MzEifSwiTWF4V2lkdGgiOjIwMC4wLCJNYXhIZWlnaHQiOiJJbmZpbml0eSIsIlNtYXJ0Rm9yZWdyb3VuZElzQWN0aXZlIjpmYWxzZSwiSG9yaXpvbnRhbEFsaWdubWVudCI6MCwiVmVydGljYWxBbGlnbm1lbnQiOjEsIlNtYXJ0Rm9yZWdyb3VuZCI6bnVsbCwiQmFja2dyb3VuZEZpbGxUeXBlIjowLCJNYXJnaW4iOnsiJGlkIjoiMTk0MCIsIlRvcCI6MC4wLCJMZWZ0Ijo1LjAsIlJpZ2h0IjowLjAsIkJvdHRvbSI6MC4wfSwiUGFkZGluZyI6eyIkaWQiOiIxOTQxIiwiVG9wIjowLjAsIkxlZnQiOjAuMCwiUmlnaHQiOjAuMCwiQm90dG9tIjowLjB9LCJCYWNrZ3JvdW5kIjp7IiRpZCI6IjE5NDIiLCJDb2xvciI6eyIkaWQiOiIxOTQzIiwiQSI6MCwiUiI6MCwiRyI6MCwiQiI6MH19LCJJc1Zpc2libGUiOnRydWUsIldpZHRoIjowLjAsIkhlaWdodCI6MC4wLCJCb3JkZXJTdHlsZSI6bnVsbCwiUGFyZW50U3R5bGUiOm51bGx9LCJCb3R0b21UaWVyU2NhbGVTdHlsZSI6eyIkaWQiOiIxOTQ0IiwiU2hhcGUiOjAsIlNob3dTZWdtZW50U2VwYXJhdG9ycyI6dHJ1ZSwiU2VnbWVudFNlcGFyYXRvck9wYWNpdHkiOjMwLCJIYXNCZWVuVmlzaWJsZUJlZm9yZSI6ZmFsc2UsIkZvbnRTZXR0aW5ncyI6eyIkaWQiOiIxOTQ1IiwiRm9udFNpemUiOjEyLCJGb250TmFtZSI6IkNhbGlicmkiLCJJc0JvbGQiOmZhbHNlLCJJc0l0YWxpYyI6ZmFsc2UsIklzVW5kZXJsaW5lZCI6ZmFsc2UsIlBhcmVudFN0eWxlIjpudWxsfSwiQXV0b1NpemUiOjAsIkZvcmVncm91bmQiOnsiJGlkIjoiMTk0NiIsIkNvbG9yIjp7IiRpZCI6IjE5ND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k0OCIsIlRvcCI6MC4wLCJMZWZ0Ijo1LjAsIlJpZ2h0IjowLjAsIkJvdHRvbSI6MC4wfSwiUGFkZGluZyI6eyIkaWQiOiIxOTQ5IiwiVG9wIjowLjAsIkxlZnQiOjAuMCwiUmlnaHQiOjAuMCwiQm90dG9tIjowLjB9LCJCYWNrZ3JvdW5kIjp7IiRpZCI6IjE5NTAiLCJDb2xvciI6eyIkaWQiOiIxOTUxIiwiQSI6MCwiUiI6MCwiRyI6MCwiQiI6MH19LCJJc1Zpc2libGUiOmZhbHNlLCJXaWR0aCI6MC4wLCJIZWlnaHQiOjAuMCwiQm9yZGVyU3R5bGUiOm51bGwsIlBhcmVudFN0eWxlIjpudWxsfSwiRWxhcHNlZFRpbWVCYWNrZ3JvdW5kIjp7IiRpZCI6IjE5NTIiLCJDb2xvciI6eyIkaWQiOiIxOTUzIiwiQSI6MTkxLCJSIjoyNTUsIkciOjAsIkIiOjB9fSwiQXBwZW5kWWVhck9uWWVhckNoYW5nZSI6ZmFsc2UsIkVsYXBzZWRUaW1lRm9ybWF0IjowLCJUb2RheU1hcmtlclBvc2l0aW9uIjowLCJRdWlja1Bvc2l0aW9uIjozLCJBYnNvbHV0ZVBvc2l0aW9uIjoxNzguMjAwMDEyLCJNYXJnaW4iOnsiJGlkIjoiMTk1NCIsIlRvcCI6MC4wLCJMZWZ0IjoxMC4wLCJSaWdodCI6MTAuMCwiQm90dG9tIjowLjB9LCJQYWRkaW5nIjp7IiRpZCI6IjE5NTUiLCJUb3AiOjAuMCwiTGVmdCI6MC4wLCJSaWdodCI6MC4wLCJCb3R0b20iOjAuMH0sIkJhY2tncm91bmQiOnsiJGlkIjoiMTk1NiIsIkNvbG9yIjp7IiRpZCI6IjE5NTciLCJBIjoyNTUsIlIiOjQ3LCJHIjo1NCwiQiI6MTUzfX0sIklzVmlzaWJsZSI6dHJ1ZSwiV2lkdGgiOjAuMCwiSGVpZ2h0IjowLjAsIkJvcmRlclN0eWxlIjpudWxsLCJQYXJlbnRTdHlsZSI6bnVsbH0sIkRlZmF1bHRNaWxlc3RvbmVTdHlsZSI6eyIkaWQiOiIxOTU4IiwiU2hhcGUiOjExLCJDb25uZWN0b3JNYXJnaW4iOnsiJGlkIjoiMTk1OSIsIlRvcCI6MC4wLCJMZWZ0IjoyLjAsIlJpZ2h0IjoyLjAsIkJvdHRvbSI6MC4wfSwiQ29ubmVjdG9yU3R5bGUiOnsiJGlkIjoiMTk2MCIsIkxpbmVDb2xvciI6eyIkaWQiOiIxOTYxIiwiJHR5cGUiOiJOTFJFLkNvbW1vbi5Eb20uU29saWRDb2xvckJydXNoLCBOTFJFLkNvbW1vbiIsIkNvbG9yIjp7IiRpZCI6IjE5NjIiLCJBIjoxMjcsIlIiOjc5LCJHIjoxMjksIkIiOjE4OX19LCJMaW5lV2VpZ2h0IjoxLjAsIkxpbmVUeXBlIjowLCJQYXJlbnRTdHlsZSI6bnVsbH0sIklzQmVsb3dUaW1lYmFuZCI6ZmFsc2UsIlBvc2l0aW9uT25UYXNrIjowLCJIaWRlRGF0ZSI6ZmFsc2UsIlNoYXBlU2l6ZSI6MSwiU3BhY2luZyI6MC4wLCJQYWRkaW5nIjp7IiRpZCI6IjE5NjMiLCJUb3AiOjUuMCwiTGVmdCI6My4wLCJSaWdodCI6MC4wLCJCb3R0b20iOjIuMH0sIlNoYXBlU3R5bGUiOnsiJGlkIjoiMTk2NCIsIk1hcmdpbiI6eyIkaWQiOiIxOTY1IiwiVG9wIjowLjAsIkxlZnQiOjAuMCwiUmlnaHQiOjAuMCwiQm90dG9tIjowLjB9LCJQYWRkaW5nIjp7IiRpZCI6IjE5NjYiLCJUb3AiOjAuMCwiTGVmdCI6MC4wLCJSaWdodCI6MC4wLCJCb3R0b20iOjAuMH0sIkJhY2tncm91bmQiOnsiJGlkIjoiMTk2NyIsIkNvbG9yIjp7IiRpZCI6IjE5NjgiLCJBIjoyNTUsIlIiOjY1LCJHIjoxMzgsIkIiOjE3OX19LCJJc1Zpc2libGUiOnRydWUsIldpZHRoIjoxOC4wLCJIZWlnaHQiOjIwLjAsIkJvcmRlclN0eWxlIjp7IiRpZCI6IjE5NjkiLCJMaW5lQ29sb3IiOnsiJGlkIjoiMTk3MCIsIiR0eXBlIjoiTkxSRS5Db21tb24uRG9tLlNvbGlkQ29sb3JCcnVzaCwgTkxSRS5Db21tb24iLCJDb2xvciI6eyIkaWQiOiIxOTcxIiwiQSI6MjU1LCJSIjoyMzQsIkciOjIyLCJCIjozMH19LCJMaW5lV2VpZ2h0IjowLjAsIkxpbmVUeXBlIjowLCJQYXJlbnRTdHlsZSI6bnVsbH0sIlBhcmVudFN0eWxlIjpudWxsfSwiVGl0bGVTdHlsZSI6eyIkaWQiOiIxOTcyIiwiRm9udFNldHRpbmdzIjp7IiRpZCI6IjE5NzMiLCJGb250U2l6ZSI6MTIsIkZvbnROYW1lIjoiU2Vnb2UgVUkgU2VtaWJvbGQiLCJJc0JvbGQiOnRydWUsIklzSXRhbGljIjpmYWxzZSwiSXNVbmRlcmxpbmVkIjpmYWxzZSwiUGFyZW50U3R5bGUiOm51bGx9LCJBdXRvU2l6ZSI6MCwiRm9yZWdyb3VuZCI6eyIkaWQiOiIxOTc0IiwiQ29sb3IiOnsiJGlkIjoiMTk3NSIsIkEiOjI1NSwiUiI6ODksIkciOjg5LCJCIjo4OX19LCJNYXhXaWR0aCI6MjAwLjAsIk1heEhlaWdodCI6IkluZmluaXR5IiwiU21hcnRGb3JlZ3JvdW5kSXNBY3RpdmUiOmZhbHNlLCJIb3Jpem9udGFsQWxpZ25tZW50IjoxLCJWZXJ0aWNhbEFsaWdubWVudCI6MCwiU21hcnRGb3JlZ3JvdW5kIjpudWxsLCJCYWNrZ3JvdW5kRmlsbFR5cGUiOjAsIk1hcmdpbiI6eyIkaWQiOiIxOTc2IiwiVG9wIjowLjAsIkxlZnQiOjAuMCwiUmlnaHQiOjAuMCwiQm90dG9tIjowLjB9LCJQYWRkaW5nIjp7IiRpZCI6IjE5NzciLCJUb3AiOjAuMCwiTGVmdCI6MC4wLCJSaWdodCI6MC4wLCJCb3R0b20iOjAuMH0sIkJhY2tncm91bmQiOnsiJGlkIjoiMTk3OCIsIkNvbG9yIjp7IiRpZCI6IjE5NzkiLCJBIjowLCJSIjoyNTUsIkciOjI1NSwiQiI6MjU1fX0sIklzVmlzaWJsZSI6dHJ1ZSwiV2lkdGgiOjAuMCwiSGVpZ2h0IjowLjAsIkJvcmRlclN0eWxlIjpudWxsLCJQYXJlbnRTdHlsZSI6bnVsbH0sIkRhdGVTdHlsZSI6eyIkaWQiOiIxOTgwIiwiRm9udFNldHRpbmdzIjp7IiRpZCI6IjE5ODEiLCJGb250U2l6ZSI6MTAsIkZvbnROYW1lIjoiU2Vnb2UgVUkiLCJJc0JvbGQiOnRydWUsIklzSXRhbGljIjpmYWxzZSwiSXNVbmRlcmxpbmVkIjpmYWxzZSwiUGFyZW50U3R5bGUiOm51bGx9LCJBdXRvU2l6ZSI6MCwiRm9yZWdyb3VuZCI6eyIkaWQiOiIxOTgyIiwiQ29sb3IiOnsiJGlkIjoiMTk4MyIsIkEiOjI1NSwiUiI6MTc4LCJHIjoxNCwiQiI6MTh9fSwiTWF4V2lkdGgiOjIwMC4wLCJNYXhIZWlnaHQiOiJJbmZpbml0eSIsIlNtYXJ0Rm9yZWdyb3VuZElzQWN0aXZlIjpmYWxzZSwiSG9yaXpvbnRhbEFsaWdubWVudCI6MSwiVmVydGljYWxBbGlnbm1lbnQiOjAsIlNtYXJ0Rm9yZWdyb3VuZCI6bnVsbCwiQmFja2dyb3VuZEZpbGxUeXBlIjowLCJNYXJnaW4iOnsiJGlkIjoiMTk4NCIsIlRvcCI6MC4wLCJMZWZ0IjowLjAsIlJpZ2h0IjowLjAsIkJvdHRvbSI6MC4wfSwiUGFkZGluZyI6eyIkaWQiOiIxOTg1IiwiVG9wIjowLjAsIkxlZnQiOjAuMCwiUmlnaHQiOjAuMCwiQm90dG9tIjowLjB9LCJCYWNrZ3JvdW5kIjp7IiRpZCI6IjE5ODYiLCJDb2xvciI6eyIkaWQiOiIxOTg3IiwiQSI6MCwiUiI6MjU1LCJHIjoyNTUsIkIiOjI1NX19LCJJc1Zpc2libGUiOnRydWUsIldpZHRoIjowLjAsIkhlaWdodCI6MC4wLCJCb3JkZXJTdHlsZSI6bnVsbCwiUGFyZW50U3R5bGUiOm51bGx9LCJEYXRlRm9ybWF0Ijp7IiRpZCI6IjE5ODgiLCJGb3JtYXRTdHJpbmciOiJNL2QiLCJTZXBhcmF0b3IiOiIvIiwiVXNlSW50ZXJuYXRpb25hbERhdGVGb3JtYXQiOmZhbHNlLCJEYXRlSXNWaXNpYmxlIjp0cnVlLCJUaW1lSXNWaXNpYmxlIjpmYWxzZSwiSG91ckRpZ2l0cyI6MSwiQW1QbURlc2lnbmF0b3IiOjIsIlRyaW0wME1pbnV0ZXMiOmZhbHNlLCJMYXN0S25vd25WaXNpYmlsaXR5U3RhdGUiOnsiJGlkIjoiMTk4OSIsIkRhdGVQYXJ0SXNWaXNpYmxlIjp0cnVlLCJUaW1lUGFydElzVmlzaWJsZSI6ZmFsc2V9fSwiV2Vla051bWJlcmluZyI6eyIkaWQiOiIxOTkwIiwiRm9ybWF0IjowLCJJc1Zpc2libGUiOmZhbHNlLCJMYXN0S25vd25WaXNpYmlsaXR5U3RhdGUiOmZhbHNlfSwiSXNWaXNpYmxlIjp0cnVlLCJQYXJlbnRTdHlsZSI6bnVsbH0sIkRlZmF1bHRNb3RTdHlsZSI6eyIkaWQiOiIxOTkxIiwiU2hhcGUiOjExLCJDb25uZWN0b3JNYXJnaW4iOnsiJGlkIjoiMTk5MiIsIlRvcCI6MC4wLCJMZWZ0IjoyLjAsIlJpZ2h0IjoyLjAsIkJvdHRvbSI6MC4wfSwiQ29ubmVjdG9yU3R5bGUiOnsiJGlkIjoiMTk5MyIsIkxpbmVDb2xvciI6eyIkaWQiOiIxOTk0IiwiJHR5cGUiOiJOTFJFLkNvbW1vbi5Eb20uU29saWRDb2xvckJydXNoLCBOTFJFLkNvbW1vbiIsIkNvbG9yIjp7IiRpZCI6IjE5OTUiLCJBIjoxMjcsIlIiOjc5LCJHIjoxMjksIkIiOjE4OX19LCJMaW5lV2VpZ2h0IjoxLjAsIkxpbmVUeXBlIjowLCJQYXJlbnRTdHlsZSI6bnVsbH0sIklzQmVsb3dUaW1lYmFuZCI6ZmFsc2UsIlBvc2l0aW9uT25UYXNrIjoxLCJIaWRlRGF0ZSI6ZmFsc2UsIlNoYXBlU2l6ZSI6MSwiU3BhY2luZyI6MC4wLCJQYWRkaW5nIjp7IiRpZCI6IjE5OTYiLCJUb3AiOjUuMCwiTGVmdCI6My4wLCJSaWdodCI6MC4wLCJCb3R0b20iOjIuMH0sIlNoYXBlU3R5bGUiOnsiJGlkIjoiMTk5NyIsIk1hcmdpbiI6eyIkaWQiOiIxOTk4IiwiVG9wIjowLjAsIkxlZnQiOjAuMCwiUmlnaHQiOjAuMCwiQm90dG9tIjowLjB9LCJQYWRkaW5nIjp7IiRpZCI6IjE5OTkiLCJUb3AiOjAuMCwiTGVmdCI6MC4wLCJSaWdodCI6MC4wLCJCb3R0b20iOjAuMH0sIkJhY2tncm91bmQiOnsiJGlkIjoiMjAwMCIsIkNvbG9yIjp7IiRpZCI6IjIwMDEiLCJBIjoyNTUsIlIiOjY1LCJHIjoxMzgsIkIiOjE3OX19LCJJc1Zpc2libGUiOnRydWUsIldpZHRoIjoxOC4wLCJIZWlnaHQiOjIwLjAsIkJvcmRlclN0eWxlIjp7IiRpZCI6IjIwMDIiLCJMaW5lQ29sb3IiOnsiJGlkIjoiMjAwMyIsIiR0eXBlIjoiTkxSRS5Db21tb24uRG9tLlNvbGlkQ29sb3JCcnVzaCwgTkxSRS5Db21tb24iLCJDb2xvciI6eyIkaWQiOiIyMDA0IiwiQSI6MjU1LCJSIjoyMzQsIkciOjIyLCJCIjozMH19LCJMaW5lV2VpZ2h0IjowLjAsIkxpbmVUeXBlIjowLCJQYXJlbnRTdHlsZSI6bnVsbH0sIlBhcmVudFN0eWxlIjpudWxsfSwiVGl0bGVTdHlsZSI6eyIkaWQiOiIyMDA1IiwiRm9udFNldHRpbmdzIjp7IiRpZCI6IjIwMDYiLCJGb250U2l6ZSI6MTIsIkZvbnROYW1lIjoiU2Vnb2UgVUkgU2VtaWJvbGQiLCJJc0JvbGQiOnRydWUsIklzSXRhbGljIjpmYWxzZSwiSXNVbmRlcmxpbmVkIjpmYWxzZSwiUGFyZW50U3R5bGUiOm51bGx9LCJBdXRvU2l6ZSI6MCwiRm9yZWdyb3VuZCI6eyIkaWQiOiIyMDA3IiwiQ29sb3IiOnsiJGlkIjoiMjAwOCIsIkEiOjI1NSwiUiI6ODksIkciOjg5LCJCIjo4OX19LCJNYXhXaWR0aCI6MjAwLjAsIk1heEhlaWdodCI6IkluZmluaXR5IiwiU21hcnRGb3JlZ3JvdW5kSXNBY3RpdmUiOmZhbHNlLCJIb3Jpem9udGFsQWxpZ25tZW50IjoxLCJWZXJ0aWNhbEFsaWdubWVudCI6MCwiU21hcnRGb3JlZ3JvdW5kIjpudWxsLCJCYWNrZ3JvdW5kRmlsbFR5cGUiOjAsIk1hcmdpbiI6eyIkaWQiOiIyMDA5IiwiVG9wIjowLjAsIkxlZnQiOjAuMCwiUmlnaHQiOjAuMCwiQm90dG9tIjowLjB9LCJQYWRkaW5nIjp7IiRpZCI6IjIwMTAiLCJUb3AiOjAuMCwiTGVmdCI6MC4wLCJSaWdodCI6MC4wLCJCb3R0b20iOjAuMH0sIkJhY2tncm91bmQiOnsiJGlkIjoiMjAxMSIsIkNvbG9yIjp7IiRpZCI6IjIwMTIiLCJBIjowLCJSIjoyNTUsIkciOjI1NSwiQiI6MjU1fX0sIklzVmlzaWJsZSI6dHJ1ZSwiV2lkdGgiOjAuMCwiSGVpZ2h0IjowLjAsIkJvcmRlclN0eWxlIjpudWxsLCJQYXJlbnRTdHlsZSI6bnVsbH0sIkRhdGVTdHlsZSI6eyIkaWQiOiIyMDEzIiwiRm9udFNldHRpbmdzIjp7IiRpZCI6IjIwMTQiLCJGb250U2l6ZSI6MTAsIkZvbnROYW1lIjoiU2Vnb2UgVUkiLCJJc0JvbGQiOnRydWUsIklzSXRhbGljIjpmYWxzZSwiSXNVbmRlcmxpbmVkIjpmYWxzZSwiUGFyZW50U3R5bGUiOm51bGx9LCJBdXRvU2l6ZSI6MCwiRm9yZWdyb3VuZCI6eyIkaWQiOiIyMDE1IiwiQ29sb3IiOnsiJGlkIjoiMjAxNiIsIkEiOjI1NSwiUiI6MTc4LCJHIjoxNCwiQiI6MTh9fSwiTWF4V2lkdGgiOjIwMC4wLCJNYXhIZWlnaHQiOiJJbmZpbml0eSIsIlNtYXJ0Rm9yZWdyb3VuZElzQWN0aXZlIjpmYWxzZSwiSG9yaXpvbnRhbEFsaWdubWVudCI6MSwiVmVydGljYWxBbGlnbm1lbnQiOjAsIlNtYXJ0Rm9yZWdyb3VuZCI6bnVsbCwiQmFja2dyb3VuZEZpbGxUeXBlIjowLCJNYXJnaW4iOnsiJGlkIjoiMjAxNyIsIlRvcCI6MC4wLCJMZWZ0IjowLjAsIlJpZ2h0IjowLjAsIkJvdHRvbSI6MC4wfSwiUGFkZGluZyI6eyIkaWQiOiIyMDE4IiwiVG9wIjowLjAsIkxlZnQiOjAuMCwiUmlnaHQiOjAuMCwiQm90dG9tIjowLjB9LCJCYWNrZ3JvdW5kIjp7IiRpZCI6IjIwMTkiLCJDb2xvciI6eyIkaWQiOiIyMDIwIiwiQSI6MCwiUiI6MjU1LCJHIjoyNTUsIkIiOjI1NX19LCJJc1Zpc2libGUiOnRydWUsIldpZHRoIjowLjAsIkhlaWdodCI6MC4wLCJCb3JkZXJTdHlsZSI6bnVsbCwiUGFyZW50U3R5bGUiOm51bGx9LCJEYXRlRm9ybWF0Ijp7IiRpZCI6IjIwMjEiLCJGb3JtYXRTdHJpbmciOiJNL2QiLCJTZXBhcmF0b3IiOiIvIiwiVXNlSW50ZXJuYXRpb25hbERhdGVGb3JtYXQiOmZhbHNlLCJEYXRlSXNWaXNpYmxlIjp0cnVlLCJUaW1lSXNWaXNpYmxlIjpmYWxzZSwiSG91ckRpZ2l0cyI6MSwiQW1QbURlc2lnbmF0b3IiOjIsIlRyaW0wME1pbnV0ZXMiOmZhbHNlLCJMYXN0S25vd25WaXNpYmlsaXR5U3RhdGUiOnsiJGlkIjoiMjAyMiIsIkRhdGVQYXJ0SXNWaXNpYmxlIjp0cnVlLCJUaW1lUGFydElzVmlzaWJsZSI6ZmFsc2V9fSwiV2Vla051bWJlcmluZyI6eyIkaWQiOiIyMDIzIiwiRm9ybWF0IjowLCJJc1Zpc2libGUiOmZhbHNlLCJMYXN0S25vd25WaXNpYmlsaXR5U3RhdGUiOmZhbHNlfSwiSXNWaXNpYmxlIjp0cnVlLCJQYXJlbnRTdHlsZSI6bnVsbH0sIkRlZmF1bHRUYXNrU3R5bGUiOnsiJGlkIjoiMjAyNCIsIlNoYXBlIjoxLCJTaGFwZVRoaWNrbmVzcyI6MCwiRHVyYXRpb25Gb3JtYXQiOjAsIkluY2x1ZGVOb25Xb3JraW5nRGF5c0luRHVyYXRpb24iOmZhbHNlLCJQZXJjZW50YWdlQ29tcGxldGVTdHlsZSI6eyIkaWQiOiIyMDI1IiwiRm9udFNldHRpbmdzIjp7IiRpZCI6IjIwMjYiLCJGb250U2l6ZSI6MTAsIkZvbnROYW1lIjoiQ2FsaWJyaSIsIklzQm9sZCI6ZmFsc2UsIklzSXRhbGljIjpmYWxzZSwiSXNVbmRlcmxpbmVkIjpmYWxzZSwiUGFyZW50U3R5bGUiOm51bGx9LCJBdXRvU2l6ZSI6MCwiRm9yZWdyb3VuZCI6eyIkaWQiOiIyMDI3IiwiQ29sb3IiOnsiJGlkIjoiMjAy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AyOSIsIlRvcCI6MC4wLCJMZWZ0IjowLjAsIlJpZ2h0IjowLjAsIkJvdHRvbSI6MC4wfSwiUGFkZGluZyI6eyIkaWQiOiIyMDMwIiwiVG9wIjowLjAsIkxlZnQiOjAuMCwiUmlnaHQiOjAuMCwiQm90dG9tIjowLjB9LCJCYWNrZ3JvdW5kIjp7IiRpZCI6IjIwMzEiLCJDb2xvciI6eyIkaWQiOiIyMDMyIiwiQSI6ODksIlIiOjAsIkciOjAsIkIiOjB9fSwiSXNWaXNpYmxlIjp0cnVlLCJXaWR0aCI6MC4wLCJIZWlnaHQiOjAuMCwiQm9yZGVyU3R5bGUiOm51bGwsIlBhcmVudFN0eWxlIjpudWxsfSwiRHVyYXRpb25TdHlsZSI6eyIkaWQiOiIyMDMzIiwiRm9udFNldHRpbmdzIjp7IiRpZCI6IjIwMzQiLCJGb250U2l6ZSI6MTAsIkZvbnROYW1lIjoiQ2FsaWJyaSIsIklzQm9sZCI6ZmFsc2UsIklzSXRhbGljIjpmYWxzZSwiSXNVbmRlcmxpbmVkIjpmYWxzZSwiUGFyZW50U3R5bGUiOm51bGx9LCJBdXRvU2l6ZSI6MCwiRm9yZWdyb3VuZCI6eyIkaWQiOiIyMDM1IiwiQ29sb3IiOnsiJGlkIjoiMjAz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MzciLCJUb3AiOjAuMCwiTGVmdCI6MC4wLCJSaWdodCI6MC4wLCJCb3R0b20iOjAuMH0sIlBhZGRpbmciOnsiJGlkIjoiMjAzOCIsIlRvcCI6MC4wLCJMZWZ0IjowLjAsIlJpZ2h0IjowLjAsIkJvdHRvbSI6MC4wfSwiQmFja2dyb3VuZCI6eyIkaWQiOiIyMDM5IiwiQ29sb3IiOnsiJGlkIjoiMjA0MCIsIkEiOjAsIlIiOjAsIkciOjAsIkIiOjB9fSwiSXNWaXNpYmxlIjp0cnVlLCJXaWR0aCI6MC4wLCJIZWlnaHQiOjAuMCwiQm9yZGVyU3R5bGUiOm51bGwsIlBhcmVudFN0eWxlIjpudWxsfSwiSG9yaXpvbnRhbENvbm5lY3RvclN0eWxlIjp7IiRpZCI6IjIwNDEiLCJMaW5lQ29sb3IiOnsiJGlkIjoiMjA0MiIsIiR0eXBlIjoiTkxSRS5Db21tb24uRG9tLlNvbGlkQ29sb3JCcnVzaCwgTkxSRS5Db21tb24iLCJDb2xvciI6eyIkaWQiOiIyMDQzIiwiQSI6MjU1LCJSIjoyMDQsIkciOjIwNCwiQiI6MjA0fX0sIkxpbmVXZWlnaHQiOjEuMCwiTGluZVR5cGUiOjAsIlBhcmVudFN0eWxlIjpudWxsfSwiVmVydGljYWxDb25uZWN0b3JTdHlsZSI6eyIkaWQiOiIyMDQ0IiwiTGluZUNvbG9yIjp7IiRpZCI6IjIwNDUiLCIkdHlwZSI6Ik5MUkUuQ29tbW9uLkRvbS5Tb2xpZENvbG9yQnJ1c2gsIE5MUkUuQ29tbW9uIiwiQ29sb3IiOnsiJGlkIjoiMjA0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IwNDciLCJNYXJnaW4iOnsiJGlkIjoiMjA0OCIsIlRvcCI6MC4wLCJMZWZ0Ijo0LjAsIlJpZ2h0Ijo0LjAsIkJvdHRvbSI6MC4wfSwiUGFkZGluZyI6eyIkaWQiOiIyMDQ5IiwiVG9wIjowLjAsIkxlZnQiOjAuMCwiUmlnaHQiOjAuMCwiQm90dG9tIjowLjB9LCJCYWNrZ3JvdW5kIjp7IiRpZCI6IjIwNTAiLCJDb2xvciI6eyIkaWQiOiIyMDUxIiwiQSI6MjU1LCJSIjo2NSwiRyI6MTM4LCJCIjoxNzl9fSwiSXNWaXNpYmxlIjp0cnVlLCJXaWR0aCI6MC4wLCJIZWlnaHQiOjEwLjAsIkJvcmRlclN0eWxlIjp7IiRpZCI6IjIwNTIiLCJMaW5lQ29sb3IiOnsiJGlkIjoiMjA1MyIsIiR0eXBlIjoiTkxSRS5Db21tb24uRG9tLlNvbGlkQ29sb3JCcnVzaCwgTkxSRS5Db21tb24iLCJDb2xvciI6eyIkaWQiOiIyMDU0IiwiQSI6MjU1LCJSIjoyMzQsIkciOjIyLCJCIjozMH19LCJMaW5lV2VpZ2h0IjowLjAsIkxpbmVUeXBlIjowLCJQYXJlbnRTdHlsZSI6bnVsbH0sIlBhcmVudFN0eWxlIjpudWxsfSwiVGl0bGVTdHlsZSI6eyIkaWQiOiIyMDU1IiwiRm9udFNldHRpbmdzIjp7IiRpZCI6IjIwNTYiLCJGb250U2l6ZSI6MTEsIkZvbnROYW1lIjoiU2Vnb2UgVUkiLCJJc0JvbGQiOnRydWUsIklzSXRhbGljIjpmYWxzZSwiSXNVbmRlcmxpbmVkIjpmYWxzZSwiUGFyZW50U3R5bGUiOm51bGx9LCJBdXRvU2l6ZSI6MCwiRm9yZWdyb3VuZCI6eyIkaWQiOiIyMDU3IiwiQ29sb3IiOnsiJGlkIjoiMjA1OCIsIkEiOjI1NSwiUiI6ODksIkciOjg5LCJCIjo4OX19LCJNYXhXaWR0aCI6MjAwLjAsIk1heEhlaWdodCI6IkluZmluaXR5IiwiU21hcnRGb3JlZ3JvdW5kSXNBY3RpdmUiOmZhbHNlLCJIb3Jpem9udGFsQWxpZ25tZW50IjowLCJWZXJ0aWNhbEFsaWdubWVudCI6MCwiU21hcnRGb3JlZ3JvdW5kIjpudWxsLCJCYWNrZ3JvdW5kRmlsbFR5cGUiOjAsIk1hcmdpbiI6eyIkaWQiOiIyMDU5IiwiVG9wIjowLjAsIkxlZnQiOjAuMCwiUmlnaHQiOjAuMCwiQm90dG9tIjowLjB9LCJQYWRkaW5nIjp7IiRpZCI6IjIwNjAiLCJUb3AiOjAuMCwiTGVmdCI6MC4wLCJSaWdodCI6MC4wLCJCb3R0b20iOjAuMH0sIkJhY2tncm91bmQiOnsiJGlkIjoiMjA2MSIsIkNvbG9yIjp7IiRpZCI6IjIwNjIiLCJBIjowLCJSIjowLCJHIjowLCJCIjowfX0sIklzVmlzaWJsZSI6dHJ1ZSwiV2lkdGgiOjAuMCwiSGVpZ2h0IjowLjAsIkJvcmRlclN0eWxlIjpudWxsLCJQYXJlbnRTdHlsZSI6bnVsbH0sIkRhdGVTdHlsZSI6eyIkaWQiOiIyMDYzIiwiRm9udFNldHRpbmdzIjp7IiRpZCI6IjIwNjQiLCJGb250U2l6ZSI6OCwiRm9udE5hbWUiOiJTZWdvZSBVSSIsIklzQm9sZCI6dHJ1ZSwiSXNJdGFsaWMiOmZhbHNlLCJJc1VuZGVybGluZWQiOmZhbHNlLCJQYXJlbnRTdHlsZSI6bnVsbH0sIkF1dG9TaXplIjowLCJGb3JlZ3JvdW5kIjp7IiRyZWYiOiI1MSJ9LCJNYXhXaWR0aCI6MjAwLjAsIk1heEhlaWdodCI6IkluZmluaXR5IiwiU21hcnRGb3JlZ3JvdW5kSXNBY3RpdmUiOmZhbHNlLCJIb3Jpem9udGFsQWxpZ25tZW50IjoyLCJWZXJ0aWNhbEFsaWdubWVudCI6MCwiU21hcnRGb3JlZ3JvdW5kIjpudWxsLCJCYWNrZ3JvdW5kRmlsbFR5cGUiOjAsIk1hcmdpbiI6eyIkaWQiOiIyMDY1IiwiVG9wIjowLjAsIkxlZnQiOjAuMCwiUmlnaHQiOjAuMCwiQm90dG9tIjowLjB9LCJQYWRkaW5nIjp7IiRpZCI6IjIwNjYiLCJUb3AiOjAuMCwiTGVmdCI6MC4wLCJSaWdodCI6MC4wLCJCb3R0b20iOjAuMH0sIkJhY2tncm91bmQiOnsiJGlkIjoiMjA2NyIsIkNvbG9yIjp7IiRpZCI6IjIwNjgiLCJBIjowLCJSIjowLCJHIjowLCJCIjowfX0sIklzVmlzaWJsZSI6dHJ1ZSwiV2lkdGgiOjAuMCwiSGVpZ2h0IjowLjAsIkJvcmRlclN0eWxlIjpudWxsLCJQYXJlbnRTdHlsZSI6bnVsbH0sIkRhdGVGb3JtYXQiOnsiJGlkIjoiMjA2OS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3MCIsIkZvcm1hdCI6MCwiSXNWaXNpYmxlIjpmYWxzZSwiTGFzdEtub3duVmlzaWJpbGl0eVN0YXRlIjpmYWxzZX0sIklzVmlzaWJsZSI6dHJ1ZSwiUGFyZW50U3R5bGUiOm51bGwsIl9leHBsaWNpdGx5U2V0Ijp7IiRpZCI6IjIwNzE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jA3MiIsIlRpdGxlUG9zaXRpb24iOiJSaWdodCIsIkRhdGVQb3NpdGlvbiI6IkxlZnQiLCJTaGFwZVR5cGUiOjIsIlNoYXBlU2l6ZSI6MSwiU3BhY2luZyI6NSwiU2hhcGVTdHlsZSI6eyIkaWQiOiIyMDczIiwiTWFyZ2luIjp7IiRyZWYiOiI2NiJ9LCJQYWRkaW5nIjp7IiRyZWYiOiI2NyJ9LCJCYWNrZ3JvdW5kIjp7IiRpZCI6IjIwNzQiLCJDb2xvciI6eyIkaWQiOiIyMDc1IiwiQSI6MjU1LCJSIjowLCJHIjoxMTQsIkIiOjE4OH19LCJJc1Zpc2libGUiOnRydWUsIldpZHRoIjoxMy4wLCJIZWlnaHQiOjEzLjAsIkJvcmRlclN0eWxlIjp7IiRpZCI6IjIwNzYiLCJMaW5lQ29sb3IiOnsiJGlkIjoiMjA3NyIsIiR0eXBlIjoiTkxSRS5Db21tb24uRG9tLlNvbGlkQ29sb3JCcnVzaCwgTkxSRS5Db21tb24iLCJDb2xvciI6eyIkaWQiOiIyMDc4IiwiQSI6MjU1LCJSIjoyNTUsIkciOjAsIkIiOjB9fSwiTGluZVdlaWdodCI6MC4wLCJMaW5lVHlwZSI6MCwiUGFyZW50U3R5bGUiOm51bGx9LCJQYXJlbnRTdHlsZSI6bnVsbH0sIlRpdGxlU3R5bGUiOnsiJGlkIjoiMjA3OSIsIkZvbnRTZXR0aW5ncyI6eyIkaWQiOiIyMDgwIiwiRm9udFNpemUiOjEyLCJGb250TmFtZSI6IlNlZ29lIFVJIFNlbWlib2xkIiwiSXNCb2xkIjp0cnVlLCJJc0l0YWxpYyI6ZmFsc2UsIklzVW5kZXJsaW5lZCI6ZmFsc2UsIlBhcmVudFN0eWxlIjpudWxsfSwiQXV0b1NpemUiOjAsIkZvcmVncm91bmQiOnsiJGlkIjoiMjA4MSIsIkNvbG9yIjp7IiRpZCI6IjIwODIiLCJBIjoyNTUsIlIiOjg5LCJHIjo4OSwiQiI6ODl9fSwiTWF4V2lkdGgiOjIwMC4wLCJNYXhIZWlnaHQiOiJJbmZpbml0eSIsIlNtYXJ0Rm9yZWdyb3VuZElzQWN0aXZlIjpmYWxzZSwiSG9yaXpvbnRhbEFsaWdubWVudCI6MCwiVmVydGljYWxBbGlnbm1lbnQiOjAsIlNtYXJ0Rm9yZWdyb3VuZCI6bnVsbCwiQmFja2dyb3VuZEZpbGxUeXBlIjowLCJNYXJnaW4iOnsiJHJlZiI6Ijc3In0sIlBhZGRpbmciOnsiJHJlZiI6Ijc4In0sIkJhY2tncm91bmQiOnsiJGlkIjoiMjA4MyIsIkNvbG9yIjp7IiRpZCI6IjIwODQiLCJBIjowLCJSIjowLCJHIjowLCJCIjowfX0sIklzVmlzaWJsZSI6dHJ1ZSwiV2lkdGgiOjAuMCwiSGVpZ2h0IjowLjAsIkJvcmRlclN0eWxlIjpudWxsLCJQYXJlbnRTdHlsZSI6bnVsbH0sIkRhdGVTdHlsZSI6eyIkaWQiOiIyMDg1IiwiRm9udFNldHRpbmdzIjp7IiRpZCI6IjIwODYiLCJGb250U2l6ZSI6MTAsIkZvbnROYW1lIjoiU2Vnb2UgVUkiLCJJc0JvbGQiOnRydWUsIklzSXRhbGljIjpmYWxzZSwiSXNVbmRlcmxpbmVkIjpmYWxzZSwiUGFyZW50U3R5bGUiOm51bGx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GlkIjoiMjA4NyIsIkNvbG9yIjp7IiRpZCI6IjIwODgiLCJBIjowLCJSIjowLCJHIjowLCJCIjowfX0sIklzVmlzaWJsZSI6dHJ1ZSwiV2lkdGgiOjAuMCwiSGVpZ2h0IjowLjAsIkJvcmRlclN0eWxlIjpudWxsLCJQYXJlbnRTdHlsZSI6bnVsbH0sIkRhdGVGb3JtYXQiOnsiJGlkIjoiMjA4OSIsIkZvcm1hdFN0cmluZyI6Ik0vZCIsIlNlcGFyYXRvciI6Ii8iLCJVc2VJbnRlcm5hdGlvbmFsRGF0ZUZvcm1hdCI6ZmFsc2UsIkRhdGVJc1Zpc2libGUiOnRydWUsIlRpbWVJc1Zpc2libGUiOmZhbHNlLCJIb3VyRGlnaXRzIjoxLCJBbVBtRGVzaWduYXRvciI6MiwiVHJpbTAwTWludXRlcyI6ZmFsc2UsIkxhc3RLbm93blZpc2liaWxpdHlTdGF0ZSI6eyIkaWQiOiIyMDkwIiwiRGF0ZVBhcnRJc1Zpc2libGUiOnRydWUsIlRpbWVQYXJ0SXNWaXNpYmxlIjpmYWxzZX19LCJXZWVrTnVtYmVyaW5nIjp7IiRpZCI6IjIwOTEiLCJGb3JtYXQiOjAsIklzVmlzaWJsZSI6ZmFsc2UsIkxhc3RLbm93blZpc2liaWxpdHlTdGF0ZSI6ZmFsc2V9LCJJc1Zpc2libGUiOnRydWUsIlBhcmVudFN0eWxlIjpudWxsfSwiR3JpZGxpbmVQYW5lbFN0eWxlIjp7IiRpZCI6IjIwOTIiLCJHcmlkbGluZVN0eWxlIjp7IiRpZCI6IjIwOTMiLCJMaW5lQ29sb3IiOnsiJGlkIjoiMjA5NCIsIiR0eXBlIjoiTkxSRS5Db21tb24uRG9tLlNvbGlkQ29sb3JCcnVzaCwgTkxSRS5Db21tb24iLCJDb2xvciI6eyIkaWQiOiIyMDk1IiwiQSI6MzgsIlIiOjkxLCJHIjoxNTUsIkIiOjIxM319LCJMaW5lV2VpZ2h0IjoxLjAsIkxpbmVUeXBlIjowLCJQYXJlbnRTdHlsZSI6bnVsbH0sIk1hcmdpbiI6eyIkaWQiOiIyMDk2IiwiVG9wIjowLjAsIkxlZnQiOjAuMCwiUmlnaHQiOjAuMCwiQm90dG9tIjowLjB9LCJQYWRkaW5nIjp7IiRpZCI6IjIwOTciLCJUb3AiOjAuMCwiTGVmdCI6MC4wLCJSaWdodCI6MC4wLCJCb3R0b20iOjAuMH0sIkJhY2tncm91bmQiOm51bGwsIklzVmlzaWJsZSI6dHJ1ZSwiV2lkdGgiOjAuMCwiSGVpZ2h0IjowLjAsIkJvcmRlclN0eWxlIjp7IiRpZCI6IjIwOTgiLCJMaW5lQ29sb3IiOm51bGwsIkxpbmVXZWlnaHQiOjAuMCwiTGluZVR5cGUiOjAsIlBhcmVudFN0eWxlIjpudWxsfSwiUGFyZW50U3R5bGUiOm51bGx9LCJBY3Rpdml0eUxpbmVQYW5lbFN0eWxlIjp7IiRpZCI6IjIwOTkiLCJBY3Rpdml0eUxpbmVTdHlsZSI6eyIkaWQiOiIyMTAwIiwiTGluZUNvbG9yIjp7IiRpZCI6IjIxMDEiLCIkdHlwZSI6Ik5MUkUuQ29tbW9uLkRvbS5Tb2xpZENvbG9yQnJ1c2gsIE5MUkUuQ29tbW9uIiwiQ29sb3IiOnsiJGlkIjoiMjEwMiIsIkEiOjM4LCJSIjo2OCwiRyI6MTE0LCJCIjoxOTZ9fSwiTGluZVdlaWdodCI6MS4wLCJMaW5lVHlwZSI6MCwiUGFyZW50U3R5bGUiOm51bGx9LCJNYXJnaW4iOnsiJGlkIjoiMjEwMyIsIlRvcCI6MC4wLCJMZWZ0IjowLjAsIlJpZ2h0IjowLjAsIkJvdHRvbSI6MC4wfSwiUGFkZGluZyI6eyIkaWQiOiIyMTA0IiwiVG9wIjowLjAsIkxlZnQiOjAuMCwiUmlnaHQiOjAuMCwiQm90dG9tIjowLjB9LCJCYWNrZ3JvdW5kIjpudWxsLCJJc1Zpc2libGUiOnRydWUsIldpZHRoIjowLjAsIkhlaWdodCI6MC4wLCJCb3JkZXJTdHlsZSI6eyIkaWQiOiIyMTA1IiwiTGluZUNvbG9yIjpudWxsLCJMaW5lV2VpZ2h0IjowLjAsIkxpbmVUeXBlIjowLCJQYXJlbnRTdHlsZSI6bnVsbH0sIlBhcmVudFN0eWxlIjpudWxsfSwiX3NlbGVjdGVkVGhlbWVQcmVzZXRDb2xvcnMiOnsiJGlkIjoiMjEwNiIsIlRleHRMaWdodCI6eyIkaWQiOiIyMTA3IiwiQSI6MjU1LCJSIjoyNTUsIkciOjI1NSwiQiI6MjU1fSwiVGV4dERhcmsiOnsiJGlkIjoiMjEwOCIsIkEiOjI1NSwiUiI6MCwiRyI6MCwiQiI6MH0sIkFjY2VudDEiOnsiJHJlZiI6IjE5MzIifSwiQWNjZW50MiI6eyIkcmVmIjoiMTg4MCJ9LCJBY2NlbnQzIjp7IiRyZWYiOiIzNDkifSwiQWNjZW50NCI6eyIkcmVmIjoiOTIyIn0sIkFjY2VudDUiOnsiJHJlZiI6IjEyODIifSwiQWNjZW50NiI6eyIkcmVmIjoiMTY5NiJ9LCJBY2NlbnQ3Ijp7IiRpZCI6IjIxMDkiLCJBIjoyNTUsIlIiOjE2MCwiRyI6NDMsIkIiOjE0N30sIkFjY2VudDgiOnsiJGlkIjoiMjExMCIsIkEiOjI1NSwiUiI6NzgsIkciOjE2NywiQiI6NDZ9fSwiU2hvd0VsYXBzZWRUaW1lR3JhZGllbnRTdHlsZSI6ZmFsc2UsIlRpbWViYW5kUmVzZXJ2ZWRMZWZ0QXJlYVN0eWxlIjp7IiRpZCI6IjIxMTEiLCJBY3Rpdml0eUhlYWRlcldpZHRoIjowLjAsIklzU2V0IjpmYWxzZX0sIkRlZmF1bHRTd2ltbGFuZVN0eWxlIjpudWxsLCJEZWZhdWx0U3dpbWxhbmVWMlN0eWxlIjp7IiRpZCI6IjIxMTIiLCJTdHlsZUlkIjoiMDAwMDAwMDAtMDAwMC0wMDAwLTAwMDAtMDAwMDAwMDAwMDAwIiwiSGVhZGVyU3R5bGUiOnsiJGlkIjoiMjExMyIsIlRleHRJc1ZlcnRpY2FsIjpmYWxzZSwiVGV4dFN0eWxlIjp7IiRpZCI6IjIxMTQiLCJGb250U2V0dGluZ3MiOnsiJGlkIjoiMjExNSIsIkZvbnRTaXplIjoxNCwiRm9udE5hbWUiOiJTZWdvZSBVSSBTZW1pYm9sZCIsIklzQm9sZCI6ZmFsc2UsIklzSXRhbGljIjpmYWxzZSwiSXNVbmRlcmxpbmVkIjpmYWxzZSwiUGFyZW50U3R5bGUiOm51bGx9LCJBdXRvU2l6ZSI6MiwiRm9yZWdyb3VuZCI6eyIkaWQiOiIyMTE2IiwiQ29sb3IiOnsiJGlkIjoiMjExNy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MjExOCIsIlRvcCI6MC4wLCJMZWZ0IjowLjAsIlJpZ2h0IjowLjAsIkJvdHRvbSI6MC4wfSwiUGFkZGluZyI6eyIkaWQiOiIyMTE5IiwiVG9wIjowLjAsIkxlZnQiOjAuMCwiUmlnaHQiOjAuMCwiQm90dG9tIjowLjB9LCJCYWNrZ3JvdW5kIjpudWxsLCJJc1Zpc2libGUiOnRydWUsIldpZHRoIjowLjAsIkhlaWdodCI6MC4wLCJCb3JkZXJTdHlsZSI6bnVsbCwiUGFyZW50U3R5bGUiOm51bGx9LCJSZWN0YW5nbGVTdHlsZSI6eyIkaWQiOiIyMTIwIiwiTWFyZ2luIjp7IiRpZCI6IjIxMjEiLCJUb3AiOjAuMCwiTGVmdCI6MC4wLCJSaWdodCI6MC4wLCJCb3R0b20iOjAuMH0sIlBhZGRpbmciOnsiJGlkIjoiMjEyMiIsIlRvcCI6MC4wLCJMZWZ0IjowLjAsIlJpZ2h0IjowLjAsIkJvdHRvbSI6MC4wfSwiQmFja2dyb3VuZCI6eyIkaWQiOiIyMTIzIiwiQ29sb3IiOnsiJGlkIjoiMjEyNCIsIkEiOjI1NSwiUiI6NjUsIkciOjEzOCwiQiI6MTc5fX0sIklzVmlzaWJsZSI6dHJ1ZSwiV2lkdGgiOjAuMCwiSGVpZ2h0IjowLjAsIkJvcmRlclN0eWxlIjp7IiRpZCI6IjIxMjUiLCJMaW5lQ29sb3IiOnsiJGlkIjoiMjEyNiIsIiR0eXBlIjoiTkxSRS5Db21tb24uRG9tLlNvbGlkQ29sb3JCcnVzaCwgTkxSRS5Db21tb24iLCJDb2xvciI6eyIkaWQiOiIyMTI3IiwiQSI6MjU1LCJSIjoyNTUsIkciOjI1NSwiQiI6MjU1fX0sIkxpbmVXZWlnaHQiOjAuMCwiTGluZVR5cGUiOjAsIlBhcmVudFN0eWxlIjpudWxsfSwiUGFyZW50U3R5bGUiOm51bGx9LCJNYXJnaW4iOnsiJGlkIjoiMjEyOCIsIlRvcCI6MC4wLCJMZWZ0IjowLjAsIlJpZ2h0IjowLjAsIkJvdHRvbSI6MC4wfSwiUGFkZGluZyI6eyIkaWQiOiIyMTI5IiwiVG9wIjowLjAsIkxlZnQiOjAuMCwiUmlnaHQiOjAuMCwiQm90dG9tIjowLjB9LCJCYWNrZ3JvdW5kIjpudWxsLCJJc1Zpc2libGUiOnRydWUsIldpZHRoIjowLjAsIkhlaWdodCI6MC4wLCJCb3JkZXJTdHlsZSI6bnVsbCwiUGFyZW50U3R5bGUiOm51bGx9LCJCYWNrZ3JvdW5kU3R5bGUiOnsiJGlkIjoiMjEzMCIsIk1hcmdpbiI6eyIkaWQiOiIyMTMxIiwiVG9wIjowLjAsIkxlZnQiOjAuMCwiUmlnaHQiOjAuMCwiQm90dG9tIjowLjB9LCJQYWRkaW5nIjp7IiRpZCI6IjIxMzIiLCJUb3AiOjAuMCwiTGVmdCI6MC4wLCJSaWdodCI6MC4wLCJCb3R0b20iOjAuMH0sIkJhY2tncm91bmQiOnsiJGlkIjoiMjEzMyIsIkNvbG9yIjp7IiRpZCI6IjIxMzQiLCJBIjo1MSwiUiI6NjUsIkciOjEzOCwiQiI6MTc5fX0sIklzVmlzaWJsZSI6dHJ1ZSwiV2lkdGgiOjAuMCwiSGVpZ2h0IjowLjAsIkJvcmRlclN0eWxlIjp7IiRpZCI6IjIxMzUiLCJMaW5lQ29sb3IiOnsiJGlkIjoiMjEzNiIsIiR0eXBlIjoiTkxSRS5Db21tb24uRG9tLlNvbGlkQ29sb3JCcnVzaCwgTkxSRS5Db21tb24iLCJDb2xvciI6eyIkaWQiOiIyMTM3IiwiQSI6MjU1LCJSIjoyMzQsIkciOjIyLCJCIjozMH19LCJMaW5lV2VpZ2h0IjowLjAsIkxpbmVUeXBlIjowLCJQYXJlbnRTdHlsZSI6bnVsbH0sIlBhcmVudFN0eWxlIjpudWxsfSwiSXNBYm92ZVRpbWViYW5kIjpmYWxzZSwiU3BhY2luZyI6MiwiRGVmYXVsdFN3aW1sYW5lVGFza1N0eWxlIjp7IiRpZCI6IjIxMzgiLCIkdHlwZSI6Ik5MUkUuQ29tbW9uLkRvbS5TdHlsZXMuRXhwbGljaXRTZXRhYmxlVGFza1N0eWxlLCBOTFJFLkNvbW1vbiIsIlNoYXBlIjo0LCJTaGFwZVRoaWNrbmVzcyI6MCwiRHVyYXRpb25Gb3JtYXQiOjAsIkluY2x1ZGVOb25Xb3JraW5nRGF5c0luRHVyYXRpb24iOmZhbHNlLCJQZXJjZW50YWdlQ29tcGxldGVTdHlsZSI6eyIkaWQiOiIyMTM5IiwiRm9udFNldHRpbmdzIjp7IiRpZCI6IjIxNDAiLCJGb250U2l6ZSI6MTAsIkZvbnROYW1lIjoiQ2FsaWJyaSIsIklzQm9sZCI6ZmFsc2UsIklzSXRhbGljIjpmYWxzZSwiSXNVbmRlcmxpbmVkIjpmYWxzZSwiUGFyZW50U3R5bGUiOm51bGx9LCJBdXRvU2l6ZSI6MCwiRm9yZWdyb3VuZCI6eyIkcmVmIjoiMzY2In0sIk1heFdpZHRoIjoyMDAuMCwiTWF4SGVpZ2h0IjoiSW5maW5pdHkiLCJTbWFydEZvcmVncm91bmRJc0FjdGl2ZSI6ZmFsc2UsIkhvcml6b250YWxBbGlnbm1lbnQiOjAsIlZlcnRpY2FsQWxpZ25tZW50IjowLCJTbWFydEZvcmVncm91bmQiOm51bGwsIkJhY2tncm91bmRGaWxsVHlwZSI6MCwiTWFyZ2luIjp7IiRyZWYiOiIzNjgifSwiUGFkZGluZyI6eyIkcmVmIjoiMzY5In0sIkJhY2tncm91bmQiOnsiJHJlZiI6IjM3MCJ9LCJJc1Zpc2libGUiOnRydWUsIldpZHRoIjowLjAsIkhlaWdodCI6MC4wLCJCb3JkZXJTdHlsZSI6bnVsbCwiUGFyZW50U3R5bGUiOm51bGx9LCJEdXJhdGlvblN0eWxlIjp7IiRpZCI6IjIxNDEiLCJGb250U2V0dGluZ3MiOnsiJGlkIjoiMjE0MiIsIkZvbnRTaXplIjoxMCwiRm9udE5hbWUiOiJDYWxpYnJpIiwiSXNCb2xkIjpmYWxzZSwiSXNJdGFsaWMiOmZhbHNlLCJJc1VuZGVybGluZWQiOmZhbHNlLCJQYXJlbnRTdHlsZSI6bnVsbH0sIkF1dG9TaXplIjowLCJGb3JlZ3JvdW5kIjp7IiRyZWYiOiIzNzQifSwiTWF4V2lkdGgiOjIwMC4wLCJNYXhIZWlnaHQiOiJJbmZpbml0eSIsIlNtYXJ0Rm9yZWdyb3VuZElzQWN0aXZlIjpmYWxzZSwiSG9yaXpvbnRhbEFsaWdubWVudCI6MCwiVmVydGljYWxBbGlnbm1lbnQiOjAsIlNtYXJ0Rm9yZWdyb3VuZCI6bnVsbCwiQmFja2dyb3VuZEZpbGxUeXBlIjowLCJNYXJnaW4iOnsiJHJlZiI6IjM3NiJ9LCJQYWRkaW5nIjp7IiRyZWYiOiIzNzcifSwiQmFja2dyb3VuZCI6eyIkcmVmIjoiMzc4In0sIklzVmlzaWJsZSI6dHJ1ZSwiV2lkdGgiOjAuMCwiSGVpZ2h0IjowLjAsIkJvcmRlclN0eWxlIjpudWxsLCJQYXJlbnRTdHlsZSI6bnVsbH0sIkhvcml6b250YWxDb25uZWN0b3JTdHlsZSI6eyIkaWQiOiIyMTQzIiwiTGluZUNvbG9yIjp7IiRyZWYiOiIzODEifSwiTGluZVdlaWdodCI6MS4wLCJMaW5lVHlwZSI6MCwiUGFyZW50U3R5bGUiOm51bGx9LCJWZXJ0aWNhbENvbm5lY3RvclN0eWxlIjp7IiRpZCI6IjIxNDQiLCJMaW5lQ29sb3IiOnsiJHJlZiI6IjM4NC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IxNDUiLCJNYXJnaW4iOnsiJHJlZiI6IjM4NyJ9LCJQYWRkaW5nIjp7IiRyZWYiOiIzODgifSwiQmFja2dyb3VuZCI6eyIkcmVmIjoiMzg5In0sIklzVmlzaWJsZSI6dHJ1ZSwiV2lkdGgiOjAuMCwiSGVpZ2h0IjoxMC4wLCJCb3JkZXJTdHlsZSI6eyIkaWQiOiIyMTQ2IiwiTGluZUNvbG9yIjp7IiRyZWYiOiIzOTIifSwiTGluZVdlaWdodCI6MC4wLCJMaW5lVHlwZSI6MCwiUGFyZW50U3R5bGUiOm51bGx9LCJQYXJlbnRTdHlsZSI6bnVsbH0sIlRpdGxlU3R5bGUiOnsiJGlkIjoiMjE0NyIsIkZvbnRTZXR0aW5ncyI6eyIkaWQiOiIyMTQ4IiwiRm9udFNpemUiOjExLCJGb250TmFtZSI6IlNlZ29lIFVJIiwiSXNCb2xkIjp0cnVlLCJJc0l0YWxpYyI6ZmFsc2UsIklzVW5kZXJsaW5lZCI6ZmFsc2UsIlBhcmVudFN0eWxlIjpudWxsfSwiQXV0b1NpemUiOjAsIkZvcmVncm91bmQiOnsiJHJlZiI6IjM5NiJ9LCJNYXhXaWR0aCI6MjAwLjAsIk1heEhlaWdodCI6IkluZmluaXR5IiwiU21hcnRGb3JlZ3JvdW5kSXNBY3RpdmUiOmZhbHNlLCJIb3Jpem9udGFsQWxpZ25tZW50IjowLCJWZXJ0aWNhbEFsaWdubWVudCI6MCwiU21hcnRGb3JlZ3JvdW5kIjpudWxsLCJCYWNrZ3JvdW5kRmlsbFR5cGUiOjAsIk1hcmdpbiI6eyIkcmVmIjoiMzk4In0sIlBhZGRpbmciOnsiJHJlZiI6IjM5OSJ9LCJCYWNrZ3JvdW5kIjp7IiRyZWYiOiI0MDAifSwiSXNWaXNpYmxlIjp0cnVlLCJXaWR0aCI6MC4wLCJIZWlnaHQiOjAuMCwiQm9yZGVyU3R5bGUiOm51bGwsIlBhcmVudFN0eWxlIjpudWxsfSwiRGF0ZVN0eWxlIjp7IiRpZCI6IjIxNDkiLCJGb250U2V0dGluZ3MiOnsiJGlkIjoiMjE1MCIsIkZvbnRTaXplIjo4LCJGb250TmFtZSI6IlNlZ29lIFVJIiwiSXNCb2xkIjp0cnVlLCJJc0l0YWxpYyI6ZmFsc2UsIklzVW5kZXJsaW5lZCI6ZmFsc2UsIlBhcmVudFN0eWxlIjpudWxsfSwiQXV0b1NpemUiOjAsIkZvcmVncm91bmQiOnsiJHJlZiI6IjQwNCJ9LCJNYXhXaWR0aCI6MjAwLjAsIk1heEhlaWdodCI6IkluZmluaXR5IiwiU21hcnRGb3JlZ3JvdW5kSXNBY3RpdmUiOmZhbHNlLCJIb3Jpem9udGFsQWxpZ25tZW50IjowLCJWZXJ0aWNhbEFsaWdubWVudCI6MCwiU21hcnRGb3JlZ3JvdW5kIjpudWxsLCJCYWNrZ3JvdW5kRmlsbFR5cGUiOjAsIk1hcmdpbiI6eyIkcmVmIjoiNDA2In0sIlBhZGRpbmciOnsiJHJlZiI6IjQwNyJ9LCJCYWNrZ3JvdW5kIjp7IiRyZWYiOiI0MDgifSwiSXNWaXNpYmxlIjp0cnVlLCJXaWR0aCI6MC4wLCJIZWlnaHQiOjAuMCwiQm9yZGVyU3R5bGUiOm51bGwsIlBhcmVudFN0eWxlIjpudWxsfSwiRGF0ZUZvcm1hdCI6eyIkcmVmIjoiNDEwIn0sIldlZWtOdW1iZXJpbmciOnsiJGlkIjoiMjE1MSIsIkZvcm1hdCI6MCwiSXNWaXNpYmxlIjpmYWxzZSwiTGFzdEtub3duVmlzaWJpbGl0eVN0YXRlIjpmYWxzZX0sIklzVmlzaWJsZSI6dHJ1ZSwiUGFyZW50U3R5bGUiOm51bGwsIl9leHBsaWNpdGx5U2V0Ijp7IiRpZCI6IjIxNT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E1MyIsIlNoYXBlIjoyLCJDb25uZWN0b3JNYXJnaW4iOnsiJHJlZiI6IjQxNCJ9LCJDb25uZWN0b3JTdHlsZSI6eyIkaWQiOiIyMTU0IiwiTGluZUNvbG9yIjp7IiRyZWYiOiI0MTYifSwiTGluZVdlaWdodCI6MS4wLCJMaW5lVHlwZSI6MCwiUGFyZW50U3R5bGUiOm51bGx9LCJJc0JlbG93VGltZWJhbmQiOmZhbHNlLCJQb3NpdGlvbk9uVGFzayI6MSwiSGlkZURhdGUiOmZhbHNlLCJTaGFwZVNpemUiOjEsIlNwYWNpbmciOjAuMCwiUGFkZGluZyI6eyIkcmVmIjoiNDE4In0sIlNoYXBlU3R5bGUiOnsiJGlkIjoiMjE1NSIsIk1hcmdpbiI6eyIkcmVmIjoiNDIwIn0sIlBhZGRpbmciOnsiJHJlZiI6IjQyMSJ9LCJCYWNrZ3JvdW5kIjp7IiRyZWYiOiI0MjIifSwiSXNWaXNpYmxlIjp0cnVlLCJXaWR0aCI6MTMuMCwiSGVpZ2h0IjoxMy4wLCJCb3JkZXJTdHlsZSI6eyIkaWQiOiIyMTU2IiwiTGluZUNvbG9yIjp7IiRyZWYiOiI0MjUifSwiTGluZVdlaWdodCI6MC4wLCJMaW5lVHlwZSI6MCwiUGFyZW50U3R5bGUiOm51bGx9LCJQYXJlbnRTdHlsZSI6bnVsbH0sIlRpdGxlU3R5bGUiOnsiJGlkIjoiMjE1NyIsIkZvbnRTZXR0aW5ncyI6eyIkaWQiOiIyMTU4IiwiRm9udFNpemUiOjEyLCJGb250TmFtZSI6IlNlZ29lIFVJIFNlbWlib2xkIiwiSXNCb2xkIjp0cnVlLCJJc0l0YWxpYyI6ZmFsc2UsIklzVW5kZXJsaW5lZCI6ZmFsc2UsIlBhcmVudFN0eWxlIjpudWxsfSwiQXV0b1NpemUiOjAsIkZvcmVncm91bmQiOnsiJHJlZiI6IjQyOSJ9LCJNYXhXaWR0aCI6MjAwLjAsIk1heEhlaWdodCI6IkluZmluaXR5IiwiU21hcnRGb3JlZ3JvdW5kSXNBY3RpdmUiOmZhbHNlLCJIb3Jpem9udGFsQWxpZ25tZW50IjowLCJWZXJ0aWNhbEFsaWdubWVudCI6MCwiU21hcnRGb3JlZ3JvdW5kIjpudWxsLCJCYWNrZ3JvdW5kRmlsbFR5cGUiOjAsIk1hcmdpbiI6eyIkcmVmIjoiNDMxIn0sIlBhZGRpbmciOnsiJHJlZiI6IjQzMiJ9LCJCYWNrZ3JvdW5kIjp7IiRyZWYiOiI0MzMifSwiSXNWaXNpYmxlIjp0cnVlLCJXaWR0aCI6MC4wLCJIZWlnaHQiOjAuMCwiQm9yZGVyU3R5bGUiOm51bGwsIlBhcmVudFN0eWxlIjpudWxsfSwiRGF0ZVN0eWxlIjp7IiRpZCI6IjIxNTkiLCJGb250U2V0dGluZ3MiOnsiJGlkIjoiMjE2MCIsIkZvbnRTaXplIjoxMCwiRm9udE5hbWUiOiJTZWdvZSBVSSIsIklzQm9sZCI6dHJ1ZSwiSXNJdGFsaWMiOmZhbHNlLCJJc1VuZGVybGluZWQiOmZhbHNlLCJQYXJlbnRTdHlsZSI6bnVsbH0sIkF1dG9TaXplIjowLCJGb3JlZ3JvdW5kIjp7IiRyZWYiOiI0MzcifSwiTWF4V2lkdGgiOjIwMC4wLCJNYXhIZWlnaHQiOiJJbmZpbml0eSIsIlNtYXJ0Rm9yZWdyb3VuZElzQWN0aXZlIjpmYWxzZSwiSG9yaXpvbnRhbEFsaWdubWVudCI6MCwiVmVydGljYWxBbGlnbm1lbnQiOjAsIlNtYXJ0Rm9yZWdyb3VuZCI6bnVsbCwiQmFja2dyb3VuZEZpbGxUeXBlIjowLCJNYXJnaW4iOnsiJHJlZiI6IjQzOSJ9LCJQYWRkaW5nIjp7IiRyZWYiOiI0NDAifSwiQmFja2dyb3VuZCI6eyIkcmVmIjoiNDQxIn0sIklzVmlzaWJsZSI6dHJ1ZSwiV2lkdGgiOjAuMCwiSGVpZ2h0IjowLjAsIkJvcmRlclN0eWxlIjpudWxsLCJQYXJlbnRTdHlsZSI6bnVsbH0sIkRhdGVGb3JtYXQiOnsiJHJlZiI6IjQ0MyJ9LCJXZWVrTnVtYmVyaW5nIjp7IiRpZCI6IjIxNjEiLCJGb3JtYXQiOjAsIklzVmlzaWJsZSI6ZmFsc2UsIkxhc3RLbm93blZpc2liaWxpdHlTdGF0ZSI6ZmFsc2V9LCJJc1Zpc2libGUiOnRydWUsIlBhcmVudFN0eWxlIjpudWxsfSwiRGVmYXVsdFN3aW1sYW5lTWlsZXN0b25lU3R5bGUiOnsiJGlkIjoiMjE2MiIsIlRpdGxlUG9zaXRpb24iOiJSaWdodCIsIkRhdGVQb3NpdGlvbiI6IkxlZnQiLCJTaGFwZVR5cGUiOjIsIlNoYXBlU2l6ZSI6MSwiU3BhY2luZyI6NSwiU2hhcGVTdHlsZSI6eyIkaWQiOiIyMTYzIiwiTWFyZ2luIjp7IiRyZWYiOiI0NDgifSwiUGFkZGluZyI6eyIkcmVmIjoiNDQ5In0sIkJhY2tncm91bmQiOnsiJHJlZiI6IjQ1MCJ9LCJJc1Zpc2libGUiOnRydWUsIldpZHRoIjoxMy4wLCJIZWlnaHQiOjEzLjAsIkJvcmRlclN0eWxlIjp7IiRpZCI6IjIxNjQiLCJMaW5lQ29sb3IiOnsiJHJlZiI6IjQ1MyJ9LCJMaW5lV2VpZ2h0IjowLjAsIkxpbmVUeXBlIjowLCJQYXJlbnRTdHlsZSI6bnVsbH0sIlBhcmVudFN0eWxlIjpudWxsfSwiVGl0bGVTdHlsZSI6eyIkaWQiOiIyMTY1IiwiRm9udFNldHRpbmdzIjp7IiRpZCI6IjIxNjYiLCJGb250U2l6ZSI6MTIsIkZvbnROYW1lIjoiU2Vnb2UgVUkgU2VtaWJvbGQiLCJJc0JvbGQiOnRydWUsIklzSXRhbGljIjpmYWxzZSwiSXNVbmRlcmxpbmVkIjpmYWxzZSwiUGFyZW50U3R5bGUiOm51bGx9LCJBdXRvU2l6ZSI6MCwiRm9yZWdyb3VuZCI6eyIkcmVmIjoiNDU3In0sIk1heFdpZHRoIjoyMDAuMCwiTWF4SGVpZ2h0IjoiSW5maW5pdHkiLCJTbWFydEZvcmVncm91bmRJc0FjdGl2ZSI6ZmFsc2UsIkhvcml6b250YWxBbGlnbm1lbnQiOjAsIlZlcnRpY2FsQWxpZ25tZW50IjowLCJTbWFydEZvcmVncm91bmQiOm51bGwsIkJhY2tncm91bmRGaWxsVHlwZSI6MCwiTWFyZ2luIjp7IiRyZWYiOiI0NTkifSwiUGFkZGluZyI6eyIkcmVmIjoiNDYwIn0sIkJhY2tncm91bmQiOnsiJHJlZiI6IjQ2MSJ9LCJJc1Zpc2libGUiOnRydWUsIldpZHRoIjowLjAsIkhlaWdodCI6MC4wLCJCb3JkZXJTdHlsZSI6bnVsbCwiUGFyZW50U3R5bGUiOm51bGx9LCJEYXRlU3R5bGUiOnsiJGlkIjoiMjE2NyIsIkZvbnRTZXR0aW5ncyI6eyIkaWQiOiIyMTY4IiwiRm9udFNpemUiOjEwLCJGb250TmFtZSI6IlNlZ29lIFVJIiwiSXNCb2xkIjp0cnVlLCJJc0l0YWxpYyI6ZmFsc2UsIklzVW5kZXJsaW5lZCI6ZmFsc2UsIlBhcmVudFN0eWxlIjpudWxsfSwiQXV0b1NpemUiOjAsIkZvcmVncm91bmQiOnsiJHJlZiI6IjQ2NSJ9LCJNYXhXaWR0aCI6MjAwLjAsIk1heEhlaWdodCI6IkluZmluaXR5IiwiU21hcnRGb3JlZ3JvdW5kSXNBY3RpdmUiOmZhbHNlLCJIb3Jpem9udGFsQWxpZ25tZW50IjoyLCJWZXJ0aWNhbEFsaWdubWVudCI6MCwiU21hcnRGb3JlZ3JvdW5kIjpudWxsLCJCYWNrZ3JvdW5kRmlsbFR5cGUiOjAsIk1hcmdpbiI6eyIkcmVmIjoiNDY3In0sIlBhZGRpbmciOnsiJHJlZiI6IjQ2OCJ9LCJCYWNrZ3JvdW5kIjp7IiRyZWYiOiI0NjkifSwiSXNWaXNpYmxlIjp0cnVlLCJXaWR0aCI6MC4wLCJIZWlnaHQiOjAuMCwiQm9yZGVyU3R5bGUiOm51bGwsIlBhcmVudFN0eWxlIjpudWxsfSwiRGF0ZUZvcm1hdCI6eyIkcmVmIjoiNDcxIn0sIldlZWtOdW1iZXJpbmciOnsiJGlkIjoiMjE2OSIsIkZvcm1hdCI6MCwiSXNWaXNpYmxlIjpmYWxzZSwiTGFzdEtub3duVmlzaWJpbGl0eVN0YXRlIjpmYWxzZX0sIklzVmlzaWJsZSI6ZmFsc2UsIlBhcmVudFN0eWxlIjpudWxsfSwiRGVmYXVsdFN3aW1sYW5lQWN0aXZpdHlTdHlsZSI6eyIkaWQiOiIyMTcwIiwiSGVhZGVyU3R5bGUiOnsiJGlkIjoiMjE3MSIsIlRleHRTdHlsZSI6eyIkaWQiOiIyMTcyIiwiRm9udFNldHRpbmdzIjp7IiRpZCI6IjIxNzMiLCJGb250U2l6ZSI6MTEsIkZvbnROYW1lIjoiQ2FsaWJyaSIsIklzQm9sZCI6ZmFsc2UsIklzSXRhbGljIjpmYWxzZSwiSXNVbmRlcmxpbmVkIjpmYWxzZSwiUGFyZW50U3R5bGUiOm51bGx9LCJBdXRvU2l6ZSI6MiwiRm9yZWdyb3VuZCI6eyIkcmVmIjoiNDc4In0sIk1heFdpZHRoIjowLjAsIk1heEhlaWdodCI6MC4wLCJTbWFydEZvcmVncm91bmRJc0FjdGl2ZSI6ZmFsc2UsIkhvcml6b250YWxBbGlnbm1lbnQiOjAsIlZlcnRpY2FsQWxpZ25tZW50IjowLCJTbWFydEZvcmVncm91bmQiOm51bGwsIkJhY2tncm91bmRGaWxsVHlwZSI6MCwiTWFyZ2luIjp7IiRyZWYiOiI0ODAifSwiUGFkZGluZyI6eyIkcmVmIjoiNDgxIn0sIkJhY2tncm91bmQiOm51bGwsIklzVmlzaWJsZSI6dHJ1ZSwiV2lkdGgiOjAuMCwiSGVpZ2h0IjowLjAsIkJvcmRlclN0eWxlIjpudWxsLCJQYXJlbnRTdHlsZSI6bnVsbH0sIlJlY3RhbmdsZVN0eWxlIjp7IiRpZCI6IjIxNzQiLCJNYXJnaW4iOnsiJHJlZiI6IjQ4MyJ9LCJQYWRkaW5nIjp7IiRyZWYiOiI0ODQifSwiQmFja2dyb3VuZCI6eyIkcmVmIjoiNDg1In0sIklzVmlzaWJsZSI6dHJ1ZSwiV2lkdGgiOjAuMCwiSGVpZ2h0IjowLjAsIkJvcmRlclN0eWxlIjp7IiRpZCI6IjIxNzUiLCJMaW5lQ29sb3IiOnsiJHJlZiI6IjQ4OCJ9LCJMaW5lV2VpZ2h0IjowLjAsIkxpbmVUeXBlIjowLCJQYXJlbnRTdHlsZSI6bnVsbH0sIlBhcmVudFN0eWxlIjpudWxsfSwiTWFyZ2luIjp7IiRyZWYiOiI0OTAifSwiUGFkZGluZyI6eyIkcmVmIjoiNDkxIn0sIkJhY2tncm91bmQiOm51bGwsIklzVmlzaWJsZSI6dHJ1ZSwiV2lkdGgiOjAuMCwiSGVpZ2h0IjowLjAsIkJvcmRlclN0eWxlIjpudWxsLCJQYXJlbnRTdHlsZSI6bnVsbH0sIkJhY2tncm91bmRTdHlsZSI6eyIkaWQiOiIyMTc2IiwiTWFyZ2luIjp7IiRyZWYiOiI0OTMifSwiUGFkZGluZyI6eyIkcmVmIjoiNDk0In0sIkJhY2tncm91bmQiOnsiJHJlZiI6IjQ5NSJ9LCJJc1Zpc2libGUiOnRydWUsIldpZHRoIjowLjAsIkhlaWdodCI6MC4wLCJCb3JkZXJTdHlsZSI6eyIkaWQiOiIyMTc3IiwiTGluZUNvbG9yIjp7IiRyZWYiOiI0OTgifSwiTGluZVdlaWdodCI6MC4wLCJMaW5lVHlwZSI6MCwiUGFyZW50U3R5bGUiOm51bGx9LCJQYXJlbnRTdHlsZSI6bnVsbH0sIk1hcmdpbiI6eyIkcmVmIjoiNTAwIn0sIlBhZGRpbmciOnsiJHJlZiI6IjUwMSJ9LCJJc1Zpc2libGUiOnRydWUsIldpZHRoIjowLjAsIkhlaWdodCI6MC4wLCJCb3JkZXJTdHlsZSI6bnVsbCwiUGFyZW50U3R5bGUiOm51bGx9LCJNYXJnaW4iOnsiJGlkIjoiMjE3OCIsIlRvcCI6MC4wLCJMZWZ0IjowLjAsIlJpZ2h0IjowLjAsIkJvdHRvbSI6MC4wfSwiUGFkZGluZyI6eyIkaWQiOiIyMTc5IiwiVG9wIjowLjAsIkxlZnQiOjAuMCwiUmlnaHQiOjAuMCwiQm90dG9tIjowLjB9LCJJc1Zpc2libGUiOnRydWUsIldpZHRoIjowLjAsIkhlaWdodCI6MC4wLCJCb3JkZXJTdHlsZSI6eyIkaWQiOiIyMTgwIiwiTGluZUNvbG9yIjpudWxsLCJMaW5lV2VpZ2h0IjowLjAsIkxpbmVUeXBlIjowLCJQYXJlbnRTdHlsZSI6bnVsbH0sIlBhcmVudFN0eWxlIjpudWxsfSwiX2FkZGl0aW9uYWxTd2ltbGFuZVYyU3R5bGVzIjpbeyIkaWQiOiIyMTgxIiwiU3R5bGVJZCI6IjAwMDAwMDAwLTAwMDAtMDAwMC0wMDAwLTAwMDAwMDAwMDAwMCIsIkhlYWRlclN0eWxlIjp7IiRpZCI6IjIxODIiLCJUZXh0SXNWZXJ0aWNhbCI6dHJ1ZSwiVGV4dFN0eWxlIjp7IiRpZCI6IjIxODMiLCJGb250U2V0dGluZ3MiOnsiJGlkIjoiMjE4NCIsIkZvbnRTaXplIjoxNCwiRm9udE5hbWUiOiJTZWdvZSBVSSBTZW1pYm9sZCIsIklzQm9sZCI6ZmFsc2UsIklzSXRhbGljIjpmYWxzZSwiSXNVbmRlcmxpbmVkIjpmYWxzZSwiUGFyZW50U3R5bGUiOm51bGx9LCJBdXRvU2l6ZSI6MiwiRm9yZWdyb3VuZCI6eyIkaWQiOiIyMTg1IiwiQ29sb3IiOnsiJGlkIjoiMjE4NiIsIkEiOjI1NSwiUiI6MjU1LCJHIjoyNTUsIkIiOjI1NX19LCJNYXhXaWR0aCI6MTA3Ljg4OTk5OTk5OTk5OTk5LCJNYXhIZWlnaHQiOiJJbmZpbml0eSIsIlNtYXJ0Rm9yZWdyb3VuZElzQWN0aXZlIjpmYWxzZSwiSG9yaXpvbnRhbEFsaWdubWVudCI6MCwiVmVydGljYWxBbGlnbm1lbnQiOjAsIlNtYXJ0Rm9yZWdyb3VuZCI6bnVsbCwiQmFja2dyb3VuZEZpbGxUeXBlIjowLCJNYXJnaW4iOnsiJGlkIjoiMjE4NyIsIlRvcCI6MC4wLCJMZWZ0IjowLjAsIlJpZ2h0IjowLjAsIkJvdHRvbSI6MC4wfSwiUGFkZGluZyI6eyIkaWQiOiIyMTg4IiwiVG9wIjowLjAsIkxlZnQiOjAuMCwiUmlnaHQiOjAuMCwiQm90dG9tIjowLjB9LCJCYWNrZ3JvdW5kIjpudWxsLCJJc1Zpc2libGUiOnRydWUsIldpZHRoIjowLjAsIkhlaWdodCI6MC4wLCJCb3JkZXJTdHlsZSI6bnVsbCwiUGFyZW50U3R5bGUiOm51bGx9LCJSZWN0YW5nbGVTdHlsZSI6eyIkaWQiOiIyMTg5IiwiTWFyZ2luIjp7IiRpZCI6IjIxOTAiLCJUb3AiOjAuMCwiTGVmdCI6MC4wLCJSaWdodCI6MC4wLCJCb3R0b20iOjAuMH0sIlBhZGRpbmciOnsiJGlkIjoiMjE5MSIsIlRvcCI6MC4wLCJMZWZ0IjowLjAsIlJpZ2h0IjowLjAsIkJvdHRvbSI6MC4wfSwiQmFja2dyb3VuZCI6eyIkaWQiOiIyMTkyIiwiQ29sb3IiOnsiJGlkIjoiMjE5MyIsIkEiOjI1NSwiUiI6MTY3LCJHIjoxODQsIkIiOjM2fX0sIklzVmlzaWJsZSI6dHJ1ZSwiV2lkdGgiOjAuMCwiSGVpZ2h0IjowLjAsIkJvcmRlclN0eWxlIjp7IiRpZCI6IjIxOTQiLCJMaW5lQ29sb3IiOnsiJGlkIjoiMjE5NSIsIiR0eXBlIjoiTkxSRS5Db21tb24uRG9tLlNvbGlkQ29sb3JCcnVzaCwgTkxSRS5Db21tb24iLCJDb2xvciI6eyIkaWQiOiIyMTk2IiwiQSI6MjU1LCJSIjoyNTUsIkciOjI1NSwiQiI6MjU1fX0sIkxpbmVXZWlnaHQiOjAuMCwiTGluZVR5cGUiOjAsIlBhcmVudFN0eWxlIjpudWxsfSwiUGFyZW50U3R5bGUiOm51bGx9LCJNYXJnaW4iOnsiJGlkIjoiMjE5NyIsIlRvcCI6MC4wLCJMZWZ0IjowLjAsIlJpZ2h0IjowLjAsIkJvdHRvbSI6MC4wfSwiUGFkZGluZyI6eyIkaWQiOiIyMTk4IiwiVG9wIjowLjAsIkxlZnQiOjAuMCwiUmlnaHQiOjAuMCwiQm90dG9tIjowLjB9LCJCYWNrZ3JvdW5kIjpudWxsLCJJc1Zpc2libGUiOnRydWUsIldpZHRoIjowLjAsIkhlaWdodCI6MC4wLCJCb3JkZXJTdHlsZSI6bnVsbCwiUGFyZW50U3R5bGUiOm51bGx9LCJCYWNrZ3JvdW5kU3R5bGUiOnsiJGlkIjoiMjE5OSIsIk1hcmdpbiI6eyIkaWQiOiIyMjAwIiwiVG9wIjowLjAsIkxlZnQiOjAuMCwiUmlnaHQiOjAuMCwiQm90dG9tIjowLjB9LCJQYWRkaW5nIjp7IiRpZCI6IjIyMDEiLCJUb3AiOjAuMCwiTGVmdCI6MC4wLCJSaWdodCI6MC4wLCJCb3R0b20iOjAuMH0sIkJhY2tncm91bmQiOnsiJGlkIjoiMjIwMiIsIkNvbG9yIjp7IiRpZCI6IjIyMDMiLCJBIjo1MSwiUiI6MTY3LCJHIjoxODQsIkIiOjM2fX0sIklzVmlzaWJsZSI6dHJ1ZSwiV2lkdGgiOjAuMCwiSGVpZ2h0IjowLjAsIkJvcmRlclN0eWxlIjp7IiRpZCI6IjIyMDQiLCJMaW5lQ29sb3IiOnsiJGlkIjoiMjIwNSIsIiR0eXBlIjoiTkxSRS5Db21tb24uRG9tLlNvbGlkQ29sb3JCcnVzaCwgTkxSRS5Db21tb24iLCJDb2xvciI6eyIkaWQiOiIyMjA2IiwiQSI6MjU1LCJSIjoyMzQsIkciOjIyLCJCIjozMH19LCJMaW5lV2VpZ2h0IjowLjAsIkxpbmVUeXBlIjowLCJQYXJlbnRTdHlsZSI6bnVsbH0sIlBhcmVudFN0eWxlIjpudWxsfSwiSXNBYm92ZVRpbWViYW5kIjpmYWxzZSwiU3BhY2luZyI6MiwiRGVmYXVsdFN3aW1sYW5lVGFza1N0eWxlIjp7IiRpZCI6IjIyMDciLCIkdHlwZSI6Ik5MUkUuQ29tbW9uLkRvbS5TdHlsZXMuRXhwbGljaXRTZXRhYmxlVGFza1N0eWxlLCBOTFJFLkNvbW1vbiIsIlNoYXBlIjo2LCJTaGFwZVRoaWNrbmVzcyI6MSwiRHVyYXRpb25Gb3JtYXQiOjAsIkluY2x1ZGVOb25Xb3JraW5nRGF5c0luRHVyYXRpb24iOmZhbHNlLCJQZXJjZW50YWdlQ29tcGxldGVTdHlsZSI6eyIkaWQiOiIyMjA4IiwiRm9udFNldHRpbmdzIjp7IiRpZCI6IjIyMDkiLCJGb250U2l6ZSI6MTAsIkZvbnROYW1lIjoiQ2FsaWJyaSIsIklzQm9sZCI6ZmFsc2UsIklzSXRhbGljIjpmYWxzZSwiSXNVbmRlcmxpbmVkIjpmYWxzZSwiUGFyZW50U3R5bGUiOm51bGx9LCJBdXRvU2l6ZSI6MCwiRm9yZWdyb3VuZCI6eyIkcmVmIjoiOTM5In0sIk1heFdpZHRoIjoyMDAuMCwiTWF4SGVpZ2h0IjoiSW5maW5pdHkiLCJTbWFydEZvcmVncm91bmRJc0FjdGl2ZSI6ZmFsc2UsIkhvcml6b250YWxBbGlnbm1lbnQiOjAsIlZlcnRpY2FsQWxpZ25tZW50IjowLCJTbWFydEZvcmVncm91bmQiOm51bGwsIkJhY2tncm91bmRGaWxsVHlwZSI6MCwiTWFyZ2luIjp7IiRyZWYiOiI5NDEifSwiUGFkZGluZyI6eyIkcmVmIjoiOTQyIn0sIkJhY2tncm91bmQiOnsiJHJlZiI6Ijk0MyJ9LCJJc1Zpc2libGUiOnRydWUsIldpZHRoIjowLjAsIkhlaWdodCI6MC4wLCJCb3JkZXJTdHlsZSI6bnVsbCwiUGFyZW50U3R5bGUiOm51bGx9LCJEdXJhdGlvblN0eWxlIjp7IiRpZCI6IjIyMTAiLCJGb250U2V0dGluZ3MiOnsiJGlkIjoiMjIxMSIsIkZvbnRTaXplIjoxMCwiRm9udE5hbWUiOiJDYWxpYnJpIiwiSXNCb2xkIjpmYWxzZSwiSXNJdGFsaWMiOmZhbHNlLCJJc1VuZGVybGluZWQiOmZhbHNlLCJQYXJlbnRTdHlsZSI6bnVsbH0sIkF1dG9TaXplIjowLCJGb3JlZ3JvdW5kIjp7IiRyZWYiOiI5NDcifSwiTWF4V2lkdGgiOjIwMC4wLCJNYXhIZWlnaHQiOiJJbmZpbml0eSIsIlNtYXJ0Rm9yZWdyb3VuZElzQWN0aXZlIjpmYWxzZSwiSG9yaXpvbnRhbEFsaWdubWVudCI6MCwiVmVydGljYWxBbGlnbm1lbnQiOjAsIlNtYXJ0Rm9yZWdyb3VuZCI6bnVsbCwiQmFja2dyb3VuZEZpbGxUeXBlIjowLCJNYXJnaW4iOnsiJHJlZiI6Ijk0OSJ9LCJQYWRkaW5nIjp7IiRyZWYiOiI5NTAifSwiQmFja2dyb3VuZCI6eyIkcmVmIjoiOTUxIn0sIklzVmlzaWJsZSI6dHJ1ZSwiV2lkdGgiOjAuMCwiSGVpZ2h0IjowLjAsIkJvcmRlclN0eWxlIjpudWxsLCJQYXJlbnRTdHlsZSI6bnVsbH0sIkhvcml6b250YWxDb25uZWN0b3JTdHlsZSI6eyIkaWQiOiIyMjEyIiwiTGluZUNvbG9yIjp7IiRyZWYiOiI5NTQifSwiTGluZVdlaWdodCI6MS4wLCJMaW5lVHlwZSI6MCwiUGFyZW50U3R5bGUiOm51bGx9LCJWZXJ0aWNhbENvbm5lY3RvclN0eWxlIjp7IiRpZCI6IjIyMTMiLCJMaW5lQ29sb3IiOnsiJHJlZiI6Ijk1Ny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IyMTQiLCJNYXJnaW4iOnsiJHJlZiI6Ijk2MCJ9LCJQYWRkaW5nIjp7IiRyZWYiOiI5NjEifSwiQmFja2dyb3VuZCI6eyIkcmVmIjoiOTYyIn0sIklzVmlzaWJsZSI6dHJ1ZSwiV2lkdGgiOjAuMCwiSGVpZ2h0IjoxNi4wLCJCb3JkZXJTdHlsZSI6eyIkaWQiOiIyMjE1IiwiTGluZUNvbG9yIjp7IiRyZWYiOiI5NjUifSwiTGluZVdlaWdodCI6MC4wLCJMaW5lVHlwZSI6MCwiUGFyZW50U3R5bGUiOm51bGx9LCJQYXJlbnRTdHlsZSI6bnVsbH0sIlRpdGxlU3R5bGUiOnsiJGlkIjoiMjIxNiIsIkZvbnRTZXR0aW5ncyI6eyIkaWQiOiIyMjE3IiwiRm9udFNpemUiOjExLCJGb250TmFtZSI6IlNlZ29lIFVJIiwiSXNCb2xkIjp0cnVlLCJJc0l0YWxpYyI6ZmFsc2UsIklzVW5kZXJsaW5lZCI6ZmFsc2UsIlBhcmVudFN0eWxlIjpudWxsfSwiQXV0b1NpemUiOjAsIkZvcmVncm91bmQiOnsiJHJlZiI6Ijk2OSJ9LCJNYXhXaWR0aCI6MjAwLjAsIk1heEhlaWdodCI6IkluZmluaXR5IiwiU21hcnRGb3JlZ3JvdW5kSXNBY3RpdmUiOmZhbHNlLCJIb3Jpem9udGFsQWxpZ25tZW50IjowLCJWZXJ0aWNhbEFsaWdubWVudCI6MCwiU21hcnRGb3JlZ3JvdW5kIjpudWxsLCJCYWNrZ3JvdW5kRmlsbFR5cGUiOjAsIk1hcmdpbiI6eyIkcmVmIjoiOTcxIn0sIlBhZGRpbmciOnsiJHJlZiI6Ijk3MiJ9LCJCYWNrZ3JvdW5kIjp7IiRyZWYiOiI5NzMifSwiSXNWaXNpYmxlIjp0cnVlLCJXaWR0aCI6MC4wLCJIZWlnaHQiOjAuMCwiQm9yZGVyU3R5bGUiOm51bGwsIlBhcmVudFN0eWxlIjpudWxsfSwiRGF0ZVN0eWxlIjp7IiRpZCI6IjIyMTgiLCJGb250U2V0dGluZ3MiOnsiJGlkIjoiMjIxOSIsIkZvbnRTaXplIjo4LCJGb250TmFtZSI6IlNlZ29lIFVJIiwiSXNCb2xkIjp0cnVlLCJJc0l0YWxpYyI6ZmFsc2UsIklzVW5kZXJsaW5lZCI6ZmFsc2UsIlBhcmVudFN0eWxlIjpudWxsfSwiQXV0b1NpemUiOjAsIkZvcmVncm91bmQiOnsiJHJlZiI6Ijk3NyJ9LCJNYXhXaWR0aCI6MjAwLjAsIk1heEhlaWdodCI6IkluZmluaXR5IiwiU21hcnRGb3JlZ3JvdW5kSXNBY3RpdmUiOmZhbHNlLCJIb3Jpem9udGFsQWxpZ25tZW50IjowLCJWZXJ0aWNhbEFsaWdubWVudCI6MCwiU21hcnRGb3JlZ3JvdW5kIjpudWxsLCJCYWNrZ3JvdW5kRmlsbFR5cGUiOjAsIk1hcmdpbiI6eyIkcmVmIjoiOTc5In0sIlBhZGRpbmciOnsiJHJlZiI6Ijk4MCJ9LCJCYWNrZ3JvdW5kIjp7IiRyZWYiOiI5ODEifSwiSXNWaXNpYmxlIjp0cnVlLCJXaWR0aCI6MC4wLCJIZWlnaHQiOjAuMCwiQm9yZGVyU3R5bGUiOm51bGwsIlBhcmVudFN0eWxlIjpudWxsfSwiRGF0ZUZvcm1hdCI6eyIkcmVmIjoiOTgzIn0sIldlZWtOdW1iZXJpbmciOnsiJGlkIjoiMjIyMCIsIkZvcm1hdCI6MCwiSXNWaXNpYmxlIjpmYWxzZSwiTGFzdEtub3duVmlzaWJpbGl0eVN0YXRlIjpmYWxzZX0sIklzVmlzaWJsZSI6dHJ1ZSwiUGFyZW50U3R5bGUiOm51bGwsIl9leHBsaWNpdGx5U2V0Ijp7IiRpZCI6IjIyMjE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IyMiIsIlNoYXBlIjoyLCJDb25uZWN0b3JNYXJnaW4iOnsiJHJlZiI6Ijk4NyJ9LCJDb25uZWN0b3JTdHlsZSI6eyIkaWQiOiIyMjIzIiwiTGluZUNvbG9yIjp7IiRyZWYiOiI5ODkifSwiTGluZVdlaWdodCI6MS4wLCJMaW5lVHlwZSI6MCwiUGFyZW50U3R5bGUiOm51bGx9LCJJc0JlbG93VGltZWJhbmQiOmZhbHNlLCJQb3NpdGlvbk9uVGFzayI6MSwiSGlkZURhdGUiOmZhbHNlLCJTaGFwZVNpemUiOjEsIlNwYWNpbmciOjAuMCwiUGFkZGluZyI6eyIkcmVmIjoiOTkxIn0sIlNoYXBlU3R5bGUiOnsiJGlkIjoiMjIyNCIsIk1hcmdpbiI6eyIkcmVmIjoiOTkzIn0sIlBhZGRpbmciOnsiJHJlZiI6Ijk5NCJ9LCJCYWNrZ3JvdW5kIjp7IiRyZWYiOiI5OTUifSwiSXNWaXNpYmxlIjp0cnVlLCJXaWR0aCI6MTMuMCwiSGVpZ2h0IjoxMy4wLCJCb3JkZXJTdHlsZSI6eyIkaWQiOiIyMjI1IiwiTGluZUNvbG9yIjp7IiRyZWYiOiI5OTgifSwiTGluZVdlaWdodCI6MC4wLCJMaW5lVHlwZSI6MCwiUGFyZW50U3R5bGUiOm51bGx9LCJQYXJlbnRTdHlsZSI6bnVsbH0sIlRpdGxlU3R5bGUiOnsiJGlkIjoiMjIyNiIsIkZvbnRTZXR0aW5ncyI6eyIkaWQiOiIyMjI3IiwiRm9udFNpemUiOjEyLCJGb250TmFtZSI6IlNlZ29lIFVJIFNlbWlib2xkIiwiSXNCb2xkIjp0cnVlLCJJc0l0YWxpYyI6ZmFsc2UsIklzVW5kZXJsaW5lZCI6ZmFsc2UsIlBhcmVudFN0eWxlIjpudWxsfSwiQXV0b1NpemUiOjAsIkZvcmVncm91bmQiOnsiJHJlZiI6IjEwMDIifSwiTWF4V2lkdGgiOjIwMC4wLCJNYXhIZWlnaHQiOiJJbmZpbml0eSIsIlNtYXJ0Rm9yZWdyb3VuZElzQWN0aXZlIjpmYWxzZSwiSG9yaXpvbnRhbEFsaWdubWVudCI6MCwiVmVydGljYWxBbGlnbm1lbnQiOjAsIlNtYXJ0Rm9yZWdyb3VuZCI6bnVsbCwiQmFja2dyb3VuZEZpbGxUeXBlIjowLCJNYXJnaW4iOnsiJHJlZiI6IjEwMDQifSwiUGFkZGluZyI6eyIkcmVmIjoiMTAwNSJ9LCJCYWNrZ3JvdW5kIjp7IiRyZWYiOiIxMDA2In0sIklzVmlzaWJsZSI6dHJ1ZSwiV2lkdGgiOjAuMCwiSGVpZ2h0IjowLjAsIkJvcmRlclN0eWxlIjpudWxsLCJQYXJlbnRTdHlsZSI6bnVsbH0sIkRhdGVTdHlsZSI6eyIkaWQiOiIyMjI4IiwiRm9udFNldHRpbmdzIjp7IiRpZCI6IjIyMjkiLCJGb250U2l6ZSI6MTAsIkZvbnROYW1lIjoiU2Vnb2UgVUkiLCJJc0JvbGQiOnRydWUsIklzSXRhbGljIjpmYWxzZSwiSXNVbmRlcmxpbmVkIjpmYWxzZSwiUGFyZW50U3R5bGUiOm51bGx9LCJBdXRvU2l6ZSI6MCwiRm9yZWdyb3VuZCI6eyIkcmVmIjoiMTAxMCJ9LCJNYXhXaWR0aCI6MjAwLjAsIk1heEhlaWdodCI6IkluZmluaXR5IiwiU21hcnRGb3JlZ3JvdW5kSXNBY3RpdmUiOmZhbHNlLCJIb3Jpem9udGFsQWxpZ25tZW50IjowLCJWZXJ0aWNhbEFsaWdubWVudCI6MCwiU21hcnRGb3JlZ3JvdW5kIjpudWxsLCJCYWNrZ3JvdW5kRmlsbFR5cGUiOjAsIk1hcmdpbiI6eyIkcmVmIjoiMTAxMiJ9LCJQYWRkaW5nIjp7IiRyZWYiOiIxMDEzIn0sIkJhY2tncm91bmQiOnsiJHJlZiI6IjEwMTQifSwiSXNWaXNpYmxlIjp0cnVlLCJXaWR0aCI6MC4wLCJIZWlnaHQiOjAuMCwiQm9yZGVyU3R5bGUiOm51bGwsIlBhcmVudFN0eWxlIjpudWxsfSwiRGF0ZUZvcm1hdCI6eyIkcmVmIjoiMTAxNiJ9LCJXZWVrTnVtYmVyaW5nIjp7IiRpZCI6IjIyMzAiLCJGb3JtYXQiOjAsIklzVmlzaWJsZSI6ZmFsc2UsIkxhc3RLbm93blZpc2liaWxpdHlTdGF0ZSI6ZmFsc2V9LCJJc1Zpc2libGUiOnRydWUsIlBhcmVudFN0eWxlIjpudWxsfSwiRGVmYXVsdFN3aW1sYW5lTWlsZXN0b25lU3R5bGUiOnsiJGlkIjoiMjIzMSIsIlRpdGxlUG9zaXRpb24iOiJSaWdodCIsIkRhdGVQb3NpdGlvbiI6IkxlZnQiLCJTaGFwZVR5cGUiOjIsIlNoYXBlU2l6ZSI6MSwiU3BhY2luZyI6NSwiU2hhcGVTdHlsZSI6eyIkaWQiOiIyMjMyIiwiTWFyZ2luIjp7IiRyZWYiOiIxMDIxIn0sIlBhZGRpbmciOnsiJHJlZiI6IjEwMjIifSwiQmFja2dyb3VuZCI6eyIkcmVmIjoiMTAyMyJ9LCJJc1Zpc2libGUiOnRydWUsIldpZHRoIjoxMy4wLCJIZWlnaHQiOjEzLjAsIkJvcmRlclN0eWxlIjp7IiRpZCI6IjIyMzMiLCJMaW5lQ29sb3IiOnsiJHJlZiI6IjEwMjYifSwiTGluZVdlaWdodCI6MC4wLCJMaW5lVHlwZSI6MCwiUGFyZW50U3R5bGUiOm51bGx9LCJQYXJlbnRTdHlsZSI6bnVsbH0sIlRpdGxlU3R5bGUiOnsiJGlkIjoiMjIzNCIsIkZvbnRTZXR0aW5ncyI6eyIkaWQiOiIyMjM1IiwiRm9udFNpemUiOjEyLCJGb250TmFtZSI6IlNlZ29lIFVJIFNlbWlib2xkIiwiSXNCb2xkIjp0cnVlLCJJc0l0YWxpYyI6ZmFsc2UsIklzVW5kZXJsaW5lZCI6ZmFsc2UsIlBhcmVudFN0eWxlIjpudWxsfSwiQXV0b1NpemUiOjAsIkZvcmVncm91bmQiOnsiJHJlZiI6IjEwMzAifSwiTWF4V2lkdGgiOjIwMC4wLCJNYXhIZWlnaHQiOiJJbmZpbml0eSIsIlNtYXJ0Rm9yZWdyb3VuZElzQWN0aXZlIjpmYWxzZSwiSG9yaXpvbnRhbEFsaWdubWVudCI6MCwiVmVydGljYWxBbGlnbm1lbnQiOjAsIlNtYXJ0Rm9yZWdyb3VuZCI6bnVsbCwiQmFja2dyb3VuZEZpbGxUeXBlIjowLCJNYXJnaW4iOnsiJHJlZiI6IjEwMzIifSwiUGFkZGluZyI6eyIkcmVmIjoiMTAzMyJ9LCJCYWNrZ3JvdW5kIjp7IiRyZWYiOiIxMDM0In0sIklzVmlzaWJsZSI6dHJ1ZSwiV2lkdGgiOjAuMCwiSGVpZ2h0IjowLjAsIkJvcmRlclN0eWxlIjpudWxsLCJQYXJlbnRTdHlsZSI6bnVsbH0sIkRhdGVTdHlsZSI6eyIkaWQiOiIyMjM2IiwiRm9udFNldHRpbmdzIjp7IiRpZCI6IjIyMzciLCJGb250U2l6ZSI6MTAsIkZvbnROYW1lIjoiU2Vnb2UgVUkiLCJJc0JvbGQiOnRydWUsIklzSXRhbGljIjpmYWxzZSwiSXNVbmRlcmxpbmVkIjpmYWxzZSwiUGFyZW50U3R5bGUiOm51bGx9LCJBdXRvU2l6ZSI6MCwiRm9yZWdyb3VuZCI6eyIkcmVmIjoiMTAzOCJ9LCJNYXhXaWR0aCI6MjAwLjAsIk1heEhlaWdodCI6IkluZmluaXR5IiwiU21hcnRGb3JlZ3JvdW5kSXNBY3RpdmUiOmZhbHNlLCJIb3Jpem9udGFsQWxpZ25tZW50IjowLCJWZXJ0aWNhbEFsaWdubWVudCI6MCwiU21hcnRGb3JlZ3JvdW5kIjpudWxsLCJCYWNrZ3JvdW5kRmlsbFR5cGUiOjAsIk1hcmdpbiI6eyIkcmVmIjoiMTA0MCJ9LCJQYWRkaW5nIjp7IiRyZWYiOiIxMDQxIn0sIkJhY2tncm91bmQiOnsiJHJlZiI6IjEwNDIifSwiSXNWaXNpYmxlIjp0cnVlLCJXaWR0aCI6MC4wLCJIZWlnaHQiOjAuMCwiQm9yZGVyU3R5bGUiOm51bGwsIlBhcmVudFN0eWxlIjpudWxsfSwiRGF0ZUZvcm1hdCI6eyIkcmVmIjoiMTA0NCJ9LCJXZWVrTnVtYmVyaW5nIjp7IiRpZCI6IjIyMzgiLCJGb3JtYXQiOjAsIklzVmlzaWJsZSI6ZmFsc2UsIkxhc3RLbm93blZpc2liaWxpdHlTdGF0ZSI6ZmFsc2V9LCJJc1Zpc2libGUiOnRydWUsIlBhcmVudFN0eWxlIjpudWxsfSwiRGVmYXVsdFN3aW1sYW5lQWN0aXZpdHlTdHlsZSI6eyIkaWQiOiIyMjM5IiwiSGVhZGVyU3R5bGUiOnsiJGlkIjoiMjI0MCIsIlRleHRTdHlsZSI6eyIkaWQiOiIyMjQxIiwiRm9udFNldHRpbmdzIjp7IiRpZCI6IjIyNDIiLCJGb250U2l6ZSI6MTEsIkZvbnROYW1lIjoiQ2FsaWJyaSIsIklzQm9sZCI6ZmFsc2UsIklzSXRhbGljIjpmYWxzZSwiSXNVbmRlcmxpbmVkIjpmYWxzZSwiUGFyZW50U3R5bGUiOm51bGx9LCJBdXRvU2l6ZSI6MiwiRm9yZWdyb3VuZCI6eyIkcmVmIjoiMTA1MSJ9LCJNYXhXaWR0aCI6MC4wLCJNYXhIZWlnaHQiOjAuMCwiU21hcnRGb3JlZ3JvdW5kSXNBY3RpdmUiOmZhbHNlLCJIb3Jpem9udGFsQWxpZ25tZW50IjowLCJWZXJ0aWNhbEFsaWdubWVudCI6MCwiU21hcnRGb3JlZ3JvdW5kIjpudWxsLCJCYWNrZ3JvdW5kRmlsbFR5cGUiOjAsIk1hcmdpbiI6eyIkcmVmIjoiMTA1MyJ9LCJQYWRkaW5nIjp7IiRyZWYiOiIxMDU0In0sIkJhY2tncm91bmQiOm51bGwsIklzVmlzaWJsZSI6dHJ1ZSwiV2lkdGgiOjAuMCwiSGVpZ2h0IjowLjAsIkJvcmRlclN0eWxlIjpudWxsLCJQYXJlbnRTdHlsZSI6bnVsbH0sIlJlY3RhbmdsZVN0eWxlIjp7IiRpZCI6IjIyNDMiLCJNYXJnaW4iOnsiJHJlZiI6IjEwNTYifSwiUGFkZGluZyI6eyIkcmVmIjoiMTA1NyJ9LCJCYWNrZ3JvdW5kIjp7IiRyZWYiOiIxMDU4In0sIklzVmlzaWJsZSI6dHJ1ZSwiV2lkdGgiOjAuMCwiSGVpZ2h0IjowLjAsIkJvcmRlclN0eWxlIjp7IiRpZCI6IjIyNDQiLCJMaW5lQ29sb3IiOnsiJHJlZiI6IjEwNjEifSwiTGluZVdlaWdodCI6MC4wLCJMaW5lVHlwZSI6MCwiUGFyZW50U3R5bGUiOm51bGx9LCJQYXJlbnRTdHlsZSI6bnVsbH0sIk1hcmdpbiI6eyIkcmVmIjoiMTA2MyJ9LCJQYWRkaW5nIjp7IiRyZWYiOiIxMDY0In0sIkJhY2tncm91bmQiOm51bGwsIklzVmlzaWJsZSI6dHJ1ZSwiV2lkdGgiOjAuMCwiSGVpZ2h0IjowLjAsIkJvcmRlclN0eWxlIjpudWxsLCJQYXJlbnRTdHlsZSI6bnVsbH0sIkJhY2tncm91bmRTdHlsZSI6eyIkaWQiOiIyMjQ1IiwiTWFyZ2luIjp7IiRyZWYiOiIxMDY2In0sIlBhZGRpbmciOnsiJHJlZiI6IjEwNjcifSwiQmFja2dyb3VuZCI6eyIkcmVmIjoiMTA2OCJ9LCJJc1Zpc2libGUiOnRydWUsIldpZHRoIjowLjAsIkhlaWdodCI6MC4wLCJCb3JkZXJTdHlsZSI6eyIkaWQiOiIyMjQ2IiwiTGluZUNvbG9yIjp7IiRyZWYiOiIxMDcxIn0sIkxpbmVXZWlnaHQiOjAuMCwiTGluZVR5cGUiOjAsIlBhcmVudFN0eWxlIjpudWxsfSwiUGFyZW50U3R5bGUiOm51bGx9LCJNYXJnaW4iOnsiJHJlZiI6IjEwNzMifSwiUGFkZGluZyI6eyIkcmVmIjoiMTA3NCJ9LCJJc1Zpc2libGUiOnRydWUsIldpZHRoIjowLjAsIkhlaWdodCI6MC4wLCJCb3JkZXJTdHlsZSI6bnVsbCwiUGFyZW50U3R5bGUiOm51bGx9LCJNYXJnaW4iOnsiJGlkIjoiMjI0NyIsIlRvcCI6MC4wLCJMZWZ0IjowLjAsIlJpZ2h0IjowLjAsIkJvdHRvbSI6MC4wfSwiUGFkZGluZyI6eyIkaWQiOiIyMjQ4IiwiVG9wIjowLjAsIkxlZnQiOjAuMCwiUmlnaHQiOjAuMCwiQm90dG9tIjowLjB9LCJJc1Zpc2libGUiOnRydWUsIldpZHRoIjowLjAsIkhlaWdodCI6MC4wLCJCb3JkZXJTdHlsZSI6eyIkaWQiOiIyMjQ5IiwiTGluZUNvbG9yIjpudWxsLCJMaW5lV2VpZ2h0IjowLjAsIkxpbmVUeXBlIjowLCJQYXJlbnRTdHlsZSI6bnVsbH0sIlBhcmVudFN0eWxlIjpudWxsfSx7IiRpZCI6IjIyNTAiLCJTdHlsZUlkIjoiMDAwMDAwMDAtMDAwMC0wMDAwLTAwMDAtMDAwMDAwMDAwMDAwIiwiSGVhZGVyU3R5bGUiOnsiJGlkIjoiMjI1MSIsIlRleHRJc1ZlcnRpY2FsIjpmYWxzZSwiVGV4dFN0eWxlIjp7IiRpZCI6IjIyNTIiLCJGb250U2V0dGluZ3MiOnsiJGlkIjoiMjI1MyIsIkZvbnRTaXplIjoxNCwiRm9udE5hbWUiOiJTZWdvZSBVSSBTZW1pYm9sZCIsIklzQm9sZCI6ZmFsc2UsIklzSXRhbGljIjpmYWxzZSwiSXNVbmRlcmxpbmVkIjpmYWxzZSwiUGFyZW50U3R5bGUiOm51bGx9LCJBdXRvU2l6ZSI6MiwiRm9yZWdyb3VuZCI6eyIkaWQiOiIyMjU0IiwiQ29sb3IiOnsiJGlkIjoiMjI1NSIsIkEiOjI1NSwiUiI6MjU1LCJHIjoyNTUsIkIiOjI1NX19LCJNYXhXaWR0aCI6MTExLjczNDM3NDk5OTk5ODUyLCJNYXhIZWlnaHQiOiJJbmZpbml0eSIsIlNtYXJ0Rm9yZWdyb3VuZElzQWN0aXZlIjpmYWxzZSwiSG9yaXpvbnRhbEFsaWdubWVudCI6MCwiVmVydGljYWxBbGlnbm1lbnQiOjAsIlNtYXJ0Rm9yZWdyb3VuZCI6bnVsbCwiQmFja2dyb3VuZEZpbGxUeXBlIjowLCJNYXJnaW4iOnsiJGlkIjoiMjI1NiIsIlRvcCI6MC4wLCJMZWZ0IjowLjAsIlJpZ2h0IjowLjAsIkJvdHRvbSI6MC4wfSwiUGFkZGluZyI6eyIkaWQiOiIyMjU3IiwiVG9wIjowLjAsIkxlZnQiOjAuMCwiUmlnaHQiOjAuMCwiQm90dG9tIjowLjB9LCJCYWNrZ3JvdW5kIjpudWxsLCJJc1Zpc2libGUiOnRydWUsIldpZHRoIjowLjAsIkhlaWdodCI6MC4wLCJCb3JkZXJTdHlsZSI6bnVsbCwiUGFyZW50U3R5bGUiOm51bGx9LCJSZWN0YW5nbGVTdHlsZSI6eyIkaWQiOiIyMjU4IiwiTWFyZ2luIjp7IiRpZCI6IjIyNTkiLCJUb3AiOjAuMCwiTGVmdCI6MC4wLCJSaWdodCI6MC4wLCJCb3R0b20iOjAuMH0sIlBhZGRpbmciOnsiJGlkIjoiMjI2MCIsIlRvcCI6MC4wLCJMZWZ0IjowLjAsIlJpZ2h0IjowLjAsIkJvdHRvbSI6MC4wfSwiQmFja2dyb3VuZCI6eyIkaWQiOiIyMjYxIiwiQ29sb3IiOnsiJGlkIjoiMjI2MiIsIkEiOjI1NSwiUiI6MjQ2LCJHIjoxNDYsIkIiOjB9fSwiSXNWaXNpYmxlIjp0cnVlLCJXaWR0aCI6MC4wLCJIZWlnaHQiOjAuMCwiQm9yZGVyU3R5bGUiOnsiJGlkIjoiMjI2MyIsIkxpbmVDb2xvciI6eyIkaWQiOiIyMjY0IiwiJHR5cGUiOiJOTFJFLkNvbW1vbi5Eb20uU29saWRDb2xvckJydXNoLCBOTFJFLkNvbW1vbiIsIkNvbG9yIjp7IiRpZCI6IjIyNjUiLCJBIjoyNTUsIlIiOjI1NSwiRyI6MjU1LCJCIjoyNTV9fSwiTGluZVdlaWdodCI6MC4wLCJMaW5lVHlwZSI6MCwiUGFyZW50U3R5bGUiOm51bGx9LCJQYXJlbnRTdHlsZSI6bnVsbH0sIk1hcmdpbiI6eyIkaWQiOiIyMjY2IiwiVG9wIjowLjAsIkxlZnQiOjAuMCwiUmlnaHQiOjAuMCwiQm90dG9tIjowLjB9LCJQYWRkaW5nIjp7IiRpZCI6IjIyNjciLCJUb3AiOjAuMCwiTGVmdCI6MC4wLCJSaWdodCI6MC4wLCJCb3R0b20iOjAuMH0sIkJhY2tncm91bmQiOm51bGwsIklzVmlzaWJsZSI6dHJ1ZSwiV2lkdGgiOjAuMCwiSGVpZ2h0IjowLjAsIkJvcmRlclN0eWxlIjpudWxsLCJQYXJlbnRTdHlsZSI6bnVsbH0sIkJhY2tncm91bmRTdHlsZSI6eyIkaWQiOiIyMjY4IiwiTWFyZ2luIjp7IiRpZCI6IjIyNjkiLCJUb3AiOjAuMCwiTGVmdCI6MC4wLCJSaWdodCI6MC4wLCJCb3R0b20iOjAuMH0sIlBhZGRpbmciOnsiJGlkIjoiMjI3MCIsIlRvcCI6MC4wLCJMZWZ0IjowLjAsIlJpZ2h0IjowLjAsIkJvdHRvbSI6MC4wfSwiQmFja2dyb3VuZCI6eyIkaWQiOiIyMjcxIiwiQ29sb3IiOnsiJGlkIjoiMjI3MiIsIkEiOjUxLCJSIjoyNDYsIkciOjE0NiwiQiI6MH19LCJJc1Zpc2libGUiOnRydWUsIldpZHRoIjowLjAsIkhlaWdodCI6MC4wLCJCb3JkZXJTdHlsZSI6eyIkaWQiOiIyMjczIiwiTGluZUNvbG9yIjp7IiRpZCI6IjIyNzQiLCIkdHlwZSI6Ik5MUkUuQ29tbW9uLkRvbS5Tb2xpZENvbG9yQnJ1c2gsIE5MUkUuQ29tbW9uIiwiQ29sb3IiOnsiJGlkIjoiMjI3NSIsIkEiOjI1NSwiUiI6MjM0LCJHIjoyMiwiQiI6MzB9fSwiTGluZVdlaWdodCI6MC4wLCJMaW5lVHlwZSI6MCwiUGFyZW50U3R5bGUiOm51bGx9LCJQYXJlbnRTdHlsZSI6bnVsbH0sIklzQWJvdmVUaW1lYmFuZCI6ZmFsc2UsIlNwYWNpbmciOjMsIkRlZmF1bHRTd2ltbGFuZVRhc2tTdHlsZSI6eyIkaWQiOiIyMjc2IiwiJHR5cGUiOiJOTFJFLkNvbW1vbi5Eb20uU3R5bGVzLkV4cGxpY2l0U2V0YWJsZVRhc2tTdHlsZSwgTkxSRS5Db21tb24iLCJTaGFwZSI6MSwiU2hhcGVUaGlja25lc3MiOjAsIkR1cmF0aW9uRm9ybWF0IjowLCJJbmNsdWRlTm9uV29ya2luZ0RheXNJbkR1cmF0aW9uIjpmYWxzZSwiUGVyY2VudGFnZUNvbXBsZXRlU3R5bGUiOnsiJGlkIjoiMjI3NyIsIkZvbnRTZXR0aW5ncyI6eyIkaWQiOiIyMjc4IiwiRm9udFNpemUiOjEwLCJGb250TmFtZSI6IkNhbGlicmkiLCJJc0JvbGQiOmZhbHNlLCJJc0l0YWxpYyI6ZmFsc2UsIklzVW5kZXJsaW5lZCI6ZmFsc2UsIlBhcmVudFN0eWxlIjpudWxsfSwiQXV0b1NpemUiOjAsIkZvcmVncm91bmQiOnsiJHJlZiI6IjEyOTkifSwiTWF4V2lkdGgiOjIwMC4wLCJNYXhIZWlnaHQiOiJJbmZpbml0eSIsIlNtYXJ0Rm9yZWdyb3VuZElzQWN0aXZlIjpmYWxzZSwiSG9yaXpvbnRhbEFsaWdubWVudCI6MCwiVmVydGljYWxBbGlnbm1lbnQiOjAsIlNtYXJ0Rm9yZWdyb3VuZCI6bnVsbCwiQmFja2dyb3VuZEZpbGxUeXBlIjowLCJNYXJnaW4iOnsiJHJlZiI6IjEzMDEifSwiUGFkZGluZyI6eyIkcmVmIjoiMTMwMiJ9LCJCYWNrZ3JvdW5kIjp7IiRyZWYiOiIxMzAzIn0sIklzVmlzaWJsZSI6dHJ1ZSwiV2lkdGgiOjAuMCwiSGVpZ2h0IjowLjAsIkJvcmRlclN0eWxlIjpudWxsLCJQYXJlbnRTdHlsZSI6bnVsbH0sIkR1cmF0aW9uU3R5bGUiOnsiJGlkIjoiMjI3OSIsIkZvbnRTZXR0aW5ncyI6eyIkaWQiOiIyMjgwIiwiRm9udFNpemUiOjEwLCJGb250TmFtZSI6IkNhbGlicmkiLCJJc0JvbGQiOmZhbHNlLCJJc0l0YWxpYyI6ZmFsc2UsIklzVW5kZXJsaW5lZCI6ZmFsc2UsIlBhcmVudFN0eWxlIjpudWxsfSwiQXV0b1NpemUiOjAsIkZvcmVncm91bmQiOnsiJHJlZiI6IjEzMDcifSwiTWF4V2lkdGgiOjIwMC4wLCJNYXhIZWlnaHQiOiJJbmZpbml0eSIsIlNtYXJ0Rm9yZWdyb3VuZElzQWN0aXZlIjpmYWxzZSwiSG9yaXpvbnRhbEFsaWdubWVudCI6MCwiVmVydGljYWxBbGlnbm1lbnQiOjAsIlNtYXJ0Rm9yZWdyb3VuZCI6bnVsbCwiQmFja2dyb3VuZEZpbGxUeXBlIjowLCJNYXJnaW4iOnsiJHJlZiI6IjEzMDkifSwiUGFkZGluZyI6eyIkcmVmIjoiMTMxMCJ9LCJCYWNrZ3JvdW5kIjp7IiRyZWYiOiIxMzExIn0sIklzVmlzaWJsZSI6dHJ1ZSwiV2lkdGgiOjAuMCwiSGVpZ2h0IjowLjAsIkJvcmRlclN0eWxlIjpudWxsLCJQYXJlbnRTdHlsZSI6bnVsbH0sIkhvcml6b250YWxDb25uZWN0b3JTdHlsZSI6eyIkaWQiOiIyMjgxIiwiTGluZUNvbG9yIjp7IiRyZWYiOiIxMzE0In0sIkxpbmVXZWlnaHQiOjEuMCwiTGluZVR5cGUiOjAsIlBhcmVudFN0eWxlIjpudWxsfSwiVmVydGljYWxDb25uZWN0b3JTdHlsZSI6eyIkaWQiOiIyMjgyIiwiTGluZUNvbG9yIjp7IiRyZWYiOiIxMzE3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jI4MyIsIk1hcmdpbiI6eyIkcmVmIjoiMTMyMCJ9LCJQYWRkaW5nIjp7IiRyZWYiOiIxMzIxIn0sIkJhY2tncm91bmQiOnsiJHJlZiI6IjEzMjIifSwiSXNWaXNpYmxlIjp0cnVlLCJXaWR0aCI6MC4wLCJIZWlnaHQiOjEwLjAsIkJvcmRlclN0eWxlIjp7IiRpZCI6IjIyODQiLCJMaW5lQ29sb3IiOnsiJHJlZiI6IjEzMjUifSwiTGluZVdlaWdodCI6MC4wLCJMaW5lVHlwZSI6MCwiUGFyZW50U3R5bGUiOm51bGx9LCJQYXJlbnRTdHlsZSI6bnVsbH0sIlRpdGxlU3R5bGUiOnsiJGlkIjoiMjI4NSIsIkZvbnRTZXR0aW5ncyI6eyIkaWQiOiIyMjg2IiwiRm9udFNpemUiOjExLCJGb250TmFtZSI6IlNlZ29lIFVJIiwiSXNCb2xkIjp0cnVlLCJJc0l0YWxpYyI6ZmFsc2UsIklzVW5kZXJsaW5lZCI6ZmFsc2UsIlBhcmVudFN0eWxlIjpudWxsfSwiQXV0b1NpemUiOjAsIkZvcmVncm91bmQiOnsiJHJlZiI6IjEzMjkifSwiTWF4V2lkdGgiOjIwMC4wLCJNYXhIZWlnaHQiOiJJbmZpbml0eSIsIlNtYXJ0Rm9yZWdyb3VuZElzQWN0aXZlIjpmYWxzZSwiSG9yaXpvbnRhbEFsaWdubWVudCI6MCwiVmVydGljYWxBbGlnbm1lbnQiOjAsIlNtYXJ0Rm9yZWdyb3VuZCI6bnVsbCwiQmFja2dyb3VuZEZpbGxUeXBlIjowLCJNYXJnaW4iOnsiJHJlZiI6IjEzMzEifSwiUGFkZGluZyI6eyIkcmVmIjoiMTMzMiJ9LCJCYWNrZ3JvdW5kIjp7IiRyZWYiOiIxMzMzIn0sIklzVmlzaWJsZSI6dHJ1ZSwiV2lkdGgiOjAuMCwiSGVpZ2h0IjowLjAsIkJvcmRlclN0eWxlIjpudWxsLCJQYXJlbnRTdHlsZSI6bnVsbH0sIkRhdGVTdHlsZSI6eyIkaWQiOiIyMjg3IiwiRm9udFNldHRpbmdzIjp7IiRpZCI6IjIyODgiLCJGb250U2l6ZSI6OCwiRm9udE5hbWUiOiJTZWdvZSBVSSIsIklzQm9sZCI6dHJ1ZSwiSXNJdGFsaWMiOmZhbHNlLCJJc1VuZGVybGluZWQiOmZhbHNlLCJQYXJlbnRTdHlsZSI6bnVsbH0sIkF1dG9TaXplIjowLCJGb3JlZ3JvdW5kIjp7IiRyZWYiOiIxMzM3In0sIk1heFdpZHRoIjoyMDAuMCwiTWF4SGVpZ2h0IjoiSW5maW5pdHkiLCJTbWFydEZvcmVncm91bmRJc0FjdGl2ZSI6ZmFsc2UsIkhvcml6b250YWxBbGlnbm1lbnQiOjAsIlZlcnRpY2FsQWxpZ25tZW50IjowLCJTbWFydEZvcmVncm91bmQiOm51bGwsIkJhY2tncm91bmRGaWxsVHlwZSI6MCwiTWFyZ2luIjp7IiRyZWYiOiIxMzM5In0sIlBhZGRpbmciOnsiJHJlZiI6IjEzNDAifSwiQmFja2dyb3VuZCI6eyIkcmVmIjoiMTM0MSJ9LCJJc1Zpc2libGUiOnRydWUsIldpZHRoIjowLjAsIkhlaWdodCI6MC4wLCJCb3JkZXJTdHlsZSI6bnVsbCwiUGFyZW50U3R5bGUiOm51bGx9LCJEYXRlRm9ybWF0Ijp7IiRyZWYiOiIxMzQzIn0sIldlZWtOdW1iZXJpbmciOnsiJGlkIjoiMjI4OSIsIkZvcm1hdCI6MCwiSXNWaXNpYmxlIjpmYWxzZSwiTGFzdEtub3duVmlzaWJpbGl0eVN0YXRlIjpmYWxzZX0sIklzVmlzaWJsZSI6dHJ1ZSwiUGFyZW50U3R5bGUiOm51bGwsIl9leHBsaWNpdGx5U2V0Ijp7IiRpZCI6IjIyOT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I5MSIsIlNoYXBlIjoyLCJDb25uZWN0b3JNYXJnaW4iOnsiJHJlZiI6IjEzNDcifSwiQ29ubmVjdG9yU3R5bGUiOnsiJGlkIjoiMjI5MiIsIkxpbmVDb2xvciI6eyIkcmVmIjoiMTM0OSJ9LCJMaW5lV2VpZ2h0IjoxLjAsIkxpbmVUeXBlIjowLCJQYXJlbnRTdHlsZSI6bnVsbH0sIklzQmVsb3dUaW1lYmFuZCI6ZmFsc2UsIlBvc2l0aW9uT25UYXNrIjoxLCJIaWRlRGF0ZSI6ZmFsc2UsIlNoYXBlU2l6ZSI6MSwiU3BhY2luZyI6MC4wLCJQYWRkaW5nIjp7IiRyZWYiOiIxMzUxIn0sIlNoYXBlU3R5bGUiOnsiJGlkIjoiMjI5MyIsIk1hcmdpbiI6eyIkcmVmIjoiMTM1MyJ9LCJQYWRkaW5nIjp7IiRyZWYiOiIxMzU0In0sIkJhY2tncm91bmQiOnsiJHJlZiI6IjEzNTUifSwiSXNWaXNpYmxlIjp0cnVlLCJXaWR0aCI6MTMuMCwiSGVpZ2h0IjoxMy4wLCJCb3JkZXJTdHlsZSI6eyIkaWQiOiIyMjk0IiwiTGluZUNvbG9yIjp7IiRyZWYiOiIxMzU4In0sIkxpbmVXZWlnaHQiOjAuMCwiTGluZVR5cGUiOjAsIlBhcmVudFN0eWxlIjpudWxsfSwiUGFyZW50U3R5bGUiOm51bGx9LCJUaXRsZVN0eWxlIjp7IiRpZCI6IjIyOTUiLCJGb250U2V0dGluZ3MiOnsiJGlkIjoiMjI5NiIsIkZvbnRTaXplIjoxMiwiRm9udE5hbWUiOiJTZWdvZSBVSSBTZW1pYm9sZCIsIklzQm9sZCI6dHJ1ZSwiSXNJdGFsaWMiOmZhbHNlLCJJc1VuZGVybGluZWQiOmZhbHNlLCJQYXJlbnRTdHlsZSI6bnVsbH0sIkF1dG9TaXplIjowLCJGb3JlZ3JvdW5kIjp7IiRyZWYiOiIxMzYyIn0sIk1heFdpZHRoIjoyMDAuMCwiTWF4SGVpZ2h0IjoiSW5maW5pdHkiLCJTbWFydEZvcmVncm91bmRJc0FjdGl2ZSI6ZmFsc2UsIkhvcml6b250YWxBbGlnbm1lbnQiOjAsIlZlcnRpY2FsQWxpZ25tZW50IjowLCJTbWFydEZvcmVncm91bmQiOm51bGwsIkJhY2tncm91bmRGaWxsVHlwZSI6MCwiTWFyZ2luIjp7IiRyZWYiOiIxMzY0In0sIlBhZGRpbmciOnsiJHJlZiI6IjEzNjUifSwiQmFja2dyb3VuZCI6eyIkcmVmIjoiMTM2NiJ9LCJJc1Zpc2libGUiOnRydWUsIldpZHRoIjowLjAsIkhlaWdodCI6MC4wLCJCb3JkZXJTdHlsZSI6bnVsbCwiUGFyZW50U3R5bGUiOm51bGx9LCJEYXRlU3R5bGUiOnsiJGlkIjoiMjI5NyIsIkZvbnRTZXR0aW5ncyI6eyIkaWQiOiIyMjk4IiwiRm9udFNpemUiOjEwLCJGb250TmFtZSI6IlNlZ29lIFVJIiwiSXNCb2xkIjp0cnVlLCJJc0l0YWxpYyI6ZmFsc2UsIklzVW5kZXJsaW5lZCI6ZmFsc2UsIlBhcmVudFN0eWxlIjpudWxsfSwiQXV0b1NpemUiOjAsIkZvcmVncm91bmQiOnsiJHJlZiI6IjEzNzAifSwiTWF4V2lkdGgiOjIwMC4wLCJNYXhIZWlnaHQiOiJJbmZpbml0eSIsIlNtYXJ0Rm9yZWdyb3VuZElzQWN0aXZlIjpmYWxzZSwiSG9yaXpvbnRhbEFsaWdubWVudCI6MCwiVmVydGljYWxBbGlnbm1lbnQiOjAsIlNtYXJ0Rm9yZWdyb3VuZCI6bnVsbCwiQmFja2dyb3VuZEZpbGxUeXBlIjowLCJNYXJnaW4iOnsiJHJlZiI6IjEzNzIifSwiUGFkZGluZyI6eyIkcmVmIjoiMTM3MyJ9LCJCYWNrZ3JvdW5kIjp7IiRyZWYiOiIxMzc0In0sIklzVmlzaWJsZSI6dHJ1ZSwiV2lkdGgiOjAuMCwiSGVpZ2h0IjowLjAsIkJvcmRlclN0eWxlIjpudWxsLCJQYXJlbnRTdHlsZSI6bnVsbH0sIkRhdGVGb3JtYXQiOnsiJHJlZiI6IjEzNzYifSwiV2Vla051bWJlcmluZyI6eyIkaWQiOiIyMjk5IiwiRm9ybWF0IjowLCJJc1Zpc2libGUiOmZhbHNlLCJMYXN0S25vd25WaXNpYmlsaXR5U3RhdGUiOmZhbHNlfSwiSXNWaXNpYmxlIjp0cnVlLCJQYXJlbnRTdHlsZSI6bnVsbH0sIkRlZmF1bHRTd2ltbGFuZU1pbGVzdG9uZVN0eWxlIjp7IiRpZCI6IjIzMDAiLCJUaXRsZVBvc2l0aW9uIjoiUmlnaHQiLCJEYXRlUG9zaXRpb24iOiJMZWZ0IiwiU2hhcGVUeXBlIjoyLCJTaGFwZVNpemUiOjEsIlNwYWNpbmciOjUsIlNoYXBlU3R5bGUiOnsiJGlkIjoiMjMwMSIsIk1hcmdpbiI6eyIkcmVmIjoiMTM4MSJ9LCJQYWRkaW5nIjp7IiRyZWYiOiIxMzgyIn0sIkJhY2tncm91bmQiOnsiJHJlZiI6IjEzODMifSwiSXNWaXNpYmxlIjp0cnVlLCJXaWR0aCI6MTMuMCwiSGVpZ2h0IjoxMy4wLCJCb3JkZXJTdHlsZSI6eyIkaWQiOiIyMzAyIiwiTGluZUNvbG9yIjp7IiRyZWYiOiIxMzg2In0sIkxpbmVXZWlnaHQiOjAuMCwiTGluZVR5cGUiOjAsIlBhcmVudFN0eWxlIjpudWxsfSwiUGFyZW50U3R5bGUiOm51bGx9LCJUaXRsZVN0eWxlIjp7IiRpZCI6IjIzMDMiLCJGb250U2V0dGluZ3MiOnsiJGlkIjoiMjMwNCIsIkZvbnRTaXplIjoxMiwiRm9udE5hbWUiOiJTZWdvZSBVSSBTZW1pYm9sZCIsIklzQm9sZCI6dHJ1ZSwiSXNJdGFsaWMiOmZhbHNlLCJJc1VuZGVybGluZWQiOmZhbHNlLCJQYXJlbnRTdHlsZSI6bnVsbH0sIkF1dG9TaXplIjowLCJGb3JlZ3JvdW5kIjp7IiRyZWYiOiIxMzkwIn0sIk1heFdpZHRoIjoyMDAuMCwiTWF4SGVpZ2h0IjoiSW5maW5pdHkiLCJTbWFydEZvcmVncm91bmRJc0FjdGl2ZSI6ZmFsc2UsIkhvcml6b250YWxBbGlnbm1lbnQiOjAsIlZlcnRpY2FsQWxpZ25tZW50IjowLCJTbWFydEZvcmVncm91bmQiOm51bGwsIkJhY2tncm91bmRGaWxsVHlwZSI6MCwiTWFyZ2luIjp7IiRyZWYiOiIxMzkyIn0sIlBhZGRpbmciOnsiJHJlZiI6IjEzOTMifSwiQmFja2dyb3VuZCI6eyIkcmVmIjoiMTM5NCJ9LCJJc1Zpc2libGUiOnRydWUsIldpZHRoIjowLjAsIkhlaWdodCI6MC4wLCJCb3JkZXJTdHlsZSI6bnVsbCwiUGFyZW50U3R5bGUiOm51bGx9LCJEYXRlU3R5bGUiOnsiJGlkIjoiMjMwNSIsIkZvbnRTZXR0aW5ncyI6eyIkaWQiOiIyMzA2IiwiRm9udFNpemUiOjEwLCJGb250TmFtZSI6IlNlZ29lIFVJIiwiSXNCb2xkIjp0cnVlLCJJc0l0YWxpYyI6ZmFsc2UsIklzVW5kZXJsaW5lZCI6ZmFsc2UsIlBhcmVudFN0eWxlIjpudWxsfSwiQXV0b1NpemUiOjAsIkZvcmVncm91bmQiOnsiJHJlZiI6IjEzOTgifSwiTWF4V2lkdGgiOjIwMC4wLCJNYXhIZWlnaHQiOiJJbmZpbml0eSIsIlNtYXJ0Rm9yZWdyb3VuZElzQWN0aXZlIjpmYWxzZSwiSG9yaXpvbnRhbEFsaWdubWVudCI6MCwiVmVydGljYWxBbGlnbm1lbnQiOjAsIlNtYXJ0Rm9yZWdyb3VuZCI6bnVsbCwiQmFja2dyb3VuZEZpbGxUeXBlIjowLCJNYXJnaW4iOnsiJHJlZiI6IjE0MDAifSwiUGFkZGluZyI6eyIkcmVmIjoiMTQwMSJ9LCJCYWNrZ3JvdW5kIjp7IiRyZWYiOiIxNDAyIn0sIklzVmlzaWJsZSI6dHJ1ZSwiV2lkdGgiOjAuMCwiSGVpZ2h0IjowLjAsIkJvcmRlclN0eWxlIjpudWxsLCJQYXJlbnRTdHlsZSI6bnVsbH0sIkRhdGVGb3JtYXQiOnsiJHJlZiI6IjE0MDQifSwiV2Vla051bWJlcmluZyI6eyIkaWQiOiIyMzA3IiwiRm9ybWF0IjowLCJJc1Zpc2libGUiOmZhbHNlLCJMYXN0S25vd25WaXNpYmlsaXR5U3RhdGUiOmZhbHNlfSwiSXNWaXNpYmxlIjp0cnVlLCJQYXJlbnRTdHlsZSI6bnVsbH0sIkRlZmF1bHRTd2ltbGFuZUFjdGl2aXR5U3R5bGUiOnsiJGlkIjoiMjMwOCIsIkhlYWRlclN0eWxlIjp7IiRpZCI6IjIzMDkiLCJUZXh0U3R5bGUiOnsiJGlkIjoiMjMxMCIsIkZvbnRTZXR0aW5ncyI6eyIkaWQiOiIyMzExIiwiRm9udFNpemUiOjExLCJGb250TmFtZSI6IkNhbGlicmkiLCJJc0JvbGQiOmZhbHNlLCJJc0l0YWxpYyI6ZmFsc2UsIklzVW5kZXJsaW5lZCI6ZmFsc2UsIlBhcmVudFN0eWxlIjpudWxsfSwiQXV0b1NpemUiOjIsIkZvcmVncm91bmQiOnsiJHJlZiI6IjE0MTEifSwiTWF4V2lkdGgiOjAuMCwiTWF4SGVpZ2h0IjowLjAsIlNtYXJ0Rm9yZWdyb3VuZElzQWN0aXZlIjpmYWxzZSwiSG9yaXpvbnRhbEFsaWdubWVudCI6MCwiVmVydGljYWxBbGlnbm1lbnQiOjAsIlNtYXJ0Rm9yZWdyb3VuZCI6bnVsbCwiQmFja2dyb3VuZEZpbGxUeXBlIjowLCJNYXJnaW4iOnsiJHJlZiI6IjE0MTMifSwiUGFkZGluZyI6eyIkcmVmIjoiMTQxNCJ9LCJCYWNrZ3JvdW5kIjpudWxsLCJJc1Zpc2libGUiOnRydWUsIldpZHRoIjowLjAsIkhlaWdodCI6MC4wLCJCb3JkZXJTdHlsZSI6bnVsbCwiUGFyZW50U3R5bGUiOm51bGx9LCJSZWN0YW5nbGVTdHlsZSI6eyIkaWQiOiIyMzEyIiwiTWFyZ2luIjp7IiRyZWYiOiIxNDE2In0sIlBhZGRpbmciOnsiJHJlZiI6IjE0MTcifSwiQmFja2dyb3VuZCI6eyIkcmVmIjoiMTQxOCJ9LCJJc1Zpc2libGUiOnRydWUsIldpZHRoIjowLjAsIkhlaWdodCI6MC4wLCJCb3JkZXJTdHlsZSI6eyIkaWQiOiIyMzEzIiwiTGluZUNvbG9yIjp7IiRyZWYiOiIxNDIxIn0sIkxpbmVXZWlnaHQiOjAuMCwiTGluZVR5cGUiOjAsIlBhcmVudFN0eWxlIjpudWxsfSwiUGFyZW50U3R5bGUiOm51bGx9LCJNYXJnaW4iOnsiJHJlZiI6IjE0MjMifSwiUGFkZGluZyI6eyIkcmVmIjoiMTQyNCJ9LCJCYWNrZ3JvdW5kIjpudWxsLCJJc1Zpc2libGUiOnRydWUsIldpZHRoIjowLjAsIkhlaWdodCI6MC4wLCJCb3JkZXJTdHlsZSI6bnVsbCwiUGFyZW50U3R5bGUiOm51bGx9LCJCYWNrZ3JvdW5kU3R5bGUiOnsiJGlkIjoiMjMxNCIsIk1hcmdpbiI6eyIkcmVmIjoiMTQyNiJ9LCJQYWRkaW5nIjp7IiRyZWYiOiIxNDI3In0sIkJhY2tncm91bmQiOnsiJHJlZiI6IjE0MjgifSwiSXNWaXNpYmxlIjp0cnVlLCJXaWR0aCI6MC4wLCJIZWlnaHQiOjAuMCwiQm9yZGVyU3R5bGUiOnsiJGlkIjoiMjMxNSIsIkxpbmVDb2xvciI6eyIkcmVmIjoiMTQzMSJ9LCJMaW5lV2VpZ2h0IjowLjAsIkxpbmVUeXBlIjowLCJQYXJlbnRTdHlsZSI6bnVsbH0sIlBhcmVudFN0eWxlIjpudWxsfSwiTWFyZ2luIjp7IiRyZWYiOiIxNDMzIn0sIlBhZGRpbmciOnsiJHJlZiI6IjE0MzQifSwiSXNWaXNpYmxlIjp0cnVlLCJXaWR0aCI6MC4wLCJIZWlnaHQiOjAuMCwiQm9yZGVyU3R5bGUiOm51bGwsIlBhcmVudFN0eWxlIjpudWxsfSwiTWFyZ2luIjp7IiRpZCI6IjIzMTYiLCJUb3AiOjAuMCwiTGVmdCI6MC4wLCJSaWdodCI6MC4wLCJCb3R0b20iOjAuMH0sIlBhZGRpbmciOnsiJGlkIjoiMjMxNyIsIlRvcCI6MC4wLCJMZWZ0IjowLjAsIlJpZ2h0IjowLjAsIkJvdHRvbSI6MC4wfSwiSXNWaXNpYmxlIjp0cnVlLCJXaWR0aCI6MC4wLCJIZWlnaHQiOjAuMCwiQm9yZGVyU3R5bGUiOnsiJGlkIjoiMjMxOCIsIkxpbmVDb2xvciI6bnVsbCwiTGluZVdlaWdodCI6MC4wLCJMaW5lVHlwZSI6MCwiUGFyZW50U3R5bGUiOm51bGx9LCJQYXJlbnRTdHlsZSI6bnVsbH0seyIkaWQiOiIyMzE5IiwiU3R5bGVJZCI6IjAwMDAwMDAwLTAwMDAtMDAwMC0wMDAwLTAwMDAwMDAwMDAwMCIsIkhlYWRlclN0eWxlIjp7IiRpZCI6IjIzMjAiLCJUZXh0SXNWZXJ0aWNhbCI6ZmFsc2UsIlRleHRTdHlsZSI6eyIkaWQiOiIyMzIxIiwiRm9udFNldHRpbmdzIjp7IiRpZCI6IjIzMjIiLCJGb250U2l6ZSI6MTQsIkZvbnROYW1lIjoiU2Vnb2UgVUkgU2VtaWJvbGQiLCJJc0JvbGQiOmZhbHNlLCJJc0l0YWxpYyI6ZmFsc2UsIklzVW5kZXJsaW5lZCI6ZmFsc2UsIlBhcmVudFN0eWxlIjpudWxsfSwiQXV0b1NpemUiOjIsIkZvcmVncm91bmQiOnsiJGlkIjoiMjMyMyIsIkNvbG9yIjp7IiRpZCI6IjIzMjQiLCJBIjoyNTUsIlIiOjI1NSwiRyI6MjU1LCJCIjoyNTV9fSwiTWF4V2lkdGgiOjExMS43MzQzNzQ5OTk5OTg1MiwiTWF4SGVpZ2h0IjoiSW5maW5pdHkiLCJTbWFydEZvcmVncm91bmRJc0FjdGl2ZSI6ZmFsc2UsIkhvcml6b250YWxBbGlnbm1lbnQiOjAsIlZlcnRpY2FsQWxpZ25tZW50IjowLCJTbWFydEZvcmVncm91bmQiOm51bGwsIkJhY2tncm91bmRGaWxsVHlwZSI6MCwiTWFyZ2luIjp7IiRpZCI6IjIzMjUiLCJUb3AiOjAuMCwiTGVmdCI6MC4wLCJSaWdodCI6MC4wLCJCb3R0b20iOjAuMH0sIlBhZGRpbmciOnsiJGlkIjoiMjMyNiIsIlRvcCI6MC4wLCJMZWZ0IjowLjAsIlJpZ2h0IjowLjAsIkJvdHRvbSI6MC4wfSwiQmFja2dyb3VuZCI6bnVsbCwiSXNWaXNpYmxlIjp0cnVlLCJXaWR0aCI6MC4wLCJIZWlnaHQiOjAuMCwiQm9yZGVyU3R5bGUiOm51bGwsIlBhcmVudFN0eWxlIjpudWxsfSwiUmVjdGFuZ2xlU3R5bGUiOnsiJGlkIjoiMjMyNyIsIk1hcmdpbiI6eyIkaWQiOiIyMzI4IiwiVG9wIjowLjAsIkxlZnQiOjAuMCwiUmlnaHQiOjAuMCwiQm90dG9tIjowLjB9LCJQYWRkaW5nIjp7IiRpZCI6IjIzMjkiLCJUb3AiOjAuMCwiTGVmdCI6MC4wLCJSaWdodCI6MC4wLCJCb3R0b20iOjAuMH0sIkJhY2tncm91bmQiOnsiJGlkIjoiMjMzMCIsIkNvbG9yIjp7IiRpZCI6IjIzMzEiLCJBIjoyNTUsIlIiOjI5LCJHIjoxNjMsIkIiOjEzMX19LCJJc1Zpc2libGUiOnRydWUsIldpZHRoIjowLjAsIkhlaWdodCI6MC4wLCJCb3JkZXJTdHlsZSI6eyIkaWQiOiIyMzMyIiwiTGluZUNvbG9yIjp7IiRpZCI6IjIzMzMiLCIkdHlwZSI6Ik5MUkUuQ29tbW9uLkRvbS5Tb2xpZENvbG9yQnJ1c2gsIE5MUkUuQ29tbW9uIiwiQ29sb3IiOnsiJGlkIjoiMjMzNCIsIkEiOjI1NSwiUiI6MjU1LCJHIjoyNTUsIkIiOjI1NX19LCJMaW5lV2VpZ2h0IjowLjAsIkxpbmVUeXBlIjowLCJQYXJlbnRTdHlsZSI6bnVsbH0sIlBhcmVudFN0eWxlIjpudWxsfSwiTWFyZ2luIjp7IiRpZCI6IjIzMzUiLCJUb3AiOjAuMCwiTGVmdCI6MC4wLCJSaWdodCI6MC4wLCJCb3R0b20iOjAuMH0sIlBhZGRpbmciOnsiJGlkIjoiMjMzNiIsIlRvcCI6MC4wLCJMZWZ0IjowLjAsIlJpZ2h0IjowLjAsIkJvdHRvbSI6MC4wfSwiQmFja2dyb3VuZCI6bnVsbCwiSXNWaXNpYmxlIjp0cnVlLCJXaWR0aCI6MC4wLCJIZWlnaHQiOjAuMCwiQm9yZGVyU3R5bGUiOm51bGwsIlBhcmVudFN0eWxlIjpudWxsfSwiQmFja2dyb3VuZFN0eWxlIjp7IiRpZCI6IjIzMzciLCJNYXJnaW4iOnsiJGlkIjoiMjMzOCIsIlRvcCI6MC4wLCJMZWZ0IjowLjAsIlJpZ2h0IjowLjAsIkJvdHRvbSI6MC4wfSwiUGFkZGluZyI6eyIkaWQiOiIyMzM5IiwiVG9wIjowLjAsIkxlZnQiOjAuMCwiUmlnaHQiOjAuMCwiQm90dG9tIjowLjB9LCJCYWNrZ3JvdW5kIjp7IiRpZCI6IjIzNDAiLCJDb2xvciI6eyIkaWQiOiIyMzQxIiwiQSI6NTEsIlIiOjI5LCJHIjoxNjMsIkIiOjEzMX19LCJJc1Zpc2libGUiOnRydWUsIldpZHRoIjowLjAsIkhlaWdodCI6MC4wLCJCb3JkZXJTdHlsZSI6eyIkaWQiOiIyMzQyIiwiTGluZUNvbG9yIjp7IiRpZCI6IjIzNDMiLCIkdHlwZSI6Ik5MUkUuQ29tbW9uLkRvbS5Tb2xpZENvbG9yQnJ1c2gsIE5MUkUuQ29tbW9uIiwiQ29sb3IiOnsiJGlkIjoiMjM0NCIsIkEiOjI1NSwiUiI6MjM0LCJHIjoyMiwiQiI6MzB9fSwiTGluZVdlaWdodCI6MC4wLCJMaW5lVHlwZSI6MCwiUGFyZW50U3R5bGUiOm51bGx9LCJQYXJlbnRTdHlsZSI6bnVsbH0sIklzQWJvdmVUaW1lYmFuZCI6ZmFsc2UsIlNwYWNpbmciOjIsIkRlZmF1bHRTd2ltbGFuZVRhc2tTdHlsZSI6eyIkaWQiOiIyMzQ1IiwiJHR5cGUiOiJOTFJFLkNvbW1vbi5Eb20uU3R5bGVzLkV4cGxpY2l0U2V0YWJsZVRhc2tTdHlsZSwgTkxSRS5Db21tb24iLCJTaGFwZSI6NiwiU2hhcGVUaGlja25lc3MiOjAsIkR1cmF0aW9uRm9ybWF0IjowLCJJbmNsdWRlTm9uV29ya2luZ0RheXNJbkR1cmF0aW9uIjpmYWxzZSwiUGVyY2VudGFnZUNvbXBsZXRlU3R5bGUiOnsiJGlkIjoiMjM0NiIsIkZvbnRTZXR0aW5ncyI6eyIkaWQiOiIyMzQ3IiwiRm9udFNpemUiOjEwLCJGb250TmFtZSI6IkNhbGlicmkiLCJJc0JvbGQiOmZhbHNlLCJJc0l0YWxpYyI6ZmFsc2UsIklzVW5kZXJsaW5lZCI6ZmFsc2UsIlBhcmVudFN0eWxlIjpudWxsfSwiQXV0b1NpemUiOjAsIkZvcmVncm91bmQiOnsiJHJlZiI6IjE3MTMifSwiTWF4V2lkdGgiOjIwMC4wLCJNYXhIZWlnaHQiOiJJbmZpbml0eSIsIlNtYXJ0Rm9yZWdyb3VuZElzQWN0aXZlIjpmYWxzZSwiSG9yaXpvbnRhbEFsaWdubWVudCI6MCwiVmVydGljYWxBbGlnbm1lbnQiOjAsIlNtYXJ0Rm9yZWdyb3VuZCI6bnVsbCwiQmFja2dyb3VuZEZpbGxUeXBlIjowLCJNYXJnaW4iOnsiJHJlZiI6IjE3MTUifSwiUGFkZGluZyI6eyIkcmVmIjoiMTcxNiJ9LCJCYWNrZ3JvdW5kIjp7IiRyZWYiOiIxNzE3In0sIklzVmlzaWJsZSI6dHJ1ZSwiV2lkdGgiOjAuMCwiSGVpZ2h0IjowLjAsIkJvcmRlclN0eWxlIjpudWxsLCJQYXJlbnRTdHlsZSI6bnVsbH0sIkR1cmF0aW9uU3R5bGUiOnsiJGlkIjoiMjM0OCIsIkZvbnRTZXR0aW5ncyI6eyIkaWQiOiIyMzQ5IiwiRm9udFNpemUiOjEwLCJGb250TmFtZSI6IkNhbGlicmkiLCJJc0JvbGQiOmZhbHNlLCJJc0l0YWxpYyI6ZmFsc2UsIklzVW5kZXJsaW5lZCI6ZmFsc2UsIlBhcmVudFN0eWxlIjpudWxsfSwiQXV0b1NpemUiOjAsIkZvcmVncm91bmQiOnsiJHJlZiI6IjE3MjEifSwiTWF4V2lkdGgiOjIwMC4wLCJNYXhIZWlnaHQiOiJJbmZpbml0eSIsIlNtYXJ0Rm9yZWdyb3VuZElzQWN0aXZlIjpmYWxzZSwiSG9yaXpvbnRhbEFsaWdubWVudCI6MCwiVmVydGljYWxBbGlnbm1lbnQiOjAsIlNtYXJ0Rm9yZWdyb3VuZCI6bnVsbCwiQmFja2dyb3VuZEZpbGxUeXBlIjowLCJNYXJnaW4iOnsiJHJlZiI6IjE3MjMifSwiUGFkZGluZyI6eyIkcmVmIjoiMTcyNCJ9LCJCYWNrZ3JvdW5kIjp7IiRyZWYiOiIxNzI1In0sIklzVmlzaWJsZSI6dHJ1ZSwiV2lkdGgiOjAuMCwiSGVpZ2h0IjowLjAsIkJvcmRlclN0eWxlIjpudWxsLCJQYXJlbnRTdHlsZSI6bnVsbH0sIkhvcml6b250YWxDb25uZWN0b3JTdHlsZSI6eyIkaWQiOiIyMzUwIiwiTGluZUNvbG9yIjp7IiRyZWYiOiIxNzI4In0sIkxpbmVXZWlnaHQiOjEuMCwiTGluZVR5cGUiOjAsIlBhcmVudFN0eWxlIjpudWxsfSwiVmVydGljYWxDb25uZWN0b3JTdHlsZSI6eyIkaWQiOiIyMzUxIiwiTGluZUNvbG9yIjp7IiRyZWYiOiIxNzMx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jM1MiIsIk1hcmdpbiI6eyIkcmVmIjoiMTczNCJ9LCJQYWRkaW5nIjp7IiRyZWYiOiIxNzM1In0sIkJhY2tncm91bmQiOnsiJHJlZiI6IjE3MzYifSwiSXNWaXNpYmxlIjp0cnVlLCJXaWR0aCI6MC4wLCJIZWlnaHQiOjEwLjAsIkJvcmRlclN0eWxlIjp7IiRpZCI6IjIzNTMiLCJMaW5lQ29sb3IiOnsiJHJlZiI6IjE3MzkifSwiTGluZVdlaWdodCI6MC4wLCJMaW5lVHlwZSI6MCwiUGFyZW50U3R5bGUiOm51bGx9LCJQYXJlbnRTdHlsZSI6bnVsbH0sIlRpdGxlU3R5bGUiOnsiJGlkIjoiMjM1NCIsIkZvbnRTZXR0aW5ncyI6eyIkaWQiOiIyMzU1IiwiRm9udFNpemUiOjExLCJGb250TmFtZSI6IlNlZ29lIFVJIiwiSXNCb2xkIjp0cnVlLCJJc0l0YWxpYyI6ZmFsc2UsIklzVW5kZXJsaW5lZCI6ZmFsc2UsIlBhcmVudFN0eWxlIjpudWxsfSwiQXV0b1NpemUiOjAsIkZvcmVncm91bmQiOnsiJHJlZiI6IjE3NDMifSwiTWF4V2lkdGgiOjIwMC4wLCJNYXhIZWlnaHQiOiJJbmZpbml0eSIsIlNtYXJ0Rm9yZWdyb3VuZElzQWN0aXZlIjpmYWxzZSwiSG9yaXpvbnRhbEFsaWdubWVudCI6MCwiVmVydGljYWxBbGlnbm1lbnQiOjAsIlNtYXJ0Rm9yZWdyb3VuZCI6bnVsbCwiQmFja2dyb3VuZEZpbGxUeXBlIjowLCJNYXJnaW4iOnsiJHJlZiI6IjE3NDUifSwiUGFkZGluZyI6eyIkcmVmIjoiMTc0NiJ9LCJCYWNrZ3JvdW5kIjp7IiRyZWYiOiIxNzQ3In0sIklzVmlzaWJsZSI6dHJ1ZSwiV2lkdGgiOjAuMCwiSGVpZ2h0IjowLjAsIkJvcmRlclN0eWxlIjpudWxsLCJQYXJlbnRTdHlsZSI6bnVsbH0sIkRhdGVTdHlsZSI6eyIkaWQiOiIyMzU2IiwiRm9udFNldHRpbmdzIjp7IiRpZCI6IjIzNTciLCJGb250U2l6ZSI6OCwiRm9udE5hbWUiOiJTZWdvZSBVSSIsIklzQm9sZCI6dHJ1ZSwiSXNJdGFsaWMiOmZhbHNlLCJJc1VuZGVybGluZWQiOmZhbHNlLCJQYXJlbnRTdHlsZSI6bnVsbH0sIkF1dG9TaXplIjowLCJGb3JlZ3JvdW5kIjp7IiRyZWYiOiIxNzUxIn0sIk1heFdpZHRoIjoyMDAuMCwiTWF4SGVpZ2h0IjoiSW5maW5pdHkiLCJTbWFydEZvcmVncm91bmRJc0FjdGl2ZSI6ZmFsc2UsIkhvcml6b250YWxBbGlnbm1lbnQiOjAsIlZlcnRpY2FsQWxpZ25tZW50IjowLCJTbWFydEZvcmVncm91bmQiOm51bGwsIkJhY2tncm91bmRGaWxsVHlwZSI6MCwiTWFyZ2luIjp7IiRyZWYiOiIxNzUzIn0sIlBhZGRpbmciOnsiJHJlZiI6IjE3NTQifSwiQmFja2dyb3VuZCI6eyIkcmVmIjoiMTc1NSJ9LCJJc1Zpc2libGUiOnRydWUsIldpZHRoIjowLjAsIkhlaWdodCI6MC4wLCJCb3JkZXJTdHlsZSI6bnVsbCwiUGFyZW50U3R5bGUiOm51bGx9LCJEYXRlRm9ybWF0Ijp7IiRyZWYiOiIxNzU3In0sIldlZWtOdW1iZXJpbmciOnsiJGlkIjoiMjM1OCIsIkZvcm1hdCI6MCwiSXNWaXNpYmxlIjpmYWxzZSwiTGFzdEtub3duVmlzaWJpbGl0eVN0YXRlIjpmYWxzZX0sIklzVmlzaWJsZSI6dHJ1ZSwiUGFyZW50U3R5bGUiOm51bGwsIl9leHBsaWNpdGx5U2V0Ijp7IiRpZCI6IjIzNT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M2MCIsIlNoYXBlIjoyLCJDb25uZWN0b3JNYXJnaW4iOnsiJHJlZiI6IjE3NjEifSwiQ29ubmVjdG9yU3R5bGUiOnsiJGlkIjoiMjM2MSIsIkxpbmVDb2xvciI6eyIkcmVmIjoiMTc2MyJ9LCJMaW5lV2VpZ2h0IjoxLjAsIkxpbmVUeXBlIjowLCJQYXJlbnRTdHlsZSI6bnVsbH0sIklzQmVsb3dUaW1lYmFuZCI6ZmFsc2UsIlBvc2l0aW9uT25UYXNrIjoxLCJIaWRlRGF0ZSI6ZmFsc2UsIlNoYXBlU2l6ZSI6MSwiU3BhY2luZyI6MC4wLCJQYWRkaW5nIjp7IiRyZWYiOiIxNzY1In0sIlNoYXBlU3R5bGUiOnsiJGlkIjoiMjM2MiIsIk1hcmdpbiI6eyIkcmVmIjoiMTc2NyJ9LCJQYWRkaW5nIjp7IiRyZWYiOiIxNzY4In0sIkJhY2tncm91bmQiOnsiJHJlZiI6IjE3NjkifSwiSXNWaXNpYmxlIjp0cnVlLCJXaWR0aCI6MTMuMCwiSGVpZ2h0IjoxMy4wLCJCb3JkZXJTdHlsZSI6eyIkaWQiOiIyMzYzIiwiTGluZUNvbG9yIjp7IiRyZWYiOiIxNzcyIn0sIkxpbmVXZWlnaHQiOjAuMCwiTGluZVR5cGUiOjAsIlBhcmVudFN0eWxlIjpudWxsfSwiUGFyZW50U3R5bGUiOm51bGx9LCJUaXRsZVN0eWxlIjp7IiRpZCI6IjIzNjQiLCJGb250U2V0dGluZ3MiOnsiJGlkIjoiMjM2NSIsIkZvbnRTaXplIjoxMiwiRm9udE5hbWUiOiJTZWdvZSBVSSBTZW1pYm9sZCIsIklzQm9sZCI6dHJ1ZSwiSXNJdGFsaWMiOmZhbHNlLCJJc1VuZGVybGluZWQiOmZhbHNlLCJQYXJlbnRTdHlsZSI6bnVsbH0sIkF1dG9TaXplIjowLCJGb3JlZ3JvdW5kIjp7IiRyZWYiOiIxNzc2In0sIk1heFdpZHRoIjoyMDAuMCwiTWF4SGVpZ2h0IjoiSW5maW5pdHkiLCJTbWFydEZvcmVncm91bmRJc0FjdGl2ZSI6ZmFsc2UsIkhvcml6b250YWxBbGlnbm1lbnQiOjAsIlZlcnRpY2FsQWxpZ25tZW50IjowLCJTbWFydEZvcmVncm91bmQiOm51bGwsIkJhY2tncm91bmRGaWxsVHlwZSI6MCwiTWFyZ2luIjp7IiRyZWYiOiIxNzc4In0sIlBhZGRpbmciOnsiJHJlZiI6IjE3NzkifSwiQmFja2dyb3VuZCI6eyIkcmVmIjoiMTc4MCJ9LCJJc1Zpc2libGUiOnRydWUsIldpZHRoIjowLjAsIkhlaWdodCI6MC4wLCJCb3JkZXJTdHlsZSI6bnVsbCwiUGFyZW50U3R5bGUiOm51bGx9LCJEYXRlU3R5bGUiOnsiJGlkIjoiMjM2NiIsIkZvbnRTZXR0aW5ncyI6eyIkaWQiOiIyMzY3IiwiRm9udFNpemUiOjEwLCJGb250TmFtZSI6IlNlZ29lIFVJIiwiSXNCb2xkIjp0cnVlLCJJc0l0YWxpYyI6ZmFsc2UsIklzVW5kZXJsaW5lZCI6ZmFsc2UsIlBhcmVudFN0eWxlIjpudWxsfSwiQXV0b1NpemUiOjAsIkZvcmVncm91bmQiOnsiJHJlZiI6IjE3ODQifSwiTWF4V2lkdGgiOjIwMC4wLCJNYXhIZWlnaHQiOiJJbmZpbml0eSIsIlNtYXJ0Rm9yZWdyb3VuZElzQWN0aXZlIjpmYWxzZSwiSG9yaXpvbnRhbEFsaWdubWVudCI6MCwiVmVydGljYWxBbGlnbm1lbnQiOjAsIlNtYXJ0Rm9yZWdyb3VuZCI6bnVsbCwiQmFja2dyb3VuZEZpbGxUeXBlIjowLCJNYXJnaW4iOnsiJHJlZiI6IjE3ODYifSwiUGFkZGluZyI6eyIkcmVmIjoiMTc4NyJ9LCJCYWNrZ3JvdW5kIjp7IiRyZWYiOiIxNzg4In0sIklzVmlzaWJsZSI6dHJ1ZSwiV2lkdGgiOjAuMCwiSGVpZ2h0IjowLjAsIkJvcmRlclN0eWxlIjpudWxsLCJQYXJlbnRTdHlsZSI6bnVsbH0sIkRhdGVGb3JtYXQiOnsiJHJlZiI6IjE3OTAifSwiV2Vla051bWJlcmluZyI6eyIkaWQiOiIyMzY4IiwiRm9ybWF0IjowLCJJc1Zpc2libGUiOmZhbHNlLCJMYXN0S25vd25WaXNpYmlsaXR5U3RhdGUiOmZhbHNlfSwiSXNWaXNpYmxlIjp0cnVlLCJQYXJlbnRTdHlsZSI6bnVsbH0sIkRlZmF1bHRTd2ltbGFuZU1pbGVzdG9uZVN0eWxlIjp7IiRpZCI6IjIzNjkiLCJUaXRsZVBvc2l0aW9uIjoiUmlnaHQiLCJEYXRlUG9zaXRpb24iOiJMZWZ0IiwiU2hhcGVUeXBlIjoyLCJTaGFwZVNpemUiOjEsIlNwYWNpbmciOjUsIlNoYXBlU3R5bGUiOnsiJGlkIjoiMjM3MCIsIk1hcmdpbiI6eyIkcmVmIjoiMTc5NSJ9LCJQYWRkaW5nIjp7IiRyZWYiOiIxNzk2In0sIkJhY2tncm91bmQiOnsiJHJlZiI6IjE3OTcifSwiSXNWaXNpYmxlIjp0cnVlLCJXaWR0aCI6MTMuMCwiSGVpZ2h0IjoxMy4wLCJCb3JkZXJTdHlsZSI6eyIkaWQiOiIyMzcxIiwiTGluZUNvbG9yIjp7IiRyZWYiOiIxODAwIn0sIkxpbmVXZWlnaHQiOjAuMCwiTGluZVR5cGUiOjAsIlBhcmVudFN0eWxlIjpudWxsfSwiUGFyZW50U3R5bGUiOm51bGx9LCJUaXRsZVN0eWxlIjp7IiRpZCI6IjIzNzIiLCJGb250U2V0dGluZ3MiOnsiJGlkIjoiMjM3MyIsIkZvbnRTaXplIjoxMiwiRm9udE5hbWUiOiJTZWdvZSBVSSBTZW1pYm9sZCIsIklzQm9sZCI6dHJ1ZSwiSXNJdGFsaWMiOmZhbHNlLCJJc1VuZGVybGluZWQiOmZhbHNlLCJQYXJlbnRTdHlsZSI6bnVsbH0sIkF1dG9TaXplIjowLCJGb3JlZ3JvdW5kIjp7IiRyZWYiOiIxODA0In0sIk1heFdpZHRoIjoyMDAuMCwiTWF4SGVpZ2h0IjoiSW5maW5pdHkiLCJTbWFydEZvcmVncm91bmRJc0FjdGl2ZSI6ZmFsc2UsIkhvcml6b250YWxBbGlnbm1lbnQiOjAsIlZlcnRpY2FsQWxpZ25tZW50IjowLCJTbWFydEZvcmVncm91bmQiOm51bGwsIkJhY2tncm91bmRGaWxsVHlwZSI6MCwiTWFyZ2luIjp7IiRyZWYiOiIxODA2In0sIlBhZGRpbmciOnsiJHJlZiI6IjE4MDcifSwiQmFja2dyb3VuZCI6eyIkcmVmIjoiMTgwOCJ9LCJJc1Zpc2libGUiOnRydWUsIldpZHRoIjowLjAsIkhlaWdodCI6MC4wLCJCb3JkZXJTdHlsZSI6bnVsbCwiUGFyZW50U3R5bGUiOm51bGx9LCJEYXRlU3R5bGUiOnsiJGlkIjoiMjM3NCIsIkZvbnRTZXR0aW5ncyI6eyIkaWQiOiIyMzc1IiwiRm9udFNpemUiOjEwLCJGb250TmFtZSI6IlNlZ29lIFVJIiwiSXNCb2xkIjp0cnVlLCJJc0l0YWxpYyI6ZmFsc2UsIklzVW5kZXJsaW5lZCI6ZmFsc2UsIlBhcmVudFN0eWxlIjpudWxsfSwiQXV0b1NpemUiOjAsIkZvcmVncm91bmQiOnsiJHJlZiI6IjE4MTIifSwiTWF4V2lkdGgiOjIwMC4wLCJNYXhIZWlnaHQiOiJJbmZpbml0eSIsIlNtYXJ0Rm9yZWdyb3VuZElzQWN0aXZlIjpmYWxzZSwiSG9yaXpvbnRhbEFsaWdubWVudCI6MCwiVmVydGljYWxBbGlnbm1lbnQiOjAsIlNtYXJ0Rm9yZWdyb3VuZCI6bnVsbCwiQmFja2dyb3VuZEZpbGxUeXBlIjowLCJNYXJnaW4iOnsiJHJlZiI6IjE4MTQifSwiUGFkZGluZyI6eyIkcmVmIjoiMTgxNSJ9LCJCYWNrZ3JvdW5kIjp7IiRyZWYiOiIxODE2In0sIklzVmlzaWJsZSI6dHJ1ZSwiV2lkdGgiOjAuMCwiSGVpZ2h0IjowLjAsIkJvcmRlclN0eWxlIjpudWxsLCJQYXJlbnRTdHlsZSI6bnVsbH0sIkRhdGVGb3JtYXQiOnsiJHJlZiI6IjE4MTgifSwiV2Vla051bWJlcmluZyI6eyIkaWQiOiIyMzc2IiwiRm9ybWF0IjowLCJJc1Zpc2libGUiOmZhbHNlLCJMYXN0S25vd25WaXNpYmlsaXR5U3RhdGUiOmZhbHNlfSwiSXNWaXNpYmxlIjp0cnVlLCJQYXJlbnRTdHlsZSI6bnVsbH0sIkRlZmF1bHRTd2ltbGFuZUFjdGl2aXR5U3R5bGUiOnsiJGlkIjoiMjM3NyIsIkhlYWRlclN0eWxlIjp7IiRpZCI6IjIzNzgiLCJUZXh0U3R5bGUiOnsiJGlkIjoiMjM3OSIsIkZvbnRTZXR0aW5ncyI6eyIkaWQiOiIyMzgwIiwiRm9udFNpemUiOjExLCJGb250TmFtZSI6IkNhbGlicmkiLCJJc0JvbGQiOmZhbHNlLCJJc0l0YWxpYyI6ZmFsc2UsIklzVW5kZXJsaW5lZCI6ZmFsc2UsIlBhcmVudFN0eWxlIjpudWxsfSwiQXV0b1NpemUiOjIsIkZvcmVncm91bmQiOnsiJHJlZiI6IjE4MjUifSwiTWF4V2lkdGgiOjAuMCwiTWF4SGVpZ2h0IjowLjAsIlNtYXJ0Rm9yZWdyb3VuZElzQWN0aXZlIjpmYWxzZSwiSG9yaXpvbnRhbEFsaWdubWVudCI6MCwiVmVydGljYWxBbGlnbm1lbnQiOjAsIlNtYXJ0Rm9yZWdyb3VuZCI6bnVsbCwiQmFja2dyb3VuZEZpbGxUeXBlIjowLCJNYXJnaW4iOnsiJHJlZiI6IjE4MjcifSwiUGFkZGluZyI6eyIkcmVmIjoiMTgyOCJ9LCJCYWNrZ3JvdW5kIjpudWxsLCJJc1Zpc2libGUiOnRydWUsIldpZHRoIjowLjAsIkhlaWdodCI6MC4wLCJCb3JkZXJTdHlsZSI6bnVsbCwiUGFyZW50U3R5bGUiOm51bGx9LCJSZWN0YW5nbGVTdHlsZSI6eyIkaWQiOiIyMzgxIiwiTWFyZ2luIjp7IiRyZWYiOiIxODMwIn0sIlBhZGRpbmciOnsiJHJlZiI6IjE4MzEifSwiQmFja2dyb3VuZCI6eyIkcmVmIjoiMTgzMiJ9LCJJc1Zpc2libGUiOnRydWUsIldpZHRoIjowLjAsIkhlaWdodCI6MC4wLCJCb3JkZXJTdHlsZSI6eyIkaWQiOiIyMzgyIiwiTGluZUNvbG9yIjp7IiRyZWYiOiIxODM1In0sIkxpbmVXZWlnaHQiOjAuMCwiTGluZVR5cGUiOjAsIlBhcmVudFN0eWxlIjpudWxsfSwiUGFyZW50U3R5bGUiOm51bGx9LCJNYXJnaW4iOnsiJHJlZiI6IjE4MzcifSwiUGFkZGluZyI6eyIkcmVmIjoiMTgzOCJ9LCJCYWNrZ3JvdW5kIjpudWxsLCJJc1Zpc2libGUiOnRydWUsIldpZHRoIjowLjAsIkhlaWdodCI6MC4wLCJCb3JkZXJTdHlsZSI6bnVsbCwiUGFyZW50U3R5bGUiOm51bGx9LCJCYWNrZ3JvdW5kU3R5bGUiOnsiJGlkIjoiMjM4MyIsIk1hcmdpbiI6eyIkcmVmIjoiMTg0MCJ9LCJQYWRkaW5nIjp7IiRyZWYiOiIxODQxIn0sIkJhY2tncm91bmQiOnsiJHJlZiI6IjE4NDIifSwiSXNWaXNpYmxlIjp0cnVlLCJXaWR0aCI6MC4wLCJIZWlnaHQiOjAuMCwiQm9yZGVyU3R5bGUiOnsiJGlkIjoiMjM4NCIsIkxpbmVDb2xvciI6eyIkcmVmIjoiMTg0NSJ9LCJMaW5lV2VpZ2h0IjowLjAsIkxpbmVUeXBlIjowLCJQYXJlbnRTdHlsZSI6bnVsbH0sIlBhcmVudFN0eWxlIjpudWxsfSwiTWFyZ2luIjp7IiRyZWYiOiIxODQ3In0sIlBhZGRpbmciOnsiJHJlZiI6IjE4NDgifSwiSXNWaXNpYmxlIjp0cnVlLCJXaWR0aCI6MC4wLCJIZWlnaHQiOjAuMCwiQm9yZGVyU3R5bGUiOm51bGwsIlBhcmVudFN0eWxlIjpudWxsfSwiTWFyZ2luIjp7IiRpZCI6IjIzODUiLCJUb3AiOjAuMCwiTGVmdCI6MC4wLCJSaWdodCI6MC4wLCJCb3R0b20iOjAuMH0sIlBhZGRpbmciOnsiJGlkIjoiMjM4NiIsIlRvcCI6MC4wLCJMZWZ0IjowLjAsIlJpZ2h0IjowLjAsIkJvdHRvbSI6MC4wfSwiSXNWaXNpYmxlIjp0cnVlLCJXaWR0aCI6MC4wLCJIZWlnaHQiOjAuMCwiQm9yZGVyU3R5bGUiOnsiJGlkIjoiMjM4NyIsIkxpbmVDb2xvciI6bnVsbCwiTGluZVdlaWdodCI6MC4wLCJMaW5lVHlwZSI6MCwiUGFyZW50U3R5bGUiOm51bGx9LCJQYXJlbnRTdHlsZSI6bnVsbH1dfSwiU2NhbGUiOm51bGwsIlNjYWxlVjIiOnsiJGlkIjoiMjM4OCIsIlN0YXJ0RGF0ZSI6IjIwMjQtMDYtMDNUMDA6MDU6MDAiLCJFbmREYXRlIjoiMjAyNS0wNi0wMVQyMzo1OTowMCIsIkF1dG9EYXRlUmFuZ2UiOmZhbHNlLCJXb3JraW5nRGF5cyI6MzEsIkZpc2NhbFllYXIiOnsiJGlkIjoiMjM4OSIsIlN0YXJ0TW9udGgiOjEsIlVzZVN0YXJ0aW5nWWVhckZvck51bWJlcmluZyI6dHJ1ZSwiU2hvd0Zpc2NhbFllYXJMYWJlbCI6dHJ1ZX0sIlRvZGF5TWFya2VyVGV4dCI6IlRvZGF5IiwiQXV0b1NjYWxlVHlwZSI6ZmFsc2UsIlRpbWViYW5kU2NhbGVzIjp7IiRpZCI6IjIzOTAiLCJUb3BTY2FsZUxheWVyIjp7IiRpZCI6IjIzOTEiLCJGb3JtYXQiOiJNTU0iLCJUeXBlIjoyfSwiTWlkZGxlU2NhbGVMYXllciI6eyIkaWQiOiIyMzkyIiwiRm9ybWF0IjoiTU1NIiwiVHlwZSI6M30sIkJvdHRvbVNjYWxlTGF5ZXIiOnsiJGlkIjoiMjM5MyIsIkZvcm1hdCI6bnVsbCwiVHlwZSI6MH19fSwiTWlsZXN0b25lcyI6W3siJGlkIjoiMjM5NCIsIkRhdGUiOiIyMDI0LTA2LTAzVDAwOjA1OjAwIiwiU3R5bGUiOnsiJGlkIjoiMjM5NSIsIlNoYXBlIjoxMSwiQ29ubmVjdG9yTWFyZ2luIjp7IiRpZCI6IjIzOTYiLCJUb3AiOjAuMCwiTGVmdCI6Mi4wLCJSaWdodCI6Mi4wLCJCb3R0b20iOjAuMH0sIkNvbm5lY3RvclN0eWxlIjp7IiRpZCI6IjIzOTciLCJMaW5lQ29sb3IiOnsiJGlkIjoiMjM5OCIsIiR0eXBlIjoiTkxSRS5Db21tb24uRG9tLlNvbGlkQ29sb3JCcnVzaCwgTkxSRS5Db21tb24iLCJDb2xvciI6eyIkaWQiOiIyMzk5IiwiQSI6MTI3LCJSIjo3OSwiRyI6MTI5LCJCIjoxODl9fSwiTGluZVdlaWdodCI6MS4wLCJMaW5lVHlwZSI6MCwiUGFyZW50U3R5bGUiOm51bGx9LCJJc0JlbG93VGltZWJhbmQiOmZhbHNlLCJQb3NpdGlvbk9uVGFzayI6MCwiSGlkZURhdGUiOmZhbHNlLCJTaGFwZVNpemUiOjEsIlNwYWNpbmciOjAuMCwiUGFkZGluZyI6eyIkaWQiOiIyNDAwIiwiVG9wIjo1LjAsIkxlZnQiOjMuMCwiUmlnaHQiOjAuMCwiQm90dG9tIjoyLjB9LCJTaGFwZVN0eWxlIjp7IiRpZCI6IjI0MDEiLCJNYXJnaW4iOnsiJGlkIjoiMjQwMiIsIlRvcCI6MC4wLCJMZWZ0IjowLjAsIlJpZ2h0IjowLjAsIkJvdHRvbSI6MC4wfSwiUGFkZGluZyI6eyIkaWQiOiIyNDAzIiwiVG9wIjowLjAsIkxlZnQiOjAuMCwiUmlnaHQiOjAuMCwiQm90dG9tIjowLjB9LCJCYWNrZ3JvdW5kIjp7IiRpZCI6IjI0MDQiLCJDb2xvciI6eyIkaWQiOiIyNDA1IiwiQSI6MjU1LCJSIjo2NSwiRyI6MTM4LCJCIjoxNzl9fSwiSXNWaXNpYmxlIjp0cnVlLCJXaWR0aCI6MTguMCwiSGVpZ2h0IjoyMC4wLCJCb3JkZXJTdHlsZSI6eyIkaWQiOiIyNDA2IiwiTGluZUNvbG9yIjp7IiRpZCI6IjI0MDciLCIkdHlwZSI6Ik5MUkUuQ29tbW9uLkRvbS5Tb2xpZENvbG9yQnJ1c2gsIE5MUkUuQ29tbW9uIiwiQ29sb3IiOnsiJGlkIjoiMjQwOCIsIkEiOjI1NSwiUiI6MjU1LCJHIjowLCJCIjowfX0sIkxpbmVXZWlnaHQiOjAuMCwiTGluZVR5cGUiOjAsIlBhcmVudFN0eWxlIjpudWxsfSwiUGFyZW50U3R5bGUiOm51bGx9LCJUaXRsZVN0eWxlIjp7IiRpZCI6IjI0MDkiLCJGb250U2V0dGluZ3MiOnsiJGlkIjoiMjQxMCIsIkZvbnRTaXplIjoxMiwiRm9udE5hbWUiOiJTZWdvZSBVSSBTZW1pYm9sZCIsIklzQm9sZCI6dHJ1ZSwiSXNJdGFsaWMiOmZhbHNlLCJJc1VuZGVybGluZWQiOmZhbHNlLCJQYXJlbnRTdHlsZSI6bnVsbH0sIkF1dG9TaXplIjowLCJGb3JlZ3JvdW5kIjp7IiRyZWYiOiI3NSJ9LCJNYXhXaWR0aCI6MjAwLjAsIk1heEhlaWdodCI6IkluZmluaXR5IiwiU21hcnRGb3JlZ3JvdW5kSXNBY3RpdmUiOmZhbHNlLCJIb3Jpem9udGFsQWxpZ25tZW50IjoxLCJWZXJ0aWNhbEFsaWdubWVudCI6MCwiU21hcnRGb3JlZ3JvdW5kIjpudWxsLCJCYWNrZ3JvdW5kRmlsbFR5cGUiOjAsIk1hcmdpbiI6eyIkaWQiOiIyNDExIiwiVG9wIjowLjAsIkxlZnQiOjAuMCwiUmlnaHQiOjAuMCwiQm90dG9tIjowLjB9LCJQYWRkaW5nIjp7IiRpZCI6IjI0MTIiLCJUb3AiOjAuMCwiTGVmdCI6MC4wLCJSaWdodCI6MC4wLCJCb3R0b20iOjAuMH0sIkJhY2tncm91bmQiOnsiJGlkIjoiMjQxMyIsIkNvbG9yIjp7IiRpZCI6IjI0MTQiLCJBIjowLCJSIjoyNTUsIkciOjI1NSwiQiI6MjU1fX0sIklzVmlzaWJsZSI6dHJ1ZSwiV2lkdGgiOjAuMCwiSGVpZ2h0IjowLjAsIkJvcmRlclN0eWxlIjp7IiRpZCI6IjI0MTUiLCJMaW5lQ29sb3IiOm51bGwsIkxpbmVXZWlnaHQiOjAuMCwiTGluZVR5cGUiOjAsIlBhcmVudFN0eWxlIjpudWxsfSwiUGFyZW50U3R5bGUiOm51bGx9LCJEYXRlU3R5bGUiOnsiJGlkIjoiMjQxNiIsIkZvbnRTZXR0aW5ncyI6eyIkaWQiOiIyNDE3IiwiRm9udFNpemUiOjEwLCJGb250TmFtZSI6IlNlZ29lIFVJIiwiSXNCb2xkIjp0cnVlLCJJc0l0YWxpYyI6ZmFsc2UsIklzVW5kZXJsaW5lZCI6ZmFsc2UsIlBhcmVudFN0eWxlIjpudWxsfSwiQXV0b1NpemUiOjAsIkZvcmVncm91bmQiOnsiJGlkIjoiMjQxOCIsIkNvbG9yIjp7IiRpZCI6IjI0MTk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pZCI6IjI0MjAiLCJUb3AiOjAuMCwiTGVmdCI6MC4wLCJSaWdodCI6MC4wLCJCb3R0b20iOjAuMH0sIlBhZGRpbmciOnsiJGlkIjoiMjQyMSIsIlRvcCI6MC4wLCJMZWZ0IjowLjAsIlJpZ2h0IjowLjAsIkJvdHRvbSI6MC4wfSwiQmFja2dyb3VuZCI6eyIkaWQiOiIyNDIyIiwiQ29sb3IiOnsiJGlkIjoiMjQyMyIsIkEiOjAsIlIiOjI1NSwiRyI6MjU1LCJCIjoyNTV9fSwiSXNWaXNpYmxlIjp0cnVlLCJXaWR0aCI6MC4wLCJIZWlnaHQiOjAuMCwiQm9yZGVyU3R5bGUiOnsiJGlkIjoiMjQyNCIsIkxpbmVDb2xvciI6bnVsbCwiTGluZVdlaWdodCI6MC4wLCJMaW5lVHlwZSI6MCwiUGFyZW50U3R5bGUiOm51bGx9LCJQYXJlbnRTdHlsZSI6bnVsbH0sIkRhdGVGb3JtYXQiOnsiJGlkIjoiMjQyNSIsIkZvcm1hdFN0cmluZyI6Ik0vZCIsIlNlcGFyYXRvciI6Ii8iLCJVc2VJbnRlcm5hdGlvbmFsRGF0ZUZvcm1hdCI6ZmFsc2UsIkRhdGVJc1Zpc2libGUiOnRydWUsIlRpbWVJc1Zpc2libGUiOmZhbHNlLCJIb3VyRGlnaXRzIjoxLCJBbVBtRGVzaWduYXRvciI6MiwiVHJpbTAwTWludXRlcyI6ZmFsc2UsIkxhc3RLbm93blZpc2liaWxpdHlTdGF0ZSI6eyIkaWQiOiIyNDI2IiwiRGF0ZVBhcnRJc1Zpc2libGUiOnRydWUsIlRpbWVQYXJ0SXNWaXNpYmxlIjpmYWxzZX19LCJXZWVrTnVtYmVyaW5nIjp7IiRpZCI6IjI0MjciLCJGb3JtYXQiOjAsIklzVmlzaWJsZSI6ZmFsc2UsIkxhc3RLbm93blZpc2liaWxpdHlTdGF0ZSI6ZmFsc2V9LCJJc1Zpc2libGUiOnRydWUsIlBhcmVudFN0eWxlIjpudWxsfSwiSW5kZXgiOjAsIlBlcmNlbnRhZ2VDb21wbGV0ZSI6bnVsbCwiUG9zaXRpb24iOnsiUmF0aW8iOjAuMCwiSXNDdXN0b20iOmZhbHNlfSwiRGF0ZUZvcm1hdCI6eyIkcmVmIjoiMjQyNSJ9LCJXZWVrTnVtYmVyaW5nIjp7IiRpZCI6IjI0MjgiLCJGb3JtYXQiOjAsIklzVmlzaWJsZSI6ZmFsc2UsIkxhc3RLbm93blZpc2liaWxpdHlTdGF0ZSI6ZmFsc2V9LCJSZWxhdGVkVGFza0lkIjoiMDAwMDAwMDAtMDAwMC0wMDAwLTAwMDAtMDAwMDAwMDAwMDAwIiwiSWQiOiIyMWQ1ODJlMy1lOGJiLTRjOGMtYWMzZS01YzMzYmZkMmJmYTYiLCJJbXBvcnRJZCI6bnVsbCwiVGl0bGUiOiJEZWZpbmUgT2JqZWN0aXZlcyIsIk5vdGUiOm51bGwsIkh5cGVybGluayI6eyIkaWQiOiIyNDI5IiwiQWRkcmVzcyI6IiIsIlN1YkFkZHJlc3MiOiIifSwiSXNDaGFuZ2VkIjpmYWxzZSwiSXNOZXciOmZhbHNlfSx7IiRpZCI6IjI0MzAiLCJEYXRlIjoiMjAyNC0wOC0wNVQwMDoxODowMCIsIlN0eWxlIjp7IiRpZCI6IjI0MzEiLCJTaGFwZSI6MTEsIkNvbm5lY3Rvck1hcmdpbiI6eyIkaWQiOiIyNDMyIiwiVG9wIjowLjAsIkxlZnQiOjIuMCwiUmlnaHQiOjIuMCwiQm90dG9tIjowLjB9LCJDb25uZWN0b3JTdHlsZSI6eyIkaWQiOiIyNDMzIiwiTGluZUNvbG9yIjp7IiRpZCI6IjI0MzQiLCIkdHlwZSI6Ik5MUkUuQ29tbW9uLkRvbS5Tb2xpZENvbG9yQnJ1c2gsIE5MUkUuQ29tbW9uIiwiQ29sb3IiOnsiJGlkIjoiMjQzNSIsIkEiOjEyNywiUiI6NzksIkciOjEyOSwiQiI6MTg5fX0sIkxpbmVXZWlnaHQiOjEuMCwiTGluZVR5cGUiOjAsIlBhcmVudFN0eWxlIjpudWxsfSwiSXNCZWxvd1RpbWViYW5kIjpmYWxzZSwiUG9zaXRpb25PblRhc2siOjAsIkhpZGVEYXRlIjpmYWxzZSwiU2hhcGVTaXplIjoxLCJTcGFjaW5nIjowLjAsIlBhZGRpbmciOnsiJGlkIjoiMjQzNiIsIlRvcCI6NS4wLCJMZWZ0IjozLjAsIlJpZ2h0IjowLjAsIkJvdHRvbSI6Mi4wfSwiU2hhcGVTdHlsZSI6eyIkaWQiOiIyNDM3IiwiTWFyZ2luIjp7IiRpZCI6IjI0MzgiLCJUb3AiOjAuMCwiTGVmdCI6MC4wLCJSaWdodCI6MC4wLCJCb3R0b20iOjAuMH0sIlBhZGRpbmciOnsiJGlkIjoiMjQzOSIsIlRvcCI6MC4wLCJMZWZ0IjowLjAsIlJpZ2h0IjowLjAsIkJvdHRvbSI6MC4wfSwiQmFja2dyb3VuZCI6eyIkaWQiOiIyNDQwIiwiQ29sb3IiOnsiJGlkIjoiMjQ0MSIsIkEiOjI1NSwiUiI6NjUsIkciOjEzOCwiQiI6MTc5fX0sIklzVmlzaWJsZSI6dHJ1ZSwiV2lkdGgiOjE4LjAsIkhlaWdodCI6MjAuMCwiQm9yZGVyU3R5bGUiOnsiJGlkIjoiMjQ0MiIsIkxpbmVDb2xvciI6eyIkcmVmIjoiMjQwNyJ9LCJMaW5lV2VpZ2h0IjowLjAsIkxpbmVUeXBlIjowLCJQYXJlbnRTdHlsZSI6bnVsbH0sIlBhcmVudFN0eWxlIjpudWxsfSwiVGl0bGVTdHlsZSI6eyIkaWQiOiIyNDQzIiwiRm9udFNldHRpbmdzIjp7IiRpZCI6IjI0NDQiLCJGb250U2l6ZSI6MTIsIkZvbnROYW1lIjoiU2Vnb2UgVUkgU2VtaWJvbGQiLCJJc0JvbGQiOnRydWUsIklzSXRhbGljIjpmYWxzZSwiSXNVbmRlcmxpbmVkIjpmYWxzZSwiUGFyZW50U3R5bGUiOm51bGx9LCJBdXRvU2l6ZSI6MCwiRm9yZWdyb3VuZCI6eyIkcmVmIjoiNzUifSwiTWF4V2lkdGgiOjIwMC4wLCJNYXhIZWlnaHQiOiJJbmZpbml0eSIsIlNtYXJ0Rm9yZWdyb3VuZElzQWN0aXZlIjpmYWxzZSwiSG9yaXpvbnRhbEFsaWdubWVudCI6MSwiVmVydGljYWxBbGlnbm1lbnQiOjAsIlNtYXJ0Rm9yZWdyb3VuZCI6bnVsbCwiQmFja2dyb3VuZEZpbGxUeXBlIjowLCJNYXJnaW4iOnsiJGlkIjoiMjQ0NSIsIlRvcCI6MC4wLCJMZWZ0IjowLjAsIlJpZ2h0IjowLjAsIkJvdHRvbSI6MC4wfSwiUGFkZGluZyI6eyIkaWQiOiIyNDQ2IiwiVG9wIjowLjAsIkxlZnQiOjAuMCwiUmlnaHQiOjAuMCwiQm90dG9tIjowLjB9LCJCYWNrZ3JvdW5kIjp7IiRpZCI6IjI0NDciLCJDb2xvciI6eyIkaWQiOiIyNDQ4IiwiQSI6MCwiUiI6MjU1LCJHIjoyNTUsIkIiOjI1NX19LCJJc1Zpc2libGUiOnRydWUsIldpZHRoIjowLjAsIkhlaWdodCI6MC4wLCJCb3JkZXJTdHlsZSI6eyIkaWQiOiIyNDQ5IiwiTGluZUNvbG9yIjpudWxsLCJMaW5lV2VpZ2h0IjowLjAsIkxpbmVUeXBlIjowLCJQYXJlbnRTdHlsZSI6bnVsbH0sIlBhcmVudFN0eWxlIjpudWxsfSwiRGF0ZVN0eWxlIjp7IiRpZCI6IjI0NTAiLCJGb250U2V0dGluZ3MiOnsiJGlkIjoiMjQ1MSIsIkZvbnRTaXplIjoxMCwiRm9udE5hbWUiOiJTZWdvZSBVSSIsIklzQm9sZCI6dHJ1ZSwiSXNJdGFsaWMiOmZhbHNlLCJJc1VuZGVybGluZWQiOmZhbHNlLCJQYXJlbnRTdHlsZSI6bnVsbH0sIkF1dG9TaXplIjowLCJGb3JlZ3JvdW5kIjp7IiRpZCI6IjI0NTIiLCJDb2xvciI6eyIkaWQiOiIyNDUz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aWQiOiIyNDU0IiwiVG9wIjowLjAsIkxlZnQiOjAuMCwiUmlnaHQiOjAuMCwiQm90dG9tIjowLjB9LCJQYWRkaW5nIjp7IiRpZCI6IjI0NTUiLCJUb3AiOjAuMCwiTGVmdCI6MC4wLCJSaWdodCI6MC4wLCJCb3R0b20iOjAuMH0sIkJhY2tncm91bmQiOnsiJGlkIjoiMjQ1NiIsIkNvbG9yIjp7IiRpZCI6IjI0NTciLCJBIjowLCJSIjoyNTUsIkciOjI1NSwiQiI6MjU1fX0sIklzVmlzaWJsZSI6dHJ1ZSwiV2lkdGgiOjAuMCwiSGVpZ2h0IjowLjAsIkJvcmRlclN0eWxlIjp7IiRpZCI6IjI0NTgiLCJMaW5lQ29sb3IiOm51bGwsIkxpbmVXZWlnaHQiOjAuMCwiTGluZVR5cGUiOjAsIlBhcmVudFN0eWxlIjpudWxsfSwiUGFyZW50U3R5bGUiOm51bGx9LCJEYXRlRm9ybWF0Ijp7IiRpZCI6IjI0NTkiLCJGb3JtYXRTdHJpbmciOiJNL2QiLCJTZXBhcmF0b3IiOiIvIiwiVXNlSW50ZXJuYXRpb25hbERhdGVGb3JtYXQiOmZhbHNlLCJEYXRlSXNWaXNpYmxlIjp0cnVlLCJUaW1lSXNWaXNpYmxlIjpmYWxzZSwiSG91ckRpZ2l0cyI6MSwiQW1QbURlc2lnbmF0b3IiOjIsIlRyaW0wME1pbnV0ZXMiOmZhbHNlLCJMYXN0S25vd25WaXNpYmlsaXR5U3RhdGUiOnsiJGlkIjoiMjQ2MCIsIkRhdGVQYXJ0SXNWaXNpYmxlIjp0cnVlLCJUaW1lUGFydElzVmlzaWJsZSI6ZmFsc2V9fSwiV2Vla051bWJlcmluZyI6eyIkaWQiOiIyNDYxIiwiRm9ybWF0IjowLCJJc1Zpc2libGUiOmZhbHNlLCJMYXN0S25vd25WaXNpYmlsaXR5U3RhdGUiOmZhbHNlfSwiSXNWaXNpYmxlIjp0cnVlLCJQYXJlbnRTdHlsZSI6bnVsbH0sIkluZGV4IjoxLCJQZXJjZW50YWdlQ29tcGxldGUiOm51bGwsIlBvc2l0aW9uIjp7IlJhdGlvIjowLjAsIklzQ3VzdG9tIjpmYWxzZX0sIkRhdGVGb3JtYXQiOnsiJHJlZiI6IjI0NTkifSwiV2Vla051bWJlcmluZyI6eyIkaWQiOiIyNDYyIiwiRm9ybWF0IjowLCJJc1Zpc2libGUiOmZhbHNlLCJMYXN0S25vd25WaXNpYmlsaXR5U3RhdGUiOmZhbHNlfSwiUmVsYXRlZFRhc2tJZCI6IjAwMDAwMDAwLTAwMDAtMDAwMC0wMDAwLTAwMDAwMDAwMDAwMCIsIklkIjoiMjAzMjg3ODgtZjc2MC00MDk3LWEwMjMtYWViMGQ1ZGU1M2ExIiwiSW1wb3J0SWQiOm51bGwsIlRpdGxlIjoiRmVhc2liaWxpdHkgc3R1ZHkgY29tcGxldGUiLCJOb3RlIjpudWxsLCJIeXBlcmxpbmsiOnsiJGlkIjoiMjQ2MyIsIkFkZHJlc3MiOm51bGwsIlN1YkFkZHJlc3MiOm51bGx9LCJJc0NoYW5nZWQiOmZhbHNlLCJJc05ldyI6ZmFsc2V9LHsiJGlkIjoiMjQ2NCIsIkRhdGUiOiIyMDI0LTEwLTE1VDIzOjU5OjAwIiwiU3R5bGUiOnsiJGlkIjoiMjQ2NSIsIlNoYXBlIjoxMSwiQ29ubmVjdG9yTWFyZ2luIjp7IiRpZCI6IjI0NjYiLCJUb3AiOjAuMCwiTGVmdCI6Mi4wLCJSaWdodCI6Mi4wLCJCb3R0b20iOjAuMH0sIkNvbm5lY3RvclN0eWxlIjp7IiRpZCI6IjI0NjciLCJMaW5lQ29sb3IiOnsiJGlkIjoiMjQ2OCIsIiR0eXBlIjoiTkxSRS5Db21tb24uRG9tLlNvbGlkQ29sb3JCcnVzaCwgTkxSRS5Db21tb24iLCJDb2xvciI6eyIkaWQiOiIyNDY5IiwiQSI6MTI3LCJSIjo3OSwiRyI6MTI5LCJCIjoxODl9fSwiTGluZVdlaWdodCI6MS4wLCJMaW5lVHlwZSI6MCwiUGFyZW50U3R5bGUiOm51bGx9LCJJc0JlbG93VGltZWJhbmQiOmZhbHNlLCJQb3NpdGlvbk9uVGFzayI6MCwiSGlkZURhdGUiOmZhbHNlLCJTaGFwZVNpemUiOjEsIlNwYWNpbmciOjAuMCwiUGFkZGluZyI6eyIkaWQiOiIyNDcwIiwiVG9wIjo1LjAsIkxlZnQiOjMuMCwiUmlnaHQiOjAuMCwiQm90dG9tIjoyLjB9LCJTaGFwZVN0eWxlIjp7IiRpZCI6IjI0NzEiLCJNYXJnaW4iOnsiJGlkIjoiMjQ3MiIsIlRvcCI6MC4wLCJMZWZ0IjowLjAsIlJpZ2h0IjowLjAsIkJvdHRvbSI6MC4wfSwiUGFkZGluZyI6eyIkaWQiOiIyNDczIiwiVG9wIjowLjAsIkxlZnQiOjAuMCwiUmlnaHQiOjAuMCwiQm90dG9tIjowLjB9LCJCYWNrZ3JvdW5kIjp7IiRpZCI6IjI0NzQiLCJDb2xvciI6eyIkaWQiOiIyNDc1IiwiQSI6MjU1LCJSIjoxNjcsIkciOjE4NCwiQiI6MzZ9fSwiSXNWaXNpYmxlIjp0cnVlLCJXaWR0aCI6MTguMCwiSGVpZ2h0IjoyMC4wLCJCb3JkZXJTdHlsZSI6eyIkaWQiOiIyNDc2IiwiTGluZUNvbG9yIjp7IiRpZCI6IjI0NzciLCIkdHlwZSI6Ik5MUkUuQ29tbW9uLkRvbS5Tb2xpZENvbG9yQnJ1c2gsIE5MUkUuQ29tbW9uIiwiQ29sb3IiOnsiJGlkIjoiMjQ3OCIsIkEiOjI1NSwiUiI6MjU1LCJHIjowLCJCIjowfX0sIkxpbmVXZWlnaHQiOjAuMCwiTGluZVR5cGUiOjAsIlBhcmVudFN0eWxlIjpudWxsfSwiUGFyZW50U3R5bGUiOm51bGx9LCJUaXRsZVN0eWxlIjp7IiRpZCI6IjI0NzkiLCJGb250U2V0dGluZ3MiOnsiJGlkIjoiMjQ4MCIsIkZvbnRTaXplIjoxMiwiRm9udE5hbWUiOiJTZWdvZSBVSSBTZW1pYm9sZCIsIklzQm9sZCI6dHJ1ZSwiSXNJdGFsaWMiOmZhbHNlLCJJc1VuZGVybGluZWQiOmZhbHNlLCJQYXJlbnRTdHlsZSI6bnVsbH0sIkF1dG9TaXplIjowLCJGb3JlZ3JvdW5kIjp7IiRyZWYiOiI3NSJ9LCJNYXhXaWR0aCI6MjAwLjAsIk1heEhlaWdodCI6IkluZmluaXR5IiwiU21hcnRGb3JlZ3JvdW5kSXNBY3RpdmUiOmZhbHNlLCJIb3Jpem9udGFsQWxpZ25tZW50IjoxLCJWZXJ0aWNhbEFsaWdubWVudCI6MCwiU21hcnRGb3JlZ3JvdW5kIjpudWxsLCJCYWNrZ3JvdW5kRmlsbFR5cGUiOjAsIk1hcmdpbiI6eyIkaWQiOiIyNDgxIiwiVG9wIjowLjAsIkxlZnQiOjAuMCwiUmlnaHQiOjAuMCwiQm90dG9tIjowLjB9LCJQYWRkaW5nIjp7IiRpZCI6IjI0ODIiLCJUb3AiOjAuMCwiTGVmdCI6MC4wLCJSaWdodCI6MC4wLCJCb3R0b20iOjAuMH0sIkJhY2tncm91bmQiOnsiJGlkIjoiMjQ4MyIsIkNvbG9yIjp7IiRpZCI6IjI0ODQiLCJBIjowLCJSIjoyNTUsIkciOjI1NSwiQiI6MjU1fX0sIklzVmlzaWJsZSI6dHJ1ZSwiV2lkdGgiOjAuMCwiSGVpZ2h0IjowLjAsIkJvcmRlclN0eWxlIjp7IiRpZCI6IjI0ODUiLCJMaW5lQ29sb3IiOm51bGwsIkxpbmVXZWlnaHQiOjAuMCwiTGluZVR5cGUiOjAsIlBhcmVudFN0eWxlIjpudWxsfSwiUGFyZW50U3R5bGUiOm51bGx9LCJEYXRlU3R5bGUiOnsiJGlkIjoiMjQ4NiIsIkZvbnRTZXR0aW5ncyI6eyIkaWQiOiIyNDg3IiwiRm9udFNpemUiOjEwLCJGb250TmFtZSI6IlNlZ29lIFVJIiwiSXNCb2xkIjp0cnVlLCJJc0l0YWxpYyI6ZmFsc2UsIklzVW5kZXJsaW5lZCI6ZmFsc2UsIlBhcmVudFN0eWxlIjpudWxsfSwiQXV0b1NpemUiOjAsIkZvcmVncm91bmQiOnsiJGlkIjoiMjQ4OCIsIkNvbG9yIjp7IiRpZCI6IjI0ODk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pZCI6IjI0OTAiLCJUb3AiOjAuMCwiTGVmdCI6MC4wLCJSaWdodCI6MC4wLCJCb3R0b20iOjAuMH0sIlBhZGRpbmciOnsiJGlkIjoiMjQ5MSIsIlRvcCI6MC4wLCJMZWZ0IjowLjAsIlJpZ2h0IjowLjAsIkJvdHRvbSI6MC4wfSwiQmFja2dyb3VuZCI6eyIkaWQiOiIyNDkyIiwiQ29sb3IiOnsiJGlkIjoiMjQ5MyIsIkEiOjAsIlIiOjI1NSwiRyI6MjU1LCJCIjoyNTV9fSwiSXNWaXNpYmxlIjp0cnVlLCJXaWR0aCI6MC4wLCJIZWlnaHQiOjAuMCwiQm9yZGVyU3R5bGUiOnsiJGlkIjoiMjQ5NCIsIkxpbmVDb2xvciI6bnVsbCwiTGluZVdlaWdodCI6MC4wLCJMaW5lVHlwZSI6MCwiUGFyZW50U3R5bGUiOm51bGx9LCJQYXJlbnRTdHlsZSI6bnVsbH0sIkRhdGVGb3JtYXQiOnsiJGlkIjoiMjQ5NSIsIkZvcm1hdFN0cmluZyI6Ik0vZCIsIlNlcGFyYXRvciI6Ii8iLCJVc2VJbnRlcm5hdGlvbmFsRGF0ZUZvcm1hdCI6ZmFsc2UsIkRhdGVJc1Zpc2libGUiOnRydWUsIlRpbWVJc1Zpc2libGUiOmZhbHNlLCJIb3VyRGlnaXRzIjoxLCJBbVBtRGVzaWduYXRvciI6MiwiVHJpbTAwTWludXRlcyI6ZmFsc2UsIkxhc3RLbm93blZpc2liaWxpdHlTdGF0ZSI6eyIkaWQiOiIyNDk2IiwiRGF0ZVBhcnRJc1Zpc2libGUiOnRydWUsIlRpbWVQYXJ0SXNWaXNpYmxlIjpmYWxzZX19LCJXZWVrTnVtYmVyaW5nIjp7IiRpZCI6IjI0OTciLCJGb3JtYXQiOjAsIklzVmlzaWJsZSI6ZmFsc2UsIkxhc3RLbm93blZpc2liaWxpdHlTdGF0ZSI6ZmFsc2V9LCJJc1Zpc2libGUiOnRydWUsIlBhcmVudFN0eWxlIjpudWxsfSwiSW5kZXgiOjIsIlBlcmNlbnRhZ2VDb21wbGV0ZSI6bnVsbCwiUG9zaXRpb24iOnsiUmF0aW8iOjAuMCwiSXNDdXN0b20iOmZhbHNlfSwiRGF0ZUZvcm1hdCI6eyIkcmVmIjoiMjQ5NSJ9LCJXZWVrTnVtYmVyaW5nIjp7IiRpZCI6IjI0OTgiLCJGb3JtYXQiOjAsIklzVmlzaWJsZSI6ZmFsc2UsIkxhc3RLbm93blZpc2liaWxpdHlTdGF0ZSI6ZmFsc2V9LCJSZWxhdGVkVGFza0lkIjoiMDAwMDAwMDAtMDAwMC0wMDAwLTAwMDAtMDAwMDAwMDAwMDAwIiwiSWQiOiIyM2VkNThiMi00ODk5LTRmNDEtYmVjMC00NjEzNjk4N2M0NGEiLCJJbXBvcnRJZCI6bnVsbCwiVGl0bGUiOiJQaWxvdCBwcm9qZWN0IGV4ZWN1dGlvbiIsIk5vdGUiOm51bGwsIkh5cGVybGluayI6eyIkaWQiOiIyNDk5IiwiQWRkcmVzcyI6IiIsIlN1YkFkZHJlc3MiOiIifSwiSXNDaGFuZ2VkIjpmYWxzZSwiSXNOZXciOmZhbHNlfSx7IiRpZCI6IjI1MDAiLCJEYXRlIjoiMjAyNC0xMi0yMFQyMzo1OTowMCIsIlN0eWxlIjp7IiRpZCI6IjI1MDEiLCJTaGFwZSI6MTEsIkNvbm5lY3Rvck1hcmdpbiI6eyIkaWQiOiIyNTAyIiwiVG9wIjowLjAsIkxlZnQiOjIuMCwiUmlnaHQiOjIuMCwiQm90dG9tIjowLjB9LCJDb25uZWN0b3JTdHlsZSI6eyIkaWQiOiIyNTAzIiwiTGluZUNvbG9yIjp7IiRpZCI6IjI1MDQiLCIkdHlwZSI6Ik5MUkUuQ29tbW9uLkRvbS5Tb2xpZENvbG9yQnJ1c2gsIE5MUkUuQ29tbW9uIiwiQ29sb3IiOnsiJGlkIjoiMjUwNSIsIkEiOjEyNywiUiI6NzksIkciOjEyOSwiQiI6MTg5fX0sIkxpbmVXZWlnaHQiOjEuMCwiTGluZVR5cGUiOjAsIlBhcmVudFN0eWxlIjpudWxsfSwiSXNCZWxvd1RpbWViYW5kIjpmYWxzZSwiUG9zaXRpb25PblRhc2siOjAsIkhpZGVEYXRlIjpmYWxzZSwiU2hhcGVTaXplIjoxLCJTcGFjaW5nIjowLjAsIlBhZGRpbmciOnsiJGlkIjoiMjUwNiIsIlRvcCI6NS4wLCJMZWZ0IjozLjAsIlJpZ2h0IjowLjAsIkJvdHRvbSI6Mi4wfSwiU2hhcGVTdHlsZSI6eyIkaWQiOiIyNTA3IiwiTWFyZ2luIjp7IiRpZCI6IjI1MDgiLCJUb3AiOjAuMCwiTGVmdCI6MC4wLCJSaWdodCI6MC4wLCJCb3R0b20iOjAuMH0sIlBhZGRpbmciOnsiJGlkIjoiMjUwOSIsIlRvcCI6MC4wLCJMZWZ0IjowLjAsIlJpZ2h0IjowLjAsIkJvdHRvbSI6MC4wfSwiQmFja2dyb3VuZCI6eyIkaWQiOiIyNTEwIiwiQ29sb3IiOnsiJGlkIjoiMjUxMSIsIkEiOjI1NSwiUiI6MjQ2LCJHIjoxNDYsIkIiOjB9fSwiSXNWaXNpYmxlIjp0cnVlLCJXaWR0aCI6MTguMCwiSGVpZ2h0IjoyMC4wLCJCb3JkZXJTdHlsZSI6eyIkaWQiOiIyNTEyIiwiTGluZUNvbG9yIjp7IiRyZWYiOiIyNDc3In0sIkxpbmVXZWlnaHQiOjAuMCwiTGluZVR5cGUiOjAsIlBhcmVudFN0eWxlIjpudWxsfSwiUGFyZW50U3R5bGUiOm51bGx9LCJUaXRsZVN0eWxlIjp7IiRpZCI6IjI1MTMiLCJGb250U2V0dGluZ3MiOnsiJGlkIjoiMjUxNCIsIkZvbnRTaXplIjoxMiwiRm9udE5hbWUiOiJTZWdvZSBVSSBTZW1pYm9sZCIsIklzQm9sZCI6dHJ1ZSwiSXNJdGFsaWMiOmZhbHNlLCJJc1VuZGVybGluZWQiOmZhbHNlLCJQYXJlbnRTdHlsZSI6bnVsbH0sIkF1dG9TaXplIjowLCJGb3JlZ3JvdW5kIjp7IiRyZWYiOiI3NSJ9LCJNYXhXaWR0aCI6MjAwLjAsIk1heEhlaWdodCI6IkluZmluaXR5IiwiU21hcnRGb3JlZ3JvdW5kSXNBY3RpdmUiOmZhbHNlLCJIb3Jpem9udGFsQWxpZ25tZW50IjoxLCJWZXJ0aWNhbEFsaWdubWVudCI6MCwiU21hcnRGb3JlZ3JvdW5kIjpudWxsLCJCYWNrZ3JvdW5kRmlsbFR5cGUiOjAsIk1hcmdpbiI6eyIkaWQiOiIyNTE1IiwiVG9wIjowLjAsIkxlZnQiOjAuMCwiUmlnaHQiOjAuMCwiQm90dG9tIjowLjB9LCJQYWRkaW5nIjp7IiRpZCI6IjI1MTYiLCJUb3AiOjAuMCwiTGVmdCI6MC4wLCJSaWdodCI6MC4wLCJCb3R0b20iOjAuMH0sIkJhY2tncm91bmQiOnsiJGlkIjoiMjUxNyIsIkNvbG9yIjp7IiRpZCI6IjI1MTgiLCJBIjowLCJSIjoyNTUsIkciOjI1NSwiQiI6MjU1fX0sIklzVmlzaWJsZSI6dHJ1ZSwiV2lkdGgiOjAuMCwiSGVpZ2h0IjowLjAsIkJvcmRlclN0eWxlIjp7IiRpZCI6IjI1MTkiLCJMaW5lQ29sb3IiOm51bGwsIkxpbmVXZWlnaHQiOjAuMCwiTGluZVR5cGUiOjAsIlBhcmVudFN0eWxlIjpudWxsfSwiUGFyZW50U3R5bGUiOm51bGx9LCJEYXRlU3R5bGUiOnsiJGlkIjoiMjUyMCIsIkZvbnRTZXR0aW5ncyI6eyIkaWQiOiIyNTIxIiwiRm9udFNpemUiOjEwLCJGb250TmFtZSI6IlNlZ29lIFVJIiwiSXNCb2xkIjp0cnVlLCJJc0l0YWxpYyI6ZmFsc2UsIklzVW5kZXJsaW5lZCI6ZmFsc2UsIlBhcmVudFN0eWxlIjpudWxsfSwiQXV0b1NpemUiOjAsIkZvcmVncm91bmQiOnsiJGlkIjoiMjUyMiIsIkNvbG9yIjp7IiRpZCI6IjI1MjM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pZCI6IjI1MjQiLCJUb3AiOjAuMCwiTGVmdCI6MC4wLCJSaWdodCI6MC4wLCJCb3R0b20iOjAuMH0sIlBhZGRpbmciOnsiJGlkIjoiMjUyNSIsIlRvcCI6MC4wLCJMZWZ0IjowLjAsIlJpZ2h0IjowLjAsIkJvdHRvbSI6MC4wfSwiQmFja2dyb3VuZCI6eyIkaWQiOiIyNTI2IiwiQ29sb3IiOnsiJGlkIjoiMjUyNyIsIkEiOjAsIlIiOjI1NSwiRyI6MjU1LCJCIjoyNTV9fSwiSXNWaXNpYmxlIjp0cnVlLCJXaWR0aCI6MC4wLCJIZWlnaHQiOjAuMCwiQm9yZGVyU3R5bGUiOnsiJGlkIjoiMjUyOCIsIkxpbmVDb2xvciI6bnVsbCwiTGluZVdlaWdodCI6MC4wLCJMaW5lVHlwZSI6MCwiUGFyZW50U3R5bGUiOm51bGx9LCJQYXJlbnRTdHlsZSI6bnVsbH0sIkRhdGVGb3JtYXQiOnsiJGlkIjoiMjUyOSIsIkZvcm1hdFN0cmluZyI6Ik0vZCIsIlNlcGFyYXRvciI6Ii8iLCJVc2VJbnRlcm5hdGlvbmFsRGF0ZUZvcm1hdCI6ZmFsc2UsIkRhdGVJc1Zpc2libGUiOnRydWUsIlRpbWVJc1Zpc2libGUiOmZhbHNlLCJIb3VyRGlnaXRzIjoxLCJBbVBtRGVzaWduYXRvciI6MiwiVHJpbTAwTWludXRlcyI6ZmFsc2UsIkxhc3RLbm93blZpc2liaWxpdHlTdGF0ZSI6eyIkaWQiOiIyNTMwIiwiRGF0ZVBhcnRJc1Zpc2libGUiOnRydWUsIlRpbWVQYXJ0SXNWaXNpYmxlIjpmYWxzZX19LCJXZWVrTnVtYmVyaW5nIjp7IiRpZCI6IjI1MzEiLCJGb3JtYXQiOjAsIklzVmlzaWJsZSI6ZmFsc2UsIkxhc3RLbm93blZpc2liaWxpdHlTdGF0ZSI6ZmFsc2V9LCJJc1Zpc2libGUiOnRydWUsIlBhcmVudFN0eWxlIjpudWxsfSwiSW5kZXgiOjMsIlBlcmNlbnRhZ2VDb21wbGV0ZSI6bnVsbCwiUG9zaXRpb24iOnsiUmF0aW8iOjAuMTYyODE5NzcwNTMwNDE4MSwiSXNDdXN0b20iOnRydWV9LCJEYXRlRm9ybWF0Ijp7IiRyZWYiOiIyNTI5In0sIldlZWtOdW1iZXJpbmciOnsiJGlkIjoiMjUzMiIsIkZvcm1hdCI6MCwiSXNWaXNpYmxlIjpmYWxzZSwiTGFzdEtub3duVmlzaWJpbGl0eVN0YXRlIjpmYWxzZX0sIlJlbGF0ZWRUYXNrSWQiOiIwMDAwMDAwMC0wMDAwLTAwMDAtMDAwMC0wMDAwMDAwMDAwMDAiLCJJZCI6IjA3YWY5ZjU2LWI1OGYtNGIxNS04M2RjLWI4NGJiZTMzOGNlYyIsIkltcG9ydElkIjpudWxsLCJUaXRsZSI6IkRlcGxveSBBSSBzb2x1dGlvbiIsIk5vdGUiOm51bGwsIkh5cGVybGluayI6eyIkaWQiOiIyNTMzIiwiQWRkcmVzcyI6bnVsbCwiU3ViQWRkcmVzcyI6bnVsbH0sIklzQ2hhbmdlZCI6ZmFsc2UsIklzTmV3IjpmYWxzZX0seyIkaWQiOiIyNTM0IiwiRGF0ZSI6IjIwMjUtMDEtMjFUMjM6NTk6MDAiLCJTdHlsZSI6eyIkaWQiOiIyNTM1IiwiU2hhcGUiOjExLCJDb25uZWN0b3JNYXJnaW4iOnsiJGlkIjoiMjUzNiIsIlRvcCI6MC4wLCJMZWZ0IjoyLjAsIlJpZ2h0IjoyLjAsIkJvdHRvbSI6MC4wfSwiQ29ubmVjdG9yU3R5bGUiOnsiJGlkIjoiMjUzNyIsIkxpbmVDb2xvciI6eyIkaWQiOiIyNTM4IiwiJHR5cGUiOiJOTFJFLkNvbW1vbi5Eb20uU29saWRDb2xvckJydXNoLCBOTFJFLkNvbW1vbiIsIkNvbG9yIjp7IiRpZCI6IjI1MzkiLCJBIjoxMjcsIlIiOjc5LCJHIjoxMjksIkIiOjE4OX19LCJMaW5lV2VpZ2h0IjoxLjAsIkxpbmVUeXBlIjowLCJQYXJlbnRTdHlsZSI6bnVsbH0sIklzQmVsb3dUaW1lYmFuZCI6ZmFsc2UsIlBvc2l0aW9uT25UYXNrIjowLCJIaWRlRGF0ZSI6ZmFsc2UsIlNoYXBlU2l6ZSI6MSwiU3BhY2luZyI6MC4wLCJQYWRkaW5nIjp7IiRpZCI6IjI1NDAiLCJUb3AiOjUuMCwiTGVmdCI6My4wLCJSaWdodCI6MC4wLCJCb3R0b20iOjIuMH0sIlNoYXBlU3R5bGUiOnsiJGlkIjoiMjU0MSIsIk1hcmdpbiI6eyIkaWQiOiIyNTQyIiwiVG9wIjowLjAsIkxlZnQiOjAuMCwiUmlnaHQiOjAuMCwiQm90dG9tIjowLjB9LCJQYWRkaW5nIjp7IiRpZCI6IjI1NDMiLCJUb3AiOjAuMCwiTGVmdCI6MC4wLCJSaWdodCI6MC4wLCJCb3R0b20iOjAuMH0sIkJhY2tncm91bmQiOnsiJGlkIjoiMjU0NCIsIkNvbG9yIjp7IiRpZCI6IjI1NDUiLCJBIjoyNTUsIlIiOjI5LCJHIjoxNjMsIkIiOjEzMX19LCJJc1Zpc2libGUiOnRydWUsIldpZHRoIjoxOC4wLCJIZWlnaHQiOjIwLjAsIkJvcmRlclN0eWxlIjp7IiRpZCI6IjI1NDYiLCJMaW5lQ29sb3IiOnsiJHJlZiI6IjI0NzcifSwiTGluZVdlaWdodCI6MC4wLCJMaW5lVHlwZSI6MCwiUGFyZW50U3R5bGUiOm51bGx9LCJQYXJlbnRTdHlsZSI6bnVsbH0sIlRpdGxlU3R5bGUiOnsiJGlkIjoiMjU0NyIsIkZvbnRTZXR0aW5ncyI6eyIkaWQiOiIyNTQ4IiwiRm9udFNpemUiOjEyLCJGb250TmFtZSI6IlNlZ29lIFVJIFNlbWlib2xkIiwiSXNCb2xkIjp0cnVlLCJJc0l0YWxpYyI6ZmFsc2UsIklzVW5kZXJsaW5lZCI6ZmFsc2UsIlBhcmVudFN0eWxlIjpudWxsfSwiQXV0b1NpemUiOjIsIkZvcmVncm91bmQiOnsiJHJlZiI6Ijc1In0sIk1heFdpZHRoIjoyMDQuMjMyMjg0NTQ1ODk4NDQsIk1heEhlaWdodCI6IkluZmluaXR5IiwiU21hcnRGb3JlZ3JvdW5kSXNBY3RpdmUiOmZhbHNlLCJIb3Jpem9udGFsQWxpZ25tZW50IjoxLCJWZXJ0aWNhbEFsaWdubWVudCI6MCwiU21hcnRGb3JlZ3JvdW5kIjpudWxsLCJCYWNrZ3JvdW5kRmlsbFR5cGUiOjAsIk1hcmdpbiI6eyIkaWQiOiIyNTQ5IiwiVG9wIjowLjAsIkxlZnQiOjAuMCwiUmlnaHQiOjAuMCwiQm90dG9tIjowLjB9LCJQYWRkaW5nIjp7IiRpZCI6IjI1NTAiLCJUb3AiOjAuMCwiTGVmdCI6MC4wLCJSaWdodCI6MC4wLCJCb3R0b20iOjAuMH0sIkJhY2tncm91bmQiOnsiJGlkIjoiMjU1MSIsIkNvbG9yIjp7IiRpZCI6IjI1NTIiLCJBIjowLCJSIjoyNTUsIkciOjI1NSwiQiI6MjU1fX0sIklzVmlzaWJsZSI6dHJ1ZSwiV2lkdGgiOjAuMCwiSGVpZ2h0IjowLjAsIkJvcmRlclN0eWxlIjp7IiRpZCI6IjI1NTMiLCJMaW5lQ29sb3IiOm51bGwsIkxpbmVXZWlnaHQiOjAuMCwiTGluZVR5cGUiOjAsIlBhcmVudFN0eWxlIjpudWxsfSwiUGFyZW50U3R5bGUiOm51bGx9LCJEYXRlU3R5bGUiOnsiJGlkIjoiMjU1NCIsIkZvbnRTZXR0aW5ncyI6eyIkaWQiOiIyNTU1IiwiRm9udFNpemUiOjEwLCJGb250TmFtZSI6IlNlZ29lIFVJIiwiSXNCb2xkIjp0cnVlLCJJc0l0YWxpYyI6ZmFsc2UsIklzVW5kZXJsaW5lZCI6ZmFsc2UsIlBhcmVudFN0eWxlIjpudWxsfSwiQXV0b1NpemUiOjAsIkZvcmVncm91bmQiOnsiJGlkIjoiMjU1NiIsIkNvbG9yIjp7IiRpZCI6IjI1NTc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pZCI6IjI1NTgiLCJUb3AiOjAuMCwiTGVmdCI6MC4wLCJSaWdodCI6MC4wLCJCb3R0b20iOjAuMH0sIlBhZGRpbmciOnsiJGlkIjoiMjU1OSIsIlRvcCI6MC4wLCJMZWZ0IjowLjAsIlJpZ2h0IjowLjAsIkJvdHRvbSI6MC4wfSwiQmFja2dyb3VuZCI6eyIkaWQiOiIyNTYwIiwiQ29sb3IiOnsiJGlkIjoiMjU2MSIsIkEiOjAsIlIiOjI1NSwiRyI6MjU1LCJCIjoyNTV9fSwiSXNWaXNpYmxlIjp0cnVlLCJXaWR0aCI6MC4wLCJIZWlnaHQiOjAuMCwiQm9yZGVyU3R5bGUiOnsiJGlkIjoiMjU2MiIsIkxpbmVDb2xvciI6bnVsbCwiTGluZVdlaWdodCI6MC4wLCJMaW5lVHlwZSI6MCwiUGFyZW50U3R5bGUiOm51bGx9LCJQYXJlbnRTdHlsZSI6bnVsbH0sIkRhdGVGb3JtYXQiOnsiJGlkIjoiMjU2MyIsIkZvcm1hdFN0cmluZyI6Ik0vZCIsIlNlcGFyYXRvciI6Ii8iLCJVc2VJbnRlcm5hdGlvbmFsRGF0ZUZvcm1hdCI6ZmFsc2UsIkRhdGVJc1Zpc2libGUiOnRydWUsIlRpbWVJc1Zpc2libGUiOmZhbHNlLCJIb3VyRGlnaXRzIjoxLCJBbVBtRGVzaWduYXRvciI6MiwiVHJpbTAwTWludXRlcyI6ZmFsc2UsIkxhc3RLbm93blZpc2liaWxpdHlTdGF0ZSI6eyIkaWQiOiIyNTY0IiwiRGF0ZVBhcnRJc1Zpc2libGUiOnRydWUsIlRpbWVQYXJ0SXNWaXNpYmxlIjpmYWxzZX19LCJXZWVrTnVtYmVyaW5nIjp7IiRpZCI6IjI1NjUiLCJGb3JtYXQiOjAsIklzVmlzaWJsZSI6ZmFsc2UsIkxhc3RLbm93blZpc2liaWxpdHlTdGF0ZSI6ZmFsc2V9LCJJc1Zpc2libGUiOnRydWUsIlBhcmVudFN0eWxlIjpudWxsfSwiSW5kZXgiOjQsIlBlcmNlbnRhZ2VDb21wbGV0ZSI6bnVsbCwiUG9zaXRpb24iOnsiUmF0aW8iOjAuMCwiSXNDdXN0b20iOmZhbHNlfSwiRGF0ZUZvcm1hdCI6eyIkcmVmIjoiMjU2MyJ9LCJXZWVrTnVtYmVyaW5nIjp7IiRpZCI6IjI1NjYiLCJGb3JtYXQiOjAsIklzVmlzaWJsZSI6ZmFsc2UsIkxhc3RLbm93blZpc2liaWxpdHlTdGF0ZSI6ZmFsc2V9LCJSZWxhdGVkVGFza0lkIjoiMDAwMDAwMDAtMDAwMC0wMDAwLTAwMDAtMDAwMDAwMDAwMDAwIiwiSWQiOiJmMDYyMWQ3OS0xNzM3LTQ3NTYtYjk2Mi1hZGI2MTIyYTI3ZmEiLCJJbXBvcnRJZCI6bnVsbCwiVGl0bGUiOiJDb25kdWN0IHBvc3QtaW1wbGVtZW50YXRpb24gcmV2aWV3IiwiTm90ZSI6bnVsbCwiSHlwZXJsaW5rIjp7IiRpZCI6IjI1NjciLCJBZGRyZXNzIjpudWxsLCJTdWJBZGRyZXNzIjpudWxsfSwiSXNDaGFuZ2VkIjpmYWxzZSwiSXNOZXciOmZhbHNlfSx7IiRpZCI6IjI1NjgiLCJEYXRlIjoiMjAyNS0wNS0wNFQyMzo1OTowMCIsIlN0eWxlIjp7IiRpZCI6IjI1NjkiLCJTaGFwZSI6MTEsIkNvbm5lY3Rvck1hcmdpbiI6eyIkaWQiOiIyNTcwIiwiVG9wIjowLjAsIkxlZnQiOjIuMCwiUmlnaHQiOjIuMCwiQm90dG9tIjowLjB9LCJDb25uZWN0b3JTdHlsZSI6eyIkaWQiOiIyNTcxIiwiTGluZUNvbG9yIjp7IiRpZCI6IjI1NzIiLCIkdHlwZSI6Ik5MUkUuQ29tbW9uLkRvbS5Tb2xpZENvbG9yQnJ1c2gsIE5MUkUuQ29tbW9uIiwiQ29sb3IiOnsiJGlkIjoiMjU3MyIsIkEiOjEyNywiUiI6NzksIkciOjEyOSwiQiI6MTg5fX0sIkxpbmVXZWlnaHQiOjEuMCwiTGluZVR5cGUiOjAsIlBhcmVudFN0eWxlIjpudWxsfSwiSXNCZWxvd1RpbWViYW5kIjpmYWxzZSwiUG9zaXRpb25PblRhc2siOjAsIkhpZGVEYXRlIjpmYWxzZSwiU2hhcGVTaXplIjoxLCJTcGFjaW5nIjowLjAsIlBhZGRpbmciOnsiJGlkIjoiMjU3NCIsIlRvcCI6NS4wLCJMZWZ0IjozLjAsIlJpZ2h0IjowLjAsIkJvdHRvbSI6Mi4wfSwiU2hhcGVTdHlsZSI6eyIkaWQiOiIyNTc1IiwiTWFyZ2luIjp7IiRpZCI6IjI1NzYiLCJUb3AiOjAuMCwiTGVmdCI6MC4wLCJSaWdodCI6MC4wLCJCb3R0b20iOjAuMH0sIlBhZGRpbmciOnsiJGlkIjoiMjU3NyIsIlRvcCI6MC4wLCJMZWZ0IjowLjAsIlJpZ2h0IjowLjAsIkJvdHRvbSI6MC4wfSwiQmFja2dyb3VuZCI6eyIkaWQiOiIyNTc4IiwiQ29sb3IiOnsiJGlkIjoiMjU3OSIsIkEiOjI1NSwiUiI6MjksIkciOjE2MywiQiI6MTMxfX0sIklzVmlzaWJsZSI6dHJ1ZSwiV2lkdGgiOjE4LjAsIkhlaWdodCI6MjAuMCwiQm9yZGVyU3R5bGUiOnsiJGlkIjoiMjU4MCIsIkxpbmVDb2xvciI6eyIkcmVmIjoiMjQ3NyJ9LCJMaW5lV2VpZ2h0IjowLjAsIkxpbmVUeXBlIjowLCJQYXJlbnRTdHlsZSI6bnVsbH0sIlBhcmVudFN0eWxlIjpudWxsfSwiVGl0bGVTdHlsZSI6eyIkaWQiOiIyNTgxIiwiRm9udFNldHRpbmdzIjp7IiRpZCI6IjI1ODIiLCJGb250U2l6ZSI6MTIsIkZvbnROYW1lIjoiU2Vnb2UgVUkgU2VtaWJvbGQiLCJJc0JvbGQiOnRydWUsIklzSXRhbGljIjpmYWxzZSwiSXNVbmRlcmxpbmVkIjpmYWxzZSwiUGFyZW50U3R5bGUiOm51bGx9LCJBdXRvU2l6ZSI6MCwiRm9yZWdyb3VuZCI6eyIkcmVmIjoiNzUifSwiTWF4V2lkdGgiOjIwMC4wLCJNYXhIZWlnaHQiOiJJbmZpbml0eSIsIlNtYXJ0Rm9yZWdyb3VuZElzQWN0aXZlIjpmYWxzZSwiSG9yaXpvbnRhbEFsaWdubWVudCI6MSwiVmVydGljYWxBbGlnbm1lbnQiOjAsIlNtYXJ0Rm9yZWdyb3VuZCI6bnVsbCwiQmFja2dyb3VuZEZpbGxUeXBlIjowLCJNYXJnaW4iOnsiJGlkIjoiMjU4MyIsIlRvcCI6MC4wLCJMZWZ0IjowLjAsIlJpZ2h0IjowLjAsIkJvdHRvbSI6MC4wfSwiUGFkZGluZyI6eyIkaWQiOiIyNTg0IiwiVG9wIjowLjAsIkxlZnQiOjAuMCwiUmlnaHQiOjAuMCwiQm90dG9tIjowLjB9LCJCYWNrZ3JvdW5kIjp7IiRpZCI6IjI1ODUiLCJDb2xvciI6eyIkaWQiOiIyNTg2IiwiQSI6MCwiUiI6MjU1LCJHIjoyNTUsIkIiOjI1NX19LCJJc1Zpc2libGUiOnRydWUsIldpZHRoIjowLjAsIkhlaWdodCI6MC4wLCJCb3JkZXJTdHlsZSI6eyIkaWQiOiIyNTg3IiwiTGluZUNvbG9yIjpudWxsLCJMaW5lV2VpZ2h0IjowLjAsIkxpbmVUeXBlIjowLCJQYXJlbnRTdHlsZSI6bnVsbH0sIlBhcmVudFN0eWxlIjpudWxsfSwiRGF0ZVN0eWxlIjp7IiRpZCI6IjI1ODgiLCJGb250U2V0dGluZ3MiOnsiJGlkIjoiMjU4OSIsIkZvbnRTaXplIjoxMCwiRm9udE5hbWUiOiJTZWdvZSBVSSIsIklzQm9sZCI6dHJ1ZSwiSXNJdGFsaWMiOmZhbHNlLCJJc1VuZGVybGluZWQiOmZhbHNlLCJQYXJlbnRTdHlsZSI6bnVsbH0sIkF1dG9TaXplIjowLCJGb3JlZ3JvdW5kIjp7IiRpZCI6IjI1OTAiLCJDb2xvciI6eyIkaWQiOiIyNTkx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aWQiOiIyNTkyIiwiVG9wIjowLjAsIkxlZnQiOjAuMCwiUmlnaHQiOjAuMCwiQm90dG9tIjowLjB9LCJQYWRkaW5nIjp7IiRpZCI6IjI1OTMiLCJUb3AiOjAuMCwiTGVmdCI6MC4wLCJSaWdodCI6MC4wLCJCb3R0b20iOjAuMH0sIkJhY2tncm91bmQiOnsiJGlkIjoiMjU5NCIsIkNvbG9yIjp7IiRpZCI6IjI1OTUiLCJBIjowLCJSIjoyNTUsIkciOjI1NSwiQiI6MjU1fX0sIklzVmlzaWJsZSI6dHJ1ZSwiV2lkdGgiOjAuMCwiSGVpZ2h0IjowLjAsIkJvcmRlclN0eWxlIjp7IiRpZCI6IjI1OTYiLCJMaW5lQ29sb3IiOm51bGwsIkxpbmVXZWlnaHQiOjAuMCwiTGluZVR5cGUiOjAsIlBhcmVudFN0eWxlIjpudWxsfSwiUGFyZW50U3R5bGUiOm51bGx9LCJEYXRlRm9ybWF0Ijp7IiRpZCI6IjI1OTciLCJGb3JtYXRTdHJpbmciOiJNL2QiLCJTZXBhcmF0b3IiOiIvIiwiVXNlSW50ZXJuYXRpb25hbERhdGVGb3JtYXQiOmZhbHNlLCJEYXRlSXNWaXNpYmxlIjp0cnVlLCJUaW1lSXNWaXNpYmxlIjpmYWxzZSwiSG91ckRpZ2l0cyI6MSwiQW1QbURlc2lnbmF0b3IiOjIsIlRyaW0wME1pbnV0ZXMiOmZhbHNlLCJMYXN0S25vd25WaXNpYmlsaXR5U3RhdGUiOnsiJGlkIjoiMjU5OCIsIkRhdGVQYXJ0SXNWaXNpYmxlIjp0cnVlLCJUaW1lUGFydElzVmlzaWJsZSI6ZmFsc2V9fSwiV2Vla051bWJlcmluZyI6eyIkaWQiOiIyNTk5IiwiRm9ybWF0IjowLCJJc1Zpc2libGUiOmZhbHNlLCJMYXN0S25vd25WaXNpYmlsaXR5U3RhdGUiOmZhbHNlfSwiSXNWaXNpYmxlIjp0cnVlLCJQYXJlbnRTdHlsZSI6bnVsbH0sIkluZGV4Ijo1LCJQZXJjZW50YWdlQ29tcGxldGUiOm51bGwsIlBvc2l0aW9uIjp7IlJhdGlvIjowLjAsIklzQ3VzdG9tIjpmYWxzZX0sIkRhdGVGb3JtYXQiOnsiJHJlZiI6IjI1OTcifSwiV2Vla051bWJlcmluZyI6eyIkaWQiOiIyNjAwIiwiRm9ybWF0IjowLCJJc1Zpc2libGUiOmZhbHNlLCJMYXN0S25vd25WaXNpYmlsaXR5U3RhdGUiOmZhbHNlfSwiUmVsYXRlZFRhc2tJZCI6IjAwMDAwMDAwLTAwMDAtMDAwMC0wMDAwLTAwMDAwMDAwMDAwMCIsIklkIjoiMDg3NzVlMjQtN2Y4OC00MDc0LTg5NjYtNTA4MjNlNzYzN2E5IiwiSW1wb3J0SWQiOm51bGwsIlRpdGxlIjoiSGFuZG92ZXIgdG8gSVQiLCJOb3RlIjpudWxsLCJIeXBlcmxpbmsiOnsiJGlkIjoiMjYwMSIsIkFkZHJlc3MiOiIiLCJTdWJBZGRyZXNzIjoiIn0sIklzQ2hhbmdlZCI6ZmFsc2UsIklzTmV3IjpmYWxzZX1dLCJUYXNrcyI6W10sIlN3aW1sYW5lcyI6W10sIk1zUHJvamVjdEl0ZW1zVHJlZSI6eyIkaWQiOiIyNjAyIiwiUm9vdCI6eyJJbXBvcnRJZCI6bnVsbCwiSXNJbXBvcnRlZCI6ZmFsc2UsIkNoaWxkcmVuIjpbXX19LCJNZXRhZGF0YSI6eyIkaWQiOiIyNjAzIiwiUmVjZW50Q29sb3JzQ29sbGVjdGlvbiI6IltdIiwiU291cmNlVGVtcGxhdGUiOiJ7XCIkaWRcIjpcIjFcIixcIklkXCI6XCJjYzI2Zjg2My0yN2NlLTQ4MGUtYTU4OS1iM2YxMmYyZDZlYjBcIixcIkN1bHR1cmVJbmZvTmFtZVwiOlwiZW4tVVNcIixcIlZlcnNpb25cIjp7XCIkaWRcIjpcIjJcIixcIlRlbXBsYXRlRG9tVmVyc2lvblwiOlwiMS40LjBcIn0sXCJFZmZlY3RcIjowLFwiU3R5bGVcIjp7XCIkaWRcIjpcIjNcIixcIlRpbWViYW5kU3R5bGVcIjp7XCIkaWRcIjpcIjRcIixcIlNjYWxlTWFya2luZ1wiOjA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U3dpbWxhbmVNaWxlc3RvbmVTdHlsZVwiOntcIiRpZFwiOlwiMTE0XCIsXCJUaXRsZVN0eWxlXCI6e1wiJGlkXCI6XCIxMTVcIixcIkZvbnRTZXR0aW5nc1wiOntcIiRpZFwiOlwiMTE2XCIsXCJGb250U2l6ZVwiOjExLFwiRm9udE5hbWVcIjpcIkNhbGlicmlcIixcIklzQm9sZFwiOnRydWUsXCJJc0l0YWxpY1wiOmZhbHNlLFwiSXNVbmRlcmxpbmVkXCI6ZmFsc2V9LFwiQXV0b1NpemVcIjowLFwiRm9yZWdyb3VuZFwiOntcIiRpZFwiOlwiMTE3XCIsXCJDb2xvclwiOntcIiRpZFwiOlwiMTE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aWRcIjpcIjEyMlwiLFwiQVwiOjAsXCJSXCI6MCxcIkdcIjowLFwiQlwiOjB9fSxcIklzVmlzaWJsZVwiOnRydWUsXCJXaWR0aFwiOjAuMCxcIkhlaWdodFwiOjAuMCxcIkJvcmRlclN0eWxlXCI6bnVsbH0sXCJEYXRlU3R5bGVcIjp7XCIkaWRcIjpcIjEyM1wiLFwiRm9udFNldHRpbmdzXCI6e1wiJGlkXCI6XCIxMjRcIixcIkZvbnRTaXplXCI6MTAsXCJGb250TmFtZVwiOlwiQ2FsaWJyaVwiLFwiSXNCb2xkXCI6ZmFsc2UsXCJJc0l0YWxpY1wiOmZhbHNlLFwiSXNVbmRlcmxpbmVkXCI6ZmFsc2V9LFwiQXV0b1NpemVcIjowLFwiRm9yZWdyb3VuZFwiOntcIiRpZFwiOlwiMTI1XCIsXCJDb2xvclwiOntcIiRpZFwiOlwiMTI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jdcIixcIlRvcFwiOjAuMCxcIkxlZnRcIjowLjAsXCJSaWdodFwiOjAuMCxcIkJvdHRvbVwiOjAuMH0sXCJQYWRkaW5nXCI6e1wiJGlkXCI6XCIxMjhcIixcIlRvcFwiOjAuMCxcIkxlZnRcIjowLjAsXCJSaWdodFwiOjAuMCxcIkJvdHRvbVwiOjAuMH0sXCJCYWNrZ3JvdW5kXCI6e1wiJGlkXCI6XCIxMjlcIixcIkNvbG9yXCI6e1wiJGlkXCI6XCIxMzBcIixcIkFcIjowLFwiUlwiOjAsXCJHXCI6MCxcIkJcIjowfX0sXCJJc1Zpc2libGVcIjp0cnVlLFwiV2lkdGhcIjowLjAsXCJIZWlnaHRcIjowLjAsXCJCb3JkZXJTdHlsZVwiOm51bGx9LFwiVGl0bGVQb3NpdGlvblwiOjIsXCJEYXRlUG9zaXRpb25cIjpcIkxlZnRcIixcIlNoYXBlVHlwZVwiOjIsXCJTaGFwZVNpemVcIjoxLFwiU2hhcGVTdHlsZVwiOntcIiRpZFwiOlwiMTMxXCI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I1NSxcIlJcIjowLFwiR1wiOjExNCxcIkJcIjoxODh9fSxcIklzVmlzaWJsZVwiOnRydWUsXCJXaWR0aFwiOjEzLjAsXCJIZWlnaHRcIjoxMy4wLFwiQm9yZGVyU3R5bGVcIjp7XCIkaWRcIjpcIjEzNlwiLFwiTGluZUNvbG9yXCI6e1wiJGlkXCI6XCIxMzdcIixcIiR0eXBlXCI6XCJOTFJFLkNvbW1vbi5Eb20uU29saWRDb2xvckJydXNoLCBOTFJFLkNvbW1vblwiLFwiQ29sb3JcIjp7XCIkaWRcIjpcIjEzOFwiLFwiQVwiOjI1NSxcIlJcIjoyNTUsXCJHXCI6MCxcIkJcIjowfX0sXCJMaW5lV2VpZ2h0XCI6MC4wLFwiTGluZVR5cGVcIjowfX0sXCJEYXRlRm9ybWF0XCI6e1wiJHJlZlwiOlwiMTEzXCJ9LFwiSXNWaXNpYmxlXCI6dHJ1ZSxcIkdyb3VwSWRcIjpudWxsLFwiU3BhY2luZ1wiOjV9LFwiRGVmYXVsdFRhc2tTdHlsZVwiOntcIiRpZFwiOlwiMTM5XCIsXCJTaGFwZVwiOjEsXCJTaGFwZVRoaWNrbmVzc1wiOjAsXCJEdXJhdGlvbkZvcm1hdFwiOjAsXCJQZXJjZW50YWdlQ29tcGxldGVTdHlsZVwiOntcIiRpZFwiOlwiMTQwXCIsXCJGb250U2V0dGluZ3NcIjp7XCIkaWRcIjpcIjE0MVwiLFwiRm9udFNpemVcIjoxMCxcIkZvbnROYW1lXCI6XCJDYWxpYnJpXCIsXCJJc0JvbGRcIjpmYWxzZSxcIklzSXRhbGljXCI6ZmFsc2UsXCJJc1VuZGVybGluZWRcIjpmYWxzZX0sXCJBdXRvU2l6ZVwiOjAsXCJGb3JlZ3JvdW5kXCI6e1wiJGlkXCI6XCIxNDJcIixcIkNvbG9yXCI6e1wiJGlkXCI6XCIxNDN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DRcIixcIlRvcFwiOjAuMCxcIkxlZnRcIjowLjAsXCJSaWdodFwiOjAuMCxcIkJvdHRvbVwiOjAuMH0sXCJQYWRkaW5nXCI6e1wiJGlkXCI6XCIxNDVcIixcIlRvcFwiOjAuMCxcIkxlZnRcIjowLjAsXCJSaWdodFwiOjAuMCxcIkJvdHRvbVwiOjAuMH0sXCJCYWNrZ3JvdW5kXCI6e1wiJGlkXCI6XCIxNDZcIixcIkNvbG9yXCI6e1wiJHJlZlwiOlwiMzZcIn19LFwiSXNWaXNpYmxlXCI6dHJ1ZSxcIldpZHRoXCI6MC4wLFwiSGVpZ2h0XCI6MC4wLFwiQm9yZGVyU3R5bGVcIjpudWxsfSxcIkR1cmF0aW9uU3R5bGVcIjp7XCIkaWRcIjpcIjE0N1wiLFwiRm9udFNldHRpbmdzXCI6e1wiJGlkXCI6XCIxNDhcIixcIkZvbnRTaXplXCI6MTAsXCJGb250TmFtZVwiOlwiQ2FsaWJyaVwiLFwiSXNCb2xkXCI6ZmFsc2UsXCJJc0l0YWxpY1wiOmZhbHNlLFwiSXNVbmRlcmxpbmVkXCI6ZmFsc2V9LFwiQXV0b1NpemVcIjowLFwiRm9yZWdyb3VuZFwiOntcIiRpZFwiOlwiMTQ5XCIsXCJDb2xvclwiOntcIiRpZFwiOlwiMTUw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UxXCIsXCJUb3BcIjowLjAsXCJMZWZ0XCI6MC4wLFwiUmlnaHRcIjowLjAsXCJCb3R0b21cIjowLjB9LFwiUGFkZGluZ1wiOntcIiRpZFwiOlwiMTUyXCIsXCJUb3BcIjowLjAsXCJMZWZ0XCI6MC4wLFwiUmlnaHRcIjowLjAsXCJCb3R0b21cIjowLjB9LFwiQmFja2dyb3VuZFwiOntcIiRpZFwiOlwiMTUzXCIsXCJDb2xvclwiOntcIiRyZWZcIjpcIjM2XCJ9fSxcIklzVmlzaWJsZVwiOnRydWUsXCJXaWR0aFwiOjAuMCxcIkhlaWdodFwiOjAuMCxcIkJvcmRlclN0eWxlXCI6bnVsbH0sXCJIb3Jpem9udGFsQ29ubmVjdG9yU3R5bGVcIjp7XCIkaWRcIjpcIjE1NFwiLFwiTGluZUNvbG9yXCI6e1wiJGlkXCI6XCIxNTVcIixcIiR0eXBlXCI6XCJOTFJFLkNvbW1vbi5Eb20uU29saWRDb2xvckJydXNoLCBOTFJFLkNvbW1vblwiLFwiQ29sb3JcIjp7XCIkaWRcIjpcIjE1NlwiLFwiQVwiOjI1NSxcIlJcIjoyMDQsXCJHXCI6MjA0LFwiQlwiOjIwNH19LFwiTGluZVdlaWdodFwiOjEuMCxcIkxpbmVUeXBlXCI6MH0sXCJWZXJ0aWNhbENvbm5lY3RvclN0eWxlXCI6e1wiJGlkXCI6XCIxNTdcIixcIkxpbmVDb2xvclwiOntcIiRpZFwiOlwiMTU4XCIsXCIkdHlwZVwiOlwiTkxSRS5Db21tb24uRG9tLlNvbGlkQ29sb3JCcnVzaCwgTkxSRS5Db21tb25cIixcIkNvbG9yXCI6e1wiJGlkXCI6XCIxNTl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YwXCIsXCJNYXJnaW5cIjp7XCIkaWRcIjpcIjE2MVwiLFwiVG9wXCI6MC4wLFwiTGVmdFwiOjQuMCxcIlJpZ2h0XCI6NC4wLFwiQm90dG9tXCI6MC4wfSxcIlBhZGRpbmdcIjp7XCIkaWRcIjpcIjE2MlwiLFwiVG9wXCI6MC4wLFwiTGVmdFwiOjAuMCxcIlJpZ2h0XCI6MC4wLFwiQm90dG9tXCI6MC4wfSxcIkJhY2tncm91bmRcIjp7XCIkaWRcIjpcIjE2M1wiLFwiQ29sb3JcIjp7XCIkaWRcIjpcIjE2NFwiLFwiQVwiOjI1NSxcIlJcIjowLFwiR1wiOjExNCxcIkJcIjoxODh9fSxcIklzVmlzaWJsZVwiOnRydWUsXCJXaWR0aFwiOjAuMCxcIkhlaWdodFwiOjEwLjAsXCJCb3JkZXJTdHlsZVwiOntcIiRpZFwiOlwiMTY1XCIsXCJMaW5lQ29sb3JcIjp7XCIkaWRcIjpcIjE2NlwiLFwiJHR5cGVcIjpcIk5MUkUuQ29tbW9uLkRvbS5Tb2xpZENvbG9yQnJ1c2gsIE5MUkUuQ29tbW9uXCIsXCJDb2xvclwiOntcIiRpZFwiOlwiMTY3XCIsXCJBXCI6MjU1LFwiUlwiOjI1NSxcIkdcIjowLFwiQlwiOjB9fSxcIkxpbmVXZWlnaHRcIjowLjAsXCJMaW5lVHlwZVwiOjB9fSxcIlRpdGxlU3R5bGVcIjp7XCIkaWRcIjpcIjE2OFwiLFwiRm9udFNldHRpbmdzXCI6e1wiJGlkXCI6XCIxNjlcIixcIkZvbnRTaXplXCI6MTEsXCJGb250TmFtZVwiOlwiQ2FsaWJyaVwiLFwiSXNCb2xkXCI6dHJ1ZSxcIklzSXRhbGljXCI6ZmFsc2UsXCJJc1VuZGVybGluZWRcIjpmYWxzZX0sXCJBdXRvU2l6ZVwiOjAsXCJGb3JlZ3JvdW5kXCI6e1wiJGlkXCI6XCIxNzBcIixcIkNvbG9yXCI6e1wiJGlkXCI6XCIxNzF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cyXCIsXCJUb3BcIjowLjAsXCJMZWZ0XCI6MC4wLFwiUmlnaHRcIjowLjAsXCJCb3R0b21cIjowLjB9LFwiUGFkZGluZ1wiOntcIiRpZFwiOlwiMTczXCIsXCJUb3BcIjowLjAsXCJMZWZ0XCI6MC4wLFwiUmlnaHRcIjowLjAsXCJCb3R0b21cIjowLjB9LFwiQmFja2dyb3VuZFwiOntcIiRpZFwiOlwiMTc0XCIsXCJDb2xvclwiOntcIiRyZWZcIjpcIjM2XCJ9fSxcIklzVmlzaWJsZVwiOnRydWUsXCJXaWR0aFwiOjAuMCxcIkhlaWdodFwiOjAuMCxcIkJvcmRlclN0eWxlXCI6bnVsbH0sXCJEYXRlU3R5bGVcIjp7XCIkaWRcIjpcIjE3NVwiLFwiRm9udFNldHRpbmdzXCI6e1wiJGlkXCI6XCIxNzZcIixcIkZvbnRTaXplXCI6MTAsXCJGb250TmFtZVwiOlwiQ2FsaWJyaVwiLFwiSXNCb2xkXCI6ZmFsc2UsXCJJc0l0YWxpY1wiOmZhbHNlLFwiSXNVbmRlcmxpbmVkXCI6ZmFsc2V9LFwiQXV0b1NpemVcIjowLFwiRm9yZWdyb3VuZFwiOntcIiRpZFwiOlwiMTc3XCIsXCJDb2xvclwiOntcIiRpZFwiOlwiMTc4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zlcIixcIlRvcFwiOjAuMCxcIkxlZnRcIjowLjAsXCJSaWdodFwiOjAuMCxcIkJvdHRvbVwiOjAuMH0sXCJQYWRkaW5nXCI6e1wiJGlkXCI6XCIxODBcIixcIlRvcFwiOjAuMCxcIkxlZnRcIjowLjAsXCJSaWdodFwiOjAuMCxcIkJvdHRvbVwiOjAuMH0sXCJCYWNrZ3JvdW5kXCI6e1wiJGlkXCI6XCIxODFcIixcIkNvbG9yXCI6e1wiJHJlZlwiOlwiMzZcIn19LFwiSXNWaXNpYmxlXCI6dHJ1ZSxcIldpZHRoXCI6MC4wLFwiSGVpZ2h0XCI6MC4wLFwiQm9yZGVyU3R5bGVcIjpudWxsfSxcIkRhdGVGb3JtYXRcIjp7XCIkaWRcIjpcIjE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gzXCIsXCJIZWFkZXJTdHlsZVwiOntcIiRpZFwiOlwiMTg0XCIsXCJUZXh0U3R5bGVcIjp7XCIkaWRcIjpcIjE4NVwiLFwiRm9udFNldHRpbmdzXCI6e1wiJGlkXCI6XCIxODZcIixcIkZvbnRTaXplXCI6MTIsXCJGb250TmFtZVwiOlwiQ2FsaWJyaVwiLFwiSXNCb2xkXCI6ZmFsc2UsXCJJc0l0YWxpY1wiOmZhbHNlLFwiSXNVbmRlcmxpbmVkXCI6ZmFsc2V9LFwiQXV0b1NpemVcIjowLFwiRm9yZWdyb3VuZFwiOntcIiRpZFwiOlwiMTg3XCIsXCJDb2xvclwiOntcIiRpZFwiOlwiMTg4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g5XCIsXCJUb3BcIjowLjAsXCJMZWZ0XCI6MC4wLFwiUmlnaHRcIjowLjAsXCJCb3R0b21cIjowLjB9LFwiUGFkZGluZ1wiOntcIiRpZFwiOlwiMTkwXCIsXCJUb3BcIjowLjAsXCJMZWZ0XCI6MC4wLFwiUmlnaHRcIjowLjAsXCJCb3R0b21cIjowLjB9LFwiQmFja2dyb3VuZFwiOm51bGwsXCJJc1Zpc2libGVcIjpmYWxzZSxcIldpZHRoXCI6MC4wLFwiSGVpZ2h0XCI6MC4wLFwiQm9yZGVyU3R5bGVcIjpudWxsfSxcIlJlY3RhbmdsZVN0eWxlXCI6e1wiJGlkXCI6XCIxOTFcIixcIk1hcmdpblwiOntcIiRpZFwiOlwiMTkyXCIsXCJUb3BcIjowLjAsXCJMZWZ0XCI6MC4wLFwiUmlnaHRcIjowLjAsXCJCb3R0b21cIjowLjB9LFwiUGFkZGluZ1wiOntcIiRpZFwiOlwiMTkzXCIsXCJUb3BcIjowLjAsXCJMZWZ0XCI6MC4wLFwiUmlnaHRcIjowLjAsXCJCb3R0b21cIjowLjB9LFwiQmFja2dyb3VuZFwiOntcIiRpZFwiOlwiMTk0XCIsXCJDb2xvclwiOntcIiRpZFwiOlwiMTk1XCIsXCJBXCI6MTI3LFwiUlwiOjkxLFwiR1wiOjE1NSxcIkJcIjoyMTN9fSxcIklzVmlzaWJsZVwiOmZhbHNlLFwiV2lkdGhcIjowLjAsXCJIZWlnaHRcIjowLjAsXCJCb3JkZXJTdHlsZVwiOntcIiRpZFwiOlwiMTk2XCIsXCJMaW5lQ29sb3JcIjp7XCIkaWRcIjpcIjE5N1wiLFwiJHR5cGVcIjpcIk5MUkUuQ29tbW9uLkRvbS5Tb2xpZENvbG9yQnJ1c2gsIE5MUkUuQ29tbW9uXCIsXCJDb2xvclwiOntcIiRpZFwiOlwiMTk4XCIsXCJBXCI6MjU1LFwiUlwiOjI1NSxcIkdcIjowLFwiQlwiOjB9fSxcIkxpbmVXZWlnaHRcIjowLjAsXCJMaW5lVHlwZVwiOjB9fSxcIlRleHRJc1ZlcnRpY2FsXCI6ZmFsc2V9LFwiQmFja2dyb3VuZFN0eWxlXCI6e1wiJGlkXCI6XCIxOTlcIixcIk1hcmdpblwiOntcIiRpZFwiOlwiMjAwXCIsXCJUb3BcIjowLjAsXCJMZWZ0XCI6MC4wLFwiUmlnaHRcIjowLjAsXCJCb3R0b21cIjowLjB9LFwiUGFkZGluZ1wiOntcIiRpZFwiOlwiMjAxXCIsXCJUb3BcIjowLjAsXCJMZWZ0XCI6MC4wLFwiUmlnaHRcIjowLjAsXCJCb3R0b21cIjowLjB9LFwiQmFja2dyb3VuZFwiOntcIiRpZFwiOlwiMjAyXCIsXCJDb2xvclwiOntcIiRpZFwiOlwiMjAzXCIsXCJBXCI6MzgsXCJSXCI6OTEsXCJHXCI6MTU1LFwiQlwiOjIxM319LFwiSXNWaXNpYmxlXCI6dHJ1ZSxcIldpZHRoXCI6MC4wLFwiSGVpZ2h0XCI6MC4wLFwiQm9yZGVyU3R5bGVcIjp7XCIkaWRcIjpcIjIwNFwiLFwiTGluZUNvbG9yXCI6e1wiJGlkXCI6XCIyMDVcIixcIiR0eXBlXCI6XCJOTFJFLkNvbW1vbi5Eb20uU29saWRDb2xvckJydXNoLCBOTFJFLkNvbW1vblwiLFwiQ29sb3JcIjp7XCIkaWRcIjpcIjIwNlwiLFwiQVwiOjI1NSxcIlJcIjoyNTUsXCJHXCI6MCxcIkJcIjowfX0sXCJMaW5lV2VpZ2h0XCI6MC4wLFwiTGluZVR5cGVcIjowfX0sXCJJc0Fib3ZlVGltZWJhbmRcIjpmYWxzZX0sXCJEZWZhdWx0U3dpbWxhbmVWMlN0eWxlXCI6e1wiJGlkXCI6XCIyMDdcIixcIkhlYWRlclN0eWxlXCI6e1wiJGlkXCI6XCIyMDhcIixcIlRleHRTdHlsZVwiOntcIiRpZFwiOlwiMjA5XCIsXCJGb250U2V0dGluZ3NcIjp7XCIkaWRcIjpcIjIxMFwiLFwiRm9udFNpemVcIjoxMixcIkZvbnROYW1lXCI6XCJDYWxpYnJpXCIsXCJJc0JvbGRcIjpmYWxzZSxcIklzSXRhbGljXCI6ZmFsc2UsXCJJc1VuZGVybGluZWRcIjpmYWxzZX0sXCJBdXRvU2l6ZVwiOjIsXCJGb3JlZ3JvdW5kXCI6e1wiJGlkXCI6XCIyMTFcIixcIkNvbG9yXCI6e1wiJGlkXCI6XCIyMTJcIixcIkFcIjoyNTUsXCJSXCI6MjU1LFwiR1wiOjI1NSxcIkJcIjoyNTV9fSxcIkJhY2tncm91bmRGaWxsVHlwZVwiOjAsXCJNYXhXaWR0aFwiOlwiSW5maW5pdHlcIixcIk1heEhlaWdodFwiOjAuMCxcIlNtYXJ0Rm9yZWdyb3VuZElzQWN0aXZlXCI6ZmFsc2UsXCJIb3Jpem9udGFsQWxpZ25tZW50XCI6MCxcIlZlcnRpY2FsQWxpZ25tZW50XCI6MCxcIlNtYXJ0Rm9yZWdyb3VuZFwiOm51bGwsXCJNYXJnaW5cIjp7XCIkaWRcIjpcIjIxM1wiLFwiVG9wXCI6MC4wLFwiTGVmdFwiOjAuMCxcIlJpZ2h0XCI6MC4wLFwiQm90dG9tXCI6MC4wfSxcIlBhZGRpbmdcIjp7XCIkaWRcIjpcIjIxNFwiLFwiVG9wXCI6MC4wLFwiTGVmdFwiOjAuMCxcIlJpZ2h0XCI6MC4wLFwiQm90dG9tXCI6MC4wfSxcIkJhY2tncm91bmRcIjpudWxsLFwiSXNWaXNpYmxlXCI6dHJ1ZSxcIldpZHRoXCI6MC4wLFwiSGVpZ2h0XCI6MC4wLFwiQm9yZGVyU3R5bGVcIjpudWxsfSxcIlJlY3RhbmdsZVN0eWxlXCI6e1wiJGlkXCI6XCIyMTVcIi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jU1LFwiUlwiOjY4LFwiR1wiOjExNCxcIkJcIjoxOTZ9fSxcIklzVmlzaWJsZVwiOnRydWUsXCJXaWR0aFwiOjAuMCxcIkhlaWdodFwiOjAuMCxcIkJvcmRlclN0eWxlXCI6e1wiJGlkXCI6XCIyMjBcIixcIkxpbmVDb2xvclwiOntcIiRpZFwiOlwiMjIxXCIsXCIkdHlwZVwiOlwiTkxSRS5Db21tb24uRG9tLlNvbGlkQ29sb3JCcnVzaCwgTkxSRS5Db21tb25cIixcIkNvbG9yXCI6e1wiJGlkXCI6XCIyMjJcIixcIkFcIjoyNTUsXCJSXCI6MjU1LFwiR1wiOjAsXCJCXCI6MH19LFwiTGluZVdlaWdodFwiOjAuMCxcIkxpbmVUeXBlXCI6MH19LFwiVGV4dElzVmVydGljYWxcIjpmYWxzZX0sXCJCYWNrZ3JvdW5kU3R5bGVcIjp7XCIkaWRcIjpcIjIyM1wiLFwiTWFyZ2luXCI6bnVsbCxcIlBhZGRpbmdcIjpudWxsLFwiQmFja2dyb3VuZFwiOntcIiRpZFwiOlwiMjI0XCIsXCJDb2xvclwiOntcIiRpZFwiOlwiMjI1XCIsXCJBXCI6NTEsXCJSXCI6MTY1LFwiR1wiOjE2NSxcIkJcIjoxNjV9fSxcIklzVmlzaWJsZVwiOmZhbHNlLFwiV2lkdGhcIjowLjAsXCJIZWlnaHRcIjowLjAsXCJCb3JkZXJTdHlsZVwiOntcIiRpZFwiOlwiMjI2XCIsXCJMaW5lQ29sb3JcIjp7XCIkaWRcIjpcIjIyN1wiLFwiJHR5cGVcIjpcIk5MUkUuQ29tbW9uLkRvbS5Tb2xpZENvbG9yQnJ1c2gsIE5MUkUuQ29tbW9uXCIsXCJDb2xvclwiOntcIiRpZFwiOlwiMjI4XCIsXCJBXCI6MjU1LFwiUlwiOjI1NSxcIkdcIjowLFwiQlwiOjB9fSxcIkxpbmVXZWlnaHRcIjowLjAsXCJMaW5lVHlwZVwiOjB9fSxcIklzQWJvdmVUaW1lYmFuZFwiOmZhbHNlLFwiU3dpbWxhbmVEZWZhdWx0QWN0aXZpdHlTdHlsZVwiOntcIiRpZFwiOlwiMjI5XCIsXCJIZWFkZXJTdHlsZVwiOntcIiRpZFwiOlwiMjMwXCIsXCJUZXh0U3R5bGVcIjp7XCIkaWRcIjpcIjIzMVwiLFwiRm9udFNldHRpbmdzXCI6e1wiJGlkXCI6XCIyMzJcIixcIkZvbnRTaXplXCI6MTEsXCJGb250TmFtZVwiOlwiQ2FsaWJyaVwiLFwiSXNCb2xkXCI6ZmFsc2UsXCJJc0l0YWxpY1wiOmZhbHNlLFwiSXNVbmRlcmxpbmVkXCI6ZmFsc2V9LFwiQXV0b1NpemVcIjoyLFwiRm9yZWdyb3VuZFwiOntcIiRpZFwiOlwiMjMzXCIsXCJDb2xvclwiOntcIiRpZFwiOlwiMjM0XCIsXCJBXCI6MjU1LFwiUlwiOjAsXCJHXCI6MCxcIkJcIjowfX0sXCJCYWNrZ3JvdW5kRmlsbFR5cGVcIjowLFwiTWF4V2lkdGhcIjpcIkluZmluaXR5XCIsXCJNYXhIZWlnaHRcIjowLjAsXCJTbWFydEZvcmVncm91bmRJc0FjdGl2ZVwiOmZhbHNlLFwiSG9yaXpvbnRhbEFsaWdubWVudFwiOjAsXCJWZXJ0aWNhbEFsaWdubWVudFwiOjAsXCJTbWFydEZvcmVncm91bmRcIjpudWxsLFwiTWFyZ2luXCI6e1wiJGlkXCI6XCIyMzVcIixcIlRvcFwiOjAuMCxcIkxlZnRcIjowLjAsXCJSaWdodFwiOjAuMCxcIkJvdHRvbVwiOjAuMH0sXCJQYWRkaW5nXCI6e1wiJGlkXCI6XCIyMzZcIixcIlRvcFwiOjAuMCxcIkxlZnRcIjowLjAsXCJSaWdodFwiOjAuMCxcIkJvdHRvbVwiOjAuMH0sXCJCYWNrZ3JvdW5kXCI6bnVsbCxcIklzVmlzaWJsZVwiOnRydWUsXCJXaWR0aFwiOjAuMCxcIkhlaWdodFwiOjAuMCxcIkJvcmRlclN0eWxlXCI6bnVsbH0sXCJSZWN0YW5nbGVTdHlsZVwiOntcIiRpZFwiOlwiMjM3XCIsXCJNYXJnaW5cIjp7XCIkaWRcIjpcIjIzOFwiLFwiVG9wXCI6MC4wLFwiTGVmdFwiOjAuMCxcIlJpZ2h0XCI6MC4wLFwiQm90dG9tXCI6MC4wfSxcIlBhZGRpbmdcIjp7XCIkaWRcIjpcIjIzOVwiLFwiVG9wXCI6MC4wLFwiTGVmdFwiOjAuMCxcIlJpZ2h0XCI6MC4wLFwiQm90dG9tXCI6MC4wfSxcIkJhY2tncm91bmRcIjp7XCIkaWRcIjpcIjI0MFwiLFwiQ29sb3JcIjp7XCIkaWRcIjpcIjI0MVwiLFwiQVwiOjYzLFwiUlwiOjY4LFwiR1wiOjExNCxcIkJcIjoxOTZ9fSxcIklzVmlzaWJsZVwiOnRydWUsXCJXaWR0aFwiOjAuMCxcIkhlaWdodFwiOjAuMCxcIkJvcmRlclN0eWxlXCI6e1wiJGlkXCI6XCIyNDJcIixcIkxpbmVDb2xvclwiOntcIiRpZFwiOlwiMjQzXCIsXCIkdHlwZVwiOlwiTkxSRS5Db21tb24uRG9tLlNvbGlkQ29sb3JCcnVzaCwgTkxSRS5Db21tb25cIixcIkNvbG9yXCI6e1wiJGlkXCI6XCIyNDRcIixcIkFcIjoyNTUsXCJSXCI6MjU1LFwiR1wiOjAsXCJCXCI6MH19LFwiTGluZVdlaWdodFwiOjAuMCxcIkxpbmVUeXBlXCI6MH19fSxcIkJhY2tncm91bmRTdHlsZVwiOntcIiRpZFwiOlwiMjQ1XCIsXCJNYXJnaW5cIjpudWxsLFwiUGFkZGluZ1wiOm51bGwsXCJCYWNrZ3JvdW5kXCI6e1wiJGlkXCI6XCIyNDZcIixcIkNvbG9yXCI6e1wiJGlkXCI6XCIyNDdcIixcIkFcIjo1MSxcIlJcIjoxNjUsXCJHXCI6MTY1LFwiQlwiOjE2NX19LFwiSXNWaXNpYmxlXCI6ZmFsc2UsXCJXaWR0aFwiOjAuMCxcIkhlaWdodFwiOjAuMCxcIkJvcmRlclN0eWxlXCI6e1wiJGlkXCI6XCIyNDhcIixcIkxpbmVDb2xvclwiOntcIiRpZFwiOlwiMjQ5XCIsXCIkdHlwZVwiOlwiTkxSRS5Db21tb24uRG9tLlNvbGlkQ29sb3JCcnVzaCwgTkxSRS5Db21tb25cIixcIkNvbG9yXCI6e1wiJGlkXCI6XCIyNTBcIixcIkFcIjoyNTUsXCJSXCI6MjU1LFwiR1wiOjAsXCJCXCI6MH19LFwiTGluZVdlaWdodFwiOjAuMCxcIkxpbmVUeXBlXCI6MH19LFwiQ3VzdG9tU3dpbWxhbmVNaWxlc3RvbmVTdHlsZUxpc3RcIjpbXSxcIkN1c3RvbVN3aW1sYW5lVGFza1N0eWxlTGlzdFwiOltdLFwiSXNWaXNpYmxlXCI6dHJ1ZX0sXCJDdXN0b21Td2ltbGFuZUFjdGl2aXRpZXNTdHlsZUxpc3RcIjpbXSxcIklzVmlzaWJsZVwiOnRydWUsXCJTcGFjaW5nXCI6Mn0sXCJDdXN0b21NaWxlc3RvbmVTdHlsZUxpc3RcIjpbXSxcIkN1c3RvbVRhc2tTdHlsZUxpc3RcIjpbXSxcIkN1c3RvbVN3aW1sYW5lRGVmaW5pdGlvblN0eWxlTGlzdFwiOltdLFwiQ3VzdG9tU3dpbWxhbmVWMlN0eWxlTGlzdFwiOltdLFwiR3JpZGxpbmVQYW5lbFN0eWxlXCI6e1wiJGlkXCI6XCIyNTFcIixcIkdyaWRsaW5lU3R5bGVcIjp7XCIkaWRcIjpcIjI1MlwiLFwiTGluZUNvbG9yXCI6e1wiJGlkXCI6XCIyNTNcIixcIiR0eXBlXCI6XCJOTFJFLkNvbW1vbi5Eb20uU29saWRDb2xvckJydXNoLCBOTFJFLkNvbW1vblwiLFwiQ29sb3JcIjp7XCIkaWRcIjpcIjI1NFwiLFwiQVwiOjM4LFwiUlwiOjkxLFwiR1wiOjE1NSxcIkJcIjoyMTN9fSxcIkxpbmVXZWlnaHRcIjoxLjAsXCJMaW5lVHlwZVwiOjB9LFwiSXNWaXNpYmxlXCI6dHJ1ZX0sXCJBY3Rpdml0eUxpbmVQYW5lbFN0eWxlXCI6e1wiJGlkXCI6XCIyNTVcIixcIkFjdGl2aXR5TGluZVN0eWxlXCI6e1wiJGlkXCI6XCIyNTZcIixcIkxpbmVDb2xvclwiOntcIiRpZFwiOlwiMjU3XCIsXCIkdHlwZVwiOlwiTkxSRS5Db21tb24uRG9tLlNvbGlkQ29sb3JCcnVzaCwgTkxSRS5Db21tb25cIixcIkNvbG9yXCI6e1wiJGlkXCI6XCIyNThcIixcIkFcIjozOCxcIlJcIjo2OCxcIkdcIjoxMTQsXCJCXCI6MTk2fX0sXCJMaW5lV2VpZ2h0XCI6MS4wLFwiTGluZVR5cGVcIjowfSxcIklzVmlzaWJsZVwiOnRydWV9LFwiRGVmYXVsdERlcGVuZGVuY3lTdHlsZVwiOntcIiRpZFwiOlwiMjU5XCIsXCJMaW5lU3R5bGVcIjp7XCIkaWRcIjpcIjI2MFwiLFwiTGluZUNvbG9yXCI6e1wiJGlkXCI6XCIyNjFcIixcIiR0eXBlXCI6XCJOTFJFLkNvbW1vbi5Eb20uU29saWRDb2xvckJydXNoLCBOTFJFLkNvbW1vblwiLFwiQ29sb3JcIjp7XCIkaWRcIjpcIjI2MlwiLFwiQVwiOjI1NSxcIlJcIjowLFwiR1wiOjAsXCJCXCI6MH19LFwiTGluZVdlaWdodFwiOjEuMCxcIkxpbmVUeXBlXCI6MH0sXCJFbmRBcnJvd2hlYWRMaW5lU3R5bGVcIjp7XCIkaWRcIjpcIjI2M1wiLFwiS2luZFwiOjEsXCJXaWR0aFwiOjEsXCJMZW5ndGhcIjowLFwiUGFyZW50U3R5bGVcIjpudWxsfSxcIkJyaW5nVG9Gcm9udFwiOnRydWUsXCJJc1Zpc2libGVcIjp0cnVlLFwiUmFkaXVzXCI6MC4wfSxcIkNyaXRpY2FsUGF0aFN0eWxlXCI6e1wiJGlkXCI6XCIyNjRcIixcIkNyaXRpY2FsUGF0aFN0eWxlT3B0aW9uc1wiOjE1LFwiTGluZVN0eWxlXCI6e1wiJGlkXCI6XCIyNjVcIixcIkxpbmVDb2xvclwiOntcIiRpZFwiOlwiMjY2XCIsXCIkdHlwZVwiOlwiTkxSRS5Db21tb24uRG9tLlNvbGlkQ29sb3JCcnVzaCwgTkxSRS5Db21tb25cIixcIkNvbG9yXCI6e1wiJGlkXCI6XCIyNjdcIixcIkFcIjoyNTUsXCJSXCI6MjIyLFwiR1wiOjUwLFwiQlwiOjUwfX0sXCJMaW5lV2VpZ2h0XCI6MS4wLFwiTGluZVR5cGVcIjowfSxcIlRpdGxlRm9yZWdyb3VuZFwiOntcIiRpZFwiOlwiMjY4XCIsXCJDb2xvclwiOntcIiRpZFwiOlwiMjY5XCIsXCJBXCI6MjU1LFwiUlwiOjE3NixcIkdcIjoxOSxcIkJcIjoyNX19LFwiU2hhcGVzQmFja2dyb3VuZFwiOntcIiRpZFwiOlwiMjcwXCIsXCJDb2xvclwiOntcIiRpZFwiOlwiMjcxXCIsXCJBXCI6MjU1LFwiUlwiOjI1MyxcIkdcIjoyMDMsXCJCXCI6MjA4fX0sXCJTaGFwZXNCb3JkZXJTdHlsZVwiOntcIiRpZFwiOlwiMjcyXCIsXCJMaW5lQ29sb3JcIjp7XCIkaWRcIjpcIjI3M1wiLFwiJHR5cGVcIjpcIk5MUkUuQ29tbW9uLkRvbS5Tb2xpZENvbG9yQnJ1c2gsIE5MUkUuQ29tbW9uXCIsXCJDb2xvclwiOntcIiRpZFwiOlwiMjc0XCIsXCJBXCI6MjU1LFwiUlwiOjIyMixcIkdcIjo1MCxcIkJcIjo1MH19LFwiTGluZVdlaWdodFwiOjEuNSxcIkxpbmVUeXBlXCI6MH0sXCJJc1Zpc2libGVcIjpmYWxzZX0sXCJQYW5lbHNTcGFjaW5nRGVmaW5pdGlvblwiOntcIiRpZFwiOlwiMjc1XCIsXCJTcGFjaW5nQWJvdmVUaW1lYmFuZFwiOjUsXCJTcGFjaW5nQmVsb3dUaW1lYmFuZFwiOjUsXCJTcGFjaW5nQWJvdmVCZXR3ZWVuU3dpbWxhbmVzQW5kVGFza3NcIjo1LFwiU3BhY2luZ0JlbG93QmV0d2VlblN3aW1sYW5lc0FuZFRhc2tzXCI6NX19LFwiU2NhbGVcIjp7XCIkaWRcIjpcIjI3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c3XCIsXCJTdGFydERhdGVcIjpcIjAwMDEtMDEtMDFUMDA6MDA6MDBcIixcIkVuZERhdGVcIjpcIjAwMDEtMDEtMDFUMDA6MDA6MDBcIixcIkF1dG9EYXRlUmFuZ2VcIjp0cnVlLFwiV29ya2luZ0RheXNcIjozMSxcIlRvZGF5TWFya2VyVGV4dFwiOlwiVG9kYXlcIixcIkF1dG9TY2FsZVR5cGVcIjp0cnVlLFwiVGltZWJhbmRTY2FsZXNcIjp7XCIkaWRcIjpcIjI3OFwiLFwiVG9wU2NhbGVMYXllclwiOntcIiRpZFwiOlwiMjc5XCIsXCJGb3JtYXRcIjpcIndcIixcIlR5cGVcIjoxfSxcIk1pZGRsZVNjYWxlTGF5ZXJcIjp7XCIkaWRcIjpcIjI4MFwiLFwiRm9ybWF0XCI6bnVsbCxcIlR5cGVcIjowfSxcIkJvdHRvbVNjYWxlTGF5ZXJcIjp7XCIkaWRcIjpcIjI4MVwiLFwiRm9ybWF0XCI6bnVsbCxcIlR5cGVcIjowfX19LFwiTWlsZXN0b25lc1wiOltdLFwiVGFza3NcIjpbXSxcIlN3aW1sYW5lc1wiOltdLFwiU3dpbWxhbmVzVjJcIjpbXSxcIkRlcGVuZGVuY2llc1wiOltdLFwiRGVwZW5kZW5jeVNldHRpbmdzXCI6e1wiJGlkXCI6XCIyODJcIixcIkRlcGVuZGVuY3lNb2R1bGVFbmFibGVkXCI6ZmFsc2UsXCJTY2hlZHVsaW5nU2V0dGluZ3NcIjp7XCIkaWRcIjpcIjI4M1wiLFwiRGVwZW5kZW5jaWVzU2NoZWR1bGluZ01vZGVTZXR0aW5nXCI6MSxcIkRlcGVuZGVuY2llc1ByZXZpb3VzU2NoZWR1bGluZ01vZGVcIjoxLFwiT25CcmVha2luZ0ZsZXhpYmxlU2NoZWR1bGluZ01vZGVTZXR0aW5nXCI6MCxcIk9uQnJlYWtpbmdTdHJpY3RTY2hlZHVsaW5nTW9kZVNldHRpbmdcIjowfX0sXCJTZXR0aW5nc1wiOntcIiRpZFwiOlwiMjg0XCIsXCJJbXBhT3B0aW9uc1wiOntcIiRpZFwiOlwiMjg1XCIsXCJMZWZ0VG9SaWdodFwiOmZhbHNlLFwiUGF5bG9hZE9wdGlvbnNcIjoyfX0sXCJUaW1lQ29uZmlndXJhdGlvblwiOntcIiRpZFwiOlwiMjg2XCIsXCJVc2VUaW1lXCI6ZmFsc2UsXCJXb3JrRGF5U3RhcnRcIjpcIjAwOjAwOjAwXCIsXCJXb3JrRGF5RW5kXCI6XCIyMzo1OTowMFwifX0iLCJTb3VyY2VUaGVtZSI6IntcIiRpZFwiOlwiMVwiLFwiSWRcIjpcImNhMGNlOWEzLWQwNDMtNGJhOS1hM2I3LTBlY2VhOGJhMDcxNVwiLFwiQ2F0ZWdvcnlcIjoy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4LFwiRm9udE5hbWVcIjpcIkNhbGlicmlcIixcIklzQm9sZFwiOnRydWUsXCJJc0l0YWxpY1wiOmZhbHNlLFwiSXNVbmRlcmxpbmVkXCI6ZmFsc2V9LFwiRm9yZWdyb3VuZFwiOntcIiRpZFwiOlwiN1wiLFwiQ29sb3JcIjp7XCIkaWRcIjpcIjhcIixcIkFcIjoyNTUsXCJSXCI6MjM3LFwiR1wiOjEyNSxcIkJcIjo0OX19LFwiSG9yaXpvbnRhbEFsaWdubWVudFwiOjAsXCJJc1Zpc2libGVcIjpmYWxzZX0sXCJMZWZ0RW5kQ2Fwc1N0eWxlXCI6e1wiJGlkXCI6XCI5XCIsXCJGb250U2V0dGluZ3NcIjp7XCIkaWRcIjpcIjEwXCIsXCJGb250U2l6ZVwiOjE4LFwiRm9udE5hbWVcIjpcIkNhbGlicmlcIixcIklzQm9sZFwiOnRydWUsXCJJc0l0YWxpY1wiOmZhbHNlLFwiSXNVbmRlcmxpbmVkXCI6ZmFsc2V9LFwiRm9yZWdyb3VuZFwiOntcIiRpZFwiOlwiMTFcIixcIkNvbG9yXCI6e1wiJGlkXCI6XCIxMlwiLFwiQVwiOjI1NSxcIlJcIjoyMzcsXCJHXCI6MTI1LFwiQlwiOjQ5fX0sXCJIb3Jpem9udGFsQWxpZ25tZW50XCI6MCxcIklzVmlzaWJsZVwiOmZhbHNlfSxcIlRvZGF5TWFya2VyU3R5bGVcIjp7XCIkaWRcIjpcIjEzXCIsXCJUb2RheVRleHRTdHlsZVwiOntcIiRpZFwiOlwiMTRcIixcIkZvbnRTZXR0aW5nc1wiOntcIiRpZFwiOlwiMTVcIixcIkZvbnRTaXplXCI6MTIsXCJGb250TmFtZVwiOlwiQ2FsaWJyaVwiLFwiSXNCb2xkXCI6ZmFsc2UsXCJJc0l0YWxpY1wiOmZhbHNlLFwiSXNVbmRlcmxpbmVkXCI6ZmFsc2V9LFwiRm9yZWdyb3VuZFwiOntcIiRpZFwiOlwiMTZcIixcIkNvbG9yXCI6e1wiJGlkXCI6XCIxN1wiLFwiQVwiOjI1NSxcIlJcIjowLFwiR1wiOjAsXCJCXCI6MH19LFwiSG9yaXpvbnRhbEFsaWdubWVudFwiOjAsXCJJc1Zpc2libGVcIjp0cnVlfSxcIlRvZGF5TWFya2VyU2hhcGVTdHlsZVwiOntcIiRpZFwiOlwiMThcIixcIk1hcmdpblwiOntcIiRpZFwiOlwiMTlcIixcIlRvcFwiOjAuMCxcIkxlZnRcIjowLjAsXCJSaWdodFwiOjAuMCxcIkJvdHRvbVwiOjAuMH0sXCJQYWRkaW5nXCI6e1wiJGlkXCI6XCIyMFwiLFwiVG9wXCI6MC4wLFwiTGVmdFwiOjAuMCxcIlJpZ2h0XCI6MC4wLFwiQm90dG9tXCI6MC4wfSxcIkJhY2tncm91bmRcIjp7XCIkaWRcIjpcIjIxXCIsXCJDb2xvclwiOntcIiRpZFwiOlwiMjJcIixcIkFcIjoyNTUsXCJSXCI6MjU1LFwiR1wiOjAsXCJCXCI6MH19LFwiSXNWaXNpYmxlXCI6dHJ1ZSxcIldpZHRoXCI6MC4wLFwiSGVpZ2h0XCI6MC4wLFwiQm9yZGVyU3R5bGVcIjpudWxsfSxcIlRvZGF5TWFya2VyUG9zaXRpb25cIjozLFwiSXNWaXNpYmxlXCI6ZmFsc2V9LFwiU2NhbGVTdHlsZVwiOntcIiRpZFwiOlwiMjNcIixcIlNob3dTZWdtZW50U2VwYXJhdG9yc1wiOnRydWUsXCJTZWdtZW50U2VwYXJhdG9yT3BhY2l0eVwiOjMwLFwiU2hhcGVcIjozLFwiU2VnbWVudFRleHRTdHlsZVwiOntcIiRpZFwiOlwiMjRcIixcIkZvbnRTZXR0aW5nc1wiOntcIiRpZFwiOlwiMjVcIixcIkZvbnRTaXplXCI6MTIsXCJGb250TmFtZVwiOlwiU2Vnb2UgVUkgQmxhY2tcIixcIklzQm9sZFwiOmZhbHNlLFwiSXNJdGFsaWNcIjpmYWxzZSxcIklzVW5kZXJsaW5lZFwiOmZhbHNlfSxcIkZvcmVncm91bmRcIjp7XCIkaWRcIjpcIjI2XCIsXCJDb2xvclwiOntcIiRpZFwiOlwiMjdcIixcIkFcIjoyNTUsXCJSXCI6MjU1LFwiR1wiOjI1NSxcIkJcIjoyNTV9fSxcIkhvcml6b250YWxBbGlnbm1lbnRcIjowLFwiSXNWaXNpYmxlXCI6dHJ1ZX0sXCJTaGFwZVN0eWxlXCI6e1wiJGlkXCI6XCIyOFwiLFwiTWFyZ2luXCI6e1wiJGlkXCI6XCIyOVwiLFwiVG9wXCI6MC4wLFwiTGVmdFwiOjEwLjAsXCJSaWdodFwiOjEwLjAsXCJCb3R0b21cIjowLjB9LFwiUGFkZGluZ1wiOntcIiRpZFwiOlwiMzBcIixcIlRvcFwiOjAuMCxcIkxlZnRcIjowLjAsXCJSaWdodFwiOjAuMCxcIkJvdHRvbVwiOjAuMH0sXCJCYWNrZ3JvdW5kXCI6e1wiJGlkXCI6XCIzMVwiLFwiQ29sb3JcIjp7XCIkaWRcIjpcIjMyXCIsXCJBXCI6MjU1LFwiUlwiOjI0NixcIkdcIjoxNDYsXCJCXCI6MH19LFwiSXNWaXNpYmxlXCI6dHJ1ZSxcIldpZHRoXCI6ODU4LjAsXCJIZWlnaHRcIjoy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xOTEsXCJSXCI6MjU1LFwiR1wiOjAsXCJCXCI6MH19LFwiRWxhcHNlZFRpbWVGb3JtYXRcIjoyLFwiSXNWaXNpYmxlXCI6ZmFsc2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Q3LFwiR1wiOjU0LFwiQlwiOjE1M319LFwiSXNWaXNpYmxlXCI6ZmFsc2UsXCJXaWR0aFwiOjAuMCxcIkhlaWdodFwiOjAuMCxcIkJvcmRlclN0eWxlXCI6bnVsbH0sXCJUYXNrU3R5bGVcIjp7XCIkaWRcIjpcIjQ0XCIsXCJTaGFwZVwiOjEsXCJTaGFwZVRoaWNrbmVzc1wiOjAsXCJEdXJhdGlvbkZvcm1hdFwiOjA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TkyLFwiR1wiOjgwLFwiQlwiOjc3fX0sXCJIb3Jpem9udGFsQWxpZ25tZW50XCI6MCxcIklzVmlzaWJsZVwiOmZhbHN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yMzcsXCJHXCI6MTI1LFwiQlwiOjQ5fX0sXCJIb3Jpem9udGFsQWxpZ25tZW50XCI6MCxcIklzVmlzaWJsZVwiOmZhbHN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wLjAsXCJMaW5lVHlwZVwiOjB9LFwiSXNWaXNpYmxlXCI6ZmFsc2V9LFwiTWFyZ2luXCI6e1wiJGlkXCI6XCI2NFwiLFwiVG9wXCI6MC4wLFwiTGVmdFwiOjAuMCxcIlJpZ2h0XCI6MC4wLFwiQm90dG9tXCI6MC4wfSxcIlN0YXJ0RGF0ZVBvc2l0aW9uXCI6MyxcIkVuZERhdGVQb3NpdGlvblwiOjMsXCJUaXRsZVBvc2l0aW9uXCI6NCxcIkR1cmF0aW9uUG9zaXRpb25cIjowLFwiUGVyY2VudGFnZUNvbXBsZXRlZFBvc2l0aW9uXCI6MCxcIlNwYWNpbmdcIjo1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2NSxcIkdcIjoxMzgsXCJCXCI6MTc5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SxcIkZvbnROYW1lXCI6XCJTZWdvZSBVSVwiLFwiSXNCb2xkXCI6dHJ1ZSxcIklzSXRhbGljXCI6ZmFsc2UsXCJJc1VuZGVybGluZWRcIjpmYWxzZX0sXCJGb3JlZ3JvdW5kXCI6e1wiJGlkXCI6XCI3NlwiLFwiQ29sb3JcIjp7XCIkaWRcIjpcIjc3XCIsXCJBXCI6MjU1LFwiUlwiOjg5LFwiR1wiOjg5LFwiQlwiOjg5fX0sXCJIb3Jpem9udGFsQWxpZ25tZW50XCI6MCxcIklzVmlzaWJsZVwiOnRydWV9LFwiRGF0ZVN0eWxlXCI6e1wiJGlkXCI6XCI3OFwiLFwiRm9udFNldHRpbmdzXCI6e1wiJGlkXCI6XCI3OVwiLFwiRm9udFNpemVcIjo4LFwiRm9udE5hbWVcIjpcIlNlZ29lIFVJXCIsXCJJc0JvbGRcIjp0cnVlLFwiSXNJdGFsaWNcIjpmYWxzZSxcIklzVW5kZXJsaW5lZFwiOmZhbHNlfSxcIkZvcmVncm91bmRcIjp7XCIkaWRcIjpcIjgwXCIsXCJDb2xvclwiOntcIiRpZFwiOlwiODFcIixcIkFcIjoyNTUsXCJSXCI6MjksXCJHXCI6MTYzLFwiQlwiOjEzMX19LFwiSG9yaXpvbnRhbEFsaWdubWVudFwiOjIsXCJJc1Zpc2libGVcIjp0cnVlfSxcIkRhdGVGb3JtYXRcIjp7XCIkaWRcIjpcIjgyXCIsXCJGb3JtYXRTdHJpbmdcIjpcIk0vZF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xMSxcIklzQmVsb3dUaW1lYmFuZFwiOmZhbHNlLFwiU2hhcGVTaXplXCI6MSxcIlBhZGRpbmdcIjp7XCIkaWRcIjpcIjg1XCIsXCJUb3BcIjo1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NjUsXCJHXCI6MTM4LFwiQlwiOjE3OX19LFwiSXNWaXNpYmxlXCI6dHJ1ZSxcIldpZHRoXCI6MTguMCxcIkhlaWdodFwiOjIw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yLFwiRm9udE5hbWVcIjpcIlNlZ29lIFVJIFNlbWlib2xkXCIsXCJJc0JvbGRcIjp0cnVlLFwiSXNJdGFsaWNcIjpmYWxzZSxcIklzVW5kZXJsaW5lZFwiOmZhbHNlfSxcIkZvcmVncm91bmRcIjp7XCIkaWRcIjpcIjk3XCIsXCJDb2xvclwiOntcIiRpZFwiOlwiOThcIixcIkFcIjoyNTUsXCJSXCI6ODksXCJHXCI6ODksXCJCXCI6ODl9fSxcIkhvcml6b250YWxBbGlnbm1lbnRcIjoxLFwiSXNWaXNpYmxlXCI6dHJ1ZX0sXCJEYXRlU3R5bGVcIjp7XCIkaWRcIjpcIjk5XCIsXCJGb250U2V0dGluZ3NcIjp7XCIkaWRcIjpcIjEwMFwiLFwiRm9udFNpemVcIjoxMCxcIkZvbnROYW1lXCI6XCJTZWdvZSBVSVwiLFwiSXNCb2xkXCI6dHJ1ZSxcIklzSXRhbGljXCI6ZmFsc2UsXCJJc1VuZGVybGluZWRcIjpmYWxzZX0sXCJGb3JlZ3JvdW5kXCI6e1wiJGlkXCI6XCIxMDFcIixcIkNvbG9yXCI6e1wiJGlkXCI6XCIxMDJcIixcIkFcIjoyNTUsXCJSXCI6MTc4LFwiR1wiOjE0LFwiQlwiOjE4fX0sXCJIb3Jpem9udGFsQWxpZ25tZW50XCI6MSxcIklzVmlzaWJsZVwiOnRydWV9LFwiRGF0ZUZvcm1hdFwiOntcIiRpZFwiOlwiMTAzXCIsXCJGb3JtYXRTdHJpbmdcIjpcIk0vZF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ExLFwiU2hhcGVTaXplXCI6MSxcIkRldGFpbHNTcGFjaW5nXCI6MC4wLFwiUGFkZGluZ1wiOntcIiRpZFwiOlwiMTA2XCIsXCJUb3BcIjo1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2NSxcIkdcIjoxMzgsXCJCXCI6MTc5fX0sXCJJc1Zpc2libGVcIjp0cnVlLFwiV2lkdGhcIjoxOC4wLFwiSGVpZ2h0XCI6MjAuMCxcIkJvcmRlclN0eWxlXCI6e1wiJGlkXCI6XCIxMTJcIixcIkxpbmVTdHlsZVwiOntcIiRpZFwiOlwiMTEzXCIsXCJMaW5lQ29sb3JcIjp7XCIkaWRcIjpcIjExNFwiLFwiQ29sb3JcIjp7XCIkaWRcIjpcIjExNVwiLFwiQVwiOjI1NSxcIlJcIjoyMzQsXCJHXCI6MjIsXCJCXCI6MzB9fSxcIkxpbmVXZWlnaHRcIjowLjAsXCJMaW5lVHlwZVwiOjB9LFwiSXNWaXNpYmxlXCI6ZmFsc2V9fSxcIlRpdGxlU3R5bGVcIjp7XCIkaWRcIjpcIjExNlwiLFwiRm9udFNldHRpbmdzXCI6e1wiJGlkXCI6XCIxMTdcIixcIkZvbnRTaXplXCI6MTIsXCJGb250TmFtZVwiOlwiU2Vnb2UgVUkgU2VtaWJvbGRcIixcIklzQm9sZFwiOnRydWUsXCJJc0l0YWxpY1wiOmZhbHNlLFwiSXNVbmRlcmxpbmVkXCI6ZmFsc2V9LFwiRm9yZWdyb3VuZFwiOntcIiRpZFwiOlwiMTE4XCIsXCJDb2xvclwiOntcIiRpZFwiOlwiMTE5XCIsXCJBXCI6MjU1LFwiUlwiOjg5LFwiR1wiOjg5LFwiQlwiOjg5fX0sXCJIb3Jpem9udGFsQWxpZ25tZW50XCI6MSxcIklzVmlzaWJsZVwiOnRydWV9LFwiRGF0ZVN0eWxlXCI6e1wiJGlkXCI6XCIxMjBcIixcIkZvbnRTZXR0aW5nc1wiOntcIiRpZFwiOlwiMTIxXCIsXCJGb250U2l6ZVwiOjEwLFwiRm9udE5hbWVcIjpcIlNlZ29lIFVJXCIsXCJJc0JvbGRcIjp0cnVlLFwiSXNJdGFsaWNcIjpmYWxzZSxcIklzVW5kZXJsaW5lZFwiOmZhbHNlfSxcIkZvcmVncm91bmRcIjp7XCIkaWRcIjpcIjEyMlwiLFwiQ29sb3JcIjp7XCIkaWRcIjpcIjEyM1wiLFwiQVwiOjI1NSxcIlJcIjoxNzgsXCJHXCI6MTQsXCJCXCI6MTh9fSxcIkhvcml6b250YWxBbGlnbm1lbnRcIjoxLFwiSXNWaXNpYmxlXCI6dHJ1ZX0sXCJEYXRlRm9ybWF0XCI6e1wiJGlkXCI6XCIxMjRcIixcIkZvcm1hdFN0cmluZ1wiOlwiTS9k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I2Y2IxNzQ3Mi1lMmNjLTQ5YmQtYmFhNi0yZjBhOWFiNTIyYzVcIixcIk5hbWVcIjpcIlN3aW1sYW5lIFN0eWxlIDFcIixcIkhlYWRlclN0eWxlXCI6e1wiJGlkXCI6XCIxMjdcIixcIlRleHRTdHlsZVwiOntcIiRpZFwiOlwiMTI4XCIsXCJGb250U2V0dGluZ3NcIjp7XCIkaWRcIjpcIjEyOVwiLFwiRm9udFNpemVcIjoxNCxcIkZvbnROYW1lXCI6XCJTZWdvZSBVSSBTZW1pYm9sZF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NjUsXCJHXCI6MTM4LFwiQlwiOjE3OX19LFwiSXNWaXNpYmxlXCI6dHJ1ZSxcIldpZHRoXCI6MC4wLFwiSGVpZ2h0XCI6MC4wLFwiQm9yZGVyU3R5bGVcIjp7XCIkaWRcIjpcIjEzN1wiLFwiTGluZVN0eWxlXCI6e1wiJGlkXCI6XCIxMzhcIixcIkxpbmVDb2xvclwiOntcIiRpZFwiOlwiMTM5XCIsXCJDb2xvclwiOntcIiRpZFwiOlwiMTQwXCIsXCJBXCI6MjU1LFwiUlwiOjI1NSxcIkdcIjoyNTUsXCJCXCI6MjU1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NjUsXCJHXCI6MTM4LFwiQlwiOjE3OX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Mi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NjUsXCJHXCI6MTM4LFwiQlwiOjE3OX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2NSxcIkdcIjoxMzgsXCJCXCI6MTc5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IsXCJEYXRlUG9zaXRpb25cIjowLFwiU2hhcGVUeXBlXCI6MixcIlNoYXBlU2l6ZVwiOjE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jEsXCJHXCI6OTYsXCJCXCI6MTMwfX0sXCJJc1Zpc2libGVcIjp0cnVlLFwiV2lkdGhcIjoxMy4wLFwiSGVpZ2h0XCI6MTM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IsXCJGb250TmFtZVwiOlwiU2Vnb2UgVUkgU2VtaWJvbGRcIixcIklzQm9sZFwiOnRydWUsXCJJc0l0YWxpY1wiOmZhbHNlLFwiSXNVbmRlcmxpbmVkXCI6ZmFsc2V9LFwiRm9yZWdyb3VuZFwiOntcIiRpZFwiOlwiMTg2XCIsXCJDb2xvclwiOntcIiRpZFwiOlwiMTg3XCIsXCJBXCI6MjU1LFwiUlwiOjg5LFwiR1wiOjg5LFwiQlwiOjg5fX0sXCJIb3Jpem9udGFsQWxpZ25tZW50XCI6MCxcIklzVmlzaWJsZVwiOnRydWV9LFwiRGF0ZVN0eWxlXCI6e1wiJGlkXCI6XCIxODhcIixcIkZvbnRTZXR0aW5nc1wiOntcIiRpZFwiOlwiMTg5XCIsXCJGb250U2l6ZVwiOjEwLFwiRm9udE5hbWVcIjpcIlNlZ29lIFVJXCIsXCJJc0JvbGRcIjp0cnVlLFwiSXNJdGFsaWNcIjpmYWxzZSxcIklzVW5kZXJsaW5lZFwiOmZhbHNlfSxcIkZvcmVncm91bmRcIjp7XCIkaWRcIjpcIjE5MFwiLFwiQ29sb3JcIjp7XCIkaWRcIjpcIjE5MVwiLFwiQVwiOjI1NSxcIlJcIjoxNzgsXCJHXCI6MTQsXCJCXCI6MTh9fSxcIkhvcml6b250YWxBbGlnbm1lbnRcIjoyLFwiSXNWaXNpYmxlXCI6dHJ1ZX0sXCJEYXRlRm9ybWF0XCI6e1wiJGlkXCI6XCIxOTJcIixcIkZvcm1hdFN0cmluZ1wiOlwiTS9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QsXCJTaGFwZVRoaWNrbmVzc1wiOjAsXCJEdXJhdGlvbkZvcm1hdFwiOjA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E5MixcIkdcIjo4MCxcIkJcIjo3N319LFwiSG9yaXpvbnRhbEFsaWdubWVudFwiOjAsXCJJc1Zpc2libGVcIjpmYWxzZX0sXCJQZXJjZW50YWdlQ29tcGxldGVIaWdobGlnaHRTdHlsZVwiOntcIiRpZFwiOlwiMTk5XCIsXCJCYWNrZ3JvdW5kXCI6e1wiJGlkXCI6XCIyMDBcIixcIkNvbG9yXCI6e1wiJGlkXCI6XCIyMDFcIixcIkFcIjow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CxcIkVuZERhdGVQb3NpdGlvblwiOjAsXCJUaXRsZVBvc2l0aW9uXCI6NCxcIkR1cmF0aW9uUG9zaXRpb25cIjowLFwiUGVyY2VudGFnZUNvbXBsZXRlZFBvc2l0aW9uXCI6MCxcIlNwYWNpbmdcIjo1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2NSxcIkdcIjoxMzgsXCJCXCI6MTc5fX0sXCJJc1Zpc2libGVcIjp0cnVlLFwiV2lkdGhcIjowLjAsXCJIZWlnaHRcIjoxMC4wLFwiQm9yZGVyU3R5bGVcIjp7XCIkaWRcIjpcIjIxMlwiLFwiTGluZVN0eWxlXCI6e1wiJGlkXCI6XCIyMTNcIixcIkxpbmVDb2xvclwiOntcIiRpZFwiOlwiMjE0XCIsXCJDb2xvclwiOntcIiRpZFwiOlwiMjE1XCIsXCJBXCI6MjU1LFwiUlwiOjIzNCxcIkdcIjoyMixcIkJcIjozMH19LFwiTGluZVdlaWdodFwiOjIuMCxcIkxpbmVUeXBlXCI6MH0sXCJJc1Zpc2libGVcIjpmYWxzZX19LFwiVGl0bGVTdHlsZVwiOntcIiRpZFwiOlwiMjE2XCIsXCJGb250U2V0dGluZ3NcIjp7XCIkaWRcIjpcIjIxN1wiLFwiRm9udFNpemVcIjoxMSxcIkZvbnROYW1lXCI6XCJTZWdvZSBVSVwiLFwiSXNCb2xkXCI6dHJ1ZSxcIklzSXRhbGljXCI6ZmFsc2UsXCJJc1VuZGVybGluZWRcIjpmYWxzZX0sXCJGb3JlZ3JvdW5kXCI6e1wiJGlkXCI6XCIyMThcIixcIkNvbG9yXCI6e1wiJGlkXCI6XCIyMTlcIixcIkFcIjoyNTUsXCJSXCI6ODksXCJHXCI6ODksXCJCXCI6ODl9fSxcIkhvcml6b250YWxBbGlnbm1lbnRcIjowLFwiSXNWaXNpYmxlXCI6dHJ1ZX0sXCJEYXRlU3R5bGVcIjp7XCIkaWRcIjpcIjIyMFwiLFwiRm9udFNldHRpbmdzXCI6e1wiJGlkXCI6XCIyMjFcIixcIkZvbnRTaXplXCI6OCxcIkZvbnROYW1lXCI6XCJTZWdvZSBVSVwiLFwiSXNCb2xkXCI6dHJ1ZSxcIklzSXRhbGljXCI6ZmFsc2UsXCJJc1VuZGVybGluZWRcIjpmYWxzZX0sXCJGb3JlZ3JvdW5kXCI6e1wiJGlkXCI6XCIyMjJcIixcIkNvbG9yXCI6e1wiJGlkXCI6XCIyMjNcIixcIkFcIjoyNTUsXCJSXCI6MjksXCJHXCI6MTYzLFwiQlwiOjEzMX19LFwiSG9yaXpvbnRhbEFsaWdubWVudFwiOjAsXCJJc1Zpc2libGVcIjpmYWxzZX0sXCJEYXRlRm9ybWF0XCI6e1wiJGlkXCI6XCIyMjRcIixcIkZvcm1hdFN0cmluZ1wiOlwiTS9k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ixcIlNoYXBlU2l6ZVwiOjEsXCJEZXRhaWxzU3BhY2luZ1wiOjAuMCxcIlBhZGRpbmdcIjp7XCIkaWRcIjpcIjIyN1wiLFwiVG9wXCI6NS4wLFwiTGVmdFwiOjMuMCxcIlJpZ2h0XCI6MC4wLFwiQm90dG9tXCI6Mi4wfSxcIlBvc2l0aW9uT25UYXNrXCI6MS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NjUsXCJHXCI6MTM4LFwiQlwiOjE3OX19LFwiSXNWaXNpYmxlXCI6dHJ1ZSxcIldpZHRoXCI6MTMuMCxcIkhlaWdodFwiOjEz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yLFwiRm9udE5hbWVcIjpcIlNlZ29lIFVJIFNlbWlib2xkXCIsXCJJc0JvbGRcIjp0cnVlLFwiSXNJdGFsaWNcIjpmYWxzZSxcIklzVW5kZXJsaW5lZFwiOmZhbHNlfSxcIkZvcmVncm91bmRcIjp7XCIkaWRcIjpcIjIzOVwiLFwiQ29sb3JcIjp7XCIkaWRcIjpcIjI0MFwiLFwiQVwiOjI1NSxcIlJcIjo4OSxcIkdcIjo4OSxcIkJcIjo4OX19LFwiSG9yaXpvbnRhbEFsaWdubWVudFwiOjAsXCJJc1Zpc2libGVcIjp0cnVlfSxcIkRhdGVTdHlsZVwiOntcIiRpZFwiOlwiMjQxXCIsXCJGb250U2V0dGluZ3NcIjp7XCIkaWRcIjpcIjI0MlwiLFwiRm9udFNpemVcIjoxMCxcIkZvbnROYW1lXCI6XCJTZWdvZSBVSVwiLFwiSXNCb2xkXCI6dHJ1ZSxcIklzSXRhbGljXCI6ZmFsc2UsXCJJc1VuZGVybGluZWRcIjpmYWxzZX0sXCJGb3JlZ3JvdW5kXCI6e1wiJGlkXCI6XCIyNDNcIixcIkNvbG9yXCI6e1wiJGlkXCI6XCIyNDRcIixcIkFcIjoyNTUsXCJSXCI6MTc4LFwiR1wiOjE0LFwiQlwiOjE4fX0sXCJIb3Jpem9udGFsQWxpZ25tZW50XCI6MCxcIklzVmlzaWJsZVwiOnRydWV9LFwiRGF0ZUZvcm1hdFwiOntcIiRpZFwiOlwiMjQ1XCIsXCJGb3JtYXRTdHJpbmdcIjpcIk0vZF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3tcIiRpZFwiOlwiMjQ3XCIsXCJTdHlsZUlkXCI6XCI5OTc0MTE2OC1lNmE3LTRlMWUtOGJhNy1kNTFiYjFhMGU0MjhcIixcIk5hbWVcIjpcIlN3aW1sYW5lIFN0eWxlIDJcIixcIkhlYWRlclN0eWxlXCI6e1wiJGlkXCI6XCIyNDhcIixcIlRleHRTdHlsZVwiOntcIiRpZFwiOlwiMjQ5XCIsXCJGb250U2V0dGluZ3NcIjp7XCIkaWRcIjpcIjI1MFwiLFwiRm9udFNpemVcIjoxNCxcIkZvbnROYW1lXCI6XCJTZWdvZSBVSSBTZW1pYm9sZFwiLFwiSXNCb2xkXCI6ZmFsc2UsXCJJc0l0YWxpY1wiOmZhbHNlLFwiSXNVbmRlcmxpbmVkXCI6ZmFsc2V9LFwiRm9yZWdyb3VuZFwiOntcIiRpZFwiOlwiMjUxXCIsXCJDb2xvclwiOntcIiRpZFwiOlwiMjUyXCIsXCJBXCI6MjU1LFwiUlwiOjI1NSxcIkdcIjoyNTUsXCJCXCI6MjU1fX0sXCJIb3Jpem9udGFsQWxpZ25tZW50XCI6MCxcIklzVmlzaWJsZVwiOnRydWV9LFwiUmVjdGFuZ2xlU3R5bGVcIjp7XCIkaWRcIjpcIjI1M1wiLFwiTWFyZ2luXCI6e1wiJGlkXCI6XCIyNTRcIixcIlRvcFwiOjAuMCxcIkxlZnRcIjowLjAsXCJSaWdodFwiOjAuMCxcIkJvdHRvbVwiOjAuMH0sXCJQYWRkaW5nXCI6e1wiJGlkXCI6XCIyNTVcIixcIlRvcFwiOjAuMCxcIkxlZnRcIjowLjAsXCJSaWdodFwiOjAuMCxcIkJvdHRvbVwiOjAuMH0sXCJCYWNrZ3JvdW5kXCI6e1wiJGlkXCI6XCIyNTZcIixcIkNvbG9yXCI6e1wiJGlkXCI6XCIyNTdcIixcIkFcIjoyNTUsXCJSXCI6MTY3LFwiR1wiOjE4NCxcIkJcIjozNn19LFwiSXNWaXNpYmxlXCI6dHJ1ZSxcIldpZHRoXCI6MC4wLFwiSGVpZ2h0XCI6MC4wLFwiQm9yZGVyU3R5bGVcIjp7XCIkaWRcIjpcIjI1OFwiLFwiTGluZVN0eWxlXCI6e1wiJGlkXCI6XCIyNTlcIixcIkxpbmVDb2xvclwiOntcIiRpZFwiOlwiMjYwXCIsXCJDb2xvclwiOntcIiRpZFwiOlwiMjYxXCIsXCJBXCI6MjU1LFwiUlwiOjI1NSxcIkdcIjoyNTUsXCJCXCI6MjU1fX0sXCJMaW5lV2VpZ2h0XCI6MC4wLFwiTGluZVR5cGVcIjowfSxcIklzVmlzaWJsZVwiOmZhbHNlfX19LFwiQmFja2dyb3VuZFN0eWxlXCI6e1wiJGlkXCI6XCIyNjJcIixcIk1hcmdpblwiOntcIiRpZFwiOlwiMjYzXCIsXCJUb3BcIjowLjAsXCJMZWZ0XCI6MC4wLFwiUmlnaHRcIjowLjAsXCJCb3R0b21cIjowLjB9LFwiUGFkZGluZ1wiOntcIiRpZFwiOlwiMjY0XCIsXCJUb3BcIjowLjAsXCJMZWZ0XCI6MC4wLFwiUmlnaHRcIjowLjAsXCJCb3R0b21cIjowLjB9LFwiQmFja2dyb3VuZFwiOntcIiRpZFwiOlwiMjY1XCIsXCJDb2xvclwiOntcIiRpZFwiOlwiMjY2XCIsXCJBXCI6NTEsXCJSXCI6MTY3LFwiR1wiOjE4NCxcIkJcIjozNn19LFwiSXNWaXNpYmxlXCI6dHJ1ZSxcIldpZHRoXCI6MC4wLFwiSGVpZ2h0XCI6MC4wLFwiQm9yZGVyU3R5bGVcIjp7XCIkaWRcIjpcIjI2N1wiLFwiTGluZVN0eWxlXCI6e1wiJGlkXCI6XCIyNjhcIixcIkxpbmVDb2xvclwiOntcIiRpZFwiOlwiMjY5XCIsXCJDb2xvclwiOntcIiRpZFwiOlwiMjcwXCIsXCJBXCI6MjU1LFwiUlwiOjIzNCxcIkdcIjoyMixcIkJcIjozMH19LFwiTGluZVdlaWdodFwiOjAuMCxcIkxpbmVUeXBlXCI6MH0sXCJJc1Zpc2libGVcIjpmYWxzZX19LFwiSXNBYm92ZVRpbWViYW5kXCI6ZmFsc2UsXCJTcGFjaW5nXCI6MixcIkRlZmF1bHRTd2ltbGFuZUFjdGl2aXR5U3R5bGVcIjp7XCIkaWRcIjpcIjI3MVwiLFwiSGVhZGVyU3R5bGVcIjp7XCIkaWRcIjpcIjI3MlwiLFwiVGV4dFN0eWxlXCI6e1wiJGlkXCI6XCIyNzNcIixcIkZvbnRTZXR0aW5nc1wiOntcIiRpZFwiOlwiMjc0XCIsXCJGb250U2l6ZVwiOjExLFwiRm9udE5hbWVcIjpcIkNhbGlicmlcIixcIklzQm9sZFwiOmZhbHNlLFwiSXNJdGFsaWNcIjpmYWxzZSxcIklzVW5kZXJsaW5lZFwiOmZhbHNlfSxcIkZvcmVncm91bmRcIjp7XCIkaWRcIjpcIjI3NVwiLFwiQ29sb3JcIjp7XCIkaWRcIjpcIjI3NlwiLFwiQVwiOjI1NSxcIlJcIjowLFwiR1wiOjAsXCJCXCI6MH19LFwiSG9yaXpvbnRhbEFsaWdubWVudFwiOjAsXCJJc1Zpc2libGVcIjp0cnVlfSxcIlJlY3RhbmdsZVN0eWxlXCI6e1wiJGlkXCI6XCIyNzdcIixcIk1hcmdpblwiOntcIiRpZFwiOlwiMjc4XCIsXCJUb3BcIjowLjAsXCJMZWZ0XCI6MC4wLFwiUmlnaHRcIjowLjAsXCJCb3R0b21cIjowLjB9LFwiUGFkZGluZ1wiOntcIiRpZFwiOlwiMjc5XCIsXCJUb3BcIjowLjAsXCJMZWZ0XCI6MC4wLFwiUmlnaHRcIjowLjAsXCJCb3R0b21cIjowLjB9LFwiQmFja2dyb3VuZFwiOntcIiRpZFwiOlwiMjgwXCIsXCJDb2xvclwiOntcIiRpZFwiOlwiMjgxXCIsXCJBXCI6NjMsXCJSXCI6MTY3LFwiR1wiOjE4NCxcIkJcIjozNn19LFwiSXNWaXNpYmxlXCI6dHJ1ZSxcIldpZHRoXCI6MC4wLFwiSGVpZ2h0XCI6MC4wLFwiQm9yZGVyU3R5bGVcIjp7XCIkaWRcIjpcIjI4MlwiLFwiTGluZVN0eWxlXCI6e1wiJGlkXCI6XCIyODNcIixcIkxpbmVDb2xvclwiOntcIiRpZFwiOlwiMjg0XCIsXCJDb2xvclwiOntcIiRpZFwiOlwiMjg1XCIsXCJBXCI6MjU1LFwiUlwiOjI1NSxcIkdcIjowLFwiQlwiOjB9fSxcIkxpbmVXZWlnaHRcIjowLjAsXCJMaW5lVHlwZVwiOjB9LFwiSXNWaXNpYmxlXCI6ZmFsc2V9fX0sXCJCYWNrZ3JvdW5k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1MSxcIlJcIjoxNjcsXCJHXCI6MTg0LFwiQlwiOjM2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C4wLFwiTGluZVR5cGVcIjowfSxcIklzVmlzaWJsZVwiOmZhbHNlfX19LFwiRGVmYXVsdFN3aW1sYW5lTWlsZXN0b25lU3R5bGVcIjp7XCIkaWRcIjpcIjI5NVwiLFwiVGl0bGVQb3NpdGlvblwiOjIsXCJEYXRlUG9zaXRpb25cIjowLFwiU2hhcGVUeXBlXCI6MixcIlNoYXBlU2l6ZVwiOjEsXCJTcGFjaW5nXCI6NSxcIlNoYXB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MTY3LFwiR1wiOjE4NCxcIkJcIjozNn19LFwiSXNWaXNpYmxlXCI6dHJ1ZSxcIldpZHRoXCI6MTMuMCxcIkhlaWdodFwiOjEzLjAsXCJCb3JkZXJTdHlsZVwiOntcIiRpZFwiOlwiMzAxXCIsXCJMaW5lU3R5bGVcIjp7XCIkaWRcIjpcIjMwMlwiLFwiTGluZUNvbG9yXCI6e1wiJGlkXCI6XCIzMDNcIixcIkNvbG9yXCI6e1wiJGlkXCI6XCIzMDRcIixcIkFcIjoyNTUsXCJSXCI6MjM0LFwiR1wiOjIyLFwiQlwiOjMwfX0sXCJMaW5lV2VpZ2h0XCI6Mi4wLFwiTGluZVR5cGVcIjowfSxcIklzVmlzaWJsZVwiOmZhbHNlfX0sXCJUaXRsZVN0eWxlXCI6e1wiJGlkXCI6XCIzMDVcIixcIkZvbnRTZXR0aW5nc1wiOntcIiRpZFwiOlwiMzA2XCIsXCJGb250U2l6ZVwiOjEyLFwiRm9udE5hbWVcIjpcIlNlZ29lIFVJIFNlbWlib2xkXCIsXCJJc0JvbGRcIjp0cnVlLFwiSXNJdGFsaWNcIjpmYWxzZSxcIklzVW5kZXJsaW5lZFwiOmZhbHNlfSxcIkZvcmVncm91bmRcIjp7XCIkaWRcIjpcIjMwN1wiLFwiQ29sb3JcIjp7XCIkaWRcIjpcIjMwOFwiLFwiQVwiOjI1NSxcIlJcIjo4OSxcIkdcIjo4OSxcIkJcIjo4OX19LFwiSG9yaXpvbnRhbEFsaWdubWVudFwiOjAsXCJJc1Zpc2libGVcIjp0cnVlfSxcIkRhdGVTdHlsZVwiOntcIiRpZFwiOlwiMzA5XCIsXCJGb250U2V0dGluZ3NcIjp7XCIkaWRcIjpcIjMxMFwiLFwiRm9udFNpemVcIjoxMCxcIkZvbnROYW1lXCI6XCJTZWdvZSBVSVwiLFwiSXNCb2xkXCI6dHJ1ZSxcIklzSXRhbGljXCI6ZmFsc2UsXCJJc1VuZGVybGluZWRcIjpmYWxzZX0sXCJGb3JlZ3JvdW5kXCI6e1wiJGlkXCI6XCIzMTFcIixcIkNvbG9yXCI6e1wiJGlkXCI6XCIzMTJcIixcIkFcIjoyNTUsXCJSXCI6MTc4LFwiR1wiOjE0LFwiQlwiOjE4fX0sXCJIb3Jpem9udGFsQWxpZ25tZW50XCI6MCxcIklzVmlzaWJsZVwiOnRydWV9LFwiRGF0ZUZvcm1hdFwiOntcIiRpZFwiOlwiMzEzXCIsXCJGb3JtYXRTdHJpbmdcIjpcIk0vZF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2LFwiU2hhcGVUaGlja25lc3NcIjoxLFwiRHVyYXRpb25Gb3JtYXRcIjow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xOTIsXCJHXCI6ODAsXCJCXCI6Nzd9fSxcIkhvcml6b250YWxBbGlnbm1lbnRcIjowLFwiSXNWaXNpYmxlXCI6ZmFsc2V9LFwiUGVyY2VudGFnZUNvbXBsZXRlSGlnaGxpZ2h0U3R5bGVcIjp7XCIkaWRcIjpcIjMyMFwiLFwiQmFja2dyb3VuZFwiOntcIiRpZFwiOlwiMzIxXCIsXCJDb2xvclwiOntcIiRpZFwiOlwiMzIyXCIsXCJBXCI6MCxcIlJcIjowLFwiR1wiOjAsXCJCXCI6MH19fSxcIkR1cmF0aW9uU3R5bGVcIjp7XCIkaWRcIjpcIjMyM1wiLFwiRm9udFNldHRpbmdzXCI6e1wiJGlkXCI6XCIzMjRcIixcIkZvbnRTaXplXCI6MTAsXCJGb250TmFtZVwiOlwiQ2FsaWJyaVwiLFwiSXNCb2xkXCI6ZmFsc2UsXCJJc0l0YWxpY1wiOmZhbHNlLFwiSXNVbmRlcmxpbmVkXCI6ZmFsc2V9LFwiRm9yZWdyb3VuZFwiOntcIiRpZFwiOlwiMzI1XCIsXCJDb2xvclwiOntcIiRpZFwiOlwiMzI2XCIsXCJBXCI6MjU1LFwiUlwiOjIzNyxcIkdcIjoxMjUsXCJCXCI6NDl9fSxcIkhvcml6b250YWxBbGlnbm1lbnRcIjowLFwiSXNWaXNpYmxlXCI6ZmFsc2V9LFwiTWFyZ2luXCI6e1wiJGlkXCI6XCIzMjdcIixcIlRvcFwiOjAuMCxcIkxlZnRcIjowLjAsXCJSaWdodFwiOjAuMCxcIkJvdHRvbVwiOjAuMH0sXCJTdGFydERhdGVQb3NpdGlvblwiOjAsXCJFbmREYXRlUG9zaXRpb25cIjowLFwiVGl0bGVQb3NpdGlvblwiOjQsXCJEdXJhdGlvblBvc2l0aW9uXCI6MCxcIlBlcmNlbnRhZ2VDb21wbGV0ZWRQb3NpdGlvblwiOjAsXCJTcGFjaW5nXCI6NS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MTY3LFwiR1wiOjE4NCxcIkJcIjozNn19LFwiSXNWaXNpYmxlXCI6dHJ1ZSxcIldpZHRoXCI6MC4wLFwiSGVpZ2h0XCI6MTYuMCxcIkJvcmRlclN0eWxlXCI6e1wiJGlkXCI6XCIzMzNcIixcIkxpbmVTdHlsZVwiOntcIiRpZFwiOlwiMzM0XCIsXCJMaW5lQ29sb3JcIjp7XCIkaWRcIjpcIjMzNVwiLFwiQ29sb3JcIjp7XCIkaWRcIjpcIjMzNlwiLFwiQVwiOjI1NSxcIlJcIjoyMzQsXCJHXCI6MjIsXCJCXCI6MzB9fSxcIkxpbmVXZWlnaHRcIjoyLjAsXCJMaW5lVHlwZVwiOjB9LFwiSXNWaXNpYmxlXCI6ZmFsc2V9fSxcIlRpdGxlU3R5bGVcIjp7XCIkaWRcIjpcIjMzN1wiLFwiRm9udFNldHRpbmdzXCI6e1wiJGlkXCI6XCIzMzhcIixcIkZvbnRTaXplXCI6MTEsXCJGb250TmFtZVwiOlwiU2Vnb2UgVUlcIixcIklzQm9sZFwiOnRydWUsXCJJc0l0YWxpY1wiOmZhbHNlLFwiSXNVbmRlcmxpbmVkXCI6ZmFsc2V9LFwiRm9yZWdyb3VuZFwiOntcIiRpZFwiOlwiMzM5XCIsXCJDb2xvclwiOntcIiRpZFwiOlwiMzQwXCIsXCJBXCI6MjU1LFwiUlwiOjg5LFwiR1wiOjg5LFwiQlwiOjg5fX0sXCJIb3Jpem9udGFsQWxpZ25tZW50XCI6MCxcIklzVmlzaWJsZVwiOnRydWV9LFwiRGF0ZVN0eWxlXCI6e1wiJGlkXCI6XCIzNDFcIixcIkZvbnRTZXR0aW5nc1wiOntcIiRpZFwiOlwiMzQyXCIsXCJGb250U2l6ZVwiOjgsXCJGb250TmFtZVwiOlwiU2Vnb2UgVUlcIixcIklzQm9sZFwiOnRydWUsXCJJc0l0YWxpY1wiOmZhbHNlLFwiSXNVbmRlcmxpbmVkXCI6ZmFsc2V9LFwiRm9yZWdyb3VuZFwiOntcIiRpZFwiOlwiMzQzXCIsXCJDb2xvclwiOntcIiRpZFwiOlwiMzQ0XCIsXCJBXCI6MjU1LFwiUlwiOjI5LFwiR1wiOjE2MyxcIkJcIjoxMzF9fSxcIkhvcml6b250YWxBbGlnbm1lbnRcIjowLFwiSXNWaXNpYmxlXCI6ZmFsc2V9LFwiRGF0ZUZvcm1hdFwiOntcIiRpZFwiOlwiMzQ1XCIsXCJGb3JtYXRTdHJpbmdcIjpcIk0vZFwiLFwiU2VwYXJhdG9yXCI6XCIvXCIsXCJVc2VJbnRlcm5hdGlvbmFsRGF0ZUZvcm1hdFwiOmZhbHNlLFwiRGF0ZUlzVmlzaWJsZVwiOnRydWUsXCJUaW1lSXNWaXNpYmxlXCI6ZmFsc2UsXCJIb3VyRGlnaXRzXCI6MSxcIkFtUG1EZXNpZ25hdG9yXCI6MixcIlRyaW0wME1pbnV0ZXNcIjpmYWxzZX0sXCJXZWVrTnVtYmVyaW5nXCI6e1wiJGlkXCI6XCIzNDZcIixcIkZvcm1hdFwiOjAsXCJJc1Zpc2libGVcIjpmYWxzZSxcIkxhc3RLbm93blZpc2liaWxpdHlTdGF0ZVwiOmZhbHNlfX0sXCJEZWZhdWx0U3dpbWxhbmVNb3RTdHlsZVwiOntcIiRpZFwiOlwiMzQ3XCIsXCJTaGFwZVwiOjIsXCJTaGFwZVNpemVcIjoxLFwiRGV0YWlsc1NwYWNpbmdcIjowLjAsXCJQYWRkaW5nXCI6e1wiJGlkXCI6XCIzNDhcIixcIlRvcFwiOjU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E2NyxcIkdcIjoxODQsXCJCXCI6MzZ9fSxcIklzVmlzaWJsZVwiOnRydWUsXCJXaWR0aFwiOjEzLjAsXCJIZWlnaHRcIjoxMy4wLFwiQm9yZGVyU3R5bGVcIjp7XCIkaWRcIjpcIjM1NFwiLFwiTGluZVN0eWxlXCI6e1wiJGlkXCI6XCIzNTVcIixcIkxpbmVDb2xvclwiOntcIiRpZFwiOlwiMzU2XCIsXCJDb2xvclwiOntcIiRpZFwiOlwiMzU3XCIsXCJBXCI6MjU1LFwiUlwiOjIzNCxcIkdcIjoyMixcIkJcIjozMH19LFwiTGluZVdlaWdodFwiOjAuMCxcIkxpbmVUeXBlXCI6MH0sXCJJc1Zpc2libGVcIjpmYWxzZX19LFwiVGl0bGVTdHlsZVwiOntcIiRpZFwiOlwiMzU4XCIsXCJGb250U2V0dGluZ3NcIjp7XCIkaWRcIjpcIjM1OVwiLFwiRm9udFNpemVcIjoxMixcIkZvbnROYW1lXCI6XCJTZWdvZSBVSSBTZW1pYm9sZFwiLFwiSXNCb2xkXCI6dHJ1ZSxcIklzSXRhbGljXCI6ZmFsc2UsXCJJc1VuZGVybGluZWRcIjpmYWxzZX0sXCJGb3JlZ3JvdW5kXCI6e1wiJGlkXCI6XCIzNjBcIixcIkNvbG9yXCI6e1wiJGlkXCI6XCIzNjFcIixcIkFcIjoyNTUsXCJSXCI6ODksXCJHXCI6ODksXCJCXCI6ODl9fSxcIkhvcml6b250YWxBbGlnbm1lbnRcIjowLFwiSXNWaXNpYmxlXCI6dHJ1ZX0sXCJEYXRlU3R5bGVcIjp7XCIkaWRcIjpcIjM2MlwiLFwiRm9udFNldHRpbmdzXCI6e1wiJGlkXCI6XCIzNjNcIixcIkZvbnRTaXplXCI6MTAsXCJGb250TmFtZVwiOlwiU2Vnb2UgVUlcIixcIklzQm9sZFwiOnRydWUsXCJJc0l0YWxpY1wiOmZhbHNlLFwiSXNVbmRlcmxpbmVkXCI6ZmFsc2V9LFwiRm9yZWdyb3VuZFwiOntcIiRpZFwiOlwiMzY0XCIsXCJDb2xvclwiOntcIiRpZFwiOlwiMzY1XCIsXCJBXCI6MjU1LFwiUlwiOjE3OCxcIkdcIjoxNCxcIkJcIjoxOH19LFwiSG9yaXpvbnRhbEFsaWdubWVudFwiOjAsXCJJc1Zpc2libGVcIjp0cnVlfSxcIkRhdGVGb3JtYXRcIjp7XCIkaWRcIjpcIjM2NlwiLFwiRm9ybWF0U3RyaW5nXCI6XCJNL2RcIixcIlNlcGFyYXRvclwiOlwiL1wiLFwiVXNlSW50ZXJuYXRpb25hbERhdGVGb3JtYXRcIjpmYWxzZSxcIkRhdGVJc1Zpc2libGVcIjp0cnVlLFwiVGltZUlzVmlzaWJsZVwiOmZhbHNlLFwiSG91ckRpZ2l0c1wiOjEsXCJBbVBtRGVzaWduYXRvclwiOjIsXCJUcmltMDBNaW51dGVzXCI6ZmFsc2V9LFwiV2Vla051bWJlcmluZ1wiOntcIiRpZFwiOlwiMzY3XCIsXCJGb3JtYXRcIjowLFwiSXNWaXNpYmxlXCI6ZmFsc2UsXCJMYXN0S25vd25WaXNpYmlsaXR5U3RhdGVcIjpmYWxzZX19fSx7XCIkaWRcIjpcIjM2OFwiLFwiU3R5bGVJZFwiOlwiZDA1ZGRiNTYtNjU0Mi00MTg5LThkZjYtYjNhZTlmYzMyYjhjXCIsXCJOYW1lXCI6XCJTd2ltbGFuZSBTdHlsZSAzXCIsXCJIZWFkZXJTdHlsZVwiOntcIiRpZFwiOlwiMzY5XCIsXCJUZXh0U3R5bGVcIjp7XCIkaWRcIjpcIjM3MFwiLFwiRm9udFNldHRpbmdzXCI6e1wiJGlkXCI6XCIzNzFcIixcIkZvbnRTaXplXCI6MTQsXCJGb250TmFtZVwiOlwiU2Vnb2UgVUkgU2VtaWJvbGRcIixcIklzQm9sZFwiOmZhbHNlLFwiSXNJdGFsaWNcIjpmYWxzZSxcIklzVW5kZXJsaW5lZFwiOmZhbHNlfSxcIkZvcmVncm91bmRcIjp7XCIkaWRcIjpcIjM3MlwiLFwiQ29sb3JcIjp7XCIkaWRcIjpcIjM3M1wiLFwiQVwiOjI1NSxcIlJcIjoyNTUsXCJHXCI6MjU1LFwiQlwiOjI1NX19LFwiSG9yaXpvbnRhbEFsaWdubWVudFwiOjAsXCJJc1Zpc2libGVcIjp0cnVlfSxcIlJlY3RhbmdsZVN0eWxlXCI6e1wiJGlkXCI6XCIzNzRcIixcIk1hcmdpblwiOntcIiRpZFwiOlwiMzc1XCIsXCJUb3BcIjowLjAsXCJMZWZ0XCI6MC4wLFwiUmlnaHRcIjowLjAsXCJCb3R0b21cIjowLjB9LFwiUGFkZGluZ1wiOntcIiRpZFwiOlwiMzc2XCIsXCJUb3BcIjowLjAsXCJMZWZ0XCI6MC4wLFwiUmlnaHRcIjowLjAsXCJCb3R0b21cIjowLjB9LFwiQmFja2dyb3VuZFwiOntcIiRpZFwiOlwiMzc3XCIsXCJDb2xvclwiOntcIiRpZFwiOlwiMzc4XCIsXCJBXCI6MjU1LFwiUlwiOjI0NixcIkdcIjoxNDYsXCJCXCI6MH19LFwiSXNWaXNpYmxlXCI6dHJ1ZSxcIldpZHRoXCI6MC4wLFwiSGVpZ2h0XCI6MC4wLFwiQm9yZGVyU3R5bGVcIjp7XCIkaWRcIjpcIjM3OVwiLFwiTGluZVN0eWxlXCI6e1wiJGlkXCI6XCIzODBcIixcIkxpbmVDb2xvclwiOntcIiRpZFwiOlwiMzgxXCIsXCJDb2xvclwiOntcIiRpZFwiOlwiMzgyXCIsXCJBXCI6MjU1LFwiUlwiOjI1NSxcIkdcIjoyNTUsXCJCXCI6MjU1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jQ2LFwiR1wiOjE0NixcIkJcIjowfX0sXCJJc1Zpc2libGVcIjp0cnVlLFwiV2lkdGhcIjowLjAsXCJIZWlnaHRcIjowLjAsXCJCb3JkZXJTdHlsZVwiOntcIiRpZFwiOlwiMzg4XCIsXCJMaW5lU3R5bGVcIjp7XCIkaWRcIjpcIjM4OVwiLFwiTGluZUNvbG9yXCI6e1wiJGlkXCI6XCIzOTBcIixcIkNvbG9yXCI6e1wiJGlkXCI6XCIzOTFcIixcIkFcIjoyNTUsXCJSXCI6MjM0LFwiR1wiOjIyLFwiQlwiOjMwfX0sXCJMaW5lV2VpZ2h0XCI6MC4wLFwiTGluZVR5cGVcIjowfSxcIklzVmlzaWJsZVwiOmZhbHNlfX0sXCJJc0Fib3ZlVGltZWJhbmRcIjpmYWxzZSxcIlNwYWNpbmdcIjozLFwiRGVmYXVsdFN3aW1sYW5lQWN0aXZpdHlTdHlsZVwiOntcIiRpZFwiOlwiMzkyXCIsXCJIZWFkZXJTdHlsZVwiOntcIiRpZFwiOlwiMzkzXCIsXCJUZXh0U3R5bGVcIjp7XCIkaWRcIjpcIjM5NFwiLFwiRm9udFNldHRpbmdzXCI6e1wiJGlkXCI6XCIzOTVcIixcIkZvbnRTaXplXCI6MTEsXCJGb250TmFtZVwiOlwiQ2FsaWJyaVwiLFwiSXNCb2xkXCI6ZmFsc2UsXCJJc0l0YWxpY1wiOmZhbHNlLFwiSXNVbmRlcmxpbmVkXCI6ZmFsc2V9LFwiRm9yZWdyb3VuZFwiOntcIiRpZFwiOlwiMzk2XCIsXCJDb2xvclwiOntcIiRpZFwiOlwiMzk3XCIsXCJBXCI6MjU1LFwiUlwiOjAsXCJHXCI6MCxcIkJcIjowfX0sXCJIb3Jpem9udGFsQWxpZ25tZW50XCI6MCxcIklzVmlzaWJsZVwiOnRydWV9LFwiUmVjdGFuZ2xlU3R5bGVcIjp7XCIkaWRcIjpcIjM5OFwiLFwiTWFyZ2luXCI6e1wiJGlkXCI6XCIzOTlcIixcIlRvcFwiOjAuMCxcIkxlZnRcIjowLjAsXCJSaWdodFwiOjAuMCxcIkJvdHRvbVwiOjAuMH0sXCJQYWRkaW5nXCI6e1wiJGlkXCI6XCI0MDBcIixcIlRvcFwiOjAuMCxcIkxlZnRcIjowLjAsXCJSaWdodFwiOjAuMCxcIkJvdHRvbVwiOjAuMH0sXCJCYWNrZ3JvdW5kXCI6e1wiJGlkXCI6XCI0MDFcIixcIkNvbG9yXCI6e1wiJGlkXCI6XCI0MDJcIixcIkFcIjo2MyxcIlJcIjoyNDYsXCJHXCI6MTQ2LFwiQlwiOjB9fSxcIklzVmlzaWJsZVwiOnRydWUsXCJXaWR0aFwiOjAuMCxcIkhlaWdodFwiOjAuMCxcIkJvcmRlclN0eWxlXCI6e1wiJGlkXCI6XCI0MDNcIixcIkxpbmVTdHlsZVwiOntcIiRpZFwiOlwiNDA0XCIsXCJMaW5lQ29sb3JcIjp7XCIkaWRcIjpcIjQwNVwiLFwiQ29sb3JcIjp7XCIkaWRcIjpcIjQwNlwiLFwiQVwiOjI1NSxcIlJcIjoyNTUsXCJHXCI6MCxcIkJcIjowfX0sXCJMaW5lV2VpZ2h0XCI6MC4wLFwiTGluZVR5cGVcIjowfSxcIklzVmlzaWJsZVwiOmZhbHNlfX19LFwiQmFja2dyb3VuZFN0eWxlXCI6e1wiJGlkXCI6XCI0MDdcIixcIk1hcmdpblwiOntcIiRpZFwiOlwiNDA4XCIsXCJUb3BcIjowLjAsXCJMZWZ0XCI6MC4wLFwiUmlnaHRcIjowLjAsXCJCb3R0b21cIjowLjB9LFwiUGFkZGluZ1wiOntcIiRpZFwiOlwiNDA5XCIsXCJUb3BcIjowLjAsXCJMZWZ0XCI6MC4wLFwiUmlnaHRcIjowLjAsXCJCb3R0b21cIjowLjB9LFwiQmFja2dyb3VuZFwiOntcIiRpZFwiOlwiNDEwXCIsXCJDb2xvclwiOntcIiRpZFwiOlwiNDExXCIsXCJBXCI6NTEsXCJSXCI6MjQ2LFwiR1wiOjE0NixcIkJcIjow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C4wLFwiTGluZVR5cGVcIjowfSxcIklzVmlzaWJsZVwiOmZhbHNlfX19LFwiRGVmYXVsdFN3aW1sYW5lTWlsZXN0b25lU3R5bGVcIjp7XCIkaWRcIjpcIjQxNlwiLFwiVGl0bGVQb3NpdGlvblwiOjIsXCJEYXRlUG9zaXRpb25cIjowLFwiU2hhcGVUeXBlXCI6MixcIlNoYXBlU2l6ZVwiOjE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jQ2LFwiR1wiOjE0NixcIkJcIjowfX0sXCJJc1Zpc2libGVcIjp0cnVlLFwiV2lkdGhcIjoxMy4wLFwiSGVpZ2h0XCI6MTM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IsXCJGb250TmFtZVwiOlwiU2Vnb2UgVUkgU2VtaWJvbGRcIixcIklzQm9sZFwiOnRydWUsXCJJc0l0YWxpY1wiOmZhbHNlLFwiSXNVbmRlcmxpbmVkXCI6ZmFsc2V9LFwiRm9yZWdyb3VuZFwiOntcIiRpZFwiOlwiNDI4XCIsXCJDb2xvclwiOntcIiRpZFwiOlwiNDI5XCIsXCJBXCI6MjU1LFwiUlwiOjg5LFwiR1wiOjg5LFwiQlwiOjg5fX0sXCJIb3Jpem9udGFsQWxpZ25tZW50XCI6MCxcIklzVmlzaWJsZVwiOnRydWV9LFwiRGF0ZVN0eWxlXCI6e1wiJGlkXCI6XCI0MzBcIixcIkZvbnRTZXR0aW5nc1wiOntcIiRpZFwiOlwiNDMxXCIsXCJGb250U2l6ZVwiOjEwLFwiRm9udE5hbWVcIjpcIlNlZ29lIFVJXCIsXCJJc0JvbGRcIjp0cnVlLFwiSXNJdGFsaWNcIjpmYWxzZSxcIklzVW5kZXJsaW5lZFwiOmZhbHNlfSxcIkZvcmVncm91bmRcIjp7XCIkaWRcIjpcIjQzMlwiLFwiQ29sb3JcIjp7XCIkaWRcIjpcIjQzM1wiLFwiQVwiOjI1NSxcIlJcIjoxNzgsXCJHXCI6MTQsXCJCXCI6MTh9fSxcIkhvcml6b250YWxBbGlnbm1lbnRcIjowLFwiSXNWaXNpYmxlXCI6dHJ1ZX0sXCJEYXRlRm9ybWF0XCI6e1wiJGlkXCI6XCI0MzRcIixcIkZvcm1hdFN0cmluZ1wiOlwiTS9k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EsXCJTaGFwZVRoaWNrbmVzc1wiOjAsXCJEdXJhdGlvbkZvcm1hdFwiOjAsXCJQZXJjZW50YWdlQ29tcGxldGVUZXh0U3R5bGVcIjp7XCIkaWRcIjpcIjQzN1wiLFwiRm9udFNldHRpbmdzXCI6e1wiJGlkXCI6XCI0MzhcIixcIkZvbnRTaXplXCI6MTAsXCJGb250TmFtZVwiOlwiQ2FsaWJyaVwiLFwiSXNCb2xkXCI6ZmFsc2UsXCJJc0l0YWxpY1wiOmZhbHNlLFwiSXNVbmRlcmxpbmVkXCI6ZmFsc2V9LFwiRm9yZWdyb3VuZFwiOntcIiRpZFwiOlwiNDM5XCIsXCJDb2xvclwiOntcIiRpZFwiOlwiNDQwXCIsXCJBXCI6MjU1LFwiUlwiOjE5MixcIkdcIjo4MCxcIkJcIjo3N319LFwiSG9yaXpvbnRhbEFsaWdubWVudFwiOjAsXCJJc1Zpc2libGVcIjpmYWxzZX0sXCJQZXJjZW50YWdlQ29tcGxldGVIaWdobGlnaHRTdHlsZVwiOntcIiRpZFwiOlwiNDQxXCIsXCJCYWNrZ3JvdW5kXCI6e1wiJGlkXCI6XCI0NDJcIixcIkNvbG9yXCI6e1wiJGlkXCI6XCI0NDNcIixcIkFcIjowLFwiUlwiOjAsXCJHXCI6MCxcIkJcIjowfX19LFwiRHVyYXRpb25TdHlsZVwiOntcIiRpZFwiOlwiNDQ0XCIsXCJGb250U2V0dGluZ3NcIjp7XCIkaWRcIjpcIjQ0NVwiLFwiRm9udFNpemVcIjoxMCxcIkZvbnROYW1lXCI6XCJDYWxpYnJpXCIsXCJJc0JvbGRcIjpmYWxzZSxcIklzSXRhbGljXCI6ZmFsc2UsXCJJc1VuZGVybGluZWRcIjpmYWxzZX0sXCJGb3JlZ3JvdW5kXCI6e1wiJGlkXCI6XCI0NDZcIixcIkNvbG9yXCI6e1wiJGlkXCI6XCI0NDdcIixcIkFcIjoyNTUsXCJSXCI6MjM3LFwiR1wiOjEyNSxcIkJcIjo0OX19LFwiSG9yaXpvbnRhbEFsaWdubWVudFwiOjAsXCJJc1Zpc2libGVcIjpmYWxzZX0sXCJNYXJnaW5cIjp7XCIkaWRcIjpcIjQ0OFwiLFwiVG9wXCI6MC4wLFwiTGVmdFwiOjAuMCxcIlJpZ2h0XCI6MC4wLFwiQm90dG9tXCI6MC4wfSxcIlN0YXJ0RGF0ZVBvc2l0aW9uXCI6MCxcIkVuZERhdGVQb3NpdGlvblwiOjAsXCJUaXRsZVBvc2l0aW9uXCI6NCxcIkR1cmF0aW9uUG9zaXRpb25cIjowLFwiUGVyY2VudGFnZUNvbXBsZXRlZFBvc2l0aW9uXCI6MCxcIlNwYWNpbmdcIjo1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yNDYsXCJHXCI6MTQ2LFwiQlwiOjB9fSxcIklzVmlzaWJsZVwiOnRydWUsXCJXaWR0aFwiOjAuMCxcIkhlaWdodFwiOjEwLjAsXCJCb3JkZXJTdHlsZVwiOntcIiRpZFwiOlwiNDU0XCIsXCJMaW5lU3R5bGVcIjp7XCIkaWRcIjpcIjQ1NVwiLFwiTGluZUNvbG9yXCI6e1wiJGlkXCI6XCI0NTZcIixcIkNvbG9yXCI6e1wiJGlkXCI6XCI0NTdcIixcIkFcIjoyNTUsXCJSXCI6MjM0LFwiR1wiOjIyLFwiQlwiOjMwfX0sXCJMaW5lV2VpZ2h0XCI6Mi4wLFwiTGluZVR5cGVcIjowfSxcIklzVmlzaWJsZVwiOmZhbHNlfX0sXCJUaXRsZVN0eWxlXCI6e1wiJGlkXCI6XCI0NThcIixcIkZvbnRTZXR0aW5nc1wiOntcIiRpZFwiOlwiNDU5XCIsXCJGb250U2l6ZVwiOjExLFwiRm9udE5hbWVcIjpcIlNlZ29lIFVJXCIsXCJJc0JvbGRcIjp0cnVlLFwiSXNJdGFsaWNcIjpmYWxzZSxcIklzVW5kZXJsaW5lZFwiOmZhbHNlfSxcIkZvcmVncm91bmRcIjp7XCIkaWRcIjpcIjQ2MFwiLFwiQ29sb3JcIjp7XCIkaWRcIjpcIjQ2MVwiLFwiQVwiOjI1NSxcIlJcIjo4OSxcIkdcIjo4OSxcIkJcIjo4OX19LFwiSG9yaXpvbnRhbEFsaWdubWVudFwiOjAsXCJJc1Zpc2libGVcIjp0cnVlfSxcIkRhdGVTdHlsZVwiOntcIiRpZFwiOlwiNDYyXCIsXCJGb250U2V0dGluZ3NcIjp7XCIkaWRcIjpcIjQ2M1wiLFwiRm9udFNpemVcIjo4LFwiRm9udE5hbWVcIjpcIlNlZ29lIFVJXCIsXCJJc0JvbGRcIjp0cnVlLFwiSXNJdGFsaWNcIjpmYWxzZSxcIklzVW5kZXJsaW5lZFwiOmZhbHNlfSxcIkZvcmVncm91bmRcIjp7XCIkaWRcIjpcIjQ2NFwiLFwiQ29sb3JcIjp7XCIkaWRcIjpcIjQ2NVwiLFwiQVwiOjI1NSxcIlJcIjoyOSxcIkdcIjoxNjMsXCJCXCI6MTMxfX0sXCJIb3Jpem9udGFsQWxpZ25tZW50XCI6MCxcIklzVmlzaWJsZVwiOmZhbHNlfSxcIkRhdGVGb3JtYXRcIjp7XCIkaWRcIjpcIjQ2NlwiLFwiRm9ybWF0U3RyaW5nXCI6XCJNL2R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yLFwiU2hhcGVTaXplXCI6MSxcIkRldGFpbHNTcGFjaW5nXCI6MC4wLFwiUGFkZGluZ1wiOntcIiRpZFwiOlwiNDY5XCIsXCJUb3BcIjo1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I1NSxcIlJcIjoyNDYsXCJHXCI6MTQ2LFwiQlwiOjB9fSxcIklzVmlzaWJsZVwiOnRydWUsXCJXaWR0aFwiOjEzLjAsXCJIZWlnaHRcIjoxMy4wLFwiQm9yZGVyU3R5bGVcIjp7XCIkaWRcIjpcIjQ3NVwiLFwiTGluZVN0eWxlXCI6e1wiJGlkXCI6XCI0NzZcIixcIkxpbmVDb2xvclwiOntcIiRpZFwiOlwiNDc3XCIsXCJDb2xvclwiOntcIiRpZFwiOlwiNDc4XCIsXCJBXCI6MjU1LFwiUlwiOjIzNCxcIkdcIjoyMixcIkJcIjozMH19LFwiTGluZVdlaWdodFwiOjAuMCxcIkxpbmVUeXBlXCI6MH0sXCJJc1Zpc2libGVcIjpmYWxzZX19LFwiVGl0bGVTdHlsZVwiOntcIiRpZFwiOlwiNDc5XCIsXCJGb250U2V0dGluZ3NcIjp7XCIkaWRcIjpcIjQ4MFwiLFwiRm9udFNpemVcIjoxMixcIkZvbnROYW1lXCI6XCJTZWdvZSBVSSBTZW1pYm9sZFwiLFwiSXNCb2xkXCI6dHJ1ZSxcIklzSXRhbGljXCI6ZmFsc2UsXCJJc1VuZGVybGluZWRcIjpmYWxzZX0sXCJGb3JlZ3JvdW5kXCI6e1wiJGlkXCI6XCI0ODFcIixcIkNvbG9yXCI6e1wiJGlkXCI6XCI0ODJcIixcIkFcIjoyNTUsXCJSXCI6ODksXCJHXCI6ODksXCJCXCI6ODl9fSxcIkhvcml6b250YWxBbGlnbm1lbnRcIjowLFwiSXNWaXNpYmxlXCI6dHJ1ZX0sXCJEYXRlU3R5bGVcIjp7XCIkaWRcIjpcIjQ4M1wiLFwiRm9udFNldHRpbmdzXCI6e1wiJGlkXCI6XCI0ODRcIixcIkZvbnRTaXplXCI6MTAsXCJGb250TmFtZVwiOlwiU2Vnb2UgVUlcIixcIklzQm9sZFwiOnRydWUsXCJJc0l0YWxpY1wiOmZhbHNlLFwiSXNVbmRlcmxpbmVkXCI6ZmFsc2V9LFwiRm9yZWdyb3VuZFwiOntcIiRpZFwiOlwiNDg1XCIsXCJDb2xvclwiOntcIiRpZFwiOlwiNDg2XCIsXCJBXCI6MjU1LFwiUlwiOjE3OCxcIkdcIjoxNCxcIkJcIjoxOH19LFwiSG9yaXpvbnRhbEFsaWdubWVudFwiOjAsXCJJc1Zpc2libGVcIjp0cnVlfSxcIkRhdGVGb3JtYXRcIjp7XCIkaWRcIjpcIjQ4N1wiLFwiRm9ybWF0U3RyaW5nXCI6XCJNL2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Sx7XCIkaWRcIjpcIjQ4OVwiLFwiU3R5bGVJZFwiOlwiMjc0MDUyMjQtYjlkYy00ODQ3LTgzN2ItOTcwMTA4MTZiOGJjXCIsXCJOYW1lXCI6XCJTd2ltbGFuZSBTdHlsZSA0XCIsXCJIZWFkZXJTdHlsZVwiOntcIiRpZFwiOlwiNDkwXCIsXCJUZXh0U3R5bGVcIjp7XCIkaWRcIjpcIjQ5MVwiLFwiRm9udFNldHRpbmdzXCI6e1wiJGlkXCI6XCI0OTJcIixcIkZvbnRTaXplXCI6MTQsXCJGb250TmFtZVwiOlwiU2Vnb2UgVUkgU2VtaWJvbGRcIixcIklzQm9sZFwiOmZhbHNlLFwiSXNJdGFsaWNcIjpmYWxzZSxcIklzVW5kZXJsaW5lZFwiOmZhbHNlfSxcIkZvcmVncm91bmRcIjp7XCIkaWRcIjpcIjQ5M1wiLFwiQ29sb3JcIjp7XCIkaWRcIjpcIjQ5NFwiLFwiQVwiOjI1NSxcIlJcIjoyNTUsXCJHXCI6MjU1LFwiQlwiOjI1NX19LFwiSG9yaXpvbnRhbEFsaWdubWVudFwiOjAsXCJJc1Zpc2libGVcIjp0cnVlfSxcIlJlY3RhbmdsZVN0eWxlXCI6e1wiJGlkXCI6XCI0OTVcIixcIk1hcmdpblwiOntcIiRpZFwiOlwiNDk2XCIsXCJUb3BcIjowLjAsXCJMZWZ0XCI6MC4wLFwiUmlnaHRcIjowLjAsXCJCb3R0b21cIjowLjB9LFwiUGFkZGluZ1wiOntcIiRpZFwiOlwiNDk3XCIsXCJUb3BcIjowLjAsXCJMZWZ0XCI6MC4wLFwiUmlnaHRcIjowLjAsXCJCb3R0b21cIjowLjB9LFwiQmFja2dyb3VuZFwiOntcIiRpZFwiOlwiNDk4XCIsXCJDb2xvclwiOntcIiRpZFwiOlwiNDk5XCIsXCJBXCI6MjU1LFwiUlwiOjI5LFwiR1wiOjE2MyxcIkJcIjoxMzF9fSxcIklzVmlzaWJsZVwiOnRydWUsXCJXaWR0aFwiOjAuMCxcIkhlaWdodFwiOjAuMCxcIkJvcmRlclN0eWxlXCI6e1wiJGlkXCI6XCI1MDBcIixcIkxpbmVTdHlsZVwiOntcIiRpZFwiOlwiNTAxXCIsXCJMaW5lQ29sb3JcIjp7XCIkaWRcIjpcIjUwMlwiLFwiQ29sb3JcIjp7XCIkaWRcIjpcIjUwM1wiLFwiQVwiOjI1NSxcIlJcIjoyNTUsXCJHXCI6MjU1LFwiQlwiOjI1NX19LFwiTGluZVdlaWdodFwiOjAuMCxcIkxpbmVUeXBlXCI6MH0sXCJJc1Zpc2libGVcIjpmYWxzZX19fSxcIkJhY2tncm91bmRTdHlsZVwiOntcIiRpZFwiOlwiNTA0XCIsXCJNYXJnaW5cIjp7XCIkaWRcIjpcIjUwNVwiLFwiVG9wXCI6MC4wLFwiTGVmdFwiOjAuMCxcIlJpZ2h0XCI6MC4wLFwiQm90dG9tXCI6MC4wfSxcIlBhZGRpbmdcIjp7XCIkaWRcIjpcIjUwNlwiLFwiVG9wXCI6MC4wLFwiTGVmdFwiOjAuMCxcIlJpZ2h0XCI6MC4wLFwiQm90dG9tXCI6MC4wfSxcIkJhY2tncm91bmRcIjp7XCIkaWRcIjpcIjUwN1wiLFwiQ29sb3JcIjp7XCIkaWRcIjpcIjUwOFwiLFwiQVwiOjUxLFwiUlwiOjI5LFwiR1wiOjE2MyxcIkJcIjoxMzF9fSxcIklzVmlzaWJsZVwiOnRydWUsXCJXaWR0aFwiOjAuMCxcIkhlaWdodFwiOjAuMCxcIkJvcmRlclN0eWxlXCI6e1wiJGlkXCI6XCI1MDlcIixcIkxpbmVTdHlsZVwiOntcIiRpZFwiOlwiNTEwXCIsXCJMaW5lQ29sb3JcIjp7XCIkaWRcIjpcIjUxMVwiLFwiQ29sb3JcIjp7XCIkaWRcIjpcIjUxMlwiLFwiQVwiOjI1NSxcIlJcIjoyMzQsXCJHXCI6MjIsXCJCXCI6MzB9fSxcIkxpbmVXZWlnaHRcIjowLjAsXCJMaW5lVHlwZVwiOjB9LFwiSXNWaXNpYmxlXCI6ZmFsc2V9fSxcIklzQWJvdmVUaW1lYmFuZFwiOmZhbHNlLFwiU3BhY2luZ1wiOjIsXCJEZWZhdWx0U3dpbWxhbmVBY3Rpdml0eVN0eWxlXCI6e1wiJGlkXCI6XCI1MTNcIixcIkhlYWRlclN0eWxlXCI6e1wiJGlkXCI6XCI1MTRcIixcIlRleHRTdHlsZVwiOntcIiRpZFwiOlwiNTE1XCIsXCJGb250U2V0dGluZ3NcIjp7XCIkaWRcIjpcIjUxNlwiLFwiRm9udFNpemVcIjoxMSxcIkZvbnROYW1lXCI6XCJDYWxpYnJpXCIsXCJJc0JvbGRcIjpmYWxzZSxcIklzSXRhbGljXCI6ZmFsc2UsXCJJc1VuZGVybGluZWRcIjpmYWxzZX0sXCJGb3JlZ3JvdW5kXCI6e1wiJGlkXCI6XCI1MTdcIixcIkNvbG9yXCI6e1wiJGlkXCI6XCI1MThcIixcIkFcIjoyNTUsXCJSXCI6MCxcIkdcIjowLFwiQlwiOjB9fSxcIkhvcml6b250YWxBbGlnbm1lbnRcIjowLFwiSXNWaXNpYmxlXCI6dHJ1ZX0sXCJSZWN0YW5nbGVTdHlsZVwiOntcIiRpZFwiOlwiNTE5XCIsXCJNYXJnaW5cIjp7XCIkaWRcIjpcIjUyMFwiLFwiVG9wXCI6MC4wLFwiTGVmdFwiOjAuMCxcIlJpZ2h0XCI6MC4wLFwiQm90dG9tXCI6MC4wfSxcIlBhZGRpbmdcIjp7XCIkaWRcIjpcIjUyMVwiLFwiVG9wXCI6MC4wLFwiTGVmdFwiOjAuMCxcIlJpZ2h0XCI6MC4wLFwiQm90dG9tXCI6MC4wfSxcIkJhY2tncm91bmRcIjp7XCIkaWRcIjpcIjUyMlwiLFwiQ29sb3JcIjp7XCIkaWRcIjpcIjUyM1wiLFwiQVwiOjYzLFwiUlwiOjI5LFwiR1wiOjE2MyxcIkJcIjoxMzF9fSxcIklzVmlzaWJsZVwiOnRydWUsXCJXaWR0aFwiOjAuMCxcIkhlaWdodFwiOjAuMCxcIkJvcmRlclN0eWxlXCI6e1wiJGlkXCI6XCI1MjRcIixcIkxpbmVTdHlsZVwiOntcIiRpZFwiOlwiNTI1XCIsXCJMaW5lQ29sb3JcIjp7XCIkaWRcIjpcIjUyNlwiLFwiQ29sb3JcIjp7XCIkaWRcIjpcIjUyN1wiLFwiQVwiOjI1NSxcIlJcIjoyNTUsXCJHXCI6MCxcIkJcIjowfX0sXCJMaW5lV2VpZ2h0XCI6MC4wLFwiTGluZVR5cGVcIjowfSxcIklzVmlzaWJsZVwiOmZhbHNlfX19LFwiQmFja2dyb3VuZFN0eWxlXCI6e1wiJGlkXCI6XCI1MjhcIixcIk1hcmdpblwiOntcIiRpZFwiOlwiNTI5XCIsXCJUb3BcIjowLjAsXCJMZWZ0XCI6MC4wLFwiUmlnaHRcIjowLjAsXCJCb3R0b21cIjowLjB9LFwiUGFkZGluZ1wiOntcIiRpZFwiOlwiNTMwXCIsXCJUb3BcIjowLjAsXCJMZWZ0XCI6MC4wLFwiUmlnaHRcIjowLjAsXCJCb3R0b21cIjowLjB9LFwiQmFja2dyb3VuZFwiOntcIiRpZFwiOlwiNTMxXCIsXCJDb2xvclwiOntcIiRpZFwiOlwiNTMyXCIsXCJBXCI6NTEsXCJSXCI6MjksXCJHXCI6MTYzLFwiQlwiOjEzMX19LFwiSXNWaXNpYmxlXCI6dHJ1ZSxcIldpZHRoXCI6MC4wLFwiSGVpZ2h0XCI6MC4wLFwiQm9yZGVyU3R5bGVcIjp7XCIkaWRcIjpcIjUzM1wiLFwiTGluZVN0eWxlXCI6e1wiJGlkXCI6XCI1MzRcIixcIkxpbmVDb2xvclwiOntcIiRpZFwiOlwiNTM1XCIsXCJDb2xvclwiOntcIiRpZFwiOlwiNTM2XCIsXCJBXCI6MjU1LFwiUlwiOjIzNCxcIkdcIjoyMixcIkJcIjozMH19LFwiTGluZVdlaWdodFwiOjAuMCxcIkxpbmVUeXBlXCI6MH0sXCJJc1Zpc2libGVcIjpmYWxzZX19fSxcIkRlZmF1bHRTd2ltbGFuZU1pbGVzdG9uZVN0eWxlXCI6e1wiJGlkXCI6XCI1MzdcIixcIlRpdGxlUG9zaXRpb25cIjoyLFwiRGF0ZVBvc2l0aW9uXCI6MCxcIlNoYXBlVHlwZVwiOjIsXCJTaGFwZVNpemVcIjoxLFwiU3BhY2luZ1wiOjUsXCJTaGFwZVN0eWxlXCI6e1wiJGlkXCI6XCI1MzhcIixcIk1hcmdpblwiOntcIiRpZFwiOlwiNTM5XCIsXCJUb3BcIjowLjAsXCJMZWZ0XCI6MC4wLFwiUmlnaHRcIjowLjAsXCJCb3R0b21cIjowLjB9LFwiUGFkZGluZ1wiOntcIiRpZFwiOlwiNTQwXCIsXCJUb3BcIjowLjAsXCJMZWZ0XCI6MC4wLFwiUmlnaHRcIjowLjAsXCJCb3R0b21cIjowLjB9LFwiQmFja2dyb3VuZFwiOntcIiRpZFwiOlwiNTQxXCIsXCJDb2xvclwiOntcIiRpZFwiOlwiNTQyXCIsXCJBXCI6MjU1LFwiUlwiOjI5LFwiR1wiOjE2MyxcIkJcIjoxMzF9fSxcIklzVmlzaWJsZVwiOnRydWUsXCJXaWR0aFwiOjEzLjAsXCJIZWlnaHRcIjoxMy4wLFwiQm9yZGVyU3R5bGVcIjp7XCIkaWRcIjpcIjU0M1wiLFwiTGluZVN0eWxlXCI6e1wiJGlkXCI6XCI1NDRcIixcIkxpbmVDb2xvclwiOntcIiRpZFwiOlwiNTQ1XCIsXCJDb2xvclwiOntcIiRpZFwiOlwiNTQ2XCIsXCJBXCI6MjU1LFwiUlwiOjIzNCxcIkdcIjoyMixcIkJcIjozMH19LFwiTGluZVdlaWdodFwiOjIuMCxcIkxpbmVUeXBlXCI6MH0sXCJJc1Zpc2libGVcIjpmYWxzZX19LFwiVGl0bGVTdHlsZVwiOntcIiRpZFwiOlwiNTQ3XCIsXCJGb250U2V0dGluZ3NcIjp7XCIkaWRcIjpcIjU0OFwiLFwiRm9udFNpemVcIjoxMixcIkZvbnROYW1lXCI6XCJTZWdvZSBVSSBTZW1pYm9sZFwiLFwiSXNCb2xkXCI6dHJ1ZSxcIklzSXRhbGljXCI6ZmFsc2UsXCJJc1VuZGVybGluZWRcIjpmYWxzZX0sXCJGb3JlZ3JvdW5kXCI6e1wiJGlkXCI6XCI1NDlcIixcIkNvbG9yXCI6e1wiJGlkXCI6XCI1NTBcIixcIkFcIjoyNTUsXCJSXCI6ODksXCJHXCI6ODksXCJCXCI6ODl9fSxcIkhvcml6b250YWxBbGlnbm1lbnRcIjowLFwiSXNWaXNpYmxlXCI6dHJ1ZX0sXCJEYXRlU3R5bGVcIjp7XCIkaWRcIjpcIjU1MVwiLFwiRm9udFNldHRpbmdzXCI6e1wiJGlkXCI6XCI1NTJcIixcIkZvbnRTaXplXCI6MTAsXCJGb250TmFtZVwiOlwiU2Vnb2UgVUlcIixcIklzQm9sZFwiOnRydWUsXCJJc0l0YWxpY1wiOmZhbHNlLFwiSXNVbmRlcmxpbmVkXCI6ZmFsc2V9LFwiRm9yZWdyb3VuZFwiOntcIiRpZFwiOlwiNTUzXCIsXCJDb2xvclwiOntcIiRpZFwiOlwiNTU0XCIsXCJBXCI6MjU1LFwiUlwiOjE3OCxcIkdcIjoxNCxcIkJcIjoxOH19LFwiSG9yaXpvbnRhbEFsaWdubWVudFwiOjAsXCJJc1Zpc2libGVcIjp0cnVlfSxcIkRhdGVGb3JtYXRcIjp7XCIkaWRcIjpcIjU1NVwiLFwiRm9ybWF0U3RyaW5nXCI6XCJNL2RcIixcIlNlcGFyYXRvclwiOlwiL1wiLFwiVXNlSW50ZXJuYXRpb25hbERhdGVGb3JtYXRcIjpmYWxzZSxcIkRhdGVJc1Zpc2libGVcIjp0cnVlLFwiVGltZUlzVmlzaWJsZVwiOmZhbHNlLFwiSG91ckRpZ2l0c1wiOjEsXCJBbVBtRGVzaWduYXRvclwiOjIsXCJUcmltMDBNaW51dGVzXCI6ZmFsc2V9LFwiV2Vla051bWJlcmluZ1wiOntcIiRpZFwiOlwiNTU2XCIsXCJGb3JtYXRcIjowLFwiSXNWaXNpYmxlXCI6ZmFsc2UsXCJMYXN0S25vd25WaXNpYmlsaXR5U3RhdGVcIjpmYWxzZX19LFwiRGVmYXVsdFN3aW1sYW5lVGFza1N0eWxlXCI6e1wiJGlkXCI6XCI1NTdcIixcIlNoYXBlXCI6NixcIlNoYXBlVGhpY2tuZXNzXCI6MCxcIkR1cmF0aW9uRm9ybWF0XCI6MCxcIlBlcmNlbnRhZ2VDb21wbGV0ZVRleHRTdHlsZVwiOntcIiRpZFwiOlwiNTU4XCIsXCJGb250U2V0dGluZ3NcIjp7XCIkaWRcIjpcIjU1OVwiLFwiRm9udFNpemVcIjoxMCxcIkZvbnROYW1lXCI6XCJDYWxpYnJpXCIsXCJJc0JvbGRcIjpmYWxzZSxcIklzSXRhbGljXCI6ZmFsc2UsXCJJc1VuZGVybGluZWRcIjpmYWxzZX0sXCJGb3JlZ3JvdW5kXCI6e1wiJGlkXCI6XCI1NjBcIixcIkNvbG9yXCI6e1wiJGlkXCI6XCI1NjFcIixcIkFcIjoyNTUsXCJSXCI6MTkyLFwiR1wiOjgwLFwiQlwiOjc3fX0sXCJIb3Jpem9udGFsQWxpZ25tZW50XCI6MCxcIklzVmlzaWJsZVwiOmZhbHNlfSxcIlBlcmNlbnRhZ2VDb21wbGV0ZUhpZ2hsaWdodFN0eWxlXCI6e1wiJGlkXCI6XCI1NjJcIixcIkJhY2tncm91bmRcIjp7XCIkaWRcIjpcIjU2M1wiLFwiQ29sb3JcIjp7XCIkaWRcIjpcIjU2NFwiLFwiQVwiOjAsXCJSXCI6MCxcIkdcIjowLFwiQlwiOjB9fX0sXCJEdXJhdGlvblN0eWxlXCI6e1wiJGlkXCI6XCI1NjVcIixcIkZvbnRTZXR0aW5nc1wiOntcIiRpZFwiOlwiNTY2XCIsXCJGb250U2l6ZVwiOjEwLFwiRm9udE5hbWVcIjpcIkNhbGlicmlcIixcIklzQm9sZFwiOmZhbHNlLFwiSXNJdGFsaWNcIjpmYWxzZSxcIklzVW5kZXJsaW5lZFwiOmZhbHNlfSxcIkZvcmVncm91bmRcIjp7XCIkaWRcIjpcIjU2N1wiLFwiQ29sb3JcIjp7XCIkaWRcIjpcIjU2OFwiLFwiQVwiOjI1NSxcIlJcIjoyMzcsXCJHXCI6MTI1LFwiQlwiOjQ5fX0sXCJIb3Jpem9udGFsQWxpZ25tZW50XCI6MCxcIklzVmlzaWJsZVwiOmZhbHNlfSxcIk1hcmdpblwiOntcIiRpZFwiOlwiNTY5XCIsXCJUb3BcIjowLjAsXCJMZWZ0XCI6MC4wLFwiUmlnaHRcIjowLjAsXCJCb3R0b21cIjowLjB9LFwiU3RhcnREYXRlUG9zaXRpb25cIjowLFwiRW5kRGF0ZVBvc2l0aW9uXCI6MCxcIlRpdGxlUG9zaXRpb25cIjo0LFwiRHVyYXRpb25Qb3NpdGlvblwiOjAsXCJQZXJjZW50YWdlQ29tcGxldGVkUG9zaXRpb25cIjowLFwiU3BhY2luZ1wiOjUsXCJTaGFwZVN0eWxlXCI6e1wiJGlkXCI6XCI1NzBcIixcIk1hcmdpblwiOntcIiRpZFwiOlwiNTcxXCIsXCJUb3BcIjowLjAsXCJMZWZ0XCI6NC4wLFwiUmlnaHRcIjo0LjAsXCJCb3R0b21cIjowLjB9LFwiUGFkZGluZ1wiOntcIiRpZFwiOlwiNTcyXCIsXCJUb3BcIjowLjAsXCJMZWZ0XCI6MC4wLFwiUmlnaHRcIjowLjAsXCJCb3R0b21cIjowLjB9LFwiQmFja2dyb3VuZFwiOntcIiRpZFwiOlwiNTczXCIsXCJDb2xvclwiOntcIiRpZFwiOlwiNTc0XCIsXCJBXCI6MjU1LFwiUlwiOjI5LFwiR1wiOjE2MyxcIkJcIjoxMzF9fSxcIklzVmlzaWJsZVwiOnRydWUsXCJXaWR0aFwiOjAuMCxcIkhlaWdodFwiOjEwLjAsXCJCb3JkZXJTdHlsZVwiOntcIiRpZFwiOlwiNTc1XCIsXCJMaW5lU3R5bGVcIjp7XCIkaWRcIjpcIjU3NlwiLFwiTGluZUNvbG9yXCI6e1wiJGlkXCI6XCI1NzdcIixcIkNvbG9yXCI6e1wiJGlkXCI6XCI1NzhcIixcIkFcIjoyNTUsXCJSXCI6MjM0LFwiR1wiOjIyLFwiQlwiOjMwfX0sXCJMaW5lV2VpZ2h0XCI6Mi4wLFwiTGluZVR5cGVcIjowfSxcIklzVmlzaWJsZVwiOmZhbHNlfX0sXCJUaXRsZVN0eWxlXCI6e1wiJGlkXCI6XCI1NzlcIixcIkZvbnRTZXR0aW5nc1wiOntcIiRpZFwiOlwiNTgwXCIsXCJGb250U2l6ZVwiOjExLFwiRm9udE5hbWVcIjpcIlNlZ29lIFVJXCIsXCJJc0JvbGRcIjp0cnVlLFwiSXNJdGFsaWNcIjpmYWxzZSxcIklzVW5kZXJsaW5lZFwiOmZhbHNlfSxcIkZvcmVncm91bmRcIjp7XCIkaWRcIjpcIjU4MVwiLFwiQ29sb3JcIjp7XCIkaWRcIjpcIjU4MlwiLFwiQVwiOjI1NSxcIlJcIjo4OSxcIkdcIjo4OSxcIkJcIjo4OX19LFwiSG9yaXpvbnRhbEFsaWdubWVudFwiOjAsXCJJc1Zpc2libGVcIjp0cnVlfSxcIkRhdGVTdHlsZVwiOntcIiRpZFwiOlwiNTgzXCIsXCJGb250U2V0dGluZ3NcIjp7XCIkaWRcIjpcIjU4NFwiLFwiRm9udFNpemVcIjo4LFwiRm9udE5hbWVcIjpcIlNlZ29lIFVJXCIsXCJJc0JvbGRcIjp0cnVlLFwiSXNJdGFsaWNcIjpmYWxzZSxcIklzVW5kZXJsaW5lZFwiOmZhbHNlfSxcIkZvcmVncm91bmRcIjp7XCIkaWRcIjpcIjU4NVwiLFwiQ29sb3JcIjp7XCIkaWRcIjpcIjU4NlwiLFwiQVwiOjI1NSxcIlJcIjoyOSxcIkdcIjoxNjMsXCJCXCI6MTMxfX0sXCJIb3Jpem9udGFsQWxpZ25tZW50XCI6MCxcIklzVmlzaWJsZVwiOmZhbHNlfSxcIkRhdGVGb3JtYXRcIjp7XCIkaWRcIjpcIjU4N1wiLFwiRm9ybWF0U3RyaW5nXCI6XCJNL2RcIixcIlNlcGFyYXRvclwiOlwiL1wiLFwiVXNlSW50ZXJuYXRpb25hbERhdGVGb3JtYXRcIjpmYWxzZSxcIkRhdGVJc1Zpc2libGVcIjp0cnVlLFwiVGltZUlzVmlzaWJsZVwiOmZhbHNlLFwiSG91ckRpZ2l0c1wiOjEsXCJBbVBtRGVzaWduYXRvclwiOjIsXCJUcmltMDBNaW51dGVzXCI6ZmFsc2V9LFwiV2Vla051bWJlcmluZ1wiOntcIiRpZFwiOlwiNTg4XCIsXCJGb3JtYXRcIjowLFwiSXNWaXNpYmxlXCI6ZmFsc2UsXCJMYXN0S25vd25WaXNpYmlsaXR5U3RhdGVcIjpmYWxzZX19LFwiRGVmYXVsdFN3aW1sYW5lTW90U3R5bGVcIjp7XCIkaWRcIjpcIjU4OVwiLFwiU2hhcGVcIjoyLFwiU2hhcGVTaXplXCI6MSxcIkRldGFpbHNTcGFjaW5nXCI6MC4wLFwiUGFkZGluZ1wiOntcIiRpZFwiOlwiNTkwXCIsXCJUb3BcIjo1LjAsXCJMZWZ0XCI6My4wLFwiUmlnaHRcIjowLjAsXCJCb3R0b21cIjoyLjB9LFwiUG9zaXRpb25PblRhc2tcIjoxLFwiU2hhcGVTdHlsZVwiOntcIiRpZFwiOlwiNTkxXCIsXCJNYXJnaW5cIjp7XCIkaWRcIjpcIjU5MlwiLFwiVG9wXCI6MC4wLFwiTGVmdFwiOjAuMCxcIlJpZ2h0XCI6MC4wLFwiQm90dG9tXCI6MC4wfSxcIlBhZGRpbmdcIjp7XCIkaWRcIjpcIjU5M1wiLFwiVG9wXCI6MC4wLFwiTGVmdFwiOjAuMCxcIlJpZ2h0XCI6MC4wLFwiQm90dG9tXCI6MC4wfSxcIkJhY2tncm91bmRcIjp7XCIkaWRcIjpcIjU5NFwiLFwiQ29sb3JcIjp7XCIkaWRcIjpcIjU5NVwiLFwiQVwiOjI1NSxcIlJcIjoyOSxcIkdcIjoxNjMsXCJCXCI6MTMxfX0sXCJJc1Zpc2libGVcIjp0cnVlLFwiV2lkdGhcIjoxMy4wLFwiSGVpZ2h0XCI6MTMuMCxcIkJvcmRlclN0eWxlXCI6e1wiJGlkXCI6XCI1OTZcIixcIkxpbmVTdHlsZVwiOntcIiRpZFwiOlwiNTk3XCIsXCJMaW5lQ29sb3JcIjp7XCIkaWRcIjpcIjU5OFwiLFwiQ29sb3JcIjp7XCIkaWRcIjpcIjU5OVwiLFwiQVwiOjI1NSxcIlJcIjoyMzQsXCJHXCI6MjIsXCJCXCI6MzB9fSxcIkxpbmVXZWlnaHRcIjowLjAsXCJMaW5lVHlwZVwiOjB9LFwiSXNWaXNpYmxlXCI6ZmFsc2V9fSxcIlRpdGxlU3R5bGVcIjp7XCIkaWRcIjpcIjYwMFwiLFwiRm9udFNldHRpbmdzXCI6e1wiJGlkXCI6XCI2MDFcIixcIkZvbnRTaXplXCI6MTIsXCJGb250TmFtZVwiOlwiU2Vnb2UgVUkgU2VtaWJvbGRcIixcIklzQm9sZFwiOnRydWUsXCJJc0l0YWxpY1wiOmZhbHNlLFwiSXNVbmRlcmxpbmVkXCI6ZmFsc2V9LFwiRm9yZWdyb3VuZFwiOntcIiRpZFwiOlwiNjAyXCIsXCJDb2xvclwiOntcIiRpZFwiOlwiNjAzXCIsXCJBXCI6MjU1LFwiUlwiOjg5LFwiR1wiOjg5LFwiQlwiOjg5fX0sXCJIb3Jpem9udGFsQWxpZ25tZW50XCI6MCxcIklzVmlzaWJsZVwiOnRydWV9LFwiRGF0ZVN0eWxlXCI6e1wiJGlkXCI6XCI2MDRcIixcIkZvbnRTZXR0aW5nc1wiOntcIiRpZFwiOlwiNjA1XCIsXCJGb250U2l6ZVwiOjEwLFwiRm9udE5hbWVcIjpcIlNlZ29lIFVJXCIsXCJJc0JvbGRcIjp0cnVlLFwiSXNJdGFsaWNcIjpmYWxzZSxcIklzVW5kZXJsaW5lZFwiOmZhbHNlfSxcIkZvcmVncm91bmRcIjp7XCIkaWRcIjpcIjYwNlwiLFwiQ29sb3JcIjp7XCIkaWRcIjpcIjYwN1wiLFwiQVwiOjI1NSxcIlJcIjoxNzgsXCJHXCI6MTQsXCJCXCI6MTh9fSxcIkhvcml6b250YWxBbGlnbm1lbnRcIjowLFwiSXNWaXNpYmxlXCI6dHJ1ZX0sXCJEYXRlRm9ybWF0XCI6e1wiJGlkXCI6XCI2MDhcIixcIkZvcm1hdFN0cmluZ1wiOlwiTS9kXCIsXCJTZXBhcmF0b3JcIjpcIi9cIixcIlVzZUludGVybmF0aW9uYWxEYXRlRm9ybWF0XCI6ZmFsc2UsXCJEYXRlSXNWaXNpYmxlXCI6dHJ1ZSxcIlRpbWVJc1Zpc2libGVcIjpmYWxzZSxcIkhvdXJEaWdpdHNcIjoxLFwiQW1QbURlc2lnbmF0b3JcIjoyLFwiVHJpbTAwTWludXRlc1wiOmZhbHNlfSxcIldlZWtOdW1iZXJpbmdcIjp7XCIkaWRcIjpcIjYwOVwiLFwiRm9ybWF0XCI6MCxcIklzVmlzaWJsZVwiOmZhbHNlLFwiTGFzdEtub3duVmlzaWJpbGl0eVN0YXRlXCI6ZmFsc2V9fX1dLFwiR3JpZGxpbmVQYW5lbFN0eWxlXCI6e1wiJGlkXCI6XCI2MTBcIixcIkdyaWRsaW5lU3R5bGVcIjp7XCIkaWRcIjpcIjYxMVwiLFwiTGluZUNvbG9yXCI6e1wiJGlkXCI6XCI2MTJcIixcIkNvbG9yXCI6e1wiJGlkXCI6XCI2MTNcIixcIkFcIjozOCxcIlJcIjo5MSxcIkdcIjoxNTUsXCJCXCI6MjEzfX0sXCJMaW5lV2VpZ2h0XCI6MS4wLFwiTGluZVR5cGVcIjowfSxcIklzVmlzaWJsZVwiOnRydWV9LFwiQWN0aXZpdHlMaW5lUGFuZWxTdHlsZVwiOntcIiRpZFwiOlwiNjE0XCIsXCJBY3Rpdml0eUxpbmVTdHlsZVwiOntcIiRpZFwiOlwiNjE1XCIsXCJMaW5lQ29sb3JcIjp7XCIkaWRcIjpcIjYxNlwiLFwiQ29sb3JcIjp7XCIkaWRcIjpcIjYxN1wiLFwiQVwiOjM4LFwiUlwiOjY4LFwiR1wiOjExNCxcIkJcIjoxOTZ9fSxcIkxpbmVXZWlnaHRcIjoxLjAsXCJMaW5lVHlwZVwiOjB9LFwiSXNWaXNpYmxlXCI6dHJ1ZX0sXCJEZWZhdWx0RGVwZW5kZW5jeVN0eWxlXCI6e1wiJGlkXCI6XCI2MThcIixcIkxpbmVTdHlsZVwiOntcIiRpZFwiOlwiNjE5XCIsXCJMaW5lQ29sb3JcIjp7XCIkaWRcIjpcIjYyMFwiLFwiQ29sb3JcIjp7XCIkaWRcIjpcIjYyMVwiLFwiQVwiOjI1NSxcIlJcIjowLFwiR1wiOjAsXCJCXCI6MH19LFwiTGluZVdlaWdodFwiOjEuMCxcIkxpbmVUeXBlXCI6MH0sXCJFbmRBcnJvd2hlYWRMaW5lU3R5bGVcIjp7XCIkaWRcIjpcIjYyMlwiLFwiS2luZFwiOjEsXCJXaWR0aFwiOjEsXCJMZW5ndGhcIjowfSxcIkJyaW5nVG9Gcm9udFwiOnRydWUsXCJSYWRpdXNcIjowLjB9LFwiQ3JpdGljYWxQYXRoU3R5bGVcIjp7XCIkaWRcIjpcIjYyM1wiLFwiQ3JpdGljYWxQYXRoU3R5bGVPcHRpb25zXCI6MTUsXCJMaW5lU3R5bGVcIjp7XCIkaWRcIjpcIjYyNFwiLFwiTGluZUNvbG9yXCI6e1wiJGlkXCI6XCI2MjVcIixcIkNvbG9yXCI6e1wiJGlkXCI6XCI2MjZcIixcIkFcIjoyNTUsXCJSXCI6MjIyLFwiR1wiOjUwLFwiQlwiOjUwfX0sXCJMaW5lV2VpZ2h0XCI6MS4wLFwiTGluZVR5cGVcIjowfSxcIlRpdGxlRm9yZWdyb3VuZFwiOntcIiRpZFwiOlwiNjI3XCIsXCJDb2xvclwiOntcIiRpZFwiOlwiNjI4XCIsXCJBXCI6MjU1LFwiUlwiOjE3NixcIkdcIjoxOSxcIkJcIjoyNX19LFwiU2hhcGVzQmFja2dyb3VuZFwiOntcIiRpZFwiOlwiNjI5XCIsXCJDb2xvclwiOntcIiRpZFwiOlwiNjMwXCIsXCJBXCI6MjU1LFwiUlwiOjI1MyxcIkdcIjoyMDMsXCJCXCI6MjA4fX0sXCJTaGFwZXNCb3JkZXJTdHlsZVwiOntcIiRpZFwiOlwiNjMxXCIsXCJMaW5lQ29sb3JcIjp7XCIkaWRcIjpcIjYzMlwiLFwiQ29sb3JcIjp7XCIkaWRcIjpcIjYzM1wiLFwiQVwiOjI1NSxcIlJcIjoyMjIsXCJHXCI6NTAsXCJCXCI6NTB9fSxcIkxpbmVXZWlnaHRcIjoyLjAsXCJMaW5lVHlwZVwiOjB9fSxcIlBhbmVsc1NwYWNpbmdEZWZpbml0aW9uXCI6e1wiJGlkXCI6XCI2MzRcIixcIlNwYWNpbmdBYm92ZVRpbWViYW5kXCI6NSxcIlNwYWNpbmdCZWxvd1RpbWViYW5kXCI6NSxcIlNwYWNpbmdBYm92ZUJldHdlZW5Td2ltbGFuZXNBbmRUYXNrc1wiOjUsXCJTcGFjaW5nQmVsb3dCZXR3ZWVuU3dpbWxhbmVzQW5kVGFza3NcIjo1fSxcIl9zZWxlY3RlZFRoZW1lUHJlc2V0Q29sb3JzXCI6e1wiJGlkXCI6XCI2MzVcIixcIlRleHRMaWdodFwiOntcIiRpZFwiOlwiNjM2XCIsXCJBXCI6MjU1LFwiUlwiOjI1NSxcIkdcIjoyNTUsXCJCXCI6MjU1fSxcIlRleHREYXJrXCI6e1wiJGlkXCI6XCI2MzdcIixcIkFcIjoyNTUsXCJSXCI6MCxcIkdcIjowLFwiQlwiOjB9LFwiQWNjZW50MVwiOntcIiRpZFwiOlwiNjM4XCIsXCJBXCI6MjU1LFwiUlwiOjI1NSxcIkdcIjoyNTUsXCJCXCI6MjU1fSxcIkFjY2VudDJcIjp7XCIkaWRcIjpcIjYzOVwiLFwiQVwiOjI1NSxcIlJcIjoyNDYsXCJHXCI6MTQ2LFwiQlwiOjB9LFwiQWNjZW50M1wiOntcIiRpZFwiOlwiNjQwXCIsXCJBXCI6MjU1LFwiUlwiOjY1LFwiR1wiOjEzOCxcIkJcIjoxNzl9LFwiQWNjZW50NFwiOntcIiRpZFwiOlwiNjQxXCIsXCJBXCI6MjU1LFwiUlwiOjE2NyxcIkdcIjoxODQsXCJCXCI6MzZ9LFwiQWNjZW50NVwiOntcIiRpZFwiOlwiNjQyXCIsXCJBXCI6MjU1LFwiUlwiOjI0NixcIkdcIjoxNDYsXCJCXCI6MH0sXCJBY2NlbnQ2XCI6e1wiJGlkXCI6XCI2NDNcIixcIkFcIjoyNTUsXCJSXCI6MjksXCJHXCI6MTYzLFwiQlwiOjEzMX0sXCJBY2NlbnQ3XCI6e1wiJGlkXCI6XCI2NDRcIixcIkFcIjoyNTUsXCJSXCI6MTYwLFwiR1wiOjQzLFwiQlwiOjE0N30sXCJBY2NlbnQ4XCI6e1wiJGlkXCI6XCI2NDVcIixcIkFcIjoyNTUsXCJSXCI6NzgsXCJHXCI6MTY3LFwiQlwiOjQ2fX0sXCJfY3VzdG9tUHJlc2V0Q29sb3JzXCI6e1wiJGlkXCI6XCI2NDZcIn19fSJ9LCJTZXR0aW5ncyI6eyIkaWQiOiIyNjA0IiwiSW1wYU9wdGlvbnMiOnsiJGlkIjoiMjYw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I2MDYiLCJVc2VUaW1lIjpmYWxzZSwiV29ya0RheVN0YXJ0IjoiMDA6MDA6MDAiLCJXb3JrRGF5RW5kIjoiMjM6NTk6MDAifSwiTGFzdFVzZWRUZW1wbGF0ZUlkIjoiY2MyNmY4NjMtMjdjZS00ODBlLWE1ODktYjNmMTJmMmQ2ZWIwIiwiTGFzdFVzZWRUaGVtZURldGFpbHMiOnsiJGlkIjoiMjYwNyIsIklkIjoiY2EwY2U5YTMtZDA0My00YmE5LWEzYjctMGVjZWE4YmEwNzE1IiwiVGl0bGUiOiJVbnRpdGxlZCB0aGVtZSIsIkNhdGVnb3J5IjoyfSwiRmlyc3RXZWVrT2ZZZWFyIjowLCJQbGFjZU1pbGVzdG9uZUF0VGhlQmVnaW5uaW5nT2ZUaGVEYXkiOmZhbHNlLCJEZXBlbmRlbmN5U2NoZWR1bGluZ1NldHRpbmdzIjp7IiRpZCI6IjI2MDgiLCJEZXBlbmRlbmNpZXNTY2hlZHVsaW5nTW9kZVNldHRpbmciOiJGbGV4aWJsZSIsIkRlcGVuZGVuY2llc1ByZXZpb3VzU2NoZWR1bGluZ01vZGUiOiJGbGV4aWJsZSIsIk9uQnJlYWtpbmdGbGV4aWJsZVNjaGVkdWxpbmdNb2RlU2V0dGluZyI6Iklnbm9yZUFjdGlvbi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5"/>
  <p:tag name="OTLTIMEBANDSPACINGBELOW" val="5"/>
  <p:tag name="OTLTIMEBANDSPACINGABOVEFORSWLANDTASKS" val="5"/>
  <p:tag name="OTLTIMEBANDSPACINGBELOWFORSWLANDTASKS" val="5"/>
  <p:tag name="OTLLEFTENDCAPSMARGINLEFT" val="80.2410416666652"/>
  <p:tag name="OTLTIMEBANDAUTODATERANGE" val="False"/>
  <p:tag name="OTLTIMEBANDSTARTDATE" val="2024-06-03T00:05:00.0000000"/>
  <p:tag name="OTLTIMEBANDENDDATE" val="2025-06-01T23:59:00.000000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efine Objectives"/>
  <p:tag name="OTLDATE" val="2024-06-03T00:05:00.0000000"/>
  <p:tag name="OTLPOSITIONONTASK" val="None"/>
  <p:tag name="OTLRELATEDTASKID" val="00000000-0000-0000-0000-000000000000"/>
  <p:tag name="OTLDATEFORMATSTRING" val="M/d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easibility study complete"/>
  <p:tag name="OTLDATE" val="2024-08-05T00:18:00.0000000"/>
  <p:tag name="OTLPOSITIONONTASK" val="None"/>
  <p:tag name="OTLRELATEDTASKID" val="00000000-0000-0000-0000-000000000000"/>
  <p:tag name="OTLDATEFORMATSTRING" val="M/d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ilot project execution"/>
  <p:tag name="OTLDATE" val="2024-10-15T23:59:00.0000000"/>
  <p:tag name="OTLPOSITIONONTASK" val="None"/>
  <p:tag name="OTLRELATEDTASKID" val="00000000-0000-0000-0000-000000000000"/>
  <p:tag name="OTLDATEFORMATSTRING" val="M/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eploy AI solution"/>
  <p:tag name="OTLDATE" val="2024-12-20T23:59:00.0000000"/>
  <p:tag name="OTLPOSITIONONTASK" val="None"/>
  <p:tag name="OTLRELATEDTASKID" val="00000000-0000-0000-0000-000000000000"/>
  <p:tag name="OTLDATEFORMATSTRING" val="M/d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nduct post-implementation review"/>
  <p:tag name="OTLDATE" val="2025-01-21T23:59:00.0000000"/>
  <p:tag name="OTLPOSITIONONTASK" val="None"/>
  <p:tag name="OTLRELATEDTASKID" val="00000000-0000-0000-0000-000000000000"/>
  <p:tag name="OTLDATEFORMATSTRING" val="M/d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andover to IT"/>
  <p:tag name="OTLDATE" val="2025-05-04T23:59:00.0000000"/>
  <p:tag name="OTLPOSITIONONTASK" val="None"/>
  <p:tag name="OTLRELATEDTASKID" val="00000000-0000-0000-0000-000000000000"/>
  <p:tag name="OTLDATEFORMATSTRING" val="M/d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5"/>
  <p:tag name="OTLTIMEBANDSPACINGBELOW" val="5"/>
  <p:tag name="OTLTIMEBANDSPACINGABOVEFORSWLANDTASKS" val="5"/>
  <p:tag name="OTLTIMEBANDSPACINGBELOWFORSWLANDTASKS" val="5"/>
  <p:tag name="OTLLEFTENDCAPSMARGINLEFT" val="80.2410416666652"/>
  <p:tag name="OTLTIMEBANDAUTODATERANGE" val="False"/>
  <p:tag name="OTLTIMEBANDSTARTDATE" val="2024-06-03T00:05:00.0000000"/>
  <p:tag name="OTLTIMEBANDENDDATE" val="2025-06-01T23:59:00.000000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4-06-03T00:05:00.0000000"/>
  <p:tag name="OTLTIMEBANDENDDATE" val="2025-06-01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80.2410416666652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5"/>
  <p:tag name="OTLTIMEBANDSPACINGBELOW" val="5"/>
  <p:tag name="OTLTIMEBANDSPACINGABOVEFORSWLANDTASKS" val="5"/>
  <p:tag name="OTLTIMEBANDSPACINGBELOWFORSWLANDTASKS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09T00:00:00.0000000"/>
  <p:tag name="OTLENDDATE" val="2024-06-18T23:59:00.0000000"/>
  <p:tag name="OTLDURATIONFORMAT" val="day"/>
  <p:tag name="OTLSPACING" val="5"/>
  <p:tag name="OTLSHAPETHICKNESSTYPE" val="Thi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04T00:00:00.0000000"/>
  <p:tag name="OTLENDDATE" val="2024-08-29T23:59:00.0000000"/>
  <p:tag name="OTLDURATIONFORMAT" val="day"/>
  <p:tag name="OTLSPACING" val="5"/>
  <p:tag name="OTLSHAPETHICKNESSTYPE" val="Thi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7-10T00:00:00.0000000"/>
  <p:tag name="OTLENDDATE" val="2024-08-04T23:59:00.0000000"/>
  <p:tag name="OTLDURATIONFORMAT" val="day"/>
  <p:tag name="OTLSPACING" val="5"/>
  <p:tag name="OTLSHAPETHICKNESSTYPE" val="Thi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2T00:00:00.0000000"/>
  <p:tag name="OTLENDDATE" val="2024-10-07T23:59:00.0000000"/>
  <p:tag name="OTLDURATIONFORMAT" val="day"/>
  <p:tag name="OTLSPACING" val="5"/>
  <p:tag name="OTLSHAPETHICKNESSTYPE" val="Thi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09T00:00:00.0000000"/>
  <p:tag name="OTLENDDATE" val="2024-09-05T23:59:00.0000000"/>
  <p:tag name="OTLDURATIONFORMAT" val="day"/>
  <p:tag name="OTLSPACING" val="5"/>
  <p:tag name="OTLSHAPETHICKNESSTYPE" val="Regula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15T00:00:00.0000000"/>
  <p:tag name="OTLENDDATE" val="2024-11-08T23:59:00.0000000"/>
  <p:tag name="OTLDURATIONFORMAT" val="day"/>
  <p:tag name="OTLSPACING" val="5"/>
  <p:tag name="OTLSHAPETHICKNESSTYPE" val="Regula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1-08T00:00:00.0000000"/>
  <p:tag name="OTLENDDATE" val="2024-11-28T23:59:00.0000000"/>
  <p:tag name="OTLDURATIONFORMAT" val="day"/>
  <p:tag name="OTLSPACING" val="5"/>
  <p:tag name="OTLSHAPETHICKNESSTYPE" val="Regula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28T00:00:00.0000000"/>
  <p:tag name="OTLENDDATE" val="2024-10-05T23:59:00.0000000"/>
  <p:tag name="OTLDURATIONFORMAT" val="day"/>
  <p:tag name="OTLSPACING" val="5"/>
  <p:tag name="OTLSHAPETHICKNESSTYPE" val="Regul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1-29T00:00:00.0000000"/>
  <p:tag name="OTLENDDATE" val="2024-12-19T23:59:00.0000000"/>
  <p:tag name="OTLDURATIONFORMAT" val="day"/>
  <p:tag name="OTLSPACING" val="5"/>
  <p:tag name="OTLSHAPETHICKNESSTYPE" val="Regula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4-08-12T00:00:00.0000000"/>
  <p:tag name="OTLENDDATE" val="2024-09-27T23:59:00.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2-21T00:00:00.0000000"/>
  <p:tag name="OTLENDDATE" val="2025-01-18T23:59:00.0000000"/>
  <p:tag name="OTLDURATIONFORMAT" val="day"/>
  <p:tag name="OTLSPACING" val="5"/>
  <p:tag name="OTLSHAPETHICKNESSTYPE" val="Thi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2-24T00:00:00.0000000"/>
  <p:tag name="OTLENDDATE" val="2025-01-20T23:59:00.0000000"/>
  <p:tag name="OTLDURATIONFORMAT" val="day"/>
  <p:tag name="OTLSPACING" val="5"/>
  <p:tag name="OTLSHAPETHICKNESSTYPE" val="Thi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1-21T00:00:00.0000000"/>
  <p:tag name="OTLENDDATE" val="2025-02-17T23:59:00.0000000"/>
  <p:tag name="OTLDURATIONFORMAT" val="day"/>
  <p:tag name="OTLSPACING" val="5"/>
  <p:tag name="OTLSHAPETHICKNESSTYPE" val="Thi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2-26T00:00:00.0000000"/>
  <p:tag name="OTLENDDATE" val="2025-03-25T23:59:00.0000000"/>
  <p:tag name="OTLDURATIONFORMAT" val="day"/>
  <p:tag name="OTLSPACING" val="5"/>
  <p:tag name="OTLSHAPETHICKNESSTYPE" val="Thin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06T00:00:00.0000000"/>
  <p:tag name="OTLENDDATE" val="2025-05-03T23:59:00.0000000"/>
  <p:tag name="OTLDURATIONFORMAT" val="day"/>
  <p:tag name="OTLSPACING" val="5"/>
  <p:tag name="OTLSHAPETHICKNESSTYPE" val="Thi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Widescreen</PresentationFormat>
  <Paragraphs>88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Segoe UI</vt:lpstr>
      <vt:lpstr>Segoe UI Black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2024-06-07T14:54:34Z</dcterms:created>
  <dcterms:modified xsi:type="dcterms:W3CDTF">2024-10-22T13:08:21Z</dcterms:modified>
</cp:coreProperties>
</file>