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  <p:sldMasterId id="2147483684" r:id="rId2"/>
  </p:sldMasterIdLst>
  <p:sldIdLst>
    <p:sldId id="272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8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DADC6-D977-422E-BB58-B2FAD2073DF0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12/4/2020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2D83-DAED-4641-BB86-AE65C2557D1F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408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DADC6-D977-422E-BB58-B2FAD2073DF0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12/4/2020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2D83-DAED-4641-BB86-AE65C2557D1F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235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DADC6-D977-422E-BB58-B2FAD2073DF0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12/4/2020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2D83-DAED-4641-BB86-AE65C2557D1F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1790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7851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2001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0289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6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7752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4917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3112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054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DADC6-D977-422E-BB58-B2FAD2073DF0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12/4/2020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2D83-DAED-4641-BB86-AE65C2557D1F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0869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5935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3845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960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DADC6-D977-422E-BB58-B2FAD2073DF0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12/4/2020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2D83-DAED-4641-BB86-AE65C2557D1F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283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DADC6-D977-422E-BB58-B2FAD2073DF0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12/4/2020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2D83-DAED-4641-BB86-AE65C2557D1F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369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DADC6-D977-422E-BB58-B2FAD2073DF0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12/4/2020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2D83-DAED-4641-BB86-AE65C2557D1F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017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DADC6-D977-422E-BB58-B2FAD2073DF0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12/4/2020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2D83-DAED-4641-BB86-AE65C2557D1F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52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DADC6-D977-422E-BB58-B2FAD2073DF0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12/4/2020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2D83-DAED-4641-BB86-AE65C2557D1F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80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DADC6-D977-422E-BB58-B2FAD2073DF0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12/4/2020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2D83-DAED-4641-BB86-AE65C2557D1F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986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DADC6-D977-422E-BB58-B2FAD2073DF0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12/4/2020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2D83-DAED-4641-BB86-AE65C2557D1F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999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DADC6-D977-422E-BB58-B2FAD2073DF0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12/4/2020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72D83-DAED-4641-BB86-AE65C2557D1F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117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995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fficetimeline.com/14-days-tria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16" Type="http://schemas.openxmlformats.org/officeDocument/2006/relationships/tags" Target="../tags/tag1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74" Type="http://schemas.openxmlformats.org/officeDocument/2006/relationships/tags" Target="../tags/tag74.xml"/><Relationship Id="rId79" Type="http://schemas.openxmlformats.org/officeDocument/2006/relationships/slideLayout" Target="../slideLayouts/slideLayout7.xml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2" Type="http://schemas.openxmlformats.org/officeDocument/2006/relationships/tags" Target="../tags/tag2.xml"/><Relationship Id="rId29" Type="http://schemas.openxmlformats.org/officeDocument/2006/relationships/tags" Target="../tags/tag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80CFF34-E0AD-4B59-9E2B-B9B44E91BF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1904"/>
          </a:xfrm>
          <a:prstGeom prst="rect">
            <a:avLst/>
          </a:prstGeom>
        </p:spPr>
      </p:pic>
      <p:sp>
        <p:nvSpPr>
          <p:cNvPr id="8" name="TextBox 1">
            <a:extLst>
              <a:ext uri="{FF2B5EF4-FFF2-40B4-BE49-F238E27FC236}">
                <a16:creationId xmlns:a16="http://schemas.microsoft.com/office/drawing/2014/main" id="{1426B9E2-5CC7-4A0D-A99E-E16E38F65CEC}"/>
              </a:ext>
            </a:extLst>
          </p:cNvPr>
          <p:cNvSpPr txBox="1"/>
          <p:nvPr/>
        </p:nvSpPr>
        <p:spPr>
          <a:xfrm>
            <a:off x="6110316" y="968571"/>
            <a:ext cx="30336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u="sng" dirty="0">
                <a:solidFill>
                  <a:schemeClr val="bg1"/>
                </a:solidFill>
                <a:latin typeface="Segoe UI "/>
                <a:cs typeface="Segoe UI Semibold" panose="020B0702040204020203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https://www.officetimeline.com/14-days-trial</a:t>
            </a:r>
            <a:endParaRPr lang="en-US" sz="1100" u="sng" dirty="0">
              <a:solidFill>
                <a:schemeClr val="bg1"/>
              </a:solidFill>
              <a:latin typeface="Segoe UI 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699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70" name="OTLSHAPE_TB_00000000000000000000000000000000_LeftEndCaps"/>
          <p:cNvSpPr txBox="1"/>
          <p:nvPr>
            <p:custDataLst>
              <p:tags r:id="rId2"/>
            </p:custDataLst>
          </p:nvPr>
        </p:nvSpPr>
        <p:spPr>
          <a:xfrm>
            <a:off x="254000" y="4181284"/>
            <a:ext cx="571500" cy="2480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600" spc="-26">
                <a:solidFill>
                  <a:schemeClr val="accent2"/>
                </a:solidFill>
                <a:latin typeface="Calibri Light" panose="020F0302020204030204" pitchFamily="34" charset="0"/>
              </a:rPr>
              <a:t>Aug 11</a:t>
            </a:r>
          </a:p>
        </p:txBody>
      </p:sp>
      <p:sp>
        <p:nvSpPr>
          <p:cNvPr id="9671" name="OTLSHAPE_TB_00000000000000000000000000000000_RightEndCaps" hidden="1"/>
          <p:cNvSpPr txBox="1"/>
          <p:nvPr>
            <p:custDataLst>
              <p:tags r:id="rId3"/>
            </p:custDataLst>
          </p:nvPr>
        </p:nvSpPr>
        <p:spPr>
          <a:xfrm>
            <a:off x="8237008" y="4165769"/>
            <a:ext cx="66040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>
                <a:solidFill>
                  <a:schemeClr val="accent2"/>
                </a:solidFill>
                <a:latin typeface="Calibri" panose="020F0502020204030204" pitchFamily="34" charset="0"/>
              </a:rPr>
              <a:t>Aug 11</a:t>
            </a:r>
          </a:p>
        </p:txBody>
      </p:sp>
      <p:cxnSp>
        <p:nvCxnSpPr>
          <p:cNvPr id="9708" name="OTLSHAPE_M_6d852853beae4d29942067195f49e2cf_Connector1"/>
          <p:cNvCxnSpPr/>
          <p:nvPr>
            <p:custDataLst>
              <p:tags r:id="rId4"/>
            </p:custDataLst>
          </p:nvPr>
        </p:nvCxnSpPr>
        <p:spPr>
          <a:xfrm>
            <a:off x="6906597" y="3626760"/>
            <a:ext cx="0" cy="488040"/>
          </a:xfrm>
          <a:prstGeom prst="line">
            <a:avLst/>
          </a:prstGeom>
          <a:ln w="7620" cap="flat" cmpd="sng" algn="ctr">
            <a:solidFill>
              <a:schemeClr val="accen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07" name="OTLSHAPE_M_f923f294cdcb4dbab2bfa5a0c6c6d691_Connector1"/>
          <p:cNvCxnSpPr/>
          <p:nvPr>
            <p:custDataLst>
              <p:tags r:id="rId5"/>
            </p:custDataLst>
          </p:nvPr>
        </p:nvCxnSpPr>
        <p:spPr>
          <a:xfrm>
            <a:off x="6565019" y="3145980"/>
            <a:ext cx="0" cy="968820"/>
          </a:xfrm>
          <a:prstGeom prst="line">
            <a:avLst/>
          </a:prstGeom>
          <a:ln w="7620" cap="flat" cmpd="sng" algn="ctr">
            <a:solidFill>
              <a:schemeClr val="accent6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06" name="OTLSHAPE_M_2fc6c67131cf4c91a3d6845c79674c11_Connector1"/>
          <p:cNvCxnSpPr/>
          <p:nvPr>
            <p:custDataLst>
              <p:tags r:id="rId6"/>
            </p:custDataLst>
          </p:nvPr>
        </p:nvCxnSpPr>
        <p:spPr>
          <a:xfrm>
            <a:off x="5805960" y="2595350"/>
            <a:ext cx="0" cy="1519450"/>
          </a:xfrm>
          <a:prstGeom prst="line">
            <a:avLst/>
          </a:prstGeom>
          <a:ln w="7620" cap="flat" cmpd="sng" algn="ctr">
            <a:solidFill>
              <a:schemeClr val="accent1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05" name="OTLSHAPE_M_004d8c0a6a6442f6b6a2a0ca45306037_Connector1"/>
          <p:cNvCxnSpPr/>
          <p:nvPr>
            <p:custDataLst>
              <p:tags r:id="rId7"/>
            </p:custDataLst>
          </p:nvPr>
        </p:nvCxnSpPr>
        <p:spPr>
          <a:xfrm>
            <a:off x="5521312" y="2201884"/>
            <a:ext cx="0" cy="1912916"/>
          </a:xfrm>
          <a:prstGeom prst="line">
            <a:avLst/>
          </a:prstGeom>
          <a:ln w="7620" cap="flat" cmpd="sng" algn="ctr">
            <a:solidFill>
              <a:schemeClr val="accent1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04" name="OTLSHAPE_M_d6b0bc494a5b445cb9f01e5a3d1fd78d_Connector1"/>
          <p:cNvCxnSpPr/>
          <p:nvPr>
            <p:custDataLst>
              <p:tags r:id="rId8"/>
            </p:custDataLst>
          </p:nvPr>
        </p:nvCxnSpPr>
        <p:spPr>
          <a:xfrm>
            <a:off x="4648393" y="1793431"/>
            <a:ext cx="0" cy="2321369"/>
          </a:xfrm>
          <a:prstGeom prst="line">
            <a:avLst/>
          </a:prstGeom>
          <a:ln w="7620" cap="flat" cmpd="sng" algn="ctr">
            <a:solidFill>
              <a:schemeClr val="accent3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03" name="OTLSHAPE_M_4980e4b01e2f4ea59e0ef0be86a8879b_Connector1"/>
          <p:cNvCxnSpPr/>
          <p:nvPr>
            <p:custDataLst>
              <p:tags r:id="rId9"/>
            </p:custDataLst>
          </p:nvPr>
        </p:nvCxnSpPr>
        <p:spPr>
          <a:xfrm>
            <a:off x="4591463" y="1318328"/>
            <a:ext cx="0" cy="2796472"/>
          </a:xfrm>
          <a:prstGeom prst="line">
            <a:avLst/>
          </a:prstGeom>
          <a:ln w="7620" cap="flat" cmpd="sng" algn="ctr">
            <a:solidFill>
              <a:schemeClr val="accent3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02" name="OTLSHAPE_M_230e3854ecea482da148f7903fc9c9e9_Connector1"/>
          <p:cNvCxnSpPr/>
          <p:nvPr>
            <p:custDataLst>
              <p:tags r:id="rId10"/>
            </p:custDataLst>
          </p:nvPr>
        </p:nvCxnSpPr>
        <p:spPr>
          <a:xfrm>
            <a:off x="1934753" y="3658510"/>
            <a:ext cx="0" cy="456290"/>
          </a:xfrm>
          <a:prstGeom prst="line">
            <a:avLst/>
          </a:prstGeom>
          <a:ln w="7620" cap="flat" cmpd="sng" algn="ctr">
            <a:solidFill>
              <a:schemeClr val="accent3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01" name="OTLSHAPE_M_0e2928da70114cf2a4c546f9d59c7bd8_Connector1"/>
          <p:cNvCxnSpPr/>
          <p:nvPr>
            <p:custDataLst>
              <p:tags r:id="rId11"/>
            </p:custDataLst>
          </p:nvPr>
        </p:nvCxnSpPr>
        <p:spPr>
          <a:xfrm>
            <a:off x="1707035" y="3177730"/>
            <a:ext cx="0" cy="937070"/>
          </a:xfrm>
          <a:prstGeom prst="line">
            <a:avLst/>
          </a:prstGeom>
          <a:ln w="7620" cap="flat" cmpd="sng" algn="ctr">
            <a:solidFill>
              <a:schemeClr val="accent4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00" name="OTLSHAPE_M_7a0f0f57e89c48a59ccffdb5f85f36a2_Connector1"/>
          <p:cNvCxnSpPr/>
          <p:nvPr>
            <p:custDataLst>
              <p:tags r:id="rId12"/>
            </p:custDataLst>
          </p:nvPr>
        </p:nvCxnSpPr>
        <p:spPr>
          <a:xfrm>
            <a:off x="1536246" y="2696951"/>
            <a:ext cx="0" cy="1417849"/>
          </a:xfrm>
          <a:prstGeom prst="line">
            <a:avLst/>
          </a:prstGeom>
          <a:ln w="7620" cap="flat" cmpd="sng" algn="ctr">
            <a:solidFill>
              <a:schemeClr val="accent6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99" name="OTLSHAPE_M_16074ff0efa948a9aee4dd9f4c06aa0f_Connector1"/>
          <p:cNvCxnSpPr/>
          <p:nvPr>
            <p:custDataLst>
              <p:tags r:id="rId13"/>
            </p:custDataLst>
          </p:nvPr>
        </p:nvCxnSpPr>
        <p:spPr>
          <a:xfrm>
            <a:off x="1422387" y="2216171"/>
            <a:ext cx="0" cy="1898629"/>
          </a:xfrm>
          <a:prstGeom prst="line">
            <a:avLst/>
          </a:prstGeom>
          <a:ln w="7620" cap="flat" cmpd="sng" algn="ctr">
            <a:solidFill>
              <a:schemeClr val="accent5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72" name="OTLSHAPE_TB_00000000000000000000000000000000_ScaleContainer"/>
          <p:cNvSpPr/>
          <p:nvPr>
            <p:custDataLst>
              <p:tags r:id="rId14"/>
            </p:custDataLst>
          </p:nvPr>
        </p:nvSpPr>
        <p:spPr>
          <a:xfrm>
            <a:off x="948267" y="4114800"/>
            <a:ext cx="7162800" cy="3810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rgbClr val="44546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73" name="OTLSHAPE_TB_00000000000000000000000000000000_ElapsedTime" hidden="1"/>
          <p:cNvSpPr/>
          <p:nvPr>
            <p:custDataLst>
              <p:tags r:id="rId15"/>
            </p:custDataLst>
          </p:nvPr>
        </p:nvSpPr>
        <p:spPr>
          <a:xfrm>
            <a:off x="0" y="0"/>
            <a:ext cx="0" cy="0"/>
          </a:xfrm>
          <a:prstGeom prst="snip2DiagRect">
            <a:avLst>
              <a:gd name="adj1" fmla="val 100000"/>
              <a:gd name="adj2" fmla="val 30000"/>
            </a:avLst>
          </a:prstGeom>
          <a:solidFill>
            <a:srgbClr val="FF0000">
              <a:alpha val="30196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74" name="OTLSHAPE_TB_00000000000000000000000000000000_TodayMarkerShape" hidden="1"/>
          <p:cNvSpPr/>
          <p:nvPr>
            <p:custDataLst>
              <p:tags r:id="rId16"/>
            </p:custDataLst>
          </p:nvPr>
        </p:nvSpPr>
        <p:spPr>
          <a:xfrm>
            <a:off x="1058938" y="4495800"/>
            <a:ext cx="114300" cy="127000"/>
          </a:xfrm>
          <a:prstGeom prst="triangl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75" name="OTLSHAPE_TB_00000000000000000000000000000000_TodayMarkerText" hidden="1"/>
          <p:cNvSpPr txBox="1"/>
          <p:nvPr>
            <p:custDataLst>
              <p:tags r:id="rId17"/>
            </p:custDataLst>
          </p:nvPr>
        </p:nvSpPr>
        <p:spPr>
          <a:xfrm>
            <a:off x="948267" y="4622800"/>
            <a:ext cx="0" cy="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9676" name="OTLSHAPE_TB_00000000000000000000000000000000_TimescaleInterval1"/>
          <p:cNvSpPr txBox="1"/>
          <p:nvPr>
            <p:custDataLst>
              <p:tags r:id="rId18"/>
            </p:custDataLst>
          </p:nvPr>
        </p:nvSpPr>
        <p:spPr>
          <a:xfrm>
            <a:off x="1177183" y="4212272"/>
            <a:ext cx="3556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6">
                <a:solidFill>
                  <a:schemeClr val="lt1"/>
                </a:solidFill>
                <a:latin typeface="Calibri" panose="020F0502020204030204" pitchFamily="34" charset="0"/>
              </a:rPr>
              <a:t>13:00</a:t>
            </a:r>
          </a:p>
        </p:txBody>
      </p:sp>
      <p:sp>
        <p:nvSpPr>
          <p:cNvPr id="9680" name="OTLSHAPE_TB_00000000000000000000000000000000_TimescaleInterval2"/>
          <p:cNvSpPr txBox="1"/>
          <p:nvPr>
            <p:custDataLst>
              <p:tags r:id="rId19"/>
            </p:custDataLst>
          </p:nvPr>
        </p:nvSpPr>
        <p:spPr>
          <a:xfrm>
            <a:off x="2315773" y="4212272"/>
            <a:ext cx="3556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6">
                <a:solidFill>
                  <a:schemeClr val="lt1"/>
                </a:solidFill>
                <a:latin typeface="Calibri" panose="020F0502020204030204" pitchFamily="34" charset="0"/>
              </a:rPr>
              <a:t>14:00</a:t>
            </a:r>
          </a:p>
        </p:txBody>
      </p:sp>
      <p:sp>
        <p:nvSpPr>
          <p:cNvPr id="9684" name="OTLSHAPE_TB_00000000000000000000000000000000_TimescaleInterval3"/>
          <p:cNvSpPr txBox="1"/>
          <p:nvPr>
            <p:custDataLst>
              <p:tags r:id="rId20"/>
            </p:custDataLst>
          </p:nvPr>
        </p:nvSpPr>
        <p:spPr>
          <a:xfrm>
            <a:off x="3454364" y="4212272"/>
            <a:ext cx="3556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6">
                <a:solidFill>
                  <a:schemeClr val="lt1"/>
                </a:solidFill>
                <a:latin typeface="Calibri" panose="020F0502020204030204" pitchFamily="34" charset="0"/>
              </a:rPr>
              <a:t>15:00</a:t>
            </a:r>
          </a:p>
        </p:txBody>
      </p:sp>
      <p:sp>
        <p:nvSpPr>
          <p:cNvPr id="9688" name="OTLSHAPE_TB_00000000000000000000000000000000_TimescaleInterval4"/>
          <p:cNvSpPr txBox="1"/>
          <p:nvPr>
            <p:custDataLst>
              <p:tags r:id="rId21"/>
            </p:custDataLst>
          </p:nvPr>
        </p:nvSpPr>
        <p:spPr>
          <a:xfrm>
            <a:off x="4592954" y="4212272"/>
            <a:ext cx="3556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6">
                <a:solidFill>
                  <a:schemeClr val="lt1"/>
                </a:solidFill>
                <a:latin typeface="Calibri" panose="020F0502020204030204" pitchFamily="34" charset="0"/>
              </a:rPr>
              <a:t>16:00</a:t>
            </a:r>
          </a:p>
        </p:txBody>
      </p:sp>
      <p:sp>
        <p:nvSpPr>
          <p:cNvPr id="9692" name="OTLSHAPE_TB_00000000000000000000000000000000_TimescaleInterval5"/>
          <p:cNvSpPr txBox="1"/>
          <p:nvPr>
            <p:custDataLst>
              <p:tags r:id="rId22"/>
            </p:custDataLst>
          </p:nvPr>
        </p:nvSpPr>
        <p:spPr>
          <a:xfrm>
            <a:off x="5731544" y="4212272"/>
            <a:ext cx="3556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6">
                <a:solidFill>
                  <a:schemeClr val="lt1"/>
                </a:solidFill>
                <a:latin typeface="Calibri" panose="020F0502020204030204" pitchFamily="34" charset="0"/>
              </a:rPr>
              <a:t>17:00</a:t>
            </a:r>
          </a:p>
        </p:txBody>
      </p:sp>
      <p:sp>
        <p:nvSpPr>
          <p:cNvPr id="9696" name="OTLSHAPE_TB_00000000000000000000000000000000_TimescaleInterval6"/>
          <p:cNvSpPr txBox="1"/>
          <p:nvPr>
            <p:custDataLst>
              <p:tags r:id="rId23"/>
            </p:custDataLst>
          </p:nvPr>
        </p:nvSpPr>
        <p:spPr>
          <a:xfrm>
            <a:off x="6870134" y="4212272"/>
            <a:ext cx="3556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6">
                <a:solidFill>
                  <a:schemeClr val="lt1"/>
                </a:solidFill>
                <a:latin typeface="Calibri" panose="020F0502020204030204" pitchFamily="34" charset="0"/>
              </a:rPr>
              <a:t>18:00</a:t>
            </a:r>
          </a:p>
        </p:txBody>
      </p:sp>
      <p:cxnSp>
        <p:nvCxnSpPr>
          <p:cNvPr id="9677" name="OTLSHAPE_TB_00000000000000000000000000000000_Separator1"/>
          <p:cNvCxnSpPr/>
          <p:nvPr>
            <p:custDataLst>
              <p:tags r:id="rId24"/>
            </p:custDataLst>
          </p:nvPr>
        </p:nvCxnSpPr>
        <p:spPr>
          <a:xfrm>
            <a:off x="2251957" y="4114800"/>
            <a:ext cx="0" cy="381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78" name="OTLSHAPE_TB_00000000000000000000000000000000_MinorTickMarkAbove1"/>
          <p:cNvCxnSpPr/>
          <p:nvPr>
            <p:custDataLst>
              <p:tags r:id="rId25"/>
            </p:custDataLst>
          </p:nvPr>
        </p:nvCxnSpPr>
        <p:spPr>
          <a:xfrm>
            <a:off x="1682820" y="4114800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79" name="OTLSHAPE_TB_00000000000000000000000000000000_MinorTickMarkBelow1"/>
          <p:cNvCxnSpPr/>
          <p:nvPr>
            <p:custDataLst>
              <p:tags r:id="rId26"/>
            </p:custDataLst>
          </p:nvPr>
        </p:nvCxnSpPr>
        <p:spPr>
          <a:xfrm>
            <a:off x="1682820" y="4448175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81" name="OTLSHAPE_TB_00000000000000000000000000000000_Separator2"/>
          <p:cNvCxnSpPr/>
          <p:nvPr>
            <p:custDataLst>
              <p:tags r:id="rId27"/>
            </p:custDataLst>
          </p:nvPr>
        </p:nvCxnSpPr>
        <p:spPr>
          <a:xfrm>
            <a:off x="3390547" y="4114800"/>
            <a:ext cx="0" cy="381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82" name="OTLSHAPE_TB_00000000000000000000000000000000_MinorTickMarkAbove2"/>
          <p:cNvCxnSpPr/>
          <p:nvPr>
            <p:custDataLst>
              <p:tags r:id="rId28"/>
            </p:custDataLst>
          </p:nvPr>
        </p:nvCxnSpPr>
        <p:spPr>
          <a:xfrm>
            <a:off x="2821410" y="4114800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83" name="OTLSHAPE_TB_00000000000000000000000000000000_MinorTickMarkBelow2"/>
          <p:cNvCxnSpPr/>
          <p:nvPr>
            <p:custDataLst>
              <p:tags r:id="rId29"/>
            </p:custDataLst>
          </p:nvPr>
        </p:nvCxnSpPr>
        <p:spPr>
          <a:xfrm>
            <a:off x="2821410" y="4448175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85" name="OTLSHAPE_TB_00000000000000000000000000000000_Separator3"/>
          <p:cNvCxnSpPr/>
          <p:nvPr>
            <p:custDataLst>
              <p:tags r:id="rId30"/>
            </p:custDataLst>
          </p:nvPr>
        </p:nvCxnSpPr>
        <p:spPr>
          <a:xfrm>
            <a:off x="4529138" y="4114800"/>
            <a:ext cx="0" cy="381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86" name="OTLSHAPE_TB_00000000000000000000000000000000_MinorTickMarkAbove3"/>
          <p:cNvCxnSpPr/>
          <p:nvPr>
            <p:custDataLst>
              <p:tags r:id="rId31"/>
            </p:custDataLst>
          </p:nvPr>
        </p:nvCxnSpPr>
        <p:spPr>
          <a:xfrm>
            <a:off x="3960001" y="4114800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87" name="OTLSHAPE_TB_00000000000000000000000000000000_MinorTickMarkBelow3"/>
          <p:cNvCxnSpPr/>
          <p:nvPr>
            <p:custDataLst>
              <p:tags r:id="rId32"/>
            </p:custDataLst>
          </p:nvPr>
        </p:nvCxnSpPr>
        <p:spPr>
          <a:xfrm>
            <a:off x="3960001" y="4448175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89" name="OTLSHAPE_TB_00000000000000000000000000000000_Separator4"/>
          <p:cNvCxnSpPr/>
          <p:nvPr>
            <p:custDataLst>
              <p:tags r:id="rId33"/>
            </p:custDataLst>
          </p:nvPr>
        </p:nvCxnSpPr>
        <p:spPr>
          <a:xfrm>
            <a:off x="5667728" y="4114800"/>
            <a:ext cx="0" cy="381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90" name="OTLSHAPE_TB_00000000000000000000000000000000_MinorTickMarkAbove4"/>
          <p:cNvCxnSpPr/>
          <p:nvPr>
            <p:custDataLst>
              <p:tags r:id="rId34"/>
            </p:custDataLst>
          </p:nvPr>
        </p:nvCxnSpPr>
        <p:spPr>
          <a:xfrm>
            <a:off x="5098591" y="4114800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91" name="OTLSHAPE_TB_00000000000000000000000000000000_MinorTickMarkBelow4"/>
          <p:cNvCxnSpPr/>
          <p:nvPr>
            <p:custDataLst>
              <p:tags r:id="rId35"/>
            </p:custDataLst>
          </p:nvPr>
        </p:nvCxnSpPr>
        <p:spPr>
          <a:xfrm>
            <a:off x="5098591" y="4448175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93" name="OTLSHAPE_TB_00000000000000000000000000000000_Separator5"/>
          <p:cNvCxnSpPr/>
          <p:nvPr>
            <p:custDataLst>
              <p:tags r:id="rId36"/>
            </p:custDataLst>
          </p:nvPr>
        </p:nvCxnSpPr>
        <p:spPr>
          <a:xfrm>
            <a:off x="6806318" y="4114800"/>
            <a:ext cx="0" cy="381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94" name="OTLSHAPE_TB_00000000000000000000000000000000_MinorTickMarkAbove5"/>
          <p:cNvCxnSpPr/>
          <p:nvPr>
            <p:custDataLst>
              <p:tags r:id="rId37"/>
            </p:custDataLst>
          </p:nvPr>
        </p:nvCxnSpPr>
        <p:spPr>
          <a:xfrm>
            <a:off x="6237181" y="4114800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95" name="OTLSHAPE_TB_00000000000000000000000000000000_MinorTickMarkBelow5"/>
          <p:cNvCxnSpPr/>
          <p:nvPr>
            <p:custDataLst>
              <p:tags r:id="rId38"/>
            </p:custDataLst>
          </p:nvPr>
        </p:nvCxnSpPr>
        <p:spPr>
          <a:xfrm>
            <a:off x="6237181" y="4448175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97" name="OTLSHAPE_TB_00000000000000000000000000000000_MinorTickMarkAbove6"/>
          <p:cNvCxnSpPr/>
          <p:nvPr>
            <p:custDataLst>
              <p:tags r:id="rId39"/>
            </p:custDataLst>
          </p:nvPr>
        </p:nvCxnSpPr>
        <p:spPr>
          <a:xfrm>
            <a:off x="7375930" y="4114800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98" name="OTLSHAPE_TB_00000000000000000000000000000000_MinorTickMarkBelow6"/>
          <p:cNvCxnSpPr/>
          <p:nvPr>
            <p:custDataLst>
              <p:tags r:id="rId40"/>
            </p:custDataLst>
          </p:nvPr>
        </p:nvCxnSpPr>
        <p:spPr>
          <a:xfrm>
            <a:off x="7375930" y="4448175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39" name="OTLSHAPE_T_39047133ba214dc79010d0f142a526a0_Shape"/>
          <p:cNvSpPr/>
          <p:nvPr>
            <p:custDataLst>
              <p:tags r:id="rId41"/>
            </p:custDataLst>
          </p:nvPr>
        </p:nvSpPr>
        <p:spPr>
          <a:xfrm>
            <a:off x="1531166" y="4699000"/>
            <a:ext cx="5029200" cy="2032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40" name="OTLSHAPE_T_39047133ba214dc79010d0f142a526a0_ShapePercentage" hidden="1"/>
          <p:cNvSpPr/>
          <p:nvPr>
            <p:custDataLst>
              <p:tags r:id="rId42"/>
            </p:custDataLst>
          </p:nvPr>
        </p:nvSpPr>
        <p:spPr>
          <a:xfrm>
            <a:off x="1531166" y="4699000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41" name="OTLSHAPE_T_39047133ba214dc79010d0f142a526a0_TextPercentage" hidden="1"/>
          <p:cNvSpPr txBox="1"/>
          <p:nvPr>
            <p:custDataLst>
              <p:tags r:id="rId43"/>
            </p:custDataLst>
          </p:nvPr>
        </p:nvSpPr>
        <p:spPr>
          <a:xfrm>
            <a:off x="0" y="469900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9742" name="OTLSHAPE_T_39047133ba214dc79010d0f142a526a0_JoinedDate" hidden="1"/>
          <p:cNvSpPr txBox="1"/>
          <p:nvPr>
            <p:custDataLst>
              <p:tags r:id="rId44"/>
            </p:custDataLst>
          </p:nvPr>
        </p:nvSpPr>
        <p:spPr>
          <a:xfrm>
            <a:off x="0" y="469900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9743" name="OTLSHAPE_T_39047133ba214dc79010d0f142a526a0_StartDate"/>
          <p:cNvSpPr txBox="1"/>
          <p:nvPr>
            <p:custDataLst>
              <p:tags r:id="rId45"/>
            </p:custDataLst>
          </p:nvPr>
        </p:nvSpPr>
        <p:spPr>
          <a:xfrm>
            <a:off x="1050302" y="4723088"/>
            <a:ext cx="431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>
                <a:solidFill>
                  <a:schemeClr val="dk2"/>
                </a:solidFill>
                <a:latin typeface="Calibri" panose="020F0502020204030204" pitchFamily="34" charset="0"/>
              </a:rPr>
              <a:t>1:22 PM</a:t>
            </a:r>
          </a:p>
        </p:txBody>
      </p:sp>
      <p:sp>
        <p:nvSpPr>
          <p:cNvPr id="9744" name="OTLSHAPE_T_39047133ba214dc79010d0f142a526a0_EndDate"/>
          <p:cNvSpPr txBox="1"/>
          <p:nvPr>
            <p:custDataLst>
              <p:tags r:id="rId46"/>
            </p:custDataLst>
          </p:nvPr>
        </p:nvSpPr>
        <p:spPr>
          <a:xfrm>
            <a:off x="6610740" y="4723088"/>
            <a:ext cx="431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>
                <a:solidFill>
                  <a:schemeClr val="dk2"/>
                </a:solidFill>
                <a:latin typeface="Calibri" panose="020F0502020204030204" pitchFamily="34" charset="0"/>
              </a:rPr>
              <a:t>5:47 PM</a:t>
            </a:r>
          </a:p>
        </p:txBody>
      </p:sp>
      <p:sp>
        <p:nvSpPr>
          <p:cNvPr id="9745" name="OTLSHAPE_T_39047133ba214dc79010d0f142a526a0_Duration"/>
          <p:cNvSpPr txBox="1"/>
          <p:nvPr>
            <p:custDataLst>
              <p:tags r:id="rId47"/>
            </p:custDataLst>
          </p:nvPr>
        </p:nvSpPr>
        <p:spPr>
          <a:xfrm>
            <a:off x="1531166" y="4902200"/>
            <a:ext cx="647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accent6"/>
                </a:solidFill>
                <a:latin typeface="Calibri" panose="020F0502020204030204" pitchFamily="34" charset="0"/>
              </a:rPr>
              <a:t>265 minutes</a:t>
            </a:r>
          </a:p>
        </p:txBody>
      </p:sp>
      <p:sp>
        <p:nvSpPr>
          <p:cNvPr id="9746" name="OTLSHAPE_T_39047133ba214dc79010d0f142a526a0_Title"/>
          <p:cNvSpPr txBox="1"/>
          <p:nvPr>
            <p:custDataLst>
              <p:tags r:id="rId48"/>
            </p:custDataLst>
          </p:nvPr>
        </p:nvSpPr>
        <p:spPr>
          <a:xfrm>
            <a:off x="3043205" y="4707572"/>
            <a:ext cx="2006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2">
                <a:solidFill>
                  <a:schemeClr val="lt2"/>
                </a:solidFill>
                <a:latin typeface="Calibri Light" panose="020F0302020204030204" pitchFamily="34" charset="0"/>
              </a:rPr>
              <a:t>Sector D Incident Response Time</a:t>
            </a:r>
          </a:p>
        </p:txBody>
      </p:sp>
      <p:sp>
        <p:nvSpPr>
          <p:cNvPr id="9711" name="OTLSHAPE_M_16074ff0efa948a9aee4dd9f4c06aa0f_Shape"/>
          <p:cNvSpPr/>
          <p:nvPr>
            <p:custDataLst>
              <p:tags r:id="rId49"/>
            </p:custDataLst>
          </p:nvPr>
        </p:nvSpPr>
        <p:spPr>
          <a:xfrm rot="16200000">
            <a:off x="1447787" y="2216171"/>
            <a:ext cx="165100" cy="165100"/>
          </a:xfrm>
          <a:prstGeom prst="flowChartMerge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14" name="OTLSHAPE_M_7a0f0f57e89c48a59ccffdb5f85f36a2_Shape"/>
          <p:cNvSpPr/>
          <p:nvPr>
            <p:custDataLst>
              <p:tags r:id="rId50"/>
            </p:custDataLst>
          </p:nvPr>
        </p:nvSpPr>
        <p:spPr>
          <a:xfrm rot="16200000">
            <a:off x="1561646" y="2696951"/>
            <a:ext cx="165100" cy="165100"/>
          </a:xfrm>
          <a:prstGeom prst="flowChartMerge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17" name="OTLSHAPE_M_0e2928da70114cf2a4c546f9d59c7bd8_Shape"/>
          <p:cNvSpPr/>
          <p:nvPr>
            <p:custDataLst>
              <p:tags r:id="rId51"/>
            </p:custDataLst>
          </p:nvPr>
        </p:nvSpPr>
        <p:spPr>
          <a:xfrm rot="16200000">
            <a:off x="1732435" y="3177730"/>
            <a:ext cx="165100" cy="165100"/>
          </a:xfrm>
          <a:prstGeom prst="flowChartMerg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20" name="OTLSHAPE_M_230e3854ecea482da148f7903fc9c9e9_Shape"/>
          <p:cNvSpPr/>
          <p:nvPr>
            <p:custDataLst>
              <p:tags r:id="rId52"/>
            </p:custDataLst>
          </p:nvPr>
        </p:nvSpPr>
        <p:spPr>
          <a:xfrm rot="16200000">
            <a:off x="1960153" y="3658510"/>
            <a:ext cx="165100" cy="165100"/>
          </a:xfrm>
          <a:prstGeom prst="flowChartMerge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23" name="OTLSHAPE_M_4980e4b01e2f4ea59e0ef0be86a8879b_Shape"/>
          <p:cNvSpPr/>
          <p:nvPr>
            <p:custDataLst>
              <p:tags r:id="rId53"/>
            </p:custDataLst>
          </p:nvPr>
        </p:nvSpPr>
        <p:spPr>
          <a:xfrm rot="16200000">
            <a:off x="4616863" y="1318328"/>
            <a:ext cx="165100" cy="165100"/>
          </a:xfrm>
          <a:prstGeom prst="flowChartMerge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26" name="OTLSHAPE_M_d6b0bc494a5b445cb9f01e5a3d1fd78d_Shape"/>
          <p:cNvSpPr/>
          <p:nvPr>
            <p:custDataLst>
              <p:tags r:id="rId54"/>
            </p:custDataLst>
          </p:nvPr>
        </p:nvSpPr>
        <p:spPr>
          <a:xfrm rot="16200000">
            <a:off x="4673793" y="1793431"/>
            <a:ext cx="165100" cy="165100"/>
          </a:xfrm>
          <a:prstGeom prst="flowChartMerge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29" name="OTLSHAPE_M_004d8c0a6a6442f6b6a2a0ca45306037_Shape"/>
          <p:cNvSpPr/>
          <p:nvPr>
            <p:custDataLst>
              <p:tags r:id="rId55"/>
            </p:custDataLst>
          </p:nvPr>
        </p:nvSpPr>
        <p:spPr>
          <a:xfrm rot="16200000">
            <a:off x="5546712" y="2201884"/>
            <a:ext cx="165100" cy="165100"/>
          </a:xfrm>
          <a:prstGeom prst="flowChartMerg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32" name="OTLSHAPE_M_2fc6c67131cf4c91a3d6845c79674c11_Shape"/>
          <p:cNvSpPr/>
          <p:nvPr>
            <p:custDataLst>
              <p:tags r:id="rId56"/>
            </p:custDataLst>
          </p:nvPr>
        </p:nvSpPr>
        <p:spPr>
          <a:xfrm rot="16200000">
            <a:off x="5831360" y="2595350"/>
            <a:ext cx="165100" cy="165100"/>
          </a:xfrm>
          <a:prstGeom prst="flowChartMerg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35" name="OTLSHAPE_M_f923f294cdcb4dbab2bfa5a0c6c6d691_Shape"/>
          <p:cNvSpPr/>
          <p:nvPr>
            <p:custDataLst>
              <p:tags r:id="rId57"/>
            </p:custDataLst>
          </p:nvPr>
        </p:nvSpPr>
        <p:spPr>
          <a:xfrm rot="16200000">
            <a:off x="6590419" y="3145980"/>
            <a:ext cx="165100" cy="165100"/>
          </a:xfrm>
          <a:prstGeom prst="flowChartMerge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38" name="OTLSHAPE_M_6d852853beae4d29942067195f49e2cf_Shape"/>
          <p:cNvSpPr/>
          <p:nvPr>
            <p:custDataLst>
              <p:tags r:id="rId58"/>
            </p:custDataLst>
          </p:nvPr>
        </p:nvSpPr>
        <p:spPr>
          <a:xfrm rot="16200000">
            <a:off x="6931997" y="3626760"/>
            <a:ext cx="165100" cy="165100"/>
          </a:xfrm>
          <a:prstGeom prst="flowChartMerge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09" name="OTLSHAPE_M_16074ff0efa948a9aee4dd9f4c06aa0f_Title"/>
          <p:cNvSpPr txBox="1"/>
          <p:nvPr>
            <p:custDataLst>
              <p:tags r:id="rId59"/>
            </p:custDataLst>
          </p:nvPr>
        </p:nvSpPr>
        <p:spPr>
          <a:xfrm>
            <a:off x="1645907" y="2090081"/>
            <a:ext cx="723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u="sng" spc="-8">
                <a:solidFill>
                  <a:schemeClr val="dk2"/>
                </a:solidFill>
                <a:latin typeface="Calibri" panose="020F0502020204030204" pitchFamily="34" charset="0"/>
              </a:rPr>
              <a:t>Leak begins</a:t>
            </a:r>
          </a:p>
        </p:txBody>
      </p:sp>
      <p:sp>
        <p:nvSpPr>
          <p:cNvPr id="9710" name="OTLSHAPE_M_16074ff0efa948a9aee4dd9f4c06aa0f_Date"/>
          <p:cNvSpPr txBox="1"/>
          <p:nvPr>
            <p:custDataLst>
              <p:tags r:id="rId60"/>
            </p:custDataLst>
          </p:nvPr>
        </p:nvSpPr>
        <p:spPr>
          <a:xfrm>
            <a:off x="1645907" y="2301536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chemeClr val="accent4"/>
                </a:solidFill>
                <a:latin typeface="Calibri Light" panose="020F0302020204030204" pitchFamily="34" charset="0"/>
              </a:rPr>
              <a:t>13:16</a:t>
            </a:r>
          </a:p>
        </p:txBody>
      </p:sp>
      <p:sp>
        <p:nvSpPr>
          <p:cNvPr id="9712" name="OTLSHAPE_M_7a0f0f57e89c48a59ccffdb5f85f36a2_Title"/>
          <p:cNvSpPr txBox="1"/>
          <p:nvPr>
            <p:custDataLst>
              <p:tags r:id="rId61"/>
            </p:custDataLst>
          </p:nvPr>
        </p:nvSpPr>
        <p:spPr>
          <a:xfrm>
            <a:off x="1759766" y="2570861"/>
            <a:ext cx="1181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6">
                <a:solidFill>
                  <a:schemeClr val="dk2"/>
                </a:solidFill>
                <a:latin typeface="Calibri" panose="020F0502020204030204" pitchFamily="34" charset="0"/>
              </a:rPr>
              <a:t>Declared Code Red</a:t>
            </a:r>
          </a:p>
        </p:txBody>
      </p:sp>
      <p:sp>
        <p:nvSpPr>
          <p:cNvPr id="9713" name="OTLSHAPE_M_7a0f0f57e89c48a59ccffdb5f85f36a2_Date"/>
          <p:cNvSpPr txBox="1"/>
          <p:nvPr>
            <p:custDataLst>
              <p:tags r:id="rId62"/>
            </p:custDataLst>
          </p:nvPr>
        </p:nvSpPr>
        <p:spPr>
          <a:xfrm>
            <a:off x="1759766" y="2782316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chemeClr val="accent4"/>
                </a:solidFill>
                <a:latin typeface="Calibri Light" panose="020F0302020204030204" pitchFamily="34" charset="0"/>
              </a:rPr>
              <a:t>13:22</a:t>
            </a:r>
          </a:p>
        </p:txBody>
      </p:sp>
      <p:sp>
        <p:nvSpPr>
          <p:cNvPr id="9715" name="OTLSHAPE_M_0e2928da70114cf2a4c546f9d59c7bd8_Title"/>
          <p:cNvSpPr txBox="1"/>
          <p:nvPr>
            <p:custDataLst>
              <p:tags r:id="rId63"/>
            </p:custDataLst>
          </p:nvPr>
        </p:nvSpPr>
        <p:spPr>
          <a:xfrm>
            <a:off x="1930555" y="3051641"/>
            <a:ext cx="1422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4">
                <a:solidFill>
                  <a:schemeClr val="dk2"/>
                </a:solidFill>
                <a:latin typeface="Calibri" panose="020F0502020204030204" pitchFamily="34" charset="0"/>
              </a:rPr>
              <a:t>Response preparations</a:t>
            </a:r>
          </a:p>
        </p:txBody>
      </p:sp>
      <p:sp>
        <p:nvSpPr>
          <p:cNvPr id="9716" name="OTLSHAPE_M_0e2928da70114cf2a4c546f9d59c7bd8_Date"/>
          <p:cNvSpPr txBox="1"/>
          <p:nvPr>
            <p:custDataLst>
              <p:tags r:id="rId64"/>
            </p:custDataLst>
          </p:nvPr>
        </p:nvSpPr>
        <p:spPr>
          <a:xfrm>
            <a:off x="1930555" y="3263096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chemeClr val="accent4"/>
                </a:solidFill>
                <a:latin typeface="Calibri Light" panose="020F0302020204030204" pitchFamily="34" charset="0"/>
              </a:rPr>
              <a:t>13:31</a:t>
            </a:r>
          </a:p>
        </p:txBody>
      </p:sp>
      <p:sp>
        <p:nvSpPr>
          <p:cNvPr id="9718" name="OTLSHAPE_M_230e3854ecea482da148f7903fc9c9e9_Title"/>
          <p:cNvSpPr txBox="1"/>
          <p:nvPr>
            <p:custDataLst>
              <p:tags r:id="rId65"/>
            </p:custDataLst>
          </p:nvPr>
        </p:nvSpPr>
        <p:spPr>
          <a:xfrm>
            <a:off x="2158273" y="3532420"/>
            <a:ext cx="1663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2">
                <a:solidFill>
                  <a:schemeClr val="dk2"/>
                </a:solidFill>
                <a:latin typeface="Calibri" panose="020F0502020204030204" pitchFamily="34" charset="0"/>
              </a:rPr>
              <a:t>Vanguard team dispatched</a:t>
            </a:r>
          </a:p>
        </p:txBody>
      </p:sp>
      <p:sp>
        <p:nvSpPr>
          <p:cNvPr id="9719" name="OTLSHAPE_M_230e3854ecea482da148f7903fc9c9e9_Date"/>
          <p:cNvSpPr txBox="1"/>
          <p:nvPr>
            <p:custDataLst>
              <p:tags r:id="rId66"/>
            </p:custDataLst>
          </p:nvPr>
        </p:nvSpPr>
        <p:spPr>
          <a:xfrm>
            <a:off x="2158273" y="3743875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chemeClr val="accent4"/>
                </a:solidFill>
                <a:latin typeface="Calibri Light" panose="020F0302020204030204" pitchFamily="34" charset="0"/>
              </a:rPr>
              <a:t>13:43</a:t>
            </a:r>
          </a:p>
        </p:txBody>
      </p:sp>
      <p:sp>
        <p:nvSpPr>
          <p:cNvPr id="9721" name="OTLSHAPE_M_4980e4b01e2f4ea59e0ef0be86a8879b_Title"/>
          <p:cNvSpPr txBox="1"/>
          <p:nvPr>
            <p:custDataLst>
              <p:tags r:id="rId67"/>
            </p:custDataLst>
          </p:nvPr>
        </p:nvSpPr>
        <p:spPr>
          <a:xfrm>
            <a:off x="4814983" y="1192238"/>
            <a:ext cx="16510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4">
                <a:solidFill>
                  <a:schemeClr val="dk2"/>
                </a:solidFill>
                <a:latin typeface="Calibri" panose="020F0502020204030204" pitchFamily="34" charset="0"/>
              </a:rPr>
              <a:t>Mitigation equipment sent</a:t>
            </a:r>
          </a:p>
        </p:txBody>
      </p:sp>
      <p:sp>
        <p:nvSpPr>
          <p:cNvPr id="9722" name="OTLSHAPE_M_4980e4b01e2f4ea59e0ef0be86a8879b_Date"/>
          <p:cNvSpPr txBox="1"/>
          <p:nvPr>
            <p:custDataLst>
              <p:tags r:id="rId68"/>
            </p:custDataLst>
          </p:nvPr>
        </p:nvSpPr>
        <p:spPr>
          <a:xfrm>
            <a:off x="4814983" y="1403693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chemeClr val="accent4"/>
                </a:solidFill>
                <a:latin typeface="Calibri Light" panose="020F0302020204030204" pitchFamily="34" charset="0"/>
              </a:rPr>
              <a:t>16:03</a:t>
            </a:r>
          </a:p>
        </p:txBody>
      </p:sp>
      <p:sp>
        <p:nvSpPr>
          <p:cNvPr id="9724" name="OTLSHAPE_M_d6b0bc494a5b445cb9f01e5a3d1fd78d_Title"/>
          <p:cNvSpPr txBox="1"/>
          <p:nvPr>
            <p:custDataLst>
              <p:tags r:id="rId69"/>
            </p:custDataLst>
          </p:nvPr>
        </p:nvSpPr>
        <p:spPr>
          <a:xfrm>
            <a:off x="4871913" y="1667341"/>
            <a:ext cx="1739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4">
                <a:solidFill>
                  <a:schemeClr val="dk2"/>
                </a:solidFill>
                <a:latin typeface="Calibri" panose="020F0502020204030204" pitchFamily="34" charset="0"/>
              </a:rPr>
              <a:t>Mitigation personnel depart</a:t>
            </a:r>
          </a:p>
        </p:txBody>
      </p:sp>
      <p:sp>
        <p:nvSpPr>
          <p:cNvPr id="9725" name="OTLSHAPE_M_d6b0bc494a5b445cb9f01e5a3d1fd78d_Date"/>
          <p:cNvSpPr txBox="1"/>
          <p:nvPr>
            <p:custDataLst>
              <p:tags r:id="rId70"/>
            </p:custDataLst>
          </p:nvPr>
        </p:nvSpPr>
        <p:spPr>
          <a:xfrm>
            <a:off x="4871913" y="1878796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chemeClr val="accent4"/>
                </a:solidFill>
                <a:latin typeface="Calibri Light" panose="020F0302020204030204" pitchFamily="34" charset="0"/>
              </a:rPr>
              <a:t>16:06</a:t>
            </a:r>
          </a:p>
        </p:txBody>
      </p:sp>
      <p:sp>
        <p:nvSpPr>
          <p:cNvPr id="9727" name="OTLSHAPE_M_004d8c0a6a6442f6b6a2a0ca45306037_Title"/>
          <p:cNvSpPr txBox="1"/>
          <p:nvPr>
            <p:custDataLst>
              <p:tags r:id="rId71"/>
            </p:custDataLst>
          </p:nvPr>
        </p:nvSpPr>
        <p:spPr>
          <a:xfrm>
            <a:off x="5744832" y="2075794"/>
            <a:ext cx="1689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4">
                <a:solidFill>
                  <a:schemeClr val="dk2"/>
                </a:solidFill>
                <a:latin typeface="Calibri" panose="020F0502020204030204" pitchFamily="34" charset="0"/>
              </a:rPr>
              <a:t>Mitigation personnel arrive</a:t>
            </a:r>
          </a:p>
        </p:txBody>
      </p:sp>
      <p:sp>
        <p:nvSpPr>
          <p:cNvPr id="9728" name="OTLSHAPE_M_004d8c0a6a6442f6b6a2a0ca45306037_Date"/>
          <p:cNvSpPr txBox="1"/>
          <p:nvPr>
            <p:custDataLst>
              <p:tags r:id="rId72"/>
            </p:custDataLst>
          </p:nvPr>
        </p:nvSpPr>
        <p:spPr>
          <a:xfrm>
            <a:off x="5744832" y="2287249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chemeClr val="accent4"/>
                </a:solidFill>
                <a:latin typeface="Calibri Light" panose="020F0302020204030204" pitchFamily="34" charset="0"/>
              </a:rPr>
              <a:t>16:52</a:t>
            </a:r>
          </a:p>
        </p:txBody>
      </p:sp>
      <p:sp>
        <p:nvSpPr>
          <p:cNvPr id="9730" name="OTLSHAPE_M_2fc6c67131cf4c91a3d6845c79674c11_Title"/>
          <p:cNvSpPr txBox="1"/>
          <p:nvPr>
            <p:custDataLst>
              <p:tags r:id="rId73"/>
            </p:custDataLst>
          </p:nvPr>
        </p:nvSpPr>
        <p:spPr>
          <a:xfrm>
            <a:off x="6029480" y="2469260"/>
            <a:ext cx="16510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4">
                <a:solidFill>
                  <a:schemeClr val="dk2"/>
                </a:solidFill>
                <a:latin typeface="Calibri" panose="020F0502020204030204" pitchFamily="34" charset="0"/>
              </a:rPr>
              <a:t>Mitigation equipment sent</a:t>
            </a:r>
          </a:p>
        </p:txBody>
      </p:sp>
      <p:sp>
        <p:nvSpPr>
          <p:cNvPr id="9731" name="OTLSHAPE_M_2fc6c67131cf4c91a3d6845c79674c11_Date"/>
          <p:cNvSpPr txBox="1"/>
          <p:nvPr>
            <p:custDataLst>
              <p:tags r:id="rId74"/>
            </p:custDataLst>
          </p:nvPr>
        </p:nvSpPr>
        <p:spPr>
          <a:xfrm>
            <a:off x="6029480" y="2680715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chemeClr val="accent4"/>
                </a:solidFill>
                <a:latin typeface="Calibri Light" panose="020F0302020204030204" pitchFamily="34" charset="0"/>
              </a:rPr>
              <a:t>17:07</a:t>
            </a:r>
          </a:p>
        </p:txBody>
      </p:sp>
      <p:sp>
        <p:nvSpPr>
          <p:cNvPr id="9733" name="OTLSHAPE_M_f923f294cdcb4dbab2bfa5a0c6c6d691_Title"/>
          <p:cNvSpPr txBox="1"/>
          <p:nvPr>
            <p:custDataLst>
              <p:tags r:id="rId75"/>
            </p:custDataLst>
          </p:nvPr>
        </p:nvSpPr>
        <p:spPr>
          <a:xfrm>
            <a:off x="6788540" y="3019890"/>
            <a:ext cx="1117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6">
                <a:solidFill>
                  <a:schemeClr val="dk2"/>
                </a:solidFill>
                <a:latin typeface="Calibri" panose="020F0502020204030204" pitchFamily="34" charset="0"/>
              </a:rPr>
              <a:t>Response base up</a:t>
            </a:r>
          </a:p>
        </p:txBody>
      </p:sp>
      <p:sp>
        <p:nvSpPr>
          <p:cNvPr id="9734" name="OTLSHAPE_M_f923f294cdcb4dbab2bfa5a0c6c6d691_Date"/>
          <p:cNvSpPr txBox="1"/>
          <p:nvPr>
            <p:custDataLst>
              <p:tags r:id="rId76"/>
            </p:custDataLst>
          </p:nvPr>
        </p:nvSpPr>
        <p:spPr>
          <a:xfrm>
            <a:off x="6788540" y="3231345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chemeClr val="accent4"/>
                </a:solidFill>
                <a:latin typeface="Calibri Light" panose="020F0302020204030204" pitchFamily="34" charset="0"/>
              </a:rPr>
              <a:t>17:47</a:t>
            </a:r>
          </a:p>
        </p:txBody>
      </p:sp>
      <p:sp>
        <p:nvSpPr>
          <p:cNvPr id="9736" name="OTLSHAPE_M_6d852853beae4d29942067195f49e2cf_Title"/>
          <p:cNvSpPr txBox="1"/>
          <p:nvPr>
            <p:custDataLst>
              <p:tags r:id="rId77"/>
            </p:custDataLst>
          </p:nvPr>
        </p:nvSpPr>
        <p:spPr>
          <a:xfrm>
            <a:off x="7130117" y="3500670"/>
            <a:ext cx="17780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2">
                <a:solidFill>
                  <a:schemeClr val="dk2"/>
                </a:solidFill>
                <a:latin typeface="Calibri" panose="020F0502020204030204" pitchFamily="34" charset="0"/>
              </a:rPr>
              <a:t>Mop-up and recovery begins</a:t>
            </a:r>
          </a:p>
        </p:txBody>
      </p:sp>
      <p:sp>
        <p:nvSpPr>
          <p:cNvPr id="9737" name="OTLSHAPE_M_6d852853beae4d29942067195f49e2cf_Date"/>
          <p:cNvSpPr txBox="1"/>
          <p:nvPr>
            <p:custDataLst>
              <p:tags r:id="rId78"/>
            </p:custDataLst>
          </p:nvPr>
        </p:nvSpPr>
        <p:spPr>
          <a:xfrm>
            <a:off x="7130117" y="3712125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chemeClr val="accent4"/>
                </a:solidFill>
                <a:latin typeface="Calibri Light" panose="020F0302020204030204" pitchFamily="34" charset="0"/>
              </a:rPr>
              <a:t>18:05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7310398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iJNb2Rlcm4iLCJWZXJzaW9uIjp7IiRpZCI6IjIiLCJWZXJzaW9uIjoiMy4zLjIiLCJPcmlnaW5hbEFzc2VtYmx5VmVyc2lvbiI6IjMuMTAuMDIuMDAiLCJFZGl0aW9uIjoiUHJvIiwiSXNQbHVzRWRpdGlvbiI6dHJ1ZSwiSXNQcm9FZGl0aW9uIjp0cnVlfSwiRWZmZWN0IjowLCJTdHlsZSI6eyIkaWQiOiIzIiwiVGltZWJhbmRTdHlsZSI6eyIkaWQiOiI0IiwiU2NhbGVNYXJraW5nIjowLCJTaGFwZSI6NiwiU2hhcGVTdHlsZSI6eyIkaWQiOiI1IiwiTWFyZ2luIjp7IiRpZCI6IjYiLCJUb3AiOjAsIkxlZnQiOjEwLCJSaWdodCI6MTAsIkJvdHRvbSI6MH0sIlBhZGRpbmciOnsiJGlkIjoiNyIsIlRvcCI6NSwiTGVmdCI6MTMsIlJpZ2h0IjoxMywiQm90dG9tIjo1fSwiQmFja2dyb3VuZCI6eyIkaWQiOiI4IiwiQ29sb3IiOnsiJGlkIjoiOSIsIkEiOjI1NSwiUiI6NjgsIkciOjg0LCJCIjoxMDZ9fSwiSXNWaXNpYmxlIjp0cnVlLCJXaWR0aCI6ODU4LjAsIkhlaWdodCI6MzAuMCwiQm9yZGVyU3R5bGUiOnsiJGlkIjoiMTAiLCJMaW5lQ29sb3IiOnsiJGlkIjoiMTEiLCIkdHlwZSI6Ik5MUkUuQ29tbW9uLkRvbS5Tb2xpZENvbG9yQnJ1c2gsIE5MUkUuQ29tbW9uIiwiQ29sb3IiOnsiJGlkIjoiMTIiLCJBIjoyNTUsIlIiOjI1NSwiRyI6MCwiQiI6MH19LCJMaW5lV2VpZ2h0IjowLjAsIkxpbmVUeXBlIjowLCJQYXJlbnRTdHlsZSI6bnVsbH0sIlBhcmVudFN0eWxlIjpudWxsfSwiUmlnaHRFbmRDYXBzU3R5bGUiOnsiJGlkIjoiMTMiLCJGb250U2V0dGluZ3MiOnsiJGlkIjoiMTQiLCJGb250U2l6ZSI6MTgsIkZvbnROYW1lIjoiQ2FsaWJyaSIsIklzQm9sZCI6dHJ1ZSwiSXNJdGFsaWMiOmZhbHNlLCJJc1VuZGVybGluZWQiOmZhbHNlLCJQYXJlbnRTdHlsZSI6bnVsbH0sIkF1dG9TaXplIjowLCJGb3JlZ3JvdW5kIjp7IiRpZCI6IjE1IiwiQ29sb3IiOnsiJGlkIjoiMTYiLCJBIjoyNTUsIlIiOjE2NiwiRyI6MTgzLCJCIjozOX19LCJNYXhXaWR0aCI6IkluZmluaXR5IiwiTWF4SGVpZ2h0IjoiSW5maW5pdHkiLCJTbWFydEZvcmVncm91bmRJc0FjdGl2ZSI6ZmFsc2UsIkhvcml6b250YWxBbGlnbm1lbnQiOjAsIlZlcnRpY2FsQWxpZ25tZW50IjowLCJTbWFydEZvcmVncm91bmQiOm51bGwsIkJhY2tncm91bmRGaWxsVHlwZSI6MCwiTWFyZ2luIjp7IiRpZCI6IjE3IiwiVG9wIjowLCJMZWZ0IjowLCJSaWdodCI6MjAsIkJvdHRvbSI6MH0sIlBhZGRpbmciOnsiJGlkIjoiMTgiLCJUb3AiOjAsIkxlZnQiOjAsIlJpZ2h0IjowLCJCb3R0b20iOjB9LCJCYWNrZ3JvdW5kIjp7IiRpZCI6IjE5IiwiQ29sb3IiOnsiJGlkIjoiMjAiLCJBIjo4OSwiUiI6MCwiRyI6MCwiQiI6MH19LCJJc1Zpc2libGUiOmZhbHNlLCJXaWR0aCI6MC4wLCJIZWlnaHQiOjAuMCwiQm9yZGVyU3R5bGUiOm51bGwsIlBhcmVudFN0eWxlIjpudWxsfSwiTGVmdEVuZENhcHNTdHlsZSI6eyIkaWQiOiIyMSIsIkZvbnRTZXR0aW5ncyI6eyIkaWQiOiIyMiIsIkZvbnRTaXplIjoxNiwiRm9udE5hbWUiOiJDYWxpYnJpIExpZ2h0IiwiSXNCb2xkIjpmYWxzZSwiSXNJdGFsaWMiOmZhbHNlLCJJc1VuZGVybGluZWQiOmZhbHNlLCJQYXJlbnRTdHlsZSI6bnVsbH0sIkF1dG9TaXplIjowLCJGb3JlZ3JvdW5kIjp7IiRpZCI6IjIzIiwiQ29sb3IiOnsiJGlkIjoiMjQiLCJBIjoyNTUsIlIiOjE2NiwiRyI6MTgzLCJCIjozOX19LCJNYXhXaWR0aCI6IkluZmluaXR5IiwiTWF4SGVpZ2h0IjoiSW5maW5pdHkiLCJTbWFydEZvcmVncm91bmRJc0FjdGl2ZSI6ZmFsc2UsIkhvcml6b250YWxBbGlnbm1lbnQiOjAsIlZlcnRpY2FsQWxpZ25tZW50IjowLCJTbWFydEZvcmVncm91bmQiOm51bGwsIkJhY2tncm91bmRGaWxsVHlwZSI6MCwiTWFyZ2luIjp7IiRpZCI6IjI1IiwiVG9wIjowLCJMZWZ0IjoyMCwiUmlnaHQiOjAsIkJvdHRvbSI6MH0sIlBhZGRpbmciOnsiJGlkIjoiMjYiLCJUb3AiOjAsIkxlZnQiOjAsIlJpZ2h0IjowLCJCb3R0b20iOjB9LCJCYWNrZ3JvdW5kIjp7IiRpZCI6IjI3IiwiQ29sb3IiOnsiJHJlZiI6IjIwIn19LCJJc1Zpc2libGUiOnRydWUsIldpZHRoIjowLjAsIkhlaWdodCI6MC4wLCJCb3JkZXJTdHlsZSI6bnVsbCwiUGFyZW50U3R5bGUiOm51bGx9LCJUb2RheVRleHRTdHlsZSI6eyIkaWQiOiIyOCIsIkZvbnRTZXR0aW5ncyI6eyIkaWQiOiIyOSIsIkZvbnRTaXplIjoxMiwiRm9udE5hbWUiOiJDYWxpYnJpIiwiSXNCb2xkIjpmYWxzZSwiSXNJdGFsaWMiOmZhbHNlLCJJc1VuZGVybGluZWQiOmZhbHNlLCJQYXJlbnRTdHlsZSI6bnVsbH0sIkF1dG9TaXplIjowLCJGb3JlZ3JvdW5kIjp7IiRpZCI6IjMwIiwiQ29sb3IiOnsiJGlkIjoiMzE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zIiLCJUb3AiOjAsIkxlZnQiOjAsIlJpZ2h0IjowLCJCb3R0b20iOjB9LCJQYWRkaW5nIjp7IiRpZCI6IjMzIiwiVG9wIjowLCJMZWZ0IjowLCJSaWdodCI6MCwiQm90dG9tIjowfSwiQmFja2dyb3VuZCI6eyIkaWQiOiIzNCIsIkNvbG9yIjp7IiRyZWYiOiIyMCJ9fSwiSXNWaXNpYmxlIjp0cnVlLCJXaWR0aCI6MC4wLCJIZWlnaHQiOjAuMCwiQm9yZGVyU3R5bGUiOm51bGwsIlBhcmVudFN0eWxlIjpudWxsfSwiVG9kYXlNYXJrZXJTdHlsZSI6eyIkaWQiOiIzNSIsIk1hcmdpbiI6eyIkaWQiOiIzNiIsIlRvcCI6MCwiTGVmdCI6MCwiUmlnaHQiOjAsIkJvdHRvbSI6MH0sIlBhZGRpbmciOnsiJGlkIjoiMzciLCJUb3AiOjAsIkxlZnQiOjAsIlJpZ2h0IjowLCJCb3R0b20iOjB9LCJCYWNrZ3JvdW5kIjp7IiRpZCI6IjM4IiwiQ29sb3IiOnsiJGlkIjoiMzkiLCJBIjoyNTUsIlIiOjI1NSwiRyI6MCwiQiI6MH19LCJJc1Zpc2libGUiOnRydWUsIldpZHRoIjowLjAsIkhlaWdodCI6MC4wLCJCb3JkZXJTdHlsZSI6bnVsbCwiUGFyZW50U3R5bGUiOm51bGx9LCJTY2FsZVN0eWxlIjp7IiRpZCI6IjQwIiwiU2hvd1NlZ21lbnRTZXBhcmF0b3JzIjp0cnVlLCJTZWdtZW50U2VwYXJhdG9yT3BhY2l0eSI6MzAsIkZvbnRTZXR0aW5ncyI6eyIkaWQiOiI0MSIsIkZvbnRTaXplIjoxMiwiRm9udE5hbWUiOiJDYWxpYnJpIiwiSXNCb2xkIjpmYWxzZSwiSXNJdGFsaWMiOmZhbHNlLCJJc1VuZGVybGluZWQiOmZhbHNlLCJQYXJlbnRTdHlsZSI6bnVsbH0sIkF1dG9TaXplIjowLCJGb3JlZ3JvdW5kIjp7IiRpZCI6IjQyIiwiQ29sb3IiOnsiJGlkIjoiNDM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NDQiLCJUb3AiOjAsIkxlZnQiOjUsIlJpZ2h0IjowLCJCb3R0b20iOjB9LCJQYWRkaW5nIjp7IiRpZCI6IjQ1IiwiVG9wIjowLCJMZWZ0IjowLCJSaWdodCI6MCwiQm90dG9tIjowfSwiQmFja2dyb3VuZCI6eyIkaWQiOiI0NiIsIkNvbG9yIjp7IiRyZWYiOiIyMCJ9fSwiSXNWaXNpYmxlIjp0cnVlLCJXaWR0aCI6MC4wLCJIZWlnaHQiOjAuMCwiQm9yZGVyU3R5bGUiOm51bGwsIlBhcmVudFN0eWxlIjpudWxsfSwiRWxhcHNlZFRpbWVCYWNrZ3JvdW5kIjp7IiRpZCI6IjQ3IiwiQ29sb3IiOnsiJGlkIjoiNDgiLCJBIjo3NywiUiI6MjU1LCJHIjowLCJCIjowfX0sIkFwcGVuZFllYXJPblllYXJDaGFuZ2UiOnRydWUsIkVsYXBzZWRUaW1lRm9ybWF0IjoxLCJUb2RheU1hcmtlclBvc2l0aW9uIjozLCJRdWlja1Bvc2l0aW9uIjozLCJBYnNvbHV0ZVBvc2l0aW9uIjozMjQuMCwiTWFyZ2luIjp7IiRpZCI6IjQ5IiwiVG9wIjowLCJMZWZ0IjoxMCwiUmlnaHQiOjEwLCJCb3R0b20iOjB9LCJQYWRkaW5nIjp7IiRpZCI6IjUwIiwiVG9wIjowLCJMZWZ0IjowLCJSaWdodCI6MCwiQm90dG9tIjowfSwiQmFja2dyb3VuZCI6eyIkaWQiOiI1MSIsIkNvbG9yIjp7IiRpZCI6IjUyIiwiQSI6MjU1LCJSIjozMSwiRyI6NzMsIkIiOjEyNX19LCJJc1Zpc2libGUiOnRydWUsIldpZHRoIjowLjAsIkhlaWdodCI6MC4wLCJCb3JkZXJTdHlsZSI6bnVsbCwiUGFyZW50U3R5bGUiOm51bGx9LCJEZWZhdWx0TWlsZXN0b25lU3R5bGUiOnsiJGlkIjoiNTMiLCJTaGFwZSI6MywiQ29ubmVjdG9yTWFyZ2luIjp7IiRpZCI6IjU0IiwiVG9wIjowLCJMZWZ0IjoyLCJSaWdodCI6MiwiQm90dG9tIjowfSwiQ29ubmVjdG9yU3R5bGUiOnsiJGlkIjoiNTUiLCJMaW5lQ29sb3IiOnsiJGlkIjoiNTYiLCIkdHlwZSI6Ik5MUkUuQ29tbW9uLkRvbS5Tb2xpZENvbG9yQnJ1c2gsIE5MUkUuQ29tbW9uIiwiQ29sb3IiOnsiJGlkIjoiNTciLCJBIjoyNTUsIlIiOjMxLCJHIjo3MywiQiI6MTI2fX0sIkxpbmVXZWlnaHQiOjEuMCwiTGluZVR5cGUiOjAsIlBhcmVudFN0eWxlIjpudWxsfSwiSXNCZWxvd1RpbWViYW5kIjpmYWxzZSwiUG9zaXRpb25PblRhc2siOjAsIkhpZGVEYXRlIjpmYWxzZSwiU2hhcGVTaXplIjoxLCJTcGFjaW5nIjoyLjAsIlBhZGRpbmciOnsiJGlkIjoiNTgiLCJUb3AiOjcsIkxlZnQiOjMsIlJpZ2h0IjowLCJCb3R0b20iOjJ9LCJTaGFwZVN0eWxlIjp7IiRpZCI6IjU5IiwiTWFyZ2luIjp7IiRpZCI6IjYwIiwiVG9wIjowLCJMZWZ0IjowLCJSaWdodCI6MCwiQm90dG9tIjowfSwiUGFkZGluZyI6eyIkaWQiOiI2MSIsIlRvcCI6MCwiTGVmdCI6MCwiUmlnaHQiOjAsIkJvdHRvbSI6MH0sIkJhY2tncm91bmQiOnsiJGlkIjoiNjIiLCJDb2xvciI6eyIkaWQiOiI2MyIsIkEiOjI1NSwiUiI6MCwiRyI6MTE0LCJCIjoxODh9fSwiSXNWaXNpYmxlIjp0cnVlLCJXaWR0aCI6MTguMCwiSGVpZ2h0IjoyMC4wLCJCb3JkZXJTdHlsZSI6eyIkaWQiOiI2NCIsIkxpbmVDb2xvciI6eyIkaWQiOiI2NSIsIiR0eXBlIjoiTkxSRS5Db21tb24uRG9tLlNvbGlkQ29sb3JCcnVzaCwgTkxSRS5Db21tb24iLCJDb2xvciI6eyIkaWQiOiI2NiIsIkEiOjI1NSwiUiI6MjU1LCJHIjowLCJCIjowfX0sIkxpbmVXZWlnaHQiOjAuMCwiTGluZVR5cGUiOjAsIlBhcmVudFN0eWxlIjpudWxsfSwiUGFyZW50U3R5bGUiOm51bGx9LCJUaXRsZVN0eWxlIjp7IiRpZCI6IjY3IiwiRm9udFNldHRpbmdzIjp7IiRpZCI6IjY4IiwiRm9udFNpemUiOjEyLCJGb250TmFtZSI6IkNhbGlicmkiLCJJc0JvbGQiOmZhbHNlLCJJc0l0YWxpYyI6ZmFsc2UsIklzVW5kZXJsaW5lZCI6ZmFsc2UsIlBhcmVudFN0eWxlIjpudWxsfSwiQXV0b1NpemUiOjAsIkZvcmVncm91bmQiOnsiJGlkIjoiNjkiLCJDb2xvciI6eyIkaWQiOiI3MCIsIkEiOjI1NSwiUiI6OTQsIkciOjk0LCJCIjo5NH19LCJNYXhXaWR0aCI6MjAwLjAsIk1heEhlaWdodCI6IkluZmluaXR5IiwiU21hcnRGb3JlZ3JvdW5kSXNBY3RpdmUiOmZhbHNlLCJIb3Jpem9udGFsQWxpZ25tZW50IjoxLCJWZXJ0aWNhbEFsaWdubWVudCI6MCwiU21hcnRGb3JlZ3JvdW5kIjpudWxsLCJCYWNrZ3JvdW5kRmlsbFR5cGUiOjAsIk1hcmdpbiI6eyIkaWQiOiI3MSIsIlRvcCI6MCwiTGVmdCI6MCwiUmlnaHQiOjAsIkJvdHRvbSI6MH0sIlBhZGRpbmciOnsiJGlkIjoiNzIiLCJUb3AiOjAsIkxlZnQiOjAsIlJpZ2h0IjowLCJCb3R0b20iOjB9LCJCYWNrZ3JvdW5kIjp7IiRpZCI6IjczIiwiQ29sb3IiOnsiJHJlZiI6IjIwIn19LCJJc1Zpc2libGUiOnRydWUsIldpZHRoIjowLjAsIkhlaWdodCI6MC4wLCJCb3JkZXJTdHlsZSI6bnVsbCwiUGFyZW50U3R5bGUiOm51bGx9LCJEYXRlU3R5bGUiOnsiJGlkIjoiNzQiLCJGb250U2V0dGluZ3MiOnsiJGlkIjoiNzUiLCJGb250U2l6ZSI6MTAsIkZvbnROYW1lIjoiQ2FsaWJyaSBMaWdodCIsIklzQm9sZCI6ZmFsc2UsIklzSXRhbGljIjpmYWxzZSwiSXNVbmRlcmxpbmVkIjpmYWxzZSwiUGFyZW50U3R5bGUiOm51bGx9LCJBdXRvU2l6ZSI6MCwiRm9yZWdyb3VuZCI6eyIkaWQiOiI3NiIsIkNvbG9yIjp7IiRpZCI6Ijc3IiwiQSI6MjU1LCJSIjoxMzEsIkciOjEzMSwiQiI6MTMxfX0sIk1heFdpZHRoIjoyMDAuMCwiTWF4SGVpZ2h0IjoiSW5maW5pdHkiLCJTbWFydEZvcmVncm91bmRJc0FjdGl2ZSI6ZmFsc2UsIkhvcml6b250YWxBbGlnbm1lbnQiOjAsIlZlcnRpY2FsQWxpZ25tZW50IjowLCJTbWFydEZvcmVncm91bmQiOm51bGwsIkJhY2tncm91bmRGaWxsVHlwZSI6MCwiTWFyZ2luIjp7IiRpZCI6Ijc4IiwiVG9wIjowLCJMZWZ0IjowLCJSaWdodCI6MCwiQm90dG9tIjowfSwiUGFkZGluZyI6eyIkaWQiOiI3OSIsIlRvcCI6MCwiTGVmdCI6MCwiUmlnaHQiOjAsIkJvdHRvbSI6MH0sIkJhY2tncm91bmQiOnsiJGlkIjoiODAiLCJDb2xvciI6eyIkcmVmIjoiMjAifX0sIklzVmlzaWJsZSI6dHJ1ZSwiV2lkdGgiOjAuMCwiSGVpZ2h0IjowLjAsIkJvcmRlclN0eWxlIjpudWxsLCJQYXJlbnRTdHlsZSI6bnVsbH0sIkRhdGVGb3JtYXQiOnsiJGlkIjoiODEiLCJGb3JtYXRTdHJpbmciOiJNTU0gZCIsIlNlcGFyYXRvciI6Ii8iLCJVc2VJbnRlcm5hdGlvbmFsRGF0ZUZvcm1hdCI6ZmFsc2UsIkRhdGVJc1Zpc2libGUiOmZhbHNlLCJUaW1lSXNWaXNpYmxlIjp0cnVlLCJIb3VyRGlnaXRzIjoyLCJBbVBtRGVzaWduYXRvciI6MCwiVHJpbTAwTWludXRlcyI6ZmFsc2UsIkxhc3RLbm93blZpc2liaWxpdHlTdGF0ZSI6eyIkaWQiOiI4MiIsIkRhdGVQYXJ0SXNWaXNpYmxlIjpmYWxzZSwiVGltZVBhcnRJc1Zpc2libGUiOmZhbHNlfX0sIldlZWtOdW1iZXJpbmciOnsiJGlkIjoiODMiLCJGb3JtYXQiOjAsIklzVmlzaWJsZSI6ZmFsc2UsIkxhc3RLbm93blZpc2liaWxpdHlTdGF0ZSI6ZmFsc2V9LCJJc1Zpc2libGUiOnRydWUsIlBhcmVudFN0eWxlIjpudWxsfSwiRGVmYXVsdFRhc2tTdHlsZSI6eyIkaWQiOiI4NCIsIlNoYXBlIjo3LCJTaGFwZVRoaWNrbmVzcyI6MSwiRHVyYXRpb25Gb3JtYXQiOjEwLCJJbmNsdWRlTm9uV29ya2luZ0RheXNJbkR1cmF0aW9uIjpmYWxzZSwiUGVyY2VudGFnZUNvbXBsZXRlU3R5bGUiOnsiJGlkIjoiODUiLCJGb250U2V0dGluZ3MiOnsiJGlkIjoiODYiLCJGb250U2l6ZSI6MTAsIkZvbnROYW1lIjoiQ2FsaWJyaSIsIklzQm9sZCI6ZmFsc2UsIklzSXRhbGljIjpmYWxzZSwiSXNVbmRlcmxpbmVkIjpmYWxzZSwiUGFyZW50U3R5bGUiOm51bGx9LCJBdXRvU2l6ZSI6MCwiRm9yZWdyb3VuZCI6eyIkaWQiOiI4NyIsIkNvbG9yIjp7IiRpZCI6Ijg4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4OSIsIlRvcCI6MCwiTGVmdCI6MCwiUmlnaHQiOjAsIkJvdHRvbSI6MH0sIlBhZGRpbmciOnsiJGlkIjoiOTAiLCJUb3AiOjAsIkxlZnQiOjAsIlJpZ2h0IjowLCJCb3R0b20iOjB9LCJCYWNrZ3JvdW5kIjp7IiRpZCI6IjkxIiwiQ29sb3IiOnsiJHJlZiI6IjIwIn19LCJJc1Zpc2libGUiOnRydWUsIldpZHRoIjowLjAsIkhlaWdodCI6MC4wLCJCb3JkZXJTdHlsZSI6bnVsbCwiUGFyZW50U3R5bGUiOm51bGx9LCJEdXJhdGlvblN0eWxlIjp7IiRpZCI6IjkyIiwiRm9udFNldHRpbmdzIjp7IiRpZCI6IjkzIiwiRm9udFNpemUiOjEwLCJGb250TmFtZSI6IkNhbGlicmkiLCJJc0JvbGQiOmZhbHNlLCJJc0l0YWxpYyI6ZmFsc2UsIklzVW5kZXJsaW5lZCI6ZmFsc2UsIlBhcmVudFN0eWxlIjpudWxsfSwiQXV0b1NpemUiOjAsIkZvcmVncm91bmQiOnsiJGlkIjoiOTQiLCJDb2xvciI6eyIkaWQiOiI5NSIsIkEiOjI1NSwiUiI6MTY2LCJHIjoxODMsIkIiOjM5fX0sIk1heFdpZHRoIjoyMDAuMCwiTWF4SGVpZ2h0IjoiSW5maW5pdHkiLCJTbWFydEZvcmVncm91bmRJc0FjdGl2ZSI6ZmFsc2UsIkhvcml6b250YWxBbGlnbm1lbnQiOjAsIlZlcnRpY2FsQWxpZ25tZW50IjowLCJTbWFydEZvcmVncm91bmQiOm51bGwsIkJhY2tncm91bmRGaWxsVHlwZSI6MCwiTWFyZ2luIjp7IiRpZCI6Ijk2IiwiVG9wIjowLCJMZWZ0IjowLCJSaWdodCI6MCwiQm90dG9tIjowfSwiUGFkZGluZyI6eyIkaWQiOiI5NyIsIlRvcCI6MCwiTGVmdCI6MCwiUmlnaHQiOjAsIkJvdHRvbSI6MH0sIkJhY2tncm91bmQiOnsiJGlkIjoiOTgiLCJDb2xvciI6eyIkcmVmIjoiMjAifX0sIklzVmlzaWJsZSI6dHJ1ZSwiV2lkdGgiOjAuMCwiSGVpZ2h0IjowLjAsIkJvcmRlclN0eWxlIjpudWxsLCJQYXJlbnRTdHlsZSI6bnVsbH0sIkhvcml6b250YWxDb25uZWN0b3JTdHlsZSI6eyIkaWQiOiI5OSIsIkxpbmVDb2xvciI6eyIkaWQiOiIxMDAiLCIkdHlwZSI6Ik5MUkUuQ29tbW9uLkRvbS5Tb2xpZENvbG9yQnJ1c2gsIE5MUkUuQ29tbW9uIiwiQ29sb3IiOnsiJGlkIjoiMTAxIiwiQSI6MjU1LCJSIjoyMDQsIkciOjIwNCwiQiI6MjA0fX0sIkxpbmVXZWlnaHQiOjEuMCwiTGluZVR5cGUiOjAsIlBhcmVudFN0eWxlIjpudWxsfSwiVmVydGljYWxDb25uZWN0b3JTdHlsZSI6eyIkaWQiOiIxMDIiLCJMaW5lQ29sb3IiOnsiJGlkIjoiMTAzIiwiJHR5cGUiOiJOTFJFLkNvbW1vbi5Eb20uU29saWRDb2xvckJydXNoLCBOTFJFLkNvbW1vbiIsIkNvbG9yIjp7IiRpZCI6IjEwNCIsIkEiOjI1NSwiUiI6MjA0LCJHIjoyMDQsIkIiOjIwNH19LCJMaW5lV2VpZ2h0IjowLjAsIkxpbmVUeXBlIjowLCJQYXJlbnRTdHlsZSI6bnVsbH0sIk1hcmdpbiI6bnVsbCwiU3RhcnREYXRlUG9zaXRpb24iOjMsIkVuZERhdGVQb3NpdGlvbiI6NCwiRGF0ZUlzVmlzaWJsZSI6dHJ1ZSwiVGl0bGVQb3NpdGlvbiI6MiwiRHVyYXRpb25Qb3NpdGlvbiI6MSwiUGVyY2VudGFnZUNvbXBsZXRlZFBvc2l0aW9uIjo2LCJTcGFjaW5nIjo1LCJJc0JlbG93VGltZWJhbmQiOnRydWUsIlBlcmNlbnRhZ2VDb21wbGV0ZVNoYXBlT3BhY2l0eSI6MzUsIlNoYXBlU3R5bGUiOnsiJGlkIjoiMTA1IiwiTWFyZ2luIjp7IiRpZCI6IjEwNiIsIlRvcCI6MCwiTGVmdCI6NCwiUmlnaHQiOjQsIkJvdHRvbSI6MH0sIlBhZGRpbmciOnsiJGlkIjoiMTA3IiwiVG9wIjowLCJMZWZ0IjowLCJSaWdodCI6MCwiQm90dG9tIjowfSwiQmFja2dyb3VuZCI6eyIkaWQiOiIxMDgiLCJDb2xvciI6eyIkaWQiOiIxMDkiLCJBIjoyNTUsIlIiOjAsIkciOjExNCwiQiI6MTg4fX0sIklzVmlzaWJsZSI6dHJ1ZSwiV2lkdGgiOjAuMCwiSGVpZ2h0IjoxNi4wLCJCb3JkZXJTdHlsZSI6eyIkaWQiOiIxMTAiLCJMaW5lQ29sb3IiOnsiJGlkIjoiMTExIiwiJHR5cGUiOiJOTFJFLkNvbW1vbi5Eb20uU29saWRDb2xvckJydXNoLCBOTFJFLkNvbW1vbiIsIkNvbG9yIjp7IiRpZCI6IjExMiIsIkEiOjI1NSwiUiI6MjU1LCJHIjowLCJCIjowfX0sIkxpbmVXZWlnaHQiOjAuMCwiTGluZVR5cGUiOjAsIlBhcmVudFN0eWxlIjpudWxsfSwiUGFyZW50U3R5bGUiOm51bGx9LCJUaXRsZVN0eWxlIjp7IiRpZCI6IjExMyIsIkZvbnRTZXR0aW5ncyI6eyIkaWQiOiIxMTQiLCJGb250U2l6ZSI6MTIsIkZvbnROYW1lIjoiQ2FsaWJyaSBMaWdodCIsIklzQm9sZCI6ZmFsc2UsIklzSXRhbGljIjpmYWxzZSwiSXNVbmRlcmxpbmVkIjpmYWxzZSwiUGFyZW50U3R5bGUiOm51bGx9LCJBdXRvU2l6ZSI6MCwiRm9yZWdyb3VuZCI6eyIkaWQiOiIxMTUiLCJDb2xvciI6eyIkaWQiOiIxMTYiLCJBIjoyNTUsIlIiOjIyMSwiRyI6MjIxLCJCIjoyMjF9fSwiTWF4V2lkdGgiOjIwMC4wLCJNYXhIZWlnaHQiOiJJbmZpbml0eSIsIlNtYXJ0Rm9yZWdyb3VuZElzQWN0aXZlIjpmYWxzZSwiSG9yaXpvbnRhbEFsaWdubWVudCI6MSwiVmVydGljYWxBbGlnbm1lbnQiOjAsIlNtYXJ0Rm9yZWdyb3VuZCI6bnVsbCwiQmFja2dyb3VuZEZpbGxUeXBlIjowLCJNYXJnaW4iOnsiJGlkIjoiMTE3IiwiVG9wIjowLCJMZWZ0IjowLCJSaWdodCI6MCwiQm90dG9tIjowfSwiUGFkZGluZyI6eyIkaWQiOiIxMTgiLCJUb3AiOjAsIkxlZnQiOjAsIlJpZ2h0IjowLCJCb3R0b20iOjB9LCJCYWNrZ3JvdW5kIjp7IiRpZCI6IjExOSIsIkNvbG9yIjp7IiRyZWYiOiIyMCJ9fSwiSXNWaXNpYmxlIjp0cnVlLCJXaWR0aCI6MC4wLCJIZWlnaHQiOjAuMCwiQm9yZGVyU3R5bGUiOm51bGwsIlBhcmVudFN0eWxlIjpudWxsfSwiRGF0ZVN0eWxlIjp7IiRpZCI6IjEyMCIsIkZvbnRTZXR0aW5ncyI6eyIkaWQiOiIxMjEiLCJGb250U2l6ZSI6MTAsIkZvbnROYW1lIjoiQ2FsaWJyaSIsIklzQm9sZCI6ZmFsc2UsIklzSXRhbGljIjpmYWxzZSwiSXNVbmRlcmxpbmVkIjpmYWxzZSwiUGFyZW50U3R5bGUiOm51bGx9LCJBdXRvU2l6ZSI6MCwiRm9yZWdyb3VuZCI6eyIkaWQiOiIxMjIiLCJDb2xvciI6eyIkaWQiOiIxMjMiLCJBIjoyNTUsIlIiOjk0LCJHIjo5NCwiQiI6OTR9fSwiTWF4V2lkdGgiOjIwMC4wLCJNYXhIZWlnaHQiOiJJbmZpbml0eSIsIlNtYXJ0Rm9yZWdyb3VuZElzQWN0aXZlIjpmYWxzZSwiSG9yaXpvbnRhbEFsaWdubWVudCI6MCwiVmVydGljYWxBbGlnbm1lbnQiOjAsIlNtYXJ0Rm9yZWdyb3VuZCI6bnVsbCwiQmFja2dyb3VuZEZpbGxUeXBlIjowLCJNYXJnaW4iOnsiJGlkIjoiMTI0IiwiVG9wIjowLCJMZWZ0IjowLCJSaWdodCI6MCwiQm90dG9tIjowfSwiUGFkZGluZyI6eyIkaWQiOiIxMjUiLCJUb3AiOjAsIkxlZnQiOjAsIlJpZ2h0IjowLCJCb3R0b20iOjB9LCJCYWNrZ3JvdW5kIjp7IiRpZCI6IjEyNiIsIkNvbG9yIjp7IiRyZWYiOiIyMCJ9fSwiSXNWaXNpYmxlIjp0cnVlLCJXaWR0aCI6MC4wLCJIZWlnaHQiOjAuMCwiQm9yZGVyU3R5bGUiOm51bGwsIlBhcmVudFN0eWxlIjpudWxsfSwiRGF0ZUZvcm1hdCI6eyIkaWQiOiIxMjciLCJGb3JtYXRTdHJpbmciOiJNTU0gZCIsIlNlcGFyYXRvciI6Ii8iLCJVc2VJbnRlcm5hdGlvbmFsRGF0ZUZvcm1hdCI6ZmFsc2UsIkRhdGVJc1Zpc2libGUiOmZhbHNlLCJUaW1lSXNWaXNpYmxlIjp0cnVlLCJIb3VyRGlnaXRzIjoxLCJBbVBtRGVzaWduYXRvciI6MSwiVHJpbTAwTWludXRlcyI6ZmFsc2UsIkxhc3RLbm93blZpc2liaWxpdHlTdGF0ZSI6eyIkaWQiOiIxMjgiLCJEYXRlUGFydElzVmlzaWJsZSI6ZmFsc2UsIlRpbWVQYXJ0SXNWaXNpYmxlIjpmYWxzZX19LCJXZWVrTnVtYmVyaW5nIjp7IiRpZCI6IjEyOSIsIkZvcm1hdCI6MCwiSXNWaXNpYmxlIjpmYWxzZSwiTGFzdEtub3duVmlzaWJpbGl0eVN0YXRlIjpmYWxzZX0sIklzVmlzaWJsZSI6dHJ1ZSwiUGFyZW50U3R5bGUiOm51bGwsIl9leHBsaWNpdGx5U2V0Ijp7IiRpZCI6IjEzMC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HcmlkbGluZVBhbmVsU3R5bGUiOnsiJGlkIjoiMTMxIiwiR3JpZGxpbmVTdHlsZSI6eyIkaWQiOiIxMzIiLCJMaW5lQ29sb3IiOnsiJGlkIjoiMTMzIiwiJHR5cGUiOiJOTFJFLkNvbW1vbi5Eb20uU29saWRDb2xvckJydXNoLCBOTFJFLkNvbW1vbiIsIkNvbG9yIjp7IiRpZCI6IjEzNCIsIkEiOjM4LCJSIjo5MSwiRyI6MTU1LCJCIjoyMTN9fSwiTGluZVdlaWdodCI6MS4wLCJMaW5lVHlwZSI6MCwiUGFyZW50U3R5bGUiOm51bGx9LCJNYXJnaW4iOnsiJGlkIjoiMTM1IiwiVG9wIjowLCJMZWZ0IjowLCJSaWdodCI6MCwiQm90dG9tIjowfSwiUGFkZGluZyI6eyIkaWQiOiIxMzYiLCJUb3AiOjAsIkxlZnQiOjAsIlJpZ2h0IjowLCJCb3R0b20iOjB9LCJCYWNrZ3JvdW5kIjpudWxsLCJJc1Zpc2libGUiOnRydWUsIldpZHRoIjowLjAsIkhlaWdodCI6MC4wLCJCb3JkZXJTdHlsZSI6bnVsbCwiUGFyZW50U3R5bGUiOm51bGx9LCJTaG93RWxhcHNlZFRpbWVHcmFkaWVudFN0eWxlIjpmYWxzZSwiRGVmYXVsdFN3aW1sYW5lU3R5bGUiOnsiJGlkIjoiMTM3IiwiSGVhZGVyU3R5bGUiOnsiJGlkIjoiMTM4IiwiVGV4dFN0eWxlIjp7IiRpZCI6IjEzOSIsIkZvbnRTZXR0aW5ncyI6eyIkaWQiOiIxNDAiLCJGb250U2l6ZSI6MTIsIkZvbnROYW1lIjoiQ2FsaWJyaSIsIklzQm9sZCI6ZmFsc2UsIklzSXRhbGljIjpmYWxzZSwiSXNVbmRlcmxpbmVkIjpmYWxzZSwiUGFyZW50U3R5bGUiOm51bGx9LCJBdXRvU2l6ZSI6MCwiRm9yZWdyb3VuZCI6eyIkaWQiOiIxNDEiLCJDb2xvciI6eyIkaWQiOiIxNDIiLCJBIjoyNTUsIlIiOjMyLCJHIjo1NiwiQiI6MTAwfX0sIk1heFdpZHRoIjoiSW5maW5pdHkiLCJNYXhIZWlnaHQiOiJJbmZpbml0eSIsIlNtYXJ0Rm9yZWdyb3VuZElzQWN0aXZlIjpmYWxzZSwiSG9yaXpvbnRhbEFsaWdubWVudCI6MCwiVmVydGljYWxBbGlnbm1lbnQiOjAsIlNtYXJ0Rm9yZWdyb3VuZCI6bnVsbCwiQmFja2dyb3VuZEZpbGxUeXBlIjowLCJNYXJnaW4iOnsiJGlkIjoiMTQzIiwiVG9wIjowLCJMZWZ0IjowLCJSaWdodCI6MCwiQm90dG9tIjowfSwiUGFkZGluZyI6eyIkaWQiOiIxNDQiLCJUb3AiOjAsIkxlZnQiOjAsIlJpZ2h0IjowLCJCb3R0b20iOjB9LCJCYWNrZ3JvdW5kIjpudWxsLCJJc1Zpc2libGUiOnRydWUsIldpZHRoIjowLjAsIkhlaWdodCI6MC4wLCJCb3JkZXJTdHlsZSI6bnVsbCwiUGFyZW50U3R5bGUiOm51bGx9LCJSZWN0YW5nbGVTdHlsZSI6eyIkaWQiOiIxNDUiLCJNYXJnaW4iOnsiJGlkIjoiMTQ2IiwiVG9wIjowLCJMZWZ0IjowLCJSaWdodCI6MCwiQm90dG9tIjowfSwiUGFkZGluZyI6eyIkaWQiOiIxNDciLCJUb3AiOjAsIkxlZnQiOjAsIlJpZ2h0IjowLCJCb3R0b20iOjB9LCJCYWNrZ3JvdW5kIjp7IiRpZCI6IjE0OCIsIkNvbG9yIjp7IiRpZCI6IjE0OSIsIkEiOjEyNywiUiI6OTEsIkciOjE1NSwiQiI6MjEzfX0sIklzVmlzaWJsZSI6dHJ1ZSwiV2lkdGgiOjAuMCwiSGVpZ2h0IjowLjAsIkJvcmRlclN0eWxlIjp7IiRpZCI6IjE1MCIsIkxpbmVDb2xvciI6eyIkaWQiOiIxNTEiLCIkdHlwZSI6Ik5MUkUuQ29tbW9uLkRvbS5Tb2xpZENvbG9yQnJ1c2gsIE5MUkUuQ29tbW9uIiwiQ29sb3IiOnsiJGlkIjoiMTUyIiwiQSI6MjU1LCJSIjoyNTUsIkciOjAsIkIiOjB9fSwiTGluZVdlaWdodCI6MC4wLCJMaW5lVHlwZSI6MCwiUGFyZW50U3R5bGUiOm51bGx9LCJQYXJlbnRTdHlsZSI6bnVsbH0sIk1hcmdpbiI6eyIkaWQiOiIxNTMiLCJUb3AiOjAsIkxlZnQiOjAsIlJpZ2h0IjowLCJCb3R0b20iOjB9LCJQYWRkaW5nIjp7IiRpZCI6IjE1NCIsIlRvcCI6MCwiTGVmdCI6MCwiUmlnaHQiOjAsIkJvdHRvbSI6MH0sIkJhY2tncm91bmQiOm51bGwsIklzVmlzaWJsZSI6dHJ1ZSwiV2lkdGgiOjAuMCwiSGVpZ2h0IjowLjAsIkJvcmRlclN0eWxlIjpudWxsLCJQYXJlbnRTdHlsZSI6bnVsbH0sIkJhY2tncm91bmRTdHlsZSI6eyIkaWQiOiIxNTUiLCJNYXJnaW4iOnsiJGlkIjoiMTU2IiwiVG9wIjowLCJMZWZ0IjowLCJSaWdodCI6MCwiQm90dG9tIjowfSwiUGFkZGluZyI6eyIkaWQiOiIxNTciLCJUb3AiOjAsIkxlZnQiOjAsIlJpZ2h0IjowLCJCb3R0b20iOjB9LCJCYWNrZ3JvdW5kIjp7IiRpZCI6IjE1OCIsIkNvbG9yIjp7IiRpZCI6IjE1OSIsIkEiOjM4LCJSIjo5MSwiRyI6MTU1LCJCIjoyMTN9fSwiSXNWaXNpYmxlIjp0cnVlLCJXaWR0aCI6MC4wLCJIZWlnaHQiOjAuMCwiQm9yZGVyU3R5bGUiOnsiJGlkIjoiMTYwIiwiTGluZUNvbG9yIjp7IiRpZCI6IjE2MSIsIiR0eXBlIjoiTkxSRS5Db21tb24uRG9tLlNvbGlkQ29sb3JCcnVzaCwgTkxSRS5Db21tb24iLCJDb2xvciI6eyIkaWQiOiIxNjIiLCJBIjoyNTUsIlIiOjI1NSwiRyI6MCwiQiI6MH19LCJMaW5lV2VpZ2h0IjowLjAsIkxpbmVUeXBlIjowLCJQYXJlbnRTdHlsZSI6bnVsbH0sIlBhcmVudFN0eWxlIjpudWxsfSwiSXNBYm92ZVRpbWViYW5kIjpmYWxzZSwiTWFyZ2luIjp7IiRpZCI6IjE2MyIsIlRvcCI6MCwiTGVmdCI6MCwiUmlnaHQiOjAsIkJvdHRvbSI6MH0sIlBhZGRpbmciOnsiJGlkIjoiMTY0IiwiVG9wIjowLCJMZWZ0IjowLCJSaWdodCI6MCwiQm90dG9tIjowfSwiSXNWaXNpYmxlIjp0cnVlLCJXaWR0aCI6MC4wLCJIZWlnaHQiOjAuMCwiQm9yZGVyU3R5bGUiOm51bGwsIlBhcmVudFN0eWxlIjpudWxsfX0sIlNjYWxlIjp7IiRpZCI6IjE2NSIsIlN0YXJ0RGF0ZSI6IjIwMTctMDgtMTFUMTM6MTY6MDAiLCJFbmREYXRlIjoiMjAyMS0wOC0xMVQxODowNTowMCIsIkZvcm1hdCI6Ikg6bW0iLCJUeXBlIjo2LCJBdXRvRGF0ZVJhbmdlIjp0cnVlLCJXb3JraW5nRGF5cyI6MzEsIkZpc2NhbFllYXIiOnsiJGlkIjoiMTY2IiwiU3RhcnRNb250aCI6MSwiVXNlU3RhcnRpbmdZZWFyRm9yTnVtYmVyaW5nIjp0cnVlLCJTaG93RmlzY2FsWWVhckxhYmVsIjp0cnVlfSwiVG9kYXlNYXJrZXJUZXh0IjoiVG9kYXkiLCJBdXRvU2NhbGVUeXBlIjp0cnVlfSwiTWlsZXN0b25lcyI6W3siJGlkIjoiMTY3IiwiRGF0ZSI6IjIwMjEtMDgtMTFUMTM6MTY6MDAiLCJTdHlsZSI6eyIkaWQiOiIxNjgiLCJTaGFwZSI6MiwiQ29ubmVjdG9yTWFyZ2luIjp7IiRyZWYiOiI1NCJ9LCJDb25uZWN0b3JTdHlsZSI6eyIkaWQiOiIxNjkiLCJMaW5lQ29sb3IiOnsiJGlkIjoiMTcwIiwiJHR5cGUiOiJOTFJFLkNvbW1vbi5Eb20uU29saWRDb2xvckJydXNoLCBOTFJFLkNvbW1vbiIsIkNvbG9yIjp7IiRpZCI6IjE3MSIsIkEiOjEyNywiUiI6MjU0LCJHIjoxOTUsIkIiOjZ9fSwiTGluZVdlaWdodCI6MC44LCJMaW5lVHlwZSI6MCwiUGFyZW50U3R5bGUiOnsiJHJlZiI6IjU1In19LCJJc0JlbG93VGltZWJhbmQiOmZhbHNlLCJQb3NpdGlvbk9uVGFzayI6MCwiSGlkZURhdGUiOmZhbHNlLCJTaGFwZVNpemUiOjEsIlNwYWNpbmciOjIuMCwiUGFkZGluZyI6eyIkcmVmIjoiNTgifSwiU2hhcGVTdHlsZSI6eyIkaWQiOiIxNzIiLCJNYXJnaW4iOnsiJHJlZiI6IjYwIn0sIlBhZGRpbmciOnsiJHJlZiI6IjYxIn0sIkJhY2tncm91bmQiOnsiJGlkIjoiMTczIiwiQ29sb3IiOnsiJGlkIjoiMTc0IiwiQSI6MjU1LCJSIjoyNTQsIkciOjE5NSwiQiI6Nn19LCJJc1Zpc2libGUiOnRydWUsIldpZHRoIjoxOC4wLCJIZWlnaHQiOjIwLjAsIkJvcmRlclN0eWxlIjp7IiRpZCI6IjE3NSIsIkxpbmVDb2xvciI6eyIkcmVmIjoiNjUifSwiTGluZVdlaWdodCI6MC4wLCJMaW5lVHlwZSI6MCwiUGFyZW50U3R5bGUiOnsiJHJlZiI6IjY0In19LCJQYXJlbnRTdHlsZSI6eyIkcmVmIjoiNTkifX0sIlRpdGxlU3R5bGUiOnsiJGlkIjoiMTc2IiwiRm9udFNldHRpbmdzIjp7IiRpZCI6IjE3NyIsIkZvbnRTaXplIjoxMiwiRm9udE5hbWUiOiJDYWxpYnJpIiwiSXNCb2xkIjpmYWxzZSwiSXNJdGFsaWMiOmZhbHNlLCJJc1VuZGVybGluZWQiOnRydWUsIlBhcmVudFN0eWxlIjp7IiRyZWYiOiI2OCJ9fSwiQXV0b1NpemUiOjAsIkZvcmVncm91bmQiOnsiJHJlZiI6IjY5In0sIk1heFdpZHRoIjoyMDAuMCwiTWF4SGVpZ2h0IjoiSW5maW5pdHkiLCJTbWFydEZvcmVncm91bmRJc0FjdGl2ZSI6ZmFsc2UsIkhvcml6b250YWxBbGlnbm1lbnQiOjAsIlZlcnRpY2FsQWxpZ25tZW50IjowLCJTbWFydEZvcmVncm91bmQiOm51bGwsIkJhY2tncm91bmRGaWxsVHlwZSI6MCwiTWFyZ2luIjp7IiRyZWYiOiI3MSJ9LCJQYWRkaW5nIjp7IiRyZWYiOiI3MiJ9LCJCYWNrZ3JvdW5kIjp7IiRyZWYiOiI3MyJ9LCJJc1Zpc2libGUiOnRydWUsIldpZHRoIjowLjAsIkhlaWdodCI6MC4wLCJCb3JkZXJTdHlsZSI6eyIkaWQiOiIxNzgiLCJMaW5lQ29sb3IiOm51bGwsIkxpbmVXZWlnaHQiOjAuMCwiTGluZVR5cGUiOjAsIlBhcmVudFN0eWxlIjpudWxsfSwiUGFyZW50U3R5bGUiOnsiJHJlZiI6IjY3In19LCJEYXRlU3R5bGUiOnsiJGlkIjoiMTc5IiwiRm9udFNldHRpbmdzIjp7IiRpZCI6IjE4MCIsIkZvbnRTaXplIjoxMCwiRm9udE5hbWUiOiJDYWxpYnJpIExpZ2h0IiwiSXNCb2xkIjpmYWxzZSwiSXNJdGFsaWMiOmZhbHNlLCJJc1VuZGVybGluZWQiOmZhbHNlLCJQYXJlbnRTdHlsZSI6eyIkcmVmIjoiNzUifX0sIkF1dG9TaXplIjowLCJGb3JlZ3JvdW5kIjp7IiRyZWYiOiI3NiJ9LCJNYXhXaWR0aCI6MjAwLjAsIk1heEhlaWdodCI6IkluZmluaXR5IiwiU21hcnRGb3JlZ3JvdW5kSXNBY3RpdmUiOmZhbHNlLCJIb3Jpem9udGFsQWxpZ25tZW50IjowLCJWZXJ0aWNhbEFsaWdubWVudCI6MCwiU21hcnRGb3JlZ3JvdW5kIjpudWxsLCJCYWNrZ3JvdW5kRmlsbFR5cGUiOjAsIk1hcmdpbiI6eyIkcmVmIjoiNzgifSwiUGFkZGluZyI6eyIkcmVmIjoiNzkifSwiQmFja2dyb3VuZCI6eyIkcmVmIjoiODAifSwiSXNWaXNpYmxlIjp0cnVlLCJXaWR0aCI6MC4wLCJIZWlnaHQiOjAuMCwiQm9yZGVyU3R5bGUiOnsiJGlkIjoiMTgxIiwiTGluZUNvbG9yIjpudWxsLCJMaW5lV2VpZ2h0IjowLjAsIkxpbmVUeXBlIjowLCJQYXJlbnRTdHlsZSI6bnVsbH0sIlBhcmVudFN0eWxlIjp7IiRyZWYiOiI3NCJ9fSwiRGF0ZUZvcm1hdCI6eyIkcmVmIjoiODEifSwiV2Vla051bWJlcmluZyI6eyIkaWQiOiIxODIiLCJGb3JtYXQiOjAsIklzVmlzaWJsZSI6ZmFsc2UsIkxhc3RLbm93blZpc2liaWxpdHlTdGF0ZSI6ZmFsc2V9LCJJc1Zpc2libGUiOnRydWUsIlBhcmVudFN0eWxlIjp7IiRyZWYiOiI1MyJ9fSwiSW5kZXgiOjAsIlBlcmNlbnRhZ2VDb21wbGV0ZSI6bnVsbCwiUG9zaXRpb24iOnsiUmF0aW8iOjAuMCwiSXNDdXN0b20iOmZhbHNlfSwiRGF0ZUZvcm1hdCI6eyIkcmVmIjoiODEifSwiV2Vla051bWJlcmluZyI6eyIkaWQiOiIxODMiLCJGb3JtYXQiOjAsIklzVmlzaWJsZSI6ZmFsc2UsIkxhc3RLbm93blZpc2liaWxpdHlTdGF0ZSI6ZmFsc2V9LCJSZWxhdGVkVGFza0lkIjoiMDAwMDAwMDAtMDAwMC0wMDAwLTAwMDAtMDAwMDAwMDAwMDAwIiwiSWQiOiIxNjA3NGZmMC1lZmE5LTQ4YTktYWVlNC1kZDlmNGMwNmFhMGYiLCJJbXBvcnRJZCI6bnVsbCwiVGl0bGUiOiJMZWFrIGJlZ2lucyIsIk5vdGUiOm51bGwsIkh5cGVybGluayI6eyIkaWQiOiIxODQiLCJBZGRyZXNzIjpudWxsLCJTdWJBZGRyZXNzIjpudWxsfSwiSXNDaGFuZ2VkIjpmYWxzZSwiSXNOZXciOmZhbHNlfSx7IiRpZCI6IjE4NSIsIkRhdGUiOiIyMDIxLTA4LTExVDEzOjIyOjAwIiwiU3R5bGUiOnsiJGlkIjoiMTg2IiwiU2hhcGUiOjIsIkNvbm5lY3Rvck1hcmdpbiI6eyIkcmVmIjoiNTQifSwiQ29ubmVjdG9yU3R5bGUiOnsiJGlkIjoiMTg3IiwiTGluZUNvbG9yIjp7IiRpZCI6IjE4OCIsIiR0eXBlIjoiTkxSRS5Db21tb24uRG9tLlNvbGlkQ29sb3JCcnVzaCwgTkxSRS5Db21tb24iLCJDb2xvciI6eyIkaWQiOiIxODkiLCJBIjoxMjcsIlIiOjIyMywiRyI6ODMsIkIiOjM5fX0sIkxpbmVXZWlnaHQiOjAuOCwiTGluZVR5cGUiOjAsIlBhcmVudFN0eWxlIjp7IiRyZWYiOiI1NSJ9fSwiSXNCZWxvd1RpbWViYW5kIjpmYWxzZSwiUG9zaXRpb25PblRhc2siOjAsIkhpZGVEYXRlIjpmYWxzZSwiU2hhcGVTaXplIjoxLCJTcGFjaW5nIjoyLjAsIlBhZGRpbmciOnsiJHJlZiI6IjU4In0sIlNoYXBlU3R5bGUiOnsiJGlkIjoiMTkwIiwiTWFyZ2luIjp7IiRyZWYiOiI2MCJ9LCJQYWRkaW5nIjp7IiRyZWYiOiI2MSJ9LCJCYWNrZ3JvdW5kIjp7IiRpZCI6IjE5MSIsIkNvbG9yIjp7IiRpZCI6IjE5MiIsIkEiOjI1NSwiUiI6MjIzLCJHIjo4MywiQiI6Mzl9fSwiSXNWaXNpYmxlIjp0cnVlLCJXaWR0aCI6MTguMCwiSGVpZ2h0IjoyMC4wLCJCb3JkZXJTdHlsZSI6eyIkaWQiOiIxOTMiLCJMaW5lQ29sb3IiOnsiJHJlZiI6IjY1In0sIkxpbmVXZWlnaHQiOjAuMCwiTGluZVR5cGUiOjAsIlBhcmVudFN0eWxlIjp7IiRyZWYiOiI2NCJ9fSwiUGFyZW50U3R5bGUiOnsiJHJlZiI6IjU5In19LCJUaXRsZVN0eWxlIjp7IiRpZCI6IjE5NCIsIkZvbnRTZXR0aW5ncyI6eyIkaWQiOiIxOTUiLCJGb250U2l6ZSI6MTIsIkZvbnROYW1lIjoiQ2FsaWJyaSIsIklzQm9sZCI6ZmFsc2UsIklzSXRhbGljIjpmYWxzZSwiSXNVbmRlcmxpbmVkIjpmYWxzZSwiUGFyZW50U3R5bGUiOnsiJHJlZiI6IjY4In19LCJBdXRvU2l6ZSI6MCwiRm9yZWdyb3VuZCI6eyIkcmVmIjoiNjkifSwiTWF4V2lkdGgiOjIwMC4wLCJNYXhIZWlnaHQiOiJJbmZpbml0eSIsIlNtYXJ0Rm9yZWdyb3VuZElzQWN0aXZlIjpmYWxzZSwiSG9yaXpvbnRhbEFsaWdubWVudCI6MCwiVmVydGljYWxBbGlnbm1lbnQiOjAsIlNtYXJ0Rm9yZWdyb3VuZCI6bnVsbCwiQmFja2dyb3VuZEZpbGxUeXBlIjowLCJNYXJnaW4iOnsiJHJlZiI6IjcxIn0sIlBhZGRpbmciOnsiJHJlZiI6IjcyIn0sIkJhY2tncm91bmQiOnsiJHJlZiI6IjczIn0sIklzVmlzaWJsZSI6dHJ1ZSwiV2lkdGgiOjAuMCwiSGVpZ2h0IjowLjAsIkJvcmRlclN0eWxlIjp7IiRpZCI6IjE5NiIsIkxpbmVDb2xvciI6bnVsbCwiTGluZVdlaWdodCI6MC4wLCJMaW5lVHlwZSI6MCwiUGFyZW50U3R5bGUiOm51bGx9LCJQYXJlbnRTdHlsZSI6eyIkcmVmIjoiNjcifX0sIkRhdGVTdHlsZSI6eyIkaWQiOiIxOTciLCJGb250U2V0dGluZ3MiOnsiJGlkIjoiMTk4IiwiRm9udFNpemUiOjEwLCJGb250TmFtZSI6IkNhbGlicmkgTGlnaHQiLCJJc0JvbGQiOmZhbHNlLCJJc0l0YWxpYyI6ZmFsc2UsIklzVW5kZXJsaW5lZCI6ZmFsc2UsIlBhcmVudFN0eWxlIjp7IiRyZWYiOiI3NSJ9fSwiQXV0b1NpemUiOjAsIkZvcmVncm91bmQiOnsiJHJlZiI6Ijc2In0sIk1heFdpZHRoIjoyMDAuMCwiTWF4SGVpZ2h0IjoiSW5maW5pdHkiLCJTbWFydEZvcmVncm91bmRJc0FjdGl2ZSI6ZmFsc2UsIkhvcml6b250YWxBbGlnbm1lbnQiOjAsIlZlcnRpY2FsQWxpZ25tZW50IjowLCJTbWFydEZvcmVncm91bmQiOm51bGwsIkJhY2tncm91bmRGaWxsVHlwZSI6MCwiTWFyZ2luIjp7IiRyZWYiOiI3OCJ9LCJQYWRkaW5nIjp7IiRyZWYiOiI3OSJ9LCJCYWNrZ3JvdW5kIjp7IiRyZWYiOiI4MCJ9LCJJc1Zpc2libGUiOnRydWUsIldpZHRoIjowLjAsIkhlaWdodCI6MC4wLCJCb3JkZXJTdHlsZSI6eyIkaWQiOiIxOTkiLCJMaW5lQ29sb3IiOm51bGwsIkxpbmVXZWlnaHQiOjAuMCwiTGluZVR5cGUiOjAsIlBhcmVudFN0eWxlIjpudWxsfSwiUGFyZW50U3R5bGUiOnsiJHJlZiI6Ijc0In19LCJEYXRlRm9ybWF0Ijp7IiRyZWYiOiI4MSJ9LCJXZWVrTnVtYmVyaW5nIjp7IiRpZCI6IjIwMCIsIkZvcm1hdCI6MCwiSXNWaXNpYmxlIjpmYWxzZSwiTGFzdEtub3duVmlzaWJpbGl0eVN0YXRlIjpmYWxzZX0sIklzVmlzaWJsZSI6dHJ1ZSwiUGFyZW50U3R5bGUiOnsiJHJlZiI6IjUzIn19LCJJbmRleCI6MSwiUGVyY2VudGFnZUNvbXBsZXRlIjpudWxsLCJQb3NpdGlvbiI6eyJSYXRpbyI6MC4wLCJJc0N1c3RvbSI6ZmFsc2V9LCJEYXRlRm9ybWF0Ijp7IiRyZWYiOiI4MSJ9LCJXZWVrTnVtYmVyaW5nIjp7IiRpZCI6IjIwMSIsIkZvcm1hdCI6MCwiSXNWaXNpYmxlIjpmYWxzZSwiTGFzdEtub3duVmlzaWJpbGl0eVN0YXRlIjpmYWxzZX0sIlJlbGF0ZWRUYXNrSWQiOiIwMDAwMDAwMC0wMDAwLTAwMDAtMDAwMC0wMDAwMDAwMDAwMDAiLCJJZCI6IjdhMGYwZjU3LWU4OWMtNDhhNS05Y2NmLWZkYjVmODVmMzZhMiIsIkltcG9ydElkIjpudWxsLCJUaXRsZSI6IkRlY2xhcmVkIENvZGUgUmVkIiwiTm90ZSI6bnVsbCwiSHlwZXJsaW5rIjp7IiRpZCI6IjIwMiIsIkFkZHJlc3MiOm51bGwsIlN1YkFkZHJlc3MiOm51bGx9LCJJc0NoYW5nZWQiOmZhbHNlLCJJc05ldyI6ZmFsc2V9LHsiJGlkIjoiMjAzIiwiRGF0ZSI6IjIwMjEtMDgtMTFUMTM6MzE6MDAiLCJTdHlsZSI6eyIkaWQiOiIyMDQiLCJTaGFwZSI6MiwiQ29ubmVjdG9yTWFyZ2luIjp7IiRyZWYiOiI1NCJ9LCJDb25uZWN0b3JTdHlsZSI6eyIkaWQiOiIyMDUiLCJMaW5lQ29sb3IiOnsiJGlkIjoiMjA2IiwiJHR5cGUiOiJOTFJFLkNvbW1vbi5Eb20uU29saWRDb2xvckJydXNoLCBOTFJFLkNvbW1vbiIsIkNvbG9yIjp7IiRpZCI6IjIwNyIsIkEiOjEyNywiUiI6MTMxLCJHIjoxMzEsIkIiOjEzMX19LCJMaW5lV2VpZ2h0IjowLjgsIkxpbmVUeXBlIjowLCJQYXJlbnRTdHlsZSI6eyIkcmVmIjoiNTUifX0sIklzQmVsb3dUaW1lYmFuZCI6ZmFsc2UsIlBvc2l0aW9uT25UYXNrIjowLCJIaWRlRGF0ZSI6ZmFsc2UsIlNoYXBlU2l6ZSI6MSwiU3BhY2luZyI6Mi4wLCJQYWRkaW5nIjp7IiRyZWYiOiI1OCJ9LCJTaGFwZVN0eWxlIjp7IiRpZCI6IjIwOCIsIk1hcmdpbiI6eyIkcmVmIjoiNjAifSwiUGFkZGluZyI6eyIkcmVmIjoiNjEifSwiQmFja2dyb3VuZCI6eyIkaWQiOiIyMDkiLCJDb2xvciI6eyIkaWQiOiIyMTAiLCJBIjoyNTUsIlIiOjEzMSwiRyI6MTMxLCJCIjoxMzF9fSwiSXNWaXNpYmxlIjp0cnVlLCJXaWR0aCI6MTguMCwiSGVpZ2h0IjoyMC4wLCJCb3JkZXJTdHlsZSI6eyIkaWQiOiIyMTEiLCJMaW5lQ29sb3IiOnsiJHJlZiI6IjY1In0sIkxpbmVXZWlnaHQiOjAuMCwiTGluZVR5cGUiOjAsIlBhcmVudFN0eWxlIjp7IiRyZWYiOiI2NCJ9fSwiUGFyZW50U3R5bGUiOnsiJHJlZiI6IjU5In19LCJUaXRsZVN0eWxlIjp7IiRpZCI6IjIxMiIsIkZvbnRTZXR0aW5ncyI6eyIkaWQiOiIyMTMiLCJGb250U2l6ZSI6MTIsIkZvbnROYW1lIjoiQ2FsaWJyaSIsIklzQm9sZCI6ZmFsc2UsIklzSXRhbGljIjpmYWxzZSwiSXNVbmRlcmxpbmVkIjpmYWxzZSwiUGFyZW50U3R5bGUiOnsiJHJlZiI6IjY4In19LCJBdXRvU2l6ZSI6MCwiRm9yZWdyb3VuZCI6eyIkcmVmIjoiNjkifSwiTWF4V2lkdGgiOjIwMC4wLCJNYXhIZWlnaHQiOiJJbmZpbml0eSIsIlNtYXJ0Rm9yZWdyb3VuZElzQWN0aXZlIjpmYWxzZSwiSG9yaXpvbnRhbEFsaWdubWVudCI6MCwiVmVydGljYWxBbGlnbm1lbnQiOjAsIlNtYXJ0Rm9yZWdyb3VuZCI6bnVsbCwiQmFja2dyb3VuZEZpbGxUeXBlIjowLCJNYXJnaW4iOnsiJHJlZiI6IjcxIn0sIlBhZGRpbmciOnsiJHJlZiI6IjcyIn0sIkJhY2tncm91bmQiOnsiJHJlZiI6IjczIn0sIklzVmlzaWJsZSI6dHJ1ZSwiV2lkdGgiOjAuMCwiSGVpZ2h0IjowLjAsIkJvcmRlclN0eWxlIjp7IiRpZCI6IjIxNCIsIkxpbmVDb2xvciI6bnVsbCwiTGluZVdlaWdodCI6MC4wLCJMaW5lVHlwZSI6MCwiUGFyZW50U3R5bGUiOm51bGx9LCJQYXJlbnRTdHlsZSI6eyIkcmVmIjoiNjcifX0sIkRhdGVTdHlsZSI6eyIkaWQiOiIyMTUiLCJGb250U2V0dGluZ3MiOnsiJGlkIjoiMjE2IiwiRm9udFNpemUiOjEwLCJGb250TmFtZSI6IkNhbGlicmkgTGlnaHQiLCJJc0JvbGQiOmZhbHNlLCJJc0l0YWxpYyI6ZmFsc2UsIklzVW5kZXJsaW5lZCI6ZmFsc2UsIlBhcmVudFN0eWxlIjp7IiRyZWYiOiI3NSJ9fSwiQXV0b1NpemUiOjAsIkZvcmVncm91bmQiOnsiJHJlZiI6Ijc2In0sIk1heFdpZHRoIjoyMDAuMCwiTWF4SGVpZ2h0IjoiSW5maW5pdHkiLCJTbWFydEZvcmVncm91bmRJc0FjdGl2ZSI6ZmFsc2UsIkhvcml6b250YWxBbGlnbm1lbnQiOjAsIlZlcnRpY2FsQWxpZ25tZW50IjowLCJTbWFydEZvcmVncm91bmQiOm51bGwsIkJhY2tncm91bmRGaWxsVHlwZSI6MCwiTWFyZ2luIjp7IiRyZWYiOiI3OCJ9LCJQYWRkaW5nIjp7IiRyZWYiOiI3OSJ9LCJCYWNrZ3JvdW5kIjp7IiRyZWYiOiI4MCJ9LCJJc1Zpc2libGUiOnRydWUsIldpZHRoIjowLjAsIkhlaWdodCI6MC4wLCJCb3JkZXJTdHlsZSI6eyIkaWQiOiIyMTciLCJMaW5lQ29sb3IiOm51bGwsIkxpbmVXZWlnaHQiOjAuMCwiTGluZVR5cGUiOjAsIlBhcmVudFN0eWxlIjpudWxsfSwiUGFyZW50U3R5bGUiOnsiJHJlZiI6Ijc0In19LCJEYXRlRm9ybWF0Ijp7IiRyZWYiOiI4MSJ9LCJXZWVrTnVtYmVyaW5nIjp7IiRpZCI6IjIxOCIsIkZvcm1hdCI6MCwiSXNWaXNpYmxlIjpmYWxzZSwiTGFzdEtub3duVmlzaWJpbGl0eVN0YXRlIjpmYWxzZX0sIklzVmlzaWJsZSI6dHJ1ZSwiUGFyZW50U3R5bGUiOnsiJHJlZiI6IjUzIn19LCJJbmRleCI6MiwiUGVyY2VudGFnZUNvbXBsZXRlIjpudWxsLCJQb3NpdGlvbiI6eyJSYXRpbyI6MC4wLCJJc0N1c3RvbSI6ZmFsc2V9LCJEYXRlRm9ybWF0Ijp7IiRyZWYiOiI4MSJ9LCJXZWVrTnVtYmVyaW5nIjp7IiRpZCI6IjIxOSIsIkZvcm1hdCI6MCwiSXNWaXNpYmxlIjpmYWxzZSwiTGFzdEtub3duVmlzaWJpbGl0eVN0YXRlIjpmYWxzZX0sIlJlbGF0ZWRUYXNrSWQiOiIwMDAwMDAwMC0wMDAwLTAwMDAtMDAwMC0wMDAwMDAwMDAwMDAiLCJJZCI6IjBlMjkyOGRhLTcwMTEtNGNmMi1hNGM1LTQ2ZjlkNTljN2JkOCIsIkltcG9ydElkIjpudWxsLCJUaXRsZSI6IlJlc3BvbnNlIHByZXBhcmF0aW9ucyIsIk5vdGUiOm51bGwsIkh5cGVybGluayI6eyIkaWQiOiIyMjAiLCJBZGRyZXNzIjpudWxsLCJTdWJBZGRyZXNzIjpudWxsfSwiSXNDaGFuZ2VkIjpmYWxzZSwiSXNOZXciOmZhbHNlfSx7IiRpZCI6IjIyMSIsIkRhdGUiOiIyMDIxLTA4LTExVDEzOjQzOjAwIiwiU3R5bGUiOnsiJGlkIjoiMjIyIiwiU2hhcGUiOjIsIkNvbm5lY3Rvck1hcmdpbiI6eyIkcmVmIjoiNTQifSwiQ29ubmVjdG9yU3R5bGUiOnsiJGlkIjoiMjIzIiwiTGluZUNvbG9yIjp7IiRpZCI6IjIyNCIsIiR0eXBlIjoiTkxSRS5Db21tb24uRG9tLlNvbGlkQ29sb3JCcnVzaCwgTkxSRS5Db21tb24iLCJDb2xvciI6eyIkaWQiOiIyMjUiLCJBIjoxMjcsIlIiOjI0NiwiRyI6MTQ2LCJCIjowfX0sIkxpbmVXZWlnaHQiOjAuOCwiTGluZVR5cGUiOjAsIlBhcmVudFN0eWxlIjp7IiRyZWYiOiI1NSJ9fSwiSXNCZWxvd1RpbWViYW5kIjpmYWxzZSwiUG9zaXRpb25PblRhc2siOjAsIkhpZGVEYXRlIjpmYWxzZSwiU2hhcGVTaXplIjoxLCJTcGFjaW5nIjoyLjAsIlBhZGRpbmciOnsiJHJlZiI6IjU4In0sIlNoYXBlU3R5bGUiOnsiJGlkIjoiMjI2IiwiTWFyZ2luIjp7IiRyZWYiOiI2MCJ9LCJQYWRkaW5nIjp7IiRyZWYiOiI2MSJ9LCJCYWNrZ3JvdW5kIjp7IiRpZCI6IjIyNyIsIkNvbG9yIjp7IiRpZCI6IjIyOCIsIkEiOjI1NSwiUiI6MjQ2LCJHIjoxNDYsIkIiOjB9fSwiSXNWaXNpYmxlIjp0cnVlLCJXaWR0aCI6MTguMCwiSGVpZ2h0IjoyMC4wLCJCb3JkZXJTdHlsZSI6eyIkaWQiOiIyMjkiLCJMaW5lQ29sb3IiOnsiJHJlZiI6IjY1In0sIkxpbmVXZWlnaHQiOjAuMCwiTGluZVR5cGUiOjAsIlBhcmVudFN0eWxlIjp7IiRyZWYiOiI2NCJ9fSwiUGFyZW50U3R5bGUiOnsiJHJlZiI6IjU5In19LCJUaXRsZVN0eWxlIjp7IiRpZCI6IjIzMCIsIkZvbnRTZXR0aW5ncyI6eyIkaWQiOiIyMzEiLCJGb250U2l6ZSI6MTIsIkZvbnROYW1lIjoiQ2FsaWJyaSIsIklzQm9sZCI6ZmFsc2UsIklzSXRhbGljIjpmYWxzZSwiSXNVbmRlcmxpbmVkIjpmYWxzZSwiUGFyZW50U3R5bGUiOnsiJHJlZiI6IjY4In19LCJBdXRvU2l6ZSI6MCwiRm9yZWdyb3VuZCI6eyIkcmVmIjoiNjkifSwiTWF4V2lkdGgiOjIwMC4wLCJNYXhIZWlnaHQiOiJJbmZpbml0eSIsIlNtYXJ0Rm9yZWdyb3VuZElzQWN0aXZlIjpmYWxzZSwiSG9yaXpvbnRhbEFsaWdubWVudCI6MCwiVmVydGljYWxBbGlnbm1lbnQiOjAsIlNtYXJ0Rm9yZWdyb3VuZCI6bnVsbCwiQmFja2dyb3VuZEZpbGxUeXBlIjowLCJNYXJnaW4iOnsiJHJlZiI6IjcxIn0sIlBhZGRpbmciOnsiJHJlZiI6IjcyIn0sIkJhY2tncm91bmQiOnsiJHJlZiI6IjczIn0sIklzVmlzaWJsZSI6dHJ1ZSwiV2lkdGgiOjAuMCwiSGVpZ2h0IjowLjAsIkJvcmRlclN0eWxlIjp7IiRpZCI6IjIzMiIsIkxpbmVDb2xvciI6bnVsbCwiTGluZVdlaWdodCI6MC4wLCJMaW5lVHlwZSI6MCwiUGFyZW50U3R5bGUiOm51bGx9LCJQYXJlbnRTdHlsZSI6eyIkcmVmIjoiNjcifX0sIkRhdGVTdHlsZSI6eyIkaWQiOiIyMzMiLCJGb250U2V0dGluZ3MiOnsiJGlkIjoiMjM0IiwiRm9udFNpemUiOjEwLCJGb250TmFtZSI6IkNhbGlicmkgTGlnaHQiLCJJc0JvbGQiOmZhbHNlLCJJc0l0YWxpYyI6ZmFsc2UsIklzVW5kZXJsaW5lZCI6ZmFsc2UsIlBhcmVudFN0eWxlIjp7IiRyZWYiOiI3NSJ9fSwiQXV0b1NpemUiOjAsIkZvcmVncm91bmQiOnsiJHJlZiI6Ijc2In0sIk1heFdpZHRoIjoyMDAuMCwiTWF4SGVpZ2h0IjoiSW5maW5pdHkiLCJTbWFydEZvcmVncm91bmRJc0FjdGl2ZSI6ZmFsc2UsIkhvcml6b250YWxBbGlnbm1lbnQiOjAsIlZlcnRpY2FsQWxpZ25tZW50IjowLCJTbWFydEZvcmVncm91bmQiOm51bGwsIkJhY2tncm91bmRGaWxsVHlwZSI6MCwiTWFyZ2luIjp7IiRyZWYiOiI3OCJ9LCJQYWRkaW5nIjp7IiRyZWYiOiI3OSJ9LCJCYWNrZ3JvdW5kIjp7IiRyZWYiOiI4MCJ9LCJJc1Zpc2libGUiOnRydWUsIldpZHRoIjowLjAsIkhlaWdodCI6MC4wLCJCb3JkZXJTdHlsZSI6eyIkaWQiOiIyMzUiLCJMaW5lQ29sb3IiOm51bGwsIkxpbmVXZWlnaHQiOjAuMCwiTGluZVR5cGUiOjAsIlBhcmVudFN0eWxlIjpudWxsfSwiUGFyZW50U3R5bGUiOnsiJHJlZiI6Ijc0In19LCJEYXRlRm9ybWF0Ijp7IiRyZWYiOiI4MSJ9LCJXZWVrTnVtYmVyaW5nIjp7IiRpZCI6IjIzNiIsIkZvcm1hdCI6MCwiSXNWaXNpYmxlIjpmYWxzZSwiTGFzdEtub3duVmlzaWJpbGl0eVN0YXRlIjpmYWxzZX0sIklzVmlzaWJsZSI6dHJ1ZSwiUGFyZW50U3R5bGUiOnsiJHJlZiI6IjUzIn19LCJJbmRleCI6MywiUGVyY2VudGFnZUNvbXBsZXRlIjpudWxsLCJQb3NpdGlvbiI6eyJSYXRpbyI6MC4wLCJJc0N1c3RvbSI6ZmFsc2V9LCJEYXRlRm9ybWF0Ijp7IiRyZWYiOiI4MSJ9LCJXZWVrTnVtYmVyaW5nIjp7IiRpZCI6IjIzNyIsIkZvcm1hdCI6MCwiSXNWaXNpYmxlIjpmYWxzZSwiTGFzdEtub3duVmlzaWJpbGl0eVN0YXRlIjpmYWxzZX0sIlJlbGF0ZWRUYXNrSWQiOiIwMDAwMDAwMC0wMDAwLTAwMDAtMDAwMC0wMDAwMDAwMDAwMDAiLCJJZCI6IjIzMGUzODU0LWVjZWEtNDgyZC1hMTQ4LWY3OTAzZmM5YzllOSIsIkltcG9ydElkIjpudWxsLCJUaXRsZSI6IlZhbmd1YXJkIHRlYW0gZGlzcGF0Y2hlZCIsIk5vdGUiOm51bGwsIkh5cGVybGluayI6eyIkaWQiOiIyMzgiLCJBZGRyZXNzIjpudWxsLCJTdWJBZGRyZXNzIjpudWxsfSwiSXNDaGFuZ2VkIjpmYWxzZSwiSXNOZXciOmZhbHNlfSx7IiRpZCI6IjIzOSIsIkRhdGUiOiIyMDIxLTA4LTExVDE2OjAzOjAwIiwiU3R5bGUiOnsiJGlkIjoiMjQwIiwiU2hhcGUiOjIsIkNvbm5lY3Rvck1hcmdpbiI6eyIkcmVmIjoiNTQifSwiQ29ubmVjdG9yU3R5bGUiOnsiJGlkIjoiMjQxIiwiTGluZUNvbG9yIjp7IiRpZCI6IjI0MiIsIiR0eXBlIjoiTkxSRS5Db21tb24uRG9tLlNvbGlkQ29sb3JCcnVzaCwgTkxSRS5Db21tb24iLCJDb2xvciI6eyIkaWQiOiIyNDMiLCJBIjoxMjcsIlIiOjI0NiwiRyI6MTQ2LCJCIjowfX0sIkxpbmVXZWlnaHQiOjAuOCwiTGluZVR5cGUiOjAsIlBhcmVudFN0eWxlIjp7IiRyZWYiOiI1NSJ9fSwiSXNCZWxvd1RpbWViYW5kIjpmYWxzZSwiUG9zaXRpb25PblRhc2siOjAsIkhpZGVEYXRlIjpmYWxzZSwiU2hhcGVTaXplIjoxLCJTcGFjaW5nIjoyLjAsIlBhZGRpbmciOnsiJHJlZiI6IjU4In0sIlNoYXBlU3R5bGUiOnsiJGlkIjoiMjQ0IiwiTWFyZ2luIjp7IiRyZWYiOiI2MCJ9LCJQYWRkaW5nIjp7IiRyZWYiOiI2MSJ9LCJCYWNrZ3JvdW5kIjp7IiRpZCI6IjI0NSIsIkNvbG9yIjp7IiRpZCI6IjI0NiIsIkEiOjI1NSwiUiI6MjQ2LCJHIjoxNDYsIkIiOjB9fSwiSXNWaXNpYmxlIjp0cnVlLCJXaWR0aCI6MTguMCwiSGVpZ2h0IjoyMC4wLCJCb3JkZXJTdHlsZSI6eyIkaWQiOiIyNDciLCJMaW5lQ29sb3IiOnsiJHJlZiI6IjY1In0sIkxpbmVXZWlnaHQiOjAuMCwiTGluZVR5cGUiOjAsIlBhcmVudFN0eWxlIjp7IiRyZWYiOiI2NCJ9fSwiUGFyZW50U3R5bGUiOnsiJHJlZiI6IjU5In19LCJUaXRsZVN0eWxlIjp7IiRpZCI6IjI0OCIsIkZvbnRTZXR0aW5ncyI6eyIkaWQiOiIyNDkiLCJGb250U2l6ZSI6MTIsIkZvbnROYW1lIjoiQ2FsaWJyaSIsIklzQm9sZCI6ZmFsc2UsIklzSXRhbGljIjpmYWxzZSwiSXNVbmRlcmxpbmVkIjpmYWxzZSwiUGFyZW50U3R5bGUiOnsiJHJlZiI6IjY4In19LCJBdXRvU2l6ZSI6MCwiRm9yZWdyb3VuZCI6eyIkcmVmIjoiNjkifSwiTWF4V2lkdGgiOjIwMC4wLCJNYXhIZWlnaHQiOiJJbmZpbml0eSIsIlNtYXJ0Rm9yZWdyb3VuZElzQWN0aXZlIjpmYWxzZSwiSG9yaXpvbnRhbEFsaWdubWVudCI6MCwiVmVydGljYWxBbGlnbm1lbnQiOjAsIlNtYXJ0Rm9yZWdyb3VuZCI6bnVsbCwiQmFja2dyb3VuZEZpbGxUeXBlIjowLCJNYXJnaW4iOnsiJHJlZiI6IjcxIn0sIlBhZGRpbmciOnsiJHJlZiI6IjcyIn0sIkJhY2tncm91bmQiOnsiJHJlZiI6IjczIn0sIklzVmlzaWJsZSI6dHJ1ZSwiV2lkdGgiOjAuMCwiSGVpZ2h0IjowLjAsIkJvcmRlclN0eWxlIjp7IiRpZCI6IjI1MCIsIkxpbmVDb2xvciI6bnVsbCwiTGluZVdlaWdodCI6MC4wLCJMaW5lVHlwZSI6MCwiUGFyZW50U3R5bGUiOm51bGx9LCJQYXJlbnRTdHlsZSI6eyIkcmVmIjoiNjcifX0sIkRhdGVTdHlsZSI6eyIkaWQiOiIyNTEiLCJGb250U2V0dGluZ3MiOnsiJGlkIjoiMjUyIiwiRm9udFNpemUiOjEwLCJGb250TmFtZSI6IkNhbGlicmkgTGlnaHQiLCJJc0JvbGQiOmZhbHNlLCJJc0l0YWxpYyI6ZmFsc2UsIklzVW5kZXJsaW5lZCI6ZmFsc2UsIlBhcmVudFN0eWxlIjp7IiRyZWYiOiI3NSJ9fSwiQXV0b1NpemUiOjAsIkZvcmVncm91bmQiOnsiJHJlZiI6Ijc2In0sIk1heFdpZHRoIjoyMDAuMCwiTWF4SGVpZ2h0IjoiSW5maW5pdHkiLCJTbWFydEZvcmVncm91bmRJc0FjdGl2ZSI6ZmFsc2UsIkhvcml6b250YWxBbGlnbm1lbnQiOjAsIlZlcnRpY2FsQWxpZ25tZW50IjowLCJTbWFydEZvcmVncm91bmQiOm51bGwsIkJhY2tncm91bmRGaWxsVHlwZSI6MCwiTWFyZ2luIjp7IiRyZWYiOiI3OCJ9LCJQYWRkaW5nIjp7IiRyZWYiOiI3OSJ9LCJCYWNrZ3JvdW5kIjp7IiRyZWYiOiI4MCJ9LCJJc1Zpc2libGUiOnRydWUsIldpZHRoIjowLjAsIkhlaWdodCI6MC4wLCJCb3JkZXJTdHlsZSI6eyIkaWQiOiIyNTMiLCJMaW5lQ29sb3IiOm51bGwsIkxpbmVXZWlnaHQiOjAuMCwiTGluZVR5cGUiOjAsIlBhcmVudFN0eWxlIjpudWxsfSwiUGFyZW50U3R5bGUiOnsiJHJlZiI6Ijc0In19LCJEYXRlRm9ybWF0Ijp7IiRyZWYiOiI4MSJ9LCJXZWVrTnVtYmVyaW5nIjp7IiRpZCI6IjI1NCIsIkZvcm1hdCI6MCwiSXNWaXNpYmxlIjpmYWxzZSwiTGFzdEtub3duVmlzaWJpbGl0eVN0YXRlIjpmYWxzZX0sIklzVmlzaWJsZSI6dHJ1ZSwiUGFyZW50U3R5bGUiOnsiJHJlZiI6IjUzIn19LCJJbmRleCI6NCwiUGVyY2VudGFnZUNvbXBsZXRlIjpudWxsLCJQb3NpdGlvbiI6eyJSYXRpbyI6MC40MzU0MTI5NTA4Njg5NTk3NiwiSXNDdXN0b20iOnRydWV9LCJEYXRlRm9ybWF0Ijp7IiRyZWYiOiI4MSJ9LCJXZWVrTnVtYmVyaW5nIjp7IiRpZCI6IjI1NSIsIkZvcm1hdCI6MCwiSXNWaXNpYmxlIjpmYWxzZSwiTGFzdEtub3duVmlzaWJpbGl0eVN0YXRlIjpmYWxzZX0sIlJlbGF0ZWRUYXNrSWQiOiIwMDAwMDAwMC0wMDAwLTAwMDAtMDAwMC0wMDAwMDAwMDAwMDAiLCJJZCI6IjQ5ODBlNGIwLTFlMmYtNGVhNS05ZTBlLWYwYmU4NmE4ODc5YiIsIkltcG9ydElkIjpudWxsLCJUaXRsZSI6Ik1pdGlnYXRpb24gZXF1aXBtZW50IHNlbnQiLCJOb3RlIjpudWxsLCJIeXBlcmxpbmsiOnsiJGlkIjoiMjU2IiwiQWRkcmVzcyI6bnVsbCwiU3ViQWRkcmVzcyI6bnVsbH0sIklzQ2hhbmdlZCI6ZmFsc2UsIklzTmV3IjpmYWxzZX0seyIkaWQiOiIyNTciLCJEYXRlIjoiMjAyMS0wOC0xMVQxNjowNjowMCIsIlN0eWxlIjp7IiRpZCI6IjI1OCIsIlNoYXBlIjoyLCJDb25uZWN0b3JNYXJnaW4iOnsiJHJlZiI6IjU0In0sIkNvbm5lY3RvclN0eWxlIjp7IiRpZCI6IjI1OSIsIkxpbmVDb2xvciI6eyIkaWQiOiIyNjAiLCIkdHlwZSI6Ik5MUkUuQ29tbW9uLkRvbS5Tb2xpZENvbG9yQnJ1c2gsIE5MUkUuQ29tbW9uIiwiQ29sb3IiOnsiJGlkIjoiMjYxIiwiQSI6MTI3LCJSIjoyNDYsIkciOjE0NiwiQiI6MH19LCJMaW5lV2VpZ2h0IjowLjgsIkxpbmVUeXBlIjowLCJQYXJlbnRTdHlsZSI6eyIkcmVmIjoiNTUifX0sIklzQmVsb3dUaW1lYmFuZCI6ZmFsc2UsIlBvc2l0aW9uT25UYXNrIjowLCJIaWRlRGF0ZSI6ZmFsc2UsIlNoYXBlU2l6ZSI6MSwiU3BhY2luZyI6Mi4wLCJQYWRkaW5nIjp7IiRyZWYiOiI1OCJ9LCJTaGFwZVN0eWxlIjp7IiRpZCI6IjI2MiIsIk1hcmdpbiI6eyIkcmVmIjoiNjAifSwiUGFkZGluZyI6eyIkcmVmIjoiNjEifSwiQmFja2dyb3VuZCI6eyIkaWQiOiIyNjMiLCJDb2xvciI6eyIkaWQiOiIyNjQiLCJBIjoyNTUsIlIiOjI0NiwiRyI6MTQ2LCJCIjowfX0sIklzVmlzaWJsZSI6dHJ1ZSwiV2lkdGgiOjE4LjAsIkhlaWdodCI6MjAuMCwiQm9yZGVyU3R5bGUiOnsiJGlkIjoiMjY1IiwiTGluZUNvbG9yIjp7IiRyZWYiOiI2NSJ9LCJMaW5lV2VpZ2h0IjowLjAsIkxpbmVUeXBlIjowLCJQYXJlbnRTdHlsZSI6eyIkcmVmIjoiNjQifX0sIlBhcmVudFN0eWxlIjp7IiRyZWYiOiI1OSJ9fSwiVGl0bGVTdHlsZSI6eyIkaWQiOiIyNjYiLCJGb250U2V0dGluZ3MiOnsiJGlkIjoiMjY3IiwiRm9udFNpemUiOjEyLCJGb250TmFtZSI6IkNhbGlicmkiLCJJc0JvbGQiOmZhbHNlLCJJc0l0YWxpYyI6ZmFsc2UsIklzVW5kZXJsaW5lZCI6ZmFsc2UsIlBhcmVudFN0eWxlIjp7IiRyZWYiOiI2OCJ9fSwiQXV0b1NpemUiOjAsIkZvcmVncm91bmQiOnsiJHJlZiI6IjY5In0sIk1heFdpZHRoIjoyMDAuMCwiTWF4SGVpZ2h0IjoiSW5maW5pdHkiLCJTbWFydEZvcmVncm91bmRJc0FjdGl2ZSI6ZmFsc2UsIkhvcml6b250YWxBbGlnbm1lbnQiOjAsIlZlcnRpY2FsQWxpZ25tZW50IjowLCJTbWFydEZvcmVncm91bmQiOm51bGwsIkJhY2tncm91bmRGaWxsVHlwZSI6MCwiTWFyZ2luIjp7IiRyZWYiOiI3MSJ9LCJQYWRkaW5nIjp7IiRyZWYiOiI3MiJ9LCJCYWNrZ3JvdW5kIjp7IiRyZWYiOiI3MyJ9LCJJc1Zpc2libGUiOnRydWUsIldpZHRoIjowLjAsIkhlaWdodCI6MC4wLCJCb3JkZXJTdHlsZSI6eyIkaWQiOiIyNjgiLCJMaW5lQ29sb3IiOm51bGwsIkxpbmVXZWlnaHQiOjAuMCwiTGluZVR5cGUiOjAsIlBhcmVudFN0eWxlIjpudWxsfSwiUGFyZW50U3R5bGUiOnsiJHJlZiI6IjY3In19LCJEYXRlU3R5bGUiOnsiJGlkIjoiMjY5IiwiRm9udFNldHRpbmdzIjp7IiRpZCI6IjI3MCIsIkZvbnRTaXplIjoxMCwiRm9udE5hbWUiOiJDYWxpYnJpIExpZ2h0IiwiSXNCb2xkIjpmYWxzZSwiSXNJdGFsaWMiOmZhbHNlLCJJc1VuZGVybGluZWQiOmZhbHNlLCJQYXJlbnRTdHlsZSI6eyIkcmVmIjoiNzUifX0sIkF1dG9TaXplIjowLCJGb3JlZ3JvdW5kIjp7IiRyZWYiOiI3NiJ9LCJNYXhXaWR0aCI6MjAwLjAsIk1heEhlaWdodCI6IkluZmluaXR5IiwiU21hcnRGb3JlZ3JvdW5kSXNBY3RpdmUiOmZhbHNlLCJIb3Jpem9udGFsQWxpZ25tZW50IjowLCJWZXJ0aWNhbEFsaWdubWVudCI6MCwiU21hcnRGb3JlZ3JvdW5kIjpudWxsLCJCYWNrZ3JvdW5kRmlsbFR5cGUiOjAsIk1hcmdpbiI6eyIkcmVmIjoiNzgifSwiUGFkZGluZyI6eyIkcmVmIjoiNzkifSwiQmFja2dyb3VuZCI6eyIkcmVmIjoiODAifSwiSXNWaXNpYmxlIjp0cnVlLCJXaWR0aCI6MC4wLCJIZWlnaHQiOjAuMCwiQm9yZGVyU3R5bGUiOnsiJGlkIjoiMjcxIiwiTGluZUNvbG9yIjpudWxsLCJMaW5lV2VpZ2h0IjowLjAsIkxpbmVUeXBlIjowLCJQYXJlbnRTdHlsZSI6bnVsbH0sIlBhcmVudFN0eWxlIjp7IiRyZWYiOiI3NCJ9fSwiRGF0ZUZvcm1hdCI6eyIkcmVmIjoiODEifSwiV2Vla051bWJlcmluZyI6eyIkaWQiOiIyNzIiLCJGb3JtYXQiOjAsIklzVmlzaWJsZSI6ZmFsc2UsIkxhc3RLbm93blZpc2liaWxpdHlTdGF0ZSI6ZmFsc2V9LCJJc1Zpc2libGUiOnRydWUsIlBhcmVudFN0eWxlIjp7IiRyZWYiOiI1MyJ9fSwiSW5kZXgiOjUsIlBlcmNlbnRhZ2VDb21wbGV0ZSI6bnVsbCwiUG9zaXRpb24iOnsiUmF0aW8iOjAuMzY2MTM1NzQ1NTc4MzQyLCJJc0N1c3RvbSI6dHJ1ZX0sIkRhdGVGb3JtYXQiOnsiJHJlZiI6IjgxIn0sIldlZWtOdW1iZXJpbmciOnsiJGlkIjoiMjczIiwiRm9ybWF0IjowLCJJc1Zpc2libGUiOmZhbHNlLCJMYXN0S25vd25WaXNpYmlsaXR5U3RhdGUiOmZhbHNlfSwiUmVsYXRlZFRhc2tJZCI6IjAwMDAwMDAwLTAwMDAtMDAwMC0wMDAwLTAwMDAwMDAwMDAwMCIsIklkIjoiZDZiMGJjNDktNGE1Yi00NDVjLWI5ZjAtMWU1YTNkMWZkNzhkIiwiSW1wb3J0SWQiOm51bGwsIlRpdGxlIjoiTWl0aWdhdGlvbiBwZXJzb25uZWwgZGVwYXJ0IiwiTm90ZSI6bnVsbCwiSHlwZXJsaW5rIjp7IiRpZCI6IjI3NCIsIkFkZHJlc3MiOm51bGwsIlN1YkFkZHJlc3MiOm51bGx9LCJJc0NoYW5nZWQiOmZhbHNlLCJJc05ldyI6ZmFsc2V9LHsiJGlkIjoiMjc1IiwiRGF0ZSI6IjIwMjEtMDgtMTFUMTY6NTI6MDAiLCJTdHlsZSI6eyIkaWQiOiIyNzYiLCJTaGFwZSI6MiwiQ29ubmVjdG9yTWFyZ2luIjp7IiRyZWYiOiI1NCJ9LCJDb25uZWN0b3JTdHlsZSI6eyIkaWQiOiIyNzciLCJMaW5lQ29sb3IiOnsiJGlkIjoiMjc4IiwiJHR5cGUiOiJOTFJFLkNvbW1vbi5Eb20uU29saWRDb2xvckJydXNoLCBOTFJFLkNvbW1vbiIsIkNvbG9yIjp7IiRpZCI6IjI3OSIsIkEiOjEyNywiUiI6NjUsIkciOjEzOCwiQiI6MTc5fX0sIkxpbmVXZWlnaHQiOjAuOCwiTGluZVR5cGUiOjAsIlBhcmVudFN0eWxlIjp7IiRyZWYiOiI1NSJ9fSwiSXNCZWxvd1RpbWViYW5kIjpmYWxzZSwiUG9zaXRpb25PblRhc2siOjAsIkhpZGVEYXRlIjpmYWxzZSwiU2hhcGVTaXplIjoxLCJTcGFjaW5nIjoyLjAsIlBhZGRpbmciOnsiJHJlZiI6IjU4In0sIlNoYXBlU3R5bGUiOnsiJGlkIjoiMjgwIiwiTWFyZ2luIjp7IiRyZWYiOiI2MCJ9LCJQYWRkaW5nIjp7IiRyZWYiOiI2MSJ9LCJCYWNrZ3JvdW5kIjp7IiRpZCI6IjI4MSIsIkNvbG9yIjp7IiRpZCI6IjI4MiIsIkEiOjI1NSwiUiI6NjUsIkciOjEzOCwiQiI6MTc5fX0sIklzVmlzaWJsZSI6dHJ1ZSwiV2lkdGgiOjE4LjAsIkhlaWdodCI6MjAuMCwiQm9yZGVyU3R5bGUiOnsiJGlkIjoiMjgzIiwiTGluZUNvbG9yIjp7IiRyZWYiOiI2NSJ9LCJMaW5lV2VpZ2h0IjowLjAsIkxpbmVUeXBlIjowLCJQYXJlbnRTdHlsZSI6eyIkcmVmIjoiNjQifX0sIlBhcmVudFN0eWxlIjp7IiRyZWYiOiI1OSJ9fSwiVGl0bGVTdHlsZSI6eyIkaWQiOiIyODQiLCJGb250U2V0dGluZ3MiOnsiJGlkIjoiMjg1IiwiRm9udFNpemUiOjEyLCJGb250TmFtZSI6IkNhbGlicmkiLCJJc0JvbGQiOmZhbHNlLCJJc0l0YWxpYyI6ZmFsc2UsIklzVW5kZXJsaW5lZCI6ZmFsc2UsIlBhcmVudFN0eWxlIjp7IiRyZWYiOiI2OCJ9fSwiQXV0b1NpemUiOjAsIkZvcmVncm91bmQiOnsiJHJlZiI6IjY5In0sIk1heFdpZHRoIjoyMDAuMCwiTWF4SGVpZ2h0IjoiSW5maW5pdHkiLCJTbWFydEZvcmVncm91bmRJc0FjdGl2ZSI6ZmFsc2UsIkhvcml6b250YWxBbGlnbm1lbnQiOjAsIlZlcnRpY2FsQWxpZ25tZW50IjowLCJTbWFydEZvcmVncm91bmQiOm51bGwsIkJhY2tncm91bmRGaWxsVHlwZSI6MCwiTWFyZ2luIjp7IiRyZWYiOiI3MSJ9LCJQYWRkaW5nIjp7IiRyZWYiOiI3MiJ9LCJCYWNrZ3JvdW5kIjp7IiRyZWYiOiI3MyJ9LCJJc1Zpc2libGUiOnRydWUsIldpZHRoIjowLjAsIkhlaWdodCI6MC4wLCJCb3JkZXJTdHlsZSI6eyIkaWQiOiIyODYiLCJMaW5lQ29sb3IiOm51bGwsIkxpbmVXZWlnaHQiOjAuMCwiTGluZVR5cGUiOjAsIlBhcmVudFN0eWxlIjpudWxsfSwiUGFyZW50U3R5bGUiOnsiJHJlZiI6IjY3In19LCJEYXRlU3R5bGUiOnsiJGlkIjoiMjg3IiwiRm9udFNldHRpbmdzIjp7IiRpZCI6IjI4OCIsIkZvbnRTaXplIjoxMCwiRm9udE5hbWUiOiJDYWxpYnJpIExpZ2h0IiwiSXNCb2xkIjpmYWxzZSwiSXNJdGFsaWMiOmZhbHNlLCJJc1VuZGVybGluZWQiOmZhbHNlLCJQYXJlbnRTdHlsZSI6eyIkcmVmIjoiNzUifX0sIkF1dG9TaXplIjowLCJGb3JlZ3JvdW5kIjp7IiRyZWYiOiI3NiJ9LCJNYXhXaWR0aCI6MjAwLjAsIk1heEhlaWdodCI6IkluZmluaXR5IiwiU21hcnRGb3JlZ3JvdW5kSXNBY3RpdmUiOmZhbHNlLCJIb3Jpem9udGFsQWxpZ25tZW50IjowLCJWZXJ0aWNhbEFsaWdubWVudCI6MCwiU21hcnRGb3JlZ3JvdW5kIjpudWxsLCJCYWNrZ3JvdW5kRmlsbFR5cGUiOjAsIk1hcmdpbiI6eyIkcmVmIjoiNzgifSwiUGFkZGluZyI6eyIkcmVmIjoiNzkifSwiQmFja2dyb3VuZCI6eyIkcmVmIjoiODAifSwiSXNWaXNpYmxlIjp0cnVlLCJXaWR0aCI6MC4wLCJIZWlnaHQiOjAuMCwiQm9yZGVyU3R5bGUiOnsiJGlkIjoiMjg5IiwiTGluZUNvbG9yIjpudWxsLCJMaW5lV2VpZ2h0IjowLjAsIkxpbmVUeXBlIjowLCJQYXJlbnRTdHlsZSI6bnVsbH0sIlBhcmVudFN0eWxlIjp7IiRyZWYiOiI3NCJ9fSwiRGF0ZUZvcm1hdCI6eyIkcmVmIjoiODEifSwiV2Vla051bWJlcmluZyI6eyIkaWQiOiIyOTAiLCJGb3JtYXQiOjAsIklzVmlzaWJsZSI6ZmFsc2UsIkxhc3RLbm93blZpc2liaWxpdHlTdGF0ZSI6ZmFsc2V9LCJJc1Zpc2libGUiOnRydWUsIlBhcmVudFN0eWxlIjp7IiRyZWYiOiI1MyJ9fSwiSW5kZXgiOjYsIlBlcmNlbnRhZ2VDb21wbGV0ZSI6bnVsbCwiUG9zaXRpb24iOnsiUmF0aW8iOjAuMzA2NTc3MTMxNDgzMjg5OTEsIklzQ3VzdG9tIjp0cnVlfSwiRGF0ZUZvcm1hdCI6eyIkcmVmIjoiODEifSwiV2Vla051bWJlcmluZyI6eyIkaWQiOiIyOTEiLCJGb3JtYXQiOjAsIklzVmlzaWJsZSI6ZmFsc2UsIkxhc3RLbm93blZpc2liaWxpdHlTdGF0ZSI6ZmFsc2V9LCJSZWxhdGVkVGFza0lkIjoiMDAwMDAwMDAtMDAwMC0wMDAwLTAwMDAtMDAwMDAwMDAwMDAwIiwiSWQiOiIwMDRkOGMwYS02YTY0LTQyZjYtYjZhMi1hMGNhNDUzMDYwMzciLCJJbXBvcnRJZCI6bnVsbCwiVGl0bGUiOiJNaXRpZ2F0aW9uIHBlcnNvbm5lbCBhcnJpdmUiLCJOb3RlIjpudWxsLCJIeXBlcmxpbmsiOnsiJGlkIjoiMjkyIiwiQWRkcmVzcyI6bnVsbCwiU3ViQWRkcmVzcyI6bnVsbH0sIklzQ2hhbmdlZCI6ZmFsc2UsIklzTmV3IjpmYWxzZX0seyIkaWQiOiIyOTMiLCJEYXRlIjoiMjAyMS0wOC0xMVQxNzowNzowMCIsIlN0eWxlIjp7IiRpZCI6IjI5NCIsIlNoYXBlIjoyLCJDb25uZWN0b3JNYXJnaW4iOnsiJHJlZiI6IjU0In0sIkNvbm5lY3RvclN0eWxlIjp7IiRpZCI6IjI5NSIsIkxpbmVDb2xvciI6eyIkaWQiOiIyOTYiLCIkdHlwZSI6Ik5MUkUuQ29tbW9uLkRvbS5Tb2xpZENvbG9yQnJ1c2gsIE5MUkUuQ29tbW9uIiwiQ29sb3IiOnsiJGlkIjoiMjk3IiwiQSI6MTI3LCJSIjo2NSwiRyI6MTM4LCJCIjoxNzl9fSwiTGluZVdlaWdodCI6MC44LCJMaW5lVHlwZSI6MCwiUGFyZW50U3R5bGUiOnsiJHJlZiI6IjU1In19LCJJc0JlbG93VGltZWJhbmQiOmZhbHNlLCJQb3NpdGlvbk9uVGFzayI6MCwiSGlkZURhdGUiOmZhbHNlLCJTaGFwZVNpemUiOjEsIlNwYWNpbmciOjIuMCwiUGFkZGluZyI6eyIkcmVmIjoiNTgifSwiU2hhcGVTdHlsZSI6eyIkaWQiOiIyOTgiLCJNYXJnaW4iOnsiJHJlZiI6IjYwIn0sIlBhZGRpbmciOnsiJHJlZiI6IjYxIn0sIkJhY2tncm91bmQiOnsiJGlkIjoiMjk5IiwiQ29sb3IiOnsiJGlkIjoiMzAwIiwiQSI6MjU1LCJSIjo2NSwiRyI6MTM4LCJCIjoxNzl9fSwiSXNWaXNpYmxlIjp0cnVlLCJXaWR0aCI6MTguMCwiSGVpZ2h0IjoyMC4wLCJCb3JkZXJTdHlsZSI6eyIkaWQiOiIzMDEiLCJMaW5lQ29sb3IiOnsiJHJlZiI6IjY1In0sIkxpbmVXZWlnaHQiOjAuMCwiTGluZVR5cGUiOjAsIlBhcmVudFN0eWxlIjp7IiRyZWYiOiI2NCJ9fSwiUGFyZW50U3R5bGUiOnsiJHJlZiI6IjU5In19LCJUaXRsZVN0eWxlIjp7IiRpZCI6IjMwMiIsIkZvbnRTZXR0aW5ncyI6eyIkaWQiOiIzMDMiLCJGb250U2l6ZSI6MTIsIkZvbnROYW1lIjoiQ2FsaWJyaSIsIklzQm9sZCI6ZmFsc2UsIklzSXRhbGljIjpmYWxzZSwiSXNVbmRlcmxpbmVkIjpmYWxzZSwiUGFyZW50U3R5bGUiOnsiJHJlZiI6IjY4In19LCJBdXRvU2l6ZSI6MCwiRm9yZWdyb3VuZCI6eyIkcmVmIjoiNjkifSwiTWF4V2lkdGgiOjIwMC4wLCJNYXhIZWlnaHQiOiJJbmZpbml0eSIsIlNtYXJ0Rm9yZWdyb3VuZElzQWN0aXZlIjpmYWxzZSwiSG9yaXpvbnRhbEFsaWdubWVudCI6MCwiVmVydGljYWxBbGlnbm1lbnQiOjAsIlNtYXJ0Rm9yZWdyb3VuZCI6bnVsbCwiQmFja2dyb3VuZEZpbGxUeXBlIjowLCJNYXJnaW4iOnsiJHJlZiI6IjcxIn0sIlBhZGRpbmciOnsiJHJlZiI6IjcyIn0sIkJhY2tncm91bmQiOnsiJHJlZiI6IjczIn0sIklzVmlzaWJsZSI6dHJ1ZSwiV2lkdGgiOjAuMCwiSGVpZ2h0IjowLjAsIkJvcmRlclN0eWxlIjp7IiRpZCI6IjMwNCIsIkxpbmVDb2xvciI6bnVsbCwiTGluZVdlaWdodCI6MC4wLCJMaW5lVHlwZSI6MCwiUGFyZW50U3R5bGUiOm51bGx9LCJQYXJlbnRTdHlsZSI6eyIkcmVmIjoiNjcifX0sIkRhdGVTdHlsZSI6eyIkaWQiOiIzMDUiLCJGb250U2V0dGluZ3MiOnsiJGlkIjoiMzA2IiwiRm9udFNpemUiOjEwLCJGb250TmFtZSI6IkNhbGlicmkgTGlnaHQiLCJJc0JvbGQiOmZhbHNlLCJJc0l0YWxpYyI6ZmFsc2UsIklzVW5kZXJsaW5lZCI6ZmFsc2UsIlBhcmVudFN0eWxlIjp7IiRyZWYiOiI3NSJ9fSwiQXV0b1NpemUiOjAsIkZvcmVncm91bmQiOnsiJHJlZiI6Ijc2In0sIk1heFdpZHRoIjoyMDAuMCwiTWF4SGVpZ2h0IjoiSW5maW5pdHkiLCJTbWFydEZvcmVncm91bmRJc0FjdGl2ZSI6ZmFsc2UsIkhvcml6b250YWxBbGlnbm1lbnQiOjAsIlZlcnRpY2FsQWxpZ25tZW50IjowLCJTbWFydEZvcmVncm91bmQiOm51bGwsIkJhY2tncm91bmRGaWxsVHlwZSI6MCwiTWFyZ2luIjp7IiRyZWYiOiI3OCJ9LCJQYWRkaW5nIjp7IiRyZWYiOiI3OSJ9LCJCYWNrZ3JvdW5kIjp7IiRyZWYiOiI4MCJ9LCJJc1Zpc2libGUiOnRydWUsIldpZHRoIjowLjAsIkhlaWdodCI6MC4wLCJCb3JkZXJTdHlsZSI6eyIkaWQiOiIzMDciLCJMaW5lQ29sb3IiOm51bGwsIkxpbmVXZWlnaHQiOjAuMCwiTGluZVR5cGUiOjAsIlBhcmVudFN0eWxlIjpudWxsfSwiUGFyZW50U3R5bGUiOnsiJHJlZiI6Ijc0In19LCJEYXRlRm9ybWF0Ijp7IiRyZWYiOiI4MSJ9LCJXZWVrTnVtYmVyaW5nIjp7IiRpZCI6IjMwOCIsIkZvcm1hdCI6MCwiSXNWaXNpYmxlIjpmYWxzZSwiTGFzdEtub3duVmlzaWJpbGl0eVN0YXRlIjpmYWxzZX0sIklzVmlzaWJsZSI6dHJ1ZSwiUGFyZW50U3R5bGUiOnsiJHJlZiI6IjUzIn19LCJJbmRleCI6NywiUGVyY2VudGFnZUNvbXBsZXRlIjpudWxsLCJQb3NpdGlvbiI6eyJSYXRpbyI6MC4yNDkyMDM4NTg1NTIxNTU2OCwiSXNDdXN0b20iOnRydWV9LCJEYXRlRm9ybWF0Ijp7IiRyZWYiOiI4MSJ9LCJXZWVrTnVtYmVyaW5nIjp7IiRpZCI6IjMwOSIsIkZvcm1hdCI6MCwiSXNWaXNpYmxlIjpmYWxzZSwiTGFzdEtub3duVmlzaWJpbGl0eVN0YXRlIjpmYWxzZX0sIlJlbGF0ZWRUYXNrSWQiOiIwMDAwMDAwMC0wMDAwLTAwMDAtMDAwMC0wMDAwMDAwMDAwMDAiLCJJZCI6IjJmYzZjNjcxLTMxY2YtNGM5MS1hM2Q2LTg0NWM3OTY3NGMxMSIsIkltcG9ydElkIjpudWxsLCJUaXRsZSI6Ik1pdGlnYXRpb24gZXF1aXBtZW50IHNlbnQiLCJOb3RlIjpudWxsLCJIeXBlcmxpbmsiOnsiJGlkIjoiMzEwIiwiQWRkcmVzcyI6bnVsbCwiU3ViQWRkcmVzcyI6bnVsbH0sIklzQ2hhbmdlZCI6ZmFsc2UsIklzTmV3IjpmYWxzZX0seyIkaWQiOiIzMTEiLCJEYXRlIjoiMjAyMS0wOC0xMVQxNzo0NzowMCIsIlN0eWxlIjp7IiRpZCI6IjMxMiIsIlNoYXBlIjoyLCJDb25uZWN0b3JNYXJnaW4iOnsiJHJlZiI6IjU0In0sIkNvbm5lY3RvclN0eWxlIjp7IiRpZCI6IjMxMyIsIkxpbmVDb2xvciI6eyIkaWQiOiIzMTQiLCIkdHlwZSI6Ik5MUkUuQ29tbW9uLkRvbS5Tb2xpZENvbG9yQnJ1c2gsIE5MUkUuQ29tbW9uIiwiQ29sb3IiOnsiJGlkIjoiMzE1IiwiQSI6MTI3LCJSIjoyMjMsIkciOjgzLCJCIjozOX19LCJMaW5lV2VpZ2h0IjowLjgsIkxpbmVUeXBlIjowLCJQYXJlbnRTdHlsZSI6eyIkcmVmIjoiNTUifX0sIklzQmVsb3dUaW1lYmFuZCI6ZmFsc2UsIlBvc2l0aW9uT25UYXNrIjowLCJIaWRlRGF0ZSI6ZmFsc2UsIlNoYXBlU2l6ZSI6MSwiU3BhY2luZyI6Mi4wLCJQYWRkaW5nIjp7IiRyZWYiOiI1OCJ9LCJTaGFwZVN0eWxlIjp7IiRpZCI6IjMxNiIsIk1hcmdpbiI6eyIkcmVmIjoiNjAifSwiUGFkZGluZyI6eyIkcmVmIjoiNjEifSwiQmFja2dyb3VuZCI6eyIkaWQiOiIzMTciLCJDb2xvciI6eyIkaWQiOiIzMTgiLCJBIjoyNTUsIlIiOjIyMywiRyI6ODMsIkIiOjM5fX0sIklzVmlzaWJsZSI6dHJ1ZSwiV2lkdGgiOjE4LjAsIkhlaWdodCI6MjAuMCwiQm9yZGVyU3R5bGUiOnsiJGlkIjoiMzE5IiwiTGluZUNvbG9yIjp7IiRyZWYiOiI2NSJ9LCJMaW5lV2VpZ2h0IjowLjAsIkxpbmVUeXBlIjowLCJQYXJlbnRTdHlsZSI6eyIkcmVmIjoiNjQifX0sIlBhcmVudFN0eWxlIjp7IiRyZWYiOiI1OSJ9fSwiVGl0bGVTdHlsZSI6eyIkaWQiOiIzMjAiLCJGb250U2V0dGluZ3MiOnsiJGlkIjoiMzIxIiwiRm9udFNpemUiOjEyLCJGb250TmFtZSI6IkNhbGlicmkiLCJJc0JvbGQiOmZhbHNlLCJJc0l0YWxpYyI6ZmFsc2UsIklzVW5kZXJsaW5lZCI6ZmFsc2UsIlBhcmVudFN0eWxlIjp7IiRyZWYiOiI2OCJ9fSwiQXV0b1NpemUiOjAsIkZvcmVncm91bmQiOnsiJHJlZiI6IjY5In0sIk1heFdpZHRoIjoyMDAuMCwiTWF4SGVpZ2h0IjoiSW5maW5pdHkiLCJTbWFydEZvcmVncm91bmRJc0FjdGl2ZSI6ZmFsc2UsIkhvcml6b250YWxBbGlnbm1lbnQiOjAsIlZlcnRpY2FsQWxpZ25tZW50IjowLCJTbWFydEZvcmVncm91bmQiOm51bGwsIkJhY2tncm91bmRGaWxsVHlwZSI6MCwiTWFyZ2luIjp7IiRyZWYiOiI3MSJ9LCJQYWRkaW5nIjp7IiRyZWYiOiI3MiJ9LCJCYWNrZ3JvdW5kIjp7IiRyZWYiOiI3MyJ9LCJJc1Zpc2libGUiOnRydWUsIldpZHRoIjowLjAsIkhlaWdodCI6MC4wLCJCb3JkZXJTdHlsZSI6eyIkaWQiOiIzMjIiLCJMaW5lQ29sb3IiOm51bGwsIkxpbmVXZWlnaHQiOjAuMCwiTGluZVR5cGUiOjAsIlBhcmVudFN0eWxlIjpudWxsfSwiUGFyZW50U3R5bGUiOnsiJHJlZiI6IjY3In19LCJEYXRlU3R5bGUiOnsiJGlkIjoiMzIzIiwiRm9udFNldHRpbmdzIjp7IiRpZCI6IjMyNCIsIkZvbnRTaXplIjoxMCwiRm9udE5hbWUiOiJDYWxpYnJpIExpZ2h0IiwiSXNCb2xkIjpmYWxzZSwiSXNJdGFsaWMiOmZhbHNlLCJJc1VuZGVybGluZWQiOmZhbHNlLCJQYXJlbnRTdHlsZSI6eyIkcmVmIjoiNzUifX0sIkF1dG9TaXplIjowLCJGb3JlZ3JvdW5kIjp7IiRyZWYiOiI3NiJ9LCJNYXhXaWR0aCI6MjAwLjAsIk1heEhlaWdodCI6IkluZmluaXR5IiwiU21hcnRGb3JlZ3JvdW5kSXNBY3RpdmUiOmZhbHNlLCJIb3Jpem9udGFsQWxpZ25tZW50IjowLCJWZXJ0aWNhbEFsaWdubWVudCI6MCwiU21hcnRGb3JlZ3JvdW5kIjpudWxsLCJCYWNrZ3JvdW5kRmlsbFR5cGUiOjAsIk1hcmdpbiI6eyIkcmVmIjoiNzgifSwiUGFkZGluZyI6eyIkcmVmIjoiNzkifSwiQmFja2dyb3VuZCI6eyIkcmVmIjoiODAifSwiSXNWaXNpYmxlIjp0cnVlLCJXaWR0aCI6MC4wLCJIZWlnaHQiOjAuMCwiQm9yZGVyU3R5bGUiOnsiJGlkIjoiMzI1IiwiTGluZUNvbG9yIjpudWxsLCJMaW5lV2VpZ2h0IjowLjAsIkxpbmVUeXBlIjowLCJQYXJlbnRTdHlsZSI6bnVsbH0sIlBhcmVudFN0eWxlIjp7IiRyZWYiOiI3NCJ9fSwiRGF0ZUZvcm1hdCI6eyIkcmVmIjoiODEifSwiV2Vla051bWJlcmluZyI6eyIkaWQiOiIzMjYiLCJGb3JtYXQiOjAsIklzVmlzaWJsZSI6ZmFsc2UsIkxhc3RLbm93blZpc2liaWxpdHlTdGF0ZSI6ZmFsc2V9LCJJc1Zpc2libGUiOnRydWUsIlBhcmVudFN0eWxlIjp7IiRyZWYiOiI1MyJ9fSwiSW5kZXgiOjgsIlBlcmNlbnRhZ2VDb21wbGV0ZSI6bnVsbCwiUG9zaXRpb24iOnsiUmF0aW8iOjAuMTY4OTEzNjQzNTQyNjMxMTksIklzQ3VzdG9tIjp0cnVlfSwiRGF0ZUZvcm1hdCI6eyIkcmVmIjoiODEifSwiV2Vla051bWJlcmluZyI6eyIkaWQiOiIzMjciLCJGb3JtYXQiOjAsIklzVmlzaWJsZSI6ZmFsc2UsIkxhc3RLbm93blZpc2liaWxpdHlTdGF0ZSI6ZmFsc2V9LCJSZWxhdGVkVGFza0lkIjoiMDAwMDAwMDAtMDAwMC0wMDAwLTAwMDAtMDAwMDAwMDAwMDAwIiwiSWQiOiJmOTIzZjI5NC1jZGNiLTRkYmEtYjJiZi1hNWEwYzZjNmQ2OTEiLCJJbXBvcnRJZCI6bnVsbCwiVGl0bGUiOiJSZXNwb25zZSBiYXNlIHVwIiwiTm90ZSI6bnVsbCwiSHlwZXJsaW5rIjp7IiRpZCI6IjMyOCIsIkFkZHJlc3MiOm51bGwsIlN1YkFkZHJlc3MiOm51bGx9LCJJc0NoYW5nZWQiOmZhbHNlLCJJc05ldyI6ZmFsc2V9LHsiJGlkIjoiMzI5IiwiRGF0ZSI6IjIwMjEtMDgtMTFUMTg6MDU6MDAiLCJTdHlsZSI6eyIkaWQiOiIzMzAiLCJTaGFwZSI6MiwiQ29ubmVjdG9yTWFyZ2luIjp7IiRyZWYiOiI1NCJ9LCJDb25uZWN0b3JTdHlsZSI6eyIkaWQiOiIzMzEiLCJMaW5lQ29sb3IiOnsiJGlkIjoiMzMyIiwiJHR5cGUiOiJOTFJFLkNvbW1vbi5Eb20uU29saWRDb2xvckJydXNoLCBOTFJFLkNvbW1vbiIsIkNvbG9yIjp7IiRpZCI6IjMzMyIsIkEiOjEyNywiUiI6MTY2LCJHIjoxODMsIkIiOjM5fX0sIkxpbmVXZWlnaHQiOjAuOCwiTGluZVR5cGUiOjAsIlBhcmVudFN0eWxlIjp7IiRyZWYiOiI1NSJ9fSwiSXNCZWxvd1RpbWViYW5kIjpmYWxzZSwiUG9zaXRpb25PblRhc2siOjAsIkhpZGVEYXRlIjpmYWxzZSwiU2hhcGVTaXplIjoxLCJTcGFjaW5nIjoyLjAsIlBhZGRpbmciOnsiJHJlZiI6IjU4In0sIlNoYXBlU3R5bGUiOnsiJGlkIjoiMzM0IiwiTWFyZ2luIjp7IiRyZWYiOiI2MCJ9LCJQYWRkaW5nIjp7IiRyZWYiOiI2MSJ9LCJCYWNrZ3JvdW5kIjp7IiRpZCI6IjMzNSIsIkNvbG9yIjp7IiRpZCI6IjMzNiIsIkEiOjI1NSwiUiI6MTY2LCJHIjoxODMsIkIiOjM5fX0sIklzVmlzaWJsZSI6dHJ1ZSwiV2lkdGgiOjE4LjAsIkhlaWdodCI6MjAuMCwiQm9yZGVyU3R5bGUiOnsiJGlkIjoiMzM3IiwiTGluZUNvbG9yIjp7IiRyZWYiOiI2NSJ9LCJMaW5lV2VpZ2h0IjowLjAsIkxpbmVUeXBlIjowLCJQYXJlbnRTdHlsZSI6eyIkcmVmIjoiNjQifX0sIlBhcmVudFN0eWxlIjp7IiRyZWYiOiI1OSJ9fSwiVGl0bGVTdHlsZSI6eyIkaWQiOiIzMzgiLCJGb250U2V0dGluZ3MiOnsiJGlkIjoiMzM5IiwiRm9udFNpemUiOjEyLCJGb250TmFtZSI6IkNhbGlicmkiLCJJc0JvbGQiOmZhbHNlLCJJc0l0YWxpYyI6ZmFsc2UsIklzVW5kZXJsaW5lZCI6ZmFsc2UsIlBhcmVudFN0eWxlIjp7IiRyZWYiOiI2OCJ9fSwiQXV0b1NpemUiOjAsIkZvcmVncm91bmQiOnsiJHJlZiI6IjY5In0sIk1heFdpZHRoIjoyMDAuMCwiTWF4SGVpZ2h0IjoiSW5maW5pdHkiLCJTbWFydEZvcmVncm91bmRJc0FjdGl2ZSI6ZmFsc2UsIkhvcml6b250YWxBbGlnbm1lbnQiOjAsIlZlcnRpY2FsQWxpZ25tZW50IjowLCJTbWFydEZvcmVncm91bmQiOm51bGwsIkJhY2tncm91bmRGaWxsVHlwZSI6MCwiTWFyZ2luIjp7IiRyZWYiOiI3MSJ9LCJQYWRkaW5nIjp7IiRyZWYiOiI3MiJ9LCJCYWNrZ3JvdW5kIjp7IiRyZWYiOiI3MyJ9LCJJc1Zpc2libGUiOnRydWUsIldpZHRoIjowLjAsIkhlaWdodCI6MC4wLCJCb3JkZXJTdHlsZSI6eyIkaWQiOiIzNDAiLCJMaW5lQ29sb3IiOm51bGwsIkxpbmVXZWlnaHQiOjAuMCwiTGluZVR5cGUiOjAsIlBhcmVudFN0eWxlIjpudWxsfSwiUGFyZW50U3R5bGUiOnsiJHJlZiI6IjY3In19LCJEYXRlU3R5bGUiOnsiJGlkIjoiMzQxIiwiRm9udFNldHRpbmdzIjp7IiRpZCI6IjM0MiIsIkZvbnRTaXplIjoxMCwiRm9udE5hbWUiOiJDYWxpYnJpIExpZ2h0IiwiSXNCb2xkIjpmYWxzZSwiSXNJdGFsaWMiOmZhbHNlLCJJc1VuZGVybGluZWQiOmZhbHNlLCJQYXJlbnRTdHlsZSI6eyIkcmVmIjoiNzUifX0sIkF1dG9TaXplIjowLCJGb3JlZ3JvdW5kIjp7IiRyZWYiOiI3NiJ9LCJNYXhXaWR0aCI6MjAwLjAsIk1heEhlaWdodCI6IkluZmluaXR5IiwiU21hcnRGb3JlZ3JvdW5kSXNBY3RpdmUiOmZhbHNlLCJIb3Jpem9udGFsQWxpZ25tZW50IjowLCJWZXJ0aWNhbEFsaWdubWVudCI6MCwiU21hcnRGb3JlZ3JvdW5kIjpudWxsLCJCYWNrZ3JvdW5kRmlsbFR5cGUiOjAsIk1hcmdpbiI6eyIkcmVmIjoiNzgifSwiUGFkZGluZyI6eyIkcmVmIjoiNzkifSwiQmFja2dyb3VuZCI6eyIkcmVmIjoiODAifSwiSXNWaXNpYmxlIjp0cnVlLCJXaWR0aCI6MC4wLCJIZWlnaHQiOjAuMCwiQm9yZGVyU3R5bGUiOnsiJGlkIjoiMzQzIiwiTGluZUNvbG9yIjpudWxsLCJMaW5lV2VpZ2h0IjowLjAsIkxpbmVUeXBlIjowLCJQYXJlbnRTdHlsZSI6bnVsbH0sIlBhcmVudFN0eWxlIjp7IiRyZWYiOiI3NCJ9fSwiRGF0ZUZvcm1hdCI6eyIkcmVmIjoiODEifSwiV2Vla051bWJlcmluZyI6eyIkaWQiOiIzNDQiLCJGb3JtYXQiOjAsIklzVmlzaWJsZSI6ZmFsc2UsIkxhc3RLbm93blZpc2liaWxpdHlTdGF0ZSI6ZmFsc2V9LCJJc1Zpc2libGUiOnRydWUsIlBhcmVudFN0eWxlIjp7IiRyZWYiOiI1MyJ9fSwiSW5kZXgiOjksIlBlcmNlbnRhZ2VDb21wbGV0ZSI6bnVsbCwiUG9zaXRpb24iOnsiUmF0aW8iOjAuMDk4ODA4NjYzMDczODgxMTg0LCJJc0N1c3RvbSI6dHJ1ZX0sIkRhdGVGb3JtYXQiOnsiJHJlZiI6IjgxIn0sIldlZWtOdW1iZXJpbmciOnsiJGlkIjoiMzQ1IiwiRm9ybWF0IjowLCJJc1Zpc2libGUiOmZhbHNlLCJMYXN0S25vd25WaXNpYmlsaXR5U3RhdGUiOmZhbHNlfSwiUmVsYXRlZFRhc2tJZCI6IjAwMDAwMDAwLTAwMDAtMDAwMC0wMDAwLTAwMDAwMDAwMDAwMCIsIklkIjoiNmQ4NTI4NTMtYmVhZS00ZDI5LTk0MjAtNjcxOTVmNDllMmNmIiwiSW1wb3J0SWQiOm51bGwsIlRpdGxlIjoiTW9wLXVwIGFuZCByZWNvdmVyeSBiZWdpbnMiLCJOb3RlIjpudWxsLCJIeXBlcmxpbmsiOnsiJGlkIjoiMzQ2IiwiQWRkcmVzcyI6bnVsbCwiU3ViQWRkcmVzcyI6bnVsbH0sIklzQ2hhbmdlZCI6ZmFsc2UsIklzTmV3IjpmYWxzZX1dLCJUYXNrcyI6W3siJGlkIjoiMzQ3IiwiR3JvdXBOYW1lIjpudWxsLCJTdGFydERhdGUiOiIyMDIxLTA4LTExVDEzOjIyOjAwWiIsIkVuZERhdGUiOiIyMDIxLTA4LTExVDE3OjQ3OjAwWiIsIlBlcmNlbnRhZ2VDb21wbGV0ZSI6bnVsbCwiU3R5bGUiOnsiJGlkIjoiMzQ4IiwiU2hhcGUiOjcsIlNoYXBlVGhpY2tuZXNzIjoxLCJEdXJhdGlvbkZvcm1hdCI6MTAsIkluY2x1ZGVOb25Xb3JraW5nRGF5c0luRHVyYXRpb24iOmZhbHNlLCJQZXJjZW50YWdlQ29tcGxldGVTdHlsZSI6eyIkaWQiOiIzNDkiLCJGb250U2V0dGluZ3MiOnsiJGlkIjoiMzUwIiwiRm9udFNpemUiOjEwLCJGb250TmFtZSI6IkNhbGlicmkiLCJJc0JvbGQiOmZhbHNlLCJJc0l0YWxpYyI6ZmFsc2UsIklzVW5kZXJsaW5lZCI6ZmFsc2UsIlBhcmVudFN0eWxlIjp7IiRyZWYiOiI4NiJ9fSwiQXV0b1NpemUiOjAsIkZvcmVncm91bmQiOnsiJHJlZiI6Ijg3In0sIk1heFdpZHRoIjoyMDAuMCwiTWF4SGVpZ2h0IjoiSW5maW5pdHkiLCJTbWFydEZvcmVncm91bmRJc0FjdGl2ZSI6ZmFsc2UsIkhvcml6b250YWxBbGlnbm1lbnQiOjAsIlZlcnRpY2FsQWxpZ25tZW50IjowLCJTbWFydEZvcmVncm91bmQiOm51bGwsIkJhY2tncm91bmRGaWxsVHlwZSI6MCwiTWFyZ2luIjp7IiRyZWYiOiI4OSJ9LCJQYWRkaW5nIjp7IiRyZWYiOiI5MCJ9LCJCYWNrZ3JvdW5kIjp7IiRyZWYiOiI5MSJ9LCJJc1Zpc2libGUiOnRydWUsIldpZHRoIjowLjAsIkhlaWdodCI6MC4wLCJCb3JkZXJTdHlsZSI6eyIkaWQiOiIzNTEiLCJMaW5lQ29sb3IiOm51bGwsIkxpbmVXZWlnaHQiOjAuMCwiTGluZVR5cGUiOjAsIlBhcmVudFN0eWxlIjpudWxsfSwiUGFyZW50U3R5bGUiOnsiJHJlZiI6Ijg1In19LCJEdXJhdGlvblN0eWxlIjp7IiRpZCI6IjM1MiIsIkZvbnRTZXR0aW5ncyI6eyIkaWQiOiIzNTMiLCJGb250U2l6ZSI6MTAsIkZvbnROYW1lIjoiQ2FsaWJyaSIsIklzQm9sZCI6ZmFsc2UsIklzSXRhbGljIjpmYWxzZSwiSXNVbmRlcmxpbmVkIjpmYWxzZSwiUGFyZW50U3R5bGUiOnsiJHJlZiI6IjkzIn19LCJBdXRvU2l6ZSI6MCwiRm9yZWdyb3VuZCI6eyIkaWQiOiIzNTQiLCJDb2xvciI6eyIkaWQiOiIzNTUiLCJBIjoyNTUsIlIiOjIyMywiRyI6ODMsIkIiOjM5fX0sIk1heFdpZHRoIjoyMDAuMCwiTWF4SGVpZ2h0IjoiSW5maW5pdHkiLCJTbWFydEZvcmVncm91bmRJc0FjdGl2ZSI6ZmFsc2UsIkhvcml6b250YWxBbGlnbm1lbnQiOjAsIlZlcnRpY2FsQWxpZ25tZW50IjowLCJTbWFydEZvcmVncm91bmQiOm51bGwsIkJhY2tncm91bmRGaWxsVHlwZSI6MCwiTWFyZ2luIjp7IiRyZWYiOiI5NiJ9LCJQYWRkaW5nIjp7IiRyZWYiOiI5NyJ9LCJCYWNrZ3JvdW5kIjp7IiRyZWYiOiI5OCJ9LCJJc1Zpc2libGUiOnRydWUsIldpZHRoIjowLjAsIkhlaWdodCI6MC4wLCJCb3JkZXJTdHlsZSI6eyIkaWQiOiIzNTYiLCJMaW5lQ29sb3IiOm51bGwsIkxpbmVXZWlnaHQiOjAuMCwiTGluZVR5cGUiOjAsIlBhcmVudFN0eWxlIjpudWxsfSwiUGFyZW50U3R5bGUiOnsiJHJlZiI6IjkyIn19LCJIb3Jpem9udGFsQ29ubmVjdG9yU3R5bGUiOnsiJGlkIjoiMzU3IiwiTGluZUNvbG9yIjp7IiRyZWYiOiIxMDAifSwiTGluZVdlaWdodCI6MS4wLCJMaW5lVHlwZSI6MCwiUGFyZW50U3R5bGUiOnsiJHJlZiI6Ijk5In19LCJWZXJ0aWNhbENvbm5lY3RvclN0eWxlIjp7IiRpZCI6IjM1OCIsIkxpbmVDb2xvciI6eyIkcmVmIjoiMTAzIn0sIkxpbmVXZWlnaHQiOjAuMCwiTGluZVR5cGUiOjAsIlBhcmVudFN0eWxlIjp7IiRyZWYiOiIxMDIifX0sIk1hcmdpbiI6bnVsbCwiU3RhcnREYXRlUG9zaXRpb24iOjMsIkVuZERhdGVQb3NpdGlvbiI6NCwiRGF0ZUlzVmlzaWJsZSI6dHJ1ZSwiVGl0bGVQb3NpdGlvbiI6MiwiRHVyYXRpb25Qb3NpdGlvbiI6MSwiUGVyY2VudGFnZUNvbXBsZXRlZFBvc2l0aW9uIjo2LCJTcGFjaW5nIjo1LCJJc0JlbG93VGltZWJhbmQiOnRydWUsIlBlcmNlbnRhZ2VDb21wbGV0ZVNoYXBlT3BhY2l0eSI6MzUsIlNoYXBlU3R5bGUiOnsiJGlkIjoiMzU5IiwiTWFyZ2luIjp7IiRyZWYiOiIxMDYifSwiUGFkZGluZyI6eyIkcmVmIjoiMTA3In0sIkJhY2tncm91bmQiOnsiJGlkIjoiMzYwIiwiQ29sb3IiOnsiJGlkIjoiMzYxIiwiQSI6MjU1LCJSIjoyMjMsIkciOjgzLCJCIjozOX19LCJJc1Zpc2libGUiOnRydWUsIldpZHRoIjowLjAsIkhlaWdodCI6MTYuMCwiQm9yZGVyU3R5bGUiOnsiJGlkIjoiMzYyIiwiTGluZUNvbG9yIjp7IiRyZWYiOiIxMTEifSwiTGluZVdlaWdodCI6MC4wLCJMaW5lVHlwZSI6MCwiUGFyZW50U3R5bGUiOnsiJHJlZiI6IjExMCJ9fSwiUGFyZW50U3R5bGUiOnsiJHJlZiI6IjEwNSJ9fSwiVGl0bGVTdHlsZSI6eyIkaWQiOiIzNjMiLCJGb250U2V0dGluZ3MiOnsiJGlkIjoiMzY0IiwiRm9udFNpemUiOjEyLCJGb250TmFtZSI6IkNhbGlicmkgTGlnaHQiLCJJc0JvbGQiOmZhbHNlLCJJc0l0YWxpYyI6ZmFsc2UsIklzVW5kZXJsaW5lZCI6ZmFsc2UsIlBhcmVudFN0eWxlIjp7IiRyZWYiOiIxMTQifX0sIkF1dG9TaXplIjowLCJGb3JlZ3JvdW5kIjp7IiRyZWYiOiIxMTUifSwiTWF4V2lkdGgiOjIwMC4wLCJNYXhIZWlnaHQiOiJJbmZpbml0eSIsIlNtYXJ0Rm9yZWdyb3VuZElzQWN0aXZlIjpmYWxzZSwiSG9yaXpvbnRhbEFsaWdubWVudCI6MSwiVmVydGljYWxBbGlnbm1lbnQiOjAsIlNtYXJ0Rm9yZWdyb3VuZCI6bnVsbCwiQmFja2dyb3VuZEZpbGxUeXBlIjowLCJNYXJnaW4iOnsiJHJlZiI6IjExNyJ9LCJQYWRkaW5nIjp7IiRyZWYiOiIxMTgifSwiQmFja2dyb3VuZCI6eyIkcmVmIjoiMTE5In0sIklzVmlzaWJsZSI6dHJ1ZSwiV2lkdGgiOjAuMCwiSGVpZ2h0IjowLjAsIkJvcmRlclN0eWxlIjp7IiRpZCI6IjM2NSIsIkxpbmVDb2xvciI6bnVsbCwiTGluZVdlaWdodCI6MC4wLCJMaW5lVHlwZSI6MCwiUGFyZW50U3R5bGUiOm51bGx9LCJQYXJlbnRTdHlsZSI6eyIkcmVmIjoiMTEzIn19LCJEYXRlU3R5bGUiOnsiJGlkIjoiMzY2IiwiRm9udFNldHRpbmdzIjp7IiRpZCI6IjM2NyIsIkZvbnRTaXplIjoxMCwiRm9udE5hbWUiOiJDYWxpYnJpIiwiSXNCb2xkIjpmYWxzZSwiSXNJdGFsaWMiOmZhbHNlLCJJc1VuZGVybGluZWQiOmZhbHNlLCJQYXJlbnRTdHlsZSI6eyIkcmVmIjoiMTIxIn19LCJBdXRvU2l6ZSI6MCwiRm9yZWdyb3VuZCI6eyIkcmVmIjoiMTIyIn0sIk1heFdpZHRoIjoyMDAuMCwiTWF4SGVpZ2h0IjoiSW5maW5pdHkiLCJTbWFydEZvcmVncm91bmRJc0FjdGl2ZSI6ZmFsc2UsIkhvcml6b250YWxBbGlnbm1lbnQiOjAsIlZlcnRpY2FsQWxpZ25tZW50IjowLCJTbWFydEZvcmVncm91bmQiOm51bGwsIkJhY2tncm91bmRGaWxsVHlwZSI6MCwiTWFyZ2luIjp7IiRyZWYiOiIxMjQifSwiUGFkZGluZyI6eyIkcmVmIjoiMTI1In0sIkJhY2tncm91bmQiOnsiJHJlZiI6IjEyNiJ9LCJJc1Zpc2libGUiOnRydWUsIldpZHRoIjowLjAsIkhlaWdodCI6MC4wLCJCb3JkZXJTdHlsZSI6eyIkaWQiOiIzNjgiLCJMaW5lQ29sb3IiOm51bGwsIkxpbmVXZWlnaHQiOjAuMCwiTGluZVR5cGUiOjAsIlBhcmVudFN0eWxlIjpudWxsfSwiUGFyZW50U3R5bGUiOnsiJHJlZiI6IjEyMCJ9fSwiRGF0ZUZvcm1hdCI6eyIkcmVmIjoiMTI3In0sIldlZWtOdW1iZXJpbmciOnsiJGlkIjoiMzY5IiwiRm9ybWF0IjowLCJJc1Zpc2libGUiOmZhbHNlLCJMYXN0S25vd25WaXNpYmlsaXR5U3RhdGUiOmZhbHNlfSwiSXNWaXNpYmxlIjp0cnVlLCJQYXJlbnRTdHlsZSI6eyIkcmVmIjoiODQifX0sIkluZGV4IjoxMCwiU21hcnREdXJhdGlvbkFjdGl2YXRlZCI6ZmFsc2UsIkRhdGVGb3JtYXQiOnsiJHJlZiI6IjEyNyJ9LCJXZWVrTnVtYmVyaW5nIjp7IiRpZCI6IjM3MCIsIkZvcm1hdCI6MCwiSXNWaXNpYmxlIjpmYWxzZSwiTGFzdEtub3duVmlzaWJpbGl0eVN0YXRlIjpmYWxzZX0sIklkIjoiMzkwNDcxMzMtYmEyMS00ZGM3LTkwMTAtZDBmMTQyYTUyNmEwIiwiSW1wb3J0SWQiOm51bGwsIlRpdGxlIjoiU2VjdG9yIEQgSW5jaWRlbnQgUmVzcG9uc2UgVGltZSIsIk5vdGUiOm51bGwsIkh5cGVybGluayI6eyIkaWQiOiIzNzEiLCJBZGRyZXNzIjpudWxsLCJTdWJBZGRyZXNzIjpudWxsfSwiSXNDaGFuZ2VkIjpmYWxzZSwiSXNOZXciOmZhbHNlfV0sIlN3aW1sYW5lcyI6W10sIk1zUHJvamVjdEl0ZW1zVHJlZSI6bnVsbCwiTWV0YWRhdGEiOnsiJGlkIjoiMzcyIiwiUmVjZW50Q29sb3JzQ29sbGVjdGlvbiI6IltdIiwiTXNwTGF0ZXN0SW1wb3J0SXRlbXMiOiJ7XCIkaWRcIjpcIjFcIixcIlJvb3RcIjp7XCJJbXBvcnRJZFwiOm51bGwsXCJJc0ltcG9ydGVkXCI6ZmFsc2UsXCJDaGlsZHJlblwiOltdfX0iLCJNc3BTeW5jQnlVaWQiOiJGYWxzZSIsIk1zcENvbHVtbnNNYXBwaW5nIjoiW3tcIiRpZFwiOlwiMVwiLFwiU2VsZWN0ZWRNYXBwaW5nXCI6MSxcIkNvbHVtbkhlYWRlclwiOlwiU3dpbWxhbmVcIn0se1wiJGlkXCI6XCIyXCIsXCJTZWxlY3RlZE1hcHBpbmdcIjoyLFwiQ29sdW1uSGVhZGVyXCI6XCJOYW1lXCJ9LHtcIiRpZFwiOlwiM1wiLFwiU2VsZWN0ZWRNYXBwaW5nXCI6MyxcIkNvbHVtbkhlYWRlclwiOlwiU3RhcnRcIn0se1wiJGlkXCI6XCI0XCIsXCJTZWxlY3RlZE1hcHBpbmdcIjo0LFwiQ29sdW1uSGVhZGVyXCI6XCJGaW5pc2hcIn0se1wiJGlkXCI6XCI1XCIsXCJTZWxlY3RlZE1hcHBpbmdcIjo1LFwiQ29sdW1uSGVhZGVyXCI6XCJQZXJjZW50Q29tcGxldGVcIn1dIn0sIlNldHRpbmdzIjp7IiRpZCI6IjM3MyIsIkltcGFPcHRpb25zIjp7IiRpZCI6IjM3NCIsIkxlZnRUb1JpZ2h0IjpmYWxzZSwiUGF5bG9hZE9wdGlvbnMiOjJ9LCJVc2VDb21wcmVzc2lvbiI6ZmFsc2UsIkNvbXByZXNpb25QZXJjZW50YWdlIjowLjAsIkluYWN0aXZlSW50ZXJ2YWxXaWR0aFRocmVzaG9sZCI6MC4wLCJJbmFjdGl2ZUludGVydmFsV2lkdGgiOjAuMCwiU3BsaXRUYXNrcyI6ZmFsc2UsIlVzZUNsdXN0ZXIiOmZhbHNlLCJFcHNpbG9uIjowLjAsIk1pblBvaW50c1RvRm9ybUFDbHVzdGVyIjowLCJHZW5lcmF0ZUludmlzaWJsZVNoYXBlcyI6ZmFsc2UsIlNtYXJ0VGltZWxpbmVUYXNrUGVyY2VudGFnZUZpdCI6ZmFsc2V9LCJJc05ldyI6ZmFsc2UsIkltcG9ydFR5cGUiOjAsIkZpbGVQYXRoIjpudWxsLCJUaW1lQ29uZmlndXJhdGlvbiI6eyIkaWQiOiIzNzUiLCJVc2VUaW1lIjp0cnVlLCJXb3JrRGF5U3RhcnQiOiIwMDowMDowMCIsIldvcmtEYXlFbmQiOiIyMzo1OTowMCJ9LCJMYXN0VXNlZFRlbXBsYXRlSWQiOiI0YjY5ZmIzZS1mYTE5LTQwZTYtYmM4Yy0yNWEwZjkxYTMyOTIiLCJGaXJzdFdlZWtPZlllYXIiOjB9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CULTUREINFO" val="en-US"/>
  <p:tag name="OTLTIMEBANDSCALEFORMAT" val="H:mm"/>
  <p:tag name="OTLTIMEBANDSCALETYPE" val="Hours"/>
  <p:tag name="OTLTIMEBANDQUICKPOSITION" val="Custom"/>
  <p:tag name="OTLTIMEBANDSHAPETYPE" val="ModernTimeband"/>
  <p:tag name="OTLTIMEBANDTHREEDEFFECTS" val="None"/>
  <p:tag name="OTLTIMEBANDAUTODATERANGE" val="True"/>
  <p:tag name="OTLTIMEBANDSTARTDATE" val="2017-08-11T13:16:00.0000000"/>
  <p:tag name="OTLTIMEBANDWORKINGDAYS" val="Standard"/>
  <p:tag name="OTLTIMEBANDELAPSEDTIMEEXTENSION" val="False"/>
  <p:tag name="OTLTIMEBANDUSETIME" val="Tru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0"/>
  <p:tag name="OTLLEFTENDCAPSMARGINLEFT" val="20"/>
  <p:tag name="OTLTIMEBANDSHAPEPADDINGTOP" val="5"/>
  <p:tag name="OTLTIMEBANDFYSTARTMONTH" val="January"/>
  <p:tag name="OTLTIMEBANDSHOWFYLABEL" val="True"/>
  <p:tag name="OTLTIMEBANDUSESTARTINGOFTHEYEARFORFYNUMBERING" val="True"/>
  <p:tag name="OTLTIMEBANDENDDATE" val="2021-08-11T18:05:00.0000000"/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ELAPSEDSTYLE" val="Thick"/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ODAYPOSITION" val="Auto"/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mPmUpperCase"/>
  <p:tag name="OTLDATEFORMATHOURDIGITS" val="H"/>
  <p:tag name="OTLDATEFORMATTRIM00MINUTES" val="False"/>
  <p:tag name="OTLDURATIONFORMAT" val="minutes"/>
  <p:tag name="OTLSPACING" val="5"/>
  <p:tag name="OTLSHAPETHICKNESSTYPE" val="Regular"/>
  <p:tag name="OTLWEEKNUMBERINGFORMAT" val="WNFormat1"/>
  <p:tag name="OTLWEEKNUMBERINGISVISIBLE" val="False"/>
  <p:tag name="OTLSTARTDATE" val="2021-08-11T13:22:00.0000000Z"/>
  <p:tag name="OTLENDDATE" val="2021-08-11T17:47:00.0000000Z"/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None"/>
  <p:tag name="OTLDATEFORMATHOURDIGITS" val="Hh"/>
  <p:tag name="OTLDATEFORMATTRIM00MINUTES" val="False"/>
  <p:tag name="OTLMTITLE" val="Leak begins"/>
  <p:tag name="OTLPOSITIONONTASK" val="None"/>
  <p:tag name="OTLRELATEDTASKID" val="00000000-0000-0000-0000-000000000000"/>
  <p:tag name="OTLWEEKNUMBERINGFORMAT" val="WNFormat1"/>
  <p:tag name="OTLWEEKNUMBERINGISVISIBLE" val="False"/>
  <p:tag name="OTLDATE" val="2021-08-11T13:16:00.0000000"/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None"/>
  <p:tag name="OTLDATEFORMATHOURDIGITS" val="Hh"/>
  <p:tag name="OTLDATEFORMATTRIM00MINUTES" val="False"/>
  <p:tag name="OTLMTITLE" val="Declared Code Red"/>
  <p:tag name="OTLPOSITIONONTASK" val="None"/>
  <p:tag name="OTLRELATEDTASKID" val="00000000-0000-0000-0000-000000000000"/>
  <p:tag name="OTLWEEKNUMBERINGFORMAT" val="WNFormat1"/>
  <p:tag name="OTLWEEKNUMBERINGISVISIBLE" val="False"/>
  <p:tag name="OTLDATE" val="2021-08-11T13:22:00.0000000"/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None"/>
  <p:tag name="OTLDATEFORMATHOURDIGITS" val="Hh"/>
  <p:tag name="OTLDATEFORMATTRIM00MINUTES" val="False"/>
  <p:tag name="OTLMTITLE" val="Response preparations"/>
  <p:tag name="OTLPOSITIONONTASK" val="None"/>
  <p:tag name="OTLRELATEDTASKID" val="00000000-0000-0000-0000-000000000000"/>
  <p:tag name="OTLWEEKNUMBERINGFORMAT" val="WNFormat1"/>
  <p:tag name="OTLWEEKNUMBERINGISVISIBLE" val="False"/>
  <p:tag name="OTLDATE" val="2021-08-11T13:31:00.0000000"/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None"/>
  <p:tag name="OTLDATEFORMATHOURDIGITS" val="Hh"/>
  <p:tag name="OTLDATEFORMATTRIM00MINUTES" val="False"/>
  <p:tag name="OTLMTITLE" val="Vanguard team dispatched"/>
  <p:tag name="OTLPOSITIONONTASK" val="None"/>
  <p:tag name="OTLRELATEDTASKID" val="00000000-0000-0000-0000-000000000000"/>
  <p:tag name="OTLWEEKNUMBERINGFORMAT" val="WNFormat1"/>
  <p:tag name="OTLWEEKNUMBERINGISVISIBLE" val="False"/>
  <p:tag name="OTLDATE" val="2021-08-11T13:43:00.0000000"/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None"/>
  <p:tag name="OTLDATEFORMATHOURDIGITS" val="Hh"/>
  <p:tag name="OTLDATEFORMATTRIM00MINUTES" val="False"/>
  <p:tag name="OTLMTITLE" val="Mitigation equipment sent"/>
  <p:tag name="OTLPOSITIONONTASK" val="None"/>
  <p:tag name="OTLRELATEDTASKID" val="00000000-0000-0000-0000-000000000000"/>
  <p:tag name="OTLWEEKNUMBERINGFORMAT" val="WNFormat1"/>
  <p:tag name="OTLWEEKNUMBERINGISVISIBLE" val="False"/>
  <p:tag name="OTLDATE" val="2021-08-11T16:03:00.0000000"/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None"/>
  <p:tag name="OTLDATEFORMATHOURDIGITS" val="Hh"/>
  <p:tag name="OTLDATEFORMATTRIM00MINUTES" val="False"/>
  <p:tag name="OTLMTITLE" val="Mitigation personnel depart"/>
  <p:tag name="OTLPOSITIONONTASK" val="None"/>
  <p:tag name="OTLRELATEDTASKID" val="00000000-0000-0000-0000-000000000000"/>
  <p:tag name="OTLWEEKNUMBERINGFORMAT" val="WNFormat1"/>
  <p:tag name="OTLWEEKNUMBERINGISVISIBLE" val="False"/>
  <p:tag name="OTLDATE" val="2021-08-11T16:06:00.0000000"/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None"/>
  <p:tag name="OTLDATEFORMATHOURDIGITS" val="Hh"/>
  <p:tag name="OTLDATEFORMATTRIM00MINUTES" val="False"/>
  <p:tag name="OTLMTITLE" val="Mitigation personnel arrive"/>
  <p:tag name="OTLPOSITIONONTASK" val="None"/>
  <p:tag name="OTLRELATEDTASKID" val="00000000-0000-0000-0000-000000000000"/>
  <p:tag name="OTLWEEKNUMBERINGFORMAT" val="WNFormat1"/>
  <p:tag name="OTLWEEKNUMBERINGISVISIBLE" val="False"/>
  <p:tag name="OTLDATE" val="2021-08-11T16:52:00.0000000"/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None"/>
  <p:tag name="OTLDATEFORMATHOURDIGITS" val="Hh"/>
  <p:tag name="OTLDATEFORMATTRIM00MINUTES" val="False"/>
  <p:tag name="OTLMTITLE" val="Mitigation equipment sent"/>
  <p:tag name="OTLPOSITIONONTASK" val="None"/>
  <p:tag name="OTLRELATEDTASKID" val="00000000-0000-0000-0000-000000000000"/>
  <p:tag name="OTLWEEKNUMBERINGFORMAT" val="WNFormat1"/>
  <p:tag name="OTLWEEKNUMBERINGISVISIBLE" val="False"/>
  <p:tag name="OTLDATE" val="2021-08-11T17:07:00.0000000"/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None"/>
  <p:tag name="OTLDATEFORMATHOURDIGITS" val="Hh"/>
  <p:tag name="OTLDATEFORMATTRIM00MINUTES" val="False"/>
  <p:tag name="OTLMTITLE" val="Response base up"/>
  <p:tag name="OTLPOSITIONONTASK" val="None"/>
  <p:tag name="OTLRELATEDTASKID" val="00000000-0000-0000-0000-000000000000"/>
  <p:tag name="OTLWEEKNUMBERINGFORMAT" val="WNFormat1"/>
  <p:tag name="OTLWEEKNUMBERINGISVISIBLE" val="False"/>
  <p:tag name="OTLDATE" val="2021-08-11T17:47:00.0000000"/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None"/>
  <p:tag name="OTLDATEFORMATHOURDIGITS" val="Hh"/>
  <p:tag name="OTLDATEFORMATTRIM00MINUTES" val="False"/>
  <p:tag name="OTLMTITLE" val="Mop-up and recovery begins"/>
  <p:tag name="OTLPOSITIONONTASK" val="None"/>
  <p:tag name="OTLRELATEDTASKID" val="00000000-0000-0000-0000-000000000000"/>
  <p:tag name="OTLWEEKNUMBERINGFORMAT" val="WNFormat1"/>
  <p:tag name="OTLWEEKNUMBERINGISVISIBLE" val="False"/>
  <p:tag name="OTLDATE" val="2021-08-11T18:05:00.0000000"/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1_Office Theme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Custom 1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70</Words>
  <Application>Microsoft Office PowerPoint</Application>
  <PresentationFormat>On-screen Show (4:3)</PresentationFormat>
  <Paragraphs>34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Segoe UI </vt:lpstr>
      <vt:lpstr>1_Office Theme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2017-02-10T12:43:28Z</dcterms:created>
  <dcterms:modified xsi:type="dcterms:W3CDTF">2020-12-04T12:30:11Z</dcterms:modified>
</cp:coreProperties>
</file>