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5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1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9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05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912-DF53-4F58-89A2-741B06A01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C2E3C-D7D8-4DE7-8795-F9BD48D82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17BBE-A07E-4254-8B7F-3CA61EA2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FA0A3-25B8-47A8-BC92-01306C4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21C76-5986-40E4-8B29-0E0762BB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95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EEEF-C97B-4FFB-B4B0-91287EA9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60020-0D49-4500-9A5B-58F48395B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65AAD-19B1-4C3B-84E3-5330B1DC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470A-B29D-4950-A6C3-BD5560D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7FBFB-0E13-4538-AA5F-F30C235E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83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335-A825-4E51-8DF1-37CC9E46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BA70B-3774-48B4-B9EB-912D308E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5212A-E148-40E7-BBE8-81C38DBE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0049D-A359-4C17-84DA-80CE6463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3930B-804F-44A5-BA9C-7BCFDE6D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0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BC5D-0440-4771-A1B2-CB91C9AD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770A-03D9-4AA2-8553-21D52C991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A7B7B-FBB1-4B33-B08E-1A515DC00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BAA8E-CC0D-4143-AB2F-2602572E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BC2AC-EE2C-4D15-96BA-8A4795C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C3AD9-A422-4507-BAD0-295EEC38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41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A398-A81A-4517-B545-1FCC6B7A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B526E-F700-4BAC-8A29-83B6911CC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44C40-2869-4E9C-8F21-88B6C79A8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CA33B-D0E3-4819-85E0-D2C791154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83F19-06AE-4BF9-8DAC-3D8523E0C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822C2-FDF3-4877-9969-EEE3EBAE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9C8424-2D37-4017-A8BA-28C2A027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08779-5DD1-449E-B75A-FDC48999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63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E243-CC84-49DF-A527-57606922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DF976-DEA5-493B-BEBE-4388E27D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D3C75-B72E-4DFD-B4F1-283E0384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F3D3E-0B9B-4647-B65A-BAE234FF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20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3C69-1A60-494F-95D4-EC2E9DBC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E9EEC-CC0D-4A3E-8F62-5ECA1266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0A8FB-C828-4612-89EF-4C115EFE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87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AD7E-BEDF-4DE2-BAA1-91D5B4D0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4507-2218-4A0A-8E23-E0934D59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04D4C-02B6-4D47-AB98-EC819A017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C4BB0-7ACF-4DD1-A98F-96B36B0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8962D-EF3A-4089-BD41-3472FAAE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74250-9DEF-4A15-8A11-2E69B3DE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88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ED5E-9871-49BD-8253-ED88F3A1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6734A-50CE-4CDD-A72F-F9C3284C5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FAF2B-155A-4CE2-84D8-D419E815E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B48AD-FB08-46EC-9173-C3D952A3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F79D9-B229-4522-A7A6-8C551979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6CF6A-74EA-486D-A463-3EEC3B1E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15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5E6C-E658-479A-892D-2AEC4687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03749-32CA-4174-98DC-11F7E8F8A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43B1-36A3-4727-AF85-5786244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34C7-117A-478D-83C9-A349591E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F04A-2C52-44C0-8F06-0DD928B7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54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A6BB4-91D7-46FC-BB19-F460D38B4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9792C-DEAE-45C1-926E-3765E70D4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0EC92-36E7-4E95-8BB3-337A9FFE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382B9-D6FB-4DE7-B2CB-952D9778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AE399-1F90-4921-8474-DF9DE36E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1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5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0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8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85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8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B5BC4-472A-4D67-95D5-361E13A2D370}" type="datetimeFigureOut">
              <a:rPr lang="en-US" smtClean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F6CC-F024-4F65-B6DD-7DE98E51F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3DF1F-4DD0-4BFE-9743-CA950B31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2F950-88BD-45F2-BD08-27970FCCF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9B3C3-ADE7-4664-98D3-1E7C8FAF4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84EB4-FE3C-4A79-9099-A6F0D3C45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98FF5-747D-44E7-B407-BF8567F18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1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3479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/>
              </a:rPr>
              <a:t>2022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4534" y="3479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/>
              </a:rPr>
              <a:t>2022</a:t>
            </a:r>
          </a:p>
        </p:txBody>
      </p:sp>
      <p:cxnSp>
        <p:nvCxnSpPr>
          <p:cNvPr id="30" name="OTLSHAPE_T_ea9db3e0758c4652a388ad856558334a_RightVerticalConnector1"/>
          <p:cNvCxnSpPr/>
          <p:nvPr>
            <p:custDataLst>
              <p:tags r:id="rId4"/>
            </p:custDataLst>
          </p:nvPr>
        </p:nvCxnSpPr>
        <p:spPr>
          <a:xfrm flipV="1">
            <a:off x="10187646" y="3810000"/>
            <a:ext cx="0" cy="726525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_ea9db3e0758c4652a388ad856558334a_LeftVerticalConnector2"/>
          <p:cNvCxnSpPr/>
          <p:nvPr>
            <p:custDataLst>
              <p:tags r:id="rId5"/>
            </p:custDataLst>
          </p:nvPr>
        </p:nvCxnSpPr>
        <p:spPr>
          <a:xfrm>
            <a:off x="3881200" y="4207828"/>
            <a:ext cx="0" cy="328697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ea9db3e0758c4652a388ad856558334a_LeftVerticalConnector1"/>
          <p:cNvCxnSpPr/>
          <p:nvPr>
            <p:custDataLst>
              <p:tags r:id="rId6"/>
            </p:custDataLst>
          </p:nvPr>
        </p:nvCxnSpPr>
        <p:spPr>
          <a:xfrm>
            <a:off x="3881200" y="3810000"/>
            <a:ext cx="0" cy="211772"/>
          </a:xfrm>
          <a:prstGeom prst="line">
            <a:avLst/>
          </a:prstGeom>
          <a:ln w="7620" cap="flat" cmpd="sng" algn="ctr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d702ab5cf04a4c23b959ccd485e5b57e_Connector3"/>
          <p:cNvCxnSpPr/>
          <p:nvPr>
            <p:custDataLst>
              <p:tags r:id="rId7"/>
            </p:custDataLst>
          </p:nvPr>
        </p:nvCxnSpPr>
        <p:spPr>
          <a:xfrm>
            <a:off x="10191457" y="3213100"/>
            <a:ext cx="0" cy="215900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d702ab5cf04a4c23b959ccd485e5b57e_Connector2"/>
          <p:cNvCxnSpPr/>
          <p:nvPr>
            <p:custDataLst>
              <p:tags r:id="rId8"/>
            </p:custDataLst>
          </p:nvPr>
        </p:nvCxnSpPr>
        <p:spPr>
          <a:xfrm>
            <a:off x="10191457" y="3032675"/>
            <a:ext cx="0" cy="25400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d702ab5cf04a4c23b959ccd485e5b57e_Connector1"/>
          <p:cNvCxnSpPr/>
          <p:nvPr>
            <p:custDataLst>
              <p:tags r:id="rId9"/>
            </p:custDataLst>
          </p:nvPr>
        </p:nvCxnSpPr>
        <p:spPr>
          <a:xfrm>
            <a:off x="10191457" y="2515235"/>
            <a:ext cx="0" cy="346922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1acb667c12d944a6a174e94b21989b9e_Connector2"/>
          <p:cNvCxnSpPr/>
          <p:nvPr>
            <p:custDataLst>
              <p:tags r:id="rId10"/>
            </p:custDataLst>
          </p:nvPr>
        </p:nvCxnSpPr>
        <p:spPr>
          <a:xfrm>
            <a:off x="9786424" y="3032675"/>
            <a:ext cx="0" cy="39632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1acb667c12d944a6a174e94b21989b9e_Connector1"/>
          <p:cNvCxnSpPr/>
          <p:nvPr>
            <p:custDataLst>
              <p:tags r:id="rId11"/>
            </p:custDataLst>
          </p:nvPr>
        </p:nvCxnSpPr>
        <p:spPr>
          <a:xfrm>
            <a:off x="9786424" y="2049992"/>
            <a:ext cx="0" cy="81216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1b2d27cdd5754991959bd0608e912e78_Connector1"/>
          <p:cNvCxnSpPr/>
          <p:nvPr>
            <p:custDataLst>
              <p:tags r:id="rId12"/>
            </p:custDataLst>
          </p:nvPr>
        </p:nvCxnSpPr>
        <p:spPr>
          <a:xfrm>
            <a:off x="9588618" y="1584748"/>
            <a:ext cx="0" cy="1844252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0fae97a31c5d43978ebc80a53e47a5e0_Connector1"/>
          <p:cNvCxnSpPr/>
          <p:nvPr>
            <p:custDataLst>
              <p:tags r:id="rId13"/>
            </p:custDataLst>
          </p:nvPr>
        </p:nvCxnSpPr>
        <p:spPr>
          <a:xfrm>
            <a:off x="9103520" y="1119505"/>
            <a:ext cx="0" cy="230949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55e29b31c97e453ca0fa6865a60cb541_Connector4"/>
          <p:cNvCxnSpPr/>
          <p:nvPr>
            <p:custDataLst>
              <p:tags r:id="rId14"/>
            </p:custDataLst>
          </p:nvPr>
        </p:nvCxnSpPr>
        <p:spPr>
          <a:xfrm>
            <a:off x="6277713" y="3213100"/>
            <a:ext cx="0" cy="2159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55e29b31c97e453ca0fa6865a60cb541_Connector3"/>
          <p:cNvCxnSpPr/>
          <p:nvPr>
            <p:custDataLst>
              <p:tags r:id="rId15"/>
            </p:custDataLst>
          </p:nvPr>
        </p:nvCxnSpPr>
        <p:spPr>
          <a:xfrm>
            <a:off x="6277713" y="3032675"/>
            <a:ext cx="0" cy="254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55e29b31c97e453ca0fa6865a60cb541_Connector2"/>
          <p:cNvCxnSpPr/>
          <p:nvPr>
            <p:custDataLst>
              <p:tags r:id="rId16"/>
            </p:custDataLst>
          </p:nvPr>
        </p:nvCxnSpPr>
        <p:spPr>
          <a:xfrm>
            <a:off x="6277713" y="2567432"/>
            <a:ext cx="0" cy="294725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55e29b31c97e453ca0fa6865a60cb541_Connector1"/>
          <p:cNvCxnSpPr/>
          <p:nvPr>
            <p:custDataLst>
              <p:tags r:id="rId17"/>
            </p:custDataLst>
          </p:nvPr>
        </p:nvCxnSpPr>
        <p:spPr>
          <a:xfrm>
            <a:off x="6277713" y="2024591"/>
            <a:ext cx="0" cy="372322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c9f59256cc674729858f980ec1cbc3c9_Connector1"/>
          <p:cNvCxnSpPr/>
          <p:nvPr>
            <p:custDataLst>
              <p:tags r:id="rId18"/>
            </p:custDataLst>
          </p:nvPr>
        </p:nvCxnSpPr>
        <p:spPr>
          <a:xfrm>
            <a:off x="5742794" y="2773257"/>
            <a:ext cx="0" cy="592243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a2981fda5f9e43769b0bde74afdcea51_Connector2"/>
          <p:cNvCxnSpPr/>
          <p:nvPr>
            <p:custDataLst>
              <p:tags r:id="rId19"/>
            </p:custDataLst>
          </p:nvPr>
        </p:nvCxnSpPr>
        <p:spPr>
          <a:xfrm>
            <a:off x="2922066" y="3032675"/>
            <a:ext cx="0" cy="396325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M_a2981fda5f9e43769b0bde74afdcea51_Connector1"/>
          <p:cNvCxnSpPr/>
          <p:nvPr>
            <p:custDataLst>
              <p:tags r:id="rId20"/>
            </p:custDataLst>
          </p:nvPr>
        </p:nvCxnSpPr>
        <p:spPr>
          <a:xfrm>
            <a:off x="2922066" y="2515235"/>
            <a:ext cx="0" cy="346922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M_fc36c15839fb44548897ed3370f21469_Connector1"/>
          <p:cNvCxnSpPr/>
          <p:nvPr>
            <p:custDataLst>
              <p:tags r:id="rId21"/>
            </p:custDataLst>
          </p:nvPr>
        </p:nvCxnSpPr>
        <p:spPr>
          <a:xfrm>
            <a:off x="2192065" y="2049992"/>
            <a:ext cx="0" cy="1379008"/>
          </a:xfrm>
          <a:prstGeom prst="line">
            <a:avLst/>
          </a:prstGeom>
          <a:ln w="7620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22"/>
            </p:custDataLst>
          </p:nvPr>
        </p:nvSpPr>
        <p:spPr>
          <a:xfrm>
            <a:off x="844465" y="342900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F14124"/>
              </a:gs>
              <a:gs pos="100000">
                <a:srgbClr val="F14124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23"/>
            </p:custDataLst>
          </p:nvPr>
        </p:nvSpPr>
        <p:spPr>
          <a:xfrm>
            <a:off x="844465" y="3429000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24"/>
            </p:custDataLst>
          </p:nvPr>
        </p:nvSpPr>
        <p:spPr>
          <a:xfrm>
            <a:off x="955137" y="3810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25"/>
            </p:custDataLst>
          </p:nvPr>
        </p:nvSpPr>
        <p:spPr>
          <a:xfrm>
            <a:off x="1009565" y="3937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26"/>
            </p:custDataLst>
          </p:nvPr>
        </p:nvSpPr>
        <p:spPr>
          <a:xfrm>
            <a:off x="1073065" y="3526472"/>
            <a:ext cx="457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8">
                <a:solidFill>
                  <a:schemeClr val="lt1"/>
                </a:solidFill>
                <a:latin typeface="Calibri"/>
              </a:rPr>
              <a:t>Sunday</a:t>
            </a:r>
          </a:p>
        </p:txBody>
      </p:sp>
      <p:sp>
        <p:nvSpPr>
          <p:cNvPr id="10" name="OTLSHAPE_TB_00000000000000000000000000000000_TimescaleInterval2"/>
          <p:cNvSpPr txBox="1"/>
          <p:nvPr>
            <p:custDataLst>
              <p:tags r:id="rId27"/>
            </p:custDataLst>
          </p:nvPr>
        </p:nvSpPr>
        <p:spPr>
          <a:xfrm>
            <a:off x="4464035" y="3526472"/>
            <a:ext cx="520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0">
                <a:solidFill>
                  <a:schemeClr val="lt1"/>
                </a:solidFill>
                <a:latin typeface="Calibri"/>
              </a:rPr>
              <a:t>Monday</a:t>
            </a:r>
          </a:p>
        </p:txBody>
      </p:sp>
      <p:sp>
        <p:nvSpPr>
          <p:cNvPr id="12" name="OTLSHAPE_TB_00000000000000000000000000000000_TimescaleInterval3"/>
          <p:cNvSpPr txBox="1"/>
          <p:nvPr>
            <p:custDataLst>
              <p:tags r:id="rId28"/>
            </p:custDataLst>
          </p:nvPr>
        </p:nvSpPr>
        <p:spPr>
          <a:xfrm>
            <a:off x="7855004" y="3526472"/>
            <a:ext cx="50013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0">
                <a:solidFill>
                  <a:schemeClr val="lt1"/>
                </a:solidFill>
                <a:latin typeface="Calibri"/>
              </a:rPr>
              <a:t>Tuesday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29"/>
            </p:custDataLst>
          </p:nvPr>
        </p:nvCxnSpPr>
        <p:spPr>
          <a:xfrm>
            <a:off x="4400496" y="3492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/>
          <p:cNvCxnSpPr/>
          <p:nvPr>
            <p:custDataLst>
              <p:tags r:id="rId30"/>
            </p:custDataLst>
          </p:nvPr>
        </p:nvCxnSpPr>
        <p:spPr>
          <a:xfrm>
            <a:off x="7791466" y="3492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33" name="OTLSHAPE_T_d2e879e156df4937bd34629ad9070de7_Shape"/>
          <p:cNvSpPr/>
          <p:nvPr>
            <p:custDataLst>
              <p:tags r:id="rId31"/>
            </p:custDataLst>
          </p:nvPr>
        </p:nvSpPr>
        <p:spPr>
          <a:xfrm>
            <a:off x="5813439" y="4013200"/>
            <a:ext cx="8509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OTLSHAPE_T_ea9db3e0758c4652a388ad856558334a_Shape"/>
          <p:cNvSpPr/>
          <p:nvPr>
            <p:custDataLst>
              <p:tags r:id="rId32"/>
            </p:custDataLst>
          </p:nvPr>
        </p:nvSpPr>
        <p:spPr>
          <a:xfrm>
            <a:off x="3882470" y="4434925"/>
            <a:ext cx="6311900" cy="203200"/>
          </a:xfrm>
          <a:prstGeom prst="roundRect">
            <a:avLst>
              <a:gd name="adj" fmla="val 10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OTLSHAPE_T_d2e879e156df4937bd34629ad9070de7_ShapePercentage" hidden="1"/>
          <p:cNvSpPr/>
          <p:nvPr>
            <p:custDataLst>
              <p:tags r:id="rId33"/>
            </p:custDataLst>
          </p:nvPr>
        </p:nvSpPr>
        <p:spPr>
          <a:xfrm>
            <a:off x="5813439" y="4013200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4" name="OTLSHAPE_T_ea9db3e0758c4652a388ad856558334a_ShapePercentage" hidden="1"/>
          <p:cNvSpPr/>
          <p:nvPr>
            <p:custDataLst>
              <p:tags r:id="rId34"/>
            </p:custDataLst>
          </p:nvPr>
        </p:nvSpPr>
        <p:spPr>
          <a:xfrm>
            <a:off x="3882470" y="4434925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OTLSHAPE_T_d2e879e156df4937bd34629ad9070de7_Duration" hidden="1"/>
          <p:cNvSpPr txBox="1"/>
          <p:nvPr>
            <p:custDataLst>
              <p:tags r:id="rId35"/>
            </p:custDataLst>
          </p:nvPr>
        </p:nvSpPr>
        <p:spPr>
          <a:xfrm>
            <a:off x="0" y="3936824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/>
              </a:rPr>
              <a:t>0.7 days</a:t>
            </a:r>
          </a:p>
        </p:txBody>
      </p:sp>
      <p:sp>
        <p:nvSpPr>
          <p:cNvPr id="9218" name="OTLSHAPE_T_d2e879e156df4937bd34629ad9070de7_TextPercentage" hidden="1"/>
          <p:cNvSpPr txBox="1"/>
          <p:nvPr>
            <p:custDataLst>
              <p:tags r:id="rId36"/>
            </p:custDataLst>
          </p:nvPr>
        </p:nvSpPr>
        <p:spPr>
          <a:xfrm>
            <a:off x="0" y="4168225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9219" name="OTLSHAPE_T_d2e879e156df4937bd34629ad9070de7_StartDate" hidden="1"/>
          <p:cNvSpPr txBox="1"/>
          <p:nvPr>
            <p:custDataLst>
              <p:tags r:id="rId37"/>
            </p:custDataLst>
          </p:nvPr>
        </p:nvSpPr>
        <p:spPr>
          <a:xfrm>
            <a:off x="0" y="4168225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/>
            </a:endParaRPr>
          </a:p>
        </p:txBody>
      </p:sp>
      <p:sp>
        <p:nvSpPr>
          <p:cNvPr id="9220" name="OTLSHAPE_T_d2e879e156df4937bd34629ad9070de7_EndDate" hidden="1"/>
          <p:cNvSpPr txBox="1"/>
          <p:nvPr>
            <p:custDataLst>
              <p:tags r:id="rId38"/>
            </p:custDataLst>
          </p:nvPr>
        </p:nvSpPr>
        <p:spPr>
          <a:xfrm>
            <a:off x="0" y="4168225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/>
            </a:endParaRPr>
          </a:p>
        </p:txBody>
      </p:sp>
      <p:sp>
        <p:nvSpPr>
          <p:cNvPr id="9221" name="OTLSHAPE_T_d2e879e156df4937bd34629ad9070de7_Title"/>
          <p:cNvSpPr txBox="1"/>
          <p:nvPr>
            <p:custDataLst>
              <p:tags r:id="rId39"/>
            </p:custDataLst>
          </p:nvPr>
        </p:nvSpPr>
        <p:spPr>
          <a:xfrm>
            <a:off x="3493911" y="4021772"/>
            <a:ext cx="2273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200" i="1" spc="-2">
                <a:solidFill>
                  <a:schemeClr val="dk1"/>
                </a:solidFill>
                <a:latin typeface="Calibri"/>
              </a:rPr>
              <a:t>Treatment of cargo holds 2,3, and 5. </a:t>
            </a:r>
          </a:p>
        </p:txBody>
      </p:sp>
      <p:sp>
        <p:nvSpPr>
          <p:cNvPr id="9222" name="OTLSHAPE_T_d2e879e156df4937bd34629ad9070de7_JoinedDate"/>
          <p:cNvSpPr txBox="1"/>
          <p:nvPr>
            <p:custDataLst>
              <p:tags r:id="rId40"/>
            </p:custDataLst>
          </p:nvPr>
        </p:nvSpPr>
        <p:spPr>
          <a:xfrm>
            <a:off x="5813439" y="4216400"/>
            <a:ext cx="1397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2"/>
                </a:solidFill>
                <a:latin typeface="Calibri"/>
              </a:rPr>
              <a:t>Jan 24, 10:00 am - 4:00 pm</a:t>
            </a:r>
          </a:p>
        </p:txBody>
      </p:sp>
      <p:sp>
        <p:nvSpPr>
          <p:cNvPr id="9225" name="OTLSHAPE_T_ea9db3e0758c4652a388ad856558334a_Duration" hidden="1"/>
          <p:cNvSpPr txBox="1"/>
          <p:nvPr>
            <p:custDataLst>
              <p:tags r:id="rId41"/>
            </p:custDataLst>
          </p:nvPr>
        </p:nvSpPr>
        <p:spPr>
          <a:xfrm>
            <a:off x="0" y="4358549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/>
              </a:rPr>
              <a:t>2 days</a:t>
            </a:r>
          </a:p>
        </p:txBody>
      </p:sp>
      <p:sp>
        <p:nvSpPr>
          <p:cNvPr id="9226" name="OTLSHAPE_T_ea9db3e0758c4652a388ad856558334a_TextPercentage" hidden="1"/>
          <p:cNvSpPr txBox="1"/>
          <p:nvPr>
            <p:custDataLst>
              <p:tags r:id="rId42"/>
            </p:custDataLst>
          </p:nvPr>
        </p:nvSpPr>
        <p:spPr>
          <a:xfrm>
            <a:off x="0" y="4589949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9227" name="OTLSHAPE_T_ea9db3e0758c4652a388ad856558334a_StartDate" hidden="1"/>
          <p:cNvSpPr txBox="1"/>
          <p:nvPr>
            <p:custDataLst>
              <p:tags r:id="rId43"/>
            </p:custDataLst>
          </p:nvPr>
        </p:nvSpPr>
        <p:spPr>
          <a:xfrm>
            <a:off x="0" y="4589949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/>
            </a:endParaRPr>
          </a:p>
        </p:txBody>
      </p:sp>
      <p:sp>
        <p:nvSpPr>
          <p:cNvPr id="9228" name="OTLSHAPE_T_ea9db3e0758c4652a388ad856558334a_EndDate" hidden="1"/>
          <p:cNvSpPr txBox="1"/>
          <p:nvPr>
            <p:custDataLst>
              <p:tags r:id="rId44"/>
            </p:custDataLst>
          </p:nvPr>
        </p:nvSpPr>
        <p:spPr>
          <a:xfrm>
            <a:off x="0" y="4589949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/>
            </a:endParaRPr>
          </a:p>
        </p:txBody>
      </p:sp>
      <p:sp>
        <p:nvSpPr>
          <p:cNvPr id="9229" name="OTLSHAPE_T_ea9db3e0758c4652a388ad856558334a_JoinedDate"/>
          <p:cNvSpPr txBox="1"/>
          <p:nvPr>
            <p:custDataLst>
              <p:tags r:id="rId45"/>
            </p:custDataLst>
          </p:nvPr>
        </p:nvSpPr>
        <p:spPr>
          <a:xfrm>
            <a:off x="3882470" y="4638125"/>
            <a:ext cx="172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2">
                <a:solidFill>
                  <a:schemeClr val="dk2"/>
                </a:solidFill>
                <a:latin typeface="Calibri"/>
              </a:rPr>
              <a:t>Jan 23, 8:20 pm - Jan 25, 4:57 pm</a:t>
            </a:r>
          </a:p>
        </p:txBody>
      </p:sp>
      <p:sp>
        <p:nvSpPr>
          <p:cNvPr id="9230" name="OTLSHAPE_T_ea9db3e0758c4652a388ad856558334a_Title"/>
          <p:cNvSpPr txBox="1"/>
          <p:nvPr>
            <p:custDataLst>
              <p:tags r:id="rId46"/>
            </p:custDataLst>
          </p:nvPr>
        </p:nvSpPr>
        <p:spPr>
          <a:xfrm>
            <a:off x="5816578" y="4443497"/>
            <a:ext cx="2438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i="1" spc="-4">
                <a:solidFill>
                  <a:schemeClr val="dk1"/>
                </a:solidFill>
                <a:latin typeface="Calibri"/>
              </a:rPr>
              <a:t>First Officer on board with security unit </a:t>
            </a:r>
          </a:p>
        </p:txBody>
      </p:sp>
      <p:sp>
        <p:nvSpPr>
          <p:cNvPr id="9192" name="OTLSHAPE_M_fc36c15839fb44548897ed3370f21469_Shape"/>
          <p:cNvSpPr/>
          <p:nvPr>
            <p:custDataLst>
              <p:tags r:id="rId47"/>
            </p:custDataLst>
          </p:nvPr>
        </p:nvSpPr>
        <p:spPr>
          <a:xfrm rot="16200000">
            <a:off x="2217465" y="204999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5" name="OTLSHAPE_M_a2981fda5f9e43769b0bde74afdcea51_Shape"/>
          <p:cNvSpPr/>
          <p:nvPr>
            <p:custDataLst>
              <p:tags r:id="rId48"/>
            </p:custDataLst>
          </p:nvPr>
        </p:nvSpPr>
        <p:spPr>
          <a:xfrm rot="16200000">
            <a:off x="2947466" y="251523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1" name="OTLSHAPE_M_9489c868fd79444992b3da8e1548c402_Shape"/>
          <p:cNvSpPr/>
          <p:nvPr>
            <p:custDataLst>
              <p:tags r:id="rId49"/>
            </p:custDataLst>
          </p:nvPr>
        </p:nvSpPr>
        <p:spPr>
          <a:xfrm>
            <a:off x="3130008" y="323850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6" name="OTLSHAPE_M_c9f59256cc674729858f980ec1cbc3c9_Shape"/>
          <p:cNvSpPr/>
          <p:nvPr>
            <p:custDataLst>
              <p:tags r:id="rId50"/>
            </p:custDataLst>
          </p:nvPr>
        </p:nvSpPr>
        <p:spPr>
          <a:xfrm>
            <a:off x="5628494" y="3238500"/>
            <a:ext cx="228600" cy="2540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09" name="OTLSHAPE_M_55e29b31c97e453ca0fa6865a60cb541_Shape"/>
          <p:cNvSpPr/>
          <p:nvPr>
            <p:custDataLst>
              <p:tags r:id="rId51"/>
            </p:custDataLst>
          </p:nvPr>
        </p:nvSpPr>
        <p:spPr>
          <a:xfrm rot="16200000">
            <a:off x="6303113" y="2024592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2" name="OTLSHAPE_M_d81dc2ac1c314a5bb54df6d0946a7af8_Shape"/>
          <p:cNvSpPr/>
          <p:nvPr>
            <p:custDataLst>
              <p:tags r:id="rId52"/>
            </p:custDataLst>
          </p:nvPr>
        </p:nvSpPr>
        <p:spPr>
          <a:xfrm>
            <a:off x="6370268" y="3238500"/>
            <a:ext cx="228600" cy="254000"/>
          </a:xfrm>
          <a:prstGeom prst="up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5" name="OTLSHAPE_M_0fae97a31c5d43978ebc80a53e47a5e0_Shape"/>
          <p:cNvSpPr/>
          <p:nvPr>
            <p:custDataLst>
              <p:tags r:id="rId53"/>
            </p:custDataLst>
          </p:nvPr>
        </p:nvSpPr>
        <p:spPr>
          <a:xfrm rot="16200000">
            <a:off x="9128920" y="111950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2" name="OTLSHAPE_M_1b2d27cdd5754991959bd0608e912e78_Shape"/>
          <p:cNvSpPr/>
          <p:nvPr>
            <p:custDataLst>
              <p:tags r:id="rId54"/>
            </p:custDataLst>
          </p:nvPr>
        </p:nvSpPr>
        <p:spPr>
          <a:xfrm rot="16200000">
            <a:off x="9614018" y="1584748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5" name="OTLSHAPE_M_1acb667c12d944a6a174e94b21989b9e_Shape"/>
          <p:cNvSpPr/>
          <p:nvPr>
            <p:custDataLst>
              <p:tags r:id="rId55"/>
            </p:custDataLst>
          </p:nvPr>
        </p:nvSpPr>
        <p:spPr>
          <a:xfrm rot="16200000">
            <a:off x="9811824" y="2049992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8" name="OTLSHAPE_M_d702ab5cf04a4c23b959ccd485e5b57e_Shape"/>
          <p:cNvSpPr/>
          <p:nvPr>
            <p:custDataLst>
              <p:tags r:id="rId56"/>
            </p:custDataLst>
          </p:nvPr>
        </p:nvSpPr>
        <p:spPr>
          <a:xfrm rot="16200000">
            <a:off x="10216857" y="2515235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2" name="OTLSHAPE_M_6d73ca754abb4ee59956a182dca79aa4_Shape"/>
          <p:cNvSpPr/>
          <p:nvPr>
            <p:custDataLst>
              <p:tags r:id="rId57"/>
            </p:custDataLst>
          </p:nvPr>
        </p:nvSpPr>
        <p:spPr>
          <a:xfrm>
            <a:off x="10199238" y="3238500"/>
            <a:ext cx="228600" cy="254000"/>
          </a:xfrm>
          <a:prstGeom prst="plus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M_fc36c15839fb44548897ed3370f21469_Title"/>
          <p:cNvSpPr txBox="1"/>
          <p:nvPr>
            <p:custDataLst>
              <p:tags r:id="rId58"/>
            </p:custDataLst>
          </p:nvPr>
        </p:nvSpPr>
        <p:spPr>
          <a:xfrm>
            <a:off x="2415585" y="1931670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SS Huyendo in harbor</a:t>
            </a:r>
          </a:p>
        </p:txBody>
      </p:sp>
      <p:sp>
        <p:nvSpPr>
          <p:cNvPr id="9191" name="OTLSHAPE_M_fc36c15839fb44548897ed3370f21469_Date"/>
          <p:cNvSpPr txBox="1"/>
          <p:nvPr>
            <p:custDataLst>
              <p:tags r:id="rId59"/>
            </p:custDataLst>
          </p:nvPr>
        </p:nvSpPr>
        <p:spPr>
          <a:xfrm>
            <a:off x="2415585" y="2127589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8:20 am</a:t>
            </a:r>
          </a:p>
        </p:txBody>
      </p:sp>
      <p:sp>
        <p:nvSpPr>
          <p:cNvPr id="9193" name="OTLSHAPE_M_a2981fda5f9e43769b0bde74afdcea51_Title"/>
          <p:cNvSpPr txBox="1"/>
          <p:nvPr>
            <p:custDataLst>
              <p:tags r:id="rId60"/>
            </p:custDataLst>
          </p:nvPr>
        </p:nvSpPr>
        <p:spPr>
          <a:xfrm>
            <a:off x="3145586" y="2396913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Inspectors board</a:t>
            </a:r>
          </a:p>
        </p:txBody>
      </p:sp>
      <p:sp>
        <p:nvSpPr>
          <p:cNvPr id="9194" name="OTLSHAPE_M_a2981fda5f9e43769b0bde74afdcea51_Date"/>
          <p:cNvSpPr txBox="1"/>
          <p:nvPr>
            <p:custDataLst>
              <p:tags r:id="rId61"/>
            </p:custDataLst>
          </p:nvPr>
        </p:nvSpPr>
        <p:spPr>
          <a:xfrm>
            <a:off x="3145586" y="2592832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1:30 pm</a:t>
            </a:r>
          </a:p>
        </p:txBody>
      </p:sp>
      <p:sp>
        <p:nvSpPr>
          <p:cNvPr id="9199" name="OTLSHAPE_M_9489c868fd79444992b3da8e1548c402_Title"/>
          <p:cNvSpPr txBox="1"/>
          <p:nvPr>
            <p:custDataLst>
              <p:tags r:id="rId62"/>
            </p:custDataLst>
          </p:nvPr>
        </p:nvSpPr>
        <p:spPr>
          <a:xfrm>
            <a:off x="2729027" y="286215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Pesticides ordered</a:t>
            </a:r>
          </a:p>
        </p:txBody>
      </p:sp>
      <p:sp>
        <p:nvSpPr>
          <p:cNvPr id="9200" name="OTLSHAPE_M_9489c868fd79444992b3da8e1548c402_Date"/>
          <p:cNvSpPr txBox="1"/>
          <p:nvPr>
            <p:custDataLst>
              <p:tags r:id="rId63"/>
            </p:custDataLst>
          </p:nvPr>
        </p:nvSpPr>
        <p:spPr>
          <a:xfrm>
            <a:off x="3032303" y="30580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3:49 pm</a:t>
            </a:r>
          </a:p>
        </p:txBody>
      </p:sp>
      <p:sp>
        <p:nvSpPr>
          <p:cNvPr id="9202" name="OTLSHAPE_M_c9f59256cc674729858f980ec1cbc3c9_Title"/>
          <p:cNvSpPr txBox="1"/>
          <p:nvPr>
            <p:custDataLst>
              <p:tags r:id="rId64"/>
            </p:custDataLst>
          </p:nvPr>
        </p:nvSpPr>
        <p:spPr>
          <a:xfrm>
            <a:off x="5160033" y="2396913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Pesticide unit boards</a:t>
            </a:r>
          </a:p>
        </p:txBody>
      </p:sp>
      <p:sp>
        <p:nvSpPr>
          <p:cNvPr id="9203" name="OTLSHAPE_M_c9f59256cc674729858f980ec1cbc3c9_Date"/>
          <p:cNvSpPr txBox="1"/>
          <p:nvPr>
            <p:custDataLst>
              <p:tags r:id="rId65"/>
            </p:custDataLst>
          </p:nvPr>
        </p:nvSpPr>
        <p:spPr>
          <a:xfrm>
            <a:off x="5533730" y="2592832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9:30 am</a:t>
            </a:r>
          </a:p>
        </p:txBody>
      </p:sp>
      <p:sp>
        <p:nvSpPr>
          <p:cNvPr id="9207" name="OTLSHAPE_M_55e29b31c97e453ca0fa6865a60cb541_Title"/>
          <p:cNvSpPr txBox="1"/>
          <p:nvPr>
            <p:custDataLst>
              <p:tags r:id="rId66"/>
            </p:custDataLst>
          </p:nvPr>
        </p:nvSpPr>
        <p:spPr>
          <a:xfrm>
            <a:off x="6501233" y="1906270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>
                <a:solidFill>
                  <a:schemeClr val="dk1"/>
                </a:solidFill>
                <a:latin typeface="Calibri Light"/>
              </a:rPr>
              <a:t>Toxic warnings posted</a:t>
            </a:r>
          </a:p>
        </p:txBody>
      </p:sp>
      <p:sp>
        <p:nvSpPr>
          <p:cNvPr id="9208" name="OTLSHAPE_M_55e29b31c97e453ca0fa6865a60cb541_Date"/>
          <p:cNvSpPr txBox="1"/>
          <p:nvPr>
            <p:custDataLst>
              <p:tags r:id="rId67"/>
            </p:custDataLst>
          </p:nvPr>
        </p:nvSpPr>
        <p:spPr>
          <a:xfrm>
            <a:off x="6501233" y="2102189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1:15 pm</a:t>
            </a:r>
          </a:p>
        </p:txBody>
      </p:sp>
      <p:sp>
        <p:nvSpPr>
          <p:cNvPr id="9210" name="OTLSHAPE_M_d81dc2ac1c314a5bb54df6d0946a7af8_Title"/>
          <p:cNvSpPr txBox="1"/>
          <p:nvPr>
            <p:custDataLst>
              <p:tags r:id="rId68"/>
            </p:custDataLst>
          </p:nvPr>
        </p:nvSpPr>
        <p:spPr>
          <a:xfrm>
            <a:off x="5879731" y="2862157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 Light"/>
              </a:rPr>
              <a:t>Pesticide unit departs</a:t>
            </a:r>
          </a:p>
        </p:txBody>
      </p:sp>
      <p:sp>
        <p:nvSpPr>
          <p:cNvPr id="9211" name="OTLSHAPE_M_d81dc2ac1c314a5bb54df6d0946a7af8_Date"/>
          <p:cNvSpPr txBox="1"/>
          <p:nvPr>
            <p:custDataLst>
              <p:tags r:id="rId69"/>
            </p:custDataLst>
          </p:nvPr>
        </p:nvSpPr>
        <p:spPr>
          <a:xfrm>
            <a:off x="6272563" y="30580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2:45 pm</a:t>
            </a:r>
          </a:p>
        </p:txBody>
      </p:sp>
      <p:sp>
        <p:nvSpPr>
          <p:cNvPr id="9213" name="OTLSHAPE_M_0fae97a31c5d43978ebc80a53e47a5e0_Title"/>
          <p:cNvSpPr txBox="1"/>
          <p:nvPr>
            <p:custDataLst>
              <p:tags r:id="rId70"/>
            </p:custDataLst>
          </p:nvPr>
        </p:nvSpPr>
        <p:spPr>
          <a:xfrm>
            <a:off x="9327041" y="1001183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Security guard reports fumes</a:t>
            </a:r>
          </a:p>
        </p:txBody>
      </p:sp>
      <p:sp>
        <p:nvSpPr>
          <p:cNvPr id="9214" name="OTLSHAPE_M_0fae97a31c5d43978ebc80a53e47a5e0_Date"/>
          <p:cNvSpPr txBox="1"/>
          <p:nvPr>
            <p:custDataLst>
              <p:tags r:id="rId71"/>
            </p:custDataLst>
          </p:nvPr>
        </p:nvSpPr>
        <p:spPr>
          <a:xfrm>
            <a:off x="9327041" y="1197102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9:15 am</a:t>
            </a:r>
          </a:p>
        </p:txBody>
      </p:sp>
      <p:sp>
        <p:nvSpPr>
          <p:cNvPr id="9120" name="OTLSHAPE_M_1b2d27cdd5754991959bd0608e912e78_Title"/>
          <p:cNvSpPr txBox="1"/>
          <p:nvPr>
            <p:custDataLst>
              <p:tags r:id="rId72"/>
            </p:custDataLst>
          </p:nvPr>
        </p:nvSpPr>
        <p:spPr>
          <a:xfrm>
            <a:off x="9812138" y="1466427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Captain orders aeration</a:t>
            </a:r>
          </a:p>
        </p:txBody>
      </p:sp>
      <p:sp>
        <p:nvSpPr>
          <p:cNvPr id="9121" name="OTLSHAPE_M_1b2d27cdd5754991959bd0608e912e78_Date"/>
          <p:cNvSpPr txBox="1"/>
          <p:nvPr>
            <p:custDataLst>
              <p:tags r:id="rId73"/>
            </p:custDataLst>
          </p:nvPr>
        </p:nvSpPr>
        <p:spPr>
          <a:xfrm>
            <a:off x="9812138" y="166234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12:41 pm</a:t>
            </a:r>
          </a:p>
        </p:txBody>
      </p:sp>
      <p:sp>
        <p:nvSpPr>
          <p:cNvPr id="9123" name="OTLSHAPE_M_1acb667c12d944a6a174e94b21989b9e_Title"/>
          <p:cNvSpPr txBox="1"/>
          <p:nvPr>
            <p:custDataLst>
              <p:tags r:id="rId74"/>
            </p:custDataLst>
          </p:nvPr>
        </p:nvSpPr>
        <p:spPr>
          <a:xfrm>
            <a:off x="10009944" y="1931670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 Light"/>
              </a:rPr>
              <a:t>Doctor boards</a:t>
            </a:r>
          </a:p>
        </p:txBody>
      </p:sp>
      <p:sp>
        <p:nvSpPr>
          <p:cNvPr id="9124" name="OTLSHAPE_M_1acb667c12d944a6a174e94b21989b9e_Date"/>
          <p:cNvSpPr txBox="1"/>
          <p:nvPr>
            <p:custDataLst>
              <p:tags r:id="rId75"/>
            </p:custDataLst>
          </p:nvPr>
        </p:nvSpPr>
        <p:spPr>
          <a:xfrm>
            <a:off x="10009944" y="2127589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2:05 pm</a:t>
            </a:r>
          </a:p>
        </p:txBody>
      </p:sp>
      <p:sp>
        <p:nvSpPr>
          <p:cNvPr id="9126" name="OTLSHAPE_M_d702ab5cf04a4c23b959ccd485e5b57e_Title"/>
          <p:cNvSpPr txBox="1"/>
          <p:nvPr>
            <p:custDataLst>
              <p:tags r:id="rId76"/>
            </p:custDataLst>
          </p:nvPr>
        </p:nvSpPr>
        <p:spPr>
          <a:xfrm>
            <a:off x="10414977" y="2396913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 Light"/>
              </a:rPr>
              <a:t>First Officer leaves vessel</a:t>
            </a:r>
          </a:p>
        </p:txBody>
      </p:sp>
      <p:sp>
        <p:nvSpPr>
          <p:cNvPr id="9127" name="OTLSHAPE_M_d702ab5cf04a4c23b959ccd485e5b57e_Date"/>
          <p:cNvSpPr txBox="1"/>
          <p:nvPr>
            <p:custDataLst>
              <p:tags r:id="rId77"/>
            </p:custDataLst>
          </p:nvPr>
        </p:nvSpPr>
        <p:spPr>
          <a:xfrm>
            <a:off x="10414977" y="2592832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4:57 pm</a:t>
            </a:r>
          </a:p>
        </p:txBody>
      </p:sp>
      <p:sp>
        <p:nvSpPr>
          <p:cNvPr id="9129" name="OTLSHAPE_M_6d73ca754abb4ee59956a182dca79aa4_Title"/>
          <p:cNvSpPr txBox="1"/>
          <p:nvPr>
            <p:custDataLst>
              <p:tags r:id="rId78"/>
            </p:custDataLst>
          </p:nvPr>
        </p:nvSpPr>
        <p:spPr>
          <a:xfrm>
            <a:off x="9697758" y="2862157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 Light"/>
              </a:rPr>
              <a:t>Checked into hospital </a:t>
            </a:r>
          </a:p>
        </p:txBody>
      </p:sp>
      <p:sp>
        <p:nvSpPr>
          <p:cNvPr id="9131" name="OTLSHAPE_M_6d73ca754abb4ee59956a182dca79aa4_Date"/>
          <p:cNvSpPr txBox="1"/>
          <p:nvPr>
            <p:custDataLst>
              <p:tags r:id="rId79"/>
            </p:custDataLst>
          </p:nvPr>
        </p:nvSpPr>
        <p:spPr>
          <a:xfrm>
            <a:off x="10101533" y="3058075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accent6"/>
                </a:solidFill>
                <a:latin typeface="Calibri"/>
              </a:rPr>
              <a:t>5:51 pm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711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Sb2FkbWFwIiwiVmVyc2lvbiI6eyIkaWQiOiIyIiwiVmVyc2lvbiI6IjMuNi4xIiwiT3JpZ2luYWxBc3NlbWJseVZlcnNpb24iOiIzLjEwLjAzLjAwIiwiRWRpdGlvbiI6IlBybyIsIkxhc3RTYXZlZEVkaXRpb24iOjMsIklzUGx1c0VkaXRpb24iOnRydWUsIklzUHJvRWRpdGlvbiI6dHJ1ZX0sIkVmZmVjdCI6MSwiU3R5bGUiOnsiJGlkIjoiMyIsIlRpbWViYW5kU3R5bGUiOnsiJGlkIjoiNCIsIlNjYWxlTWFya2luZyI6MCwiU2hhcGUiOjEzLCJTaGFwZVN0eWxlIjp7IiRpZCI6IjUiLCJNYXJnaW4iOnsiJGlkIjoiNiIsIlRvcCI6MC4wLCJMZWZ0IjoxMC4wLCJSaWdodCI6MTAuMCwiQm90dG9tIjowLjB9LCJQYWRkaW5nIjp7IiRpZCI6IjciLCJUb3AiOjUuMCwiTGVmdCI6MTMuMCwiUmlnaHQiOjEzLjAsIkJvdHRvbSI6NS4wfSwiQmFja2dyb3VuZCI6eyIkaWQiOiI4IiwiQ29sb3IiOnsiJGlkIjoiOSIsIkEiOjI1NSwiUiI6MjQxLCJHIjo2NSwiQiI6Mz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yZWYiOiI4In0sIklzVmlzaWJsZSI6dHJ1ZSwiV2lkdGgiOjg1OC4wLCJIZWlnaHQiOjMwLjAsIkJvcmRlclN0eWxlIjpudWxsLCJQYXJlbnRTdHlsZSI6bnVsbH0sIkJvdHRvbVRpZXJTaGFwZVN0eWxlIjp7IiRpZCI6IjE0IiwiTWFyZ2luIjp7IiRyZWYiOiI2In0sIlBhZGRpbmciOnsiJHJlZiI6IjcifSwiQmFja2dyb3VuZCI6eyIkcmVmIjoiOCJ9LCJJc1Zpc2libGUiOnRydWUsIldpZHRoIjo4NTguMCwiSGVpZ2h0IjozMC4wLCJCb3JkZXJTdHlsZSI6bnVsbCwiUGFyZW50U3R5bGUiOm51bGx9LCJSaWdodEVuZENhcHNTdHlsZSI6eyIkaWQiOiIxNSIsIkZvbnRTZXR0aW5ncyI6eyIkaWQiOiIxNiIsIkZvbnRTaXplIjoxOCwiRm9udE5hbWUiOiJDYWxpYnJpIiwiSXNCb2xkIjp0cnVlLCJJc0l0YWxpYyI6ZmFsc2UsIklzVW5kZXJsaW5lZCI6ZmFsc2UsIlBhcmVudFN0eWxlIjpudWxsfSwiQXV0b1NpemUiOjAsIkZvcmVncm91bmQiOnsiJGlkIjoiMTciLCJDb2xvciI6eyIkaWQiOiIxOCIsIkEiOjI1NSwiUiI6OTQsIkciOjIwNCwiQiI6MjQz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AuMCwiQm90dG9tIjowLjB9LCJQYWRkaW5nIjp7IiRpZCI6IjIwIiwiVG9wIjowLjAsIkxlZnQiOjAuMCwiUmlnaHQiOjAuMCwiQm90dG9tIjowLjB9LCJCYWNrZ3JvdW5kIjp7IiRpZCI6IjIxIiwiQ29sb3IiOnsiJGlkIjoiMjIiLCJBIjo4OSwiUiI6MCwiRyI6MCwiQiI6MH19LCJJc1Zpc2libGUiOmZhbHNlLCJXaWR0aCI6MC4wLCJIZWlnaHQiOjAuMCwiQm9yZGVyU3R5bGUiOm51bGwsIlBhcmVudFN0eWxlIjpudWxsfSwiTGVmdEVuZENhcHNTdHlsZSI6eyIkaWQiOiIyMyIsIkZvbnRTZXR0aW5ncyI6eyIkaWQiOiIyNCIsIkZvbnRTaXplIjoxOCwiRm9udE5hbWUiOiJDYWxpYnJpIiwiSXNCb2xkIjp0cnVlLCJJc0l0YWxpYyI6ZmFsc2UsIklzVW5kZXJsaW5lZCI6ZmFsc2UsIlBhcmVudFN0eWxlIjpudWxsfSwiQXV0b1NpemUiOjAsIkZvcmVncm91bmQiOnsiJGlkIjoiMjUiLCJDb2xvciI6eyIkaWQiOiIyNiIsIkEiOjI1NSwiUiI6OTQsIkciOjIwNCwiQiI6MjQzfX0sIk1heFdpZHRoIjoiSW5maW5pdHkiLCJNYXhIZWlnaHQiOiJJbmZpbml0eSIsIlNtYXJ0Rm9yZWdyb3VuZElzQWN0aXZlIjpmYWxzZSwiSG9yaXpvbnRhbEFsaWdubWVudCI6MCwiVmVydGljYWxBbGlnbm1lbnQiOjAsIlNtYXJ0Rm9yZWdyb3VuZCI6bnVsbCwiQmFja2dyb3VuZEZpbGxUeXBlIjowLCJNYXJnaW4iOnsiJGlkIjoiMjciLCJUb3AiOjAuMCwiTGVmdCI6MjAuMCwiUmlnaHQiOjAuMCwiQm90dG9tIjowLjB9LCJQYWRkaW5nIjp7IiRpZCI6IjI4IiwiVG9wIjowLjAsIkxlZnQiOjAuMCwiUmlnaHQiOjAuMCwiQm90dG9tIjowLjB9LCJCYWNrZ3JvdW5kIjp7IiRpZCI6IjI5IiwiQ29sb3IiOnsiJHJlZiI6IjIyIn19LCJJc1Zpc2libGUiOmZhbHNlLCJXaWR0aCI6MC4wLCJIZWlnaHQiOjAuMCwiQm9yZGVyU3R5bGUiOm51bGwsIlBhcmVudFN0eWxlIjpudWxsfSwiVG9kYXlUZXh0U3R5bGUiOnsiJGlkIjoiMzAiLCJGb250U2V0dGluZ3MiOnsiJGlkIjoiMzEiLCJGb250U2l6ZSI6MTIsIkZvbnROYW1lIjoiQ2FsaWJyaSIsIklzQm9sZCI6ZmFsc2UsIklzSXRhbGljIjpmYWxzZSwiSXNVbmRlcmxpbmVkIjpmYWxzZSwiUGFyZW50U3R5bGUiOm51bGx9LCJBdXRvU2l6ZSI6MCwiRm9yZWdyb3VuZCI6eyIkaWQiOiIzMiIsIkNvbG9yIjp7IiRpZCI6Ij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HJlZiI6IjIyIn19LCJJc1Zpc2libGUiOnRydWUsIldpZHRoIjowLjAsIkhlaWdodCI6MC4wLCJCb3JkZXJTdHlsZSI6bnVsbCwiUGFyZW50U3R5bGUiOm51bGx9LCJUb2RheU1hcmtlcl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I1NSwiRyI6MCwiQiI6MH19LCJJc1Zpc2libGUiOnRydWUsIldpZHRoIjowLjAsIkhlaWdodCI6MC4wLCJCb3JkZXJTdHlsZSI6bnVsbCwiUGFyZW50U3R5bGUiOm51bGx9LCJTY2FsZVN0eWxlIjp7IiRpZCI6IjQyIiwiU2hhcGUiOjQsIlNob3dTZWdtZW50U2VwYXJhdG9ycyI6dHJ1ZSwiU2VnbWVudFNlcGFyYXRvck9wYWNpdHkiOjMwLCJIYXNCZWVuVmlzaWJsZUJlZm9yZSI6dHJ1ZS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4wLCJMZWZ0Ijo1LjAsIlJpZ2h0IjowLjAsIkJvdHRvbSI6MC4wfSwiUGFkZGluZyI6eyIkaWQiOiI0NyIsIlRvcCI6MC4wLCJMZWZ0IjowLjAsIlJpZ2h0IjowLjAsIkJvdHRvbSI6MC4wfSwiQmFja2dyb3VuZCI6eyIkaWQiOiI0OCIsIkNvbG9yIjp7IiRyZWYiOiIyMiJ9fSwiSXNWaXNpYmxlIjp0cnVlLCJXaWR0aCI6MC4wLCJIZWlnaHQiOjAuMCwiQm9yZGVyU3R5bGUiOm51bGwsIlBhcmVudFN0eWxlIjpudWxsfSwiU2luZ2xlU2NhbGVTaGFwZVN0eWxlIjp7IiRpZCI6IjQ5IiwiU2hhcGUiOjQsIkhlaWdodCI6MzAuMH0sIk1pZGRsZVRpZXJTY2FsZVN0eWxlIjp7IiRpZCI6IjUwIiwiU2hhcGUiOjQsIlNob3dTZWdtZW50U2VwYXJhdG9ycyI6dHJ1ZSwiU2VnbWVudFNlcGFyYXRvck9wYWNpdHkiOjMwLCJIYXNCZWVuVmlzaWJsZUJlZm9yZSI6ZmFsc2UsIkZvbnRTZXR0aW5ncyI6eyIkaWQiOiI1MSIsIkZvbnRTaXplIjoxMiwiRm9udE5hbWUiOiJDYWxpYnJp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JvdHRvbVRpZXJTY2FsZVN0eWxlIjp7IiRpZCI6IjUyIiwiU2hhcGUiOjQsIlNob3dTZWdtZW50U2VwYXJhdG9ycyI6dHJ1ZSwiU2VnbWVudFNlcGFyYXRvck9wYWNpdHkiOjMwLCJIYXNCZWVuVmlzaWJsZUJlZm9yZSI6ZmFsc2UsIkZvbnRTZXR0aW5ncyI6eyIkaWQiOiI1MyIsIkZvbnRTaXplIjoxMiwiRm9udE5hbWUiOiJDYWxpYnJp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VsYXBzZWRUaW1lQmFja2dyb3VuZCI6eyIkaWQiOiI1NCIsIkNvbG9yIjp7IiRpZCI6IjU1IiwiQSI6NzcsIlIiOjI1NSwiRyI6MCwiQiI6MH19LCJBcHBlbmRZZWFyT25ZZWFyQ2hhbmdlIjp0cnVlLCJFbGFwc2VkVGltZUZvcm1hdCI6MCwiVG9kYXlNYXJrZXJQb3NpdGlvbiI6MywiUXVpY2tQb3NpdGlvbiI6MywiQWJzb2x1dGVQb3NpdGlvbiI6MjcwLjAsIk1hcmdpbiI6eyIkaWQiOiI1NiIsIlRvcCI6MC4wLCJMZWZ0IjoxMC4wLCJSaWdodCI6MTAuMCwiQm90dG9tIjowLjB9LCJQYWRkaW5nIjp7IiRpZCI6IjU3IiwiVG9wIjowLjAsIkxlZnQiOjAuMCwiUmlnaHQiOjAuMCwiQm90dG9tIjowLjB9LCJCYWNrZ3JvdW5kIjp7IiRpZCI6IjU4IiwiQ29sb3IiOnsiJGlkIjoiNTkiLCJBIjoyNTUsIlIiOjExNSwiRyI6MTE1LCJCIjoxMTV9fSwiSXNWaXNpYmxlIjp0cnVlLCJXaWR0aCI6MC4wLCJIZWlnaHQiOjAuMCwiQm9yZGVyU3R5bGUiOm51bGwsIlBhcmVudFN0eWxlIjpudWxsfSwiRGVmYXVsdE1pbGVzdG9uZVN0eWxlIjp7IiRpZCI6IjYwIiwiU2hhcGUiOjAsIkNvbm5lY3Rvck1hcmdpbiI6eyIkaWQiOiI2MSIsIlRvcCI6MC4wLCJMZWZ0IjoyLjAsIlJpZ2h0IjoyLjAsIkJvdHRvbSI6MC4wfSwiQ29ubmVjdG9yU3R5bGUiOnsiJGlkIjoiNjIiLCJMaW5lQ29sb3IiOnsiJGlkIjoiNjMiLCIkdHlwZSI6Ik5MUkUuQ29tbW9uLkRvbS5Tb2xpZENvbG9yQnJ1c2gsIE5MUkUuQ29tbW9uIiwiQ29sb3IiOnsiJGlkIjoiNjQiLCJBIjoyNTUsIlIiOjMxLCJHIjo3MywiQiI6MTI2fX0sIkxpbmVXZWlnaHQiOjEuMCwiTGluZVR5cGUiOjAsIlBhcmVudFN0eWxlIjpudWxsfSwiSXNCZWxvd1RpbWViYW5kIjpmYWxzZSwiUG9zaXRpb25PblRhc2siOjAsIkhpZGVEYXRlIjpmYWxzZSwiU2hhcGVTaXplIjoxLCJTcGFjaW5nIjoyLjAsIlBhZGRpbmciOnsiJGlkIjoiNjUiLCJUb3AiOjcuMCwiTGVmdCI6My4wLCJSaWdodCI6MC4wLCJCb3R0b20iOjIuMH0sIlNoYXBlU3R5bGUiOnsiJGlkIjoiNjYiLCJNYXJnaW4iOnsiJGlkIjoiNjciLCJUb3AiOjAuMCwiTGVmdCI6MC4wLCJSaWdodCI6MC4wLCJCb3R0b20iOjAuMH0sIlBhZGRpbmciOnsiJGlkIjoiNjgiLCJUb3AiOjAuMCwiTGVmdCI6MC4wLCJSaWdodCI6MC4wLCJCb3R0b20iOjAuMH0sIkJhY2tncm91bmQiOnsiJGlkIjoiNjkiLCJDb2xvciI6eyIkaWQiOiI3MCIsIkEiOjI1NSwiUiI6MCwiRyI6MTE0LCJCIjoxODh9fSwiSXNWaXNpYmxlIjp0cnVlLCJXaWR0aCI6MTguMCwiSGVpZ2h0IjoyMC4wLCJCb3JkZXJTdHlsZSI6eyIkaWQiOiI3MSIsIkxpbmVDb2xvciI6eyIkaWQiOiI3MiIsIiR0eXBlIjoiTkxSRS5Db21tb24uRG9tLlNvbGlkQ29sb3JCcnVzaCwgTkxSRS5Db21tb24iLCJDb2xvciI6eyIkaWQiOiI3MyIsIkEiOjI1NSwiUiI6MjU1LCJHIjowLCJCIjowfX0sIkxpbmVXZWlnaHQiOjAuMCwiTGluZVR5cGUiOjAsIlBhcmVudFN0eWxlIjpudWxsfSwiUGFyZW50U3R5bGUiOm51bGx9LCJUaXRsZVN0eWxlIjp7IiRpZCI6Ijc0IiwiRm9udFNldHRpbmdzIjp7IiRpZCI6Ijc1IiwiRm9udFNpemUiOjExLCJGb250TmFtZSI6IkNhbGlicmkgTGlnaHQiLCJJc0JvbGQiOmZhbHNlLCJJc0l0YWxpYyI6ZmFsc2UsIklzVW5kZXJsaW5lZCI6ZmFsc2UsIlBhcmVudFN0eWxlIjpudWxsfSwiQXV0b1NpemUiOjAsIkZvcmVncm91bmQiOnsiJGlkIjoiNzYiLCJDb2xvciI6eyIkaWQiOiI3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yZWYiOiIyMiJ9fSwiSXNWaXNpYmxlIjp0cnVlLCJXaWR0aCI6MC4wLCJIZWlnaHQiOjAuMCwiQm9yZGVyU3R5bGUiOm51bGwsIlBhcmVudFN0eWxlIjpudWxsfSwiRGF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jQxLCJHIjo2NSwiQiI6MzZ9fSwiTWF4V2lkdGgiOjIwMC4wLCJNYXhIZWlnaHQiOiJJbmZpbml0eSIsIlNtYXJ0Rm9yZWdyb3VuZElzQWN0aXZlIjpmYWxzZSwiSG9yaXpvbnRhbEFsaWdubWVudCI6MCwiVmVydGljYWxBbGlnbm1lbnQiOjAsIlNtYXJ0Rm9yZWdyb3VuZCI6bnVsbCwiQmFja2dyb3VuZEZpbGxUeXBlIjowLCJNYXJnaW4iOnsiJGlkIjoiODUiLCJUb3AiOjAuMCwiTGVmdCI6MC4wLCJSaWdodCI6MC4wLCJCb3R0b20iOjAuMH0sIlBhZGRpbmciOnsiJGlkIjoiODYiLCJUb3AiOjAuMCwiTGVmdCI6MC4wLCJSaWdodCI6MC4wLCJCb3R0b20iOjAuMH0sIkJhY2tncm91bmQiOnsiJGlkIjoiODciLCJDb2xvciI6eyIkcmVmIjoiMjIifX0sIklzVmlzaWJsZSI6dHJ1ZSwiV2lkdGgiOjAuMCwiSGVpZ2h0IjowLjAsIkJvcmRlclN0eWxlIjpudWxsLCJQYXJlbnRTdHlsZSI6bnVsbH0sIkRhdGVGb3JtYXQiOnsiJGlkIjoiODgiLCJGb3JtYXRTdHJpbmciOiJNTU0gZCIsIlNlcGFyYXRvciI6Ii8iLCJVc2VJbnRlcm5hdGlvbmFsRGF0ZUZvcm1hdCI6ZmFsc2UsIkRhdGVJc1Zpc2libGUiOmZhbHNlLCJUaW1lSXNWaXNpYmxlIjp0cnVlLCJIb3VyRGlnaXRzIjoxLCJBbVBtRGVzaWduYXRvciI6MiwiVHJpbTAwTWludXRlcyI6ZmFsc2UsIkxhc3RLbm93blZpc2liaWxpdHlTdGF0ZSI6eyIkaWQiOiI4OSIsIkRhdGVQYXJ0SXNWaXNpYmxlIjpmYWxzZSwiVGltZVBhcnRJc1Zpc2libGUiOmZhbHNlfX0sIldlZWtOdW1iZXJpbmciOnsiJGlkIjoiOTAiLCJGb3JtYXQiOjAsIklzVmlzaWJsZSI6ZmFsc2UsIkxhc3RLbm93blZpc2liaWxpdHlTdGF0ZSI6ZmFsc2V9LCJJc1Zpc2libGUiOnRydWUsIlBhcmVudFN0eWxlIjpudWxsfSwiRGVmYXVsdFRhc2tTdHlsZSI6eyIkaWQiOiI5MSIsIlNoYXBlIjoyLCJTaGFwZVRoaWNrbmVzcyI6MSwiRHVyYXRpb25Gb3JtYXQiOjAsIkluY2x1ZGVOb25Xb3JraW5nRGF5c0luRHVyYXRpb24iOmZhbHNlLCJQZXJjZW50YWdlQ29tcGxldGV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pZCI6Ijk4IiwiQ29sb3IiOnsiJHJlZiI6IjIyIn19LCJJc1Zpc2libGUiOnRydWUsIldpZHRoIjowLjAsIkhlaWdodCI6MC4wLCJCb3JkZXJTdHlsZSI6bnVsbCwiUGFyZW50U3R5bGUiOm51bGx9LCJEdXJhdGlvblN0eWxlIjp7IiRpZCI6Ijk5IiwiRm9udFNldHRpbmdzIjp7IiRpZCI6IjEwMCIsIkZvbnRTaXplIjoxMCwiRm9udE5hbWUiOiJDYWxpYnJpIiwiSXNCb2xkIjpmYWxzZSwiSXNJdGFsaWMiOmZhbHNlLCJJc1VuZGVybGluZWQiOmZhbHNlLCJQYXJlbnRTdHlsZSI6bnVsbH0sIkF1dG9TaXplIjowLCJGb3JlZ3JvdW5kIjp7IiRpZCI6IjEwMSIsIkNvbG9yIjp7IiRpZCI6IjEwMiIsIkEiOjI1NSwiUiI6OTQsIkciOjIwNCwiQiI6MjQzfX0sIk1heFdpZHRoIjoyMDAuMCwiTWF4SGVpZ2h0IjoiSW5maW5pdHkiLCJTbWFydEZvcmVncm91bmRJc0FjdGl2ZSI6ZmFsc2UsIkhvcml6b250YWxBbGlnbm1lbnQiOjAsIlZlcnRpY2FsQWxpZ25tZW50IjowLCJTbWFydEZvcmVncm91bmQiOm51bGwsIkJhY2tncm91bmRGaWxsVHlwZSI6MCwiTWFyZ2luIjp7IiRpZCI6IjEwMyIsIlRvcCI6MC4wLCJMZWZ0IjowLjAsIlJpZ2h0IjowLjAsIkJvdHRvbSI6MC4wfSwiUGFkZGluZyI6eyIkaWQiOiIxMDQiLCJUb3AiOjAuMCwiTGVmdCI6MC4wLCJSaWdodCI6MC4wLCJCb3R0b20iOjAuMH0sIkJhY2tncm91bmQiOnsiJGlkIjoiMTA1IiwiQ29sb3IiOnsiJHJlZiI6IjIyIn19LCJJc1Zpc2libGUiOnRydWUsIldpZHRoIjowLjAsIkhlaWdodCI6MC4wLCJCb3JkZXJTdHlsZSI6bnVsbCwiUGFyZW50U3R5bGUiOm51bGx9LCJIb3Jpem9udGFsQ29ubmVjdG9yU3R5bGUiOnsiJGlkIjoiMTA2IiwiTGluZUNvbG9yIjp7IiRpZCI6IjEwNyIsIiR0eXBlIjoiTkxSRS5Db21tb24uRG9tLlNvbGlkQ29sb3JCcnVzaCwgTkxSRS5Db21tb24iLCJDb2xvciI6eyIkaWQiOiIxMDgiLCJBIjoyNTUsIlIiOjIwNCwiRyI6MjA0LCJCIjoyMDR9fSwiTGluZVdlaWdodCI6MC4wLCJMaW5lVHlwZSI6MCwiUGFyZW50U3R5bGUiOm51bGx9LCJWZXJ0aWNhbENvbm5lY3RvclN0eWxlIjp7IiRpZCI6IjEwOSIsIkxpbmVDb2xvciI6eyIkaWQiOiIxMTAiLCIkdHlwZSI6Ik5MUkUuQ29tbW9uLkRvbS5Tb2xpZENvbG9yQnJ1c2gsIE5MUkUuQ29tbW9uIiwiQ29sb3IiOnsiJGlkIjoiMTExIiwiQSI6MjU1LCJSIjo5NCwiRyI6MjA0LCJCIjoyNDN9fSwiTGluZVdlaWdodCI6MS4wLCJMaW5lVHlwZSI6MCwiUGFyZW50U3R5bGUiOm51bGx9LCJNYXJnaW4iOm51bGwsIlN0YXJ0RGF0ZVBvc2l0aW9uIjoxLCJFbmREYXRlUG9zaXRpb24iOjEsIkRhdGVJc1Zpc2libGUiOnRydWUsIlRpdGxlUG9zaXRpb24iOjIsIkR1cmF0aW9uUG9zaXRpb24iOjYsIlBlcmNlbnRhZ2VDb21wbGV0ZWRQb3NpdGlvbiI6NiwiU3BhY2luZyI6NSwiSXNCZWxvd1RpbWViYW5kIjp0cnVlLCJQZXJjZW50YWdlQ29tcGxldGVTaGFwZU9wYWNpdHkiOjM1LCJTaGFwZVN0eWxlIjp7IiRpZCI6IjExMiIsIk1hcmdpbiI6eyIkaWQiOiIxMTMiLCJUb3AiOjAuMCwiTGVmdCI6NC4wLCJSaWdodCI6NC4wLCJCb3R0b20iOjAuMH0sIlBhZGRpbmciOnsiJGlkIjoiMTE0IiwiVG9wIjowLjAsIkxlZnQiOjAuMCwiUmlnaHQiOjAuMCwiQm90dG9tIjowLjB9LCJCYWNrZ3JvdW5kIjp7IiRpZCI6IjExNSIsIkNvbG9yIjp7IiRpZCI6IjExNiIsIkEiOjI1NSwiUiI6MCwiRyI6MTE0LCJCIjoxODh9fSwiSXNWaXNpYmxlIjp0cnVlLCJXaWR0aCI6MC4wLCJIZWlnaHQiOjE2LjAsIkJvcmRlclN0eWxlIjp7IiRpZCI6IjExNyIsIkxpbmVDb2xvciI6eyIkaWQiOiIxMTgiLCIkdHlwZSI6Ik5MUkUuQ29tbW9uLkRvbS5Tb2xpZENvbG9yQnJ1c2gsIE5MUkUuQ29tbW9uIiwiQ29sb3IiOnsiJGlkIjoiMTE5IiwiQSI6MjU1LCJSIjoyNTUsIkciOjAsIkIiOjB9fSwiTGluZVdlaWdodCI6MC4wLCJMaW5lVHlwZSI6MCwiUGFyZW50U3R5bGUiOm51bGx9LCJQYXJlbnRTdHlsZSI6bnVsbH0sIlRpdGxlU3R5bGUiOnsiJGlkIjoiMTIwIiwiRm9udFNldHRpbmdzIjp7IiRpZCI6IjEyMSIsIkZvbnRTaXplIjoxMiwiRm9udE5hbWUiOiJDYWxpYnJpIiwiSXNCb2xkIjpmYWxzZSwiSXNJdGFsaWMiOnRydWUsIklzVW5kZXJsaW5lZCI6ZmFsc2UsIlBhcmVudFN0eWxlIjpudWxsfSwiQXV0b1NpemUiOjAsIkZvcmVncm91bmQiOnsiJGlkIjoiMTIyIiwiQ29sb3IiOnsiJGlkIjoiMTI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HJlZiI6IjIyIn19LCJJc1Zpc2libGUiOnRydWUsIldpZHRoIjowLjAsIkhlaWdodCI6MC4wLCJCb3JkZXJTdHlsZSI6bnVsbCwiUGFyZW50U3R5bGUiOm51bGx9LCJEYXRlU3R5bGUiOnsiJGlkIjoiMTI3IiwiRm9udFNldHRpbmdzIjp7IiRpZCI6IjEyOCIsIkZvbnRTaXplIjoxMCwiRm9udE5hbWUiOiJDYWxpYnJpIiwiSXNCb2xkIjpmYWxzZSwiSXNJdGFsaWMiOmZhbHNlLCJJc1VuZGVybGluZWQiOmZhbHNlLCJQYXJlbnRTdHlsZSI6bnVsbH0sIkF1dG9TaXplIjowLCJGb3JlZ3JvdW5kIjp7IiRpZCI6IjEyOSIsIkNvbG9yIjp7IiRpZCI6IjEzMCIsIkEiOjI1NSwiUiI6MzMsIkciOjM5LCJCIjo2OX19LCJNYXhXaWR0aCI6MjAwLjAsIk1heEhlaWdodCI6IkluZmluaXR5IiwiU21hcnRGb3JlZ3JvdW5kSXNBY3RpdmUiOmZhbHNlLCJIb3Jpem9udGFsQWxpZ25tZW50IjowLCJWZXJ0aWNhbEFsaWdubWVudCI6MCwiU21hcnRGb3JlZ3JvdW5kIjpudWxsLCJCYWNrZ3JvdW5kRmlsbFR5cGUiOjAsIk1hcmdpbiI6eyIkaWQiOiIxMzEiLCJUb3AiOjAuMCwiTGVmdCI6MC4wLCJSaWdodCI6MC4wLCJCb3R0b20iOjAuMH0sIlBhZGRpbmciOnsiJGlkIjoiMTMyIiwiVG9wIjowLjAsIkxlZnQiOjAuMCwiUmlnaHQiOjAuMCwiQm90dG9tIjowLjB9LCJCYWNrZ3JvdW5kIjp7IiRpZCI6IjEzMyIsIkNvbG9yIjp7IiRyZWYiOiIyMiJ9fSwiSXNWaXNpYmxlIjp0cnVlLCJXaWR0aCI6MC4wLCJIZWlnaHQiOjAuMCwiQm9yZGVyU3R5bGUiOm51bGwsIlBhcmVudFN0eWxlIjpudWxsfSwiRGF0ZUZvcm1hdCI6eyIkaWQiOiIxMzQiLCJGb3JtYXRTdHJpbmciOiJNTU0gZCIsIlNlcGFyYXRvciI6Ii8iLCJVc2VJbnRlcm5hdGlvbmFsRGF0ZUZvcm1hdCI6ZmFsc2UsIkRhdGVJc1Zpc2libGUiOnRydWUsIlRpbWVJc1Zpc2libGUiOnRydWUsIkhvdXJEaWdpdHMiOjEsIkFtUG1EZXNpZ25hdG9yIjoyLCJUcmltMDBNaW51dGVzIjpmYWxzZSwiTGFzdEtub3duVmlzaWJpbGl0eVN0YXRlIjp7IiRpZCI6IjEzNSIsIkRhdGVQYXJ0SXNWaXNpYmxlIjpmYWxzZSwiVGltZVBhcnRJc1Zpc2libGUiOmZhbHNlfX0sIldlZWtOdW1iZXJpbmciOnsiJGlkIjoiMTM2IiwiRm9ybWF0IjowLCJJc1Zpc2libGUiOmZhbHNlLCJMYXN0S25vd25WaXNpYmlsaXR5U3RhdGUiOmZhbHNlfSwiSXNWaXNpYmxlIjp0cnVlLCJQYXJlbnRTdHlsZSI6bnVsbCwiX2V4cGxpY2l0bHlTZXQiOnsiJGlkIjoiMTM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giLCJHcmlkbGluZVN0eWxlIjp7IiRpZCI6IjEzOSIsIkxpbmVDb2xvciI6eyIkaWQiOiIxNDAiLCIkdHlwZSI6Ik5MUkUuQ29tbW9uLkRvbS5Tb2xpZENvbG9yQnJ1c2gsIE5MUkUuQ29tbW9uIiwiQ29sb3IiOnsiJGlkIjoiMTQxIiwiQSI6MzgsIlIiOjkxLCJHIjoxNTUsIkIiOjIxM319LCJMaW5lV2VpZ2h0IjoxLjAsIkxpbmVUeXBlIjowLCJQYXJlbnRTdHlsZSI6bnVsbH0sIk1hcmdpbiI6eyIkaWQiOiIxNDIiLCJUb3AiOjAuMCwiTGVmdCI6MC4wLCJSaWdodCI6MC4wLCJCb3R0b20iOjAuMH0sIlBhZGRpbmciOnsiJGlkIjoiMTQzIiwiVG9wIjowLjAsIkxlZnQiOjAuMCwiUmlnaHQiOjAuMCwiQm90dG9tIjowLjB9LCJCYWNrZ3JvdW5kIjpudWxsLCJJc1Zpc2libGUiOnRydWUsIldpZHRoIjowLjAsIkhlaWdodCI6MC4wLCJCb3JkZXJTdHlsZSI6bnVsbCwiUGFyZW50U3R5bGUiOm51bGx9LCJBY3Rpdml0eUxpbmVQYW5lbFN0eWxlIjp7IiRpZCI6IjE0NCIsIkFjdGl2aXR5TGluZVN0eWxlIjp7IiRpZCI6IjE0NSIsIkxpbmVDb2xvciI6eyIkaWQiOiIxNDYiLCIkdHlwZSI6Ik5MUkUuQ29tbW9uLkRvbS5Tb2xpZENvbG9yQnJ1c2gsIE5MUkUuQ29tbW9uIiwiQ29sb3IiOnsiJGlkIjoiMTQ3IiwiQSI6MzgsIlIiOjkxLCJHIjoxNTUsIkIiOjIxM319LCJMaW5lV2VpZ2h0IjoxLjAsIkxpbmVUeXBlIjowLCJQYXJlbnRTdHlsZSI6bnVsbH0sIk1hcmdpbiI6eyIkaWQiOiIxNDgiLCJUb3AiOjAuMCwiTGVmdCI6MC4wLCJSaWdodCI6MC4wLCJCb3R0b20iOjAuMH0sIlBhZGRpbmciOnsiJGlkIjoiMTQ5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UwIiwiQWN0aXZpdHlIZWFkZXJXaWR0aCI6MC4wLCJJc1NldCI6ZmFsc2V9LCJEZWZhdWx0U3dpbWxhbmVTdHlsZSI6eyIkaWQiOiIxNTEiLCJIZWFkZXJTdHlsZSI6eyIkaWQiOiIxNTIiLCJUZXh0U3R5bGUiOnsiJGlkIjoiMTUzIiwiRm9udFNldHRpbmdzIjp7IiRpZCI6IjE1NCIsIkZvbnRTaXplIjoxMiwiRm9udE5hbWUiOiJDYWxpYnJpIiwiSXNCb2xkIjpmYWxzZSwiSXNJdGFsaWMiOmZhbHNlLCJJc1VuZGVybGluZWQiOmZhbHNlLCJQYXJlbnRTdHlsZSI6bnVsbH0sIkF1dG9TaXplIjowLCJGb3JlZ3JvdW5kIjp7IiRpZCI6IjE1NSIsIkNvbG9yIjp7IiRpZCI6IjE1Ni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TciLCJUb3AiOjAuMCwiTGVmdCI6MC4wLCJSaWdodCI6MC4wLCJCb3R0b20iOjAuMH0sIlBhZGRpbmciOnsiJGlkIjoiMTU4IiwiVG9wIjowLjAsIkxlZnQiOjAuMCwiUmlnaHQiOjAuMCwiQm90dG9tIjowLjB9LCJCYWNrZ3JvdW5kIjpudWxsLCJJc1Zpc2libGUiOnRydWUsIldpZHRoIjowLjAsIkhlaWdodCI6MC4wLCJCb3JkZXJTdHlsZSI6bnVsbCwiUGFyZW50U3R5bGUiOm51bGx9LCJSZWN0YW5nbGVTdHlsZSI6eyIkaWQiOiIxNTkiLCJNYXJnaW4iOnsiJGlkIjoiMTYwIiwiVG9wIjowLjAsIkxlZnQiOjAuMCwiUmlnaHQiOjAuMCwiQm90dG9tIjowLjB9LCJQYWRkaW5nIjp7IiRpZCI6IjE2MSIsIlRvcCI6MC4wLCJMZWZ0IjowLjAsIlJpZ2h0IjowLjAsIkJvdHRvbSI6MC4wfSwiQmFja2dyb3VuZCI6eyIkaWQiOiIxNjIiLCJDb2xvciI6eyIkaWQiOiIxNjMiLCJBIjoxMjcsIlIiOjkxLCJHIjoxNTUsIkIiOjIxM319LCJJc1Zpc2libGUiOnRydWUsIldpZHRoIjowLjAsIkhlaWdodCI6MC4wLCJCb3JkZXJTdHlsZSI6eyIkaWQiOiIxNjQiLCJMaW5lQ29sb3IiOnsiJGlkIjoiMTY1IiwiJHR5cGUiOiJOTFJFLkNvbW1vbi5Eb20uU29saWRDb2xvckJydXNoLCBOTFJFLkNvbW1vbiIsIkNvbG9yIjp7IiRpZCI6IjE2NiIsIkEiOjI1NSwiUiI6MjU1LCJHIjowLCJCIjowfX0sIkxpbmVXZWlnaHQiOjAuMCwiTGluZVR5cGUiOjAsIlBhcmVudFN0eWxlIjpudWxsfSwiUGFyZW50U3R5bGUiOm51bGx9LCJNYXJnaW4iOnsiJGlkIjoiMTY3IiwiVG9wIjowLjAsIkxlZnQiOjAuMCwiUmlnaHQiOjAuMCwiQm90dG9tIjowLjB9LCJQYWRkaW5nIjp7IiRpZCI6IjE2OCIsIlRvcCI6MC4wLCJMZWZ0IjowLjAsIlJpZ2h0IjowLjAsIkJvdHRvbSI6MC4wfSwiQmFja2dyb3VuZCI6bnVsbCwiSXNWaXNpYmxlIjp0cnVlLCJXaWR0aCI6MC4wLCJIZWlnaHQiOjAuMCwiQm9yZGVyU3R5bGUiOm51bGwsIlBhcmVudFN0eWxlIjpudWxsfSwiQmFja2dyb3VuZFN0eWxlIjp7IiRpZCI6IjE2OSIsIk1hcmdpbiI6eyIkaWQiOiIxNzAiLCJUb3AiOjAuMCwiTGVmdCI6MC4wLCJSaWdodCI6MC4wLCJCb3R0b20iOjAuMH0sIlBhZGRpbmciOnsiJGlkIjoiMTcxIiwiVG9wIjowLjAsIkxlZnQiOjAuMCwiUmlnaHQiOjAuMCwiQm90dG9tIjowLjB9LCJCYWNrZ3JvdW5kIjp7IiRpZCI6IjE3MiIsIkNvbG9yIjp7IiRpZCI6IjE3MyIsIkEiOjM4LCJSIjo5MSwiRyI6MTU1LCJCIjoyMTN9fSwiSXNWaXNpYmxlIjp0cnVlLCJXaWR0aCI6MC4wLCJIZWlnaHQiOjAuMCwiQm9yZGVyU3R5bGUiOnsiJGlkIjoiMTc0IiwiTGluZUNvbG9yIjp7IiRpZCI6IjE3NSIsIiR0eXBlIjoiTkxSRS5Db21tb24uRG9tLlNvbGlkQ29sb3JCcnVzaCwgTkxSRS5Db21tb24iLCJDb2xvciI6eyIkaWQiOiIxNzYiLCJBIjoyNTUsIlIiOjI1NSwiRyI6MCwiQiI6MH19LCJMaW5lV2VpZ2h0IjowLjAsIkxpbmVUeXBlIjowLCJQYXJlbnRTdHlsZSI6bnVsbH0sIlBhcmVudFN0eWxlIjpudWxsfSwiSXNBYm92ZVRpbWViYW5kIjpmYWxzZSwiTWFyZ2luIjp7IiRpZCI6IjE3NyIsIlRvcCI6MC4wLCJMZWZ0IjowLjAsIlJpZ2h0IjowLjAsIkJvdHRvbSI6MC4wfSwiUGFkZGluZyI6eyIkaWQiOiIxNzgiLCJUb3AiOjAuMCwiTGVmdCI6MC4wLCJSaWdodCI6MC4wLCJCb3R0b20iOjAuMH0sIklzVmlzaWJsZSI6dHJ1ZSwiV2lkdGgiOjAuMCwiSGVpZ2h0IjowLjAsIkJvcmRlclN0eWxlIjpudWxsLCJQYXJlbnRTdHlsZSI6bnVsbH19LCJTY2FsZSI6eyIkaWQiOiIxNzkiLCJTdGFydERhdGUiOiIyMDE3LTAxLTIzVDA4OjIwOjAwIiwiRW5kRGF0ZSI6IjIwMjEtMDEtMjVUMTc6NTE6MDAiLCJGb3JtYXQiOiJkZGRkIiwiVHlwZSI6MCwiQXV0b0RhdGVSYW5nZSI6dHJ1ZSwiV29ya2luZ0RheXMiOjMxLCJGaXNjYWxZZWFyIjp7IiRpZCI6IjE4MCIsIlN0YXJ0TW9udGgiOjEsIlVzZVN0YXJ0aW5nWWVhckZvck51bWJlcmluZyI6dHJ1ZSwiU2hvd0Zpc2NhbFllYXJMYWJlbCI6dHJ1ZX0sIlRvZGF5TWFya2VyVGV4dCI6IlRvZGF5IiwiQXV0b1NjYWxlVHlwZSI6ZmFsc2V9LCJTY2FsZVYyIjp7IiRpZCI6IjE4MSIsIlN0YXJ0RGF0ZSI6IjIwMTctMDEtMjNUMDg6MjA6MDAiLCJFbmREYXRlIjoiMjAyMi0wMS0yNVQxNzo1MTowMCIsIkF1dG9EYXRlUmFuZ2UiOnRydWUsIldvcmtpbmdEYXlzIjozMSwiRmlzY2FsWWVhciI6eyIkcmVmIjoiMTgwIn0sIlRvZGF5TWFya2VyVGV4dCI6IlRvZGF5IiwiQXV0b1NjYWxlVHlwZSI6ZmFsc2UsIlRpbWViYW5kU2NhbGVzIjp7IiRpZCI6IjE4MiIsIlRvcFNjYWxlTGF5ZXIiOnsiJGlkIjoiMTgzIiwiRm9ybWF0IjoiZGRkZCIsIlR5cGUiOjB9LCJNaWRkbGVTY2FsZUxheWVyIjp7IiRpZCI6IjE4NCIsIkZvcm1hdCI6bnVsbCwiVHlwZSI6MH0sIkJvdHRvbVNjYWxlTGF5ZXIiOnsiJGlkIjoiMTg1IiwiRm9ybWF0IjpudWxsLCJUeXBlIjowfX19LCJNaWxlc3RvbmVzIjpbeyIkaWQiOiIxODYiLCJEYXRlIjoiMjAyMi0wMS0yM1QwODoyMDowMCIsIlN0eWxlIjp7IiRpZCI6IjE4NyIsIlNoYXBlIjoyLCJDb25uZWN0b3JNYXJnaW4iOnsiJHJlZiI6IjYxIn0sIkNvbm5lY3RvclN0eWxlIjp7IiRpZCI6IjE4OCIsIkxpbmVDb2xvciI6eyIkaWQiOiIxODkiLCIkdHlwZSI6Ik5MUkUuQ29tbW9uLkRvbS5Tb2xpZENvbG9yQnJ1c2gsIE5MUkUuQ29tbW9uIiwiQ29sb3IiOnsiJGlkIjoiMTkwIiwiQSI6MTI3LCJSIjozMywiRyI6MzksIkIiOjY5fX0sIkxpbmVXZWlnaHQiOjAuOCwiTGluZVR5cGUiOjAsIlBhcmVudFN0eWxlIjp7IiRyZWYiOiI2MiJ9fSwiSXNCZWxvd1RpbWViYW5kIjpmYWxzZSwiUG9zaXRpb25PblRhc2siOjAsIkhpZGVEYXRlIjpmYWxzZSwiU2hhcGVTaXplIjoxLCJTcGFjaW5nIjoyLjAsIlBhZGRpbmciOnsiJHJlZiI6IjY1In0sIlNoYXBlU3R5bGUiOnsiJGlkIjoiMTkxIiwiTWFyZ2luIjp7IiRyZWYiOiI2NyJ9LCJQYWRkaW5nIjp7IiRyZWYiOiI2OCJ9LCJCYWNrZ3JvdW5kIjp7IiRpZCI6IjE5MiIsIkNvbG9yIjp7IiRpZCI6IjE5MyIsIkEiOjI1NSwiUiI6MzMsIkciOjM5LCJCIjo2OX19LCJJc1Zpc2libGUiOnRydWUsIldpZHRoIjoxOC4wLCJIZWlnaHQiOjIwLjAsIkJvcmRlclN0eWxlIjp7IiRpZCI6IjE5NCIsIkxpbmVDb2xvciI6eyIkcmVmIjoiNzIifSwiTGluZVdlaWdodCI6MC4wLCJMaW5lVHlwZSI6MCwiUGFyZW50U3R5bGUiOnsiJHJlZiI6IjcxIn19LCJQYXJlbnRTdHlsZSI6eyIkcmVmIjoiNjYifX0sIlRpdGxlU3R5bGUiOnsiJGlkIjoiMTk1IiwiRm9udFNldHRpbmdzIjp7IiRpZCI6IjE5NiIsIkZvbnRTaXplIjoxMS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k3IiwiTGluZUNvbG9yIjpudWxsLCJMaW5lV2VpZ2h0IjowLjAsIkxpbmVUeXBlIjowLCJQYXJlbnRTdHlsZSI6bnVsbH0sIlBhcmVudFN0eWxlIjp7IiRyZWYiOiI3NCJ9fSwiRGF0ZVN0eWxlIjp7IiRpZCI6IjE5OCIsIkZvbnRTZXR0aW5ncyI6eyIkaWQiOiIxOTk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wMCIsIkxpbmVDb2xvciI6bnVsbCwiTGluZVdlaWdodCI6MC4wLCJMaW5lVHlwZSI6MCwiUGFyZW50U3R5bGUiOm51bGx9LCJQYXJlbnRTdHlsZSI6eyIkcmVmIjoiODEifX0sIkRhdGVGb3JtYXQiOnsiJHJlZiI6Ijg4In0sIldlZWtOdW1iZXJpbmciOnsiJGlkIjoiMjAxIiwiRm9ybWF0IjowLCJJc1Zpc2libGUiOmZhbHNlLCJMYXN0S25vd25WaXNpYmlsaXR5U3RhdGUiOmZhbHNlfSwiSXNWaXNpYmxlIjp0cnVlLCJQYXJlbnRTdHlsZSI6eyIkcmVmIjoiNjAifX0sIkluZGV4IjowLCJQZXJjZW50YWdlQ29tcGxldGUiOm51bGwsIlBvc2l0aW9uIjp7IlJhdGlvIjowLjIyMjA1NDUzMDk1NjEyNzA0LCJJc0N1c3RvbSI6ZmFsc2V9LCJEYXRlRm9ybWF0Ijp7IiRyZWYiOiI4OCJ9LCJXZWVrTnVtYmVyaW5nIjp7IiRpZCI6IjIwMiIsIkZvcm1hdCI6MCwiSXNWaXNpYmxlIjpmYWxzZSwiTGFzdEtub3duVmlzaWJpbGl0eVN0YXRlIjpmYWxzZX0sIlJlbGF0ZWRUYXNrSWQiOiIwMDAwMDAwMC0wMDAwLTAwMDAtMDAwMC0wMDAwMDAwMDAwMDAiLCJJZCI6ImZjMzZjMTU4LTM5ZmItNDQ1NC04ODk3LWVkMzM3MGYyMTQ2OSIsIkltcG9ydElkIjpudWxsLCJUaXRsZSI6IlNTIEh1eWVuZG8gaW4gaGFyYm9yIiwiTm90ZSI6bnVsbCwiSHlwZXJsaW5rIjp7IiRpZCI6IjIwMyIsIkFkZHJlc3MiOm51bGwsIlN1YkFkZHJlc3MiOm51bGx9LCJJc0NoYW5nZWQiOmZhbHNlLCJJc05ldyI6ZmFsc2V9LHsiJGlkIjoiMjA0IiwiRGF0ZSI6IjIwMjItMDEtMjNUMTM6MzA6MDAiLCJTdHlsZSI6eyIkaWQiOiIyMDUiLCJTaGFwZSI6MiwiQ29ubmVjdG9yTWFyZ2luIjp7IiRyZWYiOiI2MSJ9LCJDb25uZWN0b3JTdHlsZSI6eyIkaWQiOiIyMDYiLCJMaW5lQ29sb3IiOnsiJGlkIjoiMjA3IiwiJHR5cGUiOiJOTFJFLkNvbW1vbi5Eb20uU29saWRDb2xvckJydXNoLCBOTFJFLkNvbW1vbiIsIkNvbG9yIjp7IiRpZCI6IjIwOCIsIkEiOjEyNywiUiI6MzMsIkciOjM5LCJCIjo2OX19LCJMaW5lV2VpZ2h0IjowLjgsIkxpbmVUeXBlIjowLCJQYXJlbnRTdHlsZSI6eyIkcmVmIjoiNjIifX0sIklzQmVsb3dUaW1lYmFuZCI6ZmFsc2UsIlBvc2l0aW9uT25UYXNrIjowLCJIaWRlRGF0ZSI6ZmFsc2UsIlNoYXBlU2l6ZSI6MSwiU3BhY2luZyI6Mi4wLCJQYWRkaW5nIjp7IiRyZWYiOiI2NSJ9LCJTaGFwZVN0eWxlIjp7IiRpZCI6IjIwOSIsIk1hcmdpbiI6eyIkcmVmIjoiNjcifSwiUGFkZGluZyI6eyIkcmVmIjoiNjgifSwiQmFja2dyb3VuZCI6eyIkaWQiOiIyMTAiLCJDb2xvciI6eyIkaWQiOiIyMTEiLCJBIjoyNTUsIlIiOjMzLCJHIjozOSwiQiI6Njl9fSwiSXNWaXNpYmxlIjp0cnVlLCJXaWR0aCI6MTguMCwiSGVpZ2h0IjoyMC4wLCJCb3JkZXJTdHlsZSI6eyIkaWQiOiIyMTIiLCJMaW5lQ29sb3IiOnsiJHJlZiI6IjcyIn0sIkxpbmVXZWlnaHQiOjAuMCwiTGluZVR5cGUiOjAsIlBhcmVudFN0eWxlIjp7IiRyZWYiOiI3MSJ9fSwiUGFyZW50U3R5bGUiOnsiJHJlZiI6IjY2In19LCJUaXRsZVN0eWxlIjp7IiRpZCI6IjIxMyIsIkZvbnRTZXR0aW5ncyI6eyIkaWQiOiIyMTQiLCJGb250U2l6ZSI6MTEsIkZvbnROYW1lIjoiQ2FsaWJyaSBMaWdodC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IxNSIsIkxpbmVDb2xvciI6bnVsbCwiTGluZVdlaWdodCI6MC4wLCJMaW5lVHlwZSI6MCwiUGFyZW50U3R5bGUiOm51bGx9LCJQYXJlbnRTdHlsZSI6eyIkcmVmIjoiNzQifX0sIkRhdGVTdHlsZSI6eyIkaWQiOiIyMTYiLCJGb250U2V0dGluZ3MiOnsiJGlkIjoiMjE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MTgiLCJMaW5lQ29sb3IiOm51bGwsIkxpbmVXZWlnaHQiOjAuMCwiTGluZVR5cGUiOjAsIlBhcmVudFN0eWxlIjpudWxsfSwiUGFyZW50U3R5bGUiOnsiJHJlZiI6IjgxIn19LCJEYXRlRm9ybWF0Ijp7IiRyZWYiOiI4OCJ9LCJXZWVrTnVtYmVyaW5nIjp7IiRpZCI6IjIxOSIsIkZvcm1hdCI6MCwiSXNWaXNpYmxlIjpmYWxzZSwiTGFzdEtub3duVmlzaWJpbGl0eVN0YXRlIjpmYWxzZX0sIklzVmlzaWJsZSI6dHJ1ZSwiUGFyZW50U3R5bGUiOnsiJHJlZiI6IjYwIn19LCJJbmRleCI6MSwiUGVyY2VudGFnZUNvbXBsZXRlIjpudWxsLCJQb3NpdGlvbiI6eyJSYXRpbyI6MC4xNTE5NDk1MzYzNTg4Njg2MywiSXNDdXN0b20iOmZhbHNlfSwiRGF0ZUZvcm1hdCI6eyIkcmVmIjoiODgifSwiV2Vla051bWJlcmluZyI6eyIkaWQiOiIyMjAiLCJGb3JtYXQiOjAsIklzVmlzaWJsZSI6ZmFsc2UsIkxhc3RLbm93blZpc2liaWxpdHlTdGF0ZSI6ZmFsc2V9LCJSZWxhdGVkVGFza0lkIjoiMDAwMDAwMDAtMDAwMC0wMDAwLTAwMDAtMDAwMDAwMDAwMDAwIiwiSWQiOiJhMjk4MWZkYS01ZjllLTQzNzYtOWIwYi1kZTc0YWZkY2VhNTEiLCJJbXBvcnRJZCI6bnVsbCwiVGl0bGUiOiJJbnNwZWN0b3JzIGJvYXJkIiwiTm90ZSI6bnVsbCwiSHlwZXJsaW5rIjp7IiRpZCI6IjIyMSIsIkFkZHJlc3MiOm51bGwsIlN1YkFkZHJlc3MiOm51bGx9LCJJc0NoYW5nZWQiOmZhbHNlLCJJc05ldyI6ZmFsc2V9LHsiJGlkIjoiMjIyIiwiRGF0ZSI6IjIwMjItMDEtMjNUMTU6NDk6MDAiLCJTdHlsZSI6eyIkaWQiOiIyMjMiLCJTaGFwZSI6MTQsIkNvbm5lY3Rvck1hcmdpbiI6eyIkcmVmIjoiNjEifSwiQ29ubmVjdG9yU3R5bGUiOnsiJGlkIjoiMjI0IiwiTGluZUNvbG9yIjp7IiRpZCI6IjIyNSIsIiR0eXBlIjoiTkxSRS5Db21tb24uRG9tLlNvbGlkQ29sb3JCcnVzaCwgTkxSRS5Db21tb24iLCJDb2xvciI6eyIkaWQiOiIyMjYiLCJBIjoxMjcsIlIiOjkzLCJHIjoyMDYsIkIiOjE3NX19LCJMaW5lV2VpZ2h0IjoxLjAsIkxpbmVUeXBlIjowLCJQYXJlbnRTdHlsZSI6eyIkcmVmIjoiNjIifX0sIklzQmVsb3dUaW1lYmFuZCI6ZmFsc2UsIlBvc2l0aW9uT25UYXNrIjowLCJIaWRlRGF0ZSI6ZmFsc2UsIlNoYXBlU2l6ZSI6MSwiU3BhY2luZyI6Mi4wLCJQYWRkaW5nIjp7IiRyZWYiOiI2NSJ9LCJTaGFwZVN0eWxlIjp7IiRpZCI6IjIyNyIsIk1hcmdpbiI6eyIkcmVmIjoiNjcifSwiUGFkZGluZyI6eyIkcmVmIjoiNjgifSwiQmFja2dyb3VuZCI6eyIkaWQiOiIyMjgiLCJDb2xvciI6eyIkaWQiOiIyMjkiLCJBIjoyNTUsIlIiOjkzLCJHIjoyMDYsIkIiOjE3NX19LCJJc1Zpc2libGUiOnRydWUsIldpZHRoIjoxOC4wLCJIZWlnaHQiOjIwLjAsIkJvcmRlclN0eWxlIjp7IiRpZCI6IjIzMCIsIkxpbmVDb2xvciI6eyIkcmVmIjoiNzIifSwiTGluZVdlaWdodCI6MC4wLCJMaW5lVHlwZSI6MCwiUGFyZW50U3R5bGUiOnsiJHJlZiI6IjcxIn19LCJQYXJlbnRTdHlsZSI6eyIkcmVmIjoiNjYifX0sIlRpdGxlU3R5bGUiOnsiJGlkIjoiMjMxIiwiRm9udFNldHRpbmdzIjp7IiRpZCI6IjIzMiIsIkZvbnRTaXplIjoxMS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MzIiwiTGluZUNvbG9yIjpudWxsLCJMaW5lV2VpZ2h0IjowLjAsIkxpbmVUeXBlIjowLCJQYXJlbnRTdHlsZSI6bnVsbH0sIlBhcmVudFN0eWxlIjp7IiRyZWYiOiI3NCJ9fSwiRGF0ZVN0eWxlIjp7IiRpZCI6IjIzNCIsIkZvbnRTZXR0aW5ncyI6eyIkaWQiOiIyMzU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zNiIsIkxpbmVDb2xvciI6bnVsbCwiTGluZVdlaWdodCI6MC4wLCJMaW5lVHlwZSI6MCwiUGFyZW50U3R5bGUiOm51bGx9LCJQYXJlbnRTdHlsZSI6eyIkcmVmIjoiODEifX0sIkRhdGVGb3JtYXQiOnsiJHJlZiI6Ijg4In0sIldlZWtOdW1iZXJpbmciOnsiJGlkIjoiMjM3IiwiRm9ybWF0IjowLCJJc1Zpc2libGUiOmZhbHNlLCJMYXN0S25vd25WaXNpYmlsaXR5U3RhdGUiOmZhbHNlfSwiSXNWaXNpYmxlIjp0cnVlLCJQYXJlbnRTdHlsZSI6eyIkcmVmIjoiNjAifX0sIkluZGV4IjoyLCJQZXJjZW50YWdlQ29tcGxldGUiOm51bGwsIlBvc2l0aW9uIjp7IlJhdGlvIjowLjA4MTg0NDY5NzE3NTIwMjU0MSwiSXNDdXN0b20iOmZhbHNlfSwiRGF0ZUZvcm1hdCI6eyIkcmVmIjoiODgifSwiV2Vla051bWJlcmluZyI6eyIkaWQiOiIyMzgiLCJGb3JtYXQiOjAsIklzVmlzaWJsZSI6ZmFsc2UsIkxhc3RLbm93blZpc2liaWxpdHlTdGF0ZSI6ZmFsc2V9LCJSZWxhdGVkVGFza0lkIjoiMDAwMDAwMDAtMDAwMC0wMDAwLTAwMDAtMDAwMDAwMDAwMDAwIiwiSWQiOiI5NDg5Yzg2OC1mZDc5LTQ0NDktOTJiMy1kYThlMTU0OGM0MDIiLCJJbXBvcnRJZCI6bnVsbCwiVGl0bGUiOiJQZXN0aWNpZGVzIG9yZGVyZWQiLCJOb3RlIjpudWxsLCJIeXBlcmxpbmsiOnsiJGlkIjoiMjM5IiwiQWRkcmVzcyI6bnVsbCwiU3ViQWRkcmVzcyI6bnVsbH0sIklzQ2hhbmdlZCI6ZmFsc2UsIklzTmV3IjpmYWxzZX0seyIkaWQiOiIyNDAiLCJEYXRlIjoiMjAyMi0wMS0yNFQwOTozMDowMCIsIlN0eWxlIjp7IiRpZCI6IjI0MSIsIlNoYXBlIjoxMSwiQ29ubmVjdG9yTWFyZ2luIjp7IiRyZWYiOiI2MSJ9LCJDb25uZWN0b3JTdHlsZSI6eyIkaWQiOiIyNDIiLCJMaW5lQ29sb3IiOnsiJGlkIjoiMjQzIiwiJHR5cGUiOiJOTFJFLkNvbW1vbi5Eb20uU29saWRDb2xvckJydXNoLCBOTFJFLkNvbW1vbiIsIkNvbG9yIjp7IiRpZCI6IjI0NCIsIkEiOjEyNywiUiI6NzgsIkciOjEwMywiQiI6MjAwfX0sIkxpbmVXZWlnaHQiOjAuOCwiTGluZVR5cGUiOjAsIlBhcmVudFN0eWxlIjp7IiRyZWYiOiI2MiJ9fSwiSXNCZWxvd1RpbWViYW5kIjpmYWxzZSwiUG9zaXRpb25PblRhc2siOjAsIkhpZGVEYXRlIjpmYWxzZSwiU2hhcGVTaXplIjoxLCJTcGFjaW5nIjoyLjAsIlBhZGRpbmciOnsiJHJlZiI6IjY1In0sIlNoYXBlU3R5bGUiOnsiJGlkIjoiMjQ1IiwiTWFyZ2luIjp7IiRyZWYiOiI2NyJ9LCJQYWRkaW5nIjp7IiRyZWYiOiI2OCJ9LCJCYWNrZ3JvdW5kIjp7IiRpZCI6IjI0NiIsIkNvbG9yIjp7IiRpZCI6IjI0NyIsIkEiOjI1NSwiUiI6NzgsIkciOjEwMywiQiI6MjAwfX0sIklzVmlzaWJsZSI6dHJ1ZSwiV2lkdGgiOjE4LjAsIkhlaWdodCI6MjAuMCwiQm9yZGVyU3R5bGUiOnsiJGlkIjoiMjQ4IiwiTGluZUNvbG9yIjp7IiRyZWYiOiI3MiJ9LCJMaW5lV2VpZ2h0IjowLjAsIkxpbmVUeXBlIjowLCJQYXJlbnRTdHlsZSI6eyIkcmVmIjoiNzEifX0sIlBhcmVudFN0eWxlIjp7IiRyZWYiOiI2NiJ9fSwiVGl0bGVTdHlsZSI6eyIkaWQiOiIyNDkiLCJGb250U2V0dGluZ3MiOnsiJGlkIjoiMjUwIiwiRm9udFNpemUiOjEx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NTEiLCJMaW5lQ29sb3IiOm51bGwsIkxpbmVXZWlnaHQiOjAuMCwiTGluZVR5cGUiOjAsIlBhcmVudFN0eWxlIjpudWxsfSwiUGFyZW50U3R5bGUiOnsiJHJlZiI6Ijc0In19LCJEYXRlU3R5bGUiOnsiJGlkIjoiMjUyIiwiRm9udFNldHRpbmdzIjp7IiRpZCI6IjI1M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U0IiwiTGluZUNvbG9yIjpudWxsLCJMaW5lV2VpZ2h0IjowLjAsIkxpbmVUeXBlIjowLCJQYXJlbnRTdHlsZSI6bnVsbH0sIlBhcmVudFN0eWxlIjp7IiRyZWYiOiI4MSJ9fSwiRGF0ZUZvcm1hdCI6eyIkcmVmIjoiODgifSwiV2Vla051bWJlcmluZyI6eyIkaWQiOiIyNTUiLCJGb3JtYXQiOjAsIklzVmlzaWJsZSI6ZmFsc2UsIkxhc3RLbm93blZpc2liaWxpdHlTdGF0ZSI6ZmFsc2V9LCJJc1Zpc2libGUiOnRydWUsIlBhcmVudFN0eWxlIjp7IiRyZWYiOiI2MCJ9fSwiSW5kZXgiOjMsIlBlcmNlbnRhZ2VDb21wbGV0ZSI6bnVsbCwiUG9zaXRpb24iOnsiUmF0aW8iOjAuMTUxOTQ5NTM2MzU4ODY4NjMsIklzQ3VzdG9tIjpmYWxzZX0sIkRhdGVGb3JtYXQiOnsiJHJlZiI6Ijg4In0sIldlZWtOdW1iZXJpbmciOnsiJGlkIjoiMjU2IiwiRm9ybWF0IjowLCJJc1Zpc2libGUiOmZhbHNlLCJMYXN0S25vd25WaXNpYmlsaXR5U3RhdGUiOmZhbHNlfSwiUmVsYXRlZFRhc2tJZCI6IjAwMDAwMDAwLTAwMDAtMDAwMC0wMDAwLTAwMDAwMDAwMDAwMCIsIklkIjoiYzlmNTkyNTYtY2M2Ny00NzI5LTg1OGYtOTgwZWMxY2JjM2M5IiwiSW1wb3J0SWQiOm51bGwsIlRpdGxlIjoiUGVzdGljaWRlIHVuaXQgYm9hcmRzIiwiTm90ZSI6bnVsbCwiSHlwZXJsaW5rIjp7IiRpZCI6IjI1NyIsIkFkZHJlc3MiOm51bGwsIlN1YkFkZHJlc3MiOm51bGx9LCJJc0NoYW5nZWQiOmZhbHNlLCJJc05ldyI6ZmFsc2V9LHsiJGlkIjoiMjU4IiwiRGF0ZSI6IjIwMjItMDEtMjRUMTM6MTU6MDAiLCJTdHlsZSI6eyIkaWQiOiIyNTkiLCJTaGFwZSI6MiwiQ29ubmVjdG9yTWFyZ2luIjp7IiRyZWYiOiI2MSJ9LCJDb25uZWN0b3JTdHlsZSI6eyIkaWQiOiIyNjAiLCJMaW5lQ29sb3IiOnsiJGlkIjoiMjYxIiwiJHR5cGUiOiJOTFJFLkNvbW1vbi5Eb20uU29saWRDb2xvckJydXNoLCBOTFJFLkNvbW1vbiIsIkNvbG9yIjp7IiRpZCI6IjI2MiIsIkEiOjEyNywiUiI6MjQxLCJHIjo2NSwiQiI6MzZ9fSwiTGluZVdlaWdodCI6MC44LCJMaW5lVHlwZSI6MCwiUGFyZW50U3R5bGUiOnsiJHJlZiI6IjYyIn19LCJJc0JlbG93VGltZWJhbmQiOmZhbHNlLCJQb3NpdGlvbk9uVGFzayI6MCwiSGlkZURhdGUiOmZhbHNlLCJTaGFwZVNpemUiOjEsIlNwYWNpbmciOjIuMCwiUGFkZGluZyI6eyIkcmVmIjoiNjUifSwiU2hhcGVTdHlsZSI6eyIkaWQiOiIyNjMiLCJNYXJnaW4iOnsiJHJlZiI6IjY3In0sIlBhZGRpbmciOnsiJHJlZiI6IjY4In0sIkJhY2tncm91bmQiOnsiJGlkIjoiMjY0IiwiQ29sb3IiOnsiJGlkIjoiMjY1IiwiQSI6MjU1LCJSIjoyNDEsIkciOjY1LCJCIjozNn19LCJJc1Zpc2libGUiOnRydWUsIldpZHRoIjoxOC4wLCJIZWlnaHQiOjIwLjAsIkJvcmRlclN0eWxlIjp7IiRpZCI6IjI2NiIsIkxpbmVDb2xvciI6eyIkcmVmIjoiNzIifSwiTGluZVdlaWdodCI6MC4wLCJMaW5lVHlwZSI6MCwiUGFyZW50U3R5bGUiOnsiJHJlZiI6IjcxIn19LCJQYXJlbnRTdHlsZSI6eyIkcmVmIjoiNjYifX0sIlRpdGxlU3R5bGUiOnsiJGlkIjoiMjY3IiwiRm9udFNldHRpbmdzIjp7IiRpZCI6IjI2OCIsIkZvbnRTaXplIjoxMS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jY5IiwiTGluZUNvbG9yIjpudWxsLCJMaW5lV2VpZ2h0IjowLjAsIkxpbmVUeXBlIjowLCJQYXJlbnRTdHlsZSI6bnVsbH0sIlBhcmVudFN0eWxlIjp7IiRyZWYiOiI3NCJ9fSwiRGF0ZVN0eWxlIjp7IiRpZCI6IjI3MCIsIkZvbnRTZXR0aW5ncyI6eyIkaWQiOiIyN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3MiIsIkxpbmVDb2xvciI6bnVsbCwiTGluZVdlaWdodCI6MC4wLCJMaW5lVHlwZSI6MCwiUGFyZW50U3R5bGUiOm51bGx9LCJQYXJlbnRTdHlsZSI6eyIkcmVmIjoiODEifX0sIkRhdGVGb3JtYXQiOnsiJHJlZiI6Ijg4In0sIldlZWtOdW1iZXJpbmciOnsiJGlkIjoiMjczIiwiRm9ybWF0IjowLCJJc1Zpc2libGUiOmZhbHNlLCJMYXN0S25vd25WaXNpYmlsaXR5U3RhdGUiOmZhbHNlfSwiSXNWaXNpYmxlIjp0cnVlLCJQYXJlbnRTdHlsZSI6eyIkcmVmIjoiNjAifX0sIkluZGV4Ijo0LCJQZXJjZW50YWdlQ29tcGxldGUiOm51bGwsIlBvc2l0aW9uIjp7IlJhdGlvIjowLjIzMTI5NjI5OTEyMTk5Nzk4LCJJc0N1c3RvbSI6dHJ1ZX0sIkRhdGVGb3JtYXQiOnsiJHJlZiI6Ijg4In0sIldlZWtOdW1iZXJpbmciOnsiJGlkIjoiMjc0IiwiRm9ybWF0IjowLCJJc1Zpc2libGUiOmZhbHNlLCJMYXN0S25vd25WaXNpYmlsaXR5U3RhdGUiOmZhbHNlfSwiUmVsYXRlZFRhc2tJZCI6IjAwMDAwMDAwLTAwMDAtMDAwMC0wMDAwLTAwMDAwMDAwMDAwMCIsIklkIjoiNTVlMjliMzEtYzk3ZS00NTNjLWEwZmEtNjg2NWE2MGNiNTQxIiwiSW1wb3J0SWQiOm51bGwsIlRpdGxlIjoiVG94aWMgd2FybmluZ3MgcG9zdGVkIiwiTm90ZSI6bnVsbCwiSHlwZXJsaW5rIjp7IiRpZCI6IjI3NSIsIkFkZHJlc3MiOm51bGwsIlN1YkFkZHJlc3MiOm51bGx9LCJJc0NoYW5nZWQiOmZhbHNlLCJJc05ldyI6ZmFsc2V9LHsiJGlkIjoiMjc2IiwiRGF0ZSI6IjIwMjItMDEtMjRUMTQ6NDU6MDAiLCJTdHlsZSI6eyIkaWQiOiIyNzciLCJTaGFwZSI6MTAsIkNvbm5lY3Rvck1hcmdpbiI6eyIkcmVmIjoiNjEifSwiQ29ubmVjdG9yU3R5bGUiOnsiJGlkIjoiMjc4IiwiTGluZUNvbG9yIjp7IiRpZCI6IjI3OSIsIiR0eXBlIjoiTkxSRS5Db21tb24uRG9tLlNvbGlkQ29sb3JCcnVzaCwgTkxSRS5Db21tb24iLCJDb2xvciI6eyIkaWQiOiIyODAiLCJBIjoxMjcsIlIiOjc4LCJHIjoxMDMsIkIiOjIwMH19LCJMaW5lV2VpZ2h0IjoxLjAsIkxpbmVUeXBlIjowLCJQYXJlbnRTdHlsZSI6eyIkcmVmIjoiNjIifX0sIklzQmVsb3dUaW1lYmFuZCI6ZmFsc2UsIlBvc2l0aW9uT25UYXNrIjowLCJIaWRlRGF0ZSI6ZmFsc2UsIlNoYXBlU2l6ZSI6MSwiU3BhY2luZyI6Mi4wLCJQYWRkaW5nIjp7IiRyZWYiOiI2NSJ9LCJTaGFwZVN0eWxlIjp7IiRpZCI6IjI4MSIsIk1hcmdpbiI6eyIkcmVmIjoiNjcifSwiUGFkZGluZyI6eyIkcmVmIjoiNjgifSwiQmFja2dyb3VuZCI6eyIkaWQiOiIyODIiLCJDb2xvciI6eyIkaWQiOiIyODMiLCJBIjoyNTUsIlIiOjc4LCJHIjoxMDMsIkIiOjIwMH19LCJJc1Zpc2libGUiOnRydWUsIldpZHRoIjoxOC4wLCJIZWlnaHQiOjIwLjAsIkJvcmRlclN0eWxlIjp7IiRpZCI6IjI4NCIsIkxpbmVDb2xvciI6eyIkcmVmIjoiNzIifSwiTGluZVdlaWdodCI6MC4wLCJMaW5lVHlwZSI6MCwiUGFyZW50U3R5bGUiOnsiJHJlZiI6IjcxIn19LCJQYXJlbnRTdHlsZSI6eyIkcmVmIjoiNjYifX0sIlRpdGxlU3R5bGUiOnsiJGlkIjoiMjg1IiwiRm9udFNldHRpbmdzIjp7IiRpZCI6IjI4NiIsIkZvbnRTaXplIjoxMS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g3IiwiTGluZUNvbG9yIjpudWxsLCJMaW5lV2VpZ2h0IjowLjAsIkxpbmVUeXBlIjowLCJQYXJlbnRTdHlsZSI6bnVsbH0sIlBhcmVudFN0eWxlIjp7IiRyZWYiOiI3NCJ9fSwiRGF0ZVN0eWxlIjp7IiRpZCI6IjI4OCIsIkZvbnRTZXR0aW5ncyI6eyIkaWQiOiIyODk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5MCIsIkxpbmVDb2xvciI6bnVsbCwiTGluZVdlaWdodCI6MC4wLCJMaW5lVHlwZSI6MCwiUGFyZW50U3R5bGUiOm51bGx9LCJQYXJlbnRTdHlsZSI6eyIkcmVmIjoiODEifX0sIkRhdGVGb3JtYXQiOnsiJHJlZiI6Ijg4In0sIldlZWtOdW1iZXJpbmciOnsiJGlkIjoiMjkxIiwiRm9ybWF0IjowLCJJc1Zpc2libGUiOmZhbHNlLCJMYXN0S25vd25WaXNpYmlsaXR5U3RhdGUiOmZhbHNlfSwiSXNWaXNpYmxlIjp0cnVlLCJQYXJlbnRTdHlsZSI6eyIkcmVmIjoiNjAifX0sIkluZGV4Ijo1LCJQZXJjZW50YWdlQ29tcGxldGUiOm51bGwsIlBvc2l0aW9uIjp7IlJhdGlvIjowLjA4MTg0NDY5NzE3NTIwMjU0MSwiSXNDdXN0b20iOmZhbHNlfSwiRGF0ZUZvcm1hdCI6eyIkcmVmIjoiODgifSwiV2Vla051bWJlcmluZyI6eyIkaWQiOiIyOTIiLCJGb3JtYXQiOjAsIklzVmlzaWJsZSI6ZmFsc2UsIkxhc3RLbm93blZpc2liaWxpdHlTdGF0ZSI6ZmFsc2V9LCJSZWxhdGVkVGFza0lkIjoiMDAwMDAwMDAtMDAwMC0wMDAwLTAwMDAtMDAwMDAwMDAwMDAwIiwiSWQiOiJkODFkYzJhYy0xYzMxLTRhNWItYjU0ZC1mNmQwOTQ2YTdhZjgiLCJJbXBvcnRJZCI6bnVsbCwiVGl0bGUiOiJQZXN0aWNpZGUgdW5pdCBkZXBhcnRzIiwiTm90ZSI6bnVsbCwiSHlwZXJsaW5rIjp7IiRpZCI6IjI5MyIsIkFkZHJlc3MiOm51bGwsIlN1YkFkZHJlc3MiOm51bGx9LCJJc0NoYW5nZWQiOmZhbHNlLCJJc05ldyI6ZmFsc2V9LHsiJGlkIjoiMjk0IiwiRGF0ZSI6IjIwMjItMDEtMjVUMDk6MTU6MDAiLCJTdHlsZSI6eyIkaWQiOiIyOTUiLCJTaGFwZSI6MiwiQ29ubmVjdG9yTWFyZ2luIjp7IiRyZWYiOiI2MSJ9LCJDb25uZWN0b3JTdHlsZSI6eyIkaWQiOiIyOTYiLCJMaW5lQ29sb3IiOnsiJGlkIjoiMjk3IiwiJHR5cGUiOiJOTFJFLkNvbW1vbi5Eb20uU29saWRDb2xvckJydXNoLCBOTFJFLkNvbW1vbiIsIkNvbG9yIjp7IiRpZCI6IjI5OCIsIkEiOjEyNywiUiI6MzMsIkciOjM5LCJCIjo2OX19LCJMaW5lV2VpZ2h0IjowLjgsIkxpbmVUeXBlIjowLCJQYXJlbnRTdHlsZSI6eyIkcmVmIjoiNjIifX0sIklzQmVsb3dUaW1lYmFuZCI6ZmFsc2UsIlBvc2l0aW9uT25UYXNrIjowLCJIaWRlRGF0ZSI6ZmFsc2UsIlNoYXBlU2l6ZSI6MSwiU3BhY2luZyI6Mi4wLCJQYWRkaW5nIjp7IiRyZWYiOiI2NSJ9LCJTaGFwZVN0eWxlIjp7IiRpZCI6IjI5OSIsIk1hcmdpbiI6eyIkcmVmIjoiNjcifSwiUGFkZGluZyI6eyIkcmVmIjoiNjgifSwiQmFja2dyb3VuZCI6eyIkaWQiOiIzMDAiLCJDb2xvciI6eyIkaWQiOiIzMDEiLCJBIjoyNTUsIlIiOjMzLCJHIjozOSwiQiI6Njl9fSwiSXNWaXNpYmxlIjp0cnVlLCJXaWR0aCI6MTguMCwiSGVpZ2h0IjoyMC4wLCJCb3JkZXJTdHlsZSI6eyIkaWQiOiIzMDIiLCJMaW5lQ29sb3IiOnsiJHJlZiI6IjcyIn0sIkxpbmVXZWlnaHQiOjAuMCwiTGluZVR5cGUiOjAsIlBhcmVudFN0eWxlIjp7IiRyZWYiOiI3MSJ9fSwiUGFyZW50U3R5bGUiOnsiJHJlZiI6IjY2In19LCJUaXRsZVN0eWxlIjp7IiRpZCI6IjMwMyIsIkZvbnRTZXR0aW5ncyI6eyIkaWQiOiIzMDQiLCJGb250U2l6ZSI6MTEsIkZvbnROYW1lIjoiQ2FsaWJyaSBMaWdodC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wNSIsIkxpbmVDb2xvciI6bnVsbCwiTGluZVdlaWdodCI6MC4wLCJMaW5lVHlwZSI6MCwiUGFyZW50U3R5bGUiOm51bGx9LCJQYXJlbnRTdHlsZSI6eyIkcmVmIjoiNzQifX0sIkRhdGVTdHlsZSI6eyIkaWQiOiIzMDYiLCJGb250U2V0dGluZ3MiOnsiJGlkIjoiMzA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MDgiLCJMaW5lQ29sb3IiOm51bGwsIkxpbmVXZWlnaHQiOjAuMCwiTGluZVR5cGUiOjAsIlBhcmVudFN0eWxlIjpudWxsfSwiUGFyZW50U3R5bGUiOnsiJHJlZiI6IjgxIn19LCJEYXRlRm9ybWF0Ijp7IiRyZWYiOiI4OCJ9LCJXZWVrTnVtYmVyaW5nIjp7IiRpZCI6IjMwOSIsIkZvcm1hdCI6MCwiSXNWaXNpYmxlIjpmYWxzZSwiTGFzdEtub3duVmlzaWJpbGl0eVN0YXRlIjpmYWxzZX0sIklzVmlzaWJsZSI6dHJ1ZSwiUGFyZW50U3R5bGUiOnsiJHJlZiI6IjYwIn19LCJJbmRleCI6NiwiUGVyY2VudGFnZUNvbXBsZXRlIjpudWxsLCJQb3NpdGlvbiI6eyJSYXRpbyI6MC4xNTE5NDk1MzYzNTg4Njg2MywiSXNDdXN0b20iOmZhbHNlfSwiRGF0ZUZvcm1hdCI6eyIkcmVmIjoiODgifSwiV2Vla051bWJlcmluZyI6eyIkaWQiOiIzMTAiLCJGb3JtYXQiOjAsIklzVmlzaWJsZSI6ZmFsc2UsIkxhc3RLbm93blZpc2liaWxpdHlTdGF0ZSI6ZmFsc2V9LCJSZWxhdGVkVGFza0lkIjoiMDAwMDAwMDAtMDAwMC0wMDAwLTAwMDAtMDAwMDAwMDAwMDAwIiwiSWQiOiIwZmFlOTdhMy0xYzVkLTQzOTctOGViYy04MGE1M2U0N2E1ZTAiLCJJbXBvcnRJZCI6bnVsbCwiVGl0bGUiOiJTZWN1cml0eSBndWFyZCByZXBvcnRzIGZ1bWVzIiwiTm90ZSI6bnVsbCwiSHlwZXJsaW5rIjp7IiRpZCI6IjMxMSIsIkFkZHJlc3MiOm51bGwsIlN1YkFkZHJlc3MiOm51bGx9LCJJc0NoYW5nZWQiOmZhbHNlLCJJc05ldyI6ZmFsc2V9LHsiJGlkIjoiMzEyIiwiRGF0ZSI6IjIwMjItMDEtMjVUMTI6NDE6MDAiLCJTdHlsZSI6eyIkaWQiOiIzMTMiLCJTaGFwZSI6MiwiQ29ubmVjdG9yTWFyZ2luIjp7IiRyZWYiOiI2MSJ9LCJDb25uZWN0b3JTdHlsZSI6eyIkaWQiOiIzMTQiLCJMaW5lQ29sb3IiOnsiJGlkIjoiMzE1IiwiJHR5cGUiOiJOTFJFLkNvbW1vbi5Eb20uU29saWRDb2xvckJydXNoLCBOTFJFLkNvbW1vbiIsIkNvbG9yIjp7IiRpZCI6IjMxNiIsIkEiOjEyNywiUiI6MjQxLCJHIjo2NSwiQiI6MzZ9fSwiTGluZVdlaWdodCI6MC44LCJMaW5lVHlwZSI6MCwiUGFyZW50U3R5bGUiOnsiJHJlZiI6IjYyIn19LCJJc0JlbG93VGltZWJhbmQiOmZhbHNlLCJQb3NpdGlvbk9uVGFzayI6MCwiSGlkZURhdGUiOmZhbHNlLCJTaGFwZVNpemUiOjEsIlNwYWNpbmciOjIuMCwiUGFkZGluZyI6eyIkcmVmIjoiNjUifSwiU2hhcGVTdHlsZSI6eyIkaWQiOiIzMTciLCJNYXJnaW4iOnsiJHJlZiI6IjY3In0sIlBhZGRpbmciOnsiJHJlZiI6IjY4In0sIkJhY2tncm91bmQiOnsiJGlkIjoiMzE4IiwiQ29sb3IiOnsiJGlkIjoiMzE5IiwiQSI6MjU1LCJSIjoyNDEsIkciOjY1LCJCIjozNn19LCJJc1Zpc2libGUiOnRydWUsIldpZHRoIjoxOC4wLCJIZWlnaHQiOjIwLjAsIkJvcmRlclN0eWxlIjp7IiRpZCI6IjMyMCIsIkxpbmVDb2xvciI6eyIkcmVmIjoiNzIifSwiTGluZVdlaWdodCI6MC4wLCJMaW5lVHlwZSI6MCwiUGFyZW50U3R5bGUiOnsiJHJlZiI6IjcxIn19LCJQYXJlbnRTdHlsZSI6eyIkcmVmIjoiNjYifX0sIlRpdGxlU3R5bGUiOnsiJGlkIjoiMzIxIiwiRm9udFNldHRpbmdzIjp7IiRpZCI6IjMyMiIsIkZvbnRTaXplIjoxMS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zIzIiwiTGluZUNvbG9yIjpudWxsLCJMaW5lV2VpZ2h0IjowLjAsIkxpbmVUeXBlIjowLCJQYXJlbnRTdHlsZSI6bnVsbH0sIlBhcmVudFN0eWxlIjp7IiRyZWYiOiI3NCJ9fSwiRGF0ZVN0eWxlIjp7IiRpZCI6IjMyNCIsIkZvbnRTZXR0aW5ncyI6eyIkaWQiOiIzMjU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MyNiIsIkxpbmVDb2xvciI6bnVsbCwiTGluZVdlaWdodCI6MC4wLCJMaW5lVHlwZSI6MCwiUGFyZW50U3R5bGUiOm51bGx9LCJQYXJlbnRTdHlsZSI6eyIkcmVmIjoiODEifX0sIkRhdGVGb3JtYXQiOnsiJHJlZiI6Ijg4In0sIldlZWtOdW1iZXJpbmciOnsiJGlkIjoiMzI3IiwiRm9ybWF0IjowLCJJc1Zpc2libGUiOmZhbHNlLCJMYXN0S25vd25WaXNpYmlsaXR5U3RhdGUiOmZhbHNlfSwiSXNWaXNpYmxlIjp0cnVlLCJQYXJlbnRTdHlsZSI6eyIkcmVmIjoiNjAifX0sIkluZGV4Ijo3LCJQZXJjZW50YWdlQ29tcGxldGUiOm51bGwsIlBvc2l0aW9uIjp7IlJhdGlvIjowLjI0OTE4NDE2MzQxMTQ1ODMzLCJJc0N1c3RvbSI6ZmFsc2V9LCJEYXRlRm9ybWF0Ijp7IiRyZWYiOiI4OCJ9LCJXZWVrTnVtYmVyaW5nIjp7IiRpZCI6IjMyOCIsIkZvcm1hdCI6MCwiSXNWaXNpYmxlIjpmYWxzZSwiTGFzdEtub3duVmlzaWJpbGl0eVN0YXRlIjpmYWxzZX0sIlJlbGF0ZWRUYXNrSWQiOiIwMDAwMDAwMC0wMDAwLTAwMDAtMDAwMC0wMDAwMDAwMDAwMDAiLCJJZCI6IjFiMmQyN2NkLWQ1NzUtNDk5MS05NTliLWQwNjA4ZTkxMmU3OCIsIkltcG9ydElkIjpudWxsLCJUaXRsZSI6IkNhcHRhaW4gb3JkZXJzIGFlcmF0aW9uIiwiTm90ZSI6bnVsbCwiSHlwZXJsaW5rIjp7IiRpZCI6IjMyOSIsIkFkZHJlc3MiOm51bGwsIlN1YkFkZHJlc3MiOm51bGx9LCJJc0NoYW5nZWQiOmZhbHNlLCJJc05ldyI6ZmFsc2V9LHsiJGlkIjoiMzMwIiwiRGF0ZSI6IjIwMjItMDEtMjVUMTQ6MDU6MDAiLCJTdHlsZSI6eyIkaWQiOiIzMzEiLCJTaGFwZSI6MiwiQ29ubmVjdG9yTWFyZ2luIjp7IiRyZWYiOiI2MSJ9LCJDb25uZWN0b3JTdHlsZSI6eyIkaWQiOiIzMzIiLCJMaW5lQ29sb3IiOnsiJGlkIjoiMzMzIiwiJHR5cGUiOiJOTFJFLkNvbW1vbi5Eb20uU29saWRDb2xvckJydXNoLCBOTFJFLkNvbW1vbiIsIkNvbG9yIjp7IiRpZCI6IjMzNCIsIkEiOjEyNywiUiI6MzMsIkciOjM5LCJCIjo2OX19LCJMaW5lV2VpZ2h0IjowLjgsIkxpbmVUeXBlIjowLCJQYXJlbnRTdHlsZSI6eyIkcmVmIjoiNjIifX0sIklzQmVsb3dUaW1lYmFuZCI6ZmFsc2UsIlBvc2l0aW9uT25UYXNrIjowLCJIaWRlRGF0ZSI6ZmFsc2UsIlNoYXBlU2l6ZSI6MSwiU3BhY2luZyI6Mi4wLCJQYWRkaW5nIjp7IiRyZWYiOiI2NSJ9LCJTaGFwZVN0eWxlIjp7IiRpZCI6IjMzNSIsIk1hcmdpbiI6eyIkcmVmIjoiNjcifSwiUGFkZGluZyI6eyIkcmVmIjoiNjgifSwiQmFja2dyb3VuZCI6eyIkaWQiOiIzMzYiLCJDb2xvciI6eyIkaWQiOiIzMzciLCJBIjoyNTUsIlIiOjMzLCJHIjozOSwiQiI6Njl9fSwiSXNWaXNpYmxlIjp0cnVlLCJXaWR0aCI6MTguMCwiSGVpZ2h0IjoyMC4wLCJCb3JkZXJTdHlsZSI6eyIkaWQiOiIzMzgiLCJMaW5lQ29sb3IiOnsiJHJlZiI6IjcyIn0sIkxpbmVXZWlnaHQiOjAuMCwiTGluZVR5cGUiOjAsIlBhcmVudFN0eWxlIjp7IiRyZWYiOiI3MSJ9fSwiUGFyZW50U3R5bGUiOnsiJHJlZiI6IjY2In19LCJUaXRsZVN0eWxlIjp7IiRpZCI6IjMzOSIsIkZvbnRTZXR0aW5ncyI6eyIkaWQiOiIzNDAiLCJGb250U2l6ZSI6MTEsIkZvbnROYW1lIjoiQ2FsaWJyaSBMaWdodC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M0MSIsIkxpbmVDb2xvciI6bnVsbCwiTGluZVdlaWdodCI6MC4wLCJMaW5lVHlwZSI6MCwiUGFyZW50U3R5bGUiOm51bGx9LCJQYXJlbnRTdHlsZSI6eyIkcmVmIjoiNzQifX0sIkRhdGVTdHlsZSI6eyIkaWQiOiIzNDIiLCJGb250U2V0dGluZ3MiOnsiJGlkIjoiMzQz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NDQiLCJMaW5lQ29sb3IiOm51bGwsIkxpbmVXZWlnaHQiOjAuMCwiTGluZVR5cGUiOjAsIlBhcmVudFN0eWxlIjpudWxsfSwiUGFyZW50U3R5bGUiOnsiJHJlZiI6IjgxIn19LCJEYXRlRm9ybWF0Ijp7IiRyZWYiOiI4OCJ9LCJXZWVrTnVtYmVyaW5nIjp7IiRpZCI6IjM0NSIsIkZvcm1hdCI6MCwiSXNWaXNpYmxlIjpmYWxzZSwiTGFzdEtub3duVmlzaWJpbGl0eVN0YXRlIjpmYWxzZX0sIklzVmlzaWJsZSI6dHJ1ZSwiUGFyZW50U3R5bGUiOnsiJHJlZiI6IjYwIn19LCJJbmRleCI6OCwiUGVyY2VudGFnZUNvbXBsZXRlIjpudWxsLCJQb3NpdGlvbiI6eyJSYXRpbyI6MC4wODE4NDQ2OTcxNzUyMDI1NDEsIklzQ3VzdG9tIjpmYWxzZX0sIkRhdGVGb3JtYXQiOnsiJHJlZiI6Ijg4In0sIldlZWtOdW1iZXJpbmciOnsiJGlkIjoiMzQ2IiwiRm9ybWF0IjowLCJJc1Zpc2libGUiOmZhbHNlLCJMYXN0S25vd25WaXNpYmlsaXR5U3RhdGUiOmZhbHNlfSwiUmVsYXRlZFRhc2tJZCI6IjAwMDAwMDAwLTAwMDAtMDAwMC0wMDAwLTAwMDAwMDAwMDAwMCIsIklkIjoiMWFjYjY2N2MtMTJkOS00NGE2LWExNzQtZTk0YjIxOTg5YjllIiwiSW1wb3J0SWQiOm51bGwsIlRpdGxlIjoiRG9jdG9yIGJvYXJkcyIsIk5vdGUiOm51bGwsIkh5cGVybGluayI6eyIkaWQiOiIzNDciLCJBZGRyZXNzIjpudWxsLCJTdWJBZGRyZXNzIjpudWxsfSwiSXNDaGFuZ2VkIjpmYWxzZSwiSXNOZXciOmZhbHNlfSx7IiRpZCI6IjM0OCIsIkRhdGUiOiIyMDIyLTAxLTI1VDE2OjU3OjAwIiwiU3R5bGUiOnsiJGlkIjoiMzQ5IiwiU2hhcGUiOjIsIkNvbm5lY3Rvck1hcmdpbiI6eyIkcmVmIjoiNjEifSwiQ29ubmVjdG9yU3R5bGUiOnsiJGlkIjoiMzUwIiwiTGluZUNvbG9yIjp7IiRpZCI6IjM1MSIsIiR0eXBlIjoiTkxSRS5Db21tb24uRG9tLlNvbGlkQ29sb3JCcnVzaCwgTkxSRS5Db21tb24iLCJDb2xvciI6eyIkaWQiOiIzNTIiLCJBIjoxMjcsIlIiOjMzLCJHIjozOSwiQiI6Njl9fSwiTGluZVdlaWdodCI6MC44LCJMaW5lVHlwZSI6MCwiUGFyZW50U3R5bGUiOnsiJHJlZiI6IjYyIn19LCJJc0JlbG93VGltZWJhbmQiOmZhbHNlLCJQb3NpdGlvbk9uVGFzayI6MCwiSGlkZURhdGUiOmZhbHNlLCJTaGFwZVNpemUiOjEsIlNwYWNpbmciOjIuMCwiUGFkZGluZyI6eyIkcmVmIjoiNjUifSwiU2hhcGVTdHlsZSI6eyIkaWQiOiIzNTMiLCJNYXJnaW4iOnsiJHJlZiI6IjY3In0sIlBhZGRpbmciOnsiJHJlZiI6IjY4In0sIkJhY2tncm91bmQiOnsiJGlkIjoiMzU0IiwiQ29sb3IiOnsiJGlkIjoiMzU1IiwiQSI6MjU1LCJSIjozMywiRyI6MzksIkIiOjY5fX0sIklzVmlzaWJsZSI6dHJ1ZSwiV2lkdGgiOjE4LjAsIkhlaWdodCI6MjAuMCwiQm9yZGVyU3R5bGUiOnsiJGlkIjoiMzU2IiwiTGluZUNvbG9yIjp7IiRyZWYiOiI3MiJ9LCJMaW5lV2VpZ2h0IjowLjAsIkxpbmVUeXBlIjowLCJQYXJlbnRTdHlsZSI6eyIkcmVmIjoiNzEifX0sIlBhcmVudFN0eWxlIjp7IiRyZWYiOiI2NiJ9fSwiVGl0bGVTdHlsZSI6eyIkaWQiOiIzNTciLCJGb250U2V0dGluZ3MiOnsiJGlkIjoiMzU4IiwiRm9udFNpemUiOjExLCJGb250TmFtZSI6IkNhbGlicmkgTGlnaHQ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zNTkiLCJMaW5lQ29sb3IiOm51bGwsIkxpbmVXZWlnaHQiOjAuMCwiTGluZVR5cGUiOjAsIlBhcmVudFN0eWxlIjpudWxsfSwiUGFyZW50U3R5bGUiOnsiJHJlZiI6Ijc0In19LCJEYXRlU3R5bGUiOnsiJGlkIjoiMzYwIiwiRm9udFNldHRpbmdzIjp7IiRpZCI6IjM2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zYyIiwiTGluZUNvbG9yIjpudWxsLCJMaW5lV2VpZ2h0IjowLjAsIkxpbmVUeXBlIjowLCJQYXJlbnRTdHlsZSI6bnVsbH0sIlBhcmVudFN0eWxlIjp7IiRyZWYiOiI4MSJ9fSwiRGF0ZUZvcm1hdCI6eyIkcmVmIjoiODgifSwiV2Vla051bWJlcmluZyI6eyIkaWQiOiIzNjMiLCJGb3JtYXQiOjAsIklzVmlzaWJsZSI6ZmFsc2UsIkxhc3RLbm93blZpc2liaWxpdHlTdGF0ZSI6ZmFsc2V9LCJJc1Zpc2libGUiOnRydWUsIlBhcmVudFN0eWxlIjp7IiRyZWYiOiI2MCJ9fSwiSW5kZXgiOjksIlBlcmNlbnRhZ2VDb21wbGV0ZSI6bnVsbCwiUG9zaXRpb24iOnsiUmF0aW8iOjAuMTc5MDc5MTgyOTQyNzA4MzMsIklzQ3VzdG9tIjpmYWxzZX0sIkRhdGVGb3JtYXQiOnsiJHJlZiI6Ijg4In0sIldlZWtOdW1iZXJpbmciOnsiJGlkIjoiMzY0IiwiRm9ybWF0IjowLCJJc1Zpc2libGUiOmZhbHNlLCJMYXN0S25vd25WaXNpYmlsaXR5U3RhdGUiOmZhbHNlfSwiUmVsYXRlZFRhc2tJZCI6IjAwMDAwMDAwLTAwMDAtMDAwMC0wMDAwLTAwMDAwMDAwMDAwMCIsIklkIjoiZDcwMmFiNWMtZjA0YS00YzIzLWI5NTktY2NkNDg1ZTViNTdlIiwiSW1wb3J0SWQiOm51bGwsIlRpdGxlIjoiRmlyc3QgT2ZmaWNlciBsZWF2ZXMgdmVzc2VsIiwiTm90ZSI6bnVsbCwiSHlwZXJsaW5rIjp7IiRpZCI6IjM2NSIsIkFkZHJlc3MiOm51bGwsIlN1YkFkZHJlc3MiOm51bGx9LCJJc0NoYW5nZWQiOmZhbHNlLCJJc05ldyI6ZmFsc2V9LHsiJGlkIjoiMzY2IiwiRGF0ZSI6IjIwMjItMDEtMjVUMTc6NTE6MDAiLCJTdHlsZSI6eyIkaWQiOiIzNjciLCJTaGFwZSI6MTIsIkNvbm5lY3Rvck1hcmdpbiI6eyIkcmVmIjoiNjEifSwiQ29ubmVjdG9yU3R5bGUiOnsiJGlkIjoiMzY4IiwiTGluZUNvbG9yIjp7IiRpZCI6IjM2OSIsIiR0eXBlIjoiTkxSRS5Db21tb24uRG9tLlNvbGlkQ29sb3JCcnVzaCwgTkxSRS5Db21tb24iLCJDb2xvciI6eyIkaWQiOiIzNzAiLCJBIjoxMjcsIlIiOjc4LCJHIjoxMDMsIkIiOjIwMH19LCJMaW5lV2VpZ2h0IjoxLjAsIkxpbmVUeXBlIjowLCJQYXJlbnRTdHlsZSI6eyIkcmVmIjoiNjIifX0sIklzQmVsb3dUaW1lYmFuZCI6ZmFsc2UsIlBvc2l0aW9uT25UYXNrIjowLCJIaWRlRGF0ZSI6ZmFsc2UsIlNoYXBlU2l6ZSI6MSwiU3BhY2luZyI6Mi4wLCJQYWRkaW5nIjp7IiRyZWYiOiI2NSJ9LCJTaGFwZVN0eWxlIjp7IiRpZCI6IjM3MSIsIk1hcmdpbiI6eyIkcmVmIjoiNjcifSwiUGFkZGluZyI6eyIkcmVmIjoiNjgifSwiQmFja2dyb3VuZCI6eyIkaWQiOiIzNzIiLCJDb2xvciI6eyIkaWQiOiIzNzMiLCJBIjoyNTUsIlIiOjc4LCJHIjoxMDMsIkIiOjIwMH19LCJJc1Zpc2libGUiOnRydWUsIldpZHRoIjoxOC4wLCJIZWlnaHQiOjIwLjAsIkJvcmRlclN0eWxlIjp7IiRpZCI6IjM3NCIsIkxpbmVDb2xvciI6eyIkcmVmIjoiNzIifSwiTGluZVdlaWdodCI6MC4wLCJMaW5lVHlwZSI6MCwiUGFyZW50U3R5bGUiOnsiJHJlZiI6IjcxIn19LCJQYXJlbnRTdHlsZSI6eyIkcmVmIjoiNjYifX0sIlRpdGxlU3R5bGUiOnsiJGlkIjoiMzc1IiwiRm9udFNldHRpbmdzIjp7IiRpZCI6IjM3NiIsIkZvbnRTaXplIjoxMSwiRm9udE5hbWUiOiJDYWxpYnJpIExpZ2h0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c3IiwiTGluZUNvbG9yIjpudWxsLCJMaW5lV2VpZ2h0IjowLjAsIkxpbmVUeXBlIjowLCJQYXJlbnRTdHlsZSI6bnVsbH0sIlBhcmVudFN0eWxlIjp7IiRyZWYiOiI3NCJ9fSwiRGF0ZVN0eWxlIjp7IiRpZCI6IjM3OCIsIkZvbnRTZXR0aW5ncyI6eyIkaWQiOiIzNzk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M4MCIsIkxpbmVDb2xvciI6bnVsbCwiTGluZVdlaWdodCI6MC4wLCJMaW5lVHlwZSI6MCwiUGFyZW50U3R5bGUiOm51bGx9LCJQYXJlbnRTdHlsZSI6eyIkcmVmIjoiODEifX0sIkRhdGVGb3JtYXQiOnsiJHJlZiI6Ijg4In0sIldlZWtOdW1iZXJpbmciOnsiJGlkIjoiMzgxIiwiRm9ybWF0IjowLCJJc1Zpc2libGUiOmZhbHNlLCJMYXN0S25vd25WaXNpYmlsaXR5U3RhdGUiOmZhbHNlfSwiSXNWaXNpYmxlIjp0cnVlLCJQYXJlbnRTdHlsZSI6eyIkcmVmIjoiNjAifX0sIkluZGV4IjoxMCwiUGVyY2VudGFnZUNvbXBsZXRlIjpudWxsLCJQb3NpdGlvbiI6eyJSYXRpbyI6MC4wLCJJc0N1c3RvbSI6ZmFsc2V9LCJEYXRlRm9ybWF0Ijp7IiRyZWYiOiI4OCJ9LCJXZWVrTnVtYmVyaW5nIjp7IiRpZCI6IjM4MiIsIkZvcm1hdCI6MCwiSXNWaXNpYmxlIjpmYWxzZSwiTGFzdEtub3duVmlzaWJpbGl0eVN0YXRlIjpmYWxzZX0sIlJlbGF0ZWRUYXNrSWQiOiIwMDAwMDAwMC0wMDAwLTAwMDAtMDAwMC0wMDAwMDAwMDAwMDAiLCJJZCI6IjZkNzNjYTc1LTRhYmItNGVlNS05OTU2LWExODJkY2E3OWFhNCIsIkltcG9ydElkIjpudWxsLCJUaXRsZSI6IkNoZWNrZWQgaW50byBob3NwaXRhbCAiLCJOb3RlIjpudWxsLCJIeXBlcmxpbmsiOnsiJGlkIjoiMzgzIiwiQWRkcmVzcyI6bnVsbCwiU3ViQWRkcmVzcyI6bnVsbH0sIklzQ2hhbmdlZCI6ZmFsc2UsIklzTmV3IjpmYWxzZX1dLCJUYXNrcyI6W3siJGlkIjoiMzg0IiwiR3JvdXBOYW1lIjpudWxsLCJTdGFydERhdGUiOiIyMDIyLTAxLTI0VDEwOjAwOjAwWiIsIkVuZERhdGUiOiIyMDIyLTAxLTI0VDE2OjAwOjAwWiIsIlBlcmNlbnRhZ2VDb21wbGV0ZSI6bnVsbCwiU3R5bGUiOnsiJGlkIjoiMzg1IiwiU2hhcGUiOjcsIlNoYXBlVGhpY2tuZXNzIjoxLCJEdXJhdGlvbkZvcm1hdCI6MCwiSW5jbHVkZU5vbldvcmtpbmdEYXlzSW5EdXJhdGlvbiI6ZmFsc2UsIlBlcmNlbnRhZ2VDb21wbGV0ZVN0eWxlIjp7IiRpZCI6IjM4NiIsIkZvbnRTZXR0aW5ncyI6eyIkaWQiOiIzODciLCJGb250U2l6ZSI6MTAsIkZvbnROYW1lIjoiQ2FsaWJyaSIsIklzQm9sZCI6ZmFsc2UsIklzSXRhbGljIjpmYWxzZSwiSXNVbmRlcmxpbmVkIjpmYWxzZSwiUGFyZW50U3R5bGUiOnsiJHJlZiI6IjkzIn1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4OCIsIkxpbmVDb2xvciI6bnVsbCwiTGluZVdlaWdodCI6MC4wLCJMaW5lVHlwZSI6MCwiUGFyZW50U3R5bGUiOm51bGx9LCJQYXJlbnRTdHlsZSI6eyIkcmVmIjoiOTIifX0sIkR1cmF0aW9uU3R5bGUiOnsiJGlkIjoiMzg5IiwiRm9udFNldHRpbmdzIjp7IiRpZCI6IjM5MCIsIkZvbnRTaXplIjoxMCwiRm9udE5hbWUiOiJDYWxpYnJpIiwiSXNCb2xkIjpmYWxzZSwiSXNJdGFsaWMiOmZhbHNlLCJJc1VuZGVybGluZWQiOmZhbHNlLCJQYXJlbnRTdHlsZSI6eyIkcmVmIjoiMTAwIn19LCJBdXRvU2l6ZSI6MCwiRm9yZWdyb3VuZCI6eyIkcmVmIjoiMTAxIn0sIk1heFdpZHRoIjoyMDAuMCwiTWF4SGVpZ2h0IjoiSW5maW5pdHkiLCJTbWFydEZvcmVncm91bmRJc0FjdGl2ZSI6ZmFsc2UsIkhvcml6b250YWxBbGlnbm1lbnQiOjAsIlZlcnRpY2FsQWxpZ25tZW50IjowLCJTbWFydEZvcmVncm91bmQiOm51bGwsIkJhY2tncm91bmRGaWxsVHlwZSI6MCwiTWFyZ2luIjp7IiRyZWYiOiIxMDMifSwiUGFkZGluZyI6eyIkcmVmIjoiMTA0In0sIkJhY2tncm91bmQiOnsiJHJlZiI6IjEwNSJ9LCJJc1Zpc2libGUiOnRydWUsIldpZHRoIjowLjAsIkhlaWdodCI6MC4wLCJCb3JkZXJTdHlsZSI6eyIkaWQiOiIzOTEiLCJMaW5lQ29sb3IiOm51bGwsIkxpbmVXZWlnaHQiOjAuMCwiTGluZVR5cGUiOjAsIlBhcmVudFN0eWxlIjpudWxsfSwiUGFyZW50U3R5bGUiOnsiJHJlZiI6Ijk5In19LCJIb3Jpem9udGFsQ29ubmVjdG9yU3R5bGUiOnsiJGlkIjoiMzkyIiwiTGluZUNvbG9yIjp7IiRyZWYiOiIxMDcifSwiTGluZVdlaWdodCI6MC4wLCJMaW5lVHlwZSI6MCwiUGFyZW50U3R5bGUiOnsiJHJlZiI6IjEwNiJ9fSwiVmVydGljYWxDb25uZWN0b3JTdHlsZSI6eyIkaWQiOiIzOTMiLCJMaW5lQ29sb3IiOnsiJHJlZiI6IjExMCJ9LCJMaW5lV2VpZ2h0IjowLjAsIkxpbmVUeXBlIjowLCJQYXJlbnRTdHlsZSI6eyIkcmVmIjoiMTA5In19LCJNYXJnaW4iOm51bGwsIlN0YXJ0RGF0ZVBvc2l0aW9uIjoxLCJFbmREYXRlUG9zaXRpb24iOjEsIkRhdGVJc1Zpc2libGUiOnRydWUsIlRpdGxlUG9zaXRpb24iOjIsIkR1cmF0aW9uUG9zaXRpb24iOjYsIlBlcmNlbnRhZ2VDb21wbGV0ZWRQb3NpdGlvbiI6NiwiU3BhY2luZyI6NSwiSXNCZWxvd1RpbWViYW5kIjp0cnVlLCJQZXJjZW50YWdlQ29tcGxldGVTaGFwZU9wYWNpdHkiOjM1LCJTaGFwZVN0eWxlIjp7IiRpZCI6IjM5NCIsIk1hcmdpbiI6eyIkcmVmIjoiMTEzIn0sIlBhZGRpbmciOnsiJHJlZiI6IjExNCJ9LCJCYWNrZ3JvdW5kIjp7IiRpZCI6IjM5NSIsIkNvbG9yIjp7IiRpZCI6IjM5NiIsIkEiOjI1NSwiUiI6MTY3LCJHIjoyMzQsIkIiOjgyfX0sIklzVmlzaWJsZSI6dHJ1ZSwiV2lkdGgiOjAuMCwiSGVpZ2h0IjoxNi4wLCJCb3JkZXJTdHlsZSI6eyIkaWQiOiIzOTciLCJMaW5lQ29sb3IiOnsiJHJlZiI6IjExOCJ9LCJMaW5lV2VpZ2h0IjowLjAsIkxpbmVUeXBlIjowLCJQYXJlbnRTdHlsZSI6eyIkcmVmIjoiMTE3In19LCJQYXJlbnRTdHlsZSI6eyIkcmVmIjoiMTEyIn19LCJUaXRsZVN0eWxlIjp7IiRpZCI6IjM5OCIsIkZvbnRTZXR0aW5ncyI6eyIkaWQiOiIzOTkiLCJGb250U2l6ZSI6MTIsIkZvbnROYW1lIjoiQ2FsaWJyaSIsIklzQm9sZCI6ZmFsc2UsIklzSXRhbGljIjp0cnVlLCJJc1VuZGVybGluZWQiOmZhbHNlLCJQYXJlbnRTdHlsZSI6eyIkcmVmIjoiMTIxIn19LCJBdXRvU2l6ZSI6MCwiRm9yZWdyb3VuZCI6eyIkcmVmIjoiMTIyIn0sIk1heFdpZHRoIjoyMDAuMC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MDAiLCJMaW5lQ29sb3IiOm51bGwsIkxpbmVXZWlnaHQiOjAuMCwiTGluZVR5cGUiOjAsIlBhcmVudFN0eWxlIjpudWxsfSwiUGFyZW50U3R5bGUiOnsiJHJlZiI6IjEyMCJ9fSwiRGF0ZVN0eWxlIjp7IiRpZCI6IjQwMSIsIkZvbnRTZXR0aW5ncyI6eyIkaWQiOiI0MDIiLCJGb250U2l6ZSI6MTAsIkZvbnROYW1lIjoiQ2FsaWJyaSIsIklzQm9sZCI6ZmFsc2UsIklzSXRhbGljIjpmYWxzZSwiSXNVbmRlcmxpbmVkIjpmYWxzZSwiUGFyZW50U3R5bGUiOnsiJHJlZiI6IjEyOCJ9fSwiQXV0b1NpemUiOjAsIkZvcmVncm91bmQiOnsiJHJlZiI6IjEyOSJ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AzIiwiTGluZUNvbG9yIjpudWxsLCJMaW5lV2VpZ2h0IjowLjAsIkxpbmVUeXBlIjowLCJQYXJlbnRTdHlsZSI6bnVsbH0sIlBhcmVudFN0eWxlIjp7IiRyZWYiOiIxMjcifX0sIkRhdGVGb3JtYXQiOnsiJHJlZiI6IjEzNCJ9LCJXZWVrTnVtYmVyaW5nIjp7IiRpZCI6IjQwNCIsIkZvcm1hdCI6MCwiSXNWaXNpYmxlIjpmYWxzZSwiTGFzdEtub3duVmlzaWJpbGl0eVN0YXRlIjpmYWxzZX0sIklzVmlzaWJsZSI6dHJ1ZSwiUGFyZW50U3R5bGUiOnsiJHJlZiI6IjkxIn19LCJJbmRleCI6MTEsIlNtYXJ0RHVyYXRpb25BY3RpdmF0ZWQiOmZhbHNlLCJEYXRlRm9ybWF0Ijp7IiRyZWYiOiIxMzQifSwiV2Vla051bWJlcmluZyI6eyIkaWQiOiI0MDUiLCJGb3JtYXQiOjAsIklzVmlzaWJsZSI6ZmFsc2UsIkxhc3RLbm93blZpc2liaWxpdHlTdGF0ZSI6ZmFsc2V9LCJJZCI6ImQyZTg3OWUxLTU2ZGYtNDkzNy1iZDM0LTYyOWFkOTA3MGRlNyIsIkltcG9ydElkIjpudWxsLCJUaXRsZSI6IlRyZWF0bWVudCBvZiBjYXJnbyBob2xkcyAyLDMsIGFuZCA1LiAiLCJOb3RlIjpudWxsLCJIeXBlcmxpbmsiOnsiJGlkIjoiNDA2IiwiQWRkcmVzcyI6bnVsbCwiU3ViQWRkcmVzcyI6bnVsbH0sIklzQ2hhbmdlZCI6ZmFsc2UsIklzTmV3IjpmYWxzZX0seyIkaWQiOiI0MDciLCJHcm91cE5hbWUiOm51bGwsIlN0YXJ0RGF0ZSI6IjIwMjItMDEtMjNUMjA6MjA6MDBaIiwiRW5kRGF0ZSI6IjIwMjItMDEtMjVUMTY6NTc6MDBaIiwiUGVyY2VudGFnZUNvbXBsZXRlIjpudWxsLCJTdHlsZSI6eyIkaWQiOiI0MDgiLCJTaGFwZSI6MiwiU2hhcGVUaGlja25lc3MiOjEsIkR1cmF0aW9uRm9ybWF0IjowLCJJbmNsdWRlTm9uV29ya2luZ0RheXNJbkR1cmF0aW9uIjpmYWxzZSwiUGVyY2VudGFnZUNvbXBsZXRlU3R5bGUiOnsiJGlkIjoiNDA5IiwiRm9udFNldHRpbmdzIjp7IiRpZCI6IjQxM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ExIiwiTGluZUNvbG9yIjpudWxsLCJMaW5lV2VpZ2h0IjowLjAsIkxpbmVUeXBlIjowLCJQYXJlbnRTdHlsZSI6bnVsbH0sIlBhcmVudFN0eWxlIjp7IiRyZWYiOiI5MiJ9fSwiRHVyYXRpb25TdHlsZSI6eyIkaWQiOiI0MTIiLCJGb250U2V0dGluZ3MiOnsiJGlkIjoiNDEz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QxNCIsIkxpbmVDb2xvciI6bnVsbCwiTGluZVdlaWdodCI6MC4wLCJMaW5lVHlwZSI6MCwiUGFyZW50U3R5bGUiOm51bGx9LCJQYXJlbnRTdHlsZSI6eyIkcmVmIjoiOTkifX0sIkhvcml6b250YWxDb25uZWN0b3JTdHlsZSI6eyIkaWQiOiI0MTUiLCJMaW5lQ29sb3IiOnsiJHJlZiI6IjEwNyJ9LCJMaW5lV2VpZ2h0IjowLjAsIkxpbmVUeXBlIjowLCJQYXJlbnRTdHlsZSI6eyIkcmVmIjoiMTA2In19LCJWZXJ0aWNhbENvbm5lY3RvclN0eWxlIjp7IiRpZCI6IjQxNiIsIkxpbmVDb2xvciI6eyIkaWQiOiI0MTciLCIkdHlwZSI6Ik5MUkUuQ29tbW9uLkRvbS5Tb2xpZENvbG9yQnJ1c2gsIE5MUkUuQ29tbW9uIiwiQ29sb3IiOnsiJGlkIjoiNDE4IiwiQSI6MjU1LCJSIjoxODAsIkciOjIyMCwiQiI6MjUwfX0sIkxpbmVXZWlnaHQiOjAuOCwiTGluZVR5cGUiOjAsIlBhcmVudFN0eWxlIjp7IiRyZWYiOiIxMDkifX0sIk1hcmdpbiI6bnVsbCwiU3RhcnREYXRlUG9zaXRpb24iOjEsIkVuZERhdGVQb3NpdGlvbiI6MSwiRGF0ZUlzVmlzaWJsZSI6dHJ1ZSwiVGl0bGVQb3NpdGlvbiI6MiwiRHVyYXRpb25Qb3NpdGlvbiI6NiwiUGVyY2VudGFnZUNvbXBsZXRlZFBvc2l0aW9uIjo2LCJTcGFjaW5nIjo1LCJJc0JlbG93VGltZWJhbmQiOnRydWUsIlBlcmNlbnRhZ2VDb21wbGV0ZVNoYXBlT3BhY2l0eSI6MzUsIlNoYXBlU3R5bGUiOnsiJGlkIjoiNDE5IiwiTWFyZ2luIjp7IiRyZWYiOiIxMTMifSwiUGFkZGluZyI6eyIkcmVmIjoiMTE0In0sIkJhY2tncm91bmQiOnsiJGlkIjoiNDIwIiwiQ29sb3IiOnsiJGlkIjoiNDIxIiwiQSI6MjU1LCJSIjo5NCwiRyI6MjA0LCJCIjoyNDN9fSwiSXNWaXNpYmxlIjp0cnVlLCJXaWR0aCI6MC4wLCJIZWlnaHQiOjE2LjAsIkJvcmRlclN0eWxlIjp7IiRpZCI6IjQyMiIsIkxpbmVDb2xvciI6eyIkcmVmIjoiMTE4In0sIkxpbmVXZWlnaHQiOjAuMCwiTGluZVR5cGUiOjAsIlBhcmVudFN0eWxlIjp7IiRyZWYiOiIxMTcifX0sIlBhcmVudFN0eWxlIjp7IiRyZWYiOiIxMTIifX0sIlRpdGxlU3R5bGUiOnsiJGlkIjoiNDIzIiwiRm9udFNldHRpbmdzIjp7IiRpZCI6IjQyNCIsIkZvbnRTaXplIjoxMiwiRm9udE5hbWUiOiJDYWxpYnJpIiwiSXNCb2xkIjpmYWxzZSwiSXNJdGFsaWMiOnRydWUsIklzVW5kZXJsaW5lZCI6ZmFsc2UsIlBhcmVudFN0eWxlIjp7IiRyZWYiOiIxMjEifX0sIkF1dG9TaXplIjowLCJGb3JlZ3JvdW5kIjp7IiRyZWYiOiIxMjIifSwiTWF4V2lkdGgiOjcyMC4wLCJNYXhIZWlnaHQiOiJJbmZpbml0eSIsIlNtYXJ0Rm9yZWdyb3VuZElzQWN0aXZlIjpmYWxzZSwiSG9yaXpvbnRhbEFsaWdubWVudCI6MS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yNSIsIkxpbmVDb2xvciI6bnVsbCwiTGluZVdlaWdodCI6MC4wLCJMaW5lVHlwZSI6MCwiUGFyZW50U3R5bGUiOm51bGx9LCJQYXJlbnRTdHlsZSI6eyIkcmVmIjoiMTIwIn19LCJEYXRlU3R5bGUiOnsiJGlkIjoiNDI2IiwiRm9udFNldHRpbmdzIjp7IiRpZCI6IjQyNyIsIkZvbnRTaXplIjoxMCwiRm9udE5hbWUiOiJDYWxpYnJpIiwiSXNCb2xkIjpmYWxzZSwiSXNJdGFsaWMiOmZhbHNlLCJJc1VuZGVybGluZWQiOmZhbHNlLCJQYXJlbnRTdHlsZSI6eyIkcmVmIjoiMTI4In19LCJBdXRvU2l6ZSI6MCwiRm9yZWdyb3VuZCI6eyIkcmVmIjoiMTI5In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MjgiLCJMaW5lQ29sb3IiOm51bGwsIkxpbmVXZWlnaHQiOjAuMCwiTGluZVR5cGUiOjAsIlBhcmVudFN0eWxlIjpudWxsfSwiUGFyZW50U3R5bGUiOnsiJHJlZiI6IjEyNyJ9fSwiRGF0ZUZvcm1hdCI6eyIkcmVmIjoiMTM0In0sIldlZWtOdW1iZXJpbmciOnsiJGlkIjoiNDI5IiwiRm9ybWF0IjowLCJJc1Zpc2libGUiOmZhbHNlLCJMYXN0S25vd25WaXNpYmlsaXR5U3RhdGUiOmZhbHNlfSwiSXNWaXNpYmxlIjp0cnVlLCJQYXJlbnRTdHlsZSI6eyIkcmVmIjoiOTEifX0sIkluZGV4IjoxMiwiU21hcnREdXJhdGlvbkFjdGl2YXRlZCI6ZmFsc2UsIkRhdGVGb3JtYXQiOnsiJHJlZiI6IjEzNCJ9LCJXZWVrTnVtYmVyaW5nIjp7IiRpZCI6IjQzMCIsIkZvcm1hdCI6MCwiSXNWaXNpYmxlIjpmYWxzZSwiTGFzdEtub3duVmlzaWJpbGl0eVN0YXRlIjpmYWxzZX0sIklkIjoiZWE5ZGIzZTAtNzU4Yy00NjUyLWEzODgtYWQ4NTY1NTgzMzRhIiwiSW1wb3J0SWQiOm51bGwsIlRpdGxlIjoiRmlyc3QgT2ZmaWNlciBvbiBib2FyZCB3aXRoIHNlY3VyaXR5IHVuaXQgIiwiTm90ZSI6bnVsbCwiSHlwZXJsaW5rIjp7IiRpZCI6IjQzMSIsIkFkZHJlc3MiOm51bGwsIlN1YkFkZHJlc3MiOm51bGx9LCJJc0NoYW5nZWQiOmZhbHNlLCJJc05ldyI6ZmFsc2V9XSwiU3dpbWxhbmVzIjpbXSwiTXNQcm9qZWN0SXRlbXNUcmVlIjpudWxsLCJNZXRhZGF0YSI6eyIkaWQiOiI0MzI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NDMzIiwiSW1wYU9wdGlvbnMiOnsiJGlkIjoiNDM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mYWxzZSwiSW1wb3J0VHlwZSI6MCwiRmlsZVBhdGgiOm51bGwsIlRpbWVDb25maWd1cmF0aW9uIjp7IiRpZCI6IjQzNSIsIlVzZVRpbWUiOnRydWUsIldvcmtEYXlTdGFydCI6IjA4OjAwOjAwIiwiV29ya0RheUVuZCI6IjE3OjAwOjAwIn0sIkxhc3RVc2VkVGVtcGxhdGVJZCI6ImMxMWY2ZjQ5LTdkYjgtNDVmZC1iYTMyLWJmY2FlYTQ5MmYzOS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TIMEBANDCULTUREINFO" val="en-US"/>
  <p:tag name="OTLTIMEBANDQUICKPOSITION" val="Custom"/>
  <p:tag name="OTLTIMEBANDTHREEDEFFECTS" val="Gel"/>
  <p:tag name="OTLTIMEBANDAUTODATERANGE" val="True"/>
  <p:tag name="OTLTIMEBANDSTARTDATE" val="2017-01-23T08:20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dddd"/>
  <p:tag name="OTLTIMEBANDSCALETYPE" val="Days"/>
  <p:tag name="OTLTIMEBANDSHAPETYPE" val="EllipseTimeband"/>
  <p:tag name="OTLTIMEBANDSHAPEHEIGHT" val="30"/>
  <p:tag name="OTLTIMEBANDSHAPEPADDINGLEFT" val="13"/>
  <p:tag name="OTLTIMEBANDENDDATE" val="2022-01-25T17:51:00.0000000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Tru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1-24T10:00:00.0000000Z"/>
  <p:tag name="OTLENDDATE" val="2022-01-24T16:00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Tru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1-23T20:20:00.0000000Z"/>
  <p:tag name="OTLENDDATE" val="2022-01-25T16:57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SS Huyendo in harbor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3T08:20:00.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Inspectors board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3T13:30:00.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s ordered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3T15:49:00.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 unit boards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09:30:00.0000000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Toxic warnings posted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3:15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Pesticide unit departs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4T14:45:00.0000000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Security guard reports fumes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5T09:15:00.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Captain orders aeration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5T12:41:00.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Doctor boards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5T14:05:00.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First Officer leaves vessel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5T16:57:00.0000000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Checked into hospital "/>
  <p:tag name="OTLPOSITIONONTASK" val="None"/>
  <p:tag name="OTLRELATEDTASKID" val="00000000-0000-0000-0000-000000000000"/>
  <p:tag name="OTLWEEKNUMBERINGFORMAT" val="WNFormat1"/>
  <p:tag name="OTLWEEKNUMBERINGISVISIBLE" val="False"/>
  <p:tag name="OTLDATE" val="2022-01-25T17:51:00.0000000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2017-02-12T15:11:35Z</dcterms:created>
  <dcterms:modified xsi:type="dcterms:W3CDTF">2022-06-23T11:35:14Z</dcterms:modified>
</cp:coreProperties>
</file>