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80" r:id="rId2"/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FEFEFE"/>
    <a:srgbClr val="3866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FC900-A81F-4FE3-F7EE-F4DDA703E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678688-0FA9-4846-B340-D8EFC250E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34A1F-4B9E-7E7E-1E01-DB1745BE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2583-8665-4A58-A582-1EED04E2351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555DC-2F25-14FA-C573-DF234B7F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B0F6B-F8BE-0653-905F-6451D598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161D-AE2F-4CE8-ABE7-4969BF79E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95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9B286-FEE5-CA76-41A4-A85B3CAD0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1E7197-D649-E7E4-7640-C17E8AED3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31800-7F83-9145-2568-E71344C9C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2583-8665-4A58-A582-1EED04E2351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5B97-FB2E-F217-5A82-5DCBFF036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9C7EC-3C25-4653-DEF5-02070E0C8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161D-AE2F-4CE8-ABE7-4969BF79E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73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9E393C-569B-D134-2713-6F58F5A14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A3B41B-1C05-73DE-B3AA-3E0BE0C87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B842-92DA-A905-D0FA-988B4485D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2583-8665-4A58-A582-1EED04E2351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333CC-7F9F-562B-6792-8556755B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1555A-5343-03C7-4368-5C0C1E7E8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161D-AE2F-4CE8-ABE7-4969BF79E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6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DC7-C7D0-388C-2B3E-1815201DD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FD6AA-90AC-9070-3BD3-606557B53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919F6-E186-6FE4-C899-3AC43AE5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2583-8665-4A58-A582-1EED04E2351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30DA5-7345-588C-1922-FEDDF904E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B4AC9-21BD-4A87-A5E6-F1896E7C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161D-AE2F-4CE8-ABE7-4969BF79E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43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3DE9A-1E41-A907-DBD2-4D294EFC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97DCB-E5D5-855B-348D-334024D9F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1CC21-E1D6-90AD-C582-44D5AB15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2583-8665-4A58-A582-1EED04E2351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C2A19-B828-CE8F-75A4-E84BBE829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12EA8-CA4B-5C6C-45CD-852191B37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161D-AE2F-4CE8-ABE7-4969BF79E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78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87B6-F577-5498-8759-FE8ACCED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B4E6D-7735-EA66-EE2C-D89D1E3F1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DFBA4-16A4-6BED-518D-E5770C6FB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FCF0EA-870A-9C40-783A-D8F0D471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2583-8665-4A58-A582-1EED04E2351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0B0B5-7AA5-DB5D-6C3A-41BE42D89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3013-3546-B2AC-1659-D83CB19F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161D-AE2F-4CE8-ABE7-4969BF79E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47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8904A-F0D7-7585-381A-DE6CE29DF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85F91-0775-4D6D-ABA6-E07A3A906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E6DB3-BC7B-3B36-ADD7-1651D115A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E092E-70E5-5A4C-7E58-7CCF88266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006E0C-16CE-F295-F5C6-9C087B605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6BBF3A-6CCD-9E1C-EDEF-79BFD3A0F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2583-8665-4A58-A582-1EED04E2351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3B2DA4-5923-6B59-B145-52D77670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27C3D6-2B33-84F0-2B2E-3908C924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161D-AE2F-4CE8-ABE7-4969BF79E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67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CE313-06E0-3682-9561-68ED1D622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73F4A7-2097-0220-9DA0-804FF49A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2583-8665-4A58-A582-1EED04E2351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9592EF-7A81-1175-E808-45D5A0628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74867-1C5B-2F00-C57D-584F833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161D-AE2F-4CE8-ABE7-4969BF79E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11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68EC9E-25AE-3D45-CBC0-FD9E94E3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2583-8665-4A58-A582-1EED04E2351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8E27A9-0177-B4C4-8F2F-CA5558165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E1D4A-9AE3-1EB9-9871-B0B92930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161D-AE2F-4CE8-ABE7-4969BF79E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68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AB7C7-55FD-9736-B7B6-525203C58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7507B-2C91-A6BF-257C-9070251E4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1FC8F-57A7-7AEB-F79F-F551AD1F6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88836-F8EC-A816-2EF4-59B1315F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2583-8665-4A58-A582-1EED04E2351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B1C7C-366E-59DA-238D-5C70DF029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37AEA-B89F-3CCA-2F70-37D784E09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161D-AE2F-4CE8-ABE7-4969BF79E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10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BF118-BF56-37F2-6B26-F71E5FC06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9D9370-6874-8C8B-08CA-A0FD6986F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CFC49-0F9C-7C84-F319-78892B775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96FB48-F74F-5398-9221-5654A21A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2583-8665-4A58-A582-1EED04E2351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3777C-4397-3472-571B-8B94CEBE7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B2A2F-2C09-A2C9-8AA7-A23520E80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161D-AE2F-4CE8-ABE7-4969BF79E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25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FEFE"/>
            </a:gs>
            <a:gs pos="100000">
              <a:srgbClr val="F7F7F7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F2FF73-6500-FF4B-B2B9-FDD88E9F0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75F0E-2482-AA2E-2C82-033DE0E27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A2190-3A63-DBA4-F143-E5D9A3C4A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B2583-8665-4A58-A582-1EED04E2351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2F512-5785-FFA4-161D-EDA1A83D0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04880-DE09-1C18-8770-59D00F7A4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161D-AE2F-4CE8-ABE7-4969BF79E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9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375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TLSHAPE_SL_7f2dfacdf75a4a54bfb11bf73bd19c75_BackgroundRectangle">
            <a:extLst>
              <a:ext uri="{FF2B5EF4-FFF2-40B4-BE49-F238E27FC236}">
                <a16:creationId xmlns:a16="http://schemas.microsoft.com/office/drawing/2014/main" id="{9A26F106-0B2E-19CD-290C-6CA14294798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827528"/>
            <a:ext cx="11290300" cy="1302385"/>
          </a:xfrm>
          <a:prstGeom prst="rect">
            <a:avLst/>
          </a:prstGeom>
          <a:solidFill>
            <a:srgbClr val="386641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38664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TLSHAPE_SL_a8f04cde885246a38666eb8e8d6940b1_BackgroundRectangle">
            <a:extLst>
              <a:ext uri="{FF2B5EF4-FFF2-40B4-BE49-F238E27FC236}">
                <a16:creationId xmlns:a16="http://schemas.microsoft.com/office/drawing/2014/main" id="{949777C7-1247-458E-1B2C-E63E0EBCCA9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193413"/>
            <a:ext cx="11290300" cy="1302385"/>
          </a:xfrm>
          <a:prstGeom prst="rect">
            <a:avLst/>
          </a:prstGeom>
          <a:solidFill>
            <a:srgbClr val="BC4749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BC4749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TLSHAPE_SL2A_dbe7ca116d724d05be86c0ef9f04e659_BackgroundRectangle" hidden="1">
            <a:extLst>
              <a:ext uri="{FF2B5EF4-FFF2-40B4-BE49-F238E27FC236}">
                <a16:creationId xmlns:a16="http://schemas.microsoft.com/office/drawing/2014/main" id="{179DFC67-AFF3-E4C4-7593-F984805C976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65200" y="2827528"/>
            <a:ext cx="10388600" cy="1302385"/>
          </a:xfrm>
          <a:prstGeom prst="rect">
            <a:avLst/>
          </a:prstGeom>
          <a:solidFill>
            <a:srgbClr val="386641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TLSHAPE_SL2A_ae5a8869d3524da4a371bf28148b17e4_BackgroundRectangle" hidden="1">
            <a:extLst>
              <a:ext uri="{FF2B5EF4-FFF2-40B4-BE49-F238E27FC236}">
                <a16:creationId xmlns:a16="http://schemas.microsoft.com/office/drawing/2014/main" id="{7AB1AC40-0897-D6DE-8285-25AF5E3366C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65200" y="4193413"/>
            <a:ext cx="10388600" cy="1302385"/>
          </a:xfrm>
          <a:prstGeom prst="rect">
            <a:avLst/>
          </a:prstGeom>
          <a:solidFill>
            <a:srgbClr val="BC474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TB_00000000000000000000000000000000_LeftEndCaps" hidden="1">
            <a:extLst>
              <a:ext uri="{FF2B5EF4-FFF2-40B4-BE49-F238E27FC236}">
                <a16:creationId xmlns:a16="http://schemas.microsoft.com/office/drawing/2014/main" id="{1AD969AC-FB79-5116-217C-9554C0E368F7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35" name="OTLSHAPE_TB_00000000000000000000000000000000_RightEndCaps" hidden="1">
            <a:extLst>
              <a:ext uri="{FF2B5EF4-FFF2-40B4-BE49-F238E27FC236}">
                <a16:creationId xmlns:a16="http://schemas.microsoft.com/office/drawing/2014/main" id="{9F4F3E3D-EACB-0801-530E-42B17AF55329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2025</a:t>
            </a:r>
          </a:p>
        </p:txBody>
      </p:sp>
      <p:cxnSp>
        <p:nvCxnSpPr>
          <p:cNvPr id="247" name="OTLSHAPE_M_6c19e172315442c385f664d060d37629_Connector1">
            <a:extLst>
              <a:ext uri="{FF2B5EF4-FFF2-40B4-BE49-F238E27FC236}">
                <a16:creationId xmlns:a16="http://schemas.microsoft.com/office/drawing/2014/main" id="{980A03AC-DFEE-576B-5C0F-8C64E06BE2D6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145133" y="1611185"/>
            <a:ext cx="0" cy="446214"/>
          </a:xfrm>
          <a:prstGeom prst="line">
            <a:avLst/>
          </a:prstGeom>
          <a:ln w="9525" cap="flat" cmpd="sng" algn="ctr">
            <a:solidFill>
              <a:srgbClr val="38664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OTLSHAPE_M_bfc9aeb551754ccab21ced1a3b8501be_Connector1">
            <a:extLst>
              <a:ext uri="{FF2B5EF4-FFF2-40B4-BE49-F238E27FC236}">
                <a16:creationId xmlns:a16="http://schemas.microsoft.com/office/drawing/2014/main" id="{4669E999-2CEA-FA3C-7181-E72605DE49E3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1294538" y="1611185"/>
            <a:ext cx="0" cy="446214"/>
          </a:xfrm>
          <a:prstGeom prst="line">
            <a:avLst/>
          </a:prstGeom>
          <a:ln w="9525" cap="flat" cmpd="sng" algn="ctr">
            <a:solidFill>
              <a:srgbClr val="BC474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OTLSHAPE_TB_00000000000000000000000000000000_ScaleContainer">
            <a:extLst>
              <a:ext uri="{FF2B5EF4-FFF2-40B4-BE49-F238E27FC236}">
                <a16:creationId xmlns:a16="http://schemas.microsoft.com/office/drawing/2014/main" id="{60FC5892-DAE1-3050-CC95-BA647E7B18AE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092200" y="2057400"/>
            <a:ext cx="10261600" cy="182880"/>
          </a:xfrm>
          <a:prstGeom prst="round2SameRect">
            <a:avLst/>
          </a:prstGeom>
          <a:solidFill>
            <a:srgbClr val="38664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OTLSHAPE_SL_7f2dfacdf75a4a54bfb11bf73bd19c75_HeaderRectangle">
            <a:extLst>
              <a:ext uri="{FF2B5EF4-FFF2-40B4-BE49-F238E27FC236}">
                <a16:creationId xmlns:a16="http://schemas.microsoft.com/office/drawing/2014/main" id="{3C576FA3-3F37-C676-F310-B27075397EE9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2827528"/>
            <a:ext cx="901700" cy="1302385"/>
          </a:xfrm>
          <a:prstGeom prst="rect">
            <a:avLst/>
          </a:prstGeom>
          <a:solidFill>
            <a:srgbClr val="38664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TLSHAPE_SL_a8f04cde885246a38666eb8e8d6940b1_HeaderRectangle">
            <a:extLst>
              <a:ext uri="{FF2B5EF4-FFF2-40B4-BE49-F238E27FC236}">
                <a16:creationId xmlns:a16="http://schemas.microsoft.com/office/drawing/2014/main" id="{8D6C264F-8BAB-AB86-1A24-F1146EA241A6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4193413"/>
            <a:ext cx="901700" cy="1302385"/>
          </a:xfrm>
          <a:prstGeom prst="rect">
            <a:avLst/>
          </a:prstGeom>
          <a:solidFill>
            <a:srgbClr val="BC474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TLSHAPE_TB_00000000000000000000000000000000_MiddleScaleContainer">
            <a:extLst>
              <a:ext uri="{FF2B5EF4-FFF2-40B4-BE49-F238E27FC236}">
                <a16:creationId xmlns:a16="http://schemas.microsoft.com/office/drawing/2014/main" id="{87E01C3A-90C5-133C-5AE4-23743EC7C065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092200" y="2249424"/>
            <a:ext cx="10261600" cy="182880"/>
          </a:xfrm>
          <a:prstGeom prst="rect">
            <a:avLst/>
          </a:prstGeom>
          <a:solidFill>
            <a:srgbClr val="A7C95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7" name="OTLSHAPE_TB_00000000000000000000000000000000_BottomScaleContainer">
            <a:extLst>
              <a:ext uri="{FF2B5EF4-FFF2-40B4-BE49-F238E27FC236}">
                <a16:creationId xmlns:a16="http://schemas.microsoft.com/office/drawing/2014/main" id="{85B492F1-5FFA-E665-7C73-CD92444ADF0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92200" y="2441448"/>
            <a:ext cx="102616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BC474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OTLSHAPE_SL2A_dbe7ca116d724d05be86c0ef9f04e659_HeaderRectangle" hidden="1">
            <a:extLst>
              <a:ext uri="{FF2B5EF4-FFF2-40B4-BE49-F238E27FC236}">
                <a16:creationId xmlns:a16="http://schemas.microsoft.com/office/drawing/2014/main" id="{CE0E93CC-D3B5-4A5A-ADD5-ED0AA240F3A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965200" y="2827528"/>
            <a:ext cx="0" cy="0"/>
          </a:xfrm>
          <a:prstGeom prst="rect">
            <a:avLst/>
          </a:prstGeom>
          <a:solidFill>
            <a:srgbClr val="386641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2A_ae5a8869d3524da4a371bf28148b17e4_HeaderRectangle" hidden="1">
            <a:extLst>
              <a:ext uri="{FF2B5EF4-FFF2-40B4-BE49-F238E27FC236}">
                <a16:creationId xmlns:a16="http://schemas.microsoft.com/office/drawing/2014/main" id="{C6DE7B6A-BB51-D904-FCB9-680956B3C145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965200" y="4193413"/>
            <a:ext cx="0" cy="0"/>
          </a:xfrm>
          <a:prstGeom prst="rect">
            <a:avLst/>
          </a:prstGeom>
          <a:solidFill>
            <a:srgbClr val="BC474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OTLSHAPE_G_00000000000000000000000000000000_ShapeBelow0">
            <a:extLst>
              <a:ext uri="{FF2B5EF4-FFF2-40B4-BE49-F238E27FC236}">
                <a16:creationId xmlns:a16="http://schemas.microsoft.com/office/drawing/2014/main" id="{7948BE91-8E03-D855-2CE5-82780ED1C1E1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2024503" y="2624328"/>
            <a:ext cx="0" cy="287147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G_00000000000000000000000000000000_ShapeBelow1">
            <a:extLst>
              <a:ext uri="{FF2B5EF4-FFF2-40B4-BE49-F238E27FC236}">
                <a16:creationId xmlns:a16="http://schemas.microsoft.com/office/drawing/2014/main" id="{AF79DAB6-6E5B-B976-9E2F-F179283DDA8C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2956806" y="2624328"/>
            <a:ext cx="0" cy="287147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OTLSHAPE_G_00000000000000000000000000000000_ShapeBelow2">
            <a:extLst>
              <a:ext uri="{FF2B5EF4-FFF2-40B4-BE49-F238E27FC236}">
                <a16:creationId xmlns:a16="http://schemas.microsoft.com/office/drawing/2014/main" id="{FA481B9B-AA2A-E73E-1FF0-8019F357694C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3889109" y="2624328"/>
            <a:ext cx="0" cy="287147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G_00000000000000000000000000000000_ShapeBelow3">
            <a:extLst>
              <a:ext uri="{FF2B5EF4-FFF2-40B4-BE49-F238E27FC236}">
                <a16:creationId xmlns:a16="http://schemas.microsoft.com/office/drawing/2014/main" id="{1516E35E-9718-48CA-E5F2-FE7B69BAD9EC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4821412" y="2624328"/>
            <a:ext cx="0" cy="287147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OTLSHAPE_G_00000000000000000000000000000000_ShapeBelow4">
            <a:extLst>
              <a:ext uri="{FF2B5EF4-FFF2-40B4-BE49-F238E27FC236}">
                <a16:creationId xmlns:a16="http://schemas.microsoft.com/office/drawing/2014/main" id="{6BA4C2C5-9265-57E4-315B-D40FC8E8ABB1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5753715" y="2624328"/>
            <a:ext cx="0" cy="287147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OTLSHAPE_G_00000000000000000000000000000000_ShapeBelow5">
            <a:extLst>
              <a:ext uri="{FF2B5EF4-FFF2-40B4-BE49-F238E27FC236}">
                <a16:creationId xmlns:a16="http://schemas.microsoft.com/office/drawing/2014/main" id="{4E811696-A148-DF1B-1CE7-C15E5CB4D1C8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686019" y="2624328"/>
            <a:ext cx="0" cy="287147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OTLSHAPE_G_00000000000000000000000000000000_ShapeBelow6">
            <a:extLst>
              <a:ext uri="{FF2B5EF4-FFF2-40B4-BE49-F238E27FC236}">
                <a16:creationId xmlns:a16="http://schemas.microsoft.com/office/drawing/2014/main" id="{21A7B3D4-854D-119D-C46C-96F122632AB9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7618322" y="2624328"/>
            <a:ext cx="0" cy="287147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G_00000000000000000000000000000000_ShapeBelow7">
            <a:extLst>
              <a:ext uri="{FF2B5EF4-FFF2-40B4-BE49-F238E27FC236}">
                <a16:creationId xmlns:a16="http://schemas.microsoft.com/office/drawing/2014/main" id="{1ECAE807-28AA-6B80-1AA1-287331EA770A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8550625" y="2624328"/>
            <a:ext cx="0" cy="287147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OTLSHAPE_G_00000000000000000000000000000000_ShapeBelow8">
            <a:extLst>
              <a:ext uri="{FF2B5EF4-FFF2-40B4-BE49-F238E27FC236}">
                <a16:creationId xmlns:a16="http://schemas.microsoft.com/office/drawing/2014/main" id="{11D44F58-A997-3406-EE34-A071B12FDC5B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9482928" y="2624328"/>
            <a:ext cx="0" cy="287147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G_00000000000000000000000000000000_ShapeBelow9">
            <a:extLst>
              <a:ext uri="{FF2B5EF4-FFF2-40B4-BE49-F238E27FC236}">
                <a16:creationId xmlns:a16="http://schemas.microsoft.com/office/drawing/2014/main" id="{7E8FC473-5284-A3F5-C119-FA13C5B02D1D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10415232" y="2624328"/>
            <a:ext cx="0" cy="287147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TLSHAPE_SLT_1afafe870a814b4ba3055f4db3702dcc_Shape">
            <a:extLst>
              <a:ext uri="{FF2B5EF4-FFF2-40B4-BE49-F238E27FC236}">
                <a16:creationId xmlns:a16="http://schemas.microsoft.com/office/drawing/2014/main" id="{A775CF01-BBD9-A7F9-8556-7F19EE6E9B26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278661" y="3351657"/>
            <a:ext cx="2197100" cy="203200"/>
          </a:xfrm>
          <a:prstGeom prst="chevron">
            <a:avLst/>
          </a:prstGeom>
          <a:solidFill>
            <a:srgbClr val="A7C95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7" name="OTLSHAPE_SLT_472e24b0c0cd40258668949fb67983ac_Shape">
            <a:extLst>
              <a:ext uri="{FF2B5EF4-FFF2-40B4-BE49-F238E27FC236}">
                <a16:creationId xmlns:a16="http://schemas.microsoft.com/office/drawing/2014/main" id="{ADF3D0AA-615C-8E0D-1359-D7091B70B5D1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2677115" y="3753485"/>
            <a:ext cx="2108200" cy="203200"/>
          </a:xfrm>
          <a:prstGeom prst="chevron">
            <a:avLst/>
          </a:prstGeom>
          <a:solidFill>
            <a:srgbClr val="A7C95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1" name="OTLSHAPE_SLT_7c580ac699834e63ab29b78aeb47a608_Shape">
            <a:extLst>
              <a:ext uri="{FF2B5EF4-FFF2-40B4-BE49-F238E27FC236}">
                <a16:creationId xmlns:a16="http://schemas.microsoft.com/office/drawing/2014/main" id="{5CF97911-7A06-FBD1-EF76-88D89EA037A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4168801" y="3351657"/>
            <a:ext cx="2286000" cy="203200"/>
          </a:xfrm>
          <a:prstGeom prst="chevron">
            <a:avLst/>
          </a:prstGeom>
          <a:solidFill>
            <a:srgbClr val="A7C95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3" name="OTLSHAPE_SLT_4c37dee3c77d44d38d0b7da07ab2b1be_Shape">
            <a:extLst>
              <a:ext uri="{FF2B5EF4-FFF2-40B4-BE49-F238E27FC236}">
                <a16:creationId xmlns:a16="http://schemas.microsoft.com/office/drawing/2014/main" id="{937D4536-F4EF-161B-18BE-1B1FD89A57C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406328" y="4717542"/>
            <a:ext cx="2108200" cy="203200"/>
          </a:xfrm>
          <a:prstGeom prst="chevron">
            <a:avLst/>
          </a:prstGeom>
          <a:solidFill>
            <a:srgbClr val="BC474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5" name="OTLSHAPE_SLT_32dbd43034444699926ad80dd6f2d889_Shape">
            <a:extLst>
              <a:ext uri="{FF2B5EF4-FFF2-40B4-BE49-F238E27FC236}">
                <a16:creationId xmlns:a16="http://schemas.microsoft.com/office/drawing/2014/main" id="{2F5FBC86-96A5-954B-86CE-314B783EA2BC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758168" y="5119370"/>
            <a:ext cx="1638300" cy="203200"/>
          </a:xfrm>
          <a:prstGeom prst="chevron">
            <a:avLst/>
          </a:prstGeom>
          <a:solidFill>
            <a:srgbClr val="BC474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5" name="OTLSHAPE_SLT_ed005d3c9e5c444796d34cfb07318a84_Shape">
            <a:extLst>
              <a:ext uri="{FF2B5EF4-FFF2-40B4-BE49-F238E27FC236}">
                <a16:creationId xmlns:a16="http://schemas.microsoft.com/office/drawing/2014/main" id="{C7E823CD-38F4-FD4C-7055-DEA9768E624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343083" y="4717542"/>
            <a:ext cx="1638300" cy="203200"/>
          </a:xfrm>
          <a:prstGeom prst="chevron">
            <a:avLst/>
          </a:prstGeom>
          <a:solidFill>
            <a:srgbClr val="BC474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OTLSHAPE_SLM_3d1e3097441642309e011e9f69c6375b_Shape">
            <a:extLst>
              <a:ext uri="{FF2B5EF4-FFF2-40B4-BE49-F238E27FC236}">
                <a16:creationId xmlns:a16="http://schemas.microsoft.com/office/drawing/2014/main" id="{B9C1C6CC-EAAE-26B3-B14A-175BFE9D35C6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9135521" y="3326257"/>
            <a:ext cx="228600" cy="254000"/>
          </a:xfrm>
          <a:prstGeom prst="star8">
            <a:avLst/>
          </a:prstGeom>
          <a:solidFill>
            <a:srgbClr val="38664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TB_00000000000000000000000000000000_ElapsedTime" hidden="1">
            <a:extLst>
              <a:ext uri="{FF2B5EF4-FFF2-40B4-BE49-F238E27FC236}">
                <a16:creationId xmlns:a16="http://schemas.microsoft.com/office/drawing/2014/main" id="{A34CAC77-B9B0-6DF9-6743-762A422C3960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092200" y="2057400"/>
            <a:ext cx="0" cy="0"/>
          </a:xfrm>
          <a:prstGeom prst="rect">
            <a:avLst/>
          </a:prstGeom>
          <a:solidFill>
            <a:srgbClr val="F2E8CF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T_1afafe870a814b4ba3055f4db3702dcc_ShapePercentage" hidden="1">
            <a:extLst>
              <a:ext uri="{FF2B5EF4-FFF2-40B4-BE49-F238E27FC236}">
                <a16:creationId xmlns:a16="http://schemas.microsoft.com/office/drawing/2014/main" id="{DE874849-E131-A9BF-F49A-8AD7926060E5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278661" y="335165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OTLSHAPE_SLT_7c580ac699834e63ab29b78aeb47a608_ShapePercentage" hidden="1">
            <a:extLst>
              <a:ext uri="{FF2B5EF4-FFF2-40B4-BE49-F238E27FC236}">
                <a16:creationId xmlns:a16="http://schemas.microsoft.com/office/drawing/2014/main" id="{8D3ACB9A-A473-22E4-D68E-BEB6BA62F3AE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168801" y="335165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OTLSHAPE_SLT_472e24b0c0cd40258668949fb67983ac_ShapePercentage" hidden="1">
            <a:extLst>
              <a:ext uri="{FF2B5EF4-FFF2-40B4-BE49-F238E27FC236}">
                <a16:creationId xmlns:a16="http://schemas.microsoft.com/office/drawing/2014/main" id="{6CC5C686-6A41-7D82-80CA-8C9A33F6AFF4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677115" y="3753485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OTLSHAPE_SLT_4c37dee3c77d44d38d0b7da07ab2b1be_ShapePercentage" hidden="1">
            <a:extLst>
              <a:ext uri="{FF2B5EF4-FFF2-40B4-BE49-F238E27FC236}">
                <a16:creationId xmlns:a16="http://schemas.microsoft.com/office/drawing/2014/main" id="{2A8490C2-9FFF-D04F-B822-922CC0EB460D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406328" y="4717542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OTLSHAPE_SLT_ed005d3c9e5c444796d34cfb07318a84_ShapePercentage" hidden="1">
            <a:extLst>
              <a:ext uri="{FF2B5EF4-FFF2-40B4-BE49-F238E27FC236}">
                <a16:creationId xmlns:a16="http://schemas.microsoft.com/office/drawing/2014/main" id="{B2ED7E5D-B369-FC3C-F74F-0472719F1905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9343083" y="4717542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OTLSHAPE_SLT_32dbd43034444699926ad80dd6f2d889_ShapePercentage" hidden="1">
            <a:extLst>
              <a:ext uri="{FF2B5EF4-FFF2-40B4-BE49-F238E27FC236}">
                <a16:creationId xmlns:a16="http://schemas.microsoft.com/office/drawing/2014/main" id="{BFE2ABEE-C424-1547-9D1A-4C12AD8BA4CF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758168" y="511937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" name="OTLSHAPE_SL_7f2dfacdf75a4a54bfb11bf73bd19c75_Header">
            <a:extLst>
              <a:ext uri="{FF2B5EF4-FFF2-40B4-BE49-F238E27FC236}">
                <a16:creationId xmlns:a16="http://schemas.microsoft.com/office/drawing/2014/main" id="{B9BADFD9-936D-09E7-1A6D-262137BE6C19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 rot="16200000">
            <a:off x="-136842" y="3343592"/>
            <a:ext cx="1302385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600" dirty="0">
                <a:solidFill>
                  <a:srgbClr val="F2E8CF"/>
                </a:solidFill>
                <a:latin typeface="Segoe UI Semibold" panose="020B0702040204020203" pitchFamily="34" charset="0"/>
              </a:rPr>
              <a:t>Phase 1</a:t>
            </a:r>
          </a:p>
        </p:txBody>
      </p:sp>
      <p:sp>
        <p:nvSpPr>
          <p:cNvPr id="105" name="OTLSHAPE_SL_a8f04cde885246a38666eb8e8d6940b1_Header">
            <a:extLst>
              <a:ext uri="{FF2B5EF4-FFF2-40B4-BE49-F238E27FC236}">
                <a16:creationId xmlns:a16="http://schemas.microsoft.com/office/drawing/2014/main" id="{96C2DA20-A93A-533E-EAEB-09A3BF0ED554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 rot="16200000">
            <a:off x="-136842" y="4709478"/>
            <a:ext cx="1302385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600" dirty="0">
                <a:solidFill>
                  <a:srgbClr val="F2E8CF"/>
                </a:solidFill>
                <a:latin typeface="Segoe UI Semibold" panose="020B0702040204020203" pitchFamily="34" charset="0"/>
              </a:rPr>
              <a:t>Phase 2</a:t>
            </a:r>
          </a:p>
        </p:txBody>
      </p:sp>
      <p:sp>
        <p:nvSpPr>
          <p:cNvPr id="55" name="OTLSHAPE_SL2A_dbe7ca116d724d05be86c0ef9f04e659_Header" hidden="1">
            <a:extLst>
              <a:ext uri="{FF2B5EF4-FFF2-40B4-BE49-F238E27FC236}">
                <a16:creationId xmlns:a16="http://schemas.microsoft.com/office/drawing/2014/main" id="{9D688FBD-3CD5-DB9C-5DED-B979713E8BAA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6" name="OTLSHAPE_SL2A_ae5a8869d3524da4a371bf28148b17e4_Header" hidden="1">
            <a:extLst>
              <a:ext uri="{FF2B5EF4-FFF2-40B4-BE49-F238E27FC236}">
                <a16:creationId xmlns:a16="http://schemas.microsoft.com/office/drawing/2014/main" id="{4AECB43C-8795-B72E-2FD1-6D49EDA1A2AF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TB_00000000000000000000000000000000_TodayMarkerShape" hidden="1">
            <a:extLst>
              <a:ext uri="{FF2B5EF4-FFF2-40B4-BE49-F238E27FC236}">
                <a16:creationId xmlns:a16="http://schemas.microsoft.com/office/drawing/2014/main" id="{D86881D9-7795-924A-4488-D94206884AC4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066074" y="2624328"/>
            <a:ext cx="63500" cy="60960"/>
          </a:xfrm>
          <a:prstGeom prst="triangle">
            <a:avLst/>
          </a:prstGeom>
          <a:solidFill>
            <a:srgbClr val="F2E8C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5D8E0CCF-9AF9-E71D-3713-A2FFEC380429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155700" y="2047494"/>
            <a:ext cx="19107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76C4B1DF-12A5-BD22-C330-9725987268AA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3393228" y="2047494"/>
            <a:ext cx="19107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Q3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518F031D-E1E5-EF1E-E1EE-05BF6EAE527C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7681823" y="2047494"/>
            <a:ext cx="19107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Q4</a:t>
            </a:r>
          </a:p>
        </p:txBody>
      </p:sp>
      <p:sp>
        <p:nvSpPr>
          <p:cNvPr id="125" name="OTLSHAPE_SLT_1afafe870a814b4ba3055f4db3702dcc_Duration">
            <a:extLst>
              <a:ext uri="{FF2B5EF4-FFF2-40B4-BE49-F238E27FC236}">
                <a16:creationId xmlns:a16="http://schemas.microsoft.com/office/drawing/2014/main" id="{C5EDBF2C-A1E6-7BE9-A8CF-CAC5937A7EE5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3520341" y="3385693"/>
            <a:ext cx="342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4">
                <a:solidFill>
                  <a:schemeClr val="dk1"/>
                </a:solidFill>
                <a:latin typeface="Segoe UI Semilight" panose="020B0402040204020203" pitchFamily="34" charset="0"/>
              </a:rPr>
              <a:t>47 days</a:t>
            </a:r>
            <a:endParaRPr lang="en-GB" sz="800" spc="-4" dirty="0">
              <a:solidFill>
                <a:schemeClr val="dk1"/>
              </a:solidFill>
              <a:latin typeface="Segoe UI Semilight" panose="020B0402040204020203" pitchFamily="34" charset="0"/>
            </a:endParaRPr>
          </a:p>
        </p:txBody>
      </p:sp>
      <p:sp>
        <p:nvSpPr>
          <p:cNvPr id="127" name="OTLSHAPE_SLT_1afafe870a814b4ba3055f4db3702dcc_JoinedDate">
            <a:extLst>
              <a:ext uri="{FF2B5EF4-FFF2-40B4-BE49-F238E27FC236}">
                <a16:creationId xmlns:a16="http://schemas.microsoft.com/office/drawing/2014/main" id="{865BB8CD-3675-8685-59F8-3750E55342E5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278661" y="3554857"/>
            <a:ext cx="6350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chemeClr val="dk2"/>
                </a:solidFill>
                <a:latin typeface="Segoe UI" panose="020B0502040204020203" pitchFamily="34" charset="0"/>
              </a:rPr>
              <a:t>May 18 - Jul 3</a:t>
            </a:r>
          </a:p>
        </p:txBody>
      </p:sp>
      <p:sp>
        <p:nvSpPr>
          <p:cNvPr id="130" name="OTLSHAPE_SLT_1afafe870a814b4ba3055f4db3702dcc_Title">
            <a:extLst>
              <a:ext uri="{FF2B5EF4-FFF2-40B4-BE49-F238E27FC236}">
                <a16:creationId xmlns:a16="http://schemas.microsoft.com/office/drawing/2014/main" id="{6887E62C-53CF-490B-01F5-B86F859525F5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2153925" y="3351911"/>
            <a:ext cx="444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8" dirty="0">
                <a:solidFill>
                  <a:srgbClr val="325B3A"/>
                </a:solidFill>
                <a:latin typeface="Segoe UI" panose="020B0502040204020203" pitchFamily="34" charset="0"/>
              </a:rPr>
              <a:t>Task 1</a:t>
            </a:r>
          </a:p>
        </p:txBody>
      </p:sp>
      <p:sp>
        <p:nvSpPr>
          <p:cNvPr id="136" name="OTLSHAPE_SLT_472e24b0c0cd40258668949fb67983ac_Duration">
            <a:extLst>
              <a:ext uri="{FF2B5EF4-FFF2-40B4-BE49-F238E27FC236}">
                <a16:creationId xmlns:a16="http://schemas.microsoft.com/office/drawing/2014/main" id="{2CE6187B-C07E-F14B-1F2F-125B3043AB17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4825565" y="3787521"/>
            <a:ext cx="342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chemeClr val="dk1"/>
                </a:solidFill>
                <a:latin typeface="Segoe UI Semilight" panose="020B0402040204020203" pitchFamily="34" charset="0"/>
              </a:rPr>
              <a:t>45 days</a:t>
            </a:r>
          </a:p>
        </p:txBody>
      </p:sp>
      <p:sp>
        <p:nvSpPr>
          <p:cNvPr id="140" name="OTLSHAPE_SLT_472e24b0c0cd40258668949fb67983ac_JoinedDate">
            <a:extLst>
              <a:ext uri="{FF2B5EF4-FFF2-40B4-BE49-F238E27FC236}">
                <a16:creationId xmlns:a16="http://schemas.microsoft.com/office/drawing/2014/main" id="{EA7378A1-C2C8-FB5C-458E-2D21D06C682A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2677115" y="3956685"/>
            <a:ext cx="647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 dirty="0">
                <a:solidFill>
                  <a:schemeClr val="dk2"/>
                </a:solidFill>
                <a:latin typeface="Segoe UI" panose="020B0502040204020203" pitchFamily="34" charset="0"/>
              </a:rPr>
              <a:t>Jun 17 - Jul 31</a:t>
            </a:r>
          </a:p>
        </p:txBody>
      </p:sp>
      <p:sp>
        <p:nvSpPr>
          <p:cNvPr id="141" name="OTLSHAPE_SLT_472e24b0c0cd40258668949fb67983ac_Title">
            <a:extLst>
              <a:ext uri="{FF2B5EF4-FFF2-40B4-BE49-F238E27FC236}">
                <a16:creationId xmlns:a16="http://schemas.microsoft.com/office/drawing/2014/main" id="{D54EB119-E1D8-9604-9538-E4BED71B44A3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505765" y="3753739"/>
            <a:ext cx="444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8" dirty="0">
                <a:solidFill>
                  <a:srgbClr val="325B3A"/>
                </a:solidFill>
                <a:latin typeface="Segoe UI" panose="020B0502040204020203" pitchFamily="34" charset="0"/>
              </a:rPr>
              <a:t>Task 2</a:t>
            </a:r>
          </a:p>
        </p:txBody>
      </p:sp>
      <p:sp>
        <p:nvSpPr>
          <p:cNvPr id="143" name="OTLSHAPE_SLM_3d1e3097441642309e011e9f69c6375b_Title">
            <a:extLst>
              <a:ext uri="{FF2B5EF4-FFF2-40B4-BE49-F238E27FC236}">
                <a16:creationId xmlns:a16="http://schemas.microsoft.com/office/drawing/2014/main" id="{D793A140-E856-78E2-FDCD-2F4E21AAC0D1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9414921" y="3292792"/>
            <a:ext cx="749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0">
                <a:solidFill>
                  <a:schemeClr val="dk1"/>
                </a:solidFill>
                <a:latin typeface="Segoe UI Semibold" panose="020B0702040204020203" pitchFamily="34" charset="0"/>
              </a:rPr>
              <a:t>Milestone 5</a:t>
            </a:r>
          </a:p>
        </p:txBody>
      </p:sp>
      <p:sp>
        <p:nvSpPr>
          <p:cNvPr id="144" name="OTLSHAPE_SLM_3d1e3097441642309e011e9f69c6375b_Date">
            <a:extLst>
              <a:ext uri="{FF2B5EF4-FFF2-40B4-BE49-F238E27FC236}">
                <a16:creationId xmlns:a16="http://schemas.microsoft.com/office/drawing/2014/main" id="{E65ADEF8-6A07-556C-01A3-1FF18D61841F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9414921" y="3478593"/>
            <a:ext cx="279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10">
                <a:solidFill>
                  <a:schemeClr val="dk2"/>
                </a:solidFill>
                <a:latin typeface="Segoe UI" panose="020B0502040204020203" pitchFamily="34" charset="0"/>
              </a:rPr>
              <a:t>Nov 4</a:t>
            </a:r>
          </a:p>
        </p:txBody>
      </p:sp>
      <p:sp>
        <p:nvSpPr>
          <p:cNvPr id="147" name="OTLSHAPE_SLT_7c580ac699834e63ab29b78aeb47a608_Duration">
            <a:extLst>
              <a:ext uri="{FF2B5EF4-FFF2-40B4-BE49-F238E27FC236}">
                <a16:creationId xmlns:a16="http://schemas.microsoft.com/office/drawing/2014/main" id="{B94D2A0B-536F-9E87-69F1-8ADACDBAEA02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503711" y="3385693"/>
            <a:ext cx="342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chemeClr val="dk1"/>
                </a:solidFill>
                <a:latin typeface="Segoe UI Semilight" panose="020B0402040204020203" pitchFamily="34" charset="0"/>
              </a:rPr>
              <a:t>49 days</a:t>
            </a:r>
            <a:endParaRPr lang="en-GB" sz="800" spc="-6" dirty="0">
              <a:solidFill>
                <a:schemeClr val="dk1"/>
              </a:solidFill>
              <a:latin typeface="Segoe UI Semilight" panose="020B0402040204020203" pitchFamily="34" charset="0"/>
            </a:endParaRPr>
          </a:p>
        </p:txBody>
      </p:sp>
      <p:sp>
        <p:nvSpPr>
          <p:cNvPr id="151" name="OTLSHAPE_SLT_7c580ac699834e63ab29b78aeb47a608_JoinedDate">
            <a:extLst>
              <a:ext uri="{FF2B5EF4-FFF2-40B4-BE49-F238E27FC236}">
                <a16:creationId xmlns:a16="http://schemas.microsoft.com/office/drawing/2014/main" id="{459FE61F-11D1-55E1-6AEB-A04C5F11481A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4168801" y="3554857"/>
            <a:ext cx="6096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chemeClr val="dk2"/>
                </a:solidFill>
                <a:latin typeface="Segoe UI" panose="020B0502040204020203" pitchFamily="34" charset="0"/>
              </a:rPr>
              <a:t>Jul 19 - Sep 5</a:t>
            </a:r>
          </a:p>
        </p:txBody>
      </p:sp>
      <p:sp>
        <p:nvSpPr>
          <p:cNvPr id="152" name="OTLSHAPE_SLT_7c580ac699834e63ab29b78aeb47a608_Title">
            <a:extLst>
              <a:ext uri="{FF2B5EF4-FFF2-40B4-BE49-F238E27FC236}">
                <a16:creationId xmlns:a16="http://schemas.microsoft.com/office/drawing/2014/main" id="{18E5D08D-E329-105D-1DD1-7B528072E1DF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5090680" y="3351911"/>
            <a:ext cx="444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8" dirty="0">
                <a:solidFill>
                  <a:srgbClr val="325B3A"/>
                </a:solidFill>
                <a:latin typeface="Segoe UI" panose="020B0502040204020203" pitchFamily="34" charset="0"/>
              </a:rPr>
              <a:t>Task 3</a:t>
            </a:r>
          </a:p>
        </p:txBody>
      </p:sp>
      <p:sp>
        <p:nvSpPr>
          <p:cNvPr id="161" name="OTLSHAPE_SLT_4c37dee3c77d44d38d0b7da07ab2b1be_Duration">
            <a:extLst>
              <a:ext uri="{FF2B5EF4-FFF2-40B4-BE49-F238E27FC236}">
                <a16:creationId xmlns:a16="http://schemas.microsoft.com/office/drawing/2014/main" id="{88077E9E-F51A-6062-E462-76B52CF0948D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554778" y="4751578"/>
            <a:ext cx="342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chemeClr val="dk1"/>
                </a:solidFill>
                <a:latin typeface="Segoe UI Semilight" panose="020B0402040204020203" pitchFamily="34" charset="0"/>
              </a:rPr>
              <a:t>45 days</a:t>
            </a:r>
          </a:p>
        </p:txBody>
      </p:sp>
      <p:sp>
        <p:nvSpPr>
          <p:cNvPr id="163" name="OTLSHAPE_SLT_4c37dee3c77d44d38d0b7da07ab2b1be_JoinedDate">
            <a:extLst>
              <a:ext uri="{FF2B5EF4-FFF2-40B4-BE49-F238E27FC236}">
                <a16:creationId xmlns:a16="http://schemas.microsoft.com/office/drawing/2014/main" id="{32191CD8-D6EE-99FB-57A1-9051B859D4F2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6406328" y="4920742"/>
            <a:ext cx="647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chemeClr val="dk2"/>
                </a:solidFill>
                <a:latin typeface="Segoe UI" panose="020B0502040204020203" pitchFamily="34" charset="0"/>
              </a:rPr>
              <a:t>Sep 5 - Oct 19</a:t>
            </a:r>
          </a:p>
        </p:txBody>
      </p:sp>
      <p:sp>
        <p:nvSpPr>
          <p:cNvPr id="166" name="OTLSHAPE_SLT_4c37dee3c77d44d38d0b7da07ab2b1be_Title">
            <a:extLst>
              <a:ext uri="{FF2B5EF4-FFF2-40B4-BE49-F238E27FC236}">
                <a16:creationId xmlns:a16="http://schemas.microsoft.com/office/drawing/2014/main" id="{77C6EE1B-70AF-36C1-8D1C-FD6929F8775E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7234978" y="4717796"/>
            <a:ext cx="444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8" dirty="0">
                <a:solidFill>
                  <a:schemeClr val="lt1"/>
                </a:solidFill>
                <a:latin typeface="Segoe UI" panose="020B0502040204020203" pitchFamily="34" charset="0"/>
              </a:rPr>
              <a:t>Task 4</a:t>
            </a:r>
          </a:p>
        </p:txBody>
      </p:sp>
      <p:sp>
        <p:nvSpPr>
          <p:cNvPr id="175" name="OTLSHAPE_SLT_32dbd43034444699926ad80dd6f2d889_Duration">
            <a:extLst>
              <a:ext uri="{FF2B5EF4-FFF2-40B4-BE49-F238E27FC236}">
                <a16:creationId xmlns:a16="http://schemas.microsoft.com/office/drawing/2014/main" id="{E3707429-1F3D-4F98-F1A1-CEDE754CA77F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9440466" y="5153406"/>
            <a:ext cx="342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chemeClr val="dk1"/>
                </a:solidFill>
                <a:latin typeface="Segoe UI Semilight" panose="020B0402040204020203" pitchFamily="34" charset="0"/>
              </a:rPr>
              <a:t>35 days</a:t>
            </a:r>
            <a:endParaRPr lang="en-GB" sz="800" spc="-6" dirty="0">
              <a:solidFill>
                <a:schemeClr val="dk1"/>
              </a:solidFill>
              <a:latin typeface="Segoe UI Semilight" panose="020B0402040204020203" pitchFamily="34" charset="0"/>
            </a:endParaRPr>
          </a:p>
        </p:txBody>
      </p:sp>
      <p:sp>
        <p:nvSpPr>
          <p:cNvPr id="179" name="OTLSHAPE_SLT_32dbd43034444699926ad80dd6f2d889_JoinedDate">
            <a:extLst>
              <a:ext uri="{FF2B5EF4-FFF2-40B4-BE49-F238E27FC236}">
                <a16:creationId xmlns:a16="http://schemas.microsoft.com/office/drawing/2014/main" id="{18F8FD1C-9CED-92D3-CF2F-96A9D18837A6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7758168" y="5322570"/>
            <a:ext cx="6096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 dirty="0">
                <a:solidFill>
                  <a:schemeClr val="dk2"/>
                </a:solidFill>
                <a:latin typeface="Segoe UI" panose="020B0502040204020203" pitchFamily="34" charset="0"/>
              </a:rPr>
              <a:t>Oct 4 - Nov 7</a:t>
            </a:r>
          </a:p>
        </p:txBody>
      </p:sp>
      <p:sp>
        <p:nvSpPr>
          <p:cNvPr id="180" name="OTLSHAPE_SLT_32dbd43034444699926ad80dd6f2d889_Title">
            <a:extLst>
              <a:ext uri="{FF2B5EF4-FFF2-40B4-BE49-F238E27FC236}">
                <a16:creationId xmlns:a16="http://schemas.microsoft.com/office/drawing/2014/main" id="{B632743B-9E24-8CD1-EF12-7119A3E53F27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8353741" y="5119624"/>
            <a:ext cx="444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8" dirty="0">
                <a:solidFill>
                  <a:schemeClr val="lt1"/>
                </a:solidFill>
                <a:latin typeface="Segoe UI" panose="020B0502040204020203" pitchFamily="34" charset="0"/>
              </a:rPr>
              <a:t>Task 5</a:t>
            </a:r>
          </a:p>
        </p:txBody>
      </p:sp>
      <p:sp>
        <p:nvSpPr>
          <p:cNvPr id="186" name="OTLSHAPE_SLT_ed005d3c9e5c444796d34cfb07318a84_Duration">
            <a:extLst>
              <a:ext uri="{FF2B5EF4-FFF2-40B4-BE49-F238E27FC236}">
                <a16:creationId xmlns:a16="http://schemas.microsoft.com/office/drawing/2014/main" id="{988CE8A5-AA15-F3F4-7BDE-11504EAFEE48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1025381" y="4751578"/>
            <a:ext cx="342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chemeClr val="dk1"/>
                </a:solidFill>
                <a:latin typeface="Segoe UI Semilight" panose="020B0402040204020203" pitchFamily="34" charset="0"/>
              </a:rPr>
              <a:t>35 days</a:t>
            </a:r>
            <a:endParaRPr lang="en-GB" sz="800" spc="-6" dirty="0">
              <a:solidFill>
                <a:schemeClr val="dk1"/>
              </a:solidFill>
              <a:latin typeface="Segoe UI Semilight" panose="020B0402040204020203" pitchFamily="34" charset="0"/>
            </a:endParaRPr>
          </a:p>
        </p:txBody>
      </p:sp>
      <p:sp>
        <p:nvSpPr>
          <p:cNvPr id="190" name="OTLSHAPE_SLT_ed005d3c9e5c444796d34cfb07318a84_JoinedDate">
            <a:extLst>
              <a:ext uri="{FF2B5EF4-FFF2-40B4-BE49-F238E27FC236}">
                <a16:creationId xmlns:a16="http://schemas.microsoft.com/office/drawing/2014/main" id="{43293FA2-2585-66B4-33AF-14DAED90D649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9343083" y="4920742"/>
            <a:ext cx="673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chemeClr val="dk2"/>
                </a:solidFill>
                <a:latin typeface="Segoe UI" panose="020B0502040204020203" pitchFamily="34" charset="0"/>
              </a:rPr>
              <a:t>Nov 7 - Dec 11</a:t>
            </a:r>
          </a:p>
        </p:txBody>
      </p:sp>
      <p:sp>
        <p:nvSpPr>
          <p:cNvPr id="191" name="OTLSHAPE_SLT_ed005d3c9e5c444796d34cfb07318a84_Title">
            <a:extLst>
              <a:ext uri="{FF2B5EF4-FFF2-40B4-BE49-F238E27FC236}">
                <a16:creationId xmlns:a16="http://schemas.microsoft.com/office/drawing/2014/main" id="{C322BF37-2C91-6F04-3E7D-8A571BE39419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938657" y="4717796"/>
            <a:ext cx="444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8" dirty="0">
                <a:solidFill>
                  <a:schemeClr val="lt1"/>
                </a:solidFill>
                <a:latin typeface="Segoe UI" panose="020B0502040204020203" pitchFamily="34" charset="0"/>
              </a:rPr>
              <a:t>Task 6</a:t>
            </a:r>
          </a:p>
        </p:txBody>
      </p:sp>
      <p:sp>
        <p:nvSpPr>
          <p:cNvPr id="198" name="OTLSHAPE_TB_00000000000000000000000000000000_MiddleTimescaleInterval1">
            <a:extLst>
              <a:ext uri="{FF2B5EF4-FFF2-40B4-BE49-F238E27FC236}">
                <a16:creationId xmlns:a16="http://schemas.microsoft.com/office/drawing/2014/main" id="{1EDA5BED-B02A-AE6F-DF4F-EA6FFB81A334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155700" y="2239518"/>
            <a:ext cx="278602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 dirty="0">
                <a:solidFill>
                  <a:schemeClr val="l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May</a:t>
            </a:r>
          </a:p>
        </p:txBody>
      </p:sp>
      <p:sp>
        <p:nvSpPr>
          <p:cNvPr id="199" name="OTLSHAPE_TB_00000000000000000000000000000000_MiddleTimescaleInterval2">
            <a:extLst>
              <a:ext uri="{FF2B5EF4-FFF2-40B4-BE49-F238E27FC236}">
                <a16:creationId xmlns:a16="http://schemas.microsoft.com/office/drawing/2014/main" id="{32239E0C-3D6D-ED72-6014-76CFF24B3F86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994773" y="2239518"/>
            <a:ext cx="218393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Jun</a:t>
            </a:r>
          </a:p>
        </p:txBody>
      </p:sp>
      <p:sp>
        <p:nvSpPr>
          <p:cNvPr id="200" name="OTLSHAPE_TB_00000000000000000000000000000000_MiddleTimescaleInterval3">
            <a:extLst>
              <a:ext uri="{FF2B5EF4-FFF2-40B4-BE49-F238E27FC236}">
                <a16:creationId xmlns:a16="http://schemas.microsoft.com/office/drawing/2014/main" id="{F498F60A-A4DB-E9EA-1E17-F93C3CC22F4C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3393228" y="2239518"/>
            <a:ext cx="171009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Jul</a:t>
            </a:r>
          </a:p>
        </p:txBody>
      </p:sp>
      <p:sp>
        <p:nvSpPr>
          <p:cNvPr id="201" name="OTLSHAPE_TB_00000000000000000000000000000000_MiddleTimescaleInterval4">
            <a:extLst>
              <a:ext uri="{FF2B5EF4-FFF2-40B4-BE49-F238E27FC236}">
                <a16:creationId xmlns:a16="http://schemas.microsoft.com/office/drawing/2014/main" id="{0DCF8061-218D-5A38-5D83-38B37052CD77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838298" y="2239518"/>
            <a:ext cx="26654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2">
                <a:solidFill>
                  <a:schemeClr val="l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Aug</a:t>
            </a:r>
          </a:p>
        </p:txBody>
      </p:sp>
      <p:sp>
        <p:nvSpPr>
          <p:cNvPr id="202" name="OTLSHAPE_TB_00000000000000000000000000000000_MiddleTimescaleInterval5">
            <a:extLst>
              <a:ext uri="{FF2B5EF4-FFF2-40B4-BE49-F238E27FC236}">
                <a16:creationId xmlns:a16="http://schemas.microsoft.com/office/drawing/2014/main" id="{EC350E60-65A7-0D92-57C7-ADE9FCDDA365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6283368" y="2239518"/>
            <a:ext cx="241669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Sep</a:t>
            </a:r>
          </a:p>
        </p:txBody>
      </p:sp>
      <p:sp>
        <p:nvSpPr>
          <p:cNvPr id="203" name="OTLSHAPE_TB_00000000000000000000000000000000_MiddleTimescaleInterval6">
            <a:extLst>
              <a:ext uri="{FF2B5EF4-FFF2-40B4-BE49-F238E27FC236}">
                <a16:creationId xmlns:a16="http://schemas.microsoft.com/office/drawing/2014/main" id="{CB8858D4-C7A7-CB21-2571-3E9A431BD82C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681823" y="2239518"/>
            <a:ext cx="229615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2">
                <a:solidFill>
                  <a:schemeClr val="l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Oct</a:t>
            </a:r>
          </a:p>
        </p:txBody>
      </p:sp>
      <p:sp>
        <p:nvSpPr>
          <p:cNvPr id="204" name="OTLSHAPE_TB_00000000000000000000000000000000_MiddleTimescaleInterval7">
            <a:extLst>
              <a:ext uri="{FF2B5EF4-FFF2-40B4-BE49-F238E27FC236}">
                <a16:creationId xmlns:a16="http://schemas.microsoft.com/office/drawing/2014/main" id="{F9A01121-F0A9-8313-0844-18696EB35E54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9126893" y="2239518"/>
            <a:ext cx="268150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2">
                <a:solidFill>
                  <a:schemeClr val="l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Nov</a:t>
            </a:r>
          </a:p>
        </p:txBody>
      </p:sp>
      <p:sp>
        <p:nvSpPr>
          <p:cNvPr id="205" name="OTLSHAPE_TB_00000000000000000000000000000000_MiddleTimescaleInterval8">
            <a:extLst>
              <a:ext uri="{FF2B5EF4-FFF2-40B4-BE49-F238E27FC236}">
                <a16:creationId xmlns:a16="http://schemas.microsoft.com/office/drawing/2014/main" id="{86B00764-F223-C72C-18A1-6EE6859C28B0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0525347" y="2239518"/>
            <a:ext cx="248081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Dec</a:t>
            </a:r>
          </a:p>
        </p:txBody>
      </p:sp>
      <p:sp>
        <p:nvSpPr>
          <p:cNvPr id="29" name="OTLSHAPE_TB_00000000000000000000000000000000_BottomTimescaleInterval1">
            <a:extLst>
              <a:ext uri="{FF2B5EF4-FFF2-40B4-BE49-F238E27FC236}">
                <a16:creationId xmlns:a16="http://schemas.microsoft.com/office/drawing/2014/main" id="{0C206863-29AE-FB46-D30B-AC12EC2DF007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155700" y="2431542"/>
            <a:ext cx="384721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Segoe UI" panose="020B0502040204020203" pitchFamily="34" charset="0"/>
              </a:rPr>
              <a:t>Day 1</a:t>
            </a:r>
          </a:p>
        </p:txBody>
      </p:sp>
      <p:sp>
        <p:nvSpPr>
          <p:cNvPr id="229" name="OTLSHAPE_TB_00000000000000000000000000000000_BottomTimescaleInterval2">
            <a:extLst>
              <a:ext uri="{FF2B5EF4-FFF2-40B4-BE49-F238E27FC236}">
                <a16:creationId xmlns:a16="http://schemas.microsoft.com/office/drawing/2014/main" id="{5856AFCA-C8BE-D6EB-8ABF-D202E95803F6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088003" y="2431542"/>
            <a:ext cx="160044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Segoe UI" panose="020B0502040204020203" pitchFamily="34" charset="0"/>
              </a:rPr>
              <a:t>21</a:t>
            </a:r>
          </a:p>
        </p:txBody>
      </p:sp>
      <p:sp>
        <p:nvSpPr>
          <p:cNvPr id="233" name="OTLSHAPE_TB_00000000000000000000000000000000_BottomTimescaleInterval3">
            <a:extLst>
              <a:ext uri="{FF2B5EF4-FFF2-40B4-BE49-F238E27FC236}">
                <a16:creationId xmlns:a16="http://schemas.microsoft.com/office/drawing/2014/main" id="{149B2A4E-4052-9144-7A5A-A6EEE5B84883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020306" y="2431542"/>
            <a:ext cx="160044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Segoe UI" panose="020B0502040204020203" pitchFamily="34" charset="0"/>
              </a:rPr>
              <a:t>41</a:t>
            </a:r>
          </a:p>
        </p:txBody>
      </p:sp>
      <p:sp>
        <p:nvSpPr>
          <p:cNvPr id="251" name="OTLSHAPE_TB_00000000000000000000000000000000_BottomTimescaleInterval4">
            <a:extLst>
              <a:ext uri="{FF2B5EF4-FFF2-40B4-BE49-F238E27FC236}">
                <a16:creationId xmlns:a16="http://schemas.microsoft.com/office/drawing/2014/main" id="{DEE00DA2-2215-ED17-80CF-759C166AFDB4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952610" y="2431542"/>
            <a:ext cx="160044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Segoe UI" panose="020B0502040204020203" pitchFamily="34" charset="0"/>
              </a:rPr>
              <a:t>61</a:t>
            </a:r>
          </a:p>
        </p:txBody>
      </p:sp>
      <p:sp>
        <p:nvSpPr>
          <p:cNvPr id="253" name="OTLSHAPE_TB_00000000000000000000000000000000_BottomTimescaleInterval5">
            <a:extLst>
              <a:ext uri="{FF2B5EF4-FFF2-40B4-BE49-F238E27FC236}">
                <a16:creationId xmlns:a16="http://schemas.microsoft.com/office/drawing/2014/main" id="{98E3D343-AB41-776A-846C-D51FFF176F8D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4884913" y="2431542"/>
            <a:ext cx="160044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Segoe UI" panose="020B0502040204020203" pitchFamily="34" charset="0"/>
              </a:rPr>
              <a:t>81</a:t>
            </a:r>
          </a:p>
        </p:txBody>
      </p:sp>
      <p:sp>
        <p:nvSpPr>
          <p:cNvPr id="255" name="OTLSHAPE_TB_00000000000000000000000000000000_BottomTimescaleInterval6">
            <a:extLst>
              <a:ext uri="{FF2B5EF4-FFF2-40B4-BE49-F238E27FC236}">
                <a16:creationId xmlns:a16="http://schemas.microsoft.com/office/drawing/2014/main" id="{67FFFA70-073C-1CAA-FA6E-E7E2B4758D0A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817216" y="2431542"/>
            <a:ext cx="24006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lt1"/>
                </a:solidFill>
                <a:latin typeface="Segoe UI" panose="020B0502040204020203" pitchFamily="34" charset="0"/>
              </a:rPr>
              <a:t>101</a:t>
            </a:r>
          </a:p>
        </p:txBody>
      </p:sp>
      <p:sp>
        <p:nvSpPr>
          <p:cNvPr id="97" name="OTLSHAPE_TB_00000000000000000000000000000000_BottomTimescaleInterval7">
            <a:extLst>
              <a:ext uri="{FF2B5EF4-FFF2-40B4-BE49-F238E27FC236}">
                <a16:creationId xmlns:a16="http://schemas.microsoft.com/office/drawing/2014/main" id="{28C909F7-0965-44D2-F071-ADF0B1AABD0A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6749519" y="2431542"/>
            <a:ext cx="24006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lt1"/>
                </a:solidFill>
                <a:latin typeface="Segoe UI" panose="020B0502040204020203" pitchFamily="34" charset="0"/>
              </a:rPr>
              <a:t>121</a:t>
            </a:r>
          </a:p>
        </p:txBody>
      </p:sp>
      <p:sp>
        <p:nvSpPr>
          <p:cNvPr id="99" name="OTLSHAPE_TB_00000000000000000000000000000000_BottomTimescaleInterval8">
            <a:extLst>
              <a:ext uri="{FF2B5EF4-FFF2-40B4-BE49-F238E27FC236}">
                <a16:creationId xmlns:a16="http://schemas.microsoft.com/office/drawing/2014/main" id="{F5A7E1F8-2555-00F3-FD62-FE6EFAE9E327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7681823" y="2431542"/>
            <a:ext cx="24006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lt1"/>
                </a:solidFill>
                <a:latin typeface="Segoe UI" panose="020B0502040204020203" pitchFamily="34" charset="0"/>
              </a:rPr>
              <a:t>141</a:t>
            </a:r>
          </a:p>
        </p:txBody>
      </p:sp>
      <p:sp>
        <p:nvSpPr>
          <p:cNvPr id="107" name="OTLSHAPE_TB_00000000000000000000000000000000_BottomTimescaleInterval9">
            <a:extLst>
              <a:ext uri="{FF2B5EF4-FFF2-40B4-BE49-F238E27FC236}">
                <a16:creationId xmlns:a16="http://schemas.microsoft.com/office/drawing/2014/main" id="{F4A536C9-EF0F-BE4F-DA92-EA15DAA8A791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8614125" y="2431542"/>
            <a:ext cx="24006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lt1"/>
                </a:solidFill>
                <a:latin typeface="Segoe UI" panose="020B0502040204020203" pitchFamily="34" charset="0"/>
              </a:rPr>
              <a:t>161</a:t>
            </a:r>
          </a:p>
        </p:txBody>
      </p:sp>
      <p:sp>
        <p:nvSpPr>
          <p:cNvPr id="109" name="OTLSHAPE_TB_00000000000000000000000000000000_BottomTimescaleInterval10">
            <a:extLst>
              <a:ext uri="{FF2B5EF4-FFF2-40B4-BE49-F238E27FC236}">
                <a16:creationId xmlns:a16="http://schemas.microsoft.com/office/drawing/2014/main" id="{C77B6190-A25C-CB4C-5287-7645E98AA968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9546429" y="2431542"/>
            <a:ext cx="24006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lt1"/>
                </a:solidFill>
                <a:latin typeface="Segoe UI" panose="020B0502040204020203" pitchFamily="34" charset="0"/>
              </a:rPr>
              <a:t>181</a:t>
            </a:r>
          </a:p>
        </p:txBody>
      </p:sp>
      <p:sp>
        <p:nvSpPr>
          <p:cNvPr id="111" name="OTLSHAPE_TB_00000000000000000000000000000000_BottomTimescaleInterval11">
            <a:extLst>
              <a:ext uri="{FF2B5EF4-FFF2-40B4-BE49-F238E27FC236}">
                <a16:creationId xmlns:a16="http://schemas.microsoft.com/office/drawing/2014/main" id="{3DB087C8-C0AE-5D5B-BE9C-A1618ECB2122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0478732" y="2431542"/>
            <a:ext cx="240066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4">
                <a:solidFill>
                  <a:schemeClr val="lt1"/>
                </a:solidFill>
                <a:latin typeface="Segoe UI" panose="020B0502040204020203" pitchFamily="34" charset="0"/>
              </a:rPr>
              <a:t>201</a:t>
            </a:r>
          </a:p>
        </p:txBody>
      </p:sp>
      <p:sp>
        <p:nvSpPr>
          <p:cNvPr id="38" name="OTLSHAPE_TB_00000000000000000000000000000000_TodayMarkerText" hidden="1">
            <a:extLst>
              <a:ext uri="{FF2B5EF4-FFF2-40B4-BE49-F238E27FC236}">
                <a16:creationId xmlns:a16="http://schemas.microsoft.com/office/drawing/2014/main" id="{1D12BC29-5D97-D210-DEC7-90D2EE420B6F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58" name="OTLSHAPE_SLT_1afafe870a814b4ba3055f4db3702dcc_TextPercentage" hidden="1">
            <a:extLst>
              <a:ext uri="{FF2B5EF4-FFF2-40B4-BE49-F238E27FC236}">
                <a16:creationId xmlns:a16="http://schemas.microsoft.com/office/drawing/2014/main" id="{22067E23-9BEA-34F2-09AB-DC1AAB1002F7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SLT_1afafe870a814b4ba3055f4db3702dcc_StartDate" hidden="1">
            <a:extLst>
              <a:ext uri="{FF2B5EF4-FFF2-40B4-BE49-F238E27FC236}">
                <a16:creationId xmlns:a16="http://schemas.microsoft.com/office/drawing/2014/main" id="{49832EBB-280C-F8D6-2E44-AF169E9765EF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60" name="OTLSHAPE_SLT_1afafe870a814b4ba3055f4db3702dcc_EndDate" hidden="1">
            <a:extLst>
              <a:ext uri="{FF2B5EF4-FFF2-40B4-BE49-F238E27FC236}">
                <a16:creationId xmlns:a16="http://schemas.microsoft.com/office/drawing/2014/main" id="{40AAF658-6892-E156-2E4F-80FC4285BDF6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78" name="OTLSHAPE_SLT_7c580ac699834e63ab29b78aeb47a608_TextPercentage" hidden="1">
            <a:extLst>
              <a:ext uri="{FF2B5EF4-FFF2-40B4-BE49-F238E27FC236}">
                <a16:creationId xmlns:a16="http://schemas.microsoft.com/office/drawing/2014/main" id="{EB94A3A6-DB45-D4C4-1546-8B4F87F17D7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SLT_7c580ac699834e63ab29b78aeb47a608_StartDate" hidden="1">
            <a:extLst>
              <a:ext uri="{FF2B5EF4-FFF2-40B4-BE49-F238E27FC236}">
                <a16:creationId xmlns:a16="http://schemas.microsoft.com/office/drawing/2014/main" id="{DA741A6C-A8E6-1C01-1857-332AB6387502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80" name="OTLSHAPE_SLT_7c580ac699834e63ab29b78aeb47a608_EndDate" hidden="1">
            <a:extLst>
              <a:ext uri="{FF2B5EF4-FFF2-40B4-BE49-F238E27FC236}">
                <a16:creationId xmlns:a16="http://schemas.microsoft.com/office/drawing/2014/main" id="{5C3638E7-4371-69C1-4D7F-3CD30CB0324E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82" name="OTLSHAPE_SLT_472e24b0c0cd40258668949fb67983ac_TextPercentage" hidden="1">
            <a:extLst>
              <a:ext uri="{FF2B5EF4-FFF2-40B4-BE49-F238E27FC236}">
                <a16:creationId xmlns:a16="http://schemas.microsoft.com/office/drawing/2014/main" id="{51F88B41-6EC2-A071-61E9-31C4F47A88E4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OTLSHAPE_SLT_472e24b0c0cd40258668949fb67983ac_StartDate" hidden="1">
            <a:extLst>
              <a:ext uri="{FF2B5EF4-FFF2-40B4-BE49-F238E27FC236}">
                <a16:creationId xmlns:a16="http://schemas.microsoft.com/office/drawing/2014/main" id="{07CB6286-CE99-EA62-5ED3-18EC0AD90163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84" name="OTLSHAPE_SLT_472e24b0c0cd40258668949fb67983ac_EndDate" hidden="1">
            <a:extLst>
              <a:ext uri="{FF2B5EF4-FFF2-40B4-BE49-F238E27FC236}">
                <a16:creationId xmlns:a16="http://schemas.microsoft.com/office/drawing/2014/main" id="{59F5D9F0-CCBF-BB91-68C0-2AE610CD6A36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89" name="OTLSHAPE_SLT_4c37dee3c77d44d38d0b7da07ab2b1be_TextPercentage" hidden="1">
            <a:extLst>
              <a:ext uri="{FF2B5EF4-FFF2-40B4-BE49-F238E27FC236}">
                <a16:creationId xmlns:a16="http://schemas.microsoft.com/office/drawing/2014/main" id="{C685C45F-B853-4B40-4E34-C8DC85FC44DA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4c37dee3c77d44d38d0b7da07ab2b1be_StartDate" hidden="1">
            <a:extLst>
              <a:ext uri="{FF2B5EF4-FFF2-40B4-BE49-F238E27FC236}">
                <a16:creationId xmlns:a16="http://schemas.microsoft.com/office/drawing/2014/main" id="{14F41AF3-9EB0-69A7-AF73-05580C617A55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91" name="OTLSHAPE_SLT_4c37dee3c77d44d38d0b7da07ab2b1be_EndDate" hidden="1">
            <a:extLst>
              <a:ext uri="{FF2B5EF4-FFF2-40B4-BE49-F238E27FC236}">
                <a16:creationId xmlns:a16="http://schemas.microsoft.com/office/drawing/2014/main" id="{02BA9269-A1A0-6C1E-2353-EB8FFA4401DD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93" name="OTLSHAPE_SLT_ed005d3c9e5c444796d34cfb07318a84_TextPercentage" hidden="1">
            <a:extLst>
              <a:ext uri="{FF2B5EF4-FFF2-40B4-BE49-F238E27FC236}">
                <a16:creationId xmlns:a16="http://schemas.microsoft.com/office/drawing/2014/main" id="{901D957E-DEAF-8A0A-FE8D-F54B64F3ED8F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4" name="OTLSHAPE_SLT_ed005d3c9e5c444796d34cfb07318a84_StartDate" hidden="1">
            <a:extLst>
              <a:ext uri="{FF2B5EF4-FFF2-40B4-BE49-F238E27FC236}">
                <a16:creationId xmlns:a16="http://schemas.microsoft.com/office/drawing/2014/main" id="{C2C874BB-B664-6202-2574-4E7C84B604CE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95" name="OTLSHAPE_SLT_ed005d3c9e5c444796d34cfb07318a84_EndDate" hidden="1">
            <a:extLst>
              <a:ext uri="{FF2B5EF4-FFF2-40B4-BE49-F238E27FC236}">
                <a16:creationId xmlns:a16="http://schemas.microsoft.com/office/drawing/2014/main" id="{21A92837-5BF7-AD81-80D1-A7C8F54CC281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121" name="OTLSHAPE_SLT_32dbd43034444699926ad80dd6f2d889_TextPercentage" hidden="1">
            <a:extLst>
              <a:ext uri="{FF2B5EF4-FFF2-40B4-BE49-F238E27FC236}">
                <a16:creationId xmlns:a16="http://schemas.microsoft.com/office/drawing/2014/main" id="{32EAB85F-0339-BF25-B5E6-3B2E8A02684E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22" name="OTLSHAPE_SLT_32dbd43034444699926ad80dd6f2d889_StartDate" hidden="1">
            <a:extLst>
              <a:ext uri="{FF2B5EF4-FFF2-40B4-BE49-F238E27FC236}">
                <a16:creationId xmlns:a16="http://schemas.microsoft.com/office/drawing/2014/main" id="{034A5D78-F706-8033-4437-0CF10C326254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126" name="OTLSHAPE_SLT_32dbd43034444699926ad80dd6f2d889_EndDate" hidden="1">
            <a:extLst>
              <a:ext uri="{FF2B5EF4-FFF2-40B4-BE49-F238E27FC236}">
                <a16:creationId xmlns:a16="http://schemas.microsoft.com/office/drawing/2014/main" id="{41DACC72-1E34-114C-E707-FE85F281853A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cxnSp>
        <p:nvCxnSpPr>
          <p:cNvPr id="4" name="OTLSHAPE_TB_00000000000000000000000000000000_Separator1">
            <a:extLst>
              <a:ext uri="{FF2B5EF4-FFF2-40B4-BE49-F238E27FC236}">
                <a16:creationId xmlns:a16="http://schemas.microsoft.com/office/drawing/2014/main" id="{E799BB5A-23B9-93E3-3F81-5079C093B90B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3329727" y="20574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B_00000000000000000000000000000000_Separator2">
            <a:extLst>
              <a:ext uri="{FF2B5EF4-FFF2-40B4-BE49-F238E27FC236}">
                <a16:creationId xmlns:a16="http://schemas.microsoft.com/office/drawing/2014/main" id="{89D398A4-80F4-AB77-8B2C-48EF87DF1BF6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7618322" y="20574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MiddleSeparator1">
            <a:extLst>
              <a:ext uri="{FF2B5EF4-FFF2-40B4-BE49-F238E27FC236}">
                <a16:creationId xmlns:a16="http://schemas.microsoft.com/office/drawing/2014/main" id="{A57169F7-CB9E-7FB0-3FB0-9122FD5D30DF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1931272" y="22494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B_00000000000000000000000000000000_MiddleSeparator2">
            <a:extLst>
              <a:ext uri="{FF2B5EF4-FFF2-40B4-BE49-F238E27FC236}">
                <a16:creationId xmlns:a16="http://schemas.microsoft.com/office/drawing/2014/main" id="{87F0ACBE-5457-252A-1228-D8E192E8F138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3329727" y="22494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MiddleSeparator3">
            <a:extLst>
              <a:ext uri="{FF2B5EF4-FFF2-40B4-BE49-F238E27FC236}">
                <a16:creationId xmlns:a16="http://schemas.microsoft.com/office/drawing/2014/main" id="{DA606169-ACCC-A89D-2949-29752831579C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4774797" y="22494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MiddleSeparator4">
            <a:extLst>
              <a:ext uri="{FF2B5EF4-FFF2-40B4-BE49-F238E27FC236}">
                <a16:creationId xmlns:a16="http://schemas.microsoft.com/office/drawing/2014/main" id="{88A7E47D-8DD2-3FE8-A79F-B15645978C8E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6219867" y="22494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MiddleSeparator5">
            <a:extLst>
              <a:ext uri="{FF2B5EF4-FFF2-40B4-BE49-F238E27FC236}">
                <a16:creationId xmlns:a16="http://schemas.microsoft.com/office/drawing/2014/main" id="{7CA5635F-3896-5314-1C08-74744E2466EF}"/>
              </a:ext>
            </a:extLst>
          </p:cNvPr>
          <p:cNvCxnSpPr/>
          <p:nvPr>
            <p:custDataLst>
              <p:tags r:id="rId113"/>
            </p:custDataLst>
          </p:nvPr>
        </p:nvCxnSpPr>
        <p:spPr>
          <a:xfrm>
            <a:off x="7618322" y="22494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B_00000000000000000000000000000000_MiddleSeparator6">
            <a:extLst>
              <a:ext uri="{FF2B5EF4-FFF2-40B4-BE49-F238E27FC236}">
                <a16:creationId xmlns:a16="http://schemas.microsoft.com/office/drawing/2014/main" id="{66FB5A21-0BEA-D1A5-FC45-BDAD26C8A9DF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9063392" y="22494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MiddleSeparator7">
            <a:extLst>
              <a:ext uri="{FF2B5EF4-FFF2-40B4-BE49-F238E27FC236}">
                <a16:creationId xmlns:a16="http://schemas.microsoft.com/office/drawing/2014/main" id="{B26F1E2B-AF43-58FF-8B50-0C580DF7FD05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10461847" y="22494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OTLSHAPE_TB_00000000000000000000000000000000_BottomSeparator1">
            <a:extLst>
              <a:ext uri="{FF2B5EF4-FFF2-40B4-BE49-F238E27FC236}">
                <a16:creationId xmlns:a16="http://schemas.microsoft.com/office/drawing/2014/main" id="{B6ADE700-19A2-8288-E008-B02E0D95C234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2024503" y="24414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OTLSHAPE_TB_00000000000000000000000000000000_BottomSeparator2">
            <a:extLst>
              <a:ext uri="{FF2B5EF4-FFF2-40B4-BE49-F238E27FC236}">
                <a16:creationId xmlns:a16="http://schemas.microsoft.com/office/drawing/2014/main" id="{FB0E5F1A-F7E5-3F23-49BC-B08AD20F6F38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2956806" y="24414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OTLSHAPE_TB_00000000000000000000000000000000_BottomSeparator3">
            <a:extLst>
              <a:ext uri="{FF2B5EF4-FFF2-40B4-BE49-F238E27FC236}">
                <a16:creationId xmlns:a16="http://schemas.microsoft.com/office/drawing/2014/main" id="{54EDD25D-002E-36CE-B0AD-811ED830BF41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3889109" y="24414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OTLSHAPE_TB_00000000000000000000000000000000_BottomSeparator4">
            <a:extLst>
              <a:ext uri="{FF2B5EF4-FFF2-40B4-BE49-F238E27FC236}">
                <a16:creationId xmlns:a16="http://schemas.microsoft.com/office/drawing/2014/main" id="{FE58BE92-F1E5-3730-B539-A39A800B87D0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4821412" y="24414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OTLSHAPE_TB_00000000000000000000000000000000_BottomSeparator5">
            <a:extLst>
              <a:ext uri="{FF2B5EF4-FFF2-40B4-BE49-F238E27FC236}">
                <a16:creationId xmlns:a16="http://schemas.microsoft.com/office/drawing/2014/main" id="{AD59EFEF-4ED9-E1CA-2BD4-8FF867EF09D0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5753715" y="24414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OTLSHAPE_TB_00000000000000000000000000000000_BottomSeparator6">
            <a:extLst>
              <a:ext uri="{FF2B5EF4-FFF2-40B4-BE49-F238E27FC236}">
                <a16:creationId xmlns:a16="http://schemas.microsoft.com/office/drawing/2014/main" id="{D5D0CBA6-2DF1-A78A-4467-DB9A540653B9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6686019" y="24414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OTLSHAPE_TB_00000000000000000000000000000000_BottomSeparator7">
            <a:extLst>
              <a:ext uri="{FF2B5EF4-FFF2-40B4-BE49-F238E27FC236}">
                <a16:creationId xmlns:a16="http://schemas.microsoft.com/office/drawing/2014/main" id="{F50E9C02-1ADE-14C0-C3CE-0A4B118BD471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7618322" y="24414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OTLSHAPE_TB_00000000000000000000000000000000_BottomSeparator8">
            <a:extLst>
              <a:ext uri="{FF2B5EF4-FFF2-40B4-BE49-F238E27FC236}">
                <a16:creationId xmlns:a16="http://schemas.microsoft.com/office/drawing/2014/main" id="{D45DB5AB-85FE-7349-9B25-C963932CAF62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8550625" y="24414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OTLSHAPE_TB_00000000000000000000000000000000_BottomSeparator9">
            <a:extLst>
              <a:ext uri="{FF2B5EF4-FFF2-40B4-BE49-F238E27FC236}">
                <a16:creationId xmlns:a16="http://schemas.microsoft.com/office/drawing/2014/main" id="{8C346976-9830-09F1-96B0-D98CE3CD8CDF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9482928" y="24414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TB_00000000000000000000000000000000_BottomSeparator10">
            <a:extLst>
              <a:ext uri="{FF2B5EF4-FFF2-40B4-BE49-F238E27FC236}">
                <a16:creationId xmlns:a16="http://schemas.microsoft.com/office/drawing/2014/main" id="{6EF29DDC-53F1-A0E8-FC7D-9D0727C5FEAB}"/>
              </a:ext>
            </a:extLst>
          </p:cNvPr>
          <p:cNvCxnSpPr/>
          <p:nvPr>
            <p:custDataLst>
              <p:tags r:id="rId125"/>
            </p:custDataLst>
          </p:nvPr>
        </p:nvCxnSpPr>
        <p:spPr>
          <a:xfrm>
            <a:off x="10415232" y="24414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OTLSHAPE_M_6c19e172315442c385f664d060d37629_Shape">
            <a:extLst>
              <a:ext uri="{FF2B5EF4-FFF2-40B4-BE49-F238E27FC236}">
                <a16:creationId xmlns:a16="http://schemas.microsoft.com/office/drawing/2014/main" id="{F146B079-E330-BFA9-51BE-8F6157387BA3}"/>
              </a:ext>
            </a:extLst>
          </p:cNvPr>
          <p:cNvSpPr/>
          <p:nvPr>
            <p:custDataLst>
              <p:tags r:id="rId126"/>
            </p:custDataLst>
          </p:nvPr>
        </p:nvSpPr>
        <p:spPr>
          <a:xfrm rot="16200000">
            <a:off x="1170533" y="1611185"/>
            <a:ext cx="165100" cy="165100"/>
          </a:xfrm>
          <a:prstGeom prst="flowChartMerge">
            <a:avLst/>
          </a:prstGeom>
          <a:solidFill>
            <a:srgbClr val="3866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TLSHAPE_M_bfc9aeb551754ccab21ced1a3b8501be_Shape">
            <a:extLst>
              <a:ext uri="{FF2B5EF4-FFF2-40B4-BE49-F238E27FC236}">
                <a16:creationId xmlns:a16="http://schemas.microsoft.com/office/drawing/2014/main" id="{7E488313-0777-67D5-3740-1F2AE40E55D0}"/>
              </a:ext>
            </a:extLst>
          </p:cNvPr>
          <p:cNvSpPr/>
          <p:nvPr>
            <p:custDataLst>
              <p:tags r:id="rId127"/>
            </p:custDataLst>
          </p:nvPr>
        </p:nvSpPr>
        <p:spPr>
          <a:xfrm rot="5400000">
            <a:off x="11104038" y="1611185"/>
            <a:ext cx="165100" cy="165100"/>
          </a:xfrm>
          <a:prstGeom prst="flowChartMerge">
            <a:avLst/>
          </a:prstGeom>
          <a:solidFill>
            <a:srgbClr val="BC47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SLA_b9bbba43670643d0832d9ae87ae281cb_Shape">
            <a:extLst>
              <a:ext uri="{FF2B5EF4-FFF2-40B4-BE49-F238E27FC236}">
                <a16:creationId xmlns:a16="http://schemas.microsoft.com/office/drawing/2014/main" id="{797FD3D5-B71B-DF3A-D634-C2FE02DB4D61}"/>
              </a:ext>
            </a:extLst>
          </p:cNvPr>
          <p:cNvSpPr/>
          <p:nvPr>
            <p:custDataLst>
              <p:tags r:id="rId128"/>
            </p:custDataLst>
          </p:nvPr>
        </p:nvSpPr>
        <p:spPr>
          <a:xfrm>
            <a:off x="2168647" y="3237357"/>
            <a:ext cx="177800" cy="177800"/>
          </a:xfrm>
          <a:prstGeom prst="ellipse">
            <a:avLst/>
          </a:prstGeom>
          <a:solidFill>
            <a:srgbClr val="3866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TLSHAPE_SLA_933f9938313f41eb9307887a6ccf1089_Shape">
            <a:extLst>
              <a:ext uri="{FF2B5EF4-FFF2-40B4-BE49-F238E27FC236}">
                <a16:creationId xmlns:a16="http://schemas.microsoft.com/office/drawing/2014/main" id="{521B0AF6-2ED6-FA46-76BE-69C4AC767BF7}"/>
              </a:ext>
            </a:extLst>
          </p:cNvPr>
          <p:cNvSpPr/>
          <p:nvPr>
            <p:custDataLst>
              <p:tags r:id="rId129"/>
            </p:custDataLst>
          </p:nvPr>
        </p:nvSpPr>
        <p:spPr>
          <a:xfrm flipV="1">
            <a:off x="5257947" y="3237357"/>
            <a:ext cx="152400" cy="177800"/>
          </a:xfrm>
          <a:prstGeom prst="triangle">
            <a:avLst/>
          </a:prstGeom>
          <a:solidFill>
            <a:srgbClr val="3866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TLSHAPE_SLA_16a47756771c46a2bb568c6c19ae05a8_Shape">
            <a:extLst>
              <a:ext uri="{FF2B5EF4-FFF2-40B4-BE49-F238E27FC236}">
                <a16:creationId xmlns:a16="http://schemas.microsoft.com/office/drawing/2014/main" id="{ED35A6B1-F3A5-381F-3A73-A76B8569A425}"/>
              </a:ext>
            </a:extLst>
          </p:cNvPr>
          <p:cNvSpPr/>
          <p:nvPr>
            <p:custDataLst>
              <p:tags r:id="rId130"/>
            </p:custDataLst>
          </p:nvPr>
        </p:nvSpPr>
        <p:spPr>
          <a:xfrm>
            <a:off x="7296314" y="4603242"/>
            <a:ext cx="177800" cy="177800"/>
          </a:xfrm>
          <a:prstGeom prst="ellipse">
            <a:avLst/>
          </a:prstGeom>
          <a:solidFill>
            <a:srgbClr val="3866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SLA_8ffcaffe8d454e8fa90b79111db943a6_Shape">
            <a:extLst>
              <a:ext uri="{FF2B5EF4-FFF2-40B4-BE49-F238E27FC236}">
                <a16:creationId xmlns:a16="http://schemas.microsoft.com/office/drawing/2014/main" id="{5DD57084-6C85-A562-9753-10DD3C3977F2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 flipV="1">
            <a:off x="9686387" y="4603242"/>
            <a:ext cx="152400" cy="177800"/>
          </a:xfrm>
          <a:prstGeom prst="triangle">
            <a:avLst/>
          </a:prstGeom>
          <a:solidFill>
            <a:srgbClr val="3866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M_6c19e172315442c385f664d060d37629_Title">
            <a:extLst>
              <a:ext uri="{FF2B5EF4-FFF2-40B4-BE49-F238E27FC236}">
                <a16:creationId xmlns:a16="http://schemas.microsoft.com/office/drawing/2014/main" id="{66E35A0B-C320-399B-BB24-994E34C3C9CD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367383" y="1495171"/>
            <a:ext cx="723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Segoe UI Semibold" panose="020B0702040204020203" pitchFamily="34" charset="0"/>
              </a:rPr>
              <a:t>Milestone 1</a:t>
            </a:r>
          </a:p>
        </p:txBody>
      </p:sp>
      <p:sp>
        <p:nvSpPr>
          <p:cNvPr id="31" name="OTLSHAPE_M_6c19e172315442c385f664d060d37629_Date">
            <a:extLst>
              <a:ext uri="{FF2B5EF4-FFF2-40B4-BE49-F238E27FC236}">
                <a16:creationId xmlns:a16="http://schemas.microsoft.com/office/drawing/2014/main" id="{2141B18B-EA1F-2A63-E262-50B989F51B3D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367383" y="1706372"/>
            <a:ext cx="342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May 14</a:t>
            </a:r>
          </a:p>
        </p:txBody>
      </p:sp>
      <p:sp>
        <p:nvSpPr>
          <p:cNvPr id="226" name="OTLSHAPE_M_bfc9aeb551754ccab21ced1a3b8501be_Title">
            <a:extLst>
              <a:ext uri="{FF2B5EF4-FFF2-40B4-BE49-F238E27FC236}">
                <a16:creationId xmlns:a16="http://schemas.microsoft.com/office/drawing/2014/main" id="{8EDA3445-D5BF-1881-4CB7-75CFB9CB2803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0327263" y="1495171"/>
            <a:ext cx="749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0">
                <a:solidFill>
                  <a:schemeClr val="dk1"/>
                </a:solidFill>
                <a:latin typeface="Segoe UI Semibold" panose="020B0702040204020203" pitchFamily="34" charset="0"/>
              </a:rPr>
              <a:t>Milestone 7</a:t>
            </a:r>
          </a:p>
        </p:txBody>
      </p:sp>
      <p:sp>
        <p:nvSpPr>
          <p:cNvPr id="228" name="OTLSHAPE_M_bfc9aeb551754ccab21ced1a3b8501be_Date">
            <a:extLst>
              <a:ext uri="{FF2B5EF4-FFF2-40B4-BE49-F238E27FC236}">
                <a16:creationId xmlns:a16="http://schemas.microsoft.com/office/drawing/2014/main" id="{BDD944E1-4312-EC78-A8C3-64C073C915CF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0757243" y="1706372"/>
            <a:ext cx="317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Dec 18</a:t>
            </a:r>
          </a:p>
        </p:txBody>
      </p:sp>
      <p:sp>
        <p:nvSpPr>
          <p:cNvPr id="65" name="OTLSHAPE_SLA_b9bbba43670643d0832d9ae87ae281cb_Title">
            <a:extLst>
              <a:ext uri="{FF2B5EF4-FFF2-40B4-BE49-F238E27FC236}">
                <a16:creationId xmlns:a16="http://schemas.microsoft.com/office/drawing/2014/main" id="{11F1D492-63AF-ECEE-BA77-BCFEEE35C650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886876" y="2865628"/>
            <a:ext cx="749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Segoe UI Semibold" panose="020B0702040204020203" pitchFamily="34" charset="0"/>
              </a:rPr>
              <a:t>Milestone 2</a:t>
            </a:r>
          </a:p>
        </p:txBody>
      </p:sp>
      <p:sp>
        <p:nvSpPr>
          <p:cNvPr id="66" name="OTLSHAPE_SLA_b9bbba43670643d0832d9ae87ae281cb_Date">
            <a:extLst>
              <a:ext uri="{FF2B5EF4-FFF2-40B4-BE49-F238E27FC236}">
                <a16:creationId xmlns:a16="http://schemas.microsoft.com/office/drawing/2014/main" id="{583F3474-8F19-2C81-5B0E-2EAA892E12D7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2140622" y="3076829"/>
            <a:ext cx="241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Jun 7</a:t>
            </a:r>
          </a:p>
        </p:txBody>
      </p:sp>
      <p:sp>
        <p:nvSpPr>
          <p:cNvPr id="68" name="OTLSHAPE_SLA_933f9938313f41eb9307887a6ccf1089_Title">
            <a:extLst>
              <a:ext uri="{FF2B5EF4-FFF2-40B4-BE49-F238E27FC236}">
                <a16:creationId xmlns:a16="http://schemas.microsoft.com/office/drawing/2014/main" id="{E8DD3CD5-7101-84A1-2A24-5BBB4488FC0B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4963476" y="2865628"/>
            <a:ext cx="749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Segoe UI Semibold" panose="020B0702040204020203" pitchFamily="34" charset="0"/>
              </a:rPr>
              <a:t>Milestone 3</a:t>
            </a:r>
          </a:p>
        </p:txBody>
      </p:sp>
      <p:sp>
        <p:nvSpPr>
          <p:cNvPr id="69" name="OTLSHAPE_SLA_933f9938313f41eb9307887a6ccf1089_Date">
            <a:extLst>
              <a:ext uri="{FF2B5EF4-FFF2-40B4-BE49-F238E27FC236}">
                <a16:creationId xmlns:a16="http://schemas.microsoft.com/office/drawing/2014/main" id="{95D671F9-ED15-CC57-B292-096574BED20B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5174043" y="3076829"/>
            <a:ext cx="330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dk2"/>
                </a:solidFill>
                <a:latin typeface="Segoe UI" panose="020B0502040204020203" pitchFamily="34" charset="0"/>
              </a:rPr>
              <a:t>Aug 12</a:t>
            </a:r>
          </a:p>
        </p:txBody>
      </p:sp>
      <p:sp>
        <p:nvSpPr>
          <p:cNvPr id="71" name="OTLSHAPE_SLA_16a47756771c46a2bb568c6c19ae05a8_Title">
            <a:extLst>
              <a:ext uri="{FF2B5EF4-FFF2-40B4-BE49-F238E27FC236}">
                <a16:creationId xmlns:a16="http://schemas.microsoft.com/office/drawing/2014/main" id="{7878E1CD-EEEC-0727-3988-C2E8CB59E504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7013083" y="4231513"/>
            <a:ext cx="749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Segoe UI Semibold" panose="020B0702040204020203" pitchFamily="34" charset="0"/>
              </a:rPr>
              <a:t>Milestone 4</a:t>
            </a:r>
          </a:p>
        </p:txBody>
      </p:sp>
      <p:sp>
        <p:nvSpPr>
          <p:cNvPr id="72" name="OTLSHAPE_SLA_16a47756771c46a2bb568c6c19ae05a8_Date">
            <a:extLst>
              <a:ext uri="{FF2B5EF4-FFF2-40B4-BE49-F238E27FC236}">
                <a16:creationId xmlns:a16="http://schemas.microsoft.com/office/drawing/2014/main" id="{BFE1C663-D0DE-78BB-FD4A-A44B8E70440F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7233110" y="4442714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Sep 25</a:t>
            </a:r>
          </a:p>
        </p:txBody>
      </p:sp>
      <p:sp>
        <p:nvSpPr>
          <p:cNvPr id="74" name="OTLSHAPE_SLA_8ffcaffe8d454e8fa90b79111db943a6_Title">
            <a:extLst>
              <a:ext uri="{FF2B5EF4-FFF2-40B4-BE49-F238E27FC236}">
                <a16:creationId xmlns:a16="http://schemas.microsoft.com/office/drawing/2014/main" id="{4212B125-D6FC-DF7B-11C5-3991946E9AC7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9391705" y="4231513"/>
            <a:ext cx="749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Segoe UI Semibold" panose="020B0702040204020203" pitchFamily="34" charset="0"/>
              </a:rPr>
              <a:t>Milestone 6</a:t>
            </a:r>
          </a:p>
        </p:txBody>
      </p:sp>
      <p:sp>
        <p:nvSpPr>
          <p:cNvPr id="75" name="OTLSHAPE_SLA_8ffcaffe8d454e8fa90b79111db943a6_Date">
            <a:extLst>
              <a:ext uri="{FF2B5EF4-FFF2-40B4-BE49-F238E27FC236}">
                <a16:creationId xmlns:a16="http://schemas.microsoft.com/office/drawing/2014/main" id="{8F0425BA-A56B-4CC9-8E8C-121AAD6005F1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9601805" y="4442714"/>
            <a:ext cx="330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>
                <a:solidFill>
                  <a:schemeClr val="dk2"/>
                </a:solidFill>
                <a:latin typeface="Segoe UI" panose="020B0502040204020203" pitchFamily="34" charset="0"/>
              </a:rPr>
              <a:t>Nov 15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092A5BB3-9CAF-D3B7-7C2A-924CD2E5BF23}"/>
              </a:ext>
            </a:extLst>
          </p:cNvPr>
          <p:cNvSpPr txBox="1"/>
          <p:nvPr/>
        </p:nvSpPr>
        <p:spPr>
          <a:xfrm>
            <a:off x="2524365" y="489782"/>
            <a:ext cx="7143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i="0" dirty="0">
                <a:solidFill>
                  <a:srgbClr val="282832"/>
                </a:solidFill>
                <a:effectLst/>
                <a:latin typeface="Open Sans" panose="020B0606030504020204" pitchFamily="34" charset="0"/>
              </a:rPr>
              <a:t>Marketing Plan Template</a:t>
            </a:r>
          </a:p>
        </p:txBody>
      </p:sp>
      <p:pic>
        <p:nvPicPr>
          <p:cNvPr id="135" name="Picture 134" descr="Icon&#10;&#10;Description automatically generated">
            <a:extLst>
              <a:ext uri="{FF2B5EF4-FFF2-40B4-BE49-F238E27FC236}">
                <a16:creationId xmlns:a16="http://schemas.microsoft.com/office/drawing/2014/main" id="{D7E99B38-6760-E4AD-6213-A149F3EBC482}"/>
              </a:ext>
            </a:extLst>
          </p:cNvPr>
          <p:cNvPicPr>
            <a:picLocks noChangeAspect="1"/>
          </p:cNvPicPr>
          <p:nvPr/>
        </p:nvPicPr>
        <p:blipFill>
          <a:blip r:embed="rId1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03501" y="4243206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99172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NS0wNi0wN1QyMzo1OTowMCIsIlN0eWxlIjp7IiRpZCI6IjciLCJTaGFwZSI6MTcsIkNvbm5lY3Rvck1hcmdpbiI6eyIkaWQiOiI4IiwiVG9wIjowLjAsIkxlZnQiOjIuMCwiUmlnaHQiOjIuMCwiQm90dG9tIjowLjB9LCJDb25uZWN0b3JTdHlsZSI6eyIkaWQiOiI5IiwiTGluZUNvbG9yIjp7IiRpZCI6IjEwIiwiJHR5cGUiOiJOTFJFLkNvbW1vbi5Eb20uU29saWRDb2xvckJydXNoLCBOTFJFLkNvbW1vbiIsIkNvbG9yIjp7IiRpZCI6IjExIiwiQSI6MTI3LCJSIjo1NiwiRyI6MTAyLCJCIjo2NX19LCJMaW5lV2VpZ2h0IjoxLjAsIkxpbmVUeXBlIjowLCJQYXJlbnRTdHlsZSI6bnVsbH0sIklzQmVsb3dUaW1lYmFuZCI6dHJ1ZSwiUG9zaXRpb25PblRhc2siOjE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NTYsIkciOjEwMiwiQiI6NjV9fSwiSXNWaXNpYmxlIjp0cnVlLCJXaWR0aCI6MTQuMCwiSGVpZ2h0IjoxNC4wLCJCb3JkZXJTdHlsZSI6eyIkaWQiOiIxOCIsIkxpbmVDb2xvciI6eyIkaWQiOiIxOSIsIiR0eXBlIjoiTkxSRS5Db21tb24uRG9tLlNvbGlkQ29sb3JCcnVzaCwgTkxSRS5Db21tb24iLCJDb2xvciI6eyIkaWQiOiIyMCIsIkEiOjI1NSwiUiI6NTYsIkciOjEwMiwiQiI6NjV9fSwiTGluZVdlaWdodCI6MC4wLCJMaW5lVHlwZSI6MCwiUGFyZW50U3R5bGUiOm51bGx9LCJQYXJlbnRTdHlsZSI6bnVsbH0sIlRpdGxlU3R5bGUiOnsiJGlkIjoiMjEiLCJGb250U2V0dGluZ3MiOnsiJGlkIjoiMjIiLCJGb250U2l6ZSI6MTEsIkZvbnROYW1lIjoiU2Vnb2UgVUkgU2VtaWJvbGQ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gsIkZvbnROYW1lIjoiU2Vnb2UgVU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1LCJQZXJjZW50YWdlQ29tcGxldGUiOm51bGwsIlBvc2l0aW9uIjp7IlJhdGlvIjowLjAsIklzQ3VzdG9tIjpmYWxzZX0sIkRhdGVGb3JtYXQiOnsiJHJlZiI6IjM5In0sIldlZWtOdW1iZXJpbmciOnsiJGlkIjoiNDEiLCJGb3JtYXQiOjAsIklzVmlzaWJsZSI6ZmFsc2UsIkxhc3RLbm93blZpc2liaWxpdHlTdGF0ZSI6ZmFsc2V9LCJSZWxhdGVkVGFza0lkIjoiMWFmYWZlODctMGE4MS00YjRiLWEzMDUtNWY0ZGIzNzAyZGNjIiwiSWQiOiJiOWJiYmE0My02NzA2LTQzZDAtODMyZC05YWU4N2FlMjgxY2IiLCJJbXBvcnRJZCI6IjIiLCJUaXRsZSI6Ik1pbGVzdG9uZSAyIiwiTm90ZSI6bnVsbCwiSHlwZXJsaW5rIjp7IiRpZCI6IjQyIiwiQWRkcmVzcyI6IiIsIlN1YkFkZHJlc3MiOiIifSwiSXNDaGFuZ2VkIjpmYWxzZSwiSXNOZXciOmZhbHNlfV0sIlRhc2tEZWZpbml0aW9uIjp7IiRpZCI6IjQzIiwiR3JvdXBOYW1lIjpudWxsLCJTdGFydERhdGUiOiIyMDI1LTA1LTE4VDAwOjAwOjAwWiIsIkVuZERhdGUiOiIyMDI1LTA3LTAzVDIzOjU5OjAwWiIsIlBlcmNlbnRhZ2VDb21wbGV0ZSI6bnVsbCwiU3R5bGUiOnsiJGlkIjoiNDQiLCJTaGFwZSI6NCwiU2hhcGVUaGlja25lc3MiOjEsIkR1cmF0aW9uRm9ybWF0IjowLCJJbmNsdWRlTm9uV29ya2luZ0RheXNJbkR1cmF0aW9uIjpmYWxzZSwiUGVyY2VudGFnZUNvbXBsZXRlU3R5bGUiOnsiJGlkIjoiNDUiLCJGb250U2V0dGluZ3MiOnsiJGlkIjoiNDYiLCJGb250U2l6ZSI6MTAsIkZvbnROYW1lIjoiQ2FsaWJyaSIsIklzQm9sZCI6ZmFsc2UsIklzSXRhbGljIjpmYWxzZSwiSXNVbmRlcmxpbmVkIjpmYWxzZSwiUGFyZW50U3R5bGUiOm51bGx9LCJBdXRvU2l6ZSI6MCwiRm9yZWdyb3VuZCI6eyIkaWQiOiI0NyIsIkNvbG9yIjp7IiRpZCI6IjQ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kiLCJUb3AiOjAuMCwiTGVmdCI6MC4wLCJSaWdodCI6MC4wLCJCb3R0b20iOjAuMH0sIlBhZGRpbmciOnsiJGlkIjoiNTAiLCJUb3AiOjAuMCwiTGVmdCI6MC4wLCJSaWdodCI6MC4wLCJCb3R0b20iOjAuMH0sIkJhY2tncm91bmQiOnsiJGlkIjoiNTEiLCJDb2xvciI6eyIkaWQiOiI1MiIsIkEiOjg5LCJSIjowLCJHIjowLCJCIjowfX0sIklzVmlzaWJsZSI6dHJ1ZSwiV2lkdGgiOjAuMCwiSGVpZ2h0IjowLjAsIkJvcmRlclN0eWxlIjp7IiRpZCI6IjUzIiwiTGluZUNvbG9yIjpudWxsLCJMaW5lV2VpZ2h0IjowLjAsIkxpbmVUeXBlIjowLCJQYXJlbnRTdHlsZSI6bnVsbH0sIlBhcmVudFN0eWxlIjpudWxsfSwiRHVyYXRpb25TdHlsZSI6eyIkaWQiOiI1NCIsIkZvbnRTZXR0aW5ncyI6eyIkaWQiOiI1NSIsIkZvbnRTaXplIjo4LCJGb250TmFtZSI6IlNlZ29lIFVJIFNlbWlsaWdodCIsIklzQm9sZCI6ZmFsc2UsIklzSXRhbGljIjpmYWxzZSwiSXNVbmRlcmxpbmVkIjpmYWxzZSwiUGFyZW50U3R5bGUiOm51bGx9LCJBdXRvU2l6ZSI6MCwiRm9yZWdyb3VuZCI6eyIkaWQiOiI1NiIsIkNvbG9yIjp7IiRpZCI6IjU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4IiwiVG9wIjowLjAsIkxlZnQiOjAuMCwiUmlnaHQiOjAuMCwiQm90dG9tIjowLjB9LCJQYWRkaW5nIjp7IiRpZCI6IjU5IiwiVG9wIjowLjAsIkxlZnQiOjAuMCwiUmlnaHQiOjAuMCwiQm90dG9tIjowLjB9LCJCYWNrZ3JvdW5kIjp7IiRpZCI6IjYwIiwiQ29sb3IiOnsiJGlkIjoiNjEiLCJBIjowLCJSIjoyNTUsIkciOjI1NSwiQiI6MjU1fX0sIklzVmlzaWJsZSI6dHJ1ZSwiV2lkdGgiOjAuMCwiSGVpZ2h0IjowLjAsIkJvcmRlclN0eWxlIjp7IiRpZCI6IjYyIiwiTGluZUNvbG9yIjpudWxsLCJMaW5lV2VpZ2h0IjowLjAsIkxpbmVUeXBlIjowLCJQYXJlbnRTdHlsZSI6bnVsbH0sIlBhcmVudFN0eWxlIjpudWxsfSwiSG9yaXpvbnRhbENvbm5lY3RvclN0eWxlIjp7IiRpZCI6IjYzIiwiTGluZUNvbG9yIjp7IiRpZCI6IjY0IiwiJHR5cGUiOiJOTFJFLkNvbW1vbi5Eb20uU29saWRDb2xvckJydXNoLCBOTFJFLkNvbW1vbiIsIkNvbG9yIjp7IiRpZCI6IjY1IiwiQSI6MjU1LCJSIjoyMDQsIkciOjIwNCwiQiI6MjA0fX0sIkxpbmVXZWlnaHQiOjEuMCwiTGluZVR5cGUiOjAsIlBhcmVudFN0eWxlIjpudWxsfSwiVmVydGljYWxDb25uZWN0b3JTdHlsZSI6eyIkaWQiOiI2NiIsIkxpbmVDb2xvciI6eyIkaWQiOiI2NyIsIiR0eXBlIjoiTkxSRS5Db21tb24uRG9tLlNvbGlkQ29sb3JCcnVzaCwgTkxSRS5Db21tb24iLCJDb2xvciI6eyIkaWQiOiI2OCIsIkEiOjI1NSwiUiI6MjA0LCJHIjoyMDQsIkIiOjIwNH1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1LCJJc0JlbG93VGltZWJhbmQiOnRydWUsIlBlcmNlbnRhZ2VDb21wbGV0ZVNoYXBlT3BhY2l0eSI6MzUsIlNoYXBlU3R5bGUiOnsiJGlkIjoiNjkiLCJNYXJnaW4iOnsiJGlkIjoiNzAiLCJUb3AiOjAuMCwiTGVmdCI6NC4wLCJSaWdodCI6NC4wLCJCb3R0b20iOjAuMH0sIlBhZGRpbmciOnsiJGlkIjoiNzEiLCJUb3AiOjAuMCwiTGVmdCI6MC4wLCJSaWdodCI6MC4wLCJCb3R0b20iOjAuMH0sIkJhY2tncm91bmQiOnsiJGlkIjoiNzIiLCJDb2xvciI6eyIkaWQiOiI3MyIsIkEiOjI1NSwiUiI6MTY3LCJHIjoyMDEsIkIiOjg3fX0sIklzVmlzaWJsZSI6dHJ1ZSwiV2lkdGgiOjE3Ny4wLCJIZWlnaHQiOjE2LjAsIkJvcmRlclN0eWxlIjp7IiRpZCI6Ijc0IiwiTGluZUNvbG9yIjp7IiRpZCI6Ijc1IiwiJHR5cGUiOiJOTFJFLkNvbW1vbi5Eb20uU29saWRDb2xvckJydXNoLCBOTFJFLkNvbW1vbiIsIkNvbG9yIjp7IiRpZCI6Ijc2IiwiQSI6MjU1LCJSIjoyNTUsIkciOjAsIkIiOjB9fSwiTGluZVdlaWdodCI6MC4wLCJMaW5lVHlwZSI6MCwiUGFyZW50U3R5bGUiOm51bGx9LCJQYXJlbnRTdHlsZSI6bnVsbH0sIlRpdGxlU3R5bGUiOnsiJGlkIjoiNzciLCJGb250U2V0dGluZ3MiOnsiJGlkIjoiNzgiLCJGb250U2l6ZSI6MTIsIkZvbnROYW1lIjoiU2Vnb2UgVUkiLCJJc0JvbGQiOnRydWUsIklzSXRhbGljIjpmYWxzZSwiSXNVbmRlcmxpbmVkIjpmYWxzZSwiUGFyZW50U3R5bGUiOm51bGx9LCJBdXRvU2l6ZSI6MiwiRm9yZWdyb3VuZCI6eyIkaWQiOiI3OSIsIkNvbG9yIjp7IiRpZCI6IjgwIiwiQSI6MjU1LCJSIjo1MCwiRyI6OTEsIkIiOjU4fX0sIk1heFdpZHRoIjozNS4wLCJNYXhIZWlnaHQiOiJJbmZpbml0eSIsIlNtYXJ0Rm9yZWdyb3VuZElzQWN0aXZlIjpmYWxzZSwiSG9yaXpvbnRhbEFsaWdubWVudCI6MSwiVmVydGljYWxBbGlnbm1lbnQiOjAsIlNtYXJ0Rm9yZWdyb3VuZCI6bnVsbCwiQmFja2dyb3VuZEZpbGxUeXBlIjowLCJNYXJnaW4iOnsiJGlkIjoiODEiLCJUb3AiOjAuMCwiTGVmdCI6MC4wLCJSaWdodCI6MC4wLCJCb3R0b20iOjAuMH0sIlBhZGRpbmciOnsiJGlkIjoiODIiLCJUb3AiOjAuMCwiTGVmdCI6MC4wLCJSaWdodCI6MC4wLCJCb3R0b20iOjAuMH0sIkJhY2tncm91bmQiOnsiJGlkIjoiODMiLCJDb2xvciI6eyIkaWQiOiI4NCIsIkEiOjAsIlIiOjI1NSwiRyI6MjU1LCJCIjoyNTV9fSwiSXNWaXNpYmxlIjp0cnVlLCJXaWR0aCI6MC4wLCJIZWlnaHQiOjAuMCwiQm9yZGVyU3R5bGUiOnsiJGlkIjoiODUiLCJMaW5lQ29sb3IiOm51bGwsIkxpbmVXZWlnaHQiOjAuMCwiTGluZVR5cGUiOjAsIlBhcmVudFN0eWxlIjpudWxsfSwiUGFyZW50U3R5bGUiOm51bGx9LCJEYXRlU3R5bGUiOnsiJGlkIjoiODYiLCJGb250U2V0dGluZ3MiOnsiJGlkIjoiODciLCJGb250U2l6ZSI6OCwiRm9udE5hbWUiOiJTZWdvZSBVSSIsIklzQm9sZCI6ZmFsc2UsIklzSXRhbGljIjpmYWxzZSwiSXNVbmRlcmxpbmVkIjpmYWxzZSwiUGFyZW50U3R5bGUiOm51bGx9LCJBdXRvU2l6ZSI6MCwiRm9yZWdyb3VuZCI6eyIkaWQiOiI4OCIsIkNvbG9yIjp7IiRpZCI6Ijg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MCIsIlRvcCI6MC4wLCJMZWZ0IjowLjAsIlJpZ2h0IjowLjAsIkJvdHRvbSI6MC4wfSwiUGFkZGluZyI6eyIkaWQiOiI5MSIsIlRvcCI6MC4wLCJMZWZ0IjowLjAsIlJpZ2h0IjowLjAsIkJvdHRvbSI6MC4wfSwiQmFja2dyb3VuZCI6eyIkaWQiOiI5MiIsIkNvbG9yIjp7IiRpZCI6IjkzIiwiQSI6MCwiUiI6MjU1LCJHIjoyNTUsIkIiOjI1NX19LCJJc1Zpc2libGUiOnRydWUsIldpZHRoIjowLjAsIkhlaWdodCI6MC4wLCJCb3JkZXJTdHlsZSI6eyIkaWQiOiI5NCIsIkxpbmVDb2xvciI6bnVsbCwiTGluZVdlaWdodCI6MC4wLCJMaW5lVHlwZSI6MCwiUGFyZW50U3R5bGUiOm51bGx9LCJQYXJlbnRTdHlsZSI6bnVsbH0sIkRhdGVGb3JtYXQiOnsiJGlkIjoiO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YiLCJGb3JtYXQiOjAsIklzVmlzaWJsZSI6ZmFsc2UsIkxhc3RLbm93blZpc2liaWxpdHlTdGF0ZSI6ZmFsc2V9LCJJc1Zpc2libGUiOnRydWUsIlBhcmVudFN0eWxlIjpudWxsfSwiSW5kZXgiOjQsIlNtYXJ0RHVyYXRpb25BY3RpdmF0ZWQiOmZhbHNlLCJEYXRlRm9ybWF0Ijp7IiRyZWYiOiI5NSJ9LCJXZWVrTnVtYmVyaW5nIjp7IiRpZCI6Ijk3IiwiRm9ybWF0IjowLCJJc1Zpc2libGUiOmZhbHNlLCJMYXN0S25vd25WaXNpYmlsaXR5U3RhdGUiOmZhbHNlfSwiSWQiOiIxYWZhZmU4Ny0wYTgxLTRiNGItYTMwNS01ZjRkYjM3MDJkY2MiLCJJbXBvcnRJZCI6IjgiLCJUaXRsZSI6IlRhc2sgMSIsIk5vdGUiOm51bGwsIkh5cGVybGluayI6eyIkaWQiOiI5OCIsIkFkZHJlc3MiOiIiLCJTdWJBZGRyZXNzIjoiIn0sIklzQ2hhbmdlZCI6ZmFsc2UsIklzTmV3IjpmYWxzZX19LHsiJGlkIjoiOTkiLCJfYXR0YWNoZWRNaWxlc3RvbmVzIjpbeyIkaWQiOiIxMDAiLCJEYXRlIjoiMjAyNS0wOC0xMlQyMzo1OTowMCIsIlN0eWxlIjp7IiRpZCI6IjEwMSIsIlNoYXBlIjowLCJDb25uZWN0b3JNYXJnaW4iOnsiJGlkIjoiMTAyIiwiVG9wIjowLjAsIkxlZnQiOjIuMCwiUmlnaHQiOjIuMCwiQm90dG9tIjowLjB9LCJDb25uZWN0b3JTdHlsZSI6eyIkaWQiOiIxMDMiLCJMaW5lQ29sb3IiOnsiJGlkIjoiMTA0IiwiJHR5cGUiOiJOTFJFLkNvbW1vbi5Eb20uU29saWRDb2xvckJydXNoLCBOTFJFLkNvbW1vbiIsIkNvbG9yIjp7IiRpZCI6IjEwNSIsIkEiOjEyNywiUiI6NTYsIkciOjEwMiwiQiI6NjV9fSwiTGluZVdlaWdodCI6MS4wLCJMaW5lVHlwZSI6MCwiUGFyZW50U3R5bGUiOm51bGx9LCJJc0JlbG93VGltZWJhbmQiOnRydWUsIlBvc2l0aW9uT25UYXNrIjoxLCJIaWRlRGF0ZSI6ZmFsc2UsIlNoYXBlU2l6ZSI6MCwiU3BhY2luZyI6Mi4wLCJQYWRkaW5nIjp7IiRpZCI6IjEwNiIsIlRvcCI6Ny4wLCJMZWZ0IjozLjAsIlJpZ2h0IjowLjAsIkJvdHRvbSI6Mi4wfSwiU2hhcGVTdHlsZSI6eyIkaWQiOiIxMDciLCJNYXJnaW4iOnsiJGlkIjoiMTA4IiwiVG9wIjowLjAsIkxlZnQiOjAuMCwiUmlnaHQiOjAuMCwiQm90dG9tIjowLjB9LCJQYWRkaW5nIjp7IiRpZCI6IjEwOSIsIlRvcCI6MC4wLCJMZWZ0IjowLjAsIlJpZ2h0IjowLjAsIkJvdHRvbSI6MC4wfSwiQmFja2dyb3VuZCI6eyIkaWQiOiIxMTAiLCJDb2xvciI6eyIkaWQiOiIxMTEiLCJBIjoyNTUsIlIiOjU2LCJHIjoxMDIsIkIiOjY1fX0sIklzVmlzaWJsZSI6dHJ1ZSwiV2lkdGgiOjEyLjAsIkhlaWdodCI6MTQuMCwiQm9yZGVyU3R5bGUiOnsiJGlkIjoiMTEyIiwiTGluZUNvbG9yIjp7IiRpZCI6IjExMyIsIiR0eXBlIjoiTkxSRS5Db21tb24uRG9tLlNvbGlkQ29sb3JCcnVzaCwgTkxSRS5Db21tb24iLCJDb2xvciI6eyIkaWQiOiIxMTQiLCJBIjoyNTUsIlIiOjI1NSwiRyI6MCwiQiI6MH19LCJMaW5lV2VpZ2h0IjowLjAsIkxpbmVUeXBlIjowLCJQYXJlbnRTdHlsZSI6bnVsbH0sIlBhcmVudFN0eWxlIjpudWxsfSwiVGl0bGVTdHlsZSI6eyIkaWQiOiIxMTUiLCJGb250U2V0dGluZ3MiOnsiJGlkIjoiMTE2IiwiRm9udFNpemUiOjExLCJGb250TmFtZSI6IlNlZ29lIFVJIFNlbWlib2xkIiwiSXNCb2xkIjp0cnVlLCJJc0l0YWxpYyI6ZmFsc2UsIklzVW5kZXJsaW5lZCI6ZmFsc2UsIlBhcmVudFN0eWxlIjpudWxsfSwiQXV0b1NpemUiOjAsIkZvcmVncm91bmQiOnsiJGlkIjoiMTE3IiwiQ29sb3IiOnsiJGlkIjoiMTE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xOSIsIlRvcCI6MC4wLCJMZWZ0IjowLjAsIlJpZ2h0IjowLjAsIkJvdHRvbSI6MC4wfSwiUGFkZGluZyI6eyIkaWQiOiIxMjAiLCJUb3AiOjAuMCwiTGVmdCI6MC4wLCJSaWdodCI6MC4wLCJCb3R0b20iOjAuMH0sIkJhY2tncm91bmQiOnsiJGlkIjoiMTIxIiwiQ29sb3IiOnsiJGlkIjoiMTIyIiwiQSI6MCwiUiI6MjU1LCJHIjoyNTUsIkIiOjI1NX19LCJJc1Zpc2libGUiOnRydWUsIldpZHRoIjowLjAsIkhlaWdodCI6MC4wLCJCb3JkZXJTdHlsZSI6eyIkaWQiOiIxMjMiLCJMaW5lQ29sb3IiOm51bGwsIkxpbmVXZWlnaHQiOjAuMCwiTGluZVR5cGUiOjAsIlBhcmVudFN0eWxlIjpudWxsfSwiUGFyZW50U3R5bGUiOm51bGx9LCJEYXRlU3R5bGUiOnsiJGlkIjoiMTI0IiwiRm9udFNldHRpbmdzIjp7IiRpZCI6IjEyNSIsIkZvbnRTaXplIjo4LCJGb250TmFtZSI6IlNlZ29lIFVJIiwiSXNCb2xkIjpmYWxzZSwiSXNJdGFsaWMiOmZhbHNlLCJJc1VuZGVybGluZWQiOmZhbHNlLCJQYXJlbnRTdHlsZSI6bnVsbH0sIkF1dG9TaXplIjowLCJGb3JlZ3JvdW5kIjp7IiRpZCI6IjEyNiIsIkNvbG9yIjp7IiRpZCI6IjEy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aWQiOiIxMzAiLCJDb2xvciI6eyIkaWQiOiIxMzEiLCJBIjowLCJSIjoyNTUsIkciOjI1NSwiQiI6MjU1fX0sIklzVmlzaWJsZSI6dHJ1ZSwiV2lkdGgiOjAuMCwiSGVpZ2h0IjowLjAsIkJvcmRlclN0eWxlIjp7IiRpZCI6IjEzMiIsIkxpbmVDb2xvciI6bnVsbCwiTGluZVdlaWdodCI6MC4wLCJMaW5lVHlwZSI6MCwiUGFyZW50U3R5bGUiOm51bGx9LCJQYXJlbnRTdHlsZSI6bnVsbH0sIkRhdGVGb3JtYXQiOnsiJGlkIjoiMTM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CIsIkZvcm1hdCI6MCwiSXNWaXNpYmxlIjpmYWxzZSwiTGFzdEtub3duVmlzaWJpbGl0eVN0YXRlIjpmYWxzZX0sIklzVmlzaWJsZSI6dHJ1ZSwiUGFyZW50U3R5bGUiOm51bGx9LCJJbmRleCI6NiwiUGVyY2VudGFnZUNvbXBsZXRlIjpudWxsLCJQb3NpdGlvbiI6eyJSYXRpbyI6MC4wLCJJc0N1c3RvbSI6ZmFsc2V9LCJEYXRlRm9ybWF0Ijp7IiRyZWYiOiIxMzMifSwiV2Vla051bWJlcmluZyI6eyIkaWQiOiIxMzUiLCJGb3JtYXQiOjAsIklzVmlzaWJsZSI6ZmFsc2UsIkxhc3RLbm93blZpc2liaWxpdHlTdGF0ZSI6ZmFsc2V9LCJSZWxhdGVkVGFza0lkIjoiN2M1ODBhYzYtOTk4My00ZTYzLWFiMjktYjc4YWViNDdhNjA4IiwiSWQiOiI5MzNmOTkzOC0zMTNmLTQxZWItOTMwNy04ODdhNmNjZjEwODkiLCJJbXBvcnRJZCI6IjMiLCJUaXRsZSI6Ik1pbGVzdG9uZSAzIiwiTm90ZSI6bnVsbCwiSHlwZXJsaW5rIjp7IiRpZCI6IjEzNiIsIkFkZHJlc3MiOiIiLCJTdWJBZGRyZXNzIjoiIn0sIklzQ2hhbmdlZCI6ZmFsc2UsIklzTmV3IjpmYWxzZX1dLCJUYXNrRGVmaW5pdGlvbiI6eyIkaWQiOiIxMzciLCJHcm91cE5hbWUiOm51bGwsIlN0YXJ0RGF0ZSI6IjIwMjUtMDctMTlUMDA6MDA6MDBaIiwiRW5kRGF0ZSI6IjIwMjUtMDktMDVUMjM6NTk6MDBaIiwiUGVyY2VudGFnZUNvbXBsZXRlIjpudWxsLCJTdHlsZSI6eyIkaWQiOiIxMzgiLCJTaGFwZSI6NCwiU2hhcGVUaGlja25lc3MiOjEsIkR1cmF0aW9uRm9ybWF0IjowLCJJbmNsdWRlTm9uV29ya2luZ0RheXNJbkR1cmF0aW9uIjpmYWxzZSwiUGVyY2VudGFnZUNvbXBsZXRlU3R5bGUiOnsiJGlkIjoiMTM5IiwiRm9udFNldHRpbmdzIjp7IiRpZCI6IjE0MCIsIkZvbnRTaXplIjoxMCwiRm9udE5hbWUiOiJDYWxpYnJpIiwiSXNCb2xkIjpmYWxzZSwiSXNJdGFsaWMiOmZhbHNlLCJJc1VuZGVybGluZWQiOmZhbHNlLCJQYXJlbnRTdHlsZSI6bnVsbH0sIkF1dG9TaXplIjowLCJGb3JlZ3JvdW5kIjp7IiRpZCI6IjE0MSIsIkNvbG9yIjp7IiRpZCI6IjE0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MyIsIlRvcCI6MC4wLCJMZWZ0IjowLjAsIlJpZ2h0IjowLjAsIkJvdHRvbSI6MC4wfSwiUGFkZGluZyI6eyIkaWQiOiIxNDQiLCJUb3AiOjAuMCwiTGVmdCI6MC4wLCJSaWdodCI6MC4wLCJCb3R0b20iOjAuMH0sIkJhY2tncm91bmQiOnsiJGlkIjoiMTQ1IiwiQ29sb3IiOnsiJGlkIjoiMTQ2IiwiQSI6ODksIlIiOjAsIkciOjAsIkIiOjB9fSwiSXNWaXNpYmxlIjp0cnVlLCJXaWR0aCI6MC4wLCJIZWlnaHQiOjAuMCwiQm9yZGVyU3R5bGUiOnsiJGlkIjoiMTQ3IiwiTGluZUNvbG9yIjpudWxsLCJMaW5lV2VpZ2h0IjowLjAsIkxpbmVUeXBlIjowLCJQYXJlbnRTdHlsZSI6bnVsbH0sIlBhcmVudFN0eWxlIjpudWxsfSwiRHVyYXRpb25TdHlsZSI6eyIkaWQiOiIxNDgiLCJGb250U2V0dGluZ3MiOnsiJGlkIjoiMTQ5IiwiRm9udFNpemUiOjgsIkZvbnROYW1lIjoiU2Vnb2UgVUkgU2VtaWxpZ2h0IiwiSXNCb2xkIjpmYWxzZSwiSXNJdGFsaWMiOmZhbHNlLCJJc1VuZGVybGluZWQiOmZhbHNlLCJQYXJlbnRTdHlsZSI6bnVsbH0sIkF1dG9TaXplIjowLCJGb3JlZ3JvdW5kIjp7IiRpZCI6IjE1MCIsIkNvbG9yIjp7IiRpZCI6IjE1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TIiLCJUb3AiOjAuMCwiTGVmdCI6MC4wLCJSaWdodCI6MC4wLCJCb3R0b20iOjAuMH0sIlBhZGRpbmciOnsiJGlkIjoiMTUzIiwiVG9wIjowLjAsIkxlZnQiOjAuMCwiUmlnaHQiOjAuMCwiQm90dG9tIjowLjB9LCJCYWNrZ3JvdW5kIjp7IiRpZCI6IjE1NCIsIkNvbG9yIjp7IiRpZCI6IjE1NSIsIkEiOjAsIlIiOjI1NSwiRyI6MjU1LCJCIjoyNTV9fSwiSXNWaXNpYmxlIjp0cnVlLCJXaWR0aCI6MC4wLCJIZWlnaHQiOjAuMCwiQm9yZGVyU3R5bGUiOnsiJGlkIjoiMTU2IiwiTGluZUNvbG9yIjpudWxsLCJMaW5lV2VpZ2h0IjowLjAsIkxpbmVUeXBlIjowLCJQYXJlbnRTdHlsZSI6bnVsbH0sIlBhcmVudFN0eWxlIjpudWxsfSwiSG9yaXpvbnRhbENvbm5lY3RvclN0eWxlIjp7IiRpZCI6IjE1NyIsIkxpbmVDb2xvciI6eyIkaWQiOiIxNTgiLCIkdHlwZSI6Ik5MUkUuQ29tbW9uLkRvbS5Tb2xpZENvbG9yQnJ1c2gsIE5MUkUuQ29tbW9uIiwiQ29sb3IiOnsiJGlkIjoiMTU5IiwiQSI6MjU1LCJSIjoyMDQsIkciOjIwNCwiQiI6MjA0fX0sIkxpbmVXZWlnaHQiOjEuMCwiTGluZVR5cGUiOjAsIlBhcmVudFN0eWxlIjpudWxsfSwiVmVydGljYWxDb25uZWN0b3JTdHlsZSI6eyIkaWQiOiIxNjAiLCJMaW5lQ29sb3IiOnsiJGlkIjoiMTYxIiwiJHR5cGUiOiJOTFJFLkNvbW1vbi5Eb20uU29saWRDb2xvckJydXNoLCBOTFJFLkNvbW1vbiIsIkNvbG9yIjp7IiRpZCI6IjE2MiIsIkEiOjI1NSwiUiI6MjA0LCJHIjoyMDQsIkIiOjIwNH1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1LCJJc0JlbG93VGltZWJhbmQiOnRydWUsIlBlcmNlbnRhZ2VDb21wbGV0ZVNoYXBlT3BhY2l0eSI6MzUsIlNoYXBlU3R5bGUiOnsiJGlkIjoiMTYzIiwiTWFyZ2luIjp7IiRpZCI6IjE2NCIsIlRvcCI6MC4wLCJMZWZ0Ijo0LjAsIlJpZ2h0Ijo0LjAsIkJvdHRvbSI6MC4wfSwiUGFkZGluZyI6eyIkaWQiOiIxNjUiLCJUb3AiOjAuMCwiTGVmdCI6MC4wLCJSaWdodCI6MC4wLCJCb3R0b20iOjAuMH0sIkJhY2tncm91bmQiOnsiJGlkIjoiMTY2IiwiQ29sb3IiOnsiJGlkIjoiMTY3IiwiQSI6MjU1LCJSIjoxNjcsIkciOjIwMSwiQiI6ODd9fSwiSXNWaXNpYmxlIjp0cnVlLCJXaWR0aCI6MTg1LjAsIkhlaWdodCI6MTYuMCwiQm9yZGVyU3R5bGUiOnsiJGlkIjoiMTY4IiwiTGluZUNvbG9yIjp7IiRpZCI6IjE2OSIsIiR0eXBlIjoiTkxSRS5Db21tb24uRG9tLlNvbGlkQ29sb3JCcnVzaCwgTkxSRS5Db21tb24iLCJDb2xvciI6eyIkaWQiOiIxNzAiLCJBIjoyNTUsIlIiOjI1NSwiRyI6MCwiQiI6MH19LCJMaW5lV2VpZ2h0IjowLjAsIkxpbmVUeXBlIjowLCJQYXJlbnRTdHlsZSI6bnVsbH0sIlBhcmVudFN0eWxlIjpudWxsfSwiVGl0bGVTdHlsZSI6eyIkaWQiOiIxNzEiLCJGb250U2V0dGluZ3MiOnsiJGlkIjoiMTcyIiwiRm9udFNpemUiOjEyLCJGb250TmFtZSI6IlNlZ29lIFVJIiwiSXNCb2xkIjp0cnVlLCJJc0l0YWxpYyI6ZmFsc2UsIklzVW5kZXJsaW5lZCI6ZmFsc2UsIlBhcmVudFN0eWxlIjpudWxsfSwiQXV0b1NpemUiOjIsIkZvcmVncm91bmQiOnsiJGlkIjoiMTczIiwiQ29sb3IiOnsiJGlkIjoiMTc0IiwiQSI6MjU1LCJSIjo1MCwiRyI6OTEsIkIiOjU4fX0sIk1heFdpZHRoIjozNS4wLCJNYXhIZWlnaHQiOiJJbmZpbml0eSIsIlNtYXJ0Rm9yZWdyb3VuZElzQWN0aXZlIjpmYWxzZSwiSG9yaXpvbnRhbEFsaWdubWVudCI6MSwiVmVydGljYWxBbGlnbm1lbnQiOjAsIlNtYXJ0Rm9yZWdyb3VuZCI6bnVsbCwiQmFja2dyb3VuZEZpbGxUeXBlIjowLCJNYXJnaW4iOnsiJGlkIjoiMTc1IiwiVG9wIjowLjAsIkxlZnQiOjAuMCwiUmlnaHQiOjAuMCwiQm90dG9tIjowLjB9LCJQYWRkaW5nIjp7IiRpZCI6IjE3NiIsIlRvcCI6MC4wLCJMZWZ0IjowLjAsIlJpZ2h0IjowLjAsIkJvdHRvbSI6MC4wfSwiQmFja2dyb3VuZCI6eyIkaWQiOiIxNzciLCJDb2xvciI6eyIkaWQiOiIxNzgiLCJBIjowLCJSIjoyNTUsIkciOjI1NSwiQiI6MjU1fX0sIklzVmlzaWJsZSI6dHJ1ZSwiV2lkdGgiOjAuMCwiSGVpZ2h0IjowLjAsIkJvcmRlclN0eWxlIjp7IiRpZCI6IjE3OSIsIkxpbmVDb2xvciI6bnVsbCwiTGluZVdlaWdodCI6MC4wLCJMaW5lVHlwZSI6MCwiUGFyZW50U3R5bGUiOm51bGx9LCJQYXJlbnRTdHlsZSI6bnVsbH0sIkRhdGVTdHlsZSI6eyIkaWQiOiIxODAiLCJGb250U2V0dGluZ3MiOnsiJGlkIjoiMTgxIiwiRm9udFNpemUiOjgsIkZvbnROYW1lIjoiU2Vnb2UgVUkiLCJJc0JvbGQiOmZhbHNlLCJJc0l0YWxpYyI6ZmFsc2UsIklzVW5kZXJsaW5lZCI6ZmFsc2UsIlBhcmVudFN0eWxlIjpudWxsfSwiQXV0b1NpemUiOjAsIkZvcmVncm91bmQiOnsiJGlkIjoiMTgyIiwiQ29sb3IiOnsiJGlkIjoiMTg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DQiLCJUb3AiOjAuMCwiTGVmdCI6MC4wLCJSaWdodCI6MC4wLCJCb3R0b20iOjAuMH0sIlBhZGRpbmciOnsiJGlkIjoiMTg1IiwiVG9wIjowLjAsIkxlZnQiOjAuMCwiUmlnaHQiOjAuMCwiQm90dG9tIjowLjB9LCJCYWNrZ3JvdW5kIjp7IiRpZCI6IjE4NiIsIkNvbG9yIjp7IiRpZCI6IjE4NyIsIkEiOjAsIlIiOjI1NSwiRyI6MjU1LCJCIjoyNTV9fSwiSXNWaXNpYmxlIjp0cnVlLCJXaWR0aCI6MC4wLCJIZWlnaHQiOjAuMCwiQm9yZGVyU3R5bGUiOnsiJGlkIjoiMTg4IiwiTGluZUNvbG9yIjpudWxsLCJMaW5lV2VpZ2h0IjowLjAsIkxpbmVUeXBlIjowLCJQYXJlbnRTdHlsZSI6bnVsbH0sIlBhcmVudFN0eWxlIjpudWxsfSwiRGF0ZUZvcm1hdCI6eyIkaWQiOiIxO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wIiwiRm9ybWF0IjowLCJJc1Zpc2libGUiOmZhbHNlLCJMYXN0S25vd25WaXNpYmlsaXR5U3RhdGUiOmZhbHNlfSwiSXNWaXNpYmxlIjp0cnVlLCJQYXJlbnRTdHlsZSI6bnVsbH0sIkluZGV4Ijo1LCJTbWFydER1cmF0aW9uQWN0aXZhdGVkIjpmYWxzZSwiRGF0ZUZvcm1hdCI6eyIkcmVmIjoiMTg5In0sIldlZWtOdW1iZXJpbmciOnsiJGlkIjoiMTkxIiwiRm9ybWF0IjowLCJJc1Zpc2libGUiOmZhbHNlLCJMYXN0S25vd25WaXNpYmlsaXR5U3RhdGUiOmZhbHNlfSwiSWQiOiI3YzU4MGFjNi05OTgzLTRlNjMtYWIyOS1iNzhhZWI0N2E2MDgiLCJJbXBvcnRJZCI6IjEwIiwiVGl0bGUiOiJUYXNrIDMiLCJOb3RlIjpudWxsLCJIeXBlcmxpbmsiOnsiJGlkIjoiMTkyIiwiQWRkcmVzcyI6IiIsIlN1YkFkZHJlc3MiOiIifSwiSXNDaGFuZ2VkIjpmYWxzZSwiSXNOZXciOmZhbHNlfX1dLCJfbWlsZXN0b25lcyI6W3siJGlkIjoiMTkzIiwiSWQiOiIzZDFlMzA5Ny00NDE2LTQyMzAtOWUwMS0xZTlmNjljNjM3NWIiLCJJbmRleCI6MywiR3JvdXBJZCI6bnVsbCwiVGl0bGUiOiJNaWxlc3RvbmUgNSIsIkRhdGVUaW1lIjoiMjAyNS0xMS0wNFQyMzo1OTowMCIsIlBlcmNlbnRhZ2VDb21wbGV0ZSI6bnVsbCwiTm90ZSI6bnVsbCwiU3R5bGUiOnsiJGlkIjoiMTk0IiwiVGl0bGVQb3NpdGlvbiI6IlJpZ2h0IiwiRGF0ZVBvc2l0aW9uIjoiUmlnaHQiLCJTaGFwZVR5cGUiOjE0LCJTaGFwZVNpemUiOjEsIlNwYWNpbmciOjUsIlNoYXBlU3R5bGUiOnsiJGlkIjoiMTk1IiwiTWFyZ2luIjp7IiRpZCI6IjE5NiIsIlRvcCI6MC4wLCJMZWZ0IjowLjAsIlJpZ2h0IjowLjAsIkJvdHRvbSI6MC4wfSwiUGFkZGluZyI6eyIkaWQiOiIxOTciLCJUb3AiOjAuMCwiTGVmdCI6MC4wLCJSaWdodCI6MC4wLCJCb3R0b20iOjAuMH0sIkJhY2tncm91bmQiOnsiJGlkIjoiMTk4IiwiQ29sb3IiOnsiJGlkIjoiMTk5IiwiQSI6MjU1LCJSIjo1NiwiRyI6MTAyLCJCIjo2NX19LCJJc1Zpc2libGUiOnRydWUsIldpZHRoIjoxOC4wLCJIZWlnaHQiOjIwLjAsIkJvcmRlclN0eWxlIjp7IiRpZCI6IjIwMCIsIkxpbmVDb2xvciI6eyIkaWQiOiIyMDEiLCIkdHlwZSI6Ik5MUkUuQ29tbW9uLkRvbS5Tb2xpZENvbG9yQnJ1c2gsIE5MUkUuQ29tbW9uIiwiQ29sb3IiOnsiJGlkIjoiMjAyIiwiQSI6MjU1LCJSIjoyNTUsIkciOjAsIkIiOjB9fSwiTGluZVdlaWdodCI6MC4wLCJMaW5lVHlwZSI6MCwiUGFyZW50U3R5bGUiOm51bGx9LCJQYXJlbnRTdHlsZSI6bnVsbH0sIlRpdGxlU3R5bGUiOnsiJGlkIjoiMjAzIiwiRm9udFNldHRpbmdzIjp7IiRpZCI6IjIwNCIsIkZvbnRTaXplIjoxMSwiRm9udE5hbWUiOiJTZWdvZSBVSSBTZW1pYm9sZCIsIklzQm9sZCI6dHJ1ZSwiSXNJdGFsaWMiOmZhbHNlLCJJc1VuZGVybGluZWQiOmZhbHNlLCJQYXJlbnRTdHlsZSI6bnVsbH0sIkF1dG9TaXplIjowLCJGb3JlZ3JvdW5kIjp7IiRpZCI6IjIwNSIsIkNvbG9yIjp7IiRpZCI6IjIw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DciLCJUb3AiOjAuMCwiTGVmdCI6MC4wLCJSaWdodCI6MC4wLCJCb3R0b20iOjAuMH0sIlBhZGRpbmciOnsiJGlkIjoiMjA4IiwiVG9wIjowLjAsIkxlZnQiOjAuMCwiUmlnaHQiOjAuMCwiQm90dG9tIjowLjB9LCJCYWNrZ3JvdW5kIjp7IiRpZCI6IjIwOSIsIkNvbG9yIjp7IiRpZCI6IjIxMCIsIkEiOjAsIlIiOjI1NSwiRyI6MjU1LCJCIjoyNTV9fSwiSXNWaXNpYmxlIjp0cnVlLCJXaWR0aCI6MC4wLCJIZWlnaHQiOjAuMCwiQm9yZGVyU3R5bGUiOnsiJGlkIjoiMjExIiwiTGluZUNvbG9yIjpudWxsLCJMaW5lV2VpZ2h0IjowLjAsIkxpbmVUeXBlIjowLCJQYXJlbnRTdHlsZSI6bnVsbH0sIlBhcmVudFN0eWxlIjpudWxsfSwiRGF0ZVN0eWxlIjp7IiRpZCI6IjIxMiIsIkZvbnRTZXR0aW5ncyI6eyIkaWQiOiIyMTMiLCJGb250U2l6ZSI6OCwiRm9udE5hbWUiOiJTZWdvZSBVSSIsIklzQm9sZCI6ZmFsc2UsIklzSXRhbGljIjpmYWxzZSwiSXNVbmRlcmxpbmVkIjpmYWxzZSwiUGFyZW50U3R5bGUiOm51bGx9LCJBdXRvU2l6ZSI6MCwiRm9yZWdyb3VuZCI6eyIkaWQiOiIyMTQiLCJDb2xvciI6eyIkaWQiOiIyM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xNiIsIlRvcCI6MC4wLCJMZWZ0IjowLjAsIlJpZ2h0IjowLjAsIkJvdHRvbSI6MC4wfSwiUGFkZGluZyI6eyIkaWQiOiIyMTciLCJUb3AiOjAuMCwiTGVmdCI6MC4wLCJSaWdodCI6MC4wLCJCb3R0b20iOjAuMH0sIkJhY2tncm91bmQiOnsiJGlkIjoiMjE4IiwiQ29sb3IiOnsiJGlkIjoiMjE5IiwiQSI6MCwiUiI6MjU1LCJHIjoyNTUsIkIiOjI1NX19LCJJc1Zpc2libGUiOnRydWUsIldpZHRoIjowLjAsIkhlaWdodCI6MC4wLCJCb3JkZXJTdHlsZSI6eyIkaWQiOiIyMjAiLCJMaW5lQ29sb3IiOm51bGwsIkxpbmVXZWlnaHQiOjAuMCwiTGluZVR5cGUiOjAsIlBhcmVudFN0eWxlIjpudWxsfSwiUGFyZW50U3R5bGUiOm51bGx9LCJEYXRlRm9ybWF0Ijp7IiRpZCI6IjI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jIiLCJGb3JtYXQiOjAsIklzVmlzaWJsZSI6ZmFsc2UsIkxhc3RLbm93blZpc2liaWxpdHlTdGF0ZSI6ZmFsc2V9LCJJc1Zpc2libGUiOnRydWUsIlBhcmVudFN0eWxlIjpudWxsfSwiSHlwZXJsaW5rIjpudWxsLCJJbXBvcnRJZCI6IjUifV0sIklkIjoiZWQ4ZTY0ZjAtYmE3Yy00YmJjLTkxMTQtOGVhM2ZlZjdhMGQ5IiwiSXNTaW5nbGVJdGVtUm93IjpmYWxzZX0seyIkaWQiOiIyMjMiLCJfdGFza3MiOlt7IiRpZCI6IjIyNCIsIl9hdHRhY2hlZE1pbGVzdG9uZXMiOltdLCJUYXNrRGVmaW5pdGlvbiI6eyIkaWQiOiIyMjUiLCJHcm91cE5hbWUiOm51bGwsIlN0YXJ0RGF0ZSI6IjIwMjUtMDYtMTdUMDA6MDA6MDBaIiwiRW5kRGF0ZSI6IjIwMjUtMDctMzFUMjM6NTk6MDBaIiwiUGVyY2VudGFnZUNvbXBsZXRlIjpudWxsLCJTdHlsZSI6eyIkaWQiOiIyMjYiLCJTaGFwZSI6NCwiU2hhcGVUaGlja25lc3MiOjEsIkR1cmF0aW9uRm9ybWF0IjowLCJJbmNsdWRlTm9uV29ya2luZ0RheXNJbkR1cmF0aW9uIjpmYWxzZSwiUGVyY2VudGFnZUNvbXBsZXRlU3R5bGUiOnsiJGlkIjoiMjI3IiwiRm9udFNldHRpbmdzIjp7IiRpZCI6IjIyOCIsIkZvbnRTaXplIjoxMCwiRm9udE5hbWUiOiJDYWxpYnJpIiwiSXNCb2xkIjpmYWxzZSwiSXNJdGFsaWMiOmZhbHNlLCJJc1VuZGVybGluZWQiOmZhbHNlLCJQYXJlbnRTdHlsZSI6bnVsbH0sIkF1dG9TaXplIjowLCJGb3JlZ3JvdW5kIjp7IiRpZCI6IjIyOSIsIkNvbG9yIjp7IiRpZCI6IjIz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zMSIsIlRvcCI6MC4wLCJMZWZ0IjowLjAsIlJpZ2h0IjowLjAsIkJvdHRvbSI6MC4wfSwiUGFkZGluZyI6eyIkaWQiOiIyMzIiLCJUb3AiOjAuMCwiTGVmdCI6MC4wLCJSaWdodCI6MC4wLCJCb3R0b20iOjAuMH0sIkJhY2tncm91bmQiOnsiJGlkIjoiMjMzIiwiQ29sb3IiOnsiJGlkIjoiMjM0IiwiQSI6ODksIlIiOjAsIkciOjAsIkIiOjB9fSwiSXNWaXNpYmxlIjp0cnVlLCJXaWR0aCI6MC4wLCJIZWlnaHQiOjAuMCwiQm9yZGVyU3R5bGUiOnsiJGlkIjoiMjM1IiwiTGluZUNvbG9yIjpudWxsLCJMaW5lV2VpZ2h0IjowLjAsIkxpbmVUeXBlIjowLCJQYXJlbnRTdHlsZSI6bnVsbH0sIlBhcmVudFN0eWxlIjpudWxsfSwiRHVyYXRpb25TdHlsZSI6eyIkaWQiOiIyMzYiLCJGb250U2V0dGluZ3MiOnsiJGlkIjoiMjM3IiwiRm9udFNpemUiOjgsIkZvbnROYW1lIjoiU2Vnb2UgVUkgU2VtaWxpZ2h0IiwiSXNCb2xkIjpmYWxzZSwiSXNJdGFsaWMiOmZhbHNlLCJJc1VuZGVybGluZWQiOmZhbHNlLCJQYXJlbnRTdHlsZSI6bnVsbH0sIkF1dG9TaXplIjowLCJGb3JlZ3JvdW5kIjp7IiRpZCI6IjIzOCIsIkNvbG9yIjp7IiRpZCI6IjIz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DAiLCJUb3AiOjAuMCwiTGVmdCI6MC4wLCJSaWdodCI6MC4wLCJCb3R0b20iOjAuMH0sIlBhZGRpbmciOnsiJGlkIjoiMjQxIiwiVG9wIjowLjAsIkxlZnQiOjAuMCwiUmlnaHQiOjAuMCwiQm90dG9tIjowLjB9LCJCYWNrZ3JvdW5kIjp7IiRpZCI6IjI0MiIsIkNvbG9yIjp7IiRpZCI6IjI0MyIsIkEiOjAsIlIiOjI1NSwiRyI6MjU1LCJCIjoyNTV9fSwiSXNWaXNpYmxlIjp0cnVlLCJXaWR0aCI6MC4wLCJIZWlnaHQiOjAuMCwiQm9yZGVyU3R5bGUiOnsiJGlkIjoiMjQ0IiwiTGluZUNvbG9yIjpudWxsLCJMaW5lV2VpZ2h0IjowLjAsIkxpbmVUeXBlIjowLCJQYXJlbnRTdHlsZSI6bnVsbH0sIlBhcmVudFN0eWxlIjpudWxsfSwiSG9yaXpvbnRhbENvbm5lY3RvclN0eWxlIjp7IiRpZCI6IjI0NSIsIkxpbmVDb2xvciI6eyIkaWQiOiIyNDYiLCIkdHlwZSI6Ik5MUkUuQ29tbW9uLkRvbS5Tb2xpZENvbG9yQnJ1c2gsIE5MUkUuQ29tbW9uIiwiQ29sb3IiOnsiJGlkIjoiMjQ3IiwiQSI6MjU1LCJSIjoyMDQsIkciOjIwNCwiQiI6MjA0fX0sIkxpbmVXZWlnaHQiOjEuMCwiTGluZVR5cGUiOjAsIlBhcmVudFN0eWxlIjpudWxsfSwiVmVydGljYWxDb25uZWN0b3JTdHlsZSI6eyIkaWQiOiIyNDgiLCJMaW5lQ29sb3IiOnsiJGlkIjoiMjQ5IiwiJHR5cGUiOiJOTFJFLkNvbW1vbi5Eb20uU29saWRDb2xvckJydXNoLCBOTFJFLkNvbW1vbiIsIkNvbG9yIjp7IiRpZCI6IjI1MCIsIkEiOjI1NSwiUiI6MjA0LCJHIjoyMDQsIkIiOjIwNH1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1LCJJc0JlbG93VGltZWJhbmQiOnRydWUsIlBlcmNlbnRhZ2VDb21wbGV0ZVNoYXBlT3BhY2l0eSI6MzUsIlNoYXBlU3R5bGUiOnsiJGlkIjoiMjUxIiwiTWFyZ2luIjp7IiRpZCI6IjI1MiIsIlRvcCI6MC4wLCJMZWZ0Ijo0LjAsIlJpZ2h0Ijo0LjAsIkJvdHRvbSI6MC4wfSwiUGFkZGluZyI6eyIkaWQiOiIyNTMiLCJUb3AiOjAuMCwiTGVmdCI6MC4wLCJSaWdodCI6MC4wLCJCb3R0b20iOjAuMH0sIkJhY2tncm91bmQiOnsiJGlkIjoiMjU0IiwiQ29sb3IiOnsiJGlkIjoiMjU1IiwiQSI6MjU1LCJSIjoxNjcsIkciOjIwMSwiQiI6ODd9fSwiSXNWaXNpYmxlIjp0cnVlLCJXaWR0aCI6MTcwLjAsIkhlaWdodCI6MTYuMCwiQm9yZGVyU3R5bGUiOnsiJGlkIjoiMjU2IiwiTGluZUNvbG9yIjp7IiRpZCI6IjI1NyIsIiR0eXBlIjoiTkxSRS5Db21tb24uRG9tLlNvbGlkQ29sb3JCcnVzaCwgTkxSRS5Db21tb24iLCJDb2xvciI6eyIkaWQiOiIyNTgiLCJBIjoyNTUsIlIiOjI1NSwiRyI6MCwiQiI6MH19LCJMaW5lV2VpZ2h0IjowLjAsIkxpbmVUeXBlIjowLCJQYXJlbnRTdHlsZSI6bnVsbH0sIlBhcmVudFN0eWxlIjpudWxsfSwiVGl0bGVTdHlsZSI6eyIkaWQiOiIyNTkiLCJGb250U2V0dGluZ3MiOnsiJGlkIjoiMjYwIiwiRm9udFNpemUiOjEyLCJGb250TmFtZSI6IlNlZ29lIFVJIiwiSXNCb2xkIjp0cnVlLCJJc0l0YWxpYyI6ZmFsc2UsIklzVW5kZXJsaW5lZCI6ZmFsc2UsIlBhcmVudFN0eWxlIjpudWxsfSwiQXV0b1NpemUiOjIsIkZvcmVncm91bmQiOnsiJGlkIjoiMjYxIiwiQ29sb3IiOnsiJGlkIjoiMjYyIiwiQSI6MjU1LCJSIjo1MCwiRyI6OTEsIkIiOjU4fX0sIk1heFdpZHRoIjozNS4wLCJNYXhIZWlnaHQiOiJJbmZpbml0eSIsIlNtYXJ0Rm9yZWdyb3VuZElzQWN0aXZlIjpmYWxzZSwiSG9yaXpvbnRhbEFsaWdubWVudCI6MSwiVmVydGljYWxBbGlnbm1lbnQiOjAsIlNtYXJ0Rm9yZWdyb3VuZCI6bnVsbCwiQmFja2dyb3VuZEZpbGxUeXBlIjowLCJNYXJnaW4iOnsiJGlkIjoiMjYzIiwiVG9wIjowLjAsIkxlZnQiOjAuMCwiUmlnaHQiOjAuMCwiQm90dG9tIjowLjB9LCJQYWRkaW5nIjp7IiRpZCI6IjI2NCIsIlRvcCI6MC4wLCJMZWZ0IjowLjAsIlJpZ2h0IjowLjAsIkJvdHRvbSI6MC4wfSwiQmFja2dyb3VuZCI6eyIkaWQiOiIyNjUiLCJDb2xvciI6eyIkaWQiOiIyNjYiLCJBIjowLCJSIjoyNTUsIkciOjI1NSwiQiI6MjU1fX0sIklzVmlzaWJsZSI6dHJ1ZSwiV2lkdGgiOjAuMCwiSGVpZ2h0IjowLjAsIkJvcmRlclN0eWxlIjp7IiRpZCI6IjI2NyIsIkxpbmVDb2xvciI6bnVsbCwiTGluZVdlaWdodCI6MC4wLCJMaW5lVHlwZSI6MCwiUGFyZW50U3R5bGUiOm51bGx9LCJQYXJlbnRTdHlsZSI6bnVsbH0sIkRhdGVTdHlsZSI6eyIkaWQiOiIyNjgiLCJGb250U2V0dGluZ3MiOnsiJGlkIjoiMjY5IiwiRm9udFNpemUiOjgsIkZvbnROYW1lIjoiU2Vnb2UgVUkiLCJJc0JvbGQiOmZhbHNlLCJJc0l0YWxpYyI6ZmFsc2UsIklzVW5kZXJsaW5lZCI6ZmFsc2UsIlBhcmVudFN0eWxlIjpudWxsfSwiQXV0b1NpemUiOjAsIkZvcmVncm91bmQiOnsiJGlkIjoiMjcwIiwiQ29sb3IiOnsiJGlkIjoiMjc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zIiLCJUb3AiOjAuMCwiTGVmdCI6MC4wLCJSaWdodCI6MC4wLCJCb3R0b20iOjAuMH0sIlBhZGRpbmciOnsiJGlkIjoiMjczIiwiVG9wIjowLjAsIkxlZnQiOjAuMCwiUmlnaHQiOjAuMCwiQm90dG9tIjowLjB9LCJCYWNrZ3JvdW5kIjp7IiRpZCI6IjI3NCIsIkNvbG9yIjp7IiRpZCI6IjI3NSIsIkEiOjAsIlIiOjI1NSwiRyI6MjU1LCJCIjoyNTV9fSwiSXNWaXNpYmxlIjp0cnVlLCJXaWR0aCI6MC4wLCJIZWlnaHQiOjAuMCwiQm9yZGVyU3R5bGUiOnsiJGlkIjoiMjc2IiwiTGluZUNvbG9yIjpudWxsLCJMaW5lV2VpZ2h0IjowLjAsIkxpbmVUeXBlIjowLCJQYXJlbnRTdHlsZSI6bnVsbH0sIlBhcmVudFN0eWxlIjpudWxsfSwiRGF0ZUZvcm1hdCI6eyIkaWQiOiIyN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c4IiwiRm9ybWF0IjowLCJJc1Zpc2libGUiOmZhbHNlLCJMYXN0S25vd25WaXNpYmlsaXR5U3RhdGUiOmZhbHNlfSwiSXNWaXNpYmxlIjp0cnVlLCJQYXJlbnRTdHlsZSI6bnVsbH0sIkluZGV4Ijo4LCJTbWFydER1cmF0aW9uQWN0aXZhdGVkIjpmYWxzZSwiRGF0ZUZvcm1hdCI6eyIkcmVmIjoiMjc3In0sIldlZWtOdW1iZXJpbmciOnsiJGlkIjoiMjc5IiwiRm9ybWF0IjowLCJJc1Zpc2libGUiOmZhbHNlLCJMYXN0S25vd25WaXNpYmlsaXR5U3RhdGUiOmZhbHNlfSwiSWQiOiI0NzJlMjRiMC1jMGNkLTQwMjUtODY2OC05NDlmYjY3OTgzYWMiLCJJbXBvcnRJZCI6IjkiLCJUaXRsZSI6IlRhc2sgMiIsIk5vdGUiOm51bGwsIkh5cGVybGluayI6eyIkaWQiOiIyODAiLCJBZGRyZXNzIjoiIiwiU3ViQWRkcmVzcyI6IiJ9LCJJc0NoYW5nZWQiOmZhbHNlLCJJc05ldyI6ZmFsc2V9fV0sIl9taWxlc3RvbmVzIjpbXSwiSWQiOiIwMDAwMDAwMC0wMDAwLTAwMDAtMDAwMC0wMDAwMDAwMDAwMDAiLCJJc1NpbmdsZUl0ZW1Sb3ciOnRydWV9XSwiSW5kZXgiOjIsIklkIjoiZGJlN2NhMTEtNmQ3Mi00ZDA1LWJlODYtYzBlZjlmMDRlNjU5IiwiSGVhZGVyVGV4dCI6IiIsIklzRGVmYXVsdCI6dHJ1ZSwiU3R5bGUiOnsiJGlkIjoiMjgxIiwiSGVhZGVyU3R5bGUiOnsiJGlkIjoiMjgyIiwiVGV4dFN0eWxlIjp7IiRpZCI6IjI4MyIsIkZvbnRTZXR0aW5ncyI6eyIkaWQiOiIyODQiLCJGb250U2l6ZSI6MTEsIkZvbnROYW1lIjoiQ2FsaWJyaSIsIklzQm9sZCI6ZmFsc2UsIklzSXRhbGljIjpmYWxzZSwiSXNVbmRlcmxpbmVkIjpmYWxzZSwiUGFyZW50U3R5bGUiOm51bGx9LCJBdXRvU2l6ZSI6MiwiRm9yZWdyb3VuZCI6eyIkaWQiOiIyODUiLCJDb2xvciI6eyIkaWQiOiIyODY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4NyIsIlRvcCI6MC4wLCJMZWZ0IjowLjAsIlJpZ2h0IjowLjAsIkJvdHRvbSI6MC4wfSwiUGFkZGluZyI6eyIkaWQiOiIyODgiLCJUb3AiOjAuMCwiTGVmdCI6MC4wLCJSaWdodCI6MC4wLCJCb3R0b20iOjAuMH0sIkJhY2tncm91bmQiOnsiJGlkIjoiMjg5IiwiQ29sb3IiOnsiJGlkIjoiMjkwIiwiQSI6MCwiUiI6MjU1LCJHIjoyNTUsIkIiOjI1NX19LCJJc1Zpc2libGUiOnRydWUsIldpZHRoIjowLjAsIkhlaWdodCI6MC4wLCJCb3JkZXJTdHlsZSI6bnVsbCwiUGFyZW50U3R5bGUiOm51bGx9LCJSZWN0YW5nbGVTdHlsZSI6eyIkaWQiOiIyOTEiLCJNYXJnaW4iOnsiJGlkIjoiMjkyIiwiVG9wIjowLjAsIkxlZnQiOjAuMCwiUmlnaHQiOjAuMCwiQm90dG9tIjowLjB9LCJQYWRkaW5nIjp7IiRpZCI6IjI5MyIsIlRvcCI6MC4wLCJMZWZ0IjowLjAsIlJpZ2h0IjowLjAsIkJvdHRvbSI6MC4wfSwiQmFja2dyb3VuZCI6eyIkaWQiOiIyOTQiLCJDb2xvciI6eyIkaWQiOiIyOTUiLCJBIjo2MywiUiI6NTYsIkciOjEwMiwiQiI6NjV9fSwiSXNWaXNpYmxlIjp0cnVlLCJXaWR0aCI6MC4wLCJIZWlnaHQiOjAuMCwiQm9yZGVyU3R5bGUiOnsiJGlkIjoiMjk2IiwiTGluZUNvbG9yIjp7IiRpZCI6IjI5NyIsIiR0eXBlIjoiTkxSRS5Db21tb24uRG9tLlNvbGlkQ29sb3JCcnVzaCwgTkxSRS5Db21tb24iLCJDb2xvciI6eyIkaWQiOiIyOTgiLCJBIjoyNTUsIlIiOjI1NSwiRyI6MCwiQiI6MH19LCJMaW5lV2VpZ2h0IjowLjAsIkxpbmVUeXBlIjowLCJQYXJlbnRTdHlsZSI6bnVsbH0sIlBhcmVudFN0eWxlIjpudWxsfSwiTWFyZ2luIjp7IiRpZCI6IjI5OSIsIlRvcCI6MC4wLCJMZWZ0IjowLjAsIlJpZ2h0IjowLjAsIkJvdHRvbSI6MC4wfSwiUGFkZGluZyI6eyIkaWQiOiIzMDAiLCJUb3AiOjAuMCwiTGVmdCI6MC4wLCJSaWdodCI6MC4wLCJCb3R0b20iOjAuMH0sIkJhY2tncm91bmQiOm51bGwsIklzVmlzaWJsZSI6dHJ1ZSwiV2lkdGgiOjAuMCwiSGVpZ2h0IjowLjAsIkJvcmRlclN0eWxlIjpudWxsLCJQYXJlbnRTdHlsZSI6bnVsbH0sIkJhY2tncm91bmRTdHlsZSI6eyIkaWQiOiIzMDEiLCJNYXJnaW4iOnsiJGlkIjoiMzAyIiwiVG9wIjowLjAsIkxlZnQiOjAuMCwiUmlnaHQiOjAuMCwiQm90dG9tIjowLjB9LCJQYWRkaW5nIjp7IiRpZCI6IjMwMyIsIlRvcCI6MC4wLCJMZWZ0IjowLjAsIlJpZ2h0IjowLjAsIkJvdHRvbSI6MC4wfSwiQmFja2dyb3VuZCI6eyIkaWQiOiIzMDQiLCJDb2xvciI6eyIkaWQiOiIzMDUiLCJBIjo1MSwiUiI6NTYsIkciOjEwMiwiQiI6NjV9fSwiSXNWaXNpYmxlIjp0cnVlLCJXaWR0aCI6MC4wLCJIZWlnaHQiOjAuMCwiQm9yZGVyU3R5bGUiOnsiJGlkIjoiMzA2IiwiTGluZUNvbG9yIjp7IiRpZCI6IjMwNyIsIiR0eXBlIjoiTkxSRS5Db21tb24uRG9tLlNvbGlkQ29sb3JCcnVzaCwgTkxSRS5Db21tb24iLCJDb2xvciI6eyIkaWQiOiIzMDgiLCJBIjoyNTUsIlIiOjIzNCwiRyI6MjIsIkIiOjMwfX0sIkxpbmVXZWlnaHQiOjAuMCwiTGluZVR5cGUiOjAsIlBhcmVudFN0eWxlIjpudWxsfSwiUGFyZW50U3R5bGUiOm51bGx9LCJNYXJnaW4iOnsiJGlkIjoiMzA5IiwiVG9wIjowLjAsIkxlZnQiOjAuMCwiUmlnaHQiOjAuMCwiQm90dG9tIjowLjB9LCJQYWRkaW5nIjp7IiRpZCI6IjMxMCIsIlRvcCI6MC4wLCJMZWZ0IjowLjAsIlJpZ2h0IjowLjAsIkJvdHRvbSI6MC4wfSwiSXNWaXNpYmxlIjp0cnVlLCJXaWR0aCI6MC4wLCJIZWlnaHQiOjAuMCwiQm9yZGVyU3R5bGUiOnsiJGlkIjoiMzExIiwiTGluZUNvbG9yIjpudWxsLCJMaW5lV2VpZ2h0IjowLjAsIkxpbmVUeXBlIjowLCJQYXJlbnRTdHlsZSI6bnVsbH0sIlBhcmVudFN0eWxlIjpudWxsfX1dLCJJZCI6IjdmMmRmYWNkLWY3NWEtNGE1NC1iZmIxLTFiZjczYmQxOWM3NSIsIkluZGV4IjoyLCJIZWFkZXJUZXh0IjoiUGhhc2UgMSIsIlN0eWxlIjp7IiRpZCI6IjMxMiIsIlN0eWxlSWQiOiIwMDAwMDAwMC0wMDAwLTAwMDAtMDAwMC0wMDAwMDAwMDAwMDAiLCJIZWFkZXJTdHlsZSI6eyIkaWQiOiIzMTMiLCJUZXh0SXNWZXJ0aWNhbCI6dHJ1ZSwiVGV4dFN0eWxlIjp7IiRpZCI6IjMxNCIsIkZvbnRTZXR0aW5ncyI6eyIkaWQiOiIzMTUiLCJGb250U2l6ZSI6MTYsIkZvbnROYW1lIjoiU2Vnb2UgVUkgU2VtaWJvbGQiLCJJc0JvbGQiOmZhbHNlLCJJc0l0YWxpYyI6ZmFsc2UsIklzVW5kZXJsaW5lZCI6ZmFsc2UsIlBhcmVudFN0eWxlIjpudWxsfSwiQXV0b1NpemUiOjIsIkZvcmVncm91bmQiOnsiJGlkIjoiMzE2IiwiQ29sb3IiOnsiJGlkIjoiMzE3IiwiQSI6MjU1LCJSIjoyNDIsIkciOjIzMiwiQiI6MjA3fX0sIk1heFdpZHRoIjoiSW5maW5pdHkiLCJNYXhIZWlnaHQiOiJJbmZpbml0eSIsIlNtYXJ0Rm9yZWdyb3VuZElzQWN0aXZlIjpmYWxzZSwiSG9yaXpvbnRhbEFsaWdubWVudCI6MCwiVmVydGljYWxBbGlnbm1lbnQiOjAsIlNtYXJ0Rm9yZWdyb3VuZCI6bnVsbCwiQmFja2dyb3VuZEZpbGxUeXBlIjowLCJNYXJnaW4iOnsiJGlkIjoiMzE4IiwiVG9wIjowLjAsIkxlZnQiOjAuMCwiUmlnaHQiOjAuMCwiQm90dG9tIjowLjB9LCJQYWRkaW5nIjp7IiRpZCI6IjMxOSIsIlRvcCI6MC4wLCJMZWZ0IjowLjAsIlJpZ2h0IjowLjAsIkJvdHRvbSI6MC4wfSwiQmFja2dyb3VuZCI6eyIkaWQiOiIzMjAiLCJDb2xvciI6eyIkaWQiOiIzMjEiLCJBIjowLCJSIjoyNTUsIkciOjI1NSwiQiI6MjU1fX0sIklzVmlzaWJsZSI6dHJ1ZSwiV2lkdGgiOjAuMCwiSGVpZ2h0IjowLjAsIkJvcmRlclN0eWxlIjpudWxsLCJQYXJlbnRTdHlsZSI6bnVsbH0sIlJlY3RhbmdsZVN0eWxlIjp7IiRpZCI6IjMyMiIsIk1hcmdpbiI6eyIkaWQiOiIzMjMiLCJUb3AiOjAuMCwiTGVmdCI6MC4wLCJSaWdodCI6MC4wLCJCb3R0b20iOjAuMH0sIlBhZGRpbmciOnsiJGlkIjoiMzI0IiwiVG9wIjowLjAsIkxlZnQiOjAuMCwiUmlnaHQiOjAuMCwiQm90dG9tIjowLjB9LCJCYWNrZ3JvdW5kIjp7IiRpZCI6IjMyNSIsIkNvbG9yIjp7IiRpZCI6IjMyNiIsIkEiOjI1NSwiUiI6NTYsIkciOjEwMiwiQiI6NjV9fSwiSXNWaXNpYmxlIjp0cnVlLCJXaWR0aCI6MC4wLCJIZWlnaHQiOjAuMCwiQm9yZGVyU3R5bGUiOnsiJGlkIjoiMzI3IiwiTGluZUNvbG9yIjp7IiRpZCI6IjMyOCIsIiR0eXBlIjoiTkxSRS5Db21tb24uRG9tLlNvbGlkQ29sb3JCcnVzaCwgTkxSRS5Db21tb24iLCJDb2xvciI6eyIkaWQiOiIzMjkiLCJBIjoyNTUsIlIiOjI1NSwiRyI6MCwiQiI6MH19LCJMaW5lV2VpZ2h0IjowLjAsIkxpbmVUeXBlIjowLCJQYXJlbnRTdHlsZSI6bnVsbH0sIlBhcmVudFN0eWxlIjpudWxsfSwiTWFyZ2luIjp7IiRpZCI6IjMzMCIsIlRvcCI6MC4wLCJMZWZ0IjowLjAsIlJpZ2h0IjowLjAsIkJvdHRvbSI6MC4wfSwiUGFkZGluZyI6eyIkaWQiOiIzMzEiLCJUb3AiOjAuMCwiTGVmdCI6MC4wLCJSaWdodCI6MC4wLCJCb3R0b20iOjAuMH0sIkJhY2tncm91bmQiOm51bGwsIklzVmlzaWJsZSI6dHJ1ZSwiV2lkdGgiOjAuMCwiSGVpZ2h0IjowLjAsIkJvcmRlclN0eWxlIjpudWxsLCJQYXJlbnRTdHlsZSI6bnVsbH0sIkJhY2tncm91bmRTdHlsZSI6eyIkaWQiOiIzMzIiLCJNYXJnaW4iOnsiJGlkIjoiMzMzIiwiVG9wIjowLjAsIkxlZnQiOjAuMCwiUmlnaHQiOjAuMCwiQm90dG9tIjowLjB9LCJQYWRkaW5nIjp7IiRpZCI6IjMzNCIsIlRvcCI6MC4wLCJMZWZ0IjowLjAsIlJpZ2h0IjowLjAsIkJvdHRvbSI6MC4wfSwiQmFja2dyb3VuZCI6eyIkaWQiOiIzMzUiLCJDb2xvciI6eyIkaWQiOiIzMzYiLCJBIjo1MSwiUiI6NTYsIkciOjEwMiwiQiI6NjV9fSwiSXNWaXNpYmxlIjp0cnVlLCJXaWR0aCI6MC4wLCJIZWlnaHQiOjAuMCwiQm9yZGVyU3R5bGUiOnsiJGlkIjoiMzM3IiwiTGluZUNvbG9yIjp7IiRpZCI6IjMzOCIsIiR0eXBlIjoiTkxSRS5Db21tb24uRG9tLlNvbGlkQ29sb3JCcnVzaCwgTkxSRS5Db21tb24iLCJDb2xvciI6eyIkaWQiOiIzMzkiLCJBIjoyNTUsIlIiOjU2LCJHIjoxMDIsIkIiOjY1fX0sIkxpbmVXZWlnaHQiOjAuMCwiTGluZVR5cGUiOjAsIlBhcmVudFN0eWxlIjpudWxsfSwiUGFyZW50U3R5bGUiOm51bGx9LCJJc0Fib3ZlVGltZWJhbmQiOmZhbHNlLCJTcGFjaW5nIjo1LCJEZWZhdWx0U3dpbWxhbmVUYXNrU3R5bGUiOnsiJGlkIjoiMzQwIiwiJHR5cGUiOiJOTFJFLkNvbW1vbi5Eb20uU3R5bGVzLkV4cGxpY2l0U2V0YWJsZVRhc2tTdHlsZSwgTkxSRS5Db21tb24iLCJTaGFwZSI6NCwiU2hhcGVUaGlja25lc3MiOjEsIkR1cmF0aW9uRm9ybWF0IjowLCJJbmNsdWRlTm9uV29ya2luZ0RheXNJbkR1cmF0aW9uIjpmYWxzZSwiUGVyY2VudGFnZUNvbXBsZXRlU3R5bGUiOnsiJGlkIjoiMzQxIiwiRm9udFNldHRpbmdzIjp7IiRpZCI6IjM0MiIsIkZvbnRTaXplIjoxMCwiRm9udE5hbWUiOiJDYWxpYnJpIiwiSXNCb2xkIjpmYWxzZSwiSXNJdGFsaWMiOmZhbHNlLCJJc1VuZGVybGluZWQiOmZhbHNlLCJQYXJlbnRTdHlsZSI6bnVsbH0sIkF1dG9TaXplIjowLCJGb3JlZ3JvdW5kIjp7IiRpZCI6IjM0MyIsIkNvbG9yIjp7IiRpZCI6IjM0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0NSIsIlRvcCI6MC4wLCJMZWZ0IjowLjAsIlJpZ2h0IjowLjAsIkJvdHRvbSI6MC4wfSwiUGFkZGluZyI6eyIkaWQiOiIzNDYiLCJUb3AiOjAuMCwiTGVmdCI6MC4wLCJSaWdodCI6MC4wLCJCb3R0b20iOjAuMH0sIkJhY2tncm91bmQiOnsiJGlkIjoiMzQ3IiwiQ29sb3IiOnsiJGlkIjoiMzQ4IiwiQSI6ODksIlIiOjAsIkciOjAsIkIiOjB9fSwiSXNWaXNpYmxlIjp0cnVlLCJXaWR0aCI6MC4wLCJIZWlnaHQiOjAuMCwiQm9yZGVyU3R5bGUiOnsiJGlkIjoiMzQ5IiwiTGluZUNvbG9yIjpudWxsLCJMaW5lV2VpZ2h0IjowLjAsIkxpbmVUeXBlIjowLCJQYXJlbnRTdHlsZSI6bnVsbH0sIlBhcmVudFN0eWxlIjpudWxsfSwiRHVyYXRpb25TdHlsZSI6eyIkaWQiOiIzNTAiLCJGb250U2V0dGluZ3MiOnsiJGlkIjoiMzUxIiwiRm9udFNpemUiOjgsIkZvbnROYW1lIjoiU2Vnb2UgVUkgU2VtaWxpZ2h0IiwiSXNCb2xkIjpmYWxzZSwiSXNJdGFsaWMiOmZhbHNlLCJJc1VuZGVybGluZWQiOmZhbHNlLCJQYXJlbnRTdHlsZSI6bnVsbH0sIkF1dG9TaXplIjowLCJGb3JlZ3JvdW5kIjp7IiRpZCI6IjM1MiIsIkNvbG9yIjp7IiRpZCI6IjM1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TQiLCJUb3AiOjAuMCwiTGVmdCI6MC4wLCJSaWdodCI6MC4wLCJCb3R0b20iOjAuMH0sIlBhZGRpbmciOnsiJGlkIjoiMzU1IiwiVG9wIjowLjAsIkxlZnQiOjAuMCwiUmlnaHQiOjAuMCwiQm90dG9tIjowLjB9LCJCYWNrZ3JvdW5kIjp7IiRpZCI6IjM1NiIsIkNvbG9yIjp7IiRpZCI6IjM1NyIsIkEiOjAsIlIiOjI1NSwiRyI6MjU1LCJCIjoyNTV9fSwiSXNWaXNpYmxlIjp0cnVlLCJXaWR0aCI6MC4wLCJIZWlnaHQiOjAuMCwiQm9yZGVyU3R5bGUiOnsiJGlkIjoiMzU4IiwiTGluZUNvbG9yIjpudWxsLCJMaW5lV2VpZ2h0IjowLjAsIkxpbmVUeXBlIjowLCJQYXJlbnRTdHlsZSI6bnVsbH0sIlBhcmVudFN0eWxlIjpudWxsfSwiSG9yaXpvbnRhbENvbm5lY3RvclN0eWxlIjp7IiRpZCI6IjM1OSIsIkxpbmVDb2xvciI6eyIkaWQiOiIzNjAiLCIkdHlwZSI6Ik5MUkUuQ29tbW9uLkRvbS5Tb2xpZENvbG9yQnJ1c2gsIE5MUkUuQ29tbW9uIiwiQ29sb3IiOnsiJGlkIjoiMzYxIiwiQSI6MjU1LCJSIjoyMDQsIkciOjIwNCwiQiI6MjA0fX0sIkxpbmVXZWlnaHQiOjEuMCwiTGluZVR5cGUiOjAsIlBhcmVudFN0eWxlIjpudWxsfSwiVmVydGljYWxDb25uZWN0b3JTdHlsZSI6eyIkaWQiOiIzNjIiLCJMaW5lQ29sb3IiOnsiJGlkIjoiMzYzIiwiJHR5cGUiOiJOTFJFLkNvbW1vbi5Eb20uU29saWRDb2xvckJydXNoLCBOTFJFLkNvbW1vbiIsIkNvbG9yIjp7IiRpZCI6IjM2NCIsIkEiOjI1NSwiUiI6MjA0LCJHIjoyMDQsIkIiOjIwNH1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1LCJJc0JlbG93VGltZWJhbmQiOnRydWUsIlBlcmNlbnRhZ2VDb21wbGV0ZVNoYXBlT3BhY2l0eSI6MzUsIlNoYXBlU3R5bGUiOnsiJGlkIjoiMzY1IiwiTWFyZ2luIjp7IiRpZCI6IjM2NiIsIlRvcCI6MC4wLCJMZWZ0Ijo0LjAsIlJpZ2h0Ijo0LjAsIkJvdHRvbSI6MC4wfSwiUGFkZGluZyI6eyIkaWQiOiIzNjciLCJUb3AiOjAuMCwiTGVmdCI6MC4wLCJSaWdodCI6MC4wLCJCb3R0b20iOjAuMH0sIkJhY2tncm91bmQiOnsiJGlkIjoiMzY4IiwiQ29sb3IiOnsiJGlkIjoiMzY5IiwiQSI6MjU1LCJSIjoxNjcsIkciOjIwMSwiQiI6ODd9fSwiSXNWaXNpYmxlIjp0cnVlLCJXaWR0aCI6MTc3LjAsIkhlaWdodCI6MTYuMCwiQm9yZGVyU3R5bGUiOnsiJGlkIjoiMzcwIiwiTGluZUNvbG9yIjp7IiRpZCI6IjM3MSIsIiR0eXBlIjoiTkxSRS5Db21tb24uRG9tLlNvbGlkQ29sb3JCcnVzaCwgTkxSRS5Db21tb24iLCJDb2xvciI6eyIkaWQiOiIzNzIiLCJBIjoyNTUsIlIiOjIzNCwiRyI6MjIsIkIiOjMwfX0sIkxpbmVXZWlnaHQiOjAuMCwiTGluZVR5cGUiOjAsIlBhcmVudFN0eWxlIjpudWxsfSwiUGFyZW50U3R5bGUiOm51bGx9LCJUaXRsZVN0eWxlIjp7IiRpZCI6IjM3MyIsIkZvbnRTZXR0aW5ncyI6eyIkaWQiOiIzNzQiLCJGb250U2l6ZSI6MTIsIkZvbnROYW1lIjoiU2Vnb2UgVUkiLCJJc0JvbGQiOnRydWUsIklzSXRhbGljIjpmYWxzZSwiSXNVbmRlcmxpbmVkIjpmYWxzZSwiUGFyZW50U3R5bGUiOm51bGx9LCJBdXRvU2l6ZSI6MCwiRm9yZWdyb3VuZCI6eyIkaWQiOiIzNzUiLCJDb2xvciI6eyIkaWQiOiIzNzYiLCJBIjoyNTUsIlIiOjUwLCJHIjo5MSwiQiI6NTh9fSwiTWF4V2lkdGgiOjIwMC4wLCJNYXhIZWlnaHQiOiJJbmZpbml0eSIsIlNtYXJ0Rm9yZWdyb3VuZElzQWN0aXZlIjpmYWxzZSwiSG9yaXpvbnRhbEFsaWdubWVudCI6MSwiVmVydGljYWxBbGlnbm1lbnQiOjAsIlNtYXJ0Rm9yZWdyb3VuZCI6bnVsbCwiQmFja2dyb3VuZEZpbGxUeXBlIjowLCJNYXJnaW4iOnsiJGlkIjoiMzc3IiwiVG9wIjowLjAsIkxlZnQiOjAuMCwiUmlnaHQiOjAuMCwiQm90dG9tIjowLjB9LCJQYWRkaW5nIjp7IiRpZCI6IjM3OCIsIlRvcCI6MC4wLCJMZWZ0IjowLjAsIlJpZ2h0IjowLjAsIkJvdHRvbSI6MC4wfSwiQmFja2dyb3VuZCI6eyIkaWQiOiIzNzkiLCJDb2xvciI6eyIkaWQiOiIzODAiLCJBIjowLCJSIjoyNTUsIkciOjI1NSwiQiI6MjU1fX0sIklzVmlzaWJsZSI6dHJ1ZSwiV2lkdGgiOjAuMCwiSGVpZ2h0IjowLjAsIkJvcmRlclN0eWxlIjp7IiRpZCI6IjM4MSIsIkxpbmVDb2xvciI6bnVsbCwiTGluZVdlaWdodCI6MC4wLCJMaW5lVHlwZSI6MCwiUGFyZW50U3R5bGUiOm51bGx9LCJQYXJlbnRTdHlsZSI6bnVsbH0sIkRhdGVTdHlsZSI6eyIkaWQiOiIzODIiLCJGb250U2V0dGluZ3MiOnsiJGlkIjoiMzgzIiwiRm9udFNpemUiOjgsIkZvbnROYW1lIjoiU2Vnb2UgVUkiLCJJc0JvbGQiOmZhbHNlLCJJc0l0YWxpYyI6ZmFsc2UsIklzVW5kZXJsaW5lZCI6ZmFsc2UsIlBhcmVudFN0eWxlIjpudWxsfSwiQXV0b1NpemUiOjAsIkZvcmVncm91bmQiOnsiJGlkIjoiMzg0IiwiQ29sb3IiOnsiJGlkIjoiMzg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ODYiLCJUb3AiOjAuMCwiTGVmdCI6MC4wLCJSaWdodCI6MC4wLCJCb3R0b20iOjAuMH0sIlBhZGRpbmciOnsiJGlkIjoiMzg3IiwiVG9wIjowLjAsIkxlZnQiOjAuMCwiUmlnaHQiOjAuMCwiQm90dG9tIjowLjB9LCJCYWNrZ3JvdW5kIjp7IiRpZCI6IjM4OCIsIkNvbG9yIjp7IiRpZCI6IjM4OSIsIkEiOjAsIlIiOjI1NSwiRyI6MjU1LCJCIjoyNTV9fSwiSXNWaXNpYmxlIjp0cnVlLCJXaWR0aCI6MC4wLCJIZWlnaHQiOjAuMCwiQm9yZGVyU3R5bGUiOnsiJGlkIjoiMzkwIiwiTGluZUNvbG9yIjpudWxsLCJMaW5lV2VpZ2h0IjowLjAsIkxpbmVUeXBlIjowLCJQYXJlbnRTdHlsZSI6bnVsbH0sIlBhcmVudFN0eWxlIjpudWxsfSwiRGF0ZUZvcm1hdCI6eyIkaWQiOiIzO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yIiwiRm9ybWF0IjowLCJJc1Zpc2libGUiOmZhbHNlLCJMYXN0S25vd25WaXNpYmlsaXR5U3RhdGUiOmZhbHNlfSwiSXNWaXNpYmxlIjp0cnVlLCJQYXJlbnRTdHlsZSI6bnVsbCwiX2V4cGxpY2l0bHlTZXQiOnsiJGlkIjoiMzkz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M5NCIsIlNoYXBlIjoxNywiQ29ubmVjdG9yTWFyZ2luIjp7IiRpZCI6IjM5NSIsIlRvcCI6MC4wLCJMZWZ0IjoyLjAsIlJpZ2h0IjoyLjAsIkJvdHRvbSI6MC4wfSwiQ29ubmVjdG9yU3R5bGUiOnsiJGlkIjoiMzk2IiwiTGluZUNvbG9yIjp7IiRpZCI6IjM5NyIsIiR0eXBlIjoiTkxSRS5Db21tb24uRG9tLlNvbGlkQ29sb3JCcnVzaCwgTkxSRS5Db21tb24iLCJDb2xvciI6eyIkaWQiOiIzOTgiLCJBIjoxMjcsIlIiOjU2LCJHIjoxMDIsIkIiOjY1fX0sIkxpbmVXZWlnaHQiOjEuMCwiTGluZVR5cGUiOjAsIlBhcmVudFN0eWxlIjpudWxsfSwiSXNCZWxvd1RpbWViYW5kIjp0cnVlLCJQb3NpdGlvbk9uVGFzayI6MSwiSGlkZURhdGUiOmZhbHNlLCJTaGFwZVNpemUiOjAsIlNwYWNpbmciOjIuMCwiUGFkZGluZyI6eyIkaWQiOiIzOTkiLCJUb3AiOjcuMCwiTGVmdCI6My4wLCJSaWdodCI6MC4wLCJCb3R0b20iOjIuMH0sIlNoYXBlU3R5bGUiOnsiJGlkIjoiNDAwIiwiTWFyZ2luIjp7IiRpZCI6IjQwMSIsIlRvcCI6MC4wLCJMZWZ0IjowLjAsIlJpZ2h0IjowLjAsIkJvdHRvbSI6MC4wfSwiUGFkZGluZyI6eyIkaWQiOiI0MDIiLCJUb3AiOjAuMCwiTGVmdCI6MC4wLCJSaWdodCI6MC4wLCJCb3R0b20iOjAuMH0sIkJhY2tncm91bmQiOnsiJGlkIjoiNDAzIiwiQ29sb3IiOnsiJGlkIjoiNDA0IiwiQSI6MjU1LCJSIjo1NiwiRyI6MTAyLCJCIjo2NX19LCJJc1Zpc2libGUiOnRydWUsIldpZHRoIjoxNC4wLCJIZWlnaHQiOjE0LjAsIkJvcmRlclN0eWxlIjp7IiRpZCI6IjQwNSIsIkxpbmVDb2xvciI6eyIkaWQiOiI0MDYiLCIkdHlwZSI6Ik5MUkUuQ29tbW9uLkRvbS5Tb2xpZENvbG9yQnJ1c2gsIE5MUkUuQ29tbW9uIiwiQ29sb3IiOnsiJGlkIjoiNDA3IiwiQSI6MjU1LCJSIjoyMzQsIkciOjIyLCJCIjozMH19LCJMaW5lV2VpZ2h0IjowLjAsIkxpbmVUeXBlIjowLCJQYXJlbnRTdHlsZSI6bnVsbH0sIlBhcmVudFN0eWxlIjpudWxsfSwiVGl0bGVTdHlsZSI6eyIkaWQiOiI0MDgiLCJGb250U2V0dGluZ3MiOnsiJGlkIjoiNDA5IiwiRm9udFNpemUiOjExLCJGb250TmFtZSI6IlNlZ29lIFVJIFNlbWlib2xkIiwiSXNCb2xkIjp0cnVlLCJJc0l0YWxpYyI6ZmFsc2UsIklzVW5kZXJsaW5lZCI6ZmFsc2UsIlBhcmVudFN0eWxlIjpudWxsfSwiQXV0b1NpemUiOjAsIkZvcmVncm91bmQiOnsiJGlkIjoiNDEwIiwiQ29sb3IiOnsiJGlkIjoiNDE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xMiIsIlRvcCI6MC4wLCJMZWZ0IjowLjAsIlJpZ2h0IjowLjAsIkJvdHRvbSI6MC4wfSwiUGFkZGluZyI6eyIkaWQiOiI0MTMiLCJUb3AiOjAuMCwiTGVmdCI6MC4wLCJSaWdodCI6MC4wLCJCb3R0b20iOjAuMH0sIkJhY2tncm91bmQiOnsiJGlkIjoiNDE0IiwiQ29sb3IiOnsiJGlkIjoiNDE1IiwiQSI6MCwiUiI6MjU1LCJHIjoyNTUsIkIiOjI1NX19LCJJc1Zpc2libGUiOnRydWUsIldpZHRoIjowLjAsIkhlaWdodCI6MC4wLCJCb3JkZXJTdHlsZSI6eyIkaWQiOiI0MTYiLCJMaW5lQ29sb3IiOm51bGwsIkxpbmVXZWlnaHQiOjAuMCwiTGluZVR5cGUiOjAsIlBhcmVudFN0eWxlIjpudWxsfSwiUGFyZW50U3R5bGUiOm51bGx9LCJEYXRlU3R5bGUiOnsiJGlkIjoiNDE3IiwiRm9udFNldHRpbmdzIjp7IiRpZCI6IjQxOCIsIkZvbnRTaXplIjo4LCJGb250TmFtZSI6IlNlZ29lIFVJIiwiSXNCb2xkIjpmYWxzZSwiSXNJdGFsaWMiOmZhbHNlLCJJc1VuZGVybGluZWQiOmZhbHNlLCJQYXJlbnRTdHlsZSI6bnVsbH0sIkF1dG9TaXplIjowLCJGb3JlZ3JvdW5kIjp7IiRpZCI6IjQxOSIsIkNvbG9yIjp7IiRpZCI6IjQy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DIxIiwiVG9wIjowLjAsIkxlZnQiOjAuMCwiUmlnaHQiOjAuMCwiQm90dG9tIjowLjB9LCJQYWRkaW5nIjp7IiRpZCI6IjQyMiIsIlRvcCI6MC4wLCJMZWZ0IjowLjAsIlJpZ2h0IjowLjAsIkJvdHRvbSI6MC4wfSwiQmFja2dyb3VuZCI6eyIkaWQiOiI0MjMiLCJDb2xvciI6eyIkaWQiOiI0MjQiLCJBIjowLCJSIjoyNTUsIkciOjI1NSwiQiI6MjU1fX0sIklzVmlzaWJsZSI6dHJ1ZSwiV2lkdGgiOjAuMCwiSGVpZ2h0IjowLjAsIkJvcmRlclN0eWxlIjp7IiRpZCI6IjQyNSIsIkxpbmVDb2xvciI6bnVsbCwiTGluZVdlaWdodCI6MC4wLCJMaW5lVHlwZSI6MCwiUGFyZW50U3R5bGUiOm51bGx9LCJQYXJlbnRTdHlsZSI6bnVsbH0sIkRhdGVGb3JtYXQiOnsiJGlkIjoiND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yNyIsIkZvcm1hdCI6MCwiSXNWaXNpYmxlIjpmYWxzZSwiTGFzdEtub3duVmlzaWJpbGl0eVN0YXRlIjpmYWxzZX0sIklzVmlzaWJsZSI6dHJ1ZSwiUGFyZW50U3R5bGUiOm51bGx9LCJEZWZhdWx0U3dpbWxhbmVNaWxlc3RvbmVTdHlsZSI6eyIkaWQiOiI0MjgiLCJUaXRsZVBvc2l0aW9uIjoiUmlnaHQiLCJEYXRlUG9zaXRpb24iOiJSaWdodCIsIlNoYXBlVHlwZSI6MTQsIlNoYXBlU2l6ZSI6MSwiU3BhY2luZyI6NSwiU2hhcGVTdHlsZSI6eyIkaWQiOiI0MjkiLCJNYXJnaW4iOnsiJGlkIjoiNDMwIiwiVG9wIjowLjAsIkxlZnQiOjAuMCwiUmlnaHQiOjAuMCwiQm90dG9tIjowLjB9LCJQYWRkaW5nIjp7IiRpZCI6IjQzMSIsIlRvcCI6MC4wLCJMZWZ0IjowLjAsIlJpZ2h0IjowLjAsIkJvdHRvbSI6MC4wfSwiQmFja2dyb3VuZCI6eyIkaWQiOiI0MzIiLCJDb2xvciI6eyIkaWQiOiI0MzMiLCJBIjoyNTUsIlIiOjU2LCJHIjoxMDIsIkIiOjY1fX0sIklzVmlzaWJsZSI6dHJ1ZSwiV2lkdGgiOjE4LjAsIkhlaWdodCI6MjAuMCwiQm9yZGVyU3R5bGUiOnsiJGlkIjoiNDM0IiwiTGluZUNvbG9yIjp7IiRpZCI6IjQzNSIsIiR0eXBlIjoiTkxSRS5Db21tb24uRG9tLlNvbGlkQ29sb3JCcnVzaCwgTkxSRS5Db21tb24iLCJDb2xvciI6eyIkaWQiOiI0MzYiLCJBIjoyNTUsIlIiOjIzNCwiRyI6MjIsIkIiOjMwfX0sIkxpbmVXZWlnaHQiOjAuMCwiTGluZVR5cGUiOjAsIlBhcmVudFN0eWxlIjpudWxsfSwiUGFyZW50U3R5bGUiOm51bGx9LCJUaXRsZVN0eWxlIjp7IiRpZCI6IjQzNyIsIkZvbnRTZXR0aW5ncyI6eyIkaWQiOiI0MzgiLCJGb250U2l6ZSI6MTEsIkZvbnROYW1lIjoiU2Vnb2UgVUkgU2VtaWJvbGQiLCJJc0JvbGQiOnRydWUsIklzSXRhbGljIjpmYWxzZSwiSXNVbmRlcmxpbmVkIjpmYWxzZSwiUGFyZW50U3R5bGUiOm51bGx9LCJBdXRvU2l6ZSI6MCwiRm9yZWdyb3VuZCI6eyIkaWQiOiI0MzkiLCJDb2xvciI6eyIkaWQiOiI0ND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QxIiwiVG9wIjowLjAsIkxlZnQiOjAuMCwiUmlnaHQiOjAuMCwiQm90dG9tIjowLjB9LCJQYWRkaW5nIjp7IiRpZCI6IjQ0MiIsIlRvcCI6MC4wLCJMZWZ0IjowLjAsIlJpZ2h0IjowLjAsIkJvdHRvbSI6MC4wfSwiQmFja2dyb3VuZCI6eyIkaWQiOiI0NDMiLCJDb2xvciI6eyIkaWQiOiI0NDQiLCJBIjowLCJSIjoyNTUsIkciOjI1NSwiQiI6MjU1fX0sIklzVmlzaWJsZSI6dHJ1ZSwiV2lkdGgiOjAuMCwiSGVpZ2h0IjowLjAsIkJvcmRlclN0eWxlIjp7IiRpZCI6IjQ0NSIsIkxpbmVDb2xvciI6bnVsbCwiTGluZVdlaWdodCI6MC4wLCJMaW5lVHlwZSI6MCwiUGFyZW50U3R5bGUiOm51bGx9LCJQYXJlbnRTdHlsZSI6bnVsbH0sIkRhdGVTdHlsZSI6eyIkaWQiOiI0NDYiLCJGb250U2V0dGluZ3MiOnsiJGlkIjoiNDQ3IiwiRm9udFNpemUiOjgsIkZvbnROYW1lIjoiU2Vnb2UgVUkiLCJJc0JvbGQiOmZhbHNlLCJJc0l0YWxpYyI6ZmFsc2UsIklzVW5kZXJsaW5lZCI6ZmFsc2UsIlBhcmVudFN0eWxlIjpudWxsfSwiQXV0b1NpemUiOjAsIkZvcmVncm91bmQiOnsiJGlkIjoiNDQ4IiwiQ29sb3IiOnsiJGlkIjoiNDQ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NTAiLCJUb3AiOjAuMCwiTGVmdCI6MC4wLCJSaWdodCI6MC4wLCJCb3R0b20iOjAuMH0sIlBhZGRpbmciOnsiJGlkIjoiNDUxIiwiVG9wIjowLjAsIkxlZnQiOjAuMCwiUmlnaHQiOjAuMCwiQm90dG9tIjowLjB9LCJCYWNrZ3JvdW5kIjp7IiRpZCI6IjQ1MiIsIkNvbG9yIjp7IiRpZCI6IjQ1MyIsIkEiOjAsIlIiOjI1NSwiRyI6MjU1LCJCIjoyNTV9fSwiSXNWaXNpYmxlIjp0cnVlLCJXaWR0aCI6MC4wLCJIZWlnaHQiOjAuMCwiQm9yZGVyU3R5bGUiOnsiJGlkIjoiNDU0IiwiTGluZUNvbG9yIjpudWxsLCJMaW5lV2VpZ2h0IjowLjAsIkxpbmVUeXBlIjowLCJQYXJlbnRTdHlsZSI6bnVsbH0sIlBhcmVudFN0eWxlIjpudWxsfSwiRGF0ZUZvcm1hdCI6eyIkaWQiOiI0N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U2IiwiRm9ybWF0IjowLCJJc1Zpc2libGUiOmZhbHNlLCJMYXN0S25vd25WaXNpYmlsaXR5U3RhdGUiOmZhbHNlfSwiSXNWaXNpYmxlIjp0cnVlLCJQYXJlbnRTdHlsZSI6bnVsbH0sIkRlZmF1bHRTd2ltbGFuZUFjdGl2aXR5U3R5bGUiOnsiJGlkIjoiNDU3IiwiSGVhZGVyU3R5bGUiOnsiJGlkIjoiNDU4IiwiVGV4dFN0eWxlIjp7IiRpZCI6IjQ1OSIsIkZvbnRTZXR0aW5ncyI6eyIkaWQiOiI0NjAiLCJGb250U2l6ZSI6MTEsIkZvbnROYW1lIjoiQ2FsaWJyaSIsIklzQm9sZCI6ZmFsc2UsIklzSXRhbGljIjpmYWxzZSwiSXNVbmRlcmxpbmVkIjpmYWxzZSwiUGFyZW50U3R5bGUiOm51bGx9LCJBdXRvU2l6ZSI6MiwiRm9yZWdyb3VuZCI6eyIkaWQiOiI0NjEiLCJDb2xvciI6eyIkaWQiOiI0NjIiLCJBIjoyNTUsIlIiOjAsIkciOjAsIkIiOjB9fSwiTWF4V2lkdGgiOjAuMCwiTWF4SGVpZ2h0IjoiSW5maW5pdHkiLCJTbWFydEZvcmVncm91bmRJc0FjdGl2ZSI6ZmFsc2UsIkhvcml6b250YWxBbGlnbm1lbnQiOjAsIlZlcnRpY2FsQWxpZ25tZW50IjowLCJTbWFydEZvcmVncm91bmQiOm51bGwsIkJhY2tncm91bmRGaWxsVHlwZSI6MCwiTWFyZ2luIjp7IiRpZCI6IjQ2MyIsIlRvcCI6MC4wLCJMZWZ0IjowLjAsIlJpZ2h0IjowLjAsIkJvdHRvbSI6MC4wfSwiUGFkZGluZyI6eyIkaWQiOiI0NjQiLCJUb3AiOjAuMCwiTGVmdCI6MC4wLCJSaWdodCI6MC4wLCJCb3R0b20iOjAuMH0sIkJhY2tncm91bmQiOnsiJGlkIjoiNDY1IiwiQ29sb3IiOnsiJGlkIjoiNDY2IiwiQSI6MCwiUiI6MjU1LCJHIjoyNTUsIkIiOjI1NX19LCJJc1Zpc2libGUiOnRydWUsIldpZHRoIjowLjAsIkhlaWdodCI6MC4wLCJCb3JkZXJTdHlsZSI6bnVsbCwiUGFyZW50U3R5bGUiOm51bGx9LCJSZWN0YW5nbGV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2MywiUiI6NTYsIkciOjEwMiwiQiI6NjV9fSwiSXNWaXNpYmxlIjp0cnVlLCJXaWR0aCI6MC4wLCJIZWlnaHQiOjAuMCwiQm9yZGVyU3R5bGUiOnsiJGlkIjoiNDcyIiwiTGluZUNvbG9yIjp7IiRpZCI6IjQ3MyIsIiR0eXBlIjoiTkxSRS5Db21tb24uRG9tLlNvbGlkQ29sb3JCcnVzaCwgTkxSRS5Db21tb24iLCJDb2xvciI6eyIkaWQiOiI0NzQiLCJBIjoyNTUsIlIiOjI1NSwiRyI6MCwiQiI6MH19LCJMaW5lV2VpZ2h0IjowLjAsIkxpbmVUeXBlIjowLCJQYXJlbnRTdHlsZSI6bnVsbH0sIlBhcmVudFN0eWxlIjpudWxsfSwiTWFyZ2luIjp7IiRpZCI6IjQ3NSIsIlRvcCI6MC4wLCJMZWZ0IjowLjAsIlJpZ2h0IjowLjAsIkJvdHRvbSI6MC4wfSwiUGFkZGluZyI6eyIkaWQiOiI0NzYiLCJUb3AiOjAuMCwiTGVmdCI6MC4wLCJSaWdodCI6MC4wLCJCb3R0b20iOjAuMH0sIkJhY2tncm91bmQiOm51bGwsIklzVmlzaWJsZSI6dHJ1ZSwiV2lkdGgiOjAuMCwiSGVpZ2h0IjowLjAsIkJvcmRlclN0eWxlIjpudWxsLCJQYXJlbnRTdHlsZSI6bnVsbH0sIkJhY2tncm91bmRTdHlsZSI6eyIkaWQiOiI0NzciLCJNYXJnaW4iOnsiJGlkIjoiNDc4IiwiVG9wIjowLjAsIkxlZnQiOjAuMCwiUmlnaHQiOjAuMCwiQm90dG9tIjowLjB9LCJQYWRkaW5nIjp7IiRpZCI6IjQ3OSIsIlRvcCI6MC4wLCJMZWZ0IjowLjAsIlJpZ2h0IjowLjAsIkJvdHRvbSI6MC4wfSwiQmFja2dyb3VuZCI6eyIkcmVmIjoiMzM1In0sIklzVmlzaWJsZSI6dHJ1ZSwiV2lkdGgiOjAuMCwiSGVpZ2h0IjowLjAsIkJvcmRlclN0eWxlIjp7IiRpZCI6IjQ4MCIsIkxpbmVDb2xvciI6eyIkaWQiOiI0ODEiLCIkdHlwZSI6Ik5MUkUuQ29tbW9uLkRvbS5Tb2xpZENvbG9yQnJ1c2gsIE5MUkUuQ29tbW9uIiwiQ29sb3IiOnsiJGlkIjoiNDgyIiwiQSI6MjU1LCJSIjoyMzQsIkciOjIyLCJCIjozMH19LCJMaW5lV2VpZ2h0IjowLjAsIkxpbmVUeXBlIjowLCJQYXJlbnRTdHlsZSI6bnVsbH0sIlBhcmVudFN0eWxlIjpudWxsfSwiTWFyZ2luIjp7IiRpZCI6IjQ4MyIsIlRvcCI6MC4wLCJMZWZ0IjowLjAsIlJpZ2h0IjowLjAsIkJvdHRvbSI6MC4wfSwiUGFkZGluZyI6eyIkaWQiOiI0ODQiLCJUb3AiOjAuMCwiTGVmdCI6MC4wLCJSaWdodCI6MC4wLCJCb3R0b20iOjAuMH0sIklzVmlzaWJsZSI6dHJ1ZSwiV2lkdGgiOjAuMCwiSGVpZ2h0IjowLjAsIkJvcmRlclN0eWxlIjp7IiRpZCI6IjQ4NSIsIkxpbmVDb2xvciI6bnVsbCwiTGluZVdlaWdodCI6MC4wLCJMaW5lVHlwZSI6MCwiUGFyZW50U3R5bGUiOm51bGx9LCJQYXJlbnRTdHlsZSI6bnVsbH0sIk1hcmdpbiI6eyIkaWQiOiI0ODYiLCJUb3AiOjAuMCwiTGVmdCI6MC4wLCJSaWdodCI6MC4wLCJCb3R0b20iOjAuMH0sIlBhZGRpbmciOnsiJGlkIjoiNDg3IiwiVG9wIjowLjAsIkxlZnQiOjAuMCwiUmlnaHQiOjAuMCwiQm90dG9tIjowLjB9LCJJc1Zpc2libGUiOnRydWUsIldpZHRoIjowLjAsIkhlaWdodCI6MC4wLCJCb3JkZXJTdHlsZSI6eyIkaWQiOiI0ODgiLCJMaW5lQ29sb3IiOm51bGwsIkxpbmVXZWlnaHQiOjAuMCwiTGluZVR5cGUiOjAsIlBhcmVudFN0eWxlIjpudWxsfSwiUGFyZW50U3R5bGUiOm51bGx9fSx7IiRpZCI6IjQ4OSIsIl9hY3Rpdml0aWVzIjpbeyIkaWQiOiI0OTAiLCJfcm93cyI6W3siJGlkIjoiNDkxIiwiX3Rhc2tzIjpbeyIkaWQiOiI0OTIiLCJfYXR0YWNoZWRNaWxlc3RvbmVzIjpbeyIkaWQiOiI0OTMiLCJEYXRlIjoiMjAyNS0wOS0yNVQyMzo1OTowMCIsIlN0eWxlIjp7IiRpZCI6IjQ5NCIsIlNoYXBlIjoxNywiQ29ubmVjdG9yTWFyZ2luIjp7IiRpZCI6IjQ5NSIsIlRvcCI6MC4wLCJMZWZ0IjoyLjAsIlJpZ2h0IjoyLjAsIkJvdHRvbSI6MC4wfSwiQ29ubmVjdG9yU3R5bGUiOnsiJGlkIjoiNDk2IiwiTGluZUNvbG9yIjp7IiRpZCI6IjQ5NyIsIiR0eXBlIjoiTkxSRS5Db21tb24uRG9tLlNvbGlkQ29sb3JCcnVzaCwgTkxSRS5Db21tb24iLCJDb2xvciI6eyIkaWQiOiI0OTgiLCJBIjoxMjcsIlIiOjU2LCJHIjoxMDIsIkIiOjY1fX0sIkxpbmVXZWlnaHQiOjEuMCwiTGluZVR5cGUiOjAsIlBhcmVudFN0eWxlIjpudWxsfSwiSXNCZWxvd1RpbWViYW5kIjp0cnVlLCJQb3NpdGlvbk9uVGFzayI6MSwiSGlkZURhdGUiOmZhbHNlLCJTaGFwZVNpemUiOjAsIlNwYWNpbmciOjIuMCwiUGFkZGluZyI6eyIkaWQiOiI0OTkiLCJUb3AiOjcuMCwiTGVmdCI6My4wLCJSaWdodCI6MC4wLCJCb3R0b20iOjIuMH0sIlNoYXBlU3R5bGUiOnsiJGlkIjoiNTAwIiwiTWFyZ2luIjp7IiRpZCI6IjUwMSIsIlRvcCI6MC4wLCJMZWZ0IjowLjAsIlJpZ2h0IjowLjAsIkJvdHRvbSI6MC4wfSwiUGFkZGluZyI6eyIkaWQiOiI1MDIiLCJUb3AiOjAuMCwiTGVmdCI6MC4wLCJSaWdodCI6MC4wLCJCb3R0b20iOjAuMH0sIkJhY2tncm91bmQiOnsiJGlkIjoiNTAzIiwiQ29sb3IiOnsiJGlkIjoiNTA0IiwiQSI6MjU1LCJSIjo1NiwiRyI6MTAyLCJCIjo2NX19LCJJc1Zpc2libGUiOnRydWUsIldpZHRoIjoxNC4wLCJIZWlnaHQiOjE0LjAsIkJvcmRlclN0eWxlIjp7IiRpZCI6IjUwNSIsIkxpbmVDb2xvciI6eyIkaWQiOiI1MDYiLCIkdHlwZSI6Ik5MUkUuQ29tbW9uLkRvbS5Tb2xpZENvbG9yQnJ1c2gsIE5MUkUuQ29tbW9uIiwiQ29sb3IiOnsiJGlkIjoiNTA3IiwiQSI6MjU1LCJSIjoyNTUsIkciOjAsIkIiOjB9fSwiTGluZVdlaWdodCI6MC4wLCJMaW5lVHlwZSI6MCwiUGFyZW50U3R5bGUiOm51bGx9LCJQYXJlbnRTdHlsZSI6bnVsbH0sIlRpdGxlU3R5bGUiOnsiJGlkIjoiNTA4IiwiRm9udFNldHRpbmdzIjp7IiRpZCI6IjUwOSIsIkZvbnRTaXplIjoxMSwiRm9udE5hbWUiOiJTZWdvZSBVSSBTZW1pYm9sZCIsIklzQm9sZCI6dHJ1ZSwiSXNJdGFsaWMiOmZhbHNlLCJJc1VuZGVybGluZWQiOmZhbHNlLCJQYXJlbnRTdHlsZSI6bnVsbH0sIkF1dG9TaXplIjowLCJGb3JlZ3JvdW5kIjp7IiRpZCI6IjUxMCIsIkNvbG9yIjp7IiRpZCI6IjUx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MTIiLCJUb3AiOjAuMCwiTGVmdCI6MC4wLCJSaWdodCI6MC4wLCJCb3R0b20iOjAuMH0sIlBhZGRpbmciOnsiJGlkIjoiNTEzIiwiVG9wIjowLjAsIkxlZnQiOjAuMCwiUmlnaHQiOjAuMCwiQm90dG9tIjowLjB9LCJCYWNrZ3JvdW5kIjp7IiRpZCI6IjUxNCIsIkNvbG9yIjp7IiRpZCI6IjUxNSIsIkEiOjAsIlIiOjI1NSwiRyI6MjU1LCJCIjoyNTV9fSwiSXNWaXNpYmxlIjp0cnVlLCJXaWR0aCI6MC4wLCJIZWlnaHQiOjAuMCwiQm9yZGVyU3R5bGUiOnsiJGlkIjoiNTE2IiwiTGluZUNvbG9yIjpudWxsLCJMaW5lV2VpZ2h0IjowLjAsIkxpbmVUeXBlIjowLCJQYXJlbnRTdHlsZSI6bnVsbH0sIlBhcmVudFN0eWxlIjpudWxsfSwiRGF0ZVN0eWxlIjp7IiRpZCI6IjUxNyIsIkZvbnRTZXR0aW5ncyI6eyIkaWQiOiI1MTgiLCJGb250U2l6ZSI6OCwiRm9udE5hbWUiOiJTZWdvZSBVSSIsIklzQm9sZCI6ZmFsc2UsIklzSXRhbGljIjpmYWxzZSwiSXNVbmRlcmxpbmVkIjpmYWxzZSwiUGFyZW50U3R5bGUiOm51bGx9LCJBdXRvU2l6ZSI6MCwiRm9yZWdyb3VuZCI6eyIkaWQiOiI1MTkiLCJDb2xvciI6eyIkaWQiOiI1Mj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UyMSIsIlRvcCI6MC4wLCJMZWZ0IjowLjAsIlJpZ2h0IjowLjAsIkJvdHRvbSI6MC4wfSwiUGFkZGluZyI6eyIkaWQiOiI1MjIiLCJUb3AiOjAuMCwiTGVmdCI6MC4wLCJSaWdodCI6MC4wLCJCb3R0b20iOjAuMH0sIkJhY2tncm91bmQiOnsiJGlkIjoiNTIzIiwiQ29sb3IiOnsiJGlkIjoiNTI0IiwiQSI6MCwiUiI6MjU1LCJHIjoyNTUsIkIiOjI1NX19LCJJc1Zpc2libGUiOnRydWUsIldpZHRoIjowLjAsIkhlaWdodCI6MC4wLCJCb3JkZXJTdHlsZSI6eyIkaWQiOiI1MjUiLCJMaW5lQ29sb3IiOm51bGwsIkxpbmVXZWlnaHQiOjAuMCwiTGluZVR5cGUiOjAsIlBhcmVudFN0eWxlIjpudWxsfSwiUGFyZW50U3R5bGUiOm51bGx9LCJEYXRlRm9ybWF0Ijp7IiRpZCI6IjUy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jciLCJGb3JtYXQiOjAsIklzVmlzaWJsZSI6ZmFsc2UsIkxhc3RLbm93blZpc2liaWxpdHlTdGF0ZSI6ZmFsc2V9LCJJc1Zpc2libGUiOnRydWUsIlBhcmVudFN0eWxlIjpudWxsfSwiSW5kZXgiOjExLCJQZXJjZW50YWdlQ29tcGxldGUiOm51bGwsIlBvc2l0aW9uIjp7IlJhdGlvIjowLjAsIklzQ3VzdG9tIjpmYWxzZX0sIkRhdGVGb3JtYXQiOnsiJHJlZiI6IjUyNiJ9LCJXZWVrTnVtYmVyaW5nIjp7IiRpZCI6IjUyOCIsIkZvcm1hdCI6MCwiSXNWaXNpYmxlIjpmYWxzZSwiTGFzdEtub3duVmlzaWJpbGl0eVN0YXRlIjpmYWxzZX0sIlJlbGF0ZWRUYXNrSWQiOiI0YzM3ZGVlMy1jNzdkLTQ0ZDMtOGQwYi03ZGEwN2FiMmIxYmUiLCJJZCI6IjE2YTQ3NzU2LTc3MWMtNDZhMi1iYjU2LThjNmMxOWFlMDVhOCIsIkltcG9ydElkIjoiNCIsIlRpdGxlIjoiTWlsZXN0b25lIDQiLCJOb3RlIjpudWxsLCJIeXBlcmxpbmsiOnsiJGlkIjoiNTI5IiwiQWRkcmVzcyI6IiIsIlN1YkFkZHJlc3MiOiIifSwiSXNDaGFuZ2VkIjpmYWxzZSwiSXNOZXciOmZhbHNlfV0sIlRhc2tEZWZpbml0aW9uIjp7IiRpZCI6IjUzMCIsIkdyb3VwTmFtZSI6bnVsbCwiU3RhcnREYXRlIjoiMjAyNS0wOS0wNVQwMDowMDowMFoiLCJFbmREYXRlIjoiMjAyNS0xMC0xOVQyMzo1OTowMFoiLCJQZXJjZW50YWdlQ29tcGxldGUiOm51bGwsIlN0eWxlIjp7IiRpZCI6IjUzMSIsIlNoYXBlIjo0LCJTaGFwZVRoaWNrbmVzcyI6MSwiRHVyYXRpb25Gb3JtYXQiOjAsIkluY2x1ZGVOb25Xb3JraW5nRGF5c0luRHVyYXRpb24iOmZhbHNlLCJQZXJjZW50YWdlQ29tcGxldGVTdHlsZSI6eyIkaWQiOiI1MzIiLCJGb250U2V0dGluZ3MiOnsiJGlkIjoiNTMzIiwiRm9udFNpemUiOjEwLCJGb250TmFtZSI6IkNhbGlicmkiLCJJc0JvbGQiOmZhbHNlLCJJc0l0YWxpYyI6ZmFsc2UsIklzVW5kZXJsaW5lZCI6ZmFsc2UsIlBhcmVudFN0eWxlIjpudWxsfSwiQXV0b1NpemUiOjAsIkZvcmVncm91bmQiOnsiJGlkIjoiNTM0IiwiQ29sb3IiOnsiJGlkIjoiNTM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M2IiwiVG9wIjowLjAsIkxlZnQiOjAuMCwiUmlnaHQiOjAuMCwiQm90dG9tIjowLjB9LCJQYWRkaW5nIjp7IiRpZCI6IjUzNyIsIlRvcCI6MC4wLCJMZWZ0IjowLjAsIlJpZ2h0IjowLjAsIkJvdHRvbSI6MC4wfSwiQmFja2dyb3VuZCI6eyIkaWQiOiI1MzgiLCJDb2xvciI6eyIkaWQiOiI1MzkiLCJBIjo4OSwiUiI6MCwiRyI6MCwiQiI6MH19LCJJc1Zpc2libGUiOnRydWUsIldpZHRoIjowLjAsIkhlaWdodCI6MC4wLCJCb3JkZXJTdHlsZSI6eyIkaWQiOiI1NDAiLCJMaW5lQ29sb3IiOm51bGwsIkxpbmVXZWlnaHQiOjAuMCwiTGluZVR5cGUiOjAsIlBhcmVudFN0eWxlIjpudWxsfSwiUGFyZW50U3R5bGUiOm51bGx9LCJEdXJhdGlvblN0eWxlIjp7IiRpZCI6IjU0MSIsIkZvbnRTZXR0aW5ncyI6eyIkaWQiOiI1NDIiLCJGb250U2l6ZSI6OCwiRm9udE5hbWUiOiJTZWdvZSBVSSBTZW1pbGlnaHQiLCJJc0JvbGQiOmZhbHNlLCJJc0l0YWxpYyI6ZmFsc2UsIklzVW5kZXJsaW5lZCI6ZmFsc2UsIlBhcmVudFN0eWxlIjpudWxsfSwiQXV0b1NpemUiOjAsIkZvcmVncm91bmQiOnsiJGlkIjoiNTQzIiwiQ29sb3IiOnsiJGlkIjoiNTQ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0NSIsIlRvcCI6MC4wLCJMZWZ0IjowLjAsIlJpZ2h0IjowLjAsIkJvdHRvbSI6MC4wfSwiUGFkZGluZyI6eyIkaWQiOiI1NDYiLCJUb3AiOjAuMCwiTGVmdCI6MC4wLCJSaWdodCI6MC4wLCJCb3R0b20iOjAuMH0sIkJhY2tncm91bmQiOnsiJGlkIjoiNTQ3IiwiQ29sb3IiOnsiJGlkIjoiNTQ4IiwiQSI6MCwiUiI6MjU1LCJHIjoyNTUsIkIiOjI1NX19LCJJc1Zpc2libGUiOnRydWUsIldpZHRoIjowLjAsIkhlaWdodCI6MC4wLCJCb3JkZXJTdHlsZSI6eyIkaWQiOiI1NDkiLCJMaW5lQ29sb3IiOm51bGwsIkxpbmVXZWlnaHQiOjAuMCwiTGluZVR5cGUiOjAsIlBhcmVudFN0eWxlIjpudWxsfSwiUGFyZW50U3R5bGUiOm51bGx9LCJIb3Jpem9udGFsQ29ubmVjdG9yU3R5bGUiOnsiJGlkIjoiNTUwIiwiTGluZUNvbG9yIjp7IiRpZCI6IjU1MSIsIiR0eXBlIjoiTkxSRS5Db21tb24uRG9tLlNvbGlkQ29sb3JCcnVzaCwgTkxSRS5Db21tb24iLCJDb2xvciI6eyIkaWQiOiI1NTIiLCJBIjoyNTUsIlIiOjIwNCwiRyI6MjA0LCJCIjoyMDR9fSwiTGluZVdlaWdodCI6MS4wLCJMaW5lVHlwZSI6MCwiUGFyZW50U3R5bGUiOm51bGx9LCJWZXJ0aWNhbENvbm5lY3RvclN0eWxlIjp7IiRpZCI6IjU1MyIsIkxpbmVDb2xvciI6eyIkaWQiOiI1NTQiLCIkdHlwZSI6Ik5MUkUuQ29tbW9uLkRvbS5Tb2xpZENvbG9yQnJ1c2gsIE5MUkUuQ29tbW9uIiwiQ29sb3IiOnsiJGlkIjoiNTU1IiwiQSI6MjU1LCJSIjoyMDQsIkciOjIwNCwiQiI6MjA0fX0sIkxpbmVXZWlnaHQiOjAuMCwiTGluZVR5cGUiOjAsIlBhcmVudFN0eWxlIjpudWxsfSwiTWFyZ2luIjpudWxsLCJTdGFydERhdGVQb3NpdGlvbiI6MSwiRW5kRGF0ZVBvc2l0aW9uIjoxLCJEYXRlSXNWaXNpYmxlIjp0cnVlLCJUaXRsZVBvc2l0aW9uIjoyLCJEdXJhdGlvblBvc2l0aW9uIjo0LCJQZXJjZW50YWdlQ29tcGxldGVkUG9zaXRpb24iOjYsIlNwYWNpbmciOjUsIklzQmVsb3dUaW1lYmFuZCI6dHJ1ZSwiUGVyY2VudGFnZUNvbXBsZXRlU2hhcGVPcGFjaXR5IjozNSwiU2hhcGVTdHlsZSI6eyIkaWQiOiI1NTYiLCJNYXJnaW4iOnsiJGlkIjoiNTU3IiwiVG9wIjowLjAsIkxlZnQiOjQuMCwiUmlnaHQiOjQuMCwiQm90dG9tIjowLjB9LCJQYWRkaW5nIjp7IiRpZCI6IjU1OCIsIlRvcCI6MC4wLCJMZWZ0IjowLjAsIlJpZ2h0IjowLjAsIkJvdHRvbSI6MC4wfSwiQmFja2dyb3VuZCI6eyIkaWQiOiI1NTkiLCJDb2xvciI6eyIkaWQiOiI1NjAiLCJBIjoyNTUsIlIiOjE4OCwiRyI6NzEsIkIiOjczfX0sIklzVmlzaWJsZSI6dHJ1ZSwiV2lkdGgiOjE3MC4wLCJIZWlnaHQiOjE2LjAsIkJvcmRlclN0eWxlIjp7IiRpZCI6IjU2MSIsIkxpbmVDb2xvciI6eyIkaWQiOiI1NjIiLCIkdHlwZSI6Ik5MUkUuQ29tbW9uLkRvbS5Tb2xpZENvbG9yQnJ1c2gsIE5MUkUuQ29tbW9uIiwiQ29sb3IiOnsiJGlkIjoiNTYzIiwiQSI6MjU1LCJSIjoyNTUsIkciOjAsIkIiOjB9fSwiTGluZVdlaWdodCI6MC4wLCJMaW5lVHlwZSI6MCwiUGFyZW50U3R5bGUiOm51bGx9LCJQYXJlbnRTdHlsZSI6bnVsbH0sIlRpdGxlU3R5bGUiOnsiJGlkIjoiNTY0IiwiRm9udFNldHRpbmdzIjp7IiRpZCI6IjU2NSIsIkZvbnRTaXplIjoxMiwiRm9udE5hbWUiOiJTZWdvZSBVSSIsIklzQm9sZCI6dHJ1ZSwiSXNJdGFsaWMiOmZhbHNlLCJJc1VuZGVybGluZWQiOmZhbHNlLCJQYXJlbnRTdHlsZSI6bnVsbH0sIkF1dG9TaXplIjoyLCJGb3JlZ3JvdW5kIjp7IiRpZCI6IjU2NiIsIkNvbG9yIjp7IiRpZCI6IjU2NyIsIkEiOjI1NSwiUiI6MjU1LCJHIjoyNTUsIkIiOjI1NX19LCJNYXhXaWR0aCI6MzUuMCwiTWF4SGVpZ2h0IjoiSW5maW5pdHkiLCJTbWFydEZvcmVncm91bmRJc0FjdGl2ZSI6ZmFsc2UsIkhvcml6b250YWxBbGlnbm1lbnQiOjEsIlZlcnRpY2FsQWxpZ25tZW50IjowLCJTbWFydEZvcmVncm91bmQiOm51bGwsIkJhY2tncm91bmRGaWxsVHlwZSI6MCwiTWFyZ2luIjp7IiRpZCI6IjU2OCIsIlRvcCI6MC4wLCJMZWZ0IjowLjAsIlJpZ2h0IjowLjAsIkJvdHRvbSI6MC4wfSwiUGFkZGluZyI6eyIkaWQiOiI1NjkiLCJUb3AiOjAuMCwiTGVmdCI6MC4wLCJSaWdodCI6MC4wLCJCb3R0b20iOjAuMH0sIkJhY2tncm91bmQiOnsiJGlkIjoiNTcwIiwiQ29sb3IiOnsiJGlkIjoiNTcxIiwiQSI6MCwiUiI6MjU1LCJHIjoyNTUsIkIiOjI1NX19LCJJc1Zpc2libGUiOnRydWUsIldpZHRoIjowLjAsIkhlaWdodCI6MC4wLCJCb3JkZXJTdHlsZSI6eyIkaWQiOiI1NzIiLCJMaW5lQ29sb3IiOm51bGwsIkxpbmVXZWlnaHQiOjAuMCwiTGluZVR5cGUiOjAsIlBhcmVudFN0eWxlIjpudWxsfSwiUGFyZW50U3R5bGUiOm51bGx9LCJEYXRlU3R5bGUiOnsiJGlkIjoiNTczIiwiRm9udFNldHRpbmdzIjp7IiRpZCI6IjU3NCIsIkZvbnRTaXplIjo4LCJGb250TmFtZSI6IlNlZ29lIFVJIiwiSXNCb2xkIjpmYWxzZSwiSXNJdGFsaWMiOmZhbHNlLCJJc1VuZGVybGluZWQiOmZhbHNlLCJQYXJlbnRTdHlsZSI6bnVsbH0sIkF1dG9TaXplIjowLCJGb3JlZ3JvdW5kIjp7IiRpZCI6IjU3NSIsIkNvbG9yIjp7IiRpZCI6IjU3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c3IiwiVG9wIjowLjAsIkxlZnQiOjAuMCwiUmlnaHQiOjAuMCwiQm90dG9tIjowLjB9LCJQYWRkaW5nIjp7IiRpZCI6IjU3OCIsIlRvcCI6MC4wLCJMZWZ0IjowLjAsIlJpZ2h0IjowLjAsIkJvdHRvbSI6MC4wfSwiQmFja2dyb3VuZCI6eyIkaWQiOiI1NzkiLCJDb2xvciI6eyIkaWQiOiI1ODAiLCJBIjowLCJSIjoyNTUsIkciOjI1NSwiQiI6MjU1fX0sIklzVmlzaWJsZSI6dHJ1ZSwiV2lkdGgiOjAuMCwiSGVpZ2h0IjowLjAsIkJvcmRlclN0eWxlIjp7IiRpZCI6IjU4MSIsIkxpbmVDb2xvciI6bnVsbCwiTGluZVdlaWdodCI6MC4wLCJMaW5lVHlwZSI6MCwiUGFyZW50U3R5bGUiOm51bGx9LCJQYXJlbnRTdHlsZSI6bnVsbH0sIkRhdGVGb3JtYXQiOnsiJGlkIjoiNTg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4MyIsIkZvcm1hdCI6MCwiSXNWaXNpYmxlIjpmYWxzZSwiTGFzdEtub3duVmlzaWJpbGl0eVN0YXRlIjpmYWxzZX0sIklzVmlzaWJsZSI6dHJ1ZSwiUGFyZW50U3R5bGUiOm51bGx9LCJJbmRleCI6MTAsIlNtYXJ0RHVyYXRpb25BY3RpdmF0ZWQiOmZhbHNlLCJEYXRlRm9ybWF0Ijp7IiRyZWYiOiI1ODIifSwiV2Vla051bWJlcmluZyI6eyIkaWQiOiI1ODQiLCJGb3JtYXQiOjAsIklzVmlzaWJsZSI6ZmFsc2UsIkxhc3RLbm93blZpc2liaWxpdHlTdGF0ZSI6ZmFsc2V9LCJJZCI6IjRjMzdkZWUzLWM3N2QtNDRkMy04ZDBiLTdkYTA3YWIyYjFiZSIsIkltcG9ydElkIjoiMTEiLCJUaXRsZSI6IlRhc2sgNCIsIk5vdGUiOm51bGwsIkh5cGVybGluayI6eyIkaWQiOiI1ODUiLCJBZGRyZXNzIjoiIiwiU3ViQWRkcmVzcyI6IiJ9LCJJc0NoYW5nZWQiOmZhbHNlLCJJc05ldyI6ZmFsc2V9fSx7IiRpZCI6IjU4NiIsIl9hdHRhY2hlZE1pbGVzdG9uZXMiOlt7IiRpZCI6IjU4NyIsIkRhdGUiOiIyMDI1LTExLTE1VDIzOjU5OjAwIiwiU3R5bGUiOnsiJGlkIjoiNTg4IiwiU2hhcGUiOjAsIkNvbm5lY3Rvck1hcmdpbiI6eyIkaWQiOiI1ODkiLCJUb3AiOjAuMCwiTGVmdCI6Mi4wLCJSaWdodCI6Mi4wLCJCb3R0b20iOjAuMH0sIkNvbm5lY3RvclN0eWxlIjp7IiRpZCI6IjU5MCIsIkxpbmVDb2xvciI6eyIkaWQiOiI1OTEiLCIkdHlwZSI6Ik5MUkUuQ29tbW9uLkRvbS5Tb2xpZENvbG9yQnJ1c2gsIE5MUkUuQ29tbW9uIiwiQ29sb3IiOnsiJGlkIjoiNTkyIiwiQSI6MTI3LCJSIjo1NiwiRyI6MTAyLCJCIjo2NX19LCJMaW5lV2VpZ2h0IjoxLjAsIkxpbmVUeXBlIjowLCJQYXJlbnRTdHlsZSI6bnVsbH0sIklzQmVsb3dUaW1lYmFuZCI6dHJ1ZSwiUG9zaXRpb25PblRhc2siOjEsIkhpZGVEYXRlIjpmYWxzZSwiU2hhcGVTaXplIjowLCJTcGFjaW5nIjoyLjAsIlBhZGRpbmciOnsiJGlkIjoiNTkzIiwiVG9wIjo3LjAsIkxlZnQiOjMuMCwiUmlnaHQiOjAuMCwiQm90dG9tIjoyLjB9LCJTaGFwZVN0eWxlIjp7IiRpZCI6IjU5NCIsIk1hcmdpbiI6eyIkaWQiOiI1OTUiLCJUb3AiOjAuMCwiTGVmdCI6MC4wLCJSaWdodCI6MC4wLCJCb3R0b20iOjAuMH0sIlBhZGRpbmciOnsiJGlkIjoiNTk2IiwiVG9wIjowLjAsIkxlZnQiOjAuMCwiUmlnaHQiOjAuMCwiQm90dG9tIjowLjB9LCJCYWNrZ3JvdW5kIjp7IiRpZCI6IjU5NyIsIkNvbG9yIjp7IiRpZCI6IjU5OCIsIkEiOjI1NSwiUiI6NTYsIkciOjEwMiwiQiI6NjV9fSwiSXNWaXNpYmxlIjp0cnVlLCJXaWR0aCI6MTIuMCwiSGVpZ2h0IjoxNC4wLCJCb3JkZXJTdHlsZSI6eyIkaWQiOiI1OTkiLCJMaW5lQ29sb3IiOnsiJGlkIjoiNjAwIiwiJHR5cGUiOiJOTFJFLkNvbW1vbi5Eb20uU29saWRDb2xvckJydXNoLCBOTFJFLkNvbW1vbiIsIkNvbG9yIjp7IiRpZCI6IjYwMSIsIkEiOjI1NSwiUiI6MjU1LCJHIjowLCJCIjowfX0sIkxpbmVXZWlnaHQiOjAuMCwiTGluZVR5cGUiOjAsIlBhcmVudFN0eWxlIjpudWxsfSwiUGFyZW50U3R5bGUiOm51bGx9LCJUaXRsZVN0eWxlIjp7IiRpZCI6IjYwMiIsIkZvbnRTZXR0aW5ncyI6eyIkaWQiOiI2MDMiLCJGb250U2l6ZSI6MTEsIkZvbnROYW1lIjoiU2Vnb2UgVUkgU2VtaWJvbGQiLCJJc0JvbGQiOnRydWUsIklzSXRhbGljIjpmYWxzZSwiSXNVbmRlcmxpbmVkIjpmYWxzZSwiUGFyZW50U3R5bGUiOm51bGx9LCJBdXRvU2l6ZSI6MCwiRm9yZWdyb3VuZCI6eyIkaWQiOiI2MDQiLCJDb2xvciI6eyIkaWQiOiI2MD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jA2IiwiVG9wIjowLjAsIkxlZnQiOjAuMCwiUmlnaHQiOjAuMCwiQm90dG9tIjowLjB9LCJQYWRkaW5nIjp7IiRpZCI6IjYwNyIsIlRvcCI6MC4wLCJMZWZ0IjowLjAsIlJpZ2h0IjowLjAsIkJvdHRvbSI6MC4wfSwiQmFja2dyb3VuZCI6eyIkaWQiOiI2MDgiLCJDb2xvciI6eyIkaWQiOiI2MDkiLCJBIjowLCJSIjoyNTUsIkciOjI1NSwiQiI6MjU1fX0sIklzVmlzaWJsZSI6dHJ1ZSwiV2lkdGgiOjAuMCwiSGVpZ2h0IjowLjAsIkJvcmRlclN0eWxlIjp7IiRpZCI6IjYxMCIsIkxpbmVDb2xvciI6bnVsbCwiTGluZVdlaWdodCI6MC4wLCJMaW5lVHlwZSI6MCwiUGFyZW50U3R5bGUiOm51bGx9LCJQYXJlbnRTdHlsZSI6bnVsbH0sIkRhdGVTdHlsZSI6eyIkaWQiOiI2MTEiLCJGb250U2V0dGluZ3MiOnsiJGlkIjoiNjEyIiwiRm9udFNpemUiOjgsIkZvbnROYW1lIjoiU2Vnb2UgVUkiLCJJc0JvbGQiOmZhbHNlLCJJc0l0YWxpYyI6ZmFsc2UsIklzVW5kZXJsaW5lZCI6ZmFsc2UsIlBhcmVudFN0eWxlIjpudWxsfSwiQXV0b1NpemUiOjAsIkZvcmVncm91bmQiOnsiJGlkIjoiNjEzIiwiQ29sb3IiOnsiJGlkIjoiNjE0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2MTUiLCJUb3AiOjAuMCwiTGVmdCI6MC4wLCJSaWdodCI6MC4wLCJCb3R0b20iOjAuMH0sIlBhZGRpbmciOnsiJGlkIjoiNjE2IiwiVG9wIjowLjAsIkxlZnQiOjAuMCwiUmlnaHQiOjAuMCwiQm90dG9tIjowLjB9LCJCYWNrZ3JvdW5kIjp7IiRpZCI6IjYxNyIsIkNvbG9yIjp7IiRpZCI6IjYxOCIsIkEiOjAsIlIiOjI1NSwiRyI6MjU1LCJCIjoyNTV9fSwiSXNWaXNpYmxlIjp0cnVlLCJXaWR0aCI6MC4wLCJIZWlnaHQiOjAuMCwiQm9yZGVyU3R5bGUiOnsiJGlkIjoiNjE5IiwiTGluZUNvbG9yIjpudWxsLCJMaW5lV2VpZ2h0IjowLjAsIkxpbmVUeXBlIjowLCJQYXJlbnRTdHlsZSI6bnVsbH0sIlBhcmVudFN0eWxlIjpudWxsfSwiRGF0ZUZvcm1hdCI6eyIkaWQiOiI2M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IxIiwiRm9ybWF0IjowLCJJc1Zpc2libGUiOmZhbHNlLCJMYXN0S25vd25WaXNpYmlsaXR5U3RhdGUiOmZhbHNlfSwiSXNWaXNpYmxlIjp0cnVlLCJQYXJlbnRTdHlsZSI6bnVsbH0sIkluZGV4IjoxMiwiUGVyY2VudGFnZUNvbXBsZXRlIjpudWxsLCJQb3NpdGlvbiI6eyJSYXRpbyI6MC4wLCJJc0N1c3RvbSI6ZmFsc2V9LCJEYXRlRm9ybWF0Ijp7IiRyZWYiOiI2MjAifSwiV2Vla051bWJlcmluZyI6eyIkaWQiOiI2MjIiLCJGb3JtYXQiOjAsIklzVmlzaWJsZSI6ZmFsc2UsIkxhc3RLbm93blZpc2liaWxpdHlTdGF0ZSI6ZmFsc2V9LCJSZWxhdGVkVGFza0lkIjoiZWQwMDVkM2MtOWU1Yy00NDQ3LTk2ZDMtNGNmYjA3MzE4YTg0IiwiSWQiOiI4ZmZjYWZmZS04ZDQ1LTRlOGYtYTkwYi03OTExMWRiOTQzYTYiLCJJbXBvcnRJZCI6IjYiLCJUaXRsZSI6Ik1pbGVzdG9uZSA2IiwiTm90ZSI6bnVsbCwiSHlwZXJsaW5rIjp7IiRpZCI6IjYyMyIsIkFkZHJlc3MiOiIiLCJTdWJBZGRyZXNzIjoiIn0sIklzQ2hhbmdlZCI6ZmFsc2UsIklzTmV3IjpmYWxzZX1dLCJUYXNrRGVmaW5pdGlvbiI6eyIkaWQiOiI2MjQiLCJHcm91cE5hbWUiOm51bGwsIlN0YXJ0RGF0ZSI6IjIwMjUtMTEtMDdUMDA6MDA6MDBaIiwiRW5kRGF0ZSI6IjIwMjUtMTItMTFUMjM6NTk6MDBaIiwiUGVyY2VudGFnZUNvbXBsZXRlIjpudWxsLCJTdHlsZSI6eyIkaWQiOiI2MjUiLCJTaGFwZSI6NCwiU2hhcGVUaGlja25lc3MiOjEsIkR1cmF0aW9uRm9ybWF0IjowLCJJbmNsdWRlTm9uV29ya2luZ0RheXNJbkR1cmF0aW9uIjpmYWxzZSwiUGVyY2VudGFnZUNvbXBsZXRlU3R5bGUiOnsiJGlkIjoiNjI2IiwiRm9udFNldHRpbmdzIjp7IiRpZCI6IjYyNyIsIkZvbnRTaXplIjoxMCwiRm9udE5hbWUiOiJDYWxpYnJpIiwiSXNCb2xkIjpmYWxzZSwiSXNJdGFsaWMiOmZhbHNlLCJJc1VuZGVybGluZWQiOmZhbHNlLCJQYXJlbnRTdHlsZSI6bnVsbH0sIkF1dG9TaXplIjowLCJGb3JlZ3JvdW5kIjp7IiRpZCI6IjYyOCIsIkNvbG9yIjp7IiRpZCI6IjYy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zMCIsIlRvcCI6MC4wLCJMZWZ0IjowLjAsIlJpZ2h0IjowLjAsIkJvdHRvbSI6MC4wfSwiUGFkZGluZyI6eyIkaWQiOiI2MzEiLCJUb3AiOjAuMCwiTGVmdCI6MC4wLCJSaWdodCI6MC4wLCJCb3R0b20iOjAuMH0sIkJhY2tncm91bmQiOnsiJGlkIjoiNjMyIiwiQ29sb3IiOnsiJGlkIjoiNjMzIiwiQSI6ODksIlIiOjAsIkciOjAsIkIiOjB9fSwiSXNWaXNpYmxlIjp0cnVlLCJXaWR0aCI6MC4wLCJIZWlnaHQiOjAuMCwiQm9yZGVyU3R5bGUiOnsiJGlkIjoiNjM0IiwiTGluZUNvbG9yIjpudWxsLCJMaW5lV2VpZ2h0IjowLjAsIkxpbmVUeXBlIjowLCJQYXJlbnRTdHlsZSI6bnVsbH0sIlBhcmVudFN0eWxlIjpudWxsfSwiRHVyYXRpb25TdHlsZSI6eyIkaWQiOiI2MzUiLCJGb250U2V0dGluZ3MiOnsiJGlkIjoiNjM2IiwiRm9udFNpemUiOjgsIkZvbnROYW1lIjoiU2Vnb2UgVUkgU2VtaWxpZ2h0IiwiSXNCb2xkIjpmYWxzZSwiSXNJdGFsaWMiOmZhbHNlLCJJc1VuZGVybGluZWQiOmZhbHNlLCJQYXJlbnRTdHlsZSI6bnVsbH0sIkF1dG9TaXplIjowLCJGb3JlZ3JvdW5kIjp7IiRpZCI6IjYzNyIsIkNvbG9yIjp7IiRpZCI6IjYz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MzkiLCJUb3AiOjAuMCwiTGVmdCI6MC4wLCJSaWdodCI6MC4wLCJCb3R0b20iOjAuMH0sIlBhZGRpbmciOnsiJGlkIjoiNjQwIiwiVG9wIjowLjAsIkxlZnQiOjAuMCwiUmlnaHQiOjAuMCwiQm90dG9tIjowLjB9LCJCYWNrZ3JvdW5kIjp7IiRpZCI6IjY0MSIsIkNvbG9yIjp7IiRpZCI6IjY0MiIsIkEiOjAsIlIiOjI1NSwiRyI6MjU1LCJCIjoyNTV9fSwiSXNWaXNpYmxlIjp0cnVlLCJXaWR0aCI6MC4wLCJIZWlnaHQiOjAuMCwiQm9yZGVyU3R5bGUiOnsiJGlkIjoiNjQzIiwiTGluZUNvbG9yIjpudWxsLCJMaW5lV2VpZ2h0IjowLjAsIkxpbmVUeXBlIjowLCJQYXJlbnRTdHlsZSI6bnVsbH0sIlBhcmVudFN0eWxlIjpudWxsfSwiSG9yaXpvbnRhbENvbm5lY3RvclN0eWxlIjp7IiRpZCI6IjY0NCIsIkxpbmVDb2xvciI6eyIkaWQiOiI2NDUiLCIkdHlwZSI6Ik5MUkUuQ29tbW9uLkRvbS5Tb2xpZENvbG9yQnJ1c2gsIE5MUkUuQ29tbW9uIiwiQ29sb3IiOnsiJGlkIjoiNjQ2IiwiQSI6MjU1LCJSIjoyMDQsIkciOjIwNCwiQiI6MjA0fX0sIkxpbmVXZWlnaHQiOjEuMCwiTGluZVR5cGUiOjAsIlBhcmVudFN0eWxlIjpudWxsfSwiVmVydGljYWxDb25uZWN0b3JTdHlsZSI6eyIkaWQiOiI2NDciLCJMaW5lQ29sb3IiOnsiJGlkIjoiNjQ4IiwiJHR5cGUiOiJOTFJFLkNvbW1vbi5Eb20uU29saWRDb2xvckJydXNoLCBOTFJFLkNvbW1vbiIsIkNvbG9yIjp7IiRpZCI6IjY0OSIsIkEiOjI1NSwiUiI6MjA0LCJHIjoyMDQsIkIiOjIwNH1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1LCJJc0JlbG93VGltZWJhbmQiOnRydWUsIlBlcmNlbnRhZ2VDb21wbGV0ZVNoYXBlT3BhY2l0eSI6MzUsIlNoYXBlU3R5bGUiOnsiJGlkIjoiNjUwIiwiTWFyZ2luIjp7IiRpZCI6IjY1MSIsIlRvcCI6MC4wLCJMZWZ0Ijo0LjAsIlJpZ2h0Ijo0LjAsIkJvdHRvbSI6MC4wfSwiUGFkZGluZyI6eyIkaWQiOiI2NTIiLCJUb3AiOjAuMCwiTGVmdCI6MC4wLCJSaWdodCI6MC4wLCJCb3R0b20iOjAuMH0sIkJhY2tncm91bmQiOnsiJGlkIjoiNjUzIiwiQ29sb3IiOnsiJGlkIjoiNjU0IiwiQSI6MjU1LCJSIjoxODgsIkciOjcxLCJCIjo3M319LCJJc1Zpc2libGUiOnRydWUsIldpZHRoIjoxMzIuMCwiSGVpZ2h0IjoxNi4wLCJCb3JkZXJTdHlsZSI6eyIkaWQiOiI2NTUiLCJMaW5lQ29sb3IiOnsiJGlkIjoiNjU2IiwiJHR5cGUiOiJOTFJFLkNvbW1vbi5Eb20uU29saWRDb2xvckJydXNoLCBOTFJFLkNvbW1vbiIsIkNvbG9yIjp7IiRpZCI6IjY1NyIsIkEiOjI1NSwiUiI6MjU1LCJHIjowLCJCIjowfX0sIkxpbmVXZWlnaHQiOjAuMCwiTGluZVR5cGUiOjAsIlBhcmVudFN0eWxlIjpudWxsfSwiUGFyZW50U3R5bGUiOm51bGx9LCJUaXRsZVN0eWxlIjp7IiRpZCI6IjY1OCIsIkZvbnRTZXR0aW5ncyI6eyIkaWQiOiI2NTkiLCJGb250U2l6ZSI6MTIsIkZvbnROYW1lIjoiU2Vnb2UgVUkiLCJJc0JvbGQiOnRydWUsIklzSXRhbGljIjpmYWxzZSwiSXNVbmRlcmxpbmVkIjpmYWxzZSwiUGFyZW50U3R5bGUiOm51bGx9LCJBdXRvU2l6ZSI6MiwiRm9yZWdyb3VuZCI6eyIkaWQiOiI2NjAiLCJDb2xvciI6eyIkaWQiOiI2NjEiLCJBIjoyNTUsIlIiOjI1NSwiRyI6MjU1LCJCIjoyNTV9fSwiTWF4V2lkdGgiOjM1LjAsIk1heEhlaWdodCI6IkluZmluaXR5IiwiU21hcnRGb3JlZ3JvdW5kSXNBY3RpdmUiOmZhbHNlLCJIb3Jpem9udGFsQWxpZ25tZW50IjoxLCJWZXJ0aWNhbEFsaWdubWVudCI6MCwiU21hcnRGb3JlZ3JvdW5kIjpudWxsLCJCYWNrZ3JvdW5kRmlsbFR5cGUiOjAsIk1hcmdpbiI6eyIkaWQiOiI2NjIiLCJUb3AiOjAuMCwiTGVmdCI6MC4wLCJSaWdodCI6MC4wLCJCb3R0b20iOjAuMH0sIlBhZGRpbmciOnsiJGlkIjoiNjYzIiwiVG9wIjowLjAsIkxlZnQiOjAuMCwiUmlnaHQiOjAuMCwiQm90dG9tIjowLjB9LCJCYWNrZ3JvdW5kIjp7IiRpZCI6IjY2NCIsIkNvbG9yIjp7IiRpZCI6IjY2NSIsIkEiOjAsIlIiOjI1NSwiRyI6MjU1LCJCIjoyNTV9fSwiSXNWaXNpYmxlIjp0cnVlLCJXaWR0aCI6MC4wLCJIZWlnaHQiOjAuMCwiQm9yZGVyU3R5bGUiOnsiJGlkIjoiNjY2IiwiTGluZUNvbG9yIjpudWxsLCJMaW5lV2VpZ2h0IjowLjAsIkxpbmVUeXBlIjowLCJQYXJlbnRTdHlsZSI6bnVsbH0sIlBhcmVudFN0eWxlIjpudWxsfSwiRGF0ZVN0eWxlIjp7IiRpZCI6IjY2NyIsIkZvbnRTZXR0aW5ncyI6eyIkaWQiOiI2NjgiLCJGb250U2l6ZSI6OCwiRm9udE5hbWUiOiJTZWdvZSBVSSIsIklzQm9sZCI6ZmFsc2UsIklzSXRhbGljIjpmYWxzZSwiSXNVbmRlcmxpbmVkIjpmYWxzZSwiUGFyZW50U3R5bGUiOm51bGx9LCJBdXRvU2l6ZSI6MCwiRm9yZWdyb3VuZCI6eyIkaWQiOiI2NjkiLCJDb2xvciI6eyIkaWQiOiI2Nz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3MSIsIlRvcCI6MC4wLCJMZWZ0IjowLjAsIlJpZ2h0IjowLjAsIkJvdHRvbSI6MC4wfSwiUGFkZGluZyI6eyIkaWQiOiI2NzIiLCJUb3AiOjAuMCwiTGVmdCI6MC4wLCJSaWdodCI6MC4wLCJCb3R0b20iOjAuMH0sIkJhY2tncm91bmQiOnsiJGlkIjoiNjczIiwiQ29sb3IiOnsiJGlkIjoiNjc0IiwiQSI6MCwiUiI6MjU1LCJHIjoyNTUsIkIiOjI1NX19LCJJc1Zpc2libGUiOnRydWUsIldpZHRoIjowLjAsIkhlaWdodCI6MC4wLCJCb3JkZXJTdHlsZSI6eyIkaWQiOiI2NzUiLCJMaW5lQ29sb3IiOm51bGwsIkxpbmVXZWlnaHQiOjAuMCwiTGluZVR5cGUiOjAsIlBhcmVudFN0eWxlIjpudWxsfSwiUGFyZW50U3R5bGUiOm51bGx9LCJEYXRlRm9ybWF0Ijp7IiRpZCI6IjY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zciLCJGb3JtYXQiOjAsIklzVmlzaWJsZSI6ZmFsc2UsIkxhc3RLbm93blZpc2liaWxpdHlTdGF0ZSI6ZmFsc2V9LCJJc1Zpc2libGUiOnRydWUsIlBhcmVudFN0eWxlIjpudWxsfSwiSW5kZXgiOjExLCJTbWFydER1cmF0aW9uQWN0aXZhdGVkIjpmYWxzZSwiRGF0ZUZvcm1hdCI6eyIkcmVmIjoiNjc2In0sIldlZWtOdW1iZXJpbmciOnsiJGlkIjoiNjc4IiwiRm9ybWF0IjowLCJJc1Zpc2libGUiOmZhbHNlLCJMYXN0S25vd25WaXNpYmlsaXR5U3RhdGUiOmZhbHNlfSwiSWQiOiJlZDAwNWQzYy05ZTVjLTQ0NDctOTZkMy00Y2ZiMDczMThhODQiLCJJbXBvcnRJZCI6IjEzIiwiVGl0bGUiOiJUYXNrIDYiLCJOb3RlIjpudWxsLCJIeXBlcmxpbmsiOnsiJGlkIjoiNjc5IiwiQWRkcmVzcyI6IiIsIlN1YkFkZHJlc3MiOiIifSwiSXNDaGFuZ2VkIjpmYWxzZSwiSXNOZXciOmZhbHNlfX1dLCJfbWlsZXN0b25lcyI6W10sIklkIjoiYjE2YTIzMmEtMWUzYS00ZTY0LWFhZjMtNjQwN2U3OThmOWI3IiwiSXNTaW5nbGVJdGVtUm93IjpmYWxzZX0seyIkaWQiOiI2ODAiLCJfdGFza3MiOlt7IiRpZCI6IjY4MSIsIl9hdHRhY2hlZE1pbGVzdG9uZXMiOltdLCJUYXNrRGVmaW5pdGlvbiI6eyIkaWQiOiI2ODIiLCJHcm91cE5hbWUiOm51bGwsIlN0YXJ0RGF0ZSI6IjIwMjUtMTAtMDRUMDA6MDA6MDBaIiwiRW5kRGF0ZSI6IjIwMjUtMTEtMDdUMjM6NTk6MDBaIiwiUGVyY2VudGFnZUNvbXBsZXRlIjpudWxsLCJTdHlsZSI6eyIkaWQiOiI2ODMiLCJTaGFwZSI6NCwiU2hhcGVUaGlja25lc3MiOjEsIkR1cmF0aW9uRm9ybWF0IjowLCJJbmNsdWRlTm9uV29ya2luZ0RheXNJbkR1cmF0aW9uIjpmYWxzZSwiUGVyY2VudGFnZUNvbXBsZXRlU3R5bGUiOnsiJGlkIjoiNjg0IiwiRm9udFNldHRpbmdzIjp7IiRpZCI6IjY4NSIsIkZvbnRTaXplIjoxMCwiRm9udE5hbWUiOiJDYWxpYnJpIiwiSXNCb2xkIjpmYWxzZSwiSXNJdGFsaWMiOmZhbHNlLCJJc1VuZGVybGluZWQiOmZhbHNlLCJQYXJlbnRTdHlsZSI6bnVsbH0sIkF1dG9TaXplIjowLCJGb3JlZ3JvdW5kIjp7IiRpZCI6IjY4NiIsIkNvbG9yIjp7IiRpZCI6IjY4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4OCIsIlRvcCI6MC4wLCJMZWZ0IjowLjAsIlJpZ2h0IjowLjAsIkJvdHRvbSI6MC4wfSwiUGFkZGluZyI6eyIkaWQiOiI2ODkiLCJUb3AiOjAuMCwiTGVmdCI6MC4wLCJSaWdodCI6MC4wLCJCb3R0b20iOjAuMH0sIkJhY2tncm91bmQiOnsiJGlkIjoiNjkwIiwiQ29sb3IiOnsiJGlkIjoiNjkxIiwiQSI6ODksIlIiOjAsIkciOjAsIkIiOjB9fSwiSXNWaXNpYmxlIjp0cnVlLCJXaWR0aCI6MC4wLCJIZWlnaHQiOjAuMCwiQm9yZGVyU3R5bGUiOnsiJGlkIjoiNjkyIiwiTGluZUNvbG9yIjpudWxsLCJMaW5lV2VpZ2h0IjowLjAsIkxpbmVUeXBlIjowLCJQYXJlbnRTdHlsZSI6bnVsbH0sIlBhcmVudFN0eWxlIjpudWxsfSwiRHVyYXRpb25TdHlsZSI6eyIkaWQiOiI2OTMiLCJGb250U2V0dGluZ3MiOnsiJGlkIjoiNjk0IiwiRm9udFNpemUiOjgsIkZvbnROYW1lIjoiU2Vnb2UgVUkgU2VtaWxpZ2h0IiwiSXNCb2xkIjpmYWxzZSwiSXNJdGFsaWMiOmZhbHNlLCJJc1VuZGVybGluZWQiOmZhbHNlLCJQYXJlbnRTdHlsZSI6bnVsbH0sIkF1dG9TaXplIjowLCJGb3JlZ3JvdW5kIjp7IiRpZCI6IjY5NSIsIkNvbG9yIjp7IiRpZCI6IjY5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OTciLCJUb3AiOjAuMCwiTGVmdCI6MC4wLCJSaWdodCI6MC4wLCJCb3R0b20iOjAuMH0sIlBhZGRpbmciOnsiJGlkIjoiNjk4IiwiVG9wIjowLjAsIkxlZnQiOjAuMCwiUmlnaHQiOjAuMCwiQm90dG9tIjowLjB9LCJCYWNrZ3JvdW5kIjp7IiRpZCI6IjY5OSIsIkNvbG9yIjp7IiRpZCI6IjcwMCIsIkEiOjAsIlIiOjI1NSwiRyI6MjU1LCJCIjoyNTV9fSwiSXNWaXNpYmxlIjp0cnVlLCJXaWR0aCI6MC4wLCJIZWlnaHQiOjAuMCwiQm9yZGVyU3R5bGUiOnsiJGlkIjoiNzAxIiwiTGluZUNvbG9yIjpudWxsLCJMaW5lV2VpZ2h0IjowLjAsIkxpbmVUeXBlIjowLCJQYXJlbnRTdHlsZSI6bnVsbH0sIlBhcmVudFN0eWxlIjpudWxsfSwiSG9yaXpvbnRhbENvbm5lY3RvclN0eWxlIjp7IiRpZCI6IjcwMiIsIkxpbmVDb2xvciI6eyIkaWQiOiI3MDMiLCIkdHlwZSI6Ik5MUkUuQ29tbW9uLkRvbS5Tb2xpZENvbG9yQnJ1c2gsIE5MUkUuQ29tbW9uIiwiQ29sb3IiOnsiJGlkIjoiNzA0IiwiQSI6MjU1LCJSIjoyMDQsIkciOjIwNCwiQiI6MjA0fX0sIkxpbmVXZWlnaHQiOjEuMCwiTGluZVR5cGUiOjAsIlBhcmVudFN0eWxlIjpudWxsfSwiVmVydGljYWxDb25uZWN0b3JTdHlsZSI6eyIkaWQiOiI3MDUiLCJMaW5lQ29sb3IiOnsiJGlkIjoiNzA2IiwiJHR5cGUiOiJOTFJFLkNvbW1vbi5Eb20uU29saWRDb2xvckJydXNoLCBOTFJFLkNvbW1vbiIsIkNvbG9yIjp7IiRpZCI6IjcwNyIsIkEiOjI1NSwiUiI6MjA0LCJHIjoyMDQsIkIiOjIwNH1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1LCJJc0JlbG93VGltZWJhbmQiOnRydWUsIlBlcmNlbnRhZ2VDb21wbGV0ZVNoYXBlT3BhY2l0eSI6MzUsIlNoYXBlU3R5bGUiOnsiJGlkIjoiNzA4IiwiTWFyZ2luIjp7IiRpZCI6IjcwOSIsIlRvcCI6MC4wLCJMZWZ0Ijo0LjAsIlJpZ2h0Ijo0LjAsIkJvdHRvbSI6MC4wfSwiUGFkZGluZyI6eyIkaWQiOiI3MTAiLCJUb3AiOjAuMCwiTGVmdCI6MC4wLCJSaWdodCI6MC4wLCJCb3R0b20iOjAuMH0sIkJhY2tncm91bmQiOnsiJGlkIjoiNzExIiwiQ29sb3IiOnsiJGlkIjoiNzEyIiwiQSI6MjU1LCJSIjoxODgsIkciOjcxLCJCIjo3M319LCJJc1Zpc2libGUiOnRydWUsIldpZHRoIjoxMzIuMCwiSGVpZ2h0IjoxNi4wLCJCb3JkZXJTdHlsZSI6eyIkaWQiOiI3MTMiLCJMaW5lQ29sb3IiOnsiJGlkIjoiNzE0IiwiJHR5cGUiOiJOTFJFLkNvbW1vbi5Eb20uU29saWRDb2xvckJydXNoLCBOTFJFLkNvbW1vbiIsIkNvbG9yIjp7IiRpZCI6IjcxNSIsIkEiOjI1NSwiUiI6MjU1LCJHIjowLCJCIjowfX0sIkxpbmVXZWlnaHQiOjAuMCwiTGluZVR5cGUiOjAsIlBhcmVudFN0eWxlIjpudWxsfSwiUGFyZW50U3R5bGUiOm51bGx9LCJUaXRsZVN0eWxlIjp7IiRpZCI6IjcxNiIsIkZvbnRTZXR0aW5ncyI6eyIkaWQiOiI3MTciLCJGb250U2l6ZSI6MTIsIkZvbnROYW1lIjoiU2Vnb2UgVUkiLCJJc0JvbGQiOnRydWUsIklzSXRhbGljIjpmYWxzZSwiSXNVbmRlcmxpbmVkIjpmYWxzZSwiUGFyZW50U3R5bGUiOm51bGx9LCJBdXRvU2l6ZSI6MiwiRm9yZWdyb3VuZCI6eyIkaWQiOiI3MTgiLCJDb2xvciI6eyIkaWQiOiI3MTkiLCJBIjoyNTUsIlIiOjI1NSwiRyI6MjU1LCJCIjoyNTV9fSwiTWF4V2lkdGgiOjM1LjAsIk1heEhlaWdodCI6IkluZmluaXR5IiwiU21hcnRGb3JlZ3JvdW5kSXNBY3RpdmUiOmZhbHNlLCJIb3Jpem9udGFsQWxpZ25tZW50IjoxLCJWZXJ0aWNhbEFsaWdubWVudCI6MCwiU21hcnRGb3JlZ3JvdW5kIjpudWxsLCJCYWNrZ3JvdW5kRmlsbFR5cGUiOjAsIk1hcmdpbiI6eyIkaWQiOiI3MjAiLCJUb3AiOjAuMCwiTGVmdCI6MC4wLCJSaWdodCI6MC4wLCJCb3R0b20iOjAuMH0sIlBhZGRpbmciOnsiJGlkIjoiNzIxIiwiVG9wIjowLjAsIkxlZnQiOjAuMCwiUmlnaHQiOjAuMCwiQm90dG9tIjowLjB9LCJCYWNrZ3JvdW5kIjp7IiRpZCI6IjcyMiIsIkNvbG9yIjp7IiRpZCI6IjcyMyIsIkEiOjAsIlIiOjI1NSwiRyI6MjU1LCJCIjoyNTV9fSwiSXNWaXNpYmxlIjp0cnVlLCJXaWR0aCI6MC4wLCJIZWlnaHQiOjAuMCwiQm9yZGVyU3R5bGUiOnsiJGlkIjoiNzI0IiwiTGluZUNvbG9yIjpudWxsLCJMaW5lV2VpZ2h0IjowLjAsIkxpbmVUeXBlIjowLCJQYXJlbnRTdHlsZSI6bnVsbH0sIlBhcmVudFN0eWxlIjpudWxsfSwiRGF0ZVN0eWxlIjp7IiRpZCI6IjcyNSIsIkZvbnRTZXR0aW5ncyI6eyIkaWQiOiI3MjYiLCJGb250U2l6ZSI6OCwiRm9udE5hbWUiOiJTZWdvZSBVSSIsIklzQm9sZCI6ZmFsc2UsIklzSXRhbGljIjpmYWxzZSwiSXNVbmRlcmxpbmVkIjpmYWxzZSwiUGFyZW50U3R5bGUiOm51bGx9LCJBdXRvU2l6ZSI6MCwiRm9yZWdyb3VuZCI6eyIkaWQiOiI3MjciLCJDb2xvciI6eyIkaWQiOiI3M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yOSIsIlRvcCI6MC4wLCJMZWZ0IjowLjAsIlJpZ2h0IjowLjAsIkJvdHRvbSI6MC4wfSwiUGFkZGluZyI6eyIkaWQiOiI3MzAiLCJUb3AiOjAuMCwiTGVmdCI6MC4wLCJSaWdodCI6MC4wLCJCb3R0b20iOjAuMH0sIkJhY2tncm91bmQiOnsiJGlkIjoiNzMxIiwiQ29sb3IiOnsiJGlkIjoiNzMyIiwiQSI6MCwiUiI6MjU1LCJHIjoyNTUsIkIiOjI1NX19LCJJc1Zpc2libGUiOnRydWUsIldpZHRoIjowLjAsIkhlaWdodCI6MC4wLCJCb3JkZXJTdHlsZSI6eyIkaWQiOiI3MzMiLCJMaW5lQ29sb3IiOm51bGwsIkxpbmVXZWlnaHQiOjAuMCwiTGluZVR5cGUiOjAsIlBhcmVudFN0eWxlIjpudWxsfSwiUGFyZW50U3R5bGUiOm51bGx9LCJEYXRlRm9ybWF0Ijp7IiRpZCI6Ijc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zUiLCJGb3JtYXQiOjAsIklzVmlzaWJsZSI6ZmFsc2UsIkxhc3RLbm93blZpc2liaWxpdHlTdGF0ZSI6ZmFsc2V9LCJJc1Zpc2libGUiOnRydWUsIlBhcmVudFN0eWxlIjpudWxsfSwiSW5kZXgiOjE0LCJTbWFydER1cmF0aW9uQWN0aXZhdGVkIjpmYWxzZSwiRGF0ZUZvcm1hdCI6eyIkcmVmIjoiNzM0In0sIldlZWtOdW1iZXJpbmciOnsiJGlkIjoiNzM2IiwiRm9ybWF0IjowLCJJc1Zpc2libGUiOmZhbHNlLCJMYXN0S25vd25WaXNpYmlsaXR5U3RhdGUiOmZhbHNlfSwiSWQiOiIzMmRiZDQzMC0zNDQ0LTQ2OTktOTI2YS1kODBkZDZmMmQ4ODkiLCJJbXBvcnRJZCI6IjEyIiwiVGl0bGUiOiJUYXNrIDUiLCJOb3RlIjpudWxsLCJIeXBlcmxpbmsiOnsiJGlkIjoiNzM3IiwiQWRkcmVzcyI6IiIsIlN1YkFkZHJlc3MiOiIifSwiSXNDaGFuZ2VkIjpmYWxzZSwiSXNOZXciOmZhbHNlfX1dLCJfbWlsZXN0b25lcyI6W10sIklkIjoiMDAwMDAwMDAtMDAwMC0wMDAwLTAwMDAtMDAwMDAwMDAwMDAwIiwiSXNTaW5nbGVJdGVtUm93Ijp0cnVlfV0sIkluZGV4Ijo5LCJJZCI6ImFlNWE4ODY5LWQzNTItNGRhNC1hMzcxLWJmMjgxNDhiMTdlNCIsIkhlYWRlclRleHQiOiIiLCJJc0RlZmF1bHQiOnRydWUsIlN0eWxlIjp7IiRpZCI6IjczOCIsIkhlYWRlclN0eWxlIjp7IiRpZCI6IjczOSIsIlRleHRTdHlsZSI6eyIkaWQiOiI3NDAiLCJGb250U2V0dGluZ3MiOnsiJGlkIjoiNzQxIiwiRm9udFNpemUiOjExLCJGb250TmFtZSI6IkNhbGlicmkiLCJJc0JvbGQiOmZhbHNlLCJJc0l0YWxpYyI6ZmFsc2UsIklzVW5kZXJsaW5lZCI6ZmFsc2UsIlBhcmVudFN0eWxlIjpudWxsfSwiQXV0b1NpemUiOjIsIkZvcmVncm91bmQiOnsiJGlkIjoiNzQyIiwiQ29sb3IiOnsiJGlkIjoiNzQzIiwiQSI6MjU1LCJSIjowLCJHIjowLCJCIjowfX0sIk1heFdpZHRoIjowLjAsIk1heEhlaWdodCI6IkluZmluaXR5IiwiU21hcnRGb3JlZ3JvdW5kSXNBY3RpdmUiOmZhbHNlLCJIb3Jpem9udGFsQWxpZ25tZW50IjowLCJWZXJ0aWNhbEFsaWdubWVudCI6MCwiU21hcnRGb3JlZ3JvdW5kIjpudWxsLCJCYWNrZ3JvdW5kRmlsbFR5cGUiOjAsIk1hcmdpbiI6eyIkaWQiOiI3NDQiLCJUb3AiOjAuMCwiTGVmdCI6MC4wLCJSaWdodCI6MC4wLCJCb3R0b20iOjAuMH0sIlBhZGRpbmciOnsiJGlkIjoiNzQ1IiwiVG9wIjowLjAsIkxlZnQiOjAuMCwiUmlnaHQiOjAuMCwiQm90dG9tIjowLjB9LCJCYWNrZ3JvdW5kIjp7IiRpZCI6Ijc0NiIsIkNvbG9yIjp7IiRpZCI6Ijc0NyIsIkEiOjAsIlIiOjI1NSwiRyI6MjU1LCJCIjoyNTV9fSwiSXNWaXNpYmxlIjp0cnVlLCJXaWR0aCI6MC4wLCJIZWlnaHQiOjAuMCwiQm9yZGVyU3R5bGUiOm51bGwsIlBhcmVudFN0eWxlIjpudWxsfSwiUmVjdGFuZ2xlU3R5bGUiOnsiJGlkIjoiNzQ4IiwiTWFyZ2luIjp7IiRpZCI6Ijc0OSIsIlRvcCI6MC4wLCJMZWZ0IjowLjAsIlJpZ2h0IjowLjAsIkJvdHRvbSI6MC4wfSwiUGFkZGluZyI6eyIkaWQiOiI3NTAiLCJUb3AiOjAuMCwiTGVmdCI6MC4wLCJSaWdodCI6MC4wLCJCb3R0b20iOjAuMH0sIkJhY2tncm91bmQiOnsiJGlkIjoiNzUxIiwiQ29sb3IiOnsiJGlkIjoiNzUyIiwiQSI6NjMsIlIiOjE4OCwiRyI6NzEsIkIiOjczfX0sIklzVmlzaWJsZSI6dHJ1ZSwiV2lkdGgiOjAuMCwiSGVpZ2h0IjowLjAsIkJvcmRlclN0eWxlIjp7IiRpZCI6Ijc1MyIsIkxpbmVDb2xvciI6eyIkaWQiOiI3NTQiLCIkdHlwZSI6Ik5MUkUuQ29tbW9uLkRvbS5Tb2xpZENvbG9yQnJ1c2gsIE5MUkUuQ29tbW9uIiwiQ29sb3IiOnsiJGlkIjoiNzU1IiwiQSI6MjU1LCJSIjoyNTUsIkciOjAsIkIiOjB9fSwiTGluZVdlaWdodCI6MC4wLCJMaW5lVHlwZSI6MCwiUGFyZW50U3R5bGUiOm51bGx9LCJQYXJlbnRTdHlsZSI6bnVsbH0sIk1hcmdpbiI6eyIkaWQiOiI3NTYiLCJUb3AiOjAuMCwiTGVmdCI6MC4wLCJSaWdodCI6MC4wLCJCb3R0b20iOjAuMH0sIlBhZGRpbmciOnsiJGlkIjoiNzU3IiwiVG9wIjowLjAsIkxlZnQiOjAuMCwiUmlnaHQiOjAuMCwiQm90dG9tIjowLjB9LCJCYWNrZ3JvdW5kIjpudWxsLCJJc1Zpc2libGUiOnRydWUsIldpZHRoIjowLjAsIkhlaWdodCI6MC4wLCJCb3JkZXJTdHlsZSI6bnVsbCwiUGFyZW50U3R5bGUiOm51bGx9LCJCYWNrZ3JvdW5kU3R5bGUiOnsiJGlkIjoiNzU4IiwiTWFyZ2luIjp7IiRpZCI6Ijc1OSIsIlRvcCI6MC4wLCJMZWZ0IjowLjAsIlJpZ2h0IjowLjAsIkJvdHRvbSI6MC4wfSwiUGFkZGluZyI6eyIkaWQiOiI3NjAiLCJUb3AiOjAuMCwiTGVmdCI6MC4wLCJSaWdodCI6MC4wLCJCb3R0b20iOjAuMH0sIkJhY2tncm91bmQiOnsiJGlkIjoiNzYxIiwiQ29sb3IiOnsiJGlkIjoiNzYyIiwiQSI6NTEsIlIiOjE4OCwiRyI6NzEsIkIiOjczfX0sIklzVmlzaWJsZSI6dHJ1ZSwiV2lkdGgiOjAuMCwiSGVpZ2h0IjowLjAsIkJvcmRlclN0eWxlIjp7IiRpZCI6Ijc2MyIsIkxpbmVDb2xvciI6eyIkaWQiOiI3NjQiLCIkdHlwZSI6Ik5MUkUuQ29tbW9uLkRvbS5Tb2xpZENvbG9yQnJ1c2gsIE5MUkUuQ29tbW9uIiwiQ29sb3IiOnsiJGlkIjoiNzY1IiwiQSI6MjU1LCJSIjoyMzQsIkciOjIyLCJCIjozMH19LCJMaW5lV2VpZ2h0IjowLjAsIkxpbmVUeXBlIjowLCJQYXJlbnRTdHlsZSI6bnVsbH0sIlBhcmVudFN0eWxlIjpudWxsfSwiTWFyZ2luIjp7IiRpZCI6Ijc2NiIsIlRvcCI6MC4wLCJMZWZ0IjowLjAsIlJpZ2h0IjowLjAsIkJvdHRvbSI6MC4wfSwiUGFkZGluZyI6eyIkaWQiOiI3NjciLCJUb3AiOjAuMCwiTGVmdCI6MC4wLCJSaWdodCI6MC4wLCJCb3R0b20iOjAuMH0sIklzVmlzaWJsZSI6dHJ1ZSwiV2lkdGgiOjAuMCwiSGVpZ2h0IjowLjAsIkJvcmRlclN0eWxlIjp7IiRpZCI6Ijc2OCIsIkxpbmVDb2xvciI6bnVsbCwiTGluZVdlaWdodCI6MC4wLCJMaW5lVHlwZSI6MCwiUGFyZW50U3R5bGUiOm51bGx9LCJQYXJlbnRTdHlsZSI6bnVsbH19XSwiSWQiOiJhOGYwNGNkZS04ODUyLTQ2YTMtODY2Ni1lYjhlOGQ2OTQwYjEiLCJJbmRleCI6OSwiSGVhZGVyVGV4dCI6IlBoYXNlIDIiLCJTdHlsZSI6eyIkaWQiOiI3NjkiLCJTdHlsZUlkIjoiMDAwMDAwMDAtMDAwMC0wMDAwLTAwMDAtMDAwMDAwMDAwMDAwIiwiSGVhZGVyU3R5bGUiOnsiJGlkIjoiNzcwIiwiVGV4dElzVmVydGljYWwiOnRydWUsIlRleHRTdHlsZSI6eyIkaWQiOiI3NzEiLCJGb250U2V0dGluZ3MiOnsiJGlkIjoiNzcyIiwiRm9udFNpemUiOjE2LCJGb250TmFtZSI6IlNlZ29lIFVJIFNlbWlib2xkIiwiSXNCb2xkIjpmYWxzZSwiSXNJdGFsaWMiOmZhbHNlLCJJc1VuZGVybGluZWQiOmZhbHNlLCJQYXJlbnRTdHlsZSI6bnVsbH0sIkF1dG9TaXplIjoyLCJGb3JlZ3JvdW5kIjp7IiRpZCI6Ijc3MyIsIkNvbG9yIjp7IiRpZCI6Ijc3NCIsIkEiOjI1NSwiUiI6MjQyLCJHIjoyMzIsIkIiOjIwN319LCJNYXhXaWR0aCI6IkluZmluaXR5IiwiTWF4SGVpZ2h0IjoiSW5maW5pdHkiLCJTbWFydEZvcmVncm91bmRJc0FjdGl2ZSI6ZmFsc2UsIkhvcml6b250YWxBbGlnbm1lbnQiOjAsIlZlcnRpY2FsQWxpZ25tZW50IjowLCJTbWFydEZvcmVncm91bmQiOm51bGwsIkJhY2tncm91bmRGaWxsVHlwZSI6MCwiTWFyZ2luIjp7IiRpZCI6Ijc3NSIsIlRvcCI6MC4wLCJMZWZ0IjowLjAsIlJpZ2h0IjowLjAsIkJvdHRvbSI6MC4wfSwiUGFkZGluZyI6eyIkaWQiOiI3NzYiLCJUb3AiOjAuMCwiTGVmdCI6MC4wLCJSaWdodCI6MC4wLCJCb3R0b20iOjAuMH0sIkJhY2tncm91bmQiOnsiJGlkIjoiNzc3IiwiQ29sb3IiOnsiJGlkIjoiNzc4IiwiQSI6MCwiUiI6MjU1LCJHIjoyNTUsIkIiOjI1NX19LCJJc1Zpc2libGUiOnRydWUsIldpZHRoIjowLjAsIkhlaWdodCI6MC4wLCJCb3JkZXJTdHlsZSI6bnVsbCwiUGFyZW50U3R5bGUiOm51bGx9LCJSZWN0YW5nbGVTdHlsZSI6eyIkaWQiOiI3NzkiLCJNYXJnaW4iOnsiJGlkIjoiNzgwIiwiVG9wIjowLjAsIkxlZnQiOjAuMCwiUmlnaHQiOjAuMCwiQm90dG9tIjowLjB9LCJQYWRkaW5nIjp7IiRpZCI6Ijc4MSIsIlRvcCI6MC4wLCJMZWZ0IjowLjAsIlJpZ2h0IjowLjAsIkJvdHRvbSI6MC4wfSwiQmFja2dyb3VuZCI6eyIkaWQiOiI3ODIiLCJDb2xvciI6eyIkaWQiOiI3ODMiLCJBIjoyNTUsIlIiOjE4OCwiRyI6NzEsIkIiOjczfX0sIklzVmlzaWJsZSI6dHJ1ZSwiV2lkdGgiOjAuMCwiSGVpZ2h0IjowLjAsIkJvcmRlclN0eWxlIjp7IiRpZCI6Ijc4NCIsIkxpbmVDb2xvciI6eyIkaWQiOiI3ODUiLCIkdHlwZSI6Ik5MUkUuQ29tbW9uLkRvbS5Tb2xpZENvbG9yQnJ1c2gsIE5MUkUuQ29tbW9uIiwiQ29sb3IiOnsiJGlkIjoiNzg2IiwiQSI6MjU1LCJSIjoyNTUsIkciOjAsIkIiOjB9fSwiTGluZVdlaWdodCI6MC4wLCJMaW5lVHlwZSI6MCwiUGFyZW50U3R5bGUiOm51bGx9LCJQYXJlbnRTdHlsZSI6bnVsbH0sIk1hcmdpbiI6eyIkaWQiOiI3ODciLCJUb3AiOjAuMCwiTGVmdCI6MC4wLCJSaWdodCI6MC4wLCJCb3R0b20iOjAuMH0sIlBhZGRpbmciOnsiJGlkIjoiNzg4IiwiVG9wIjowLjAsIkxlZnQiOjAuMCwiUmlnaHQiOjAuMCwiQm90dG9tIjowLjB9LCJCYWNrZ3JvdW5kIjpudWxsLCJJc1Zpc2libGUiOnRydWUsIldpZHRoIjowLjAsIkhlaWdodCI6MC4wLCJCb3JkZXJTdHlsZSI6bnVsbCwiUGFyZW50U3R5bGUiOm51bGx9LCJCYWNrZ3JvdW5kU3R5bGUiOnsiJGlkIjoiNzg5IiwiTWFyZ2luIjp7IiRpZCI6Ijc5MCIsIlRvcCI6MC4wLCJMZWZ0IjowLjAsIlJpZ2h0IjowLjAsIkJvdHRvbSI6MC4wfSwiUGFkZGluZyI6eyIkaWQiOiI3OTEiLCJUb3AiOjAuMCwiTGVmdCI6MC4wLCJSaWdodCI6MC4wLCJCb3R0b20iOjAuMH0sIkJhY2tncm91bmQiOnsiJGlkIjoiNzkyIiwiQ29sb3IiOnsiJGlkIjoiNzkzIiwiQSI6NTEsIlIiOjE4OCwiRyI6NzEsIkIiOjczfX0sIklzVmlzaWJsZSI6dHJ1ZSwiV2lkdGgiOjAuMCwiSGVpZ2h0IjowLjAsIkJvcmRlclN0eWxlIjp7IiRpZCI6Ijc5NCIsIkxpbmVDb2xvciI6eyIkaWQiOiI3OTUiLCIkdHlwZSI6Ik5MUkUuQ29tbW9uLkRvbS5Tb2xpZENvbG9yQnJ1c2gsIE5MUkUuQ29tbW9uIiwiQ29sb3IiOnsiJGlkIjoiNzk2IiwiQSI6MjU1LCJSIjoxODgsIkciOjcxLCJCIjo3M319LCJMaW5lV2VpZ2h0IjowLjAsIkxpbmVUeXBlIjowLCJQYXJlbnRTdHlsZSI6bnVsbH0sIlBhcmVudFN0eWxlIjpudWxsfSwiSXNBYm92ZVRpbWViYW5kIjpmYWxzZSwiU3BhY2luZyI6NSwiRGVmYXVsdFN3aW1sYW5lVGFza1N0eWxlIjp7IiRpZCI6Ijc5NyIsIiR0eXBlIjoiTkxSRS5Db21tb24uRG9tLlN0eWxlcy5FeHBsaWNpdFNldGFibGVUYXNrU3R5bGUsIE5MUkUuQ29tbW9uIiwiU2hhcGUiOjQsIlNoYXBlVGhpY2tuZXNzIjoxLCJEdXJhdGlvbkZvcm1hdCI6MCwiSW5jbHVkZU5vbldvcmtpbmdEYXlzSW5EdXJhdGlvbiI6ZmFsc2UsIlBlcmNlbnRhZ2VDb21wbGV0ZVN0eWxlIjp7IiRpZCI6Ijc5OCIsIkZvbnRTZXR0aW5ncyI6eyIkaWQiOiI3OTkiLCJGb250U2l6ZSI6MTAsIkZvbnROYW1lIjoiQ2FsaWJyaSIsIklzQm9sZCI6ZmFsc2UsIklzSXRhbGljIjpmYWxzZSwiSXNVbmRlcmxpbmVkIjpmYWxzZSwiUGFyZW50U3R5bGUiOm51bGx9LCJBdXRvU2l6ZSI6MCwiRm9yZWdyb3VuZCI6eyIkaWQiOiI4MDAiLCJDb2xvciI6eyIkaWQiOiI4M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MDIiLCJUb3AiOjAuMCwiTGVmdCI6MC4wLCJSaWdodCI6MC4wLCJCb3R0b20iOjAuMH0sIlBhZGRpbmciOnsiJGlkIjoiODAzIiwiVG9wIjowLjAsIkxlZnQiOjAuMCwiUmlnaHQiOjAuMCwiQm90dG9tIjowLjB9LCJCYWNrZ3JvdW5kIjp7IiRpZCI6IjgwNCIsIkNvbG9yIjp7IiRpZCI6IjgwNSIsIkEiOjg5LCJSIjowLCJHIjowLCJCIjowfX0sIklzVmlzaWJsZSI6dHJ1ZSwiV2lkdGgiOjAuMCwiSGVpZ2h0IjowLjAsIkJvcmRlclN0eWxlIjp7IiRpZCI6IjgwNiIsIkxpbmVDb2xvciI6bnVsbCwiTGluZVdlaWdodCI6MC4wLCJMaW5lVHlwZSI6MCwiUGFyZW50U3R5bGUiOm51bGx9LCJQYXJlbnRTdHlsZSI6bnVsbH0sIkR1cmF0aW9uU3R5bGUiOnsiJGlkIjoiODA3IiwiRm9udFNldHRpbmdzIjp7IiRpZCI6IjgwOCIsIkZvbnRTaXplIjo4LCJGb250TmFtZSI6IlNlZ29lIFVJIFNlbWlsaWdodCIsIklzQm9sZCI6ZmFsc2UsIklzSXRhbGljIjpmYWxzZSwiSXNVbmRlcmxpbmVkIjpmYWxzZSwiUGFyZW50U3R5bGUiOm51bGx9LCJBdXRvU2l6ZSI6MCwiRm9yZWdyb3VuZCI6eyIkaWQiOiI4MDkiLCJDb2xvciI6eyIkaWQiOiI4MT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ExIiwiVG9wIjowLjAsIkxlZnQiOjAuMCwiUmlnaHQiOjAuMCwiQm90dG9tIjowLjB9LCJQYWRkaW5nIjp7IiRpZCI6IjgxMiIsIlRvcCI6MC4wLCJMZWZ0IjowLjAsIlJpZ2h0IjowLjAsIkJvdHRvbSI6MC4wfSwiQmFja2dyb3VuZCI6eyIkaWQiOiI4MTMiLCJDb2xvciI6eyIkaWQiOiI4MTQiLCJBIjowLCJSIjoyNTUsIkciOjI1NSwiQiI6MjU1fX0sIklzVmlzaWJsZSI6dHJ1ZSwiV2lkdGgiOjAuMCwiSGVpZ2h0IjowLjAsIkJvcmRlclN0eWxlIjp7IiRpZCI6IjgxNSIsIkxpbmVDb2xvciI6bnVsbCwiTGluZVdlaWdodCI6MC4wLCJMaW5lVHlwZSI6MCwiUGFyZW50U3R5bGUiOm51bGx9LCJQYXJlbnRTdHlsZSI6bnVsbH0sIkhvcml6b250YWxDb25uZWN0b3JTdHlsZSI6eyIkaWQiOiI4MTYiLCJMaW5lQ29sb3IiOnsiJGlkIjoiODE3IiwiJHR5cGUiOiJOTFJFLkNvbW1vbi5Eb20uU29saWRDb2xvckJydXNoLCBOTFJFLkNvbW1vbiIsIkNvbG9yIjp7IiRpZCI6IjgxOCIsIkEiOjI1NSwiUiI6MjA0LCJHIjoyMDQsIkIiOjIwNH19LCJMaW5lV2VpZ2h0IjoxLjAsIkxpbmVUeXBlIjowLCJQYXJlbnRTdHlsZSI6bnVsbH0sIlZlcnRpY2FsQ29ubmVjdG9yU3R5bGUiOnsiJGlkIjoiODE5IiwiTGluZUNvbG9yIjp7IiRpZCI6IjgyMCIsIiR0eXBlIjoiTkxSRS5Db21tb24uRG9tLlNvbGlkQ29sb3JCcnVzaCwgTkxSRS5Db21tb24iLCJDb2xvciI6eyIkaWQiOiI4MjEiLCJBIjoyNTUsIlIiOjIwNCwiRyI6MjA0LCJCIjoyMDR9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NSwiSXNCZWxvd1RpbWViYW5kIjp0cnVlLCJQZXJjZW50YWdlQ29tcGxldGVTaGFwZU9wYWNpdHkiOjM1LCJTaGFwZVN0eWxlIjp7IiRpZCI6IjgyMiIsIk1hcmdpbiI6eyIkaWQiOiI4MjMiLCJUb3AiOjAuMCwiTGVmdCI6NC4wLCJSaWdodCI6NC4wLCJCb3R0b20iOjAuMH0sIlBhZGRpbmciOnsiJGlkIjoiODI0IiwiVG9wIjowLjAsIkxlZnQiOjAuMCwiUmlnaHQiOjAuMCwiQm90dG9tIjowLjB9LCJCYWNrZ3JvdW5kIjp7IiRpZCI6IjgyNSIsIkNvbG9yIjp7IiRpZCI6IjgyNiIsIkEiOjI1NSwiUiI6MTg4LCJHIjo3MSwiQiI6NzN9fSwiSXNWaXNpYmxlIjp0cnVlLCJXaWR0aCI6MTcwLjAsIkhlaWdodCI6MTYuMCwiQm9yZGVyU3R5bGUiOnsiJGlkIjoiODI3IiwiTGluZUNvbG9yIjp7IiRpZCI6IjgyOCIsIiR0eXBlIjoiTkxSRS5Db21tb24uRG9tLlNvbGlkQ29sb3JCcnVzaCwgTkxSRS5Db21tb24iLCJDb2xvciI6eyIkaWQiOiI4MjkiLCJBIjoyNTUsIlIiOjIzNCwiRyI6MjIsIkIiOjMwfX0sIkxpbmVXZWlnaHQiOjAuMCwiTGluZVR5cGUiOjAsIlBhcmVudFN0eWxlIjpudWxsfSwiUGFyZW50U3R5bGUiOm51bGx9LCJUaXRsZVN0eWxlIjp7IiRpZCI6IjgzMCIsIkZvbnRTZXR0aW5ncyI6eyIkaWQiOiI4MzEiLCJGb250U2l6ZSI6MTIsIkZvbnROYW1lIjoiU2Vnb2UgVUkiLCJJc0JvbGQiOnRydWUsIklzSXRhbGljIjpmYWxzZSwiSXNVbmRlcmxpbmVkIjpmYWxzZSwiUGFyZW50U3R5bGUiOm51bGx9LCJBdXRvU2l6ZSI6MCwiRm9yZWdyb3VuZCI6eyIkaWQiOiI4MzIiLCJDb2xvciI6eyIkaWQiOiI4Mz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ODM0IiwiVG9wIjowLjAsIkxlZnQiOjAuMCwiUmlnaHQiOjAuMCwiQm90dG9tIjowLjB9LCJQYWRkaW5nIjp7IiRpZCI6IjgzNSIsIlRvcCI6MC4wLCJMZWZ0IjowLjAsIlJpZ2h0IjowLjAsIkJvdHRvbSI6MC4wfSwiQmFja2dyb3VuZCI6eyIkaWQiOiI4MzYiLCJDb2xvciI6eyIkaWQiOiI4MzciLCJBIjowLCJSIjoyNTUsIkciOjI1NSwiQiI6MjU1fX0sIklzVmlzaWJsZSI6dHJ1ZSwiV2lkdGgiOjAuMCwiSGVpZ2h0IjowLjAsIkJvcmRlclN0eWxlIjp7IiRpZCI6IjgzOCIsIkxpbmVDb2xvciI6bnVsbCwiTGluZVdlaWdodCI6MC4wLCJMaW5lVHlwZSI6MCwiUGFyZW50U3R5bGUiOm51bGx9LCJQYXJlbnRTdHlsZSI6bnVsbH0sIkRhdGVTdHlsZSI6eyIkaWQiOiI4MzkiLCJGb250U2V0dGluZ3MiOnsiJGlkIjoiODQwIiwiRm9udFNpemUiOjgsIkZvbnROYW1lIjoiU2Vnb2UgVUkiLCJJc0JvbGQiOmZhbHNlLCJJc0l0YWxpYyI6ZmFsc2UsIklzVW5kZXJsaW5lZCI6ZmFsc2UsIlBhcmVudFN0eWxlIjpudWxsfSwiQXV0b1NpemUiOjAsIkZvcmVncm91bmQiOnsiJGlkIjoiODQxIiwiQ29sb3IiOnsiJGlkIjoiODQ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DMiLCJUb3AiOjAuMCwiTGVmdCI6MC4wLCJSaWdodCI6MC4wLCJCb3R0b20iOjAuMH0sIlBhZGRpbmciOnsiJGlkIjoiODQ0IiwiVG9wIjowLjAsIkxlZnQiOjAuMCwiUmlnaHQiOjAuMCwiQm90dG9tIjowLjB9LCJCYWNrZ3JvdW5kIjp7IiRpZCI6Ijg0NSIsIkNvbG9yIjp7IiRpZCI6Ijg0NiIsIkEiOjAsIlIiOjI1NSwiRyI6MjU1LCJCIjoyNTV9fSwiSXNWaXNpYmxlIjp0cnVlLCJXaWR0aCI6MC4wLCJIZWlnaHQiOjAuMCwiQm9yZGVyU3R5bGUiOnsiJGlkIjoiODQ3IiwiTGluZUNvbG9yIjpudWxsLCJMaW5lV2VpZ2h0IjowLjAsIkxpbmVUeXBlIjowLCJQYXJlbnRTdHlsZSI6bnVsbH0sIlBhcmVudFN0eWxlIjpudWxsfSwiRGF0ZUZvcm1hdCI6eyIkaWQiOiI4N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Q5IiwiRm9ybWF0IjowLCJJc1Zpc2libGUiOmZhbHNlLCJMYXN0S25vd25WaXNpYmlsaXR5U3RhdGUiOmZhbHNlfSwiSXNWaXNpYmxlIjp0cnVlLCJQYXJlbnRTdHlsZSI6bnVsbCwiX2V4cGxpY2l0bHlTZXQiOnsiJGlkIjoiODU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g1MSIsIlNoYXBlIjoxNywiQ29ubmVjdG9yTWFyZ2luIjp7IiRpZCI6Ijg1MiIsIlRvcCI6MC4wLCJMZWZ0IjoyLjAsIlJpZ2h0IjoyLjAsIkJvdHRvbSI6MC4wfSwiQ29ubmVjdG9yU3R5bGUiOnsiJGlkIjoiODUzIiwiTGluZUNvbG9yIjp7IiRpZCI6Ijg1NCIsIiR0eXBlIjoiTkxSRS5Db21tb24uRG9tLlNvbGlkQ29sb3JCcnVzaCwgTkxSRS5Db21tb24iLCJDb2xvciI6eyIkaWQiOiI4NTUiLCJBIjoxMjcsIlIiOjU2LCJHIjoxMDIsIkIiOjY1fX0sIkxpbmVXZWlnaHQiOjEuMCwiTGluZVR5cGUiOjAsIlBhcmVudFN0eWxlIjpudWxsfSwiSXNCZWxvd1RpbWViYW5kIjp0cnVlLCJQb3NpdGlvbk9uVGFzayI6MSwiSGlkZURhdGUiOmZhbHNlLCJTaGFwZVNpemUiOjAsIlNwYWNpbmciOjIuMCwiUGFkZGluZyI6eyIkaWQiOiI4NTYiLCJUb3AiOjcuMCwiTGVmdCI6My4wLCJSaWdodCI6MC4wLCJCb3R0b20iOjIuMH0sIlNoYXBlU3R5bGUiOnsiJGlkIjoiODU3IiwiTWFyZ2luIjp7IiRpZCI6Ijg1OCIsIlRvcCI6MC4wLCJMZWZ0IjowLjAsIlJpZ2h0IjowLjAsIkJvdHRvbSI6MC4wfSwiUGFkZGluZyI6eyIkaWQiOiI4NTkiLCJUb3AiOjAuMCwiTGVmdCI6MC4wLCJSaWdodCI6MC4wLCJCb3R0b20iOjAuMH0sIkJhY2tncm91bmQiOnsiJGlkIjoiODYwIiwiQ29sb3IiOnsiJGlkIjoiODYxIiwiQSI6MjU1LCJSIjo1NiwiRyI6MTAyLCJCIjo2NX19LCJJc1Zpc2libGUiOnRydWUsIldpZHRoIjoxNC4wLCJIZWlnaHQiOjE0LjAsIkJvcmRlclN0eWxlIjp7IiRpZCI6Ijg2MiIsIkxpbmVDb2xvciI6eyIkaWQiOiI4NjMiLCIkdHlwZSI6Ik5MUkUuQ29tbW9uLkRvbS5Tb2xpZENvbG9yQnJ1c2gsIE5MUkUuQ29tbW9uIiwiQ29sb3IiOnsiJGlkIjoiODY0IiwiQSI6MjU1LCJSIjoyMzQsIkciOjIyLCJCIjozMH19LCJMaW5lV2VpZ2h0IjowLjAsIkxpbmVUeXBlIjowLCJQYXJlbnRTdHlsZSI6bnVsbH0sIlBhcmVudFN0eWxlIjpudWxsfSwiVGl0bGVTdHlsZSI6eyIkaWQiOiI4NjUiLCJGb250U2V0dGluZ3MiOnsiJGlkIjoiODY2IiwiRm9udFNpemUiOjExLCJGb250TmFtZSI6IlNlZ29lIFVJIFNlbWlib2xkIiwiSXNCb2xkIjp0cnVlLCJJc0l0YWxpYyI6ZmFsc2UsIklzVW5kZXJsaW5lZCI6ZmFsc2UsIlBhcmVudFN0eWxlIjpudWxsfSwiQXV0b1NpemUiOjAsIkZvcmVncm91bmQiOnsiJGlkIjoiODY3IiwiQ29sb3IiOnsiJGlkIjoiODY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g2OSIsIlRvcCI6MC4wLCJMZWZ0IjowLjAsIlJpZ2h0IjowLjAsIkJvdHRvbSI6MC4wfSwiUGFkZGluZyI6eyIkaWQiOiI4NzAiLCJUb3AiOjAuMCwiTGVmdCI6MC4wLCJSaWdodCI6MC4wLCJCb3R0b20iOjAuMH0sIkJhY2tncm91bmQiOnsiJGlkIjoiODcxIiwiQ29sb3IiOnsiJGlkIjoiODcyIiwiQSI6MCwiUiI6MjU1LCJHIjoyNTUsIkIiOjI1NX19LCJJc1Zpc2libGUiOnRydWUsIldpZHRoIjowLjAsIkhlaWdodCI6MC4wLCJCb3JkZXJTdHlsZSI6eyIkaWQiOiI4NzMiLCJMaW5lQ29sb3IiOm51bGwsIkxpbmVXZWlnaHQiOjAuMCwiTGluZVR5cGUiOjAsIlBhcmVudFN0eWxlIjpudWxsfSwiUGFyZW50U3R5bGUiOm51bGx9LCJEYXRlU3R5bGUiOnsiJGlkIjoiODc0IiwiRm9udFNldHRpbmdzIjp7IiRpZCI6Ijg3NSIsIkZvbnRTaXplIjo4LCJGb250TmFtZSI6IlNlZ29lIFVJIiwiSXNCb2xkIjpmYWxzZSwiSXNJdGFsaWMiOmZhbHNlLCJJc1VuZGVybGluZWQiOmZhbHNlLCJQYXJlbnRTdHlsZSI6bnVsbH0sIkF1dG9TaXplIjowLCJGb3JlZ3JvdW5kIjp7IiRpZCI6Ijg3NiIsIkNvbG9yIjp7IiRpZCI6Ijg3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Dc4IiwiVG9wIjowLjAsIkxlZnQiOjAuMCwiUmlnaHQiOjAuMCwiQm90dG9tIjowLjB9LCJQYWRkaW5nIjp7IiRpZCI6Ijg3OSIsIlRvcCI6MC4wLCJMZWZ0IjowLjAsIlJpZ2h0IjowLjAsIkJvdHRvbSI6MC4wfSwiQmFja2dyb3VuZCI6eyIkaWQiOiI4ODAiLCJDb2xvciI6eyIkaWQiOiI4ODEiLCJBIjowLCJSIjoyNTUsIkciOjI1NSwiQiI6MjU1fX0sIklzVmlzaWJsZSI6dHJ1ZSwiV2lkdGgiOjAuMCwiSGVpZ2h0IjowLjAsIkJvcmRlclN0eWxlIjp7IiRpZCI6Ijg4MiIsIkxpbmVDb2xvciI6bnVsbCwiTGluZVdlaWdodCI6MC4wLCJMaW5lVHlwZSI6MCwiUGFyZW50U3R5bGUiOm51bGx9LCJQYXJlbnRTdHlsZSI6bnVsbH0sIkRhdGVGb3JtYXQiOnsiJGlkIjoiODg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4NCIsIkZvcm1hdCI6MCwiSXNWaXNpYmxlIjpmYWxzZSwiTGFzdEtub3duVmlzaWJpbGl0eVN0YXRlIjpmYWxzZX0sIklzVmlzaWJsZSI6dHJ1ZSwiUGFyZW50U3R5bGUiOm51bGx9LCJEZWZhdWx0U3dpbWxhbmVNaWxlc3RvbmVTdHlsZSI6eyIkaWQiOiI4ODUiLCJUaXRsZVBvc2l0aW9uIjoiUmlnaHQiLCJEYXRlUG9zaXRpb24iOiJMZWZ0IiwiU2hhcGVUeXBlIjoxMSwiU2hhcGVTaXplIjoxLCJTcGFjaW5nIjo1LCJTaGFwZVN0eWxlIjp7IiRpZCI6Ijg4NiIsIk1hcmdpbiI6eyIkaWQiOiI4ODciLCJUb3AiOjAuMCwiTGVmdCI6MC4wLCJSaWdodCI6MC4wLCJCb3R0b20iOjAuMH0sIlBhZGRpbmciOnsiJGlkIjoiODg4IiwiVG9wIjowLjAsIkxlZnQiOjAuMCwiUmlnaHQiOjAuMCwiQm90dG9tIjowLjB9LCJCYWNrZ3JvdW5kIjp7IiRpZCI6Ijg4OSIsIkNvbG9yIjp7IiRpZCI6Ijg5MCIsIkEiOjI1NSwiUiI6MTg4LCJHIjo3MSwiQiI6NzN9fSwiSXNWaXNpYmxlIjp0cnVlLCJXaWR0aCI6MTMuMCwiSGVpZ2h0IjoxMy4wLCJCb3JkZXJTdHlsZSI6eyIkaWQiOiI4OTEiLCJMaW5lQ29sb3IiOnsiJGlkIjoiODkyIiwiJHR5cGUiOiJOTFJFLkNvbW1vbi5Eb20uU29saWRDb2xvckJydXNoLCBOTFJFLkNvbW1vbiIsIkNvbG9yIjp7IiRpZCI6Ijg5MyIsIkEiOjI1NSwiUiI6MjM0LCJHIjoyMiwiQiI6MzB9fSwiTGluZVdlaWdodCI6MC4wLCJMaW5lVHlwZSI6MCwiUGFyZW50U3R5bGUiOm51bGx9LCJQYXJlbnRTdHlsZSI6bnVsbH0sIlRpdGxlU3R5bGUiOnsiJGlkIjoiODk0IiwiRm9udFNldHRpbmdzIjp7IiRpZCI6Ijg5NSIsIkZvbnRTaXplIjoxMSwiRm9udE5hbWUiOiJTZWdvZSBVSSBTZW1pYm9sZCIsIklzQm9sZCI6dHJ1ZSwiSXNJdGFsaWMiOmZhbHNlLCJJc1VuZGVybGluZWQiOmZhbHNlLCJQYXJlbnRTdHlsZSI6bnVsbH0sIkF1dG9TaXplIjowLCJGb3JlZ3JvdW5kIjp7IiRpZCI6Ijg5NiIsIkNvbG9yIjp7IiRpZCI6Ijg5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OTgiLCJUb3AiOjAuMCwiTGVmdCI6MC4wLCJSaWdodCI6MC4wLCJCb3R0b20iOjAuMH0sIlBhZGRpbmciOnsiJGlkIjoiODk5IiwiVG9wIjowLjAsIkxlZnQiOjAuMCwiUmlnaHQiOjAuMCwiQm90dG9tIjowLjB9LCJCYWNrZ3JvdW5kIjp7IiRpZCI6IjkwMCIsIkNvbG9yIjp7IiRpZCI6IjkwMSIsIkEiOjAsIlIiOjAsIkciOjAsIkIiOjB9fSwiSXNWaXNpYmxlIjp0cnVlLCJXaWR0aCI6MC4wLCJIZWlnaHQiOjAuMCwiQm9yZGVyU3R5bGUiOnsiJGlkIjoiOTAyIiwiTGluZUNvbG9yIjpudWxsLCJMaW5lV2VpZ2h0IjowLjAsIkxpbmVUeXBlIjowLCJQYXJlbnRTdHlsZSI6bnVsbH0sIlBhcmVudFN0eWxlIjpudWxsfSwiRGF0ZVN0eWxlIjp7IiRpZCI6IjkwMyIsIkZvbnRTZXR0aW5ncyI6eyIkaWQiOiI5MDQiLCJGb250U2l6ZSI6OCwiRm9udE5hbWUiOiJTZWdvZSBVSSIsIklzQm9sZCI6ZmFsc2UsIklzSXRhbGljIjpmYWxzZSwiSXNVbmRlcmxpbmVkIjpmYWxzZSwiUGFyZW50U3R5bGUiOm51bGx9LCJBdXRvU2l6ZSI6MCwiRm9yZWdyb3VuZCI6eyIkaWQiOiI5MDUiLCJDb2xvciI6eyIkaWQiOiI5M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wNyIsIlRvcCI6MC4wLCJMZWZ0IjowLjAsIlJpZ2h0IjowLjAsIkJvdHRvbSI6MC4wfSwiUGFkZGluZyI6eyIkaWQiOiI5MDgiLCJUb3AiOjAuMCwiTGVmdCI6MC4wLCJSaWdodCI6MC4wLCJCb3R0b20iOjAuMH0sIkJhY2tncm91bmQiOnsiJGlkIjoiOTA5IiwiQ29sb3IiOnsiJGlkIjoiOTEwIiwiQSI6MCwiUiI6MCwiRyI6MCwiQiI6MH19LCJJc1Zpc2libGUiOnRydWUsIldpZHRoIjowLjAsIkhlaWdodCI6MC4wLCJCb3JkZXJTdHlsZSI6eyIkaWQiOiI5MTEiLCJMaW5lQ29sb3IiOm51bGwsIkxpbmVXZWlnaHQiOjAuMCwiTGluZVR5cGUiOjAsIlBhcmVudFN0eWxlIjpudWxsfSwiUGFyZW50U3R5bGUiOm51bGx9LCJEYXRlRm9ybWF0Ijp7IiRpZCI6Ijkx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TMiLCJGb3JtYXQiOjAsIklzVmlzaWJsZSI6ZmFsc2UsIkxhc3RLbm93blZpc2liaWxpdHlTdGF0ZSI6ZmFsc2V9LCJJc1Zpc2libGUiOnRydWUsIlBhcmVudFN0eWxlIjpudWxsfSwiRGVmYXVsdFN3aW1sYW5lQWN0aXZpdHlTdHlsZSI6eyIkaWQiOiI5MTQiLCJIZWFkZXJTdHlsZSI6eyIkaWQiOiI5MTUiLCJUZXh0U3R5bGUiOnsiJGlkIjoiOTE2IiwiRm9udFNldHRpbmdzIjp7IiRpZCI6IjkxNyIsIkZvbnRTaXplIjoxMSwiRm9udE5hbWUiOiJDYWxpYnJpIiwiSXNCb2xkIjpmYWxzZSwiSXNJdGFsaWMiOmZhbHNlLCJJc1VuZGVybGluZWQiOmZhbHNlLCJQYXJlbnRTdHlsZSI6bnVsbH0sIkF1dG9TaXplIjoyLCJGb3JlZ3JvdW5kIjp7IiRpZCI6IjkxOCIsIkNvbG9yIjp7IiRpZCI6Ijkx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OTIwIiwiVG9wIjowLjAsIkxlZnQiOjAuMCwiUmlnaHQiOjAuMCwiQm90dG9tIjowLjB9LCJQYWRkaW5nIjp7IiRpZCI6IjkyMSIsIlRvcCI6MC4wLCJMZWZ0IjowLjAsIlJpZ2h0IjowLjAsIkJvdHRvbSI6MC4wfSwiQmFja2dyb3VuZCI6eyIkaWQiOiI5MjIiLCJDb2xvciI6eyIkaWQiOiI5MjMiLCJBIjowLCJSIjoyNTUsIkciOjI1NSwiQiI6MjU1fX0sIklzVmlzaWJsZSI6dHJ1ZSwiV2lkdGgiOjAuMCwiSGVpZ2h0IjowLjAsIkJvcmRlclN0eWxlIjpudWxsLCJQYXJlbnRTdHlsZSI6bnVsbH0sIlJlY3RhbmdsZVN0eWxlIjp7IiRpZCI6IjkyNCIsIk1hcmdpbiI6eyIkaWQiOiI5MjUiLCJUb3AiOjAuMCwiTGVmdCI6MC4wLCJSaWdodCI6MC4wLCJCb3R0b20iOjAuMH0sIlBhZGRpbmciOnsiJGlkIjoiOTI2IiwiVG9wIjowLjAsIkxlZnQiOjAuMCwiUmlnaHQiOjAuMCwiQm90dG9tIjowLjB9LCJCYWNrZ3JvdW5kIjp7IiRpZCI6IjkyNyIsIkNvbG9yIjp7IiRpZCI6IjkyOCIsIkEiOjYzLCJSIjoxODgsIkciOjcxLCJCIjo3M319LCJJc1Zpc2libGUiOnRydWUsIldpZHRoIjowLjAsIkhlaWdodCI6MC4wLCJCb3JkZXJTdHlsZSI6eyIkaWQiOiI5MjkiLCJMaW5lQ29sb3IiOnsiJGlkIjoiOTMwIiwiJHR5cGUiOiJOTFJFLkNvbW1vbi5Eb20uU29saWRDb2xvckJydXNoLCBOTFJFLkNvbW1vbiIsIkNvbG9yIjp7IiRpZCI6IjkzMSIsIkEiOjI1NSwiUiI6MjU1LCJHIjowLCJCIjowfX0sIkxpbmVXZWlnaHQiOjAuMCwiTGluZVR5cGUiOjAsIlBhcmVudFN0eWxlIjpudWxsfSwiUGFyZW50U3R5bGUiOm51bGx9LCJNYXJnaW4iOnsiJGlkIjoiOTMyIiwiVG9wIjowLjAsIkxlZnQiOjAuMCwiUmlnaHQiOjAuMCwiQm90dG9tIjowLjB9LCJQYWRkaW5nIjp7IiRpZCI6IjkzMyIsIlRvcCI6MC4wLCJMZWZ0IjowLjAsIlJpZ2h0IjowLjAsIkJvdHRvbSI6MC4wfSwiQmFja2dyb3VuZCI6bnVsbCwiSXNWaXNpYmxlIjp0cnVlLCJXaWR0aCI6MC4wLCJIZWlnaHQiOjAuMCwiQm9yZGVyU3R5bGUiOm51bGwsIlBhcmVudFN0eWxlIjpudWxsfSwiQmFja2dyb3VuZFN0eWxlIjp7IiRpZCI6IjkzNCIsIk1hcmdpbiI6eyIkaWQiOiI5MzUiLCJUb3AiOjAuMCwiTGVmdCI6MC4wLCJSaWdodCI6MC4wLCJCb3R0b20iOjAuMH0sIlBhZGRpbmciOnsiJGlkIjoiOTM2IiwiVG9wIjowLjAsIkxlZnQiOjAuMCwiUmlnaHQiOjAuMCwiQm90dG9tIjowLjB9LCJCYWNrZ3JvdW5kIjp7IiRyZWYiOiI3OTIifSwiSXNWaXNpYmxlIjp0cnVlLCJXaWR0aCI6MC4wLCJIZWlnaHQiOjAuMCwiQm9yZGVyU3R5bGUiOnsiJGlkIjoiOTM3IiwiTGluZUNvbG9yIjp7IiRpZCI6IjkzOCIsIiR0eXBlIjoiTkxSRS5Db21tb24uRG9tLlNvbGlkQ29sb3JCcnVzaCwgTkxSRS5Db21tb24iLCJDb2xvciI6eyIkaWQiOiI5MzkiLCJBIjoyNTUsIlIiOjIzNCwiRyI6MjIsIkIiOjMwfX0sIkxpbmVXZWlnaHQiOjAuMCwiTGluZVR5cGUiOjAsIlBhcmVudFN0eWxlIjpudWxsfSwiUGFyZW50U3R5bGUiOm51bGx9LCJNYXJnaW4iOnsiJGlkIjoiOTQwIiwiVG9wIjowLjAsIkxlZnQiOjAuMCwiUmlnaHQiOjAuMCwiQm90dG9tIjowLjB9LCJQYWRkaW5nIjp7IiRpZCI6Ijk0MSIsIlRvcCI6MC4wLCJMZWZ0IjowLjAsIlJpZ2h0IjowLjAsIkJvdHRvbSI6MC4wfSwiSXNWaXNpYmxlIjp0cnVlLCJXaWR0aCI6MC4wLCJIZWlnaHQiOjAuMCwiQm9yZGVyU3R5bGUiOnsiJGlkIjoiOTQyIiwiTGluZUNvbG9yIjpudWxsLCJMaW5lV2VpZ2h0IjowLjAsIkxpbmVUeXBlIjowLCJQYXJlbnRTdHlsZSI6bnVsbH0sIlBhcmVudFN0eWxlIjpudWxsfSwiTWFyZ2luIjp7IiRpZCI6Ijk0MyIsIlRvcCI6MC4wLCJMZWZ0IjowLjAsIlJpZ2h0IjowLjAsIkJvdHRvbSI6MC4wfSwiUGFkZGluZyI6eyIkaWQiOiI5NDQiLCJUb3AiOjAuMCwiTGVmdCI6MC4wLCJSaWdodCI6MC4wLCJCb3R0b20iOjAuMH0sIklzVmlzaWJsZSI6dHJ1ZSwiV2lkdGgiOjAuMCwiSGVpZ2h0IjowLjAsIkJvcmRlclN0eWxlIjp7IiRpZCI6Ijk0NSIsIkxpbmVDb2xvciI6bnVsbCwiTGluZVdlaWdodCI6MC4wLCJMaW5lVHlwZSI6MCwiUGFyZW50U3R5bGUiOm51bGx9LCJQYXJlbnRTdHlsZSI6bnVsbH19XSwiQ3VsdHVyZUluZm9OYW1lIjoiZW4tVVMiLCJTdHlsZU5hbWUiOm51bGwsIlZlcnNpb24iOnsiJGlkIjoiOTQ2IiwiVmVyc2lvbiI6IjQuMS4wIiwiT3JpZ2luYWxBc3NlbWJseVZlcnNpb24iOm51bGwsIkVkaXRpb24iOm51bGwsIkxhc3RTYXZlZEVkaXRpb24iOjQsIklzUGx1c0VkaXRpb24iOmZhbHNlLCJJc1Byb0VkaXRpb24iOmZhbHNlfSwiRWZmZWN0IjowLCJTdHlsZSI6eyIkaWQiOiI5NDciLCJEZWZhdWx0RGVwZW5kZW5jeVN0eWxlIjp7IiRpZCI6Ijk0OCIsIkxpbmVTdHlsZSI6eyIkaWQiOiI5NDkiLCJMaW5lQ29sb3IiOnsiJGlkIjoiOTUwIiwiJHR5cGUiOiJOTFJFLkNvbW1vbi5Eb20uU29saWRDb2xvckJydXNoLCBOTFJFLkNvbW1vbiIsIkNvbG9yIjp7IiRpZCI6Ijk1MSIsIkEiOjI1NSwiUiI6MCwiRyI6MCwiQiI6MH19LCJMaW5lV2VpZ2h0IjoxLjAsIkxpbmVUeXBlIjowLCJQYXJlbnRTdHlsZSI6bnVsbH0sIkVuZEFycm93aGVhZExpbmVTdHlsZSI6eyIkaWQiOiI5NTIiLCJLaW5kIjoxLCJXaWR0aCI6MSwiTGVuZ3RoIjowLCJQYXJlbnRTdHlsZSI6bnVsbH0sIkJyaW5nVG9Gcm9udCI6dHJ1ZSwiRWxib3dSYWRpdXMiOjAuMCwiTWFyZ2luIjp7IiRpZCI6Ijk1MyIsIlRvcCI6MC4wLCJMZWZ0IjowLjAsIlJpZ2h0IjowLjAsIkJvdHRvbSI6MC4wfSwiUGFkZGluZyI6eyIkaWQiOiI5NTQiLCJUb3AiOjAuMCwiTGVmdCI6MC4wLCJSaWdodCI6MC4wLCJCb3R0b20iOjAuMH0sIkJhY2tncm91bmQiOm51bGwsIklzVmlzaWJsZSI6dHJ1ZSwiV2lkdGgiOjAuMCwiSGVpZ2h0IjowLjAsIkJvcmRlclN0eWxlIjpudWxsLCJQYXJlbnRTdHlsZSI6bnVsbH0sIkNyaXRpY2FsUGF0aFN0eWxlIjp7IiRpZCI6Ijk1NSIsIkNyaXRpY2FsUGF0aFN0eWxlT3B0aW9ucyI6MTUsIkxpbmVTdHlsZSI6eyIkaWQiOiI5NTYiLCJMaW5lQ29sb3IiOnsiJGlkIjoiOTU3IiwiJHR5cGUiOiJOTFJFLkNvbW1vbi5Eb20uU29saWRDb2xvckJydXNoLCBOTFJFLkNvbW1vbiIsIkNvbG9yIjp7IiRpZCI6Ijk1OCIsIkEiOjI1NSwiUiI6MjIyLCJHIjo1MCwiQiI6NTB9fSwiTGluZVdlaWdodCI6MS4wLCJMaW5lVHlwZSI6MCwiUGFyZW50U3R5bGUiOm51bGx9LCJUaXRsZUZvcmVncm91bmQiOnsiJGlkIjoiOTU5IiwiQ29sb3IiOnsiJGlkIjoiOTYwIiwiQSI6MjU1LCJSIjoxNzYsIkciOjE5LCJCIjoyNX19LCJTaGFwZXNCYWNrZ3JvdW5kIjp7IiRpZCI6Ijk2MSIsIkNvbG9yIjp7IiRpZCI6Ijk2MiIsIkEiOjI1NSwiUiI6MjUzLCJHIjoyMDMsIkIiOjIwOH19LCJTaGFwZXNCb3JkZXJTdHlsZSI6eyIkaWQiOiI5NjMiLCJMaW5lQ29sb3IiOnsiJGlkIjoiOTY0IiwiJHR5cGUiOiJOTFJFLkNvbW1vbi5Eb20uU29saWRDb2xvckJydXNoLCBOTFJFLkNvbW1vbiIsIkNvbG9yIjp7IiRpZCI6Ijk2NSIsIkEiOjI1NSwiUiI6MjIyLCJHIjo1MCwiQiI6NTB9fSwiTGluZVdlaWdodCI6MS41LCJMaW5lVHlwZSI6MCwiUGFyZW50U3R5bGUiOm51bGx9LCJNYXJnaW4iOnsiJGlkIjoiOTY2IiwiVG9wIjowLjAsIkxlZnQiOjAuMCwiUmlnaHQiOjAuMCwiQm90dG9tIjowLjB9LCJQYWRkaW5nIjp7IiRpZCI6Ijk2NyIsIlRvcCI6MC4wLCJMZWZ0IjowLjAsIlJpZ2h0IjowLjAsIkJvdHRvbSI6MC4wfSwiQmFja2dyb3VuZCI6bnVsbCwiSXNWaXNpYmxlIjpmYWxzZSwiV2lkdGgiOjAuMCwiSGVpZ2h0IjowLjAsIkJvcmRlclN0eWxlIjpudWxsLCJQYXJlbnRTdHlsZSI6bnVsbH0sIlBhbmVsc1NwYWNpbmdEZWZpbml0aW9uIjp7IiRpZCI6Ijk2OCIsIlNwYWNpbmdBYm92ZVRpbWViYW5kIjoxNiwiU3BhY2luZ0JlbG93VGltZWJhbmQiOjE2LCJTcGFjaW5nQWJvdmVCZXR3ZWVuU3dpbWxhbmVzQW5kVGFza3MiOjE2LCJTcGFjaW5nQmVsb3dCZXR3ZWVuU3dpbWxhbmVzQW5kVGFza3MiOjE2fSwiVGltZWJhbmRTdHlsZSI6eyIkaWQiOiI5NjkiLCJTY2FsZU1hcmtpbmciOjEsIlNoYXBlIjowLCJTaGFwZVN0eWxlIjp7IiRpZCI6Ijk3MCIsIk1hcmdpbiI6eyIkaWQiOiI5NzEiLCJUb3AiOjAuMCwiTGVmdCI6MTAuMCwiUmlnaHQiOjEwLjAsIkJvdHRvbSI6MC4wfSwiUGFkZGluZyI6eyIkaWQiOiI5NzIiLCJUb3AiOjMuMCwiTGVmdCI6MC4wLCJSaWdodCI6MC4wLCJCb3R0b20iOjMuMH0sIkJhY2tncm91bmQiOnsiJGlkIjoiOTczIiwiQ29sb3IiOnsiJGlkIjoiOTc0IiwiQSI6MjU1LCJSIjo1NiwiRyI6MTAyLCJCIjo2NX19LCJJc1Zpc2libGUiOnRydWUsIldpZHRoIjo4NTguMCwiSGVpZ2h0IjoxNC4zOTk5OTk2MTg1MzAyNzMsIkJvcmRlclN0eWxlIjp7IiRpZCI6Ijk3NSIsIkxpbmVDb2xvciI6eyIkaWQiOiI5NzYiLCIkdHlwZSI6Ik5MUkUuQ29tbW9uLkRvbS5Tb2xpZENvbG9yQnJ1c2gsIE5MUkUuQ29tbW9uIiwiQ29sb3IiOnsiJGlkIjoiOTc3IiwiQSI6MjU1LCJSIjoyNTUsIkciOjAsIkIiOjB9fSwiTGluZVdlaWdodCI6MC4wLCJMaW5lVHlwZSI6MCwiUGFyZW50U3R5bGUiOm51bGx9LCJQYXJlbnRTdHlsZSI6bnVsbH0sIk1pZGRsZVRpZXJTaGFwZVN0eWxlIjp7IiRpZCI6Ijk3OCIsIk1hcmdpbiI6eyIkaWQiOiI5NzkiLCJUb3AiOjAuMCwiTGVmdCI6MTAuMCwiUmlnaHQiOjEwLjAsIkJvdHRvbSI6MC4wfSwiUGFkZGluZyI6eyIkaWQiOiI5ODAiLCJUb3AiOjMuMCwiTGVmdCI6MC4wLCJSaWdodCI6MC4wLCJCb3R0b20iOjMuMH0sIkJhY2tncm91bmQiOnsiJGlkIjoiOTgxIiwiQ29sb3IiOnsiJGlkIjoiOTgyIiwiQSI6MjU1LCJSIjoxNjcsIkciOjIwMSwiQiI6ODd9fSwiSXNWaXNpYmxlIjp0cnVlLCJXaWR0aCI6ODU4LjAsIkhlaWdodCI6MTQuMzk5OTk5NjE4NTMwMjczLCJCb3JkZXJTdHlsZSI6eyIkaWQiOiI5ODMiLCJMaW5lQ29sb3IiOnsiJGlkIjoiOTg0IiwiJHR5cGUiOiJOTFJFLkNvbW1vbi5Eb20uU29saWRDb2xvckJydXNoLCBOTFJFLkNvbW1vbiIsIkNvbG9yIjp7IiRpZCI6Ijk4NSIsIkEiOjI1NSwiUiI6MjU1LCJHIjowLCJCIjowfX0sIkxpbmVXZWlnaHQiOjAuMCwiTGluZVR5cGUiOjAsIlBhcmVudFN0eWxlIjpudWxsfSwiUGFyZW50U3R5bGUiOm51bGx9LCJCb3R0b21UaWVyU2hhcGVTdHlsZSI6eyIkaWQiOiI5ODYiLCJNYXJnaW4iOnsiJGlkIjoiOTg3IiwiVG9wIjowLjAsIkxlZnQiOjEwLjAsIlJpZ2h0IjoxMC4wLCJCb3R0b20iOjAuMH0sIlBhZGRpbmciOnsiJGlkIjoiOTg4IiwiVG9wIjozLjAsIkxlZnQiOjAuMCwiUmlnaHQiOjAuMCwiQm90dG9tIjozLjB9LCJCYWNrZ3JvdW5kIjp7IiRpZCI6Ijk4OSIsIkNvbG9yIjp7IiRpZCI6Ijk5MCIsIkEiOjI1NSwiUiI6MTg4LCJHIjo3MSwiQiI6NzN9fSwiSXNWaXNpYmxlIjp0cnVlLCJXaWR0aCI6ODU4LjAsIkhlaWdodCI6MTQuMzk5OTk5NjE4NTMwMjczLCJCb3JkZXJTdHlsZSI6eyIkaWQiOiI5OTEiLCJMaW5lQ29sb3IiOnsiJGlkIjoiOTkyIiwiJHR5cGUiOiJOTFJFLkNvbW1vbi5Eb20uU29saWRDb2xvckJydXNoLCBOTFJFLkNvbW1vbiIsIkNvbG9yIjp7IiRpZCI6Ijk5MyIsIkEiOjI1NSwiUiI6MjU1LCJHIjowLCJCIjowfX0sIkxpbmVXZWlnaHQiOjAuMCwiTGluZVR5cGUiOjAsIlBhcmVudFN0eWxlIjpudWxsfSwiUGFyZW50U3R5bGUiOm51bGx9LCJSaWdodEVuZENhcHNTdHlsZSI6eyIkaWQiOiI5OTQiLCJGb250U2V0dGluZ3MiOnsiJGlkIjoiOTk1IiwiRm9udFNpemUiOjE4LCJGb250TmFtZSI6IkNhbGlicmkiLCJJc0JvbGQiOnRydWUsIklzSXRhbGljIjpmYWxzZSwiSXNVbmRlcmxpbmVkIjpmYWxzZSwiUGFyZW50U3R5bGUiOm51bGx9LCJBdXRvU2l6ZSI6MCwiRm9yZWdyb3VuZCI6eyIkaWQiOiI5OTYiLCJDb2xvciI6eyIkaWQiOiI5OTc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5OCIsIlRvcCI6MC4wLCJMZWZ0IjowLjAsIlJpZ2h0IjoyMC4wLCJCb3R0b20iOjAuMH0sIlBhZGRpbmciOnsiJGlkIjoiOTk5IiwiVG9wIjowLjAsIkxlZnQiOjAuMCwiUmlnaHQiOjAuMCwiQm90dG9tIjowLjB9LCJCYWNrZ3JvdW5kIjp7IiRpZCI6IjEwMDAiLCJDb2xvciI6eyIkaWQiOiIxMDAxIiwiQSI6ODksIlIiOjAsIkciOjAsIkIiOjB9fSwiSXNWaXNpYmxlIjpmYWxzZSwiV2lkdGgiOjAuMCwiSGVpZ2h0IjowLjAsIkJvcmRlclN0eWxlIjpudWxsLCJQYXJlbnRTdHlsZSI6bnVsbH0sIkxlZnRFbmRDYXBzU3R5bGUiOnsiJGlkIjoiMTAwMiIsIkZvbnRTZXR0aW5ncyI6eyIkaWQiOiIxMDAzIiwiRm9udFNpemUiOjE4LCJGb250TmFtZSI6IkNhbGlicmkiLCJJc0JvbGQiOnRydWUsIklzSXRhbGljIjpmYWxzZSwiSXNVbmRlcmxpbmVkIjpmYWxzZSwiUGFyZW50U3R5bGUiOm51bGx9LCJBdXRvU2l6ZSI6MCwiRm9yZWdyb3VuZCI6eyIkaWQiOiIxMDA0IiwiQ29sb3IiOnsiJGlkIjoiMTAwN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AwNiIsIlRvcCI6MC4wLCJMZWZ0IjozOS41MDY2NjY2NjY2NjY2NjgsIlJpZ2h0IjowLjAsIkJvdHRvbSI6MC4wfSwiUGFkZGluZyI6eyIkaWQiOiIxMDA3IiwiVG9wIjowLjAsIkxlZnQiOjAuMCwiUmlnaHQiOjAuMCwiQm90dG9tIjowLjB9LCJCYWNrZ3JvdW5kIjp7IiRpZCI6IjEwMDgiLCJDb2xvciI6eyIkcmVmIjoiMTAwMSJ9fSwiSXNWaXNpYmxlIjpmYWxzZSwiV2lkdGgiOjAuMCwiSGVpZ2h0IjowLjAsIkJvcmRlclN0eWxlIjpudWxsLCJQYXJlbnRTdHlsZSI6bnVsbH0sIlRvZGF5VGV4dFN0eWxlIjp7IiRpZCI6IjEwMDkiLCJGb250U2V0dGluZ3MiOnsiJGlkIjoiMTAxMCIsIkZvbnRTaXplIjoxMiwiRm9udE5hbWUiOiJDYWxpYnJpIiwiSXNCb2xkIjpmYWxzZSwiSXNJdGFsaWMiOmZhbHNlLCJJc1VuZGVybGluZWQiOmZhbHNlLCJQYXJlbnRTdHlsZSI6bnVsbH0sIkF1dG9TaXplIjowLCJGb3JlZ3JvdW5kIjp7IiRpZCI6IjEwMTEiLCJDb2xvciI6eyIkaWQiOiIxMDE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MTMiLCJUb3AiOjAuMCwiTGVmdCI6MC4wLCJSaWdodCI6MC4wLCJCb3R0b20iOjAuMH0sIlBhZGRpbmciOnsiJGlkIjoiMTAxNCIsIlRvcCI6MC4wLCJMZWZ0IjowLjAsIlJpZ2h0IjowLjAsIkJvdHRvbSI6MC4wfSwiQmFja2dyb3VuZCI6eyIkaWQiOiIxMDE1IiwiQ29sb3IiOnsiJHJlZiI6IjEwMDEifX0sIklzVmlzaWJsZSI6ZmFsc2UsIldpZHRoIjowLjAsIkhlaWdodCI6MC4wLCJCb3JkZXJTdHlsZSI6bnVsbCwiUGFyZW50U3R5bGUiOm51bGx9LCJUb2RheU1hcmtlclN0eWxlIjp7IiRpZCI6IjEwMTYiLCJNYXJnaW4iOnsiJGlkIjoiMTAxNyIsIlRvcCI6MC4wLCJMZWZ0IjowLjAsIlJpZ2h0IjowLjAsIkJvdHRvbSI6MC4wfSwiUGFkZGluZyI6eyIkaWQiOiIxMDE4IiwiVG9wIjowLjAsIkxlZnQiOjAuMCwiUmlnaHQiOjAuMCwiQm90dG9tIjowLjB9LCJCYWNrZ3JvdW5kIjp7IiRpZCI6IjEwMTkiLCJDb2xvciI6eyIkaWQiOiIxMDIwIiwiQSI6MjU1LCJSIjoyNDIsIkciOjIzMiwiQiI6MjA3fX0sIklzVmlzaWJsZSI6dHJ1ZSwiV2lkdGgiOjAuMCwiSGVpZ2h0IjowLjAsIkJvcmRlclN0eWxlIjpudWxsLCJQYXJlbnRTdHlsZSI6bnVsbH0sIlNjYWxlU3R5bGUiOnsiJGlkIjoiMTAyMSIsIlNoYXBlIjowLCJTaG93U2VnbWVudFNlcGFyYXRvcnMiOnRydWUsIlNlZ21lbnRTZXBhcmF0b3JPcGFjaXR5IjozMCwiSGFzQmVlblZpc2libGVCZWZvcmUiOnRydWUsIkZvbnRTZXR0aW5ncyI6eyIkaWQiOiIxMDIyIiwiRm9udFNpemUiOjEyLCJGb250TmFtZSI6IlNlZ29lIFVJIiwiSXNCb2xkIjpmYWxzZSwiSXNJdGFsaWMiOmZhbHNlLCJJc1VuZGVybGluZWQiOmZhbHNlLCJQYXJlbnRTdHlsZSI6bnVsbH0sIkF1dG9TaXplIjowLCJGb3JlZ3JvdW5kIjp7IiRpZCI6IjEwMjMiLCJDb2xvciI6eyIkaWQiOiIxMDI0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wMjUiLCJUb3AiOjAuMCwiTGVmdCI6NS4wLCJSaWdodCI6MC4wLCJCb3R0b20iOjAuMH0sIlBhZGRpbmciOnsiJGlkIjoiMTAyNiIsIlRvcCI6MC4wLCJMZWZ0IjowLjAsIlJpZ2h0IjowLjAsIkJvdHRvbSI6MC4wfSwiQmFja2dyb3VuZCI6eyIkaWQiOiIxMDI3IiwiQ29sb3IiOnsiJHJlZiI6IjEwMDEifX0sIklzVmlzaWJsZSI6dHJ1ZSwiV2lkdGgiOjAuMCwiSGVpZ2h0IjowLjAsIkJvcmRlclN0eWxlIjpudWxsLCJQYXJlbnRTdHlsZSI6bnVsbH0sIlNpbmdsZVNjYWxlU2hhcGVTdHlsZSI6eyIkaWQiOiIxMDI4IiwiU2hhcGUiOjMsIkhlaWdodCI6MjAuMH0sIk1pZGRsZVRpZXJTY2FsZVN0eWxlIjp7IiRpZCI6IjEwMjkiLCJTaGFwZSI6MCwiU2hvd1NlZ21lbnRTZXBhcmF0b3JzIjp0cnVlLCJTZWdtZW50U2VwYXJhdG9yT3BhY2l0eSI6MzAsIkhhc0JlZW5WaXNpYmxlQmVmb3JlIjp0cnVlLCJGb250U2V0dGluZ3MiOnsiJGlkIjoiMTAzMCIsIkZvbnRTaXplIjoxMiwiRm9udE5hbWUiOiJTZWdvZSBVSSIsIklzQm9sZCI6ZmFsc2UsIklzSXRhbGljIjpmYWxzZSwiSXNVbmRlcmxpbmVkIjpmYWxzZSwiUGFyZW50U3R5bGUiOm51bGx9LCJBdXRvU2l6ZSI6MCwiRm9yZWdyb3VuZCI6eyIkcmVmIjoiMTAyMyJ9LCJNYXhXaWR0aCI6MjAwLjAsIk1heEhlaWdodCI6IkluZmluaXR5IiwiU21hcnRGb3JlZ3JvdW5kSXNBY3RpdmUiOmZhbHNlLCJIb3Jpem9udGFsQWxpZ25tZW50IjowLCJWZXJ0aWNhbEFsaWdubWVudCI6MSwiU21hcnRGb3JlZ3JvdW5kIjpudWxsLCJCYWNrZ3JvdW5kRmlsbFR5cGUiOjAsIk1hcmdpbiI6eyIkaWQiOiIxMDMxIiwiVG9wIjowLjAsIkxlZnQiOjUuMCwiUmlnaHQiOjAuMCwiQm90dG9tIjowLjB9LCJQYWRkaW5nIjp7IiRpZCI6IjEwMzIiLCJUb3AiOjAuMCwiTGVmdCI6MC4wLCJSaWdodCI6MC4wLCJCb3R0b20iOjAuMH0sIkJhY2tncm91bmQiOnsiJGlkIjoiMTAzMyIsIkNvbG9yIjp7IiRpZCI6IjEwMzQiLCJBIjowLCJSIjowLCJHIjowLCJCIjowfX0sIklzVmlzaWJsZSI6dHJ1ZSwiV2lkdGgiOjAuMCwiSGVpZ2h0IjowLjAsIkJvcmRlclN0eWxlIjpudWxsLCJQYXJlbnRTdHlsZSI6bnVsbH0sIkJvdHRvbVRpZXJTY2FsZVN0eWxlIjp7IiRpZCI6IjEwMzUiLCJTaGFwZSI6MCwiU2hvd1NlZ21lbnRTZXBhcmF0b3JzIjp0cnVlLCJTZWdtZW50U2VwYXJhdG9yT3BhY2l0eSI6MzAsIkhhc0JlZW5WaXNpYmxlQmVmb3JlIjp0cnVlLCJGb250U2V0dGluZ3MiOnsiJGlkIjoiMTAzNiIsIkZvbnRTaXplIjoxMiwiRm9udE5hbWUiOiJTZWdvZSBVSSIsIklzQm9sZCI6ZmFsc2UsIklzSXRhbGljIjpmYWxzZSwiSXNVbmRlcmxpbmVkIjpmYWxzZSwiUGFyZW50U3R5bGUiOm51bGx9LCJBdXRvU2l6ZSI6MCwiRm9yZWdyb3VuZCI6eyIkcmVmIjoiMTAyMyJ9LCJNYXhXaWR0aCI6MjAwLjAsIk1heEhlaWdodCI6IkluZmluaXR5IiwiU21hcnRGb3JlZ3JvdW5kSXNBY3RpdmUiOmZhbHNlLCJIb3Jpem9udGFsQWxpZ25tZW50IjowLCJWZXJ0aWNhbEFsaWdubWVudCI6MSwiU21hcnRGb3JlZ3JvdW5kIjpudWxsLCJCYWNrZ3JvdW5kRmlsbFR5cGUiOjAsIk1hcmdpbiI6eyIkaWQiOiIxMDM3IiwiVG9wIjowLjAsIkxlZnQiOjUuMCwiUmlnaHQiOjAuMCwiQm90dG9tIjowLjB9LCJQYWRkaW5nIjp7IiRpZCI6IjEwMzgiLCJUb3AiOjAuMCwiTGVmdCI6MC4wLCJSaWdodCI6MC4wLCJCb3R0b20iOjAuMH0sIkJhY2tncm91bmQiOnsiJGlkIjoiMTAzOSIsIkNvbG9yIjp7IiRpZCI6IjEwNDAiLCJBIjowLCJSIjowLCJHIjowLCJCIjowfX0sIklzVmlzaWJsZSI6dHJ1ZSwiV2lkdGgiOjAuMCwiSGVpZ2h0IjowLjAsIkJvcmRlclN0eWxlIjpudWxsLCJQYXJlbnRTdHlsZSI6bnVsbH0sIkVsYXBzZWRUaW1lQmFja2dyb3VuZCI6eyIkaWQiOiIxMDQxIiwiQ29sb3IiOnsiJGlkIjoiMTA0MiIsIkEiOjE5MSwiUiI6MjQyLCJHIjoyMzIsIkIiOjIwN319LCJBcHBlbmRZZWFyT25ZZWFyQ2hhbmdlIjpmYWxzZSwiRWxhcHNlZFRpbWVGb3JtYXQiOjAsIlRvZGF5TWFya2VyUG9zaXRpb24iOjAsIlF1aWNrUG9zaXRpb24iOjMsIkFic29sdXRlUG9zaXRpb24iOjE2Mi4wLCJNYXJnaW4iOnsiJGlkIjoiMTA0MyIsIlRvcCI6MC4wLCJMZWZ0IjoxMC4wLCJSaWdodCI6MTAuMCwiQm90dG9tIjowLjB9LCJQYWRkaW5nIjp7IiRpZCI6IjEwNDQiLCJUb3AiOjAuMCwiTGVmdCI6MC4wLCJSaWdodCI6MC4wLCJCb3R0b20iOjAuMH0sIkJhY2tncm91bmQiOnsiJGlkIjoiMTA0NSIsIkNvbG9yIjp7IiRpZCI6IjEwNDYiLCJBIjoyNTUsIlIiOjQ3LCJHIjo1NCwiQiI6MTUzfX0sIklzVmlzaWJsZSI6dHJ1ZSwiV2lkdGgiOjAuMCwiSGVpZ2h0IjowLjAsIkJvcmRlclN0eWxlIjpudWxsLCJQYXJlbnRTdHlsZSI6bnVsbH0sIkRlZmF1bHRNaWxlc3RvbmVTdHlsZSI6eyIkaWQiOiIxMDQ3IiwiU2hhcGUiOjIsIkNvbm5lY3Rvck1hcmdpbiI6eyIkaWQiOiIxMDQ4IiwiVG9wIjowLjAsIkxlZnQiOjIuMCwiUmlnaHQiOjIuMCwiQm90dG9tIjowLjB9LCJDb25uZWN0b3JTdHlsZSI6eyIkaWQiOiIxMDQ5IiwiTGluZUNvbG9yIjp7IiRpZCI6IjEwNTAiLCIkdHlwZSI6Ik5MUkUuQ29tbW9uLkRvbS5Tb2xpZENvbG9yQnJ1c2gsIE5MUkUuQ29tbW9uIiwiQ29sb3IiOnsiJGlkIjoiMTA1MSIsIkEiOjEyNywiUiI6NTYsIkciOjEwMiwiQiI6NjV9fSwiTGluZVdlaWdodCI6MS4wLCJMaW5lVHlwZSI6MCwiUGFyZW50U3R5bGUiOm51bGx9LCJJc0JlbG93VGltZWJhbmQiOmZhbHNlLCJQb3NpdGlvbk9uVGFzayI6MCwiSGlkZURhdGUiOmZhbHNlLCJTaGFwZVNpemUiOjEsIlNwYWNpbmciOjIuMCwiUGFkZGluZyI6eyIkaWQiOiIxMDUyIiwiVG9wIjo3LjAsIkxlZnQiOjMuMCwiUmlnaHQiOjAuMCwiQm90dG9tIjoyLjB9LCJTaGFwZVN0eWxlIjp7IiRpZCI6IjEwNTMiLCJNYXJnaW4iOnsiJGlkIjoiMTA1NCIsIlRvcCI6MC4wLCJMZWZ0IjowLjAsIlJpZ2h0IjowLjAsIkJvdHRvbSI6MC4wfSwiUGFkZGluZyI6eyIkaWQiOiIxMDU1IiwiVG9wIjowLjAsIkxlZnQiOjAuMCwiUmlnaHQiOjAuMCwiQm90dG9tIjowLjB9LCJCYWNrZ3JvdW5kIjp7IiRpZCI6IjEwNTYiLCJDb2xvciI6eyIkaWQiOiIxMDU3IiwiQSI6MjU1LCJSIjo1NiwiRyI6MTAyLCJCIjo2NX19LCJJc1Zpc2libGUiOnRydWUsIldpZHRoIjoxMy4wLCJIZWlnaHQiOjEzLjAsIkJvcmRlclN0eWxlIjp7IiRpZCI6IjEwNTgiLCJMaW5lQ29sb3IiOnsiJGlkIjoiMTA1OSIsIiR0eXBlIjoiTkxSRS5Db21tb24uRG9tLlNvbGlkQ29sb3JCcnVzaCwgTkxSRS5Db21tb24iLCJDb2xvciI6eyIkaWQiOiIxMDYwIiwiQSI6MjU1LCJSIjoyMzQsIkciOjIyLCJCIjozMH19LCJMaW5lV2VpZ2h0IjowLjAsIkxpbmVUeXBlIjowLCJQYXJlbnRTdHlsZSI6bnVsbH0sIlBhcmVudFN0eWxlIjpudWxsfSwiVGl0bGVTdHlsZSI6eyIkaWQiOiIxMDYxIiwiRm9udFNldHRpbmdzIjp7IiRpZCI6IjEwNjIiLCJGb250U2l6ZSI6MTEsIkZvbnROYW1lIjoiU2Vnb2UgVUkgU2VtaWJvbGQiLCJJc0JvbGQiOnRydWUsIklzSXRhbGljIjpmYWxzZSwiSXNVbmRlcmxpbmVkIjpmYWxzZSwiUGFyZW50U3R5bGUiOm51bGx9LCJBdXRvU2l6ZSI6MCwiRm9yZWdyb3VuZCI6eyIkaWQiOiIxMDYzIiwiQ29sb3IiOnsiJGlkIjoiMTA2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Y1IiwiVG9wIjowLjAsIkxlZnQiOjAuMCwiUmlnaHQiOjAuMCwiQm90dG9tIjowLjB9LCJQYWRkaW5nIjp7IiRpZCI6IjEwNjYiLCJUb3AiOjAuMCwiTGVmdCI6MC4wLCJSaWdodCI6MC4wLCJCb3R0b20iOjAuMH0sIkJhY2tncm91bmQiOnsiJGlkIjoiMTA2NyIsIkNvbG9yIjp7IiRpZCI6IjEwNjgiLCJBIjowLCJSIjoyNTUsIkciOjI1NSwiQiI6MjU1fX0sIklzVmlzaWJsZSI6dHJ1ZSwiV2lkdGgiOjAuMCwiSGVpZ2h0IjowLjAsIkJvcmRlclN0eWxlIjpudWxsLCJQYXJlbnRTdHlsZSI6bnVsbH0sIkRhdGVTdHlsZSI6eyIkaWQiOiIxMDY5IiwiRm9udFNldHRpbmdzIjp7IiRpZCI6IjEwNzAiLCJGb250U2l6ZSI6OCwiRm9udE5hbWUiOiJTZWdvZSBVSSIsIklzQm9sZCI6ZmFsc2UsIklzSXRhbGljIjpmYWxzZSwiSXNVbmRlcmxpbmVkIjpmYWxzZSwiUGFyZW50U3R5bGUiOm51bGx9LCJBdXRvU2l6ZSI6MCwiRm9yZWdyb3VuZCI6eyIkaWQiOiIxMDcxIiwiQ29sb3IiOnsiJGlkIjoiMTA3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3MyIsIlRvcCI6MC4wLCJMZWZ0IjowLjAsIlJpZ2h0IjowLjAsIkJvdHRvbSI6MC4wfSwiUGFkZGluZyI6eyIkaWQiOiIxMDc0IiwiVG9wIjowLjAsIkxlZnQiOjAuMCwiUmlnaHQiOjAuMCwiQm90dG9tIjowLjB9LCJCYWNrZ3JvdW5kIjp7IiRpZCI6IjEwNzUiLCJDb2xvciI6eyIkaWQiOiIxMDc2IiwiQSI6MCwiUiI6MjU1LCJHIjoyNTUsIkIiOjI1NX19LCJJc1Zpc2libGUiOnRydWUsIldpZHRoIjowLjAsIkhlaWdodCI6MC4wLCJCb3JkZXJTdHlsZSI6bnVsbCwiUGFyZW50U3R5bGUiOm51bGx9LCJEYXRlRm9ybWF0Ijp7IiRpZCI6IjEwN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3OCIsIkZvcm1hdCI6MCwiSXNWaXNpYmxlIjpmYWxzZSwiTGFzdEtub3duVmlzaWJpbGl0eVN0YXRlIjpmYWxzZX0sIklzVmlzaWJsZSI6dHJ1ZSwiUGFyZW50U3R5bGUiOm51bGx9LCJEZWZhdWx0TW90U3R5bGUiOnsiJGlkIjoiMTA3OSIsIlNoYXBlIjoyLCJDb25uZWN0b3JNYXJnaW4iOnsiJGlkIjoiMTA4MCIsIlRvcCI6MC4wLCJMZWZ0IjoyLjAsIlJpZ2h0IjoyLjAsIkJvdHRvbSI6MC4wfSwiQ29ubmVjdG9yU3R5bGUiOnsiJGlkIjoiMTA4MSIsIkxpbmVDb2xvciI6eyIkaWQiOiIxMDgyIiwiJHR5cGUiOiJOTFJFLkNvbW1vbi5Eb20uU29saWRDb2xvckJydXNoLCBOTFJFLkNvbW1vbiIsIkNvbG9yIjp7IiRpZCI6IjEwODMiLCJBIjoxMjcsIlIiOjU2LCJHIjoxMDIsIkIiOjY1fX0sIkxpbmVXZWlnaHQiOjEuMCwiTGluZVR5cGUiOjAsIlBhcmVudFN0eWxlIjpudWxsfSwiSXNCZWxvd1RpbWViYW5kIjpmYWxzZSwiUG9zaXRpb25PblRhc2siOjEsIkhpZGVEYXRlIjpmYWxzZSwiU2hhcGVTaXplIjoxLCJTcGFjaW5nIjoyLjAsIlBhZGRpbmciOnsiJGlkIjoiMTA4NCIsIlRvcCI6Ny4wLCJMZWZ0IjozLjAsIlJpZ2h0IjowLjAsIkJvdHRvbSI6Mi4wfSwiU2hhcGVTdHlsZSI6eyIkaWQiOiIxMDg1IiwiTWFyZ2luIjp7IiRpZCI6IjEwODYiLCJUb3AiOjAuMCwiTGVmdCI6MC4wLCJSaWdodCI6MC4wLCJCb3R0b20iOjAuMH0sIlBhZGRpbmciOnsiJGlkIjoiMTA4NyIsIlRvcCI6MC4wLCJMZWZ0IjowLjAsIlJpZ2h0IjowLjAsIkJvdHRvbSI6MC4wfSwiQmFja2dyb3VuZCI6eyIkaWQiOiIxMDg4IiwiQ29sb3IiOnsiJGlkIjoiMTA4OSIsIkEiOjI1NSwiUiI6NTYsIkciOjEwMiwiQiI6NjV9fSwiSXNWaXNpYmxlIjp0cnVlLCJXaWR0aCI6MTMuMCwiSGVpZ2h0IjoxMy4wLCJCb3JkZXJTdHlsZSI6eyIkaWQiOiIxMDkwIiwiTGluZUNvbG9yIjp7IiRpZCI6IjEwOTEiLCIkdHlwZSI6Ik5MUkUuQ29tbW9uLkRvbS5Tb2xpZENvbG9yQnJ1c2gsIE5MUkUuQ29tbW9uIiwiQ29sb3IiOnsiJGlkIjoiMTA5MiIsIkEiOjI1NSwiUiI6MjM0LCJHIjoyMiwiQiI6MzB9fSwiTGluZVdlaWdodCI6MC4wLCJMaW5lVHlwZSI6MCwiUGFyZW50U3R5bGUiOm51bGx9LCJQYXJlbnRTdHlsZSI6bnVsbH0sIlRpdGxlU3R5bGUiOnsiJGlkIjoiMTA5MyIsIkZvbnRTZXR0aW5ncyI6eyIkaWQiOiIxMDk0IiwiRm9udFNpemUiOjExLCJGb250TmFtZSI6IlNlZ29lIFVJIFNlbWlib2xkIiwiSXNCb2xkIjp0cnVlLCJJc0l0YWxpYyI6ZmFsc2UsIklzVW5kZXJsaW5lZCI6ZmFsc2UsIlBhcmVudFN0eWxlIjpudWxsfSwiQXV0b1NpemUiOjAsIkZvcmVncm91bmQiOnsiJGlkIjoiMTA5NSIsIkNvbG9yIjp7IiRpZCI6IjEwO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5NyIsIlRvcCI6MC4wLCJMZWZ0IjowLjAsIlJpZ2h0IjowLjAsIkJvdHRvbSI6MC4wfSwiUGFkZGluZyI6eyIkaWQiOiIxMDk4IiwiVG9wIjowLjAsIkxlZnQiOjAuMCwiUmlnaHQiOjAuMCwiQm90dG9tIjowLjB9LCJCYWNrZ3JvdW5kIjp7IiRpZCI6IjEwOTkiLCJDb2xvciI6eyIkaWQiOiIxMTAwIiwiQSI6MCwiUiI6MjU1LCJHIjoyNTUsIkIiOjI1NX19LCJJc1Zpc2libGUiOnRydWUsIldpZHRoIjowLjAsIkhlaWdodCI6MC4wLCJCb3JkZXJTdHlsZSI6bnVsbCwiUGFyZW50U3R5bGUiOm51bGx9LCJEYXRlU3R5bGUiOnsiJGlkIjoiMTEwMSIsIkZvbnRTZXR0aW5ncyI6eyIkaWQiOiIxMTAyIiwiRm9udFNpemUiOjgsIkZvbnROYW1lIjoiU2Vnb2UgVUkiLCJJc0JvbGQiOmZhbHNlLCJJc0l0YWxpYyI6ZmFsc2UsIklzVW5kZXJsaW5lZCI6ZmFsc2UsIlBhcmVudFN0eWxlIjpudWxsfSwiQXV0b1NpemUiOjAsIkZvcmVncm91bmQiOnsiJGlkIjoiMTEwMyIsIkNvbG9yIjp7IiRpZCI6IjExM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DUiLCJUb3AiOjAuMCwiTGVmdCI6MC4wLCJSaWdodCI6MC4wLCJCb3R0b20iOjAuMH0sIlBhZGRpbmciOnsiJGlkIjoiMTEwNiIsIlRvcCI6MC4wLCJMZWZ0IjowLjAsIlJpZ2h0IjowLjAsIkJvdHRvbSI6MC4wfSwiQmFja2dyb3VuZCI6eyIkaWQiOiIxMTA3IiwiQ29sb3IiOnsiJGlkIjoiMTEwOCIsIkEiOjAsIlIiOjI1NSwiRyI6MjU1LCJCIjoyNTV9fSwiSXNWaXNpYmxlIjp0cnVlLCJXaWR0aCI6MC4wLCJIZWlnaHQiOjAuMCwiQm9yZGVyU3R5bGUiOm51bGwsIlBhcmVudFN0eWxlIjpudWxsfSwiRGF0ZUZvcm1hdCI6eyIkaWQiOiIxMTA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TAiLCJGb3JtYXQiOjAsIklzVmlzaWJsZSI6ZmFsc2UsIkxhc3RLbm93blZpc2liaWxpdHlTdGF0ZSI6ZmFsc2V9LCJJc1Zpc2libGUiOnRydWUsIlBhcmVudFN0eWxlIjpudWxsfSwiRGVmYXVsdFRhc2tTdHlsZSI6eyIkaWQiOiIxMTExIiwiU2hhcGUiOjQsIlNoYXBlVGhpY2tuZXNzIjoxLCJEdXJhdGlvbkZvcm1hdCI6MCwiSW5jbHVkZU5vbldvcmtpbmdEYXlzSW5EdXJhdGlvbiI6ZmFsc2UsIlBlcmNlbnRhZ2VDb21wbGV0ZVN0eWxlIjp7IiRpZCI6IjExMTIiLCJGb250U2V0dGluZ3MiOnsiJGlkIjoiMTExMyIsIkZvbnRTaXplIjoxMCwiRm9udE5hbWUiOiJDYWxpYnJpIiwiSXNCb2xkIjpmYWxzZSwiSXNJdGFsaWMiOmZhbHNlLCJJc1VuZGVybGluZWQiOmZhbHNlLCJQYXJlbnRTdHlsZSI6bnVsbH0sIkF1dG9TaXplIjowLCJGb3JlZ3JvdW5kIjp7IiRpZCI6IjExMTQiLCJDb2xvciI6eyIkaWQiOiIxMTE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xNiIsIlRvcCI6MC4wLCJMZWZ0IjowLjAsIlJpZ2h0IjowLjAsIkJvdHRvbSI6MC4wfSwiUGFkZGluZyI6eyIkaWQiOiIxMTE3IiwiVG9wIjowLjAsIkxlZnQiOjAuMCwiUmlnaHQiOjAuMCwiQm90dG9tIjowLjB9LCJCYWNrZ3JvdW5kIjp7IiRpZCI6IjExMTgiLCJDb2xvciI6eyIkcmVmIjoiMTAwMSJ9fSwiSXNWaXNpYmxlIjp0cnVlLCJXaWR0aCI6MC4wLCJIZWlnaHQiOjAuMCwiQm9yZGVyU3R5bGUiOm51bGwsIlBhcmVudFN0eWxlIjpudWxsfSwiRHVyYXRpb25TdHlsZSI6eyIkaWQiOiIxMTE5IiwiRm9udFNldHRpbmdzIjp7IiRpZCI6IjExMjAiLCJGb250U2l6ZSI6OCwiRm9udE5hbWUiOiJTZWdvZSBVSSBTZW1pbGlnaHQiLCJJc0JvbGQiOmZhbHNlLCJJc0l0YWxpYyI6ZmFsc2UsIklzVW5kZXJsaW5lZCI6ZmFsc2UsIlBhcmVudFN0eWxlIjpudWxsfSwiQXV0b1NpemUiOjAsIkZvcmVncm91bmQiOnsiJGlkIjoiMTEyMSIsIkNvbG9yIjp7IiRpZCI6IjExMj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yMyIsIlRvcCI6MC4wLCJMZWZ0IjowLjAsIlJpZ2h0IjowLjAsIkJvdHRvbSI6MC4wfSwiUGFkZGluZyI6eyIkaWQiOiIxMTI0IiwiVG9wIjowLjAsIkxlZnQiOjAuMCwiUmlnaHQiOjAuMCwiQm90dG9tIjowLjB9LCJCYWNrZ3JvdW5kIjp7IiRpZCI6IjExMjUiLCJDb2xvciI6eyIkcmVmIjoiMTAwMSJ9fSwiSXNWaXNpYmxlIjp0cnVlLCJXaWR0aCI6MC4wLCJIZWlnaHQiOjAuMCwiQm9yZGVyU3R5bGUiOm51bGwsIlBhcmVudFN0eWxlIjpudWxsfSwiSG9yaXpvbnRhbENvbm5lY3RvclN0eWxlIjp7IiRpZCI6IjExMjYiLCJMaW5lQ29sb3IiOnsiJGlkIjoiMTEyNyIsIiR0eXBlIjoiTkxSRS5Db21tb24uRG9tLlNvbGlkQ29sb3JCcnVzaCwgTkxSRS5Db21tb24iLCJDb2xvciI6eyIkaWQiOiIxMTI4IiwiQSI6MjU1LCJSIjoyMDQsIkciOjIwNCwiQiI6MjA0fX0sIkxpbmVXZWlnaHQiOjEuMCwiTGluZVR5cGUiOjAsIlBhcmVudFN0eWxlIjpudWxsfSwiVmVydGljYWxDb25uZWN0b3JTdHlsZSI6eyIkaWQiOiIxMTI5IiwiTGluZUNvbG9yIjp7IiRpZCI6IjExMzAiLCIkdHlwZSI6Ik5MUkUuQ29tbW9uLkRvbS5Tb2xpZENvbG9yQnJ1c2gsIE5MUkUuQ29tbW9uIiwiQ29sb3IiOnsiJGlkIjoiMTEzMSIsIkEiOjI1NSwiUiI6MjA0LCJHIjoyMDQsIkIiOjIwNH19LCJMaW5lV2VpZ2h0IjowLjAsIkxpbmVUeXBlIjowLCJQYXJlbnRTdHlsZSI6bnVsbH0sIk1hcmdpbiI6bnVsbCwiU3RhcnREYXRlUG9zaXRpb24iOjEsIkVuZERhdGVQb3NpdGlvbiI6MSwiRGF0ZUlzVmlzaWJsZSI6dHJ1ZSwiVGl0bGVQb3NpdGlvbiI6NSwiRHVyYXRpb25Qb3NpdGlvbiI6NCwiUGVyY2VudGFnZUNvbXBsZXRlZFBvc2l0aW9uIjo2LCJTcGFjaW5nIjo1LCJJc0JlbG93VGltZWJhbmQiOmZhbHNlLCJQZXJjZW50YWdlQ29tcGxldGVTaGFwZU9wYWNpdHkiOjM1LCJTaGFwZVN0eWxlIjp7IiRpZCI6IjExMzIiLCJNYXJnaW4iOnsiJGlkIjoiMTEzMyIsIlRvcCI6MC4wLCJMZWZ0Ijo0LjAsIlJpZ2h0Ijo0LjAsIkJvdHRvbSI6MC4wfSwiUGFkZGluZyI6eyIkaWQiOiIxMTM0IiwiVG9wIjowLjAsIkxlZnQiOjAuMCwiUmlnaHQiOjAuMCwiQm90dG9tIjowLjB9LCJCYWNrZ3JvdW5kIjp7IiRpZCI6IjExMzUiLCJDb2xvciI6eyIkaWQiOiIxMTM2IiwiQSI6MjU1LCJSIjo1NiwiRyI6MTAyLCJCIjo2NX19LCJJc1Zpc2libGUiOnRydWUsIldpZHRoIjowLjAsIkhlaWdodCI6MTYuMCwiQm9yZGVyU3R5bGUiOnsiJGlkIjoiMTEzNyIsIkxpbmVDb2xvciI6eyIkaWQiOiIxMTM4IiwiJHR5cGUiOiJOTFJFLkNvbW1vbi5Eb20uU29saWRDb2xvckJydXNoLCBOTFJFLkNvbW1vbiIsIkNvbG9yIjp7IiRpZCI6IjExMzkiLCJBIjoyNTUsIlIiOjIzNCwiRyI6MjIsIkIiOjMwfX0sIkxpbmVXZWlnaHQiOjAuMCwiTGluZVR5cGUiOjAsIlBhcmVudFN0eWxlIjpudWxsfSwiUGFyZW50U3R5bGUiOm51bGx9LCJUaXRsZVN0eWxlIjp7IiRpZCI6IjExNDAiLCJGb250U2V0dGluZ3MiOnsiJGlkIjoiMTE0MSIsIkZvbnRTaXplIjoxMiwiRm9udE5hbWUiOiJTZWdvZSBVSSIsIklzQm9sZCI6dHJ1ZSwiSXNJdGFsaWMiOmZhbHNlLCJJc1VuZGVybGluZWQiOmZhbHNlLCJQYXJlbnRTdHlsZSI6bnVsbH0sIkF1dG9TaXplIjowLCJGb3JlZ3JvdW5kIjp7IiRpZCI6IjExNDIiLCJDb2xvciI6eyIkaWQiOiIxMTQz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xNDQiLCJUb3AiOjAuMCwiTGVmdCI6MC4wLCJSaWdodCI6MC4wLCJCb3R0b20iOjAuMH0sIlBhZGRpbmciOnsiJGlkIjoiMTE0NSIsIlRvcCI6MC4wLCJMZWZ0IjowLjAsIlJpZ2h0IjowLjAsIkJvdHRvbSI6MC4wfSwiQmFja2dyb3VuZCI6eyIkaWQiOiIxMTQ2IiwiQ29sb3IiOnsiJHJlZiI6IjEwMDEifX0sIklzVmlzaWJsZSI6dHJ1ZSwiV2lkdGgiOjAuMCwiSGVpZ2h0IjowLjAsIkJvcmRlclN0eWxlIjpudWxsLCJQYXJlbnRTdHlsZSI6bnVsbH0sIkRhdGVTdHlsZSI6eyIkaWQiOiIxMTQ3IiwiRm9udFNldHRpbmdzIjp7IiRpZCI6IjExNDgiLCJGb250U2l6ZSI6OCwiRm9udE5hbWUiOiJTZWdvZSBVSSIsIklzQm9sZCI6ZmFsc2UsIklzSXRhbGljIjpmYWxzZSwiSXNVbmRlcmxpbmVkIjpmYWxzZSwiUGFyZW50U3R5bGUiOm51bGx9LCJBdXRvU2l6ZSI6MCwiRm9yZWdyb3VuZCI6eyIkaWQiOiIxMTQ5IiwiQ29sb3IiOnsiJGlkIjoiMTE1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1MSIsIlRvcCI6MC4wLCJMZWZ0IjowLjAsIlJpZ2h0IjowLjAsIkJvdHRvbSI6MC4wfSwiUGFkZGluZyI6eyIkaWQiOiIxMTUyIiwiVG9wIjowLjAsIkxlZnQiOjAuMCwiUmlnaHQiOjAuMCwiQm90dG9tIjowLjB9LCJCYWNrZ3JvdW5kIjp7IiRpZCI6IjExNTMiLCJDb2xvciI6eyIkcmVmIjoiMTAwMSJ9fSwiSXNWaXNpYmxlIjp0cnVlLCJXaWR0aCI6MC4wLCJIZWlnaHQiOjAuMCwiQm9yZGVyU3R5bGUiOm51bGwsIlBhcmVudFN0eWxlIjpudWxsfSwiRGF0ZUZvcm1hdCI6eyIkaWQiOiIxMTU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TUiLCJGb3JtYXQiOjAsIklzVmlzaWJsZSI6ZmFsc2UsIkxhc3RLbm93blZpc2liaWxpdHlTdGF0ZSI6ZmFsc2V9LCJJc1Zpc2libGUiOnRydWUsIlBhcmVudFN0eWxlIjpudWxsLCJfZXhwbGljaXRseVNldCI6eyIkaWQiOiIxMTU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xNTciLCJUaXRsZVBvc2l0aW9uIjoiUmlnaHQiLCJEYXRlUG9zaXRpb24iOiJMZWZ0IiwiU2hhcGVUeXBlIjoxMSwiU2hhcGVTaXplIjoxLCJTcGFjaW5nIjo1LCJTaGFwZVN0eWxlIjp7IiRpZCI6IjExNTgiLCJNYXJnaW4iOnsiJGlkIjoiMTE1OSIsIlRvcCI6MC4wLCJMZWZ0IjowLjAsIlJpZ2h0IjowLjAsIkJvdHRvbSI6MC4wfSwiUGFkZGluZyI6eyIkaWQiOiIxMTYwIiwiVG9wIjowLjAsIkxlZnQiOjAuMCwiUmlnaHQiOjAuMCwiQm90dG9tIjowLjB9LCJCYWNrZ3JvdW5kIjp7IiRpZCI6IjExNjEiLCJDb2xvciI6eyIkaWQiOiIxMTYyIiwiQSI6MjU1LCJSIjowLCJHIjoxMTQsIkIiOjE4OH19LCJJc1Zpc2libGUiOnRydWUsIldpZHRoIjoxMy4wLCJIZWlnaHQiOjEzLjAsIkJvcmRlclN0eWxlIjp7IiRpZCI6IjExNjMiLCJMaW5lQ29sb3IiOnsiJGlkIjoiMTE2NCIsIiR0eXBlIjoiTkxSRS5Db21tb24uRG9tLlNvbGlkQ29sb3JCcnVzaCwgTkxSRS5Db21tb24iLCJDb2xvciI6eyIkaWQiOiIxMTY1IiwiQSI6MjU1LCJSIjoyNTUsIkciOjAsIkIiOjB9fSwiTGluZVdlaWdodCI6MC4wLCJMaW5lVHlwZSI6MCwiUGFyZW50U3R5bGUiOm51bGx9LCJQYXJlbnRTdHlsZSI6bnVsbH0sIlRpdGxlU3R5bGUiOnsiJGlkIjoiMTE2NiIsIkZvbnRTZXR0aW5ncyI6eyIkaWQiOiIxMTY3IiwiRm9udFNpemUiOjExLCJGb250TmFtZSI6IlNlZ29lIFVJIFNlbWlib2xkIiwiSXNCb2xkIjp0cnVlLCJJc0l0YWxpYyI6ZmFsc2UsIklzVW5kZXJsaW5lZCI6ZmFsc2UsIlBhcmVudFN0eWxlIjpudWxsfSwiQXV0b1NpemUiOjAsIkZvcmVncm91bmQiOnsiJGlkIjoiMTE2OCIsIkNvbG9yIjp7IiRpZCI6IjExNj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3MCIsIlRvcCI6MC4wLCJMZWZ0IjowLjAsIlJpZ2h0IjowLjAsIkJvdHRvbSI6MC4wfSwiUGFkZGluZyI6eyIkaWQiOiIxMTcxIiwiVG9wIjowLjAsIkxlZnQiOjAuMCwiUmlnaHQiOjAuMCwiQm90dG9tIjowLjB9LCJCYWNrZ3JvdW5kIjp7IiRpZCI6IjExNzIiLCJDb2xvciI6eyIkaWQiOiIxMTczIiwiQSI6MCwiUiI6MCwiRyI6MCwiQiI6MH19LCJJc1Zpc2libGUiOnRydWUsIldpZHRoIjowLjAsIkhlaWdodCI6MC4wLCJCb3JkZXJTdHlsZSI6bnVsbCwiUGFyZW50U3R5bGUiOm51bGx9LCJEYXRlU3R5bGUiOnsiJGlkIjoiMTE3NCIsIkZvbnRTZXR0aW5ncyI6eyIkaWQiOiIxMTc1IiwiRm9udFNpemUiOjgsIkZvbnROYW1lIjoiU2Vnb2UgVUkiLCJJc0JvbGQiOmZhbHNlLCJJc0l0YWxpYyI6ZmFsc2UsIklzVW5kZXJsaW5lZCI6ZmFsc2UsIlBhcmVudFN0eWxlIjpudWxsfSwiQXV0b1NpemUiOjAsIkZvcmVncm91bmQiOnsiJGlkIjoiMTE3NiIsIkNvbG9yIjp7IiRpZCI6IjEx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NzgiLCJUb3AiOjAuMCwiTGVmdCI6MC4wLCJSaWdodCI6MC4wLCJCb3R0b20iOjAuMH0sIlBhZGRpbmciOnsiJGlkIjoiMTE3OSIsIlRvcCI6MC4wLCJMZWZ0IjowLjAsIlJpZ2h0IjowLjAsIkJvdHRvbSI6MC4wfSwiQmFja2dyb3VuZCI6eyIkaWQiOiIxMTgwIiwiQ29sb3IiOnsiJGlkIjoiMTE4MSIsIkEiOjAsIlIiOjAsIkciOjAsIkIiOjB9fSwiSXNWaXNpYmxlIjp0cnVlLCJXaWR0aCI6MC4wLCJIZWlnaHQiOjAuMCwiQm9yZGVyU3R5bGUiOm51bGwsIlBhcmVudFN0eWxlIjpudWxsfSwiRGF0ZUZvcm1hdCI6eyIkaWQiOiIxMTg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ODMiLCJGb3JtYXQiOjAsIklzVmlzaWJsZSI6ZmFsc2UsIkxhc3RLbm93blZpc2liaWxpdHlTdGF0ZSI6ZmFsc2V9LCJJc1Zpc2libGUiOnRydWUsIlBhcmVudFN0eWxlIjpudWxsfSwiR3JpZGxpbmVQYW5lbFN0eWxlIjp7IiRpZCI6IjExODQiLCJHcmlkbGluZVN0eWxlIjp7IiRpZCI6IjExODUiLCJMaW5lQ29sb3IiOnsiJGlkIjoiMTE4NiIsIiR0eXBlIjoiTkxSRS5Db21tb24uRG9tLlNvbGlkQ29sb3JCcnVzaCwgTkxSRS5Db21tb24iLCJDb2xvciI6eyIkaWQiOiIxMTg3IiwiQSI6MzgsIlIiOjE2NSwiRyI6MTY1LCJCIjoxNjV9fSwiTGluZVdlaWdodCI6MS4wLCJMaW5lVHlwZSI6MCwiUGFyZW50U3R5bGUiOm51bGx9LCJNYXJnaW4iOnsiJGlkIjoiMTE4OCIsIlRvcCI6MC4wLCJMZWZ0IjowLjAsIlJpZ2h0IjowLjAsIkJvdHRvbSI6MC4wfSwiUGFkZGluZyI6eyIkaWQiOiIxMTg5IiwiVG9wIjowLjAsIkxlZnQiOjAuMCwiUmlnaHQiOjAuMCwiQm90dG9tIjowLjB9LCJCYWNrZ3JvdW5kIjpudWxsLCJJc1Zpc2libGUiOnRydWUsIldpZHRoIjowLjAsIkhlaWdodCI6MC4wLCJCb3JkZXJTdHlsZSI6eyIkaWQiOiIxMTkwIiwiTGluZUNvbG9yIjpudWxsLCJMaW5lV2VpZ2h0IjowLjAsIkxpbmVUeXBlIjowLCJQYXJlbnRTdHlsZSI6bnVsbH0sIlBhcmVudFN0eWxlIjpudWxsfSwiQWN0aXZpdHlMaW5lUGFuZWxTdHlsZSI6eyIkaWQiOiIxMTkxIiwiQWN0aXZpdHlMaW5lU3R5bGUiOnsiJGlkIjoiMTE5MiIsIkxpbmVDb2xvciI6eyIkaWQiOiIxMTkzIiwiJHR5cGUiOiJOTFJFLkNvbW1vbi5Eb20uU29saWRDb2xvckJydXNoLCBOTFJFLkNvbW1vbiIsIkNvbG9yIjp7IiRpZCI6IjExOTQiLCJBIjozOCwiUiI6NjgsIkciOjExNCwiQiI6MTk2fX0sIkxpbmVXZWlnaHQiOjEuMCwiTGluZVR5cGUiOjAsIlBhcmVudFN0eWxlIjpudWxsfSwiTWFyZ2luIjp7IiRpZCI6IjExOTUiLCJUb3AiOjAuMCwiTGVmdCI6MC4wLCJSaWdodCI6MC4wLCJCb3R0b20iOjAuMH0sIlBhZGRpbmciOnsiJGlkIjoiMTE5NiIsIlRvcCI6MC4wLCJMZWZ0IjowLjAsIlJpZ2h0IjowLjAsIkJvdHRvbSI6MC4wfSwiQmFja2dyb3VuZCI6bnVsbCwiSXNWaXNpYmxlIjp0cnVlLCJXaWR0aCI6MC4wLCJIZWlnaHQiOjAuMCwiQm9yZGVyU3R5bGUiOnsiJGlkIjoiMTE5NyIsIkxpbmVDb2xvciI6bnVsbCwiTGluZVdlaWdodCI6MC4wLCJMaW5lVHlwZSI6MCwiUGFyZW50U3R5bGUiOm51bGx9LCJQYXJlbnRTdHlsZSI6bnVsbH0sIl9zZWxlY3RlZFRoZW1lUHJlc2V0Q29sb3JzIjp7IiRpZCI6IjExOTgiLCJUZXh0TGlnaHQiOnsiJGlkIjoiMTE5OSIsIkEiOjI1NSwiUiI6MjU1LCJHIjoyNTUsIkIiOjI1NX0sIlRleHREYXJrIjp7IiRpZCI6IjEyMDAiLCJBIjoyNTUsIlIiOjAsIkciOjAsIkIiOjB9LCJBY2NlbnQxIjp7IiRyZWYiOiIxMDI0In0sIkFjY2VudDIiOnsiJHJlZiI6Ijk3NCJ9LCJBY2NlbnQzIjp7IiRpZCI6IjEyMDEiLCJBIjoyNTUsIlIiOjU2LCJHIjoxMDIsIkIiOjY1fSwiQWNjZW50NCI6eyIkaWQiOiIxMjAyIiwiQSI6MjU1LCJSIjoxODgsIkciOjcxLCJCIjo3M30sIkFjY2VudDUiOnsiJGlkIjoiMTIwMyIsIkEiOjI1NSwiUiI6MjUsIkciOjEwNywiQiI6MzZ9LCJBY2NlbnQ2Ijp7IiRpZCI6IjEyMDQiLCJBIjoyNTUsIlIiOjE1LCJHIjoxNTgsIkIiOjIxM30sIkFjY2VudDciOnsiJGlkIjoiMTIwNSIsIkEiOjI1NSwiUiI6MTYwLCJHIjo0MywiQiI6MTQ3fSwiQWNjZW50OCI6eyIkaWQiOiIxMjA2IiwiQSI6MjU1LCJSIjo3OCwiRyI6MTY3LCJCIjo0Nn19LCJTaG93RWxhcHNlZFRpbWVHcmFkaWVudFN0eWxlIjpmYWxzZSwiVGltZWJhbmRSZXNlcnZlZExlZnRBcmVhU3R5bGUiOnsiJGlkIjoiMTIwNyIsIkFjdGl2aXR5SGVhZGVyV2lkdGgiOjAuMCwiSXNTZXQiOmZhbHNlfSwiRGVmYXVsdFN3aW1sYW5lU3R5bGUiOm51bGwsIkRlZmF1bHRTd2ltbGFuZVYyU3R5bGUiOnsiJGlkIjoiMTIwOCIsIlN0eWxlSWQiOiIwMDAwMDAwMC0wMDAwLTAwMDAtMDAwMC0wMDAwMDAwMDAwMDAiLCJIZWFkZXJTdHlsZSI6eyIkaWQiOiIxMjA5IiwiVGV4dElzVmVydGljYWwiOnRydWUsIlRleHRTdHlsZSI6eyIkaWQiOiIxMjEwIiwiRm9udFNldHRpbmdzIjp7IiRpZCI6IjEyMTEiLCJGb250U2l6ZSI6MTYsIkZvbnROYW1lIjoiU2Vnb2UgVUkgU2VtaWJvbGQiLCJJc0JvbGQiOmZhbHNlLCJJc0l0YWxpYyI6ZmFsc2UsIklzVW5kZXJsaW5lZCI6ZmFsc2UsIlBhcmVudFN0eWxlIjpudWxsfSwiQXV0b1NpemUiOjIsIkZvcmVncm91bmQiOnsiJGlkIjoiMTIxMiIsIkNvbG9yIjp7IiRpZCI6IjEyMTMiLCJBIjoyNTUsIlIiOjI0MiwiRyI6MjMyLCJCIjoyMDd9fSwiTWF4V2lkdGgiOiJJbmZpbml0eSIsIk1heEhlaWdodCI6IkluZmluaXR5IiwiU21hcnRGb3JlZ3JvdW5kSXNBY3RpdmUiOmZhbHNlLCJIb3Jpem9udGFsQWxpZ25tZW50IjowLCJWZXJ0aWNhbEFsaWdubWVudCI6MCwiU21hcnRGb3JlZ3JvdW5kIjpudWxsLCJCYWNrZ3JvdW5kRmlsbFR5cGUiOjAsIk1hcmdpbiI6eyIkaWQiOiIxMjE0IiwiVG9wIjowLjAsIkxlZnQiOjAuMCwiUmlnaHQiOjAuMCwiQm90dG9tIjowLjB9LCJQYWRkaW5nIjp7IiRpZCI6IjEyMTUiLCJUb3AiOjAuMCwiTGVmdCI6MC4wLCJSaWdodCI6MC4wLCJCb3R0b20iOjAuMH0sIkJhY2tncm91bmQiOnsiJGlkIjoiMTIxNiIsIkNvbG9yIjp7IiRpZCI6IjEyMTciLCJBIjowLCJSIjoyNTUsIkciOjI1NSwiQiI6MjU1fX0sIklzVmlzaWJsZSI6dHJ1ZSwiV2lkdGgiOjAuMCwiSGVpZ2h0IjowLjAsIkJvcmRlclN0eWxlIjpudWxsLCJQYXJlbnRTdHlsZSI6bnVsbH0sIlJlY3RhbmdsZVN0eWxlIjp7IiRpZCI6IjEyMTgiLCJNYXJnaW4iOnsiJGlkIjoiMTIxOSIsIlRvcCI6MC4wLCJMZWZ0IjowLjAsIlJpZ2h0IjowLjAsIkJvdHRvbSI6MC4wfSwiUGFkZGluZyI6eyIkaWQiOiIxMjIwIiwiVG9wIjowLjAsIkxlZnQiOjAuMCwiUmlnaHQiOjAuMCwiQm90dG9tIjowLjB9LCJCYWNrZ3JvdW5kIjp7IiRpZCI6IjEyMjEiLCJDb2xvciI6eyIkaWQiOiIxMjIyIiwiQSI6MjU1LCJSIjo1NiwiRyI6MTAyLCJCIjo2NX19LCJJc1Zpc2libGUiOnRydWUsIldpZHRoIjowLjAsIkhlaWdodCI6MC4wLCJCb3JkZXJTdHlsZSI6eyIkaWQiOiIxMjIzIiwiTGluZUNvbG9yIjp7IiRpZCI6IjEyMjQiLCIkdHlwZSI6Ik5MUkUuQ29tbW9uLkRvbS5Tb2xpZENvbG9yQnJ1c2gsIE5MUkUuQ29tbW9uIiwiQ29sb3IiOnsiJGlkIjoiMTIyNSIsIkEiOjI1NSwiUiI6MjU1LCJHIjowLCJCIjowfX0sIkxpbmVXZWlnaHQiOjAuMCwiTGluZVR5cGUiOjAsIlBhcmVudFN0eWxlIjpudWxsfSwiUGFyZW50U3R5bGUiOm51bGx9LCJNYXJnaW4iOnsiJGlkIjoiMTIyNiIsIlRvcCI6MC4wLCJMZWZ0IjowLjAsIlJpZ2h0IjowLjAsIkJvdHRvbSI6MC4wfSwiUGFkZGluZyI6eyIkaWQiOiIxMjI3IiwiVG9wIjowLjAsIkxlZnQiOjAuMCwiUmlnaHQiOjAuMCwiQm90dG9tIjowLjB9LCJCYWNrZ3JvdW5kIjpudWxsLCJJc1Zpc2libGUiOnRydWUsIldpZHRoIjowLjAsIkhlaWdodCI6MC4wLCJCb3JkZXJTdHlsZSI6bnVsbCwiUGFyZW50U3R5bGUiOm51bGx9LCJCYWNrZ3JvdW5kU3R5bGUiOnsiJGlkIjoiMTIyOCIsIk1hcmdpbiI6eyIkaWQiOiIxMjI5IiwiVG9wIjowLjAsIkxlZnQiOjAuMCwiUmlnaHQiOjAuMCwiQm90dG9tIjowLjB9LCJQYWRkaW5nIjp7IiRpZCI6IjEyMzAiLCJUb3AiOjAuMCwiTGVmdCI6MC4wLCJSaWdodCI6MC4wLCJCb3R0b20iOjAuMH0sIkJhY2tncm91bmQiOnsiJGlkIjoiMTIzMSIsIkNvbG9yIjp7IiRpZCI6IjEyMzIiLCJBIjo1MSwiUiI6NTYsIkciOjEwMiwiQiI6NjV9fSwiSXNWaXNpYmxlIjp0cnVlLCJXaWR0aCI6MC4wLCJIZWlnaHQiOjAuMCwiQm9yZGVyU3R5bGUiOnsiJGlkIjoiMTIzMyIsIkxpbmVDb2xvciI6eyIkaWQiOiIxMjM0IiwiJHR5cGUiOiJOTFJFLkNvbW1vbi5Eb20uU29saWRDb2xvckJydXNoLCBOTFJFLkNvbW1vbiIsIkNvbG9yIjp7IiRpZCI6IjEyMzUiLCJBIjoyNTUsIlIiOjIzNCwiRyI6MjIsIkIiOjMwfX0sIkxpbmVXZWlnaHQiOjAuMCwiTGluZVR5cGUiOjAsIlBhcmVudFN0eWxlIjpudWxsfSwiUGFyZW50U3R5bGUiOm51bGx9LCJJc0Fib3ZlVGltZWJhbmQiOmZhbHNlLCJTcGFjaW5nIjo1LCJEZWZhdWx0U3dpbWxhbmVUYXNrU3R5bGUiOnsiJGlkIjoiMTIzNiIsIiR0eXBlIjoiTkxSRS5Db21tb24uRG9tLlN0eWxlcy5FeHBsaWNpdFNldGFibGVUYXNrU3R5bGUsIE5MUkUuQ29tbW9uIiwiU2hhcGUiOjQsIlNoYXBlVGhpY2tuZXNzIjoxLCJEdXJhdGlvbkZvcm1hdCI6MCwiSW5jbHVkZU5vbldvcmtpbmdEYXlzSW5EdXJhdGlvbiI6ZmFsc2UsIlBlcmNlbnRhZ2VDb21wbGV0ZVN0eWxlIjp7IiRpZCI6IjEyMzciLCJGb250U2V0dGluZ3MiOnsiJGlkIjoiMTIzOCIsIkZvbnRTaXplIjoxMCwiRm9udE5hbWUiOiJDYWxpYnJpIiwiSXNCb2xkIjpmYWxzZSwiSXNJdGFsaWMiOmZhbHNlLCJJc1VuZGVybGluZWQiOmZhbHNlLCJQYXJlbnRTdHlsZSI6bnVsbH0sIkF1dG9TaXplIjowLCJGb3JlZ3JvdW5kIjp7IiRpZCI6IjEyMzkiLCJDb2xvciI6eyIkaWQiOiIxMjQ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0MSIsIlRvcCI6MC4wLCJMZWZ0IjowLjAsIlJpZ2h0IjowLjAsIkJvdHRvbSI6MC4wfSwiUGFkZGluZyI6eyIkaWQiOiIxMjQyIiwiVG9wIjowLjAsIkxlZnQiOjAuMCwiUmlnaHQiOjAuMCwiQm90dG9tIjowLjB9LCJCYWNrZ3JvdW5kIjp7IiRpZCI6IjEyNDMiLCJDb2xvciI6eyIkaWQiOiIxMjQ0IiwiQSI6ODksIlIiOjAsIkciOjAsIkIiOjB9fSwiSXNWaXNpYmxlIjp0cnVlLCJXaWR0aCI6MC4wLCJIZWlnaHQiOjAuMCwiQm9yZGVyU3R5bGUiOm51bGwsIlBhcmVudFN0eWxlIjpudWxsfSwiRHVyYXRpb25TdHlsZSI6eyIkaWQiOiIxMjQ1IiwiRm9udFNldHRpbmdzIjp7IiRpZCI6IjEyNDYiLCJGb250U2l6ZSI6OCwiRm9udE5hbWUiOiJTZWdvZSBVSSBTZW1pbGlnaHQiLCJJc0JvbGQiOmZhbHNlLCJJc0l0YWxpYyI6ZmFsc2UsIklzVW5kZXJsaW5lZCI6ZmFsc2UsIlBhcmVudFN0eWxlIjpudWxsfSwiQXV0b1NpemUiOjAsIkZvcmVncm91bmQiOnsiJGlkIjoiMTI0NyIsIkNvbG9yIjp7IiRpZCI6IjEyND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0OSIsIlRvcCI6MC4wLCJMZWZ0IjowLjAsIlJpZ2h0IjowLjAsIkJvdHRvbSI6MC4wfSwiUGFkZGluZyI6eyIkaWQiOiIxMjUwIiwiVG9wIjowLjAsIkxlZnQiOjAuMCwiUmlnaHQiOjAuMCwiQm90dG9tIjowLjB9LCJCYWNrZ3JvdW5kIjp7IiRpZCI6IjEyNTEiLCJDb2xvciI6eyIkaWQiOiIxMjUyIiwiQSI6MCwiUiI6MjU1LCJHIjoyNTUsIkIiOjI1NX19LCJJc1Zpc2libGUiOnRydWUsIldpZHRoIjowLjAsIkhlaWdodCI6MC4wLCJCb3JkZXJTdHlsZSI6bnVsbCwiUGFyZW50U3R5bGUiOm51bGx9LCJIb3Jpem9udGFsQ29ubmVjdG9yU3R5bGUiOnsiJGlkIjoiMTI1MyIsIkxpbmVDb2xvciI6eyIkaWQiOiIxMjU0IiwiJHR5cGUiOiJOTFJFLkNvbW1vbi5Eb20uU29saWRDb2xvckJydXNoLCBOTFJFLkNvbW1vbiIsIkNvbG9yIjp7IiRpZCI6IjEyNTUiLCJBIjoyNTUsIlIiOjIwNCwiRyI6MjA0LCJCIjoyMDR9fSwiTGluZVdlaWdodCI6MS4wLCJMaW5lVHlwZSI6MCwiUGFyZW50U3R5bGUiOm51bGx9LCJWZXJ0aWNhbENvbm5lY3RvclN0eWxlIjp7IiRpZCI6IjEyNTYiLCJMaW5lQ29sb3IiOnsiJGlkIjoiMTI1NyIsIiR0eXBlIjoiTkxSRS5Db21tb24uRG9tLlNvbGlkQ29sb3JCcnVzaCwgTkxSRS5Db21tb24iLCJDb2xvciI6eyIkaWQiOiIxMjU4IiwiQSI6MjU1LCJSIjoyMDQsIkciOjIwNCwiQiI6MjA0fX0sIkxpbmVXZWlnaHQiOjAuMCwiTGluZVR5cGUiOjAsIlBhcmVudFN0eWxlIjpudWxsfSwiTWFyZ2luIjpudWxsLCJTdGFydERhdGVQb3NpdGlvbiI6MSwiRW5kRGF0ZVBvc2l0aW9uIjoxLCJEYXRlSXNWaXNpYmxlIjp0cnVlLCJUaXRsZVBvc2l0aW9uIjoyLCJEdXJhdGlvblBvc2l0aW9uIjo0LCJQZXJjZW50YWdlQ29tcGxldGVkUG9zaXRpb24iOjYsIlNwYWNpbmciOjUsIklzQmVsb3dUaW1lYmFuZCI6dHJ1ZSwiUGVyY2VudGFnZUNvbXBsZXRlU2hhcGVPcGFjaXR5IjozNSwiU2hhcGVTdHlsZSI6eyIkaWQiOiIxMjU5IiwiTWFyZ2luIjp7IiRpZCI6IjEyNjAiLCJUb3AiOjAuMCwiTGVmdCI6NC4wLCJSaWdodCI6NC4wLCJCb3R0b20iOjAuMH0sIlBhZGRpbmciOnsiJGlkIjoiMTI2MSIsIlRvcCI6MC4wLCJMZWZ0IjowLjAsIlJpZ2h0IjowLjAsIkJvdHRvbSI6MC4wfSwiQmFja2dyb3VuZCI6eyIkaWQiOiIxMjYyIiwiQ29sb3IiOnsiJGlkIjoiMTI2MyIsIkEiOjI1NSwiUiI6MTY3LCJHIjoyMDEsIkIiOjg3fX0sIklzVmlzaWJsZSI6dHJ1ZSwiV2lkdGgiOjE3Ny4wLCJIZWlnaHQiOjE2LjAsIkJvcmRlclN0eWxlIjp7IiRpZCI6IjEyNjQiLCJMaW5lQ29sb3IiOnsiJGlkIjoiMTI2NSIsIiR0eXBlIjoiTkxSRS5Db21tb24uRG9tLlNvbGlkQ29sb3JCcnVzaCwgTkxSRS5Db21tb24iLCJDb2xvciI6eyIkaWQiOiIxMjY2IiwiQSI6MjU1LCJSIjoyMzQsIkciOjIyLCJCIjozMH19LCJMaW5lV2VpZ2h0IjowLjAsIkxpbmVUeXBlIjowLCJQYXJlbnRTdHlsZSI6bnVsbH0sIlBhcmVudFN0eWxlIjpudWxsfSwiVGl0bGVTdHlsZSI6eyIkaWQiOiIxMjY3IiwiRm9udFNldHRpbmdzIjp7IiRpZCI6IjEyNjgiLCJGb250U2l6ZSI6MTIsIkZvbnROYW1lIjoiU2Vnb2UgVUkiLCJJc0JvbGQiOnRydWUsIklzSXRhbGljIjpmYWxzZSwiSXNVbmRlcmxpbmVkIjpmYWxzZSwiUGFyZW50U3R5bGUiOm51bGx9LCJBdXRvU2l6ZSI6MCwiRm9yZWdyb3VuZCI6eyIkaWQiOiIxMjY5IiwiQ29sb3IiOnsiJGlkIjoiMTI3MCIsIkEiOjI1NSwiUiI6NTAsIkciOjkxLCJCIjo1OH19LCJNYXhXaWR0aCI6MjAwLjAsIk1heEhlaWdodCI6IkluZmluaXR5IiwiU21hcnRGb3JlZ3JvdW5kSXNBY3RpdmUiOmZhbHNlLCJIb3Jpem9udGFsQWxpZ25tZW50IjoxLCJWZXJ0aWNhbEFsaWdubWVudCI6MCwiU21hcnRGb3JlZ3JvdW5kIjpudWxsLCJCYWNrZ3JvdW5kRmlsbFR5cGUiOjAsIk1hcmdpbiI6eyIkaWQiOiIxMjcxIiwiVG9wIjowLjAsIkxlZnQiOjAuMCwiUmlnaHQiOjAuMCwiQm90dG9tIjowLjB9LCJQYWRkaW5nIjp7IiRpZCI6IjEyNzIiLCJUb3AiOjAuMCwiTGVmdCI6MC4wLCJSaWdodCI6MC4wLCJCb3R0b20iOjAuMH0sIkJhY2tncm91bmQiOnsiJGlkIjoiMTI3MyIsIkNvbG9yIjp7IiRpZCI6IjEyNzQiLCJBIjowLCJSIjoyNTUsIkciOjI1NSwiQiI6MjU1fX0sIklzVmlzaWJsZSI6dHJ1ZSwiV2lkdGgiOjAuMCwiSGVpZ2h0IjowLjAsIkJvcmRlclN0eWxlIjpudWxsLCJQYXJlbnRTdHlsZSI6bnVsbH0sIkRhdGVTdHlsZSI6eyIkaWQiOiIxMjc1IiwiRm9udFNldHRpbmdzIjp7IiRpZCI6IjEyNzYiLCJGb250U2l6ZSI6OCwiRm9udE5hbWUiOiJTZWdvZSBVSSIsIklzQm9sZCI6ZmFsc2UsIklzSXRhbGljIjpmYWxzZSwiSXNVbmRlcmxpbmVkIjpmYWxzZSwiUGFyZW50U3R5bGUiOm51bGx9LCJBdXRvU2l6ZSI6MCwiRm9yZWdyb3VuZCI6eyIkaWQiOiIxMjc3IiwiQ29sb3IiOnsiJGlkIjoiMTI3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3OSIsIlRvcCI6MC4wLCJMZWZ0IjowLjAsIlJpZ2h0IjowLjAsIkJvdHRvbSI6MC4wfSwiUGFkZGluZyI6eyIkaWQiOiIxMjgwIiwiVG9wIjowLjAsIkxlZnQiOjAuMCwiUmlnaHQiOjAuMCwiQm90dG9tIjowLjB9LCJCYWNrZ3JvdW5kIjp7IiRpZCI6IjEyODEiLCJDb2xvciI6eyIkaWQiOiIxMjgyIiwiQSI6MCwiUiI6MjU1LCJHIjoyNTUsIkIiOjI1NX19LCJJc1Zpc2libGUiOnRydWUsIldpZHRoIjowLjAsIkhlaWdodCI6MC4wLCJCb3JkZXJTdHlsZSI6bnVsbCwiUGFyZW50U3R5bGUiOm51bGx9LCJEYXRlRm9ybWF0Ijp7IiRpZCI6IjEyO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4NCIsIkZvcm1hdCI6MCwiSXNWaXNpYmxlIjpmYWxzZSwiTGFzdEtub3duVmlzaWJpbGl0eVN0YXRlIjpmYWxzZX0sIklzVmlzaWJsZSI6dHJ1ZSwiUGFyZW50U3R5bGUiOm51bGwsIl9leHBsaWNpdGx5U2V0Ijp7IiRpZCI6IjEyODU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I4NiIsIlNoYXBlIjoxNywiQ29ubmVjdG9yTWFyZ2luIjp7IiRpZCI6IjEyODciLCJUb3AiOjAuMCwiTGVmdCI6Mi4wLCJSaWdodCI6Mi4wLCJCb3R0b20iOjAuMH0sIkNvbm5lY3RvclN0eWxlIjp7IiRpZCI6IjEyODgiLCJMaW5lQ29sb3IiOnsiJGlkIjoiMTI4OSIsIiR0eXBlIjoiTkxSRS5Db21tb24uRG9tLlNvbGlkQ29sb3JCcnVzaCwgTkxSRS5Db21tb24iLCJDb2xvciI6eyIkaWQiOiIxMjkwIiwiQSI6MTI3LCJSIjo1NiwiRyI6MTAyLCJCIjo2NX19LCJMaW5lV2VpZ2h0IjoxLjAsIkxpbmVUeXBlIjowLCJQYXJlbnRTdHlsZSI6bnVsbH0sIklzQmVsb3dUaW1lYmFuZCI6dHJ1ZSwiUG9zaXRpb25PblRhc2siOjEsIkhpZGVEYXRlIjpmYWxzZSwiU2hhcGVTaXplIjowLCJTcGFjaW5nIjoyLjAsIlBhZGRpbmciOnsiJGlkIjoiMTI5MSIsIlRvcCI6Ny4wLCJMZWZ0IjozLjAsIlJpZ2h0IjowLjAsIkJvdHRvbSI6Mi4wfSwiU2hhcGVTdHlsZSI6eyIkaWQiOiIxMjkyIiwiTWFyZ2luIjp7IiRpZCI6IjEyOTMiLCJUb3AiOjAuMCwiTGVmdCI6MC4wLCJSaWdodCI6MC4wLCJCb3R0b20iOjAuMH0sIlBhZGRpbmciOnsiJGlkIjoiMTI5NCIsIlRvcCI6MC4wLCJMZWZ0IjowLjAsIlJpZ2h0IjowLjAsIkJvdHRvbSI6MC4wfSwiQmFja2dyb3VuZCI6eyIkaWQiOiIxMjk1IiwiQ29sb3IiOnsiJGlkIjoiMTI5NiIsIkEiOjI1NSwiUiI6NTYsIkciOjEwMiwiQiI6NjV9fSwiSXNWaXNpYmxlIjp0cnVlLCJXaWR0aCI6MTQuMCwiSGVpZ2h0IjoxNC4wLCJCb3JkZXJTdHlsZSI6eyIkaWQiOiIxMjk3IiwiTGluZUNvbG9yIjp7IiRpZCI6IjEyOTgiLCIkdHlwZSI6Ik5MUkUuQ29tbW9uLkRvbS5Tb2xpZENvbG9yQnJ1c2gsIE5MUkUuQ29tbW9uIiwiQ29sb3IiOnsiJGlkIjoiMTI5OSIsIkEiOjI1NSwiUiI6MjM0LCJHIjoyMiwiQiI6MzB9fSwiTGluZVdlaWdodCI6MC4wLCJMaW5lVHlwZSI6MCwiUGFyZW50U3R5bGUiOm51bGx9LCJQYXJlbnRTdHlsZSI6bnVsbH0sIlRpdGxlU3R5bGUiOnsiJGlkIjoiMTMwMCIsIkZvbnRTZXR0aW5ncyI6eyIkaWQiOiIxMzAxIiwiRm9udFNpemUiOjExLCJGb250TmFtZSI6IlNlZ29lIFVJIFNlbWlib2xkIiwiSXNCb2xkIjp0cnVlLCJJc0l0YWxpYyI6ZmFsc2UsIklzVW5kZXJsaW5lZCI6ZmFsc2UsIlBhcmVudFN0eWxlIjpudWxsfSwiQXV0b1NpemUiOjAsIkZvcmVncm91bmQiOnsiJGlkIjoiMTMwMiIsIkNvbG9yIjp7IiRpZCI6IjEzMD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MwNCIsIlRvcCI6MC4wLCJMZWZ0IjowLjAsIlJpZ2h0IjowLjAsIkJvdHRvbSI6MC4wfSwiUGFkZGluZyI6eyIkaWQiOiIxMzA1IiwiVG9wIjowLjAsIkxlZnQiOjAuMCwiUmlnaHQiOjAuMCwiQm90dG9tIjowLjB9LCJCYWNrZ3JvdW5kIjp7IiRpZCI6IjEzMDYiLCJDb2xvciI6eyIkaWQiOiIxMzA3IiwiQSI6MCwiUiI6MjU1LCJHIjoyNTUsIkIiOjI1NX19LCJJc1Zpc2libGUiOnRydWUsIldpZHRoIjowLjAsIkhlaWdodCI6MC4wLCJCb3JkZXJTdHlsZSI6bnVsbCwiUGFyZW50U3R5bGUiOm51bGx9LCJEYXRlU3R5bGUiOnsiJGlkIjoiMTMwOCIsIkZvbnRTZXR0aW5ncyI6eyIkaWQiOiIxMzA5IiwiRm9udFNpemUiOjgsIkZvbnROYW1lIjoiU2Vnb2UgVUkiLCJJc0JvbGQiOmZhbHNlLCJJc0l0YWxpYyI6ZmFsc2UsIklzVW5kZXJsaW5lZCI6ZmFsc2UsIlBhcmVudFN0eWxlIjpudWxsfSwiQXV0b1NpemUiOjAsIkZvcmVncm91bmQiOnsiJGlkIjoiMTMxMCIsIkNvbG9yIjp7IiRpZCI6IjEzMT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zMTIiLCJUb3AiOjAuMCwiTGVmdCI6MC4wLCJSaWdodCI6MC4wLCJCb3R0b20iOjAuMH0sIlBhZGRpbmciOnsiJGlkIjoiMTMxMyIsIlRvcCI6MC4wLCJMZWZ0IjowLjAsIlJpZ2h0IjowLjAsIkJvdHRvbSI6MC4wfSwiQmFja2dyb3VuZCI6eyIkaWQiOiIxMzE0IiwiQ29sb3IiOnsiJGlkIjoiMTMxNSIsIkEiOjAsIlIiOjI1NSwiRyI6MjU1LCJCIjoyNTV9fSwiSXNWaXNpYmxlIjp0cnVlLCJXaWR0aCI6MC4wLCJIZWlnaHQiOjAuMCwiQm9yZGVyU3R5bGUiOm51bGwsIlBhcmVudFN0eWxlIjpudWxsfSwiRGF0ZUZvcm1hdCI6eyIkaWQiOiIxMzE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MTciLCJGb3JtYXQiOjAsIklzVmlzaWJsZSI6ZmFsc2UsIkxhc3RLbm93blZpc2liaWxpdHlTdGF0ZSI6ZmFsc2V9LCJJc1Zpc2libGUiOnRydWUsIlBhcmVudFN0eWxlIjpudWxsfSwiRGVmYXVsdFN3aW1sYW5lTWlsZXN0b25lU3R5bGUiOnsiJGlkIjoiMTMxOCIsIlRpdGxlUG9zaXRpb24iOiJSaWdodCIsIkRhdGVQb3NpdGlvbiI6IlJpZ2h0IiwiU2hhcGVUeXBlIjoxNCwiU2hhcGVTaXplIjoxLCJTcGFjaW5nIjo1LCJTaGFwZVN0eWxlIjp7IiRpZCI6IjEzMTkiLCJNYXJnaW4iOnsiJGlkIjoiMTMyMCIsIlRvcCI6MC4wLCJMZWZ0IjowLjAsIlJpZ2h0IjowLjAsIkJvdHRvbSI6MC4wfSwiUGFkZGluZyI6eyIkaWQiOiIxMzIxIiwiVG9wIjowLjAsIkxlZnQiOjAuMCwiUmlnaHQiOjAuMCwiQm90dG9tIjowLjB9LCJCYWNrZ3JvdW5kIjp7IiRpZCI6IjEzMjIiLCJDb2xvciI6eyIkaWQiOiIxMzIzIiwiQSI6MjU1LCJSIjo1NiwiRyI6MTAyLCJCIjo2NX19LCJJc1Zpc2libGUiOnRydWUsIldpZHRoIjoxOC4wLCJIZWlnaHQiOjIwLjAsIkJvcmRlclN0eWxlIjp7IiRpZCI6IjEzMjQiLCJMaW5lQ29sb3IiOnsiJGlkIjoiMTMyNSIsIiR0eXBlIjoiTkxSRS5Db21tb24uRG9tLlNvbGlkQ29sb3JCcnVzaCwgTkxSRS5Db21tb24iLCJDb2xvciI6eyIkaWQiOiIxMzI2IiwiQSI6MjU1LCJSIjoyMzQsIkciOjIyLCJCIjozMH19LCJMaW5lV2VpZ2h0IjowLjAsIkxpbmVUeXBlIjowLCJQYXJlbnRTdHlsZSI6bnVsbH0sIlBhcmVudFN0eWxlIjpudWxsfSwiVGl0bGVTdHlsZSI6eyIkaWQiOiIxMzI3IiwiRm9udFNldHRpbmdzIjp7IiRpZCI6IjEzMjgiLCJGb250U2l6ZSI6MTEsIkZvbnROYW1lIjoiU2Vnb2UgVUkgU2VtaWJvbGQiLCJJc0JvbGQiOnRydWUsIklzSXRhbGljIjpmYWxzZSwiSXNVbmRlcmxpbmVkIjpmYWxzZSwiUGFyZW50U3R5bGUiOm51bGx9LCJBdXRvU2l6ZSI6MCwiRm9yZWdyb3VuZCI6eyIkaWQiOiIxMzI5IiwiQ29sb3IiOnsiJGlkIjoiMTMz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MxIiwiVG9wIjowLjAsIkxlZnQiOjAuMCwiUmlnaHQiOjAuMCwiQm90dG9tIjowLjB9LCJQYWRkaW5nIjp7IiRpZCI6IjEzMzIiLCJUb3AiOjAuMCwiTGVmdCI6MC4wLCJSaWdodCI6MC4wLCJCb3R0b20iOjAuMH0sIkJhY2tncm91bmQiOnsiJGlkIjoiMTMzMyIsIkNvbG9yIjp7IiRpZCI6IjEzMzQiLCJBIjowLCJSIjoyNTUsIkciOjI1NSwiQiI6MjU1fX0sIklzVmlzaWJsZSI6dHJ1ZSwiV2lkdGgiOjAuMCwiSGVpZ2h0IjowLjAsIkJvcmRlclN0eWxlIjpudWxsLCJQYXJlbnRTdHlsZSI6bnVsbH0sIkRhdGVTdHlsZSI6eyIkaWQiOiIxMzM1IiwiRm9udFNldHRpbmdzIjp7IiRpZCI6IjEzMzYiLCJGb250U2l6ZSI6OCwiRm9udE5hbWUiOiJTZWdvZSBVSSIsIklzQm9sZCI6ZmFsc2UsIklzSXRhbGljIjpmYWxzZSwiSXNVbmRlcmxpbmVkIjpmYWxzZSwiUGFyZW50U3R5bGUiOm51bGx9LCJBdXRvU2l6ZSI6MCwiRm9yZWdyb3VuZCI6eyIkaWQiOiIxMzM3IiwiQ29sb3IiOnsiJGlkIjoiMTMz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zOSIsIlRvcCI6MC4wLCJMZWZ0IjowLjAsIlJpZ2h0IjowLjAsIkJvdHRvbSI6MC4wfSwiUGFkZGluZyI6eyIkaWQiOiIxMzQwIiwiVG9wIjowLjAsIkxlZnQiOjAuMCwiUmlnaHQiOjAuMCwiQm90dG9tIjowLjB9LCJCYWNrZ3JvdW5kIjp7IiRpZCI6IjEzNDEiLCJDb2xvciI6eyIkaWQiOiIxMzQyIiwiQSI6MCwiUiI6MjU1LCJHIjoyNTUsIkIiOjI1NX19LCJJc1Zpc2libGUiOnRydWUsIldpZHRoIjowLjAsIkhlaWdodCI6MC4wLCJCb3JkZXJTdHlsZSI6bnVsbCwiUGFyZW50U3R5bGUiOm51bGx9LCJEYXRlRm9ybWF0Ijp7IiRpZCI6IjEzN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0NCIsIkZvcm1hdCI6MCwiSXNWaXNpYmxlIjpmYWxzZSwiTGFzdEtub3duVmlzaWJpbGl0eVN0YXRlIjpmYWxzZX0sIklzVmlzaWJsZSI6dHJ1ZSwiUGFyZW50U3R5bGUiOm51bGx9LCJEZWZhdWx0U3dpbWxhbmVBY3Rpdml0eVN0eWxlIjp7IiRpZCI6IjEzNDUiLCJIZWFkZXJTdHlsZSI6eyIkaWQiOiIxMzQ2IiwiVGV4dFN0eWxlIjp7IiRpZCI6IjEzNDciLCJGb250U2V0dGluZ3MiOnsiJGlkIjoiMTM0OCIsIkZvbnRTaXplIjoxMSwiRm9udE5hbWUiOiJDYWxpYnJpIiwiSXNCb2xkIjpmYWxzZSwiSXNJdGFsaWMiOmZhbHNlLCJJc1VuZGVybGluZWQiOmZhbHNlLCJQYXJlbnRTdHlsZSI6bnVsbH0sIkF1dG9TaXplIjoyLCJGb3JlZ3JvdW5kIjp7IiRpZCI6IjEzNDkiLCJDb2xvciI6eyIkaWQiOiIxMzUw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MzUxIiwiVG9wIjowLjAsIkxlZnQiOjAuMCwiUmlnaHQiOjAuMCwiQm90dG9tIjowLjB9LCJQYWRkaW5nIjp7IiRpZCI6IjEzNTIiLCJUb3AiOjAuMCwiTGVmdCI6MC4wLCJSaWdodCI6MC4wLCJCb3R0b20iOjAuMH0sIkJhY2tncm91bmQiOnsiJGlkIjoiMTM1MyIsIkNvbG9yIjp7IiRpZCI6IjEzNTQiLCJBIjowLCJSIjoyNTUsIkciOjI1NSwiQiI6MjU1fX0sIklzVmlzaWJsZSI6dHJ1ZSwiV2lkdGgiOjAuMCwiSGVpZ2h0IjowLjAsIkJvcmRlclN0eWxlIjpudWxsLCJQYXJlbnRTdHlsZSI6bnVsbH0sIlJlY3RhbmdsZVN0eWxlIjp7IiRpZCI6IjEzNTUiLCJNYXJnaW4iOnsiJGlkIjoiMTM1NiIsIlRvcCI6MC4wLCJMZWZ0IjowLjAsIlJpZ2h0IjowLjAsIkJvdHRvbSI6MC4wfSwiUGFkZGluZyI6eyIkaWQiOiIxMzU3IiwiVG9wIjowLjAsIkxlZnQiOjAuMCwiUmlnaHQiOjAuMCwiQm90dG9tIjowLjB9LCJCYWNrZ3JvdW5kIjp7IiRpZCI6IjEzNTgiLCJDb2xvciI6eyIkaWQiOiIxMzU5IiwiQSI6NjMsIlIiOjU2LCJHIjoxMDIsIkIiOjY1fX0sIklzVmlzaWJsZSI6dHJ1ZSwiV2lkdGgiOjAuMCwiSGVpZ2h0IjowLjAsIkJvcmRlclN0eWxlIjp7IiRpZCI6IjEzNjAiLCJMaW5lQ29sb3IiOnsiJGlkIjoiMTM2MSIsIiR0eXBlIjoiTkxSRS5Db21tb24uRG9tLlNvbGlkQ29sb3JCcnVzaCwgTkxSRS5Db21tb24iLCJDb2xvciI6eyIkaWQiOiIxMzYyIiwiQSI6MjU1LCJSIjoyNTUsIkciOjAsIkIiOjB9fSwiTGluZVdlaWdodCI6MC4wLCJMaW5lVHlwZSI6MCwiUGFyZW50U3R5bGUiOm51bGx9LCJQYXJlbnRTdHlsZSI6bnVsbH0sIk1hcmdpbiI6eyIkaWQiOiIxMzYzIiwiVG9wIjowLjAsIkxlZnQiOjAuMCwiUmlnaHQiOjAuMCwiQm90dG9tIjowLjB9LCJQYWRkaW5nIjp7IiRpZCI6IjEzNjQiLCJUb3AiOjAuMCwiTGVmdCI6MC4wLCJSaWdodCI6MC4wLCJCb3R0b20iOjAuMH0sIkJhY2tncm91bmQiOm51bGwsIklzVmlzaWJsZSI6dHJ1ZSwiV2lkdGgiOjAuMCwiSGVpZ2h0IjowLjAsIkJvcmRlclN0eWxlIjpudWxsLCJQYXJlbnRTdHlsZSI6bnVsbH0sIkJhY2tncm91bmRTdHlsZSI6eyIkaWQiOiIxMzY1IiwiTWFyZ2luIjp7IiRpZCI6IjEzNjYiLCJUb3AiOjAuMCwiTGVmdCI6MC4wLCJSaWdodCI6MC4wLCJCb3R0b20iOjAuMH0sIlBhZGRpbmciOnsiJGlkIjoiMTM2NyIsIlRvcCI6MC4wLCJMZWZ0IjowLjAsIlJpZ2h0IjowLjAsIkJvdHRvbSI6MC4wfSwiQmFja2dyb3VuZCI6eyIkaWQiOiIxMzY4IiwiQ29sb3IiOnsiJGlkIjoiMTM2OSIsIkEiOjUxLCJSIjo1NiwiRyI6MTAyLCJCIjo2NX19LCJJc1Zpc2libGUiOnRydWUsIldpZHRoIjowLjAsIkhlaWdodCI6MC4wLCJCb3JkZXJTdHlsZSI6eyIkaWQiOiIxMzcwIiwiTGluZUNvbG9yIjp7IiRpZCI6IjEzNzEiLCIkdHlwZSI6Ik5MUkUuQ29tbW9uLkRvbS5Tb2xpZENvbG9yQnJ1c2gsIE5MUkUuQ29tbW9uIiwiQ29sb3IiOnsiJGlkIjoiMTM3MiIsIkEiOjI1NSwiUiI6MjM0LCJHIjoyMiwiQiI6MzB9fSwiTGluZVdlaWdodCI6MC4wLCJMaW5lVHlwZSI6MCwiUGFyZW50U3R5bGUiOm51bGx9LCJQYXJlbnRTdHlsZSI6bnVsbH0sIk1hcmdpbiI6eyIkaWQiOiIxMzczIiwiVG9wIjowLjAsIkxlZnQiOjAuMCwiUmlnaHQiOjAuMCwiQm90dG9tIjowLjB9LCJQYWRkaW5nIjp7IiRpZCI6IjEzNzQiLCJUb3AiOjAuMCwiTGVmdCI6MC4wLCJSaWdodCI6MC4wLCJCb3R0b20iOjAuMH0sIklzVmlzaWJsZSI6dHJ1ZSwiV2lkdGgiOjAuMCwiSGVpZ2h0IjowLjAsIkJvcmRlclN0eWxlIjpudWxsLCJQYXJlbnRTdHlsZSI6bnVsbH0sIk1hcmdpbiI6eyIkaWQiOiIxMzc1IiwiVG9wIjowLjAsIkxlZnQiOjAuMCwiUmlnaHQiOjAuMCwiQm90dG9tIjowLjB9LCJQYWRkaW5nIjp7IiRpZCI6IjEzNzYiLCJUb3AiOjAuMCwiTGVmdCI6MC4wLCJSaWdodCI6MC4wLCJCb3R0b20iOjAuMH0sIklzVmlzaWJsZSI6dHJ1ZSwiV2lkdGgiOjAuMCwiSGVpZ2h0IjowLjAsIkJvcmRlclN0eWxlIjp7IiRpZCI6IjEzNzciLCJMaW5lQ29sb3IiOm51bGwsIkxpbmVXZWlnaHQiOjAuMCwiTGluZVR5cGUiOjAsIlBhcmVudFN0eWxlIjpudWxsfSwiUGFyZW50U3R5bGUiOm51bGx9LCJfYWRkaXRpb25hbFN3aW1sYW5lVjJTdHlsZXMiOlt7IiRpZCI6IjEzNzgiLCJTdHlsZUlkIjoiMDAwMDAwMDAtMDAwMC0wMDAwLTAwMDAtMDAwMDAwMDAwMDAwIiwiSGVhZGVyU3R5bGUiOnsiJGlkIjoiMTM3OSIsIlRleHRJc1ZlcnRpY2FsIjp0cnVlLCJUZXh0U3R5bGUiOnsiJGlkIjoiMTM4MCIsIkZvbnRTZXR0aW5ncyI6eyIkaWQiOiIxMzgxIiwiRm9udFNpemUiOjE2LCJGb250TmFtZSI6IlNlZ29lIFVJIFNlbWlib2xkIiwiSXNCb2xkIjpmYWxzZSwiSXNJdGFsaWMiOmZhbHNlLCJJc1VuZGVybGluZWQiOmZhbHNlLCJQYXJlbnRTdHlsZSI6bnVsbH0sIkF1dG9TaXplIjoyLCJGb3JlZ3JvdW5kIjp7IiRpZCI6IjEzODIiLCJDb2xvciI6eyIkaWQiOiIxMzgzIiwiQSI6MjU1LCJSIjoyNDIsIkciOjIzMiwiQiI6MjA3fX0sIk1heFdpZHRoIjoxMjIuMTc5OTk5OTk5OTk5OTUsIk1heEhlaWdodCI6IkluZmluaXR5IiwiU21hcnRGb3JlZ3JvdW5kSXNBY3RpdmUiOmZhbHNlLCJIb3Jpem9udGFsQWxpZ25tZW50IjowLCJWZXJ0aWNhbEFsaWdubWVudCI6MCwiU21hcnRGb3JlZ3JvdW5kIjpudWxsLCJCYWNrZ3JvdW5kRmlsbFR5cGUiOjAsIk1hcmdpbiI6eyIkaWQiOiIxMzg0IiwiVG9wIjowLjAsIkxlZnQiOjAuMCwiUmlnaHQiOjAuMCwiQm90dG9tIjowLjB9LCJQYWRkaW5nIjp7IiRpZCI6IjEzODUiLCJUb3AiOjAuMCwiTGVmdCI6MC4wLCJSaWdodCI6MC4wLCJCb3R0b20iOjAuMH0sIkJhY2tncm91bmQiOnsiJGlkIjoiMTM4NiIsIkNvbG9yIjp7IiRpZCI6IjEzODciLCJBIjowLCJSIjoyNTUsIkciOjI1NSwiQiI6MjU1fX0sIklzVmlzaWJsZSI6dHJ1ZSwiV2lkdGgiOjAuMCwiSGVpZ2h0IjowLjAsIkJvcmRlclN0eWxlIjpudWxsLCJQYXJlbnRTdHlsZSI6bnVsbH0sIlJlY3RhbmdsZVN0eWxlIjp7IiRpZCI6IjEzODgiLCJNYXJnaW4iOnsiJGlkIjoiMTM4OSIsIlRvcCI6MC4wLCJMZWZ0IjowLjAsIlJpZ2h0IjowLjAsIkJvdHRvbSI6MC4wfSwiUGFkZGluZyI6eyIkaWQiOiIxMzkwIiwiVG9wIjowLjAsIkxlZnQiOjAuMCwiUmlnaHQiOjAuMCwiQm90dG9tIjowLjB9LCJCYWNrZ3JvdW5kIjp7IiRpZCI6IjEzOTEiLCJDb2xvciI6eyIkaWQiOiIxMzkyIiwiQSI6MjU1LCJSIjoxODgsIkciOjcxLCJCIjo3M319LCJJc1Zpc2libGUiOnRydWUsIldpZHRoIjowLjAsIkhlaWdodCI6MC4wLCJCb3JkZXJTdHlsZSI6eyIkaWQiOiIxMzkzIiwiTGluZUNvbG9yIjp7IiRpZCI6IjEzOTQiLCIkdHlwZSI6Ik5MUkUuQ29tbW9uLkRvbS5Tb2xpZENvbG9yQnJ1c2gsIE5MUkUuQ29tbW9uIiwiQ29sb3IiOnsiJGlkIjoiMTM5NSIsIkEiOjI1NSwiUiI6MjU1LCJHIjowLCJCIjowfX0sIkxpbmVXZWlnaHQiOjAuMCwiTGluZVR5cGUiOjAsIlBhcmVudFN0eWxlIjpudWxsfSwiUGFyZW50U3R5bGUiOm51bGx9LCJNYXJnaW4iOnsiJGlkIjoiMTM5NiIsIlRvcCI6MC4wLCJMZWZ0IjowLjAsIlJpZ2h0IjowLjAsIkJvdHRvbSI6MC4wfSwiUGFkZGluZyI6eyIkaWQiOiIxMzk3IiwiVG9wIjowLjAsIkxlZnQiOjAuMCwiUmlnaHQiOjAuMCwiQm90dG9tIjowLjB9LCJCYWNrZ3JvdW5kIjpudWxsLCJJc1Zpc2libGUiOnRydWUsIldpZHRoIjowLjAsIkhlaWdodCI6MC4wLCJCb3JkZXJTdHlsZSI6bnVsbCwiUGFyZW50U3R5bGUiOm51bGx9LCJCYWNrZ3JvdW5kU3R5bGUiOnsiJGlkIjoiMTM5OCIsIk1hcmdpbiI6eyIkaWQiOiIxMzk5IiwiVG9wIjowLjAsIkxlZnQiOjAuMCwiUmlnaHQiOjAuMCwiQm90dG9tIjowLjB9LCJQYWRkaW5nIjp7IiRpZCI6IjE0MDAiLCJUb3AiOjAuMCwiTGVmdCI6MC4wLCJSaWdodCI6MC4wLCJCb3R0b20iOjAuMH0sIkJhY2tncm91bmQiOnsiJGlkIjoiMTQwMSIsIkNvbG9yIjp7IiRpZCI6IjE0MDIiLCJBIjo1MSwiUiI6MTg4LCJHIjo3MSwiQiI6NzN9fSwiSXNWaXNpYmxlIjp0cnVlLCJXaWR0aCI6MC4wLCJIZWlnaHQiOjAuMCwiQm9yZGVyU3R5bGUiOnsiJGlkIjoiMTQwMyIsIkxpbmVDb2xvciI6eyIkaWQiOiIxNDA0IiwiJHR5cGUiOiJOTFJFLkNvbW1vbi5Eb20uU29saWRDb2xvckJydXNoLCBOTFJFLkNvbW1vbiIsIkNvbG9yIjp7IiRpZCI6IjE0MDUiLCJBIjoyNTUsIlIiOjIzNCwiRyI6MjIsIkIiOjMwfX0sIkxpbmVXZWlnaHQiOjAuMCwiTGluZVR5cGUiOjAsIlBhcmVudFN0eWxlIjpudWxsfSwiUGFyZW50U3R5bGUiOm51bGx9LCJJc0Fib3ZlVGltZWJhbmQiOmZhbHNlLCJTcGFjaW5nIjo1LCJEZWZhdWx0U3dpbWxhbmVUYXNrU3R5bGUiOnsiJGlkIjoiMTQwNiIsIiR0eXBlIjoiTkxSRS5Db21tb24uRG9tLlN0eWxlcy5FeHBsaWNpdFNldGFibGVUYXNrU3R5bGUsIE5MUkUuQ29tbW9uIiwiU2hhcGUiOjQsIlNoYXBlVGhpY2tuZXNzIjoxLCJEdXJhdGlvbkZvcm1hdCI6MCwiSW5jbHVkZU5vbldvcmtpbmdEYXlzSW5EdXJhdGlvbiI6ZmFsc2UsIlBlcmNlbnRhZ2VDb21wbGV0ZVN0eWxlIjp7IiRpZCI6IjE0MDciLCJGb250U2V0dGluZ3MiOnsiJGlkIjoiMTQwOCIsIkZvbnRTaXplIjoxMCwiRm9udE5hbWUiOiJDYWxpYnJpIiwiSXNCb2xkIjpmYWxzZSwiSXNJdGFsaWMiOmZhbHNlLCJJc1VuZGVybGluZWQiOmZhbHNlLCJQYXJlbnRTdHlsZSI6bnVsbH0sIkF1dG9TaXplIjowLCJGb3JlZ3JvdW5kIjp7IiRpZCI6IjE0MDkiLCJDb2xvciI6eyIkaWQiOiIxNDE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QxMSIsIlRvcCI6MC4wLCJMZWZ0IjowLjAsIlJpZ2h0IjowLjAsIkJvdHRvbSI6MC4wfSwiUGFkZGluZyI6eyIkaWQiOiIxNDEyIiwiVG9wIjowLjAsIkxlZnQiOjAuMCwiUmlnaHQiOjAuMCwiQm90dG9tIjowLjB9LCJCYWNrZ3JvdW5kIjp7IiRpZCI6IjE0MTMiLCJDb2xvciI6eyIkaWQiOiIxNDE0IiwiQSI6ODksIlIiOjAsIkciOjAsIkIiOjB9fSwiSXNWaXNpYmxlIjp0cnVlLCJXaWR0aCI6MC4wLCJIZWlnaHQiOjAuMCwiQm9yZGVyU3R5bGUiOm51bGwsIlBhcmVudFN0eWxlIjpudWxsfSwiRHVyYXRpb25TdHlsZSI6eyIkaWQiOiIxNDE1IiwiRm9udFNldHRpbmdzIjp7IiRpZCI6IjE0MTYiLCJGb250U2l6ZSI6OCwiRm9udE5hbWUiOiJTZWdvZSBVSSBTZW1pbGlnaHQiLCJJc0JvbGQiOmZhbHNlLCJJc0l0YWxpYyI6ZmFsc2UsIklzVW5kZXJsaW5lZCI6ZmFsc2UsIlBhcmVudFN0eWxlIjpudWxsfSwiQXV0b1NpemUiOjAsIkZvcmVncm91bmQiOnsiJGlkIjoiMTQxNyIsIkNvbG9yIjp7IiRpZCI6IjE0MT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QxOSIsIlRvcCI6MC4wLCJMZWZ0IjowLjAsIlJpZ2h0IjowLjAsIkJvdHRvbSI6MC4wfSwiUGFkZGluZyI6eyIkaWQiOiIxNDIwIiwiVG9wIjowLjAsIkxlZnQiOjAuMCwiUmlnaHQiOjAuMCwiQm90dG9tIjowLjB9LCJCYWNrZ3JvdW5kIjp7IiRpZCI6IjE0MjEiLCJDb2xvciI6eyIkaWQiOiIxNDIyIiwiQSI6MCwiUiI6MjU1LCJHIjoyNTUsIkIiOjI1NX19LCJJc1Zpc2libGUiOnRydWUsIldpZHRoIjowLjAsIkhlaWdodCI6MC4wLCJCb3JkZXJTdHlsZSI6bnVsbCwiUGFyZW50U3R5bGUiOm51bGx9LCJIb3Jpem9udGFsQ29ubmVjdG9yU3R5bGUiOnsiJGlkIjoiMTQyMyIsIkxpbmVDb2xvciI6eyIkaWQiOiIxNDI0IiwiJHR5cGUiOiJOTFJFLkNvbW1vbi5Eb20uU29saWRDb2xvckJydXNoLCBOTFJFLkNvbW1vbiIsIkNvbG9yIjp7IiRpZCI6IjE0MjUiLCJBIjoyNTUsIlIiOjIwNCwiRyI6MjA0LCJCIjoyMDR9fSwiTGluZVdlaWdodCI6MS4wLCJMaW5lVHlwZSI6MCwiUGFyZW50U3R5bGUiOm51bGx9LCJWZXJ0aWNhbENvbm5lY3RvclN0eWxlIjp7IiRpZCI6IjE0MjYiLCJMaW5lQ29sb3IiOnsiJGlkIjoiMTQyNyIsIiR0eXBlIjoiTkxSRS5Db21tb24uRG9tLlNvbGlkQ29sb3JCcnVzaCwgTkxSRS5Db21tb24iLCJDb2xvciI6eyIkaWQiOiIxNDI4IiwiQSI6MjU1LCJSIjoyMDQsIkciOjIwNCwiQiI6MjA0fX0sIkxpbmVXZWlnaHQiOjAuMCwiTGluZVR5cGUiOjAsIlBhcmVudFN0eWxlIjpudWxsfSwiTWFyZ2luIjpudWxsLCJTdGFydERhdGVQb3NpdGlvbiI6MSwiRW5kRGF0ZVBvc2l0aW9uIjoxLCJEYXRlSXNWaXNpYmxlIjp0cnVlLCJUaXRsZVBvc2l0aW9uIjoyLCJEdXJhdGlvblBvc2l0aW9uIjo0LCJQZXJjZW50YWdlQ29tcGxldGVkUG9zaXRpb24iOjYsIlNwYWNpbmciOjUsIklzQmVsb3dUaW1lYmFuZCI6dHJ1ZSwiUGVyY2VudGFnZUNvbXBsZXRlU2hhcGVPcGFjaXR5IjozNSwiU2hhcGVTdHlsZSI6eyIkaWQiOiIxNDI5IiwiTWFyZ2luIjp7IiRpZCI6IjE0MzAiLCJUb3AiOjAuMCwiTGVmdCI6NC4wLCJSaWdodCI6NC4wLCJCb3R0b20iOjAuMH0sIlBhZGRpbmciOnsiJGlkIjoiMTQzMSIsIlRvcCI6MC4wLCJMZWZ0IjowLjAsIlJpZ2h0IjowLjAsIkJvdHRvbSI6MC4wfSwiQmFja2dyb3VuZCI6eyIkaWQiOiIxNDMyIiwiQ29sb3IiOnsiJGlkIjoiMTQzMyIsIkEiOjI1NSwiUiI6MTg4LCJHIjo3MSwiQiI6NzN9fSwiSXNWaXNpYmxlIjp0cnVlLCJXaWR0aCI6MTcwLjAsIkhlaWdodCI6MTYuMCwiQm9yZGVyU3R5bGUiOnsiJGlkIjoiMTQzNCIsIkxpbmVDb2xvciI6eyIkaWQiOiIxNDM1IiwiJHR5cGUiOiJOTFJFLkNvbW1vbi5Eb20uU29saWRDb2xvckJydXNoLCBOTFJFLkNvbW1vbiIsIkNvbG9yIjp7IiRpZCI6IjE0MzYiLCJBIjoyNTUsIlIiOjIzNCwiRyI6MjIsIkIiOjMwfX0sIkxpbmVXZWlnaHQiOjAuMCwiTGluZVR5cGUiOjAsIlBhcmVudFN0eWxlIjpudWxsfSwiUGFyZW50U3R5bGUiOm51bGx9LCJUaXRsZVN0eWxlIjp7IiRpZCI6IjE0MzciLCJGb250U2V0dGluZ3MiOnsiJGlkIjoiMTQzOCIsIkZvbnRTaXplIjoxMiwiRm9udE5hbWUiOiJTZWdvZSBVSSIsIklzQm9sZCI6dHJ1ZSwiSXNJdGFsaWMiOmZhbHNlLCJJc1VuZGVybGluZWQiOmZhbHNlLCJQYXJlbnRTdHlsZSI6bnVsbH0sIkF1dG9TaXplIjowLCJGb3JlZ3JvdW5kIjp7IiRpZCI6IjE0MzkiLCJDb2xvciI6eyIkaWQiOiIxNDQ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0NDEiLCJUb3AiOjAuMCwiTGVmdCI6MC4wLCJSaWdodCI6MC4wLCJCb3R0b20iOjAuMH0sIlBhZGRpbmciOnsiJGlkIjoiMTQ0MiIsIlRvcCI6MC4wLCJMZWZ0IjowLjAsIlJpZ2h0IjowLjAsIkJvdHRvbSI6MC4wfSwiQmFja2dyb3VuZCI6eyIkaWQiOiIxNDQzIiwiQ29sb3IiOnsiJGlkIjoiMTQ0NCIsIkEiOjAsIlIiOjI1NSwiRyI6MjU1LCJCIjoyNTV9fSwiSXNWaXNpYmxlIjp0cnVlLCJXaWR0aCI6MC4wLCJIZWlnaHQiOjAuMCwiQm9yZGVyU3R5bGUiOm51bGwsIlBhcmVudFN0eWxlIjpudWxsfSwiRGF0ZVN0eWxlIjp7IiRpZCI6IjE0NDUiLCJGb250U2V0dGluZ3MiOnsiJGlkIjoiMTQ0NiIsIkZvbnRTaXplIjo4LCJGb250TmFtZSI6IlNlZ29lIFVJIiwiSXNCb2xkIjpmYWxzZSwiSXNJdGFsaWMiOmZhbHNlLCJJc1VuZGVybGluZWQiOmZhbHNlLCJQYXJlbnRTdHlsZSI6bnVsbH0sIkF1dG9TaXplIjowLCJGb3JlZ3JvdW5kIjp7IiRpZCI6IjE0NDciLCJDb2xvciI6eyIkaWQiOiIxNDQ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DQ5IiwiVG9wIjowLjAsIkxlZnQiOjAuMCwiUmlnaHQiOjAuMCwiQm90dG9tIjowLjB9LCJQYWRkaW5nIjp7IiRpZCI6IjE0NTAiLCJUb3AiOjAuMCwiTGVmdCI6MC4wLCJSaWdodCI6MC4wLCJCb3R0b20iOjAuMH0sIkJhY2tncm91bmQiOnsiJGlkIjoiMTQ1MSIsIkNvbG9yIjp7IiRpZCI6IjE0NTIiLCJBIjowLCJSIjoyNTUsIkciOjI1NSwiQiI6MjU1fX0sIklzVmlzaWJsZSI6dHJ1ZSwiV2lkdGgiOjAuMCwiSGVpZ2h0IjowLjAsIkJvcmRlclN0eWxlIjpudWxsLCJQYXJlbnRTdHlsZSI6bnVsbH0sIkRhdGVGb3JtYXQiOnsiJGlkIjoiMTQ1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U0IiwiRm9ybWF0IjowLCJJc1Zpc2libGUiOmZhbHNlLCJMYXN0S25vd25WaXNpYmlsaXR5U3RhdGUiOmZhbHNlfSwiSXNWaXNpYmxlIjp0cnVlLCJQYXJlbnRTdHlsZSI6bnVsbCwiX2V4cGxpY2l0bHlTZXQiOnsiJGlkIjoiMTQ1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NDU2IiwiU2hhcGUiOjE3LCJDb25uZWN0b3JNYXJnaW4iOnsiJGlkIjoiMTQ1NyIsIlRvcCI6MC4wLCJMZWZ0IjoyLjAsIlJpZ2h0IjoyLjAsIkJvdHRvbSI6MC4wfSwiQ29ubmVjdG9yU3R5bGUiOnsiJGlkIjoiMTQ1OCIsIkxpbmVDb2xvciI6eyIkaWQiOiIxNDU5IiwiJHR5cGUiOiJOTFJFLkNvbW1vbi5Eb20uU29saWRDb2xvckJydXNoLCBOTFJFLkNvbW1vbiIsIkNvbG9yIjp7IiRpZCI6IjE0NjAiLCJBIjoxMjcsIlIiOjU2LCJHIjoxMDIsIkIiOjY1fX0sIkxpbmVXZWlnaHQiOjEuMCwiTGluZVR5cGUiOjAsIlBhcmVudFN0eWxlIjpudWxsfSwiSXNCZWxvd1RpbWViYW5kIjp0cnVlLCJQb3NpdGlvbk9uVGFzayI6MSwiSGlkZURhdGUiOmZhbHNlLCJTaGFwZVNpemUiOjAsIlNwYWNpbmciOjIuMCwiUGFkZGluZyI6eyIkaWQiOiIxNDYxIiwiVG9wIjo3LjAsIkxlZnQiOjMuMCwiUmlnaHQiOjAuMCwiQm90dG9tIjoyLjB9LCJTaGFwZVN0eWxlIjp7IiRpZCI6IjE0NjIiLCJNYXJnaW4iOnsiJGlkIjoiMTQ2MyIsIlRvcCI6MC4wLCJMZWZ0IjowLjAsIlJpZ2h0IjowLjAsIkJvdHRvbSI6MC4wfSwiUGFkZGluZyI6eyIkaWQiOiIxNDY0IiwiVG9wIjowLjAsIkxlZnQiOjAuMCwiUmlnaHQiOjAuMCwiQm90dG9tIjowLjB9LCJCYWNrZ3JvdW5kIjp7IiRpZCI6IjE0NjUiLCJDb2xvciI6eyIkaWQiOiIxNDY2IiwiQSI6MjU1LCJSIjo1NiwiRyI6MTAyLCJCIjo2NX19LCJJc1Zpc2libGUiOnRydWUsIldpZHRoIjoxNC4wLCJIZWlnaHQiOjE0LjAsIkJvcmRlclN0eWxlIjp7IiRpZCI6IjE0NjciLCJMaW5lQ29sb3IiOnsiJGlkIjoiMTQ2OCIsIiR0eXBlIjoiTkxSRS5Db21tb24uRG9tLlNvbGlkQ29sb3JCcnVzaCwgTkxSRS5Db21tb24iLCJDb2xvciI6eyIkaWQiOiIxNDY5IiwiQSI6MjU1LCJSIjoyMzQsIkciOjIyLCJCIjozMH19LCJMaW5lV2VpZ2h0IjowLjAsIkxpbmVUeXBlIjowLCJQYXJlbnRTdHlsZSI6bnVsbH0sIlBhcmVudFN0eWxlIjpudWxsfSwiVGl0bGVTdHlsZSI6eyIkaWQiOiIxNDcwIiwiRm9udFNldHRpbmdzIjp7IiRpZCI6IjE0NzEiLCJGb250U2l6ZSI6MTEsIkZvbnROYW1lIjoiU2Vnb2UgVUkgU2VtaWJvbGQiLCJJc0JvbGQiOnRydWUsIklzSXRhbGljIjpmYWxzZSwiSXNVbmRlcmxpbmVkIjpmYWxzZSwiUGFyZW50U3R5bGUiOm51bGx9LCJBdXRvU2l6ZSI6MCwiRm9yZWdyb3VuZCI6eyIkaWQiOiIxNDcyIiwiQ29sb3IiOnsiJGlkIjoiMTQ3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Dc0IiwiVG9wIjowLjAsIkxlZnQiOjAuMCwiUmlnaHQiOjAuMCwiQm90dG9tIjowLjB9LCJQYWRkaW5nIjp7IiRpZCI6IjE0NzUiLCJUb3AiOjAuMCwiTGVmdCI6MC4wLCJSaWdodCI6MC4wLCJCb3R0b20iOjAuMH0sIkJhY2tncm91bmQiOnsiJGlkIjoiMTQ3NiIsIkNvbG9yIjp7IiRpZCI6IjE0NzciLCJBIjowLCJSIjoyNTUsIkciOjI1NSwiQiI6MjU1fX0sIklzVmlzaWJsZSI6dHJ1ZSwiV2lkdGgiOjAuMCwiSGVpZ2h0IjowLjAsIkJvcmRlclN0eWxlIjpudWxsLCJQYXJlbnRTdHlsZSI6bnVsbH0sIkRhdGVTdHlsZSI6eyIkaWQiOiIxNDc4IiwiRm9udFNldHRpbmdzIjp7IiRpZCI6IjE0NzkiLCJGb250U2l6ZSI6OCwiRm9udE5hbWUiOiJTZWdvZSBVSSIsIklzQm9sZCI6ZmFsc2UsIklzSXRhbGljIjpmYWxzZSwiSXNVbmRlcmxpbmVkIjpmYWxzZSwiUGFyZW50U3R5bGUiOm51bGx9LCJBdXRvU2l6ZSI6MCwiRm9yZWdyb3VuZCI6eyIkaWQiOiIxNDgwIiwiQ29sb3IiOnsiJGlkIjoiMTQ4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Q4MiIsIlRvcCI6MC4wLCJMZWZ0IjowLjAsIlJpZ2h0IjowLjAsIkJvdHRvbSI6MC4wfSwiUGFkZGluZyI6eyIkaWQiOiIxNDgzIiwiVG9wIjowLjAsIkxlZnQiOjAuMCwiUmlnaHQiOjAuMCwiQm90dG9tIjowLjB9LCJCYWNrZ3JvdW5kIjp7IiRpZCI6IjE0ODQiLCJDb2xvciI6eyIkaWQiOiIxNDg1IiwiQSI6MCwiUiI6MjU1LCJHIjoyNTUsIkIiOjI1NX19LCJJc1Zpc2libGUiOnRydWUsIldpZHRoIjowLjAsIkhlaWdodCI6MC4wLCJCb3JkZXJTdHlsZSI6bnVsbCwiUGFyZW50U3R5bGUiOm51bGx9LCJEYXRlRm9ybWF0Ijp7IiRpZCI6IjE0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4NyIsIkZvcm1hdCI6MCwiSXNWaXNpYmxlIjpmYWxzZSwiTGFzdEtub3duVmlzaWJpbGl0eVN0YXRlIjpmYWxzZX0sIklzVmlzaWJsZSI6dHJ1ZSwiUGFyZW50U3R5bGUiOm51bGx9LCJEZWZhdWx0U3dpbWxhbmVNaWxlc3RvbmVTdHlsZSI6eyIkaWQiOiIxNDg4IiwiVGl0bGVQb3NpdGlvbiI6IlJpZ2h0IiwiRGF0ZVBvc2l0aW9uIjoiTGVmdCIsIlNoYXBlVHlwZSI6MTEsIlNoYXBlU2l6ZSI6MSwiU3BhY2luZyI6NSwiU2hhcGVTdHlsZSI6eyIkaWQiOiIxNDg5IiwiTWFyZ2luIjp7IiRpZCI6IjE0OTAiLCJUb3AiOjAuMCwiTGVmdCI6MC4wLCJSaWdodCI6MC4wLCJCb3R0b20iOjAuMH0sIlBhZGRpbmciOnsiJGlkIjoiMTQ5MSIsIlRvcCI6MC4wLCJMZWZ0IjowLjAsIlJpZ2h0IjowLjAsIkJvdHRvbSI6MC4wfSwiQmFja2dyb3VuZCI6eyIkaWQiOiIxNDkyIiwiQ29sb3IiOnsiJGlkIjoiMTQ5MyIsIkEiOjI1NSwiUiI6MTg4LCJHIjo3MSwiQiI6NzN9fSwiSXNWaXNpYmxlIjp0cnVlLCJXaWR0aCI6MTMuMCwiSGVpZ2h0IjoxMy4wLCJCb3JkZXJTdHlsZSI6eyIkaWQiOiIxNDk0IiwiTGluZUNvbG9yIjp7IiRpZCI6IjE0OTUiLCIkdHlwZSI6Ik5MUkUuQ29tbW9uLkRvbS5Tb2xpZENvbG9yQnJ1c2gsIE5MUkUuQ29tbW9uIiwiQ29sb3IiOnsiJGlkIjoiMTQ5NiIsIkEiOjI1NSwiUiI6MjM0LCJHIjoyMiwiQiI6MzB9fSwiTGluZVdlaWdodCI6MC4wLCJMaW5lVHlwZSI6MCwiUGFyZW50U3R5bGUiOm51bGx9LCJQYXJlbnRTdHlsZSI6bnVsbH0sIlRpdGxlU3R5bGUiOnsiJGlkIjoiMTQ5NyIsIkZvbnRTZXR0aW5ncyI6eyIkaWQiOiIxNDk4IiwiRm9udFNpemUiOjExLCJGb250TmFtZSI6IlNlZ29lIFVJIFNlbWlib2xkIiwiSXNCb2xkIjp0cnVlLCJJc0l0YWxpYyI6ZmFsc2UsIklzVW5kZXJsaW5lZCI6ZmFsc2UsIlBhcmVudFN0eWxlIjpudWxsfSwiQXV0b1NpemUiOjAsIkZvcmVncm91bmQiOnsiJGlkIjoiMTQ5OSIsIkNvbG9yIjp7IiRpZCI6IjE1MD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UwMSIsIlRvcCI6MC4wLCJMZWZ0IjowLjAsIlJpZ2h0IjowLjAsIkJvdHRvbSI6MC4wfSwiUGFkZGluZyI6eyIkaWQiOiIxNTAyIiwiVG9wIjowLjAsIkxlZnQiOjAuMCwiUmlnaHQiOjAuMCwiQm90dG9tIjowLjB9LCJCYWNrZ3JvdW5kIjp7IiRpZCI6IjE1MDMiLCJDb2xvciI6eyIkaWQiOiIxNTA0IiwiQSI6MCwiUiI6MCwiRyI6MCwiQiI6MH19LCJJc1Zpc2libGUiOnRydWUsIldpZHRoIjowLjAsIkhlaWdodCI6MC4wLCJCb3JkZXJTdHlsZSI6bnVsbCwiUGFyZW50U3R5bGUiOm51bGx9LCJEYXRlU3R5bGUiOnsiJGlkIjoiMTUwNSIsIkZvbnRTZXR0aW5ncyI6eyIkaWQiOiIxNTA2IiwiRm9udFNpemUiOjgsIkZvbnROYW1lIjoiU2Vnb2UgVUkiLCJJc0JvbGQiOmZhbHNlLCJJc0l0YWxpYyI6ZmFsc2UsIklzVW5kZXJsaW5lZCI6ZmFsc2UsIlBhcmVudFN0eWxlIjpudWxsfSwiQXV0b1NpemUiOjAsIkZvcmVncm91bmQiOnsiJGlkIjoiMTUwNyIsIkNvbG9yIjp7IiRpZCI6IjE1M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1MDkiLCJUb3AiOjAuMCwiTGVmdCI6MC4wLCJSaWdodCI6MC4wLCJCb3R0b20iOjAuMH0sIlBhZGRpbmciOnsiJGlkIjoiMTUxMCIsIlRvcCI6MC4wLCJMZWZ0IjowLjAsIlJpZ2h0IjowLjAsIkJvdHRvbSI6MC4wfSwiQmFja2dyb3VuZCI6eyIkaWQiOiIxNTExIiwiQ29sb3IiOnsiJGlkIjoiMTUxMiIsIkEiOjAsIlIiOjAsIkciOjAsIkIiOjB9fSwiSXNWaXNpYmxlIjp0cnVlLCJXaWR0aCI6MC4wLCJIZWlnaHQiOjAuMCwiQm9yZGVyU3R5bGUiOm51bGwsIlBhcmVudFN0eWxlIjpudWxsfSwiRGF0ZUZvcm1hdCI6eyIkaWQiOiIxNT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MTQiLCJGb3JtYXQiOjAsIklzVmlzaWJsZSI6ZmFsc2UsIkxhc3RLbm93blZpc2liaWxpdHlTdGF0ZSI6ZmFsc2V9LCJJc1Zpc2libGUiOnRydWUsIlBhcmVudFN0eWxlIjpudWxsfSwiRGVmYXVsdFN3aW1sYW5lQWN0aXZpdHlTdHlsZSI6eyIkaWQiOiIxNTE1IiwiSGVhZGVyU3R5bGUiOnsiJGlkIjoiMTUxNiIsIlRleHRTdHlsZSI6eyIkaWQiOiIxNTE3IiwiRm9udFNldHRpbmdzIjp7IiRpZCI6IjE1MTgiLCJGb250U2l6ZSI6MTEsIkZvbnROYW1lIjoiQ2FsaWJyaSIsIklzQm9sZCI6ZmFsc2UsIklzSXRhbGljIjpmYWxzZSwiSXNVbmRlcmxpbmVkIjpmYWxzZSwiUGFyZW50U3R5bGUiOm51bGx9LCJBdXRvU2l6ZSI6MiwiRm9yZWdyb3VuZCI6eyIkaWQiOiIxNTE5IiwiQ29sb3IiOnsiJGlkIjoiMTUyM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UyMSIsIlRvcCI6MC4wLCJMZWZ0IjowLjAsIlJpZ2h0IjowLjAsIkJvdHRvbSI6MC4wfSwiUGFkZGluZyI6eyIkaWQiOiIxNTIyIiwiVG9wIjowLjAsIkxlZnQiOjAuMCwiUmlnaHQiOjAuMCwiQm90dG9tIjowLjB9LCJCYWNrZ3JvdW5kIjp7IiRpZCI6IjE1MjMiLCJDb2xvciI6eyIkaWQiOiIxNTI0IiwiQSI6MCwiUiI6MjU1LCJHIjoyNTUsIkIiOjI1NX19LCJJc1Zpc2libGUiOnRydWUsIldpZHRoIjowLjAsIkhlaWdodCI6MC4wLCJCb3JkZXJTdHlsZSI6bnVsbCwiUGFyZW50U3R5bGUiOm51bGx9LCJSZWN0YW5nbGVTdHlsZSI6eyIkaWQiOiIxNTI1IiwiTWFyZ2luIjp7IiRpZCI6IjE1MjYiLCJUb3AiOjAuMCwiTGVmdCI6MC4wLCJSaWdodCI6MC4wLCJCb3R0b20iOjAuMH0sIlBhZGRpbmciOnsiJGlkIjoiMTUyNyIsIlRvcCI6MC4wLCJMZWZ0IjowLjAsIlJpZ2h0IjowLjAsIkJvdHRvbSI6MC4wfSwiQmFja2dyb3VuZCI6eyIkaWQiOiIxNTI4IiwiQ29sb3IiOnsiJGlkIjoiMTUyOSIsIkEiOjYzLCJSIjoxODgsIkciOjcxLCJCIjo3M319LCJJc1Zpc2libGUiOnRydWUsIldpZHRoIjowLjAsIkhlaWdodCI6MC4wLCJCb3JkZXJTdHlsZSI6eyIkaWQiOiIxNTMwIiwiTGluZUNvbG9yIjp7IiRpZCI6IjE1MzEiLCIkdHlwZSI6Ik5MUkUuQ29tbW9uLkRvbS5Tb2xpZENvbG9yQnJ1c2gsIE5MUkUuQ29tbW9uIiwiQ29sb3IiOnsiJGlkIjoiMTUzMiIsIkEiOjI1NSwiUiI6MjU1LCJHIjowLCJCIjowfX0sIkxpbmVXZWlnaHQiOjAuMCwiTGluZVR5cGUiOjAsIlBhcmVudFN0eWxlIjpudWxsfSwiUGFyZW50U3R5bGUiOm51bGx9LCJNYXJnaW4iOnsiJGlkIjoiMTUzMyIsIlRvcCI6MC4wLCJMZWZ0IjowLjAsIlJpZ2h0IjowLjAsIkJvdHRvbSI6MC4wfSwiUGFkZGluZyI6eyIkaWQiOiIxNTM0IiwiVG9wIjowLjAsIkxlZnQiOjAuMCwiUmlnaHQiOjAuMCwiQm90dG9tIjowLjB9LCJCYWNrZ3JvdW5kIjpudWxsLCJJc1Zpc2libGUiOnRydWUsIldpZHRoIjowLjAsIkhlaWdodCI6MC4wLCJCb3JkZXJTdHlsZSI6bnVsbCwiUGFyZW50U3R5bGUiOm51bGx9LCJCYWNrZ3JvdW5kU3R5bGUiOnsiJGlkIjoiMTUzNSIsIk1hcmdpbiI6eyIkaWQiOiIxNTM2IiwiVG9wIjowLjAsIkxlZnQiOjAuMCwiUmlnaHQiOjAuMCwiQm90dG9tIjowLjB9LCJQYWRkaW5nIjp7IiRpZCI6IjE1MzciLCJUb3AiOjAuMCwiTGVmdCI6MC4wLCJSaWdodCI6MC4wLCJCb3R0b20iOjAuMH0sIkJhY2tncm91bmQiOnsiJGlkIjoiMTUzOCIsIkNvbG9yIjp7IiRpZCI6IjE1MzkiLCJBIjo1MSwiUiI6MTg4LCJHIjo3MSwiQiI6NzN9fSwiSXNWaXNpYmxlIjp0cnVlLCJXaWR0aCI6MC4wLCJIZWlnaHQiOjAuMCwiQm9yZGVyU3R5bGUiOnsiJGlkIjoiMTU0MCIsIkxpbmVDb2xvciI6eyIkaWQiOiIxNTQxIiwiJHR5cGUiOiJOTFJFLkNvbW1vbi5Eb20uU29saWRDb2xvckJydXNoLCBOTFJFLkNvbW1vbiIsIkNvbG9yIjp7IiRpZCI6IjE1NDIiLCJBIjoyNTUsIlIiOjIzNCwiRyI6MjIsIkIiOjMwfX0sIkxpbmVXZWlnaHQiOjAuMCwiTGluZVR5cGUiOjAsIlBhcmVudFN0eWxlIjpudWxsfSwiUGFyZW50U3R5bGUiOm51bGx9LCJNYXJnaW4iOnsiJGlkIjoiMTU0MyIsIlRvcCI6MC4wLCJMZWZ0IjowLjAsIlJpZ2h0IjowLjAsIkJvdHRvbSI6MC4wfSwiUGFkZGluZyI6eyIkaWQiOiIxNTQ0IiwiVG9wIjowLjAsIkxlZnQiOjAuMCwiUmlnaHQiOjAuMCwiQm90dG9tIjowLjB9LCJJc1Zpc2libGUiOnRydWUsIldpZHRoIjowLjAsIkhlaWdodCI6MC4wLCJCb3JkZXJTdHlsZSI6bnVsbCwiUGFyZW50U3R5bGUiOm51bGx9LCJNYXJnaW4iOnsiJGlkIjoiMTU0NSIsIlRvcCI6MC4wLCJMZWZ0IjowLjAsIlJpZ2h0IjowLjAsIkJvdHRvbSI6MC4wfSwiUGFkZGluZyI6eyIkaWQiOiIxNTQ2IiwiVG9wIjowLjAsIkxlZnQiOjAuMCwiUmlnaHQiOjAuMCwiQm90dG9tIjowLjB9LCJJc1Zpc2libGUiOnRydWUsIldpZHRoIjowLjAsIkhlaWdodCI6MC4wLCJCb3JkZXJTdHlsZSI6eyIkaWQiOiIxNTQ3IiwiTGluZUNvbG9yIjpudWxsLCJMaW5lV2VpZ2h0IjowLjAsIkxpbmVUeXBlIjowLCJQYXJlbnRTdHlsZSI6bnVsbH0sIlBhcmVudFN0eWxlIjpudWxsfV19LCJTY2FsZSI6bnVsbCwiU2NhbGVWMiI6eyIkaWQiOiIxNTQ4IiwiU3RhcnREYXRlIjoiMDAwMS0wMS0wMVQwMDowMDowMCIsIkVuZERhdGUiOiIyMDI1LTEyLTE4VDIzOjU5OjAwIiwiQXV0b0RhdGVSYW5nZSI6dHJ1ZSwiV29ya2luZ0RheXMiOjEyNywiRmlzY2FsWWVhciI6eyIkaWQiOiIxNTQ5IiwiU3RhcnRNb250aCI6MSwiVXNlU3RhcnRpbmdZZWFyRm9yTnVtYmVyaW5nIjp0cnVlLCJTaG93RmlzY2FsWWVhckxhYmVsIjp0cnVlfSwiVG9kYXlNYXJrZXJUZXh0IjoiVG9kYXkiLCJBdXRvU2NhbGVUeXBlIjpmYWxzZSwiVGltZWJhbmRTY2FsZXMiOnsiJGlkIjoiMTU1MCIsIlRvcFNjYWxlTGF5ZXIiOnsiJGlkIjoiMTU1MSIsIkZvcm1hdCI6Ik1NTSIsIlR5cGUiOjN9LCJNaWRkbGVTY2FsZUxheWVyIjp7IiRpZCI6IjE1NTIiLCJGb3JtYXQiOiJNTU0iLCJUeXBlIjoyfSwiQm90dG9tU2NhbGVMYXllciI6eyIkaWQiOiIxNTUzIiwiRm9ybWF0IjoiZCIsIlR5cGUiOjB9fX0sIk1pbGVzdG9uZXMiOlt7IiRpZCI6IjE1NTQiLCJEYXRlIjoiMjAyNS0wNS0xNFQyMzo1OTowMCIsIlN0eWxlIjp7IiRpZCI6IjE1NTUiLCJTaGFwZSI6MiwiQ29ubmVjdG9yTWFyZ2luIjp7IiRpZCI6IjE1NTYiLCJUb3AiOjAuMCwiTGVmdCI6Mi4wLCJSaWdodCI6Mi4wLCJCb3R0b20iOjAuMH0sIkNvbm5lY3RvclN0eWxlIjp7IiRpZCI6IjE1NTciLCJMaW5lQ29sb3IiOnsiJGlkIjoiMTU1OCIsIiR0eXBlIjoiTkxSRS5Db21tb24uRG9tLlNvbGlkQ29sb3JCcnVzaCwgTkxSRS5Db21tb24iLCJDb2xvciI6eyIkaWQiOiIxNTU5IiwiQSI6MTI3LCJSIjo1NiwiRyI6MTAyLCJCIjo2NX19LCJMaW5lV2VpZ2h0IjoxLjAsIkxpbmVUeXBlIjowLCJQYXJlbnRTdHlsZSI6bnVsbH0sIklzQmVsb3dUaW1lYmFuZCI6ZmFsc2UsIlBvc2l0aW9uT25UYXNrIjowLCJIaWRlRGF0ZSI6ZmFsc2UsIlNoYXBlU2l6ZSI6MSwiU3BhY2luZyI6Mi4wLCJQYWRkaW5nIjp7IiRpZCI6IjE1NjAiLCJUb3AiOjcuMCwiTGVmdCI6My4wLCJSaWdodCI6MC4wLCJCb3R0b20iOjIuMH0sIlNoYXBlU3R5bGUiOnsiJGlkIjoiMTU2MSIsIk1hcmdpbiI6eyIkaWQiOiIxNTYyIiwiVG9wIjowLjAsIkxlZnQiOjAuMCwiUmlnaHQiOjAuMCwiQm90dG9tIjowLjB9LCJQYWRkaW5nIjp7IiRpZCI6IjE1NjMiLCJUb3AiOjAuMCwiTGVmdCI6MC4wLCJSaWdodCI6MC4wLCJCb3R0b20iOjAuMH0sIkJhY2tncm91bmQiOnsiJGlkIjoiMTU2NCIsIkNvbG9yIjp7IiRpZCI6IjE1NjUiLCJBIjoyNTUsIlIiOjU2LCJHIjoxMDIsIkIiOjY1fX0sIklzVmlzaWJsZSI6dHJ1ZSwiV2lkdGgiOjEzLjAsIkhlaWdodCI6MTMuMCwiQm9yZGVyU3R5bGUiOnsiJGlkIjoiMTU2NiIsIkxpbmVDb2xvciI6eyIkaWQiOiIxNTY3IiwiJHR5cGUiOiJOTFJFLkNvbW1vbi5Eb20uU29saWRDb2xvckJydXNoLCBOTFJFLkNvbW1vbiIsIkNvbG9yIjp7IiRpZCI6IjE1NjgiLCJBIjoyNTUsIlIiOjI1NSwiRyI6MCwiQiI6MH19LCJMaW5lV2VpZ2h0IjowLjAsIkxpbmVUeXBlIjowLCJQYXJlbnRTdHlsZSI6bnVsbH0sIlBhcmVudFN0eWxlIjpudWxsfSwiVGl0bGVTdHlsZSI6eyIkaWQiOiIxNTY5IiwiRm9udFNldHRpbmdzIjp7IiRpZCI6IjE1NzAiLCJGb250U2l6ZSI6MTEsIkZvbnROYW1lIjoiU2Vnb2UgVUkgU2VtaWJvbGQiLCJJc0JvbGQiOnRydWUsIklzSXRhbGljIjpmYWxzZSwiSXNVbmRlcmxpbmVkIjpmYWxzZSwiUGFyZW50U3R5bGUiOm51bGx9LCJBdXRvU2l6ZSI6MCwiRm9yZWdyb3VuZCI6eyIkaWQiOiIxNTcxIiwiQ29sb3IiOnsiJGlkIjoiMTU3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TczIiwiVG9wIjowLjAsIkxlZnQiOjAuMCwiUmlnaHQiOjAuMCwiQm90dG9tIjowLjB9LCJQYWRkaW5nIjp7IiRpZCI6IjE1NzQiLCJUb3AiOjAuMCwiTGVmdCI6MC4wLCJSaWdodCI6MC4wLCJCb3R0b20iOjAuMH0sIkJhY2tncm91bmQiOnsiJGlkIjoiMTU3NSIsIkNvbG9yIjp7IiRpZCI6IjE1NzYiLCJBIjowLCJSIjoyNTUsIkciOjI1NSwiQiI6MjU1fX0sIklzVmlzaWJsZSI6dHJ1ZSwiV2lkdGgiOjAuMCwiSGVpZ2h0IjowLjAsIkJvcmRlclN0eWxlIjp7IiRpZCI6IjE1NzciLCJMaW5lQ29sb3IiOm51bGwsIkxpbmVXZWlnaHQiOjAuMCwiTGluZVR5cGUiOjAsIlBhcmVudFN0eWxlIjpudWxsfSwiUGFyZW50U3R5bGUiOm51bGx9LCJEYXRlU3R5bGUiOnsiJGlkIjoiMTU3OCIsIkZvbnRTZXR0aW5ncyI6eyIkaWQiOiIxNTc5IiwiRm9udFNpemUiOjgsIkZvbnROYW1lIjoiU2Vnb2UgVUkiLCJJc0JvbGQiOmZhbHNlLCJJc0l0YWxpYyI6ZmFsc2UsIklzVW5kZXJsaW5lZCI6ZmFsc2UsIlBhcmVudFN0eWxlIjpudWxsfSwiQXV0b1NpemUiOjAsIkZvcmVncm91bmQiOnsiJGlkIjoiMTU4MCIsIkNvbG9yIjp7IiRpZCI6IjE1O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1ODIiLCJUb3AiOjAuMCwiTGVmdCI6MC4wLCJSaWdodCI6MC4wLCJCb3R0b20iOjAuMH0sIlBhZGRpbmciOnsiJGlkIjoiMTU4MyIsIlRvcCI6MC4wLCJMZWZ0IjowLjAsIlJpZ2h0IjowLjAsIkJvdHRvbSI6MC4wfSwiQmFja2dyb3VuZCI6eyIkaWQiOiIxNTg0IiwiQ29sb3IiOnsiJGlkIjoiMTU4NSIsIkEiOjAsIlIiOjI1NSwiRyI6MjU1LCJCIjoyNTV9fSwiSXNWaXNpYmxlIjp0cnVlLCJXaWR0aCI6MC4wLCJIZWlnaHQiOjAuMCwiQm9yZGVyU3R5bGUiOnsiJGlkIjoiMTU4NiIsIkxpbmVDb2xvciI6bnVsbCwiTGluZVdlaWdodCI6MC4wLCJMaW5lVHlwZSI6MCwiUGFyZW50U3R5bGUiOm51bGx9LCJQYXJlbnRTdHlsZSI6bnVsbH0sIkRhdGVGb3JtYXQiOnsiJGlkIjoiMTU4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g4IiwiRm9ybWF0IjowLCJJc1Zpc2libGUiOmZhbHNlLCJMYXN0S25vd25WaXNpYmlsaXR5U3RhdGUiOmZhbHNlfSwiSXNWaXNpYmxlIjp0cnVlLCJQYXJlbnRTdHlsZSI6bnVsbH0sIkluZGV4IjowLCJQZXJjZW50YWdlQ29tcGxldGUiOm51bGwsIlBvc2l0aW9uIjp7IlJhdGlvIjowLjAsIklzQ3VzdG9tIjpmYWxzZX0sIkRhdGVGb3JtYXQiOnsiJHJlZiI6IjE1ODcifSwiV2Vla051bWJlcmluZyI6eyIkaWQiOiIxNTg5IiwiRm9ybWF0IjowLCJJc1Zpc2libGUiOmZhbHNlLCJMYXN0S25vd25WaXNpYmlsaXR5U3RhdGUiOmZhbHNlfSwiUmVsYXRlZFRhc2tJZCI6IjAwMDAwMDAwLTAwMDAtMDAwMC0wMDAwLTAwMDAwMDAwMDAwMCIsIklkIjoiNmMxOWUxNzItMzE1NC00MmMzLTg1ZjYtNjRkMDYwZDM3NjI5IiwiSW1wb3J0SWQiOiIxIiwiVGl0bGUiOiJNaWxlc3RvbmUgMSIsIk5vdGUiOm51bGwsIkh5cGVybGluayI6eyIkaWQiOiIxNTkwIiwiQWRkcmVzcyI6IiIsIlN1YkFkZHJlc3MiOiIifSwiSXNDaGFuZ2VkIjpmYWxzZSwiSXNOZXciOmZhbHNlfSx7IiRpZCI6IjE1OTEiLCJEYXRlIjoiMjAyNS0xMi0xOFQyMzo1OTowMCIsIlN0eWxlIjp7IiRpZCI6IjE1OTIiLCJTaGFwZSI6MTgsIkNvbm5lY3Rvck1hcmdpbiI6eyIkaWQiOiIxNTkzIiwiVG9wIjowLjAsIkxlZnQiOjIuMCwiUmlnaHQiOjIuMCwiQm90dG9tIjowLjB9LCJDb25uZWN0b3JTdHlsZSI6eyIkaWQiOiIxNTk0IiwiTGluZUNvbG9yIjp7IiRpZCI6IjE1OTUiLCIkdHlwZSI6Ik5MUkUuQ29tbW9uLkRvbS5Tb2xpZENvbG9yQnJ1c2gsIE5MUkUuQ29tbW9uIiwiQ29sb3IiOnsiJGlkIjoiMTU5NiIsIkEiOjEyNywiUiI6MTg4LCJHIjo3MSwiQiI6NzN9fSwiTGluZVdlaWdodCI6MS4wLCJMaW5lVHlwZSI6MCwiUGFyZW50U3R5bGUiOm51bGx9LCJJc0JlbG93VGltZWJhbmQiOmZhbHNlLCJQb3NpdGlvbk9uVGFzayI6MCwiSGlkZURhdGUiOmZhbHNlLCJTaGFwZVNpemUiOjEsIlNwYWNpbmciOjIuMCwiUGFkZGluZyI6eyIkaWQiOiIxNTk3IiwiVG9wIjo3LjAsIkxlZnQiOjMuMCwiUmlnaHQiOjAuMCwiQm90dG9tIjoyLjB9LCJTaGFwZVN0eWxlIjp7IiRpZCI6IjE1OTgiLCJNYXJnaW4iOnsiJGlkIjoiMTU5OSIsIlRvcCI6MC4wLCJMZWZ0IjowLjAsIlJpZ2h0IjowLjAsIkJvdHRvbSI6MC4wfSwiUGFkZGluZyI6eyIkaWQiOiIxNjAwIiwiVG9wIjowLjAsIkxlZnQiOjAuMCwiUmlnaHQiOjAuMCwiQm90dG9tIjowLjB9LCJCYWNrZ3JvdW5kIjp7IiRpZCI6IjE2MDEiLCJDb2xvciI6eyIkaWQiOiIxNjAyIiwiQSI6MjU1LCJSIjoxODgsIkciOjcxLCJCIjo3M319LCJJc1Zpc2libGUiOnRydWUsIldpZHRoIjoxMy4wLCJIZWlnaHQiOjEzLjAsIkJvcmRlclN0eWxlIjp7IiRpZCI6IjE2MDMiLCJMaW5lQ29sb3IiOnsiJGlkIjoiMTYwNCIsIiR0eXBlIjoiTkxSRS5Db21tb24uRG9tLlNvbGlkQ29sb3JCcnVzaCwgTkxSRS5Db21tb24iLCJDb2xvciI6eyIkaWQiOiIxNjA1IiwiQSI6MjU1LCJSIjoyNTUsIkciOjAsIkIiOjB9fSwiTGluZVdlaWdodCI6MC4wLCJMaW5lVHlwZSI6MCwiUGFyZW50U3R5bGUiOm51bGx9LCJQYXJlbnRTdHlsZSI6bnVsbH0sIlRpdGxlU3R5bGUiOnsiJGlkIjoiMTYwNiIsIkZvbnRTZXR0aW5ncyI6eyIkaWQiOiIxNjA3IiwiRm9udFNpemUiOjExLCJGb250TmFtZSI6IlNlZ29lIFVJIFNlbWlib2xkIiwiSXNCb2xkIjp0cnVlLCJJc0l0YWxpYyI6ZmFsc2UsIklzVW5kZXJsaW5lZCI6ZmFsc2UsIlBhcmVudFN0eWxlIjpudWxsfSwiQXV0b1NpemUiOjAsIkZvcmVncm91bmQiOnsiJGlkIjoiMTYwOCIsIkNvbG9yIjp7IiRpZCI6IjE2MDk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YxMCIsIlRvcCI6MC4wLCJMZWZ0IjowLjAsIlJpZ2h0IjowLjAsIkJvdHRvbSI6MC4wfSwiUGFkZGluZyI6eyIkaWQiOiIxNjExIiwiVG9wIjowLjAsIkxlZnQiOjAuMCwiUmlnaHQiOjAuMCwiQm90dG9tIjowLjB9LCJCYWNrZ3JvdW5kIjp7IiRpZCI6IjE2MTIiLCJDb2xvciI6eyIkaWQiOiIxNjEzIiwiQSI6MCwiUiI6MjU1LCJHIjoyNTUsIkIiOjI1NX19LCJJc1Zpc2libGUiOnRydWUsIldpZHRoIjowLjAsIkhlaWdodCI6MC4wLCJCb3JkZXJTdHlsZSI6eyIkaWQiOiIxNjE0IiwiTGluZUNvbG9yIjpudWxsLCJMaW5lV2VpZ2h0IjowLjAsIkxpbmVUeXBlIjowLCJQYXJlbnRTdHlsZSI6bnVsbH0sIlBhcmVudFN0eWxlIjpudWxsfSwiRGF0ZVN0eWxlIjp7IiRpZCI6IjE2MTUiLCJGb250U2V0dGluZ3MiOnsiJGlkIjoiMTYxNiIsIkZvbnRTaXplIjo4LCJGb250TmFtZSI6IlNlZ29lIFVJIiwiSXNCb2xkIjpmYWxzZSwiSXNJdGFsaWMiOmZhbHNlLCJJc1VuZGVybGluZWQiOmZhbHNlLCJQYXJlbnRTdHlsZSI6bnVsbH0sIkF1dG9TaXplIjowLCJGb3JlZ3JvdW5kIjp7IiRpZCI6IjE2MTciLCJDb2xvciI6eyIkaWQiOiIxNjE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NjE5IiwiVG9wIjowLjAsIkxlZnQiOjAuMCwiUmlnaHQiOjAuMCwiQm90dG9tIjowLjB9LCJQYWRkaW5nIjp7IiRpZCI6IjE2MjAiLCJUb3AiOjAuMCwiTGVmdCI6MC4wLCJSaWdodCI6MC4wLCJCb3R0b20iOjAuMH0sIkJhY2tncm91bmQiOnsiJGlkIjoiMTYyMSIsIkNvbG9yIjp7IiRpZCI6IjE2MjIiLCJBIjowLCJSIjoyNTUsIkciOjI1NSwiQiI6MjU1fX0sIklzVmlzaWJsZSI6dHJ1ZSwiV2lkdGgiOjAuMCwiSGVpZ2h0IjowLjAsIkJvcmRlclN0eWxlIjp7IiRpZCI6IjE2MjMiLCJMaW5lQ29sb3IiOm51bGwsIkxpbmVXZWlnaHQiOjAuMCwiTGluZVR5cGUiOjAsIlBhcmVudFN0eWxlIjpudWxsfSwiUGFyZW50U3R5bGUiOm51bGx9LCJEYXRlRm9ybWF0Ijp7IiRpZCI6IjE2M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yNSIsIkZvcm1hdCI6MCwiSXNWaXNpYmxlIjpmYWxzZSwiTGFzdEtub3duVmlzaWJpbGl0eVN0YXRlIjpmYWxzZX0sIklzVmlzaWJsZSI6dHJ1ZSwiUGFyZW50U3R5bGUiOm51bGx9LCJJbmRleCI6MSwiUGVyY2VudGFnZUNvbXBsZXRlIjpudWxsLCJQb3NpdGlvbiI6eyJSYXRpbyI6MC4wLCJJc0N1c3RvbSI6ZmFsc2V9LCJEYXRlRm9ybWF0Ijp7IiRyZWYiOiIxNjI0In0sIldlZWtOdW1iZXJpbmciOnsiJGlkIjoiMTYyNiIsIkZvcm1hdCI6MCwiSXNWaXNpYmxlIjpmYWxzZSwiTGFzdEtub3duVmlzaWJpbGl0eVN0YXRlIjpmYWxzZX0sIlJlbGF0ZWRUYXNrSWQiOiIwMDAwMDAwMC0wMDAwLTAwMDAtMDAwMC0wMDAwMDAwMDAwMDAiLCJJZCI6ImJmYzlhZWI1LTUxNzUtNGNjYS1iMjFjLWVkMWEzYjg1MDFiZSIsIkltcG9ydElkIjoiNyIsIlRpdGxlIjoiTWlsZXN0b25lIDciLCJOb3RlIjpudWxsLCJIeXBlcmxpbmsiOnsiJGlkIjoiMTYyNyIsIkFkZHJlc3MiOiIiLCJTdWJBZGRyZXNzIjoiIn0sIklzQ2hhbmdlZCI6ZmFsc2UsIklzTmV3IjpmYWxzZX1dLCJUYXNrcyI6W10sIlN3aW1sYW5lcyI6W10sIk1zUHJvamVjdEl0ZW1zVHJlZSI6eyIkaWQiOiIxNjI4IiwiUm9vdCI6eyJJbXBvcnRJZCI6bnVsbCwiSXNJbXBvcnRlZCI6ZmFsc2UsIkNoaWxkcmVuIjpbXX19LCJNZXRhZGF0YSI6eyIkaWQiOiIxNjI5IiwiRXhjZWxTaGVldE5hbWUiOiJUaW1lbGluZSBEYXRhIiwiSXRlbXNUaXRsZXMiOiJbXCJNaWxlc3RvbmUgMVwiLFwiTWlsZXN0b25lIDJcIixcIk1pbGVzdG9uZSAzXCIsXCJNaWxlc3RvbmUgNFwiLFwiTWlsZXN0b25lIDVcIixcIk1pbGVzdG9uZSA2XCIsXCJNaWxlc3RvbmUgN1wiLFwiUGhhc2UgMSBIZXJlIFwiLFwiUGhhc2UgMiBIZXJlXCIsXCJQaGFzZSAzIEhlcmVcIixcIlBoYXNlIDQgSGVyZVwiLFwiUGhhc2UgNSBIZXJlXCIsXCJQaGFzZSA2IEhlcmV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iwiUmVjZW50Q29sb3JzQ29sbGVjdGlvbiI6IltdIiwiU291cmNlVGhlbWUiOiJ7XCIkaWRcIjpcIjFcIixcIklkXCI6XCI3ZDZmMTlkNy1jZWRlLTRhZjgtOWQyMS02ZjU5OThjMmRlYmNcIixcIkNhdGVnb3J5XCI6MixcIkN1bHR1cmVJbmZvTmFtZVwiOlwiZW4tVVNcIixcIlZlcnNpb25cIjp7XCIkaWRcIjpcIjJcIixcIlRoZW1lRG9tVmVyc2lvblwiOlwiMS4xLjBcIn0sXCJTdHlsZVwiOntcIiRpZFwiOlwiM1wiLFwiVGltZWJhbmRTdHlsZVwiOntcIiRpZFwiOlwiNFwiLFwiUmlnaHRFbmRDYXBzU3R5bGVcIjp7XCIkaWRcIjpcIjVcIixcIkZvbnRTZXR0aW5nc1wiOntcIiRpZFwiOlwiNlwiLFwiRm9udFNpemVcIjoxOCxcIkZvbnROYW1lXCI6XCJDYWxpYnJpXCIsXCJJc0JvbGRcIjp0cnVlLFwiSXNJdGFsaWNcIjpmYWxzZSxcIklzVW5kZXJsaW5lZFwiOmZhbHNlfSxcIkZvcmVncm91bmRcIjp7XCIkaWRcIjpcIjdcIixcIkNvbG9yXCI6e1wiJGlkXCI6XCI4XCIsXCJBXCI6MjU1LFwiUlwiOjIzNyxcIkdcIjoxMjUsXCJCXCI6NDl9fSxcIkhvcml6b250YWxBbGlnbm1lbnRcIjowLFwiSXNWaXNpYmxlXCI6ZmFsc2V9LFwiTGVmdEVuZENhcHNTdHlsZVwiOntcIiRpZFwiOlwiOVwiLFwiRm9udFNldHRpbmdzXCI6e1wiJGlkXCI6XCIxMFwiLFwiRm9udFNpemVcIjoxOCxcIkZvbnROYW1lXCI6XCJDYWxpYnJpXCIsXCJJc0JvbGRcIjp0cnVlLFwiSXNJdGFsaWNcIjpmYWxzZSxcIklzVW5kZXJsaW5lZFwiOmZhbHNlfSxcIkZvcmVncm91bmRcIjp7XCIkaWRcIjpcIjExXCIsXCJDb2xvclwiOntcIiRpZFwiOlwiMTJcIixcIkFcIjoyNTUsXCJSXCI6MjM3LFwiR1wiOjEyNSxcIkJcIjo0OX19LFwiSG9yaXpvbnRhbEFsaWdubWVudFwiOjAsXCJJc1Zpc2libGVcIjpmYWxzZX0sXCJUb2RheU1hcmtlclN0eWxlXCI6e1wiJGlkXCI6XCIxM1wiLFwiVG9kYXlUZXh0U3R5bGVcIjp7XCIkaWRcIjpcIjE0XCIsXCJGb250U2V0dGluZ3NcIjp7XCIkaWRcIjpcIjE1XCIsXCJGb250U2l6ZVwiOjEyLFwiRm9udE5hbWVcIjpcIkNhbGlicmlcIixcIklzQm9sZFwiOmZhbHNlLFwiSXNJdGFsaWNcIjpmYWxzZSxcIklzVW5kZXJsaW5lZFwiOmZhbHNlfSxcIkZvcmVncm91bmRcIjp7XCIkaWRcIjpcIjE2XCIsXCJDb2xvclwiOntcIiRpZFwiOlwiMTdcIixcIkFcIjoyNTUsXCJSXCI6MCxcIkdcIjowLFwiQlwiOjB9fSxcIkhvcml6b250YWxBbGlnbm1lbnRcIjowLFwiSXNWaXNpYmxlXCI6dHJ1ZX0sXCJUb2RheU1hcmtlclNoYXBlU3R5bGVcIjp7XCIkaWRcIjpcIjE4XCIsXCJNYXJnaW5cIjp7XCIkaWRcIjpcIjE5XCIsXCJUb3BcIjowLjAsXCJMZWZ0XCI6MC4wLFwiUmlnaHRcIjowLjAsXCJCb3R0b21cIjowLjB9LFwiUGFkZGluZ1wiOntcIiRpZFwiOlwiMjBcIixcIlRvcFwiOjAuMCxcIkxlZnRcIjowLjAsXCJSaWdodFwiOjAuMCxcIkJvdHRvbVwiOjAuMH0sXCJCYWNrZ3JvdW5kXCI6e1wiJGlkXCI6XCIyMVwiLFwiQ29sb3JcIjp7XCIkaWRcIjpcIjIyXCIsXCJBXCI6MjU1LFwiUlwiOjI0MixcIkdcIjoyMzIsXCJCXCI6MjA3fX0sXCJJc1Zpc2libGVcIjp0cnVlLFwiV2lkdGhcIjowLjAsXCJIZWlnaHRcIjowLjAsXCJCb3JkZXJTdHlsZVwiOm51bGx9LFwiVG9kYXlNYXJrZXJQb3NpdGlvblwiOjMsXCJJc1Zpc2libGVcIjpmYWxzZX0sXCJTY2FsZVN0eWxlXCI6e1wiJGlkXCI6XCIyM1wiLFwiU2hvd1NlZ21lbnRTZXBhcmF0b3JzXCI6dHJ1ZSxcIlNlZ21lbnRTZXBhcmF0b3JPcGFjaXR5XCI6MzAsXCJTaGFwZVwiOjMsXCJTZWdtZW50VGV4dFN0eWxlXCI6e1wiJGlkXCI6XCIyNFwiLFwiRm9udFNldHRpbmdzXCI6e1wiJGlkXCI6XCIyNVwiLFwiRm9udFNpemVcIjoxMixcIkZvbnROYW1lXCI6XCJTZWdvZSBVSVwiLFwiSXNCb2xkXCI6ZmFsc2UsXCJJc0l0YWxpY1wiOmZhbHNlLFwiSXNVbmRlcmxpbmVkXCI6ZmFsc2V9LFwiRm9yZWdyb3VuZFwiOntcIiRpZFwiOlwiMjZcIixcIkNvbG9yXCI6e1wiJGlkXCI6XCIyN1wiLFwiQVwiOjI1NSxcIlJcIjoyNTUsXCJHXCI6MjU1LFwiQlwiOjI1NX19LFwiSG9yaXpvbnRhbEFsaWdubWVudFwiOjAsXCJJc1Zpc2libGVcIjp0cnVlfSxcIlNoYXBlU3R5bGVcIjp7XCIkaWRcIjpcIjI4XCIsXCJNYXJnaW5cIjp7XCIkaWRcIjpcIjI5XCIsXCJUb3BcIjowLjAsXCJMZWZ0XCI6MTAuMCxcIlJpZ2h0XCI6MTAuMCxcIkJvdHRvbVwiOjAuMH0sXCJQYWRkaW5nXCI6e1wiJGlkXCI6XCIzMFwiLFwiVG9wXCI6MC4wLFwiTGVmdFwiOjAuMCxcIlJpZ2h0XCI6MC4wLFwiQm90dG9tXCI6MC4wfSxcIkJhY2tncm91bmRcIjp7XCIkaWRcIjpcIjMxXCIsXCJDb2xvclwiOntcIiRpZFwiOlwiMzJcIixcIkFcIjoyNTUsXCJSXCI6NTYsXCJHXCI6MTAyLFwiQlwiOjY1fX0sXCJJc1Zpc2libGVcIjp0cnVlLFwiV2lkdGhcIjo4NTguMCxcIkhlaWdodFwiOjIwLjAsXCJCb3JkZXJTdHlsZVwiOntcIiRpZFwiOlwiMzNcIixcIkxpbmVTdHlsZVwiOntcIiRpZFwiOlwiMzRcIixcIkxpbmVDb2xvclwiOntcIiRpZFwiOlwiMzVcIixcIkNvbG9yXCI6e1wiJGlkXCI6XCIzNlwiLFwiQVwiOjI1NSxcIlJcIjoyNTUsXCJHXCI6MCxcIkJcIjowfX0sXCJMaW5lV2VpZ2h0XCI6MC4wLFwiTGluZVR5cGVcIjowfSxcIklzVmlzaWJsZVwiOmZhbHNlfX19LFwiRWxhcHNlZFRpbWVTdHlsZVwiOntcIiRpZFwiOlwiMzdcIixcIkVsYXBzZWRUaW1lQmFja2dyb3VuZFwiOntcIiRpZFwiOlwiMzhcIixcIkNvbG9yXCI6e1wiJGlkXCI6XCIzOVwiLFwiQVwiOjE5MSxcIlJcIjoyNDIsXCJHXCI6MjMyLFwiQlwiOjIwN319LFwiRWxhcHNlZFRpbWVGb3JtYXRcIjoyLFwiSXNWaXNpYmxlXCI6ZmFsc2V9LFwiTWFyZ2luXCI6e1wiJGlkXCI6XCI0MFwiLFwiVG9wXCI6MC4wLFwiTGVmdFwiOjEwLjAsXCJSaWdodFwiOjEwLjAsXCJCb3R0b21cIjowLjB9LFwiUGFkZGluZ1wiOntcIiRpZFwiOlwiNDFcIixcIlRvcFwiOjAuMCxcIkxlZnRcIjowLjAsXCJSaWdodFwiOjAuMCxcIkJvdHRvbVwiOjAuMH0sXCJCYWNrZ3JvdW5kXCI6e1wiJGlkXCI6XCI0MlwiLFwiQ29sb3JcIjp7XCIkaWRcIjpcIjQzXCIsXCJBXCI6MjU1LFwiUlwiOjQ3LFwiR1wiOjU0LFwiQlwiOjE1M319LFwiSXNWaXNpYmxlXCI6ZmFsc2UsXCJXaWR0aFwiOjAuMCxcIkhlaWdodFwiOjAuMCxcIkJvcmRlclN0eWxlXCI6bnVsbH0sXCJUYXNrU3R5bGVcIjp7XCIkaWRcIjpcIjQ0XCIsXCJTaGFwZVwiOjQsXCJTaGFwZVRoaWNrbmVzc1wiOjEsXCJEdXJhdGlvbkZvcm1hdFwiOjAsXCJQZXJjZW50YWdlQ29tcGxldGVUZXh0U3R5bGVcIjp7XCIkaWRcIjpcIjQ1XCIsXCJGb250U2V0dGluZ3NcIjp7XCIkaWRcIjpcIjQ2XCIsXCJGb250U2l6ZVwiOjEwLFwiRm9udE5hbWVcIjpcIkNhbGlicmlcIixcIklzQm9sZFwiOmZhbHNlLFwiSXNJdGFsaWNcIjpmYWxzZSxcIklzVW5kZXJsaW5lZFwiOmZhbHNlfSxcIkZvcmVncm91bmRcIjp7XCIkaWRcIjpcIjQ3XCIsXCJDb2xvclwiOntcIiRpZFwiOlwiNDhcIixcIkFcIjoyNTUsXCJSXCI6MjM3LFwiR1wiOjEyNSxcIkJcIjo0OX19LFwiSG9yaXpvbnRhbEFsaWdubWVudFwiOjAsXCJJc1Zpc2libGVcIjpmYWxzZX0sXCJQZXJjZW50YWdlQ29tcGxldGVIaWdobGlnaHRTdHlsZVwiOntcIiRpZFwiOlwiNDlcIixcIkJhY2tncm91bmRcIjp7XCIkaWRcIjpcIjUwXCIsXCJDb2xvclwiOntcIiRpZFwiOlwiNTFcIixcIkFcIjo4OSxcIlJcIjowLFwiR1wiOjAsXCJCXCI6MH19fSxcIkR1cmF0aW9uU3R5bGVcIjp7XCIkaWRcIjpcIjUyXCIsXCJGb250U2V0dGluZ3NcIjp7XCIkaWRcIjpcIjUzXCIsXCJGb250U2l6ZVwiOjgsXCJGb250TmFtZVwiOlwiU2Vnb2UgVUkgU2VtaWxpZ2h0XCIsXCJJc0JvbGRcIjpmYWxzZSxcIklzSXRhbGljXCI6ZmFsc2UsXCJJc1VuZGVybGluZWRcIjpmYWxzZX0sXCJGb3JlZ3JvdW5kXCI6e1wiJGlkXCI6XCI1NFwiLFwiQ29sb3JcIjp7XCIkaWRcIjpcIjU1XCIsXCJBXCI6MjU1LFwiUlwiOjAsXCJHXCI6MCxcIkJcIjowfX0sXCJIb3Jpem9udGFsQWxpZ25tZW50XCI6MCxcIklzVmlzaWJsZVwiOnRydWV9LFwiSG9yaXpvbnRhbENvbm5lY3RvclN0eWxlXCI6e1wiJGlkXCI6XCI1NlwiLFwiTGluZVN0eWxlXCI6e1wiJGlkXCI6XCI1N1wiLFwiTGluZUNvbG9yXCI6e1wiJGlkXCI6XCI1OFwiLFwiQ29sb3JcIjp7XCIkaWRcIjpcIjU5XCIsXCJBXCI6MjU1LFwiUlwiOjIwNCxcIkdcIjoyMDQsXCJCXCI6MjA0fX0sXCJMaW5lV2VpZ2h0XCI6MS4wLFwiTGluZVR5cGVcIjowfSxcIklzVmlzaWJsZVwiOnRydWV9LFwiVmVydGljYWxDb25uZWN0b3JTdHlsZVwiOntcIiRpZFwiOlwiNjBcIixcIkxpbmVTdHlsZVwiOntcIiRpZFwiOlwiNjFcIixcIkxpbmVDb2xvclwiOntcIiRpZFwiOlwiNjJcIixcIkNvbG9yXCI6e1wiJGlkXCI6XCI2M1wiLFwiQVwiOjI1NSxcIlJcIjoyMDQsXCJHXCI6MjA0LFwiQlwiOjIwNH19LFwiTGluZVdlaWdodFwiOjAuMCxcIkxpbmVUeXBlXCI6MH0sXCJJc1Zpc2libGVcIjpmYWxzZX0sXCJNYXJnaW5cIjp7XCIkaWRcIjpcIjY0XCIsXCJUb3BcIjowLjAsXCJMZWZ0XCI6MC4wLFwiUmlnaHRcIjowLjAsXCJCb3R0b21cIjowLjB9LFwiU3RhcnREYXRlUG9zaXRpb25cIjoxLFwiRW5kRGF0ZVBvc2l0aW9uXCI6MSxcIlRpdGxlUG9zaXRpb25cIjo1LFwiRHVyYXRpb25Qb3NpdGlvblwiOjQsXCJQZXJjZW50YWdlQ29tcGxldGVkUG9zaXRpb25cIjowLFwiU3BhY2luZ1wiOjUsXCJJc0JlbG93VGltZWJhbmRcIjpmYWxz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jU1LFwiUlwiOjU2LFwiR1wiOjEwMixcIkJcIjo2NX19LFwiSXNWaXNpYmxlXCI6dHJ1ZSxcIldpZHRoXCI6MC4wLFwiSGVpZ2h0XCI6MTYuMCxcIkJvcmRlclN0eWxlXCI6e1wiJGlkXCI6XCI3MFwiLFwiTGluZVN0eWxlXCI6e1wiJGlkXCI6XCI3MVwiLFwiTGluZUNvbG9yXCI6e1wiJGlkXCI6XCI3MlwiLFwiQ29sb3JcIjp7XCIkaWRcIjpcIjczXCIsXCJBXCI6MjU1LFwiUlwiOjIzNCxcIkdcIjoyMixcIkJcIjozMH19LFwiTGluZVdlaWdodFwiOjIuMCxcIkxpbmVUeXBlXCI6MH0sXCJJc1Zpc2libGVcIjpmYWxzZX19LFwiVGl0bGVTdHlsZVwiOntcIiRpZFwiOlwiNzRcIixcIkZvbnRTZXR0aW5nc1wiOntcIiRpZFwiOlwiNzVcIixcIkZvbnRTaXplXCI6MTIsXCJGb250TmFtZVwiOlwiU2Vnb2UgVUlcIixcIklzQm9sZFwiOnRydWUsXCJJc0l0YWxpY1wiOmZhbHNlLFwiSXNVbmRlcmxpbmVkXCI6ZmFsc2V9LFwiRm9yZWdyb3VuZFwiOntcIiRpZFwiOlwiNzZcIixcIkNvbG9yXCI6e1wiJGlkXCI6XCI3N1wiLFwiQVwiOjI1NSxcIlJcIjoyNTUsXCJHXCI6MjU1LFwiQlwiOjI1NX19LFwiSG9yaXpvbnRhbEFsaWdubWVudFwiOjAsXCJJc1Zpc2libGVcIjp0cnVlfSxcIkRhdGVTdHlsZVwiOntcIiRpZFwiOlwiNzhcIixcIkZvbnRTZXR0aW5nc1wiOntcIiRpZFwiOlwiNzlcIixcIkZvbnRTaXplXCI6OCxcIkZvbnROYW1lXCI6XCJTZWdvZSBVSVwiLFwiSXNCb2xkXCI6ZmFsc2UsXCJJc0l0YWxpY1wiOmZhbHNlLFwiSXNVbmRlcmxpbmVkXCI6ZmFsc2V9LFwiRm9yZWdyb3VuZFwiOntcIiRpZFwiOlwiODBcIixcIkNvbG9yXCI6e1wiJGlkXCI6XCI4MVwiLFwiQVwiOjI1NSxcIlJcIjo2OCxcIkdcIjo4NCxcIkJcIjoxMDZ9fSxcIkhvcml6b250YWxBbGlnbm1lbnRcIjowLFwiSXNWaXNpYmxlXCI6dHJ1ZX0sXCJEYXRlRm9ybWF0XCI6e1wiJGlkXCI6XCI4M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4M1wiLFwiRm9ybWF0XCI6MCxcIklzVmlzaWJsZVwiOmZhbHNlLFwiTGFzdEtub3duVmlzaWJpbGl0eVN0YXRlXCI6ZmFsc2V9fSxcIk1pbGVzdG9uZVN0eWxlXCI6e1wiJGlkXCI6XCI4NFwiLFwiU2hhcGVcIjoyLFwiSXNCZWxvd1RpbWViYW5kXCI6ZmFsc2UsXCJTaGFwZVNpemVcIjoxLFwiUGFkZGluZ1wiOntcIiRpZFwiOlwiODVcIixcIlRvcFwiOjcuMCxcIkxlZnRcIjozLjAsXCJSaWdodFwiOjAuMCxcIkJvdHRvbVwiOjIuMH0sXCJTaGFwZVN0eWxlXCI6e1wiJGlkXCI6XCI4NlwiLFwiTWFyZ2luXCI6e1wiJGlkXCI6XCI4N1wiLFwiVG9wXCI6MC4wLFwiTGVmdFwiOjAuMCxcIlJpZ2h0XCI6MC4wLFwiQm90dG9tXCI6MC4wfSxcIlBhZGRpbmdcIjp7XCIkaWRcIjpcIjg4XCIsXCJUb3BcIjowLjAsXCJMZWZ0XCI6MC4wLFwiUmlnaHRcIjowLjAsXCJCb3R0b21cIjowLjB9LFwiQmFja2dyb3VuZFwiOntcIiRpZFwiOlwiODlcIixcIkNvbG9yXCI6e1wiJGlkXCI6XCI5MFwiLFwiQVwiOjI1NSxcIlJcIjo1NixcIkdcIjoxMDIsXCJCXCI6NjV9fSxcIklzVmlzaWJsZVwiOnRydWUsXCJXaWR0aFwiOjEzLjAsXCJIZWlnaHRcIjoxMy4wLFwiQm9yZGVyU3R5bGVcIjp7XCIkaWRcIjpcIjkxXCIsXCJMaW5lU3R5bGVcIjp7XCIkaWRcIjpcIjkyXCIsXCJMaW5lQ29sb3JcIjp7XCIkaWRcIjpcIjkzXCIsXCJDb2xvclwiOntcIiRpZFwiOlwiOTRcIixcIkFcIjoyNTUsXCJSXCI6MjM0LFwiR1wiOjIyLFwiQlwiOjMwfX0sXCJMaW5lV2VpZ2h0XCI6Mi4wLFwiTGluZVR5cGVcIjowfSxcIklzVmlzaWJsZVwiOmZhbHNlfX0sXCJUaXRsZVN0eWxlXCI6e1wiJGlkXCI6XCI5NVwiLFwiRm9udFNldHRpbmdzXCI6e1wiJGlkXCI6XCI5NlwiLFwiRm9udFNpemVcIjoxMSxcIkZvbnROYW1lXCI6XCJTZWdvZSBVSSBTZW1pYm9sZFwiLFwiSXNCb2xkXCI6dHJ1ZSxcIklzSXRhbGljXCI6ZmFsc2UsXCJJc1VuZGVybGluZWRcIjpmYWxzZX0sXCJGb3JlZ3JvdW5kXCI6e1wiJGlkXCI6XCI5N1wiLFwiQ29sb3JcIjp7XCIkaWRcIjpcIjk4XCIsXCJBXCI6MjU1LFwiUlwiOjAsXCJHXCI6MCxcIkJcIjowfX0sXCJIb3Jpem9udGFsQWxpZ25tZW50XCI6MCxcIklzVmlzaWJsZVwiOnRydWV9LFwiRGF0ZVN0eWxlXCI6e1wiJGlkXCI6XCI5OVwiLFwiRm9udFNldHRpbmdzXCI6e1wiJGlkXCI6XCIxMDBcIixcIkZvbnRTaXplXCI6OCxcIkZvbnROYW1lXCI6XCJTZWdvZSBVSVwiLFwiSXNCb2xkXCI6ZmFsc2UsXCJJc0l0YWxpY1wiOmZhbHNlLFwiSXNVbmRlcmxpbmVkXCI6ZmFsc2V9LFwiRm9yZWdyb3VuZFwiOntcIiRpZFwiOlwiMTAxXCIsXCJDb2xvclwiOntcIiRpZFwiOlwiMTAyXCIsXCJBXCI6MjU1LFwiUlwiOjY4LFwiR1wiOjg0LFwiQlwiOjEwNn19LFwiSG9yaXpvbnRhbEFsaWdubWVudFwiOjAsXCJJc1Zpc2libGVcIjp0cnVlfSxcIkRhdGVGb3JtYXRcIjp7XCIkaWRcIjpcIjEwM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MDRcIixcIkZvcm1hdFwiOjAsXCJJc1Zpc2libGVcIjpmYWxzZSxcIkxhc3RLbm93blZpc2liaWxpdHlTdGF0ZVwiOmZhbHNlfX0sXCJNb3RTdHlsZVwiOntcIiRpZFwiOlwiMTA1XCIsXCJTaGFwZVwiOjIsXCJTaGFwZVNpemVcIjoxLFwiRGV0YWlsc1NwYWNpbmdcIjoyLjAsXCJQYWRkaW5nXCI6e1wiJGlkXCI6XCIxMDZcIixcIlRvcFwiOjcuMCxcIkxlZnRcIjozLjAsXCJSaWdodFwiOjAuMCxcIkJvdHRvbVwiOjIuMH0sXCJQb3NpdGlvbk9uVGFza1wiOjEsXCJTaGFwZVN0eWxlXCI6e1wiJGlkXCI6XCIxMDdcIixcIk1hcmdpblwiOntcIiRpZFwiOlwiMTA4XCIsXCJUb3BcIjowLjAsXCJMZWZ0XCI6MC4wLFwiUmlnaHRcIjowLjAsXCJCb3R0b21cIjowLjB9LFwiUGFkZGluZ1wiOntcIiRpZFwiOlwiMTA5XCIsXCJUb3BcIjowLjAsXCJMZWZ0XCI6MC4wLFwiUmlnaHRcIjowLjAsXCJCb3R0b21cIjowLjB9LFwiQmFja2dyb3VuZFwiOntcIiRpZFwiOlwiMTEwXCIsXCJDb2xvclwiOntcIiRpZFwiOlwiMTExXCIsXCJBXCI6MjU1LFwiUlwiOjU2LFwiR1wiOjEwMixcIkJcIjo2NX19LFwiSXNWaXNpYmxlXCI6dHJ1ZSxcIldpZHRoXCI6MTMuMCxcIkhlaWdodFwiOjEzLjAsXCJCb3JkZXJTdHlsZVwiOntcIiRpZFwiOlwiMTEyXCIsXCJMaW5lU3R5bGVcIjp7XCIkaWRcIjpcIjExM1wiLFwiTGluZUNvbG9yXCI6e1wiJGlkXCI6XCIxMTRcIixcIkNvbG9yXCI6e1wiJGlkXCI6XCIxMTVcIixcIkFcIjoyNTUsXCJSXCI6MjM0LFwiR1wiOjIyLFwiQlwiOjMwfX0sXCJMaW5lV2VpZ2h0XCI6MC4wLFwiTGluZVR5cGVcIjowfSxcIklzVmlzaWJsZVwiOmZhbHNlfX0sXCJUaXRsZVN0eWxlXCI6e1wiJGlkXCI6XCIxMTZcIixcIkZvbnRTZXR0aW5nc1wiOntcIiRpZFwiOlwiMTE3XCIsXCJGb250U2l6ZVwiOjExLFwiRm9udE5hbWVcIjpcIlNlZ29lIFVJIFNlbWlib2xkXCIsXCJJc0JvbGRcIjp0cnVlLFwiSXNJdGFsaWNcIjpmYWxzZSxcIklzVW5kZXJsaW5lZFwiOmZhbHNlfSxcIkZvcmVncm91bmRcIjp7XCIkaWRcIjpcIjExOFwiLFwiQ29sb3JcIjp7XCIkaWRcIjpcIjExOVwiLFwiQVwiOjI1NSxcIlJcIjowLFwiR1wiOjAsXCJCXCI6MH19LFwiSG9yaXpvbnRhbEFsaWdubWVudFwiOjAsXCJJc1Zpc2libGVcIjp0cnVlfSxcIkRhdGVTdHlsZVwiOntcIiRpZFwiOlwiMTIwXCIsXCJGb250U2V0dGluZ3NcIjp7XCIkaWRcIjpcIjEyMVwiLFwiRm9udFNpemVcIjo4LFwiRm9udE5hbWVcIjpcIlNlZ29lIFVJXCIsXCJJc0JvbGRcIjpmYWxzZSxcIklzSXRhbGljXCI6ZmFsc2UsXCJJc1VuZGVybGluZWRcIjpmYWxzZX0sXCJGb3JlZ3JvdW5kXCI6e1wiJGlkXCI6XCIxMjJcIixcIkNvbG9yXCI6e1wiJGlkXCI6XCIxMjNcIixcIkFcIjoyNTUsXCJSXCI6NjgsXCJHXCI6ODQsXCJCXCI6MTA2fX0sXCJIb3Jpem9udGFsQWxpZ25tZW50XCI6MCxcIklzVmlzaWJsZVwiOnRydWV9LFwiRGF0ZUZvcm1hdFwiOntcIiRpZFwiOlwiMTI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EyNVwiLFwiRm9ybWF0XCI6MCxcIklzVmlzaWJsZVwiOmZhbHNlLFwiTGFzdEtub3duVmlzaWJpbGl0eVN0YXRlXCI6ZmFsc2V9fSxcIlN3aW1sYW5lVjJTdHlsZVwiOntcIiRpZFwiOlwiMTI2XCIsXCJTdHlsZUlkXCI6XCJmNDkwYjE1OC1kZTUwLTQwNjctYWUxYi01YjI4NGI5ZGE4OGZcIixcIk5hbWVcIjpcIlN3aW1sYW5lIFN0eWxlIDFcIixcIkhlYWRlclN0eWxlXCI6e1wiJGlkXCI6XCIxMjdcIixcIlRleHRTdHlsZVwiOntcIiRpZFwiOlwiMTI4XCIsXCJGb250U2V0dGluZ3NcIjp7XCIkaWRcIjpcIjEyOVwiLFwiRm9udFNpemVcIjoxNixcIkZvbnROYW1lXCI6XCJTZWdvZSBVSSBTZW1pYm9sZFwiLFwiSXNCb2xkXCI6ZmFsc2UsXCJJc0l0YWxpY1wiOmZhbHNlLFwiSXNVbmRlcmxpbmVkXCI6ZmFsc2V9LFwiRm9yZWdyb3VuZFwiOntcIiRpZFwiOlwiMTMwXCIsXCJDb2xvclwiOntcIiRpZFwiOlwiMTMxXCIsXCJBXCI6MjU1LFwiUlwiOjI0MixcIkdcIjoyMzIsXCJCXCI6MjA3fX0sXCJIb3Jpem9udGFsQWxpZ25tZW50XCI6MCxcIklzVmlzaWJsZVwiOnRydWV9LFwiUmVjdGFuZ2xlU3R5bGVcIjp7XCIkaWRcIjpcIjEzMlwiLFwiTWFyZ2luXCI6e1wiJGlkXCI6XCIxMzNcIixcIlRvcFwiOjAuMCxcIkxlZnRcIjowLjAsXCJSaWdodFwiOjAuMCxcIkJvdHRvbVwiOjAuMH0sXCJQYWRkaW5nXCI6e1wiJGlkXCI6XCIxMzRcIixcIlRvcFwiOjAuMCxcIkxlZnRcIjowLjAsXCJSaWdodFwiOjAuMCxcIkJvdHRvbVwiOjAuMH0sXCJCYWNrZ3JvdW5kXCI6e1wiJGlkXCI6XCIxMzVcIixcIkNvbG9yXCI6e1wiJGlkXCI6XCIxMzZcIixcIkFcIjoyNTUsXCJSXCI6NTYsXCJHXCI6MTAyLFwiQlwiOjY1fX0sXCJJc1Zpc2libGVcIjp0cnVlLFwiV2lkdGhcIjowLjAsXCJIZWlnaHRcIjowLjAsXCJCb3JkZXJTdHlsZVwiOntcIiRpZFwiOlwiMTM3XCIsXCJMaW5lU3R5bGVcIjp7XCIkaWRcIjpcIjEzOFwiLFwiTGluZUNvbG9yXCI6e1wiJGlkXCI6XCIxMzlcIixcIkNvbG9yXCI6e1wiJGlkXCI6XCIxNDBcIixcIkFcIjoyNTUsXCJSXCI6MjU1LFwiR1wiOjAsXCJCXCI6MH19LFwiTGluZVdlaWdodFwiOjAuMCxcIkxpbmVUeXBlXCI6MH0sXCJJc1Zpc2libGVcIjpmYWxzZX19fSxcIkJhY2tncm91bmRTdHlsZVwiOntcIiRpZFwiOlwiMTQxXCIsXCJNYXJnaW5cIjp7XCIkaWRcIjpcIjE0MlwiLFwiVG9wXCI6MC4wLFwiTGVmdFwiOjAuMCxcIlJpZ2h0XCI6MC4wLFwiQm90dG9tXCI6MC4wfSxcIlBhZGRpbmdcIjp7XCIkaWRcIjpcIjE0M1wiLFwiVG9wXCI6MC4wLFwiTGVmdFwiOjAuMCxcIlJpZ2h0XCI6MC4wLFwiQm90dG9tXCI6MC4wfSxcIkJhY2tncm91bmRcIjp7XCIkaWRcIjpcIjE0NFwiLFwiQ29sb3JcIjp7XCIkaWRcIjpcIjE0NVwiLFwiQVwiOjUxLFwiUlwiOjU2LFwiR1wiOjEwMixcIkJcIjo2NX19LFwiSXNWaXNpYmxlXCI6dHJ1ZSxcIldpZHRoXCI6MC4wLFwiSGVpZ2h0XCI6MC4wLFwiQm9yZGVyU3R5bGVcIjp7XCIkaWRcIjpcIjE0NlwiLFwiTGluZVN0eWxlXCI6e1wiJGlkXCI6XCIxNDdcIixcIkxpbmVDb2xvclwiOntcIiRpZFwiOlwiMTQ4XCIsXCJDb2xvclwiOntcIiRpZFwiOlwiMTQ5XCIsXCJBXCI6MjU1LFwiUlwiOjIzNCxcIkdcIjoyMixcIkJcIjozMH19LFwiTGluZVdlaWdodFwiOjAuMCxcIkxpbmVUeXBlXCI6MH0sXCJJc1Zpc2libGVcIjpmYWxzZX19LFwiSXNBYm92ZVRpbWViYW5kXCI6ZmFsc2UsXCJTcGFjaW5nXCI6NSxcIkRlZmF1bHRTd2ltbGFuZUFjdGl2aXR5U3R5bGVcIjp7XCIkaWRcIjpcIjE1MFwiLFwiSGVhZGVyU3R5bGVcIjp7XCIkaWRcIjpcIjE1MVwiLFwiVGV4dFN0eWxlXCI6e1wiJGlkXCI6XCIxNTJcIixcIkZvbnRTZXR0aW5nc1wiOntcIiRpZFwiOlwiMTUzXCIsXCJGb250U2l6ZVwiOjExLFwiRm9udE5hbWVcIjpcIkNhbGlicml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NTYsXCJHXCI6MTAyLFwiQlwiOjY1fX0sXCJJc1Zpc2libGVcIjp0cnVlLFwiV2lkdGhcIjowLjAsXCJIZWlnaHRcIjowLjAsXCJCb3JkZXJTdHlsZVwiOntcIiRpZFwiOlwiMTYxXCIsXCJMaW5lU3R5bGVcIjp7XCIkaWRcIjpcIjE2MlwiLFwiTGluZUNvbG9yXCI6e1wiJGlkXCI6XCIxNjNcIixcIkNvbG9yXCI6e1wiJGlkXCI6XCIxNjRcIixcIkFcIjoyNTUsXCJSXCI6MjU1LFwiR1wiOjAsXCJCXCI6MH19LFwiTGluZVdlaWdodFwiOjAuMCxcIkxpbmVUeXBlXCI6MH0sXCJJc1Zpc2libGVcIjpmYWxzZX19fSxcIkJhY2tncm91bmRTdHlsZVwiOntcIiRpZFwiOlwiMTY1XCIsXCJNYXJnaW5cIjp7XCIkaWRcIjpcIjE2NlwiLFwiVG9wXCI6MC4wLFwiTGVmdFwiOjAuMCxcIlJpZ2h0XCI6MC4wLFwiQm90dG9tXCI6MC4wfSxcIlBhZGRpbmdcIjp7XCIkaWRcIjpcIjE2N1wiLFwiVG9wXCI6MC4wLFwiTGVmdFwiOjAuMCxcIlJpZ2h0XCI6MC4wLFwiQm90dG9tXCI6MC4wfSxcIkJhY2tncm91bmRcIjp7XCIkaWRcIjpcIjE2OFwiLFwiQ29sb3JcIjp7XCIkaWRcIjpcIjE2OVwiLFwiQVwiOjUxLFwiUlwiOjU2LFwiR1wiOjEwMixcIkJcIjo2NX19LFwiSXNWaXNpYmxlXCI6dHJ1ZSxcIldpZHRoXCI6MC4wLFwiSGVpZ2h0XCI6MC4wLFwiQm9yZGVyU3R5bGVcIjp7XCIkaWRcIjpcIjE3MFwiLFwiTGluZVN0eWxlXCI6e1wiJGlkXCI6XCIxNzFcIixcIkxpbmVDb2xvclwiOntcIiRpZFwiOlwiMTcyXCIsXCJDb2xvclwiOntcIiRpZFwiOlwiMTczXCIsXCJBXCI6MjU1LFwiUlwiOjIzNCxcIkdcIjoyMixcIkJcIjozMH19LFwiTGluZVdlaWdodFwiOjAuMCxcIkxpbmVUeXBlXCI6MH0sXCJJc1Zpc2libGVcIjpmYWxzZX19fSxcIkRlZmF1bHRTd2ltbGFuZU1pbGVzdG9uZVN0eWxlXCI6e1wiJGlkXCI6XCIxNzRcIixcIlRpdGxlUG9zaXRpb25cIjoyLFwiRGF0ZVBvc2l0aW9uXCI6MixcIlNoYXBlVHlwZVwiOjE0LFwiU2hhcGVTaXplXCI6MSxcIlNwYWNpbmdcIjo1LFwiU2hhcGVTdHlsZVwiOntcIiRpZFwiOlwiMTc1XCIsXCJNYXJnaW5cIjp7XCIkaWRcIjpcIjE3NlwiLFwiVG9wXCI6MC4wLFwiTGVmdFwiOjAuMCxcIlJpZ2h0XCI6MC4wLFwiQm90dG9tXCI6MC4wfSxcIlBhZGRpbmdcIjp7XCIkaWRcIjpcIjE3N1wiLFwiVG9wXCI6MC4wLFwiTGVmdFwiOjAuMCxcIlJpZ2h0XCI6MC4wLFwiQm90dG9tXCI6MC4wfSxcIkJhY2tncm91bmRcIjp7XCIkaWRcIjpcIjE3OFwiLFwiQ29sb3JcIjp7XCIkaWRcIjpcIjE3OVwiLFwiQVwiOjI1NSxcIlJcIjo1NixcIkdcIjoxMDIsXCJCXCI6NjV9fSxcIklzVmlzaWJsZVwiOnRydWUsXCJXaWR0aFwiOjE4LjAsXCJIZWlnaHRcIjoyMC4wLFwiQm9yZGVyU3R5bGVcIjp7XCIkaWRcIjpcIjE4MFwiLFwiTGluZVN0eWxlXCI6e1wiJGlkXCI6XCIxODFcIixcIkxpbmVDb2xvclwiOntcIiRpZFwiOlwiMTgyXCIsXCJDb2xvclwiOntcIiRpZFwiOlwiMTgzXCIsXCJBXCI6MjU1LFwiUlwiOjIzNCxcIkdcIjoyMixcIkJcIjozMH19LFwiTGluZVdlaWdodFwiOjIuMCxcIkxpbmVUeXBlXCI6MH0sXCJJc1Zpc2libGVcIjpmYWxzZX19LFwiVGl0bGVTdHlsZVwiOntcIiRpZFwiOlwiMTg0XCIsXCJGb250U2V0dGluZ3NcIjp7XCIkaWRcIjpcIjE4NVwiLFwiRm9udFNpemVcIjoxMSxcIkZvbnROYW1lXCI6XCJTZWdvZSBVSSBTZW1pYm9sZFwiLFwiSXNCb2xkXCI6dHJ1ZSxcIklzSXRhbGljXCI6ZmFsc2UsXCJJc1VuZGVybGluZWRcIjpmYWxzZX0sXCJGb3JlZ3JvdW5kXCI6e1wiJGlkXCI6XCIxODZcIixcIkNvbG9yXCI6e1wiJGlkXCI6XCIxODdcIixcIkFcIjoyNTUsXCJSXCI6MCxcIkdcIjowLFwiQlwiOjB9fSxcIkhvcml6b250YWxBbGlnbm1lbnRcIjowLFwiSXNWaXNpYmxlXCI6dHJ1ZX0sXCJEYXRlU3R5bGVcIjp7XCIkaWRcIjpcIjE4OFwiLFwiRm9udFNldHRpbmdzXCI6e1wiJGlkXCI6XCIxODlcIixcIkZvbnRTaXplXCI6OCxcIkZvbnROYW1lXCI6XCJTZWdvZSBVSVwiLFwiSXNCb2xkXCI6ZmFsc2UsXCJJc0l0YWxpY1wiOmZhbHNlLFwiSXNVbmRlcmxpbmVkXCI6ZmFsc2V9LFwiRm9yZWdyb3VuZFwiOntcIiRpZFwiOlwiMTkwXCIsXCJDb2xvclwiOntcIiRpZFwiOlwiMTkxXCIsXCJBXCI6MjU1LFwiUlwiOjY4LFwiR1wiOjg0LFwiQlwiOjEwNn19LFwiSG9yaXpvbnRhbEFsaWdubWVudFwiOjAsXCJJc1Zpc2libGVcIjp0cnVlfSxcIkRhdGVGb3JtYXRcIjp7XCIkaWRcIjpcIjE5M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OTNcIixcIkZvcm1hdFwiOjAsXCJJc1Zpc2libGVcIjpmYWxzZSxcIkxhc3RLbm93blZpc2liaWxpdHlTdGF0ZVwiOmZhbHNlfX0sXCJEZWZhdWx0U3dpbWxhbmVUYXNrU3R5bGVcIjp7XCIkaWRcIjpcIjE5NFwiLFwiU2hhcGVcIjo0LFwiU2hhcGVUaGlja25lc3NcIjoxLFwiRHVyYXRpb25Gb3JtYXRcIjowLFwiUGVyY2VudGFnZUNvbXBsZXRlVGV4dFN0eWxlXCI6e1wiJGlkXCI6XCIxOTVcIixcIkZvbnRTZXR0aW5nc1wiOntcIiRpZFwiOlwiMTk2XCIsXCJGb250U2l6ZVwiOjEwLFwiRm9udE5hbWVcIjpcIkNhbGlicmlcIixcIklzQm9sZFwiOmZhbHNlLFwiSXNJdGFsaWNcIjpmYWxzZSxcIklzVW5kZXJsaW5lZFwiOmZhbHNlfSxcIkZvcmVncm91bmRcIjp7XCIkaWRcIjpcIjE5N1wiLFwiQ29sb3JcIjp7XCIkaWRcIjpcIjE5OFwiLFwiQVwiOjI1NSxcIlJcIjoyMzcsXCJHXCI6MTI1LFwiQlwiOjQ5fX0sXCJIb3Jpem9udGFsQWxpZ25tZW50XCI6MCxcIklzVmlzaWJsZVwiOmZhbHNlfSxcIlBlcmNlbnRhZ2VDb21wbGV0ZUhpZ2hsaWdodFN0eWxlXCI6e1wiJGlkXCI6XCIxOTlcIixcIkJhY2tncm91bmRcIjp7XCIkaWRcIjpcIjIwMFwiLFwiQ29sb3JcIjp7XCIkaWRcIjpcIjIwMVwiLFwiQVwiOjg5LFwiUlwiOjAsXCJHXCI6MCxcIkJcIjowfX19LFwiRHVyYXRpb25TdHlsZVwiOntcIiRpZFwiOlwiMjAyXCIsXCJGb250U2V0dGluZ3NcIjp7XCIkaWRcIjpcIjIwM1wiLFwiRm9udFNpemVcIjo4LFwiRm9udE5hbWVcIjpcIlNlZ29lIFVJIFNlbWlsaWdodFwiLFwiSXNCb2xkXCI6ZmFsc2UsXCJJc0l0YWxpY1wiOmZhbHNlLFwiSXNVbmRlcmxpbmVkXCI6ZmFsc2V9LFwiRm9yZWdyb3VuZFwiOntcIiRpZFwiOlwiMjA0XCIsXCJDb2xvclwiOntcIiRpZFwiOlwiMjA1XCIsXCJBXCI6MjU1LFwiUlwiOjAsXCJHXCI6MCxcIkJcIjowfX0sXCJIb3Jpem9udGFsQWxpZ25tZW50XCI6MCxcIklzVmlzaWJsZVwiOnRydWV9LFwiTWFyZ2luXCI6e1wiJGlkXCI6XCIyMDZcIixcIlRvcFwiOjAuMCxcIkxlZnRcIjowLjAsXCJSaWdodFwiOjAuMCxcIkJvdHRvbVwiOjAuMH0sXCJTdGFydERhdGVQb3NpdGlvblwiOjEsXCJFbmREYXRlUG9zaXRpb25cIjoxLFwiVGl0bGVQb3NpdGlvblwiOjIsXCJEdXJhdGlvblBvc2l0aW9uXCI6NCxcIlBlcmNlbnRhZ2VDb21wbGV0ZWRQb3NpdGlvblwiOjAsXCJTcGFjaW5nXCI6NS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MTY3LFwiR1wiOjIwMSxcIkJcIjo4N319LFwiSXNWaXNpYmxlXCI6dHJ1ZSxcIldpZHRoXCI6MTc3LjAsXCJIZWlnaHRcIjoxNi4wLFwiQm9yZGVyU3R5bGVcIjp7XCIkaWRcIjpcIjIxMlwiLFwiTGluZVN0eWxlXCI6e1wiJGlkXCI6XCIyMTNcIixcIkxpbmVDb2xvclwiOntcIiRpZFwiOlwiMjE0XCIsXCJDb2xvclwiOntcIiRpZFwiOlwiMjE1XCIsXCJBXCI6MjU1LFwiUlwiOjIzNCxcIkdcIjoyMixcIkJcIjozMH19LFwiTGluZVdlaWdodFwiOjIuMCxcIkxpbmVUeXBlXCI6MH0sXCJJc1Zpc2libGVcIjpmYWxzZX19LFwiVGl0bGVTdHlsZVwiOntcIiRpZFwiOlwiMjE2XCIsXCJGb250U2V0dGluZ3NcIjp7XCIkaWRcIjpcIjIxN1wiLFwiRm9udFNpemVcIjoxMixcIkZvbnROYW1lXCI6XCJTZWdvZSBVSVwiLFwiSXNCb2xkXCI6dHJ1ZSxcIklzSXRhbGljXCI6ZmFsc2UsXCJJc1VuZGVybGluZWRcIjpmYWxzZX0sXCJGb3JlZ3JvdW5kXCI6e1wiJGlkXCI6XCIyMThcIixcIkNvbG9yXCI6e1wiJGlkXCI6XCIyMTlcIixcIkFcIjoyNTUsXCJSXCI6NTAsXCJHXCI6OTEsXCJCXCI6NTh9fSxcIkhvcml6b250YWxBbGlnbm1lbnRcIjoxLFwiSXNWaXNpYmxlXCI6dHJ1ZX0sXCJEYXRlU3R5bGVcIjp7XCIkaWRcIjpcIjIyMFwiLFwiRm9udFNldHRpbmdzXCI6e1wiJGlkXCI6XCIyMjFcIixcIkZvbnRTaXplXCI6OCxcIkZvbnROYW1lXCI6XCJTZWdvZSBVSVwiLFwiSXNCb2xkXCI6ZmFsc2UsXCJJc0l0YWxpY1wiOmZhbHNlLFwiSXNVbmRlcmxpbmVkXCI6ZmFsc2V9LFwiRm9yZWdyb3VuZFwiOntcIiRpZFwiOlwiMjIyXCIsXCJDb2xvclwiOntcIiRpZFwiOlwiMjIzXCIsXCJBXCI6MjU1LFwiUlwiOjY4LFwiR1wiOjg0LFwiQlwiOjEwNn19LFwiSG9yaXpvbnRhbEFsaWdubWVudFwiOjAsXCJJc1Zpc2libGVcIjp0cnVlfSxcIkRhdGVGb3JtYXRcIjp7XCIkaWRcIjpcIjI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MjVcIixcIkZvcm1hdFwiOjAsXCJJc1Zpc2libGVcIjpmYWxzZSxcIkxhc3RLbm93blZpc2liaWxpdHlTdGF0ZVwiOmZhbHNlfX0sXCJEZWZhdWx0U3dpbWxhbmVNb3RTdHlsZVwiOntcIiRpZFwiOlwiMjI2XCIsXCJTaGFwZVwiOjE3LFwiU2hhcGVTaXplXCI6MCxcIkRldGFpbHNTcGFjaW5nXCI6Mi4wLFwiUGFkZGluZ1wiOntcIiRpZFwiOlwiMjI3XCIsXCJUb3BcIjo3LjAsXCJMZWZ0XCI6My4wLFwiUmlnaHRcIjowLjAsXCJCb3R0b21cIjoyLjB9LFwiUG9zaXRpb25PblRhc2tcIjoxLFwiU2hhcGVTdHlsZVwiOntcIiRpZFwiOlwiMjI4XCIsXCJNYXJnaW5cIjp7XCIkaWRcIjpcIjIyOVwiLFwiVG9wXCI6MC4wLFwiTGVmdFwiOjAuMCxcIlJpZ2h0XCI6MC4wLFwiQm90dG9tXCI6MC4wfSxcIlBhZGRpbmdcIjp7XCIkaWRcIjpcIjIzMFwiLFwiVG9wXCI6MC4wLFwiTGVmdFwiOjAuMCxcIlJpZ2h0XCI6MC4wLFwiQm90dG9tXCI6MC4wfSxcIkJhY2tncm91bmRcIjp7XCIkaWRcIjpcIjIzMVwiLFwiQ29sb3JcIjp7XCIkaWRcIjpcIjIzMlwiLFwiQVwiOjI1NSxcIlJcIjo1NixcIkdcIjoxMDIsXCJCXCI6NjV9fSxcIklzVmlzaWJsZVwiOnRydWUsXCJXaWR0aFwiOjE0LjAsXCJIZWlnaHRcIjoxNC4wLFwiQm9yZGVyU3R5bGVcIjp7XCIkaWRcIjpcIjIzM1wiLFwiTGluZVN0eWxlXCI6e1wiJGlkXCI6XCIyMzRcIixcIkxpbmVDb2xvclwiOntcIiRpZFwiOlwiMjM1XCIsXCJDb2xvclwiOntcIiRpZFwiOlwiMjM2XCIsXCJBXCI6MjU1LFwiUlwiOjIzNCxcIkdcIjoyMixcIkJcIjozMH19LFwiTGluZVdlaWdodFwiOjAuMCxcIkxpbmVUeXBlXCI6MH0sXCJJc1Zpc2libGVcIjpmYWxzZX19LFwiVGl0bGVTdHlsZVwiOntcIiRpZFwiOlwiMjM3XCIsXCJGb250U2V0dGluZ3NcIjp7XCIkaWRcIjpcIjIzOFwiLFwiRm9udFNpemVcIjoxMSxcIkZvbnROYW1lXCI6XCJTZWdvZSBVSSBTZW1pYm9sZFwiLFwiSXNCb2xkXCI6dHJ1ZSxcIklzSXRhbGljXCI6ZmFsc2UsXCJJc1VuZGVybGluZWRcIjpmYWxzZX0sXCJGb3JlZ3JvdW5kXCI6e1wiJGlkXCI6XCIyMzlcIixcIkNvbG9yXCI6e1wiJGlkXCI6XCIyNDBcIixcIkFcIjoyNTUsXCJSXCI6MCxcIkdcIjowLFwiQlwiOjB9fSxcIkhvcml6b250YWxBbGlnbm1lbnRcIjoxLFwiSXNWaXNpYmxlXCI6dHJ1ZX0sXCJEYXRlU3R5bGVcIjp7XCIkaWRcIjpcIjI0MVwiLFwiRm9udFNldHRpbmdzXCI6e1wiJGlkXCI6XCIyNDJcIixcIkZvbnRTaXplXCI6OCxcIkZvbnROYW1lXCI6XCJTZWdvZSBVSVwiLFwiSXNCb2xkXCI6ZmFsc2UsXCJJc0l0YWxpY1wiOmZhbHNlLFwiSXNVbmRlcmxpbmVkXCI6ZmFsc2V9LFwiRm9yZWdyb3VuZFwiOntcIiRpZFwiOlwiMjQzXCIsXCJDb2xvclwiOntcIiRpZFwiOlwiMjQ0XCIsXCJBXCI6MjU1LFwiUlwiOjY4LFwiR1wiOjg0LFwiQlwiOjEwNn19LFwiSG9yaXpvbnRhbEFsaWdubWVudFwiOjEsXCJJc1Zpc2libGVcIjp0cnVlfSxcIkRhdGVGb3JtYXRcIjp7XCIkaWRcIjpcIjI0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NDZcIixcIkZvcm1hdFwiOjAsXCJJc1Zpc2libGVcIjpmYWxzZSxcIkxhc3RLbm93blZpc2liaWxpdHlTdGF0ZVwiOmZhbHNlfX19LFwiX2FkZGl0aW9uYWxTd2ltbGFuZVYyU3R5bGVzXCI6W3tcIiRpZFwiOlwiMjQ3XCIsXCJTdHlsZUlkXCI6XCIwNTE4MTZjOC1iY2E4LTQwODQtOGI1MC03MmZhOGU0YjE2Y2FcIixcIk5hbWVcIjpcIlN3aW1sYW5lIFN0eWxlIDJcIixcIkhlYWRlclN0eWxlXCI6e1wiJGlkXCI6XCIyNDhcIixcIlRleHRTdHlsZVwiOntcIiRpZFwiOlwiMjQ5XCIsXCJGb250U2V0dGluZ3NcIjp7XCIkaWRcIjpcIjI1MFwiLFwiRm9udFNpemVcIjoxNixcIkZvbnROYW1lXCI6XCJTZWdvZSBVSSBTZW1pYm9sZFwiLFwiSXNCb2xkXCI6ZmFsc2UsXCJJc0l0YWxpY1wiOmZhbHNlLFwiSXNVbmRlcmxpbmVkXCI6ZmFsc2V9LFwiRm9yZWdyb3VuZFwiOntcIiRpZFwiOlwiMjUxXCIsXCJDb2xvclwiOntcIiRpZFwiOlwiMjUyXCIsXCJBXCI6MjU1LFwiUlwiOjI0MixcIkdcIjoyMzIsXCJCXCI6MjA3fX0sXCJIb3Jpem9udGFsQWxpZ25tZW50XCI6MCxcIklzVmlzaWJsZVwiOnRydWV9LFwiUmVjdGFuZ2xlU3R5bGVcIjp7XCIkaWRcIjpcIjI1M1wiLFwiTWFyZ2luXCI6e1wiJGlkXCI6XCIyNTRcIixcIlRvcFwiOjAuMCxcIkxlZnRcIjowLjAsXCJSaWdodFwiOjAuMCxcIkJvdHRvbVwiOjAuMH0sXCJQYWRkaW5nXCI6e1wiJGlkXCI6XCIyNTVcIixcIlRvcFwiOjAuMCxcIkxlZnRcIjowLjAsXCJSaWdodFwiOjAuMCxcIkJvdHRvbVwiOjAuMH0sXCJCYWNrZ3JvdW5kXCI6e1wiJGlkXCI6XCIyNTZcIixcIkNvbG9yXCI6e1wiJGlkXCI6XCIyNTdcIixcIkFcIjoyNTUsXCJSXCI6MTg4LFwiR1wiOjcxLFwiQlwiOjczfX0sXCJJc1Zpc2libGVcIjp0cnVlLFwiV2lkdGhcIjowLjAsXCJIZWlnaHRcIjowLjAsXCJCb3JkZXJTdHlsZVwiOntcIiRpZFwiOlwiMjU4XCIsXCJMaW5lU3R5bGVcIjp7XCIkaWRcIjpcIjI1OVwiLFwiTGluZUNvbG9yXCI6e1wiJGlkXCI6XCIyNjBcIixcIkNvbG9yXCI6e1wiJGlkXCI6XCIyNjFcIixcIkFcIjoyNTUsXCJSXCI6MjU1LFwiR1wiOjAsXCJCXCI6MH19LFwiTGluZVdlaWdodFwiOjAuMCxcIkxpbmVUeXBlXCI6MH0sXCJJc1Zpc2libGVcIjpmYWxzZX19fSxcIkJhY2tncm91bmRTdHlsZVwiOntcIiRpZFwiOlwiMjYyXCIsXCJNYXJnaW5cIjp7XCIkaWRcIjpcIjI2M1wiLFwiVG9wXCI6MC4wLFwiTGVmdFwiOjAuMCxcIlJpZ2h0XCI6MC4wLFwiQm90dG9tXCI6MC4wfSxcIlBhZGRpbmdcIjp7XCIkaWRcIjpcIjI2NFwiLFwiVG9wXCI6MC4wLFwiTGVmdFwiOjAuMCxcIlJpZ2h0XCI6MC4wLFwiQm90dG9tXCI6MC4wfSxcIkJhY2tncm91bmRcIjp7XCIkaWRcIjpcIjI2NVwiLFwiQ29sb3JcIjp7XCIkaWRcIjpcIjI2NlwiLFwiQVwiOjUxLFwiUlwiOjE4OCxcIkdcIjo3MSxcIkJcIjo3M319LFwiSXNWaXNpYmxlXCI6dHJ1ZSxcIldpZHRoXCI6MC4wLFwiSGVpZ2h0XCI6MC4wLFwiQm9yZGVyU3R5bGVcIjp7XCIkaWRcIjpcIjI2N1wiLFwiTGluZVN0eWxlXCI6e1wiJGlkXCI6XCIyNjhcIixcIkxpbmVDb2xvclwiOntcIiRpZFwiOlwiMjY5XCIsXCJDb2xvclwiOntcIiRpZFwiOlwiMjcwXCIsXCJBXCI6MjU1LFwiUlwiOjIzNCxcIkdcIjoyMixcIkJcIjozMH19LFwiTGluZVdlaWdodFwiOjAuMCxcIkxpbmVUeXBlXCI6MH0sXCJJc1Zpc2libGVcIjpmYWxzZX19LFwiSXNBYm92ZVRpbWViYW5kXCI6ZmFsc2UsXCJTcGFjaW5nXCI6NSxcIkRlZmF1bHRTd2ltbGFuZUFjdGl2aXR5U3R5bGVcIjp7XCIkaWRcIjpcIjI3MVwiLFwiSGVhZGVyU3R5bGVcIjp7XCIkaWRcIjpcIjI3MlwiLFwiVGV4dFN0eWxlXCI6e1wiJGlkXCI6XCIyNzNcIixcIkZvbnRTZXR0aW5nc1wiOntcIiRpZFwiOlwiMjc0XCIsXCJGb250U2l6ZVwiOjExLFwiRm9udE5hbWVcIjpcIkNhbGlicmlcIixcIklzQm9sZFwiOmZhbHNlLFwiSXNJdGFsaWNcIjpmYWxzZSxcIklzVW5kZXJsaW5lZFwiOmZhbHNlfSxcIkZvcmVncm91bmRcIjp7XCIkaWRcIjpcIjI3NVwiLFwiQ29sb3JcIjp7XCIkaWRcIjpcIjI3NlwiLFwiQVwiOjI1NSxcIlJcIjowLFwiR1wiOjAsXCJCXCI6MH19LFwiSG9yaXpvbnRhbEFsaWdubWVudFwiOjAsXCJJc1Zpc2libGVcIjp0cnVlfSxcIlJlY3RhbmdsZVN0eWxlXCI6e1wiJGlkXCI6XCIyNzdcIixcIk1hcmdpblwiOntcIiRpZFwiOlwiMjc4XCIsXCJUb3BcIjowLjAsXCJMZWZ0XCI6MC4wLFwiUmlnaHRcIjowLjAsXCJCb3R0b21cIjowLjB9LFwiUGFkZGluZ1wiOntcIiRpZFwiOlwiMjc5XCIsXCJUb3BcIjowLjAsXCJMZWZ0XCI6MC4wLFwiUmlnaHRcIjowLjAsXCJCb3R0b21cIjowLjB9LFwiQmFja2dyb3VuZFwiOntcIiRpZFwiOlwiMjgwXCIsXCJDb2xvclwiOntcIiRpZFwiOlwiMjgxXCIsXCJBXCI6NjMsXCJSXCI6MTg4LFwiR1wiOjcxLFwiQlwiOjczfX0sXCJJc1Zpc2libGVcIjp0cnVlLFwiV2lkdGhcIjowLjAsXCJIZWlnaHRcIjowLjAsXCJCb3JkZXJTdHlsZVwiOntcIiRpZFwiOlwiMjgyXCIsXCJMaW5lU3R5bGVcIjp7XCIkaWRcIjpcIjI4M1wiLFwiTGluZUNvbG9yXCI6e1wiJGlkXCI6XCIyODRcIixcIkNvbG9yXCI6e1wiJGlkXCI6XCIyODVcIixcIkFcIjoyNTUsXCJSXCI6MjU1LFwiR1wiOjAsXCJCXCI6MH19LFwiTGluZVdlaWdodFwiOjAuMCxcIkxpbmVUeXBlXCI6MH0sXCJJc1Zpc2libGVcIjpmYWxzZX19fSxcIkJhY2tncm91bmRTdHlsZVwiOntcIiRpZFwiOlwiMjg2XCIsXCJNYXJnaW5cIjp7XCIkaWRcIjpcIjI4N1wiLFwiVG9wXCI6MC4wLFwiTGVmdFwiOjAuMCxcIlJpZ2h0XCI6MC4wLFwiQm90dG9tXCI6MC4wfSxcIlBhZGRpbmdcIjp7XCIkaWRcIjpcIjI4OFwiLFwiVG9wXCI6MC4wLFwiTGVmdFwiOjAuMCxcIlJpZ2h0XCI6MC4wLFwiQm90dG9tXCI6MC4wfSxcIkJhY2tncm91bmRcIjp7XCIkaWRcIjpcIjI4OVwiLFwiQ29sb3JcIjp7XCIkaWRcIjpcIjI5MFwiLFwiQVwiOjUxLFwiUlwiOjE4OCxcIkdcIjo3MSxcIkJcIjo3M319LFwiSXNWaXNpYmxlXCI6dHJ1ZSxcIldpZHRoXCI6MC4wLFwiSGVpZ2h0XCI6MC4wLFwiQm9yZGVyU3R5bGVcIjp7XCIkaWRcIjpcIjI5MVwiLFwiTGluZVN0eWxlXCI6e1wiJGlkXCI6XCIyOTJcIixcIkxpbmVDb2xvclwiOntcIiRpZFwiOlwiMjkzXCIsXCJDb2xvclwiOntcIiRpZFwiOlwiMjk0XCIsXCJBXCI6MjU1LFwiUlwiOjIzNCxcIkdcIjoyMixcIkJcIjozMH19LFwiTGluZVdlaWdodFwiOjAuMCxcIkxpbmVUeXBlXCI6MH0sXCJJc1Zpc2libGVcIjpmYWxzZX19fSxcIkRlZmF1bHRTd2ltbGFuZU1pbGVzdG9uZVN0eWxlXCI6e1wiJGlkXCI6XCIyOTVcIixcIlRpdGxlUG9zaXRpb25cIjoyLFwiRGF0ZVBvc2l0aW9uXCI6MCxcIlNoYXBlVHlwZVwiOjExLFwiU2hhcGVTaXplXCI6MSxcIlNwYWNpbmdcIjo1LFwiU2hhcGVTdHlsZVwiOntcIiRpZFwiOlwiMjk2XCIsXCJNYXJnaW5cIjp7XCIkaWRcIjpcIjI5N1wiLFwiVG9wXCI6MC4wLFwiTGVmdFwiOjAuMCxcIlJpZ2h0XCI6MC4wLFwiQm90dG9tXCI6MC4wfSxcIlBhZGRpbmdcIjp7XCIkaWRcIjpcIjI5OFwiLFwiVG9wXCI6MC4wLFwiTGVmdFwiOjAuMCxcIlJpZ2h0XCI6MC4wLFwiQm90dG9tXCI6MC4wfSxcIkJhY2tncm91bmRcIjp7XCIkaWRcIjpcIjI5OVwiLFwiQ29sb3JcIjp7XCIkaWRcIjpcIjMwMFwiLFwiQVwiOjI1NSxcIlJcIjoxODgsXCJHXCI6NzEsXCJCXCI6NzN9fSxcIklzVmlzaWJsZVwiOnRydWUsXCJXaWR0aFwiOjEzLjAsXCJIZWlnaHRcIjoxMy4wLFwiQm9yZGVyU3R5bGVcIjp7XCIkaWRcIjpcIjMwMVwiLFwiTGluZVN0eWxlXCI6e1wiJGlkXCI6XCIzMDJcIixcIkxpbmVDb2xvclwiOntcIiRpZFwiOlwiMzAzXCIsXCJDb2xvclwiOntcIiRpZFwiOlwiMzA0XCIsXCJBXCI6MjU1LFwiUlwiOjIzNCxcIkdcIjoyMixcIkJcIjozMH19LFwiTGluZVdlaWdodFwiOjIuMCxcIkxpbmVUeXBlXCI6MH0sXCJJc1Zpc2libGVcIjpmYWxzZX19LFwiVGl0bGVTdHlsZVwiOntcIiRpZFwiOlwiMzA1XCIsXCJGb250U2V0dGluZ3NcIjp7XCIkaWRcIjpcIjMwNlwiLFwiRm9udFNpemVcIjoxMSxcIkZvbnROYW1lXCI6XCJTZWdvZSBVSSBTZW1pYm9sZFwiLFwiSXNCb2xkXCI6dHJ1ZSxcIklzSXRhbGljXCI6ZmFsc2UsXCJJc1VuZGVybGluZWRcIjpmYWxzZX0sXCJGb3JlZ3JvdW5kXCI6e1wiJGlkXCI6XCIzMDdcIixcIkNvbG9yXCI6e1wiJGlkXCI6XCIzMDhcIixcIkFcIjoyNTUsXCJSXCI6MCxcIkdcIjowLFwiQlwiOjB9fSxcIkhvcml6b250YWxBbGlnbm1lbnRcIjowLFwiSXNWaXNpYmxlXCI6dHJ1ZX0sXCJEYXRlU3R5bGVcIjp7XCIkaWRcIjpcIjMwOVwiLFwiRm9udFNldHRpbmdzXCI6e1wiJGlkXCI6XCIzMTBcIixcIkZvbnRTaXplXCI6OCxcIkZvbnROYW1lXCI6XCJTZWdvZSBVSVwiLFwiSXNCb2xkXCI6ZmFsc2UsXCJJc0l0YWxpY1wiOmZhbHNlLFwiSXNVbmRlcmxpbmVkXCI6ZmFsc2V9LFwiRm9yZWdyb3VuZFwiOntcIiRpZFwiOlwiMzExXCIsXCJDb2xvclwiOntcIiRpZFwiOlwiMzEyXCIsXCJBXCI6MjU1LFwiUlwiOjY4LFwiR1wiOjg0LFwiQlwiOjEwNn19LFwiSG9yaXpvbnRhbEFsaWdubWVudFwiOjAsXCJJc1Zpc2libGVcIjp0cnVlfSxcIkRhdGVGb3JtYXRcIjp7XCIkaWRcIjpcIjMxM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zMTRcIixcIkZvcm1hdFwiOjAsXCJJc1Zpc2libGVcIjpmYWxzZSxcIkxhc3RLbm93blZpc2liaWxpdHlTdGF0ZVwiOmZhbHNlfX0sXCJEZWZhdWx0U3dpbWxhbmVUYXNrU3R5bGVcIjp7XCIkaWRcIjpcIjMxNVwiLFwiU2hhcGVcIjo0LFwiU2hhcGVUaGlja25lc3NcIjoxLFwiRHVyYXRpb25Gb3JtYXRcIjowLFwiUGVyY2VudGFnZUNvbXBsZXRlVGV4dFN0eWxlXCI6e1wiJGlkXCI6XCIzMTZcIixcIkZvbnRTZXR0aW5nc1wiOntcIiRpZFwiOlwiMzE3XCIsXCJGb250U2l6ZVwiOjEwLFwiRm9udE5hbWVcIjpcIkNhbGlicmlcIixcIklzQm9sZFwiOmZhbHNlLFwiSXNJdGFsaWNcIjpmYWxzZSxcIklzVW5kZXJsaW5lZFwiOmZhbHNlfSxcIkZvcmVncm91bmRcIjp7XCIkaWRcIjpcIjMxOFwiLFwiQ29sb3JcIjp7XCIkaWRcIjpcIjMxOVwiLFwiQVwiOjI1NSxcIlJcIjoyMzcsXCJHXCI6MTI1LFwiQlwiOjQ5fX0sXCJIb3Jpem9udGFsQWxpZ25tZW50XCI6MCxcIklzVmlzaWJsZVwiOmZhbHNlfSxcIlBlcmNlbnRhZ2VDb21wbGV0ZUhpZ2hsaWdodFN0eWxlXCI6e1wiJGlkXCI6XCIzMjBcIixcIkJhY2tncm91bmRcIjp7XCIkaWRcIjpcIjMyMVwiLFwiQ29sb3JcIjp7XCIkaWRcIjpcIjMyMlwiLFwiQVwiOjg5LFwiUlwiOjAsXCJHXCI6MCxcIkJcIjowfX19LFwiRHVyYXRpb25TdHlsZVwiOntcIiRpZFwiOlwiMzIzXCIsXCJGb250U2V0dGluZ3NcIjp7XCIkaWRcIjpcIjMyNFwiLFwiRm9udFNpemVcIjo4LFwiRm9udE5hbWVcIjpcIlNlZ29lIFVJIFNlbWlsaWdodFwiLFwiSXNCb2xkXCI6ZmFsc2UsXCJJc0l0YWxpY1wiOmZhbHNlLFwiSXNVbmRlcmxpbmVkXCI6ZmFsc2V9LFwiRm9yZWdyb3VuZFwiOntcIiRpZFwiOlwiMzI1XCIsXCJDb2xvclwiOntcIiRpZFwiOlwiMzI2XCIsXCJBXCI6MjU1LFwiUlwiOjAsXCJHXCI6MCxcIkJcIjowfX0sXCJIb3Jpem9udGFsQWxpZ25tZW50XCI6MCxcIklzVmlzaWJsZVwiOnRydWV9LFwiTWFyZ2luXCI6e1wiJGlkXCI6XCIzMjdcIixcIlRvcFwiOjAuMCxcIkxlZnRcIjowLjAsXCJSaWdodFwiOjAuMCxcIkJvdHRvbVwiOjAuMH0sXCJTdGFydERhdGVQb3NpdGlvblwiOjEsXCJFbmREYXRlUG9zaXRpb25cIjoxLFwiVGl0bGVQb3NpdGlvblwiOjIsXCJEdXJhdGlvblBvc2l0aW9uXCI6NCxcIlBlcmNlbnRhZ2VDb21wbGV0ZWRQb3NpdGlvblwiOjAsXCJTcGFjaW5nXCI6NSxcIlNoYXBlU3R5bGVcIjp7XCIkaWRcIjpcIjMyOFwiLFwiTWFyZ2luXCI6e1wiJGlkXCI6XCIzMjlcIixcIlRvcFwiOjAuMCxcIkxlZnRcIjo0LjAsXCJSaWdodFwiOjQuMCxcIkJvdHRvbVwiOjAuMH0sXCJQYWRkaW5nXCI6e1wiJGlkXCI6XCIzMzBcIixcIlRvcFwiOjAuMCxcIkxlZnRcIjowLjAsXCJSaWdodFwiOjAuMCxcIkJvdHRvbVwiOjAuMH0sXCJCYWNrZ3JvdW5kXCI6e1wiJGlkXCI6XCIzMzFcIixcIkNvbG9yXCI6e1wiJGlkXCI6XCIzMzJcIixcIkFcIjoyNTUsXCJSXCI6MTg4LFwiR1wiOjcxLFwiQlwiOjczfX0sXCJJc1Zpc2libGVcIjp0cnVlLFwiV2lkdGhcIjoxNzAuMCxcIkhlaWdodFwiOjE2LjAsXCJCb3JkZXJTdHlsZVwiOntcIiRpZFwiOlwiMzMzXCIsXCJMaW5lU3R5bGVcIjp7XCIkaWRcIjpcIjMzNFwiLFwiTGluZUNvbG9yXCI6e1wiJGlkXCI6XCIzMzVcIixcIkNvbG9yXCI6e1wiJGlkXCI6XCIzMzZcIixcIkFcIjoyNTUsXCJSXCI6MjM0LFwiR1wiOjIyLFwiQlwiOjMwfX0sXCJMaW5lV2VpZ2h0XCI6Mi4wLFwiTGluZVR5cGVcIjowfSxcIklzVmlzaWJsZVwiOmZhbHNlfX0sXCJUaXRsZVN0eWxlXCI6e1wiJGlkXCI6XCIzMzdcIixcIkZvbnRTZXR0aW5nc1wiOntcIiRpZFwiOlwiMzM4XCIsXCJGb250U2l6ZVwiOjEyLFwiRm9udE5hbWVcIjpcIlNlZ29lIFVJXCIsXCJJc0JvbGRcIjp0cnVlLFwiSXNJdGFsaWNcIjpmYWxzZSxcIklzVW5kZXJsaW5lZFwiOmZhbHNlfSxcIkZvcmVncm91bmRcIjp7XCIkaWRcIjpcIjMzOVwiLFwiQ29sb3JcIjp7XCIkaWRcIjpcIjM0MFwiLFwiQVwiOjI1NSxcIlJcIjoyNTUsXCJHXCI6MjU1LFwiQlwiOjI1NX19LFwiSG9yaXpvbnRhbEFsaWdubWVudFwiOjEsXCJJc1Zpc2libGVcIjp0cnVlfSxcIkRhdGVTdHlsZVwiOntcIiRpZFwiOlwiMzQxXCIsXCJGb250U2V0dGluZ3NcIjp7XCIkaWRcIjpcIjM0MlwiLFwiRm9udFNpemVcIjo4LFwiRm9udE5hbWVcIjpcIlNlZ29lIFVJXCIsXCJJc0JvbGRcIjpmYWxzZSxcIklzSXRhbGljXCI6ZmFsc2UsXCJJc1VuZGVybGluZWRcIjpmYWxzZX0sXCJGb3JlZ3JvdW5kXCI6e1wiJGlkXCI6XCIzNDNcIixcIkNvbG9yXCI6e1wiJGlkXCI6XCIzNDRcIixcIkFcIjoyNTUsXCJSXCI6NjgsXCJHXCI6ODQsXCJCXCI6MTA2fX0sXCJIb3Jpem9udGFsQWxpZ25tZW50XCI6MCxcIklzVmlzaWJsZVwiOnRydWV9LFwiRGF0ZUZvcm1hdFwiOntcIiRpZFwiOlwiMz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0NlwiLFwiRm9ybWF0XCI6MCxcIklzVmlzaWJsZVwiOmZhbHNlLFwiTGFzdEtub3duVmlzaWJpbGl0eVN0YXRlXCI6ZmFsc2V9fSxcIkRlZmF1bHRTd2ltbGFuZU1vdFN0eWxlXCI6e1wiJGlkXCI6XCIzNDdcIixcIlNoYXBlXCI6MTcsXCJTaGFwZVNpemVcIjowLFwiRGV0YWlsc1NwYWNpbmdcIjoyLjAsXCJQYWRkaW5nXCI6e1wiJGlkXCI6XCIzNDhcIixcIlRvcFwiOjcuMCxcIkxlZnRcIjozLjAsXCJSaWdodFwiOjAuMCxcIkJvdHRvbVwiOjIuMH0sXCJQb3NpdGlvbk9uVGFza1wiOjEsXCJTaGFwZVN0eWxlXCI6e1wiJGlkXCI6XCIzNDlcIixcIk1hcmdpblwiOntcIiRpZFwiOlwiMzUwXCIsXCJUb3BcIjowLjAsXCJMZWZ0XCI6MC4wLFwiUmlnaHRcIjowLjAsXCJCb3R0b21cIjowLjB9LFwiUGFkZGluZ1wiOntcIiRpZFwiOlwiMzUxXCIsXCJUb3BcIjowLjAsXCJMZWZ0XCI6MC4wLFwiUmlnaHRcIjowLjAsXCJCb3R0b21cIjowLjB9LFwiQmFja2dyb3VuZFwiOntcIiRpZFwiOlwiMzUyXCIsXCJDb2xvclwiOntcIiRpZFwiOlwiMzUzXCIsXCJBXCI6MjU1LFwiUlwiOjU2LFwiR1wiOjEwMixcIkJcIjo2NX19LFwiSXNWaXNpYmxlXCI6dHJ1ZSxcIldpZHRoXCI6MTQuMCxcIkhlaWdodFwiOjE0LjAsXCJCb3JkZXJTdHlsZVwiOntcIiRpZFwiOlwiMzU0XCIsXCJMaW5lU3R5bGVcIjp7XCIkaWRcIjpcIjM1NVwiLFwiTGluZUNvbG9yXCI6e1wiJGlkXCI6XCIzNTZcIixcIkNvbG9yXCI6e1wiJGlkXCI6XCIzNTdcIixcIkFcIjoyNTUsXCJSXCI6MjM0LFwiR1wiOjIyLFwiQlwiOjMwfX0sXCJMaW5lV2VpZ2h0XCI6MC4wLFwiTGluZVR5cGVcIjowfSxcIklzVmlzaWJsZVwiOmZhbHNlfX0sXCJUaXRsZVN0eWxlXCI6e1wiJGlkXCI6XCIzNThcIixcIkZvbnRTZXR0aW5nc1wiOntcIiRpZFwiOlwiMzU5XCIsXCJGb250U2l6ZVwiOjExLFwiRm9udE5hbWVcIjpcIlNlZ29lIFVJIFNlbWlib2xkXCIsXCJJc0JvbGRcIjp0cnVlLFwiSXNJdGFsaWNcIjpmYWxzZSxcIklzVW5kZXJsaW5lZFwiOmZhbHNlfSxcIkZvcmVncm91bmRcIjp7XCIkaWRcIjpcIjM2MFwiLFwiQ29sb3JcIjp7XCIkaWRcIjpcIjM2MVwiLFwiQVwiOjI1NSxcIlJcIjowLFwiR1wiOjAsXCJCXCI6MH19LFwiSG9yaXpvbnRhbEFsaWdubWVudFwiOjEsXCJJc1Zpc2libGVcIjp0cnVlfSxcIkRhdGVTdHlsZVwiOntcIiRpZFwiOlwiMzYyXCIsXCJGb250U2V0dGluZ3NcIjp7XCIkaWRcIjpcIjM2M1wiLFwiRm9udFNpemVcIjo4LFwiRm9udE5hbWVcIjpcIlNlZ29lIFVJXCIsXCJJc0JvbGRcIjpmYWxzZSxcIklzSXRhbGljXCI6ZmFsc2UsXCJJc1VuZGVybGluZWRcIjpmYWxzZX0sXCJGb3JlZ3JvdW5kXCI6e1wiJGlkXCI6XCIzNjRcIixcIkNvbG9yXCI6e1wiJGlkXCI6XCIzNjVcIixcIkFcIjoyNTUsXCJSXCI6NjgsXCJHXCI6ODQsXCJCXCI6MTA2fX0sXCJIb3Jpem9udGFsQWxpZ25tZW50XCI6MSxcIklzVmlzaWJsZVwiOnRydWV9LFwiRGF0ZUZvcm1hdFwiOntcIiRpZFwiOlwiMzY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2N1wiLFwiRm9ybWF0XCI6MCxcIklzVmlzaWJsZVwiOmZhbHNlLFwiTGFzdEtub3duVmlzaWJpbGl0eVN0YXRlXCI6ZmFsc2V9fX1dLFwiR3JpZGxpbmVQYW5lbFN0eWxlXCI6e1wiJGlkXCI6XCIzNjhcIixcIkdyaWRsaW5lU3R5bGVcIjp7XCIkaWRcIjpcIjM2OVwiLFwiTGluZUNvbG9yXCI6e1wiJGlkXCI6XCIzNzBcIixcIkNvbG9yXCI6e1wiJGlkXCI6XCIzNzFcIixcIkFcIjozOCxcIlJcIjoxNjUsXCJHXCI6MTY1LFwiQlwiOjE2NX19LFwiTGluZVdlaWdodFwiOjEuMCxcIkxpbmVUeXBlXCI6MH0sXCJJc1Zpc2libGVcIjp0cnVlfSxcIkFjdGl2aXR5TGluZVBhbmVsU3R5bGVcIjp7XCIkaWRcIjpcIjM3MlwiLFwiQWN0aXZpdHlMaW5lU3R5bGVcIjp7XCIkaWRcIjpcIjM3M1wiLFwiTGluZUNvbG9yXCI6e1wiJGlkXCI6XCIzNzRcIixcIkNvbG9yXCI6e1wiJGlkXCI6XCIzNzVcIixcIkFcIjozOCxcIlJcIjo2OCxcIkdcIjoxMTQsXCJCXCI6MTk2fX0sXCJMaW5lV2VpZ2h0XCI6MS4wLFwiTGluZVR5cGVcIjowfSxcIklzVmlzaWJsZVwiOnRydWV9LFwiRGVmYXVsdERlcGVuZGVuY3lTdHlsZVwiOntcIiRpZFwiOlwiMzc2XCIsXCJMaW5lU3R5bGVcIjp7XCIkaWRcIjpcIjM3N1wiLFwiTGluZUNvbG9yXCI6e1wiJGlkXCI6XCIzNzhcIixcIkNvbG9yXCI6e1wiJGlkXCI6XCIzNzlcIixcIkFcIjoyNTUsXCJSXCI6MCxcIkdcIjowLFwiQlwiOjB9fSxcIkxpbmVXZWlnaHRcIjoxLjAsXCJMaW5lVHlwZVwiOjB9LFwiRW5kQXJyb3doZWFkTGluZVN0eWxlXCI6e1wiJGlkXCI6XCIzODBcIixcIktpbmRcIjoxLFwiV2lkdGhcIjoxLFwiTGVuZ3RoXCI6MH0sXCJCcmluZ1RvRnJvbnRcIjp0cnVlLFwiUmFkaXVzXCI6MC4wfSxcIkNyaXRpY2FsUGF0aFN0eWxlXCI6e1wiJGlkXCI6XCIzODFcIixcIkNyaXRpY2FsUGF0aFN0eWxlT3B0aW9uc1wiOjE1LFwiTGluZVN0eWxlXCI6e1wiJGlkXCI6XCIzODJcIixcIkxpbmVDb2xvclwiOntcIiRpZFwiOlwiMzgzXCIsXCJDb2xvclwiOntcIiRpZFwiOlwiMzg0XCIsXCJBXCI6MjU1LFwiUlwiOjIyMixcIkdcIjo1MCxcIkJcIjo1MH19LFwiTGluZVdlaWdodFwiOjEuMCxcIkxpbmVUeXBlXCI6MH0sXCJUaXRsZUZvcmVncm91bmRcIjp7XCIkaWRcIjpcIjM4NVwiLFwiQ29sb3JcIjp7XCIkaWRcIjpcIjM4NlwiLFwiQVwiOjI1NSxcIlJcIjoxNzYsXCJHXCI6MTksXCJCXCI6MjV9fSxcIlNoYXBlc0JhY2tncm91bmRcIjp7XCIkaWRcIjpcIjM4N1wiLFwiQ29sb3JcIjp7XCIkaWRcIjpcIjM4OFwiLFwiQVwiOjI1NSxcIlJcIjoyNTMsXCJHXCI6MjAzLFwiQlwiOjIwOH19LFwiU2hhcGVzQm9yZGVyU3R5bGVcIjp7XCIkaWRcIjpcIjM4OVwiLFwiTGluZUNvbG9yXCI6e1wiJGlkXCI6XCIzOTBcIixcIkNvbG9yXCI6e1wiJGlkXCI6XCIzOTFcIixcIkFcIjoyNTUsXCJSXCI6MjIyLFwiR1wiOjUwLFwiQlwiOjUwfX0sXCJMaW5lV2VpZ2h0XCI6Mi4wLFwiTGluZVR5cGVcIjowfX0sXCJQYW5lbHNTcGFjaW5nRGVmaW5pdGlvblwiOntcIiRpZFwiOlwiMzkyXCIsXCJTcGFjaW5nQWJvdmVUaW1lYmFuZFwiOjE2LFwiU3BhY2luZ0JlbG93VGltZWJhbmRcIjoxNixcIlNwYWNpbmdBYm92ZUJldHdlZW5Td2ltbGFuZXNBbmRUYXNrc1wiOjE2LFwiU3BhY2luZ0JlbG93QmV0d2VlblN3aW1sYW5lc0FuZFRhc2tzXCI6MTZ9LFwiX3NlbGVjdGVkVGhlbWVQcmVzZXRDb2xvcnNcIjp7XCIkaWRcIjpcIjM5M1wiLFwiVGV4dExpZ2h0XCI6e1wiJGlkXCI6XCIzOTRcIixcIkFcIjoyNTUsXCJSXCI6MjU1LFwiR1wiOjI1NSxcIkJcIjoyNTV9LFwiVGV4dERhcmtcIjp7XCIkaWRcIjpcIjM5NVwiLFwiQVwiOjI1NSxcIlJcIjowLFwiR1wiOjAsXCJCXCI6MH0sXCJBY2NlbnQxXCI6e1wiJGlkXCI6XCIzOTZcIixcIkFcIjoyNTUsXCJSXCI6MjU1LFwiR1wiOjI1NSxcIkJcIjoyNTV9LFwiQWNjZW50MlwiOntcIiRpZFwiOlwiMzk3XCIsXCJBXCI6MjU1LFwiUlwiOjU2LFwiR1wiOjEwMixcIkJcIjo2NX0sXCJBY2NlbnQzXCI6e1wiJGlkXCI6XCIzOThcIixcIkFcIjoyNTUsXCJSXCI6NTYsXCJHXCI6MTAyLFwiQlwiOjY1fSxcIkFjY2VudDRcIjp7XCIkaWRcIjpcIjM5OVwiLFwiQVwiOjI1NSxcIlJcIjoxODgsXCJHXCI6NzEsXCJCXCI6NzN9LFwiQWNjZW50NVwiOntcIiRpZFwiOlwiNDAwXCIsXCJBXCI6MjU1LFwiUlwiOjI1LFwiR1wiOjEwNyxcIkJcIjozNn0sXCJBY2NlbnQ2XCI6e1wiJGlkXCI6XCI0MDFcIixcIkFcIjoyNTUsXCJSXCI6MTUsXCJHXCI6MTU4LFwiQlwiOjIxM30sXCJBY2NlbnQ3XCI6e1wiJGlkXCI6XCI0MDJcIixcIkFcIjoyNTUsXCJSXCI6MTYwLFwiR1wiOjQzLFwiQlwiOjE0N30sXCJBY2NlbnQ4XCI6e1wiJGlkXCI6XCI0MDNcIixcIkFcIjoyNTUsXCJSXCI6NzgsXCJHXCI6MTY3LFwiQlwiOjQ2fX0sXCJfY3VzdG9tUHJlc2V0Q29sb3JzXCI6e1wiJGlkXCI6XCI0MDRcIn19fSJ9LCJTZXR0aW5ncyI6eyIkaWQiOiIxNjMwIiwiSW1wYU9wdGlvbnMiOnsiJGlkIjoiMTYzM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NCwiRmlsZVBhdGgiOiJGOlxcV29ya1xcUmVkb2luZyBPdXRkYXRlZCBUZW1wbGF0ZXNcXE1hcmtldGluZyBQbGFuXFxUaW1lbGluZSBEYXRhLnhsc3giLCJUaW1lQ29uZmlndXJhdGlvbiI6eyIkaWQiOiIxNjMyIiwiVXNlVGltZSI6ZmFsc2UsIldvcmtEYXlTdGFydCI6IjAwOjAwOjAwIiwiV29ya0RheUVuZCI6IjIzOjU5OjAwIn0sIkxhc3RVc2VkVGVtcGxhdGVJZCI6ImNjMjZmODYzLTI3Y2UtNDgwZS1hNTg5LWIzZjEyZjJkNmViMCIsIkxhc3RVc2VkVGhlbWVEZXRhaWxzIjp7IiRpZCI6IjE2MzMiLCJJZCI6IjdkNmYxOWQ3LWNlZGUtNGFmOC05ZDIxLTZmNTk5OGMyZGViYyIsIlRpdGxlIjoiVW50aXRsZWQgdGhlbWUiLCJDYXRlZ29yeSI6Mn0sIkZpcnN0V2Vla09mWWVhciI6MCwiUGxhY2VNaWxlc3RvbmVBdFRoZUJlZ2lubmluZ09mVGhlRGF5IjpmYWxzZSwiRGVwZW5kZW5jeVNjaGVkdWxpbmdTZXR0aW5ncyI6eyIkaWQiOiIxNjM0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Quarters"/>
  <p:tag name="OTLTIMEBANDSHAPETYPE" val="RectangleTimeband"/>
  <p:tag name="OTLTIMEBANDSHAPEHEIGHT" val="14.3999996185303"/>
  <p:tag name="OTLTIMEBANDSHAPEPADDINGLEFT" val="0"/>
  <p:tag name="OTLTIMEBANDENDDATE" val="2025-12-18T23:59:00.0000000"/>
  <p:tag name="OTLLEFTENDCAPSMARGINLEFT" val="39.5066666666667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5-05-14T23:59:00.000000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7"/>
  <p:tag name="OTLPOSITIONONTASK" val="None"/>
  <p:tag name="OTLRELATEDTASKID" val="00000000-0000-0000-0000-000000000000"/>
  <p:tag name="OTLWEEKNUMBERINGFORMAT" val="WNFormat1"/>
  <p:tag name="OTLWEEKNUMBERINGISVISIBLE" val="False"/>
  <p:tag name="OTLDATE" val="2025-12-18T23:59:00.000000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5-06-07T23:59:00.0000000"/>
  <p:tag name="OTLPOSITIONONTASK" val="Above"/>
  <p:tag name="OTLRELATEDTASKID" val="1afafe87-0a81-4b4b-a305-5f4db3702dcc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DATE" val="2025-08-12T23:59:00.0000000"/>
  <p:tag name="OTLPOSITIONONTASK" val="Above"/>
  <p:tag name="OTLRELATEDTASKID" val="7c580ac6-9983-4e63-ab29-b78aeb47a60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Months"/>
  <p:tag name="OTLTIMEBANDSHAPETYPE" val="RectangleTimeband"/>
  <p:tag name="OTLTIMEBANDSHAPEHEIGHT" val="14.3999996185303"/>
  <p:tag name="OTLTIMEBANDSHAPEPADDINGLEFT" val="0"/>
  <p:tag name="OTLTIMEBANDENDDATE" val="2025-12-18T23:59:00.0000000"/>
  <p:tag name="OTLLEFTENDCAPSMARGINLEFT" val="39.5066666666667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4"/>
  <p:tag name="OTLDATE" val="2025-09-25T23:59:00.0000000"/>
  <p:tag name="OTLPOSITIONONTASK" val="Above"/>
  <p:tag name="OTLRELATEDTASKID" val="4c37dee3-c77d-44d3-8d0b-7da07ab2b1b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6"/>
  <p:tag name="OTLDATE" val="2025-11-15T23:59:00.0000000"/>
  <p:tag name="OTLPOSITIONONTASK" val="Above"/>
  <p:tag name="OTLRELATEDTASKID" val="ed005d3c-9e5c-4447-96d3-4cfb07318a8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d"/>
  <p:tag name="OTLTIMEBANDSCALETYPE" val="Days"/>
  <p:tag name="OTLTIMEBANDSHAPETYPE" val="RectangleTimeband"/>
  <p:tag name="OTLTIMEBANDSHAPEHEIGHT" val="14.3999996185303"/>
  <p:tag name="OTLTIMEBANDSHAPEPADDINGLEFT" val="0"/>
  <p:tag name="OTLTIMEBANDENDDATE" val="2025-12-18T23:59:00.0000000"/>
  <p:tag name="OTLLEFTENDCAPSMARGINLEFT" val="39.5066666666667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05-18T00:00:00.0000000Z"/>
  <p:tag name="OTLENDDATE" val="2025-07-03T23:59:00.0000000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06-17T00:00:00.0000000Z"/>
  <p:tag name="OTLENDDATE" val="2025-07-31T23:59:00.0000000Z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07-19T00:00:00.0000000Z"/>
  <p:tag name="OTLENDDATE" val="2025-09-05T23:59:00.0000000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09-05T00:00:00.0000000Z"/>
  <p:tag name="OTLENDDATE" val="2025-10-19T23:59:00.0000000Z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10-04T00:00:00.0000000Z"/>
  <p:tag name="OTLENDDATE" val="2025-11-07T23:59:00.0000000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5-11-07T00:00:00.0000000Z"/>
  <p:tag name="OTLENDDATE" val="2025-12-11T23:59:00.0000000Z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5-11-04T23:59:00.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Segoe UI</vt:lpstr>
      <vt:lpstr>Segoe UI Light</vt:lpstr>
      <vt:lpstr>Segoe UI Semibold</vt:lpstr>
      <vt:lpstr>Segoe UI Semilight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2022-08-05T08:56:23Z</dcterms:created>
  <dcterms:modified xsi:type="dcterms:W3CDTF">2024-10-14T12:37:22Z</dcterms:modified>
</cp:coreProperties>
</file>