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357AF-20E2-9671-211B-2C958C22F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471A8-91E8-A60D-09FB-71A40E2D5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45C39-81ED-26D9-C051-D32FA104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6BA0-AF5D-47AC-982B-8C7F3FD1CC9B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132A1-E2C1-3110-C04B-AA8B9A543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BD50A-F33A-555D-1CB1-0BB8E3B6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54AE-2330-42BC-BF38-20ACBFE87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64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40EA1-1EFA-DFBA-C28A-77B548B83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A25445-B1AF-226D-C55F-898DE600B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E8D0D-3DCE-8F37-C78B-AC630B6A1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6BA0-AF5D-47AC-982B-8C7F3FD1CC9B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DF6AE-9986-2DC5-D8E9-B3C25AB5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FBEA-FEC3-3A37-3766-C7EE9D6BC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54AE-2330-42BC-BF38-20ACBFE87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92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B9CDA4-67DF-734D-4CF5-60BF3F0794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2902E2-13E0-4A78-571A-3F0F5E30D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57947-0A78-3DA3-56AC-F88A4C2F4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6BA0-AF5D-47AC-982B-8C7F3FD1CC9B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AE349-28AC-1608-FBCC-644A28D72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253FD-1CFB-AB1D-E267-F67339327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54AE-2330-42BC-BF38-20ACBFE87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05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87BA5-0044-46A9-D04B-1C7F49212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D4799-2E42-13BD-0CDC-58634A74C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9CCF3-D06B-0463-0624-E50837001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6BA0-AF5D-47AC-982B-8C7F3FD1CC9B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9A8BD-6C4F-D6EE-6AC6-A4DBD07D7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5E0D6-40EC-E8B4-FDA9-82ACE7F7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54AE-2330-42BC-BF38-20ACBFE87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72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28128-73C2-9AD7-AED1-E98F3BBC5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3C27F-D7D8-6348-A203-CB189BFC2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54D9B-134F-E70C-465B-F4E81403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6BA0-AF5D-47AC-982B-8C7F3FD1CC9B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DB104-857F-D0DA-AB08-067FF8D28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E8A11-E74B-9FBE-6C51-9F26DADE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54AE-2330-42BC-BF38-20ACBFE87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72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43BF0-F028-DDCA-B879-6D64B5D83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4424B-4650-9E51-9407-9DCB7FCD16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D6F8F4-08B5-59E7-87B2-BEED27453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FC6A0-5112-5F30-2183-1A264EEB9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6BA0-AF5D-47AC-982B-8C7F3FD1CC9B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74F356-02DB-A0B2-AA33-3E2E9B204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01B37-872F-FF87-59B8-8C01E9FC9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54AE-2330-42BC-BF38-20ACBFE87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24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A5E5D-F5F4-0A76-CE05-2E1066199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89E7F-2447-198D-1F29-2B17060CF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98F5D-CD22-7DFD-A3E9-41A7291C1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A86AC6-EC6B-805A-CE25-E86012BAEE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06FC68-BC16-C45C-C166-CC505B340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A04B83-157B-53DB-B59A-27299EA7D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6BA0-AF5D-47AC-982B-8C7F3FD1CC9B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C66576-5329-22B6-81D8-0B988CE6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ADFB0-39E0-3788-4833-CD2D940B7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54AE-2330-42BC-BF38-20ACBFE87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1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8D3D7-AD55-B5DF-9100-8DB24C40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04319A-C240-E60C-B253-5E7D7832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6BA0-AF5D-47AC-982B-8C7F3FD1CC9B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A8B471-F7E8-5A6B-2554-4AEE45728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3F978C-6973-CA16-5054-C887BD50C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54AE-2330-42BC-BF38-20ACBFE87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93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5BAFA5-C7D0-5D9A-AE50-CE8E90417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6BA0-AF5D-47AC-982B-8C7F3FD1CC9B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AA769F-285C-F24D-030E-CFAA46906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737E9F-A4C1-9E85-6A1B-19F094BE0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54AE-2330-42BC-BF38-20ACBFE87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21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BB312-E040-59DC-75E9-DF53554BC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43E15-6EE3-8FC7-19B4-6E11EB15E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2328C-7ADF-A056-FD16-BBFB80DBC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1DB531-E89F-1E79-568F-7C9E35BC5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6BA0-AF5D-47AC-982B-8C7F3FD1CC9B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614D7-1153-0309-5124-F7CFA89B7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63F77-9348-F96B-54D9-56AD77EF0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54AE-2330-42BC-BF38-20ACBFE87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560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92A3-0859-D572-9617-F4550156A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62B16F-148A-29A7-DF87-3E5A8F82C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15AD83-E11C-406C-085A-F87940078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F0816-AB38-63E7-08CE-90D3F72B9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86BA0-AF5D-47AC-982B-8C7F3FD1CC9B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165F2-7708-A642-D699-C56CFBEDB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24234-312F-96A4-CEC9-B3DEE20EF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54AE-2330-42BC-BF38-20ACBFE87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7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0E00FC-55DF-7D2E-8157-780A11906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6A0E6-CA30-1D0A-B714-7DC484988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D7212-EC17-9C77-866A-6D5165403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86BA0-AF5D-47AC-982B-8C7F3FD1CC9B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8F99F-103B-46A1-533A-67AD1570A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08E67-91BD-6F40-A0A7-8B0467EB0A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A54AE-2330-42BC-BF38-20ACBFE877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17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slideLayout" Target="../slideLayouts/slideLayout7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image" Target="../media/image3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TLSHAPE_SL2A_a84e06ebfa01469e8ba0c11db5a8bcce_BackgroundRectangle">
            <a:extLst>
              <a:ext uri="{FF2B5EF4-FFF2-40B4-BE49-F238E27FC236}">
                <a16:creationId xmlns:a16="http://schemas.microsoft.com/office/drawing/2014/main" id="{006F1B73-B4FD-34B3-2140-3C9A5CE73B0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31325" y="1657096"/>
            <a:ext cx="10490200" cy="974259"/>
          </a:xfrm>
          <a:prstGeom prst="rect">
            <a:avLst/>
          </a:prstGeom>
          <a:solidFill>
            <a:srgbClr val="00B4D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rgbClr val="00B4D8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22" name="OTLSHAPE_SL2A_5b496014db794d4b9143ab1c077b06ec_BackgroundRectangle">
            <a:extLst>
              <a:ext uri="{FF2B5EF4-FFF2-40B4-BE49-F238E27FC236}">
                <a16:creationId xmlns:a16="http://schemas.microsoft.com/office/drawing/2014/main" id="{1F0A640B-3D53-6085-7788-6D6F2B10F4D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31325" y="2631356"/>
            <a:ext cx="10490200" cy="810980"/>
          </a:xfrm>
          <a:prstGeom prst="rect">
            <a:avLst/>
          </a:prstGeom>
          <a:solidFill>
            <a:srgbClr val="D6282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rgbClr val="00B4D8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39" name="OTLSHAPE_SL2A_f15f4774015749d6af3a2772372e571d_BackgroundRectangle">
            <a:extLst>
              <a:ext uri="{FF2B5EF4-FFF2-40B4-BE49-F238E27FC236}">
                <a16:creationId xmlns:a16="http://schemas.microsoft.com/office/drawing/2014/main" id="{E2EE798E-AF18-0B12-0790-835488BF71E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31325" y="3505835"/>
            <a:ext cx="10490200" cy="857335"/>
          </a:xfrm>
          <a:prstGeom prst="rect">
            <a:avLst/>
          </a:prstGeom>
          <a:solidFill>
            <a:srgbClr val="00B4D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rgbClr val="00B4D8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58" name="OTLSHAPE_SL2A_0e8b40fdba2944068a0b11d369fa6972_BackgroundRectangle">
            <a:extLst>
              <a:ext uri="{FF2B5EF4-FFF2-40B4-BE49-F238E27FC236}">
                <a16:creationId xmlns:a16="http://schemas.microsoft.com/office/drawing/2014/main" id="{5B1CD4FE-9140-300A-146B-8499540D785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31325" y="4363170"/>
            <a:ext cx="10490200" cy="1050459"/>
          </a:xfrm>
          <a:prstGeom prst="rect">
            <a:avLst/>
          </a:prstGeom>
          <a:solidFill>
            <a:srgbClr val="D6282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rgbClr val="00B4D8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72" name="OTLSHAPE_SL2A_d4d52fd8540d478bab25f5fb5617b728_BackgroundRectangle">
            <a:extLst>
              <a:ext uri="{FF2B5EF4-FFF2-40B4-BE49-F238E27FC236}">
                <a16:creationId xmlns:a16="http://schemas.microsoft.com/office/drawing/2014/main" id="{AB6DAC00-C89B-FF05-D8AA-DE79E7D80D3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31325" y="5413629"/>
            <a:ext cx="10490200" cy="974259"/>
          </a:xfrm>
          <a:prstGeom prst="rect">
            <a:avLst/>
          </a:prstGeom>
          <a:solidFill>
            <a:srgbClr val="00B4D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rgbClr val="00B4D8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2" name="OTLSHAPE_TB_00000000000000000000000000000000_ScaleContainer">
            <a:extLst>
              <a:ext uri="{FF2B5EF4-FFF2-40B4-BE49-F238E27FC236}">
                <a16:creationId xmlns:a16="http://schemas.microsoft.com/office/drawing/2014/main" id="{E7768523-452B-311C-2065-68D3BE69682E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443866" y="886968"/>
            <a:ext cx="9575800" cy="182880"/>
          </a:xfrm>
          <a:prstGeom prst="round2SameRect">
            <a:avLst/>
          </a:prstGeom>
          <a:solidFill>
            <a:srgbClr val="2319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93" name="OTLSHAPE_SL_b8daa794d20b4dfe87600c723d1e15f3_HeaderRectangle">
            <a:extLst>
              <a:ext uri="{FF2B5EF4-FFF2-40B4-BE49-F238E27FC236}">
                <a16:creationId xmlns:a16="http://schemas.microsoft.com/office/drawing/2014/main" id="{22A2384A-576D-76E9-AD69-3DC5AAFE634A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1657096"/>
            <a:ext cx="469900" cy="1785239"/>
          </a:xfrm>
          <a:prstGeom prst="rect">
            <a:avLst/>
          </a:prstGeom>
          <a:solidFill>
            <a:srgbClr val="03045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96" name="OTLSHAPE_SL_52c483139f664690b3c5106ba61e0a90_HeaderRectangle">
            <a:extLst>
              <a:ext uri="{FF2B5EF4-FFF2-40B4-BE49-F238E27FC236}">
                <a16:creationId xmlns:a16="http://schemas.microsoft.com/office/drawing/2014/main" id="{89F7711C-08E8-26B4-1704-2B82086174B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3505835"/>
            <a:ext cx="469900" cy="2882053"/>
          </a:xfrm>
          <a:prstGeom prst="rect">
            <a:avLst/>
          </a:prstGeom>
          <a:solidFill>
            <a:srgbClr val="0077B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00" name="OTLSHAPE_SL2A_a84e06ebfa01469e8ba0c11db5a8bcce_HeaderRectangle">
            <a:extLst>
              <a:ext uri="{FF2B5EF4-FFF2-40B4-BE49-F238E27FC236}">
                <a16:creationId xmlns:a16="http://schemas.microsoft.com/office/drawing/2014/main" id="{56CE659A-8E74-72D3-496C-56646218D39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531325" y="1657096"/>
            <a:ext cx="787400" cy="974259"/>
          </a:xfrm>
          <a:prstGeom prst="rect">
            <a:avLst/>
          </a:prstGeom>
          <a:solidFill>
            <a:srgbClr val="00B4D8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20" name="OTLSHAPE_SL2A_5b496014db794d4b9143ab1c077b06ec_HeaderRectangle">
            <a:extLst>
              <a:ext uri="{FF2B5EF4-FFF2-40B4-BE49-F238E27FC236}">
                <a16:creationId xmlns:a16="http://schemas.microsoft.com/office/drawing/2014/main" id="{1C7DC4A8-1A6E-FD76-B22C-9C5F560714F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31325" y="2631356"/>
            <a:ext cx="787400" cy="810980"/>
          </a:xfrm>
          <a:prstGeom prst="rect">
            <a:avLst/>
          </a:prstGeom>
          <a:solidFill>
            <a:srgbClr val="D62828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37" name="OTLSHAPE_SL2A_f15f4774015749d6af3a2772372e571d_HeaderRectangle">
            <a:extLst>
              <a:ext uri="{FF2B5EF4-FFF2-40B4-BE49-F238E27FC236}">
                <a16:creationId xmlns:a16="http://schemas.microsoft.com/office/drawing/2014/main" id="{E1DC7ECC-F600-EF00-CCE9-D58DF2A6F8FD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531325" y="3505835"/>
            <a:ext cx="787400" cy="857335"/>
          </a:xfrm>
          <a:prstGeom prst="rect">
            <a:avLst/>
          </a:prstGeom>
          <a:solidFill>
            <a:srgbClr val="00B4D8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56" name="OTLSHAPE_SL2A_0e8b40fdba2944068a0b11d369fa6972_HeaderRectangle">
            <a:extLst>
              <a:ext uri="{FF2B5EF4-FFF2-40B4-BE49-F238E27FC236}">
                <a16:creationId xmlns:a16="http://schemas.microsoft.com/office/drawing/2014/main" id="{CADF9CDE-7D1D-C160-4EB1-29A0F5459918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531325" y="4363170"/>
            <a:ext cx="787400" cy="1050459"/>
          </a:xfrm>
          <a:prstGeom prst="rect">
            <a:avLst/>
          </a:prstGeom>
          <a:solidFill>
            <a:srgbClr val="D62828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70" name="OTLSHAPE_SL2A_d4d52fd8540d478bab25f5fb5617b728_HeaderRectangle">
            <a:extLst>
              <a:ext uri="{FF2B5EF4-FFF2-40B4-BE49-F238E27FC236}">
                <a16:creationId xmlns:a16="http://schemas.microsoft.com/office/drawing/2014/main" id="{2256645E-F257-2AA5-A849-A2F274715D17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531325" y="5413629"/>
            <a:ext cx="787400" cy="974259"/>
          </a:xfrm>
          <a:prstGeom prst="rect">
            <a:avLst/>
          </a:prstGeom>
          <a:solidFill>
            <a:srgbClr val="02B2EE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3" name="OTLSHAPE_TB_00000000000000000000000000000000_MiddleScaleContainer">
            <a:extLst>
              <a:ext uri="{FF2B5EF4-FFF2-40B4-BE49-F238E27FC236}">
                <a16:creationId xmlns:a16="http://schemas.microsoft.com/office/drawing/2014/main" id="{7F595571-6768-CE59-5C56-BFA316B97527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443866" y="1078992"/>
            <a:ext cx="9575800" cy="182880"/>
          </a:xfrm>
          <a:prstGeom prst="rect">
            <a:avLst/>
          </a:prstGeom>
          <a:solidFill>
            <a:srgbClr val="00B4D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14" name="OTLSHAPE_TB_00000000000000000000000000000000_BottomScaleContainer">
            <a:extLst>
              <a:ext uri="{FF2B5EF4-FFF2-40B4-BE49-F238E27FC236}">
                <a16:creationId xmlns:a16="http://schemas.microsoft.com/office/drawing/2014/main" id="{A30863B3-616A-0DF7-B02B-2D9135C3271D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443866" y="1271016"/>
            <a:ext cx="95758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D6282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68" name="OTLSHAPE_SLT_d58656c62bc34d06bc71a41cb30bb808_Shape">
            <a:extLst>
              <a:ext uri="{FF2B5EF4-FFF2-40B4-BE49-F238E27FC236}">
                <a16:creationId xmlns:a16="http://schemas.microsoft.com/office/drawing/2014/main" id="{E9244CFD-F8DE-A539-62CB-D1C364F9288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2288387" y="1850221"/>
            <a:ext cx="3733800" cy="186055"/>
          </a:xfrm>
          <a:prstGeom prst="chevron">
            <a:avLst/>
          </a:prstGeom>
          <a:solidFill>
            <a:srgbClr val="03045E"/>
          </a:solidFill>
          <a:ln w="1270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chemeClr val="tx1"/>
              </a:solidFill>
            </a:endParaRPr>
          </a:p>
        </p:txBody>
      </p:sp>
      <p:sp>
        <p:nvSpPr>
          <p:cNvPr id="72" name="OTLSHAPE_SLT_affec12f4e8d4a6ea8ece39fc768731a_Shape">
            <a:extLst>
              <a:ext uri="{FF2B5EF4-FFF2-40B4-BE49-F238E27FC236}">
                <a16:creationId xmlns:a16="http://schemas.microsoft.com/office/drawing/2014/main" id="{DC5A906C-9C3B-F5AA-DF04-DB278DBFA42A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2499517" y="3184208"/>
            <a:ext cx="1485900" cy="186055"/>
          </a:xfrm>
          <a:prstGeom prst="homePlate">
            <a:avLst/>
          </a:prstGeom>
          <a:solidFill>
            <a:srgbClr val="D62828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70" name="OTLSHAPE_SLT_b550e5804b644ea38f351aa4de247961_Shape">
            <a:extLst>
              <a:ext uri="{FF2B5EF4-FFF2-40B4-BE49-F238E27FC236}">
                <a16:creationId xmlns:a16="http://schemas.microsoft.com/office/drawing/2014/main" id="{1DB237CB-EBF5-2231-C202-D17A2663405B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5947976" y="4139015"/>
            <a:ext cx="3098800" cy="186055"/>
          </a:xfrm>
          <a:prstGeom prst="chevron">
            <a:avLst/>
          </a:prstGeom>
          <a:solidFill>
            <a:srgbClr val="03045E"/>
          </a:solidFill>
          <a:ln w="1270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chemeClr val="tx1"/>
              </a:solidFill>
            </a:endParaRPr>
          </a:p>
        </p:txBody>
      </p:sp>
      <p:sp>
        <p:nvSpPr>
          <p:cNvPr id="88" name="OTLSHAPE_SLT_3432972f0b9640c6bec70d22b710c5c4_Shape">
            <a:extLst>
              <a:ext uri="{FF2B5EF4-FFF2-40B4-BE49-F238E27FC236}">
                <a16:creationId xmlns:a16="http://schemas.microsoft.com/office/drawing/2014/main" id="{C0E1A4F6-1CD4-EECD-EF87-2F24FB374B66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5947976" y="4556295"/>
            <a:ext cx="1689100" cy="186055"/>
          </a:xfrm>
          <a:prstGeom prst="homePlate">
            <a:avLst/>
          </a:prstGeom>
          <a:solidFill>
            <a:srgbClr val="D62828"/>
          </a:solidFill>
          <a:ln w="1270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76" name="OTLSHAPE_SLT_5054cad128ea4d8aab4b9cc464713a7a_Shape">
            <a:extLst>
              <a:ext uri="{FF2B5EF4-FFF2-40B4-BE49-F238E27FC236}">
                <a16:creationId xmlns:a16="http://schemas.microsoft.com/office/drawing/2014/main" id="{91B6A275-F119-3AD7-94FB-8A7EDA38D1E3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411162" y="4556295"/>
            <a:ext cx="1409700" cy="186055"/>
          </a:xfrm>
          <a:prstGeom prst="homePlate">
            <a:avLst/>
          </a:prstGeom>
          <a:solidFill>
            <a:srgbClr val="D62828"/>
          </a:solidFill>
          <a:ln w="12700" cap="flat" cmpd="sng" algn="ctr">
            <a:solidFill>
              <a:schemeClr val="lt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5" name="OTLSHAPE_SLT_f85abf81016b446d8fe2aac1a8a3d57c_Shape">
            <a:extLst>
              <a:ext uri="{FF2B5EF4-FFF2-40B4-BE49-F238E27FC236}">
                <a16:creationId xmlns:a16="http://schemas.microsoft.com/office/drawing/2014/main" id="{D45F0B5C-A6A6-B593-A3DF-320AD79C0FE5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8692669" y="5606754"/>
            <a:ext cx="1841500" cy="186055"/>
          </a:xfrm>
          <a:prstGeom prst="chevron">
            <a:avLst/>
          </a:prstGeom>
          <a:solidFill>
            <a:srgbClr val="03045E"/>
          </a:solidFill>
          <a:ln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OTLSHAPE_SLM_4c6504676f2949aeb93a61aad13c30f3_Shape">
            <a:extLst>
              <a:ext uri="{FF2B5EF4-FFF2-40B4-BE49-F238E27FC236}">
                <a16:creationId xmlns:a16="http://schemas.microsoft.com/office/drawing/2014/main" id="{46AF9D15-E155-D3F7-A573-3336B0E723AD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942104" y="2415456"/>
            <a:ext cx="152400" cy="177800"/>
          </a:xfrm>
          <a:prstGeom prst="flowChartManualOperation">
            <a:avLst/>
          </a:prstGeom>
          <a:solidFill>
            <a:srgbClr val="03045E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81" name="OTLSHAPE_SLM_648b713adf3d4f3fbc43fb30ebc825fd_Shape">
            <a:extLst>
              <a:ext uri="{FF2B5EF4-FFF2-40B4-BE49-F238E27FC236}">
                <a16:creationId xmlns:a16="http://schemas.microsoft.com/office/drawing/2014/main" id="{712850CB-8EC2-69AE-E725-F6D8A781A11C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2282515" y="2415456"/>
            <a:ext cx="152400" cy="177800"/>
          </a:xfrm>
          <a:prstGeom prst="flowChartManualOperation">
            <a:avLst/>
          </a:prstGeom>
          <a:solidFill>
            <a:srgbClr val="03045E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84" name="OTLSHAPE_SLM_ce80c2627d084b2f92dc4f9e2235a893_Shape">
            <a:extLst>
              <a:ext uri="{FF2B5EF4-FFF2-40B4-BE49-F238E27FC236}">
                <a16:creationId xmlns:a16="http://schemas.microsoft.com/office/drawing/2014/main" id="{8E9CBBA5-AFA4-9F31-D334-110FE01C5EE5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7593045" y="5121529"/>
            <a:ext cx="228600" cy="254000"/>
          </a:xfrm>
          <a:prstGeom prst="diamond">
            <a:avLst/>
          </a:prstGeom>
          <a:solidFill>
            <a:srgbClr val="D62828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83" name="OTLSHAPE_SLM_0bbdfb0635d841fd893b2bcc7c605a2c_Shape">
            <a:extLst>
              <a:ext uri="{FF2B5EF4-FFF2-40B4-BE49-F238E27FC236}">
                <a16:creationId xmlns:a16="http://schemas.microsoft.com/office/drawing/2014/main" id="{FFE2DC12-22CD-D463-45C7-2431E5145110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9704347" y="5121529"/>
            <a:ext cx="228600" cy="254000"/>
          </a:xfrm>
          <a:prstGeom prst="diamond">
            <a:avLst/>
          </a:prstGeom>
          <a:solidFill>
            <a:srgbClr val="D62828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86" name="OTLSHAPE_SLM_18baac58c5b847a889bf9a886de696bf_Shape">
            <a:extLst>
              <a:ext uri="{FF2B5EF4-FFF2-40B4-BE49-F238E27FC236}">
                <a16:creationId xmlns:a16="http://schemas.microsoft.com/office/drawing/2014/main" id="{DE380024-1BEA-6463-BAAB-51309E1DFB49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674096" y="6171989"/>
            <a:ext cx="177800" cy="177800"/>
          </a:xfrm>
          <a:prstGeom prst="ellipse">
            <a:avLst/>
          </a:prstGeom>
          <a:solidFill>
            <a:srgbClr val="03045E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87" name="OTLSHAPE_SLM_c4b4aefb03804a34a56286715ed736f7_Shape">
            <a:extLst>
              <a:ext uri="{FF2B5EF4-FFF2-40B4-BE49-F238E27FC236}">
                <a16:creationId xmlns:a16="http://schemas.microsoft.com/office/drawing/2014/main" id="{28291CE3-B6DA-A17B-10F3-56B765A19395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9940877" y="6171989"/>
            <a:ext cx="177800" cy="177800"/>
          </a:xfrm>
          <a:prstGeom prst="ellipse">
            <a:avLst/>
          </a:prstGeom>
          <a:solidFill>
            <a:srgbClr val="03045E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94" name="OTLSHAPE_SL_b8daa794d20b4dfe87600c723d1e15f3_Header">
            <a:extLst>
              <a:ext uri="{FF2B5EF4-FFF2-40B4-BE49-F238E27FC236}">
                <a16:creationId xmlns:a16="http://schemas.microsoft.com/office/drawing/2014/main" id="{0BB16310-DFE1-A8C9-B91D-1FB6097C3642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 rot="16200000">
            <a:off x="-595207" y="2425700"/>
            <a:ext cx="1785239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600" dirty="0">
                <a:solidFill>
                  <a:schemeClr val="lt1"/>
                </a:solidFill>
              </a:rPr>
              <a:t>Phase 1</a:t>
            </a:r>
          </a:p>
        </p:txBody>
      </p:sp>
      <p:sp>
        <p:nvSpPr>
          <p:cNvPr id="97" name="OTLSHAPE_SL_52c483139f664690b3c5106ba61e0a90_Header">
            <a:extLst>
              <a:ext uri="{FF2B5EF4-FFF2-40B4-BE49-F238E27FC236}">
                <a16:creationId xmlns:a16="http://schemas.microsoft.com/office/drawing/2014/main" id="{3017AC8D-9C1E-326D-115D-03448C4B9CCC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 rot="16200000">
            <a:off x="-1143614" y="4822847"/>
            <a:ext cx="2882053" cy="2480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600" dirty="0">
                <a:solidFill>
                  <a:schemeClr val="lt1"/>
                </a:solidFill>
              </a:rPr>
              <a:t>Phase 2</a:t>
            </a:r>
          </a:p>
        </p:txBody>
      </p:sp>
      <p:sp>
        <p:nvSpPr>
          <p:cNvPr id="101" name="OTLSHAPE_SL2A_a84e06ebfa01469e8ba0c11db5a8bcce_Header">
            <a:extLst>
              <a:ext uri="{FF2B5EF4-FFF2-40B4-BE49-F238E27FC236}">
                <a16:creationId xmlns:a16="http://schemas.microsoft.com/office/drawing/2014/main" id="{F298DB43-D8EF-3ADB-B17A-C62D476640ED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594825" y="2051199"/>
            <a:ext cx="66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dirty="0">
                <a:solidFill>
                  <a:schemeClr val="dk1"/>
                </a:solidFill>
              </a:rPr>
              <a:t>Team 1</a:t>
            </a:r>
          </a:p>
        </p:txBody>
      </p:sp>
      <p:sp>
        <p:nvSpPr>
          <p:cNvPr id="121" name="OTLSHAPE_SL2A_5b496014db794d4b9143ab1c077b06ec_Header">
            <a:extLst>
              <a:ext uri="{FF2B5EF4-FFF2-40B4-BE49-F238E27FC236}">
                <a16:creationId xmlns:a16="http://schemas.microsoft.com/office/drawing/2014/main" id="{E76F8E41-B50A-B49D-14FE-9A4F0D1B128D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594825" y="2943818"/>
            <a:ext cx="66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dirty="0">
                <a:solidFill>
                  <a:schemeClr val="dk1"/>
                </a:solidFill>
              </a:rPr>
              <a:t>Team 2</a:t>
            </a:r>
          </a:p>
        </p:txBody>
      </p:sp>
      <p:sp>
        <p:nvSpPr>
          <p:cNvPr id="138" name="OTLSHAPE_SL2A_f15f4774015749d6af3a2772372e571d_Header">
            <a:extLst>
              <a:ext uri="{FF2B5EF4-FFF2-40B4-BE49-F238E27FC236}">
                <a16:creationId xmlns:a16="http://schemas.microsoft.com/office/drawing/2014/main" id="{E4BECF45-F394-ECC8-62D4-B6B846225B7D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594825" y="3841475"/>
            <a:ext cx="66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dirty="0">
                <a:solidFill>
                  <a:schemeClr val="dk1"/>
                </a:solidFill>
              </a:rPr>
              <a:t>Team 1</a:t>
            </a:r>
          </a:p>
        </p:txBody>
      </p:sp>
      <p:sp>
        <p:nvSpPr>
          <p:cNvPr id="157" name="OTLSHAPE_SL2A_0e8b40fdba2944068a0b11d369fa6972_Header">
            <a:extLst>
              <a:ext uri="{FF2B5EF4-FFF2-40B4-BE49-F238E27FC236}">
                <a16:creationId xmlns:a16="http://schemas.microsoft.com/office/drawing/2014/main" id="{6FFC220D-99B1-E083-BB8F-7143C28A1EB0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594825" y="4795372"/>
            <a:ext cx="66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dirty="0">
                <a:solidFill>
                  <a:schemeClr val="dk1"/>
                </a:solidFill>
              </a:rPr>
              <a:t>Team 2</a:t>
            </a:r>
          </a:p>
        </p:txBody>
      </p:sp>
      <p:sp>
        <p:nvSpPr>
          <p:cNvPr id="171" name="OTLSHAPE_SL2A_d4d52fd8540d478bab25f5fb5617b728_Header">
            <a:extLst>
              <a:ext uri="{FF2B5EF4-FFF2-40B4-BE49-F238E27FC236}">
                <a16:creationId xmlns:a16="http://schemas.microsoft.com/office/drawing/2014/main" id="{C5EDF347-11AA-4846-3C93-601A408CEDDA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594825" y="5807732"/>
            <a:ext cx="66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200" dirty="0">
                <a:solidFill>
                  <a:schemeClr val="dk1"/>
                </a:solidFill>
              </a:rPr>
              <a:t>Team 3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33BBE630-4517-4009-FC68-B4560190C22C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1507366" y="869887"/>
            <a:ext cx="20338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400" spc="-38">
                <a:solidFill>
                  <a:schemeClr val="lt1"/>
                </a:solidFill>
              </a:rPr>
              <a:t>Q3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B68A4B7C-BAFA-45B2-1E81-4B519FFC144E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5800346" y="869887"/>
            <a:ext cx="203389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400" spc="-38">
                <a:solidFill>
                  <a:schemeClr val="lt1"/>
                </a:solidFill>
              </a:rPr>
              <a:t>Q4</a:t>
            </a:r>
          </a:p>
        </p:txBody>
      </p:sp>
      <p:sp>
        <p:nvSpPr>
          <p:cNvPr id="109" name="OTLSHAPE_SLT_d58656c62bc34d06bc71a41cb30bb808_JoinedDate">
            <a:extLst>
              <a:ext uri="{FF2B5EF4-FFF2-40B4-BE49-F238E27FC236}">
                <a16:creationId xmlns:a16="http://schemas.microsoft.com/office/drawing/2014/main" id="{4848413C-1717-1D06-19F5-5CFB74264FC3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2288387" y="1695196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 dirty="0">
                <a:solidFill>
                  <a:schemeClr val="dk2"/>
                </a:solidFill>
              </a:rPr>
              <a:t>Aug 13 - Oct 4</a:t>
            </a:r>
          </a:p>
        </p:txBody>
      </p:sp>
      <p:sp>
        <p:nvSpPr>
          <p:cNvPr id="110" name="OTLSHAPE_SLT_d58656c62bc34d06bc71a41cb30bb808_Title">
            <a:extLst>
              <a:ext uri="{FF2B5EF4-FFF2-40B4-BE49-F238E27FC236}">
                <a16:creationId xmlns:a16="http://schemas.microsoft.com/office/drawing/2014/main" id="{CE70DB3C-56A9-5E98-CE14-A134134CD0F6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3792708" y="1850221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8" dirty="0">
                <a:solidFill>
                  <a:schemeClr val="lt1"/>
                </a:solidFill>
              </a:rPr>
              <a:t>Task 1 Here</a:t>
            </a:r>
          </a:p>
        </p:txBody>
      </p:sp>
      <p:sp>
        <p:nvSpPr>
          <p:cNvPr id="115" name="OTLSHAPE_SLM_4c6504676f2949aeb93a61aad13c30f3_Title">
            <a:extLst>
              <a:ext uri="{FF2B5EF4-FFF2-40B4-BE49-F238E27FC236}">
                <a16:creationId xmlns:a16="http://schemas.microsoft.com/office/drawing/2014/main" id="{6F58DA18-5BDD-52FE-6D34-2FD90673595C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5644649" y="2074376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8" dirty="0">
                <a:solidFill>
                  <a:schemeClr val="dk1"/>
                </a:solidFill>
              </a:rPr>
              <a:t>Milestone 3</a:t>
            </a:r>
          </a:p>
        </p:txBody>
      </p:sp>
      <p:sp>
        <p:nvSpPr>
          <p:cNvPr id="116" name="OTLSHAPE_SLM_4c6504676f2949aeb93a61aad13c30f3_Date">
            <a:extLst>
              <a:ext uri="{FF2B5EF4-FFF2-40B4-BE49-F238E27FC236}">
                <a16:creationId xmlns:a16="http://schemas.microsoft.com/office/drawing/2014/main" id="{2C96409A-553E-B65E-1ACA-23988A2999E8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5881589" y="2260431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</a:rPr>
              <a:t>Oct 4</a:t>
            </a:r>
          </a:p>
        </p:txBody>
      </p:sp>
      <p:sp>
        <p:nvSpPr>
          <p:cNvPr id="118" name="OTLSHAPE_SLM_648b713adf3d4f3fbc43fb30ebc825fd_Title">
            <a:extLst>
              <a:ext uri="{FF2B5EF4-FFF2-40B4-BE49-F238E27FC236}">
                <a16:creationId xmlns:a16="http://schemas.microsoft.com/office/drawing/2014/main" id="{C43EDB7B-3433-EEDF-1A75-B98E0FC5ADF2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1985059" y="2074376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8" dirty="0">
                <a:solidFill>
                  <a:schemeClr val="dk1"/>
                </a:solidFill>
              </a:rPr>
              <a:t>Milestone 1</a:t>
            </a:r>
          </a:p>
        </p:txBody>
      </p:sp>
      <p:sp>
        <p:nvSpPr>
          <p:cNvPr id="119" name="OTLSHAPE_SLM_648b713adf3d4f3fbc43fb30ebc825fd_Date">
            <a:extLst>
              <a:ext uri="{FF2B5EF4-FFF2-40B4-BE49-F238E27FC236}">
                <a16:creationId xmlns:a16="http://schemas.microsoft.com/office/drawing/2014/main" id="{B2AA816D-14B7-A0F1-87BD-652F47634691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2179983" y="2260431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</a:rPr>
              <a:t>Aug 13</a:t>
            </a:r>
          </a:p>
        </p:txBody>
      </p:sp>
      <p:sp>
        <p:nvSpPr>
          <p:cNvPr id="129" name="OTLSHAPE_SLT_affec12f4e8d4a6ea8ece39fc768731a_JoinedDate">
            <a:extLst>
              <a:ext uri="{FF2B5EF4-FFF2-40B4-BE49-F238E27FC236}">
                <a16:creationId xmlns:a16="http://schemas.microsoft.com/office/drawing/2014/main" id="{2FA213FC-E3F9-513C-098E-BFFB89E7CE6F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2499517" y="3029183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chemeClr val="dk2"/>
                </a:solidFill>
              </a:rPr>
              <a:t>Aug 16 - Sep 5</a:t>
            </a:r>
          </a:p>
        </p:txBody>
      </p:sp>
      <p:sp>
        <p:nvSpPr>
          <p:cNvPr id="130" name="OTLSHAPE_SLT_affec12f4e8d4a6ea8ece39fc768731a_Title">
            <a:extLst>
              <a:ext uri="{FF2B5EF4-FFF2-40B4-BE49-F238E27FC236}">
                <a16:creationId xmlns:a16="http://schemas.microsoft.com/office/drawing/2014/main" id="{A848F85D-480D-77C0-4EDC-25AB185BD46F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2877810" y="3184208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8" dirty="0">
                <a:solidFill>
                  <a:schemeClr val="lt1"/>
                </a:solidFill>
              </a:rPr>
              <a:t>Task 2 Here</a:t>
            </a:r>
          </a:p>
        </p:txBody>
      </p:sp>
      <p:sp>
        <p:nvSpPr>
          <p:cNvPr id="132" name="OTLSHAPE_SLM_ce80c2627d084b2f92dc4f9e2235a893_Title">
            <a:extLst>
              <a:ext uri="{FF2B5EF4-FFF2-40B4-BE49-F238E27FC236}">
                <a16:creationId xmlns:a16="http://schemas.microsoft.com/office/drawing/2014/main" id="{E7D6E7E8-FA77-A97A-7C0A-95F5D1413BAC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7333690" y="4780450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8">
                <a:solidFill>
                  <a:schemeClr val="dk1"/>
                </a:solidFill>
              </a:rPr>
              <a:t>Milestone 5</a:t>
            </a:r>
          </a:p>
        </p:txBody>
      </p:sp>
      <p:sp>
        <p:nvSpPr>
          <p:cNvPr id="133" name="OTLSHAPE_SLM_ce80c2627d084b2f92dc4f9e2235a893_Date">
            <a:extLst>
              <a:ext uri="{FF2B5EF4-FFF2-40B4-BE49-F238E27FC236}">
                <a16:creationId xmlns:a16="http://schemas.microsoft.com/office/drawing/2014/main" id="{07F5F197-B18A-AEC7-D956-D46C48285AD7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7538435" y="496650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</a:rPr>
              <a:t>Oct 28</a:t>
            </a:r>
          </a:p>
        </p:txBody>
      </p:sp>
      <p:sp>
        <p:nvSpPr>
          <p:cNvPr id="135" name="OTLSHAPE_SLM_0bbdfb0635d841fd893b2bcc7c605a2c_Title">
            <a:extLst>
              <a:ext uri="{FF2B5EF4-FFF2-40B4-BE49-F238E27FC236}">
                <a16:creationId xmlns:a16="http://schemas.microsoft.com/office/drawing/2014/main" id="{317E4032-E8E0-80AB-8BB9-1AD137649457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9444992" y="4780450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8">
                <a:solidFill>
                  <a:schemeClr val="dk1"/>
                </a:solidFill>
              </a:rPr>
              <a:t>Milestone 6</a:t>
            </a:r>
          </a:p>
        </p:txBody>
      </p:sp>
      <p:sp>
        <p:nvSpPr>
          <p:cNvPr id="136" name="OTLSHAPE_SLM_0bbdfb0635d841fd893b2bcc7c605a2c_Date">
            <a:extLst>
              <a:ext uri="{FF2B5EF4-FFF2-40B4-BE49-F238E27FC236}">
                <a16:creationId xmlns:a16="http://schemas.microsoft.com/office/drawing/2014/main" id="{07A184B1-0EC8-09D5-6912-8696176A93E0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9637016" y="4966505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</a:rPr>
              <a:t>Nov 27</a:t>
            </a:r>
          </a:p>
        </p:txBody>
      </p:sp>
      <p:sp>
        <p:nvSpPr>
          <p:cNvPr id="146" name="OTLSHAPE_SLT_b550e5804b644ea38f351aa4de247961_JoinedDate">
            <a:extLst>
              <a:ext uri="{FF2B5EF4-FFF2-40B4-BE49-F238E27FC236}">
                <a16:creationId xmlns:a16="http://schemas.microsoft.com/office/drawing/2014/main" id="{A5D0F288-3752-5004-5435-DE8AA3D804C2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5947976" y="3983991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chemeClr val="dk2"/>
                </a:solidFill>
              </a:rPr>
              <a:t>Oct 4 - Nov 16</a:t>
            </a:r>
          </a:p>
        </p:txBody>
      </p:sp>
      <p:sp>
        <p:nvSpPr>
          <p:cNvPr id="147" name="OTLSHAPE_SLT_b550e5804b644ea38f351aa4de247961_Title">
            <a:extLst>
              <a:ext uri="{FF2B5EF4-FFF2-40B4-BE49-F238E27FC236}">
                <a16:creationId xmlns:a16="http://schemas.microsoft.com/office/drawing/2014/main" id="{8D37DCC7-6787-9AEB-7442-9B3426220080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7135602" y="4139015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8">
                <a:solidFill>
                  <a:schemeClr val="lt1"/>
                </a:solidFill>
              </a:rPr>
              <a:t>Task 3 Here</a:t>
            </a:r>
          </a:p>
        </p:txBody>
      </p:sp>
      <p:sp>
        <p:nvSpPr>
          <p:cNvPr id="154" name="OTLSHAPE_SLT_3432972f0b9640c6bec70d22b710c5c4_JoinedDate">
            <a:extLst>
              <a:ext uri="{FF2B5EF4-FFF2-40B4-BE49-F238E27FC236}">
                <a16:creationId xmlns:a16="http://schemas.microsoft.com/office/drawing/2014/main" id="{D138A293-FF11-F729-3EF7-18633F1A62AE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947976" y="4401270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chemeClr val="dk2"/>
                </a:solidFill>
              </a:rPr>
              <a:t>Oct 4 - Oct 27</a:t>
            </a:r>
            <a:endParaRPr lang="en-GB" sz="1000" spc="-4" dirty="0">
              <a:solidFill>
                <a:schemeClr val="dk2"/>
              </a:solidFill>
            </a:endParaRPr>
          </a:p>
        </p:txBody>
      </p:sp>
      <p:sp>
        <p:nvSpPr>
          <p:cNvPr id="155" name="OTLSHAPE_SLT_3432972f0b9640c6bec70d22b710c5c4_Title">
            <a:extLst>
              <a:ext uri="{FF2B5EF4-FFF2-40B4-BE49-F238E27FC236}">
                <a16:creationId xmlns:a16="http://schemas.microsoft.com/office/drawing/2014/main" id="{4FE1A3E8-1CE7-2F40-BD3F-19B69A868BEB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6431835" y="4556295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8" dirty="0">
                <a:solidFill>
                  <a:schemeClr val="lt1"/>
                </a:solidFill>
              </a:rPr>
              <a:t>Task 4 Here</a:t>
            </a:r>
          </a:p>
        </p:txBody>
      </p:sp>
      <p:sp>
        <p:nvSpPr>
          <p:cNvPr id="165" name="OTLSHAPE_SLT_5054cad128ea4d8aab4b9cc464713a7a_JoinedDate">
            <a:extLst>
              <a:ext uri="{FF2B5EF4-FFF2-40B4-BE49-F238E27FC236}">
                <a16:creationId xmlns:a16="http://schemas.microsoft.com/office/drawing/2014/main" id="{D645F590-E4FA-8B6D-B8D7-83CB0BCA8201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8411162" y="4401270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chemeClr val="dk2"/>
                </a:solidFill>
              </a:rPr>
              <a:t>Nov 8 - Nov 27</a:t>
            </a:r>
          </a:p>
        </p:txBody>
      </p:sp>
      <p:sp>
        <p:nvSpPr>
          <p:cNvPr id="166" name="OTLSHAPE_SLT_5054cad128ea4d8aab4b9cc464713a7a_Title">
            <a:extLst>
              <a:ext uri="{FF2B5EF4-FFF2-40B4-BE49-F238E27FC236}">
                <a16:creationId xmlns:a16="http://schemas.microsoft.com/office/drawing/2014/main" id="{D182FFB6-90D4-0083-DE3F-B07950BD28C0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8754266" y="4556295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8" dirty="0">
                <a:solidFill>
                  <a:schemeClr val="lt1"/>
                </a:solidFill>
              </a:rPr>
              <a:t>Task 5 Here</a:t>
            </a:r>
          </a:p>
        </p:txBody>
      </p:sp>
      <p:sp>
        <p:nvSpPr>
          <p:cNvPr id="179" name="OTLSHAPE_SLT_f85abf81016b446d8fe2aac1a8a3d57c_JoinedDate">
            <a:extLst>
              <a:ext uri="{FF2B5EF4-FFF2-40B4-BE49-F238E27FC236}">
                <a16:creationId xmlns:a16="http://schemas.microsoft.com/office/drawing/2014/main" id="{C659E1C4-B5E9-BD25-E105-2179E0455643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8692669" y="5451729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chemeClr val="dk2"/>
                </a:solidFill>
              </a:rPr>
              <a:t>Nov 12 - Dec 7</a:t>
            </a:r>
          </a:p>
        </p:txBody>
      </p:sp>
      <p:sp>
        <p:nvSpPr>
          <p:cNvPr id="180" name="OTLSHAPE_SLT_f85abf81016b446d8fe2aac1a8a3d57c_Title">
            <a:extLst>
              <a:ext uri="{FF2B5EF4-FFF2-40B4-BE49-F238E27FC236}">
                <a16:creationId xmlns:a16="http://schemas.microsoft.com/office/drawing/2014/main" id="{A193B37D-2981-43BB-5E0E-9299FC66B5AA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9246904" y="5606754"/>
            <a:ext cx="723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8" dirty="0">
                <a:solidFill>
                  <a:schemeClr val="lt1"/>
                </a:solidFill>
              </a:rPr>
              <a:t>Task 6 Here</a:t>
            </a:r>
          </a:p>
        </p:txBody>
      </p:sp>
      <p:sp>
        <p:nvSpPr>
          <p:cNvPr id="182" name="OTLSHAPE_SLM_18baac58c5b847a889bf9a886de696bf_Title">
            <a:extLst>
              <a:ext uri="{FF2B5EF4-FFF2-40B4-BE49-F238E27FC236}">
                <a16:creationId xmlns:a16="http://schemas.microsoft.com/office/drawing/2014/main" id="{B3D49E01-98CB-EFA0-2AC9-7319D078D95B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8389341" y="5830909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8" dirty="0">
                <a:solidFill>
                  <a:schemeClr val="dk1"/>
                </a:solidFill>
              </a:rPr>
              <a:t>Milestone 7</a:t>
            </a:r>
          </a:p>
        </p:txBody>
      </p:sp>
      <p:sp>
        <p:nvSpPr>
          <p:cNvPr id="183" name="OTLSHAPE_SLM_18baac58c5b847a889bf9a886de696bf_Date">
            <a:extLst>
              <a:ext uri="{FF2B5EF4-FFF2-40B4-BE49-F238E27FC236}">
                <a16:creationId xmlns:a16="http://schemas.microsoft.com/office/drawing/2014/main" id="{5790818B-3BCC-73B6-608C-F41EE83D6D40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8581365" y="6016964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</a:rPr>
              <a:t>Nov 12</a:t>
            </a:r>
            <a:endParaRPr lang="en-GB" sz="1000" spc="-6" dirty="0">
              <a:solidFill>
                <a:schemeClr val="dk2"/>
              </a:solidFill>
            </a:endParaRPr>
          </a:p>
        </p:txBody>
      </p:sp>
      <p:sp>
        <p:nvSpPr>
          <p:cNvPr id="185" name="OTLSHAPE_SLM_c4b4aefb03804a34a56286715ed736f7_Title">
            <a:extLst>
              <a:ext uri="{FF2B5EF4-FFF2-40B4-BE49-F238E27FC236}">
                <a16:creationId xmlns:a16="http://schemas.microsoft.com/office/drawing/2014/main" id="{639CB9CD-1362-7E47-B074-30FFA6075808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9656122" y="5830909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8">
                <a:solidFill>
                  <a:schemeClr val="dk1"/>
                </a:solidFill>
              </a:rPr>
              <a:t>Milestone 8</a:t>
            </a:r>
          </a:p>
        </p:txBody>
      </p:sp>
      <p:sp>
        <p:nvSpPr>
          <p:cNvPr id="186" name="OTLSHAPE_SLM_c4b4aefb03804a34a56286715ed736f7_Date">
            <a:extLst>
              <a:ext uri="{FF2B5EF4-FFF2-40B4-BE49-F238E27FC236}">
                <a16:creationId xmlns:a16="http://schemas.microsoft.com/office/drawing/2014/main" id="{89A3AB46-7826-28D0-DC2A-9F10A67D1378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9848146" y="6016964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</a:rPr>
              <a:t>Nov 30</a:t>
            </a:r>
          </a:p>
        </p:txBody>
      </p:sp>
      <p:sp>
        <p:nvSpPr>
          <p:cNvPr id="15" name="OTLSHAPE_TB_00000000000000000000000000000000_MiddleTimescaleInterval1">
            <a:extLst>
              <a:ext uri="{FF2B5EF4-FFF2-40B4-BE49-F238E27FC236}">
                <a16:creationId xmlns:a16="http://schemas.microsoft.com/office/drawing/2014/main" id="{4D817880-6DA9-1CEB-FC84-10CF41CBE521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507366" y="1061911"/>
            <a:ext cx="27219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400" spc="-32">
                <a:solidFill>
                  <a:srgbClr val="03045E"/>
                </a:solidFill>
              </a:rPr>
              <a:t>Aug</a:t>
            </a:r>
          </a:p>
        </p:txBody>
      </p:sp>
      <p:sp>
        <p:nvSpPr>
          <p:cNvPr id="16" name="OTLSHAPE_TB_00000000000000000000000000000000_MiddleTimescaleInterval2">
            <a:extLst>
              <a:ext uri="{FF2B5EF4-FFF2-40B4-BE49-F238E27FC236}">
                <a16:creationId xmlns:a16="http://schemas.microsoft.com/office/drawing/2014/main" id="{2841C419-B64E-4AFB-49C2-1DB7B5078758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3689045" y="1061911"/>
            <a:ext cx="255326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400" spc="-28">
                <a:solidFill>
                  <a:srgbClr val="03045E"/>
                </a:solidFill>
              </a:rPr>
              <a:t>Sep</a:t>
            </a:r>
          </a:p>
        </p:txBody>
      </p:sp>
      <p:sp>
        <p:nvSpPr>
          <p:cNvPr id="17" name="OTLSHAPE_TB_00000000000000000000000000000000_BottomTimescaleInterval1">
            <a:extLst>
              <a:ext uri="{FF2B5EF4-FFF2-40B4-BE49-F238E27FC236}">
                <a16:creationId xmlns:a16="http://schemas.microsoft.com/office/drawing/2014/main" id="{4F153FEC-8712-4034-92F0-7899A4147CD9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507366" y="1253935"/>
            <a:ext cx="40703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400" spc="-22">
                <a:solidFill>
                  <a:schemeClr val="lt1"/>
                </a:solidFill>
              </a:rPr>
              <a:t>Day 1</a:t>
            </a:r>
          </a:p>
        </p:txBody>
      </p:sp>
      <p:sp>
        <p:nvSpPr>
          <p:cNvPr id="18" name="OTLSHAPE_TB_00000000000000000000000000000000_BottomTimescaleInterval2">
            <a:extLst>
              <a:ext uri="{FF2B5EF4-FFF2-40B4-BE49-F238E27FC236}">
                <a16:creationId xmlns:a16="http://schemas.microsoft.com/office/drawing/2014/main" id="{62BD3A40-79EF-2DD3-0697-41AE33FEC560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2703770" y="1253935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400" spc="-40">
                <a:solidFill>
                  <a:schemeClr val="lt1"/>
                </a:solidFill>
              </a:rPr>
              <a:t>18</a:t>
            </a:r>
          </a:p>
        </p:txBody>
      </p:sp>
      <p:sp>
        <p:nvSpPr>
          <p:cNvPr id="19" name="OTLSHAPE_TB_00000000000000000000000000000000_BottomTimescaleInterval3">
            <a:extLst>
              <a:ext uri="{FF2B5EF4-FFF2-40B4-BE49-F238E27FC236}">
                <a16:creationId xmlns:a16="http://schemas.microsoft.com/office/drawing/2014/main" id="{421D6BDE-A9C3-27B1-87F0-770C190339B7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3900175" y="1253935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400" spc="-40">
                <a:solidFill>
                  <a:schemeClr val="lt1"/>
                </a:solidFill>
              </a:rPr>
              <a:t>35</a:t>
            </a:r>
          </a:p>
        </p:txBody>
      </p:sp>
      <p:sp>
        <p:nvSpPr>
          <p:cNvPr id="20" name="OTLSHAPE_TB_00000000000000000000000000000000_BottomTimescaleInterval4">
            <a:extLst>
              <a:ext uri="{FF2B5EF4-FFF2-40B4-BE49-F238E27FC236}">
                <a16:creationId xmlns:a16="http://schemas.microsoft.com/office/drawing/2014/main" id="{F2901A8B-5FCF-9FEC-B8CD-17FA109FA082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5096579" y="1253935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400" spc="-40">
                <a:solidFill>
                  <a:schemeClr val="lt1"/>
                </a:solidFill>
              </a:rPr>
              <a:t>52</a:t>
            </a:r>
          </a:p>
        </p:txBody>
      </p:sp>
      <p:sp>
        <p:nvSpPr>
          <p:cNvPr id="21" name="OTLSHAPE_TB_00000000000000000000000000000000_BottomTimescaleInterval5">
            <a:extLst>
              <a:ext uri="{FF2B5EF4-FFF2-40B4-BE49-F238E27FC236}">
                <a16:creationId xmlns:a16="http://schemas.microsoft.com/office/drawing/2014/main" id="{16933D77-8D76-08FB-1ECC-DA52CBAF968D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292983" y="1253935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400" spc="-40">
                <a:solidFill>
                  <a:schemeClr val="lt1"/>
                </a:solidFill>
              </a:rPr>
              <a:t>69</a:t>
            </a:r>
          </a:p>
        </p:txBody>
      </p:sp>
      <p:sp>
        <p:nvSpPr>
          <p:cNvPr id="22" name="OTLSHAPE_TB_00000000000000000000000000000000_BottomTimescaleInterval6">
            <a:extLst>
              <a:ext uri="{FF2B5EF4-FFF2-40B4-BE49-F238E27FC236}">
                <a16:creationId xmlns:a16="http://schemas.microsoft.com/office/drawing/2014/main" id="{487052DF-249E-A2B2-536B-CFEB016A9D86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7489387" y="1253935"/>
            <a:ext cx="17556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400" spc="-40">
                <a:solidFill>
                  <a:schemeClr val="lt1"/>
                </a:solidFill>
              </a:rPr>
              <a:t>86</a:t>
            </a:r>
          </a:p>
        </p:txBody>
      </p:sp>
      <p:sp>
        <p:nvSpPr>
          <p:cNvPr id="23" name="OTLSHAPE_TB_00000000000000000000000000000000_BottomTimescaleInterval7">
            <a:extLst>
              <a:ext uri="{FF2B5EF4-FFF2-40B4-BE49-F238E27FC236}">
                <a16:creationId xmlns:a16="http://schemas.microsoft.com/office/drawing/2014/main" id="{6D5C1CC3-0FB3-F82B-EDD3-23AE1DC32AF5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8685792" y="1253935"/>
            <a:ext cx="263342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400" spc="-32" dirty="0">
                <a:solidFill>
                  <a:schemeClr val="lt1"/>
                </a:solidFill>
              </a:rPr>
              <a:t>103</a:t>
            </a:r>
          </a:p>
        </p:txBody>
      </p:sp>
      <p:sp>
        <p:nvSpPr>
          <p:cNvPr id="39" name="OTLSHAPE_TB_00000000000000000000000000000000_MiddleTimescaleInterval3">
            <a:extLst>
              <a:ext uri="{FF2B5EF4-FFF2-40B4-BE49-F238E27FC236}">
                <a16:creationId xmlns:a16="http://schemas.microsoft.com/office/drawing/2014/main" id="{98DAA381-B4E0-F0C2-FAB5-94A460A586DF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5800346" y="1061911"/>
            <a:ext cx="24487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400" spc="-28" dirty="0">
                <a:solidFill>
                  <a:srgbClr val="03045E"/>
                </a:solidFill>
              </a:rPr>
              <a:t>Oct</a:t>
            </a:r>
          </a:p>
        </p:txBody>
      </p:sp>
      <p:sp>
        <p:nvSpPr>
          <p:cNvPr id="44" name="OTLSHAPE_TB_00000000000000000000000000000000_MiddleTimescaleInterval4">
            <a:extLst>
              <a:ext uri="{FF2B5EF4-FFF2-40B4-BE49-F238E27FC236}">
                <a16:creationId xmlns:a16="http://schemas.microsoft.com/office/drawing/2014/main" id="{F0B2AF34-18BF-F752-9091-3DFF5391F247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7982024" y="1061911"/>
            <a:ext cx="27943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400" spc="-30">
                <a:solidFill>
                  <a:srgbClr val="03045E"/>
                </a:solidFill>
              </a:rPr>
              <a:t>Nov</a:t>
            </a:r>
          </a:p>
        </p:txBody>
      </p:sp>
      <p:sp>
        <p:nvSpPr>
          <p:cNvPr id="45" name="OTLSHAPE_TB_00000000000000000000000000000000_MiddleTimescaleInterval5">
            <a:extLst>
              <a:ext uri="{FF2B5EF4-FFF2-40B4-BE49-F238E27FC236}">
                <a16:creationId xmlns:a16="http://schemas.microsoft.com/office/drawing/2014/main" id="{0FBC4CD1-2645-3049-6ADC-E2451B49121B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0093326" y="1061911"/>
            <a:ext cx="26494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400" spc="-30">
                <a:solidFill>
                  <a:srgbClr val="03045E"/>
                </a:solidFill>
              </a:rPr>
              <a:t>Dec</a:t>
            </a:r>
          </a:p>
        </p:txBody>
      </p:sp>
      <p:sp>
        <p:nvSpPr>
          <p:cNvPr id="46" name="OTLSHAPE_TB_00000000000000000000000000000000_BottomTimescaleInterval8">
            <a:extLst>
              <a:ext uri="{FF2B5EF4-FFF2-40B4-BE49-F238E27FC236}">
                <a16:creationId xmlns:a16="http://schemas.microsoft.com/office/drawing/2014/main" id="{3036D76A-6368-5CB5-130E-D44432CE0B5B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9882196" y="1253935"/>
            <a:ext cx="263342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400" spc="-32">
                <a:solidFill>
                  <a:schemeClr val="lt1"/>
                </a:solidFill>
              </a:rPr>
              <a:t>120</a:t>
            </a:r>
          </a:p>
        </p:txBody>
      </p:sp>
      <p:sp>
        <p:nvSpPr>
          <p:cNvPr id="11" name="OTLSHAPE_M_d575a3f33c634dd9b522f60b0d17fcb6_Shape">
            <a:extLst>
              <a:ext uri="{FF2B5EF4-FFF2-40B4-BE49-F238E27FC236}">
                <a16:creationId xmlns:a16="http://schemas.microsoft.com/office/drawing/2014/main" id="{DF6C7720-8363-052B-648E-927B6566572A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 flipV="1">
            <a:off x="1822203" y="696468"/>
            <a:ext cx="228600" cy="254000"/>
          </a:xfrm>
          <a:prstGeom prst="triangle">
            <a:avLst/>
          </a:prstGeom>
          <a:solidFill>
            <a:srgbClr val="0077B6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4" name="OTLSHAPE_M_488ca4d95505448a8256232b9c68b701_Shape">
            <a:extLst>
              <a:ext uri="{FF2B5EF4-FFF2-40B4-BE49-F238E27FC236}">
                <a16:creationId xmlns:a16="http://schemas.microsoft.com/office/drawing/2014/main" id="{4F55AB64-0C2C-2D8E-5932-847DD9B34E14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 flipV="1">
            <a:off x="10408163" y="696468"/>
            <a:ext cx="228600" cy="254000"/>
          </a:xfrm>
          <a:prstGeom prst="triangle">
            <a:avLst/>
          </a:prstGeom>
          <a:solidFill>
            <a:srgbClr val="0077B6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5" name="OTLSHAPE_M_e1683c0b2f254095aae719e9a6e92aa2_Shape">
            <a:extLst>
              <a:ext uri="{FF2B5EF4-FFF2-40B4-BE49-F238E27FC236}">
                <a16:creationId xmlns:a16="http://schemas.microsoft.com/office/drawing/2014/main" id="{F9F1BD44-87D7-894F-D52D-4A9916F709C5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 flipV="1">
            <a:off x="5833676" y="696468"/>
            <a:ext cx="228600" cy="254000"/>
          </a:xfrm>
          <a:prstGeom prst="triangle">
            <a:avLst/>
          </a:prstGeom>
          <a:solidFill>
            <a:srgbClr val="0077B6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26" name="OTLSHAPE_SLA_7295a39471ef460a85251d6c112e0d0d_Shape">
            <a:extLst>
              <a:ext uri="{FF2B5EF4-FFF2-40B4-BE49-F238E27FC236}">
                <a16:creationId xmlns:a16="http://schemas.microsoft.com/office/drawing/2014/main" id="{3F49BD32-2140-061C-6B98-C68FF04023DB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3863079" y="3150235"/>
            <a:ext cx="228600" cy="254000"/>
          </a:xfrm>
          <a:prstGeom prst="diamond">
            <a:avLst/>
          </a:prstGeom>
          <a:solidFill>
            <a:srgbClr val="D62828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TLSHAPE_SLA_b00f312fc49443a7932d73b5496a9f51_Shape">
            <a:extLst>
              <a:ext uri="{FF2B5EF4-FFF2-40B4-BE49-F238E27FC236}">
                <a16:creationId xmlns:a16="http://schemas.microsoft.com/office/drawing/2014/main" id="{EF42445A-0608-6053-1052-1254EF5F5C67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7138508" y="4024715"/>
            <a:ext cx="152400" cy="177800"/>
          </a:xfrm>
          <a:prstGeom prst="flowChartManualOperation">
            <a:avLst/>
          </a:prstGeom>
          <a:solidFill>
            <a:srgbClr val="03045E"/>
          </a:solidFill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M_d575a3f33c634dd9b522f60b0d17fcb6_Title">
            <a:extLst>
              <a:ext uri="{FF2B5EF4-FFF2-40B4-BE49-F238E27FC236}">
                <a16:creationId xmlns:a16="http://schemas.microsoft.com/office/drawing/2014/main" id="{5A2EFEEC-57D0-93FE-4DFB-2A81AB30497D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407569" y="304589"/>
            <a:ext cx="106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8" dirty="0">
                <a:solidFill>
                  <a:schemeClr val="dk1"/>
                </a:solidFill>
              </a:rPr>
              <a:t>Project Initiation</a:t>
            </a:r>
          </a:p>
        </p:txBody>
      </p:sp>
      <p:sp>
        <p:nvSpPr>
          <p:cNvPr id="60" name="OTLSHAPE_M_d575a3f33c634dd9b522f60b0d17fcb6_Date">
            <a:extLst>
              <a:ext uri="{FF2B5EF4-FFF2-40B4-BE49-F238E27FC236}">
                <a16:creationId xmlns:a16="http://schemas.microsoft.com/office/drawing/2014/main" id="{FB8A319C-C515-B8C3-0FAB-D65076529AE6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789966" y="516044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 dirty="0">
                <a:solidFill>
                  <a:schemeClr val="dk2"/>
                </a:solidFill>
              </a:rPr>
              <a:t>Aug 8</a:t>
            </a:r>
          </a:p>
        </p:txBody>
      </p:sp>
      <p:sp>
        <p:nvSpPr>
          <p:cNvPr id="62" name="OTLSHAPE_M_488ca4d95505448a8256232b9c68b701_Title">
            <a:extLst>
              <a:ext uri="{FF2B5EF4-FFF2-40B4-BE49-F238E27FC236}">
                <a16:creationId xmlns:a16="http://schemas.microsoft.com/office/drawing/2014/main" id="{D493500B-AA6A-B88B-192B-A3AA1BCA1086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0045599" y="304589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6">
                <a:solidFill>
                  <a:schemeClr val="dk1"/>
                </a:solidFill>
              </a:rPr>
              <a:t>Project Closure</a:t>
            </a:r>
          </a:p>
        </p:txBody>
      </p:sp>
      <p:sp>
        <p:nvSpPr>
          <p:cNvPr id="63" name="OTLSHAPE_M_488ca4d95505448a8256232b9c68b701_Date">
            <a:extLst>
              <a:ext uri="{FF2B5EF4-FFF2-40B4-BE49-F238E27FC236}">
                <a16:creationId xmlns:a16="http://schemas.microsoft.com/office/drawing/2014/main" id="{A72096D9-7A60-971D-F02E-C50722E28201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0378381" y="516044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 dirty="0">
                <a:solidFill>
                  <a:schemeClr val="dk2"/>
                </a:solidFill>
              </a:rPr>
              <a:t>Dec 8</a:t>
            </a:r>
          </a:p>
        </p:txBody>
      </p:sp>
      <p:sp>
        <p:nvSpPr>
          <p:cNvPr id="65" name="OTLSHAPE_M_e1683c0b2f254095aae719e9a6e92aa2_Title">
            <a:extLst>
              <a:ext uri="{FF2B5EF4-FFF2-40B4-BE49-F238E27FC236}">
                <a16:creationId xmlns:a16="http://schemas.microsoft.com/office/drawing/2014/main" id="{4FC68010-70BC-BA85-B793-2F47F7F52BE8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5533893" y="304589"/>
            <a:ext cx="838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8">
                <a:solidFill>
                  <a:schemeClr val="dk1"/>
                </a:solidFill>
              </a:rPr>
              <a:t>Project Audit</a:t>
            </a:r>
          </a:p>
        </p:txBody>
      </p:sp>
      <p:sp>
        <p:nvSpPr>
          <p:cNvPr id="66" name="OTLSHAPE_M_e1683c0b2f254095aae719e9a6e92aa2_Date">
            <a:extLst>
              <a:ext uri="{FF2B5EF4-FFF2-40B4-BE49-F238E27FC236}">
                <a16:creationId xmlns:a16="http://schemas.microsoft.com/office/drawing/2014/main" id="{98D1A0EA-991E-78D6-0553-3BAED8C29D10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5811261" y="516044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</a:rPr>
              <a:t>Oct 4</a:t>
            </a:r>
          </a:p>
        </p:txBody>
      </p:sp>
      <p:sp>
        <p:nvSpPr>
          <p:cNvPr id="5" name="OTLSHAPE_SLA_7295a39471ef460a85251d6c112e0d0d_Title">
            <a:extLst>
              <a:ext uri="{FF2B5EF4-FFF2-40B4-BE49-F238E27FC236}">
                <a16:creationId xmlns:a16="http://schemas.microsoft.com/office/drawing/2014/main" id="{07D8A43C-025D-2B8C-A14C-AB4BC2752FAF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3603724" y="2758356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2</a:t>
            </a:r>
          </a:p>
        </p:txBody>
      </p:sp>
      <p:sp>
        <p:nvSpPr>
          <p:cNvPr id="10" name="OTLSHAPE_SLA_7295a39471ef460a85251d6c112e0d0d_Date">
            <a:extLst>
              <a:ext uri="{FF2B5EF4-FFF2-40B4-BE49-F238E27FC236}">
                <a16:creationId xmlns:a16="http://schemas.microsoft.com/office/drawing/2014/main" id="{BC5FB8CC-D476-6404-F650-A8872F2693B8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3836705" y="296981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Sep 5</a:t>
            </a:r>
          </a:p>
        </p:txBody>
      </p:sp>
      <p:sp>
        <p:nvSpPr>
          <p:cNvPr id="27" name="OTLSHAPE_SLA_b00f312fc49443a7932d73b5496a9f51_Title">
            <a:extLst>
              <a:ext uri="{FF2B5EF4-FFF2-40B4-BE49-F238E27FC236}">
                <a16:creationId xmlns:a16="http://schemas.microsoft.com/office/drawing/2014/main" id="{BF690A87-85D1-5B7F-D9F2-6BDD56C64DB1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6841053" y="3632835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4</a:t>
            </a:r>
          </a:p>
        </p:txBody>
      </p:sp>
      <p:sp>
        <p:nvSpPr>
          <p:cNvPr id="28" name="OTLSHAPE_SLA_b00f312fc49443a7932d73b5496a9f51_Date">
            <a:extLst>
              <a:ext uri="{FF2B5EF4-FFF2-40B4-BE49-F238E27FC236}">
                <a16:creationId xmlns:a16="http://schemas.microsoft.com/office/drawing/2014/main" id="{E21556EB-F27E-4624-4D77-B03EF535250B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7045799" y="3844291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Oct 21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6ED724E-87F0-1B88-28BB-6D9BA0F2F1C2}"/>
              </a:ext>
            </a:extLst>
          </p:cNvPr>
          <p:cNvSpPr txBox="1"/>
          <p:nvPr/>
        </p:nvSpPr>
        <p:spPr>
          <a:xfrm rot="16200000">
            <a:off x="9505933" y="4551480"/>
            <a:ext cx="34754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Project Schedule Template</a:t>
            </a:r>
          </a:p>
        </p:txBody>
      </p:sp>
      <p:pic>
        <p:nvPicPr>
          <p:cNvPr id="50" name="Picture 49" descr="Icon&#10;&#10;Description automatically generated">
            <a:extLst>
              <a:ext uri="{FF2B5EF4-FFF2-40B4-BE49-F238E27FC236}">
                <a16:creationId xmlns:a16="http://schemas.microsoft.com/office/drawing/2014/main" id="{D1769A82-DE68-5E00-47F7-BB7EEFBE2A56}"/>
              </a:ext>
            </a:extLst>
          </p:cNvPr>
          <p:cNvPicPr>
            <a:picLocks noChangeAspect="1"/>
          </p:cNvPicPr>
          <p:nvPr/>
        </p:nvPicPr>
        <p:blipFill>
          <a:blip r:embed="rId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092808" y="1913661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525403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jNlNDk2YmE2LWY2MTktNDRhZS05ZTcyLTIzZDhmZGRlYmJkMSIsIkhlYWRlclRleHQiOiIiLCJJc0RlZmF1bHQiOnRydWUsIlN0eWxlIjp7IiRpZCI6IjQiLCJIZWFkZXJTdHlsZSI6eyIkaWQiOiI1IiwiVGV4dFN0eWxlIjp7IiRpZCI6IjYiLCJGb250U2V0dGluZ3MiOnsiJGlkIjoiNyIsIkZvbnRTaXplIjoxMSwiRm9udE5hbWUiOiJNb250c2VycmF0IEV4dHJhQm9sZCIsIklzQm9sZCI6ZmFsc2UsIklzSXRhbGljIjpmYWxzZSwiSXNVbmRlcmxpbmVkIjpmYWxzZSwiUGFyZW50U3R5bGUiOm51bGx9LCJBdXRvU2l6ZSI6MiwiRm9yZWdyb3VuZCI6eyIkaWQiOiI4IiwiQ29sb3IiOnsiJGlkIjoiO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AiLCJUb3AiOjAuMCwiTGVmdCI6MC4wLCJSaWdodCI6MC4wLCJCb3R0b20iOjAuMH0sIlBhZGRpbmciOnsiJGlkIjoiMTEiLCJUb3AiOjAuMCwiTGVmdCI6MC4wLCJSaWdodCI6MC4wLCJCb3R0b20iOjAuMH0sIkJhY2tncm91bmQiOnsiJGlkIjoiMTIiLCJDb2xvciI6eyIkaWQiOiIxMyIsIkEiOjAsIlIiOjI1NSwiRyI6MjU1LCJCIjoyNTV9fSwiSXNWaXNpYmxlIjp0cnVlLCJXaWR0aCI6MC4wLCJIZWlnaHQiOjAuMCwiQm9yZGVyU3R5bGUiOm51bGwsIlBhcmVudFN0eWxlIjpudWxsfSwiUmVjdGFuZ2xlU3R5bGUiOnsiJGlkIjoiMTQiLCJNYXJnaW4iOnsiJGlkIjoiMTUiLCJUb3AiOjAuMCwiTGVmdCI6MC4wLCJSaWdodCI6MC4wLCJCb3R0b20iOjAuMH0sIlBhZGRpbmciOnsiJGlkIjoiMTYiLCJUb3AiOjAuMCwiTGVmdCI6MC4wLCJSaWdodCI6MC4wLCJCb3R0b20iOjAuMH0sIkJhY2tncm91bmQiOnsiJGlkIjoiMTciLCJDb2xvciI6eyIkaWQiOiIxOCIsIkEiOjYzLCJSIjo2OCwiRyI6MTE0LCJCIjoxOTZ9fSwiSXNWaXNpYmxlIjp0cnVlLCJXaWR0aCI6MC4wLCJIZWlnaHQiOjAuMCwiQm9yZGVyU3R5bGUiOnsiJGlkIjoiMTkiLCJMaW5lQ29sb3IiOnsiJGlkIjoiMjAiLCIkdHlwZSI6Ik5MUkUuQ29tbW9uLkRvbS5Tb2xpZENvbG9yQnJ1c2gsIE5MUkUuQ29tbW9uIiwiQ29sb3IiOnsiJGlkIjoiMjEiLCJBIjoyNTUsIlIiOjI1NSwiRyI6MCwiQiI6MH19LCJMaW5lV2VpZ2h0IjowLjAsIkxpbmVUeXBlIjowLCJQYXJlbnRTdHlsZSI6bnVsbH0sIlBhcmVudFN0eWxlIjpudWxsfSwiTWFyZ2luIjp7IiRpZCI6IjIyIiwiVG9wIjowLjAsIkxlZnQiOjAuMCwiUmlnaHQiOjAuMCwiQm90dG9tIjowLjB9LCJQYWRkaW5nIjp7IiRpZCI6IjIzIiwiVG9wIjowLjAsIkxlZnQiOjAuMCwiUmlnaHQiOjAuMCwiQm90dG9tIjowLjB9LCJCYWNrZ3JvdW5kIjpudWxsLCJJc1Zpc2libGUiOnRydWUsIldpZHRoIjowLjAsIkhlaWdodCI6MC4wLCJCb3JkZXJTdHlsZSI6bnVsbCwiUGFyZW50U3R5bGUiOm51bGx9LCJCYWNrZ3JvdW5kU3R5bGUiOnsiJGlkIjoiMjQiLCJNYXJnaW4iOnsiJGlkIjoiMjUiLCJUb3AiOjAuMCwiTGVmdCI6MC4wLCJSaWdodCI6MC4wLCJCb3R0b20iOjAuMH0sIlBhZGRpbmciOnsiJGlkIjoiMjYiLCJUb3AiOjAuMCwiTGVmdCI6MC4wLCJSaWdodCI6MC4wLCJCb3R0b20iOjAuMH0sIkJhY2tncm91bmQiOnsiJGlkIjoiMjciLCJDb2xvciI6eyIkaWQiOiIyOCIsIkEiOjUxLCJSIjoxNjUsIkciOjE2NSwiQiI6MTY1fX0sIklzVmlzaWJsZSI6dHJ1ZSwiV2lkdGgiOjAuMCwiSGVpZ2h0IjowLjAsIkJvcmRlclN0eWxlIjp7IiRpZCI6IjI5IiwiTGluZUNvbG9yIjp7IiRpZCI6IjMwIiwiJHR5cGUiOiJOTFJFLkNvbW1vbi5Eb20uU29saWRDb2xvckJydXNoLCBOTFJFLkNvbW1vbiIsIkNvbG9yIjp7IiRpZCI6IjMxIiwiQSI6MjU1LCJSIjoyNTUsIkciOjAsIkIiOjB9fSwiTGluZVdlaWdodCI6MC4wLCJMaW5lVHlwZSI6MCwiUGFyZW50U3R5bGUiOm51bGx9LCJQYXJlbnRTdHlsZSI6bnVsbH0sIk1hcmdpbiI6eyIkaWQiOiIzMiIsIlRvcCI6MC4wLCJMZWZ0IjowLjAsIlJpZ2h0IjowLjAsIkJvdHRvbSI6MC4wfSwiUGFkZGluZyI6eyIkaWQiOiIzMyIsIlRvcCI6MC4wLCJMZWZ0IjowLjAsIlJpZ2h0IjowLjAsIkJvdHRvbSI6MC4wfSwiSXNWaXNpYmxlIjp0cnVlLCJXaWR0aCI6MC4wLCJIZWlnaHQiOjAuMCwiQm9yZGVyU3R5bGUiOm51bGwsIlBhcmVudFN0eWxlIjpudWxsfX0seyIkaWQiOiIzNCIsIl9yb3dzIjpbeyIkaWQiOiIzNSIsIl90YXNrcyI6W3siJGlkIjoiMzYiLCJfYXR0YWNoZWRNaWxlc3RvbmVzIjpbXSwiVGFza0RlZmluaXRpb24iOnsiJGlkIjoiMzciLCJHcm91cE5hbWUiOm51bGwsIlN0YXJ0RGF0ZSI6IjIwMjItMDgtMTNUMDA6MDA6MDBaIiwiRW5kRGF0ZSI6IjIwMjItMTAtMDRUMjM6NTk6MDBaIiwiUGVyY2VudGFnZUNvbXBsZXRlIjpudWxsLCJTdHlsZSI6eyIkaWQiOiIzOCIsIlNoYXBlIjo0LCJTaGFwZVRoaWNrbmVzcyI6MCwiRHVyYXRpb25Gb3JtYXQiOjAsIkluY2x1ZGVOb25Xb3JraW5nRGF5c0luRHVyYXRpb24iOmZhbHNlLCJQZXJjZW50YWdlQ29tcGxldGVTdHlsZSI6eyIkaWQiOiIzOSIsIkZvbnRTZXR0aW5ncyI6eyIkaWQiOiI0MCIsIkZvbnRTaXplIjoxMCwiRm9udE5hbWUiOiJDYWxpYnJpIiwiSXNCb2xkIjpmYWxzZSwiSXNJdGFsaWMiOmZhbHNlLCJJc1VuZGVybGluZWQiOmZhbHNlLCJQYXJlbnRTdHlsZSI6bnVsbH0sIkF1dG9TaXplIjowLCJGb3JlZ3JvdW5kIjp7IiRpZCI6IjQxIiwiQ29sb3IiOnsiJGlkIjoiNDI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QzIiwiVG9wIjowLjAsIkxlZnQiOjAuMCwiUmlnaHQiOjAuMCwiQm90dG9tIjowLjB9LCJQYWRkaW5nIjp7IiRpZCI6IjQ0IiwiVG9wIjowLjAsIkxlZnQiOjAuMCwiUmlnaHQiOjAuMCwiQm90dG9tIjowLjB9LCJCYWNrZ3JvdW5kIjp7IiRpZCI6IjQ1IiwiQ29sb3IiOnsiJGlkIjoiNDYiLCJBIjo4OSwiUiI6MCwiRyI6MCwiQiI6MH19LCJJc1Zpc2libGUiOnRydWUsIldpZHRoIjowLjAsIkhlaWdodCI6MC4wLCJCb3JkZXJTdHlsZSI6eyIkaWQiOiI0NyIsIkxpbmVDb2xvciI6bnVsbCwiTGluZVdlaWdodCI6MC4wLCJMaW5lVHlwZSI6MCwiUGFyZW50U3R5bGUiOm51bGx9LCJQYXJlbnRTdHlsZSI6bnVsbH0sIkR1cmF0aW9uU3R5bGUiOnsiJGlkIjoiNDgiLCJGb250U2V0dGluZ3MiOnsiJGlkIjoiNDkiLCJGb250U2l6ZSI6MTAsIkZvbnROYW1lIjoiQ2FsaWJyaSIsIklzQm9sZCI6ZmFsc2UsIklzSXRhbGljIjpmYWxzZSwiSXNVbmRlcmxpbmVkIjpmYWxzZSwiUGFyZW50U3R5bGUiOm51bGx9LCJBdXRvU2l6ZSI6MCwiRm9yZWdyb3VuZCI6eyIkaWQiOiI1MCIsIkNvbG9yIjp7IiRpZCI6IjU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IiLCJUb3AiOjAuMCwiTGVmdCI6MC4wLCJSaWdodCI6MC4wLCJCb3R0b20iOjAuMH0sIlBhZGRpbmciOnsiJGlkIjoiNTMiLCJUb3AiOjAuMCwiTGVmdCI6MC4wLCJSaWdodCI6MC4wLCJCb3R0b20iOjAuMH0sIkJhY2tncm91bmQiOnsiJGlkIjoiNTQiLCJDb2xvciI6eyIkcmVmIjoiNDYifX0sIklzVmlzaWJsZSI6dHJ1ZSwiV2lkdGgiOjAuMCwiSGVpZ2h0IjowLjAsIkJvcmRlclN0eWxlIjp7IiRpZCI6IjU1IiwiTGluZUNvbG9yIjpudWxsLCJMaW5lV2VpZ2h0IjowLjAsIkxpbmVUeXBlIjowLCJQYXJlbnRTdHlsZSI6bnVsbH0sIlBhcmVudFN0eWxlIjpudWxsfSwiSG9yaXpvbnRhbENvbm5lY3RvclN0eWxlIjp7IiRpZCI6IjU2IiwiTGluZUNvbG9yIjp7IiRpZCI6IjU3IiwiJHR5cGUiOiJOTFJFLkNvbW1vbi5Eb20uU29saWRDb2xvckJydXNoLCBOTFJFLkNvbW1vbiIsIkNvbG9yIjp7IiRpZCI6IjU4IiwiQSI6MjU1LCJSIjoyMDQsIkciOjIwNCwiQiI6MjA0fX0sIkxpbmVXZWlnaHQiOjEuMCwiTGluZVR5cGUiOjAsIlBhcmVudFN0eWxlIjpudWxsfSwiVmVydGljYWxDb25uZWN0b3JTdHlsZSI6eyIkaWQiOiI1OSIsIkxpbmVDb2xvciI6eyIkaWQiOiI2MCIsIiR0eXBlIjoiTkxSRS5Db21tb24uRG9tLlNvbGlkQ29sb3JCcnVzaCwgTkxSRS5Db21tb24iLCJDb2xvciI6eyIkaWQiOiI2MSIsIkEiOjI1NSwiUiI6MjA0LCJHIjoyMDQsIkIiOjIwNH19LCJMaW5lV2VpZ2h0IjowLjAsIkxpbmVUeXBlIjowLCJQYXJlbnRTdHlsZSI6bnVsbH0sIk1hcmdpbiI6bnVsbCwiU3RhcnREYXRlUG9zaXRpb24iOjAsIkVuZERhdGVQb3NpdGlvbiI6MCwiRGF0ZUlzVmlzaWJsZSI6dHJ1ZSwiVGl0bGVQb3NpdGlvbiI6MiwiRHVyYXRpb25Qb3NpdGlvbiI6NiwiUGVyY2VudGFnZUNvbXBsZXRlZFBvc2l0aW9uIjo2LCJTcGFjaW5nIjozLCJJc0JlbG93VGltZWJhbmQiOnRydWUsIlBlcmNlbnRhZ2VDb21wbGV0ZVNoYXBlT3BhY2l0eSI6MzUsIlNoYXBlU3R5bGUiOnsiJGlkIjoiNjIiLCJNYXJnaW4iOnsiJGlkIjoiNjMiLCJUb3AiOjAuMCwiTGVmdCI6NC4wLCJSaWdodCI6NC4wLCJCb3R0b20iOjAuMH0sIlBhZGRpbmciOnsiJGlkIjoiNjQiLCJUb3AiOjAuMCwiTGVmdCI6MC4wLCJSaWdodCI6MC4wLCJCb3R0b20iOjAuMH0sIkJhY2tncm91bmQiOnsiJGlkIjoiNjUiLCJDb2xvciI6eyIkaWQiOiI2NiIsIkEiOjI1NSwiUiI6MywiRyI6NCwiQiI6OTR9fSwiSXNWaXNpYmxlIjp0cnVlLCJXaWR0aCI6MjU5LjAsIkhlaWdodCI6MTAuMCwiQm9yZGVyU3R5bGUiOnsiJGlkIjoiNjciLCJMaW5lQ29sb3IiOnsiJGlkIjoiNjgiLCIkdHlwZSI6Ik5MUkUuQ29tbW9uLkRvbS5Tb2xpZENvbG9yQnJ1c2gsIE5MUkUuQ29tbW9uIiwiQ29sb3IiOnsiJGlkIjoiNjkiLCJBIjoyNTUsIlIiOjI1NSwiRyI6MjU1LCJCIjoyNTV9fSwiTGluZVdlaWdodCI6MS4zMzMzMzMzNywiTGluZVR5cGUiOjAsIlBhcmVudFN0eWxlIjpudWxsfSwiUGFyZW50U3R5bGUiOm51bGx9LCJUaXRsZVN0eWxlIjp7IiRpZCI6IjcwIiwiRm9udFNldHRpbmdzIjp7IiRpZCI6IjcxIiwiRm9udFNpemUiOjEyLCJGb250TmFtZSI6IkNhbGlicmkiLCJJc0JvbGQiOnRydWUsIklzSXRhbGljIjpmYWxzZSwiSXNVbmRlcmxpbmVkIjpmYWxzZSwiUGFyZW50U3R5bGUiOm51bGx9LCJBdXRvU2l6ZSI6MCwiRm9yZWdyb3VuZCI6eyIkaWQiOiI3MiIsIkNvbG9yIjp7IiRpZCI6Ijcz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c0IiwiVG9wIjowLjAsIkxlZnQiOjAuMCwiUmlnaHQiOjAuMCwiQm90dG9tIjowLjB9LCJQYWRkaW5nIjp7IiRpZCI6Ijc1IiwiVG9wIjowLjAsIkxlZnQiOjAuMCwiUmlnaHQiOjAuMCwiQm90dG9tIjowLjB9LCJCYWNrZ3JvdW5kIjp7IiRpZCI6Ijc2IiwiQ29sb3IiOnsiJGlkIjoiNzciLCJBIjowLCJSIjoyNTUsIkciOjI1NSwiQiI6MjU1fX0sIklzVmlzaWJsZSI6dHJ1ZSwiV2lkdGgiOjAuMCwiSGVpZ2h0IjowLjAsIkJvcmRlclN0eWxlIjp7IiRpZCI6Ijc4IiwiTGluZUNvbG9yIjpudWxsLCJMaW5lV2VpZ2h0IjowLjAsIkxpbmVUeXBlIjowLCJQYXJlbnRTdHlsZSI6bnVsbH0sIlBhcmVudFN0eWxlIjpudWxsfSwiRGF0ZVN0eWxlIjp7IiRpZCI6Ijc5IiwiRm9udFNldHRpbmdzIjp7IiRpZCI6IjgwIiwiRm9udFNpemUiOjEwLCJGb250TmFtZSI6IkNhbGlicmkiLCJJc0JvbGQiOmZhbHNlLCJJc0l0YWxpYyI6ZmFsc2UsIklzVW5kZXJsaW5lZCI6ZmFsc2UsIlBhcmVudFN0eWxlIjpudWxsfSwiQXV0b1NpemUiOjAsIkZvcmVncm91bmQiOnsiJGlkIjoiODEiLCJDb2xvciI6eyIkaWQiOiI4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MiLCJUb3AiOjAuMCwiTGVmdCI6MC4wLCJSaWdodCI6MC4wLCJCb3R0b20iOjAuMH0sIlBhZGRpbmciOnsiJGlkIjoiODQiLCJUb3AiOjAuMCwiTGVmdCI6MC4wLCJSaWdodCI6MC4wLCJCb3R0b20iOjAuMH0sIkJhY2tncm91bmQiOnsiJGlkIjoiODUiLCJDb2xvciI6eyIkaWQiOiI4NiIsIkEiOjAsIlIiOjI1NSwiRyI6MjU1LCJCIjoyNTV9fSwiSXNWaXNpYmxlIjp0cnVlLCJXaWR0aCI6MC4wLCJIZWlnaHQiOjAuMCwiQm9yZGVyU3R5bGUiOnsiJGlkIjoiODciLCJMaW5lQ29sb3IiOm51bGwsIkxpbmVXZWlnaHQiOjAuMCwiTGluZVR5cGUiOjAsIlBhcmVudFN0eWxlIjpudWxsfSwiUGFyZW50U3R5bGUiOm51bGx9LCJEYXRlRm9ybWF0Ijp7IiRpZCI6Ijg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5IiwiRm9ybWF0IjowLCJJc1Zpc2libGUiOmZhbHNlLCJMYXN0S25vd25WaXNpYmlsaXR5U3RhdGUiOmZhbHNlfSwiSXNWaXNpYmxlIjp0cnVlLCJQYXJlbnRTdHlsZSI6bnVsbH0sIkluZGV4IjozLCJTbWFydER1cmF0aW9uQWN0aXZhdGVkIjpmYWxzZSwiRGF0ZUZvcm1hdCI6eyIkcmVmIjoiODgifSwiV2Vla051bWJlcmluZyI6eyIkaWQiOiI5MCIsIkZvcm1hdCI6MCwiSXNWaXNpYmxlIjpmYWxzZSwiTGFzdEtub3duVmlzaWJpbGl0eVN0YXRlIjpmYWxzZX0sIklkIjoiZDU4NjU2YzYtMmJjMy00ZDA2LWJjNzEtYTQxY2IzMGJiODA4IiwiSW1wb3J0SWQiOiI5IiwiVGl0bGUiOiJUYXNrIDEgSGVyZSIsIk5vdGUiOm51bGwsIkh5cGVybGluayI6eyIkaWQiOiI5MSIsIkFkZHJlc3MiOm51bGwsIlN1YkFkZHJlc3MiOm51bGx9LCJJc0NoYW5nZWQiOmZhbHNlLCJJc05ldyI6ZmFsc2V9fV0sIl9taWxlc3RvbmVzIjpbXSwiSWQiOiIwMDAwMDAwMC0wMDAwLTAwMDAtMDAwMC0wMDAwMDAwMDAwMDAiLCJJc1NpbmdsZUl0ZW1Sb3ciOnRydWV9LHsiJGlkIjoiOTIiLCJfdGFza3MiOltdLCJfbWlsZXN0b25lcyI6W3siJGlkIjoiOTMiLCJJZCI6IjRjNjUwNDY3LTZmMjktNDlhZS1iOTNhLTYxYWFkMTNjMzBmMyIsIkluZGV4Ijo0LCJHcm91cElkIjpudWxsLCJUaXRsZSI6Ik1pbGVzdG9uZSAzIiwiRGF0ZVRpbWUiOiIyMDIyLTEwLTA0VDIzOjU5OjAwIiwiUGVyY2VudGFnZUNvbXBsZXRlIjpudWxsLCJOb3RlIjpudWxsLCJTdHlsZSI6eyIkaWQiOiI5NCIsIlRpdGxlUG9zaXRpb24iOiJBYm92ZSIsIkRhdGVQb3NpdGlvbiI6IkFib3ZlIiwiU2hhcGVUeXBlIjo1LCJTaGFwZVNpemUiOjAsIlNoYXBlU3R5bGUiOnsiJGlkIjoiOTUiLCJNYXJnaW4iOnsiJGlkIjoiOTYiLCJUb3AiOjAuMCwiTGVmdCI6MC4wLCJSaWdodCI6MC4wLCJCb3R0b20iOjAuMH0sIlBhZGRpbmciOnsiJGlkIjoiOTciLCJUb3AiOjAuMCwiTGVmdCI6MC4wLCJSaWdodCI6MC4wLCJCb3R0b20iOjAuMH0sIkJhY2tncm91bmQiOnsiJGlkIjoiOTgiLCJDb2xvciI6eyIkaWQiOiI5OSIsIkEiOjI1NSwiUiI6MywiRyI6NCwiQiI6OTR9fSwiSXNWaXNpYmxlIjp0cnVlLCJXaWR0aCI6MTIuMCwiSGVpZ2h0IjoxNC4wLCJCb3JkZXJTdHlsZSI6eyIkaWQiOiIxMDAiLCJMaW5lQ29sb3IiOnsiJGlkIjoiMTAxIiwiJHR5cGUiOiJOTFJFLkNvbW1vbi5Eb20uU29saWRDb2xvckJydXNoLCBOTFJFLkNvbW1vbiIsIkNvbG9yIjp7IiRpZCI6IjEwMiIsIkEiOjI1NSwiUiI6MjU1LCJHIjoyNTUsIkIiOjI1NX19LCJMaW5lV2VpZ2h0IjoxLjMzMzMzMzM3LCJMaW5lVHlwZSI6MCwiUGFyZW50U3R5bGUiOm51bGx9LCJQYXJlbnRTdHlsZSI6bnVsbH0sIlRpdGxlU3R5bGUiOnsiJGlkIjoiMTAzIiwiRm9udFNldHRpbmdzIjp7IiRpZCI6IjEwNCIsIkZvbnRTaXplIjoxMiwiRm9udE5hbWUiOiJDYWxpYnJpIiwiSXNCb2xkIjp0cnVlLCJJc0l0YWxpYyI6ZmFsc2UsIklzVW5kZXJsaW5lZCI6ZmFsc2UsIlBhcmVudFN0eWxlIjpudWxsfSwiQXV0b1NpemUiOjAsIkZvcmVncm91bmQiOnsiJGlkIjoiMTA1IiwiQ29sb3IiOnsiJGlkIjoiMTA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wNyIsIlRvcCI6MC4wLCJMZWZ0IjowLjAsIlJpZ2h0IjowLjAsIkJvdHRvbSI6MC4wfSwiUGFkZGluZyI6eyIkaWQiOiIxMDgiLCJUb3AiOjAuMCwiTGVmdCI6MC4wLCJSaWdodCI6MC4wLCJCb3R0b20iOjAuMH0sIkJhY2tncm91bmQiOnsiJGlkIjoiMTA5IiwiQ29sb3IiOnsiJGlkIjoiMTEwIiwiQSI6MCwiUiI6MjU1LCJHIjoyNTUsIkIiOjI1NX19LCJJc1Zpc2libGUiOnRydWUsIldpZHRoIjowLjAsIkhlaWdodCI6MC4wLCJCb3JkZXJTdHlsZSI6bnVsbCwiUGFyZW50U3R5bGUiOm51bGx9LCJEYXRlU3R5bGUiOnsiJGlkIjoiMTExIiwiRm9udFNldHRpbmdzIjp7IiRpZCI6IjExMiIsIkZvbnRTaXplIjoxMCwiRm9udE5hbWUiOiJDYWxpYnJpIiwiSXNCb2xkIjpmYWxzZSwiSXNJdGFsaWMiOmZhbHNlLCJJc1VuZGVybGluZWQiOmZhbHNlLCJQYXJlbnRTdHlsZSI6bnVsbH0sIkF1dG9TaXplIjowLCJGb3JlZ3JvdW5kIjp7IiRpZCI6IjExMyIsIkNvbG9yIjp7IiRpZCI6IjExN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E1IiwiVG9wIjowLjAsIkxlZnQiOjAuMCwiUmlnaHQiOjAuMCwiQm90dG9tIjowLjB9LCJQYWRkaW5nIjp7IiRpZCI6IjExNiIsIlRvcCI6MC4wLCJMZWZ0IjowLjAsIlJpZ2h0IjowLjAsIkJvdHRvbSI6MC4wfSwiQmFja2dyb3VuZCI6eyIkaWQiOiIxMTciLCJDb2xvciI6eyIkaWQiOiIxMTgiLCJBIjowLCJSIjoyNTUsIkciOjI1NSwiQiI6MjU1fX0sIklzVmlzaWJsZSI6dHJ1ZSwiV2lkdGgiOjAuMCwiSGVpZ2h0IjowLjAsIkJvcmRlclN0eWxlIjpudWxsLCJQYXJlbnRTdHlsZSI6bnVsbH0sIkRhdGVGb3JtYXQiOnsiJGlkIjoiMTE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MCIsIkZvcm1hdCI6MCwiSXNWaXNpYmxlIjpmYWxzZSwiTGFzdEtub3duVmlzaWJpbGl0eVN0YXRlIjpmYWxzZX0sIklzVmlzaWJsZSI6dHJ1ZSwiUGFyZW50U3R5bGUiOm51bGx9LCJIeXBlcmxpbmsiOm51bGwsIkltcG9ydElkIjoiMyJ9LHsiJGlkIjoiMTIxIiwiSWQiOiI2NDhiNzEzYS1kZjNkLTRmM2YtYmM0My1mYjMwZWJjODI1ZmQiLCJJbmRleCI6NSwiR3JvdXBJZCI6bnVsbCwiVGl0bGUiOiJNaWxlc3RvbmUgMSIsIkRhdGVUaW1lIjoiMjAyMi0wOC0xM1QyMzo1OTowMCIsIlBlcmNlbnRhZ2VDb21wbGV0ZSI6bnVsbCwiTm90ZSI6bnVsbCwiU3R5bGUiOnsiJGlkIjoiMTIyIiwiVGl0bGVQb3NpdGlvbiI6IkFib3ZlIiwiRGF0ZVBvc2l0aW9uIjoiQWJvdmUiLCJTaGFwZVR5cGUiOjUsIlNoYXBlU2l6ZSI6MCwiU2hhcGVTdHlsZSI6eyIkaWQiOiIxMjMiLCJNYXJnaW4iOnsiJGlkIjoiMTI0IiwiVG9wIjowLjAsIkxlZnQiOjAuMCwiUmlnaHQiOjAuMCwiQm90dG9tIjowLjB9LCJQYWRkaW5nIjp7IiRpZCI6IjEyNSIsIlRvcCI6MC4wLCJMZWZ0IjowLjAsIlJpZ2h0IjowLjAsIkJvdHRvbSI6MC4wfSwiQmFja2dyb3VuZCI6eyIkaWQiOiIxMjYiLCJDb2xvciI6eyIkaWQiOiIxMjciLCJBIjoyNTUsIlIiOjMsIkciOjQsIkIiOjk0fX0sIklzVmlzaWJsZSI6dHJ1ZSwiV2lkdGgiOjEyLjAsIkhlaWdodCI6MTQuMCwiQm9yZGVyU3R5bGUiOnsiJGlkIjoiMTI4IiwiTGluZUNvbG9yIjp7IiRpZCI6IjEyOSIsIiR0eXBlIjoiTkxSRS5Db21tb24uRG9tLlNvbGlkQ29sb3JCcnVzaCwgTkxSRS5Db21tb24iLCJDb2xvciI6eyIkaWQiOiIxMzAiLCJBIjoyNTUsIlIiOjI1NSwiRyI6MjU1LCJCIjoyNTV9fSwiTGluZVdlaWdodCI6MS4zMzMzMzMzNywiTGluZVR5cGUiOjAsIlBhcmVudFN0eWxlIjpudWxsfSwiUGFyZW50U3R5bGUiOm51bGx9LCJUaXRsZVN0eWxlIjp7IiRpZCI6IjEzMSIsIkZvbnRTZXR0aW5ncyI6eyIkaWQiOiIxMzIiLCJGb250U2l6ZSI6MTIsIkZvbnROYW1lIjoiQ2FsaWJyaSIsIklzQm9sZCI6dHJ1ZSwiSXNJdGFsaWMiOmZhbHNlLCJJc1VuZGVybGluZWQiOmZhbHNlLCJQYXJlbnRTdHlsZSI6bnVsbH0sIkF1dG9TaXplIjowLCJGb3JlZ3JvdW5kIjp7IiRpZCI6IjEzMyIsIkNvbG9yIjp7IiRpZCI6IjEz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zUiLCJUb3AiOjAuMCwiTGVmdCI6MC4wLCJSaWdodCI6MC4wLCJCb3R0b20iOjAuMH0sIlBhZGRpbmciOnsiJGlkIjoiMTM2IiwiVG9wIjowLjAsIkxlZnQiOjAuMCwiUmlnaHQiOjAuMCwiQm90dG9tIjowLjB9LCJCYWNrZ3JvdW5kIjp7IiRpZCI6IjEzNyIsIkNvbG9yIjp7IiRpZCI6IjEzOCIsIkEiOjAsIlIiOjI1NSwiRyI6MjU1LCJCIjoyNTV9fSwiSXNWaXNpYmxlIjp0cnVlLCJXaWR0aCI6MC4wLCJIZWlnaHQiOjAuMCwiQm9yZGVyU3R5bGUiOm51bGwsIlBhcmVudFN0eWxlIjpudWxsfSwiRGF0ZVN0eWxlIjp7IiRpZCI6IjEzOSIsIkZvbnRTZXR0aW5ncyI6eyIkaWQiOiIxNDAiLCJGb250U2l6ZSI6MTAsIkZvbnROYW1lIjoiQ2FsaWJyaSIsIklzQm9sZCI6ZmFsc2UsIklzSXRhbGljIjpmYWxzZSwiSXNVbmRlcmxpbmVkIjpmYWxzZSwiUGFyZW50U3R5bGUiOm51bGx9LCJBdXRvU2l6ZSI6MCwiRm9yZWdyb3VuZCI6eyIkaWQiOiIxNDEiLCJDb2xvciI6eyIkaWQiOiIxNDI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0MyIsIlRvcCI6MC4wLCJMZWZ0IjowLjAsIlJpZ2h0IjowLjAsIkJvdHRvbSI6MC4wfSwiUGFkZGluZyI6eyIkaWQiOiIxNDQiLCJUb3AiOjAuMCwiTGVmdCI6MC4wLCJSaWdodCI6MC4wLCJCb3R0b20iOjAuMH0sIkJhY2tncm91bmQiOnsiJGlkIjoiMTQ1IiwiQ29sb3IiOnsiJGlkIjoiMTQ2IiwiQSI6MCwiUiI6MjU1LCJHIjoyNTUsIkIiOjI1NX19LCJJc1Zpc2libGUiOnRydWUsIldpZHRoIjowLjAsIkhlaWdodCI6MC4wLCJCb3JkZXJTdHlsZSI6bnVsbCwiUGFyZW50U3R5bGUiOm51bGx9LCJEYXRlRm9ybWF0Ijp7IiRpZCI6IjE0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giLCJGb3JtYXQiOjAsIklzVmlzaWJsZSI6ZmFsc2UsIkxhc3RLbm93blZpc2liaWxpdHlTdGF0ZSI6ZmFsc2V9LCJJc1Zpc2libGUiOnRydWUsIlBhcmVudFN0eWxlIjpudWxsfSwiSHlwZXJsaW5rIjpudWxsLCJJbXBvcnRJZCI6IjEifV0sIklkIjoiOWRmNjM0YjMtNDVjNS00OWQ4LWFhOTgtZjZiZmY5ZWFjM2EzIiwiSXNTaW5nbGVJdGVtUm93IjpmYWxzZX1dLCJJbmRleCI6MCwiSWQiOiJhODRlMDZlYi1mYTAxLTQ2OWUtOGJhMC1jMTFkYjVhOGJjY2UiLCJIZWFkZXJUZXh0IjoiVGVhbSAxIiwiSXNEZWZhdWx0IjpmYWxzZSwiU3R5bGUiOnsiJGlkIjoiMTQ5IiwiSGVhZGVyU3R5bGUiOnsiJGlkIjoiMTUwIiwiVGV4dFN0eWxlIjp7IiRpZCI6IjE1MSIsIkZvbnRTZXR0aW5ncyI6eyIkaWQiOiIxNTIiLCJGb250U2l6ZSI6MTIsIkZvbnROYW1lIjoiQ2FsaWJyaSIsIklzQm9sZCI6ZmFsc2UsIklzSXRhbGljIjpmYWxzZSwiSXNVbmRlcmxpbmVkIjpmYWxzZSwiUGFyZW50U3R5bGUiOm51bGx9LCJBdXRvU2l6ZSI6MiwiRm9yZWdyb3VuZCI6eyIkaWQiOiIxNTMiLCJDb2xvciI6eyIkaWQiOiIxNTQiLCJBIjoyNTUsIlIiOjAsIkciOjAsIkIiOjB9fSwiTWF4V2lkdGgiOjUxLjg1MzY1ODUzNjU4NTMyOCwiTWF4SGVpZ2h0IjoiSW5maW5pdHkiLCJTbWFydEZvcmVncm91bmRJc0FjdGl2ZSI6ZmFsc2UsIkhvcml6b250YWxBbGlnbm1lbnQiOjAsIlZlcnRpY2FsQWxpZ25tZW50IjowLCJTbWFydEZvcmVncm91bmQiOm51bGwsIkJhY2tncm91bmRGaWxsVHlwZSI6MCwiTWFyZ2luIjp7IiRpZCI6IjE1NSIsIlRvcCI6MC4wLCJMZWZ0IjowLjAsIlJpZ2h0IjowLjAsIkJvdHRvbSI6MC4wfSwiUGFkZGluZyI6eyIkaWQiOiIxNTYiLCJUb3AiOjAuMCwiTGVmdCI6MC4wLCJSaWdodCI6MC4wLCJCb3R0b20iOjAuMH0sIkJhY2tncm91bmQiOnsiJGlkIjoiMTU3IiwiQ29sb3IiOnsiJGlkIjoiMTU4IiwiQSI6MCwiUiI6MjU1LCJHIjoyNTUsIkIiOjI1NX19LCJJc1Zpc2libGUiOnRydWUsIldpZHRoIjowLjAsIkhlaWdodCI6MC4wLCJCb3JkZXJTdHlsZSI6bnVsbCwiUGFyZW50U3R5bGUiOm51bGx9LCJSZWN0YW5nbGVTdHlsZSI6eyIkaWQiOiIxNTkiLCJNYXJnaW4iOnsiJGlkIjoiMTYwIiwiVG9wIjowLjAsIkxlZnQiOjAuMCwiUmlnaHQiOjAuMCwiQm90dG9tIjowLjB9LCJQYWRkaW5nIjp7IiRpZCI6IjE2MSIsIlRvcCI6MC4wLCJMZWZ0IjowLjAsIlJpZ2h0IjowLjAsIkJvdHRvbSI6MC4wfSwiQmFja2dyb3VuZCI6eyIkaWQiOiIxNjIiLCJDb2xvciI6eyIkaWQiOiIxNjMiLCJBIjo2MywiUiI6MCwiRyI6MTgwLCJCIjoyMTZ9fSwiSXNWaXNpYmxlIjp0cnVlLCJXaWR0aCI6MC4wLCJIZWlnaHQiOjAuMCwiQm9yZGVyU3R5bGUiOnsiJGlkIjoiMTY0IiwiTGluZUNvbG9yIjp7IiRpZCI6IjE2NSIsIiR0eXBlIjoiTkxSRS5Db21tb24uRG9tLlNvbGlkQ29sb3JCcnVzaCwgTkxSRS5Db21tb24iLCJDb2xvciI6eyIkaWQiOiIxNjYiLCJBIjoyNTUsIlIiOjI1NSwiRyI6MCwiQiI6MH19LCJMaW5lV2VpZ2h0IjowLjAsIkxpbmVUeXBlIjowLCJQYXJlbnRTdHlsZSI6bnVsbH0sIlBhcmVudFN0eWxlIjpudWxsfSwiTWFyZ2luIjp7IiRpZCI6IjE2NyIsIlRvcCI6MC4wLCJMZWZ0IjowLjAsIlJpZ2h0IjowLjAsIkJvdHRvbSI6MC4wfSwiUGFkZGluZyI6eyIkaWQiOiIxNjgiLCJUb3AiOjAuMCwiTGVmdCI6MC4wLCJSaWdodCI6MC4wLCJCb3R0b20iOjAuMH0sIkJhY2tncm91bmQiOm51bGwsIklzVmlzaWJsZSI6dHJ1ZSwiV2lkdGgiOjAuMCwiSGVpZ2h0IjowLjAsIkJvcmRlclN0eWxlIjpudWxsLCJQYXJlbnRTdHlsZSI6bnVsbH0sIkJhY2tncm91bmRTdHlsZSI6eyIkaWQiOiIxNjkiLCJNYXJnaW4iOnsiJGlkIjoiMTcwIiwiVG9wIjowLjAsIkxlZnQiOjAuMCwiUmlnaHQiOjAuMCwiQm90dG9tIjowLjB9LCJQYWRkaW5nIjp7IiRpZCI6IjE3MSIsIlRvcCI6MC4wLCJMZWZ0IjowLjAsIlJpZ2h0IjowLjAsIkJvdHRvbSI6MC4wfSwiQmFja2dyb3VuZCI6eyIkaWQiOiIxNzIiLCJDb2xvciI6eyIkaWQiOiIxNzMiLCJBIjo1MSwiUiI6MCwiRyI6MTgwLCJCIjoyMTZ9fSwiSXNWaXNpYmxlIjp0cnVlLCJXaWR0aCI6MC4wLCJIZWlnaHQiOjAuMCwiQm9yZGVyU3R5bGUiOnsiJGlkIjoiMTc0IiwiTGluZUNvbG9yIjp7IiRpZCI6IjE3NSIsIiR0eXBlIjoiTkxSRS5Db21tb24uRG9tLlNvbGlkQ29sb3JCcnVzaCwgTkxSRS5Db21tb24iLCJDb2xvciI6eyIkaWQiOiIxNzYiLCJBIjoyNTUsIlIiOjAsIkciOjE4MCwiQiI6MjE2fX0sIkxpbmVXZWlnaHQiOjAuMCwiTGluZVR5cGUiOjAsIlBhcmVudFN0eWxlIjpudWxsfSwiUGFyZW50U3R5bGUiOm51bGx9LCJNYXJnaW4iOnsiJGlkIjoiMTc3IiwiVG9wIjowLjAsIkxlZnQiOjAuMCwiUmlnaHQiOjAuMCwiQm90dG9tIjowLjB9LCJQYWRkaW5nIjp7IiRpZCI6IjE3OCIsIlRvcCI6MC4wLCJMZWZ0IjowLjAsIlJpZ2h0IjowLjAsIkJvdHRvbSI6MC4wfSwiSXNWaXNpYmxlIjp0cnVlLCJXaWR0aCI6MC4wLCJIZWlnaHQiOjAuMCwiQm9yZGVyU3R5bGUiOm51bGwsIlBhcmVudFN0eWxlIjpudWxsfX0seyIkaWQiOiIxNzkiLCJfcm93cyI6W3siJGlkIjoiMTgwIiwiX3Rhc2tzIjpbeyIkaWQiOiIxODEiLCJfYXR0YWNoZWRNaWxlc3RvbmVzIjpbeyIkaWQiOiIxODIiLCJEYXRlIjoiMjAyMi0wOS0wNVQyMzo1OTowMCIsIlN0eWxlIjp7IiRpZCI6IjE4MyIsIlNoYXBlIjoxLCJDb25uZWN0b3JNYXJnaW4iOnsiJGlkIjoiMTg0IiwiVG9wIjowLjAsIkxlZnQiOjIuMCwiUmlnaHQiOjIuMCwiQm90dG9tIjowLjB9LCJDb25uZWN0b3JTdHlsZSI6eyIkaWQiOiIxODUiLCJMaW5lQ29sb3IiOnsiJGlkIjoiMTg2IiwiJHR5cGUiOiJOTFJFLkNvbW1vbi5Eb20uU29saWRDb2xvckJydXNoLCBOTFJFLkNvbW1vbiIsIkNvbG9yIjp7IiRpZCI6IjE4NyIsIkEiOjEyNywiUiI6MjE0LCJHIjo0MCwiQiI6NDB9fSwiTGluZVdlaWdodCI6MS4wLCJMaW5lVHlwZSI6MCwiUGFyZW50U3R5bGUiOm51bGx9LCJJc0JlbG93VGltZWJhbmQiOnRydWUsIlBvc2l0aW9uT25UYXNrIjozLCJIaWRlRGF0ZSI6ZmFsc2UsIlNoYXBlU2l6ZSI6MSwiU3BhY2luZyI6Mi4wLCJQYWRkaW5nIjp7IiRpZCI6IjE4OCIsIlRvcCI6Ny4wLCJMZWZ0IjozLjAsIlJpZ2h0IjowLjAsIkJvdHRvbSI6Mi4wfSwiU2hhcGVTdHlsZSI6eyIkaWQiOiIxODkiLCJNYXJnaW4iOnsiJGlkIjoiMTkwIiwiVG9wIjowLjAsIkxlZnQiOjAuMCwiUmlnaHQiOjAuMCwiQm90dG9tIjowLjB9LCJQYWRkaW5nIjp7IiRpZCI6IjE5MSIsIlRvcCI6MC4wLCJMZWZ0IjowLjAsIlJpZ2h0IjowLjAsIkJvdHRvbSI6MC4wfSwiQmFja2dyb3VuZCI6eyIkaWQiOiIxOTIiLCJDb2xvciI6eyIkaWQiOiIxOTMiLCJBIjoyNTUsIlIiOjIxNCwiRyI6NDAsIkIiOjQwfX0sIklzVmlzaWJsZSI6dHJ1ZSwiV2lkdGgiOjE4LjAsIkhlaWdodCI6MjAuMCwiQm9yZGVyU3R5bGUiOnsiJGlkIjoiMTk0IiwiTGluZUNvbG9yIjp7IiRpZCI6IjE5NSIsIiR0eXBlIjoiTkxSRS5Db21tb24uRG9tLlNvbGlkQ29sb3JCcnVzaCwgTkxSRS5Db21tb24iLCJDb2xvciI6eyIkaWQiOiIxOTYiLCJBIjoyNTUsIlIiOjI1NSwiRyI6MjU1LCJCIjoyNTV9fSwiTGluZVdlaWdodCI6MS4zMzMzMzMzNywiTGluZVR5cGUiOjAsIlBhcmVudFN0eWxlIjpudWxsfSwiUGFyZW50U3R5bGUiOm51bGx9LCJUaXRsZVN0eWxlIjp7IiRpZCI6IjE5NyIsIkZvbnRTZXR0aW5ncyI6eyIkaWQiOiIxOTgiLCJGb250U2l6ZSI6MTIsIkZvbnROYW1lIjoiQ2FsaWJyaSIsIklzQm9sZCI6dHJ1ZSwiSXNJdGFsaWMiOmZhbHNlLCJJc1VuZGVybGluZWQiOmZhbHNlLCJQYXJlbnRTdHlsZSI6bnVsbH0sIkF1dG9TaXplIjowLCJGb3JlZ3JvdW5kIjp7IiRpZCI6IjE5OSIsIkNvbG9yIjp7IiRpZCI6IjIw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DEiLCJUb3AiOjAuMCwiTGVmdCI6MC4wLCJSaWdodCI6MC4wLCJCb3R0b20iOjAuMH0sIlBhZGRpbmciOnsiJGlkIjoiMjAyIiwiVG9wIjowLjAsIkxlZnQiOjAuMCwiUmlnaHQiOjAuMCwiQm90dG9tIjowLjB9LCJCYWNrZ3JvdW5kIjp7IiRpZCI6IjIwMyIsIkNvbG9yIjp7IiRpZCI6IjIwNCIsIkEiOjAsIlIiOjI1NSwiRyI6MjU1LCJCIjoyNTV9fSwiSXNWaXNpYmxlIjp0cnVlLCJXaWR0aCI6MC4wLCJIZWlnaHQiOjAuMCwiQm9yZGVyU3R5bGUiOnsiJGlkIjoiMjA1IiwiTGluZUNvbG9yIjpudWxsLCJMaW5lV2VpZ2h0IjowLjAsIkxpbmVUeXBlIjowLCJQYXJlbnRTdHlsZSI6bnVsbH0sIlBhcmVudFN0eWxlIjpudWxsfSwiRGF0ZVN0eWxlIjp7IiRpZCI6IjIwNiIsIkZvbnRTZXR0aW5ncyI6eyIkaWQiOiIyMDciLCJGb250U2l6ZSI6MTAsIkZvbnROYW1lIjoiQ2FsaWJyaSIsIklzQm9sZCI6ZmFsc2UsIklzSXRhbGljIjpmYWxzZSwiSXNVbmRlcmxpbmVkIjpmYWxzZSwiUGFyZW50U3R5bGUiOm51bGx9LCJBdXRvU2l6ZSI6MCwiRm9yZWdyb3VuZCI6eyIkaWQiOiIyMDgiLCJDb2xvciI6eyIkaWQiOiIyMD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IxMCIsIlRvcCI6MC4wLCJMZWZ0IjowLjAsIlJpZ2h0IjowLjAsIkJvdHRvbSI6MC4wfSwiUGFkZGluZyI6eyIkaWQiOiIyMTEiLCJUb3AiOjAuMCwiTGVmdCI6MC4wLCJSaWdodCI6MC4wLCJCb3R0b20iOjAuMH0sIkJhY2tncm91bmQiOnsiJGlkIjoiMjEyIiwiQ29sb3IiOnsiJGlkIjoiMjEzIiwiQSI6MCwiUiI6MjU1LCJHIjoyNTUsIkIiOjI1NX19LCJJc1Zpc2libGUiOnRydWUsIldpZHRoIjowLjAsIkhlaWdodCI6MC4wLCJCb3JkZXJTdHlsZSI6eyIkaWQiOiIyMTQiLCJMaW5lQ29sb3IiOm51bGwsIkxpbmVXZWlnaHQiOjAuMCwiTGluZVR5cGUiOjAsIlBhcmVudFN0eWxlIjpudWxsfSwiUGFyZW50U3R5bGUiOm51bGx9LCJEYXRlRm9ybWF0Ijp7IiRpZCI6IjIx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YiLCJGb3JtYXQiOjAsIklzVmlzaWJsZSI6ZmFsc2UsIkxhc3RLbm93blZpc2liaWxpdHlTdGF0ZSI6ZmFsc2V9LCJJc1Zpc2libGUiOnRydWUsIlBhcmVudFN0eWxlIjpudWxsfSwiSW5kZXgiOjcsIlBlcmNlbnRhZ2VDb21wbGV0ZSI6bnVsbCwiUG9zaXRpb24iOnsiUmF0aW8iOjAuMCwiSXNDdXN0b20iOmZhbHNlfSwiRGF0ZUZvcm1hdCI6eyIkcmVmIjoiMjE1In0sIldlZWtOdW1iZXJpbmciOnsiJGlkIjoiMjE3IiwiRm9ybWF0IjowLCJJc1Zpc2libGUiOmZhbHNlLCJMYXN0S25vd25WaXNpYmlsaXR5U3RhdGUiOmZhbHNlfSwiUmVsYXRlZFRhc2tJZCI6ImFmZmVjMTJmLTRlOGQtNGE2ZS1hOGVjLWUzOWZjNzY4NzMxYSIsIklkIjoiNzI5NWEzOTQtNzFlZi00NjBhLTg1MjUtMWQ2YzExMmUwZDBkIiwiSW1wb3J0SWQiOiIyIiwiVGl0bGUiOiJNaWxlc3RvbmUgMiIsIk5vdGUiOm51bGwsIkh5cGVybGluayI6eyIkaWQiOiIyMTgiLCJBZGRyZXNzIjoiIiwiU3ViQWRkcmVzcyI6IiJ9LCJJc0NoYW5nZWQiOmZhbHNlLCJJc05ldyI6ZmFsc2V9XSwiVGFza0RlZmluaXRpb24iOnsiJGlkIjoiMjE5IiwiR3JvdXBOYW1lIjpudWxsLCJTdGFydERhdGUiOiIyMDIyLTA4LTE2VDAwOjAwOjAwIiwiRW5kRGF0ZSI6IjIwMjItMDktMDVUMjM6NTk6MDAiLCJQZXJjZW50YWdlQ29tcGxldGUiOm51bGwsIlN0eWxlIjp7IiRpZCI6IjIyMCIsIlNoYXBlIjozLCJTaGFwZVRoaWNrbmVzcyI6MCwiRHVyYXRpb25Gb3JtYXQiOjAsIkluY2x1ZGVOb25Xb3JraW5nRGF5c0luRHVyYXRpb24iOmZhbHNlLCJQZXJjZW50YWdlQ29tcGxldGVTdHlsZSI6eyIkaWQiOiIyMjEiLCJGb250U2V0dGluZ3MiOnsiJGlkIjoiMjIyIiwiRm9udFNpemUiOjEwLCJGb250TmFtZSI6IkNhbGlicmkiLCJJc0JvbGQiOmZhbHNlLCJJc0l0YWxpYyI6ZmFsc2UsIklzVW5kZXJsaW5lZCI6ZmFsc2UsIlBhcmVudFN0eWxlIjpudWxsfSwiQXV0b1NpemUiOjAsIkZvcmVncm91bmQiOnsiJGlkIjoiMjIzIiwiQ29sb3IiOnsiJGlkIjoiMjI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yMjUiLCJUb3AiOjAuMCwiTGVmdCI6MC4wLCJSaWdodCI6MC4wLCJCb3R0b20iOjAuMH0sIlBhZGRpbmciOnsiJGlkIjoiMjI2IiwiVG9wIjowLjAsIkxlZnQiOjAuMCwiUmlnaHQiOjAuMCwiQm90dG9tIjowLjB9LCJCYWNrZ3JvdW5kIjp7IiRpZCI6IjIyNyIsIkNvbG9yIjp7IiRpZCI6IjIyOCIsIkEiOjg5LCJSIjowLCJHIjowLCJCIjowfX0sIklzVmlzaWJsZSI6dHJ1ZSwiV2lkdGgiOjAuMCwiSGVpZ2h0IjowLjAsIkJvcmRlclN0eWxlIjp7IiRpZCI6IjIyOSIsIkxpbmVDb2xvciI6bnVsbCwiTGluZVdlaWdodCI6MC4wLCJMaW5lVHlwZSI6MCwiUGFyZW50U3R5bGUiOm51bGx9LCJQYXJlbnRTdHlsZSI6bnVsbH0sIkR1cmF0aW9uU3R5bGUiOnsiJGlkIjoiMjMwIiwiRm9udFNldHRpbmdzIjp7IiRpZCI6IjIzMSIsIkZvbnRTaXplIjoxMCwiRm9udE5hbWUiOiJDYWxpYnJpIiwiSXNCb2xkIjpmYWxzZSwiSXNJdGFsaWMiOmZhbHNlLCJJc1VuZGVybGluZWQiOmZhbHNlLCJQYXJlbnRTdHlsZSI6bnVsbH0sIkF1dG9TaXplIjowLCJGb3JlZ3JvdW5kIjp7IiRpZCI6IjIzMiIsIkNvbG9yIjp7IiRpZCI6IjIz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zNCIsIlRvcCI6MC4wLCJMZWZ0IjowLjAsIlJpZ2h0IjowLjAsIkJvdHRvbSI6MC4wfSwiUGFkZGluZyI6eyIkaWQiOiIyMzUiLCJUb3AiOjAuMCwiTGVmdCI6MC4wLCJSaWdodCI6MC4wLCJCb3R0b20iOjAuMH0sIkJhY2tncm91bmQiOnsiJGlkIjoiMjM2IiwiQ29sb3IiOnsiJHJlZiI6IjIyOCJ9fSwiSXNWaXNpYmxlIjp0cnVlLCJXaWR0aCI6MC4wLCJIZWlnaHQiOjAuMCwiQm9yZGVyU3R5bGUiOnsiJGlkIjoiMjM3IiwiTGluZUNvbG9yIjpudWxsLCJMaW5lV2VpZ2h0IjowLjAsIkxpbmVUeXBlIjowLCJQYXJlbnRTdHlsZSI6bnVsbH0sIlBhcmVudFN0eWxlIjpudWxsfSwiSG9yaXpvbnRhbENvbm5lY3RvclN0eWxlIjp7IiRpZCI6IjIzOCIsIkxpbmVDb2xvciI6eyIkaWQiOiIyMzkiLCIkdHlwZSI6Ik5MUkUuQ29tbW9uLkRvbS5Tb2xpZENvbG9yQnJ1c2gsIE5MUkUuQ29tbW9uIiwiQ29sb3IiOnsiJGlkIjoiMjQwIiwiQSI6MjU1LCJSIjoyMDQsIkciOjIwNCwiQiI6MjA0fX0sIkxpbmVXZWlnaHQiOjEuMCwiTGluZVR5cGUiOjAsIlBhcmVudFN0eWxlIjpudWxsfSwiVmVydGljYWxDb25uZWN0b3JTdHlsZSI6eyIkaWQiOiIyNDEiLCJMaW5lQ29sb3IiOnsiJGlkIjoiMjQyIiwiJHR5cGUiOiJOTFJFLkNvbW1vbi5Eb20uU29saWRDb2xvckJydXNoLCBOTFJFLkNvbW1vbiIsIkNvbG9yIjp7IiRpZCI6IjI0MyIsIkEiOjI1NSwiUiI6MjA0LCJHIjoyMDQsIkIiOjIwNH19LCJMaW5lV2VpZ2h0IjowLjAsIkxpbmVUeXBlIjowLCJQYXJlbnRTdHlsZSI6bnVsbH0sIk1hcmdpbiI6bnVsbCwiU3RhcnREYXRlUG9zaXRpb24iOjAsIkVuZERhdGVQb3NpdGlvbiI6MCwiRGF0ZUlzVmlzaWJsZSI6dHJ1ZSwiVGl0bGVQb3NpdGlvbiI6MiwiRHVyYXRpb25Qb3NpdGlvbiI6NiwiUGVyY2VudGFnZUNvbXBsZXRlZFBvc2l0aW9uIjo2LCJTcGFjaW5nIjozLCJJc0JlbG93VGltZWJhbmQiOnRydWUsIlBlcmNlbnRhZ2VDb21wbGV0ZVNoYXBlT3BhY2l0eSI6MzUsIlNoYXBlU3R5bGUiOnsiJGlkIjoiMjQ0IiwiTWFyZ2luIjp7IiRpZCI6IjI0NSIsIlRvcCI6MC4wLCJMZWZ0Ijo0LjAsIlJpZ2h0Ijo0LjAsIkJvdHRvbSI6MC4wfSwiUGFkZGluZyI6eyIkaWQiOiIyNDYiLCJUb3AiOjAuMCwiTGVmdCI6MC4wLCJSaWdodCI6MC4wLCJCb3R0b20iOjAuMH0sIkJhY2tncm91bmQiOnsiJGlkIjoiMjQ3IiwiQ29sb3IiOnsiJGlkIjoiMjQ4IiwiQSI6MjU1LCJSIjoyMTQsIkciOjQwLCJCIjo0MH19LCJJc1Zpc2libGUiOnRydWUsIldpZHRoIjoxNDcuMCwiSGVpZ2h0IjoxMC4wLCJCb3JkZXJTdHlsZSI6eyIkaWQiOiIyNDkiLCJMaW5lQ29sb3IiOnsiJGlkIjoiMjUwIiwiJHR5cGUiOiJOTFJFLkNvbW1vbi5Eb20uU29saWRDb2xvckJydXNoLCBOTFJFLkNvbW1vbiIsIkNvbG9yIjp7IiRpZCI6IjI1MSIsIkEiOjI1NSwiUiI6MjU1LCJHIjoyNTUsIkIiOjI1NX19LCJMaW5lV2VpZ2h0IjoxLjMzMzMzMzM3LCJMaW5lVHlwZSI6MCwiUGFyZW50U3R5bGUiOm51bGx9LCJQYXJlbnRTdHlsZSI6bnVsbH0sIlRpdGxlU3R5bGUiOnsiJGlkIjoiMjUyIiwiRm9udFNldHRpbmdzIjp7IiRpZCI6IjI1MyIsIkZvbnRTaXplIjoxMiwiRm9udE5hbWUiOiJDYWxpYnJpIiwiSXNCb2xkIjp0cnVlLCJJc0l0YWxpYyI6ZmFsc2UsIklzVW5kZXJsaW5lZCI6ZmFsc2UsIlBhcmVudFN0eWxlIjpudWxsfSwiQXV0b1NpemUiOjAsIkZvcmVncm91bmQiOnsiJGlkIjoiMjU0IiwiQ29sb3IiOnsiJGlkIjoiMjU1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I1NiIsIlRvcCI6MC4wLCJMZWZ0IjowLjAsIlJpZ2h0IjowLjAsIkJvdHRvbSI6MC4wfSwiUGFkZGluZyI6eyIkaWQiOiIyNTciLCJUb3AiOjAuMCwiTGVmdCI6MC4wLCJSaWdodCI6MC4wLCJCb3R0b20iOjAuMH0sIkJhY2tncm91bmQiOnsiJGlkIjoiMjU4IiwiQ29sb3IiOnsiJGlkIjoiMjU5IiwiQSI6MCwiUiI6MjU1LCJHIjoyNTUsIkIiOjI1NX19LCJJc1Zpc2libGUiOnRydWUsIldpZHRoIjowLjAsIkhlaWdodCI6MC4wLCJCb3JkZXJTdHlsZSI6eyIkaWQiOiIyNjAiLCJMaW5lQ29sb3IiOm51bGwsIkxpbmVXZWlnaHQiOjAuMCwiTGluZVR5cGUiOjAsIlBhcmVudFN0eWxlIjpudWxsfSwiUGFyZW50U3R5bGUiOm51bGx9LCJEYXRlU3R5bGUiOnsiJGlkIjoiMjYxIiwiRm9udFNldHRpbmdzIjp7IiRpZCI6IjI2MiIsIkZvbnRTaXplIjoxMCwiRm9udE5hbWUiOiJDYWxpYnJpIiwiSXNCb2xkIjpmYWxzZSwiSXNJdGFsaWMiOmZhbHNlLCJJc1VuZGVybGluZWQiOmZhbHNlLCJQYXJlbnRTdHlsZSI6bnVsbH0sIkF1dG9TaXplIjowLCJGb3JlZ3JvdW5kIjp7IiRpZCI6IjI2MyIsIkNvbG9yIjp7IiRpZCI6IjI2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Y1IiwiVG9wIjowLjAsIkxlZnQiOjAuMCwiUmlnaHQiOjAuMCwiQm90dG9tIjowLjB9LCJQYWRkaW5nIjp7IiRpZCI6IjI2NiIsIlRvcCI6MC4wLCJMZWZ0IjowLjAsIlJpZ2h0IjowLjAsIkJvdHRvbSI6MC4wfSwiQmFja2dyb3VuZCI6eyIkaWQiOiIyNjciLCJDb2xvciI6eyIkaWQiOiIyNjgiLCJBIjowLCJSIjoyNTUsIkciOjI1NSwiQiI6MjU1fX0sIklzVmlzaWJsZSI6dHJ1ZSwiV2lkdGgiOjAuMCwiSGVpZ2h0IjowLjAsIkJvcmRlclN0eWxlIjp7IiRpZCI6IjI2OSIsIkxpbmVDb2xvciI6bnVsbCwiTGluZVdlaWdodCI6MC4wLCJMaW5lVHlwZSI6MCwiUGFyZW50U3R5bGUiOm51bGx9LCJQYXJlbnRTdHlsZSI6bnVsbH0sIkRhdGVGb3JtYXQiOnsiJGlkIjoiMjc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3MSIsIkZvcm1hdCI6MCwiSXNWaXNpYmxlIjpmYWxzZSwiTGFzdEtub3duVmlzaWJpbGl0eVN0YXRlIjpmYWxzZX0sIklzVmlzaWJsZSI6dHJ1ZSwiUGFyZW50U3R5bGUiOm51bGx9LCJJbmRleCI6NiwiU21hcnREdXJhdGlvbkFjdGl2YXRlZCI6ZmFsc2UsIkRhdGVGb3JtYXQiOnsiJHJlZiI6IjI3MCJ9LCJXZWVrTnVtYmVyaW5nIjp7IiRpZCI6IjI3MiIsIkZvcm1hdCI6MCwiSXNWaXNpYmxlIjpmYWxzZSwiTGFzdEtub3duVmlzaWJpbGl0eVN0YXRlIjpmYWxzZX0sIklkIjoiYWZmZWMxMmYtNGU4ZC00YTZlLWE4ZWMtZTM5ZmM3Njg3MzFhIiwiSW1wb3J0SWQiOiIxMSIsIlRpdGxlIjoiVGFzayAyIEhlcmUiLCJOb3RlIjpudWxsLCJIeXBlcmxpbmsiOnsiJGlkIjoiMjczIiwiQWRkcmVzcyI6bnVsbCwiU3ViQWRkcmVzcyI6bnVsbH0sIklzQ2hhbmdlZCI6ZmFsc2UsIklzTmV3IjpmYWxzZX19XSwiX21pbGVzdG9uZXMiOltdLCJJZCI6IjAwMDAwMDAwLTAwMDAtMDAwMC0wMDAwLTAwMDAwMDAwMDAwMCIsIklzU2luZ2xlSXRlbVJvdyI6dHJ1ZX1dLCJJbmRleCI6MSwiSWQiOiI1YjQ5NjAxNC1kYjc5LTRkNGItOTE0My1hYjFjMDc3YjA2ZWMiLCJIZWFkZXJUZXh0IjoiVGVhbSAyIiwiSXNEZWZhdWx0IjpmYWxzZSwiU3R5bGUiOnsiJGlkIjoiMjc0IiwiSGVhZGVyU3R5bGUiOnsiJGlkIjoiMjc1IiwiVGV4dFN0eWxlIjp7IiRpZCI6IjI3NiIsIkZvbnRTZXR0aW5ncyI6eyIkaWQiOiIyNzciLCJGb250U2l6ZSI6MTIsIkZvbnROYW1lIjoiQ2FsaWJyaSIsIklzQm9sZCI6ZmFsc2UsIklzSXRhbGljIjpmYWxzZSwiSXNVbmRlcmxpbmVkIjpmYWxzZSwiUGFyZW50U3R5bGUiOm51bGx9LCJBdXRvU2l6ZSI6MiwiRm9yZWdyb3VuZCI6eyIkaWQiOiIyNzgiLCJDb2xvciI6eyIkaWQiOiIyNzkiLCJBIjoyNTUsIlIiOjAsIkciOjAsIkIiOjB9fSwiTWF4V2lkdGgiOjUxLjg1MzY1ODUzNjU4NTMyOCwiTWF4SGVpZ2h0IjoiSW5maW5pdHkiLCJTbWFydEZvcmVncm91bmRJc0FjdGl2ZSI6ZmFsc2UsIkhvcml6b250YWxBbGlnbm1lbnQiOjAsIlZlcnRpY2FsQWxpZ25tZW50IjowLCJTbWFydEZvcmVncm91bmQiOm51bGwsIkJhY2tncm91bmRGaWxsVHlwZSI6MCwiTWFyZ2luIjp7IiRpZCI6IjI4MCIsIlRvcCI6MC4wLCJMZWZ0IjowLjAsIlJpZ2h0IjowLjAsIkJvdHRvbSI6MC4wfSwiUGFkZGluZyI6eyIkaWQiOiIyODEiLCJUb3AiOjAuMCwiTGVmdCI6MC4wLCJSaWdodCI6MC4wLCJCb3R0b20iOjAuMH0sIkJhY2tncm91bmQiOnsiJGlkIjoiMjgyIiwiQ29sb3IiOnsiJGlkIjoiMjgzIiwiQSI6MCwiUiI6MjU1LCJHIjoyNTUsIkIiOjI1NX19LCJJc1Zpc2libGUiOnRydWUsIldpZHRoIjowLjAsIkhlaWdodCI6MC4wLCJCb3JkZXJTdHlsZSI6bnVsbCwiUGFyZW50U3R5bGUiOm51bGx9LCJSZWN0YW5nbGVTdHlsZSI6eyIkaWQiOiIyODQiLCJNYXJnaW4iOnsiJGlkIjoiMjg1IiwiVG9wIjowLjAsIkxlZnQiOjAuMCwiUmlnaHQiOjAuMCwiQm90dG9tIjowLjB9LCJQYWRkaW5nIjp7IiRpZCI6IjI4NiIsIlRvcCI6MC4wLCJMZWZ0IjowLjAsIlJpZ2h0IjowLjAsIkJvdHRvbSI6MC4wfSwiQmFja2dyb3VuZCI6eyIkaWQiOiIyODciLCJDb2xvciI6eyIkaWQiOiIyODgiLCJBIjo2MywiUiI6MjE0LCJHIjo0MCwiQiI6NDB9fSwiSXNWaXNpYmxlIjp0cnVlLCJXaWR0aCI6MC4wLCJIZWlnaHQiOjAuMCwiQm9yZGVyU3R5bGUiOnsiJGlkIjoiMjg5IiwiTGluZUNvbG9yIjp7IiRpZCI6IjI5MCIsIiR0eXBlIjoiTkxSRS5Db21tb24uRG9tLlNvbGlkQ29sb3JCcnVzaCwgTkxSRS5Db21tb24iLCJDb2xvciI6eyIkaWQiOiIyOTEiLCJBIjoyNTUsIlIiOjI1NSwiRyI6MCwiQiI6MH19LCJMaW5lV2VpZ2h0IjowLjAsIkxpbmVUeXBlIjowLCJQYXJlbnRTdHlsZSI6bnVsbH0sIlBhcmVudFN0eWxlIjpudWxsfSwiTWFyZ2luIjp7IiRpZCI6IjI5MiIsIlRvcCI6MC4wLCJMZWZ0IjowLjAsIlJpZ2h0IjowLjAsIkJvdHRvbSI6MC4wfSwiUGFkZGluZyI6eyIkaWQiOiIyOTMiLCJUb3AiOjAuMCwiTGVmdCI6MC4wLCJSaWdodCI6MC4wLCJCb3R0b20iOjAuMH0sIkJhY2tncm91bmQiOm51bGwsIklzVmlzaWJsZSI6dHJ1ZSwiV2lkdGgiOjAuMCwiSGVpZ2h0IjowLjAsIkJvcmRlclN0eWxlIjpudWxsLCJQYXJlbnRTdHlsZSI6bnVsbH0sIkJhY2tncm91bmRTdHlsZSI6eyIkaWQiOiIyOTQiLCJNYXJnaW4iOnsiJGlkIjoiMjk1IiwiVG9wIjowLjAsIkxlZnQiOjAuMCwiUmlnaHQiOjAuMCwiQm90dG9tIjowLjB9LCJQYWRkaW5nIjp7IiRpZCI6IjI5NiIsIlRvcCI6MC4wLCJMZWZ0IjowLjAsIlJpZ2h0IjowLjAsIkJvdHRvbSI6MC4wfSwiQmFja2dyb3VuZCI6eyIkaWQiOiIyOTciLCJDb2xvciI6eyIkaWQiOiIyOTgiLCJBIjo1MSwiUiI6MjE0LCJHIjo0MCwiQiI6NDB9fSwiSXNWaXNpYmxlIjp0cnVlLCJXaWR0aCI6MC4wLCJIZWlnaHQiOjAuMCwiQm9yZGVyU3R5bGUiOnsiJGlkIjoiMjk5IiwiTGluZUNvbG9yIjp7IiRpZCI6IjMwMCIsIiR0eXBlIjoiTkxSRS5Db21tb24uRG9tLlNvbGlkQ29sb3JCcnVzaCwgTkxSRS5Db21tb24iLCJDb2xvciI6eyIkaWQiOiIzMDEiLCJBIjoyNTUsIlIiOjAsIkciOjE4MCwiQiI6MjE2fX0sIkxpbmVXZWlnaHQiOjAuMCwiTGluZVR5cGUiOjAsIlBhcmVudFN0eWxlIjpudWxsfSwiUGFyZW50U3R5bGUiOm51bGx9LCJNYXJnaW4iOnsiJGlkIjoiMzAyIiwiVG9wIjowLjAsIkxlZnQiOjAuMCwiUmlnaHQiOjAuMCwiQm90dG9tIjowLjB9LCJQYWRkaW5nIjp7IiRpZCI6IjMwMyIsIlRvcCI6MC4wLCJMZWZ0IjowLjAsIlJpZ2h0IjowLjAsIkJvdHRvbSI6MC4wfSwiSXNWaXNpYmxlIjp0cnVlLCJXaWR0aCI6MC4wLCJIZWlnaHQiOjAuMCwiQm9yZGVyU3R5bGUiOm51bGwsIlBhcmVudFN0eWxlIjpudWxsfX1dLCJJZCI6ImI4ZGFhNzk0LWQyMGItNGRmZS04NzYwLTBjNzIzZDFlMTVmMyIsIkluZGV4IjowLCJIZWFkZXJUZXh0IjoiUGhhc2UgMSIsIlN0eWxlIjp7IiRpZCI6IjMwNCIsIkhlYWRlclN0eWxlIjp7IiRpZCI6IjMwNSIsIlRleHRJc1ZlcnRpY2FsIjp0cnVlLCJUZXh0U3R5bGUiOnsiJGlkIjoiMzA2IiwiRm9udFNldHRpbmdzIjp7IiRpZCI6IjMwNyIsIkZvbnRTaXplIjoxNiwiRm9udE5hbWUiOiJDYWxpYnJpIiwiSXNCb2xkIjpmYWxzZSwiSXNJdGFsaWMiOmZhbHNlLCJJc1VuZGVybGluZWQiOmZhbHNlLCJQYXJlbnRTdHlsZSI6bnVsbH0sIkF1dG9TaXplIjoyLCJGb3JlZ3JvdW5kIjp7IiRpZCI6IjMwOCIsIkNvbG9yIjp7IiRpZCI6IjMwOSIsIkEiOjI1NSwiUiI6MjU1LCJHIjoyNTUsIkIiOjI1NX19LCJNYXhXaWR0aCI6MTUyLjc3NjY2NjY2NjY2NjcsIk1heEhlaWdodCI6IkluZmluaXR5IiwiU21hcnRGb3JlZ3JvdW5kSXNBY3RpdmUiOmZhbHNlLCJIb3Jpem9udGFsQWxpZ25tZW50IjowLCJWZXJ0aWNhbEFsaWdubWVudCI6MCwiU21hcnRGb3JlZ3JvdW5kIjpudWxsLCJCYWNrZ3JvdW5kRmlsbFR5cGUiOjAsIk1hcmdpbiI6eyIkaWQiOiIzMTAiLCJUb3AiOjAuMCwiTGVmdCI6MC4wLCJSaWdodCI6MC4wLCJCb3R0b20iOjAuMH0sIlBhZGRpbmciOnsiJGlkIjoiMzExIiwiVG9wIjowLjAsIkxlZnQiOjAuMCwiUmlnaHQiOjAuMCwiQm90dG9tIjowLjB9LCJCYWNrZ3JvdW5kIjp7IiRpZCI6IjMxMiIsIkNvbG9yIjp7IiRpZCI6IjMxMyIsIkEiOjAsIlIiOjI1NSwiRyI6MjU1LCJCIjoyNTV9fSwiSXNWaXNpYmxlIjp0cnVlLCJXaWR0aCI6MC4wLCJIZWlnaHQiOjAuMCwiQm9yZGVyU3R5bGUiOm51bGwsIlBhcmVudFN0eWxlIjpudWxsfSwiUmVjdGFuZ2xlU3R5bGUiOnsiJGlkIjoiMzE0IiwiTWFyZ2luIjp7IiRpZCI6IjMxNSIsIlRvcCI6MC4wLCJMZWZ0IjowLjAsIlJpZ2h0IjowLjAsIkJvdHRvbSI6MC4wfSwiUGFkZGluZyI6eyIkaWQiOiIzMTYiLCJUb3AiOjAuMCwiTGVmdCI6MC4wLCJSaWdodCI6MC4wLCJCb3R0b20iOjAuMH0sIkJhY2tncm91bmQiOnsiJGlkIjoiMzE3IiwiQ29sb3IiOnsiJGlkIjoiMzE4IiwiQSI6MjU1LCJSIjozLCJHIjo0LCJCIjo5NH19LCJJc1Zpc2libGUiOnRydWUsIldpZHRoIjowLjAsIkhlaWdodCI6MC4wLCJCb3JkZXJTdHlsZSI6eyIkaWQiOiIzMTkiLCJMaW5lQ29sb3IiOnsiJGlkIjoiMzIwIiwiJHR5cGUiOiJOTFJFLkNvbW1vbi5Eb20uU29saWRDb2xvckJydXNoLCBOTFJFLkNvbW1vbiIsIkNvbG9yIjp7IiRpZCI6IjMyMSIsIkEiOjI1NSwiUiI6MjU1LCJHIjowLCJCIjowfX0sIkxpbmVXZWlnaHQiOjAuMCwiTGluZVR5cGUiOjAsIlBhcmVudFN0eWxlIjpudWxsfSwiUGFyZW50U3R5bGUiOm51bGx9LCJNYXJnaW4iOnsiJGlkIjoiMzIyIiwiVG9wIjowLjAsIkxlZnQiOjAuMCwiUmlnaHQiOjAuMCwiQm90dG9tIjowLjB9LCJQYWRkaW5nIjp7IiRpZCI6IjMyMyIsIlRvcCI6MC4wLCJMZWZ0IjowLjAsIlJpZ2h0IjowLjAsIkJvdHRvbSI6MC4wfSwiQmFja2dyb3VuZCI6bnVsbCwiSXNWaXNpYmxlIjp0cnVlLCJXaWR0aCI6MC4wLCJIZWlnaHQiOjAuMCwiQm9yZGVyU3R5bGUiOm51bGwsIlBhcmVudFN0eWxlIjpudWxsfSwiQmFja2dyb3VuZFN0eWxlIjp7IiRpZCI6IjMyNCIsIk1hcmdpbiI6eyIkaWQiOiIzMjUiLCJUb3AiOjAuMCwiTGVmdCI6MC4wLCJSaWdodCI6MC4wLCJCb3R0b20iOjAuMH0sIlBhZGRpbmciOnsiJGlkIjoiMzI2IiwiVG9wIjowLjAsIkxlZnQiOjAuMCwiUmlnaHQiOjAuMCwiQm90dG9tIjowLjB9LCJCYWNrZ3JvdW5kIjp7IiRpZCI6IjMyNyIsIkNvbG9yIjp7IiRpZCI6IjMyOCIsIkEiOjUxLCJSIjoxNjUsIkciOjE2NSwiQiI6MTY1fX0sIklzVmlzaWJsZSI6dHJ1ZSwiV2lkdGgiOjAuMCwiSGVpZ2h0IjowLjAsIkJvcmRlclN0eWxlIjp7IiRpZCI6IjMyOSIsIkxpbmVDb2xvciI6eyIkaWQiOiIzMzAiLCIkdHlwZSI6Ik5MUkUuQ29tbW9uLkRvbS5Tb2xpZENvbG9yQnJ1c2gsIE5MUkUuQ29tbW9uIiwiQ29sb3IiOnsiJGlkIjoiMzMxIiwiQSI6MjU1LCJSIjoyNTUsIkciOjAsIkIiOjB9fSwiTGluZVdlaWdodCI6MC4wLCJMaW5lVHlwZSI6MCwiUGFyZW50U3R5bGUiOm51bGx9LCJQYXJlbnRTdHlsZSI6bnVsbH0sIklzQWJvdmVUaW1lYmFuZCI6ZmFsc2UsIk1hcmdpbiI6eyIkaWQiOiIzMzIiLCJUb3AiOjAuMCwiTGVmdCI6MC4wLCJSaWdodCI6MC4wLCJCb3R0b20iOjAuMH0sIlBhZGRpbmciOnsiJGlkIjoiMzMzIiwiVG9wIjowLjAsIkxlZnQiOjAuMCwiUmlnaHQiOjAuMCwiQm90dG9tIjowLjB9LCJJc1Zpc2libGUiOnRydWUsIldpZHRoIjowLjAsIkhlaWdodCI6MC4wLCJCb3JkZXJTdHlsZSI6eyIkaWQiOiIzMzQiLCJMaW5lQ29sb3IiOm51bGwsIkxpbmVXZWlnaHQiOjAuMCwiTGluZVR5cGUiOjAsIlBhcmVudFN0eWxlIjpudWxsfSwiUGFyZW50U3R5bGUiOm51bGx9fSx7IiRpZCI6IjMzNSIsIl9hY3Rpdml0aWVzIjpbeyIkaWQiOiIzMzYiLCJfcm93cyI6W10sIkluZGV4IjowLCJJZCI6IjFlOTc1YTFmLWM3OTctNDJmYi1iZTQ4LTZiODc5Y2RjYmJmMiIsIkhlYWRlclRleHQiOiIiLCJJc0RlZmF1bHQiOnRydWUsIlN0eWxlIjp7IiRpZCI6IjMzNyIsIkhlYWRlclN0eWxlIjp7IiRpZCI6IjMzOCIsIlRleHRTdHlsZSI6eyIkaWQiOiIzMzkiLCJGb250U2V0dGluZ3MiOnsiJGlkIjoiMzQwIiwiRm9udFNpemUiOjExLCJGb250TmFtZSI6Ik1vbnRzZXJyYXQgRXh0cmFCb2xkIiwiSXNCb2xkIjpmYWxzZSwiSXNJdGFsaWMiOmZhbHNlLCJJc1VuZGVybGluZWQiOmZhbHNlLCJQYXJlbnRTdHlsZSI6bnVsbH0sIkF1dG9TaXplIjoyLCJGb3JlZ3JvdW5kIjp7IiRpZCI6IjM0MSIsIkNvbG9yIjp7IiRpZCI6IjM0MiIsIkEiOjI1NSwiUiI6MCwiRyI6MCwiQiI6MH19LCJNYXhXaWR0aCI6MC4wLCJNYXhIZWlnaHQiOiJJbmZpbml0eSIsIlNtYXJ0Rm9yZWdyb3VuZElzQWN0aXZlIjpmYWxzZSwiSG9yaXpvbnRhbEFsaWdubWVudCI6MCwiVmVydGljYWxBbGlnbm1lbnQiOjAsIlNtYXJ0Rm9yZWdyb3VuZCI6bnVsbCwiQmFja2dyb3VuZEZpbGxUeXBlIjowLCJNYXJnaW4iOnsiJGlkIjoiMzQzIiwiVG9wIjowLjAsIkxlZnQiOjAuMCwiUmlnaHQiOjAuMCwiQm90dG9tIjowLjB9LCJQYWRkaW5nIjp7IiRpZCI6IjM0NCIsIlRvcCI6MC4wLCJMZWZ0IjowLjAsIlJpZ2h0IjowLjAsIkJvdHRvbSI6MC4wfSwiQmFja2dyb3VuZCI6eyIkaWQiOiIzNDUiLCJDb2xvciI6eyIkaWQiOiIzNDYiLCJBIjowLCJSIjoyNTUsIkciOjI1NSwiQiI6MjU1fX0sIklzVmlzaWJsZSI6dHJ1ZSwiV2lkdGgiOjAuMCwiSGVpZ2h0IjowLjAsIkJvcmRlclN0eWxlIjpudWxsLCJQYXJlbnRTdHlsZSI6bnVsbH0sIlJlY3RhbmdsZVN0eWxlIjp7IiRpZCI6IjM0NyIsIk1hcmdpbiI6eyIkaWQiOiIzNDgiLCJUb3AiOjAuMCwiTGVmdCI6MC4wLCJSaWdodCI6MC4wLCJCb3R0b20iOjAuMH0sIlBhZGRpbmciOnsiJGlkIjoiMzQ5IiwiVG9wIjowLjAsIkxlZnQiOjAuMCwiUmlnaHQiOjAuMCwiQm90dG9tIjowLjB9LCJCYWNrZ3JvdW5kIjp7IiRpZCI6IjM1MCIsIkNvbG9yIjp7IiRpZCI6IjM1MSIsIkEiOjYzLCJSIjoyMzcsIkciOjEyNSwiQiI6NDl9fSwiSXNWaXNpYmxlIjp0cnVlLCJXaWR0aCI6MC4wLCJIZWlnaHQiOjAuMCwiQm9yZGVyU3R5bGUiOnsiJGlkIjoiMzUyIiwiTGluZUNvbG9yIjp7IiRpZCI6IjM1MyIsIiR0eXBlIjoiTkxSRS5Db21tb24uRG9tLlNvbGlkQ29sb3JCcnVzaCwgTkxSRS5Db21tb24iLCJDb2xvciI6eyIkaWQiOiIzNTQiLCJBIjoyNTUsIlIiOjI1NSwiRyI6MCwiQiI6MH19LCJMaW5lV2VpZ2h0IjowLjAsIkxpbmVUeXBlIjowLCJQYXJlbnRTdHlsZSI6bnVsbH0sIlBhcmVudFN0eWxlIjpudWxsfSwiTWFyZ2luIjp7IiRpZCI6IjM1NSIsIlRvcCI6MC4wLCJMZWZ0IjowLjAsIlJpZ2h0IjowLjAsIkJvdHRvbSI6MC4wfSwiUGFkZGluZyI6eyIkaWQiOiIzNTYiLCJUb3AiOjAuMCwiTGVmdCI6MC4wLCJSaWdodCI6MC4wLCJCb3R0b20iOjAuMH0sIkJhY2tncm91bmQiOm51bGwsIklzVmlzaWJsZSI6dHJ1ZSwiV2lkdGgiOjAuMCwiSGVpZ2h0IjowLjAsIkJvcmRlclN0eWxlIjpudWxsLCJQYXJlbnRTdHlsZSI6bnVsbH0sIkJhY2tncm91bmRTdHlsZSI6eyIkaWQiOiIzNTciLCJNYXJnaW4iOnsiJGlkIjoiMzU4IiwiVG9wIjowLjAsIkxlZnQiOjAuMCwiUmlnaHQiOjAuMCwiQm90dG9tIjowLjB9LCJQYWRkaW5nIjp7IiRpZCI6IjM1OSIsIlRvcCI6MC4wLCJMZWZ0IjowLjAsIlJpZ2h0IjowLjAsIkJvdHRvbSI6MC4wfSwiQmFja2dyb3VuZCI6eyIkaWQiOiIzNjAiLCJDb2xvciI6eyIkaWQiOiIzNjEiLCJBIjo1MSwiUiI6MTY1LCJHIjoxNjUsIkIiOjE2NX19LCJJc1Zpc2libGUiOnRydWUsIldpZHRoIjowLjAsIkhlaWdodCI6MC4wLCJCb3JkZXJTdHlsZSI6eyIkaWQiOiIzNjIiLCJMaW5lQ29sb3IiOnsiJGlkIjoiMzYzIiwiJHR5cGUiOiJOTFJFLkNvbW1vbi5Eb20uU29saWRDb2xvckJydXNoLCBOTFJFLkNvbW1vbiIsIkNvbG9yIjp7IiRpZCI6IjM2NCIsIkEiOjI1NSwiUiI6MjU1LCJHIjowLCJCIjowfX0sIkxpbmVXZWlnaHQiOjAuMCwiTGluZVR5cGUiOjAsIlBhcmVudFN0eWxlIjpudWxsfSwiUGFyZW50U3R5bGUiOm51bGx9LCJNYXJnaW4iOnsiJGlkIjoiMzY1IiwiVG9wIjowLjAsIkxlZnQiOjAuMCwiUmlnaHQiOjAuMCwiQm90dG9tIjowLjB9LCJQYWRkaW5nIjp7IiRpZCI6IjM2NiIsIlRvcCI6MC4wLCJMZWZ0IjowLjAsIlJpZ2h0IjowLjAsIkJvdHRvbSI6MC4wfSwiSXNWaXNpYmxlIjp0cnVlLCJXaWR0aCI6MC4wLCJIZWlnaHQiOjAuMCwiQm9yZGVyU3R5bGUiOm51bGwsIlBhcmVudFN0eWxlIjpudWxsfX0seyIkaWQiOiIzNjciLCJfcm93cyI6W3siJGlkIjoiMzY4IiwiX3Rhc2tzIjpbeyIkaWQiOiIzNjkiLCJfYXR0YWNoZWRNaWxlc3RvbmVzIjpbeyIkaWQiOiIzNzAiLCJEYXRlIjoiMjAyMi0xMC0yMVQyMzo1OTowMCIsIlN0eWxlIjp7IiRpZCI6IjM3MSIsIlNoYXBlIjo1LCJDb25uZWN0b3JNYXJnaW4iOnsiJGlkIjoiMzcyIiwiVG9wIjowLjAsIkxlZnQiOjIuMCwiUmlnaHQiOjIuMCwiQm90dG9tIjowLjB9LCJDb25uZWN0b3JTdHlsZSI6eyIkaWQiOiIzNzMiLCJMaW5lQ29sb3IiOnsiJGlkIjoiMzc0IiwiJHR5cGUiOiJOTFJFLkNvbW1vbi5Eb20uU29saWRDb2xvckJydXNoLCBOTFJFLkNvbW1vbiIsIkNvbG9yIjp7IiRpZCI6IjM3NSIsIkEiOjEyNywiUiI6MywiRyI6NCwiQiI6OTR9fSwiTGluZVdlaWdodCI6MS4wLCJMaW5lVHlwZSI6MCwiUGFyZW50U3R5bGUiOm51bGx9LCJJc0JlbG93VGltZWJhbmQiOnRydWUsIlBvc2l0aW9uT25UYXNrIjoxLCJIaWRlRGF0ZSI6ZmFsc2UsIlNoYXBlU2l6ZSI6MCwiU3BhY2luZyI6Mi4wLCJQYWRkaW5nIjp7IiRyZWYiOiIxODgifSwiU2hhcGVTdHlsZSI6eyIkaWQiOiIzNzYiLCJNYXJnaW4iOnsiJGlkIjoiMzc3IiwiVG9wIjowLjAsIkxlZnQiOjAuMCwiUmlnaHQiOjAuMCwiQm90dG9tIjowLjB9LCJQYWRkaW5nIjp7IiRpZCI6IjM3OCIsIlRvcCI6MC4wLCJMZWZ0IjowLjAsIlJpZ2h0IjowLjAsIkJvdHRvbSI6MC4wfSwiQmFja2dyb3VuZCI6eyIkaWQiOiIzNzkiLCJDb2xvciI6eyIkaWQiOiIzODAiLCJBIjoyNTUsIlIiOjMsIkciOjQsIkIiOjk0fX0sIklzVmlzaWJsZSI6dHJ1ZSwiV2lkdGgiOjEyLjAsIkhlaWdodCI6MTQuMCwiQm9yZGVyU3R5bGUiOnsiJGlkIjoiMzgxIiwiTGluZUNvbG9yIjp7IiRpZCI6IjM4MiIsIiR0eXBlIjoiTkxSRS5Db21tb24uRG9tLlNvbGlkQ29sb3JCcnVzaCwgTkxSRS5Db21tb24iLCJDb2xvciI6eyIkaWQiOiIzODMiLCJBIjoyNTUsIlIiOjI1NSwiRyI6MjU1LCJCIjoyNTV9fSwiTGluZVdlaWdodCI6MS4zMzMzMzMzNywiTGluZVR5cGUiOjAsIlBhcmVudFN0eWxlIjpudWxsfSwiUGFyZW50U3R5bGUiOm51bGx9LCJUaXRsZVN0eWxlIjp7IiRpZCI6IjM4NCIsIkZvbnRTZXR0aW5ncyI6eyIkaWQiOiIzODUiLCJGb250U2l6ZSI6MTIsIkZvbnROYW1lIjoiQ2FsaWJyaSIsIklzQm9sZCI6dHJ1ZSwiSXNJdGFsaWMiOmZhbHNlLCJJc1VuZGVybGluZWQiOmZhbHNlLCJQYXJlbnRTdHlsZSI6bnVsbH0sIkF1dG9TaXplIjowLCJGb3JlZ3JvdW5kIjp7IiRpZCI6IjM4NiIsIkNvbG9yIjp7IiRpZCI6IjM4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zODgiLCJUb3AiOjAuMCwiTGVmdCI6MC4wLCJSaWdodCI6MC4wLCJCb3R0b20iOjAuMH0sIlBhZGRpbmciOnsiJGlkIjoiMzg5IiwiVG9wIjowLjAsIkxlZnQiOjAuMCwiUmlnaHQiOjAuMCwiQm90dG9tIjowLjB9LCJCYWNrZ3JvdW5kIjp7IiRpZCI6IjM5MCIsIkNvbG9yIjp7IiRpZCI6IjM5MSIsIkEiOjAsIlIiOjI1NSwiRyI6MjU1LCJCIjoyNTV9fSwiSXNWaXNpYmxlIjp0cnVlLCJXaWR0aCI6MC4wLCJIZWlnaHQiOjAuMCwiQm9yZGVyU3R5bGUiOnsiJGlkIjoiMzkyIiwiTGluZUNvbG9yIjpudWxsLCJMaW5lV2VpZ2h0IjowLjAsIkxpbmVUeXBlIjowLCJQYXJlbnRTdHlsZSI6bnVsbH0sIlBhcmVudFN0eWxlIjpudWxsfSwiRGF0ZVN0eWxlIjp7IiRpZCI6IjM5MyIsIkZvbnRTZXR0aW5ncyI6eyIkaWQiOiIzOTQiLCJGb250U2l6ZSI6MTAsIkZvbnROYW1lIjoiQ2FsaWJyaSIsIklzQm9sZCI6ZmFsc2UsIklzSXRhbGljIjpmYWxzZSwiSXNVbmRlcmxpbmVkIjpmYWxzZSwiUGFyZW50U3R5bGUiOm51bGx9LCJBdXRvU2l6ZSI6MCwiRm9yZWdyb3VuZCI6eyIkaWQiOiIzOTUiLCJDb2xvciI6eyIkaWQiOiIzOTY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M5NyIsIlRvcCI6MC4wLCJMZWZ0IjowLjAsIlJpZ2h0IjowLjAsIkJvdHRvbSI6MC4wfSwiUGFkZGluZyI6eyIkaWQiOiIzOTgiLCJUb3AiOjAuMCwiTGVmdCI6MC4wLCJSaWdodCI6MC4wLCJCb3R0b20iOjAuMH0sIkJhY2tncm91bmQiOnsiJGlkIjoiMzk5IiwiQ29sb3IiOnsiJGlkIjoiNDAwIiwiQSI6MCwiUiI6MjU1LCJHIjoyNTUsIkIiOjI1NX19LCJJc1Zpc2libGUiOnRydWUsIldpZHRoIjowLjAsIkhlaWdodCI6MC4wLCJCb3JkZXJTdHlsZSI6eyIkaWQiOiI0MDEiLCJMaW5lQ29sb3IiOm51bGwsIkxpbmVXZWlnaHQiOjAuMCwiTGluZVR5cGUiOjAsIlBhcmVudFN0eWxlIjpudWxsfSwiUGFyZW50U3R5bGUiOm51bGx9LCJEYXRlRm9ybWF0Ijp7IiRpZCI6IjQw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DMiLCJGb3JtYXQiOjAsIklzVmlzaWJsZSI6ZmFsc2UsIkxhc3RLbm93blZpc2liaWxpdHlTdGF0ZSI6ZmFsc2V9LCJJc1Zpc2libGUiOnRydWUsIlBhcmVudFN0eWxlIjpudWxsfSwiSW5kZXgiOjksIlBlcmNlbnRhZ2VDb21wbGV0ZSI6bnVsbCwiUG9zaXRpb24iOnsiUmF0aW8iOjAuMCwiSXNDdXN0b20iOmZhbHNlfSwiRGF0ZUZvcm1hdCI6eyIkcmVmIjoiNDAyIn0sIldlZWtOdW1iZXJpbmciOnsiJGlkIjoiNDA0IiwiRm9ybWF0IjowLCJJc1Zpc2libGUiOmZhbHNlLCJMYXN0S25vd25WaXNpYmlsaXR5U3RhdGUiOmZhbHNlfSwiUmVsYXRlZFRhc2tJZCI6ImI1NTBlNTgwLTRiNjQtNGVhMy04ZjM1LTFhYTRkZTI0Nzk2MSIsIklkIjoiYjAwZjMxMmYtYzQ5NC00M2E3LTkzMmQtNzNiNTQ5NmE5ZjUxIiwiSW1wb3J0SWQiOiI0IiwiVGl0bGUiOiJNaWxlc3RvbmUgNCIsIk5vdGUiOm51bGwsIkh5cGVybGluayI6eyIkaWQiOiI0MDUiLCJBZGRyZXNzIjoiIiwiU3ViQWRkcmVzcyI6IiJ9LCJJc0NoYW5nZWQiOmZhbHNlLCJJc05ldyI6ZmFsc2V9XSwiVGFza0RlZmluaXRpb24iOnsiJGlkIjoiNDA2IiwiR3JvdXBOYW1lIjpudWxsLCJTdGFydERhdGUiOiIyMDIyLTEwLTA0VDAwOjAwOjAwIiwiRW5kRGF0ZSI6IjIwMjItMTEtMTZUMjM6NTk6MDAiLCJQZXJjZW50YWdlQ29tcGxldGUiOm51bGwsIlN0eWxlIjp7IiRpZCI6IjQwNyIsIlNoYXBlIjo0LCJTaGFwZVRoaWNrbmVzcyI6MCwiRHVyYXRpb25Gb3JtYXQiOjAsIkluY2x1ZGVOb25Xb3JraW5nRGF5c0luRHVyYXRpb24iOmZhbHNlLCJQZXJjZW50YWdlQ29tcGxldGVTdHlsZSI6eyIkaWQiOiI0MDgiLCJGb250U2V0dGluZ3MiOnsiJGlkIjoiNDA5IiwiRm9udFNpemUiOjEwLCJGb250TmFtZSI6IkNhbGlicmkiLCJJc0JvbGQiOmZhbHNlLCJJc0l0YWxpYyI6ZmFsc2UsIklzVW5kZXJsaW5lZCI6ZmFsc2UsIlBhcmVudFN0eWxlIjpudWxsfSwiQXV0b1NpemUiOjAsIkZvcmVncm91bmQiOnsiJGlkIjoiNDEwIiwiQ29sb3IiOnsiJGlkIjoiNDEx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0MTIiLCJUb3AiOjAuMCwiTGVmdCI6MC4wLCJSaWdodCI6MC4wLCJCb3R0b20iOjAuMH0sIlBhZGRpbmciOnsiJGlkIjoiNDEzIiwiVG9wIjowLjAsIkxlZnQiOjAuMCwiUmlnaHQiOjAuMCwiQm90dG9tIjowLjB9LCJCYWNrZ3JvdW5kIjp7IiRpZCI6IjQxNCIsIkNvbG9yIjp7IiRpZCI6IjQxNSIsIkEiOjg5LCJSIjowLCJHIjowLCJCIjowfX0sIklzVmlzaWJsZSI6dHJ1ZSwiV2lkdGgiOjAuMCwiSGVpZ2h0IjowLjAsIkJvcmRlclN0eWxlIjp7IiRpZCI6IjQxNiIsIkxpbmVDb2xvciI6bnVsbCwiTGluZVdlaWdodCI6MC4wLCJMaW5lVHlwZSI6MCwiUGFyZW50U3R5bGUiOm51bGx9LCJQYXJlbnRTdHlsZSI6bnVsbH0sIkR1cmF0aW9uU3R5bGUiOnsiJGlkIjoiNDE3IiwiRm9udFNldHRpbmdzIjp7IiRpZCI6IjQxOCIsIkZvbnRTaXplIjoxMCwiRm9udE5hbWUiOiJDYWxpYnJpIiwiSXNCb2xkIjpmYWxzZSwiSXNJdGFsaWMiOmZhbHNlLCJJc1VuZGVybGluZWQiOmZhbHNlLCJQYXJlbnRTdHlsZSI6bnVsbH0sIkF1dG9TaXplIjowLCJGb3JlZ3JvdW5kIjp7IiRpZCI6IjQxOSIsIkNvbG9yIjp7IiRpZCI6IjQy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yMSIsIlRvcCI6MC4wLCJMZWZ0IjowLjAsIlJpZ2h0IjowLjAsIkJvdHRvbSI6MC4wfSwiUGFkZGluZyI6eyIkaWQiOiI0MjIiLCJUb3AiOjAuMCwiTGVmdCI6MC4wLCJSaWdodCI6MC4wLCJCb3R0b20iOjAuMH0sIkJhY2tncm91bmQiOnsiJGlkIjoiNDIzIiwiQ29sb3IiOnsiJHJlZiI6IjQxNSJ9fSwiSXNWaXNpYmxlIjp0cnVlLCJXaWR0aCI6MC4wLCJIZWlnaHQiOjAuMCwiQm9yZGVyU3R5bGUiOnsiJGlkIjoiNDI0IiwiTGluZUNvbG9yIjpudWxsLCJMaW5lV2VpZ2h0IjowLjAsIkxpbmVUeXBlIjowLCJQYXJlbnRTdHlsZSI6bnVsbH0sIlBhcmVudFN0eWxlIjpudWxsfSwiSG9yaXpvbnRhbENvbm5lY3RvclN0eWxlIjp7IiRpZCI6IjQyNSIsIkxpbmVDb2xvciI6eyIkaWQiOiI0MjYiLCIkdHlwZSI6Ik5MUkUuQ29tbW9uLkRvbS5Tb2xpZENvbG9yQnJ1c2gsIE5MUkUuQ29tbW9uIiwiQ29sb3IiOnsiJGlkIjoiNDI3IiwiQSI6MjU1LCJSIjoyMDQsIkciOjIwNCwiQiI6MjA0fX0sIkxpbmVXZWlnaHQiOjEuMCwiTGluZVR5cGUiOjAsIlBhcmVudFN0eWxlIjpudWxsfSwiVmVydGljYWxDb25uZWN0b3JTdHlsZSI6eyIkaWQiOiI0MjgiLCJMaW5lQ29sb3IiOnsiJGlkIjoiNDI5IiwiJHR5cGUiOiJOTFJFLkNvbW1vbi5Eb20uU29saWRDb2xvckJydXNoLCBOTFJFLkNvbW1vbiIsIkNvbG9yIjp7IiRpZCI6IjQzMCIsIkEiOjI1NSwiUiI6MjA0LCJHIjoyMDQsIkIiOjIwNH19LCJMaW5lV2VpZ2h0IjowLjAsIkxpbmVUeXBlIjowLCJQYXJlbnRTdHlsZSI6bnVsbH0sIk1hcmdpbiI6bnVsbCwiU3RhcnREYXRlUG9zaXRpb24iOjAsIkVuZERhdGVQb3NpdGlvbiI6MCwiRGF0ZUlzVmlzaWJsZSI6dHJ1ZSwiVGl0bGVQb3NpdGlvbiI6MiwiRHVyYXRpb25Qb3NpdGlvbiI6NiwiUGVyY2VudGFnZUNvbXBsZXRlZFBvc2l0aW9uIjo2LCJTcGFjaW5nIjozLCJJc0JlbG93VGltZWJhbmQiOnRydWUsIlBlcmNlbnRhZ2VDb21wbGV0ZVNoYXBlT3BhY2l0eSI6MzUsIlNoYXBlU3R5bGUiOnsiJGlkIjoiNDMxIiwiTWFyZ2luIjp7IiRpZCI6IjQzMiIsIlRvcCI6MC4wLCJMZWZ0Ijo0LjAsIlJpZ2h0Ijo0LjAsIkJvdHRvbSI6MC4wfSwiUGFkZGluZyI6eyIkaWQiOiI0MzMiLCJUb3AiOjAuMCwiTGVmdCI6MC4wLCJSaWdodCI6MC4wLCJCb3R0b20iOjAuMH0sIkJhY2tncm91bmQiOnsiJGlkIjoiNDM0IiwiQ29sb3IiOnsiJGlkIjoiNDM1IiwiQSI6MjU1LCJSIjozLCJHIjo0LCJCIjo5NH19LCJJc1Zpc2libGUiOnRydWUsIldpZHRoIjozODAuMCwiSGVpZ2h0IjoxMC4wLCJCb3JkZXJTdHlsZSI6eyIkaWQiOiI0MzYiLCJMaW5lQ29sb3IiOnsiJGlkIjoiNDM3IiwiJHR5cGUiOiJOTFJFLkNvbW1vbi5Eb20uU29saWRDb2xvckJydXNoLCBOTFJFLkNvbW1vbiIsIkNvbG9yIjp7IiRpZCI6IjQzOCIsIkEiOjI1NSwiUiI6MjU1LCJHIjoyNTUsIkIiOjI1NX19LCJMaW5lV2VpZ2h0IjoxLjMzMzMzMzM3LCJMaW5lVHlwZSI6MCwiUGFyZW50U3R5bGUiOm51bGx9LCJQYXJlbnRTdHlsZSI6bnVsbH0sIlRpdGxlU3R5bGUiOnsiJGlkIjoiNDM5IiwiRm9udFNldHRpbmdzIjp7IiRpZCI6IjQ0MCIsIkZvbnRTaXplIjoxMiwiRm9udE5hbWUiOiJDYWxpYnJpIiwiSXNCb2xkIjp0cnVlLCJJc0l0YWxpYyI6ZmFsc2UsIklzVW5kZXJsaW5lZCI6ZmFsc2UsIlBhcmVudFN0eWxlIjpudWxsfSwiQXV0b1NpemUiOjAsIkZvcmVncm91bmQiOnsiJGlkIjoiNDQxIiwiQ29sb3IiOnsiJGlkIjoiNDQy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Q0MyIsIlRvcCI6MC4wLCJMZWZ0IjowLjAsIlJpZ2h0IjowLjAsIkJvdHRvbSI6MC4wfSwiUGFkZGluZyI6eyIkaWQiOiI0NDQiLCJUb3AiOjAuMCwiTGVmdCI6MC4wLCJSaWdodCI6MC4wLCJCb3R0b20iOjAuMH0sIkJhY2tncm91bmQiOnsiJGlkIjoiNDQ1IiwiQ29sb3IiOnsiJGlkIjoiNDQ2IiwiQSI6MCwiUiI6MjU1LCJHIjoyNTUsIkIiOjI1NX19LCJJc1Zpc2libGUiOnRydWUsIldpZHRoIjowLjAsIkhlaWdodCI6MC4wLCJCb3JkZXJTdHlsZSI6eyIkaWQiOiI0NDciLCJMaW5lQ29sb3IiOm51bGwsIkxpbmVXZWlnaHQiOjAuMCwiTGluZVR5cGUiOjAsIlBhcmVudFN0eWxlIjpudWxsfSwiUGFyZW50U3R5bGUiOm51bGx9LCJEYXRlU3R5bGUiOnsiJGlkIjoiNDQ4IiwiRm9udFNldHRpbmdzIjp7IiRpZCI6IjQ0OSIsIkZvbnRTaXplIjoxMCwiRm9udE5hbWUiOiJDYWxpYnJpIiwiSXNCb2xkIjpmYWxzZSwiSXNJdGFsaWMiOmZhbHNlLCJJc1VuZGVybGluZWQiOmZhbHNlLCJQYXJlbnRTdHlsZSI6bnVsbH0sIkF1dG9TaXplIjowLCJGb3JlZ3JvdW5kIjp7IiRpZCI6IjQ1MCIsIkNvbG9yIjp7IiRpZCI6IjQ1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UyIiwiVG9wIjowLjAsIkxlZnQiOjAuMCwiUmlnaHQiOjAuMCwiQm90dG9tIjowLjB9LCJQYWRkaW5nIjp7IiRpZCI6IjQ1MyIsIlRvcCI6MC4wLCJMZWZ0IjowLjAsIlJpZ2h0IjowLjAsIkJvdHRvbSI6MC4wfSwiQmFja2dyb3VuZCI6eyIkaWQiOiI0NTQiLCJDb2xvciI6eyIkaWQiOiI0NTUiLCJBIjowLCJSIjoyNTUsIkciOjI1NSwiQiI6MjU1fX0sIklzVmlzaWJsZSI6dHJ1ZSwiV2lkdGgiOjAuMCwiSGVpZ2h0IjowLjAsIkJvcmRlclN0eWxlIjp7IiRpZCI6IjQ1NiIsIkxpbmVDb2xvciI6bnVsbCwiTGluZVdlaWdodCI6MC4wLCJMaW5lVHlwZSI6MCwiUGFyZW50U3R5bGUiOm51bGx9LCJQYXJlbnRTdHlsZSI6bnVsbH0sIkRhdGVGb3JtYXQiOnsiJGlkIjoiNDU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1OCIsIkZvcm1hdCI6MCwiSXNWaXNpYmxlIjpmYWxzZSwiTGFzdEtub3duVmlzaWJpbGl0eVN0YXRlIjpmYWxzZX0sIklzVmlzaWJsZSI6dHJ1ZSwiUGFyZW50U3R5bGUiOm51bGx9LCJJbmRleCI6OCwiU21hcnREdXJhdGlvbkFjdGl2YXRlZCI6ZmFsc2UsIkRhdGVGb3JtYXQiOnsiJHJlZiI6IjQ1NyJ9LCJXZWVrTnVtYmVyaW5nIjp7IiRpZCI6IjQ1OSIsIkZvcm1hdCI6MCwiSXNWaXNpYmxlIjpmYWxzZSwiTGFzdEtub3duVmlzaWJpbGl0eVN0YXRlIjpmYWxzZX0sIklkIjoiYjU1MGU1ODAtNGI2NC00ZWEzLThmMzUtMWFhNGRlMjQ3OTYxIiwiSW1wb3J0SWQiOiIxMCIsIlRpdGxlIjoiVGFzayAzIEhlcmUiLCJOb3RlIjpudWxsLCJIeXBlcmxpbmsiOnsiJGlkIjoiNDYwIiwiQWRkcmVzcyI6bnVsbCwiU3ViQWRkcmVzcyI6bnVsbH0sIklzQ2hhbmdlZCI6ZmFsc2UsIklzTmV3IjpmYWxzZX19XSwiX21pbGVzdG9uZXMiOltdLCJJZCI6IjAwMDAwMDAwLTAwMDAtMDAwMC0wMDAwLTAwMDAwMDAwMDAwMCIsIklzU2luZ2xlSXRlbVJvdyI6dHJ1ZX1dLCJJbmRleCI6MCwiSWQiOiJmMTVmNDc3NC0wMTU3LTQ5ZDYtYWYzYS0yNzcyMzcyZTU3MWQiLCJIZWFkZXJUZXh0IjoiVGVhbSAxIiwiSXNEZWZhdWx0IjpmYWxzZSwiU3R5bGUiOnsiJGlkIjoiNDYxIiwiSGVhZGVyU3R5bGUiOnsiJGlkIjoiNDYyIiwiVGV4dFN0eWxlIjp7IiRpZCI6IjQ2MyIsIkZvbnRTZXR0aW5ncyI6eyIkaWQiOiI0NjQiLCJGb250U2l6ZSI6MTIsIkZvbnROYW1lIjoiQ2FsaWJyaSIsIklzQm9sZCI6ZmFsc2UsIklzSXRhbGljIjpmYWxzZSwiSXNVbmRlcmxpbmVkIjpmYWxzZSwiUGFyZW50U3R5bGUiOm51bGx9LCJBdXRvU2l6ZSI6MiwiRm9yZWdyb3VuZCI6eyIkaWQiOiI0NjUiLCJDb2xvciI6eyIkaWQiOiI0NjYiLCJBIjoyNTUsIlIiOjAsIkciOjAsIkIiOjB9fSwiTWF4V2lkdGgiOjUxLjg1MzY1ODUzNjU4NTMyOCwiTWF4SGVpZ2h0IjoiSW5maW5pdHkiLCJTbWFydEZvcmVncm91bmRJc0FjdGl2ZSI6ZmFsc2UsIkhvcml6b250YWxBbGlnbm1lbnQiOjAsIlZlcnRpY2FsQWxpZ25tZW50IjowLCJTbWFydEZvcmVncm91bmQiOm51bGwsIkJhY2tncm91bmRGaWxsVHlwZSI6MCwiTWFyZ2luIjp7IiRpZCI6IjQ2NyIsIlRvcCI6MC4wLCJMZWZ0IjowLjAsIlJpZ2h0IjowLjAsIkJvdHRvbSI6MC4wfSwiUGFkZGluZyI6eyIkaWQiOiI0NjgiLCJUb3AiOjAuMCwiTGVmdCI6MC4wLCJSaWdodCI6MC4wLCJCb3R0b20iOjAuMH0sIkJhY2tncm91bmQiOnsiJGlkIjoiNDY5IiwiQ29sb3IiOnsiJGlkIjoiNDcwIiwiQSI6MCwiUiI6MjU1LCJHIjoyNTUsIkIiOjI1NX19LCJJc1Zpc2libGUiOnRydWUsIldpZHRoIjowLjAsIkhlaWdodCI6MC4wLCJCb3JkZXJTdHlsZSI6bnVsbCwiUGFyZW50U3R5bGUiOm51bGx9LCJSZWN0YW5nbGVTdHlsZSI6eyIkaWQiOiI0NzEiLCJNYXJnaW4iOnsiJGlkIjoiNDcyIiwiVG9wIjowLjAsIkxlZnQiOjAuMCwiUmlnaHQiOjAuMCwiQm90dG9tIjowLjB9LCJQYWRkaW5nIjp7IiRpZCI6IjQ3MyIsIlRvcCI6MC4wLCJMZWZ0IjowLjAsIlJpZ2h0IjowLjAsIkJvdHRvbSI6MC4wfSwiQmFja2dyb3VuZCI6eyIkaWQiOiI0NzQiLCJDb2xvciI6eyIkaWQiOiI0NzUiLCJBIjo2MywiUiI6MCwiRyI6MTgwLCJCIjoyMTZ9fSwiSXNWaXNpYmxlIjp0cnVlLCJXaWR0aCI6MC4wLCJIZWlnaHQiOjAuMCwiQm9yZGVyU3R5bGUiOnsiJGlkIjoiNDc2IiwiTGluZUNvbG9yIjp7IiRpZCI6IjQ3NyIsIiR0eXBlIjoiTkxSRS5Db21tb24uRG9tLlNvbGlkQ29sb3JCcnVzaCwgTkxSRS5Db21tb24iLCJDb2xvciI6eyIkaWQiOiI0NzgiLCJBIjoyNTUsIlIiOjI1NSwiRyI6MCwiQiI6MH19LCJMaW5lV2VpZ2h0IjowLjAsIkxpbmVUeXBlIjowLCJQYXJlbnRTdHlsZSI6bnVsbH0sIlBhcmVudFN0eWxlIjpudWxsfSwiTWFyZ2luIjp7IiRpZCI6IjQ3OSIsIlRvcCI6MC4wLCJMZWZ0IjowLjAsIlJpZ2h0IjowLjAsIkJvdHRvbSI6MC4wfSwiUGFkZGluZyI6eyIkaWQiOiI0ODAiLCJUb3AiOjAuMCwiTGVmdCI6MC4wLCJSaWdodCI6MC4wLCJCb3R0b20iOjAuMH0sIkJhY2tncm91bmQiOm51bGwsIklzVmlzaWJsZSI6dHJ1ZSwiV2lkdGgiOjAuMCwiSGVpZ2h0IjowLjAsIkJvcmRlclN0eWxlIjpudWxsLCJQYXJlbnRTdHlsZSI6bnVsbH0sIkJhY2tncm91bmRTdHlsZSI6eyIkaWQiOiI0ODEiLCJNYXJnaW4iOnsiJGlkIjoiNDgyIiwiVG9wIjowLjAsIkxlZnQiOjAuMCwiUmlnaHQiOjAuMCwiQm90dG9tIjowLjB9LCJQYWRkaW5nIjp7IiRpZCI6IjQ4MyIsIlRvcCI6MC4wLCJMZWZ0IjowLjAsIlJpZ2h0IjowLjAsIkJvdHRvbSI6MC4wfSwiQmFja2dyb3VuZCI6eyIkaWQiOiI0ODQiLCJDb2xvciI6eyIkaWQiOiI0ODUiLCJBIjo1MSwiUiI6MCwiRyI6MTgwLCJCIjoyMTZ9fSwiSXNWaXNpYmxlIjp0cnVlLCJXaWR0aCI6MC4wLCJIZWlnaHQiOjAuMCwiQm9yZGVyU3R5bGUiOnsiJGlkIjoiNDg2IiwiTGluZUNvbG9yIjp7IiRpZCI6IjQ4NyIsIiR0eXBlIjoiTkxSRS5Db21tb24uRG9tLlNvbGlkQ29sb3JCcnVzaCwgTkxSRS5Db21tb24iLCJDb2xvciI6eyIkaWQiOiI0ODgiLCJBIjoyNTUsIlIiOjAsIkciOjE4MCwiQiI6MjE2fX0sIkxpbmVXZWlnaHQiOjAuMCwiTGluZVR5cGUiOjAsIlBhcmVudFN0eWxlIjpudWxsfSwiUGFyZW50U3R5bGUiOm51bGx9LCJNYXJnaW4iOnsiJGlkIjoiNDg5IiwiVG9wIjowLjAsIkxlZnQiOjAuMCwiUmlnaHQiOjAuMCwiQm90dG9tIjowLjB9LCJQYWRkaW5nIjp7IiRpZCI6IjQ5MCIsIlRvcCI6MC4wLCJMZWZ0IjowLjAsIlJpZ2h0IjowLjAsIkJvdHRvbSI6MC4wfSwiSXNWaXNpYmxlIjp0cnVlLCJXaWR0aCI6MC4wLCJIZWlnaHQiOjAuMCwiQm9yZGVyU3R5bGUiOm51bGwsIlBhcmVudFN0eWxlIjpudWxsfX0seyIkaWQiOiI0OTEiLCJfcm93cyI6W3siJGlkIjoiNDkyIiwiX3Rhc2tzIjpbeyIkaWQiOiI0OTMiLCJfYXR0YWNoZWRNaWxlc3RvbmVzIjpbXSwiVGFza0RlZmluaXRpb24iOnsiJGlkIjoiNDk0IiwiR3JvdXBOYW1lIjpudWxsLCJTdGFydERhdGUiOiIyMDIyLTEwLTA0VDAwOjAwOjAwIiwiRW5kRGF0ZSI6IjIwMjItMTAtMjdUMjM6NTk6MDAiLCJQZXJjZW50YWdlQ29tcGxldGUiOm51bGwsIlN0eWxlIjp7IiRpZCI6IjQ5NSIsIlNoYXBlIjozLCJTaGFwZVRoaWNrbmVzcyI6MCwiRHVyYXRpb25Gb3JtYXQiOjAsIkluY2x1ZGVOb25Xb3JraW5nRGF5c0luRHVyYXRpb24iOmZhbHNlLCJQZXJjZW50YWdlQ29tcGxldGVTdHlsZSI6eyIkaWQiOiI0OTYiLCJGb250U2V0dGluZ3MiOnsiJGlkIjoiNDk3IiwiRm9udFNpemUiOjEwLCJGb250TmFtZSI6IkNhbGlicmkiLCJJc0JvbGQiOmZhbHNlLCJJc0l0YWxpYyI6ZmFsc2UsIklzVW5kZXJsaW5lZCI6ZmFsc2UsIlBhcmVudFN0eWxlIjpudWxsfSwiQXV0b1NpemUiOjAsIkZvcmVncm91bmQiOnsiJGlkIjoiNDk4IiwiQ29sb3IiOnsiJGlkIjoiNDk5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1MDAiLCJUb3AiOjAuMCwiTGVmdCI6MC4wLCJSaWdodCI6MC4wLCJCb3R0b20iOjAuMH0sIlBhZGRpbmciOnsiJGlkIjoiNTAxIiwiVG9wIjowLjAsIkxlZnQiOjAuMCwiUmlnaHQiOjAuMCwiQm90dG9tIjowLjB9LCJCYWNrZ3JvdW5kIjp7IiRpZCI6IjUwMiIsIkNvbG9yIjp7IiRpZCI6IjUwMyIsIkEiOjg5LCJSIjowLCJHIjowLCJCIjowfX0sIklzVmlzaWJsZSI6dHJ1ZSwiV2lkdGgiOjAuMCwiSGVpZ2h0IjowLjAsIkJvcmRlclN0eWxlIjp7IiRpZCI6IjUwNCIsIkxpbmVDb2xvciI6bnVsbCwiTGluZVdlaWdodCI6MC4wLCJMaW5lVHlwZSI6MCwiUGFyZW50U3R5bGUiOm51bGx9LCJQYXJlbnRTdHlsZSI6bnVsbH0sIkR1cmF0aW9uU3R5bGUiOnsiJGlkIjoiNTA1IiwiRm9udFNldHRpbmdzIjp7IiRpZCI6IjUwNiIsIkZvbnRTaXplIjoxMCwiRm9udE5hbWUiOiJDYWxpYnJpIiwiSXNCb2xkIjpmYWxzZSwiSXNJdGFsaWMiOmZhbHNlLCJJc1VuZGVybGluZWQiOmZhbHNlLCJQYXJlbnRTdHlsZSI6bnVsbH0sIkF1dG9TaXplIjowLCJGb3JlZ3JvdW5kIjp7IiRpZCI6IjUwNyIsIkNvbG9yIjp7IiRpZCI6IjUw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wOSIsIlRvcCI6MC4wLCJMZWZ0IjowLjAsIlJpZ2h0IjowLjAsIkJvdHRvbSI6MC4wfSwiUGFkZGluZyI6eyIkaWQiOiI1MTAiLCJUb3AiOjAuMCwiTGVmdCI6MC4wLCJSaWdodCI6MC4wLCJCb3R0b20iOjAuMH0sIkJhY2tncm91bmQiOnsiJGlkIjoiNTExIiwiQ29sb3IiOnsiJHJlZiI6IjUwMyJ9fSwiSXNWaXNpYmxlIjp0cnVlLCJXaWR0aCI6MC4wLCJIZWlnaHQiOjAuMCwiQm9yZGVyU3R5bGUiOnsiJGlkIjoiNTEyIiwiTGluZUNvbG9yIjpudWxsLCJMaW5lV2VpZ2h0IjowLjAsIkxpbmVUeXBlIjowLCJQYXJlbnRTdHlsZSI6bnVsbH0sIlBhcmVudFN0eWxlIjpudWxsfSwiSG9yaXpvbnRhbENvbm5lY3RvclN0eWxlIjp7IiRpZCI6IjUxMyIsIkxpbmVDb2xvciI6eyIkaWQiOiI1MTQiLCIkdHlwZSI6Ik5MUkUuQ29tbW9uLkRvbS5Tb2xpZENvbG9yQnJ1c2gsIE5MUkUuQ29tbW9uIiwiQ29sb3IiOnsiJGlkIjoiNTE1IiwiQSI6MjU1LCJSIjoyMDQsIkciOjIwNCwiQiI6MjA0fX0sIkxpbmVXZWlnaHQiOjEuMCwiTGluZVR5cGUiOjAsIlBhcmVudFN0eWxlIjpudWxsfSwiVmVydGljYWxDb25uZWN0b3JTdHlsZSI6eyIkaWQiOiI1MTYiLCJMaW5lQ29sb3IiOnsiJGlkIjoiNTE3IiwiJHR5cGUiOiJOTFJFLkNvbW1vbi5Eb20uU29saWRDb2xvckJydXNoLCBOTFJFLkNvbW1vbiIsIkNvbG9yIjp7IiRpZCI6IjUxOCIsIkEiOjI1NSwiUiI6MjA0LCJHIjoyMDQsIkIiOjIwNH19LCJMaW5lV2VpZ2h0IjowLjAsIkxpbmVUeXBlIjowLCJQYXJlbnRTdHlsZSI6bnVsbH0sIk1hcmdpbiI6bnVsbCwiU3RhcnREYXRlUG9zaXRpb24iOjAsIkVuZERhdGVQb3NpdGlvbiI6MCwiRGF0ZUlzVmlzaWJsZSI6dHJ1ZSwiVGl0bGVQb3NpdGlvbiI6MiwiRHVyYXRpb25Qb3NpdGlvbiI6NiwiUGVyY2VudGFnZUNvbXBsZXRlZFBvc2l0aW9uIjo2LCJTcGFjaW5nIjozLCJJc0JlbG93VGltZWJhbmQiOnRydWUsIlBlcmNlbnRhZ2VDb21wbGV0ZVNoYXBlT3BhY2l0eSI6MzUsIlNoYXBlU3R5bGUiOnsiJGlkIjoiNTE5IiwiTWFyZ2luIjp7IiRpZCI6IjUyMCIsIlRvcCI6MC4wLCJMZWZ0Ijo0LjAsIlJpZ2h0Ijo0LjAsIkJvdHRvbSI6MC4wfSwiUGFkZGluZyI6eyIkaWQiOiI1MjEiLCJUb3AiOjAuMCwiTGVmdCI6MC4wLCJSaWdodCI6MC4wLCJCb3R0b20iOjAuMH0sIkJhY2tncm91bmQiOnsiJGlkIjoiNTIyIiwiQ29sb3IiOnsiJGlkIjoiNTIzIiwiQSI6MjU1LCJSIjoyMTQsIkciOjQwLCJCIjo0MH19LCJJc1Zpc2libGUiOnRydWUsIldpZHRoIjoyMDcuMCwiSGVpZ2h0IjoxMC4wLCJCb3JkZXJTdHlsZSI6eyIkaWQiOiI1MjQiLCJMaW5lQ29sb3IiOnsiJGlkIjoiNTI1IiwiJHR5cGUiOiJOTFJFLkNvbW1vbi5Eb20uU29saWRDb2xvckJydXNoLCBOTFJFLkNvbW1vbiIsIkNvbG9yIjp7IiRpZCI6IjUyNiIsIkEiOjI1NSwiUiI6MjU1LCJHIjoyNTUsIkIiOjI1NX19LCJMaW5lV2VpZ2h0IjoxLjMzMzMzMzM3LCJMaW5lVHlwZSI6MCwiUGFyZW50U3R5bGUiOm51bGx9LCJQYXJlbnRTdHlsZSI6bnVsbH0sIlRpdGxlU3R5bGUiOnsiJGlkIjoiNTI3IiwiRm9udFNldHRpbmdzIjp7IiRpZCI6IjUyOCIsIkZvbnRTaXplIjoxMiwiRm9udE5hbWUiOiJDYWxpYnJpIiwiSXNCb2xkIjp0cnVlLCJJc0l0YWxpYyI6ZmFsc2UsIklzVW5kZXJsaW5lZCI6ZmFsc2UsIlBhcmVudFN0eWxlIjpudWxsfSwiQXV0b1NpemUiOjAsIkZvcmVncm91bmQiOnsiJGlkIjoiNTI5IiwiQ29sb3IiOnsiJGlkIjoiNTMw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UzMSIsIlRvcCI6MC4wLCJMZWZ0IjowLjAsIlJpZ2h0IjowLjAsIkJvdHRvbSI6MC4wfSwiUGFkZGluZyI6eyIkaWQiOiI1MzIiLCJUb3AiOjAuMCwiTGVmdCI6MC4wLCJSaWdodCI6MC4wLCJCb3R0b20iOjAuMH0sIkJhY2tncm91bmQiOnsiJGlkIjoiNTMzIiwiQ29sb3IiOnsiJGlkIjoiNTM0IiwiQSI6MCwiUiI6MjU1LCJHIjoyNTUsIkIiOjI1NX19LCJJc1Zpc2libGUiOnRydWUsIldpZHRoIjowLjAsIkhlaWdodCI6MC4wLCJCb3JkZXJTdHlsZSI6eyIkaWQiOiI1MzUiLCJMaW5lQ29sb3IiOm51bGwsIkxpbmVXZWlnaHQiOjAuMCwiTGluZVR5cGUiOjAsIlBhcmVudFN0eWxlIjpudWxsfSwiUGFyZW50U3R5bGUiOm51bGx9LCJEYXRlU3R5bGUiOnsiJGlkIjoiNTM2IiwiRm9udFNldHRpbmdzIjp7IiRpZCI6IjUzNyIsIkZvbnRTaXplIjoxMCwiRm9udE5hbWUiOiJDYWxpYnJpIiwiSXNCb2xkIjpmYWxzZSwiSXNJdGFsaWMiOmZhbHNlLCJJc1VuZGVybGluZWQiOmZhbHNlLCJQYXJlbnRTdHlsZSI6bnVsbH0sIkF1dG9TaXplIjowLCJGb3JlZ3JvdW5kIjp7IiRpZCI6IjUzOCIsIkNvbG9yIjp7IiRpZCI6IjUz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QwIiwiVG9wIjowLjAsIkxlZnQiOjAuMCwiUmlnaHQiOjAuMCwiQm90dG9tIjowLjB9LCJQYWRkaW5nIjp7IiRpZCI6IjU0MSIsIlRvcCI6MC4wLCJMZWZ0IjowLjAsIlJpZ2h0IjowLjAsIkJvdHRvbSI6MC4wfSwiQmFja2dyb3VuZCI6eyIkaWQiOiI1NDIiLCJDb2xvciI6eyIkaWQiOiI1NDMiLCJBIjowLCJSIjoyNTUsIkciOjI1NSwiQiI6MjU1fX0sIklzVmlzaWJsZSI6dHJ1ZSwiV2lkdGgiOjAuMCwiSGVpZ2h0IjowLjAsIkJvcmRlclN0eWxlIjp7IiRpZCI6IjU0NCIsIkxpbmVDb2xvciI6bnVsbCwiTGluZVdlaWdodCI6MC4wLCJMaW5lVHlwZSI6MCwiUGFyZW50U3R5bGUiOm51bGx9LCJQYXJlbnRTdHlsZSI6bnVsbH0sIkRhdGVGb3JtYXQiOnsiJGlkIjoiNTQ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0NiIsIkZvcm1hdCI6MCwiSXNWaXNpYmxlIjpmYWxzZSwiTGFzdEtub3duVmlzaWJpbGl0eVN0YXRlIjpmYWxzZX0sIklzVmlzaWJsZSI6dHJ1ZSwiUGFyZW50U3R5bGUiOm51bGx9LCJJbmRleCI6MTAsIlNtYXJ0RHVyYXRpb25BY3RpdmF0ZWQiOmZhbHNlLCJEYXRlRm9ybWF0Ijp7IiRyZWYiOiI1NDUifSwiV2Vla051bWJlcmluZyI6eyIkaWQiOiI1NDciLCJGb3JtYXQiOjAsIklzVmlzaWJsZSI6ZmFsc2UsIkxhc3RLbm93blZpc2liaWxpdHlTdGF0ZSI6ZmFsc2V9LCJJZCI6IjM0MzI5NzJmLTBiOTYtNDBjNi1iZWM3LTBkMjJiNzEwYzVjNCIsIkltcG9ydElkIjoiMTIiLCJUaXRsZSI6IlRhc2sgNCBIZXJlIiwiTm90ZSI6bnVsbCwiSHlwZXJsaW5rIjp7IiRpZCI6IjU0OCIsIkFkZHJlc3MiOm51bGwsIlN1YkFkZHJlc3MiOm51bGx9LCJJc0NoYW5nZWQiOmZhbHNlLCJJc05ldyI6ZmFsc2V9fSx7IiRpZCI6IjU0OSIsIl9hdHRhY2hlZE1pbGVzdG9uZXMiOltdLCJUYXNrRGVmaW5pdGlvbiI6eyIkaWQiOiI1NTAiLCJHcm91cE5hbWUiOm51bGwsIlN0YXJ0RGF0ZSI6IjIwMjItMTEtMDhUMDA6MDA6MDAiLCJFbmREYXRlIjoiMjAyMi0xMS0yN1QyMzo1OTowMCIsIlBlcmNlbnRhZ2VDb21wbGV0ZSI6bnVsbCwiU3R5bGUiOnsiJGlkIjoiNTUxIiwiU2hhcGUiOjMsIlNoYXBlVGhpY2tuZXNzIjowLCJEdXJhdGlvbkZvcm1hdCI6MCwiSW5jbHVkZU5vbldvcmtpbmdEYXlzSW5EdXJhdGlvbiI6ZmFsc2UsIlBlcmNlbnRhZ2VDb21wbGV0ZVN0eWxlIjp7IiRpZCI6IjU1MiIsIkZvbnRTZXR0aW5ncyI6eyIkaWQiOiI1NTMiLCJGb250U2l6ZSI6MTAsIkZvbnROYW1lIjoiQ2FsaWJyaSIsIklzQm9sZCI6ZmFsc2UsIklzSXRhbGljIjpmYWxzZSwiSXNVbmRlcmxpbmVkIjpmYWxzZSwiUGFyZW50U3R5bGUiOm51bGx9LCJBdXRvU2l6ZSI6MCwiRm9yZWdyb3VuZCI6eyIkaWQiOiI1NTQiLCJDb2xvciI6eyIkaWQiOiI1NTU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U1NiIsIlRvcCI6MC4wLCJMZWZ0IjowLjAsIlJpZ2h0IjowLjAsIkJvdHRvbSI6MC4wfSwiUGFkZGluZyI6eyIkaWQiOiI1NTciLCJUb3AiOjAuMCwiTGVmdCI6MC4wLCJSaWdodCI6MC4wLCJCb3R0b20iOjAuMH0sIkJhY2tncm91bmQiOnsiJGlkIjoiNTU4IiwiQ29sb3IiOnsiJGlkIjoiNTU5IiwiQSI6ODksIlIiOjAsIkciOjAsIkIiOjB9fSwiSXNWaXNpYmxlIjp0cnVlLCJXaWR0aCI6MC4wLCJIZWlnaHQiOjAuMCwiQm9yZGVyU3R5bGUiOnsiJGlkIjoiNTYwIiwiTGluZUNvbG9yIjpudWxsLCJMaW5lV2VpZ2h0IjowLjAsIkxpbmVUeXBlIjowLCJQYXJlbnRTdHlsZSI6bnVsbH0sIlBhcmVudFN0eWxlIjpudWxsfSwiRHVyYXRpb25TdHlsZSI6eyIkaWQiOiI1NjEiLCJGb250U2V0dGluZ3MiOnsiJGlkIjoiNTYyIiwiRm9udFNpemUiOjEwLCJGb250TmFtZSI6IkNhbGlicmkiLCJJc0JvbGQiOmZhbHNlLCJJc0l0YWxpYyI6ZmFsc2UsIklzVW5kZXJsaW5lZCI6ZmFsc2UsIlBhcmVudFN0eWxlIjpudWxsfSwiQXV0b1NpemUiOjAsIkZvcmVncm91bmQiOnsiJGlkIjoiNTYzIiwiQ29sb3IiOnsiJGlkIjoiNTY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Y1IiwiVG9wIjowLjAsIkxlZnQiOjAuMCwiUmlnaHQiOjAuMCwiQm90dG9tIjowLjB9LCJQYWRkaW5nIjp7IiRpZCI6IjU2NiIsIlRvcCI6MC4wLCJMZWZ0IjowLjAsIlJpZ2h0IjowLjAsIkJvdHRvbSI6MC4wfSwiQmFja2dyb3VuZCI6eyIkaWQiOiI1NjciLCJDb2xvciI6eyIkcmVmIjoiNTU5In19LCJJc1Zpc2libGUiOnRydWUsIldpZHRoIjowLjAsIkhlaWdodCI6MC4wLCJCb3JkZXJTdHlsZSI6eyIkaWQiOiI1NjgiLCJMaW5lQ29sb3IiOm51bGwsIkxpbmVXZWlnaHQiOjAuMCwiTGluZVR5cGUiOjAsIlBhcmVudFN0eWxlIjpudWxsfSwiUGFyZW50U3R5bGUiOm51bGx9LCJIb3Jpem9udGFsQ29ubmVjdG9yU3R5bGUiOnsiJGlkIjoiNTY5IiwiTGluZUNvbG9yIjp7IiRpZCI6IjU3MCIsIiR0eXBlIjoiTkxSRS5Db21tb24uRG9tLlNvbGlkQ29sb3JCcnVzaCwgTkxSRS5Db21tb24iLCJDb2xvciI6eyIkaWQiOiI1NzEiLCJBIjoyNTUsIlIiOjIwNCwiRyI6MjA0LCJCIjoyMDR9fSwiTGluZVdlaWdodCI6MS4wLCJMaW5lVHlwZSI6MCwiUGFyZW50U3R5bGUiOm51bGx9LCJWZXJ0aWNhbENvbm5lY3RvclN0eWxlIjp7IiRpZCI6IjU3MiIsIkxpbmVDb2xvciI6eyIkaWQiOiI1NzMiLCIkdHlwZSI6Ik5MUkUuQ29tbW9uLkRvbS5Tb2xpZENvbG9yQnJ1c2gsIE5MUkUuQ29tbW9uIiwiQ29sb3IiOnsiJGlkIjoiNTc0IiwiQSI6MjU1LCJSIjoyMDQsIkciOjIwNCwiQiI6MjA0fX0sIkxpbmVXZWlnaHQiOjAuMCwiTGluZVR5cGUiOjAsIlBhcmVudFN0eWxlIjpudWxsfSwiTWFyZ2luIjpudWxsLCJTdGFydERhdGVQb3NpdGlvbiI6MCwiRW5kRGF0ZVBvc2l0aW9uIjowLCJEYXRlSXNWaXNpYmxlIjp0cnVlLCJUaXRsZVBvc2l0aW9uIjoyLCJEdXJhdGlvblBvc2l0aW9uIjo2LCJQZXJjZW50YWdlQ29tcGxldGVkUG9zaXRpb24iOjYsIlNwYWNpbmciOjMsIklzQmVsb3dUaW1lYmFuZCI6dHJ1ZSwiUGVyY2VudGFnZUNvbXBsZXRlU2hhcGVPcGFjaXR5IjozNSwiU2hhcGVTdHlsZSI6eyIkaWQiOiI1NzUiLCJNYXJnaW4iOnsiJGlkIjoiNTc2IiwiVG9wIjowLjAsIkxlZnQiOjQuMCwiUmlnaHQiOjQuMCwiQm90dG9tIjowLjB9LCJQYWRkaW5nIjp7IiRpZCI6IjU3NyIsIlRvcCI6MC4wLCJMZWZ0IjowLjAsIlJpZ2h0IjowLjAsIkJvdHRvbSI6MC4wfSwiQmFja2dyb3VuZCI6eyIkaWQiOiI1NzgiLCJDb2xvciI6eyIkaWQiOiI1NzkiLCJBIjoyNTUsIlIiOjIxNCwiRyI6NDAsIkIiOjQwfX0sIklzVmlzaWJsZSI6dHJ1ZSwiV2lkdGgiOjE3My4wLCJIZWlnaHQiOjEwLjAsIkJvcmRlclN0eWxlIjp7IiRpZCI6IjU4MCIsIkxpbmVDb2xvciI6eyIkaWQiOiI1ODEiLCIkdHlwZSI6Ik5MUkUuQ29tbW9uLkRvbS5Tb2xpZENvbG9yQnJ1c2gsIE5MUkUuQ29tbW9uIiwiQ29sb3IiOnsiJGlkIjoiNTgyIiwiQSI6MjU1LCJSIjoyNTUsIkciOjI1NSwiQiI6MjU1fX0sIkxpbmVXZWlnaHQiOjEuMzMzMzMzMzcsIkxpbmVUeXBlIjowLCJQYXJlbnRTdHlsZSI6bnVsbH0sIlBhcmVudFN0eWxlIjpudWxsfSwiVGl0bGVTdHlsZSI6eyIkaWQiOiI1ODMiLCJGb250U2V0dGluZ3MiOnsiJGlkIjoiNTg0IiwiRm9udFNpemUiOjEyLCJGb250TmFtZSI6IkNhbGlicmkiLCJJc0JvbGQiOnRydWUsIklzSXRhbGljIjpmYWxzZSwiSXNVbmRlcmxpbmVkIjpmYWxzZSwiUGFyZW50U3R5bGUiOm51bGx9LCJBdXRvU2l6ZSI6MCwiRm9yZWdyb3VuZCI6eyIkaWQiOiI1ODUiLCJDb2xvciI6eyIkaWQiOiI1ODY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Tg3IiwiVG9wIjowLjAsIkxlZnQiOjAuMCwiUmlnaHQiOjAuMCwiQm90dG9tIjowLjB9LCJQYWRkaW5nIjp7IiRpZCI6IjU4OCIsIlRvcCI6MC4wLCJMZWZ0IjowLjAsIlJpZ2h0IjowLjAsIkJvdHRvbSI6MC4wfSwiQmFja2dyb3VuZCI6eyIkaWQiOiI1ODkiLCJDb2xvciI6eyIkaWQiOiI1OTAiLCJBIjowLCJSIjoyNTUsIkciOjI1NSwiQiI6MjU1fX0sIklzVmlzaWJsZSI6dHJ1ZSwiV2lkdGgiOjAuMCwiSGVpZ2h0IjowLjAsIkJvcmRlclN0eWxlIjp7IiRpZCI6IjU5MSIsIkxpbmVDb2xvciI6bnVsbCwiTGluZVdlaWdodCI6MC4wLCJMaW5lVHlwZSI6MCwiUGFyZW50U3R5bGUiOm51bGx9LCJQYXJlbnRTdHlsZSI6bnVsbH0sIkRhdGVTdHlsZSI6eyIkaWQiOiI1OTIiLCJGb250U2V0dGluZ3MiOnsiJGlkIjoiNTkzIiwiRm9udFNpemUiOjEwLCJGb250TmFtZSI6IkNhbGlicmkiLCJJc0JvbGQiOmZhbHNlLCJJc0l0YWxpYyI6ZmFsc2UsIklzVW5kZXJsaW5lZCI6ZmFsc2UsIlBhcmVudFN0eWxlIjpudWxsfSwiQXV0b1NpemUiOjAsIkZvcmVncm91bmQiOnsiJGlkIjoiNTk0IiwiQ29sb3IiOnsiJGlkIjoiNTk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OTYiLCJUb3AiOjAuMCwiTGVmdCI6MC4wLCJSaWdodCI6MC4wLCJCb3R0b20iOjAuMH0sIlBhZGRpbmciOnsiJGlkIjoiNTk3IiwiVG9wIjowLjAsIkxlZnQiOjAuMCwiUmlnaHQiOjAuMCwiQm90dG9tIjowLjB9LCJCYWNrZ3JvdW5kIjp7IiRpZCI6IjU5OCIsIkNvbG9yIjp7IiRpZCI6IjU5OSIsIkEiOjAsIlIiOjI1NSwiRyI6MjU1LCJCIjoyNTV9fSwiSXNWaXNpYmxlIjp0cnVlLCJXaWR0aCI6MC4wLCJIZWlnaHQiOjAuMCwiQm9yZGVyU3R5bGUiOnsiJGlkIjoiNjAwIiwiTGluZUNvbG9yIjpudWxsLCJMaW5lV2VpZ2h0IjowLjAsIkxpbmVUeXBlIjowLCJQYXJlbnRTdHlsZSI6bnVsbH0sIlBhcmVudFN0eWxlIjpudWxsfSwiRGF0ZUZvcm1hdCI6eyIkaWQiOiI2M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AyIiwiRm9ybWF0IjowLCJJc1Zpc2libGUiOmZhbHNlLCJMYXN0S25vd25WaXNpYmlsaXR5U3RhdGUiOmZhbHNlfSwiSXNWaXNpYmxlIjp0cnVlLCJQYXJlbnRTdHlsZSI6bnVsbH0sIkluZGV4IjoxMSwiU21hcnREdXJhdGlvbkFjdGl2YXRlZCI6ZmFsc2UsIkRhdGVGb3JtYXQiOnsiJHJlZiI6IjYwMSJ9LCJXZWVrTnVtYmVyaW5nIjp7IiRpZCI6IjYwMyIsIkZvcm1hdCI6MCwiSXNWaXNpYmxlIjpmYWxzZSwiTGFzdEtub3duVmlzaWJpbGl0eVN0YXRlIjpmYWxzZX0sIklkIjoiNTA1NGNhZDEtMjhlYS00ZDhhLWFiNGItOWNjNDY0NzEzYTdhIiwiSW1wb3J0SWQiOiIxMyIsIlRpdGxlIjoiVGFzayA1IEhlcmUiLCJOb3RlIjpudWxsLCJIeXBlcmxpbmsiOnsiJGlkIjoiNjA0IiwiQWRkcmVzcyI6bnVsbCwiU3ViQWRkcmVzcyI6bnVsbH0sIklzQ2hhbmdlZCI6ZmFsc2UsIklzTmV3IjpmYWxzZX19XSwiX21pbGVzdG9uZXMiOltdLCJJZCI6IjcyMDdmOGI0LTg4N2ItNDA3Zi05OWFiLTA4ZmFjOWE0YjllOCIsIklzU2luZ2xlSXRlbVJvdyI6ZmFsc2V9LHsiJGlkIjoiNjA1IiwiX3Rhc2tzIjpbXSwiX21pbGVzdG9uZXMiOlt7IiRpZCI6IjYwNiIsIklkIjoiMGJiZGZiMDYtMzVkOC00MWZkLTg5M2ItMmJjYzdjNjA1YTJjIiwiSW5kZXgiOjEyLCJHcm91cElkIjpudWxsLCJUaXRsZSI6Ik1pbGVzdG9uZSA2IiwiRGF0ZVRpbWUiOiIyMDIyLTExLTI3VDIzOjU5OjAwIiwiUGVyY2VudGFnZUNvbXBsZXRlIjpudWxsLCJOb3RlIjpudWxsLCJTdHlsZSI6eyIkaWQiOiI2MDciLCJUaXRsZVBvc2l0aW9uIjoiQWJvdmUiLCJEYXRlUG9zaXRpb24iOiJBYm92ZSIsIlNoYXBlVHlwZSI6MSwiU2hhcGVTaXplIjoxLCJTaGFwZVN0eWxlIjp7IiRpZCI6IjYwOCIsIk1hcmdpbiI6eyIkaWQiOiI2MDkiLCJUb3AiOjAuMCwiTGVmdCI6MC4wLCJSaWdodCI6MC4wLCJCb3R0b20iOjAuMH0sIlBhZGRpbmciOnsiJGlkIjoiNjEwIiwiVG9wIjowLjAsIkxlZnQiOjAuMCwiUmlnaHQiOjAuMCwiQm90dG9tIjowLjB9LCJCYWNrZ3JvdW5kIjp7IiRpZCI6IjYxMSIsIkNvbG9yIjp7IiRpZCI6IjYxMiIsIkEiOjI1NSwiUiI6MjE0LCJHIjo0MCwiQiI6NDB9fSwiSXNWaXNpYmxlIjp0cnVlLCJXaWR0aCI6MTguMCwiSGVpZ2h0IjoyMC4wLCJCb3JkZXJTdHlsZSI6eyIkaWQiOiI2MTMiLCJMaW5lQ29sb3IiOnsiJGlkIjoiNjE0IiwiJHR5cGUiOiJOTFJFLkNvbW1vbi5Eb20uU29saWRDb2xvckJydXNoLCBOTFJFLkNvbW1vbiIsIkNvbG9yIjp7IiRpZCI6IjYxNSIsIkEiOjI1NSwiUiI6MjU1LCJHIjoyNTUsIkIiOjI1NX19LCJMaW5lV2VpZ2h0IjoxLjMzMzMzMzM3LCJMaW5lVHlwZSI6MCwiUGFyZW50U3R5bGUiOm51bGx9LCJQYXJlbnRTdHlsZSI6bnVsbH0sIlRpdGxlU3R5bGUiOnsiJGlkIjoiNjE2IiwiRm9udFNldHRpbmdzIjp7IiRpZCI6IjYxNyIsIkZvbnRTaXplIjoxMiwiRm9udE5hbWUiOiJDYWxpYnJpIiwiSXNCb2xkIjp0cnVlLCJJc0l0YWxpYyI6ZmFsc2UsIklzVW5kZXJsaW5lZCI6ZmFsc2UsIlBhcmVudFN0eWxlIjpudWxsfSwiQXV0b1NpemUiOjAsIkZvcmVncm91bmQiOnsiJGlkIjoiNjE4IiwiQ29sb3IiOnsiJGlkIjoiNjE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YyMCIsIlRvcCI6MC4wLCJMZWZ0IjowLjAsIlJpZ2h0IjowLjAsIkJvdHRvbSI6MC4wfSwiUGFkZGluZyI6eyIkaWQiOiI2MjEiLCJUb3AiOjAuMCwiTGVmdCI6MC4wLCJSaWdodCI6MC4wLCJCb3R0b20iOjAuMH0sIkJhY2tncm91bmQiOnsiJGlkIjoiNjIyIiwiQ29sb3IiOnsiJGlkIjoiNjIzIiwiQSI6MCwiUiI6MjU1LCJHIjoyNTUsIkIiOjI1NX19LCJJc1Zpc2libGUiOnRydWUsIldpZHRoIjowLjAsIkhlaWdodCI6MC4wLCJCb3JkZXJTdHlsZSI6bnVsbCwiUGFyZW50U3R5bGUiOm51bGx9LCJEYXRlU3R5bGUiOnsiJGlkIjoiNjI0IiwiRm9udFNldHRpbmdzIjp7IiRpZCI6IjYyNSIsIkZvbnRTaXplIjoxMCwiRm9udE5hbWUiOiJDYWxpYnJpIiwiSXNCb2xkIjpmYWxzZSwiSXNJdGFsaWMiOmZhbHNlLCJJc1VuZGVybGluZWQiOmZhbHNlLCJQYXJlbnRTdHlsZSI6bnVsbH0sIkF1dG9TaXplIjowLCJGb3JlZ3JvdW5kIjp7IiRpZCI6IjYyNiIsIkNvbG9yIjp7IiRpZCI6IjYyN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jI4IiwiVG9wIjowLjAsIkxlZnQiOjAuMCwiUmlnaHQiOjAuMCwiQm90dG9tIjowLjB9LCJQYWRkaW5nIjp7IiRpZCI6IjYyOSIsIlRvcCI6MC4wLCJMZWZ0IjowLjAsIlJpZ2h0IjowLjAsIkJvdHRvbSI6MC4wfSwiQmFja2dyb3VuZCI6eyIkaWQiOiI2MzAiLCJDb2xvciI6eyIkaWQiOiI2MzEiLCJBIjowLCJSIjoyNTUsIkciOjI1NSwiQiI6MjU1fX0sIklzVmlzaWJsZSI6dHJ1ZSwiV2lkdGgiOjAuMCwiSGVpZ2h0IjowLjAsIkJvcmRlclN0eWxlIjpudWxsLCJQYXJlbnRTdHlsZSI6bnVsbH0sIkRhdGVGb3JtYXQiOnsiJGlkIjoiNjM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zMyIsIkZvcm1hdCI6MCwiSXNWaXNpYmxlIjpmYWxzZSwiTGFzdEtub3duVmlzaWJpbGl0eVN0YXRlIjpmYWxzZX0sIklzVmlzaWJsZSI6dHJ1ZSwiUGFyZW50U3R5bGUiOm51bGx9LCJIeXBlcmxpbmsiOm51bGwsIkltcG9ydElkIjoiNiJ9LHsiJGlkIjoiNjM0IiwiSWQiOiJjZTgwYzI2Mi03ZDA4LTRiMmYtOTJkYy00ZjllMjIzNWE4OTMiLCJJbmRleCI6MTMsIkdyb3VwSWQiOm51bGwsIlRpdGxlIjoiTWlsZXN0b25lIDUiLCJEYXRlVGltZSI6IjIwMjItMTAtMjhUMjM6NTk6MDAiLCJQZXJjZW50YWdlQ29tcGxldGUiOm51bGwsIk5vdGUiOm51bGwsIlN0eWxlIjp7IiRpZCI6IjYzNSIsIlRpdGxlUG9zaXRpb24iOiJBYm92ZSIsIkRhdGVQb3NpdGlvbiI6IkFib3ZlIiwiU2hhcGVUeXBlIjoxLCJTaGFwZVNpemUiOjEsIlNoYXBlU3R5bGUiOnsiJGlkIjoiNjM2IiwiTWFyZ2luIjp7IiRpZCI6IjYzNyIsIlRvcCI6MC4wLCJMZWZ0IjowLjAsIlJpZ2h0IjowLjAsIkJvdHRvbSI6MC4wfSwiUGFkZGluZyI6eyIkaWQiOiI2MzgiLCJUb3AiOjAuMCwiTGVmdCI6MC4wLCJSaWdodCI6MC4wLCJCb3R0b20iOjAuMH0sIkJhY2tncm91bmQiOnsiJGlkIjoiNjM5IiwiQ29sb3IiOnsiJGlkIjoiNjQwIiwiQSI6MjU1LCJSIjoyMTQsIkciOjQwLCJCIjo0MH19LCJJc1Zpc2libGUiOnRydWUsIldpZHRoIjoxOC4wLCJIZWlnaHQiOjIwLjAsIkJvcmRlclN0eWxlIjp7IiRpZCI6IjY0MSIsIkxpbmVDb2xvciI6eyIkaWQiOiI2NDIiLCIkdHlwZSI6Ik5MUkUuQ29tbW9uLkRvbS5Tb2xpZENvbG9yQnJ1c2gsIE5MUkUuQ29tbW9uIiwiQ29sb3IiOnsiJGlkIjoiNjQzIiwiQSI6MjU1LCJSIjoyNTUsIkciOjI1NSwiQiI6MjU1fX0sIkxpbmVXZWlnaHQiOjEuMzMzMzMzMzcsIkxpbmVUeXBlIjowLCJQYXJlbnRTdHlsZSI6bnVsbH0sIlBhcmVudFN0eWxlIjpudWxsfSwiVGl0bGVTdHlsZSI6eyIkaWQiOiI2NDQiLCJGb250U2V0dGluZ3MiOnsiJGlkIjoiNjQ1IiwiRm9udFNpemUiOjEyLCJGb250TmFtZSI6IkNhbGlicmkiLCJJc0JvbGQiOnRydWUsIklzSXRhbGljIjpmYWxzZSwiSXNVbmRlcmxpbmVkIjpmYWxzZSwiUGFyZW50U3R5bGUiOm51bGx9LCJBdXRvU2l6ZSI6MCwiRm9yZWdyb3VuZCI6eyIkaWQiOiI2NDYiLCJDb2xvciI6eyIkaWQiOiI2ND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jQ4IiwiVG9wIjowLjAsIkxlZnQiOjAuMCwiUmlnaHQiOjAuMCwiQm90dG9tIjowLjB9LCJQYWRkaW5nIjp7IiRpZCI6IjY0OSIsIlRvcCI6MC4wLCJMZWZ0IjowLjAsIlJpZ2h0IjowLjAsIkJvdHRvbSI6MC4wfSwiQmFja2dyb3VuZCI6eyIkaWQiOiI2NTAiLCJDb2xvciI6eyIkaWQiOiI2NTEiLCJBIjowLCJSIjoyNTUsIkciOjI1NSwiQiI6MjU1fX0sIklzVmlzaWJsZSI6dHJ1ZSwiV2lkdGgiOjAuMCwiSGVpZ2h0IjowLjAsIkJvcmRlclN0eWxlIjpudWxsLCJQYXJlbnRTdHlsZSI6bnVsbH0sIkRhdGVTdHlsZSI6eyIkaWQiOiI2NTIiLCJGb250U2V0dGluZ3MiOnsiJGlkIjoiNjUzIiwiRm9udFNpemUiOjEwLCJGb250TmFtZSI6IkNhbGlicmkiLCJJc0JvbGQiOmZhbHNlLCJJc0l0YWxpYyI6ZmFsc2UsIklzVW5kZXJsaW5lZCI6ZmFsc2UsIlBhcmVudFN0eWxlIjpudWxsfSwiQXV0b1NpemUiOjAsIkZvcmVncm91bmQiOnsiJGlkIjoiNjU0IiwiQ29sb3IiOnsiJGlkIjoiNjU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2NTYiLCJUb3AiOjAuMCwiTGVmdCI6MC4wLCJSaWdodCI6MC4wLCJCb3R0b20iOjAuMH0sIlBhZGRpbmciOnsiJGlkIjoiNjU3IiwiVG9wIjowLjAsIkxlZnQiOjAuMCwiUmlnaHQiOjAuMCwiQm90dG9tIjowLjB9LCJCYWNrZ3JvdW5kIjp7IiRpZCI6IjY1OCIsIkNvbG9yIjp7IiRpZCI6IjY1OSIsIkEiOjAsIlIiOjI1NSwiRyI6MjU1LCJCIjoyNTV9fSwiSXNWaXNpYmxlIjp0cnVlLCJXaWR0aCI6MC4wLCJIZWlnaHQiOjAuMCwiQm9yZGVyU3R5bGUiOm51bGwsIlBhcmVudFN0eWxlIjpudWxsfSwiRGF0ZUZvcm1hdCI6eyIkaWQiOiI2N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YxIiwiRm9ybWF0IjowLCJJc1Zpc2libGUiOmZhbHNlLCJMYXN0S25vd25WaXNpYmlsaXR5U3RhdGUiOmZhbHNlfSwiSXNWaXNpYmxlIjp0cnVlLCJQYXJlbnRTdHlsZSI6bnVsbH0sIkh5cGVybGluayI6bnVsbCwiSW1wb3J0SWQiOiI1In1dLCJJZCI6IjliN2IyN2NhLWE1ZDAtNDIzMy05MTFiLWVlOWJjMGU0MTM2YSIsIklzU2luZ2xlSXRlbVJvdyI6ZmFsc2V9XSwiSW5kZXgiOjEsIklkIjoiMGU4YjQwZmQtYmEyOS00NDA2LThhMGItMTFkMzY5ZmE2OTcyIiwiSGVhZGVyVGV4dCI6IlRlYW0gMiIsIklzRGVmYXVsdCI6ZmFsc2UsIlN0eWxlIjp7IiRpZCI6IjY2MiIsIkhlYWRlclN0eWxlIjp7IiRpZCI6IjY2MyIsIlRleHRTdHlsZSI6eyIkaWQiOiI2NjQiLCJGb250U2V0dGluZ3MiOnsiJGlkIjoiNjY1IiwiRm9udFNpemUiOjEyLCJGb250TmFtZSI6IkNhbGlicmkiLCJJc0JvbGQiOmZhbHNlLCJJc0l0YWxpYyI6ZmFsc2UsIklzVW5kZXJsaW5lZCI6ZmFsc2UsIlBhcmVudFN0eWxlIjpudWxsfSwiQXV0b1NpemUiOjIsIkZvcmVncm91bmQiOnsiJGlkIjoiNjY2IiwiQ29sb3IiOnsiJGlkIjoiNjY3IiwiQSI6MjU1LCJSIjowLCJHIjowLCJCIjowfX0sIk1heFdpZHRoIjo1MS44NTM2NTg1MzY1ODUzMjgsIk1heEhlaWdodCI6IkluZmluaXR5IiwiU21hcnRGb3JlZ3JvdW5kSXNBY3RpdmUiOmZhbHNlLCJIb3Jpem9udGFsQWxpZ25tZW50IjowLCJWZXJ0aWNhbEFsaWdubWVudCI6MCwiU21hcnRGb3JlZ3JvdW5kIjpudWxsLCJCYWNrZ3JvdW5kRmlsbFR5cGUiOjAsIk1hcmdpbiI6eyIkaWQiOiI2NjgiLCJUb3AiOjAuMCwiTGVmdCI6MC4wLCJSaWdodCI6MC4wLCJCb3R0b20iOjAuMH0sIlBhZGRpbmciOnsiJGlkIjoiNjY5IiwiVG9wIjowLjAsIkxlZnQiOjAuMCwiUmlnaHQiOjAuMCwiQm90dG9tIjowLjB9LCJCYWNrZ3JvdW5kIjp7IiRpZCI6IjY3MCIsIkNvbG9yIjp7IiRpZCI6IjY3MSIsIkEiOjAsIlIiOjI1NSwiRyI6MjU1LCJCIjoyNTV9fSwiSXNWaXNpYmxlIjp0cnVlLCJXaWR0aCI6MC4wLCJIZWlnaHQiOjAuMCwiQm9yZGVyU3R5bGUiOm51bGwsIlBhcmVudFN0eWxlIjpudWxsfSwiUmVjdGFuZ2xlU3R5bGUiOnsiJGlkIjoiNjcyIiwiTWFyZ2luIjp7IiRpZCI6IjY3MyIsIlRvcCI6MC4wLCJMZWZ0IjowLjAsIlJpZ2h0IjowLjAsIkJvdHRvbSI6MC4wfSwiUGFkZGluZyI6eyIkaWQiOiI2NzQiLCJUb3AiOjAuMCwiTGVmdCI6MC4wLCJSaWdodCI6MC4wLCJCb3R0b20iOjAuMH0sIkJhY2tncm91bmQiOnsiJGlkIjoiNjc1IiwiQ29sb3IiOnsiJGlkIjoiNjc2IiwiQSI6NjMsIlIiOjIxNCwiRyI6NDAsIkIiOjQwfX0sIklzVmlzaWJsZSI6dHJ1ZSwiV2lkdGgiOjAuMCwiSGVpZ2h0IjowLjAsIkJvcmRlclN0eWxlIjp7IiRpZCI6IjY3NyIsIkxpbmVDb2xvciI6eyIkaWQiOiI2NzgiLCIkdHlwZSI6Ik5MUkUuQ29tbW9uLkRvbS5Tb2xpZENvbG9yQnJ1c2gsIE5MUkUuQ29tbW9uIiwiQ29sb3IiOnsiJGlkIjoiNjc5IiwiQSI6MjU1LCJSIjoyNTUsIkciOjAsIkIiOjB9fSwiTGluZVdlaWdodCI6MC4wLCJMaW5lVHlwZSI6MCwiUGFyZW50U3R5bGUiOm51bGx9LCJQYXJlbnRTdHlsZSI6bnVsbH0sIk1hcmdpbiI6eyIkaWQiOiI2ODAiLCJUb3AiOjAuMCwiTGVmdCI6MC4wLCJSaWdodCI6MC4wLCJCb3R0b20iOjAuMH0sIlBhZGRpbmciOnsiJGlkIjoiNjgxIiwiVG9wIjowLjAsIkxlZnQiOjAuMCwiUmlnaHQiOjAuMCwiQm90dG9tIjowLjB9LCJCYWNrZ3JvdW5kIjpudWxsLCJJc1Zpc2libGUiOnRydWUsIldpZHRoIjowLjAsIkhlaWdodCI6MC4wLCJCb3JkZXJTdHlsZSI6bnVsbCwiUGFyZW50U3R5bGUiOm51bGx9LCJCYWNrZ3JvdW5kU3R5bGUiOnsiJGlkIjoiNjgyIiwiTWFyZ2luIjp7IiRpZCI6IjY4MyIsIlRvcCI6MC4wLCJMZWZ0IjowLjAsIlJpZ2h0IjowLjAsIkJvdHRvbSI6MC4wfSwiUGFkZGluZyI6eyIkaWQiOiI2ODQiLCJUb3AiOjAuMCwiTGVmdCI6MC4wLCJSaWdodCI6MC4wLCJCb3R0b20iOjAuMH0sIkJhY2tncm91bmQiOnsiJGlkIjoiNjg1IiwiQ29sb3IiOnsiJGlkIjoiNjg2IiwiQSI6NTEsIlIiOjIxNCwiRyI6NDAsIkIiOjQwfX0sIklzVmlzaWJsZSI6dHJ1ZSwiV2lkdGgiOjAuMCwiSGVpZ2h0IjowLjAsIkJvcmRlclN0eWxlIjp7IiRpZCI6IjY4NyIsIkxpbmVDb2xvciI6eyIkaWQiOiI2ODgiLCIkdHlwZSI6Ik5MUkUuQ29tbW9uLkRvbS5Tb2xpZENvbG9yQnJ1c2gsIE5MUkUuQ29tbW9uIiwiQ29sb3IiOnsiJGlkIjoiNjg5IiwiQSI6MjU1LCJSIjowLCJHIjoxODAsIkIiOjIxNn19LCJMaW5lV2VpZ2h0IjowLjAsIkxpbmVUeXBlIjowLCJQYXJlbnRTdHlsZSI6bnVsbH0sIlBhcmVudFN0eWxlIjpudWxsfSwiTWFyZ2luIjp7IiRpZCI6IjY5MCIsIlRvcCI6MC4wLCJMZWZ0IjowLjAsIlJpZ2h0IjowLjAsIkJvdHRvbSI6MC4wfSwiUGFkZGluZyI6eyIkaWQiOiI2OTEiLCJUb3AiOjAuMCwiTGVmdCI6MC4wLCJSaWdodCI6MC4wLCJCb3R0b20iOjAuMH0sIklzVmlzaWJsZSI6dHJ1ZSwiV2lkdGgiOjAuMCwiSGVpZ2h0IjowLjAsIkJvcmRlclN0eWxlIjpudWxsLCJQYXJlbnRTdHlsZSI6bnVsbH19LHsiJGlkIjoiNjkyIiwiX3Jvd3MiOlt7IiRpZCI6IjY5MyIsIl90YXNrcyI6W3siJGlkIjoiNjk0IiwiX2F0dGFjaGVkTWlsZXN0b25lcyI6W10sIlRhc2tEZWZpbml0aW9uIjp7IiRpZCI6IjY5NSIsIkdyb3VwTmFtZSI6bnVsbCwiU3RhcnREYXRlIjoiMjAyMi0xMS0xMlQwMDowMDowMCIsIkVuZERhdGUiOiIyMDIyLTEyLTA3VDIzOjU5OjAwIiwiUGVyY2VudGFnZUNvbXBsZXRlIjpudWxsLCJTdHlsZSI6eyIkaWQiOiI2OTYiLCJTaGFwZSI6NCwiU2hhcGVUaGlja25lc3MiOjAsIkR1cmF0aW9uRm9ybWF0IjowLCJJbmNsdWRlTm9uV29ya2luZ0RheXNJbkR1cmF0aW9uIjpmYWxzZSwiUGVyY2VudGFnZUNvbXBsZXRlU3R5bGUiOnsiJGlkIjoiNjk3IiwiRm9udFNldHRpbmdzIjp7IiRpZCI6IjY5OCIsIkZvbnRTaXplIjoxMCwiRm9udE5hbWUiOiJDYWxpYnJpIiwiSXNCb2xkIjpmYWxzZSwiSXNJdGFsaWMiOmZhbHNlLCJJc1VuZGVybGluZWQiOmZhbHNlLCJQYXJlbnRTdHlsZSI6bnVsbH0sIkF1dG9TaXplIjowLCJGb3JlZ3JvdW5kIjp7IiRpZCI6IjY5OSIsIkNvbG9yIjp7IiRpZCI6Ijcw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wMSIsIlRvcCI6MC4wLCJMZWZ0IjowLjAsIlJpZ2h0IjowLjAsIkJvdHRvbSI6MC4wfSwiUGFkZGluZyI6eyIkaWQiOiI3MDIiLCJUb3AiOjAuMCwiTGVmdCI6MC4wLCJSaWdodCI6MC4wLCJCb3R0b20iOjAuMH0sIkJhY2tncm91bmQiOnsiJGlkIjoiNzAzIiwiQ29sb3IiOnsiJGlkIjoiNzA0IiwiQSI6ODksIlIiOjAsIkciOjAsIkIiOjB9fSwiSXNWaXNpYmxlIjp0cnVlLCJXaWR0aCI6MC4wLCJIZWlnaHQiOjAuMCwiQm9yZGVyU3R5bGUiOnsiJGlkIjoiNzA1IiwiTGluZUNvbG9yIjpudWxsLCJMaW5lV2VpZ2h0IjowLjAsIkxpbmVUeXBlIjowLCJQYXJlbnRTdHlsZSI6bnVsbH0sIlBhcmVudFN0eWxlIjpudWxsfSwiRHVyYXRpb25TdHlsZSI6eyIkaWQiOiI3MDYiLCJGb250U2V0dGluZ3MiOnsiJGlkIjoiNzA3IiwiRm9udFNpemUiOjEwLCJGb250TmFtZSI6IkNhbGlicmkiLCJJc0JvbGQiOmZhbHNlLCJJc0l0YWxpYyI6ZmFsc2UsIklzVW5kZXJsaW5lZCI6ZmFsc2UsIlBhcmVudFN0eWxlIjpudWxsfSwiQXV0b1NpemUiOjAsIkZvcmVncm91bmQiOnsiJGlkIjoiNzA4IiwiQ29sb3IiOnsiJGlkIjoiNzA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EwIiwiVG9wIjowLjAsIkxlZnQiOjAuMCwiUmlnaHQiOjAuMCwiQm90dG9tIjowLjB9LCJQYWRkaW5nIjp7IiRpZCI6IjcxMSIsIlRvcCI6MC4wLCJMZWZ0IjowLjAsIlJpZ2h0IjowLjAsIkJvdHRvbSI6MC4wfSwiQmFja2dyb3VuZCI6eyIkaWQiOiI3MTIiLCJDb2xvciI6eyIkcmVmIjoiNzA0In19LCJJc1Zpc2libGUiOnRydWUsIldpZHRoIjowLjAsIkhlaWdodCI6MC4wLCJCb3JkZXJTdHlsZSI6eyIkaWQiOiI3MTMiLCJMaW5lQ29sb3IiOm51bGwsIkxpbmVXZWlnaHQiOjAuMCwiTGluZVR5cGUiOjAsIlBhcmVudFN0eWxlIjpudWxsfSwiUGFyZW50U3R5bGUiOm51bGx9LCJIb3Jpem9udGFsQ29ubmVjdG9yU3R5bGUiOnsiJGlkIjoiNzE0IiwiTGluZUNvbG9yIjp7IiRpZCI6IjcxNSIsIiR0eXBlIjoiTkxSRS5Db21tb24uRG9tLlNvbGlkQ29sb3JCcnVzaCwgTkxSRS5Db21tb24iLCJDb2xvciI6eyIkaWQiOiI3MTYiLCJBIjoyNTUsIlIiOjIwNCwiRyI6MjA0LCJCIjoyMDR9fSwiTGluZVdlaWdodCI6MS4wLCJMaW5lVHlwZSI6MCwiUGFyZW50U3R5bGUiOm51bGx9LCJWZXJ0aWNhbENvbm5lY3RvclN0eWxlIjp7IiRpZCI6IjcxNyIsIkxpbmVDb2xvciI6eyIkaWQiOiI3MTgiLCIkdHlwZSI6Ik5MUkUuQ29tbW9uLkRvbS5Tb2xpZENvbG9yQnJ1c2gsIE5MUkUuQ29tbW9uIiwiQ29sb3IiOnsiJGlkIjoiNzE5IiwiQSI6MjU1LCJSIjoyMDQsIkciOjIwNCwiQiI6MjA0fX0sIkxpbmVXZWlnaHQiOjAuMCwiTGluZVR5cGUiOjAsIlBhcmVudFN0eWxlIjpudWxsfSwiTWFyZ2luIjpudWxsLCJTdGFydERhdGVQb3NpdGlvbiI6MCwiRW5kRGF0ZVBvc2l0aW9uIjowLCJEYXRlSXNWaXNpYmxlIjp0cnVlLCJUaXRsZVBvc2l0aW9uIjoyLCJEdXJhdGlvblBvc2l0aW9uIjo2LCJQZXJjZW50YWdlQ29tcGxldGVkUG9zaXRpb24iOjYsIlNwYWNpbmciOjMsIklzQmVsb3dUaW1lYmFuZCI6dHJ1ZSwiUGVyY2VudGFnZUNvbXBsZXRlU2hhcGVPcGFjaXR5IjozNSwiU2hhcGVTdHlsZSI6eyIkaWQiOiI3MjAiLCJNYXJnaW4iOnsiJGlkIjoiNzIxIiwiVG9wIjowLjAsIkxlZnQiOjQuMCwiUmlnaHQiOjQuMCwiQm90dG9tIjowLjB9LCJQYWRkaW5nIjp7IiRpZCI6IjcyMiIsIlRvcCI6MC4wLCJMZWZ0IjowLjAsIlJpZ2h0IjowLjAsIkJvdHRvbSI6MC4wfSwiQmFja2dyb3VuZCI6eyIkaWQiOiI3MjMiLCJDb2xvciI6eyIkaWQiOiI3MjQiLCJBIjoyNTUsIlIiOjMsIkciOjQsIkIiOjk0fX0sIklzVmlzaWJsZSI6dHJ1ZSwiV2lkdGgiOjE0Ny4wLCJIZWlnaHQiOjEwLjAsIkJvcmRlclN0eWxlIjp7IiRpZCI6IjcyNSIsIkxpbmVDb2xvciI6eyIkaWQiOiI3MjYiLCIkdHlwZSI6Ik5MUkUuQ29tbW9uLkRvbS5Tb2xpZENvbG9yQnJ1c2gsIE5MUkUuQ29tbW9uIiwiQ29sb3IiOnsiJGlkIjoiNzI3IiwiQSI6MjU1LCJSIjoyNTUsIkciOjI1NSwiQiI6MjU1fX0sIkxpbmVXZWlnaHQiOjEuMzMzMzMzMzcsIkxpbmVUeXBlIjowLCJQYXJlbnRTdHlsZSI6bnVsbH0sIlBhcmVudFN0eWxlIjpudWxsfSwiVGl0bGVTdHlsZSI6eyIkaWQiOiI3MjgiLCJGb250U2V0dGluZ3MiOnsiJGlkIjoiNzI5IiwiRm9udFNpemUiOjEyLCJGb250TmFtZSI6IkNhbGlicmkiLCJJc0JvbGQiOnRydWUsIklzSXRhbGljIjpmYWxzZSwiSXNVbmRlcmxpbmVkIjpmYWxzZSwiUGFyZW50U3R5bGUiOm51bGx9LCJBdXRvU2l6ZSI6MCwiRm9yZWdyb3VuZCI6eyIkaWQiOiI3MzAiLCJDb2xvciI6eyIkaWQiOiI3MzE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zMyIiwiVG9wIjowLjAsIkxlZnQiOjAuMCwiUmlnaHQiOjAuMCwiQm90dG9tIjowLjB9LCJQYWRkaW5nIjp7IiRpZCI6IjczMyIsIlRvcCI6MC4wLCJMZWZ0IjowLjAsIlJpZ2h0IjowLjAsIkJvdHRvbSI6MC4wfSwiQmFja2dyb3VuZCI6eyIkaWQiOiI3MzQiLCJDb2xvciI6eyIkaWQiOiI3MzUiLCJBIjowLCJSIjoyNTUsIkciOjI1NSwiQiI6MjU1fX0sIklzVmlzaWJsZSI6dHJ1ZSwiV2lkdGgiOjAuMCwiSGVpZ2h0IjowLjAsIkJvcmRlclN0eWxlIjp7IiRpZCI6IjczNiIsIkxpbmVDb2xvciI6bnVsbCwiTGluZVdlaWdodCI6MC4wLCJMaW5lVHlwZSI6MCwiUGFyZW50U3R5bGUiOm51bGx9LCJQYXJlbnRTdHlsZSI6bnVsbH0sIkRhdGVTdHlsZSI6eyIkaWQiOiI3MzciLCJGb250U2V0dGluZ3MiOnsiJGlkIjoiNzM4IiwiRm9udFNpemUiOjEwLCJGb250TmFtZSI6IkNhbGlicmkiLCJJc0JvbGQiOmZhbHNlLCJJc0l0YWxpYyI6ZmFsc2UsIklzVW5kZXJsaW5lZCI6ZmFsc2UsIlBhcmVudFN0eWxlIjpudWxsfSwiQXV0b1NpemUiOjAsIkZvcmVncm91bmQiOnsiJGlkIjoiNzM5IiwiQ29sb3IiOnsiJGlkIjoiNzQ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NDEiLCJUb3AiOjAuMCwiTGVmdCI6MC4wLCJSaWdodCI6MC4wLCJCb3R0b20iOjAuMH0sIlBhZGRpbmciOnsiJGlkIjoiNzQyIiwiVG9wIjowLjAsIkxlZnQiOjAuMCwiUmlnaHQiOjAuMCwiQm90dG9tIjowLjB9LCJCYWNrZ3JvdW5kIjp7IiRpZCI6Ijc0MyIsIkNvbG9yIjp7IiRpZCI6Ijc0NCIsIkEiOjAsIlIiOjI1NSwiRyI6MjU1LCJCIjoyNTV9fSwiSXNWaXNpYmxlIjp0cnVlLCJXaWR0aCI6MC4wLCJIZWlnaHQiOjAuMCwiQm9yZGVyU3R5bGUiOnsiJGlkIjoiNzQ1IiwiTGluZUNvbG9yIjpudWxsLCJMaW5lV2VpZ2h0IjowLjAsIkxpbmVUeXBlIjowLCJQYXJlbnRTdHlsZSI6bnVsbH0sIlBhcmVudFN0eWxlIjpudWxsfSwiRGF0ZUZvcm1hdCI6eyIkaWQiOiI3N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Q3IiwiRm9ybWF0IjowLCJJc1Zpc2libGUiOmZhbHNlLCJMYXN0S25vd25WaXNpYmlsaXR5U3RhdGUiOmZhbHNlfSwiSXNWaXNpYmxlIjp0cnVlLCJQYXJlbnRTdHlsZSI6bnVsbH0sIkluZGV4IjoxNCwiU21hcnREdXJhdGlvbkFjdGl2YXRlZCI6ZmFsc2UsIkRhdGVGb3JtYXQiOnsiJHJlZiI6Ijc0NiJ9LCJXZWVrTnVtYmVyaW5nIjp7IiRpZCI6Ijc0OCIsIkZvcm1hdCI6MCwiSXNWaXNpYmxlIjpmYWxzZSwiTGFzdEtub3duVmlzaWJpbGl0eVN0YXRlIjpmYWxzZX0sIklkIjoiZjg1YWJmODEtMDE2Yi00NDZkLThmZTItYWFjMWE4YTNkNTdjIiwiSW1wb3J0SWQiOiIxNCIsIlRpdGxlIjoiVGFzayA2IEhlcmUiLCJOb3RlIjpudWxsLCJIeXBlcmxpbmsiOnsiJGlkIjoiNzQ5IiwiQWRkcmVzcyI6bnVsbCwiU3ViQWRkcmVzcyI6bnVsbH0sIklzQ2hhbmdlZCI6ZmFsc2UsIklzTmV3IjpmYWxzZX19XSwiX21pbGVzdG9uZXMiOltdLCJJZCI6IjAwMDAwMDAwLTAwMDAtMDAwMC0wMDAwLTAwMDAwMDAwMDAwMCIsIklzU2luZ2xlSXRlbVJvdyI6dHJ1ZX0seyIkaWQiOiI3NTAiLCJfdGFza3MiOltdLCJfbWlsZXN0b25lcyI6W3siJGlkIjoiNzUxIiwiSWQiOiIxOGJhYWM1OC1jNWI4LTQ3YTgtODliZi05YTg4NmRlNjk2YmYiLCJJbmRleCI6MTUsIkdyb3VwSWQiOm51bGwsIlRpdGxlIjoiTWlsZXN0b25lIDciLCJEYXRlVGltZSI6IjIwMjItMTEtMTJUMjM6NTk6MDAiLCJQZXJjZW50YWdlQ29tcGxldGUiOm51bGwsIk5vdGUiOm51bGwsIlN0eWxlIjp7IiRpZCI6Ijc1MiIsIlRpdGxlUG9zaXRpb24iOiJBYm92ZSIsIkRhdGVQb3NpdGlvbiI6IkFib3ZlIiwiU2hhcGVUeXBlIjoxNywiU2hhcGVTaXplIjowLCJTaGFwZVN0eWxlIjp7IiRpZCI6Ijc1MyIsIk1hcmdpbiI6eyIkaWQiOiI3NTQiLCJUb3AiOjAuMCwiTGVmdCI6MC4wLCJSaWdodCI6MC4wLCJCb3R0b20iOjAuMH0sIlBhZGRpbmciOnsiJGlkIjoiNzU1IiwiVG9wIjowLjAsIkxlZnQiOjAuMCwiUmlnaHQiOjAuMCwiQm90dG9tIjowLjB9LCJCYWNrZ3JvdW5kIjp7IiRpZCI6Ijc1NiIsIkNvbG9yIjp7IiRpZCI6Ijc1NyIsIkEiOjI1NSwiUiI6MywiRyI6NCwiQiI6OTR9fSwiSXNWaXNpYmxlIjp0cnVlLCJXaWR0aCI6MTQuMCwiSGVpZ2h0IjoxNC4wLCJCb3JkZXJTdHlsZSI6eyIkaWQiOiI3NTgiLCJMaW5lQ29sb3IiOnsiJGlkIjoiNzU5IiwiJHR5cGUiOiJOTFJFLkNvbW1vbi5Eb20uU29saWRDb2xvckJydXNoLCBOTFJFLkNvbW1vbiIsIkNvbG9yIjp7IiRpZCI6Ijc2MCIsIkEiOjI1NSwiUiI6MjU1LCJHIjoyNTUsIkIiOjI1NX19LCJMaW5lV2VpZ2h0IjoxLjMzMzMzMzM3LCJMaW5lVHlwZSI6MCwiUGFyZW50U3R5bGUiOm51bGx9LCJQYXJlbnRTdHlsZSI6bnVsbH0sIlRpdGxlU3R5bGUiOnsiJGlkIjoiNzYxIiwiRm9udFNldHRpbmdzIjp7IiRpZCI6Ijc2MiIsIkZvbnRTaXplIjoxMiwiRm9udE5hbWUiOiJDYWxpYnJpIiwiSXNCb2xkIjp0cnVlLCJJc0l0YWxpYyI6ZmFsc2UsIklzVW5kZXJsaW5lZCI6ZmFsc2UsIlBhcmVudFN0eWxlIjpudWxsfSwiQXV0b1NpemUiOjAsIkZvcmVncm91bmQiOnsiJGlkIjoiNzYzIiwiQ29sb3IiOnsiJGlkIjoiNzY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2NSIsIlRvcCI6MC4wLCJMZWZ0IjowLjAsIlJpZ2h0IjowLjAsIkJvdHRvbSI6MC4wfSwiUGFkZGluZyI6eyIkaWQiOiI3NjYiLCJUb3AiOjAuMCwiTGVmdCI6MC4wLCJSaWdodCI6MC4wLCJCb3R0b20iOjAuMH0sIkJhY2tncm91bmQiOnsiJGlkIjoiNzY3IiwiQ29sb3IiOnsiJGlkIjoiNzY4IiwiQSI6MCwiUiI6MjU1LCJHIjoyNTUsIkIiOjI1NX19LCJJc1Zpc2libGUiOnRydWUsIldpZHRoIjowLjAsIkhlaWdodCI6MC4wLCJCb3JkZXJTdHlsZSI6bnVsbCwiUGFyZW50U3R5bGUiOm51bGx9LCJEYXRlU3R5bGUiOnsiJGlkIjoiNzY5IiwiRm9udFNldHRpbmdzIjp7IiRpZCI6Ijc3MCIsIkZvbnRTaXplIjoxMCwiRm9udE5hbWUiOiJDYWxpYnJpIiwiSXNCb2xkIjpmYWxzZSwiSXNJdGFsaWMiOmZhbHNlLCJJc1VuZGVybGluZWQiOmZhbHNlLCJQYXJlbnRTdHlsZSI6bnVsbH0sIkF1dG9TaXplIjowLCJGb3JlZ3JvdW5kIjp7IiRpZCI6Ijc3MSIsIkNvbG9yIjp7IiRpZCI6Ijc3M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czIiwiVG9wIjowLjAsIkxlZnQiOjAuMCwiUmlnaHQiOjAuMCwiQm90dG9tIjowLjB9LCJQYWRkaW5nIjp7IiRpZCI6Ijc3NCIsIlRvcCI6MC4wLCJMZWZ0IjowLjAsIlJpZ2h0IjowLjAsIkJvdHRvbSI6MC4wfSwiQmFja2dyb3VuZCI6eyIkaWQiOiI3NzUiLCJDb2xvciI6eyIkaWQiOiI3NzYiLCJBIjowLCJSIjoyNTUsIkciOjI1NSwiQiI6MjU1fX0sIklzVmlzaWJsZSI6dHJ1ZSwiV2lkdGgiOjAuMCwiSGVpZ2h0IjowLjAsIkJvcmRlclN0eWxlIjpudWxsLCJQYXJlbnRTdHlsZSI6bnVsbH0sIkRhdGVGb3JtYXQiOnsiJGlkIjoiNzc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OCIsIkZvcm1hdCI6MCwiSXNWaXNpYmxlIjpmYWxzZSwiTGFzdEtub3duVmlzaWJpbGl0eVN0YXRlIjpmYWxzZX0sIklzVmlzaWJsZSI6dHJ1ZSwiUGFyZW50U3R5bGUiOm51bGx9LCJIeXBlcmxpbmsiOm51bGwsIkltcG9ydElkIjoiNyJ9LHsiJGlkIjoiNzc5IiwiSWQiOiJjNGI0YWVmYi0wMzgwLTRhMzQtYTU2Mi04NjcxNWVkNzM2ZjciLCJJbmRleCI6MTYsIkdyb3VwSWQiOm51bGwsIlRpdGxlIjoiTWlsZXN0b25lIDgiLCJEYXRlVGltZSI6IjIwMjItMTEtMzBUMjM6NTk6MDAiLCJQZXJjZW50YWdlQ29tcGxldGUiOm51bGwsIk5vdGUiOm51bGwsIlN0eWxlIjp7IiRpZCI6Ijc4MCIsIlRpdGxlUG9zaXRpb24iOiJBYm92ZSIsIkRhdGVQb3NpdGlvbiI6IkFib3ZlIiwiU2hhcGVUeXBlIjoxNywiU2hhcGVTaXplIjowLCJTaGFwZVN0eWxlIjp7IiRpZCI6Ijc4MSIsIk1hcmdpbiI6eyIkaWQiOiI3ODIiLCJUb3AiOjAuMCwiTGVmdCI6MC4wLCJSaWdodCI6MC4wLCJCb3R0b20iOjAuMH0sIlBhZGRpbmciOnsiJGlkIjoiNzgzIiwiVG9wIjowLjAsIkxlZnQiOjAuMCwiUmlnaHQiOjAuMCwiQm90dG9tIjowLjB9LCJCYWNrZ3JvdW5kIjp7IiRpZCI6Ijc4NCIsIkNvbG9yIjp7IiRpZCI6Ijc4NSIsIkEiOjI1NSwiUiI6MywiRyI6NCwiQiI6OTR9fSwiSXNWaXNpYmxlIjp0cnVlLCJXaWR0aCI6MTQuMCwiSGVpZ2h0IjoxNC4wLCJCb3JkZXJTdHlsZSI6eyIkaWQiOiI3ODYiLCJMaW5lQ29sb3IiOnsiJGlkIjoiNzg3IiwiJHR5cGUiOiJOTFJFLkNvbW1vbi5Eb20uU29saWRDb2xvckJydXNoLCBOTFJFLkNvbW1vbiIsIkNvbG9yIjp7IiRpZCI6Ijc4OCIsIkEiOjI1NSwiUiI6MjU1LCJHIjoyNTUsIkIiOjI1NX19LCJMaW5lV2VpZ2h0IjoxLjMzMzMzMzM3LCJMaW5lVHlwZSI6MCwiUGFyZW50U3R5bGUiOm51bGx9LCJQYXJlbnRTdHlsZSI6bnVsbH0sIlRpdGxlU3R5bGUiOnsiJGlkIjoiNzg5IiwiRm9udFNldHRpbmdzIjp7IiRpZCI6Ijc5MCIsIkZvbnRTaXplIjoxMiwiRm9udE5hbWUiOiJDYWxpYnJpIiwiSXNCb2xkIjp0cnVlLCJJc0l0YWxpYyI6ZmFsc2UsIklzVW5kZXJsaW5lZCI6ZmFsc2UsIlBhcmVudFN0eWxlIjpudWxsfSwiQXV0b1NpemUiOjAsIkZvcmVncm91bmQiOnsiJGlkIjoiNzkxIiwiQ29sb3IiOnsiJGlkIjoiNzk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5MyIsIlRvcCI6MC4wLCJMZWZ0IjowLjAsIlJpZ2h0IjowLjAsIkJvdHRvbSI6MC4wfSwiUGFkZGluZyI6eyIkaWQiOiI3OTQiLCJUb3AiOjAuMCwiTGVmdCI6MC4wLCJSaWdodCI6MC4wLCJCb3R0b20iOjAuMH0sIkJhY2tncm91bmQiOnsiJGlkIjoiNzk1IiwiQ29sb3IiOnsiJGlkIjoiNzk2IiwiQSI6MCwiUiI6MjU1LCJHIjoyNTUsIkIiOjI1NX19LCJJc1Zpc2libGUiOnRydWUsIldpZHRoIjowLjAsIkhlaWdodCI6MC4wLCJCb3JkZXJTdHlsZSI6bnVsbCwiUGFyZW50U3R5bGUiOm51bGx9LCJEYXRlU3R5bGUiOnsiJGlkIjoiNzk3IiwiRm9udFNldHRpbmdzIjp7IiRpZCI6Ijc5OCIsIkZvbnRTaXplIjoxMCwiRm9udE5hbWUiOiJDYWxpYnJpIiwiSXNCb2xkIjpmYWxzZSwiSXNJdGFsaWMiOmZhbHNlLCJJc1VuZGVybGluZWQiOmZhbHNlLCJQYXJlbnRTdHlsZSI6bnVsbH0sIkF1dG9TaXplIjowLCJGb3JlZ3JvdW5kIjp7IiRpZCI6Ijc5OSIsIkNvbG9yIjp7IiRpZCI6Ijgw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ODAxIiwiVG9wIjowLjAsIkxlZnQiOjAuMCwiUmlnaHQiOjAuMCwiQm90dG9tIjowLjB9LCJQYWRkaW5nIjp7IiRpZCI6IjgwMiIsIlRvcCI6MC4wLCJMZWZ0IjowLjAsIlJpZ2h0IjowLjAsIkJvdHRvbSI6MC4wfSwiQmFja2dyb3VuZCI6eyIkaWQiOiI4MDMiLCJDb2xvciI6eyIkaWQiOiI4MDQiLCJBIjowLCJSIjoyNTUsIkciOjI1NSwiQiI6MjU1fX0sIklzVmlzaWJsZSI6dHJ1ZSwiV2lkdGgiOjAuMCwiSGVpZ2h0IjowLjAsIkJvcmRlclN0eWxlIjpudWxsLCJQYXJlbnRTdHlsZSI6bnVsbH0sIkRhdGVGb3JtYXQiOnsiJGlkIjoiODA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wNiIsIkZvcm1hdCI6MCwiSXNWaXNpYmxlIjpmYWxzZSwiTGFzdEtub3duVmlzaWJpbGl0eVN0YXRlIjpmYWxzZX0sIklzVmlzaWJsZSI6dHJ1ZSwiUGFyZW50U3R5bGUiOm51bGx9LCJIeXBlcmxpbmsiOm51bGwsIkltcG9ydElkIjoiOCJ9XSwiSWQiOiJlYmE5NzM3Yy0zYmYwLTQ2ZTEtYmMzNi01YzhjZmEwNGJjMmUiLCJJc1NpbmdsZUl0ZW1Sb3ciOmZhbHNlfV0sIkluZGV4IjoyLCJJZCI6ImQ0ZDUyZmQ4LTU0MGQtNDc4Yi1hYjI1LWY1ZmI1NjE3YjcyOCIsIkhlYWRlclRleHQiOiJUZWFtIDMiLCJJc0RlZmF1bHQiOmZhbHNlLCJTdHlsZSI6eyIkaWQiOiI4MDciLCJIZWFkZXJTdHlsZSI6eyIkaWQiOiI4MDgiLCJUZXh0U3R5bGUiOnsiJGlkIjoiODA5IiwiRm9udFNldHRpbmdzIjp7IiRpZCI6IjgxMCIsIkZvbnRTaXplIjoxMiwiRm9udE5hbWUiOiJDYWxpYnJpIiwiSXNCb2xkIjpmYWxzZSwiSXNJdGFsaWMiOmZhbHNlLCJJc1VuZGVybGluZWQiOmZhbHNlLCJQYXJlbnRTdHlsZSI6bnVsbH0sIkF1dG9TaXplIjoyLCJGb3JlZ3JvdW5kIjp7IiRpZCI6IjgxMSIsIkNvbG9yIjp7IiRpZCI6IjgxMiIsIkEiOjI1NSwiUiI6MCwiRyI6MCwiQiI6MH19LCJNYXhXaWR0aCI6NTEuODUzNjU4NTM2NTg1MzI4LCJNYXhIZWlnaHQiOiJJbmZpbml0eSIsIlNtYXJ0Rm9yZWdyb3VuZElzQWN0aXZlIjpmYWxzZSwiSG9yaXpvbnRhbEFsaWdubWVudCI6MCwiVmVydGljYWxBbGlnbm1lbnQiOjAsIlNtYXJ0Rm9yZWdyb3VuZCI6bnVsbCwiQmFja2dyb3VuZEZpbGxUeXBlIjowLCJNYXJnaW4iOnsiJGlkIjoiODEzIiwiVG9wIjowLjAsIkxlZnQiOjAuMCwiUmlnaHQiOjAuMCwiQm90dG9tIjowLjB9LCJQYWRkaW5nIjp7IiRpZCI6IjgxNCIsIlRvcCI6MC4wLCJMZWZ0IjowLjAsIlJpZ2h0IjowLjAsIkJvdHRvbSI6MC4wfSwiQmFja2dyb3VuZCI6eyIkaWQiOiI4MTUiLCJDb2xvciI6eyIkaWQiOiI4MTYiLCJBIjowLCJSIjoyNTUsIkciOjI1NSwiQiI6MjU1fX0sIklzVmlzaWJsZSI6dHJ1ZSwiV2lkdGgiOjAuMCwiSGVpZ2h0IjowLjAsIkJvcmRlclN0eWxlIjpudWxsLCJQYXJlbnRTdHlsZSI6bnVsbH0sIlJlY3RhbmdsZVN0eWxlIjp7IiRpZCI6IjgxNyIsIk1hcmdpbiI6eyIkaWQiOiI4MTgiLCJUb3AiOjAuMCwiTGVmdCI6MC4wLCJSaWdodCI6MC4wLCJCb3R0b20iOjAuMH0sIlBhZGRpbmciOnsiJGlkIjoiODE5IiwiVG9wIjowLjAsIkxlZnQiOjAuMCwiUmlnaHQiOjAuMCwiQm90dG9tIjowLjB9LCJCYWNrZ3JvdW5kIjp7IiRpZCI6IjgyMCIsIkNvbG9yIjp7IiRpZCI6IjgyMSIsIkEiOjYzLCJSIjoyLCJHIjoxNzgsIkIiOjIzOH19LCJJc1Zpc2libGUiOnRydWUsIldpZHRoIjowLjAsIkhlaWdodCI6MC4wLCJCb3JkZXJTdHlsZSI6eyIkaWQiOiI4MjIiLCJMaW5lQ29sb3IiOnsiJGlkIjoiODIzIiwiJHR5cGUiOiJOTFJFLkNvbW1vbi5Eb20uU29saWRDb2xvckJydXNoLCBOTFJFLkNvbW1vbiIsIkNvbG9yIjp7IiRpZCI6IjgyNCIsIkEiOjI1NSwiUiI6MjU1LCJHIjowLCJCIjowfX0sIkxpbmVXZWlnaHQiOjAuMCwiTGluZVR5cGUiOjAsIlBhcmVudFN0eWxlIjpudWxsfSwiUGFyZW50U3R5bGUiOm51bGx9LCJNYXJnaW4iOnsiJGlkIjoiODI1IiwiVG9wIjowLjAsIkxlZnQiOjAuMCwiUmlnaHQiOjAuMCwiQm90dG9tIjowLjB9LCJQYWRkaW5nIjp7IiRpZCI6IjgyNiIsIlRvcCI6MC4wLCJMZWZ0IjowLjAsIlJpZ2h0IjowLjAsIkJvdHRvbSI6MC4wfSwiQmFja2dyb3VuZCI6bnVsbCwiSXNWaXNpYmxlIjp0cnVlLCJXaWR0aCI6MC4wLCJIZWlnaHQiOjAuMCwiQm9yZGVyU3R5bGUiOm51bGwsIlBhcmVudFN0eWxlIjpudWxsfSwiQmFja2dyb3VuZFN0eWxlIjp7IiRpZCI6IjgyNyIsIk1hcmdpbiI6eyIkaWQiOiI4MjgiLCJUb3AiOjAuMCwiTGVmdCI6MC4wLCJSaWdodCI6MC4wLCJCb3R0b20iOjAuMH0sIlBhZGRpbmciOnsiJGlkIjoiODI5IiwiVG9wIjowLjAsIkxlZnQiOjAuMCwiUmlnaHQiOjAuMCwiQm90dG9tIjowLjB9LCJCYWNrZ3JvdW5kIjp7IiRpZCI6IjgzMCIsIkNvbG9yIjp7IiRpZCI6IjgzMSIsIkEiOjUxLCJSIjowLCJHIjoxODAsIkIiOjIxNn19LCJJc1Zpc2libGUiOnRydWUsIldpZHRoIjowLjAsIkhlaWdodCI6MC4wLCJCb3JkZXJTdHlsZSI6eyIkaWQiOiI4MzIiLCJMaW5lQ29sb3IiOnsiJGlkIjoiODMzIiwiJHR5cGUiOiJOTFJFLkNvbW1vbi5Eb20uU29saWRDb2xvckJydXNoLCBOTFJFLkNvbW1vbiIsIkNvbG9yIjp7IiRpZCI6IjgzNCIsIkEiOjI1NSwiUiI6MCwiRyI6MTgwLCJCIjoyMTZ9fSwiTGluZVdlaWdodCI6MC4wLCJMaW5lVHlwZSI6MCwiUGFyZW50U3R5bGUiOm51bGx9LCJQYXJlbnRTdHlsZSI6bnVsbH0sIk1hcmdpbiI6eyIkaWQiOiI4MzUiLCJUb3AiOjAuMCwiTGVmdCI6MC4wLCJSaWdodCI6MC4wLCJCb3R0b20iOjAuMH0sIlBhZGRpbmciOnsiJGlkIjoiODM2IiwiVG9wIjowLjAsIkxlZnQiOjAuMCwiUmlnaHQiOjAuMCwiQm90dG9tIjowLjB9LCJJc1Zpc2libGUiOnRydWUsIldpZHRoIjowLjAsIkhlaWdodCI6MC4wLCJCb3JkZXJTdHlsZSI6bnVsbCwiUGFyZW50U3R5bGUiOm51bGx9fV0sIklkIjoiNTJjNDgzMTMtOWY2Ni00NjkwLWIzYzUtMTA2YmE2MWUwYTkwIiwiSW5kZXgiOjEsIkhlYWRlclRleHQiOiJQaGFzZSAyIiwiU3R5bGUiOnsiJGlkIjoiODM3IiwiSGVhZGVyU3R5bGUiOnsiJGlkIjoiODM4IiwiVGV4dElzVmVydGljYWwiOnRydWUsIlRleHRTdHlsZSI6eyIkaWQiOiI4MzkiLCJGb250U2V0dGluZ3MiOnsiJGlkIjoiODQwIiwiRm9udFNpemUiOjE2LCJGb250TmFtZSI6IkNhbGlicmkiLCJJc0JvbGQiOmZhbHNlLCJJc0l0YWxpYyI6ZmFsc2UsIklzVW5kZXJsaW5lZCI6ZmFsc2UsIlBhcmVudFN0eWxlIjpudWxsfSwiQXV0b1NpemUiOjIsIkZvcmVncm91bmQiOnsiJGlkIjoiODQxIiwiQ29sb3IiOnsiJGlkIjoiODQyIiwiQSI6MjU1LCJSIjoyNTUsIkciOjI1NSwiQiI6MjU1fX0sIk1heFdpZHRoIjoyMzkuMTM5OTk5OTk5OTk5OTMsIk1heEhlaWdodCI6IkluZmluaXR5IiwiU21hcnRGb3JlZ3JvdW5kSXNBY3RpdmUiOmZhbHNlLCJIb3Jpem9udGFsQWxpZ25tZW50IjowLCJWZXJ0aWNhbEFsaWdubWVudCI6MCwiU21hcnRGb3JlZ3JvdW5kIjpudWxsLCJCYWNrZ3JvdW5kRmlsbFR5cGUiOjAsIk1hcmdpbiI6eyIkaWQiOiI4NDMiLCJUb3AiOjAuMCwiTGVmdCI6MC4wLCJSaWdodCI6MC4wLCJCb3R0b20iOjAuMH0sIlBhZGRpbmciOnsiJGlkIjoiODQ0IiwiVG9wIjowLjAsIkxlZnQiOjAuMCwiUmlnaHQiOjAuMCwiQm90dG9tIjowLjB9LCJCYWNrZ3JvdW5kIjp7IiRpZCI6Ijg0NSIsIkNvbG9yIjp7IiRpZCI6Ijg0NiIsIkEiOjAsIlIiOjI1NSwiRyI6MjU1LCJCIjoyNTV9fSwiSXNWaXNpYmxlIjp0cnVlLCJXaWR0aCI6MC4wLCJIZWlnaHQiOjAuMCwiQm9yZGVyU3R5bGUiOm51bGwsIlBhcmVudFN0eWxlIjpudWxsfSwiUmVjdGFuZ2xlU3R5bGUiOnsiJGlkIjoiODQ3IiwiTWFyZ2luIjp7IiRpZCI6Ijg0OCIsIlRvcCI6MC4wLCJMZWZ0IjowLjAsIlJpZ2h0IjowLjAsIkJvdHRvbSI6MC4wfSwiUGFkZGluZyI6eyIkaWQiOiI4NDkiLCJUb3AiOjAuMCwiTGVmdCI6MC4wLCJSaWdodCI6MC4wLCJCb3R0b20iOjAuMH0sIkJhY2tncm91bmQiOnsiJGlkIjoiODUwIiwiQ29sb3IiOnsiJGlkIjoiODUxIiwiQSI6MjU1LCJSIjowLCJHIjoxMTksIkIiOjE4Mn19LCJJc1Zpc2libGUiOnRydWUsIldpZHRoIjowLjAsIkhlaWdodCI6MC4wLCJCb3JkZXJTdHlsZSI6eyIkaWQiOiI4NTIiLCJMaW5lQ29sb3IiOnsiJGlkIjoiODUzIiwiJHR5cGUiOiJOTFJFLkNvbW1vbi5Eb20uU29saWRDb2xvckJydXNoLCBOTFJFLkNvbW1vbiIsIkNvbG9yIjp7IiRpZCI6Ijg1NCIsIkEiOjI1NSwiUiI6MjU1LCJHIjowLCJCIjowfX0sIkxpbmVXZWlnaHQiOjAuMCwiTGluZVR5cGUiOjAsIlBhcmVudFN0eWxlIjpudWxsfSwiUGFyZW50U3R5bGUiOm51bGx9LCJNYXJnaW4iOnsiJGlkIjoiODU1IiwiVG9wIjowLjAsIkxlZnQiOjAuMCwiUmlnaHQiOjAuMCwiQm90dG9tIjowLjB9LCJQYWRkaW5nIjp7IiRpZCI6Ijg1NiIsIlRvcCI6MC4wLCJMZWZ0IjowLjAsIlJpZ2h0IjowLjAsIkJvdHRvbSI6MC4wfSwiQmFja2dyb3VuZCI6bnVsbCwiSXNWaXNpYmxlIjp0cnVlLCJXaWR0aCI6MC4wLCJIZWlnaHQiOjAuMCwiQm9yZGVyU3R5bGUiOm51bGwsIlBhcmVudFN0eWxlIjpudWxsfSwiQmFja2dyb3VuZFN0eWxlIjp7IiRpZCI6Ijg1NyIsIk1hcmdpbiI6eyIkaWQiOiI4NTgiLCJUb3AiOjAuMCwiTGVmdCI6MC4wLCJSaWdodCI6MC4wLCJCb3R0b20iOjAuMH0sIlBhZGRpbmciOnsiJGlkIjoiODU5IiwiVG9wIjowLjAsIkxlZnQiOjAuMCwiUmlnaHQiOjAuMCwiQm90dG9tIjowLjB9LCJCYWNrZ3JvdW5kIjp7IiRpZCI6Ijg2MCIsIkNvbG9yIjp7IiRpZCI6Ijg2MSIsIkEiOjUxLCJSIjoxNjUsIkciOjE2NSwiQiI6MTY1fX0sIklzVmlzaWJsZSI6dHJ1ZSwiV2lkdGgiOjAuMCwiSGVpZ2h0IjowLjAsIkJvcmRlclN0eWxlIjp7IiRpZCI6Ijg2MiIsIkxpbmVDb2xvciI6eyIkaWQiOiI4NjMiLCIkdHlwZSI6Ik5MUkUuQ29tbW9uLkRvbS5Tb2xpZENvbG9yQnJ1c2gsIE5MUkUuQ29tbW9uIiwiQ29sb3IiOnsiJGlkIjoiODY0IiwiQSI6MjU1LCJSIjoyNTUsIkciOjAsIkIiOjB9fSwiTGluZVdlaWdodCI6MC4wLCJMaW5lVHlwZSI6MCwiUGFyZW50U3R5bGUiOm51bGx9LCJQYXJlbnRTdHlsZSI6bnVsbH0sIklzQWJvdmVUaW1lYmFuZCI6ZmFsc2UsIk1hcmdpbiI6eyIkaWQiOiI4NjUiLCJUb3AiOjAuMCwiTGVmdCI6MC4wLCJSaWdodCI6MC4wLCJCb3R0b20iOjAuMH0sIlBhZGRpbmciOnsiJGlkIjoiODY2IiwiVG9wIjowLjAsIkxlZnQiOjAuMCwiUmlnaHQiOjAuMCwiQm90dG9tIjowLjB9LCJJc1Zpc2libGUiOnRydWUsIldpZHRoIjowLjAsIkhlaWdodCI6MC4wLCJCb3JkZXJTdHlsZSI6eyIkaWQiOiI4NjciLCJMaW5lQ29sb3IiOm51bGwsIkxpbmVXZWlnaHQiOjAuMCwiTGluZVR5cGUiOjAsIlBhcmVudFN0eWxlIjpudWxsfSwiUGFyZW50U3R5bGUiOm51bGx9fV0sIkN1bHR1cmVJbmZvTmFtZSI6ImVuLVVTIiwiU3R5bGVOYW1lIjpudWxsLCJWZXJzaW9uIjp7IiRpZCI6Ijg2OCIsIlZlcnNpb24iOiIzLjYuMiIsIk9yaWdpbmFsQXNzZW1ibHlWZXJzaW9uIjpudWxsLCJFZGl0aW9uIjpudWxsLCJMYXN0U2F2ZWRFZGl0aW9uIjozLCJJc1BsdXNFZGl0aW9uIjpmYWxzZSwiSXNQcm9FZGl0aW9uIjpmYWxzZX0sIkVmZmVjdCI6MCwiU3R5bGUiOnsiJGlkIjoiODY5IiwiVGltZWJhbmRTdHlsZSI6eyIkaWQiOiI4NzAiLCJTY2FsZU1hcmtpbmciOjEsIlNoYXBlIjowLCJTaGFwZVN0eWxlIjp7IiRpZCI6Ijg3MSIsIk1hcmdpbiI6eyIkaWQiOiI4NzIiLCJUb3AiOjAuMCwiTGVmdCI6MTAuMCwiUmlnaHQiOjEwLjAsIkJvdHRvbSI6MC4wfSwiUGFkZGluZyI6eyIkaWQiOiI4NzMiLCJUb3AiOjMuMCwiTGVmdCI6MC4wLCJSaWdodCI6MC4wLCJCb3R0b20iOjMuMH0sIkJhY2tncm91bmQiOnsiJGlkIjoiODc0IiwiQ29sb3IiOnsiJGlkIjoiODc1IiwiQSI6MjU1LCJSIjozNSwiRyI6MjUsIkIiOjY2fX0sIklzVmlzaWJsZSI6dHJ1ZSwiV2lkdGgiOjg1OC4wLCJIZWlnaHQiOjE0LjM5OTk5OTYxODUzMDI3MywiQm9yZGVyU3R5bGUiOnsiJGlkIjoiODc2IiwiTGluZUNvbG9yIjp7IiRpZCI6Ijg3NyIsIiR0eXBlIjoiTkxSRS5Db21tb24uRG9tLlNvbGlkQ29sb3JCcnVzaCwgTkxSRS5Db21tb24iLCJDb2xvciI6eyIkaWQiOiI4NzgiLCJBIjoyNTUsIlIiOjI1NSwiRyI6MCwiQiI6MH19LCJMaW5lV2VpZ2h0IjowLjAsIkxpbmVUeXBlIjowLCJQYXJlbnRTdHlsZSI6bnVsbH0sIlBhcmVudFN0eWxlIjpudWxsfSwiTWlkZGxlVGllclNoYXBlU3R5bGUiOnsiJGlkIjoiODc5IiwiTWFyZ2luIjp7IiRpZCI6Ijg4MCIsIlRvcCI6MC4wLCJMZWZ0IjoxMC4wLCJSaWdodCI6MTAuMCwiQm90dG9tIjowLjB9LCJQYWRkaW5nIjp7IiRpZCI6Ijg4MSIsIlRvcCI6My4wLCJMZWZ0IjowLjAsIlJpZ2h0IjowLjAsIkJvdHRvbSI6My4wfSwiQmFja2dyb3VuZCI6eyIkaWQiOiI4ODIiLCJDb2xvciI6eyIkaWQiOiI4ODMiLCJBIjoyNTUsIlIiOjAsIkciOjE4MCwiQiI6MjE2fX0sIklzVmlzaWJsZSI6dHJ1ZSwiV2lkdGgiOjg1OC4wLCJIZWlnaHQiOjE0LjM5OTk5OTYxODUzMDI3MywiQm9yZGVyU3R5bGUiOnsiJGlkIjoiODg0IiwiTGluZUNvbG9yIjp7IiRpZCI6Ijg4NSIsIiR0eXBlIjoiTkxSRS5Db21tb24uRG9tLlNvbGlkQ29sb3JCcnVzaCwgTkxSRS5Db21tb24iLCJDb2xvciI6eyIkaWQiOiI4ODYiLCJBIjoyNTUsIlIiOjI1NSwiRyI6MCwiQiI6MH19LCJMaW5lV2VpZ2h0IjowLjAsIkxpbmVUeXBlIjowLCJQYXJlbnRTdHlsZSI6bnVsbH0sIlBhcmVudFN0eWxlIjpudWxsfSwiQm90dG9tVGllclNoYXBlU3R5bGUiOnsiJGlkIjoiODg3IiwiTWFyZ2luIjp7IiRpZCI6Ijg4OCIsIlRvcCI6MC4wLCJMZWZ0IjoxMC4wLCJSaWdodCI6MTAuMCwiQm90dG9tIjowLjB9LCJQYWRkaW5nIjp7IiRpZCI6Ijg4OSIsIlRvcCI6My4wLCJMZWZ0IjowLjAsIlJpZ2h0IjowLjAsIkJvdHRvbSI6My4wfSwiQmFja2dyb3VuZCI6eyIkaWQiOiI4OTAiLCJDb2xvciI6eyIkaWQiOiI4OTEiLCJBIjoyNTUsIlIiOjIxNCwiRyI6NDAsIkIiOjQwfX0sIklzVmlzaWJsZSI6dHJ1ZSwiV2lkdGgiOjg1OC4wLCJIZWlnaHQiOjE0LjM5OTk5OTYxODUzMDI3MywiQm9yZGVyU3R5bGUiOnsiJGlkIjoiODkyIiwiTGluZUNvbG9yIjp7IiRpZCI6Ijg5MyIsIiR0eXBlIjoiTkxSRS5Db21tb24uRG9tLlNvbGlkQ29sb3JCcnVzaCwgTkxSRS5Db21tb24iLCJDb2xvciI6eyIkaWQiOiI4OTQiLCJBIjoyNTUsIlIiOjI1NSwiRyI6MCwiQiI6MH19LCJMaW5lV2VpZ2h0IjowLjAsIkxpbmVUeXBlIjowLCJQYXJlbnRTdHlsZSI6bnVsbH0sIlBhcmVudFN0eWxlIjpudWxsfSwiUmlnaHRFbmRDYXBzU3R5bGUiOnsiJGlkIjoiODk1IiwiRm9udFNldHRpbmdzIjp7IiRpZCI6Ijg5NiIsIkZvbnRTaXplIjoxOCwiRm9udE5hbWUiOiJDYWxpYnJpIiwiSXNCb2xkIjp0cnVlLCJJc0l0YWxpYyI6ZmFsc2UsIklzVW5kZXJsaW5lZCI6ZmFsc2UsIlBhcmVudFN0eWxlIjpudWxsfSwiQXV0b1NpemUiOjAsIkZvcmVncm91bmQiOnsiJGlkIjoiODk3IiwiQ29sb3IiOnsiJGlkIjoiODk4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4OTkiLCJUb3AiOjAuMCwiTGVmdCI6MC4wLCJSaWdodCI6NDYuMTc2MDEwNDMwMjQ4NjUyLCJCb3R0b20iOjAuMH0sIlBhZGRpbmciOnsiJGlkIjoiOTAwIiwiVG9wIjowLjAsIkxlZnQiOjAuMCwiUmlnaHQiOjAuMCwiQm90dG9tIjowLjB9LCJCYWNrZ3JvdW5kIjp7IiRpZCI6IjkwMSIsIkNvbG9yIjp7IiRpZCI6IjkwMiIsIkEiOjAsIlIiOjAsIkciOjAsIkIiOjB9fSwiSXNWaXNpYmxlIjpmYWxzZSwiV2lkdGgiOjAuMCwiSGVpZ2h0IjowLjAsIkJvcmRlclN0eWxlIjpudWxsLCJQYXJlbnRTdHlsZSI6bnVsbH0sIkxlZnRFbmRDYXBzU3R5bGUiOnsiJGlkIjoiOTAzIiwiRm9udFNldHRpbmdzIjp7IiRpZCI6IjkwNCIsIkZvbnRTaXplIjoxOCwiRm9udE5hbWUiOiJDYWxpYnJpIiwiSXNCb2xkIjp0cnVlLCJJc0l0YWxpYyI6ZmFsc2UsIklzVW5kZXJsaW5lZCI6ZmFsc2UsIlBhcmVudFN0eWxlIjpudWxsfSwiQXV0b1NpemUiOjAsIkZvcmVncm91bmQiOnsiJGlkIjoiOTA1IiwiQ29sb3IiOnsiJGlkIjoiOTA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DciLCJUb3AiOjAuMCwiTGVmdCI6NjcuMTk2OTA3Mzg5MTUyMzg2LCJSaWdodCI6MC4wLCJCb3R0b20iOjAuMH0sIlBhZGRpbmciOnsiJGlkIjoiOTA4IiwiVG9wIjowLjAsIkxlZnQiOjAuMCwiUmlnaHQiOjAuMCwiQm90dG9tIjowLjB9LCJCYWNrZ3JvdW5kIjp7IiRpZCI6IjkwOSIsIkNvbG9yIjp7IiRyZWYiOiI5MDIifX0sIklzVmlzaWJsZSI6ZmFsc2UsIldpZHRoIjowLjAsIkhlaWdodCI6MC4wLCJCb3JkZXJTdHlsZSI6bnVsbCwiUGFyZW50U3R5bGUiOm51bGx9LCJUb2RheVRleHRTdHlsZSI6eyIkaWQiOiI5MTAiLCJGb250U2V0dGluZ3MiOnsiJGlkIjoiOTExIiwiRm9udFNpemUiOjEyLCJGb250TmFtZSI6IkNhbGlicmkiLCJJc0JvbGQiOmZhbHNlLCJJc0l0YWxpYyI6ZmFsc2UsIklzVW5kZXJsaW5lZCI6ZmFsc2UsIlBhcmVudFN0eWxlIjpudWxsfSwiQXV0b1NpemUiOjAsIkZvcmVncm91bmQiOnsiJGlkIjoiOTEyIiwiQ29sb3IiOnsiJGlkIjoiOTE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xNCIsIlRvcCI6MC4wLCJMZWZ0IjowLjAsIlJpZ2h0IjowLjAsIkJvdHRvbSI6MC4wfSwiUGFkZGluZyI6eyIkaWQiOiI5MTUiLCJUb3AiOjAuMCwiTGVmdCI6MC4wLCJSaWdodCI6MC4wLCJCb3R0b20iOjAuMH0sIkJhY2tncm91bmQiOnsiJGlkIjoiOTE2IiwiQ29sb3IiOnsiJHJlZiI6IjkwMiJ9fSwiSXNWaXNpYmxlIjpmYWxzZSwiV2lkdGgiOjAuMCwiSGVpZ2h0IjowLjAsIkJvcmRlclN0eWxlIjpudWxsLCJQYXJlbnRTdHlsZSI6bnVsbH0sIlRvZGF5TWFya2VyU3R5bGUiOnsiJGlkIjoiOTE3IiwiTWFyZ2luIjp7IiRpZCI6IjkxOCIsIlRvcCI6MC4wLCJMZWZ0IjowLjAsIlJpZ2h0IjowLjAsIkJvdHRvbSI6MC4wfSwiUGFkZGluZyI6eyIkaWQiOiI5MTkiLCJUb3AiOjAuMCwiTGVmdCI6MC4wLCJSaWdodCI6MC4wLCJCb3R0b20iOjAuMH0sIkJhY2tncm91bmQiOnsiJGlkIjoiOTIwIiwiQ29sb3IiOnsiJGlkIjoiOTIxIiwiQSI6MjU1LCJSIjoyNTUsIkciOjAsIkIiOjB9fSwiSXNWaXNpYmxlIjp0cnVlLCJXaWR0aCI6MC4wLCJIZWlnaHQiOjAuMCwiQm9yZGVyU3R5bGUiOm51bGwsIlBhcmVudFN0eWxlIjpudWxsfSwiU2NhbGVTdHlsZSI6eyIkaWQiOiI5MjIiLCJTaGFwZSI6MCwiU2hvd1NlZ21lbnRTZXBhcmF0b3JzIjpmYWxzZSwiU2VnbWVudFNlcGFyYXRvck9wYWNpdHkiOjMwLCJIYXNCZWVuVmlzaWJsZUJlZm9yZSI6dHJ1ZSwiRm9udFNldHRpbmdzIjp7IiRpZCI6IjkyMyIsIkZvbnRTaXplIjoxNCwiRm9udE5hbWUiOiJDYWxpYnJpIiwiSXNCb2xkIjpmYWxzZSwiSXNJdGFsaWMiOmZhbHNlLCJJc1VuZGVybGluZWQiOmZhbHNlLCJQYXJlbnRTdHlsZSI6bnVsbH0sIkF1dG9TaXplIjowLCJGb3JlZ3JvdW5kIjp7IiRpZCI6IjkyNCIsIkNvbG9yIjp7IiRpZCI6Ijky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5MjYiLCJUb3AiOjAuMCwiTGVmdCI6NS4wLCJSaWdodCI6MC4wLCJCb3R0b20iOjAuMH0sIlBhZGRpbmciOnsiJGlkIjoiOTI3IiwiVG9wIjowLjAsIkxlZnQiOjAuMCwiUmlnaHQiOjAuMCwiQm90dG9tIjowLjB9LCJCYWNrZ3JvdW5kIjp7IiRpZCI6IjkyOCIsIkNvbG9yIjp7IiRyZWYiOiI5MDIifX0sIklzVmlzaWJsZSI6dHJ1ZSwiV2lkdGgiOjAuMCwiSGVpZ2h0IjowLjAsIkJvcmRlclN0eWxlIjpudWxsLCJQYXJlbnRTdHlsZSI6bnVsbH0sIlNpbmdsZVNjYWxlU2hhcGVTdHlsZSI6eyIkaWQiOiI5MjkiLCJTaGFwZSI6MywiSGVpZ2h0IjoyMC4wfSwiTWlkZGxlVGllclNjYWxlU3R5bGUiOnsiJGlkIjoiOTMwIiwiU2hhcGUiOjAsIlNob3dTZWdtZW50U2VwYXJhdG9ycyI6ZmFsc2UsIlNlZ21lbnRTZXBhcmF0b3JPcGFjaXR5IjozMCwiSGFzQmVlblZpc2libGVCZWZvcmUiOnRydWUsIkZvbnRTZXR0aW5ncyI6eyIkaWQiOiI5MzEiLCJGb250U2l6ZSI6MTQsIkZvbnROYW1lIjoiQ2FsaWJyaSIsIklzQm9sZCI6ZmFsc2UsIklzSXRhbGljIjpmYWxzZSwiSXNVbmRlcmxpbmVkIjpmYWxzZSwiUGFyZW50U3R5bGUiOm51bGx9LCJBdXRvU2l6ZSI6MCwiRm9yZWdyb3VuZCI6eyIkaWQiOiI5MzIiLCJDb2xvciI6eyIkaWQiOiI5MzMiLCJBIjoyNTUsIlIiOjMsIkciOjQsIkIiOjk0fX0sIk1heFdpZHRoIjoyMDAuMCwiTWF4SGVpZ2h0IjoiSW5maW5pdHkiLCJTbWFydEZvcmVncm91bmRJc0FjdGl2ZSI6ZmFsc2UsIkhvcml6b250YWxBbGlnbm1lbnQiOjAsIlZlcnRpY2FsQWxpZ25tZW50IjoxLCJTbWFydEZvcmVncm91bmQiOm51bGwsIkJhY2tncm91bmRGaWxsVHlwZSI6MCwiTWFyZ2luIjp7IiRpZCI6IjkzNCIsIlRvcCI6MC4wLCJMZWZ0Ijo1LjAsIlJpZ2h0IjowLjAsIkJvdHRvbSI6MC4wfSwiUGFkZGluZyI6eyIkaWQiOiI5MzUiLCJUb3AiOjAuMCwiTGVmdCI6MC4wLCJSaWdodCI6MC4wLCJCb3R0b20iOjAuMH0sIkJhY2tncm91bmQiOnsiJGlkIjoiOTM2IiwiQ29sb3IiOnsiJGlkIjoiOTM3IiwiQSI6MCwiUiI6MCwiRyI6MCwiQiI6MH19LCJJc1Zpc2libGUiOnRydWUsIldpZHRoIjowLjAsIkhlaWdodCI6MC4wLCJCb3JkZXJTdHlsZSI6bnVsbCwiUGFyZW50U3R5bGUiOm51bGx9LCJCb3R0b21UaWVyU2NhbGVTdHlsZSI6eyIkaWQiOiI5MzgiLCJTaGFwZSI6MCwiU2hvd1NlZ21lbnRTZXBhcmF0b3JzIjpmYWxzZSwiU2VnbWVudFNlcGFyYXRvck9wYWNpdHkiOjMwLCJIYXNCZWVuVmlzaWJsZUJlZm9yZSI6dHJ1ZSwiRm9udFNldHRpbmdzIjp7IiRpZCI6IjkzOSIsIkZvbnRTaXplIjoxNCwiRm9udE5hbWUiOiJDYWxpYnJpIiwiSXNCb2xkIjpmYWxzZSwiSXNJdGFsaWMiOmZhbHNlLCJJc1VuZGVybGluZWQiOmZhbHNlLCJQYXJlbnRTdHlsZSI6bnVsbH0sIkF1dG9TaXplIjowLCJGb3JlZ3JvdW5kIjp7IiRpZCI6Ijk0MCIsIkNvbG9yIjp7IiRpZCI6Ijk0M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5NDIiLCJUb3AiOjAuMCwiTGVmdCI6NS4wLCJSaWdodCI6MC4wLCJCb3R0b20iOjAuMH0sIlBhZGRpbmciOnsiJGlkIjoiOTQzIiwiVG9wIjowLjAsIkxlZnQiOjAuMCwiUmlnaHQiOjAuMCwiQm90dG9tIjowLjB9LCJCYWNrZ3JvdW5kIjp7IiRpZCI6Ijk0NCIsIkNvbG9yIjp7IiRpZCI6Ijk0NSIsIkEiOjAsIlIiOjAsIkciOjAsIkIiOjB9fSwiSXNWaXNpYmxlIjp0cnVlLCJXaWR0aCI6MC4wLCJIZWlnaHQiOjAuMCwiQm9yZGVyU3R5bGUiOm51bGwsIlBhcmVudFN0eWxlIjpudWxsfSwiRWxhcHNlZFRpbWVCYWNrZ3JvdW5kIjp7IiRpZCI6Ijk0NiIsIkNvbG9yIjp7IiRpZCI6Ijk0NyIsIkEiOjE5MSwiUiI6MjU1LCJHIjowLCJCIjowfX0sIkFwcGVuZFllYXJPblllYXJDaGFuZ2UiOmZhbHNlLCJFbGFwc2VkVGltZUZvcm1hdCI6MCwiVG9kYXlNYXJrZXJQb3NpdGlvbiI6MCwiUXVpY2tQb3NpdGlvbiI6MywiQWJzb2x1dGVQb3NpdGlvbiI6NjkuODQwMDM0NSwiTWFyZ2luIjp7IiRpZCI6Ijk0OCIsIlRvcCI6MC4wLCJMZWZ0IjoxMC4wLCJSaWdodCI6MTAuMCwiQm90dG9tIjowLjB9LCJQYWRkaW5nIjp7IiRpZCI6Ijk0OSIsIlRvcCI6MC4wLCJMZWZ0IjowLjAsIlJpZ2h0IjowLjAsIkJvdHRvbSI6MC4wfSwiQmFja2dyb3VuZCI6eyIkaWQiOiI5NTAiLCJDb2xvciI6eyIkaWQiOiI5NTEiLCJBIjoyNTUsIlIiOjQ3LCJHIjo1NCwiQiI6MTUzfX0sIklzVmlzaWJsZSI6dHJ1ZSwiV2lkdGgiOjAuMCwiSGVpZ2h0IjowLjAsIkJvcmRlclN0eWxlIjpudWxsLCJQYXJlbnRTdHlsZSI6bnVsbH0sIkRlZmF1bHRNaWxlc3RvbmVTdHlsZSI6eyIkaWQiOiI5NTIiLCJTaGFwZSI6MiwiQ29ubmVjdG9yTWFyZ2luIjp7IiRpZCI6Ijk1MyIsIlRvcCI6MC4wLCJMZWZ0IjoyLjAsIlJpZ2h0IjoyLjAsIkJvdHRvbSI6MC4wfSwiQ29ubmVjdG9yU3R5bGUiOnsiJGlkIjoiOTU0IiwiTGluZUNvbG9yIjp7IiRpZCI6Ijk1NSIsIiR0eXBlIjoiTkxSRS5Db21tb24uRG9tLlNvbGlkQ29sb3JCcnVzaCwgTkxSRS5Db21tb24iLCJDb2xvciI6eyIkaWQiOiI5NTYiLCJBIjoxMjcsIlIiOjc5LCJHIjoxMjksIkIiOjE4OX19LCJMaW5lV2VpZ2h0IjoxLjAsIkxpbmVUeXBlIjowLCJQYXJlbnRTdHlsZSI6bnVsbH0sIklzQmVsb3dUaW1lYmFuZCI6ZmFsc2UsIlBvc2l0aW9uT25UYXNrIjowLCJIaWRlRGF0ZSI6ZmFsc2UsIlNoYXBlU2l6ZSI6MSwiU3BhY2luZyI6Mi4wLCJQYWRkaW5nIjp7IiRpZCI6Ijk1NyIsIlRvcCI6Ny4wLCJMZWZ0IjozLjAsIlJpZ2h0IjowLjAsIkJvdHRvbSI6Mi4wfSwiU2hhcGVTdHlsZSI6eyIkaWQiOiI5NTgiLCJNYXJnaW4iOnsiJGlkIjoiOTU5IiwiVG9wIjowLjAsIkxlZnQiOjAuMCwiUmlnaHQiOjAuMCwiQm90dG9tIjowLjB9LCJQYWRkaW5nIjp7IiRpZCI6Ijk2MCIsIlRvcCI6MC4wLCJMZWZ0IjowLjAsIlJpZ2h0IjowLjAsIkJvdHRvbSI6MC4wfSwiQmFja2dyb3VuZCI6eyIkaWQiOiI5NjEiLCJDb2xvciI6eyIkaWQiOiI5NjIiLCJBIjoyNTUsIlIiOjAsIkciOjExNCwiQiI6MTg4fX0sIklzVmlzaWJsZSI6dHJ1ZSwiV2lkdGgiOjEzLjAsIkhlaWdodCI6MTMuMCwiQm9yZGVyU3R5bGUiOnsiJGlkIjoiOTYzIiwiTGluZUNvbG9yIjp7IiRpZCI6Ijk2NCIsIiR0eXBlIjoiTkxSRS5Db21tb24uRG9tLlNvbGlkQ29sb3JCcnVzaCwgTkxSRS5Db21tb24iLCJDb2xvciI6eyIkaWQiOiI5NjUiLCJBIjoyNTUsIlIiOjI1NSwiRyI6MCwiQiI6MH19LCJMaW5lV2VpZ2h0IjowLjAsIkxpbmVUeXBlIjowLCJQYXJlbnRTdHlsZSI6bnVsbH0sIlBhcmVudFN0eWxlIjpudWxsfSwiVGl0bGVTdHlsZSI6eyIkaWQiOiI5NjYiLCJGb250U2V0dGluZ3MiOnsiJGlkIjoiOTY3IiwiRm9udFNpemUiOjExLCJGb250TmFtZSI6Ik1vbnRzZXJyYXQgTWVkaXVtIiwiSXNCb2xkIjp0cnVlLCJJc0l0YWxpYyI6ZmFsc2UsIklzVW5kZXJsaW5lZCI6ZmFsc2UsIlBhcmVudFN0eWxlIjpudWxsfSwiQXV0b1NpemUiOjAsIkZvcmVncm91bmQiOnsiJGlkIjoiOTY4IiwiQ29sb3IiOnsiJGlkIjoiOTY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3MCIsIlRvcCI6MC4wLCJMZWZ0IjowLjAsIlJpZ2h0IjowLjAsIkJvdHRvbSI6MC4wfSwiUGFkZGluZyI6eyIkaWQiOiI5NzEiLCJUb3AiOjAuMCwiTGVmdCI6MC4wLCJSaWdodCI6MC4wLCJCb3R0b20iOjAuMH0sIkJhY2tncm91bmQiOnsiJGlkIjoiOTcyIiwiQ29sb3IiOnsiJHJlZiI6IjkwMiJ9fSwiSXNWaXNpYmxlIjp0cnVlLCJXaWR0aCI6MC4wLCJIZWlnaHQiOjAuMCwiQm9yZGVyU3R5bGUiOm51bGwsIlBhcmVudFN0eWxlIjpudWxsfSwiRGF0ZVN0eWxlIjp7IiRpZCI6Ijk3MyIsIkZvbnRTZXR0aW5ncyI6eyIkaWQiOiI5NzQiLCJGb250U2l6ZSI6MTAsIkZvbnROYW1lIjoiTW9udHNlcnJhdCBNZWRpdW0iLCJJc0JvbGQiOmZhbHNlLCJJc0l0YWxpYyI6ZmFsc2UsIklzVW5kZXJsaW5lZCI6ZmFsc2UsIlBhcmVudFN0eWxlIjpudWxsfSwiQXV0b1NpemUiOjAsIkZvcmVncm91bmQiOnsiJGlkIjoiOTc1IiwiQ29sb3IiOnsiJGlkIjoiOTc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NzciLCJUb3AiOjAuMCwiTGVmdCI6MC4wLCJSaWdodCI6MC4wLCJCb3R0b20iOjAuMH0sIlBhZGRpbmciOnsiJGlkIjoiOTc4IiwiVG9wIjowLjAsIkxlZnQiOjAuMCwiUmlnaHQiOjAuMCwiQm90dG9tIjowLjB9LCJCYWNrZ3JvdW5kIjp7IiRpZCI6Ijk3OSIsIkNvbG9yIjp7IiRyZWYiOiI5MDIifX0sIklzVmlzaWJsZSI6dHJ1ZSwiV2lkdGgiOjAuMCwiSGVpZ2h0IjowLjAsIkJvcmRlclN0eWxlIjpudWxsLCJQYXJlbnRTdHlsZSI6bnVsbH0sIkRhdGVGb3JtYXQiOnsiJGlkIjoiOTg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4MSIsIkZvcm1hdCI6MCwiSXNWaXNpYmxlIjpmYWxzZSwiTGFzdEtub3duVmlzaWJpbGl0eVN0YXRlIjpmYWxzZX0sIklzVmlzaWJsZSI6dHJ1ZSwiUGFyZW50U3R5bGUiOm51bGx9LCJEZWZhdWx0VGFza1N0eWxlIjp7IiRpZCI6Ijk4MiIsIlNoYXBlIjoxLCJTaGFwZVRoaWNrbmVzcyI6MCwiRHVyYXRpb25Gb3JtYXQiOjAsIkluY2x1ZGVOb25Xb3JraW5nRGF5c0luRHVyYXRpb24iOmZhbHNlLCJQZXJjZW50YWdlQ29tcGxldGVTdHlsZSI6eyIkaWQiOiI5ODMiLCJGb250U2V0dGluZ3MiOnsiJGlkIjoiOTg0IiwiRm9udFNpemUiOjEwLCJGb250TmFtZSI6IkNhbGlicmkiLCJJc0JvbGQiOmZhbHNlLCJJc0l0YWxpYyI6ZmFsc2UsIklzVW5kZXJsaW5lZCI6ZmFsc2UsIlBhcmVudFN0eWxlIjpudWxsfSwiQXV0b1NpemUiOjAsIkZvcmVncm91bmQiOnsiJGlkIjoiOTg1IiwiQ29sb3IiOnsiJGlkIjoiOTg2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5ODciLCJUb3AiOjAuMCwiTGVmdCI6MC4wLCJSaWdodCI6MC4wLCJCb3R0b20iOjAuMH0sIlBhZGRpbmciOnsiJGlkIjoiOTg4IiwiVG9wIjowLjAsIkxlZnQiOjAuMCwiUmlnaHQiOjAuMCwiQm90dG9tIjowLjB9LCJCYWNrZ3JvdW5kIjp7IiRpZCI6Ijk4OSIsIkNvbG9yIjp7IiRyZWYiOiI5MDIifX0sIklzVmlzaWJsZSI6dHJ1ZSwiV2lkdGgiOjAuMCwiSGVpZ2h0IjowLjAsIkJvcmRlclN0eWxlIjpudWxsLCJQYXJlbnRTdHlsZSI6bnVsbH0sIkR1cmF0aW9uU3R5bGUiOnsiJGlkIjoiOTkwIiwiRm9udFNldHRpbmdzIjp7IiRpZCI6Ijk5MSIsIkZvbnRTaXplIjoxMCwiRm9udE5hbWUiOiJDYWxpYnJpIiwiSXNCb2xkIjpmYWxzZSwiSXNJdGFsaWMiOmZhbHNlLCJJc1VuZGVybGluZWQiOmZhbHNlLCJQYXJlbnRTdHlsZSI6bnVsbH0sIkF1dG9TaXplIjowLCJGb3JlZ3JvdW5kIjp7IiRpZCI6Ijk5MiIsIkNvbG9yIjp7IiRpZCI6Ijk5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5NCIsIlRvcCI6MC4wLCJMZWZ0IjowLjAsIlJpZ2h0IjowLjAsIkJvdHRvbSI6MC4wfSwiUGFkZGluZyI6eyIkaWQiOiI5OTUiLCJUb3AiOjAuMCwiTGVmdCI6MC4wLCJSaWdodCI6MC4wLCJCb3R0b20iOjAuMH0sIkJhY2tncm91bmQiOnsiJGlkIjoiOTk2IiwiQ29sb3IiOnsiJHJlZiI6IjkwMiJ9fSwiSXNWaXNpYmxlIjp0cnVlLCJXaWR0aCI6MC4wLCJIZWlnaHQiOjAuMCwiQm9yZGVyU3R5bGUiOm51bGwsIlBhcmVudFN0eWxlIjpudWxsfSwiSG9yaXpvbnRhbENvbm5lY3RvclN0eWxlIjp7IiRpZCI6Ijk5NyIsIkxpbmVDb2xvciI6eyIkaWQiOiI5OTgiLCIkdHlwZSI6Ik5MUkUuQ29tbW9uLkRvbS5Tb2xpZENvbG9yQnJ1c2gsIE5MUkUuQ29tbW9uIiwiQ29sb3IiOnsiJGlkIjoiOTk5IiwiQSI6MjU1LCJSIjoyMDQsIkciOjIwNCwiQiI6MjA0fX0sIkxpbmVXZWlnaHQiOjEuMCwiTGluZVR5cGUiOjAsIlBhcmVudFN0eWxlIjpudWxsfSwiVmVydGljYWxDb25uZWN0b3JTdHlsZSI6eyIkaWQiOiIxMDAwIiwiTGluZUNvbG9yIjp7IiRpZCI6IjEwMDEiLCIkdHlwZSI6Ik5MUkUuQ29tbW9uLkRvbS5Tb2xpZENvbG9yQnJ1c2gsIE5MUkUuQ29tbW9uIiwiQ29sb3IiOnsiJGlkIjoiMTAwMiIsIkEiOjI1NSwiUiI6MjA0LCJHIjoyMDQsIkIiOjIwNH19LCJMaW5lV2VpZ2h0IjowLjAsIkxpbmVUeXBlIjowLCJQYXJlbnRTdHlsZSI6bnVsbH0sIk1hcmdpbiI6bnVsbCwiU3RhcnREYXRlUG9zaXRpb24iOjAsIkVuZERhdGVQb3NpdGlvbiI6MCwiRGF0ZUlzVmlzaWJsZSI6dHJ1ZSwiVGl0bGVQb3NpdGlvbiI6MiwiRHVyYXRpb25Qb3NpdGlvbiI6NiwiUGVyY2VudGFnZUNvbXBsZXRlZFBvc2l0aW9uIjo2LCJTcGFjaW5nIjozLCJJc0JlbG93VGltZWJhbmQiOmZhbHNlLCJQZXJjZW50YWdlQ29tcGxldGVTaGFwZU9wYWNpdHkiOjM1LCJTaGFwZVN0eWxlIjp7IiRpZCI6IjEwMDMiLCJNYXJnaW4iOnsiJGlkIjoiMTAwNCIsIlRvcCI6MC4wLCJMZWZ0Ijo0LjAsIlJpZ2h0Ijo0LjAsIkJvdHRvbSI6MC4wfSwiUGFkZGluZyI6eyIkaWQiOiIxMDA1IiwiVG9wIjowLjAsIkxlZnQiOjAuMCwiUmlnaHQiOjAuMCwiQm90dG9tIjowLjB9LCJCYWNrZ3JvdW5kIjp7IiRpZCI6IjEwMDYiLCJDb2xvciI6eyIkaWQiOiIxMDA3IiwiQSI6MjU1LCJSIjowLCJHIjoxMTQsIkIiOjE4OH19LCJJc1Zpc2libGUiOnRydWUsIldpZHRoIjowLjAsIkhlaWdodCI6MTAuMCwiQm9yZGVyU3R5bGUiOnsiJGlkIjoiMTAwOCIsIkxpbmVDb2xvciI6eyIkaWQiOiIxMDA5IiwiJHR5cGUiOiJOTFJFLkNvbW1vbi5Eb20uU29saWRDb2xvckJydXNoLCBOTFJFLkNvbW1vbiIsIkNvbG9yIjp7IiRpZCI6IjEwMTAiLCJBIjoyNTUsIlIiOjI1NSwiRyI6MjU1LCJCIjoyNTV9fSwiTGluZVdlaWdodCI6MS4zMzMzMzMzNywiTGluZVR5cGUiOjAsIlBhcmVudFN0eWxlIjpudWxsfSwiUGFyZW50U3R5bGUiOm51bGx9LCJUaXRsZVN0eWxlIjp7IiRpZCI6IjEwMTEiLCJGb250U2V0dGluZ3MiOnsiJGlkIjoiMTAxMiIsIkZvbnRTaXplIjoxMSwiRm9udE5hbWUiOiJNb250c2VycmF0IFNlbWlCb2xkIiwiSXNCb2xkIjp0cnVlLCJJc0l0YWxpYyI6ZmFsc2UsIklzVW5kZXJsaW5lZCI6ZmFsc2UsIlBhcmVudFN0eWxlIjpudWxsfSwiQXV0b1NpemUiOjAsIkZvcmVncm91bmQiOnsiJGlkIjoiMTAxMyIsIkNvbG9yIjp7IiRpZCI6IjEwMTQ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TAxNSIsIlRvcCI6MC4wLCJMZWZ0IjowLjAsIlJpZ2h0IjowLjAsIkJvdHRvbSI6MC4wfSwiUGFkZGluZyI6eyIkaWQiOiIxMDE2IiwiVG9wIjowLjAsIkxlZnQiOjAuMCwiUmlnaHQiOjAuMCwiQm90dG9tIjowLjB9LCJCYWNrZ3JvdW5kIjp7IiRpZCI6IjEwMTciLCJDb2xvciI6eyIkcmVmIjoiOTAyIn19LCJJc1Zpc2libGUiOnRydWUsIldpZHRoIjowLjAsIkhlaWdodCI6MC4wLCJCb3JkZXJTdHlsZSI6bnVsbCwiUGFyZW50U3R5bGUiOm51bGx9LCJEYXRlU3R5bGUiOnsiJGlkIjoiMTAxOCIsIkZvbnRTZXR0aW5ncyI6eyIkaWQiOiIxMDE5IiwiRm9udFNpemUiOjEwLCJGb250TmFtZSI6Ik1vbnRzZXJyYXQgTWVkaXVtIiwiSXNCb2xkIjpmYWxzZSwiSXNJdGFsaWMiOmZhbHNlLCJJc1VuZGVybGluZWQiOmZhbHNlLCJQYXJlbnRTdHlsZSI6bnVsbH0sIkF1dG9TaXplIjowLCJGb3JlZ3JvdW5kIjp7IiRpZCI6IjEwMjAiLCJDb2xvciI6eyIkaWQiOiIxMDI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IyIiwiVG9wIjowLjAsIkxlZnQiOjAuMCwiUmlnaHQiOjAuMCwiQm90dG9tIjowLjB9LCJQYWRkaW5nIjp7IiRpZCI6IjEwMjMiLCJUb3AiOjAuMCwiTGVmdCI6MC4wLCJSaWdodCI6MC4wLCJCb3R0b20iOjAuMH0sIkJhY2tncm91bmQiOnsiJGlkIjoiMTAyNCIsIkNvbG9yIjp7IiRyZWYiOiI5MDIifX0sIklzVmlzaWJsZSI6dHJ1ZSwiV2lkdGgiOjAuMCwiSGVpZ2h0IjowLjAsIkJvcmRlclN0eWxlIjpudWxsLCJQYXJlbnRTdHlsZSI6bnVsbH0sIkRhdGVGb3JtYXQiOnsiJGlkIjoiMTAy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I2IiwiRm9ybWF0IjowLCJJc1Zpc2libGUiOmZhbHNlLCJMYXN0S25vd25WaXNpYmlsaXR5U3RhdGUiOmZhbHNlfSwiSXNWaXNpYmxlIjp0cnVlLCJQYXJlbnRTdHlsZSI6bnVsbCwiX2V4cGxpY2l0bHlTZXQiOnsiJGlkIjoiMTAy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AyOCIsIkdyaWRsaW5lU3R5bGUiOnsiJGlkIjoiMTAyOSIsIkxpbmVDb2xvciI6eyIkaWQiOiIxMDMwIiwiJHR5cGUiOiJOTFJFLkNvbW1vbi5Eb20uU29saWRDb2xvckJydXNoLCBOTFJFLkNvbW1vbiIsIkNvbG9yIjp7IiRpZCI6IjEwMzEiLCJBIjozOCwiUiI6OTEsIkciOjE1NSwiQiI6MjEzfX0sIkxpbmVXZWlnaHQiOjEuMCwiTGluZVR5cGUiOjAsIlBhcmVudFN0eWxlIjpudWxsfSwiTWFyZ2luIjp7IiRpZCI6IjEwMzIiLCJUb3AiOjAuMCwiTGVmdCI6MC4wLCJSaWdodCI6MC4wLCJCb3R0b20iOjAuMH0sIlBhZGRpbmciOnsiJGlkIjoiMTAzMyIsIlRvcCI6MC4wLCJMZWZ0IjowLjAsIlJpZ2h0IjowLjAsIkJvdHRvbSI6MC4wfSwiQmFja2dyb3VuZCI6bnVsbCwiSXNWaXNpYmxlIjpmYWxzZSwiV2lkdGgiOjAuMCwiSGVpZ2h0IjowLjAsIkJvcmRlclN0eWxlIjp7IiRpZCI6IjEwMzQiLCJMaW5lQ29sb3IiOm51bGwsIkxpbmVXZWlnaHQiOjAuMCwiTGluZVR5cGUiOjAsIlBhcmVudFN0eWxlIjpudWxsfSwiUGFyZW50U3R5bGUiOm51bGx9LCJBY3Rpdml0eUxpbmVQYW5lbFN0eWxlIjp7IiRpZCI6IjEwMzUiLCJBY3Rpdml0eUxpbmVTdHlsZSI6eyIkaWQiOiIxMDM2IiwiTGluZUNvbG9yIjp7IiRpZCI6IjEwMzciLCIkdHlwZSI6Ik5MUkUuQ29tbW9uLkRvbS5Tb2xpZENvbG9yQnJ1c2gsIE5MUkUuQ29tbW9uIiwiQ29sb3IiOnsiJGlkIjoiMTAzOCIsIkEiOjM4LCJSIjo2OCwiRyI6MTE0LCJCIjoxOTZ9fSwiTGluZVdlaWdodCI6MS4wLCJMaW5lVHlwZSI6MCwiUGFyZW50U3R5bGUiOm51bGx9LCJNYXJnaW4iOnsiJGlkIjoiMTAzOSIsIlRvcCI6MC4wLCJMZWZ0IjowLjAsIlJpZ2h0IjowLjAsIkJvdHRvbSI6MC4wfSwiUGFkZGluZyI6eyIkaWQiOiIxMDQwIiwiVG9wIjowLjAsIkxlZnQiOjAuMCwiUmlnaHQiOjAuMCwiQm90dG9tIjowLjB9LCJCYWNrZ3JvdW5kIjpudWxsLCJJc1Zpc2libGUiOmZhbHNlLCJXaWR0aCI6MC4wLCJIZWlnaHQiOjAuMCwiQm9yZGVyU3R5bGUiOnsiJGlkIjoiMTA0MSIsIkxpbmVDb2xvciI6bnVsbCwiTGluZVdlaWdodCI6MC4wLCJMaW5lVHlwZSI6MCwiUGFyZW50U3R5bGUiOm51bGx9LCJQYXJlbnRTdHlsZSI6bnVsbH0sIlNob3dFbGFwc2VkVGltZUdyYWRpZW50U3R5bGUiOmZhbHNlLCJUaW1lYmFuZFJlc2VydmVkTGVmdEFyZWFTdHlsZSI6eyIkaWQiOiIxMDQyIiwiQWN0aXZpdHlIZWFkZXJXaWR0aCI6NjEuODUzNjU4NTM2NTg1MzI4LCJJc1NldCI6dHJ1ZX0sIkRlZmF1bHRTd2ltbGFuZVN0eWxlIjpudWxsfSwiU2NhbGUiOm51bGwsIlNjYWxlVjIiOnsiJGlkIjoiMTA0MyIsIlN0YXJ0RGF0ZSI6IjIwMjItMDgtMDFUMDA6MDA6MDArMDM6MDAiLCJFbmREYXRlIjoiMjAyMi0xMi0xNFQyMzo1OTowMCIsIkF1dG9EYXRlUmFuZ2UiOmZhbHNlLCJXb3JraW5nRGF5cyI6MzEsIkZpc2NhbFllYXIiOnsiJGlkIjoiMTA0NCIsIlN0YXJ0TW9udGgiOjEsIlVzZVN0YXJ0aW5nWWVhckZvck51bWJlcmluZyI6dHJ1ZSwiU2hvd0Zpc2NhbFllYXJMYWJlbCI6dHJ1ZX0sIlRvZGF5TWFya2VyVGV4dCI6IlRvZGF5IiwiQXV0b1NjYWxlVHlwZSI6ZmFsc2UsIlRpbWViYW5kU2NhbGVzIjp7IiRpZCI6IjEwNDUiLCJUb3BTY2FsZUxheWVyIjp7IiRpZCI6IjEwNDYiLCJGb3JtYXQiOiJNTU0iLCJUeXBlIjozfSwiTWlkZGxlU2NhbGVMYXllciI6eyIkaWQiOiIxMDQ3IiwiRm9ybWF0IjoiTU1NIiwiVHlwZSI6Mn0sIkJvdHRvbVNjYWxlTGF5ZXIiOnsiJGlkIjoiMTA0OCIsIkZvcm1hdCI6ImQiLCJUeXBlIjowfX19LCJNaWxlc3RvbmVzIjpbeyIkaWQiOiIxMDQ5IiwiRGF0ZSI6IjIwMjItMDgtMDhUMDA6MDA6MDAiLCJTdHlsZSI6eyIkaWQiOiIxMDUwIiwiU2hhcGUiOjAsIkNvbm5lY3Rvck1hcmdpbiI6eyIkcmVmIjoiOTUzIn0sIkNvbm5lY3RvclN0eWxlIjp7IiRpZCI6IjEwNTEiLCJMaW5lQ29sb3IiOnsiJGlkIjoiMTA1MiIsIiR0eXBlIjoiTkxSRS5Db21tb24uRG9tLlNvbGlkQ29sb3JCcnVzaCwgTkxSRS5Db21tb24iLCJDb2xvciI6eyIkaWQiOiIxMDUzIiwiQSI6MTI3LCJSIjo3OSwiRyI6MTI5LCJCIjoxODl9fSwiTGluZVdlaWdodCI6MS4wLCJMaW5lVHlwZSI6MCwiUGFyZW50U3R5bGUiOm51bGx9LCJJc0JlbG93VGltZWJhbmQiOmZhbHNlLCJQb3NpdGlvbk9uVGFzayI6MCwiSGlkZURhdGUiOmZhbHNlLCJTaGFwZVNpemUiOjEsIlNwYWNpbmciOjIuMCwiUGFkZGluZyI6eyIkcmVmIjoiOTU3In0sIlNoYXBlU3R5bGUiOnsiJGlkIjoiMTA1NCIsIk1hcmdpbiI6eyIkcmVmIjoiOTU5In0sIlBhZGRpbmciOnsiJHJlZiI6Ijk2MCJ9LCJCYWNrZ3JvdW5kIjp7IiRpZCI6IjEwNTUiLCJDb2xvciI6eyIkaWQiOiIxMDU2IiwiQSI6MjU1LCJSIjowLCJHIjoxMTksIkIiOjE4Mn19LCJJc1Zpc2libGUiOnRydWUsIldpZHRoIjoxOC4wLCJIZWlnaHQiOjIwLjAsIkJvcmRlclN0eWxlIjp7IiRpZCI6IjEwNTciLCJMaW5lQ29sb3IiOnsiJGlkIjoiMTA1OCIsIiR0eXBlIjoiTkxSRS5Db21tb24uRG9tLlNvbGlkQ29sb3JCcnVzaCwgTkxSRS5Db21tb24iLCJDb2xvciI6eyIkaWQiOiIxMDU5IiwiQSI6MjU1LCJSIjoyNTUsIkciOjI1NSwiQiI6MjU1fX0sIkxpbmVXZWlnaHQiOjEuMzMzMzMzMzcsIkxpbmVUeXBlIjowLCJQYXJlbnRTdHlsZSI6bnVsbH0sIlBhcmVudFN0eWxlIjpudWxsfSwiVGl0bGVTdHlsZSI6eyIkaWQiOiIxMDYwIiwiRm9udFNldHRpbmdzIjp7IiRpZCI6IjEwNjEiLCJGb250U2l6ZSI6MTIsIkZvbnROYW1lIjoiQ2FsaWJyaSIsIklzQm9sZCI6dHJ1ZSwiSXNJdGFsaWMiOmZhbHNlLCJJc1VuZGVybGluZWQiOmZhbHNlLCJQYXJlbnRTdHlsZSI6bnVsbH0sIkF1dG9TaXplIjowLCJGb3JlZ3JvdW5kIjp7IiRpZCI6IjEwNjIiLCJDb2xvciI6eyIkaWQiOiIxMDYz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5NzAifSwiUGFkZGluZyI6eyIkcmVmIjoiOTcxIn0sIkJhY2tncm91bmQiOnsiJGlkIjoiMTA2NCIsIkNvbG9yIjp7IiRpZCI6IjEwNjUiLCJBIjowLCJSIjoyNTUsIkciOjI1NSwiQiI6MjU1fX0sIklzVmlzaWJsZSI6dHJ1ZSwiV2lkdGgiOjAuMCwiSGVpZ2h0IjowLjAsIkJvcmRlclN0eWxlIjp7IiRpZCI6IjEwNjYiLCJMaW5lQ29sb3IiOm51bGwsIkxpbmVXZWlnaHQiOjAuMCwiTGluZVR5cGUiOjAsIlBhcmVudFN0eWxlIjpudWxsfSwiUGFyZW50U3R5bGUiOm51bGx9LCJEYXRlU3R5bGUiOnsiJGlkIjoiMTA2NyIsIkZvbnRTZXR0aW5ncyI6eyIkaWQiOiIxMDY4IiwiRm9udFNpemUiOjEwLCJGb250TmFtZSI6IkNhbGlicmkiLCJJc0JvbGQiOmZhbHNlLCJJc0l0YWxpYyI6ZmFsc2UsIklzVW5kZXJsaW5lZCI6ZmFsc2UsIlBhcmVudFN0eWxlIjpudWxsfSwiQXV0b1NpemUiOjAsIkZvcmVncm91bmQiOnsiJGlkIjoiMTA2OSIsIkNvbG9yIjp7IiRpZCI6IjEwNz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5NzcifSwiUGFkZGluZyI6eyIkcmVmIjoiOTc4In0sIkJhY2tncm91bmQiOnsiJGlkIjoiMTA3MSIsIkNvbG9yIjp7IiRpZCI6IjEwNzIiLCJBIjowLCJSIjoyNTUsIkciOjI1NSwiQiI6MjU1fX0sIklzVmlzaWJsZSI6dHJ1ZSwiV2lkdGgiOjAuMCwiSGVpZ2h0IjowLjAsIkJvcmRlclN0eWxlIjp7IiRpZCI6IjEwNzMiLCJMaW5lQ29sb3IiOm51bGwsIkxpbmVXZWlnaHQiOjAuMCwiTGluZVR5cGUiOjAsIlBhcmVudFN0eWxlIjpudWxsfSwiUGFyZW50U3R5bGUiOm51bGx9LCJEYXRlRm9ybWF0Ijp7IiRpZCI6IjEwNz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3NSIsIkZvcm1hdCI6MCwiSXNWaXNpYmxlIjpmYWxzZSwiTGFzdEtub3duVmlzaWJpbGl0eVN0YXRlIjpmYWxzZX0sIklzVmlzaWJsZSI6dHJ1ZSwiUGFyZW50U3R5bGUiOm51bGx9LCJJbmRleCI6MCwiUGVyY2VudGFnZUNvbXBsZXRlIjpudWxsLCJQb3NpdGlvbiI6eyJSYXRpbyI6MC4wOTQxNzkwMTIzNDU2NzkwMiwiSXNDdXN0b20iOnRydWV9LCJEYXRlRm9ybWF0Ijp7IiRyZWYiOiIxMDc0In0sIldlZWtOdW1iZXJpbmciOnsiJGlkIjoiMTA3NiIsIkZvcm1hdCI6MCwiSXNWaXNpYmxlIjpmYWxzZSwiTGFzdEtub3duVmlzaWJpbGl0eVN0YXRlIjpmYWxzZX0sIlJlbGF0ZWRUYXNrSWQiOiIwMDAwMDAwMC0wMDAwLTAwMDAtMDAwMC0wMDAwMDAwMDAwMDAiLCJJZCI6ImQ1NzVhM2YzLTNjNjMtNGRkOS1iNTIyLWY2MGIwZDE3ZmNiNiIsIkltcG9ydElkIjpudWxsLCJUaXRsZSI6IlByb2plY3QgSW5pdGlhdGlvbiIsIk5vdGUiOm51bGwsIkh5cGVybGluayI6eyIkaWQiOiIxMDc3IiwiQWRkcmVzcyI6bnVsbCwiU3ViQWRkcmVzcyI6bnVsbH0sIklzQ2hhbmdlZCI6ZmFsc2UsIklzTmV3IjpmYWxzZX0seyIkaWQiOiIxMDc4IiwiRGF0ZSI6IjIwMjItMTItMDhUMDA6MDA6MDAiLCJTdHlsZSI6eyIkaWQiOiIxMDc5IiwiU2hhcGUiOjAsIkNvbm5lY3Rvck1hcmdpbiI6eyIkcmVmIjoiOTUzIn0sIkNvbm5lY3RvclN0eWxlIjp7IiRpZCI6IjEwODAiLCJMaW5lQ29sb3IiOnsiJGlkIjoiMTA4MSIsIiR0eXBlIjoiTkxSRS5Db21tb24uRG9tLlNvbGlkQ29sb3JCcnVzaCwgTkxSRS5Db21tb24iLCJDb2xvciI6eyIkaWQiOiIxMDgyIiwiQSI6MTI3LCJSIjo3OSwiRyI6MTI5LCJCIjoxODl9fSwiTGluZVdlaWdodCI6MS4wLCJMaW5lVHlwZSI6MCwiUGFyZW50U3R5bGUiOm51bGx9LCJJc0JlbG93VGltZWJhbmQiOmZhbHNlLCJQb3NpdGlvbk9uVGFzayI6MCwiSGlkZURhdGUiOmZhbHNlLCJTaGFwZVNpemUiOjEsIlNwYWNpbmciOjIuMCwiUGFkZGluZyI6eyIkcmVmIjoiOTU3In0sIlNoYXBlU3R5bGUiOnsiJGlkIjoiMTA4MyIsIk1hcmdpbiI6eyIkcmVmIjoiOTU5In0sIlBhZGRpbmciOnsiJHJlZiI6Ijk2MCJ9LCJCYWNrZ3JvdW5kIjp7IiRpZCI6IjEwODQiLCJDb2xvciI6eyIkaWQiOiIxMDg1IiwiQSI6MjU1LCJSIjowLCJHIjoxMTksIkIiOjE4Mn19LCJJc1Zpc2libGUiOnRydWUsIldpZHRoIjoxOC4wLCJIZWlnaHQiOjIwLjAsIkJvcmRlclN0eWxlIjp7IiRpZCI6IjEwODYiLCJMaW5lQ29sb3IiOnsiJGlkIjoiMTA4NyIsIiR0eXBlIjoiTkxSRS5Db21tb24uRG9tLlNvbGlkQ29sb3JCcnVzaCwgTkxSRS5Db21tb24iLCJDb2xvciI6eyIkaWQiOiIxMDg4IiwiQSI6MjU1LCJSIjoyNTUsIkciOjI1NSwiQiI6MjU1fX0sIkxpbmVXZWlnaHQiOjEuMzMzMzMzMzcsIkxpbmVUeXBlIjowLCJQYXJlbnRTdHlsZSI6bnVsbH0sIlBhcmVudFN0eWxlIjpudWxsfSwiVGl0bGVTdHlsZSI6eyIkaWQiOiIxMDg5IiwiRm9udFNldHRpbmdzIjp7IiRpZCI6IjEwOTAiLCJGb250U2l6ZSI6MTIsIkZvbnROYW1lIjoiQ2FsaWJyaSIsIklzQm9sZCI6dHJ1ZSwiSXNJdGFsaWMiOmZhbHNlLCJJc1VuZGVybGluZWQiOmZhbHNlLCJQYXJlbnRTdHlsZSI6bnVsbH0sIkF1dG9TaXplIjoyLCJGb3JlZ3JvdW5kIjp7IiRpZCI6IjEwOTEiLCJDb2xvciI6eyIkaWQiOiIxMDkyIiwiQSI6MjU1LCJSIjowLCJHIjowLCJCIjowfX0sIk1heFdpZHRoIjo4NC45LCJNYXhIZWlnaHQiOiJJbmZpbml0eSIsIlNtYXJ0Rm9yZWdyb3VuZElzQWN0aXZlIjpmYWxzZSwiSG9yaXpvbnRhbEFsaWdubWVudCI6MSwiVmVydGljYWxBbGlnbm1lbnQiOjAsIlNtYXJ0Rm9yZWdyb3VuZCI6bnVsbCwiQmFja2dyb3VuZEZpbGxUeXBlIjowLCJNYXJnaW4iOnsiJHJlZiI6Ijk3MCJ9LCJQYWRkaW5nIjp7IiRyZWYiOiI5NzEifSwiQmFja2dyb3VuZCI6eyIkaWQiOiIxMDkzIiwiQ29sb3IiOnsiJGlkIjoiMTA5NCIsIkEiOjAsIlIiOjI1NSwiRyI6MjU1LCJCIjoyNTV9fSwiSXNWaXNpYmxlIjp0cnVlLCJXaWR0aCI6MC4wLCJIZWlnaHQiOjAuMCwiQm9yZGVyU3R5bGUiOnsiJGlkIjoiMTA5NSIsIkxpbmVDb2xvciI6bnVsbCwiTGluZVdlaWdodCI6MC4wLCJMaW5lVHlwZSI6MCwiUGFyZW50U3R5bGUiOm51bGx9LCJQYXJlbnRTdHlsZSI6bnVsbH0sIkRhdGVTdHlsZSI6eyIkaWQiOiIxMDk2IiwiRm9udFNldHRpbmdzIjp7IiRpZCI6IjEwOTciLCJGb250U2l6ZSI6MTAsIkZvbnROYW1lIjoiQ2FsaWJyaSIsIklzQm9sZCI6ZmFsc2UsIklzSXRhbGljIjpmYWxzZSwiSXNVbmRlcmxpbmVkIjpmYWxzZSwiUGFyZW50U3R5bGUiOm51bGx9LCJBdXRvU2l6ZSI6MCwiRm9yZWdyb3VuZCI6eyIkaWQiOiIxMDk4IiwiQ29sb3IiOnsiJGlkIjoiMTA5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k3NyJ9LCJQYWRkaW5nIjp7IiRyZWYiOiI5NzgifSwiQmFja2dyb3VuZCI6eyIkaWQiOiIxMTAwIiwiQ29sb3IiOnsiJGlkIjoiMTEwMSIsIkEiOjAsIlIiOjI1NSwiRyI6MjU1LCJCIjoyNTV9fSwiSXNWaXNpYmxlIjp0cnVlLCJXaWR0aCI6MC4wLCJIZWlnaHQiOjAuMCwiQm9yZGVyU3R5bGUiOnsiJGlkIjoiMTEwMiIsIkxpbmVDb2xvciI6bnVsbCwiTGluZVdlaWdodCI6MC4wLCJMaW5lVHlwZSI6MCwiUGFyZW50U3R5bGUiOm51bGx9LCJQYXJlbnRTdHlsZSI6bnVsbH0sIkRhdGVGb3JtYXQiOnsiJHJlZiI6IjEwNzQifSwiV2Vla051bWJlcmluZyI6eyIkaWQiOiIxMTAzIiwiRm9ybWF0IjowLCJJc1Zpc2libGUiOmZhbHNlLCJMYXN0S25vd25WaXNpYmlsaXR5U3RhdGUiOmZhbHNlfSwiSXNWaXNpYmxlIjp0cnVlLCJQYXJlbnRTdHlsZSI6bnVsbH0sIkluZGV4IjoxLCJQZXJjZW50YWdlQ29tcGxldGUiOm51bGwsIlBvc2l0aW9uIjp7IlJhdGlvIjowLjAsIklzQ3VzdG9tIjpmYWxzZX0sIkRhdGVGb3JtYXQiOnsiJHJlZiI6IjEwNzQifSwiV2Vla051bWJlcmluZyI6eyIkaWQiOiIxMTA0IiwiRm9ybWF0IjowLCJJc1Zpc2libGUiOmZhbHNlLCJMYXN0S25vd25WaXNpYmlsaXR5U3RhdGUiOmZhbHNlfSwiUmVsYXRlZFRhc2tJZCI6IjAwMDAwMDAwLTAwMDAtMDAwMC0wMDAwLTAwMDAwMDAwMDAwMCIsIklkIjoiNDg4Y2E0ZDktNTUwNS00NDhhLTgyNTYtMjMyYjljNjhiNzAxIiwiSW1wb3J0SWQiOm51bGwsIlRpdGxlIjoiUHJvamVjdCBDbG9zdXJlIiwiTm90ZSI6bnVsbCwiSHlwZXJsaW5rIjp7IiRpZCI6IjExMDUiLCJBZGRyZXNzIjpudWxsLCJTdWJBZGRyZXNzIjpudWxsfSwiSXNDaGFuZ2VkIjpmYWxzZSwiSXNOZXciOmZhbHNlfSx7IiRpZCI6IjExMDYiLCJEYXRlIjoiMjAyMi0xMC0wNFQwMDowMDowMCIsIlN0eWxlIjp7IiRpZCI6IjExMDciLCJTaGFwZSI6MCwiQ29ubmVjdG9yTWFyZ2luIjp7IiRyZWYiOiI5NTMifSwiQ29ubmVjdG9yU3R5bGUiOnsiJGlkIjoiMTEwOCIsIkxpbmVDb2xvciI6eyIkaWQiOiIxMTA5IiwiJHR5cGUiOiJOTFJFLkNvbW1vbi5Eb20uU29saWRDb2xvckJydXNoLCBOTFJFLkNvbW1vbiIsIkNvbG9yIjp7IiRpZCI6IjExMTAiLCJBIjoxMjcsIlIiOjc5LCJHIjoxMjksIkIiOjE4OX19LCJMaW5lV2VpZ2h0IjoxLjAsIkxpbmVUeXBlIjowLCJQYXJlbnRTdHlsZSI6bnVsbH0sIklzQmVsb3dUaW1lYmFuZCI6ZmFsc2UsIlBvc2l0aW9uT25UYXNrIjowLCJIaWRlRGF0ZSI6ZmFsc2UsIlNoYXBlU2l6ZSI6MSwiU3BhY2luZyI6Mi4wLCJQYWRkaW5nIjp7IiRyZWYiOiI5NTcifSwiU2hhcGVTdHlsZSI6eyIkaWQiOiIxMTExIiwiTWFyZ2luIjp7IiRyZWYiOiI5NTkifSwiUGFkZGluZyI6eyIkcmVmIjoiOTYwIn0sIkJhY2tncm91bmQiOnsiJGlkIjoiMTExMiIsIkNvbG9yIjp7IiRpZCI6IjExMTMiLCJBIjoyNTUsIlIiOjAsIkciOjExOSwiQiI6MTgyfX0sIklzVmlzaWJsZSI6dHJ1ZSwiV2lkdGgiOjE4LjAsIkhlaWdodCI6MjAuMCwiQm9yZGVyU3R5bGUiOnsiJGlkIjoiMTExNCIsIkxpbmVDb2xvciI6eyIkaWQiOiIxMTE1IiwiJHR5cGUiOiJOTFJFLkNvbW1vbi5Eb20uU29saWRDb2xvckJydXNoLCBOTFJFLkNvbW1vbiIsIkNvbG9yIjp7IiRpZCI6IjExMTYiLCJBIjoyNTUsIlIiOjI1NSwiRyI6MjU1LCJCIjoyNTV9fSwiTGluZVdlaWdodCI6MS4zMzMzMzMzNywiTGluZVR5cGUiOjAsIlBhcmVudFN0eWxlIjpudWxsfSwiUGFyZW50U3R5bGUiOm51bGx9LCJUaXRsZVN0eWxlIjp7IiRpZCI6IjExMTciLCJGb250U2V0dGluZ3MiOnsiJGlkIjoiMTExOCIsIkZvbnRTaXplIjoxMiwiRm9udE5hbWUiOiJDYWxpYnJpIiwiSXNCb2xkIjp0cnVlLCJJc0l0YWxpYyI6ZmFsc2UsIklzVW5kZXJsaW5lZCI6ZmFsc2UsIlBhcmVudFN0eWxlIjpudWxsfSwiQXV0b1NpemUiOjAsIkZvcmVncm91bmQiOnsiJGlkIjoiMTExOSIsIkNvbG9yIjp7IiRpZCI6IjExMj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k3MCJ9LCJQYWRkaW5nIjp7IiRyZWYiOiI5NzEifSwiQmFja2dyb3VuZCI6eyIkaWQiOiIxMTIxIiwiQ29sb3IiOnsiJGlkIjoiMTEyMiIsIkEiOjAsIlIiOjI1NSwiRyI6MjU1LCJCIjoyNTV9fSwiSXNWaXNpYmxlIjp0cnVlLCJXaWR0aCI6MC4wLCJIZWlnaHQiOjAuMCwiQm9yZGVyU3R5bGUiOnsiJGlkIjoiMTEyMyIsIkxpbmVDb2xvciI6bnVsbCwiTGluZVdlaWdodCI6MC4wLCJMaW5lVHlwZSI6MCwiUGFyZW50U3R5bGUiOm51bGx9LCJQYXJlbnRTdHlsZSI6bnVsbH0sIkRhdGVTdHlsZSI6eyIkaWQiOiIxMTI0IiwiRm9udFNldHRpbmdzIjp7IiRpZCI6IjExMjUiLCJGb250U2l6ZSI6MTAsIkZvbnROYW1lIjoiQ2FsaWJyaSIsIklzQm9sZCI6ZmFsc2UsIklzSXRhbGljIjpmYWxzZSwiSXNVbmRlcmxpbmVkIjpmYWxzZSwiUGFyZW50U3R5bGUiOm51bGx9LCJBdXRvU2l6ZSI6MCwiRm9yZWdyb3VuZCI6eyIkaWQiOiIxMTI2IiwiQ29sb3IiOnsiJGlkIjoiMTEyN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k3NyJ9LCJQYWRkaW5nIjp7IiRyZWYiOiI5NzgifSwiQmFja2dyb3VuZCI6eyIkaWQiOiIxMTI4IiwiQ29sb3IiOnsiJGlkIjoiMTEyOSIsIkEiOjAsIlIiOjI1NSwiRyI6MjU1LCJCIjoyNTV9fSwiSXNWaXNpYmxlIjp0cnVlLCJXaWR0aCI6MC4wLCJIZWlnaHQiOjAuMCwiQm9yZGVyU3R5bGUiOnsiJGlkIjoiMTEzMCIsIkxpbmVDb2xvciI6bnVsbCwiTGluZVdlaWdodCI6MC4wLCJMaW5lVHlwZSI6MCwiUGFyZW50U3R5bGUiOm51bGx9LCJQYXJlbnRTdHlsZSI6bnVsbH0sIkRhdGVGb3JtYXQiOnsiJHJlZiI6IjEwNzQifSwiV2Vla051bWJlcmluZyI6eyIkaWQiOiIxMTMxIiwiRm9ybWF0IjowLCJJc1Zpc2libGUiOmZhbHNlLCJMYXN0S25vd25WaXNpYmlsaXR5U3RhdGUiOmZhbHNlfSwiSXNWaXNpYmxlIjp0cnVlLCJQYXJlbnRTdHlsZSI6bnVsbH0sIkluZGV4IjoyLCJQZXJjZW50YWdlQ29tcGxldGUiOm51bGwsIlBvc2l0aW9uIjp7IlJhdGlvIjowLjAsIklzQ3VzdG9tIjpmYWxzZX0sIkRhdGVGb3JtYXQiOnsiJHJlZiI6IjEwNzQifSwiV2Vla051bWJlcmluZyI6eyIkaWQiOiIxMTMyIiwiRm9ybWF0IjowLCJJc1Zpc2libGUiOmZhbHNlLCJMYXN0S25vd25WaXNpYmlsaXR5U3RhdGUiOmZhbHNlfSwiUmVsYXRlZFRhc2tJZCI6IjAwMDAwMDAwLTAwMDAtMDAwMC0wMDAwLTAwMDAwMDAwMDAwMCIsIklkIjoiZTE2ODNjMGItMmYyNS00MDk1LWFhZTctMTllOWE2ZTkyYWEyIiwiSW1wb3J0SWQiOm51bGwsIlRpdGxlIjoiUHJvamVjdCBBdWRpdCIsIk5vdGUiOm51bGwsIkh5cGVybGluayI6eyIkaWQiOiIxMTMzIiwiQWRkcmVzcyI6bnVsbCwiU3ViQWRkcmVzcyI6bnVsbH0sIklzQ2hhbmdlZCI6ZmFsc2UsIklzTmV3IjpmYWxzZX1dLCJUYXNrcyI6W10sIlN3aW1sYW5lcyI6W10sIk1zUHJvamVjdEl0ZW1zVHJlZSI6eyIkaWQiOiIxMTM0IiwiUm9vdCI6eyJJbXBvcnRJZCI6bnVsbCwiSXNJbXBvcnRlZCI6ZmFsc2UsIkNoaWxkcmVuIjpbXX19LCJNZXRhZGF0YSI6eyIkaWQiOiIxMTM1IiwiRXhjZWxTaGVldE5hbWUiOiJUaW1lbGluZSBEYXRhIiwiSXRlbXNUaXRsZXMiOiJbXCJNaWxlc3RvbmUgMVwiLFwiTWlsZXN0b25lIDJcIixcIk1pbGVzdG9uZSAzXCIsXCJNaWxlc3RvbmUgNFwiLFwiTWlsZXN0b25lIDVcIixcIk1pbGVzdG9uZSA2XCIsXCJNaWxlc3RvbmUgN1wiLFwiTWlsZXN0b25lIDhcIixcIlRhc2sgMiBIZXJlXCIsXCJUYXNrIDQgSGVyZVwiLFwiVGFzayAxIEhlcmVcIixcIlRhc2sgMyBIZXJlXCIsXCJUYXNrIDUgSGVyZVwiLFwiVGFzayA2IEhlcmVcIl0iLCJJdGVtc1N3aW1sYW5lcyI6Ilt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V19fSIsIkNvbHVtbnNNYXBwaW5nIjoiW3tcIiRpZFwiOlwiMVwiLFwiU2VsZWN0ZWRNYXBwaW5nXCI6OCxcIkNvbHVtbkhlYWRlclwiOlwiQ29sdW1uMFwiLFwiQ29sdW1uRnJpZW5kbHlOYW1lXCI6XCJVbmlxdWUgSURcIn0se1wiJGlkXCI6XCIyXCIsXCJTZWxlY3RlZE1hcHBpbmdcIjoyLFwiQ29sdW1uSGVhZGVyXCI6XCJDb2x1bW4xXCIsXCJDb2x1bW5GcmllbmRseU5hbWVcIjpcIlRpdGxlXCJ9LHtcIiRpZFwiOlwiM1wiLFwiU2VsZWN0ZWRNYXBwaW5nXCI6MyxcIkNvbHVtbkhlYWRlclwiOlwiQ29sdW1uMlwiLFwiQ29sdW1uRnJpZW5kbHlOYW1lXCI6XCJTdGFydCBkYXRlXCJ9LHtcIiRpZFwiOlwiNFwiLFwiU2VsZWN0ZWRNYXBwaW5nXCI6NCxcIkNvbHVtbkhlYWRlclwiOlwiQ29sdW1uM1wiLFwiQ29sdW1uRnJpZW5kbHlOYW1lXCI6XCJFbmQgZGF0ZVwifSx7XCIkaWRcIjpcIjVcIixcIlNlbGVjdGVkTWFwcGluZ1wiOjUsXCJDb2x1bW5IZWFkZXJcIjpcIkNvbHVtbjVcIixcIkNvbHVtbkZyaWVuZGx5TmFtZVwiOlwiJSBDb21wbGV0ZWRcIn0se1wiJGlkXCI6XCI2XCIsXCJTZWxlY3RlZE1hcHBpbmdcIjo2LFwiQ29sdW1uSGVhZGVyXCI6XCJDb2x1bW42XCIsXCJDb2x1bW5GcmllbmRseU5hbWVcIjpcIk5vdGVcIn1dIiwiSGVhZGVyUm93SW5kZXgiOiIwIiwiTXNlU3luY0J5VWlkIjoiVHJ1ZSIsIlNvdXJjZVRlbXBsYXRlIjoie1wiJGlkXCI6XCIxXCIsXCJJZFwiOlwiY2MyNmY4NjMtMjdjZS00ODBlLWE1ODktYjNmMTJmMmQ2ZWIwXCIsXCJDdWx0dXJlSW5mb05hbWVcIjpcImVuLVVTXCIsXCJWZXJzaW9uXCI6e1wiJGlkXCI6XCIyXCIsXCJUZW1wbGF0ZURvbVZlcnNpb25cIjpcIjEuMi4w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fSxcIlNjYWxlXCI6e1wiJGlkXCI6XCIxOTB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E5MVwiLFwiU3RhcnREYXRlXCI6XCIwMDAxLTAxLTAxVDAwOjAwOjAwXCIsXCJFbmREYXRlXCI6XCIwMDAxLTAxLTAxVDAwOjAwOjAwXCIsXCJBdXRvRGF0ZVJhbmdlXCI6dHJ1ZSxcIldvcmtpbmdEYXlzXCI6MzEsXCJUb2RheU1hcmtlclRleHRcIjpcIlRvZGF5XCIsXCJBdXRvU2NhbGVUeXBlXCI6dHJ1ZSxcIlRpbWViYW5kU2NhbGVzXCI6e1wiJGlkXCI6XCIxOTJcIixcIlRvcFNjYWxlTGF5ZXJcIjp7XCIkaWRcIjpcIjE5M1wiLFwiRm9ybWF0XCI6XCJ3XCIsXCJUeXBlXCI6MX0sXCJNaWRkbGVTY2FsZUxheWVyXCI6e1wiJGlkXCI6XCIxOTRcIixcIkZvcm1hdFwiOm51bGwsXCJUeXBlXCI6MH0sXCJCb3R0b21TY2FsZUxheWVyXCI6e1wiJGlkXCI6XCIxOTVcIixcIkZvcm1hdFwiOm51bGwsXCJUeXBlXCI6MH19fSxcIk1pbGVzdG9uZXNcIjpbXSxcIlRhc2tzXCI6W10sXCJTd2ltbGFuZXNcIjpbXSxcIlN3aW1sYW5lc1YyXCI6W10sXCJTZXR0aW5nc1wiOntcIiRpZFwiOlwiMTk2XCIsXCJJbXBhT3B0aW9uc1wiOntcIiRpZFwiOlwiMTk3XCIsXCJMZWZ0VG9SaWdodFwiOmZhbHNlLFwiUGF5bG9hZE9wdGlvbnNcIjoyfX0sXCJUaW1lQ29uZmlndXJhdGlvblwiOntcIiRpZFwiOlwiMTk4XCIsXCJVc2VUaW1lXCI6ZmFsc2UsXCJXb3JrRGF5U3RhcnRcIjpcIjAwOjAwOjAwXCIsXCJXb3JrRGF5RW5kXCI6XCIyMzo1OTowMFwifX0iLCJSZWNlbnRDb2xvcnNDb2xsZWN0aW9uIjoiW10iLCJVcGRhdGVTY2FsZUZvckltcG9ydGVkVGltZWxpbmUiOiJGYWxzZSJ9LCJTZXR0aW5ncyI6eyIkaWQiOiIxMTM2IiwiSW1wYU9wdGlvbnMiOnsiJGlkIjoiMTEzNy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NCwiRmlsZVBhdGgiOiJGOlxcV29ya1xcUmVkb2luZyBPdXRkYXRlZCBUZW1wbGF0ZXNcXFByb2plY3QgU2NoZWR1bGUgVGVtcGxhdGVcXFRpbWVsaW5lIERhdGEoMSkueGxzeCIsIlRpbWVDb25maWd1cmF0aW9uIjp7IiRpZCI6IjExMzgiLCJVc2VUaW1lIjpmYWxzZSwiV29ya0RheVN0YXJ0IjoiMDA6MDA6MDAiLCJXb3JrRGF5RW5kIjoiMjM6NTk6MDAifSwiTGFzdFVzZWRUZW1wbGF0ZUlkIjoiY2MyNmY4NjMtMjdjZS00ODBlLWE1ODktYjNmMTJmMmQ2ZWIw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TIMEBANDFYSTARTMONTH" val="January"/>
  <p:tag name="OTLTIMEBANDSHOWFYLABEL" val="True"/>
  <p:tag name="OTLTIMEBANDUSESTARTINGOFTHEYEARFORFYNUMBERING" val="True"/>
  <p:tag name="OTLTIMEBANDRESERVEDLEFTAREAISSET" val="True"/>
  <p:tag name="OTLTIMEBANDSCALETYPE" val="Months"/>
  <p:tag name="OTLTIMEBANDAUTODATERANGE" val="False"/>
  <p:tag name="OTLTIMEBANDENDDATE" val="2022-12-14T23:59:00.0000000"/>
  <p:tag name="OTLTIMEBANDSTARTDATE" val="2022-08-01T00:00:00.0000000+03:00"/>
  <p:tag name="OTLRIGHTENDCAPSMARGINRIGHT" val="46.1760104302487"/>
  <p:tag name="OTLLEFTENDCAPSMARGINLEFT" val="67.1969073891524"/>
  <p:tag name="OTLTIMEBANDRESERVEDLEFTAREAWIDTH" val="61.853658536585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Days"/>
  <p:tag name="OTLTIMEBANDSCALEFORMAT" val="d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TIMEBANDFYSTARTMONTH" val="January"/>
  <p:tag name="OTLTIMEBANDSHOWFYLABEL" val="True"/>
  <p:tag name="OTLTIMEBANDUSESTARTINGOFTHEYEARFORFYNUMBERING" val="True"/>
  <p:tag name="OTLTIMEBANDRESERVEDLEFTAREAISSET" val="True"/>
  <p:tag name="OTLTIMEBANDAUTODATERANGE" val="False"/>
  <p:tag name="OTLTIMEBANDENDDATE" val="2022-12-14T23:59:00.0000000"/>
  <p:tag name="OTLTIMEBANDSTARTDATE" val="2022-08-01T00:00:00.0000000+03:00"/>
  <p:tag name="OTLRIGHTENDCAPSMARGINRIGHT" val="46.1760104302487"/>
  <p:tag name="OTLLEFTENDCAPSMARGINLEFT" val="67.1969073891524"/>
  <p:tag name="OTLTIMEBANDRESERVEDLEFTAREAWIDTH" val="61.853658536585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HAPETHICKNESSTYPE" val="Thin"/>
  <p:tag name="OTLDATEFORMATSTRING" val="MMM d"/>
  <p:tag name="OTLSTARTDATE" val="2022-08-13T00:00:00.0000000Z"/>
  <p:tag name="OTLENDDATE" val="2022-10-04T23:59:00.0000000Z"/>
  <p:tag name="OTLSPACING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HAPETHICKNESSTYPE" val="Thin"/>
  <p:tag name="OTLSTARTDATE" val="2022-08-16T00:00:00.0000000"/>
  <p:tag name="OTLENDDATE" val="2022-09-05T23:59:00.0000000"/>
  <p:tag name="OTLSPACING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0-04T00:00:00.0000000"/>
  <p:tag name="OTLENDDATE" val="2022-11-16T23:59:00.0000000"/>
  <p:tag name="OTLDURATIONFORMAT" val="day"/>
  <p:tag name="OTLSHAPETHICKNESSTYPE" val="Thin"/>
  <p:tag name="OTLSPACING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HAPETHICKNESSTYPE" val="Thin"/>
  <p:tag name="OTLSTARTDATE" val="2022-10-04T00:00:00.0000000"/>
  <p:tag name="OTLENDDATE" val="2022-10-27T23:59:00.0000000"/>
  <p:tag name="OTLSPACING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HAPETHICKNESSTYPE" val="Thin"/>
  <p:tag name="OTLSTARTDATE" val="2022-11-08T00:00:00.0000000"/>
  <p:tag name="OTLENDDATE" val="2022-11-27T23:59:00.0000000"/>
  <p:tag name="OTLSPACING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1-12T00:00:00.0000000"/>
  <p:tag name="OTLENDDATE" val="2022-12-07T23:59:00.0000000"/>
  <p:tag name="OTLDURATIONFORMAT" val="day"/>
  <p:tag name="OTLSPACING" val="3"/>
  <p:tag name="OTLSHAPETHICKNESSTYPE" val="Thi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3"/>
  <p:tag name="OTLDATE" val="2022-10-04T23:59:00.0000000"/>
  <p:tag name="OTLPOSITIONONTASK" val="None"/>
  <p:tag name="OTLRELATEDTASKID" val="00000000-0000-0000-0000-00000000000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1"/>
  <p:tag name="OTLDATE" val="2022-08-13T23:59:00.0000000"/>
  <p:tag name="OTLPOSITIONONTASK" val="None"/>
  <p:tag name="OTLRELATEDTASKID" val="00000000-0000-0000-0000-0000000000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5"/>
  <p:tag name="OTLPOSITIONONTASK" val="None"/>
  <p:tag name="OTLRELATEDTASKID" val="00000000-0000-0000-0000-000000000000"/>
  <p:tag name="OTLDATE" val="2022-10-28T23:59:00.000000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6"/>
  <p:tag name="OTLPOSITIONONTASK" val="None"/>
  <p:tag name="OTLRELATEDTASKID" val="00000000-0000-0000-0000-000000000000"/>
  <p:tag name="OTLDATE" val="2022-11-27T23:59:00.000000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7"/>
  <p:tag name="OTLPOSITIONONTASK" val="None"/>
  <p:tag name="OTLRELATEDTASKID" val="00000000-0000-0000-0000-000000000000"/>
  <p:tag name="OTLDATE" val="2022-11-12T23:59:00.000000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8"/>
  <p:tag name="OTLPOSITIONONTASK" val="None"/>
  <p:tag name="OTLRELATEDTASKID" val="00000000-0000-0000-0000-000000000000"/>
  <p:tag name="OTLDATE" val="2022-11-30T23:59:00.00000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TIMEBANDFYSTARTMONTH" val="January"/>
  <p:tag name="OTLTIMEBANDSHOWFYLABEL" val="True"/>
  <p:tag name="OTLTIMEBANDUSESTARTINGOFTHEYEARFORFYNUMBERING" val="True"/>
  <p:tag name="OTLTIMEBANDRESERVEDLEFTAREAISSET" val="True"/>
  <p:tag name="OTLTIMEBANDAUTODATERANGE" val="False"/>
  <p:tag name="OTLTIMEBANDENDDATE" val="2022-12-14T23:59:00.0000000"/>
  <p:tag name="OTLTIMEBANDSTARTDATE" val="2022-08-01T00:00:00.0000000+03:00"/>
  <p:tag name="OTLRIGHTENDCAPSMARGINRIGHT" val="46.1760104302487"/>
  <p:tag name="OTLLEFTENDCAPSMARGINLEFT" val="67.1969073891524"/>
  <p:tag name="OTLTIMEBANDRESERVEDLEFTAREAWIDTH" val="61.853658536585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Initiation"/>
  <p:tag name="OTLDATE" val="2022-08-08T00:00:00.0000000"/>
  <p:tag name="OTLPOSITIONONTASK" val="None"/>
  <p:tag name="OTLRELATEDTASKID" val="00000000-0000-0000-0000-00000000000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Closure"/>
  <p:tag name="OTLDATE" val="2022-12-08T00:00:00.0000000"/>
  <p:tag name="OTLPOSITIONONTASK" val="None"/>
  <p:tag name="OTLRELATEDTASKID" val="00000000-0000-0000-0000-00000000000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Audit"/>
  <p:tag name="OTLDATE" val="2022-10-04T00:00:00.0000000"/>
  <p:tag name="OTLPOSITIONONTASK" val="None"/>
  <p:tag name="OTLRELATEDTASKID" val="00000000-0000-0000-0000-00000000000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2-09-05T23:59:00.0000000"/>
  <p:tag name="OTLPOSITIONONTASK" val="Center"/>
  <p:tag name="OTLRELATEDTASKID" val="affec12f-4e8d-4a6e-a8ec-e39fc768731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4"/>
  <p:tag name="OTLDATE" val="2022-10-21T23:59:00.0000000"/>
  <p:tag name="OTLPOSITIONONTASK" val="Above"/>
  <p:tag name="OTLRELATEDTASKID" val="b550e580-4b64-4ea3-8f35-1aa4de24796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Widescreen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2022-08-04T13:16:13Z</dcterms:created>
  <dcterms:modified xsi:type="dcterms:W3CDTF">2022-08-04T13:16:22Z</dcterms:modified>
</cp:coreProperties>
</file>