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1" r:id="rId2"/>
    <p:sldId id="26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slideLayout" Target="../slideLayouts/slideLayout6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0CFF34-E0AD-4B59-9E2B-B9B44E91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9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4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44894" y="2966650"/>
            <a:ext cx="4445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6">
                <a:solidFill>
                  <a:srgbClr val="C0504D"/>
                </a:solidFill>
                <a:latin typeface="Corbel" panose="020B0503020204020204" pitchFamily="34" charset="0"/>
              </a:rPr>
              <a:t>2021</a:t>
            </a:r>
            <a:endParaRPr lang="en-US" spc="-36" dirty="0">
              <a:solidFill>
                <a:srgbClr val="C0504D"/>
              </a:solidFill>
              <a:latin typeface="Corbel" panose="020B0503020204020204" pitchFamily="34" charset="0"/>
            </a:endParaRPr>
          </a:p>
        </p:txBody>
      </p:sp>
      <p:sp>
        <p:nvSpPr>
          <p:cNvPr id="9235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8440124" y="2965619"/>
            <a:ext cx="437107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6">
                <a:solidFill>
                  <a:srgbClr val="C0504D"/>
                </a:solidFill>
                <a:latin typeface="Corbel" panose="020B0503020204020204" pitchFamily="34" charset="0"/>
              </a:rPr>
              <a:t>2022</a:t>
            </a:r>
          </a:p>
        </p:txBody>
      </p:sp>
      <p:cxnSp>
        <p:nvCxnSpPr>
          <p:cNvPr id="9260" name="OTLSHAPE_M_6a283b367375415b92b0e5fc4e16a0cc_Connector1"/>
          <p:cNvCxnSpPr/>
          <p:nvPr>
            <p:custDataLst>
              <p:tags r:id="rId4"/>
            </p:custDataLst>
          </p:nvPr>
        </p:nvCxnSpPr>
        <p:spPr>
          <a:xfrm>
            <a:off x="5944518" y="2439589"/>
            <a:ext cx="0" cy="411561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9" name="OTLSHAPE_M_93afb554552a4221a5380f7919409aa7_Connector1"/>
          <p:cNvCxnSpPr/>
          <p:nvPr>
            <p:custDataLst>
              <p:tags r:id="rId5"/>
            </p:custDataLst>
          </p:nvPr>
        </p:nvCxnSpPr>
        <p:spPr>
          <a:xfrm>
            <a:off x="3688013" y="2281785"/>
            <a:ext cx="0" cy="569365"/>
          </a:xfrm>
          <a:prstGeom prst="line">
            <a:avLst/>
          </a:prstGeom>
          <a:ln w="9525" cap="flat" cmpd="sng" algn="ctr">
            <a:solidFill>
              <a:srgbClr val="DC592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8" name="OTLSHAPE_M_52743de8bb6d4044896f473898fe9da7_Connector1"/>
          <p:cNvCxnSpPr/>
          <p:nvPr>
            <p:custDataLst>
              <p:tags r:id="rId6"/>
            </p:custDataLst>
          </p:nvPr>
        </p:nvCxnSpPr>
        <p:spPr>
          <a:xfrm>
            <a:off x="1385985" y="2309322"/>
            <a:ext cx="0" cy="605328"/>
          </a:xfrm>
          <a:prstGeom prst="line">
            <a:avLst/>
          </a:prstGeom>
          <a:ln w="9525" cap="flat" cmpd="sng" algn="ctr">
            <a:solidFill>
              <a:srgbClr val="087FC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7" name="OTLSHAPE_M_a58f29487c0343c08abcf41913e40cae_Connector1"/>
          <p:cNvCxnSpPr/>
          <p:nvPr>
            <p:custDataLst>
              <p:tags r:id="rId7"/>
            </p:custDataLst>
          </p:nvPr>
        </p:nvCxnSpPr>
        <p:spPr>
          <a:xfrm>
            <a:off x="1256300" y="1847759"/>
            <a:ext cx="0" cy="1066891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6" name="OTLSHAPE_TB_00000000000000000000000000000000_ScaleContainer"/>
          <p:cNvSpPr/>
          <p:nvPr>
            <p:custDataLst>
              <p:tags r:id="rId8"/>
            </p:custDataLst>
          </p:nvPr>
        </p:nvSpPr>
        <p:spPr>
          <a:xfrm>
            <a:off x="825500" y="2914650"/>
            <a:ext cx="74930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44546A"/>
              </a:gs>
              <a:gs pos="100000">
                <a:srgbClr val="44546A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7" name="OTLSHAPE_TB_00000000000000000000000000000000_ElapsedTime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  <a:solidFill>
            <a:schemeClr val="dk1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8" name="OTLSHAPE_TB_00000000000000000000000000000000_TodayMarkerShape" hidden="1"/>
          <p:cNvSpPr/>
          <p:nvPr>
            <p:custDataLst>
              <p:tags r:id="rId10"/>
            </p:custDataLst>
          </p:nvPr>
        </p:nvSpPr>
        <p:spPr>
          <a:xfrm>
            <a:off x="936171" y="329565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9" name="OTLSHAPE_TB_00000000000000000000000000000000_TodayMarkerText" hidden="1"/>
          <p:cNvSpPr txBox="1"/>
          <p:nvPr>
            <p:custDataLst>
              <p:tags r:id="rId11"/>
            </p:custDataLst>
          </p:nvPr>
        </p:nvSpPr>
        <p:spPr>
          <a:xfrm>
            <a:off x="971635" y="342265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9240" name="OTLSHAPE_TB_00000000000000000000000000000000_TimescaleInterval1"/>
          <p:cNvSpPr txBox="1"/>
          <p:nvPr>
            <p:custDataLst>
              <p:tags r:id="rId12"/>
            </p:custDataLst>
          </p:nvPr>
        </p:nvSpPr>
        <p:spPr>
          <a:xfrm>
            <a:off x="1054100" y="3012123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9242" name="OTLSHAPE_TB_00000000000000000000000000000000_TimescaleInterval2"/>
          <p:cNvSpPr txBox="1"/>
          <p:nvPr>
            <p:custDataLst>
              <p:tags r:id="rId13"/>
            </p:custDataLst>
          </p:nvPr>
        </p:nvSpPr>
        <p:spPr>
          <a:xfrm>
            <a:off x="1858142" y="3012123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9244" name="OTLSHAPE_TB_00000000000000000000000000000000_TimescaleInterval3"/>
          <p:cNvSpPr txBox="1"/>
          <p:nvPr>
            <p:custDataLst>
              <p:tags r:id="rId14"/>
            </p:custDataLst>
          </p:nvPr>
        </p:nvSpPr>
        <p:spPr>
          <a:xfrm>
            <a:off x="2636247" y="301212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9246" name="OTLSHAPE_TB_00000000000000000000000000000000_TimescaleInterval4"/>
          <p:cNvSpPr txBox="1"/>
          <p:nvPr>
            <p:custDataLst>
              <p:tags r:id="rId15"/>
            </p:custDataLst>
          </p:nvPr>
        </p:nvSpPr>
        <p:spPr>
          <a:xfrm>
            <a:off x="3440289" y="3012123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9248" name="OTLSHAPE_TB_00000000000000000000000000000000_TimescaleInterval5"/>
          <p:cNvSpPr txBox="1"/>
          <p:nvPr>
            <p:custDataLst>
              <p:tags r:id="rId16"/>
            </p:custDataLst>
          </p:nvPr>
        </p:nvSpPr>
        <p:spPr>
          <a:xfrm>
            <a:off x="4244331" y="301212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9250" name="OTLSHAPE_TB_00000000000000000000000000000000_TimescaleInterval6"/>
          <p:cNvSpPr txBox="1"/>
          <p:nvPr>
            <p:custDataLst>
              <p:tags r:id="rId17"/>
            </p:custDataLst>
          </p:nvPr>
        </p:nvSpPr>
        <p:spPr>
          <a:xfrm>
            <a:off x="5022436" y="301212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2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9252" name="OTLSHAPE_TB_00000000000000000000000000000000_TimescaleInterval7"/>
          <p:cNvSpPr txBox="1"/>
          <p:nvPr>
            <p:custDataLst>
              <p:tags r:id="rId18"/>
            </p:custDataLst>
          </p:nvPr>
        </p:nvSpPr>
        <p:spPr>
          <a:xfrm>
            <a:off x="5826478" y="3012123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9254" name="OTLSHAPE_TB_00000000000000000000000000000000_TimescaleInterval8"/>
          <p:cNvSpPr txBox="1"/>
          <p:nvPr>
            <p:custDataLst>
              <p:tags r:id="rId19"/>
            </p:custDataLst>
          </p:nvPr>
        </p:nvSpPr>
        <p:spPr>
          <a:xfrm>
            <a:off x="6604583" y="3012123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2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9256" name="OTLSHAPE_TB_00000000000000000000000000000000_TimescaleInterval9"/>
          <p:cNvSpPr txBox="1"/>
          <p:nvPr>
            <p:custDataLst>
              <p:tags r:id="rId20"/>
            </p:custDataLst>
          </p:nvPr>
        </p:nvSpPr>
        <p:spPr>
          <a:xfrm>
            <a:off x="7408625" y="301212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9241" name="OTLSHAPE_TB_00000000000000000000000000000000_Separator1"/>
          <p:cNvCxnSpPr/>
          <p:nvPr>
            <p:custDataLst>
              <p:tags r:id="rId21"/>
            </p:custDataLst>
          </p:nvPr>
        </p:nvCxnSpPr>
        <p:spPr>
          <a:xfrm>
            <a:off x="1794642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3" name="OTLSHAPE_TB_00000000000000000000000000000000_Separator2"/>
          <p:cNvCxnSpPr/>
          <p:nvPr>
            <p:custDataLst>
              <p:tags r:id="rId22"/>
            </p:custDataLst>
          </p:nvPr>
        </p:nvCxnSpPr>
        <p:spPr>
          <a:xfrm>
            <a:off x="2572747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5" name="OTLSHAPE_TB_00000000000000000000000000000000_Separator3"/>
          <p:cNvCxnSpPr/>
          <p:nvPr>
            <p:custDataLst>
              <p:tags r:id="rId23"/>
            </p:custDataLst>
          </p:nvPr>
        </p:nvCxnSpPr>
        <p:spPr>
          <a:xfrm>
            <a:off x="3376789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7" name="OTLSHAPE_TB_00000000000000000000000000000000_Separator4"/>
          <p:cNvCxnSpPr/>
          <p:nvPr>
            <p:custDataLst>
              <p:tags r:id="rId24"/>
            </p:custDataLst>
          </p:nvPr>
        </p:nvCxnSpPr>
        <p:spPr>
          <a:xfrm>
            <a:off x="4180830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9" name="OTLSHAPE_TB_00000000000000000000000000000000_Separator5"/>
          <p:cNvCxnSpPr/>
          <p:nvPr>
            <p:custDataLst>
              <p:tags r:id="rId25"/>
            </p:custDataLst>
          </p:nvPr>
        </p:nvCxnSpPr>
        <p:spPr>
          <a:xfrm>
            <a:off x="4958936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1" name="OTLSHAPE_TB_00000000000000000000000000000000_Separator6"/>
          <p:cNvCxnSpPr/>
          <p:nvPr>
            <p:custDataLst>
              <p:tags r:id="rId26"/>
            </p:custDataLst>
          </p:nvPr>
        </p:nvCxnSpPr>
        <p:spPr>
          <a:xfrm>
            <a:off x="5762978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3" name="OTLSHAPE_TB_00000000000000000000000000000000_Separator7"/>
          <p:cNvCxnSpPr/>
          <p:nvPr>
            <p:custDataLst>
              <p:tags r:id="rId27"/>
            </p:custDataLst>
          </p:nvPr>
        </p:nvCxnSpPr>
        <p:spPr>
          <a:xfrm>
            <a:off x="6541083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5" name="OTLSHAPE_TB_00000000000000000000000000000000_Separator8"/>
          <p:cNvCxnSpPr/>
          <p:nvPr>
            <p:custDataLst>
              <p:tags r:id="rId28"/>
            </p:custDataLst>
          </p:nvPr>
        </p:nvCxnSpPr>
        <p:spPr>
          <a:xfrm>
            <a:off x="7345125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82" name="OTLSHAPE_T_7c518fb37f2142bb8e0445920d0403b5_Shape"/>
          <p:cNvSpPr/>
          <p:nvPr>
            <p:custDataLst>
              <p:tags r:id="rId29"/>
            </p:custDataLst>
          </p:nvPr>
        </p:nvSpPr>
        <p:spPr>
          <a:xfrm>
            <a:off x="3195231" y="3498850"/>
            <a:ext cx="215900" cy="203200"/>
          </a:xfrm>
          <a:prstGeom prst="roundRect">
            <a:avLst>
              <a:gd name="adj" fmla="val 100000"/>
            </a:avLst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0" name="OTLSHAPE_T_be3ae38f60b3402d8a13f1e91eec41f5_Shape"/>
          <p:cNvSpPr/>
          <p:nvPr>
            <p:custDataLst>
              <p:tags r:id="rId30"/>
            </p:custDataLst>
          </p:nvPr>
        </p:nvSpPr>
        <p:spPr>
          <a:xfrm>
            <a:off x="3739905" y="3765550"/>
            <a:ext cx="635000" cy="203200"/>
          </a:xfrm>
          <a:prstGeom prst="roundRect">
            <a:avLst>
              <a:gd name="adj" fmla="val 100000"/>
            </a:avLst>
          </a:prstGeom>
          <a:solidFill>
            <a:srgbClr val="D24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8" name="OTLSHAPE_T_9aa183d65df24b0c8fecd0a002471583_Shape"/>
          <p:cNvSpPr/>
          <p:nvPr>
            <p:custDataLst>
              <p:tags r:id="rId31"/>
            </p:custDataLst>
          </p:nvPr>
        </p:nvSpPr>
        <p:spPr>
          <a:xfrm>
            <a:off x="3739905" y="4032250"/>
            <a:ext cx="889000" cy="203200"/>
          </a:xfrm>
          <a:prstGeom prst="roundRect">
            <a:avLst>
              <a:gd name="adj" fmla="val 100000"/>
            </a:avLst>
          </a:prstGeom>
          <a:solidFill>
            <a:srgbClr val="D24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6" name="OTLSHAPE_T_06a6a20021ea4acdac20b41f7b37b0dd_Shape"/>
          <p:cNvSpPr/>
          <p:nvPr>
            <p:custDataLst>
              <p:tags r:id="rId32"/>
            </p:custDataLst>
          </p:nvPr>
        </p:nvSpPr>
        <p:spPr>
          <a:xfrm>
            <a:off x="4362389" y="4298950"/>
            <a:ext cx="596900" cy="203200"/>
          </a:xfrm>
          <a:prstGeom prst="roundRect">
            <a:avLst>
              <a:gd name="adj" fmla="val 100000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4" name="OTLSHAPE_T_e6f5c918bdd649a1ac919cf22468a23b_Shape"/>
          <p:cNvSpPr/>
          <p:nvPr>
            <p:custDataLst>
              <p:tags r:id="rId33"/>
            </p:custDataLst>
          </p:nvPr>
        </p:nvSpPr>
        <p:spPr>
          <a:xfrm>
            <a:off x="5036746" y="4565650"/>
            <a:ext cx="914400" cy="203200"/>
          </a:xfrm>
          <a:prstGeom prst="roundRect">
            <a:avLst>
              <a:gd name="adj" fmla="val 100000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3" name="OTLSHAPE_T_7c518fb37f2142bb8e0445920d0403b5_ShapePercentage" hidden="1"/>
          <p:cNvSpPr/>
          <p:nvPr>
            <p:custDataLst>
              <p:tags r:id="rId34"/>
            </p:custDataLst>
          </p:nvPr>
        </p:nvSpPr>
        <p:spPr>
          <a:xfrm>
            <a:off x="3195231" y="349885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1" name="OTLSHAPE_T_be3ae38f60b3402d8a13f1e91eec41f5_ShapePercentage" hidden="1"/>
          <p:cNvSpPr/>
          <p:nvPr>
            <p:custDataLst>
              <p:tags r:id="rId35"/>
            </p:custDataLst>
          </p:nvPr>
        </p:nvSpPr>
        <p:spPr>
          <a:xfrm>
            <a:off x="3739905" y="376555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9" name="OTLSHAPE_T_9aa183d65df24b0c8fecd0a002471583_ShapePercentage" hidden="1"/>
          <p:cNvSpPr/>
          <p:nvPr>
            <p:custDataLst>
              <p:tags r:id="rId36"/>
            </p:custDataLst>
          </p:nvPr>
        </p:nvSpPr>
        <p:spPr>
          <a:xfrm>
            <a:off x="3739905" y="403225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7" name="OTLSHAPE_T_06a6a20021ea4acdac20b41f7b37b0dd_ShapePercentage" hidden="1"/>
          <p:cNvSpPr/>
          <p:nvPr>
            <p:custDataLst>
              <p:tags r:id="rId37"/>
            </p:custDataLst>
          </p:nvPr>
        </p:nvSpPr>
        <p:spPr>
          <a:xfrm>
            <a:off x="4362389" y="429895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5" name="OTLSHAPE_T_e6f5c918bdd649a1ac919cf22468a23b_ShapePercentage" hidden="1"/>
          <p:cNvSpPr/>
          <p:nvPr>
            <p:custDataLst>
              <p:tags r:id="rId38"/>
            </p:custDataLst>
          </p:nvPr>
        </p:nvSpPr>
        <p:spPr>
          <a:xfrm>
            <a:off x="5036746" y="456565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4" name="OTLSHAPE_T_7c518fb37f2142bb8e0445920d0403b5_Duration" hidden="1"/>
          <p:cNvSpPr txBox="1"/>
          <p:nvPr>
            <p:custDataLst>
              <p:tags r:id="rId39"/>
            </p:custDataLst>
          </p:nvPr>
        </p:nvSpPr>
        <p:spPr>
          <a:xfrm>
            <a:off x="0" y="349885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9285" name="OTLSHAPE_T_7c518fb37f2142bb8e0445920d0403b5_TextPercentage" hidden="1"/>
          <p:cNvSpPr txBox="1"/>
          <p:nvPr>
            <p:custDataLst>
              <p:tags r:id="rId40"/>
            </p:custDataLst>
          </p:nvPr>
        </p:nvSpPr>
        <p:spPr>
          <a:xfrm>
            <a:off x="0" y="36538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286" name="OTLSHAPE_T_7c518fb37f2142bb8e0445920d0403b5_StartDate" hidden="1"/>
          <p:cNvSpPr txBox="1"/>
          <p:nvPr>
            <p:custDataLst>
              <p:tags r:id="rId41"/>
            </p:custDataLst>
          </p:nvPr>
        </p:nvSpPr>
        <p:spPr>
          <a:xfrm>
            <a:off x="0" y="36538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87" name="OTLSHAPE_T_7c518fb37f2142bb8e0445920d0403b5_EndDate" hidden="1"/>
          <p:cNvSpPr txBox="1"/>
          <p:nvPr>
            <p:custDataLst>
              <p:tags r:id="rId42"/>
            </p:custDataLst>
          </p:nvPr>
        </p:nvSpPr>
        <p:spPr>
          <a:xfrm>
            <a:off x="0" y="36538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88" name="OTLSHAPE_T_7c518fb37f2142bb8e0445920d0403b5_Title"/>
          <p:cNvSpPr txBox="1"/>
          <p:nvPr>
            <p:custDataLst>
              <p:tags r:id="rId43"/>
            </p:custDataLst>
          </p:nvPr>
        </p:nvSpPr>
        <p:spPr>
          <a:xfrm>
            <a:off x="2543340" y="35229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>
                <a:solidFill>
                  <a:srgbClr val="0070C0"/>
                </a:solidFill>
                <a:latin typeface="Calibri" panose="020F0502020204030204" pitchFamily="34" charset="0"/>
              </a:rPr>
              <a:t>Task 1 Here</a:t>
            </a:r>
          </a:p>
        </p:txBody>
      </p:sp>
      <p:sp>
        <p:nvSpPr>
          <p:cNvPr id="9289" name="OTLSHAPE_T_7c518fb37f2142bb8e0445920d0403b5_JoinedDate"/>
          <p:cNvSpPr txBox="1"/>
          <p:nvPr>
            <p:custDataLst>
              <p:tags r:id="rId44"/>
            </p:custDataLst>
          </p:nvPr>
        </p:nvSpPr>
        <p:spPr>
          <a:xfrm>
            <a:off x="3453508" y="352293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7F7F7F"/>
                </a:solidFill>
                <a:latin typeface="Calibri" panose="020F0502020204030204" pitchFamily="34" charset="0"/>
              </a:rPr>
              <a:t>Jul 25 - Aug 1</a:t>
            </a:r>
          </a:p>
        </p:txBody>
      </p:sp>
      <p:sp>
        <p:nvSpPr>
          <p:cNvPr id="9292" name="OTLSHAPE_T_be3ae38f60b3402d8a13f1e91eec41f5_Duration" hidden="1"/>
          <p:cNvSpPr txBox="1"/>
          <p:nvPr>
            <p:custDataLst>
              <p:tags r:id="rId45"/>
            </p:custDataLst>
          </p:nvPr>
        </p:nvSpPr>
        <p:spPr>
          <a:xfrm>
            <a:off x="0" y="37655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17 days</a:t>
            </a:r>
          </a:p>
        </p:txBody>
      </p:sp>
      <p:sp>
        <p:nvSpPr>
          <p:cNvPr id="9293" name="OTLSHAPE_T_be3ae38f60b3402d8a13f1e91eec41f5_TextPercentage" hidden="1"/>
          <p:cNvSpPr txBox="1"/>
          <p:nvPr>
            <p:custDataLst>
              <p:tags r:id="rId46"/>
            </p:custDataLst>
          </p:nvPr>
        </p:nvSpPr>
        <p:spPr>
          <a:xfrm>
            <a:off x="0" y="39205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294" name="OTLSHAPE_T_be3ae38f60b3402d8a13f1e91eec41f5_StartDate" hidden="1"/>
          <p:cNvSpPr txBox="1"/>
          <p:nvPr>
            <p:custDataLst>
              <p:tags r:id="rId47"/>
            </p:custDataLst>
          </p:nvPr>
        </p:nvSpPr>
        <p:spPr>
          <a:xfrm>
            <a:off x="0" y="39205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95" name="OTLSHAPE_T_be3ae38f60b3402d8a13f1e91eec41f5_EndDate" hidden="1"/>
          <p:cNvSpPr txBox="1"/>
          <p:nvPr>
            <p:custDataLst>
              <p:tags r:id="rId48"/>
            </p:custDataLst>
          </p:nvPr>
        </p:nvSpPr>
        <p:spPr>
          <a:xfrm>
            <a:off x="0" y="39205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96" name="OTLSHAPE_T_be3ae38f60b3402d8a13f1e91eec41f5_Title"/>
          <p:cNvSpPr txBox="1"/>
          <p:nvPr>
            <p:custDataLst>
              <p:tags r:id="rId49"/>
            </p:custDataLst>
          </p:nvPr>
        </p:nvSpPr>
        <p:spPr>
          <a:xfrm>
            <a:off x="3088014" y="37896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>
                <a:solidFill>
                  <a:srgbClr val="D24726"/>
                </a:solidFill>
                <a:latin typeface="Calibri" panose="020F0502020204030204" pitchFamily="34" charset="0"/>
              </a:rPr>
              <a:t>Task 2 Here</a:t>
            </a:r>
          </a:p>
        </p:txBody>
      </p:sp>
      <p:sp>
        <p:nvSpPr>
          <p:cNvPr id="9297" name="OTLSHAPE_T_be3ae38f60b3402d8a13f1e91eec41f5_JoinedDate"/>
          <p:cNvSpPr txBox="1"/>
          <p:nvPr>
            <p:custDataLst>
              <p:tags r:id="rId50"/>
            </p:custDataLst>
          </p:nvPr>
        </p:nvSpPr>
        <p:spPr>
          <a:xfrm>
            <a:off x="4413171" y="3789638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7F7F7F"/>
                </a:solidFill>
                <a:latin typeface="Calibri" panose="020F0502020204030204" pitchFamily="34" charset="0"/>
              </a:rPr>
              <a:t>Aug 15 - Sep 7</a:t>
            </a:r>
          </a:p>
        </p:txBody>
      </p:sp>
      <p:sp>
        <p:nvSpPr>
          <p:cNvPr id="9300" name="OTLSHAPE_T_9aa183d65df24b0c8fecd0a002471583_Duration" hidden="1"/>
          <p:cNvSpPr txBox="1"/>
          <p:nvPr>
            <p:custDataLst>
              <p:tags r:id="rId51"/>
            </p:custDataLst>
          </p:nvPr>
        </p:nvSpPr>
        <p:spPr>
          <a:xfrm>
            <a:off x="0" y="40322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9301" name="OTLSHAPE_T_9aa183d65df24b0c8fecd0a002471583_TextPercentage" hidden="1"/>
          <p:cNvSpPr txBox="1"/>
          <p:nvPr>
            <p:custDataLst>
              <p:tags r:id="rId52"/>
            </p:custDataLst>
          </p:nvPr>
        </p:nvSpPr>
        <p:spPr>
          <a:xfrm>
            <a:off x="0" y="41872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302" name="OTLSHAPE_T_9aa183d65df24b0c8fecd0a002471583_StartDate" hidden="1"/>
          <p:cNvSpPr txBox="1"/>
          <p:nvPr>
            <p:custDataLst>
              <p:tags r:id="rId53"/>
            </p:custDataLst>
          </p:nvPr>
        </p:nvSpPr>
        <p:spPr>
          <a:xfrm>
            <a:off x="0" y="41872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03" name="OTLSHAPE_T_9aa183d65df24b0c8fecd0a002471583_EndDate" hidden="1"/>
          <p:cNvSpPr txBox="1"/>
          <p:nvPr>
            <p:custDataLst>
              <p:tags r:id="rId54"/>
            </p:custDataLst>
          </p:nvPr>
        </p:nvSpPr>
        <p:spPr>
          <a:xfrm>
            <a:off x="0" y="41872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04" name="OTLSHAPE_T_9aa183d65df24b0c8fecd0a002471583_Title"/>
          <p:cNvSpPr txBox="1"/>
          <p:nvPr>
            <p:custDataLst>
              <p:tags r:id="rId55"/>
            </p:custDataLst>
          </p:nvPr>
        </p:nvSpPr>
        <p:spPr>
          <a:xfrm>
            <a:off x="3088014" y="40563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>
                <a:solidFill>
                  <a:srgbClr val="D24726"/>
                </a:solidFill>
                <a:latin typeface="Calibri" panose="020F0502020204030204" pitchFamily="34" charset="0"/>
              </a:rPr>
              <a:t>Task 3 Here</a:t>
            </a:r>
          </a:p>
        </p:txBody>
      </p:sp>
      <p:sp>
        <p:nvSpPr>
          <p:cNvPr id="9305" name="OTLSHAPE_T_9aa183d65df24b0c8fecd0a002471583_JoinedDate"/>
          <p:cNvSpPr txBox="1"/>
          <p:nvPr>
            <p:custDataLst>
              <p:tags r:id="rId56"/>
            </p:custDataLst>
          </p:nvPr>
        </p:nvSpPr>
        <p:spPr>
          <a:xfrm>
            <a:off x="4672539" y="4056338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7F7F7F"/>
                </a:solidFill>
                <a:latin typeface="Calibri" panose="020F0502020204030204" pitchFamily="34" charset="0"/>
              </a:rPr>
              <a:t>Aug 15 - Sep 17</a:t>
            </a:r>
          </a:p>
        </p:txBody>
      </p:sp>
      <p:sp>
        <p:nvSpPr>
          <p:cNvPr id="9308" name="OTLSHAPE_T_06a6a20021ea4acdac20b41f7b37b0dd_Duration" hidden="1"/>
          <p:cNvSpPr txBox="1"/>
          <p:nvPr>
            <p:custDataLst>
              <p:tags r:id="rId57"/>
            </p:custDataLst>
          </p:nvPr>
        </p:nvSpPr>
        <p:spPr>
          <a:xfrm>
            <a:off x="0" y="42989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17 days</a:t>
            </a:r>
          </a:p>
        </p:txBody>
      </p:sp>
      <p:sp>
        <p:nvSpPr>
          <p:cNvPr id="9309" name="OTLSHAPE_T_06a6a20021ea4acdac20b41f7b37b0dd_TextPercentage" hidden="1"/>
          <p:cNvSpPr txBox="1"/>
          <p:nvPr>
            <p:custDataLst>
              <p:tags r:id="rId58"/>
            </p:custDataLst>
          </p:nvPr>
        </p:nvSpPr>
        <p:spPr>
          <a:xfrm>
            <a:off x="0" y="44539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310" name="OTLSHAPE_T_06a6a20021ea4acdac20b41f7b37b0dd_StartDate" hidden="1"/>
          <p:cNvSpPr txBox="1"/>
          <p:nvPr>
            <p:custDataLst>
              <p:tags r:id="rId59"/>
            </p:custDataLst>
          </p:nvPr>
        </p:nvSpPr>
        <p:spPr>
          <a:xfrm>
            <a:off x="0" y="44539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11" name="OTLSHAPE_T_06a6a20021ea4acdac20b41f7b37b0dd_EndDate" hidden="1"/>
          <p:cNvSpPr txBox="1"/>
          <p:nvPr>
            <p:custDataLst>
              <p:tags r:id="rId60"/>
            </p:custDataLst>
          </p:nvPr>
        </p:nvSpPr>
        <p:spPr>
          <a:xfrm>
            <a:off x="0" y="44539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12" name="OTLSHAPE_T_06a6a20021ea4acdac20b41f7b37b0dd_Title"/>
          <p:cNvSpPr txBox="1"/>
          <p:nvPr>
            <p:custDataLst>
              <p:tags r:id="rId61"/>
            </p:custDataLst>
          </p:nvPr>
        </p:nvSpPr>
        <p:spPr>
          <a:xfrm>
            <a:off x="3710498" y="43230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>
                <a:solidFill>
                  <a:srgbClr val="489A61"/>
                </a:solidFill>
                <a:latin typeface="Calibri" panose="020F0502020204030204" pitchFamily="34" charset="0"/>
              </a:rPr>
              <a:t>Task 4 Here</a:t>
            </a:r>
          </a:p>
        </p:txBody>
      </p:sp>
      <p:sp>
        <p:nvSpPr>
          <p:cNvPr id="9313" name="OTLSHAPE_T_06a6a20021ea4acdac20b41f7b37b0dd_JoinedDate"/>
          <p:cNvSpPr txBox="1"/>
          <p:nvPr>
            <p:custDataLst>
              <p:tags r:id="rId62"/>
            </p:custDataLst>
          </p:nvPr>
        </p:nvSpPr>
        <p:spPr>
          <a:xfrm>
            <a:off x="5009718" y="4323038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7F7F7F"/>
                </a:solidFill>
                <a:latin typeface="Calibri" panose="020F0502020204030204" pitchFamily="34" charset="0"/>
              </a:rPr>
              <a:t>Sep 8 - Sep 30</a:t>
            </a:r>
          </a:p>
        </p:txBody>
      </p:sp>
      <p:sp>
        <p:nvSpPr>
          <p:cNvPr id="9316" name="OTLSHAPE_T_e6f5c918bdd649a1ac919cf22468a23b_Duration" hidden="1"/>
          <p:cNvSpPr txBox="1"/>
          <p:nvPr>
            <p:custDataLst>
              <p:tags r:id="rId63"/>
            </p:custDataLst>
          </p:nvPr>
        </p:nvSpPr>
        <p:spPr>
          <a:xfrm>
            <a:off x="0" y="45656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9317" name="OTLSHAPE_T_e6f5c918bdd649a1ac919cf22468a23b_TextPercentage" hidden="1"/>
          <p:cNvSpPr txBox="1"/>
          <p:nvPr>
            <p:custDataLst>
              <p:tags r:id="rId64"/>
            </p:custDataLst>
          </p:nvPr>
        </p:nvSpPr>
        <p:spPr>
          <a:xfrm>
            <a:off x="0" y="47206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318" name="OTLSHAPE_T_e6f5c918bdd649a1ac919cf22468a23b_StartDate" hidden="1"/>
          <p:cNvSpPr txBox="1"/>
          <p:nvPr>
            <p:custDataLst>
              <p:tags r:id="rId65"/>
            </p:custDataLst>
          </p:nvPr>
        </p:nvSpPr>
        <p:spPr>
          <a:xfrm>
            <a:off x="0" y="47206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19" name="OTLSHAPE_T_e6f5c918bdd649a1ac919cf22468a23b_EndDate" hidden="1"/>
          <p:cNvSpPr txBox="1"/>
          <p:nvPr>
            <p:custDataLst>
              <p:tags r:id="rId66"/>
            </p:custDataLst>
          </p:nvPr>
        </p:nvSpPr>
        <p:spPr>
          <a:xfrm>
            <a:off x="0" y="47206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20" name="OTLSHAPE_T_e6f5c918bdd649a1ac919cf22468a23b_Title"/>
          <p:cNvSpPr txBox="1"/>
          <p:nvPr>
            <p:custDataLst>
              <p:tags r:id="rId67"/>
            </p:custDataLst>
          </p:nvPr>
        </p:nvSpPr>
        <p:spPr>
          <a:xfrm>
            <a:off x="4384856" y="45897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>
                <a:solidFill>
                  <a:srgbClr val="489A61"/>
                </a:solidFill>
                <a:latin typeface="Calibri" panose="020F0502020204030204" pitchFamily="34" charset="0"/>
              </a:rPr>
              <a:t>Task 5 Here</a:t>
            </a:r>
          </a:p>
        </p:txBody>
      </p:sp>
      <p:sp>
        <p:nvSpPr>
          <p:cNvPr id="9321" name="OTLSHAPE_T_e6f5c918bdd649a1ac919cf22468a23b_JoinedDate"/>
          <p:cNvSpPr txBox="1"/>
          <p:nvPr>
            <p:custDataLst>
              <p:tags r:id="rId68"/>
            </p:custDataLst>
          </p:nvPr>
        </p:nvSpPr>
        <p:spPr>
          <a:xfrm>
            <a:off x="5995318" y="4589738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7F7F7F"/>
                </a:solidFill>
                <a:latin typeface="Calibri" panose="020F0502020204030204" pitchFamily="34" charset="0"/>
              </a:rPr>
              <a:t>Oct 4 - Nov 7</a:t>
            </a:r>
          </a:p>
        </p:txBody>
      </p:sp>
      <p:sp>
        <p:nvSpPr>
          <p:cNvPr id="9263" name="OTLSHAPE_M_a58f29487c0343c08abcf41913e40cae_Shape"/>
          <p:cNvSpPr/>
          <p:nvPr>
            <p:custDataLst>
              <p:tags r:id="rId69"/>
            </p:custDataLst>
          </p:nvPr>
        </p:nvSpPr>
        <p:spPr>
          <a:xfrm rot="16200000">
            <a:off x="1281700" y="1847759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6" name="OTLSHAPE_M_52743de8bb6d4044896f473898fe9da7_Shape"/>
          <p:cNvSpPr/>
          <p:nvPr>
            <p:custDataLst>
              <p:tags r:id="rId70"/>
            </p:custDataLst>
          </p:nvPr>
        </p:nvSpPr>
        <p:spPr>
          <a:xfrm rot="16200000">
            <a:off x="1411385" y="2309322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9" name="OTLSHAPE_M_a54bc827b05146d18b559f618723e2b4_Shape"/>
          <p:cNvSpPr/>
          <p:nvPr>
            <p:custDataLst>
              <p:tags r:id="rId71"/>
            </p:custDataLst>
          </p:nvPr>
        </p:nvSpPr>
        <p:spPr>
          <a:xfrm>
            <a:off x="3003103" y="2724150"/>
            <a:ext cx="228600" cy="254000"/>
          </a:xfrm>
          <a:prstGeom prst="teardrop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2" name="OTLSHAPE_M_93afb554552a4221a5380f7919409aa7_Shape"/>
          <p:cNvSpPr/>
          <p:nvPr>
            <p:custDataLst>
              <p:tags r:id="rId72"/>
            </p:custDataLst>
          </p:nvPr>
        </p:nvSpPr>
        <p:spPr>
          <a:xfrm>
            <a:off x="3573713" y="2724150"/>
            <a:ext cx="228600" cy="254000"/>
          </a:xfrm>
          <a:prstGeom prst="teardrop">
            <a:avLst/>
          </a:prstGeom>
          <a:solidFill>
            <a:srgbClr val="DC592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5" name="OTLSHAPE_M_6a283b367375415b92b0e5fc4e16a0cc_Shape"/>
          <p:cNvSpPr/>
          <p:nvPr>
            <p:custDataLst>
              <p:tags r:id="rId73"/>
            </p:custDataLst>
          </p:nvPr>
        </p:nvSpPr>
        <p:spPr>
          <a:xfrm>
            <a:off x="5830218" y="2724150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8" name="OTLSHAPE_M_7b0996464ffd4cd3a3b383ab1ba22438_Shape"/>
          <p:cNvSpPr/>
          <p:nvPr>
            <p:custDataLst>
              <p:tags r:id="rId74"/>
            </p:custDataLst>
          </p:nvPr>
        </p:nvSpPr>
        <p:spPr>
          <a:xfrm>
            <a:off x="6945502" y="2724150"/>
            <a:ext cx="228600" cy="254000"/>
          </a:xfrm>
          <a:prstGeom prst="teardrop">
            <a:avLst/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1" name="OTLSHAPE_M_7f583de0854a4cacb89837f3a379bb4a_Shape"/>
          <p:cNvSpPr/>
          <p:nvPr>
            <p:custDataLst>
              <p:tags r:id="rId75"/>
            </p:custDataLst>
          </p:nvPr>
        </p:nvSpPr>
        <p:spPr>
          <a:xfrm>
            <a:off x="7970812" y="2647950"/>
            <a:ext cx="304800" cy="330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1" name="OTLSHAPE_M_a58f29487c0343c08abcf41913e40cae_Title"/>
          <p:cNvSpPr txBox="1"/>
          <p:nvPr>
            <p:custDataLst>
              <p:tags r:id="rId76"/>
            </p:custDataLst>
          </p:nvPr>
        </p:nvSpPr>
        <p:spPr>
          <a:xfrm>
            <a:off x="1440450" y="177528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rgbClr val="3B5998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9262" name="OTLSHAPE_M_a58f29487c0343c08abcf41913e40cae_Date"/>
          <p:cNvSpPr txBox="1"/>
          <p:nvPr>
            <p:custDataLst>
              <p:tags r:id="rId77"/>
            </p:custDataLst>
          </p:nvPr>
        </p:nvSpPr>
        <p:spPr>
          <a:xfrm>
            <a:off x="1440450" y="193030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7F7F7F"/>
                </a:solidFill>
                <a:latin typeface="Calibri" panose="020F0502020204030204" pitchFamily="34" charset="0"/>
              </a:rPr>
              <a:t>May 10</a:t>
            </a:r>
          </a:p>
        </p:txBody>
      </p:sp>
      <p:sp>
        <p:nvSpPr>
          <p:cNvPr id="9264" name="OTLSHAPE_M_52743de8bb6d4044896f473898fe9da7_Title"/>
          <p:cNvSpPr txBox="1"/>
          <p:nvPr>
            <p:custDataLst>
              <p:tags r:id="rId78"/>
            </p:custDataLst>
          </p:nvPr>
        </p:nvSpPr>
        <p:spPr>
          <a:xfrm>
            <a:off x="1570135" y="2236847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rgbClr val="3B5998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9265" name="OTLSHAPE_M_52743de8bb6d4044896f473898fe9da7_Date"/>
          <p:cNvSpPr txBox="1"/>
          <p:nvPr>
            <p:custDataLst>
              <p:tags r:id="rId79"/>
            </p:custDataLst>
          </p:nvPr>
        </p:nvSpPr>
        <p:spPr>
          <a:xfrm>
            <a:off x="1570135" y="239187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7F7F7F"/>
                </a:solidFill>
                <a:latin typeface="Calibri" panose="020F0502020204030204" pitchFamily="34" charset="0"/>
              </a:rPr>
              <a:t>May 15</a:t>
            </a:r>
          </a:p>
        </p:txBody>
      </p:sp>
      <p:sp>
        <p:nvSpPr>
          <p:cNvPr id="9267" name="OTLSHAPE_M_a54bc827b05146d18b559f618723e2b4_Title"/>
          <p:cNvSpPr txBox="1"/>
          <p:nvPr>
            <p:custDataLst>
              <p:tags r:id="rId80"/>
            </p:custDataLst>
          </p:nvPr>
        </p:nvSpPr>
        <p:spPr>
          <a:xfrm>
            <a:off x="2805999" y="240164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rgbClr val="3B5998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9268" name="OTLSHAPE_M_a54bc827b05146d18b559f618723e2b4_Date"/>
          <p:cNvSpPr txBox="1"/>
          <p:nvPr>
            <p:custDataLst>
              <p:tags r:id="rId81"/>
            </p:custDataLst>
          </p:nvPr>
        </p:nvSpPr>
        <p:spPr>
          <a:xfrm>
            <a:off x="2970485" y="2556674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7F7F7F"/>
                </a:solidFill>
                <a:latin typeface="Calibri" panose="020F0502020204030204" pitchFamily="34" charset="0"/>
              </a:rPr>
              <a:t>Jul 21</a:t>
            </a:r>
          </a:p>
        </p:txBody>
      </p:sp>
      <p:sp>
        <p:nvSpPr>
          <p:cNvPr id="9270" name="OTLSHAPE_M_93afb554552a4221a5380f7919409aa7_Title"/>
          <p:cNvSpPr txBox="1"/>
          <p:nvPr>
            <p:custDataLst>
              <p:tags r:id="rId82"/>
            </p:custDataLst>
          </p:nvPr>
        </p:nvSpPr>
        <p:spPr>
          <a:xfrm>
            <a:off x="3376609" y="1971736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rgbClr val="D24726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9271" name="OTLSHAPE_M_93afb554552a4221a5380f7919409aa7_Date"/>
          <p:cNvSpPr txBox="1"/>
          <p:nvPr>
            <p:custDataLst>
              <p:tags r:id="rId83"/>
            </p:custDataLst>
          </p:nvPr>
        </p:nvSpPr>
        <p:spPr>
          <a:xfrm>
            <a:off x="3509282" y="2126761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7F7F7F"/>
                </a:solidFill>
                <a:latin typeface="Calibri" panose="020F0502020204030204" pitchFamily="34" charset="0"/>
              </a:rPr>
              <a:t>Aug 12</a:t>
            </a:r>
          </a:p>
        </p:txBody>
      </p:sp>
      <p:sp>
        <p:nvSpPr>
          <p:cNvPr id="9273" name="OTLSHAPE_M_6a283b367375415b92b0e5fc4e16a0cc_Title"/>
          <p:cNvSpPr txBox="1"/>
          <p:nvPr>
            <p:custDataLst>
              <p:tags r:id="rId84"/>
            </p:custDataLst>
          </p:nvPr>
        </p:nvSpPr>
        <p:spPr>
          <a:xfrm>
            <a:off x="5633114" y="228456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rgbClr val="FF9900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9274" name="OTLSHAPE_M_6a283b367375415b92b0e5fc4e16a0cc_Date" hidden="1"/>
          <p:cNvSpPr txBox="1"/>
          <p:nvPr>
            <p:custDataLst>
              <p:tags r:id="rId85"/>
            </p:custDataLst>
          </p:nvPr>
        </p:nvSpPr>
        <p:spPr>
          <a:xfrm>
            <a:off x="5937904" y="25011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D1282E"/>
                </a:solidFill>
                <a:latin typeface="Calibri" panose="020F0502020204030204" pitchFamily="34" charset="0"/>
              </a:rPr>
              <a:t>Nov 7</a:t>
            </a:r>
          </a:p>
        </p:txBody>
      </p:sp>
      <p:sp>
        <p:nvSpPr>
          <p:cNvPr id="9276" name="OTLSHAPE_M_7b0996464ffd4cd3a3b383ab1ba22438_Title"/>
          <p:cNvSpPr txBox="1"/>
          <p:nvPr>
            <p:custDataLst>
              <p:tags r:id="rId86"/>
            </p:custDataLst>
          </p:nvPr>
        </p:nvSpPr>
        <p:spPr>
          <a:xfrm>
            <a:off x="6748398" y="257563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rgbClr val="489A61"/>
                </a:solidFill>
                <a:latin typeface="Calibri" panose="020F0502020204030204" pitchFamily="34" charset="0"/>
              </a:rPr>
              <a:t>Milestone 6</a:t>
            </a:r>
          </a:p>
        </p:txBody>
      </p:sp>
      <p:sp>
        <p:nvSpPr>
          <p:cNvPr id="9277" name="OTLSHAPE_M_7b0996464ffd4cd3a3b383ab1ba22438_Date" hidden="1"/>
          <p:cNvSpPr txBox="1"/>
          <p:nvPr>
            <p:custDataLst>
              <p:tags r:id="rId87"/>
            </p:custDataLst>
          </p:nvPr>
        </p:nvSpPr>
        <p:spPr>
          <a:xfrm>
            <a:off x="7055965" y="27922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D1282E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9279" name="OTLSHAPE_M_7f583de0854a4cacb89837f3a379bb4a_Title"/>
          <p:cNvSpPr txBox="1"/>
          <p:nvPr>
            <p:custDataLst>
              <p:tags r:id="rId88"/>
            </p:custDataLst>
          </p:nvPr>
        </p:nvSpPr>
        <p:spPr>
          <a:xfrm>
            <a:off x="7811808" y="234882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rgbClr val="489A61"/>
                </a:solidFill>
                <a:latin typeface="Calibri" panose="020F0502020204030204" pitchFamily="34" charset="0"/>
              </a:rPr>
              <a:t>Milestone 7</a:t>
            </a:r>
          </a:p>
        </p:txBody>
      </p:sp>
      <p:sp>
        <p:nvSpPr>
          <p:cNvPr id="9280" name="OTLSHAPE_M_7f583de0854a4cacb89837f3a379bb4a_Date"/>
          <p:cNvSpPr txBox="1"/>
          <p:nvPr>
            <p:custDataLst>
              <p:tags r:id="rId89"/>
            </p:custDataLst>
          </p:nvPr>
        </p:nvSpPr>
        <p:spPr>
          <a:xfrm>
            <a:off x="7960440" y="2503849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7F7F7F"/>
                </a:solidFill>
                <a:latin typeface="Calibri" panose="020F0502020204030204" pitchFamily="34" charset="0"/>
              </a:rPr>
              <a:t>Jan 30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0430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VmVyc2lvbiI6eyIkaWQiOiIyIiwiVmVyc2lvbiI6IjMuMy4yIiwiT3JpZ2luYWxBc3NlbWJseVZlcnNpb24iOiIxLjAwLjAwLjAwIiwiRWRpdGlvbiI6IlBybyIsIklzUGx1c0VkaXRpb24iOnRydWUsIklzUHJv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zLCJMZWZ0IjoxMywiUmlnaHQiOjEzLCJCb3R0b20iOjN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b3JiZWwiLCJJc0JvbGQiOmZhbHN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gsIkZvbnROYW1lIjoiQ29yYmVsIiwiSXNCb2xkIjpmYWxzZSwiSXNJdGFsaWMiOmZhbHNlLCJJc1VuZGVybGluZWQiOmZhbHNlLCJQYXJlbnRTdHlsZSI6bnVsbH0sIkF1dG9TaXplIjowLCJGb3JlZ3JvdW5kIjp7IiRpZCI6IjIzIiwiQ29sb3IiOnsiJGlkIjoiMjQiLCJBIjoyNTUsIlIiOjE5MiwiRyI6ODAsIkIiOjc3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4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mZhbHN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zMSwiRyI6MjMwLCJCIjoyMzB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CwiRyI6MCwiQiI6MH19LCJBcHBlbmRZZWFyT25ZZWFyQ2hhbmdlIjp0cnVlLCJFbGFwc2VkVGltZUZvcm1hdCI6MSwiVG9kYXlNYXJrZXJQb3NpdGlvbiI6MCwiUXVpY2tQb3NpdGlvbiI6MywiQWJzb2x1dGVQb3NpdGlvbiI6MjI5LjUsIk1hcmdpbiI6eyIkaWQiOiI0OSIsIlRvcCI6MCwiTGVmdCI6MTAsIlJpZ2h0IjoxMCwiQm90dG9tIjowfSwiUGFkZGluZyI6eyIkaWQiOiI1MCIsIlRvcCI6MCwiTGVmdCI6MCwiUmlnaHQiOjAsIkJvdHRvbSI6MH0sIkJhY2tncm91bmQiOnsiJGlkIjoiNTEiLCJDb2xvciI6eyIkaWQiOiI1MiIsIkEiOjI1NSwiUiI6NjgsIkciOjg0LCJCIjoxMDZ9fSwiSXNWaXNpYmxlIjp0cnVlLCJXaWR0aCI6MC4wLCJIZWlnaHQiOjAuMCwiQm9yZGVyU3R5bGUiOm51bGwsIlBhcmVudFN0eWxlIjpudWxsfSwiRGVmYXVsdE1pbGVzdG9uZVN0eWxlIjp7IiRpZCI6IjUzIiwiU2hhcGUiOjA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Qb3NpdGlvbk9uVGFzayI6MC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xMTQsIkIiOjE4OH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QsIkZvbnROYW1lIjoiQ29yYmVsIiwiSXNCb2xkIjpmYWxz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xLCJGb250TmFtZSI6IkNvcmJlbCIsIklzQm9sZCI6ZmFsc2UsIklzSXRhbGljIjpmYWxzZSwiSXNVbmRlcmxpbmVkIjpmYWxzZSwiUGFyZW50U3R5bGUiOm51bGx9LCJBdXRvU2l6ZSI6MCwiRm9yZWdyb3VuZCI6eyIkaWQiOiI3NiIsIkNvbG9yIjp7IiRpZCI6Ijc3IiwiQSI6MjU1LCJSIjoyMDksIkciOjQwLCJCIjo0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IiLCJEYXRlUGFydElzVmlzaWJsZSI6ZmFsc2UsIlRpbWVQYXJ0SXNWaXNpYmxlIjpmYWxzZX19LCJXZWVrTnVtYmVyaW5nIjp7IiRpZCI6IjgzIiwiRm9ybWF0IjowLCJJc1Zpc2libGUiOmZhbHNlLCJMYXN0S25vd25WaXNpYmlsaXR5U3RhdGUiOmZhbHNlfSwiSXNWaXNpYmxlIjp0cnVlLCJQYXJlbnRTdHlsZSI6bnVsbH0sIkRlZmF1bHRUYXNrU3R5bGUiOnsiJGlkIjoiODQiLCJTaGFwZSI6MiwiU2hhcGVUaGlja25lc3MiOjEsIkR1cmF0aW9uRm9ybWF0IjowLCJJbmNsdWRlTm9uV29ya2luZ0RheXNJbkR1cmF0aW9uIjpmYWxzZSwiUGVyY2VudGFnZUNvbXBsZXRlU3R5bGUiOnsiJGlkIjoiODUiLCJGb250U2V0dGluZ3MiOnsiJGlkIjoiODYiLCJGb250U2l6ZSI6MTAsIkZvbnROYW1lIjoiQ2FsaWJyaSIsIklzQm9sZCI6ZmFsc2UsIklzSXRhbGljIjpmYWxzZSwiSXNVbmRlcmxpbmVkIjpmYWxzZSwiUGFyZW50U3R5bGUiOm51bGx9LCJBdXRvU2l6ZSI6MCwiRm9yZWdyb3VuZCI6eyIkaWQiOiI4NyIsIkNvbG9yIjp7IiRpZCI6Ijg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OSIsIlRvcCI6MCwiTGVmdCI6MCwiUmlnaHQiOjAsIkJvdHRvbSI6MH0sIlBhZGRpbmciOnsiJGlkIjoiOTAiLCJUb3AiOjAsIkxlZnQiOjAsIlJpZ2h0IjowLCJCb3R0b20iOjB9LCJCYWNrZ3JvdW5kIjp7IiRpZCI6IjkxIiwiQ29sb3IiOnsiJHJlZiI6IjIwIn19LCJJc1Zpc2libGUiOnRydWUsIldpZHRoIjowLjAsIkhlaWdodCI6MC4wLCJCb3JkZXJTdHlsZSI6bnVsbCwiUGFyZW50U3R5bGUiOm51bGx9LCJEdXJhdGlvblN0eWxlIjp7IiRpZCI6IjkyIiwiRm9udFNldHRpbmdzIjp7IiRpZCI6IjkzIiwiRm9udFNpemUiOjEyLCJGb250TmFtZSI6IkNhbGlicmkiLCJJc0JvbGQiOmZhbHNlLCJJc0l0YWxpYyI6ZmFsc2UsIklzVW5kZXJsaW5lZCI6ZmFsc2UsIlBhcmVudFN0eWxlIjpudWxsfSwiQXV0b1NpemUiOjAsIkZvcmVncm91bmQiOnsiJGlkIjoiOTQiLCJDb2xvciI6eyIkaWQiOiI5N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w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MxLCJHIjoyMzAsIkIiOjIzMH19LCJMaW5lV2VpZ2h0IjowLjAsIkxpbmVUeXBlIjowLCJQYXJlbnRTdHlsZSI6bnVsbH0sIlZlcnRpY2FsQ29ubmVjdG9yU3R5bGUiOnsiJGlkIjoiMTAyIiwiTGluZUNvbG9yIjp7IiRpZCI6IjEwMyIsIiR0eXBlIjoiTkxSRS5Db21tb24uRG9tLlNvbGlkQ29sb3JCcnVzaCwgTkxSRS5Db21tb24iLCJDb2xvciI6eyIkaWQiOiIxMDQiLCJBIjoyNTUsIlIiOjIzMSwiRyI6MjMwLCJCIjoyMzB9fSwiTGluZVdlaWdodCI6MC4wLCJMaW5lVHlwZSI6MCwiUGFyZW50U3R5bGUiOm51bGx9LCJNYXJnaW4iOm51bGwsIlN0YXJ0RGF0ZVBvc2l0aW9uIjo0LCJFbmREYXRlUG9zaXRpb24iOjQsIkRhdGVJc1Zpc2libGUiOnRydWUsIlRpdGxlUG9zaXRpb24iOjMsIkR1cmF0aW9uUG9zaXRpb24iOjYsIlBlcmNlbnRhZ2VDb21wbGV0ZWRQb3NpdGlvbiI6NiwiU3BhY2luZyI6MTAsIklzQmVsb3dUaW1lYmFuZCI6dHJ1ZSwiUGVyY2VudGFnZUNvbXBsZXRlU2hhcGVPcGFjaXR5IjozNSwiU2hhcGVTdHlsZSI6eyIkaWQiOiIxMDUiLCJNYXJnaW4iOnsiJGlkIjoiMTA2IiwiVG9wIjowLCJMZWZ0Ijo0LCJSaWdodCI6NCwiQm90dG9tIjowfSwiUGFkZGluZyI6eyIkaWQiOiIxMDciLCJUb3AiOjAsIkxlZnQiOjAsIlJpZ2h0IjowLCJCb3R0b20iOjB9LCJCYWNrZ3JvdW5kIjp7IiRpZCI6IjEwOCIsIkNvbG9yIjp7IiRpZCI6IjEwOSIsIkEiOjI1NSwiUiI6MCwiRyI6MTE0LCJCIjoxODh9fSwiSXNWaXNpYmxlIjp0cnVlLCJXaWR0aCI6MC4wLCJIZWlnaHQiOjE2LjAsIkJvcmRlclN0eWxlIjp7IiRpZCI6IjExMCIsIkxpbmVDb2xvciI6eyIkaWQiOiIxMTEiLCIkdHlwZSI6Ik5MUkUuQ29tbW9uLkRvbS5Tb2xpZENvbG9yQnJ1c2gsIE5MUkUuQ29tbW9uIiwiQ29sb3IiOnsiJGlkIjoiMTEyIiwiQSI6MjU1LCJSIjoyNTUsIkciOjAsIkIiOjB9fSwiTGluZVdlaWdodCI6MC4wLCJMaW5lVHlwZSI6MCwiUGFyZW50U3R5bGUiOm51bGx9LCJQYXJlbnRTdHlsZSI6bnVsbH0sIlRpdGxlU3R5bGUiOnsiJGlkIjoiMTEzIiwiRm9udFNldHRpbmdzIjp7IiRpZCI6IjExNCIsIkZvbnRTaXplIjoxNCwiRm9udE5hbWUiOiJDb3JiZWwiLCJJc0JvbGQiOmZhbHNlLCJJc0l0YWxpYyI6ZmFsc2UsIklzVW5kZXJsaW5lZCI6ZmFsc2UsIlBhcmVudFN0eWxlIjpudWxsfSwiQXV0b1NpemUiOjAsIkZvcmVncm91bmQiOnsiJGlkIjoiMTE1IiwiQ29sb3IiOnsiJGlkIjoiMTE2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xNyIsIlRvcCI6MCwiTGVmdCI6MCwiUmlnaHQiOjAsIkJvdHRvbSI6MH0sIlBhZGRpbmciOnsiJGlkIjoiMTE4IiwiVG9wIjowLCJMZWZ0IjowLCJSaWdodCI6MCwiQm90dG9tIjowfSwiQmFja2dyb3VuZCI6eyIkaWQiOiIxMTkiLCJDb2xvciI6eyIkcmVmIjoiMjAifX0sIklzVmlzaWJsZSI6dHJ1ZSwiV2lkdGgiOjAuMCwiSGVpZ2h0IjowLjAsIkJvcmRlclN0eWxlIjpudWxsLCJQYXJlbnRTdHlsZSI6bnVsbH0sIkRhdGVTdHlsZSI6eyIkaWQiOiIxMjAiLCJGb250U2V0dGluZ3MiOnsiJGlkIjoiMTIxIiwiRm9udFNpemUiOjEyLCJGb250TmFtZSI6IkNhbGlicmkiLCJJc0JvbGQiOmZhbHNlLCJJc0l0YWxpYyI6ZmFsc2UsIklzVW5kZXJsaW5lZCI6ZmFsc2UsIlBhcmVudFN0eWxlIjpudWxsfSwiQXV0b1NpemUiOjAsIkZvcmVncm91bmQiOnsiJGlkIjoiMTIyIiwiQ29sb3IiOnsiJGlkIjoiMTIz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yNCIsIlRvcCI6MCwiTGVmdCI6MCwiUmlnaHQiOjAsIkJvdHRvbSI6MH0sIlBhZGRpbmciOnsiJGlkIjoiMTI1IiwiVG9wIjowLCJMZWZ0IjowLCJSaWdodCI6MCwiQm90dG9tIjowfSwiQmFja2dyb3VuZCI6eyIkaWQiOiIxMjYiLCJDb2xvciI6eyIkcmVmIjoiMjAifX0sIklzVmlzaWJsZSI6dHJ1ZSwiV2lkdGgiOjAuMCwiSGVpZ2h0IjowLjAsIkJvcmRlclN0eWxlIjpudWxsLCJQYXJlbnRTdHlsZSI6bnVsbH0sIkRhdGVGb3JtYXQiOnsiJGlkIjoiMTI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4IiwiRGF0ZVBhcnRJc1Zpc2libGUiOmZhbHNlLCJUaW1lUGFydElzVmlzaWJsZSI6ZmFsc2V9fSwiV2Vla051bWJlcmluZyI6eyIkaWQiOiIxMjkiLCJGb3JtYXQiOjAsIklzVmlzaWJsZSI6ZmFsc2UsIkxhc3RLbm93blZpc2liaWxpdHlTdGF0ZSI6ZmFsc2V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m51bGwsIlBhcmVudFN0eWxlIjpudWxsfSwiU2hvd0VsYXBzZWRUaW1lR3JhZGllbnRTdHlsZSI6ZmFsc2UsIkRlZmF1bHRTd2ltbGFuZVN0eWxlIjp7IiRpZCI6IjEzNyIsIkhlYWRlclN0eWxlIjp7IiRpZCI6IjEzOCIsIlRleHRTdHlsZSI6eyIkaWQiOiIxMzkiLCJGb250U2V0dGluZ3MiOnsiJGlkIjoiMTQwIiwiRm9udFNpemUiOjEyLCJGb250TmFtZSI6IkNhbGlicmkiLCJJc0JvbGQiOmZhbHNlLCJJc0l0YWxpYyI6ZmFsc2UsIklzVW5kZXJsaW5lZCI6ZmFsc2UsIlBhcmVudFN0eWxlIjpudWxsfSwiQXV0b1NpemUiOjAsIkZvcmVncm91bmQiOnsiJGlkIjoiMTQxIiwiQ29sb3IiOnsiJGlkIjoiMTQy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MyIsIlRvcCI6MCwiTGVmdCI6MCwiUmlnaHQiOjAsIkJvdHRvbSI6MH0sIlBhZGRpbmciOnsiJGlkIjoiMTQ0IiwiVG9wIjowLCJMZWZ0IjowLCJSaWdodCI6MCwiQm90dG9tIjowfSwiQmFja2dyb3VuZCI6bnVsbCwiSXNWaXNpYmxlIjp0cnVlLCJXaWR0aCI6MC4wLCJIZWlnaHQiOjAuMCwiQm9yZGVyU3R5bGUiOm51bGwsIlBhcmVudFN0eWxlIjpudWxsfSwiUmVjdGFuZ2xlU3R5bGUiOnsiJGlkIjoiMTQ1IiwiTWFyZ2luIjp7IiRpZCI6IjE0NiIsIlRvcCI6MCwiTGVmdCI6MCwiUmlnaHQiOjAsIkJvdHRvbSI6MH0sIlBhZGRpbmciOnsiJGlkIjoiMTQ3IiwiVG9wIjowLCJMZWZ0IjowLCJSaWdodCI6MCwiQm90dG9tIjowfSwiQmFja2dyb3VuZCI6eyIkaWQiOiIxNDgiLCJDb2xvciI6eyIkaWQiOiIxNDkiLCJBIjoxMjcsIlIiOjkxLCJHIjoxNTUsIkIiOjIxM319LCJJc1Zpc2libGUiOnRydW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NYXJnaW4iOnsiJGlkIjoiMTUzIiwiVG9wIjowLCJMZWZ0IjowLCJSaWdodCI6MCwiQm90dG9tIjowfSwiUGFkZGluZyI6eyIkaWQiOiIxNTQiLCJUb3AiOjAsIkxlZnQiOjAsIlJpZ2h0IjowLCJCb3R0b20iOjB9LCJCYWNrZ3JvdW5kIjpudWxsLCJJc1Zpc2libGUiOnRydWUsIldpZHRoIjowLjAsIkhlaWdodCI6MC4wLCJCb3JkZXJTdHlsZSI6bnVsbCwiUGFyZW50U3R5bGUiOm51bGx9LCJCYWNrZ3JvdW5kU3R5bGUiOnsiJGlkIjoiMTU1IiwiTWFyZ2luIjp7IiRpZCI6IjE1NiIsIlRvcCI6MCwiTGVmdCI6MCwiUmlnaHQiOjAsIkJvdHRvbSI6MH0sIlBhZGRpbmciOnsiJGlkIjoiMTU3IiwiVG9wIjowLCJMZWZ0IjowLCJSaWdodCI6MCwiQm90dG9tIjowfSwiQmFja2dyb3VuZCI6eyIkaWQiOiIxNTgiLCJDb2xvciI6eyIkaWQiOiIxNTkiLCJBIjozOCwiUiI6OTEsIkciOjE1NSwiQiI6MjEzfX0sIklzVmlzaWJsZSI6dHJ1ZSwiV2lkdGgiOjAuMCwiSGVpZ2h0Ijow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klzQWJvdmVUaW1lYmFuZCI6ZmFsc2UsIk1hcmdpbiI6eyIkaWQiOiIxNjMiLCJUb3AiOjAsIkxlZnQiOjAsIlJpZ2h0IjowLCJCb3R0b20iOjB9LCJQYWRkaW5nIjp7IiRpZCI6IjE2NCIsIlRvcCI6MCwiTGVmdCI6MCwiUmlnaHQiOjAsIkJvdHRvbSI6MH0sIklzVmlzaWJsZSI6dHJ1ZSwiV2lkdGgiOjAuMCwiSGVpZ2h0IjowLjAsIkJvcmRlclN0eWxlIjpudWxsLCJQYXJlbnRTdHlsZSI6bnVsbH19LCJTY2FsZSI6eyIkaWQiOiIxNjUiLCJTdGFydERhdGUiOiIyMDE3LTA1LTEwVDIzOjU5OjU5Ljk5OVoiLCJFbmREYXRlIjoiMjAyMi0wMS0zMFQyMzo1OTowMCIsIkZvcm1hdCI6Ik1NTSIsIlR5cGUiOjIsIkF1dG9EYXRlUmFuZ2UiOnRydWUsIldvcmtpbmdEYXlzIjozMSwiRmlzY2FsWWVhciI6eyIkaWQiOiIxNjYiLCJTdGFydE1vbnRoIjoxLCJVc2VTdGFydGluZ1llYXJGb3JOdW1iZXJpbmciOnRydWUsIlNob3dGaXNjYWxZZWFyTGFiZWwiOnRydWV9LCJUb2RheU1hcmtlclRleHQiOiJUb2RheSIsIkF1dG9TY2FsZVR5cGUiOnRydWV9LCJNaWxlc3RvbmVzIjpbeyIkaWQiOiIxNjciLCJEYXRlIjoiMjAyMS0wNS0xMFQyMzo1OTowMCIsIlN0eWxlIjp7IiRpZCI6IjE2OCIsIlNoYXBlIjoyLCJDb25uZWN0b3JNYXJnaW4iOnsiJHJlZiI6IjU0In0sIkNvbm5lY3RvclN0eWxlIjp7IiRpZCI6IjE2OSIsIkxpbmVDb2xvciI6eyIkaWQiOiIxNzAiLCIkdHlwZSI6Ik5MUkUuQ29tbW9uLkRvbS5Tb2xpZENvbG9yQnJ1c2gsIE5MUkUuQ29tbW9uIiwiQ29sb3IiOnsiJGlkIjoiMTcxIiwiQSI6MjU1LCJSIjowLCJHIjoxMTQsIkIiOjE4OH19LCJMaW5lV2VpZ2h0IjoxLjAsIkxpbmVUeXBlIjowLCJQYXJlbnRTdHlsZSI6eyIkcmVmIjoiNTUifX0sIklzQmVsb3dUaW1lYmFuZCI6ZmFsc2UsIlBvc2l0aW9uT25UYXNrIjowLCJIaWRlRGF0ZSI6ZmFsc2UsIlNoYXBlU2l6ZSI6MSwiU3BhY2luZyI6MC4wLCJQYWRkaW5nIjp7IiRpZCI6IjE3MiIsIlRvcCI6MCwiTGVmdCI6MCwiUmlnaHQiOjAsIkJvdHRvbSI6MH0sIlNoYXBlU3R5bGUiOnsiJGlkIjoiMTczIiwiTWFyZ2luIjp7IiRyZWYiOiI2MCJ9LCJQYWRkaW5nIjp7IiRyZWYiOiI2MSJ9LCJCYWNrZ3JvdW5kIjp7IiRpZCI6IjE3NCIsIkNvbG9yIjp7IiRpZCI6IjE3NSIsIkEiOjI1NSwiUiI6OCwiRyI6MTI3LCJCIjoxOTV9fSwiSXNWaXNpYmxlIjp0cnVlLCJXaWR0aCI6MTMuMCwiSGVpZ2h0IjoxMy4wLCJCb3JkZXJTdHlsZSI6eyIkaWQiOiIxNzYiLCJMaW5lQ29sb3IiOnsiJHJlZiI6IjY1In0sIkxpbmVXZWlnaHQiOjAuMCwiTGluZVR5cGUiOjAsIlBhcmVudFN0eWxlIjp7IiRyZWYiOiI2NCJ9fSwiUGFyZW50U3R5bGUiOnsiJHJlZiI6IjU5In19LCJUaXRsZVN0eWxlIjp7IiRpZCI6IjE3NyIsIkZvbnRTZXR0aW5ncyI6eyIkaWQiOiIxNzgiLCJGb250U2l6ZSI6MTAsIkZvbnROYW1lIjoiQ2FsaWJyaSIsIklzQm9sZCI6dHJ1ZSwiSXNJdGFsaWMiOmZhbHNlLCJJc1VuZGVybGluZWQiOmZhbHNlLCJQYXJlbnRTdHlsZSI6eyIkcmVmIjoiNjgifX0sIkF1dG9TaXplIjowLCJGb3JlZ3JvdW5kIjp7IiRpZCI6IjE3OSIsIkNvbG9yIjp7IiRpZCI6IjE4MCIsIkEiOjI1NSwiUiI6NTksIkciOjg5LCJCIjoxNTJ9fSwiTWF4V2lkdGgiOjUxLjYyNTAzODE0Njk3MjY1Ni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xODEiLCJMaW5lQ29sb3IiOm51bGwsIkxpbmVXZWlnaHQiOjAuMCwiTGluZVR5cGUiOjAsIlBhcmVudFN0eWxlIjpudWxsfSwiUGFyZW50U3R5bGUiOnsiJHJlZiI6IjY3In19LCJEYXRlU3R5bGUiOnsiJGlkIjoiMTgyIiwiRm9udFNldHRpbmdzIjp7IiRpZCI6IjE4MyIsIkZvbnRTaXplIjoxMCwiRm9udE5hbWUiOiJDYWxpYnJpIiwiSXNCb2xkIjpmYWxzZSwiSXNJdGFsaWMiOmZhbHNlLCJJc1VuZGVybGluZWQiOmZhbHNlLCJQYXJlbnRTdHlsZSI6eyIkcmVmIjoiNzUifX0sIkF1dG9TaXplIjowLCJGb3JlZ3JvdW5kIjp7IiRpZCI6IjE4NCIsIkNvbG9yIjp7IiRpZCI6IjE4NS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Tg2IiwiTGluZUNvbG9yIjpudWxsLCJMaW5lV2VpZ2h0IjowLjAsIkxpbmVUeXBlIjowLCJQYXJlbnRTdHlsZSI6bnVsbH0sIlBhcmVudFN0eWxlIjp7IiRyZWYiOiI3NCJ9fSwiRGF0ZUZvcm1hdCI6eyIkcmVmIjoiODEifSwiV2Vla051bWJlcmluZyI6eyIkaWQiOiIxODciLCJGb3JtYXQiOjAsIklzVmlzaWJsZSI6ZmFsc2UsIkxhc3RLbm93blZpc2liaWxpdHlTdGF0ZSI6ZmFsc2V9LCJJc1Zpc2libGUiOnRydWUsIlBhcmVudFN0eWxlIjp7IiRyZWYiOiI1MyJ9fSwiSW5kZXgiOjAsIlBlcmNlbnRhZ2VDb21wbGV0ZSI6bnVsbCwiUG9zaXRpb24iOnsiUmF0aW8iOjAuMTc1Mzk2MDIyMDkwMjA1NDQsIklzQ3VzdG9tIjp0cnVlfSwiRGF0ZUZvcm1hdCI6eyIkcmVmIjoiODEifSwiV2Vla051bWJlcmluZyI6eyIkaWQiOiIxODgiLCJGb3JtYXQiOjAsIklzVmlzaWJsZSI6ZmFsc2UsIkxhc3RLbm93blZpc2liaWxpdHlTdGF0ZSI6ZmFsc2V9LCJSZWxhdGVkVGFza0lkIjoiMDAwMDAwMDAtMDAwMC0wMDAwLTAwMDAtMDAwMDAwMDAwMDAwIiwiSWQiOiJhNThmMjk0OC03YzAzLTQzYzAtOGFiYy1mNDE5MTNlNDBjYWUiLCJJbXBvcnRJZCI6bnVsbCwiVGl0bGUiOiJNaWxlc3RvbmUgMSIsIk5vdGUiOm51bGwsIkh5cGVybGluayI6eyIkaWQiOiIxODkiLCJBZGRyZXNzIjpudWxsLCJTdWJBZGRyZXNzIjpudWxsfSwiSXNDaGFuZ2VkIjpmYWxzZSwiSXNOZXciOnRydWV9LHsiJGlkIjoiMTkwIiwiRGF0ZSI6IjIwMjEtMDUtMTVUMjM6NTk6MDAiLCJTdHlsZSI6eyIkaWQiOiIxOTEiLCJTaGFwZSI6MiwiQ29ubmVjdG9yTWFyZ2luIjp7IiRyZWYiOiI1NCJ9LCJDb25uZWN0b3JTdHlsZSI6eyIkaWQiOiIxOTIiLCJMaW5lQ29sb3IiOnsiJGlkIjoiMTkzIiwiJHR5cGUiOiJOTFJFLkNvbW1vbi5Eb20uU29saWRDb2xvckJydXNoLCBOTFJFLkNvbW1vbiIsIkNvbG9yIjp7IiRpZCI6IjE5NCIsIkEiOjI1NSwiUiI6OCwiRyI6MTI3LCJCIjoxOTV9fSwiTGluZVdlaWdodCI6MS4wLCJMaW5lVHlwZSI6MCwiUGFyZW50U3R5bGUiOnsiJHJlZiI6IjU1In19LCJJc0JlbG93VGltZWJhbmQiOmZhbHNlLCJQb3NpdGlvbk9uVGFzayI6MCwiSGlkZURhdGUiOmZhbHNlLCJTaGFwZVNpemUiOjEsIlNwYWNpbmciOjAuMCwiUGFkZGluZyI6eyIkaWQiOiIxOTUiLCJUb3AiOjAsIkxlZnQiOjAsIlJpZ2h0IjowLCJCb3R0b20iOjB9LCJTaGFwZVN0eWxlIjp7IiRpZCI6IjE5NiIsIk1hcmdpbiI6eyIkcmVmIjoiNjAifSwiUGFkZGluZyI6eyIkcmVmIjoiNjEifSwiQmFja2dyb3VuZCI6eyIkaWQiOiIxOTciLCJDb2xvciI6eyIkaWQiOiIxOTgiLCJBIjoyNTUsIlIiOjgsIkciOjEyNywiQiI6MTk1fX0sIklzVmlzaWJsZSI6dHJ1ZSwiV2lkdGgiOjEzLjAsIkhlaWdodCI6MTMuMCwiQm9yZGVyU3R5bGUiOnsiJGlkIjoiMTk5IiwiTGluZUNvbG9yIjp7IiRyZWYiOiI2NSJ9LCJMaW5lV2VpZ2h0IjowLjAsIkxpbmVUeXBlIjowLCJQYXJlbnRTdHlsZSI6eyIkcmVmIjoiNjQifX0sIlBhcmVudFN0eWxlIjp7IiRyZWYiOiI1OSJ9fSwiVGl0bGVTdHlsZSI6eyIkaWQiOiIyMDAiLCJGb250U2V0dGluZ3MiOnsiJGlkIjoiMjAxIiwiRm9udFNpemUiOjEwLCJGb250TmFtZSI6IkNhbGlicmkiLCJJc0JvbGQiOnRydWUsIklzSXRhbGljIjpmYWxzZSwiSXNVbmRlcmxpbmVkIjpmYWxzZSwiUGFyZW50U3R5bGUiOnsiJHJlZiI6IjY4In19LCJBdXRvU2l6ZSI6MCwiRm9yZWdyb3VuZCI6eyIkaWQiOiIyMDIiLCJDb2xvciI6eyIkaWQiOiIyMDMiLCJBIjoyNTUsIlIiOjU5LCJHIjo4OSwiQiI6MTUyfX0sIk1heFdpZHRoIjo1MS42MjUwMzgxNDY5NzI2NTY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jA0IiwiTGluZUNvbG9yIjpudWxsLCJMaW5lV2VpZ2h0IjowLjAsIkxpbmVUeXBlIjowLCJQYXJlbnRTdHlsZSI6bnVsbH0sIlBhcmVudFN0eWxlIjp7IiRyZWYiOiI2NyJ9fSwiRGF0ZVN0eWxlIjp7IiRpZCI6IjIwNSIsIkZvbnRTZXR0aW5ncyI6eyIkaWQiOiIyMDYiLCJGb250U2l6ZSI6MTAsIkZvbnROYW1lIjoiQ2FsaWJyaSIsIklzQm9sZCI6ZmFsc2UsIklzSXRhbGljIjpmYWxzZSwiSXNVbmRlcmxpbmVkIjpmYWxzZSwiUGFyZW50U3R5bGUiOnsiJHJlZiI6Ijc1In19LCJBdXRvU2l6ZSI6MCwiRm9yZWdyb3VuZCI6eyIkaWQiOiIyMDciLCJDb2xvciI6eyIkaWQiOiIyMDgiLCJBIjoyNTUsIlIiOjEyNywiRyI6MTI3LCJCIjoxMjd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wOSIsIkxpbmVDb2xvciI6bnVsbCwiTGluZVdlaWdodCI6MC4wLCJMaW5lVHlwZSI6MCwiUGFyZW50U3R5bGUiOm51bGx9LCJQYXJlbnRTdHlsZSI6eyIkcmVmIjoiNzQifX0sIkRhdGVGb3JtYXQiOnsiJHJlZiI6IjgxIn0sIldlZWtOdW1iZXJpbmciOnsiJGlkIjoiMjEwIiwiRm9ybWF0IjowLCJJc1Zpc2libGUiOmZhbHNlLCJMYXN0S25vd25WaXNpYmlsaXR5U3RhdGUiOmZhbHNlfSwiSXNWaXNpYmxlIjp0cnVlLCJQYXJlbnRTdHlsZSI6eyIkcmVmIjoiNTMifX0sIkluZGV4IjoxLCJQZXJjZW50YWdlQ29tcGxldGUiOm51bGwsIlBvc2l0aW9uIjp7IlJhdGlvIjowLjEwODA5MzE3Njk0NzY5OTY1LCJJc0N1c3RvbSI6dHJ1ZX0sIkRhdGVGb3JtYXQiOnsiJHJlZiI6IjgxIn0sIldlZWtOdW1iZXJpbmciOnsiJGlkIjoiMjExIiwiRm9ybWF0IjowLCJJc1Zpc2libGUiOmZhbHNlLCJMYXN0S25vd25WaXNpYmlsaXR5U3RhdGUiOmZhbHNlfSwiUmVsYXRlZFRhc2tJZCI6IjAwMDAwMDAwLTAwMDAtMDAwMC0wMDAwLTAwMDAwMDAwMDAwMCIsIklkIjoiNTI3NDNkZTgtYmI2ZC00MDQ0LTg5NmYtNDczODk4ZmU5ZGE3IiwiSW1wb3J0SWQiOm51bGwsIlRpdGxlIjoiTWlsZXN0b25lIDIiLCJOb3RlIjpudWxsLCJIeXBlcmxpbmsiOnsiJGlkIjoiMjEyIiwiQWRkcmVzcyI6bnVsbCwiU3ViQWRkcmVzcyI6bnVsbH0sIklzQ2hhbmdlZCI6ZmFsc2UsIklzTmV3Ijp0cnVlfSx7IiRpZCI6IjIxMyIsIkRhdGUiOiIyMDIxLTA3LTIxVDIzOjU5OjAwIiwiU3R5bGUiOnsiJGlkIjoiMjE0IiwiU2hhcGUiOjgsIkNvbm5lY3Rvck1hcmdpbiI6eyIkcmVmIjoiNTQifSwiQ29ubmVjdG9yU3R5bGUiOnsiJGlkIjoiMjE1IiwiTGluZUNvbG9yIjp7IiRpZCI6IjIxNiIsIiR0eXBlIjoiTkxSRS5Db21tb24uRG9tLlNvbGlkQ29sb3JCcnVzaCwgTkxSRS5Db21tb24iLCJDb2xvciI6eyIkaWQiOiIyMTciLCJBIjoyNTUsIlIiOjgsIkciOjEyNywiQiI6MTk1fX0sIkxpbmVXZWlnaHQiOjEuMCwiTGluZVR5cGUiOjAsIlBhcmVudFN0eWxlIjp7IiRyZWYiOiI1NSJ9fSwiSXNCZWxvd1RpbWViYW5kIjpmYWxzZSwiUG9zaXRpb25PblRhc2siOjAsIkhpZGVEYXRlIjpmYWxzZSwiU2hhcGVTaXplIjoxLCJTcGFjaW5nIjowLjAsIlBhZGRpbmciOnsiJGlkIjoiMjE4IiwiVG9wIjowLCJMZWZ0IjowLCJSaWdodCI6MCwiQm90dG9tIjowfSwiU2hhcGVTdHlsZSI6eyIkaWQiOiIyMTkiLCJNYXJnaW4iOnsiJHJlZiI6IjYwIn0sIlBhZGRpbmciOnsiJHJlZiI6IjYxIn0sIkJhY2tncm91bmQiOnsiJGlkIjoiMjIwIiwiQ29sb3IiOnsiJGlkIjoiMjIxIiwiQSI6MjU1LCJSIjo4LCJHIjoxMjcsIkIiOjE5NX19LCJJc1Zpc2libGUiOnRydWUsIldpZHRoIjoxOC4wLCJIZWlnaHQiOjIwLjAsIkJvcmRlclN0eWxlIjp7IiRpZCI6IjIyMiIsIkxpbmVDb2xvciI6eyIkcmVmIjoiNjUifSwiTGluZVdlaWdodCI6MC4wLCJMaW5lVHlwZSI6MCwiUGFyZW50U3R5bGUiOnsiJHJlZiI6IjY0In19LCJQYXJlbnRTdHlsZSI6eyIkcmVmIjoiNTkifX0sIlRpdGxlU3R5bGUiOnsiJGlkIjoiMjIzIiwiRm9udFNldHRpbmdzIjp7IiRpZCI6IjIyNCIsIkZvbnRTaXplIjoxMCwiRm9udE5hbWUiOiJDYWxpYnJpIiwiSXNCb2xkIjp0cnVlLCJJc0l0YWxpYyI6ZmFsc2UsIklzVW5kZXJsaW5lZCI6ZmFsc2UsIlBhcmVudFN0eWxlIjp7IiRyZWYiOiI2OCJ9fSwiQXV0b1NpemUiOjAsIkZvcmVncm91bmQiOnsiJGlkIjoiMjI1IiwiQ29sb3IiOnsiJGlkIjoiMjI2IiwiQSI6MjU1LCJSIjo1OSwiRyI6ODksIkIiOjE1Mn19LCJNYXhXaWR0aCI6NTEuNjI0OTYxODUzMDI3MzQ0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yNyIsIkxpbmVDb2xvciI6bnVsbCwiTGluZVdlaWdodCI6MC4wLCJMaW5lVHlwZSI6MCwiUGFyZW50U3R5bGUiOm51bGx9LCJQYXJlbnRTdHlsZSI6eyIkcmVmIjoiNjcifX0sIkRhdGVTdHlsZSI6eyIkaWQiOiIyMjgiLCJGb250U2V0dGluZ3MiOnsiJGlkIjoiMjI5IiwiRm9udFNpemUiOjEwLCJGb250TmFtZSI6IkNhbGlicmkiLCJJc0JvbGQiOmZhbHNlLCJJc0l0YWxpYyI6ZmFsc2UsIklzVW5kZXJsaW5lZCI6ZmFsc2UsIlBhcmVudFN0eWxlIjp7IiRyZWYiOiI3NSJ9fSwiQXV0b1NpemUiOjAsIkZvcmVncm91bmQiOnsiJGlkIjoiMjMwIiwiQ29sb3IiOnsiJGlkIjoiMjMx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MzIiLCJMaW5lQ29sb3IiOm51bGwsIkxpbmVXZWlnaHQiOjAuMCwiTGluZVR5cGUiOjAsIlBhcmVudFN0eWxlIjpudWxsfSwiUGFyZW50U3R5bGUiOnsiJHJlZiI6Ijc0In19LCJEYXRlRm9ybWF0Ijp7IiRyZWYiOiI4MSJ9LCJXZWVrTnVtYmVyaW5nIjp7IiRpZCI6IjIzMyIsIkZvcm1hdCI6MCwiSXNWaXNpYmxlIjpmYWxzZSwiTGFzdEtub3duVmlzaWJpbGl0eVN0YXRlIjpmYWxzZX0sIklzVmlzaWJsZSI6dHJ1ZSwiUGFyZW50U3R5bGUiOnsiJHJlZiI6IjUzIn19LCJJbmRleCI6MiwiUGVyY2VudGFnZUNvbXBsZXRlIjpudWxsLCJQb3NpdGlvbiI6eyJSYXRpbyI6MC4wODQwNjI1NjIxNjU0MzY5MjIsIklzQ3VzdG9tIjp0cnVlfSwiRGF0ZUZvcm1hdCI6eyIkcmVmIjoiODEifSwiV2Vla051bWJlcmluZyI6eyIkaWQiOiIyMzQiLCJGb3JtYXQiOjAsIklzVmlzaWJsZSI6ZmFsc2UsIkxhc3RLbm93blZpc2liaWxpdHlTdGF0ZSI6ZmFsc2V9LCJSZWxhdGVkVGFza0lkIjoiMDAwMDAwMDAtMDAwMC0wMDAwLTAwMDAtMDAwMDAwMDAwMDAwIiwiSWQiOiJhNTRiYzgyNy1iMDUxLTQ2ZDEtOGI1NS05ZjYxODcyM2UyYjQiLCJJbXBvcnRJZCI6bnVsbCwiVGl0bGUiOiJNaWxlc3RvbmUgMyIsIk5vdGUiOm51bGwsIkh5cGVybGluayI6eyIkaWQiOiIyMzUiLCJBZGRyZXNzIjpudWxsLCJTdWJBZGRyZXNzIjpudWxsfSwiSXNDaGFuZ2VkIjpmYWxzZSwiSXNOZXciOnRydWV9LHsiJGlkIjoiMjM2IiwiRGF0ZSI6IjIwMjEtMDgtMTJUMjM6NTk6MDAiLCJTdHlsZSI6eyIkaWQiOiIyMzciLCJTaGFwZSI6OCwiQ29ubmVjdG9yTWFyZ2luIjp7IiRyZWYiOiI1NCJ9LCJDb25uZWN0b3JTdHlsZSI6eyIkaWQiOiIyMzgiLCJMaW5lQ29sb3IiOnsiJGlkIjoiMjM5IiwiJHR5cGUiOiJOTFJFLkNvbW1vbi5Eb20uU29saWRDb2xvckJydXNoLCBOTFJFLkNvbW1vbiIsIkNvbG9yIjp7IiRpZCI6IjI0MCIsIkEiOjI1NSwiUiI6MjIwLCJHIjo4OSwiQiI6MzZ9fSwiTGluZVdlaWdodCI6MS4wLCJMaW5lVHlwZSI6MCwiUGFyZW50U3R5bGUiOnsiJHJlZiI6IjU1In19LCJJc0JlbG93VGltZWJhbmQiOmZhbHNlLCJQb3NpdGlvbk9uVGFzayI6MCwiSGlkZURhdGUiOmZhbHNlLCJTaGFwZVNpemUiOjEsIlNwYWNpbmciOjAuMCwiUGFkZGluZyI6eyIkaWQiOiIyNDEiLCJUb3AiOjAsIkxlZnQiOjAsIlJpZ2h0IjowLCJCb3R0b20iOjB9LCJTaGFwZVN0eWxlIjp7IiRpZCI6IjI0MiIsIk1hcmdpbiI6eyIkcmVmIjoiNjAifSwiUGFkZGluZyI6eyIkcmVmIjoiNjEifSwiQmFja2dyb3VuZCI6eyIkaWQiOiIyNDMiLCJDb2xvciI6eyIkaWQiOiIyNDQiLCJBIjoyNTUsIlIiOjIyMCwiRyI6ODksIkIiOjM2fX0sIklzVmlzaWJsZSI6dHJ1ZSwiV2lkdGgiOjE4LjAsIkhlaWdodCI6MjAuMCwiQm9yZGVyU3R5bGUiOnsiJGlkIjoiMjQ1IiwiTGluZUNvbG9yIjp7IiRyZWYiOiI2NSJ9LCJMaW5lV2VpZ2h0IjowLjAsIkxpbmVUeXBlIjowLCJQYXJlbnRTdHlsZSI6eyIkcmVmIjoiNjQifX0sIlBhcmVudFN0eWxlIjp7IiRyZWYiOiI1OSJ9fSwiVGl0bGVTdHlsZSI6eyIkaWQiOiIyNDYiLCJGb250U2V0dGluZ3MiOnsiJGlkIjoiMjQ3IiwiRm9udFNpemUiOjEwLCJGb250TmFtZSI6IkNhbGlicmkiLCJJc0JvbGQiOnRydWUsIklzSXRhbGljIjpmYWxzZSwiSXNVbmRlcmxpbmVkIjpmYWxzZSwiUGFyZW50U3R5bGUiOnsiJHJlZiI6IjY4In19LCJBdXRvU2l6ZSI6MCwiRm9yZWdyb3VuZCI6eyIkaWQiOiIyNDgiLCJDb2xvciI6eyIkaWQiOiIyNDkiLCJBIjoyNTUsIlIiOjIxMCwiRyI6NzEsIkIiOjM4fX0sIk1heFdpZHRoIjo1MS42MjQ5NjE4NTMwMjczNDQ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UwIiwiTGluZUNvbG9yIjpudWxsLCJMaW5lV2VpZ2h0IjowLjAsIkxpbmVUeXBlIjowLCJQYXJlbnRTdHlsZSI6bnVsbH0sIlBhcmVudFN0eWxlIjp7IiRyZWYiOiI2NyJ9fSwiRGF0ZVN0eWxlIjp7IiRpZCI6IjI1MSIsIkZvbnRTZXR0aW5ncyI6eyIkaWQiOiIyNTIiLCJGb250U2l6ZSI6MTAsIkZvbnROYW1lIjoiQ2FsaWJyaSIsIklzQm9sZCI6ZmFsc2UsIklzSXRhbGljIjpmYWxzZSwiSXNVbmRlcmxpbmVkIjpmYWxzZSwiUGFyZW50U3R5bGUiOnsiJHJlZiI6Ijc1In19LCJBdXRvU2l6ZSI6MCwiRm9yZWdyb3VuZCI6eyIkaWQiOiIyNTMiLCJDb2xvciI6eyIkaWQiOiIyNTQiLCJBIjoyNTUsIlIiOjEyNywiRyI6MTI3LCJCIjoxMjd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1NSIsIkxpbmVDb2xvciI6bnVsbCwiTGluZVdlaWdodCI6MC4wLCJMaW5lVHlwZSI6MCwiUGFyZW50U3R5bGUiOm51bGx9LCJQYXJlbnRTdHlsZSI6eyIkcmVmIjoiNzQifX0sIkRhdGVGb3JtYXQiOnsiJHJlZiI6IjgxIn0sIldlZWtOdW1iZXJpbmciOnsiJGlkIjoiMjU2IiwiRm9ybWF0IjowLCJJc1Zpc2libGUiOmZhbHNlLCJMYXN0S25vd25WaXNpYmlsaXR5U3RhdGUiOmZhbHNlfSwiSXNWaXNpYmxlIjp0cnVlLCJQYXJlbnRTdHlsZSI6eyIkcmVmIjoiNTMifX0sIkluZGV4IjozLCJQZXJjZW50YWdlQ29tcGxldGUiOm51bGwsIlBvc2l0aW9uIjp7IlJhdGlvIjowLjE0Njc1MDM1ODI5ODk3Mjc5LCJJc0N1c3RvbSI6dHJ1ZX0sIkRhdGVGb3JtYXQiOnsiJHJlZiI6IjgxIn0sIldlZWtOdW1iZXJpbmciOnsiJGlkIjoiMjU3IiwiRm9ybWF0IjowLCJJc1Zpc2libGUiOmZhbHNlLCJMYXN0S25vd25WaXNpYmlsaXR5U3RhdGUiOmZhbHNlfSwiUmVsYXRlZFRhc2tJZCI6IjAwMDAwMDAwLTAwMDAtMDAwMC0wMDAwLTAwMDAwMDAwMDAwMCIsIklkIjoiOTNhZmI1NTQtNTUyYS00MjIxLWE1MzgtMGY3OTE5NDA5YWE3IiwiSW1wb3J0SWQiOm51bGwsIlRpdGxlIjoiTWlsZXN0b25lIDQiLCJOb3RlIjpudWxsLCJIeXBlcmxpbmsiOnsiJGlkIjoiMjU4IiwiQWRkcmVzcyI6bnVsbCwiU3ViQWRkcmVzcyI6bnVsbH0sIklzQ2hhbmdlZCI6ZmFsc2UsIklzTmV3Ijp0cnVlfSx7IiRpZCI6IjI1OSIsIkRhdGUiOiIyMDIxLTExLTA3VDIzOjU5OjAwIiwiU3R5bGUiOnsiJGlkIjoiMjYwIiwiU2hhcGUiOjE0LCJDb25uZWN0b3JNYXJnaW4iOnsiJHJlZiI6IjU0In0sIkNvbm5lY3RvclN0eWxlIjp7IiRpZCI6IjI2MSIsIkxpbmVDb2xvciI6eyIkaWQiOiIyNjIiLCIkdHlwZSI6Ik5MUkUuQ29tbW9uLkRvbS5Tb2xpZENvbG9yQnJ1c2gsIE5MUkUuQ29tbW9uIiwiQ29sb3IiOnsiJGlkIjoiMjYzIiwiQSI6MjU1LCJSIjoyNTUsIkciOjE5MiwiQiI6MH19LCJMaW5lV2VpZ2h0IjoxLjAsIkxpbmVUeXBlIjowLCJQYXJlbnRTdHlsZSI6eyIkcmVmIjoiNTUifX0sIklzQmVsb3dUaW1lYmFuZCI6ZmFsc2UsIlBvc2l0aW9uT25UYXNrIjowLCJIaWRlRGF0ZSI6ZmFsc2UsIlNoYXBlU2l6ZSI6MSwiU3BhY2luZyI6MC4wLCJQYWRkaW5nIjp7IiRpZCI6IjI2NCIsIlRvcCI6MCwiTGVmdCI6MCwiUmlnaHQiOjAsIkJvdHRvbSI6MH0sIlNoYXBlU3R5bGUiOnsiJGlkIjoiMjY1IiwiTWFyZ2luIjp7IiRyZWYiOiI2MCJ9LCJQYWRkaW5nIjp7IiRyZWYiOiI2MSJ9LCJCYWNrZ3JvdW5kIjp7IiRpZCI6IjI2NiIsIkNvbG9yIjp7IiRpZCI6IjI2NyIsIkEiOjI1NSwiUiI6MjU1LCJHIjoxOTIsIkIiOjB9fSwiSXNWaXNpYmxlIjp0cnVlLCJXaWR0aCI6MTguMCwiSGVpZ2h0IjoyMC4wLCJCb3JkZXJTdHlsZSI6eyIkaWQiOiIyNjgiLCJMaW5lQ29sb3IiOnsiJHJlZiI6IjY1In0sIkxpbmVXZWlnaHQiOjAuMCwiTGluZVR5cGUiOjAsIlBhcmVudFN0eWxlIjp7IiRyZWYiOiI2NCJ9fSwiUGFyZW50U3R5bGUiOnsiJHJlZiI6IjU5In19LCJUaXRsZVN0eWxlIjp7IiRpZCI6IjI2OSIsIkZvbnRTZXR0aW5ncyI6eyIkaWQiOiIyNzAiLCJGb250U2l6ZSI6MTAsIkZvbnROYW1lIjoiQ2FsaWJyaSIsIklzQm9sZCI6dHJ1ZSwiSXNJdGFsaWMiOmZhbHNlLCJJc1VuZGVybGluZWQiOmZhbHNlLCJQYXJlbnRTdHlsZSI6eyIkcmVmIjoiNjgifX0sIkF1dG9TaXplIjowLCJGb3JlZ3JvdW5kIjp7IiRpZCI6IjI3MSIsIkNvbG9yIjp7IiRpZCI6IjI3MiIsIkEiOjI1NSwiUiI6MjU1LCJHIjoxNTMsIkIiOjB9fSwiTWF4V2lkdGgiOjUxLjYyNTAzODE0Njk3MjY1Ni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NzMiLCJMaW5lQ29sb3IiOm51bGwsIkxpbmVXZWlnaHQiOjAuMCwiTGluZVR5cGUiOjAsIlBhcmVudFN0eWxlIjpudWxsfSwiUGFyZW50U3R5bGUiOnsiJHJlZiI6IjY3In19LCJEYXRlU3R5bGUiOnsiJGlkIjoiMjc0IiwiRm9udFNldHRpbmdzIjp7IiRpZCI6IjI3NSIsIkZvbnRTaXplIjo4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mZhbHNlLCJXaWR0aCI6MC4wLCJIZWlnaHQiOjAuMCwiQm9yZGVyU3R5bGUiOnsiJGlkIjoiMjc2IiwiTGluZUNvbG9yIjpudWxsLCJMaW5lV2VpZ2h0IjowLjAsIkxpbmVUeXBlIjowLCJQYXJlbnRTdHlsZSI6bnVsbH0sIlBhcmVudFN0eWxlIjp7IiRyZWYiOiI3NCJ9fSwiRGF0ZUZvcm1hdCI6eyIkcmVmIjoiODEifSwiV2Vla051bWJlcmluZyI6eyIkaWQiOiIyNzciLCJGb3JtYXQiOjAsIklzVmlzaWJsZSI6ZmFsc2UsIkxhc3RLbm93blZpc2liaWxpdHlTdGF0ZSI6ZmFsc2V9LCJJc1Zpc2libGUiOnRydWUsIlBhcmVudFN0eWxlIjp7IiRyZWYiOiI1MyJ9fSwiSW5kZXgiOjQsIlBlcmNlbnRhZ2VDb21wbGV0ZSI6bnVsbCwiUG9zaXRpb24iOnsiUmF0aW8iOjAuMTAxMTM1MzEwNDIwMjgzNTYsIklzQ3VzdG9tIjp0cnVlfSwiRGF0ZUZvcm1hdCI6eyIkcmVmIjoiODEifSwiV2Vla051bWJlcmluZyI6eyIkaWQiOiIyNzgiLCJGb3JtYXQiOjAsIklzVmlzaWJsZSI6ZmFsc2UsIkxhc3RLbm93blZpc2liaWxpdHlTdGF0ZSI6ZmFsc2V9LCJSZWxhdGVkVGFza0lkIjoiMDAwMDAwMDAtMDAwMC0wMDAwLTAwMDAtMDAwMDAwMDAwMDAwIiwiSWQiOiI2YTI4M2IzNi03Mzc1LTQxNWItOTJiMC1lNWZjNGUxNmEwY2MiLCJJbXBvcnRJZCI6bnVsbCwiVGl0bGUiOiJNaWxlc3RvbmUgNSIsIk5vdGUiOm51bGwsIkh5cGVybGluayI6eyIkaWQiOiIyNzkiLCJBZGRyZXNzIjpudWxsLCJTdWJBZGRyZXNzIjpudWxsfSwiSXNDaGFuZ2VkIjpmYWxzZSwiSXNOZXciOnRydWV9LHsiJGlkIjoiMjgwIiwiRGF0ZSI6IjIwMjEtMTItMjBUMjM6NTk6MDAiLCJTdHlsZSI6eyIkaWQiOiIyODEiLCJTaGFwZSI6OCwiQ29ubmVjdG9yTWFyZ2luIjp7IiRyZWYiOiI1NCJ9LCJDb25uZWN0b3JTdHlsZSI6eyIkaWQiOiIyODIiLCJMaW5lQ29sb3IiOnsiJGlkIjoiMjgzIiwiJHR5cGUiOiJOTFJFLkNvbW1vbi5Eb20uU29saWRDb2xvckJydXNoLCBOTFJFLkNvbW1vbiIsIkNvbG9yIjp7IiRpZCI6IjI4NCIsIkEiOjI1NSwiUiI6OTgsIkciOjE4MSwiQiI6MTIzfX0sIkxpbmVXZWlnaHQiOjEuMCwiTGluZVR5cGUiOjAsIlBhcmVudFN0eWxlIjp7IiRyZWYiOiI1NSJ9fSwiSXNCZWxvd1RpbWViYW5kIjpmYWxzZSwiUG9zaXRpb25PblRhc2siOjAsIkhpZGVEYXRlIjpmYWxzZSwiU2hhcGVTaXplIjoxLCJTcGFjaW5nIjowLjAsIlBhZGRpbmciOnsiJGlkIjoiMjg1IiwiVG9wIjowLCJMZWZ0IjowLCJSaWdodCI6MCwiQm90dG9tIjowfSwiU2hhcGVTdHlsZSI6eyIkaWQiOiIyODYiLCJNYXJnaW4iOnsiJHJlZiI6IjYwIn0sIlBhZGRpbmciOnsiJHJlZiI6IjYxIn0sIkJhY2tncm91bmQiOnsiJGlkIjoiMjg3IiwiQ29sb3IiOnsiJGlkIjoiMjg4IiwiQSI6MjU1LCJSIjo5OCwiRyI6MTgxLCJCIjoxMjN9fSwiSXNWaXNpYmxlIjp0cnVlLCJXaWR0aCI6MTguMCwiSGVpZ2h0IjoyMC4wLCJCb3JkZXJTdHlsZSI6eyIkaWQiOiIyODkiLCJMaW5lQ29sb3IiOnsiJHJlZiI6IjY1In0sIkxpbmVXZWlnaHQiOjAuMCwiTGluZVR5cGUiOjAsIlBhcmVudFN0eWxlIjp7IiRyZWYiOiI2NCJ9fSwiUGFyZW50U3R5bGUiOnsiJHJlZiI6IjU5In19LCJUaXRsZVN0eWxlIjp7IiRpZCI6IjI5MCIsIkZvbnRTZXR0aW5ncyI6eyIkaWQiOiIyOTEiLCJGb250U2l6ZSI6MTAsIkZvbnROYW1lIjoiQ2FsaWJyaSIsIklzQm9sZCI6dHJ1ZSwiSXNJdGFsaWMiOmZhbHNlLCJJc1VuZGVybGluZWQiOmZhbHNlLCJQYXJlbnRTdHlsZSI6eyIkcmVmIjoiNjgifX0sIkF1dG9TaXplIjowLCJGb3JlZ3JvdW5kIjp7IiRpZCI6IjI5MiIsIkNvbG9yIjp7IiRpZCI6IjI5MyIsIkEiOjI1NSwiUiI6NzIsIkciOjE1NCwiQiI6OTd9fSwiTWF4V2lkdGgiOjUxLjYyNTAzODE0Njk3MjY1Ni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OTQiLCJMaW5lQ29sb3IiOm51bGwsIkxpbmVXZWlnaHQiOjAuMCwiTGluZVR5cGUiOjAsIlBhcmVudFN0eWxlIjpudWxsfSwiUGFyZW50U3R5bGUiOnsiJHJlZiI6IjY3In19LCJEYXRlU3R5bGUiOnsiJGlkIjoiMjk1IiwiRm9udFNldHRpbmdzIjp7IiRpZCI6IjI5NiIsIkZvbnRTaXplIjo4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mZhbHNlLCJXaWR0aCI6MC4wLCJIZWlnaHQiOjAuMCwiQm9yZGVyU3R5bGUiOnsiJGlkIjoiMjk3IiwiTGluZUNvbG9yIjpudWxsLCJMaW5lV2VpZ2h0IjowLjAsIkxpbmVUeXBlIjowLCJQYXJlbnRTdHlsZSI6bnVsbH0sIlBhcmVudFN0eWxlIjp7IiRyZWYiOiI3NCJ9fSwiRGF0ZUZvcm1hdCI6eyIkcmVmIjoiODEifSwiV2Vla051bWJlcmluZyI6eyIkaWQiOiIyOTgiLCJGb3JtYXQiOjAsIklzVmlzaWJsZSI6ZmFsc2UsIkxhc3RLbm93blZpc2liaWxpdHlTdGF0ZSI6ZmFsc2V9LCJJc1Zpc2libGUiOnRydWUsIlBhcmVudFN0eWxlIjp7IiRyZWYiOiI1MyJ9fSwiSW5kZXgiOjUsIlBlcmNlbnRhZ2VDb21wbGV0ZSI6bnVsbCwiUG9zaXRpb24iOnsiUmF0aW8iOjAuMDU4NjkyMTk3NDQ2NDY5OTA0LCJJc0N1c3RvbSI6dHJ1ZX0sIkRhdGVGb3JtYXQiOnsiJHJlZiI6IjgxIn0sIldlZWtOdW1iZXJpbmciOnsiJGlkIjoiMjk5IiwiRm9ybWF0IjowLCJJc1Zpc2libGUiOmZhbHNlLCJMYXN0S25vd25WaXNpYmlsaXR5U3RhdGUiOmZhbHNlfSwiUmVsYXRlZFRhc2tJZCI6IjAwMDAwMDAwLTAwMDAtMDAwMC0wMDAwLTAwMDAwMDAwMDAwMCIsIklkIjoiN2IwOTk2NDYtNGZmZC00Y2QzLWEzYjMtODNhYjFiYTIyNDM4IiwiSW1wb3J0SWQiOm51bGwsIlRpdGxlIjoiTWlsZXN0b25lIDYiLCJOb3RlIjpudWxsLCJIeXBlcmxpbmsiOnsiJGlkIjoiMzAwIiwiQWRkcmVzcyI6bnVsbCwiU3ViQWRkcmVzcyI6bnVsbH0sIklzQ2hhbmdlZCI6ZmFsc2UsIklzTmV3Ijp0cnVlfSx7IiRpZCI6IjMwMSIsIkRhdGUiOiIyMDIyLTAxLTMwVDIzOjU5OjAwIiwiU3R5bGUiOnsiJGlkIjoiMzAyIiwiU2hhcGUiOjEzLCJDb25uZWN0b3JNYXJnaW4iOnsiJHJlZiI6IjU0In0sIkNvbm5lY3RvclN0eWxlIjp7IiRpZCI6IjMwMyIsIkxpbmVDb2xvciI6eyIkaWQiOiIzMDQiLCIkdHlwZSI6Ik5MUkUuQ29tbW9uLkRvbS5Tb2xpZENvbG9yQnJ1c2gsIE5MUkUuQ29tbW9uIiwiQ29sb3IiOnsiJGlkIjoiMzA1IiwiQSI6MjU1LCJSIjo5OCwiRyI6MTgxLCJCIjoxMjN9fSwiTGluZVdlaWdodCI6MS4wLCJMaW5lVHlwZSI6MCwiUGFyZW50U3R5bGUiOnsiJHJlZiI6IjU1In19LCJJc0JlbG93VGltZWJhbmQiOmZhbHNlLCJQb3NpdGlvbk9uVGFzayI6MCwiSGlkZURhdGUiOmZhbHNlLCJTaGFwZVNpemUiOjIsIlNwYWNpbmciOjAuMCwiUGFkZGluZyI6eyIkaWQiOiIzMDYiLCJUb3AiOjAsIkxlZnQiOjAsIlJpZ2h0IjowLCJCb3R0b20iOjB9LCJTaGFwZVN0eWxlIjp7IiRpZCI6IjMwNyIsIk1hcmdpbiI6eyIkcmVmIjoiNjAifSwiUGFkZGluZyI6eyIkcmVmIjoiNjEifSwiQmFja2dyb3VuZCI6eyIkaWQiOiIzMDgiLCJDb2xvciI6eyIkaWQiOiIzMDkiLCJBIjoyNTUsIlIiOjk4LCJHIjoxODEsIkIiOjEyM319LCJJc1Zpc2libGUiOnRydWUsIldpZHRoIjoyNC4wLCJIZWlnaHQiOjI2LjAsIkJvcmRlclN0eWxlIjp7IiRpZCI6IjMxMCIsIkxpbmVDb2xvciI6eyIkcmVmIjoiNjUifSwiTGluZVdlaWdodCI6MC4wLCJMaW5lVHlwZSI6MCwiUGFyZW50U3R5bGUiOnsiJHJlZiI6IjY0In19LCJQYXJlbnRTdHlsZSI6eyIkcmVmIjoiNTkifX0sIlRpdGxlU3R5bGUiOnsiJGlkIjoiMzExIiwiRm9udFNldHRpbmdzIjp7IiRpZCI6IjMxMiIsIkZvbnRTaXplIjoxMCwiRm9udE5hbWUiOiJDYWxpYnJpIiwiSXNCb2xkIjp0cnVlLCJJc0l0YWxpYyI6ZmFsc2UsIklzVW5kZXJsaW5lZCI6ZmFsc2UsIlBhcmVudFN0eWxlIjp7IiRyZWYiOiI2OCJ9fSwiQXV0b1NpemUiOjAsIkZvcmVncm91bmQiOnsiJGlkIjoiMzEzIiwiQ29sb3IiOnsiJGlkIjoiMzE0IiwiQSI6MjU1LCJSIjo3MiwiRyI6MTU0LCJCIjo5N319LCJNYXhXaWR0aCI6NTEuNjI1MDM4MTQ2OTcyNjU2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MxNSIsIkxpbmVDb2xvciI6bnVsbCwiTGluZVdlaWdodCI6MC4wLCJMaW5lVHlwZSI6MCwiUGFyZW50U3R5bGUiOm51bGx9LCJQYXJlbnRTdHlsZSI6eyIkcmVmIjoiNjcifX0sIkRhdGVTdHlsZSI6eyIkaWQiOiIzMTYiLCJGb250U2V0dGluZ3MiOnsiJGlkIjoiMzE3IiwiRm9udFNpemUiOjEwLCJGb250TmFtZSI6IkNhbGlicmkiLCJJc0JvbGQiOmZhbHNlLCJJc0l0YWxpYyI6ZmFsc2UsIklzVW5kZXJsaW5lZCI6ZmFsc2UsIlBhcmVudFN0eWxlIjp7IiRyZWYiOiI3NSJ9fSwiQXV0b1NpemUiOjAsIkZvcmVncm91bmQiOnsiJGlkIjoiMzE4IiwiQ29sb3IiOnsiJGlkIjoiMzE5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zMjAiLCJMaW5lQ29sb3IiOm51bGwsIkxpbmVXZWlnaHQiOjAuMCwiTGluZVR5cGUiOjAsIlBhcmVudFN0eWxlIjpudWxsfSwiUGFyZW50U3R5bGUiOnsiJHJlZiI6Ijc0In19LCJEYXRlRm9ybWF0Ijp7IiRyZWYiOiI4MSJ9LCJXZWVrTnVtYmVyaW5nIjp7IiRpZCI6IjMyMSIsIkZvcm1hdCI6MCwiSXNWaXNpYmxlIjpmYWxzZSwiTGFzdEtub3duVmlzaWJpbGl0eVN0YXRlIjpmYWxzZX0sIklzVmlzaWJsZSI6dHJ1ZSwiUGFyZW50U3R5bGUiOnsiJHJlZiI6IjUzIn19LCJJbmRleCI6NiwiUGVyY2VudGFnZUNvbXBsZXRlIjpudWxsLCJQb3NpdGlvbiI6eyJSYXRpbyI6MC4wOTE3NjUyMjcxNDEyMDM3LCJJc0N1c3RvbSI6dHJ1ZX0sIkRhdGVGb3JtYXQiOnsiJHJlZiI6IjgxIn0sIldlZWtOdW1iZXJpbmciOnsiJGlkIjoiMzIyIiwiRm9ybWF0IjowLCJJc1Zpc2libGUiOmZhbHNlLCJMYXN0S25vd25WaXNpYmlsaXR5U3RhdGUiOmZhbHNlfSwiUmVsYXRlZFRhc2tJZCI6IjAwMDAwMDAwLTAwMDAtMDAwMC0wMDAwLTAwMDAwMDAwMDAwMCIsIklkIjoiN2Y1ODNkZTAtODU0YS00Y2FjLWI4OTgtMzdmM2EzNzliYjRhIiwiSW1wb3J0SWQiOm51bGwsIlRpdGxlIjoiTWlsZXN0b25lIDciLCJOb3RlIjpudWxsLCJIeXBlcmxpbmsiOnsiJGlkIjoiMzIzIiwiQWRkcmVzcyI6bnVsbCwiU3ViQWRkcmVzcyI6bnVsbH0sIklzQ2hhbmdlZCI6ZmFsc2UsIklzTmV3Ijp0cnVlfV0sIlRhc2tzIjpbeyIkaWQiOiIzMjQiLCJHcm91cE5hbWUiOm51bGwsIlN0YXJ0RGF0ZSI6IjIwMjEtMDctMjVUMDA6MDA6MDBaIiwiRW5kRGF0ZSI6IjIwMjEtMDgtMDFUMjM6NTk6MDBaIiwiUGVyY2VudGFnZUNvbXBsZXRlIjpudWxsLCJTdHlsZSI6eyIkaWQiOiIzMjUiLCJTaGFwZSI6MiwiU2hhcGVUaGlja25lc3MiOjEsIkR1cmF0aW9uRm9ybWF0IjowLCJJbmNsdWRlTm9uV29ya2luZ0RheXNJbkR1cmF0aW9uIjpmYWxzZSwiUGVyY2VudGFnZUNvbXBsZXRlU3R5bGUiOnsiJGlkIjoiMzI2IiwiRm9udFNldHRpbmdzIjp7IiRpZCI6IjMyNy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zI4IiwiTGluZUNvbG9yIjpudWxsLCJMaW5lV2VpZ2h0IjowLjAsIkxpbmVUeXBlIjowLCJQYXJlbnRTdHlsZSI6bnVsbH0sIlBhcmVudFN0eWxlIjp7IiRyZWYiOiI4NSJ9fSwiRHVyYXRpb25TdHlsZSI6eyIkaWQiOiIzMjkiLCJGb250U2V0dGluZ3MiOnsiJGlkIjoiMzMwIiwiRm9udFNpemUiOjEwLCJGb250TmFtZSI6IkNhbGlicmkiLCJJc0JvbGQiOmZhbHNlLCJJc0l0YWxpYyI6ZmFsc2UsIklzVW5kZXJsaW5lZCI6ZmFsc2UsIlBhcmVudFN0eWxlIjp7IiRyZWYiOiI5MyJ9fSwiQXV0b1NpemUiOjAsIkZvcmVncm91bmQiOnsiJGlkIjoiMzMxIiwiQ29sb3IiOnsiJGlkIjoiMzM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MzIiwiTGluZUNvbG9yIjpudWxsLCJMaW5lV2VpZ2h0IjowLjAsIkxpbmVUeXBlIjowLCJQYXJlbnRTdHlsZSI6bnVsbH0sIlBhcmVudFN0eWxlIjp7IiRyZWYiOiI5MiJ9fSwiSG9yaXpvbnRhbENvbm5lY3RvclN0eWxlIjp7IiRpZCI6IjMzNCIsIkxpbmVDb2xvciI6eyIkcmVmIjoiMTAwIn0sIkxpbmVXZWlnaHQiOjAuMCwiTGluZVR5cGUiOjAsIlBhcmVudFN0eWxlIjp7IiRyZWYiOiI5OSJ9fSwiVmVydGljYWxDb25uZWN0b3JTdHlsZSI6eyIkaWQiOiIzMzUiLCJMaW5lQ29sb3IiOnsiJHJlZiI6IjEwMyJ9LCJMaW5lV2VpZ2h0IjowLjAsIkxpbmVUeXBlIjowLCJQYXJlbnRTdHlsZSI6eyIkcmVmIjoiMTAyIn19LCJNYXJnaW4iOm51bGwsIlN0YXJ0RGF0ZVBvc2l0aW9uIjo0LCJFbmREYXRlUG9zaXRpb24iOjQsIkRhdGVJc1Zpc2libGUiOnRydWUsIlRpdGxlUG9zaXRpb24iOjMsIkR1cmF0aW9uUG9zaXRpb24iOjYsIlBlcmNlbnRhZ2VDb21wbGV0ZWRQb3NpdGlvbiI6NiwiU3BhY2luZyI6NSwiSXNCZWxvd1RpbWViYW5kIjp0cnVlLCJQZXJjZW50YWdlQ29tcGxldGVTaGFwZU9wYWNpdHkiOjM1LCJTaGFwZVN0eWxlIjp7IiRpZCI6IjMzNiIsIk1hcmdpbiI6eyIkcmVmIjoiMTA2In0sIlBhZGRpbmciOnsiJHJlZiI6IjEwNyJ9LCJCYWNrZ3JvdW5kIjp7IiRpZCI6IjMzNyIsIkNvbG9yIjp7IiRpZCI6IjMzOCIsIkEiOjI1NSwiUiI6OCwiRyI6MTI3LCJCIjoxOTV9fSwiSXNWaXNpYmxlIjp0cnVlLCJXaWR0aCI6MC4wLCJIZWlnaHQiOjE2LjAsIkJvcmRlclN0eWxlIjp7IiRpZCI6IjMzOSIsIkxpbmVDb2xvciI6eyIkaWQiOiIzNDAiLCIkdHlwZSI6Ik5MUkUuQ29tbW9uLkRvbS5Tb2xpZENvbG9yQnJ1c2gsIE5MUkUuQ29tbW9uIiwiQ29sb3IiOnsiJGlkIjoiMzQxIiwiQSI6MjU1LCJSIjoyNTUsIkciOjAsIkIiOjB9fSwiTGluZVdlaWdodCI6MC4wLCJMaW5lVHlwZSI6MCwiUGFyZW50U3R5bGUiOm51bGx9LCJQYXJlbnRTdHlsZSI6eyIkcmVmIjoiMTA1In19LCJUaXRsZVN0eWxlIjp7IiRpZCI6IjM0MiIsIkZvbnRTZXR0aW5ncyI6eyIkaWQiOiIzNDMiLCJGb250U2l6ZSI6MTAsIkZvbnROYW1lIjoiQ2FsaWJyaSIsIklzQm9sZCI6dHJ1ZSwiSXNJdGFsaWMiOmZhbHNlLCJJc1VuZGVybGluZWQiOmZhbHNlLCJQYXJlbnRTdHlsZSI6eyIkcmVmIjoiMTE0In19LCJBdXRvU2l6ZSI6MCwiRm9yZWdyb3VuZCI6eyIkaWQiOiIzNDQiLCJDb2xvciI6eyIkaWQiOiIzNDUiLCJBIjoyNTUsIlIiOjAsIkciOjExMiwiQiI6MTkyfX0sIk1heFdpZHRoIjo1MC44NjcwMDgyMDkyMjg1MTYsIk1heEhlaWdodCI6IkluZmluaXR5IiwiU21hcnRGb3JlZ3JvdW5kSXNBY3RpdmUiOmZhbHNlLCJIb3Jpem9udGFsQWxpZ25tZW50Ijoy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zQ2IiwiTGluZUNvbG9yIjpudWxsLCJMaW5lV2VpZ2h0IjowLjAsIkxpbmVUeXBlIjowLCJQYXJlbnRTdHlsZSI6bnVsbH0sIlBhcmVudFN0eWxlIjp7IiRyZWYiOiIxMTMifX0sIkRhdGVTdHlsZSI6eyIkaWQiOiIzNDciLCJGb250U2V0dGluZ3MiOnsiJGlkIjoiMzQ4IiwiRm9udFNpemUiOjEwLCJGb250TmFtZSI6IkNhbGlicmkiLCJJc0JvbGQiOmZhbHNlLCJJc0l0YWxpYyI6ZmFsc2UsIklzVW5kZXJsaW5lZCI6ZmFsc2UsIlBhcmVudFN0eWxlIjp7IiRyZWYiOiIxMjEifX0sIkF1dG9TaXplIjowLCJGb3JlZ3JvdW5kIjp7IiRpZCI6IjM0OSIsIkNvbG9yIjp7IiRpZCI6IjM1MC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UxIiwiTGluZUNvbG9yIjpudWxsLCJMaW5lV2VpZ2h0IjowLjAsIkxpbmVUeXBlIjowLCJQYXJlbnRTdHlsZSI6bnVsbH0sIlBhcmVudFN0eWxlIjp7IiRyZWYiOiIxMjAifX0sIkRhdGVGb3JtYXQiOnsiJHJlZiI6IjEyNyJ9LCJXZWVrTnVtYmVyaW5nIjp7IiRpZCI6IjM1MiIsIkZvcm1hdCI6MCwiSXNWaXNpYmxlIjpmYWxzZSwiTGFzdEtub3duVmlzaWJpbGl0eVN0YXRlIjpmYWxzZX0sIklzVmlzaWJsZSI6dHJ1ZSwiUGFyZW50U3R5bGUiOnsiJHJlZiI6Ijg0In19LCJJbmRleCI6NywiU21hcnREdXJhdGlvbkFjdGl2YXRlZCI6ZmFsc2UsIkRhdGVGb3JtYXQiOnsiJHJlZiI6IjEyNyJ9LCJXZWVrTnVtYmVyaW5nIjp7IiRpZCI6IjM1MyIsIkZvcm1hdCI6MCwiSXNWaXNpYmxlIjpmYWxzZSwiTGFzdEtub3duVmlzaWJpbGl0eVN0YXRlIjpmYWxzZX0sIklkIjoiN2M1MThmYjMtN2YyMS00MmJiLThlMDQtNDU5MjBkMDQwM2I1IiwiSW1wb3J0SWQiOm51bGwsIlRpdGxlIjoiVGFzayAxIEhlcmUiLCJOb3RlIjpudWxsLCJIeXBlcmxpbmsiOnsiJGlkIjoiMzU0IiwiQWRkcmVzcyI6bnVsbCwiU3ViQWRkcmVzcyI6bnVsbH0sIklzQ2hhbmdlZCI6ZmFsc2UsIklzTmV3Ijp0cnVlfSx7IiRpZCI6IjM1NSIsIkdyb3VwTmFtZSI6bnVsbCwiU3RhcnREYXRlIjoiMjAyMS0wOC0xNVQwMDowMDowMFoiLCJFbmREYXRlIjoiMjAyMS0wOS0wN1QyMzo1OTowMFoiLCJQZXJjZW50YWdlQ29tcGxldGUiOm51bGwsIlN0eWxlIjp7IiRpZCI6IjM1NiIsIlNoYXBlIjoyLCJTaGFwZVRoaWNrbmVzcyI6MSwiRHVyYXRpb25Gb3JtYXQiOjAsIkluY2x1ZGVOb25Xb3JraW5nRGF5c0luRHVyYXRpb24iOmZhbHNlLCJQZXJjZW50YWdlQ29tcGxldGVTdHlsZSI6eyIkaWQiOiIzNTciLCJGb250U2V0dGluZ3MiOnsiJGlkIjoiMzU4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NTkiLCJMaW5lQ29sb3IiOm51bGwsIkxpbmVXZWlnaHQiOjAuMCwiTGluZVR5cGUiOjAsIlBhcmVudFN0eWxlIjpudWxsfSwiUGFyZW50U3R5bGUiOnsiJHJlZiI6Ijg1In19LCJEdXJhdGlvblN0eWxlIjp7IiRpZCI6IjM2MCIsIkZvbnRTZXR0aW5ncyI6eyIkaWQiOiIzNjEiLCJGb250U2l6ZSI6MTAsIkZvbnROYW1lIjoiQ2FsaWJyaSIsIklzQm9sZCI6ZmFsc2UsIklzSXRhbGljIjpmYWxzZSwiSXNVbmRlcmxpbmVkIjpmYWxzZSwiUGFyZW50U3R5bGUiOnsiJHJlZiI6IjkzIn19LCJBdXRvU2l6ZSI6MCwiRm9yZWdyb3VuZCI6eyIkaWQiOiIzNjIiLCJDb2xvciI6eyIkaWQiOiIzNj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NjQiLCJMaW5lQ29sb3IiOm51bGwsIkxpbmVXZWlnaHQiOjAuMCwiTGluZVR5cGUiOjAsIlBhcmVudFN0eWxlIjpudWxsfSwiUGFyZW50U3R5bGUiOnsiJHJlZiI6IjkyIn19LCJIb3Jpem9udGFsQ29ubmVjdG9yU3R5bGUiOnsiJGlkIjoiMzY1IiwiTGluZUNvbG9yIjp7IiRyZWYiOiIxMDAifSwiTGluZVdlaWdodCI6MC4wLCJMaW5lVHlwZSI6MCwiUGFyZW50U3R5bGUiOnsiJHJlZiI6Ijk5In19LCJWZXJ0aWNhbENvbm5lY3RvclN0eWxlIjp7IiRpZCI6IjM2NiIsIkxpbmVDb2xvciI6eyIkcmVmIjoiMTAzIn0sIkxpbmVXZWlnaHQiOjAuMCwiTGluZVR5cGUiOjAsIlBhcmVudFN0eWxlIjp7IiRyZWYiOiIxMDIifX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MzY3IiwiTWFyZ2luIjp7IiRyZWYiOiIxMDYifSwiUGFkZGluZyI6eyIkcmVmIjoiMTA3In0sIkJhY2tncm91bmQiOnsiJGlkIjoiMzY4IiwiQ29sb3IiOnsiJGlkIjoiMzY5IiwiQSI6MjU1LCJSIjoyMTAsIkciOjcxLCJCIjozOH19LCJJc1Zpc2libGUiOnRydWUsIldpZHRoIjowLjAsIkhlaWdodCI6MTYuMCwiQm9yZGVyU3R5bGUiOnsiJGlkIjoiMzcwIiwiTGluZUNvbG9yIjp7IiRpZCI6IjM3MSIsIiR0eXBlIjoiTkxSRS5Db21tb24uRG9tLlNvbGlkQ29sb3JCcnVzaCwgTkxSRS5Db21tb24iLCJDb2xvciI6eyIkaWQiOiIzNzIiLCJBIjoyNTUsIlIiOjI1NSwiRyI6MCwiQiI6MH19LCJMaW5lV2VpZ2h0IjowLjAsIkxpbmVUeXBlIjowLCJQYXJlbnRTdHlsZSI6bnVsbH0sIlBhcmVudFN0eWxlIjp7IiRyZWYiOiIxMDUifX0sIlRpdGxlU3R5bGUiOnsiJGlkIjoiMzczIiwiRm9udFNldHRpbmdzIjp7IiRpZCI6IjM3NCIsIkZvbnRTaXplIjoxMCwiRm9udE5hbWUiOiJDYWxpYnJpIiwiSXNCb2xkIjp0cnVlLCJJc0l0YWxpYyI6ZmFsc2UsIklzVW5kZXJsaW5lZCI6ZmFsc2UsIlBhcmVudFN0eWxlIjp7IiRyZWYiOiIxMTQifX0sIkF1dG9TaXplIjowLCJGb3JlZ3JvdW5kIjp7IiRpZCI6IjM3NSIsIkNvbG9yIjp7IiRpZCI6IjM3NiIsIkEiOjI1NSwiUiI6MjEwLCJHIjo3MSwiQiI6Mzh9fSwiTWF4V2lkdGgiOjUxLjQ5ODAzMTYxNjIxMDkzOC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zNzciLCJMaW5lQ29sb3IiOm51bGwsIkxpbmVXZWlnaHQiOjAuMCwiTGluZVR5cGUiOjAsIlBhcmVudFN0eWxlIjpudWxsfSwiUGFyZW50U3R5bGUiOnsiJHJlZiI6IjExMyJ9fSwiRGF0ZVN0eWxlIjp7IiRpZCI6IjM3OCIsIkZvbnRTZXR0aW5ncyI6eyIkaWQiOiIzNzkiLCJGb250U2l6ZSI6MTAsIkZvbnROYW1lIjoiQ2FsaWJyaSIsIklzQm9sZCI6ZmFsc2UsIklzSXRhbGljIjpmYWxzZSwiSXNVbmRlcmxpbmVkIjpmYWxzZSwiUGFyZW50U3R5bGUiOnsiJHJlZiI6IjEyMSJ9fSwiQXV0b1NpemUiOjAsIkZvcmVncm91bmQiOnsiJGlkIjoiMzgwIiwiQ29sb3IiOnsiJGlkIjoiMzgx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zODIiLCJMaW5lQ29sb3IiOm51bGwsIkxpbmVXZWlnaHQiOjAuMCwiTGluZVR5cGUiOjAsIlBhcmVudFN0eWxlIjpudWxsfSwiUGFyZW50U3R5bGUiOnsiJHJlZiI6IjEyMCJ9fSwiRGF0ZUZvcm1hdCI6eyIkcmVmIjoiMTI3In0sIldlZWtOdW1iZXJpbmciOnsiJGlkIjoiMzgzIiwiRm9ybWF0IjowLCJJc1Zpc2libGUiOmZhbHNlLCJMYXN0S25vd25WaXNpYmlsaXR5U3RhdGUiOmZhbHNlfSwiSXNWaXNpYmxlIjp0cnVlLCJQYXJlbnRTdHlsZSI6eyIkcmVmIjoiODQifX0sIkluZGV4Ijo4LCJTbWFydER1cmF0aW9uQWN0aXZhdGVkIjpmYWxzZSwiRGF0ZUZvcm1hdCI6eyIkcmVmIjoiMTI3In0sIldlZWtOdW1iZXJpbmciOnsiJGlkIjoiMzg0IiwiRm9ybWF0IjowLCJJc1Zpc2libGUiOmZhbHNlLCJMYXN0S25vd25WaXNpYmlsaXR5U3RhdGUiOmZhbHNlfSwiSWQiOiJiZTNhZTM4Zi02MGIzLTQwMmQtOGExMy1mMWU5MWVlYzQxZjUiLCJJbXBvcnRJZCI6bnVsbCwiVGl0bGUiOiJUYXNrIDIgSGVyZSIsIk5vdGUiOm51bGwsIkh5cGVybGluayI6eyIkaWQiOiIzODUiLCJBZGRyZXNzIjpudWxsLCJTdWJBZGRyZXNzIjpudWxsfSwiSXNDaGFuZ2VkIjpmYWxzZSwiSXNOZXciOnRydWV9LHsiJGlkIjoiMzg2IiwiR3JvdXBOYW1lIjpudWxsLCJTdGFydERhdGUiOiIyMDIxLTA4LTE1VDAwOjAwOjAwWiIsIkVuZERhdGUiOiIyMDIxLTA5LTE3VDIzOjU5OjAwWiIsIlBlcmNlbnRhZ2VDb21wbGV0ZSI6bnVsbCwiU3R5bGUiOnsiJGlkIjoiMzg3IiwiU2hhcGUiOjIsIlNoYXBlVGhpY2tuZXNzIjoxLCJEdXJhdGlvbkZvcm1hdCI6MCwiSW5jbHVkZU5vbldvcmtpbmdEYXlzSW5EdXJhdGlvbiI6ZmFsc2UsIlBlcmNlbnRhZ2VDb21wbGV0ZVN0eWxlIjp7IiRpZCI6IjM4OCIsIkZvbnRTZXR0aW5ncyI6eyIkaWQiOiIzODk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M5MCIsIkxpbmVDb2xvciI6bnVsbCwiTGluZVdlaWdodCI6MC4wLCJMaW5lVHlwZSI6MCwiUGFyZW50U3R5bGUiOm51bGx9LCJQYXJlbnRTdHlsZSI6eyIkcmVmIjoiODUifX0sIkR1cmF0aW9uU3R5bGUiOnsiJGlkIjoiMzkxIiwiRm9udFNldHRpbmdzIjp7IiRpZCI6IjM5MiIsIkZvbnRTaXplIjoxMCwiRm9udE5hbWUiOiJDYWxpYnJpIiwiSXNCb2xkIjpmYWxzZSwiSXNJdGFsaWMiOmZhbHNlLCJJc1VuZGVybGluZWQiOmZhbHNlLCJQYXJlbnRTdHlsZSI6eyIkcmVmIjoiOTMifX0sIkF1dG9TaXplIjowLCJGb3JlZ3JvdW5kIjp7IiRpZCI6IjM5MyIsIkNvbG9yIjp7IiRpZCI6IjM5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5NSIsIkxpbmVDb2xvciI6bnVsbCwiTGluZVdlaWdodCI6MC4wLCJMaW5lVHlwZSI6MCwiUGFyZW50U3R5bGUiOm51bGx9LCJQYXJlbnRTdHlsZSI6eyIkcmVmIjoiOTIifX0sIkhvcml6b250YWxDb25uZWN0b3JTdHlsZSI6eyIkaWQiOiIzOTYiLCJMaW5lQ29sb3IiOnsiJHJlZiI6IjEwMCJ9LCJMaW5lV2VpZ2h0IjowLjAsIkxpbmVUeXBlIjowLCJQYXJlbnRTdHlsZSI6eyIkcmVmIjoiOTkifX0sIlZlcnRpY2FsQ29ubmVjdG9yU3R5bGUiOnsiJGlkIjoiMzk3IiwiTGluZUNvbG9yIjp7IiRyZWYiOiIxMDMifSwiTGluZVdlaWdodCI6MC4wLCJMaW5lVHlwZSI6MCwiUGFyZW50U3R5bGUiOnsiJHJlZiI6IjEwMiJ9fSwiTWFyZ2luIjpudWxsLCJTdGFydERhdGVQb3NpdGlvbiI6NCwiRW5kRGF0ZVBvc2l0aW9uIjo0LCJEYXRlSXNWaXNpYmxlIjp0cnVlLCJUaXRsZVBvc2l0aW9uIjozLCJEdXJhdGlvblBvc2l0aW9uIjo2LCJQZXJjZW50YWdlQ29tcGxldGVkUG9zaXRpb24iOjYsIlNwYWNpbmciOjUsIklzQmVsb3dUaW1lYmFuZCI6dHJ1ZSwiUGVyY2VudGFnZUNvbXBsZXRlU2hhcGVPcGFjaXR5IjozNSwiU2hhcGVTdHlsZSI6eyIkaWQiOiIzOTgiLCJNYXJnaW4iOnsiJHJlZiI6IjEwNiJ9LCJQYWRkaW5nIjp7IiRyZWYiOiIxMDcifSwiQmFja2dyb3VuZCI6eyIkaWQiOiIzOTkiLCJDb2xvciI6eyIkaWQiOiI0MDAiLCJBIjoyNTUsIlIiOjIxMCwiRyI6NzEsIkIiOjM4fX0sIklzVmlzaWJsZSI6dHJ1ZSwiV2lkdGgiOjAuMCwiSGVpZ2h0IjoxNi4wLCJCb3JkZXJTdHlsZSI6eyIkaWQiOiI0MDEiLCJMaW5lQ29sb3IiOnsiJGlkIjoiNDAyIiwiJHR5cGUiOiJOTFJFLkNvbW1vbi5Eb20uU29saWRDb2xvckJydXNoLCBOTFJFLkNvbW1vbiIsIkNvbG9yIjp7IiRpZCI6IjQwMyIsIkEiOjI1NSwiUiI6MjU1LCJHIjowLCJCIjowfX0sIkxpbmVXZWlnaHQiOjAuMCwiTGluZVR5cGUiOjAsIlBhcmVudFN0eWxlIjpudWxsfSwiUGFyZW50U3R5bGUiOnsiJHJlZiI6IjEwNSJ9fSwiVGl0bGVTdHlsZSI6eyIkaWQiOiI0MDQiLCJGb250U2V0dGluZ3MiOnsiJGlkIjoiNDA1IiwiRm9udFNpemUiOjEwLCJGb250TmFtZSI6IkNhbGlicmkiLCJJc0JvbGQiOnRydWUsIklzSXRhbGljIjpmYWxzZSwiSXNVbmRlcmxpbmVkIjpmYWxzZSwiUGFyZW50U3R5bGUiOnsiJHJlZiI6IjExNCJ9fSwiQXV0b1NpemUiOjAsIkZvcmVncm91bmQiOnsiJGlkIjoiNDA2IiwiQ29sb3IiOnsiJGlkIjoiNDA3IiwiQSI6MjU1LCJSIjoyMTAsIkciOjcxLCJCIjozOH19LCJNYXhXaWR0aCI6NTAuODY3MDA4MjA5MjI4NTE2LCJNYXhIZWlnaHQiOiJJbmZpbml0eSIsIlNtYXJ0Rm9yZWdyb3VuZElzQWN0aXZlIjpmYWxzZSwiSG9yaXpvbnRhbEFsaWdubWVudCI6Mi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QwOCIsIkxpbmVDb2xvciI6bnVsbCwiTGluZVdlaWdodCI6MC4wLCJMaW5lVHlwZSI6MCwiUGFyZW50U3R5bGUiOm51bGx9LCJQYXJlbnRTdHlsZSI6eyIkcmVmIjoiMTEzIn19LCJEYXRlU3R5bGUiOnsiJGlkIjoiNDA5IiwiRm9udFNldHRpbmdzIjp7IiRpZCI6IjQxMCIsIkZvbnRTaXplIjoxMCwiRm9udE5hbWUiOiJDYWxpYnJpIiwiSXNCb2xkIjpmYWxzZSwiSXNJdGFsaWMiOmZhbHNlLCJJc1VuZGVybGluZWQiOmZhbHNlLCJQYXJlbnRTdHlsZSI6eyIkcmVmIjoiMTIxIn19LCJBdXRvU2l6ZSI6MCwiRm9yZWdyb3VuZCI6eyIkaWQiOiI0MTEiLCJDb2xvciI6eyIkaWQiOiI0MTIiLCJBIjoyNTUsIlIiOjEyNywiRyI6MTI3LCJCIjoxMjd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QxMyIsIkxpbmVDb2xvciI6bnVsbCwiTGluZVdlaWdodCI6MC4wLCJMaW5lVHlwZSI6MCwiUGFyZW50U3R5bGUiOm51bGx9LCJQYXJlbnRTdHlsZSI6eyIkcmVmIjoiMTIwIn19LCJEYXRlRm9ybWF0Ijp7IiRyZWYiOiIxMjcifSwiV2Vla051bWJlcmluZyI6eyIkaWQiOiI0MTQiLCJGb3JtYXQiOjAsIklzVmlzaWJsZSI6ZmFsc2UsIkxhc3RLbm93blZpc2liaWxpdHlTdGF0ZSI6ZmFsc2V9LCJJc1Zpc2libGUiOnRydWUsIlBhcmVudFN0eWxlIjp7IiRyZWYiOiI4NCJ9fSwiSW5kZXgiOjksIlNtYXJ0RHVyYXRpb25BY3RpdmF0ZWQiOmZhbHNlLCJEYXRlRm9ybWF0Ijp7IiRyZWYiOiIxMjcifSwiV2Vla051bWJlcmluZyI6eyIkaWQiOiI0MTUiLCJGb3JtYXQiOjAsIklzVmlzaWJsZSI6ZmFsc2UsIkxhc3RLbm93blZpc2liaWxpdHlTdGF0ZSI6ZmFsc2V9LCJJZCI6IjlhYTE4M2Q2LTVkZjItNGIwYy04ZmVjLWQwYTAwMjQ3MTU4MyIsIkltcG9ydElkIjpudWxsLCJUaXRsZSI6IlRhc2sgMyBIZXJlIiwiTm90ZSI6bnVsbCwiSHlwZXJsaW5rIjp7IiRpZCI6IjQxNiIsIkFkZHJlc3MiOm51bGwsIlN1YkFkZHJlc3MiOm51bGx9LCJJc0NoYW5nZWQiOmZhbHNlLCJJc05ldyI6dHJ1ZX0seyIkaWQiOiI0MTciLCJHcm91cE5hbWUiOm51bGwsIlN0YXJ0RGF0ZSI6IjIwMjEtMDktMDhUMDA6MDA6MDBaIiwiRW5kRGF0ZSI6IjIwMjEtMDktMzBUMjM6NTk6MDBaIiwiUGVyY2VudGFnZUNvbXBsZXRlIjpudWxsLCJTdHlsZSI6eyIkaWQiOiI0MTgiLCJTaGFwZSI6MiwiU2hhcGVUaGlja25lc3MiOjEsIkR1cmF0aW9uRm9ybWF0IjowLCJJbmNsdWRlTm9uV29ya2luZ0RheXNJbkR1cmF0aW9uIjpmYWxzZSwiUGVyY2VudGFnZUNvbXBsZXRlU3R5bGUiOnsiJGlkIjoiNDE5IiwiRm9udFNldHRpbmdzIjp7IiRpZCI6IjQyMC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NDIxIiwiTGluZUNvbG9yIjpudWxsLCJMaW5lV2VpZ2h0IjowLjAsIkxpbmVUeXBlIjowLCJQYXJlbnRTdHlsZSI6bnVsbH0sIlBhcmVudFN0eWxlIjp7IiRyZWYiOiI4NSJ9fSwiRHVyYXRpb25TdHlsZSI6eyIkaWQiOiI0MjIiLCJGb250U2V0dGluZ3MiOnsiJGlkIjoiNDIzIiwiRm9udFNpemUiOjEwLCJGb250TmFtZSI6IkNhbGlicmkiLCJJc0JvbGQiOmZhbHNlLCJJc0l0YWxpYyI6ZmFsc2UsIklzVW5kZXJsaW5lZCI6ZmFsc2UsIlBhcmVudFN0eWxlIjp7IiRyZWYiOiI5MyJ9fSwiQXV0b1NpemUiOjAsIkZvcmVncm91bmQiOnsiJGlkIjoiNDI0IiwiQ29sb3IiOnsiJGlkIjoiNDI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DI2IiwiTGluZUNvbG9yIjpudWxsLCJMaW5lV2VpZ2h0IjowLjAsIkxpbmVUeXBlIjowLCJQYXJlbnRTdHlsZSI6bnVsbH0sIlBhcmVudFN0eWxlIjp7IiRyZWYiOiI5MiJ9fSwiSG9yaXpvbnRhbENvbm5lY3RvclN0eWxlIjp7IiRpZCI6IjQyNyIsIkxpbmVDb2xvciI6eyIkcmVmIjoiMTAwIn0sIkxpbmVXZWlnaHQiOjAuMCwiTGluZVR5cGUiOjAsIlBhcmVudFN0eWxlIjp7IiRyZWYiOiI5OSJ9fSwiVmVydGljYWxDb25uZWN0b3JTdHlsZSI6eyIkaWQiOiI0MjgiLCJMaW5lQ29sb3IiOnsiJHJlZiI6IjEwMyJ9LCJMaW5lV2VpZ2h0IjowLjAsIkxpbmVUeXBlIjowLCJQYXJlbnRTdHlsZSI6eyIkcmVmIjoiMTAyIn19LCJNYXJnaW4iOm51bGwsIlN0YXJ0RGF0ZVBvc2l0aW9uIjo0LCJFbmREYXRlUG9zaXRpb24iOjQsIkRhdGVJc1Zpc2libGUiOnRydWUsIlRpdGxlUG9zaXRpb24iOjMsIkR1cmF0aW9uUG9zaXRpb24iOjYsIlBlcmNlbnRhZ2VDb21wbGV0ZWRQb3NpdGlvbiI6NiwiU3BhY2luZyI6NSwiSXNCZWxvd1RpbWViYW5kIjp0cnVlLCJQZXJjZW50YWdlQ29tcGxldGVTaGFwZU9wYWNpdHkiOjM1LCJTaGFwZVN0eWxlIjp7IiRpZCI6IjQyOSIsIk1hcmdpbiI6eyIkcmVmIjoiMTA2In0sIlBhZGRpbmciOnsiJHJlZiI6IjEwNyJ9LCJCYWNrZ3JvdW5kIjp7IiRpZCI6IjQzMCIsIkNvbG9yIjp7IiRpZCI6IjQzMSIsIkEiOjI1NSwiUiI6OTgsIkciOjE4MSwiQiI6MTIzfX0sIklzVmlzaWJsZSI6dHJ1ZSwiV2lkdGgiOjAuMCwiSGVpZ2h0IjoxNi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nsiJHJlZiI6IjEwNSJ9fSwiVGl0bGVTdHlsZSI6eyIkaWQiOiI0MzUiLCJGb250U2V0dGluZ3MiOnsiJGlkIjoiNDM2IiwiRm9udFNpemUiOjEwLCJGb250TmFtZSI6IkNhbGlicmkiLCJJc0JvbGQiOnRydWUsIklzSXRhbGljIjpmYWxzZSwiSXNVbmRlcmxpbmVkIjpmYWxzZSwiUGFyZW50U3R5bGUiOnsiJHJlZiI6IjExNCJ9fSwiQXV0b1NpemUiOjAsIkZvcmVncm91bmQiOnsiJGlkIjoiNDM3IiwiQ29sb3IiOnsiJGlkIjoiNDM4IiwiQSI6MjU1LCJSIjo3MiwiRyI6MTU0LCJCIjo5N319LCJNYXhXaWR0aCI6NTEuNDk4MDMxNjE2MjEwOTM4LCJNYXhIZWlnaHQiOiJJbmZpbml0eSIsIlNtYXJ0Rm9yZWdyb3VuZElzQWN0aXZlIjpmYWxzZSwiSG9yaXpvbnRhbEFsaWdubWVudCI6Mi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QzOSIsIkxpbmVDb2xvciI6bnVsbCwiTGluZVdlaWdodCI6MC4wLCJMaW5lVHlwZSI6MCwiUGFyZW50U3R5bGUiOm51bGx9LCJQYXJlbnRTdHlsZSI6eyIkcmVmIjoiMTEzIn19LCJEYXRlU3R5bGUiOnsiJGlkIjoiNDQwIiwiRm9udFNldHRpbmdzIjp7IiRpZCI6IjQ0MSIsIkZvbnRTaXplIjoxMCwiRm9udE5hbWUiOiJDYWxpYnJpIiwiSXNCb2xkIjpmYWxzZSwiSXNJdGFsaWMiOmZhbHNlLCJJc1VuZGVybGluZWQiOmZhbHNlLCJQYXJlbnRTdHlsZSI6eyIkcmVmIjoiMTIxIn19LCJBdXRvU2l6ZSI6MCwiRm9yZWdyb3VuZCI6eyIkaWQiOiI0NDIiLCJDb2xvciI6eyIkaWQiOiI0NDMiLCJBIjoyNTUsIlIiOjEyNywiRyI6MTI3LCJCIjoxMjd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Q0NCIsIkxpbmVDb2xvciI6bnVsbCwiTGluZVdlaWdodCI6MC4wLCJMaW5lVHlwZSI6MCwiUGFyZW50U3R5bGUiOm51bGx9LCJQYXJlbnRTdHlsZSI6eyIkcmVmIjoiMTIwIn19LCJEYXRlRm9ybWF0Ijp7IiRyZWYiOiIxMjcifSwiV2Vla051bWJlcmluZyI6eyIkaWQiOiI0NDUiLCJGb3JtYXQiOjAsIklzVmlzaWJsZSI6ZmFsc2UsIkxhc3RLbm93blZpc2liaWxpdHlTdGF0ZSI6ZmFsc2V9LCJJc1Zpc2libGUiOnRydWUsIlBhcmVudFN0eWxlIjp7IiRyZWYiOiI4NCJ9fSwiSW5kZXgiOjEwLCJTbWFydER1cmF0aW9uQWN0aXZhdGVkIjpmYWxzZSwiRGF0ZUZvcm1hdCI6eyIkcmVmIjoiMTI3In0sIldlZWtOdW1iZXJpbmciOnsiJGlkIjoiNDQ2IiwiRm9ybWF0IjowLCJJc1Zpc2libGUiOmZhbHNlLCJMYXN0S25vd25WaXNpYmlsaXR5U3RhdGUiOmZhbHNlfSwiSWQiOiIwNmE2YTIwMC0yMWVhLTRhY2QtYWMyMC1iNDFmN2IzN2IwZGQiLCJJbXBvcnRJZCI6bnVsbCwiVGl0bGUiOiJUYXNrIDQgSGVyZSIsIk5vdGUiOm51bGwsIkh5cGVybGluayI6eyIkaWQiOiI0NDciLCJBZGRyZXNzIjpudWxsLCJTdWJBZGRyZXNzIjpudWxsfSwiSXNDaGFuZ2VkIjpmYWxzZSwiSXNOZXciOnRydWV9LHsiJGlkIjoiNDQ4IiwiR3JvdXBOYW1lIjpudWxsLCJTdGFydERhdGUiOiIyMDIxLTEwLTA0VDAwOjAwOjAwWiIsIkVuZERhdGUiOiIyMDIxLTExLTA3VDIzOjU5OjAwWiIsIlBlcmNlbnRhZ2VDb21wbGV0ZSI6bnVsbCwiU3R5bGUiOnsiJGlkIjoiNDQ5IiwiU2hhcGUiOjIsIlNoYXBlVGhpY2tuZXNzIjoxLCJEdXJhdGlvbkZvcm1hdCI6MCwiSW5jbHVkZU5vbldvcmtpbmdEYXlzSW5EdXJhdGlvbiI6ZmFsc2UsIlBlcmNlbnRhZ2VDb21wbGV0ZVN0eWxlIjp7IiRpZCI6IjQ1MCIsIkZvbnRTZXR0aW5ncyI6eyIkaWQiOiI0NTE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Q1MiIsIkxpbmVDb2xvciI6bnVsbCwiTGluZVdlaWdodCI6MC4wLCJMaW5lVHlwZSI6MCwiUGFyZW50U3R5bGUiOm51bGx9LCJQYXJlbnRTdHlsZSI6eyIkcmVmIjoiODUifX0sIkR1cmF0aW9uU3R5bGUiOnsiJGlkIjoiNDUzIiwiRm9udFNldHRpbmdzIjp7IiRpZCI6IjQ1NCIsIkZvbnRTaXplIjoxMCwiRm9udE5hbWUiOiJDYWxpYnJpIiwiSXNCb2xkIjpmYWxzZSwiSXNJdGFsaWMiOmZhbHNlLCJJc1VuZGVybGluZWQiOmZhbHNlLCJQYXJlbnRTdHlsZSI6eyIkcmVmIjoiOTMifX0sIkF1dG9TaXplIjowLCJGb3JlZ3JvdW5kIjp7IiRpZCI6IjQ1NSIsIkNvbG9yIjp7IiRpZCI6IjQ1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1NyIsIkxpbmVDb2xvciI6bnVsbCwiTGluZVdlaWdodCI6MC4wLCJMaW5lVHlwZSI6MCwiUGFyZW50U3R5bGUiOm51bGx9LCJQYXJlbnRTdHlsZSI6eyIkcmVmIjoiOTIifX0sIkhvcml6b250YWxDb25uZWN0b3JTdHlsZSI6eyIkaWQiOiI0NTgiLCJMaW5lQ29sb3IiOnsiJHJlZiI6IjEwMCJ9LCJMaW5lV2VpZ2h0IjowLjAsIkxpbmVUeXBlIjowLCJQYXJlbnRTdHlsZSI6eyIkcmVmIjoiOTkifX0sIlZlcnRpY2FsQ29ubmVjdG9yU3R5bGUiOnsiJGlkIjoiNDU5IiwiTGluZUNvbG9yIjp7IiRyZWYiOiIxMDMifSwiTGluZVdlaWdodCI6MC4wLCJMaW5lVHlwZSI6MCwiUGFyZW50U3R5bGUiOnsiJHJlZiI6IjEwMiJ9fSwiTWFyZ2luIjpudWxsLCJTdGFydERhdGVQb3NpdGlvbiI6NCwiRW5kRGF0ZVBvc2l0aW9uIjo0LCJEYXRlSXNWaXNpYmxlIjp0cnVlLCJUaXRsZVBvc2l0aW9uIjozLCJEdXJhdGlvblBvc2l0aW9uIjo2LCJQZXJjZW50YWdlQ29tcGxldGVkUG9zaXRpb24iOjYsIlNwYWNpbmciOjUsIklzQmVsb3dUaW1lYmFuZCI6dHJ1ZSwiUGVyY2VudGFnZUNvbXBsZXRlU2hhcGVPcGFjaXR5IjozNSwiU2hhcGVTdHlsZSI6eyIkaWQiOiI0NjAiLCJNYXJnaW4iOnsiJHJlZiI6IjEwNiJ9LCJQYWRkaW5nIjp7IiRyZWYiOiIxMDcifSwiQmFja2dyb3VuZCI6eyIkaWQiOiI0NjEiLCJDb2xvciI6eyIkaWQiOiI0NjIiLCJBIjoyNTUsIlIiOjk4LCJHIjoxODEsIkIiOjEyM319LCJJc1Zpc2libGUiOnRydWUsIldpZHRoIjowLjAsIkhlaWdodCI6MTYuMCwiQm9yZGVyU3R5bGUiOnsiJGlkIjoiNDYzIiwiTGluZUNvbG9yIjp7IiRpZCI6IjQ2NCIsIiR0eXBlIjoiTkxSRS5Db21tb24uRG9tLlNvbGlkQ29sb3JCcnVzaCwgTkxSRS5Db21tb24iLCJDb2xvciI6eyIkaWQiOiI0NjUiLCJBIjoyNTUsIlIiOjI1NSwiRyI6MCwiQiI6MH19LCJMaW5lV2VpZ2h0IjowLjAsIkxpbmVUeXBlIjowLCJQYXJlbnRTdHlsZSI6bnVsbH0sIlBhcmVudFN0eWxlIjp7IiRyZWYiOiIxMDUifX0sIlRpdGxlU3R5bGUiOnsiJGlkIjoiNDY2IiwiRm9udFNldHRpbmdzIjp7IiRpZCI6IjQ2NyIsIkZvbnRTaXplIjoxMCwiRm9udE5hbWUiOiJDYWxpYnJpIiwiSXNCb2xkIjp0cnVlLCJJc0l0YWxpYyI6ZmFsc2UsIklzVW5kZXJsaW5lZCI6ZmFsc2UsIlBhcmVudFN0eWxlIjp7IiRyZWYiOiIxMTQifX0sIkF1dG9TaXplIjowLCJGb3JlZ3JvdW5kIjp7IiRpZCI6IjQ2OCIsIkNvbG9yIjp7IiRpZCI6IjQ2OSIsIkEiOjI1NSwiUiI6NzIsIkciOjE1NCwiQiI6OTd9fSwiTWF4V2lkdGgiOjUxLjExOTQ0OTYxNTQ3ODUxNi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0NzAiLCJMaW5lQ29sb3IiOm51bGwsIkxpbmVXZWlnaHQiOjAuMCwiTGluZVR5cGUiOjAsIlBhcmVudFN0eWxlIjpudWxsfSwiUGFyZW50U3R5bGUiOnsiJHJlZiI6IjExMyJ9fSwiRGF0ZVN0eWxlIjp7IiRpZCI6IjQ3MSIsIkZvbnRTZXR0aW5ncyI6eyIkaWQiOiI0NzIiLCJGb250U2l6ZSI6MTAsIkZvbnROYW1lIjoiQ2FsaWJyaSIsIklzQm9sZCI6ZmFsc2UsIklzSXRhbGljIjpmYWxzZSwiSXNVbmRlcmxpbmVkIjpmYWxzZSwiUGFyZW50U3R5bGUiOnsiJHJlZiI6IjEyMSJ9fSwiQXV0b1NpemUiOjAsIkZvcmVncm91bmQiOnsiJGlkIjoiNDczIiwiQ29sb3IiOnsiJGlkIjoiNDc0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NzUiLCJMaW5lQ29sb3IiOm51bGwsIkxpbmVXZWlnaHQiOjAuMCwiTGluZVR5cGUiOjAsIlBhcmVudFN0eWxlIjpudWxsfSwiUGFyZW50U3R5bGUiOnsiJHJlZiI6IjEyMCJ9fSwiRGF0ZUZvcm1hdCI6eyIkcmVmIjoiMTI3In0sIldlZWtOdW1iZXJpbmciOnsiJGlkIjoiNDc2IiwiRm9ybWF0IjowLCJJc1Zpc2libGUiOmZhbHNlLCJMYXN0S25vd25WaXNpYmlsaXR5U3RhdGUiOmZhbHNlfSwiSXNWaXNpYmxlIjp0cnVlLCJQYXJlbnRTdHlsZSI6eyIkcmVmIjoiODQifX0sIkluZGV4IjoxMSwiU21hcnREdXJhdGlvbkFjdGl2YXRlZCI6ZmFsc2UsIkRhdGVGb3JtYXQiOnsiJHJlZiI6IjEyNyJ9LCJXZWVrTnVtYmVyaW5nIjp7IiRpZCI6IjQ3NyIsIkZvcm1hdCI6MCwiSXNWaXNpYmxlIjpmYWxzZSwiTGFzdEtub3duVmlzaWJpbGl0eVN0YXRlIjpmYWxzZX0sIklkIjoiZTZmNWM5MTgtYmRkNi00OWExLWFjOTEtOWNmMjI0NjhhMjNiIiwiSW1wb3J0SWQiOm51bGwsIlRpdGxlIjoiVGFzayA1IEhlcmUiLCJOb3RlIjpudWxsLCJIeXBlcmxpbmsiOnsiJGlkIjoiNDc4IiwiQWRkcmVzcyI6bnVsbCwiU3ViQWRkcmVzcyI6bnVsbH0sIklzQ2hhbmdlZCI6ZmFsc2UsIklzTmV3Ijp0cnVlfV0sIlN3aW1sYW5lcyI6W10sIk1zUHJvamVjdEl0ZW1zVHJlZSI6bnVsbCwiTWV0YWRhdGEiOnsiJGlkIjoiNDc5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Q4MC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mZhbHNlLCJJbXBvcnRUeXBlIjowLCJGaWxlUGF0aCI6bnVsbCwiVGltZUNvbmZpZ3VyYXRpb24iOnsiJGlkIjoiNDgxIiwiVXNlVGltZSI6ZmFsc2UsIldvcmtEYXlTdGFydCI6IjAwOjAwOjAwIiwiV29ya0RheUVuZCI6IjIzOjU5OjAwIn0sIkxhc3RVc2VkVGVtcGxhdGVJZCI6ImMxMWY2ZjQ5LTdkYjgtNDVmZC1iYTMyLWJmY2FlYTQ5MmYzOS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7-25T00:00:00.0000000Z"/>
  <p:tag name="OTLENDDATE" val="2021-08-01T23:59:00.0000000Z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8-15T00:00:00.0000000Z"/>
  <p:tag name="OTLENDDATE" val="2021-09-07T23:59:00.0000000Z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8-15T00:00:00.0000000Z"/>
  <p:tag name="OTLENDDATE" val="2021-09-17T23:59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9-08T00:00:00.0000000Z"/>
  <p:tag name="OTLENDDATE" val="2021-09-30T23:59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10-04T00:00:00.0000000Z"/>
  <p:tag name="OTLENDDATE" val="2021-11-07T23:59:00.0000000Z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1-05-10T23:59:00.0000000"/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POSITIONONTASK" val="None"/>
  <p:tag name="OTLRELATEDTASKID" val="00000000-0000-0000-0000-000000000000"/>
  <p:tag name="OTLWEEKNUMBERINGFORMAT" val="WNFormat1"/>
  <p:tag name="OTLWEEKNUMBERINGISVISIBLE" val="False"/>
  <p:tag name="OTLDATE" val="2021-05-15T23:59:00.0000000"/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3"/>
  <p:tag name="OTLPOSITIONONTASK" val="None"/>
  <p:tag name="OTLRELATEDTASKID" val="00000000-0000-0000-0000-000000000000"/>
  <p:tag name="OTLWEEKNUMBERINGFORMAT" val="WNFormat1"/>
  <p:tag name="OTLWEEKNUMBERINGISVISIBLE" val="False"/>
  <p:tag name="OTLDATE" val="2021-07-21T23:59:00.0000000"/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4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2T23:59:00.0000000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POSITIONONTASK" val="None"/>
  <p:tag name="OTLRELATEDTASKID" val="00000000-0000-0000-0000-000000000000"/>
  <p:tag name="OTLWEEKNUMBERINGFORMAT" val="WNFormat1"/>
  <p:tag name="OTLWEEKNUMBERINGISVISIBLE" val="False"/>
  <p:tag name="OTLDATE" val="2021-11-07T23:59:00.0000000"/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6"/>
  <p:tag name="OTLPOSITIONONTASK" val="None"/>
  <p:tag name="OTLRELATEDTASKID" val="00000000-0000-0000-0000-000000000000"/>
  <p:tag name="OTLWEEKNUMBERINGFORMAT" val="WNFormat1"/>
  <p:tag name="OTLWEEKNUMBERINGISVISIBLE" val="False"/>
  <p:tag name="OTLDATE" val="2021-12-20T23:59:00.0000000"/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7"/>
  <p:tag name="OTLPOSITIONONTASK" val="None"/>
  <p:tag name="OTLRELATEDTASKID" val="00000000-0000-0000-0000-000000000000"/>
  <p:tag name="OTLWEEKNUMBERINGFORMAT" val="WNFormat1"/>
  <p:tag name="OTLWEEKNUMBERINGISVISIBLE" val="False"/>
  <p:tag name="OTLDATE" val="2022-01-30T23:59:00.0000000"/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"/>
  <p:tag name="OTLTIMEBANDSCALETYPE" val="Months"/>
  <p:tag name="OTLTIMEBANDQUICKPOSITION" val="Custom"/>
  <p:tag name="OTLTIMEBANDSHAPETYPE" val="EllipseTimeband"/>
  <p:tag name="OTLTIMEBANDTHREEDEFFECTS" val="Gel"/>
  <p:tag name="OTLTIMEBANDAUTODATERANGE" val="True"/>
  <p:tag name="OTLTIMEBANDSTARTDATE" val="2017-05-10T23:59:59.9990000Z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  <p:tag name="OTLTIMEBANDENDDATE" val="2022-01-30T23:59:00.0000000"/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1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99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Segoe UI 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2014-05-08T23:11:10Z</dcterms:created>
  <dcterms:modified xsi:type="dcterms:W3CDTF">2020-12-04T13:05:37Z</dcterms:modified>
</cp:coreProperties>
</file>