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3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9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43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9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6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7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0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98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12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B4D7-6820-4031-8C01-E34EF9FA038B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5F44-ACC1-47E4-A629-C7A3F74BA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5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8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317500" y="219409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8069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363034" y="219409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8070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933365" y="2143125"/>
            <a:ext cx="7289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71" name="OTLSHAPE_TB_00000000000000000000000000000000_ElapsedTime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72" name="OTLSHAPE_TB_00000000000000000000000000000000_TodayMarkerShape" hidden="1"/>
          <p:cNvSpPr/>
          <p:nvPr>
            <p:custDataLst>
              <p:tags r:id="rId6"/>
            </p:custDataLst>
          </p:nvPr>
        </p:nvSpPr>
        <p:spPr>
          <a:xfrm>
            <a:off x="878937" y="2524125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73" name="OTLSHAPE_TB_00000000000000000000000000000000_TodayMarkerText" hidden="1"/>
          <p:cNvSpPr txBox="1"/>
          <p:nvPr>
            <p:custDataLst>
              <p:tags r:id="rId7"/>
            </p:custDataLst>
          </p:nvPr>
        </p:nvSpPr>
        <p:spPr>
          <a:xfrm>
            <a:off x="1581862" y="2651125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900" spc="-18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074" name="OTLSHAPE_TB_00000000000000000000000000000000_TimescaleInterval1"/>
          <p:cNvSpPr txBox="1"/>
          <p:nvPr>
            <p:custDataLst>
              <p:tags r:id="rId8"/>
            </p:custDataLst>
          </p:nvPr>
        </p:nvSpPr>
        <p:spPr>
          <a:xfrm>
            <a:off x="996865" y="2263860"/>
            <a:ext cx="2667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 spc="-2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8076" name="OTLSHAPE_TB_00000000000000000000000000000000_TimescaleInterval2"/>
          <p:cNvSpPr txBox="1"/>
          <p:nvPr>
            <p:custDataLst>
              <p:tags r:id="rId9"/>
            </p:custDataLst>
          </p:nvPr>
        </p:nvSpPr>
        <p:spPr>
          <a:xfrm>
            <a:off x="1603304" y="2263860"/>
            <a:ext cx="115416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8078" name="OTLSHAPE_TB_00000000000000000000000000000000_TimescaleInterval3"/>
          <p:cNvSpPr txBox="1"/>
          <p:nvPr>
            <p:custDataLst>
              <p:tags r:id="rId10"/>
            </p:custDataLst>
          </p:nvPr>
        </p:nvSpPr>
        <p:spPr>
          <a:xfrm>
            <a:off x="2209744" y="2263860"/>
            <a:ext cx="115416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67</a:t>
            </a:r>
          </a:p>
        </p:txBody>
      </p:sp>
      <p:sp>
        <p:nvSpPr>
          <p:cNvPr id="8080" name="OTLSHAPE_TB_00000000000000000000000000000000_TimescaleInterval4"/>
          <p:cNvSpPr txBox="1"/>
          <p:nvPr>
            <p:custDataLst>
              <p:tags r:id="rId11"/>
            </p:custDataLst>
          </p:nvPr>
        </p:nvSpPr>
        <p:spPr>
          <a:xfrm>
            <a:off x="2816183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8082" name="OTLSHAPE_TB_00000000000000000000000000000000_TimescaleInterval5"/>
          <p:cNvSpPr txBox="1"/>
          <p:nvPr>
            <p:custDataLst>
              <p:tags r:id="rId12"/>
            </p:custDataLst>
          </p:nvPr>
        </p:nvSpPr>
        <p:spPr>
          <a:xfrm>
            <a:off x="3422622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133</a:t>
            </a:r>
          </a:p>
        </p:txBody>
      </p:sp>
      <p:sp>
        <p:nvSpPr>
          <p:cNvPr id="8084" name="OTLSHAPE_TB_00000000000000000000000000000000_TimescaleInterval6"/>
          <p:cNvSpPr txBox="1"/>
          <p:nvPr>
            <p:custDataLst>
              <p:tags r:id="rId13"/>
            </p:custDataLst>
          </p:nvPr>
        </p:nvSpPr>
        <p:spPr>
          <a:xfrm>
            <a:off x="4029061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166</a:t>
            </a:r>
          </a:p>
        </p:txBody>
      </p:sp>
      <p:sp>
        <p:nvSpPr>
          <p:cNvPr id="8086" name="OTLSHAPE_TB_00000000000000000000000000000000_TimescaleInterval7"/>
          <p:cNvSpPr txBox="1"/>
          <p:nvPr>
            <p:custDataLst>
              <p:tags r:id="rId14"/>
            </p:custDataLst>
          </p:nvPr>
        </p:nvSpPr>
        <p:spPr>
          <a:xfrm>
            <a:off x="4635500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199</a:t>
            </a:r>
          </a:p>
        </p:txBody>
      </p:sp>
      <p:sp>
        <p:nvSpPr>
          <p:cNvPr id="8088" name="OTLSHAPE_TB_00000000000000000000000000000000_TimescaleInterval8"/>
          <p:cNvSpPr txBox="1"/>
          <p:nvPr>
            <p:custDataLst>
              <p:tags r:id="rId15"/>
            </p:custDataLst>
          </p:nvPr>
        </p:nvSpPr>
        <p:spPr>
          <a:xfrm>
            <a:off x="5241939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8090" name="OTLSHAPE_TB_00000000000000000000000000000000_TimescaleInterval9"/>
          <p:cNvSpPr txBox="1"/>
          <p:nvPr>
            <p:custDataLst>
              <p:tags r:id="rId16"/>
            </p:custDataLst>
          </p:nvPr>
        </p:nvSpPr>
        <p:spPr>
          <a:xfrm>
            <a:off x="5848378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265</a:t>
            </a:r>
          </a:p>
        </p:txBody>
      </p:sp>
      <p:sp>
        <p:nvSpPr>
          <p:cNvPr id="8092" name="OTLSHAPE_TB_00000000000000000000000000000000_TimescaleInterval10"/>
          <p:cNvSpPr txBox="1"/>
          <p:nvPr>
            <p:custDataLst>
              <p:tags r:id="rId17"/>
            </p:custDataLst>
          </p:nvPr>
        </p:nvSpPr>
        <p:spPr>
          <a:xfrm>
            <a:off x="6454818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298</a:t>
            </a:r>
          </a:p>
        </p:txBody>
      </p:sp>
      <p:sp>
        <p:nvSpPr>
          <p:cNvPr id="8094" name="OTLSHAPE_TB_00000000000000000000000000000000_TimescaleInterval11"/>
          <p:cNvSpPr txBox="1"/>
          <p:nvPr>
            <p:custDataLst>
              <p:tags r:id="rId18"/>
            </p:custDataLst>
          </p:nvPr>
        </p:nvSpPr>
        <p:spPr>
          <a:xfrm>
            <a:off x="7061257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331</a:t>
            </a:r>
          </a:p>
        </p:txBody>
      </p:sp>
      <p:sp>
        <p:nvSpPr>
          <p:cNvPr id="8096" name="OTLSHAPE_TB_00000000000000000000000000000000_TimescaleInterval12"/>
          <p:cNvSpPr txBox="1"/>
          <p:nvPr>
            <p:custDataLst>
              <p:tags r:id="rId19"/>
            </p:custDataLst>
          </p:nvPr>
        </p:nvSpPr>
        <p:spPr>
          <a:xfrm>
            <a:off x="7667696" y="2263860"/>
            <a:ext cx="177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chemeClr val="lt1"/>
                </a:solidFill>
                <a:latin typeface="Calibri" panose="020F0502020204030204" pitchFamily="34" charset="0"/>
              </a:rPr>
              <a:t>364</a:t>
            </a:r>
          </a:p>
        </p:txBody>
      </p:sp>
      <p:cxnSp>
        <p:nvCxnSpPr>
          <p:cNvPr id="8075" name="OTLSHAPE_TB_00000000000000000000000000000000_Separator1"/>
          <p:cNvCxnSpPr/>
          <p:nvPr>
            <p:custDataLst>
              <p:tags r:id="rId20"/>
            </p:custDataLst>
          </p:nvPr>
        </p:nvCxnSpPr>
        <p:spPr>
          <a:xfrm>
            <a:off x="1539804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7" name="OTLSHAPE_TB_00000000000000000000000000000000_Separator2"/>
          <p:cNvCxnSpPr/>
          <p:nvPr>
            <p:custDataLst>
              <p:tags r:id="rId21"/>
            </p:custDataLst>
          </p:nvPr>
        </p:nvCxnSpPr>
        <p:spPr>
          <a:xfrm>
            <a:off x="2146243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9" name="OTLSHAPE_TB_00000000000000000000000000000000_Separator3"/>
          <p:cNvCxnSpPr/>
          <p:nvPr>
            <p:custDataLst>
              <p:tags r:id="rId22"/>
            </p:custDataLst>
          </p:nvPr>
        </p:nvCxnSpPr>
        <p:spPr>
          <a:xfrm>
            <a:off x="2752683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1" name="OTLSHAPE_TB_00000000000000000000000000000000_Separator4"/>
          <p:cNvCxnSpPr/>
          <p:nvPr>
            <p:custDataLst>
              <p:tags r:id="rId23"/>
            </p:custDataLst>
          </p:nvPr>
        </p:nvCxnSpPr>
        <p:spPr>
          <a:xfrm>
            <a:off x="3359122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3" name="OTLSHAPE_TB_00000000000000000000000000000000_Separator5"/>
          <p:cNvCxnSpPr/>
          <p:nvPr>
            <p:custDataLst>
              <p:tags r:id="rId24"/>
            </p:custDataLst>
          </p:nvPr>
        </p:nvCxnSpPr>
        <p:spPr>
          <a:xfrm>
            <a:off x="3965561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5" name="OTLSHAPE_TB_00000000000000000000000000000000_Separator6"/>
          <p:cNvCxnSpPr/>
          <p:nvPr>
            <p:custDataLst>
              <p:tags r:id="rId25"/>
            </p:custDataLst>
          </p:nvPr>
        </p:nvCxnSpPr>
        <p:spPr>
          <a:xfrm>
            <a:off x="4572000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7" name="OTLSHAPE_TB_00000000000000000000000000000000_Separator7"/>
          <p:cNvCxnSpPr/>
          <p:nvPr>
            <p:custDataLst>
              <p:tags r:id="rId26"/>
            </p:custDataLst>
          </p:nvPr>
        </p:nvCxnSpPr>
        <p:spPr>
          <a:xfrm>
            <a:off x="5178439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9" name="OTLSHAPE_TB_00000000000000000000000000000000_Separator8"/>
          <p:cNvCxnSpPr/>
          <p:nvPr>
            <p:custDataLst>
              <p:tags r:id="rId27"/>
            </p:custDataLst>
          </p:nvPr>
        </p:nvCxnSpPr>
        <p:spPr>
          <a:xfrm>
            <a:off x="5784878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1" name="OTLSHAPE_TB_00000000000000000000000000000000_Separator9"/>
          <p:cNvCxnSpPr/>
          <p:nvPr>
            <p:custDataLst>
              <p:tags r:id="rId28"/>
            </p:custDataLst>
          </p:nvPr>
        </p:nvCxnSpPr>
        <p:spPr>
          <a:xfrm>
            <a:off x="6391317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3" name="OTLSHAPE_TB_00000000000000000000000000000000_Separator10"/>
          <p:cNvCxnSpPr/>
          <p:nvPr>
            <p:custDataLst>
              <p:tags r:id="rId29"/>
            </p:custDataLst>
          </p:nvPr>
        </p:nvCxnSpPr>
        <p:spPr>
          <a:xfrm>
            <a:off x="6997757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5" name="OTLSHAPE_TB_00000000000000000000000000000000_Separator11"/>
          <p:cNvCxnSpPr/>
          <p:nvPr>
            <p:custDataLst>
              <p:tags r:id="rId30"/>
            </p:custDataLst>
          </p:nvPr>
        </p:nvCxnSpPr>
        <p:spPr>
          <a:xfrm>
            <a:off x="7604196" y="2232025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7" name="OTLSHAPE_T_70e0cc7d56574ae59ae9e599ec066b3f_Shape"/>
          <p:cNvSpPr/>
          <p:nvPr>
            <p:custDataLst>
              <p:tags r:id="rId31"/>
            </p:custDataLst>
          </p:nvPr>
        </p:nvSpPr>
        <p:spPr>
          <a:xfrm>
            <a:off x="933365" y="2851362"/>
            <a:ext cx="7289800" cy="952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05" name="OTLSHAPE_T_d1d574360b6d4610b8ce9e3e403e9d49_Shape"/>
          <p:cNvSpPr/>
          <p:nvPr>
            <p:custDataLst>
              <p:tags r:id="rId32"/>
            </p:custDataLst>
          </p:nvPr>
        </p:nvSpPr>
        <p:spPr>
          <a:xfrm>
            <a:off x="933365" y="3073612"/>
            <a:ext cx="13462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13" name="OTLSHAPE_T_2ab29c8d84bb480c8c02112cfae3a760_Shape"/>
          <p:cNvSpPr/>
          <p:nvPr>
            <p:custDataLst>
              <p:tags r:id="rId33"/>
            </p:custDataLst>
          </p:nvPr>
        </p:nvSpPr>
        <p:spPr>
          <a:xfrm>
            <a:off x="2274882" y="3073612"/>
            <a:ext cx="33147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21" name="OTLSHAPE_T_df673e02932245a8bd28003662732560_Shape"/>
          <p:cNvSpPr/>
          <p:nvPr>
            <p:custDataLst>
              <p:tags r:id="rId34"/>
            </p:custDataLst>
          </p:nvPr>
        </p:nvSpPr>
        <p:spPr>
          <a:xfrm>
            <a:off x="5582732" y="3073612"/>
            <a:ext cx="26289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31" name="OTLSHAPE_T_fece01af415545c1bb18e8f31890c302_Shape"/>
          <p:cNvSpPr/>
          <p:nvPr>
            <p:custDataLst>
              <p:tags r:id="rId35"/>
            </p:custDataLst>
          </p:nvPr>
        </p:nvSpPr>
        <p:spPr>
          <a:xfrm>
            <a:off x="933365" y="3658235"/>
            <a:ext cx="7289800" cy="952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39" name="OTLSHAPE_T_2dff7f8a615645e7ae31a7dab3b1722a_Shape"/>
          <p:cNvSpPr/>
          <p:nvPr>
            <p:custDataLst>
              <p:tags r:id="rId36"/>
            </p:custDataLst>
          </p:nvPr>
        </p:nvSpPr>
        <p:spPr>
          <a:xfrm>
            <a:off x="933365" y="3880485"/>
            <a:ext cx="16637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47" name="OTLSHAPE_T_916dce10cead40e1bf40aca81ed8df14_Shape"/>
          <p:cNvSpPr/>
          <p:nvPr>
            <p:custDataLst>
              <p:tags r:id="rId37"/>
            </p:custDataLst>
          </p:nvPr>
        </p:nvSpPr>
        <p:spPr>
          <a:xfrm>
            <a:off x="2587290" y="3880485"/>
            <a:ext cx="36068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55" name="OTLSHAPE_T_7f0cd6b2eb864042a27fbcf8186ab14a_Shape"/>
          <p:cNvSpPr/>
          <p:nvPr>
            <p:custDataLst>
              <p:tags r:id="rId38"/>
            </p:custDataLst>
          </p:nvPr>
        </p:nvSpPr>
        <p:spPr>
          <a:xfrm>
            <a:off x="6189171" y="3880485"/>
            <a:ext cx="13462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63" name="OTLSHAPE_T_c09212f1d12c45ccbc3c8e530031141b_Shape"/>
          <p:cNvSpPr/>
          <p:nvPr>
            <p:custDataLst>
              <p:tags r:id="rId39"/>
            </p:custDataLst>
          </p:nvPr>
        </p:nvSpPr>
        <p:spPr>
          <a:xfrm>
            <a:off x="7530688" y="3880485"/>
            <a:ext cx="6858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71" name="OTLSHAPE_T_a10c0fd0935641adbbfc8f8e0ed78896_Shape"/>
          <p:cNvSpPr/>
          <p:nvPr>
            <p:custDataLst>
              <p:tags r:id="rId40"/>
            </p:custDataLst>
          </p:nvPr>
        </p:nvSpPr>
        <p:spPr>
          <a:xfrm>
            <a:off x="933365" y="4465108"/>
            <a:ext cx="7289800" cy="952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8" name="OTLSHAPE_T_70aa0b1744f84eb9ae33cefa25168a02_Shape"/>
          <p:cNvSpPr/>
          <p:nvPr>
            <p:custDataLst>
              <p:tags r:id="rId41"/>
            </p:custDataLst>
          </p:nvPr>
        </p:nvSpPr>
        <p:spPr>
          <a:xfrm>
            <a:off x="933365" y="4687358"/>
            <a:ext cx="13081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6" name="OTLSHAPE_T_17c4885deb8242be9ca95a6372d76374_Shape"/>
          <p:cNvSpPr/>
          <p:nvPr>
            <p:custDataLst>
              <p:tags r:id="rId42"/>
            </p:custDataLst>
          </p:nvPr>
        </p:nvSpPr>
        <p:spPr>
          <a:xfrm>
            <a:off x="2238128" y="4687358"/>
            <a:ext cx="9779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OTLSHAPE_T_c463550f6bf34dcaa69103ca7636a947_Shape"/>
          <p:cNvSpPr/>
          <p:nvPr>
            <p:custDataLst>
              <p:tags r:id="rId43"/>
            </p:custDataLst>
          </p:nvPr>
        </p:nvSpPr>
        <p:spPr>
          <a:xfrm>
            <a:off x="3212106" y="4687358"/>
            <a:ext cx="13716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2" name="OTLSHAPE_T_2d74562f6acd45dc87a217ff3679cf08_Shape"/>
          <p:cNvSpPr/>
          <p:nvPr>
            <p:custDataLst>
              <p:tags r:id="rId44"/>
            </p:custDataLst>
          </p:nvPr>
        </p:nvSpPr>
        <p:spPr>
          <a:xfrm>
            <a:off x="4572000" y="4687358"/>
            <a:ext cx="3644900" cy="2095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98" name="OTLSHAPE_T_70e0cc7d56574ae59ae9e599ec066b3f_ShapePercentage" hidden="1"/>
          <p:cNvSpPr/>
          <p:nvPr>
            <p:custDataLst>
              <p:tags r:id="rId45"/>
            </p:custDataLst>
          </p:nvPr>
        </p:nvSpPr>
        <p:spPr>
          <a:xfrm>
            <a:off x="933365" y="2851362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06" name="OTLSHAPE_T_d1d574360b6d4610b8ce9e3e403e9d49_ShapePercentage"/>
          <p:cNvSpPr/>
          <p:nvPr>
            <p:custDataLst>
              <p:tags r:id="rId46"/>
            </p:custDataLst>
          </p:nvPr>
        </p:nvSpPr>
        <p:spPr>
          <a:xfrm>
            <a:off x="933365" y="3073612"/>
            <a:ext cx="12192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14" name="OTLSHAPE_T_2ab29c8d84bb480c8c02112cfae3a760_ShapePercentage"/>
          <p:cNvSpPr/>
          <p:nvPr>
            <p:custDataLst>
              <p:tags r:id="rId47"/>
            </p:custDataLst>
          </p:nvPr>
        </p:nvSpPr>
        <p:spPr>
          <a:xfrm>
            <a:off x="2274882" y="3073612"/>
            <a:ext cx="6731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22" name="OTLSHAPE_T_df673e02932245a8bd28003662732560_ShapePercentage"/>
          <p:cNvSpPr/>
          <p:nvPr>
            <p:custDataLst>
              <p:tags r:id="rId48"/>
            </p:custDataLst>
          </p:nvPr>
        </p:nvSpPr>
        <p:spPr>
          <a:xfrm>
            <a:off x="5582732" y="3073612"/>
            <a:ext cx="19304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32" name="OTLSHAPE_T_fece01af415545c1bb18e8f31890c302_ShapePercentage" hidden="1"/>
          <p:cNvSpPr/>
          <p:nvPr>
            <p:custDataLst>
              <p:tags r:id="rId49"/>
            </p:custDataLst>
          </p:nvPr>
        </p:nvSpPr>
        <p:spPr>
          <a:xfrm>
            <a:off x="933365" y="365823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40" name="OTLSHAPE_T_2dff7f8a615645e7ae31a7dab3b1722a_ShapePercentage"/>
          <p:cNvSpPr/>
          <p:nvPr>
            <p:custDataLst>
              <p:tags r:id="rId50"/>
            </p:custDataLst>
          </p:nvPr>
        </p:nvSpPr>
        <p:spPr>
          <a:xfrm>
            <a:off x="933365" y="3880485"/>
            <a:ext cx="11684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48" name="OTLSHAPE_T_916dce10cead40e1bf40aca81ed8df14_ShapePercentage"/>
          <p:cNvSpPr/>
          <p:nvPr>
            <p:custDataLst>
              <p:tags r:id="rId51"/>
            </p:custDataLst>
          </p:nvPr>
        </p:nvSpPr>
        <p:spPr>
          <a:xfrm>
            <a:off x="2587290" y="3880485"/>
            <a:ext cx="18034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56" name="OTLSHAPE_T_7f0cd6b2eb864042a27fbcf8186ab14a_ShapePercentage"/>
          <p:cNvSpPr/>
          <p:nvPr>
            <p:custDataLst>
              <p:tags r:id="rId52"/>
            </p:custDataLst>
          </p:nvPr>
        </p:nvSpPr>
        <p:spPr>
          <a:xfrm>
            <a:off x="6189171" y="3880485"/>
            <a:ext cx="2032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64" name="OTLSHAPE_T_c09212f1d12c45ccbc3c8e530031141b_ShapePercentage"/>
          <p:cNvSpPr/>
          <p:nvPr>
            <p:custDataLst>
              <p:tags r:id="rId53"/>
            </p:custDataLst>
          </p:nvPr>
        </p:nvSpPr>
        <p:spPr>
          <a:xfrm>
            <a:off x="7530688" y="3880485"/>
            <a:ext cx="5461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0" name="OTLSHAPE_T_a10c0fd0935641adbbfc8f8e0ed78896_ShapePercentage" hidden="1"/>
          <p:cNvSpPr/>
          <p:nvPr>
            <p:custDataLst>
              <p:tags r:id="rId54"/>
            </p:custDataLst>
          </p:nvPr>
        </p:nvSpPr>
        <p:spPr>
          <a:xfrm>
            <a:off x="933365" y="446510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9" name="OTLSHAPE_T_70aa0b1744f84eb9ae33cefa25168a02_ShapePercentage"/>
          <p:cNvSpPr/>
          <p:nvPr>
            <p:custDataLst>
              <p:tags r:id="rId55"/>
            </p:custDataLst>
          </p:nvPr>
        </p:nvSpPr>
        <p:spPr>
          <a:xfrm>
            <a:off x="933365" y="4687358"/>
            <a:ext cx="5969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7" name="OTLSHAPE_T_17c4885deb8242be9ca95a6372d76374_ShapePercentage"/>
          <p:cNvSpPr/>
          <p:nvPr>
            <p:custDataLst>
              <p:tags r:id="rId56"/>
            </p:custDataLst>
          </p:nvPr>
        </p:nvSpPr>
        <p:spPr>
          <a:xfrm>
            <a:off x="2238128" y="4687358"/>
            <a:ext cx="2032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5" name="OTLSHAPE_T_c463550f6bf34dcaa69103ca7636a947_ShapePercentage"/>
          <p:cNvSpPr/>
          <p:nvPr>
            <p:custDataLst>
              <p:tags r:id="rId57"/>
            </p:custDataLst>
          </p:nvPr>
        </p:nvSpPr>
        <p:spPr>
          <a:xfrm>
            <a:off x="3212106" y="4687358"/>
            <a:ext cx="8255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3" name="OTLSHAPE_T_2d74562f6acd45dc87a217ff3679cf08_ShapePercentage"/>
          <p:cNvSpPr/>
          <p:nvPr>
            <p:custDataLst>
              <p:tags r:id="rId58"/>
            </p:custDataLst>
          </p:nvPr>
        </p:nvSpPr>
        <p:spPr>
          <a:xfrm>
            <a:off x="4572000" y="4687358"/>
            <a:ext cx="3352800" cy="20955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99" name="OTLSHAPE_T_70e0cc7d56574ae59ae9e599ec066b3f_Duration" hidden="1"/>
          <p:cNvSpPr txBox="1"/>
          <p:nvPr>
            <p:custDataLst>
              <p:tags r:id="rId59"/>
            </p:custDataLst>
          </p:nvPr>
        </p:nvSpPr>
        <p:spPr>
          <a:xfrm>
            <a:off x="0" y="2993856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282 days</a:t>
            </a:r>
          </a:p>
        </p:txBody>
      </p:sp>
      <p:sp>
        <p:nvSpPr>
          <p:cNvPr id="8100" name="OTLSHAPE_T_70e0cc7d56574ae59ae9e599ec066b3f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31488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101" name="OTLSHAPE_T_70e0cc7d56574ae59ae9e599ec066b3f_JoinedDate" hidden="1"/>
          <p:cNvSpPr txBox="1"/>
          <p:nvPr>
            <p:custDataLst>
              <p:tags r:id="rId61"/>
            </p:custDataLst>
          </p:nvPr>
        </p:nvSpPr>
        <p:spPr>
          <a:xfrm>
            <a:off x="0" y="3148880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31</a:t>
            </a:r>
          </a:p>
        </p:txBody>
      </p:sp>
      <p:sp>
        <p:nvSpPr>
          <p:cNvPr id="8102" name="OTLSHAPE_T_70e0cc7d56574ae59ae9e599ec066b3f_StartDate" hidden="1"/>
          <p:cNvSpPr txBox="1"/>
          <p:nvPr>
            <p:custDataLst>
              <p:tags r:id="rId62"/>
            </p:custDataLst>
          </p:nvPr>
        </p:nvSpPr>
        <p:spPr>
          <a:xfrm>
            <a:off x="0" y="330390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03" name="OTLSHAPE_T_70e0cc7d56574ae59ae9e599ec066b3f_EndDate" hidden="1"/>
          <p:cNvSpPr txBox="1"/>
          <p:nvPr>
            <p:custDataLst>
              <p:tags r:id="rId63"/>
            </p:custDataLst>
          </p:nvPr>
        </p:nvSpPr>
        <p:spPr>
          <a:xfrm>
            <a:off x="0" y="330390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04" name="OTLSHAPE_T_70e0cc7d56574ae59ae9e599ec066b3f_Title"/>
          <p:cNvSpPr txBox="1"/>
          <p:nvPr>
            <p:custDataLst>
              <p:tags r:id="rId64"/>
            </p:custDataLst>
          </p:nvPr>
        </p:nvSpPr>
        <p:spPr>
          <a:xfrm>
            <a:off x="933365" y="2727325"/>
            <a:ext cx="1066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dk1"/>
                </a:solidFill>
                <a:latin typeface="Calibri" panose="020F0502020204030204" pitchFamily="34" charset="0"/>
              </a:rPr>
              <a:t>Strategy Budget: $13,000</a:t>
            </a:r>
          </a:p>
        </p:txBody>
      </p:sp>
      <p:sp>
        <p:nvSpPr>
          <p:cNvPr id="8107" name="OTLSHAPE_T_d1d574360b6d4610b8ce9e3e403e9d49_Duration" hidden="1"/>
          <p:cNvSpPr txBox="1"/>
          <p:nvPr>
            <p:custDataLst>
              <p:tags r:id="rId65"/>
            </p:custDataLst>
          </p:nvPr>
        </p:nvSpPr>
        <p:spPr>
          <a:xfrm>
            <a:off x="0" y="334014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51 days</a:t>
            </a:r>
          </a:p>
        </p:txBody>
      </p:sp>
      <p:sp>
        <p:nvSpPr>
          <p:cNvPr id="8108" name="OTLSHAPE_T_d1d574360b6d4610b8ce9e3e403e9d49_JoinedDate" hidden="1"/>
          <p:cNvSpPr txBox="1"/>
          <p:nvPr>
            <p:custDataLst>
              <p:tags r:id="rId66"/>
            </p:custDataLst>
          </p:nvPr>
        </p:nvSpPr>
        <p:spPr>
          <a:xfrm>
            <a:off x="0" y="3495167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Jul 12</a:t>
            </a:r>
          </a:p>
        </p:txBody>
      </p:sp>
      <p:sp>
        <p:nvSpPr>
          <p:cNvPr id="8109" name="OTLSHAPE_T_d1d574360b6d4610b8ce9e3e403e9d49_StartDate" hidden="1"/>
          <p:cNvSpPr txBox="1"/>
          <p:nvPr>
            <p:custDataLst>
              <p:tags r:id="rId67"/>
            </p:custDataLst>
          </p:nvPr>
        </p:nvSpPr>
        <p:spPr>
          <a:xfrm>
            <a:off x="0" y="365019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10" name="OTLSHAPE_T_d1d574360b6d4610b8ce9e3e403e9d49_EndDate" hidden="1"/>
          <p:cNvSpPr txBox="1"/>
          <p:nvPr>
            <p:custDataLst>
              <p:tags r:id="rId68"/>
            </p:custDataLst>
          </p:nvPr>
        </p:nvSpPr>
        <p:spPr>
          <a:xfrm>
            <a:off x="0" y="365019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11" name="OTLSHAPE_T_d1d574360b6d4610b8ce9e3e403e9d49_Title"/>
          <p:cNvSpPr txBox="1"/>
          <p:nvPr>
            <p:custDataLst>
              <p:tags r:id="rId69"/>
            </p:custDataLst>
          </p:nvPr>
        </p:nvSpPr>
        <p:spPr>
          <a:xfrm>
            <a:off x="933365" y="3283162"/>
            <a:ext cx="685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rgbClr val="B20E12"/>
                </a:solidFill>
                <a:latin typeface="Calibri" panose="020F0502020204030204" pitchFamily="34" charset="0"/>
              </a:rPr>
              <a:t>Strategy: $4,500</a:t>
            </a:r>
          </a:p>
        </p:txBody>
      </p:sp>
      <p:sp>
        <p:nvSpPr>
          <p:cNvPr id="8112" name="OTLSHAPE_T_d1d574360b6d4610b8ce9e3e403e9d49_TextPercentage"/>
          <p:cNvSpPr txBox="1"/>
          <p:nvPr>
            <p:custDataLst>
              <p:tags r:id="rId70"/>
            </p:custDataLst>
          </p:nvPr>
        </p:nvSpPr>
        <p:spPr>
          <a:xfrm>
            <a:off x="1987091" y="3124136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8115" name="OTLSHAPE_T_2ab29c8d84bb480c8c02112cfae3a760_Duration" hidden="1"/>
          <p:cNvSpPr txBox="1"/>
          <p:nvPr>
            <p:custDataLst>
              <p:tags r:id="rId71"/>
            </p:custDataLst>
          </p:nvPr>
        </p:nvSpPr>
        <p:spPr>
          <a:xfrm>
            <a:off x="0" y="3340142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129 days</a:t>
            </a:r>
          </a:p>
        </p:txBody>
      </p:sp>
      <p:sp>
        <p:nvSpPr>
          <p:cNvPr id="8116" name="OTLSHAPE_T_2ab29c8d84bb480c8c02112cfae3a760_JoinedDate" hidden="1"/>
          <p:cNvSpPr txBox="1"/>
          <p:nvPr>
            <p:custDataLst>
              <p:tags r:id="rId72"/>
            </p:custDataLst>
          </p:nvPr>
        </p:nvSpPr>
        <p:spPr>
          <a:xfrm>
            <a:off x="0" y="3495167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13 - Jan 8</a:t>
            </a:r>
          </a:p>
        </p:txBody>
      </p:sp>
      <p:sp>
        <p:nvSpPr>
          <p:cNvPr id="8117" name="OTLSHAPE_T_2ab29c8d84bb480c8c02112cfae3a760_StartDate" hidden="1"/>
          <p:cNvSpPr txBox="1"/>
          <p:nvPr>
            <p:custDataLst>
              <p:tags r:id="rId73"/>
            </p:custDataLst>
          </p:nvPr>
        </p:nvSpPr>
        <p:spPr>
          <a:xfrm>
            <a:off x="0" y="365019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18" name="OTLSHAPE_T_2ab29c8d84bb480c8c02112cfae3a760_EndDate" hidden="1"/>
          <p:cNvSpPr txBox="1"/>
          <p:nvPr>
            <p:custDataLst>
              <p:tags r:id="rId74"/>
            </p:custDataLst>
          </p:nvPr>
        </p:nvSpPr>
        <p:spPr>
          <a:xfrm>
            <a:off x="0" y="365019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19" name="OTLSHAPE_T_2ab29c8d84bb480c8c02112cfae3a760_Title"/>
          <p:cNvSpPr txBox="1"/>
          <p:nvPr>
            <p:custDataLst>
              <p:tags r:id="rId75"/>
            </p:custDataLst>
          </p:nvPr>
        </p:nvSpPr>
        <p:spPr>
          <a:xfrm>
            <a:off x="2274882" y="3283162"/>
            <a:ext cx="914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accent6"/>
                </a:solidFill>
                <a:latin typeface="Calibri" panose="020F0502020204030204" pitchFamily="34" charset="0"/>
              </a:rPr>
              <a:t>Methodology: $2,500</a:t>
            </a:r>
          </a:p>
        </p:txBody>
      </p:sp>
      <p:sp>
        <p:nvSpPr>
          <p:cNvPr id="8120" name="OTLSHAPE_T_2ab29c8d84bb480c8c02112cfae3a760_TextPercentage"/>
          <p:cNvSpPr txBox="1"/>
          <p:nvPr>
            <p:custDataLst>
              <p:tags r:id="rId76"/>
            </p:custDataLst>
          </p:nvPr>
        </p:nvSpPr>
        <p:spPr>
          <a:xfrm>
            <a:off x="2782822" y="3124136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8123" name="OTLSHAPE_T_df673e02932245a8bd28003662732560_Duration" hidden="1"/>
          <p:cNvSpPr txBox="1"/>
          <p:nvPr>
            <p:custDataLst>
              <p:tags r:id="rId77"/>
            </p:custDataLst>
          </p:nvPr>
        </p:nvSpPr>
        <p:spPr>
          <a:xfrm>
            <a:off x="0" y="3340142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102 days</a:t>
            </a:r>
          </a:p>
        </p:txBody>
      </p:sp>
      <p:sp>
        <p:nvSpPr>
          <p:cNvPr id="8124" name="OTLSHAPE_T_df673e02932245a8bd28003662732560_JoinedDate" hidden="1"/>
          <p:cNvSpPr txBox="1"/>
          <p:nvPr>
            <p:custDataLst>
              <p:tags r:id="rId78"/>
            </p:custDataLst>
          </p:nvPr>
        </p:nvSpPr>
        <p:spPr>
          <a:xfrm>
            <a:off x="0" y="3495167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9 - May 31</a:t>
            </a:r>
          </a:p>
        </p:txBody>
      </p:sp>
      <p:sp>
        <p:nvSpPr>
          <p:cNvPr id="8125" name="OTLSHAPE_T_df673e02932245a8bd28003662732560_StartDate" hidden="1"/>
          <p:cNvSpPr txBox="1"/>
          <p:nvPr>
            <p:custDataLst>
              <p:tags r:id="rId79"/>
            </p:custDataLst>
          </p:nvPr>
        </p:nvSpPr>
        <p:spPr>
          <a:xfrm>
            <a:off x="0" y="365019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26" name="OTLSHAPE_T_df673e02932245a8bd28003662732560_EndDate" hidden="1"/>
          <p:cNvSpPr txBox="1"/>
          <p:nvPr>
            <p:custDataLst>
              <p:tags r:id="rId80"/>
            </p:custDataLst>
          </p:nvPr>
        </p:nvSpPr>
        <p:spPr>
          <a:xfrm>
            <a:off x="0" y="365019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27" name="OTLSHAPE_T_df673e02932245a8bd28003662732560_Title"/>
          <p:cNvSpPr txBox="1"/>
          <p:nvPr>
            <p:custDataLst>
              <p:tags r:id="rId81"/>
            </p:custDataLst>
          </p:nvPr>
        </p:nvSpPr>
        <p:spPr>
          <a:xfrm>
            <a:off x="5582732" y="3283162"/>
            <a:ext cx="762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 spc="-4">
                <a:solidFill>
                  <a:schemeClr val="accent2"/>
                </a:solidFill>
                <a:latin typeface="Calibri" panose="020F0502020204030204" pitchFamily="34" charset="0"/>
              </a:rPr>
              <a:t>Validation: $6,000</a:t>
            </a:r>
          </a:p>
        </p:txBody>
      </p:sp>
      <p:sp>
        <p:nvSpPr>
          <p:cNvPr id="7830" name="OTLSHAPE_T_df673e02932245a8bd28003662732560_TextPercentage"/>
          <p:cNvSpPr txBox="1"/>
          <p:nvPr>
            <p:custDataLst>
              <p:tags r:id="rId82"/>
            </p:custDataLst>
          </p:nvPr>
        </p:nvSpPr>
        <p:spPr>
          <a:xfrm>
            <a:off x="7347464" y="3124136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73%</a:t>
            </a:r>
          </a:p>
        </p:txBody>
      </p:sp>
      <p:sp>
        <p:nvSpPr>
          <p:cNvPr id="7833" name="OTLSHAPE_T_fece01af415545c1bb18e8f31890c302_Duration" hidden="1"/>
          <p:cNvSpPr txBox="1"/>
          <p:nvPr>
            <p:custDataLst>
              <p:tags r:id="rId83"/>
            </p:custDataLst>
          </p:nvPr>
        </p:nvSpPr>
        <p:spPr>
          <a:xfrm>
            <a:off x="0" y="380072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282 days</a:t>
            </a:r>
          </a:p>
        </p:txBody>
      </p:sp>
      <p:sp>
        <p:nvSpPr>
          <p:cNvPr id="7834" name="OTLSHAPE_T_fece01af415545c1bb18e8f31890c302_TextPercentage" hidden="1"/>
          <p:cNvSpPr txBox="1"/>
          <p:nvPr>
            <p:custDataLst>
              <p:tags r:id="rId84"/>
            </p:custDataLst>
          </p:nvPr>
        </p:nvSpPr>
        <p:spPr>
          <a:xfrm>
            <a:off x="0" y="3955754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7835" name="OTLSHAPE_T_fece01af415545c1bb18e8f31890c302_JoinedDate" hidden="1"/>
          <p:cNvSpPr txBox="1"/>
          <p:nvPr>
            <p:custDataLst>
              <p:tags r:id="rId85"/>
            </p:custDataLst>
          </p:nvPr>
        </p:nvSpPr>
        <p:spPr>
          <a:xfrm>
            <a:off x="0" y="4110778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31</a:t>
            </a:r>
          </a:p>
        </p:txBody>
      </p:sp>
      <p:sp>
        <p:nvSpPr>
          <p:cNvPr id="7836" name="OTLSHAPE_T_fece01af415545c1bb18e8f31890c302_StartDate" hidden="1"/>
          <p:cNvSpPr txBox="1"/>
          <p:nvPr>
            <p:custDataLst>
              <p:tags r:id="rId86"/>
            </p:custDataLst>
          </p:nvPr>
        </p:nvSpPr>
        <p:spPr>
          <a:xfrm>
            <a:off x="0" y="426580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37" name="OTLSHAPE_T_fece01af415545c1bb18e8f31890c302_EndDate" hidden="1"/>
          <p:cNvSpPr txBox="1"/>
          <p:nvPr>
            <p:custDataLst>
              <p:tags r:id="rId87"/>
            </p:custDataLst>
          </p:nvPr>
        </p:nvSpPr>
        <p:spPr>
          <a:xfrm>
            <a:off x="0" y="426580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38" name="OTLSHAPE_T_fece01af415545c1bb18e8f31890c302_Title"/>
          <p:cNvSpPr txBox="1"/>
          <p:nvPr>
            <p:custDataLst>
              <p:tags r:id="rId88"/>
            </p:custDataLst>
          </p:nvPr>
        </p:nvSpPr>
        <p:spPr>
          <a:xfrm>
            <a:off x="933365" y="3534198"/>
            <a:ext cx="1130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dk1"/>
                </a:solidFill>
                <a:latin typeface="Calibri" panose="020F0502020204030204" pitchFamily="34" charset="0"/>
              </a:rPr>
              <a:t>Execution Budget: $35,500</a:t>
            </a:r>
          </a:p>
        </p:txBody>
      </p:sp>
      <p:sp>
        <p:nvSpPr>
          <p:cNvPr id="7841" name="OTLSHAPE_T_2dff7f8a615645e7ae31a7dab3b1722a_Duration" hidden="1"/>
          <p:cNvSpPr txBox="1"/>
          <p:nvPr>
            <p:custDataLst>
              <p:tags r:id="rId89"/>
            </p:custDataLst>
          </p:nvPr>
        </p:nvSpPr>
        <p:spPr>
          <a:xfrm>
            <a:off x="0" y="41470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64 days</a:t>
            </a:r>
          </a:p>
        </p:txBody>
      </p:sp>
      <p:sp>
        <p:nvSpPr>
          <p:cNvPr id="7842" name="OTLSHAPE_T_2dff7f8a615645e7ae31a7dab3b1722a_JoinedDate" hidden="1"/>
          <p:cNvSpPr txBox="1"/>
          <p:nvPr>
            <p:custDataLst>
              <p:tags r:id="rId90"/>
            </p:custDataLst>
          </p:nvPr>
        </p:nvSpPr>
        <p:spPr>
          <a:xfrm>
            <a:off x="0" y="4302041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Jul 29</a:t>
            </a:r>
          </a:p>
        </p:txBody>
      </p:sp>
      <p:sp>
        <p:nvSpPr>
          <p:cNvPr id="7843" name="OTLSHAPE_T_2dff7f8a615645e7ae31a7dab3b1722a_StartDate" hidden="1"/>
          <p:cNvSpPr txBox="1"/>
          <p:nvPr>
            <p:custDataLst>
              <p:tags r:id="rId91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44" name="OTLSHAPE_T_2dff7f8a615645e7ae31a7dab3b1722a_EndDate" hidden="1"/>
          <p:cNvSpPr txBox="1"/>
          <p:nvPr>
            <p:custDataLst>
              <p:tags r:id="rId92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45" name="OTLSHAPE_T_2dff7f8a615645e7ae31a7dab3b1722a_Title"/>
          <p:cNvSpPr txBox="1"/>
          <p:nvPr>
            <p:custDataLst>
              <p:tags r:id="rId93"/>
            </p:custDataLst>
          </p:nvPr>
        </p:nvSpPr>
        <p:spPr>
          <a:xfrm>
            <a:off x="933365" y="4090035"/>
            <a:ext cx="1041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accent2"/>
                </a:solidFill>
                <a:latin typeface="Calibri" panose="020F0502020204030204" pitchFamily="34" charset="0"/>
              </a:rPr>
              <a:t>Documentation: $11,000</a:t>
            </a:r>
          </a:p>
        </p:txBody>
      </p:sp>
      <p:sp>
        <p:nvSpPr>
          <p:cNvPr id="7846" name="OTLSHAPE_T_2dff7f8a615645e7ae31a7dab3b1722a_TextPercentage"/>
          <p:cNvSpPr txBox="1"/>
          <p:nvPr>
            <p:custDataLst>
              <p:tags r:id="rId94"/>
            </p:custDataLst>
          </p:nvPr>
        </p:nvSpPr>
        <p:spPr>
          <a:xfrm>
            <a:off x="1937476" y="3931010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7849" name="OTLSHAPE_T_916dce10cead40e1bf40aca81ed8df14_Duration" hidden="1"/>
          <p:cNvSpPr txBox="1"/>
          <p:nvPr>
            <p:custDataLst>
              <p:tags r:id="rId95"/>
            </p:custDataLst>
          </p:nvPr>
        </p:nvSpPr>
        <p:spPr>
          <a:xfrm>
            <a:off x="0" y="414701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140 days</a:t>
            </a:r>
          </a:p>
        </p:txBody>
      </p:sp>
      <p:sp>
        <p:nvSpPr>
          <p:cNvPr id="7850" name="OTLSHAPE_T_916dce10cead40e1bf40aca81ed8df14_JoinedDate" hidden="1"/>
          <p:cNvSpPr txBox="1"/>
          <p:nvPr>
            <p:custDataLst>
              <p:tags r:id="rId96"/>
            </p:custDataLst>
          </p:nvPr>
        </p:nvSpPr>
        <p:spPr>
          <a:xfrm>
            <a:off x="0" y="4302041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30 - Feb 10</a:t>
            </a:r>
          </a:p>
        </p:txBody>
      </p:sp>
      <p:sp>
        <p:nvSpPr>
          <p:cNvPr id="7851" name="OTLSHAPE_T_916dce10cead40e1bf40aca81ed8df14_StartDate" hidden="1"/>
          <p:cNvSpPr txBox="1"/>
          <p:nvPr>
            <p:custDataLst>
              <p:tags r:id="rId97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52" name="OTLSHAPE_T_916dce10cead40e1bf40aca81ed8df14_EndDate" hidden="1"/>
          <p:cNvSpPr txBox="1"/>
          <p:nvPr>
            <p:custDataLst>
              <p:tags r:id="rId98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53" name="OTLSHAPE_T_916dce10cead40e1bf40aca81ed8df14_Title"/>
          <p:cNvSpPr txBox="1"/>
          <p:nvPr>
            <p:custDataLst>
              <p:tags r:id="rId99"/>
            </p:custDataLst>
          </p:nvPr>
        </p:nvSpPr>
        <p:spPr>
          <a:xfrm>
            <a:off x="2587290" y="4090035"/>
            <a:ext cx="596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accent6"/>
                </a:solidFill>
                <a:latin typeface="Calibri" panose="020F0502020204030204" pitchFamily="34" charset="0"/>
              </a:rPr>
              <a:t>Apps: $16,500</a:t>
            </a:r>
          </a:p>
        </p:txBody>
      </p:sp>
      <p:sp>
        <p:nvSpPr>
          <p:cNvPr id="7854" name="OTLSHAPE_T_916dce10cead40e1bf40aca81ed8df14_TextPercentage"/>
          <p:cNvSpPr txBox="1"/>
          <p:nvPr>
            <p:custDataLst>
              <p:tags r:id="rId100"/>
            </p:custDataLst>
          </p:nvPr>
        </p:nvSpPr>
        <p:spPr>
          <a:xfrm>
            <a:off x="4234597" y="3931010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7857" name="OTLSHAPE_T_7f0cd6b2eb864042a27fbcf8186ab14a_Duration" hidden="1"/>
          <p:cNvSpPr txBox="1"/>
          <p:nvPr>
            <p:custDataLst>
              <p:tags r:id="rId101"/>
            </p:custDataLst>
          </p:nvPr>
        </p:nvSpPr>
        <p:spPr>
          <a:xfrm>
            <a:off x="0" y="41470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51 days</a:t>
            </a:r>
          </a:p>
        </p:txBody>
      </p:sp>
      <p:sp>
        <p:nvSpPr>
          <p:cNvPr id="7858" name="OTLSHAPE_T_7f0cd6b2eb864042a27fbcf8186ab14a_JoinedDate" hidden="1"/>
          <p:cNvSpPr txBox="1"/>
          <p:nvPr>
            <p:custDataLst>
              <p:tags r:id="rId102"/>
            </p:custDataLst>
          </p:nvPr>
        </p:nvSpPr>
        <p:spPr>
          <a:xfrm>
            <a:off x="0" y="430204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11 - Apr 24</a:t>
            </a:r>
          </a:p>
        </p:txBody>
      </p:sp>
      <p:sp>
        <p:nvSpPr>
          <p:cNvPr id="7859" name="OTLSHAPE_T_7f0cd6b2eb864042a27fbcf8186ab14a_StartDate" hidden="1"/>
          <p:cNvSpPr txBox="1"/>
          <p:nvPr>
            <p:custDataLst>
              <p:tags r:id="rId103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60" name="OTLSHAPE_T_7f0cd6b2eb864042a27fbcf8186ab14a_EndDate" hidden="1"/>
          <p:cNvSpPr txBox="1"/>
          <p:nvPr>
            <p:custDataLst>
              <p:tags r:id="rId104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61" name="OTLSHAPE_T_7f0cd6b2eb864042a27fbcf8186ab14a_Title"/>
          <p:cNvSpPr txBox="1"/>
          <p:nvPr>
            <p:custDataLst>
              <p:tags r:id="rId105"/>
            </p:custDataLst>
          </p:nvPr>
        </p:nvSpPr>
        <p:spPr>
          <a:xfrm>
            <a:off x="6189171" y="4090035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 spc="-4">
                <a:solidFill>
                  <a:schemeClr val="accent6"/>
                </a:solidFill>
                <a:latin typeface="Calibri" panose="020F0502020204030204" pitchFamily="34" charset="0"/>
              </a:rPr>
              <a:t>Testing: $6,000</a:t>
            </a:r>
          </a:p>
        </p:txBody>
      </p:sp>
      <p:sp>
        <p:nvSpPr>
          <p:cNvPr id="7862" name="OTLSHAPE_T_7f0cd6b2eb864042a27fbcf8186ab14a_TextPercentage"/>
          <p:cNvSpPr txBox="1"/>
          <p:nvPr>
            <p:custDataLst>
              <p:tags r:id="rId106"/>
            </p:custDataLst>
          </p:nvPr>
        </p:nvSpPr>
        <p:spPr>
          <a:xfrm>
            <a:off x="6236769" y="3931010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15%</a:t>
            </a:r>
          </a:p>
        </p:txBody>
      </p:sp>
      <p:sp>
        <p:nvSpPr>
          <p:cNvPr id="7865" name="OTLSHAPE_T_c09212f1d12c45ccbc3c8e530031141b_Duration" hidden="1"/>
          <p:cNvSpPr txBox="1"/>
          <p:nvPr>
            <p:custDataLst>
              <p:tags r:id="rId107"/>
            </p:custDataLst>
          </p:nvPr>
        </p:nvSpPr>
        <p:spPr>
          <a:xfrm>
            <a:off x="0" y="41470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27 days</a:t>
            </a:r>
          </a:p>
        </p:txBody>
      </p:sp>
      <p:sp>
        <p:nvSpPr>
          <p:cNvPr id="7866" name="OTLSHAPE_T_c09212f1d12c45ccbc3c8e530031141b_JoinedDate" hidden="1"/>
          <p:cNvSpPr txBox="1"/>
          <p:nvPr>
            <p:custDataLst>
              <p:tags r:id="rId108"/>
            </p:custDataLst>
          </p:nvPr>
        </p:nvSpPr>
        <p:spPr>
          <a:xfrm>
            <a:off x="0" y="4302041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25 - May 31</a:t>
            </a:r>
          </a:p>
        </p:txBody>
      </p:sp>
      <p:sp>
        <p:nvSpPr>
          <p:cNvPr id="7867" name="OTLSHAPE_T_c09212f1d12c45ccbc3c8e530031141b_StartDate" hidden="1"/>
          <p:cNvSpPr txBox="1"/>
          <p:nvPr>
            <p:custDataLst>
              <p:tags r:id="rId109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68" name="OTLSHAPE_T_c09212f1d12c45ccbc3c8e530031141b_EndDate" hidden="1"/>
          <p:cNvSpPr txBox="1"/>
          <p:nvPr>
            <p:custDataLst>
              <p:tags r:id="rId110"/>
            </p:custDataLst>
          </p:nvPr>
        </p:nvSpPr>
        <p:spPr>
          <a:xfrm>
            <a:off x="0" y="445706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69" name="OTLSHAPE_T_c09212f1d12c45ccbc3c8e530031141b_Title"/>
          <p:cNvSpPr txBox="1"/>
          <p:nvPr>
            <p:custDataLst>
              <p:tags r:id="rId111"/>
            </p:custDataLst>
          </p:nvPr>
        </p:nvSpPr>
        <p:spPr>
          <a:xfrm>
            <a:off x="7530688" y="4090035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 spc="-2">
                <a:solidFill>
                  <a:schemeClr val="accent6"/>
                </a:solidFill>
                <a:latin typeface="Calibri" panose="020F0502020204030204" pitchFamily="34" charset="0"/>
              </a:rPr>
              <a:t>Training: $2,000</a:t>
            </a:r>
          </a:p>
        </p:txBody>
      </p:sp>
      <p:sp>
        <p:nvSpPr>
          <p:cNvPr id="7870" name="OTLSHAPE_T_c09212f1d12c45ccbc3c8e530031141b_TextPercentage"/>
          <p:cNvSpPr txBox="1"/>
          <p:nvPr>
            <p:custDataLst>
              <p:tags r:id="rId112"/>
            </p:custDataLst>
          </p:nvPr>
        </p:nvSpPr>
        <p:spPr>
          <a:xfrm>
            <a:off x="7921008" y="3931010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321" name="OTLSHAPE_T_a10c0fd0935641adbbfc8f8e0ed78896_Duration" hidden="1"/>
          <p:cNvSpPr txBox="1"/>
          <p:nvPr>
            <p:custDataLst>
              <p:tags r:id="rId113"/>
            </p:custDataLst>
          </p:nvPr>
        </p:nvSpPr>
        <p:spPr>
          <a:xfrm>
            <a:off x="0" y="4607602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282 days</a:t>
            </a:r>
          </a:p>
        </p:txBody>
      </p:sp>
      <p:sp>
        <p:nvSpPr>
          <p:cNvPr id="322" name="OTLSHAPE_T_a10c0fd0935641adbbfc8f8e0ed78896_TextPercentage" hidden="1"/>
          <p:cNvSpPr txBox="1"/>
          <p:nvPr>
            <p:custDataLst>
              <p:tags r:id="rId114"/>
            </p:custDataLst>
          </p:nvPr>
        </p:nvSpPr>
        <p:spPr>
          <a:xfrm>
            <a:off x="0" y="476262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23" name="OTLSHAPE_T_a10c0fd0935641adbbfc8f8e0ed78896_JoinedDate" hidden="1"/>
          <p:cNvSpPr txBox="1"/>
          <p:nvPr>
            <p:custDataLst>
              <p:tags r:id="rId115"/>
            </p:custDataLst>
          </p:nvPr>
        </p:nvSpPr>
        <p:spPr>
          <a:xfrm>
            <a:off x="0" y="4762627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31</a:t>
            </a:r>
          </a:p>
        </p:txBody>
      </p:sp>
      <p:sp>
        <p:nvSpPr>
          <p:cNvPr id="325" name="OTLSHAPE_T_a10c0fd0935641adbbfc8f8e0ed78896_StartDate" hidden="1"/>
          <p:cNvSpPr txBox="1"/>
          <p:nvPr>
            <p:custDataLst>
              <p:tags r:id="rId116"/>
            </p:custDataLst>
          </p:nvPr>
        </p:nvSpPr>
        <p:spPr>
          <a:xfrm>
            <a:off x="0" y="491765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6" name="OTLSHAPE_T_a10c0fd0935641adbbfc8f8e0ed78896_EndDate" hidden="1"/>
          <p:cNvSpPr txBox="1"/>
          <p:nvPr>
            <p:custDataLst>
              <p:tags r:id="rId117"/>
            </p:custDataLst>
          </p:nvPr>
        </p:nvSpPr>
        <p:spPr>
          <a:xfrm>
            <a:off x="0" y="491765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7" name="OTLSHAPE_T_a10c0fd0935641adbbfc8f8e0ed78896_Title"/>
          <p:cNvSpPr txBox="1"/>
          <p:nvPr>
            <p:custDataLst>
              <p:tags r:id="rId118"/>
            </p:custDataLst>
          </p:nvPr>
        </p:nvSpPr>
        <p:spPr>
          <a:xfrm>
            <a:off x="933365" y="4341072"/>
            <a:ext cx="1143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dk1"/>
                </a:solidFill>
                <a:latin typeface="Calibri" panose="020F0502020204030204" pitchFamily="34" charset="0"/>
              </a:rPr>
              <a:t>Monitoring Budget: $7,500</a:t>
            </a:r>
          </a:p>
        </p:txBody>
      </p:sp>
      <p:sp>
        <p:nvSpPr>
          <p:cNvPr id="330" name="OTLSHAPE_T_70aa0b1744f84eb9ae33cefa25168a02_Duration" hidden="1"/>
          <p:cNvSpPr txBox="1"/>
          <p:nvPr>
            <p:custDataLst>
              <p:tags r:id="rId119"/>
            </p:custDataLst>
          </p:nvPr>
        </p:nvSpPr>
        <p:spPr>
          <a:xfrm>
            <a:off x="0" y="495388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331" name="OTLSHAPE_T_70aa0b1744f84eb9ae33cefa25168a02_JoinedDate" hidden="1"/>
          <p:cNvSpPr txBox="1"/>
          <p:nvPr>
            <p:custDataLst>
              <p:tags r:id="rId120"/>
            </p:custDataLst>
          </p:nvPr>
        </p:nvSpPr>
        <p:spPr>
          <a:xfrm>
            <a:off x="0" y="510891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Jul 10</a:t>
            </a:r>
          </a:p>
        </p:txBody>
      </p:sp>
      <p:sp>
        <p:nvSpPr>
          <p:cNvPr id="332" name="OTLSHAPE_T_70aa0b1744f84eb9ae33cefa25168a02_StartDate" hidden="1"/>
          <p:cNvSpPr txBox="1"/>
          <p:nvPr>
            <p:custDataLst>
              <p:tags r:id="rId121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3" name="OTLSHAPE_T_70aa0b1744f84eb9ae33cefa25168a02_EndDate" hidden="1"/>
          <p:cNvSpPr txBox="1"/>
          <p:nvPr>
            <p:custDataLst>
              <p:tags r:id="rId122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4" name="OTLSHAPE_T_70aa0b1744f84eb9ae33cefa25168a02_Title"/>
          <p:cNvSpPr txBox="1"/>
          <p:nvPr>
            <p:custDataLst>
              <p:tags r:id="rId123"/>
            </p:custDataLst>
          </p:nvPr>
        </p:nvSpPr>
        <p:spPr>
          <a:xfrm>
            <a:off x="933365" y="4896908"/>
            <a:ext cx="863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accent6"/>
                </a:solidFill>
                <a:latin typeface="Calibri" panose="020F0502020204030204" pitchFamily="34" charset="0"/>
              </a:rPr>
              <a:t>Sustainment: $1,500</a:t>
            </a:r>
          </a:p>
        </p:txBody>
      </p:sp>
      <p:sp>
        <p:nvSpPr>
          <p:cNvPr id="335" name="OTLSHAPE_T_70aa0b1744f84eb9ae33cefa25168a02_TextPercentage"/>
          <p:cNvSpPr txBox="1"/>
          <p:nvPr>
            <p:custDataLst>
              <p:tags r:id="rId124"/>
            </p:custDataLst>
          </p:nvPr>
        </p:nvSpPr>
        <p:spPr>
          <a:xfrm>
            <a:off x="1366875" y="4737883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45%</a:t>
            </a:r>
          </a:p>
        </p:txBody>
      </p:sp>
      <p:sp>
        <p:nvSpPr>
          <p:cNvPr id="338" name="OTLSHAPE_T_17c4885deb8242be9ca95a6372d76374_Duration" hidden="1"/>
          <p:cNvSpPr txBox="1"/>
          <p:nvPr>
            <p:custDataLst>
              <p:tags r:id="rId125"/>
            </p:custDataLst>
          </p:nvPr>
        </p:nvSpPr>
        <p:spPr>
          <a:xfrm>
            <a:off x="0" y="495388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38 days</a:t>
            </a:r>
          </a:p>
        </p:txBody>
      </p:sp>
      <p:sp>
        <p:nvSpPr>
          <p:cNvPr id="339" name="OTLSHAPE_T_17c4885deb8242be9ca95a6372d76374_JoinedDate" hidden="1"/>
          <p:cNvSpPr txBox="1"/>
          <p:nvPr>
            <p:custDataLst>
              <p:tags r:id="rId126"/>
            </p:custDataLst>
          </p:nvPr>
        </p:nvSpPr>
        <p:spPr>
          <a:xfrm>
            <a:off x="0" y="5108914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11 - Sep 1</a:t>
            </a:r>
          </a:p>
        </p:txBody>
      </p:sp>
      <p:sp>
        <p:nvSpPr>
          <p:cNvPr id="340" name="OTLSHAPE_T_17c4885deb8242be9ca95a6372d76374_StartDate" hidden="1"/>
          <p:cNvSpPr txBox="1"/>
          <p:nvPr>
            <p:custDataLst>
              <p:tags r:id="rId127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1" name="OTLSHAPE_T_17c4885deb8242be9ca95a6372d76374_EndDate" hidden="1"/>
          <p:cNvSpPr txBox="1"/>
          <p:nvPr>
            <p:custDataLst>
              <p:tags r:id="rId128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2" name="OTLSHAPE_T_17c4885deb8242be9ca95a6372d76374_Title"/>
          <p:cNvSpPr txBox="1"/>
          <p:nvPr>
            <p:custDataLst>
              <p:tags r:id="rId129"/>
            </p:custDataLst>
          </p:nvPr>
        </p:nvSpPr>
        <p:spPr>
          <a:xfrm>
            <a:off x="2238128" y="4896908"/>
            <a:ext cx="800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accent6"/>
                </a:solidFill>
                <a:latin typeface="Calibri" panose="020F0502020204030204" pitchFamily="34" charset="0"/>
              </a:rPr>
              <a:t>Scheduling: $1,000</a:t>
            </a:r>
          </a:p>
        </p:txBody>
      </p:sp>
      <p:sp>
        <p:nvSpPr>
          <p:cNvPr id="343" name="OTLSHAPE_T_17c4885deb8242be9ca95a6372d76374_TextPercentage"/>
          <p:cNvSpPr txBox="1"/>
          <p:nvPr>
            <p:custDataLst>
              <p:tags r:id="rId130"/>
            </p:custDataLst>
          </p:nvPr>
        </p:nvSpPr>
        <p:spPr>
          <a:xfrm>
            <a:off x="2279294" y="4737883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346" name="OTLSHAPE_T_c463550f6bf34dcaa69103ca7636a947_Duration" hidden="1"/>
          <p:cNvSpPr txBox="1"/>
          <p:nvPr>
            <p:custDataLst>
              <p:tags r:id="rId131"/>
            </p:custDataLst>
          </p:nvPr>
        </p:nvSpPr>
        <p:spPr>
          <a:xfrm>
            <a:off x="0" y="495388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52 days</a:t>
            </a:r>
          </a:p>
        </p:txBody>
      </p:sp>
      <p:sp>
        <p:nvSpPr>
          <p:cNvPr id="347" name="OTLSHAPE_T_c463550f6bf34dcaa69103ca7636a947_JoinedDate" hidden="1"/>
          <p:cNvSpPr txBox="1"/>
          <p:nvPr>
            <p:custDataLst>
              <p:tags r:id="rId132"/>
            </p:custDataLst>
          </p:nvPr>
        </p:nvSpPr>
        <p:spPr>
          <a:xfrm>
            <a:off x="0" y="5108914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2 - Nov 14</a:t>
            </a:r>
          </a:p>
        </p:txBody>
      </p:sp>
      <p:sp>
        <p:nvSpPr>
          <p:cNvPr id="348" name="OTLSHAPE_T_c463550f6bf34dcaa69103ca7636a947_StartDate" hidden="1"/>
          <p:cNvSpPr txBox="1"/>
          <p:nvPr>
            <p:custDataLst>
              <p:tags r:id="rId133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9" name="OTLSHAPE_T_c463550f6bf34dcaa69103ca7636a947_EndDate" hidden="1"/>
          <p:cNvSpPr txBox="1"/>
          <p:nvPr>
            <p:custDataLst>
              <p:tags r:id="rId134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50" name="OTLSHAPE_T_c463550f6bf34dcaa69103ca7636a947_Title"/>
          <p:cNvSpPr txBox="1"/>
          <p:nvPr>
            <p:custDataLst>
              <p:tags r:id="rId135"/>
            </p:custDataLst>
          </p:nvPr>
        </p:nvSpPr>
        <p:spPr>
          <a:xfrm>
            <a:off x="3212106" y="4896908"/>
            <a:ext cx="774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chemeClr val="accent6"/>
                </a:solidFill>
                <a:latin typeface="Calibri" panose="020F0502020204030204" pitchFamily="34" charset="0"/>
              </a:rPr>
              <a:t>Baselining: $1,500</a:t>
            </a:r>
          </a:p>
        </p:txBody>
      </p:sp>
      <p:sp>
        <p:nvSpPr>
          <p:cNvPr id="351" name="OTLSHAPE_T_c463550f6bf34dcaa69103ca7636a947_TextPercentage"/>
          <p:cNvSpPr txBox="1"/>
          <p:nvPr>
            <p:custDataLst>
              <p:tags r:id="rId136"/>
            </p:custDataLst>
          </p:nvPr>
        </p:nvSpPr>
        <p:spPr>
          <a:xfrm>
            <a:off x="3874407" y="4737883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60%</a:t>
            </a:r>
          </a:p>
        </p:txBody>
      </p:sp>
      <p:sp>
        <p:nvSpPr>
          <p:cNvPr id="354" name="OTLSHAPE_T_2d74562f6acd45dc87a217ff3679cf08_Duration" hidden="1"/>
          <p:cNvSpPr txBox="1"/>
          <p:nvPr>
            <p:custDataLst>
              <p:tags r:id="rId137"/>
            </p:custDataLst>
          </p:nvPr>
        </p:nvSpPr>
        <p:spPr>
          <a:xfrm>
            <a:off x="0" y="495388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142 days</a:t>
            </a:r>
          </a:p>
        </p:txBody>
      </p:sp>
      <p:sp>
        <p:nvSpPr>
          <p:cNvPr id="355" name="OTLSHAPE_T_2d74562f6acd45dc87a217ff3679cf08_JoinedDate" hidden="1"/>
          <p:cNvSpPr txBox="1"/>
          <p:nvPr>
            <p:custDataLst>
              <p:tags r:id="rId138"/>
            </p:custDataLst>
          </p:nvPr>
        </p:nvSpPr>
        <p:spPr>
          <a:xfrm>
            <a:off x="0" y="5108914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Nov 15 - May 31</a:t>
            </a:r>
          </a:p>
        </p:txBody>
      </p:sp>
      <p:sp>
        <p:nvSpPr>
          <p:cNvPr id="356" name="OTLSHAPE_T_2d74562f6acd45dc87a217ff3679cf08_StartDate" hidden="1"/>
          <p:cNvSpPr txBox="1"/>
          <p:nvPr>
            <p:custDataLst>
              <p:tags r:id="rId139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57" name="OTLSHAPE_T_2d74562f6acd45dc87a217ff3679cf08_EndDate" hidden="1"/>
          <p:cNvSpPr txBox="1"/>
          <p:nvPr>
            <p:custDataLst>
              <p:tags r:id="rId140"/>
            </p:custDataLst>
          </p:nvPr>
        </p:nvSpPr>
        <p:spPr>
          <a:xfrm>
            <a:off x="0" y="526393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58" name="OTLSHAPE_T_2d74562f6acd45dc87a217ff3679cf08_Title"/>
          <p:cNvSpPr txBox="1"/>
          <p:nvPr>
            <p:custDataLst>
              <p:tags r:id="rId141"/>
            </p:custDataLst>
          </p:nvPr>
        </p:nvSpPr>
        <p:spPr>
          <a:xfrm>
            <a:off x="4572000" y="4896908"/>
            <a:ext cx="749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b="1">
                <a:solidFill>
                  <a:srgbClr val="B20E12"/>
                </a:solidFill>
                <a:latin typeface="Calibri" panose="020F0502020204030204" pitchFamily="34" charset="0"/>
              </a:rPr>
              <a:t>Reporting: $3,500</a:t>
            </a:r>
          </a:p>
        </p:txBody>
      </p:sp>
      <p:sp>
        <p:nvSpPr>
          <p:cNvPr id="359" name="OTLSHAPE_T_2d74562f6acd45dc87a217ff3679cf08_TextPercentage"/>
          <p:cNvSpPr txBox="1"/>
          <p:nvPr>
            <p:custDataLst>
              <p:tags r:id="rId142"/>
            </p:custDataLst>
          </p:nvPr>
        </p:nvSpPr>
        <p:spPr>
          <a:xfrm>
            <a:off x="7765905" y="4737883"/>
            <a:ext cx="165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>
                <a:solidFill>
                  <a:schemeClr val="lt1"/>
                </a:solidFill>
                <a:latin typeface="Calibri" panose="020F0502020204030204" pitchFamily="34" charset="0"/>
              </a:rPr>
              <a:t>92%</a:t>
            </a:r>
          </a:p>
        </p:txBody>
      </p:sp>
      <p:sp>
        <p:nvSpPr>
          <p:cNvPr id="324" name="Title 1"/>
          <p:cNvSpPr txBox="1">
            <a:spLocks/>
          </p:cNvSpPr>
          <p:nvPr/>
        </p:nvSpPr>
        <p:spPr>
          <a:xfrm>
            <a:off x="736556" y="1128001"/>
            <a:ext cx="3581612" cy="52565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25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Budget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66706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My4yMy4wMC4wMCIsIkVkaXRpb24iOiJQcm8iLCJJc1BsdXNFZGl0aW9uIjp0cnVlLCJJc1Byb0VkaXRpb24iOnRydWV9LCJFZmZlY3QiOjE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NjgsIkciOjg0LCJCIjoxM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UsIkJvdHRvbSI6MH0sIlBhZGRpbmciOnsiJGlkIjoiMTgiLCJUb3AiOjAsIkxlZnQiOjAsIlJpZ2h0IjowLCJCb3R0b20iOjB9LCJCYWNrZ3JvdW5kIjp7IiRpZCI6IjE5IiwiQ29sb3IiOnsiJGlkIjoiMjAiLCJBIjoyNTUsIlIiOjI1NSwiRyI6MjU1LCJCIjoyNTV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NSwiUmlnaHQiOjAsIkJvdHRvbSI6MH0sIlBhZGRpbmciOnsiJGlkIjoiMjYiLCJUb3AiOjAsIkxlZnQiOjAsIlJpZ2h0IjowLCJCb3R0b20iOjB9LCJCYWNrZ3JvdW5kIjp7IiRpZCI6IjI3IiwiQ29sb3IiOnsiJGlkIjoiMjgiLCJBIjoyNTUsIlIiOjI1NSwiRyI6MjU1LCJCIjoyNTV9fSwiSXNWaXNpYmxlIjpmYWxzZSwiV2lkdGgiOjAuMCwiSGVpZ2h0IjowLjAsIkJvcmRlclN0eWxlIjpudWxsLCJQYXJlbnRTdHlsZSI6bnVsbH0sIlRvZGF5VGV4dFN0eWxlIjp7IiRpZCI6IjI5IiwiRm9udFNldHRpbmdzIjp7IiRpZCI6IjMwIiwiRm9udFNpemUiOjk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ksIkZvbnROYW1lIjoiQ2FsaWJyaSIsIklzQm9sZCI6ZmFsc2UsIklzSXRhbGljIjpmYWxzZSwiSXNVbmRlcmxpbmVkIjpmYWxzZSwiUGFyZW50U3R5bGUiOm51bGx9LCJBdXRvU2l6ZSI6MCwiRm9yZWdyb3VuZCI6eyIkaWQiOiI0NCIsIkNvbG9yIjp7IiRpZCI6IjQ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aWQiOiI0OSIsIkEiOjg5LCJSIjowLCJHIjowLCJCIjowfX0sIklzVmlzaWJsZSI6dHJ1ZSwiV2lkdGgiOjAuMCwiSGVpZ2h0IjowLjAsIkJvcmRlclN0eWxlIjpudWxsLCJQYXJlbnRTdHlsZSI6bnVsbH0sIkVsYXBzZWRUaW1lQmFja2dyb3VuZCI6eyIkaWQiOiI1MCIsIkNvbG9yIjp7IiRpZCI6IjUxIiwiQSI6MTkxLCJSIjoyNTUsIkciOjAsIkIiOjB9fSwiQXBwZW5kWWVhck9uWWVhckNoYW5nZSI6dHJ1ZSwiRWxhcHNlZFRpbWVGb3JtYXQiOjIsIlRvZGF5TWFya2VyUG9zaXRpb24iOjMsIlF1aWNrUG9zaXRpb24iOjMsIkFic29sdXRlUG9zaXRpb24iOjE2OC43NSwiTWFyZ2luIjp7IiRpZCI6IjUyIiwiVG9wIjowLCJMZWZ0IjoxMCwiUmlnaHQiOjEwLCJCb3R0b20iOjB9LCJQYWRkaW5nIjp7IiRpZCI6IjUzIiwiVG9wIjowLCJMZWZ0IjowLCJSaWdodCI6MCwiQm90dG9tIjowfSwiQmFja2dyb3VuZCI6eyIkaWQiOiI1NCIsIkNvbG9yIjp7IiRpZCI6IjU1IiwiQSI6MjU1LCJSIjozMSwiRyI6NzMsIkIiOjEyNX19LCJJc1Zpc2libGUiOnRydWUsIldpZHRoIjowLjAsIkhlaWdodCI6MC4wLCJCb3JkZXJTdHlsZSI6bnVsbCwiUGFyZW50U3R5bGUiOm51bGx9LCJEZWZhdWx0TWlsZXN0b25lU3R5bGUiOnsiJGlkIjoiNTYiLCJTaGFwZSI6MCwiQ29ubmVjdG9yTWFyZ2luIjp7IiRpZCI6IjU3IiwiVG9wIjowLCJMZWZ0IjoyLCJSaWdodCI6MiwiQm90dG9tIjowfSwiQ29ubmVjdG9yU3R5bGUiOnsiJGlkIjoiNTgiLCJMaW5lQ29sb3IiOnsiJGlkIjoiNTkiLCIkdHlwZSI6Ik5MUkUuQ29tbW9uLkRvbS5Tb2xpZENvbG9yQnJ1c2gsIE5MUkUuQ29tbW9uIiwiQ29sb3IiOnsiJGlkIjoiNjAiLCJBIjoxMjcsIlIiOjMxLCJHIjo3MywiQiI6MTI2fX0sIkxpbmVXZWlnaHQiOjEuMCwiTGluZVR5cGUiOjAsIlBhcmVudFN0eWxlIjpudWxsfSwiSXNCZWxvd1RpbWViYW5kIjpmYWxzZSwiUG9zaXRpb25PblRhc2siOjAsIkhpZGVEYXRlIjpmYWxzZSwiU2hhcGVTaXplIjoxLCJTcGFjaW5nIjoxLjAsIlBhZGRpbmciOnsiJGlkIjoiNjEiLCJUb3AiOjcsIkxlZnQiOjMsIlJpZ2h0IjowLCJCb3R0b20iOjJ9LCJTaGFwZVN0eWxlIjp7IiRpZCI6IjYyIiwiTWFyZ2luIjp7IiRpZCI6IjYzIiwiVG9wIjowLCJMZWZ0IjowLCJSaWdodCI6MCwiQm90dG9tIjowfSwiUGFkZGluZyI6eyIkaWQiOiI2NCIsIlRvcCI6MCwiTGVmdCI6MCwiUmlnaHQiOjAsIkJvdHRvbSI6MH0sIkJhY2tncm91bmQiOnsiJGlkIjoiNjUiLCJDb2xvciI6eyIkaWQiOiI2NiIsIkEiOjI1NSwiUiI6MCwiRyI6MTE0LCJCIjoxODh9fSwiSXNWaXNpYmxlIjp0cnVlLCJXaWR0aCI6MTguMCwiSGVpZ2h0IjoyMC4wLCJCb3JkZXJTdHlsZSI6eyIkaWQiOiI2NyIsIkxpbmVDb2xvciI6eyIkaWQiOiI2OCIsIiR0eXBlIjoiTkxSRS5Db21tb24uRG9tLlNvbGlkQ29sb3JCcnVzaCwgTkxSRS5Db21tb24iLCJDb2xvciI6eyIkaWQiOiI2OSIsIkEiOjI1NSwiUiI6MjU1LCJHIjowLCJCIjowfX0sIkxpbmVXZWlnaHQiOjAuMCwiTGluZVR5cGUiOjAsIlBhcmVudFN0eWxlIjpudWxsfSwiUGFyZW50U3R5bGUiOm51bGx9LCJUaXRsZVN0eWxlIjp7IiRpZCI6IjcwIiwiRm9udFNldHRpbmdzIjp7IiRpZCI6IjcxIiwiRm9udFNpemUiOjExLCJGb250TmFtZSI6IkNhbGlicmkiLCJJc0JvbGQiOnRydWUsIklzSXRhbGljIjpmYWxzZSwiSXNVbmRlcmxpbmVkIjpmYWxzZSwiUGFyZW50U3R5bGUiOm51bGx9LCJBdXRvU2l6ZSI6MCwiRm9yZWdyb3VuZCI6eyIkaWQiOiI3MiIsIkNvbG9yIjp7IiRpZCI6Ijc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CwiRm9udE5hbWUiOiJDYWxpYnJpIiwiSXNCb2xkIjpmYWxzZSwiSXNJdGFsaWMiOmZhbHNlLCJJc1VuZGVybGluZWQiOmZhbHNlLCJQYXJlbnRTdHlsZSI6bnVsbH0sIkF1dG9TaXplIjowLCJGb3JlZ3JvdW5kIjp7IiRpZCI6Ijc5IiwiQ29sb3IiOnsiJGlkIjoi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xIiwiVG9wIjowLCJMZWZ0IjowLCJSaWdodCI6MCwiQm90dG9tIjowfSwiUGFkZGluZyI6eyIkaWQiOiI4MiIsIlRvcCI6MCwiTGVmdCI6MCwiUmlnaHQiOjAsIkJvdHRvbSI6MH0sIkJhY2tncm91bmQiOnsiJGlkIjoiODMiLCJDb2xvciI6eyIkcmVmIjoiNDkifX0sIklzVmlzaWJsZSI6dHJ1ZSwiV2lkdGgiOjAuMCwiSGVpZ2h0IjowLjAsIkJvcmRlclN0eWxlIjpudWxsLCJQYXJlbnRTdHlsZSI6bnVsbH0sIkRhdGVGb3JtYXQiOnsiJGlkIjoi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UiLCJGb3JtYXQiOjAsIklzVmlzaWJsZSI6ZmFsc2UsIkxhc3RLbm93blZpc2liaWxpdHlTdGF0ZSI6ZmFsc2V9LCJJc1Zpc2libGUiOnRydWUsIlBhcmVudFN0eWxlIjpudWxsfSwiRGVmYXVsdFRhc2tTdHlsZSI6eyIkaWQiOiI4NiIsIlNoYXBlIjowLCJTaGFwZVRoaWNrbmVzcyI6MCwiRHVyYXRpb25Gb3JtYXQiOjAsIkluY2x1ZGVOb25Xb3JraW5nRGF5c0luRHVyYXRpb24iOmZhbHNlLCJQZXJjZW50YWdlQ29tcGxldGVTdHlsZSI6eyIkaWQiOiI4NyIsIkZvbnRTZXR0aW5ncyI6eyIkaWQiOiI4OCIsIkZvbnRTaXplIjoxMCwiRm9udE5hbWUiOiJDYWxpYnJpIiwiSXNCb2xkIjpmYWxzZSwiSXNJdGFsaWMiOmZhbHNlLCJJc1VuZGVybGluZWQiOmZhbHNlLCJQYXJlbnRTdHlsZSI6bnVsbH0sIkF1dG9TaXplIjowLCJGb3JlZ3JvdW5kIjp7IiRpZCI6Ijg5IiwiQ29sb3IiOnsiJGlkIjoiOT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EiLCJUb3AiOjAsIkxlZnQiOjAsIlJpZ2h0IjowLCJCb3R0b20iOjB9LCJQYWRkaW5nIjp7IiRpZCI6IjkyIiwiVG9wIjowLCJMZWZ0IjowLCJSaWdodCI6MCwiQm90dG9tIjowfSwiQmFja2dyb3VuZCI6eyIkaWQiOiI5MyIsIkNvbG9yIjp7IiRyZWYiOiI0OSJ9fSwiSXNWaXNpYmxlIjp0cnVlLCJXaWR0aCI6MC4wLCJIZWlnaHQiOjAuMCwiQm9yZGVyU3R5bGUiOm51bGwsIlBhcmVudFN0eWxlIjpudWxsfSwiRHVyYXRpb25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CIsIlRvcCI6MCwiTGVmdCI6MCwiUmlnaHQiOjAsIkJvdHRvbSI6MH0sIlBhZGRpbmciOnsiJGlkIjoiOTkiLCJUb3AiOjAsIkxlZnQiOjAsIlJpZ2h0IjowLCJCb3R0b20iOjB9LCJCYWNrZ3JvdW5kIjp7IiRpZCI6IjEwMCIsIkNvbG9yIjp7IiRyZWYiOiI0OSJ9fSwiSXNWaXNpYmxlIjp0cnVlLCJXaWR0aCI6MC4wLCJIZWlnaHQiOjAuMCwiQm9yZGVyU3R5bGUiOm51bGwsIlBhcmVudFN0eWxlIjpudWxsfSwiSG9yaXpvbnR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VmVydGljYWxDb25uZWN0b3JTdHlsZSI6eyIkaWQiOiIxMDQiLCJMaW5lQ29sb3IiOnsiJGlkIjoiMTA1IiwiJHR5cGUiOiJOTFJFLkNvbW1vbi5Eb20uU29saWRDb2xvckJydXNoLCBOTFJFLkNvbW1vbiIsIkNvbG9yIjp7IiRpZCI6IjEwNi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zLCJJc0JlbG93VGltZWJhbmQiOnRydWUsIlBlcmNlbnRhZ2VDb21wbGV0ZVNoYXBlT3BhY2l0eSI6MzUsIlNoYXBlU3R5bGUiOnsiJGlkIjoiMTA3IiwiTWFyZ2luIjp7IiRpZCI6IjEwOCIsIlRvcCI6MCwiTGVmdCI6NCwiUmlnaHQiOjQsIkJvdHRvbSI6MH0sIlBhZGRpbmciOnsiJGlkIjoiMTA5IiwiVG9wIjowLCJMZWZ0IjowLCJSaWdodCI6MCwiQm90dG9tIjowfSwiQmFja2dyb3VuZCI6eyIkaWQiOiIxMTAiLCJDb2xvciI6eyIkaWQiOiIxMTEiLCJBIjoyNTUsIlIiOjAsIkciOjExNCwiQiI6MTg4fX0sIklzVmlzaWJsZSI6dHJ1ZSwiV2lkdGgiOjAuMCwiSGVpZ2h0IjoxMC4wLCJCb3JkZXJTdHlsZSI6eyIkaWQiOiIxMTIiLCJMaW5lQ29sb3IiOnsiJGlkIjoiMTEzIiwiJHR5cGUiOiJOTFJFLkNvbW1vbi5Eb20uU29saWRDb2xvckJydXNoLCBOTFJFLkNvbW1vbiIsIkNvbG9yIjp7IiRpZCI6IjExNCIsIkEiOjI1NSwiUiI6MjU1LCJHIjowLCJCIjowfX0sIkxpbmVXZWlnaHQiOjAuMCwiTGluZVR5cGUiOjAsIlBhcmVudFN0eWxlIjpudWxsfSwiUGFyZW50U3R5bGUiOm51bGx9LCJUaXRsZVN0eWxlIjp7IiRpZCI6IjExNSIsIkZvbnRTZXR0aW5ncyI6eyIkaWQiOiIxMTYiLCJGb250U2l6ZSI6MTEsIkZvbnROYW1lIjoiQ2FsaWJyaSIsIklzQm9sZCI6dHJ1ZSwiSXNJdGFsaWMiOmZhbHNlLCJJc1VuZGVybGluZWQiOmZhbHNlLCJQYXJlbnRTdHlsZSI6bnVsbH0sIkF1dG9TaXplIjowLCJGb3JlZ3JvdW5kIjp7IiRpZCI6IjExNyIsIkNvbG9yIjp7IiRpZCI6IjExO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kiLCJUb3AiOjAsIkxlZnQiOjAsIlJpZ2h0IjowLCJCb3R0b20iOjB9LCJQYWRkaW5nIjp7IiRpZCI6IjEyMCIsIlRvcCI6MCwiTGVmdCI6MCwiUmlnaHQiOjAsIkJvdHRvbSI6MH0sIkJhY2tncm91bmQiOnsiJGlkIjoiMTIxIiwiQ29sb3IiOnsiJHJlZiI6IjQ5In19LCJJc1Zpc2libGUiOnRydWUsIldpZHRoIjowLjAsIkhlaWdodCI6MC4wLCJCb3JkZXJTdHlsZSI6bnVsbCwiUGFyZW50U3R5bGUiOm51bGx9LCJEYXRlU3R5bGUiOnsiJGlkIjoiMTIyIiwiRm9udFNldHRpbmdzIjp7IiRpZCI6IjEyMyIsIkZvbnRTaXplIjoxMCwiRm9udE5hbWUiOiJDYWxpYnJpIiwiSXNCb2xkIjpmYWxzZSwiSXNJdGFsaWMiOmZhbHNlLCJJc1VuZGVybGluZWQiOmZhbHNlLCJQYXJlbnRTdHlsZSI6bnVsbH0sIkF1dG9TaXplIjowLCJGb3JlZ3JvdW5kIjp7IiRpZCI6IjEyNCIsIkNvbG9yIjp7IiRpZCI6IjE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2IiwiVG9wIjowLCJMZWZ0IjowLCJSaWdodCI6MCwiQm90dG9tIjowfSwiUGFkZGluZyI6eyIkaWQiOiIxMjciLCJUb3AiOjAsIkxlZnQiOjAsIlJpZ2h0IjowLCJCb3R0b20iOjB9LCJCYWNrZ3JvdW5kIjp7IiRpZCI6IjEyOCIsIkNvbG9yIjp7IiRyZWYiOiI0OSJ9fSwiSXNWaXNpYmxlIjp0cnVlLCJXaWR0aCI6MC4wLCJIZWlnaHQiOjAuMCwiQm9yZGVyU3R5bGUiOm51bGwsIlBhcmVudFN0eWxlIjpudWxsfSwiRGF0ZUZvcm1hdCI6eyIkaWQiOiIx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wIiwiRm9ybWF0IjowLCJJc1Zpc2libGUiOmZhbHNlLCJMYXN0S25vd25WaXNpYmlsaXR5U3RhdGUiOmZhbHNlfSwiSXNWaXNpYmxlIjp0cnVlLCJQYXJlbnRTdHlsZSI6bnVsbCwiX2V4cGxpY2l0bHlTZXQiOnsiJGlkIjoiMTM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IiLCJHcmlkbGluZVN0eWxlIjp7IiRpZCI6IjEzMyIsIkxpbmVDb2xvciI6eyIkaWQiOiIxMzQiLCIkdHlwZSI6Ik5MUkUuQ29tbW9uLkRvbS5Tb2xpZENvbG9yQnJ1c2gsIE5MUkUuQ29tbW9uIiwiQ29sb3IiOnsiJGlkIjoiMTM1IiwiQSI6MzgsIlIiOjkxLCJHIjoxNTUsIkIiOjIxM319LCJMaW5lV2VpZ2h0IjoxLjAsIkxpbmVUeXBlIjowLCJQYXJlbnRTdHlsZSI6bnVsbH0sIk1hcmdpbiI6eyIkaWQiOiIxMzYiLCJUb3AiOjAsIkxlZnQiOjAsIlJpZ2h0IjowLCJCb3R0b20iOjB9LCJQYWRkaW5nIjp7IiRpZCI6IjEzNyIsIlRvcCI6MCwiTGVmdCI6MCwiUmlnaHQiOjAsIkJvdHRvbSI6MH0sIkJhY2tncm91bmQiOm51bGwsIklzVmlzaWJsZSI6dHJ1ZSwiV2lkdGgiOjAuMCwiSGVpZ2h0IjowLjAsIkJvcmRlclN0eWxlIjpudWxsLCJQYXJlbnRTdHlsZSI6bnVsbH0sIlNob3dFbGFwc2VkVGltZUdyYWRpZW50U3R5bGUiOmZhbHNlLCJEZWZhdWx0U3dpbWxhbmVTdHlsZSI6eyIkaWQiOiIxMzgiLCJIZWFkZXJTdHlsZSI6eyIkaWQiOiIxMzkiLCJUZXh0U3R5bGUiOnsiJGlkIjoiMTQwIiwiRm9udFNldHRpbmdzIjp7IiRpZCI6IjE0MSIsIkZvbnRTaXplIjoxMiwiRm9udE5hbWUiOiJDYWxpYnJpIiwiSXNCb2xkIjpmYWxzZSwiSXNJdGFsaWMiOmZhbHNlLCJJc1VuZGVybGluZWQiOmZhbHNlLCJQYXJlbnRTdHlsZSI6bnVsbH0sIkF1dG9TaXplIjowLCJGb3JlZ3JvdW5kIjp7IiRpZCI6IjE0MiIsIkNvbG9yIjp7IiRpZCI6IjE0My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DQiLCJUb3AiOjAsIkxlZnQiOjAsIlJpZ2h0IjowLCJCb3R0b20iOjB9LCJQYWRkaW5nIjp7IiRpZCI6IjE0NSIsIlRvcCI6MCwiTGVmdCI6MCwiUmlnaHQiOjAsIkJvdHRvbSI6MH0sIkJhY2tncm91bmQiOm51bGwsIklzVmlzaWJsZSI6dHJ1ZSwiV2lkdGgiOjAuMCwiSGVpZ2h0IjowLjAsIkJvcmRlclN0eWxlIjpudWxsLCJQYXJlbnRTdHlsZSI6bnVsbH0sIlJlY3RhbmdsZVN0eWxlIjp7IiRpZCI6IjE0NiIsIk1hcmdpbiI6eyIkaWQiOiIxNDciLCJUb3AiOjAsIkxlZnQiOjAsIlJpZ2h0IjowLCJCb3R0b20iOjB9LCJQYWRkaW5nIjp7IiRpZCI6IjE0OCIsIlRvcCI6MCwiTGVmdCI6MCwiUmlnaHQiOjAsIkJvdHRvbSI6MH0sIkJhY2tncm91bmQiOnsiJGlkIjoiMTQ5IiwiQ29sb3IiOnsiJGlkIjoiMTUwIiwiQSI6MTI3LCJSIjo5MSwiRyI6MTU1LCJCIjoyMTN9fSwiSXNWaXNpYmxlIjp0cnVlLCJXaWR0aCI6MC4wLCJIZWlnaHQiOjAuMCwiQm9yZGVyU3R5bGUiOnsiJGlkIjoiMTUxIiwiTGluZUNvbG9yIjp7IiRpZCI6IjE1MiIsIiR0eXBlIjoiTkxSRS5Db21tb24uRG9tLlNvbGlkQ29sb3JCcnVzaCwgTkxSRS5Db21tb24iLCJDb2xvciI6eyIkaWQiOiIxNTMiLCJBIjoyNTUsIlIiOjI1NSwiRyI6MCwiQiI6MH19LCJMaW5lV2VpZ2h0IjowLjAsIkxpbmVUeXBlIjowLCJQYXJlbnRTdHlsZSI6bnVsbH0sIlBhcmVudFN0eWxlIjpudWxsfSwiTWFyZ2luIjp7IiRpZCI6IjE1NCIsIlRvcCI6MCwiTGVmdCI6MCwiUmlnaHQiOjAsIkJvdHRvbSI6MH0sIlBhZGRpbmciOnsiJGlkIjoiMTU1IiwiVG9wIjowLCJMZWZ0IjowLCJSaWdodCI6MCwiQm90dG9tIjowfSwiQmFja2dyb3VuZCI6bnVsbCwiSXNWaXNpYmxlIjp0cnVlLCJXaWR0aCI6MC4wLCJIZWlnaHQiOjAuMCwiQm9yZGVyU3R5bGUiOm51bGwsIlBhcmVudFN0eWxlIjpudWxsfSwiQmFja2dyb3VuZFN0eWxlIjp7IiRpZCI6IjE1NiIsIk1hcmdpbiI6eyIkaWQiOiIxNTciLCJUb3AiOjAsIkxlZnQiOjAsIlJpZ2h0IjowLCJCb3R0b20iOjB9LCJQYWRkaW5nIjp7IiRpZCI6IjE1OCIsIlRvcCI6MCwiTGVmdCI6MCwiUmlnaHQiOjAsIkJvdHRvbSI6MH0sIkJhY2tncm91bmQiOnsiJGlkIjoiMTU5IiwiQ29sb3IiOnsiJGlkIjoiMTYwIiwiQSI6MzgsIlIiOjkxLCJHIjoxNTUsIkIiOjIxM319LCJJc1Zpc2libGUiOnRydWUsIldpZHRoIjowLjAsIkhlaWdodCI6MC4wLCJCb3JkZXJTdHlsZSI6eyIkaWQiOiIxNjEiLCJMaW5lQ29sb3IiOnsiJGlkIjoiMTYyIiwiJHR5cGUiOiJOTFJFLkNvbW1vbi5Eb20uU29saWRDb2xvckJydXNoLCBOTFJFLkNvbW1vbiIsIkNvbG9yIjp7IiRpZCI6IjE2MyIsIkEiOjI1NSwiUiI6MjU1LCJHIjowLCJCIjowfX0sIkxpbmVXZWlnaHQiOjAuMCwiTGluZVR5cGUiOjAsIlBhcmVudFN0eWxlIjpudWxsfSwiUGFyZW50U3R5bGUiOm51bGx9LCJJc0Fib3ZlVGltZWJhbmQiOmZhbHNlLCJNYXJnaW4iOnsiJGlkIjoiMTY0IiwiVG9wIjowLCJMZWZ0IjowLCJSaWdodCI6MCwiQm90dG9tIjowfSwiUGFkZGluZyI6eyIkaWQiOiIxNjUiLCJUb3AiOjAsIkxlZnQiOjAsIlJpZ2h0IjowLCJCb3R0b20iOjB9LCJJc1Zpc2libGUiOnRydWUsIldpZHRoIjowLjAsIkhlaWdodCI6MC4wLCJCb3JkZXJTdHlsZSI6bnVsbCwiUGFyZW50U3R5bGUiOm51bGx9fSwiU2NhbGUiOnsiJGlkIjoiMTY2IiwiU3RhcnREYXRlIjoiMDAwMS0wMS0wMVQwMDowMDowMCIsIkVuZERhdGUiOiIyMDIyLTA1LTMxVDIzOjU5OjAwIiwiRm9ybWF0IjoiZCIsIlR5cGUiOjAsIkF1dG9EYXRlUmFuZ2UiOnRydWUsIldvcmtpbmdEYXlzIjozMSwiRmlzY2FsWWVhciI6eyIkaWQiOiIxNjciLCJTdGFydE1vbnRoIjoxLCJVc2VTdGFydGluZ1llYXJGb3JOdW1iZXJpbmciOnRydWUsIlNob3dGaXNjYWxZZWFyTGFiZWwiOnRydWV9LCJUb2RheU1hcmtlclRleHQiOiJUb2RheSIsIkF1dG9TY2FsZVR5cGUiOmZhbHNlfSwiTWlsZXN0b25lcyI6W10sIlRhc2tzIjpbeyIkaWQiOiIxNjgiLCJHcm91cE5hbWUiOm51bGwsIlN0YXJ0RGF0ZSI6IjIwMjEtMDUtMDFUMDA6MDA6MDBaIiwiRW5kRGF0ZSI6IjIwMjItMDUtMzFUMjM6NTk6MDBaIiwiUGVyY2VudGFnZUNvbXBsZXRlIjpudWxsLCJTdHlsZSI6eyIkaWQiOiIxNjkiLCJTaGFwZSI6MCwiU2hhcGVUaGlja25lc3MiOjMsIkR1cmF0aW9uRm9ybWF0IjowLCJJbmNsdWRlTm9uV29ya2luZ0RheXNJbkR1cmF0aW9uIjpmYWxzZSwiUGVyY2VudGFnZUNvbXBsZXRlU3R5bGUiOnsiJGlkIjoiMTcwIiwiRm9udFNldHRpbmdzIjp7IiRpZCI6IjE3MSIsIkZvbnRTaXplIjoxMCwiRm9udE5hbWUiOiJDYWxpYnJpIiwiSXNCb2xkIjpmYWxzZSwiSXNJdGFsaWMiOmZhbHNlLCJJc1VuZGVybGluZWQiOmZhbHNlLCJQYXJlbnRTdHlsZSI6bnVsbH0sIkF1dG9TaXplIjowLCJGb3JlZ3JvdW5kIjp7IiRpZCI6IjE3MiIsIkNvbG9yIjp7IiRpZCI6IjE3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NCIsIlRvcCI6MCwiTGVmdCI6MCwiUmlnaHQiOjAsIkJvdHRvbSI6MH0sIlBhZGRpbmciOnsiJGlkIjoiMTc1IiwiVG9wIjowLCJMZWZ0IjowLCJSaWdodCI6MCwiQm90dG9tIjowfSwiQmFja2dyb3VuZCI6eyIkcmVmIjoiOTMifSwiSXNWaXNpYmxlIjp0cnVlLCJXaWR0aCI6MC4wLCJIZWlnaHQiOjAuMCwiQm9yZGVyU3R5bGUiOnsiJGlkIjoiMTc2IiwiTGluZUNvbG9yIjpudWxsLCJMaW5lV2VpZ2h0IjowLjAsIkxpbmVUeXBlIjowLCJQYXJlbnRTdHlsZSI6bnVsbH0sIlBhcmVudFN0eWxlIjpudWxsfSwiRHVyYXRpb25TdHlsZSI6eyIkaWQiOiIxNzciLCJGb250U2V0dGluZ3MiOnsiJGlkIjoiMTc4IiwiRm9udFNpemUiOjEwLCJGb250TmFtZSI6IkNhbGlicmkiLCJJc0JvbGQiOmZhbHNlLCJJc0l0YWxpYyI6ZmFsc2UsIklzVW5kZXJsaW5lZCI6ZmFsc2UsIlBhcmVudFN0eWxlIjpudWxsfSwiQXV0b1NpemUiOjAsIkZvcmVncm91bmQiOnsiJGlkIjoiMTc5IiwiQ29sb3IiOnsiJHJlZiI6Ijk3In19LCJNYXhXaWR0aCI6MjAwLjAsIk1heEhlaWdodCI6IkluZmluaXR5IiwiU21hcnRGb3JlZ3JvdW5kSXNBY3RpdmUiOmZhbHNlLCJIb3Jpem9udGFsQWxpZ25tZW50IjowLCJWZXJ0aWNhbEFsaWdubWVudCI6MCwiU21hcnRGb3JlZ3JvdW5kIjpudWxsLCJCYWNrZ3JvdW5kRmlsbFR5cGUiOjAsIk1hcmdpbiI6eyIkaWQiOiIxODAiLCJUb3AiOjAsIkxlZnQiOjAsIlJpZ2h0IjowLCJCb3R0b20iOjB9LCJQYWRkaW5nIjp7IiRpZCI6IjE4MSIsIlRvcCI6MCwiTGVmdCI6MCwiUmlnaHQiOjAsIkJvdHRvbSI6MH0sIkJhY2tncm91bmQiOnsiJHJlZiI6IjEwMCJ9LCJJc1Zpc2libGUiOnRydWUsIldpZHRoIjowLjAsIkhlaWdodCI6MC4wLCJCb3JkZXJTdHlsZSI6eyIkaWQiOiIxODIiLCJMaW5lQ29sb3IiOm51bGwsIkxpbmVXZWlnaHQiOjAuMCwiTGluZVR5cGUiOjAsIlBhcmVudFN0eWxlIjpudWxsfSwiUGFyZW50U3R5bGUiOm51bGx9LCJIb3Jpem9udGFsQ29ubmVjdG9yU3R5bGUiOnsiJGlkIjoiMTgzIiwiTGluZUNvbG9yIjp7IiRyZWYiOiIxMDIifSwiTGluZVdlaWdodCI6MS4wLCJMaW5lVHlwZSI6MCwiUGFyZW50U3R5bGUiOm51bGx9LCJWZXJ0aWNhbENvbm5lY3RvclN0eWxlIjp7IiRpZCI6IjE4NCIsIkxpbmVDb2xvciI6eyIkcmVmIjoiMTA1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xMCwiSXNCZWxvd1RpbWViYW5kIjp0cnVlLCJQZXJjZW50YWdlQ29tcGxldGVTaGFwZU9wYWNpdHkiOjM1LCJTaGFwZVN0eWxlIjp7IiRpZCI6IjE4NSIsIk1hcmdpbiI6eyIkaWQiOiIxODYiLCJUb3AiOjAsIkxlZnQiOjQsIlJpZ2h0Ijo0LCJCb3R0b20iOjB9LCJQYWRkaW5nIjp7IiRpZCI6IjE4NyIsIlRvcCI6MCwiTGVmdCI6MCwiUmlnaHQiOjAsIkJvdHRvbSI6MH0sIkJhY2tncm91bmQiOnsiJGlkIjoiMTg4IiwiQ29sb3IiOnsiJGlkIjoiMTg5IiwiQSI6MjU1LCJSIjo5MSwiRyI6MTU1LCJCIjoyMTN9fSwiSXNWaXNpYmxlIjp0cnVlLCJXaWR0aCI6MC4wLCJIZWlnaHQiOjcuNSwiQm9yZGVyU3R5bGUiOnsiJGlkIjoiMTkwIiwiTGluZUNvbG9yIjp7IiRyZWYiOiIxMTMifSwiTGluZVdlaWdodCI6MC4wLCJMaW5lVHlwZSI6MCwiUGFyZW50U3R5bGUiOm51bGx9LCJQYXJlbnRTdHlsZSI6bnVsbH0sIlRpdGxlU3R5bGUiOnsiJGlkIjoiMTkxIiwiRm9udFNldHRpbmdzIjp7IiRpZCI6IjE5MiIsIkZvbnRTaXplIjo4LCJGb250TmFtZSI6IkNhbGlicmkiLCJJc0JvbGQiOnRydWUsIklzSXRhbGljIjpmYWxzZSwiSXNVbmRlcmxpbmVkIjpmYWxzZSwiUGFyZW50U3R5bGUiOm51bGx9LCJBdXRvU2l6ZSI6MiwiRm9yZWdyb3VuZCI6eyIkaWQiOiIxOTMiLCJDb2xvciI6eyIkaWQiOiIxOTQiLCJBIjoyNTUsIlIiOjAsIkciOjAsIkIiOjB9fSwiTWF4V2lkdGgiOjg2LjI1LCJNYXhIZWlnaHQiOiJJbmZpbml0eSIsIlNtYXJ0Rm9yZWdyb3VuZElzQWN0aXZlIjpmYWxzZSwiSG9yaXpvbnRhbEFsaWdubWVudCI6MCwiVmVydGljYWxBbGlnbm1lbnQiOjAsIlNtYXJ0Rm9yZWdyb3VuZCI6bnVsbCwiQmFja2dyb3VuZEZpbGxUeXBlIjowLCJNYXJnaW4iOnsiJGlkIjoiMTk1IiwiVG9wIjowLCJMZWZ0IjowLCJSaWdodCI6MCwiQm90dG9tIjowfSwiUGFkZGluZyI6eyIkaWQiOiIxOTYiLCJUb3AiOjAsIkxlZnQiOjAsIlJpZ2h0IjowLCJCb3R0b20iOjB9LCJCYWNrZ3JvdW5kIjp7IiRyZWYiOiIxMjEifSwiSXNWaXNpYmxlIjp0cnVlLCJXaWR0aCI6MC4wLCJIZWlnaHQiOjAuMCwiQm9yZGVyU3R5bGUiOnsiJGlkIjoiMTk3IiwiTGluZUNvbG9yIjpudWxsLCJMaW5lV2VpZ2h0IjowLjAsIkxpbmVUeXBlIjowLCJQYXJlbnRTdHlsZSI6bnVsbH0sIlBhcmVudFN0eWxlIjpudWxsfSwiRGF0ZVN0eWxlIjp7IiRpZCI6IjE5OCIsIkZvbnRTZXR0aW5ncyI6eyIkaWQiOiIxOTkiLCJGb250U2l6ZSI6MTAsIkZvbnROYW1lIjoiQ2FsaWJyaSIsIklzQm9sZCI6ZmFsc2UsIklzSXRhbGljIjpmYWxzZSwiSXNVbmRlcmxpbmVkIjpmYWxzZSwiUGFyZW50U3R5bGUiOm51bGx9LCJBdXRvU2l6ZSI6MCwiRm9yZWdyb3VuZCI6eyIkaWQiOiIyMDAiLCJDb2xvciI6eyIkaWQiOiIyM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MiIsIlRvcCI6MCwiTGVmdCI6MCwiUmlnaHQiOjAsIkJvdHRvbSI6MH0sIlBhZGRpbmciOnsiJGlkIjoiMjAzIiwiVG9wIjowLCJMZWZ0IjowLCJSaWdodCI6MCwiQm90dG9tIjowfSwiQmFja2dyb3VuZCI6eyIkcmVmIjoiMTI4In0sIklzVmlzaWJsZSI6dHJ1ZSwiV2lkdGgiOjAuMCwiSGVpZ2h0IjowLjAsIkJvcmRlclN0eWxlIjp7IiRpZCI6IjIwNCIsIkxpbmVDb2xvciI6bnVsbCwiTGluZVdlaWdodCI6MC4wLCJMaW5lVHlwZSI6MCwiUGFyZW50U3R5bGUiOm51bGx9LCJQYXJlbnRTdHlsZSI6bnVsbH0sIkRhdGVGb3JtYXQiOnsiJGlkIjoiMjA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A2IiwiRGF0ZVBhcnRJc1Zpc2libGUiOmZhbHNlLCJUaW1lUGFydElzVmlzaWJsZSI6ZmFsc2V9fSwiV2Vla051bWJlcmluZyI6eyIkaWQiOiIyMDciLCJGb3JtYXQiOjAsIklzVmlzaWJsZSI6ZmFsc2UsIkxhc3RLbm93blZpc2liaWxpdHlTdGF0ZSI6ZmFsc2V9LCJJc1Zpc2libGUiOnRydWUsIlBhcmVudFN0eWxlIjpudWxsfSwiSW5kZXgiOjAsIlNtYXJ0RHVyYXRpb25BY3RpdmF0ZWQiOmZhbHNlLCJEYXRlRm9ybWF0Ijp7IiRyZWYiOiIyMDUifSwiV2Vla051bWJlcmluZyI6eyIkaWQiOiIyMDgiLCJGb3JtYXQiOjAsIklzVmlzaWJsZSI6ZmFsc2UsIkxhc3RLbm93blZpc2liaWxpdHlTdGF0ZSI6ZmFsc2V9LCJJZCI6IjcwZTBjYzdkLTU2NTctNGFlNS05YWU5LWU1OTllYzA2NmIzZiIsIkltcG9ydElkIjpudWxsLCJUaXRsZSI6IlN0cmF0ZWd5IEJ1ZGdldDogJDEzLDAwMCIsIk5vdGUiOm51bGwsIkh5cGVybGluayI6eyIkaWQiOiIyMDkiLCJBZGRyZXNzIjpudWxsLCJTdWJBZGRyZXNzIjpudWxsfSwiSXNDaGFuZ2VkIjpmYWxzZSwiSXNOZXciOmZhbHNlfSx7IiRpZCI6IjIxMCIsIkdyb3VwTmFtZSI6ImU3OTQ2NjVkLWNhZDktNDQzZC04YWZkLTY3ZjA0YTEyOWEzNyIsIlN0YXJ0RGF0ZSI6IjIwMjEtMDUtMDFUMDA6MDA6MDBaIiwiRW5kRGF0ZSI6IjIwMjEtMDctMTJUMjM6NTk6MDBaIiwiUGVyY2VudGFnZUNvbXBsZXRlIjo5MC4wLCJTdHlsZSI6eyIkaWQiOiIyMTEiLCJTaGFwZSI6MCwiU2hhcGVUaGlja25lc3MiOjMsIkR1cmF0aW9uRm9ybWF0IjowLCJJbmNsdWRlTm9uV29ya2luZ0RheXNJbkR1cmF0aW9uIjpmYWxzZSwiUGVyY2VudGFnZUNvbXBsZXRlU3R5bGUiOnsiJGlkIjoiMjEyIiwiRm9udFNldHRpbmdzIjp7IiRpZCI6IjIxMyIsIkZvbnRTaXplIjo3LCJGb250TmFtZSI6IkNhbGlicmkiLCJJc0JvbGQiOmZhbHNlLCJJc0l0YWxpYyI6ZmFsc2UsIklzVW5kZXJsaW5lZCI6ZmFsc2UsIlBhcmVudFN0eWxlIjpudWxsfSwiQXV0b1NpemUiOjAsIkZvcmVncm91bmQiOnsiJGlkIjoiMjE0IiwiQ29sb3IiOnsiJGlkIjoiMjE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IxNiIsIlRvcCI6MCwiTGVmdCI6MCwiUmlnaHQiOjAsIkJvdHRvbSI6MH0sIlBhZGRpbmciOnsiJGlkIjoiMjE3IiwiVG9wIjowLCJMZWZ0IjowLCJSaWdodCI6MCwiQm90dG9tIjowfSwiQmFja2dyb3VuZCI6eyIkcmVmIjoiOTMifSwiSXNWaXNpYmxlIjp0cnVlLCJXaWR0aCI6MC4wLCJIZWlnaHQiOjAuMCwiQm9yZGVyU3R5bGUiOnsiJGlkIjoiMjE4IiwiTGluZUNvbG9yIjpudWxsLCJMaW5lV2VpZ2h0IjowLjAsIkxpbmVUeXBlIjowLCJQYXJlbnRTdHlsZSI6bnVsbH0sIlBhcmVudFN0eWxlIjpudWxsfSwiRHVyYXRpb25TdHlsZSI6eyIkaWQiOiIyMTkiLCJGb250U2V0dGluZ3MiOnsiJGlkIjoiMjIwIiwiRm9udFNpemUiOjEwLCJGb250TmFtZSI6IkNhbGlicmkiLCJJc0JvbGQiOmZhbHNlLCJJc0l0YWxpYyI6ZmFsc2UsIklzVW5kZXJsaW5lZCI6ZmFsc2UsIlBhcmVudFN0eWxlIjpudWxsfSwiQXV0b1NpemUiOjAsIkZvcmVncm91bmQiOnsiJGlkIjoiMjIxIiwiQ29sb3IiOnsiJHJlZiI6Ijk3In19LCJNYXhXaWR0aCI6MjAwLjAsIk1heEhlaWdodCI6IkluZmluaXR5IiwiU21hcnRGb3JlZ3JvdW5kSXNBY3RpdmUiOmZhbHNlLCJIb3Jpem9udGFsQWxpZ25tZW50IjowLCJWZXJ0aWNhbEFsaWdubWVudCI6MCwiU21hcnRGb3JlZ3JvdW5kIjpudWxsLCJCYWNrZ3JvdW5kRmlsbFR5cGUiOjAsIk1hcmdpbiI6eyIkaWQiOiIyMjIiLCJUb3AiOjAsIkxlZnQiOjAsIlJpZ2h0IjowLCJCb3R0b20iOjB9LCJQYWRkaW5nIjp7IiRpZCI6IjIyMyIsIlRvcCI6MCwiTGVmdCI6MCwiUmlnaHQiOjAsIkJvdHRvbSI6MH0sIkJhY2tncm91bmQiOnsiJHJlZiI6IjEwMCJ9LCJJc1Zpc2libGUiOnRydWUsIldpZHRoIjowLjAsIkhlaWdodCI6MC4wLCJCb3JkZXJTdHlsZSI6eyIkaWQiOiIyMjQiLCJMaW5lQ29sb3IiOm51bGwsIkxpbmVXZWlnaHQiOjAuMCwiTGluZVR5cGUiOjAsIlBhcmVudFN0eWxlIjpudWxsfSwiUGFyZW50U3R5bGUiOm51bGx9LCJIb3Jpem9udGFsQ29ubmVjdG9yU3R5bGUiOnsiJGlkIjoiMjI1IiwiTGluZUNvbG9yIjp7IiRyZWYiOiIxMDIifSwiTGluZVdlaWdodCI6MS4wLCJMaW5lVHlwZSI6MCwiUGFyZW50U3R5bGUiOm51bGx9LCJWZXJ0aWNhbENvbm5lY3RvclN0eWxlIjp7IiRpZCI6IjIyNiIsIkxpbmVDb2xvciI6eyIkcmVmIjoiMTA1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MjI3IiwiTWFyZ2luIjp7IiRpZCI6IjIyOCIsIlRvcCI6MCwiTGVmdCI6NCwiUmlnaHQiOjQsIkJvdHRvbSI6MH0sIlBhZGRpbmciOnsiJGlkIjoiMjI5IiwiVG9wIjowLCJMZWZ0IjowLCJSaWdodCI6MCwiQm90dG9tIjowfSwiQmFja2dyb3VuZCI6eyIkaWQiOiIyMzAiLCJDb2xvciI6eyIkaWQiOiIyMzEiLCJBIjoyNTUsIlIiOjkxLCJHIjoxNTUsIkIiOjIxM319LCJJc1Zpc2libGUiOnRydWUsIldpZHRoIjowLjAsIkhlaWdodCI6MTYuNSwiQm9yZGVyU3R5bGUiOnsiJGlkIjoiMjMyIiwiTGluZUNvbG9yIjp7IiRyZWYiOiIxMTMifSwiTGluZVdlaWdodCI6MC4wLCJMaW5lVHlwZSI6MCwiUGFyZW50U3R5bGUiOm51bGx9LCJQYXJlbnRTdHlsZSI6bnVsbH0sIlRpdGxlU3R5bGUiOnsiJGlkIjoiMjMzIiwiRm9udFNldHRpbmdzIjp7IiRpZCI6IjIzNCIsIkZvbnRTaXplIjo4LCJGb250TmFtZSI6IkNhbGlicmkiLCJJc0JvbGQiOnRydWUsIklzSXRhbGljIjpmYWxzZSwiSXNVbmRlcmxpbmVkIjpmYWxzZSwiUGFyZW50U3R5bGUiOm51bGx9LCJBdXRvU2l6ZSI6MiwiRm9yZWdyb3VuZCI6eyIkaWQiOiIyMzUiLCJDb2xvciI6eyIkaWQiOiIyMzYiLCJBIjoyNTUsIlIiOjE3OCwiRyI6MTQsIkIiOjE4fX0sIk1heFdpZHRoIjo1NS41LCJNYXhIZWlnaHQiOiJJbmZpbml0eSIsIlNtYXJ0Rm9yZWdyb3VuZElzQWN0aXZlIjpmYWxzZSwiSG9yaXpvbnRhbEFsaWdubWVudCI6MCwiVmVydGljYWxBbGlnbm1lbnQiOjAsIlNtYXJ0Rm9yZWdyb3VuZCI6bnVsbCwiQmFja2dyb3VuZEZpbGxUeXBlIjowLCJNYXJnaW4iOnsiJGlkIjoiMjM3IiwiVG9wIjowLCJMZWZ0IjowLCJSaWdodCI6MCwiQm90dG9tIjowfSwiUGFkZGluZyI6eyIkaWQiOiIyMzgiLCJUb3AiOjAsIkxlZnQiOjAsIlJpZ2h0IjowLCJCb3R0b20iOjB9LCJCYWNrZ3JvdW5kIjp7IiRyZWYiOiIxMjEifSwiSXNWaXNpYmxlIjp0cnVlLCJXaWR0aCI6MC4wLCJIZWlnaHQiOjAuMCwiQm9yZGVyU3R5bGUiOnsiJGlkIjoiMjM5IiwiTGluZUNvbG9yIjpudWxsLCJMaW5lV2VpZ2h0IjowLjAsIkxpbmVUeXBlIjowLCJQYXJlbnRTdHlsZSI6bnVsbH0sIlBhcmVudFN0eWxlIjpudWxsfSwiRGF0ZVN0eWxlIjp7IiRpZCI6IjI0MCIsIkZvbnRTZXR0aW5ncyI6eyIkaWQiOiIyNDEiLCJGb250U2l6ZSI6MTAsIkZvbnROYW1lIjoiQ2FsaWJyaSIsIklzQm9sZCI6ZmFsc2UsIklzSXRhbGljIjpmYWxzZSwiSXNVbmRlcmxpbmVkIjpmYWxzZSwiUGFyZW50U3R5bGUiOm51bGx9LCJBdXRvU2l6ZSI6MCwiRm9yZWdyb3VuZCI6eyIkaWQiOiIyNDIiLCJDb2xvciI6eyIkaWQiOiIyN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0NCIsIlRvcCI6MCwiTGVmdCI6MCwiUmlnaHQiOjAsIkJvdHRvbSI6MH0sIlBhZGRpbmciOnsiJGlkIjoiMjQ1IiwiVG9wIjowLCJMZWZ0IjowLCJSaWdodCI6MCwiQm90dG9tIjowfSwiQmFja2dyb3VuZCI6eyIkcmVmIjoiMTI4In0sIklzVmlzaWJsZSI6dHJ1ZSwiV2lkdGgiOjAuMCwiSGVpZ2h0IjowLjAsIkJvcmRlclN0eWxlIjp7IiRpZCI6IjI0NiIsIkxpbmVDb2xvciI6bnVsbCwiTGluZVdlaWdodCI6MC4wLCJMaW5lVHlwZSI6MCwiUGFyZW50U3R5bGUiOm51bGx9LCJQYXJlbnRTdHlsZSI6bnVsbH0sIkRhdGVGb3JtYXQiOnsiJGlkIjoiMjQ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Q4IiwiRGF0ZVBhcnRJc1Zpc2libGUiOmZhbHNlLCJUaW1lUGFydElzVmlzaWJsZSI6ZmFsc2V9fSwiV2Vla051bWJlcmluZyI6eyIkaWQiOiIyNDkiLCJGb3JtYXQiOjAsIklzVmlzaWJsZSI6ZmFsc2UsIkxhc3RLbm93blZpc2liaWxpdHlTdGF0ZSI6ZmFsc2V9LCJJc1Zpc2libGUiOnRydWUsIlBhcmVudFN0eWxlIjpudWxsfSwiSW5kZXgiOjEsIlNtYXJ0RHVyYXRpb25BY3RpdmF0ZWQiOmZhbHNlLCJEYXRlRm9ybWF0Ijp7IiRyZWYiOiIyNDcifSwiV2Vla051bWJlcmluZyI6eyIkaWQiOiIyNTAiLCJGb3JtYXQiOjAsIklzVmlzaWJsZSI6ZmFsc2UsIkxhc3RLbm93blZpc2liaWxpdHlTdGF0ZSI6ZmFsc2V9LCJJZCI6ImQxZDU3NDM2LTBiNmQtNDYxMC1iOGNlLTllM2U0MDNlOWQ0OSIsIkltcG9ydElkIjpudWxsLCJUaXRsZSI6IlN0cmF0ZWd5OiAkNCw1MDAiLCJOb3RlIjpudWxsLCJIeXBlcmxpbmsiOnsiJGlkIjoiMjUxIiwiQWRkcmVzcyI6bnVsbCwiU3ViQWRkcmVzcyI6bnVsbH0sIklzQ2hhbmdlZCI6ZmFsc2UsIklzTmV3IjpmYWxzZX0seyIkaWQiOiIyNTIiLCJHcm91cE5hbWUiOiJlNzk0NjY1ZC1jYWQ5LTQ0M2QtOGFmZC02N2YwNGExMjlhMzciLCJTdGFydERhdGUiOiIyMDIxLTA3LTEzVDAwOjAwOjAwWiIsIkVuZERhdGUiOiIyMDIyLTAxLTA4VDIzOjU5OjAwWiIsIlBlcmNlbnRhZ2VDb21wbGV0ZSI6MjAuMCwiU3R5bGUiOnsiJGlkIjoiMjUzIiwiU2hhcGUiOjAsIlNoYXBlVGhpY2tuZXNzIjozLCJEdXJhdGlvbkZvcm1hdCI6MCwiSW5jbHVkZU5vbldvcmtpbmdEYXlzSW5EdXJhdGlvbiI6ZmFsc2UsIlBlcmNlbnRhZ2VDb21wbGV0ZVN0eWxlIjp7IiRpZCI6IjI1NCIsIkZvbnRTZXR0aW5ncyI6eyIkaWQiOiIyNTUiLCJGb250U2l6ZSI6NywiRm9udE5hbWUiOiJDYWxpYnJpIiwiSXNCb2xkIjpmYWxzZSwiSXNJdGFsaWMiOmZhbHNlLCJJc1VuZGVybGluZWQiOmZhbHNlLCJQYXJlbnRTdHlsZSI6bnVsbH0sIkF1dG9TaXplIjowLCJGb3JlZ3JvdW5kIjp7IiRpZCI6IjI1NiIsIkNvbG9yIjp7IiRpZCI6IjI1N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yNTgiLCJUb3AiOjAsIkxlZnQiOjAsIlJpZ2h0IjowLCJCb3R0b20iOjB9LCJQYWRkaW5nIjp7IiRpZCI6IjI1OSIsIlRvcCI6MCwiTGVmdCI6MCwiUmlnaHQiOjAsIkJvdHRvbSI6MH0sIkJhY2tncm91bmQiOnsiJHJlZiI6IjkzIn0sIklzVmlzaWJsZSI6dHJ1ZSwiV2lkdGgiOjAuMCwiSGVpZ2h0IjowLjAsIkJvcmRlclN0eWxlIjp7IiRpZCI6IjI2MCIsIkxpbmVDb2xvciI6bnVsbCwiTGluZVdlaWdodCI6MC4wLCJMaW5lVHlwZSI6MCwiUGFyZW50U3R5bGUiOm51bGx9LCJQYXJlbnRTdHlsZSI6bnVsbH0sIkR1cmF0aW9uU3R5bGUiOnsiJGlkIjoiMjYxIiwiRm9udFNldHRpbmdzIjp7IiRpZCI6IjI2MiIsIkZvbnRTaXplIjoxMCwiRm9udE5hbWUiOiJDYWxpYnJpIiwiSXNCb2xkIjpmYWxzZSwiSXNJdGFsaWMiOmZhbHNlLCJJc1VuZGVybGluZWQiOmZhbHNlLCJQYXJlbnRTdHlsZSI6bnVsbH0sIkF1dG9TaXplIjowLCJGb3JlZ3JvdW5kIjp7IiRpZCI6IjI2MyIsIkNvbG9yIjp7IiRyZWYiOiI5NyJ9fSwiTWF4V2lkdGgiOjIwMC4wLCJNYXhIZWlnaHQiOiJJbmZpbml0eSIsIlNtYXJ0Rm9yZWdyb3VuZElzQWN0aXZlIjpmYWxzZSwiSG9yaXpvbnRhbEFsaWdubWVudCI6MCwiVmVydGljYWxBbGlnbm1lbnQiOjAsIlNtYXJ0Rm9yZWdyb3VuZCI6bnVsbCwiQmFja2dyb3VuZEZpbGxUeXBlIjowLCJNYXJnaW4iOnsiJGlkIjoiMjY0IiwiVG9wIjowLCJMZWZ0IjowLCJSaWdodCI6MCwiQm90dG9tIjowfSwiUGFkZGluZyI6eyIkaWQiOiIyNjUiLCJUb3AiOjAsIkxlZnQiOjAsIlJpZ2h0IjowLCJCb3R0b20iOjB9LCJCYWNrZ3JvdW5kIjp7IiRyZWYiOiIxMDAifSwiSXNWaXNpYmxlIjp0cnVlLCJXaWR0aCI6MC4wLCJIZWlnaHQiOjAuMCwiQm9yZGVyU3R5bGUiOnsiJGlkIjoiMjY2IiwiTGluZUNvbG9yIjpudWxsLCJMaW5lV2VpZ2h0IjowLjAsIkxpbmVUeXBlIjowLCJQYXJlbnRTdHlsZSI6bnVsbH0sIlBhcmVudFN0eWxlIjpudWxsfSwiSG9yaXpvbnRhbENvbm5lY3RvclN0eWxlIjp7IiRpZCI6IjI2NyIsIkxpbmVDb2xvciI6eyIkcmVmIjoiMTAyIn0sIkxpbmVXZWlnaHQiOjEuMCwiTGluZVR5cGUiOjAsIlBhcmVudFN0eWxlIjpudWxsfSwiVmVydGljYWxDb25uZWN0b3JTdHlsZSI6eyIkaWQiOiIyNjgiLCJMaW5lQ29sb3IiOnsiJHJlZiI6IjEwNS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TAsIklzQmVsb3dUaW1lYmFuZCI6dHJ1ZSwiUGVyY2VudGFnZUNvbXBsZXRlU2hhcGVPcGFjaXR5IjozNSwiU2hhcGVTdHlsZSI6eyIkaWQiOiIyNjkiLCJNYXJnaW4iOnsiJGlkIjoiMjcwIiwiVG9wIjowLCJMZWZ0Ijo0LCJSaWdodCI6NCwiQm90dG9tIjowfSwiUGFkZGluZyI6eyIkaWQiOiIyNzEiLCJUb3AiOjAsIkxlZnQiOjAsIlJpZ2h0IjowLCJCb3R0b20iOjB9LCJCYWNrZ3JvdW5kIjp7IiRpZCI6IjI3MiIsIkNvbG9yIjp7IiRpZCI6IjI3MyIsIkEiOjI1NSwiUiI6OTEsIkciOjE1NSwiQiI6MjEzfX0sIklzVmlzaWJsZSI6dHJ1ZSwiV2lkdGgiOjAuMCwiSGVpZ2h0IjoxNi41LCJCb3JkZXJTdHlsZSI6eyIkaWQiOiIyNzQiLCJMaW5lQ29sb3IiOnsiJHJlZiI6IjExMyJ9LCJMaW5lV2VpZ2h0IjowLjAsIkxpbmVUeXBlIjowLCJQYXJlbnRTdHlsZSI6bnVsbH0sIlBhcmVudFN0eWxlIjpudWxsfSwiVGl0bGVTdHlsZSI6eyIkaWQiOiIyNzUiLCJGb250U2V0dGluZ3MiOnsiJGlkIjoiMjc2IiwiRm9udFNpemUiOjgsIkZvbnROYW1lIjoiQ2FsaWJyaSIsIklzQm9sZCI6dHJ1ZSwiSXNJdGFsaWMiOmZhbHNlLCJJc1VuZGVybGluZWQiOmZhbHNlLCJQYXJlbnRTdHlsZSI6bnVsbH0sIkF1dG9TaXplIjoyLCJGb3JlZ3JvdW5kIjp7IiRpZCI6IjI3NyIsIkNvbG9yIjp7IiRpZCI6IjI3OCIsIkEiOjI1NSwiUiI6MTEyLCJHIjoxNzMsIkIiOjcxfX0sIk1heFdpZHRoIjo3My41LCJNYXhIZWlnaHQiOiJJbmZpbml0eSIsIlNtYXJ0Rm9yZWdyb3VuZElzQWN0aXZlIjpmYWxzZSwiSG9yaXpvbnRhbEFsaWdubWVudCI6MCwiVmVydGljYWxBbGlnbm1lbnQiOjAsIlNtYXJ0Rm9yZWdyb3VuZCI6bnVsbCwiQmFja2dyb3VuZEZpbGxUeXBlIjowLCJNYXJnaW4iOnsiJGlkIjoiMjc5IiwiVG9wIjowLCJMZWZ0IjowLCJSaWdodCI6MCwiQm90dG9tIjowfSwiUGFkZGluZyI6eyIkaWQiOiIyODAiLCJUb3AiOjAsIkxlZnQiOjAsIlJpZ2h0IjowLCJCb3R0b20iOjB9LCJCYWNrZ3JvdW5kIjp7IiRyZWYiOiIxMjEifSwiSXNWaXNpYmxlIjp0cnVlLCJXaWR0aCI6MC4wLCJIZWlnaHQiOjAuMCwiQm9yZGVyU3R5bGUiOnsiJGlkIjoiMjgxIiwiTGluZUNvbG9yIjpudWxsLCJMaW5lV2VpZ2h0IjowLjAsIkxpbmVUeXBlIjowLCJQYXJlbnRTdHlsZSI6bnVsbH0sIlBhcmVudFN0eWxlIjpudWxsfSwiRGF0ZVN0eWxlIjp7IiRpZCI6IjI4MiIsIkZvbnRTZXR0aW5ncyI6eyIkaWQiOiIyODMiLCJGb250U2l6ZSI6MTAsIkZvbnROYW1lIjoiQ2FsaWJyaSIsIklzQm9sZCI6ZmFsc2UsIklzSXRhbGljIjpmYWxzZSwiSXNVbmRlcmxpbmVkIjpmYWxzZSwiUGFyZW50U3R5bGUiOm51bGx9LCJBdXRvU2l6ZSI6MCwiRm9yZWdyb3VuZCI6eyIkaWQiOiIyODQiLCJDb2xvciI6eyIkaWQiOiIyO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NiIsIlRvcCI6MCwiTGVmdCI6MCwiUmlnaHQiOjAsIkJvdHRvbSI6MH0sIlBhZGRpbmciOnsiJGlkIjoiMjg3IiwiVG9wIjowLCJMZWZ0IjowLCJSaWdodCI6MCwiQm90dG9tIjowfSwiQmFja2dyb3VuZCI6eyIkcmVmIjoiMTI4In0sIklzVmlzaWJsZSI6dHJ1ZSwiV2lkdGgiOjAuMCwiSGVpZ2h0IjowLjAsIkJvcmRlclN0eWxlIjp7IiRpZCI6IjI4OCIsIkxpbmVDb2xvciI6bnVsbCwiTGluZVdlaWdodCI6MC4wLCJMaW5lVHlwZSI6MCwiUGFyZW50U3R5bGUiOm51bGx9LCJQYXJlbnRTdHlsZSI6bnVsbH0sIkRhdGVGb3JtYXQiOnsiJGlkIjoiMjg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kwIiwiRGF0ZVBhcnRJc1Zpc2libGUiOmZhbHNlLCJUaW1lUGFydElzVmlzaWJsZSI6ZmFsc2V9fSwiV2Vla051bWJlcmluZyI6eyIkaWQiOiIyOTEiLCJGb3JtYXQiOjAsIklzVmlzaWJsZSI6ZmFsc2UsIkxhc3RLbm93blZpc2liaWxpdHlTdGF0ZSI6ZmFsc2V9LCJJc1Zpc2libGUiOnRydWUsIlBhcmVudFN0eWxlIjpudWxsfSwiSW5kZXgiOjIsIlNtYXJ0RHVyYXRpb25BY3RpdmF0ZWQiOmZhbHNlLCJEYXRlRm9ybWF0Ijp7IiRyZWYiOiIyODkifSwiV2Vla051bWJlcmluZyI6eyIkaWQiOiIyOTIiLCJGb3JtYXQiOjAsIklzVmlzaWJsZSI6ZmFsc2UsIkxhc3RLbm93blZpc2liaWxpdHlTdGF0ZSI6ZmFsc2V9LCJJZCI6IjJhYjI5YzhkLTg0YmItNDgwYy04YzAyLTExMmNmYWUzYTc2MCIsIkltcG9ydElkIjpudWxsLCJUaXRsZSI6Ik1ldGhvZG9sb2d5OiAkMiw1MDAiLCJOb3RlIjpudWxsLCJIeXBlcmxpbmsiOnsiJGlkIjoiMjkzIiwiQWRkcmVzcyI6bnVsbCwiU3ViQWRkcmVzcyI6bnVsbH0sIklzQ2hhbmdlZCI6ZmFsc2UsIklzTmV3IjpmYWxzZX0seyIkaWQiOiIyOTQiLCJHcm91cE5hbWUiOiJlNzk0NjY1ZC1jYWQ5LTQ0M2QtOGFmZC02N2YwNGExMjlhMzciLCJTdGFydERhdGUiOiIyMDIyLTAxLTA5VDAwOjAwOjAwWiIsIkVuZERhdGUiOiIyMDIyLTA1LTMxVDIzOjU5OjAwWiIsIlBlcmNlbnRhZ2VDb21wbGV0ZSI6NzMuMCwiU3R5bGUiOnsiJGlkIjoiMjk1IiwiU2hhcGUiOjAsIlNoYXBlVGhpY2tuZXNzIjozLCJEdXJhdGlvbkZvcm1hdCI6MCwiSW5jbHVkZU5vbldvcmtpbmdEYXlzSW5EdXJhdGlvbiI6ZmFsc2UsIlBlcmNlbnRhZ2VDb21wbGV0ZVN0eWxlIjp7IiRpZCI6IjI5NiIsIkZvbnRTZXR0aW5ncyI6eyIkaWQiOiIyOTciLCJGb250U2l6ZSI6NywiRm9udE5hbWUiOiJDYWxpYnJpIiwiSXNCb2xkIjpmYWxzZSwiSXNJdGFsaWMiOmZhbHNlLCJJc1VuZGVybGluZWQiOmZhbHNlLCJQYXJlbnRTdHlsZSI6bnVsbH0sIkF1dG9TaXplIjowLCJGb3JlZ3JvdW5kIjp7IiRpZCI6IjI5OCIsIkNvbG9yIjp7IiRpZCI6IjI5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zMDAiLCJUb3AiOjAsIkxlZnQiOjAsIlJpZ2h0IjowLCJCb3R0b20iOjB9LCJQYWRkaW5nIjp7IiRpZCI6IjMwMSIsIlRvcCI6MCwiTGVmdCI6MCwiUmlnaHQiOjAsIkJvdHRvbSI6MH0sIkJhY2tncm91bmQiOnsiJHJlZiI6IjkzIn0sIklzVmlzaWJsZSI6dHJ1ZSwiV2lkdGgiOjAuMCwiSGVpZ2h0IjowLjAsIkJvcmRlclN0eWxlIjp7IiRpZCI6IjMwMiIsIkxpbmVDb2xvciI6bnVsbCwiTGluZVdlaWdodCI6MC4wLCJMaW5lVHlwZSI6MCwiUGFyZW50U3R5bGUiOm51bGx9LCJQYXJlbnRTdHlsZSI6bnVsbH0sIkR1cmF0aW9uU3R5bGUiOnsiJGlkIjoiMzAzIiwiRm9udFNldHRpbmdzIjp7IiRpZCI6IjMwNCIsIkZvbnRTaXplIjoxMCwiRm9udE5hbWUiOiJDYWxpYnJpIiwiSXNCb2xkIjpmYWxzZSwiSXNJdGFsaWMiOmZhbHNlLCJJc1VuZGVybGluZWQiOmZhbHNlLCJQYXJlbnRTdHlsZSI6bnVsbH0sIkF1dG9TaXplIjowLCJGb3JlZ3JvdW5kIjp7IiRpZCI6IjMwNSIsIkNvbG9yIjp7IiRyZWYiOiI5NyJ9fSwiTWF4V2lkdGgiOjIwMC4wLCJNYXhIZWlnaHQiOiJJbmZpbml0eSIsIlNtYXJ0Rm9yZWdyb3VuZElzQWN0aXZlIjpmYWxzZSwiSG9yaXpvbnRhbEFsaWdubWVudCI6MCwiVmVydGljYWxBbGlnbm1lbnQiOjAsIlNtYXJ0Rm9yZWdyb3VuZCI6bnVsbCwiQmFja2dyb3VuZEZpbGxUeXBlIjowLCJNYXJnaW4iOnsiJGlkIjoiMzA2IiwiVG9wIjowLCJMZWZ0IjowLCJSaWdodCI6MCwiQm90dG9tIjowfSwiUGFkZGluZyI6eyIkaWQiOiIzMDciLCJUb3AiOjAsIkxlZnQiOjAsIlJpZ2h0IjowLCJCb3R0b20iOjB9LCJCYWNrZ3JvdW5kIjp7IiRyZWYiOiIxMDAifSwiSXNWaXNpYmxlIjp0cnVlLCJXaWR0aCI6MC4wLCJIZWlnaHQiOjAuMCwiQm9yZGVyU3R5bGUiOnsiJGlkIjoiMzA4IiwiTGluZUNvbG9yIjpudWxsLCJMaW5lV2VpZ2h0IjowLjAsIkxpbmVUeXBlIjowLCJQYXJlbnRTdHlsZSI6bnVsbH0sIlBhcmVudFN0eWxlIjpudWxsfSwiSG9yaXpvbnRhbENvbm5lY3RvclN0eWxlIjp7IiRpZCI6IjMwOSIsIkxpbmVDb2xvciI6eyIkcmVmIjoiMTAyIn0sIkxpbmVXZWlnaHQiOjEuMCwiTGluZVR5cGUiOjAsIlBhcmVudFN0eWxlIjpudWxsfSwiVmVydGljYWxDb25uZWN0b3JTdHlsZSI6eyIkaWQiOiIzMTAiLCJMaW5lQ29sb3IiOnsiJHJlZiI6IjEwNS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MxMSIsIk1hcmdpbiI6eyIkaWQiOiIzMTIiLCJUb3AiOjAsIkxlZnQiOjQsIlJpZ2h0Ijo0LCJCb3R0b20iOjB9LCJQYWRkaW5nIjp7IiRpZCI6IjMxMyIsIlRvcCI6MCwiTGVmdCI6MCwiUmlnaHQiOjAsIkJvdHRvbSI6MH0sIkJhY2tncm91bmQiOnsiJGlkIjoiMzE0IiwiQ29sb3IiOnsiJGlkIjoiMzE1IiwiQSI6MjU1LCJSIjo5MSwiRyI6MTU1LCJCIjoyMTN9fSwiSXNWaXNpYmxlIjp0cnVlLCJXaWR0aCI6MC4wLCJIZWlnaHQiOjE2LjUsIkJvcmRlclN0eWxlIjp7IiRpZCI6IjMxNiIsIkxpbmVDb2xvciI6eyIkcmVmIjoiMTEzIn0sIkxpbmVXZWlnaHQiOjAuMCwiTGluZVR5cGUiOjAsIlBhcmVudFN0eWxlIjpudWxsfSwiUGFyZW50U3R5bGUiOm51bGx9LCJUaXRsZVN0eWxlIjp7IiRpZCI6IjMxNyIsIkZvbnRTZXR0aW5ncyI6eyIkaWQiOiIzMTgiLCJGb250U2l6ZSI6OCwiRm9udE5hbWUiOiJDYWxpYnJpIiwiSXNCb2xkIjp0cnVlLCJJc0l0YWxpYyI6ZmFsc2UsIklzVW5kZXJsaW5lZCI6ZmFsc2UsIlBhcmVudFN0eWxlIjpudWxsfSwiQXV0b1NpemUiOjIsIkZvcmVncm91bmQiOnsiJGlkIjoiMzE5IiwiQ29sb3IiOnsiJGlkIjoiMzIwIiwiQSI6MjU1LCJSIjoyMzcsIkciOjEyNSwiQiI6NDl9fSwiTWF4V2lkdGgiOjYyLjI1LCJNYXhIZWlnaHQiOiJJbmZpbml0eSIsIlNtYXJ0Rm9yZWdyb3VuZElzQWN0aXZlIjpmYWxzZSwiSG9yaXpvbnRhbEFsaWdubWVudCI6MCwiVmVydGljYWxBbGlnbm1lbnQiOjAsIlNtYXJ0Rm9yZWdyb3VuZCI6bnVsbCwiQmFja2dyb3VuZEZpbGxUeXBlIjowLCJNYXJnaW4iOnsiJGlkIjoiMzIxIiwiVG9wIjowLCJMZWZ0IjowLCJSaWdodCI6MCwiQm90dG9tIjowfSwiUGFkZGluZyI6eyIkaWQiOiIzMjIiLCJUb3AiOjAsIkxlZnQiOjAsIlJpZ2h0IjowLCJCb3R0b20iOjB9LCJCYWNrZ3JvdW5kIjp7IiRyZWYiOiIxMjEifSwiSXNWaXNpYmxlIjp0cnVlLCJXaWR0aCI6MC4wLCJIZWlnaHQiOjAuMCwiQm9yZGVyU3R5bGUiOnsiJGlkIjoiMzIzIiwiTGluZUNvbG9yIjpudWxsLCJMaW5lV2VpZ2h0IjowLjAsIkxpbmVUeXBlIjowLCJQYXJlbnRTdHlsZSI6bnVsbH0sIlBhcmVudFN0eWxlIjpudWxsfSwiRGF0ZVN0eWxlIjp7IiRpZCI6IjMyNCIsIkZvbnRTZXR0aW5ncyI6eyIkaWQiOiIzMjUiLCJGb250U2l6ZSI6MTAsIkZvbnROYW1lIjoiQ2FsaWJyaSIsIklzQm9sZCI6ZmFsc2UsIklzSXRhbGljIjpmYWxzZSwiSXNVbmRlcmxpbmVkIjpmYWxzZSwiUGFyZW50U3R5bGUiOm51bGx9LCJBdXRvU2l6ZSI6MCwiRm9yZWdyb3VuZCI6eyIkaWQiOiIzMjYiLCJDb2xvciI6eyIkaWQiOiIzM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yOCIsIlRvcCI6MCwiTGVmdCI6MCwiUmlnaHQiOjAsIkJvdHRvbSI6MH0sIlBhZGRpbmciOnsiJGlkIjoiMzI5IiwiVG9wIjowLCJMZWZ0IjowLCJSaWdodCI6MCwiQm90dG9tIjowfSwiQmFja2dyb3VuZCI6eyIkcmVmIjoiMTI4In0sIklzVmlzaWJsZSI6dHJ1ZSwiV2lkdGgiOjAuMCwiSGVpZ2h0IjowLjAsIkJvcmRlclN0eWxlIjp7IiRpZCI6IjMzMCIsIkxpbmVDb2xvciI6bnVsbCwiTGluZVdlaWdodCI6MC4wLCJMaW5lVHlwZSI6MCwiUGFyZW50U3R5bGUiOm51bGx9LCJQYXJlbnRTdHlsZSI6bnVsbH0sIkRhdGVGb3JtYXQiOnsiJGlkIjoiMzM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MyIiwiRGF0ZVBhcnRJc1Zpc2libGUiOmZhbHNlLCJUaW1lUGFydElzVmlzaWJsZSI6ZmFsc2V9fSwiV2Vla051bWJlcmluZyI6eyIkaWQiOiIzMzMiLCJGb3JtYXQiOjAsIklzVmlzaWJsZSI6ZmFsc2UsIkxhc3RLbm93blZpc2liaWxpdHlTdGF0ZSI6ZmFsc2V9LCJJc1Zpc2libGUiOnRydWUsIlBhcmVudFN0eWxlIjpudWxsfSwiSW5kZXgiOjMsIlNtYXJ0RHVyYXRpb25BY3RpdmF0ZWQiOmZhbHNlLCJEYXRlRm9ybWF0Ijp7IiRyZWYiOiIzMzEifSwiV2Vla051bWJlcmluZyI6eyIkaWQiOiIzMzQiLCJGb3JtYXQiOjAsIklzVmlzaWJsZSI6ZmFsc2UsIkxhc3RLbm93blZpc2liaWxpdHlTdGF0ZSI6ZmFsc2V9LCJJZCI6ImRmNjczZTAyLTkzMjItNDVhOC1iZDI4LTAwMzY2MjczMjU2MCIsIkltcG9ydElkIjpudWxsLCJUaXRsZSI6IlZhbGlkYXRpb246ICQ2LDAwMCIsIk5vdGUiOm51bGwsIkh5cGVybGluayI6eyIkaWQiOiIzMzUiLCJBZGRyZXNzIjpudWxsLCJTdWJBZGRyZXNzIjpudWxsfSwiSXNDaGFuZ2VkIjpmYWxzZSwiSXNOZXciOmZhbHNlfSx7IiRpZCI6IjMzNiIsIkdyb3VwTmFtZSI6bnVsbCwiU3RhcnREYXRlIjoiMjAyMS0wNS0wMVQwMDowMDowMFoiLCJFbmREYXRlIjoiMjAyMi0wNS0zMVQyMzo1OTowMFoiLCJQZXJjZW50YWdlQ29tcGxldGUiOm51bGwsIlN0eWxlIjp7IiRpZCI6IjMzNyIsIlNoYXBlIjowLCJTaGFwZVRoaWNrbmVzcyI6MCwiRHVyYXRpb25Gb3JtYXQiOjAsIkluY2x1ZGVOb25Xb3JraW5nRGF5c0luRHVyYXRpb24iOmZhbHNlLCJQZXJjZW50YWdlQ29tcGxldGVTdHlsZSI6eyIkaWQiOiIzMzgiLCJGb250U2V0dGluZ3MiOnsiJGlkIjoiMzM5IiwiRm9udFNpemUiOjEwLCJGb250TmFtZSI6IkNhbGlicmkiLCJJc0JvbGQiOmZhbHNlLCJJc0l0YWxpYyI6ZmFsc2UsIklzVW5kZXJsaW5lZCI6ZmFsc2UsIlBhcmVudFN0eWxlIjpudWxsfSwiQXV0b1NpemUiOjAsIkZvcmVncm91bmQiOnsiJGlkIjoiMzQwIiwiQ29sb3IiOnsiJHJlZiI6IjE3MyJ9fSwiTWF4V2lkdGgiOjIwMC4wLCJNYXhIZWlnaHQiOiJJbmZpbml0eSIsIlNtYXJ0Rm9yZWdyb3VuZElzQWN0aXZlIjpmYWxzZSwiSG9yaXpvbnRhbEFsaWdubWVudCI6MCwiVmVydGljYWxBbGlnbm1lbnQiOjAsIlNtYXJ0Rm9yZWdyb3VuZCI6bnVsbCwiQmFja2dyb3VuZEZpbGxUeXBlIjowLCJNYXJnaW4iOnsiJGlkIjoiMzQxIiwiVG9wIjowLCJMZWZ0IjowLCJSaWdodCI6MCwiQm90dG9tIjowfSwiUGFkZGluZyI6eyIkaWQiOiIzNDIiLCJUb3AiOjAsIkxlZnQiOjAsIlJpZ2h0IjowLCJCb3R0b20iOjB9LCJCYWNrZ3JvdW5kIjp7IiRyZWYiOiI5MyJ9LCJJc1Zpc2libGUiOnRydWUsIldpZHRoIjowLjAsIkhlaWdodCI6MC4wLCJCb3JkZXJTdHlsZSI6eyIkaWQiOiIzNDMiLCJMaW5lQ29sb3IiOm51bGwsIkxpbmVXZWlnaHQiOjAuMCwiTGluZVR5cGUiOjAsIlBhcmVudFN0eWxlIjpudWxsfSwiUGFyZW50U3R5bGUiOm51bGx9LCJEdXJhdGlvblN0eWxlIjp7IiRpZCI6IjM0NCIsIkZvbnRTZXR0aW5ncyI6eyIkaWQiOiIzNDUiLCJGb250U2l6ZSI6MTAsIkZvbnROYW1lIjoiQ2FsaWJyaSIsIklzQm9sZCI6ZmFsc2UsIklzSXRhbGljIjpmYWxzZSwiSXNVbmRlcmxpbmVkIjpmYWxzZSwiUGFyZW50U3R5bGUiOm51bGx9LCJBdXRvU2l6ZSI6MCwiRm9yZWdyb3VuZCI6eyIkaWQiOiIzNDYiLCJDb2xvciI6eyIkcmVmIjoiOTcifX0sIk1heFdpZHRoIjoyMDAuMCwiTWF4SGVpZ2h0IjoiSW5maW5pdHkiLCJTbWFydEZvcmVncm91bmRJc0FjdGl2ZSI6ZmFsc2UsIkhvcml6b250YWxBbGlnbm1lbnQiOjAsIlZlcnRpY2FsQWxpZ25tZW50IjowLCJTbWFydEZvcmVncm91bmQiOm51bGwsIkJhY2tncm91bmRGaWxsVHlwZSI6MCwiTWFyZ2luIjp7IiRpZCI6IjM0NyIsIlRvcCI6MCwiTGVmdCI6MCwiUmlnaHQiOjAsIkJvdHRvbSI6MH0sIlBhZGRpbmciOnsiJGlkIjoiMzQ4IiwiVG9wIjowLCJMZWZ0IjowLCJSaWdodCI6MCwiQm90dG9tIjowfSwiQmFja2dyb3VuZCI6eyIkcmVmIjoiMTAwIn0sIklzVmlzaWJsZSI6dHJ1ZSwiV2lkdGgiOjAuMCwiSGVpZ2h0IjowLjAsIkJvcmRlclN0eWxlIjp7IiRpZCI6IjM0OSIsIkxpbmVDb2xvciI6bnVsbCwiTGluZVdlaWdodCI6MC4wLCJMaW5lVHlwZSI6MCwiUGFyZW50U3R5bGUiOm51bGx9LCJQYXJlbnRTdHlsZSI6bnVsbH0sIkhvcml6b250YWxDb25uZWN0b3JTdHlsZSI6eyIkaWQiOiIzNTAiLCJMaW5lQ29sb3IiOnsiJHJlZiI6IjEwMiJ9LCJMaW5lV2VpZ2h0IjoxLjAsIkxpbmVUeXBlIjowLCJQYXJlbnRTdHlsZSI6bnVsbH0sIlZlcnRpY2FsQ29ubmVjdG9yU3R5bGUiOnsiJGlkIjoiMzUxIiwiTGluZUNvbG9yIjp7IiRyZWYiOiIxMDU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EwLCJJc0JlbG93VGltZWJhbmQiOnRydWUsIlBlcmNlbnRhZ2VDb21wbGV0ZVNoYXBlT3BhY2l0eSI6MzUsIlNoYXBlU3R5bGUiOnsiJGlkIjoiMzUyIiwiTWFyZ2luIjp7IiRpZCI6IjM1MyIsIlRvcCI6MCwiTGVmdCI6NCwiUmlnaHQiOjQsIkJvdHRvbSI6MH0sIlBhZGRpbmciOnsiJGlkIjoiMzU0IiwiVG9wIjowLCJMZWZ0IjowLCJSaWdodCI6MCwiQm90dG9tIjowfSwiQmFja2dyb3VuZCI6eyIkaWQiOiIzNTUiLCJDb2xvciI6eyIkaWQiOiIzNTYiLCJBIjoyNTUsIlIiOjkxLCJHIjoxNTUsIkIiOjIxM319LCJJc1Zpc2libGUiOnRydWUsIldpZHRoIjowLjAsIkhlaWdodCI6MTAuMCwiQm9yZGVyU3R5bGUiOnsiJGlkIjoiMzU3IiwiTGluZUNvbG9yIjp7IiRyZWYiOiIxMTMifSwiTGluZVdlaWdodCI6MC4wLCJMaW5lVHlwZSI6MCwiUGFyZW50U3R5bGUiOm51bGx9LCJQYXJlbnRTdHlsZSI6bnVsbH0sIlRpdGxlU3R5bGUiOnsiJGlkIjoiMzU4IiwiRm9udFNldHRpbmdzIjp7IiRpZCI6IjM1OSIsIkZvbnRTaXplIjoxMSwiRm9udE5hbWUiOiJDYWxpYnJpIiwiSXNCb2xkIjp0cnVlLCJJc0l0YWxpYyI6ZmFsc2UsIklzVW5kZXJsaW5lZCI6ZmFsc2UsIlBhcmVudFN0eWxlIjpudWxsfSwiQXV0b1NpemUiOjAsIkZvcmVncm91bmQiOnsiJGlkIjoiMzYwIiwiQ29sb3IiOnsiJGlkIjoiMzYx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M2MiIsIlRvcCI6MCwiTGVmdCI6MCwiUmlnaHQiOjAsIkJvdHRvbSI6MH0sIlBhZGRpbmciOnsiJGlkIjoiMzYzIiwiVG9wIjowLCJMZWZ0IjowLCJSaWdodCI6MCwiQm90dG9tIjowfSwiQmFja2dyb3VuZCI6eyIkcmVmIjoiMTIxIn0sIklzVmlzaWJsZSI6dHJ1ZSwiV2lkdGgiOjAuMCwiSGVpZ2h0IjowLjAsIkJvcmRlclN0eWxlIjp7IiRpZCI6IjM2NCIsIkxpbmVDb2xvciI6bnVsbCwiTGluZVdlaWdodCI6MC4wLCJMaW5lVHlwZSI6MCwiUGFyZW50U3R5bGUiOm51bGx9LCJQYXJlbnRTdHlsZSI6bnVsbH0sIkRhdGVTdHlsZSI6eyIkaWQiOiIzNjUiLCJGb250U2V0dGluZ3MiOnsiJGlkIjoiMzY2IiwiRm9udFNpemUiOjEwLCJGb250TmFtZSI6IkNhbGlicmkiLCJJc0JvbGQiOmZhbHNlLCJJc0l0YWxpYyI6ZmFsc2UsIklzVW5kZXJsaW5lZCI6ZmFsc2UsIlBhcmVudFN0eWxlIjpudWxsfSwiQXV0b1NpemUiOjAsIkZvcmVncm91bmQiOnsiJGlkIjoiMzY3IiwiQ29sb3IiOnsiJGlkIjoiMzY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jkiLCJUb3AiOjAsIkxlZnQiOjAsIlJpZ2h0IjowLCJCb3R0b20iOjB9LCJQYWRkaW5nIjp7IiRpZCI6IjM3MCIsIlRvcCI6MCwiTGVmdCI6MCwiUmlnaHQiOjAsIkJvdHRvbSI6MH0sIkJhY2tncm91bmQiOnsiJHJlZiI6IjEyOCJ9LCJJc1Zpc2libGUiOnRydWUsIldpZHRoIjowLjAsIkhlaWdodCI6MC4wLCJCb3JkZXJTdHlsZSI6eyIkaWQiOiIzNzEiLCJMaW5lQ29sb3IiOm51bGwsIkxpbmVXZWlnaHQiOjAuMCwiTGluZVR5cGUiOjAsIlBhcmVudFN0eWxlIjpudWxsfSwiUGFyZW50U3R5bGUiOm51bGx9LCJEYXRlRm9ybWF0Ijp7IiRpZCI6IjM3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3MyIsIkRhdGVQYXJ0SXNWaXNpYmxlIjpmYWxzZSwiVGltZVBhcnRJc1Zpc2libGUiOmZhbHNlfX0sIldlZWtOdW1iZXJpbmciOnsiJGlkIjoiMzc0IiwiRm9ybWF0IjowLCJJc1Zpc2libGUiOmZhbHNlLCJMYXN0S25vd25WaXNpYmlsaXR5U3RhdGUiOmZhbHNlfSwiSXNWaXNpYmxlIjpmYWxzZSwiUGFyZW50U3R5bGUiOm51bGx9LCJJbmRleCI6NCwiU21hcnREdXJhdGlvbkFjdGl2YXRlZCI6ZmFsc2UsIkRhdGVGb3JtYXQiOnsiJHJlZiI6IjM3MiJ9LCJXZWVrTnVtYmVyaW5nIjp7IiRpZCI6IjM3NSIsIkZvcm1hdCI6MCwiSXNWaXNpYmxlIjpmYWxzZSwiTGFzdEtub3duVmlzaWJpbGl0eVN0YXRlIjpmYWxzZX0sIklkIjoiMjRkNGJhYjgtYTEwZS00YjNkLWI1OWQtMGRmYWIxNTVkNWEwIiwiSW1wb3J0SWQiOm51bGwsIlRpdGxlIjoiUmVhZGluZXNzIEJ1ZGdldDogJDE5LDAwMCIsIk5vdGUiOm51bGwsIkh5cGVybGluayI6eyIkaWQiOiIzNzYiLCJBZGRyZXNzIjpudWxsLCJTdWJBZGRyZXNzIjpudWxsfSwiSXNDaGFuZ2VkIjpmYWxzZSwiSXNOZXciOmZhbHNlfSx7IiRpZCI6IjM3NyIsIkdyb3VwTmFtZSI6IjQ5Mjc1ZDEwLTIxZTQtNGJjMC04NTUyLTIzZDA2MDIzYmRlYSIsIlN0YXJ0RGF0ZSI6IjIwMjEtMDUtMDFUMDA6MDA6MDBaIiwiRW5kRGF0ZSI6IjIwMjEtMDgtMDFUMjM6NTk6MDBaIiwiUGVyY2VudGFnZUNvbXBsZXRlIjoxOC4wLCJTdHlsZSI6eyIkaWQiOiIzNzgiLCJTaGFwZSI6MCwiU2hhcGVUaGlja25lc3MiOjIsIkR1cmF0aW9uRm9ybWF0IjowLCJJbmNsdWRlTm9uV29ya2luZ0RheXNJbkR1cmF0aW9uIjpmYWxzZSwiUGVyY2VudGFnZUNvbXBsZXRlU3R5bGUiOnsiJGlkIjoiMzc5IiwiRm9udFNldHRpbmdzIjp7IiRpZCI6IjM4MCIsIkZvbnRTaXplIjoxMCwiRm9udE5hbWUiOiJDYWxpYnJpIiwiSXNCb2xkIjpmYWxzZSwiSXNJdGFsaWMiOmZhbHNlLCJJc1VuZGVybGluZWQiOmZhbHNlLCJQYXJlbnRTdHlsZSI6bnVsbH0sIkF1dG9TaXplIjowLCJGb3JlZ3JvdW5kIjp7IiRpZCI6IjM4MSIsIkNvbG9yIjp7IiRpZCI6IjM4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zODMiLCJUb3AiOjAsIkxlZnQiOjAsIlJpZ2h0IjowLCJCb3R0b20iOjB9LCJQYWRkaW5nIjp7IiRpZCI6IjM4NCIsIlRvcCI6MCwiTGVmdCI6MCwiUmlnaHQiOjAsIkJvdHRvbSI6MH0sIkJhY2tncm91bmQiOnsiJHJlZiI6IjkzIn0sIklzVmlzaWJsZSI6dHJ1ZSwiV2lkdGgiOjAuMCwiSGVpZ2h0IjowLjAsIkJvcmRlclN0eWxlIjp7IiRpZCI6IjM4NSIsIkxpbmVDb2xvciI6bnVsbCwiTGluZVdlaWdodCI6MC4wLCJMaW5lVHlwZSI6MCwiUGFyZW50U3R5bGUiOm51bGx9LCJQYXJlbnRTdHlsZSI6bnVsbH0sIkR1cmF0aW9uU3R5bGUiOnsiJGlkIjoiMzg2IiwiRm9udFNldHRpbmdzIjp7IiRpZCI6IjM4NyIsIkZvbnRTaXplIjoxMCwiRm9udE5hbWUiOiJDYWxpYnJpIiwiSXNCb2xkIjpmYWxzZSwiSXNJdGFsaWMiOmZhbHNlLCJJc1VuZGVybGluZWQiOmZhbHNlLCJQYXJlbnRTdHlsZSI6bnVsbH0sIkF1dG9TaXplIjowLCJGb3JlZ3JvdW5kIjp7IiRpZCI6IjM4OCIsIkNvbG9yIjp7IiRyZWYiOiI5NyJ9fSwiTWF4V2lkdGgiOjIwMC4wLCJNYXhIZWlnaHQiOiJJbmZpbml0eSIsIlNtYXJ0Rm9yZWdyb3VuZElzQWN0aXZlIjpmYWxzZSwiSG9yaXpvbnRhbEFsaWdubWVudCI6MCwiVmVydGljYWxBbGlnbm1lbnQiOjAsIlNtYXJ0Rm9yZWdyb3VuZCI6bnVsbCwiQmFja2dyb3VuZEZpbGxUeXBlIjowLCJNYXJnaW4iOnsiJGlkIjoiMzg5IiwiVG9wIjowLCJMZWZ0IjowLCJSaWdodCI6MCwiQm90dG9tIjowfSwiUGFkZGluZyI6eyIkaWQiOiIzOTAiLCJUb3AiOjAsIkxlZnQiOjAsIlJpZ2h0IjowLCJCb3R0b20iOjB9LCJCYWNrZ3JvdW5kIjp7IiRyZWYiOiIxMDAifSwiSXNWaXNpYmxlIjp0cnVlLCJXaWR0aCI6MC4wLCJIZWlnaHQiOjAuMCwiQm9yZGVyU3R5bGUiOnsiJGlkIjoiMzkxIiwiTGluZUNvbG9yIjpudWxsLCJMaW5lV2VpZ2h0IjowLjAsIkxpbmVUeXBlIjowLCJQYXJlbnRTdHlsZSI6bnVsbH0sIlBhcmVudFN0eWxlIjpudWxsfSwiSG9yaXpvbnRhbENvbm5lY3RvclN0eWxlIjp7IiRpZCI6IjM5MiIsIkxpbmVDb2xvciI6eyIkcmVmIjoiMTAyIn0sIkxpbmVXZWlnaHQiOjEuMCwiTGluZVR5cGUiOjAsIlBhcmVudFN0eWxlIjpudWxsfSwiVmVydGljYWxDb25uZWN0b3JTdHlsZSI6eyIkaWQiOiIzOTMiLCJMaW5lQ29sb3IiOnsiJHJlZiI6IjEwNS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TAsIklzQmVsb3dUaW1lYmFuZCI6dHJ1ZSwiUGVyY2VudGFnZUNvbXBsZXRlU2hhcGVPcGFjaXR5IjozNSwiU2hhcGVTdHlsZSI6eyIkaWQiOiIzOTQiLCJNYXJnaW4iOnsiJGlkIjoiMzk1IiwiVG9wIjowLCJMZWZ0Ijo0LCJSaWdodCI6NCwiQm90dG9tIjowfSwiUGFkZGluZyI6eyIkaWQiOiIzOTYiLCJUb3AiOjAsIkxlZnQiOjAsIlJpZ2h0IjowLCJCb3R0b20iOjB9LCJCYWNrZ3JvdW5kIjp7IiRpZCI6IjM5NyIsIkNvbG9yIjp7IiRpZCI6IjM5OCIsIkEiOjI1NSwiUiI6OTEsIkciOjE1NSwiQiI6MjEzfX0sIklzVmlzaWJsZSI6dHJ1ZSwiV2lkdGgiOjAuMCwiSGVpZ2h0IjoyMi4wLCJCb3JkZXJTdHlsZSI6eyIkaWQiOiIzOTkiLCJMaW5lQ29sb3IiOnsiJHJlZiI6IjExMyJ9LCJMaW5lV2VpZ2h0IjowLjAsIkxpbmVUeXBlIjowLCJQYXJlbnRTdHlsZSI6bnVsbH0sIlBhcmVudFN0eWxlIjpudWxsfSwiVGl0bGVTdHlsZSI6eyIkaWQiOiI0MDAiLCJGb250U2V0dGluZ3MiOnsiJGlkIjoiNDAxIiwiRm9udFNpemUiOjExLCJGb250TmFtZSI6IkNhbGlicmkiLCJJc0JvbGQiOnRydWUsIklzSXRhbGljIjpmYWxzZSwiSXNVbmRlcmxpbmVkIjpmYWxzZSwiUGFyZW50U3R5bGUiOm51bGx9LCJBdXRvU2l6ZSI6MCwiRm9yZWdyb3VuZCI6eyIkaWQiOiI0MDIiLCJDb2xvciI6eyIkaWQiOiI0MDMiLCJBIjoyNTUsIlIiOjExMiwiRyI6MTczLCJCIjo3MX19LCJNYXhXaWR0aCI6OTYwLjAsIk1heEhlaWdodCI6IkluZmluaXR5IiwiU21hcnRGb3JlZ3JvdW5kSXNBY3RpdmUiOmZhbHNlLCJIb3Jpem9udGFsQWxpZ25tZW50IjowLCJWZXJ0aWNhbEFsaWdubWVudCI6MCwiU21hcnRGb3JlZ3JvdW5kIjpudWxsLCJCYWNrZ3JvdW5kRmlsbFR5cGUiOjAsIk1hcmdpbiI6eyIkaWQiOiI0MDQiLCJUb3AiOjAsIkxlZnQiOjAsIlJpZ2h0IjowLCJCb3R0b20iOjB9LCJQYWRkaW5nIjp7IiRpZCI6IjQwNSIsIlRvcCI6MCwiTGVmdCI6MCwiUmlnaHQiOjAsIkJvdHRvbSI6MH0sIkJhY2tncm91bmQiOnsiJHJlZiI6IjEyMSJ9LCJJc1Zpc2libGUiOnRydWUsIldpZHRoIjowLjAsIkhlaWdodCI6MC4wLCJCb3JkZXJTdHlsZSI6eyIkaWQiOiI0MDYiLCJMaW5lQ29sb3IiOm51bGwsIkxpbmVXZWlnaHQiOjAuMCwiTGluZVR5cGUiOjAsIlBhcmVudFN0eWxlIjpudWxsfSwiUGFyZW50U3R5bGUiOm51bGx9LCJEYXRlU3R5bGUiOnsiJGlkIjoiNDA3IiwiRm9udFNldHRpbmdzIjp7IiRpZCI6IjQwOCIsIkZvbnRTaXplIjoxMCwiRm9udE5hbWUiOiJDYWxpYnJpIiwiSXNCb2xkIjpmYWxzZSwiSXNJdGFsaWMiOmZhbHNlLCJJc1VuZGVybGluZWQiOmZhbHNlLCJQYXJlbnRTdHlsZSI6bnVsbH0sIkF1dG9TaXplIjowLCJGb3JlZ3JvdW5kIjp7IiRpZCI6IjQwOSIsIkNvbG9yIjp7IiRpZCI6IjQ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ExIiwiVG9wIjowLCJMZWZ0IjowLCJSaWdodCI6MCwiQm90dG9tIjowfSwiUGFkZGluZyI6eyIkaWQiOiI0MTIiLCJUb3AiOjAsIkxlZnQiOjAsIlJpZ2h0IjowLCJCb3R0b20iOjB9LCJCYWNrZ3JvdW5kIjp7IiRyZWYiOiIxMjgifSwiSXNWaXNpYmxlIjp0cnVlLCJXaWR0aCI6MC4wLCJIZWlnaHQiOjAuMCwiQm9yZGVyU3R5bGUiOnsiJGlkIjoiNDEzIiwiTGluZUNvbG9yIjpudWxsLCJMaW5lV2VpZ2h0IjowLjAsIkxpbmVUeXBlIjowLCJQYXJlbnRTdHlsZSI6bnVsbH0sIlBhcmVudFN0eWxlIjpudWxsfSwiRGF0ZUZvcm1hdCI6eyIkaWQiOiI0M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TUiLCJEYXRlUGFydElzVmlzaWJsZSI6ZmFsc2UsIlRpbWVQYXJ0SXNWaXNpYmxlIjpmYWxzZX19LCJXZWVrTnVtYmVyaW5nIjp7IiRpZCI6IjQxNiIsIkZvcm1hdCI6MCwiSXNWaXNpYmxlIjpmYWxzZSwiTGFzdEtub3duVmlzaWJpbGl0eVN0YXRlIjpmYWxzZX0sIklzVmlzaWJsZSI6ZmFsc2UsIlBhcmVudFN0eWxlIjpudWxsfSwiSW5kZXgiOjUsIlNtYXJ0RHVyYXRpb25BY3RpdmF0ZWQiOmZhbHNlLCJEYXRlRm9ybWF0Ijp7IiRyZWYiOiI0MTQifSwiV2Vla051bWJlcmluZyI6eyIkaWQiOiI0MTciLCJGb3JtYXQiOjAsIklzVmlzaWJsZSI6ZmFsc2UsIkxhc3RLbm93blZpc2liaWxpdHlTdGF0ZSI6ZmFsc2V9LCJJZCI6ImNhNjU2NmM4LWI5NjMtNGYzNS05YTY1LWI3OTY5ZDhmMTBiZSIsIkltcG9ydElkIjpudWxsLCJUaXRsZSI6IkFzc2Vzc21lbnQ6ICQ1LDAwMCIsIk5vdGUiOm51bGwsIkh5cGVybGluayI6eyIkaWQiOiI0MTgiLCJBZGRyZXNzIjpudWxsLCJTdWJBZGRyZXNzIjpudWxsfSwiSXNDaGFuZ2VkIjpmYWxzZSwiSXNOZXciOmZhbHNlfSx7IiRpZCI6IjQxOSIsIkdyb3VwTmFtZSI6IjQ5Mjc1ZDEwLTIxZTQtNGJjMC04NTUyLTIzZDA2MDIzYmRlYSIsIlN0YXJ0RGF0ZSI6IjIwMjEtMDgtMDJUMDA6MDA6MDBaIiwiRW5kRGF0ZSI6IjIwMjEtMDktMjhUMjM6NTk6MDBaIiwiUGVyY2VudGFnZUNvbXBsZXRlIjoyNy4wLCJTdHlsZSI6eyIkaWQiOiI0MjAiLCJTaGFwZSI6MCwiU2hhcGVUaGlja25lc3MiOjIsIkR1cmF0aW9uRm9ybWF0IjowLCJJbmNsdWRlTm9uV29ya2luZ0RheXNJbkR1cmF0aW9uIjpmYWxzZSwiUGVyY2VudGFnZUNvbXBsZXRlU3R5bGUiOnsiJGlkIjoiNDIxIiwiRm9udFNldHRpbmdzIjp7IiRpZCI6IjQyMiIsIkZvbnRTaXplIjoxMCwiRm9udE5hbWUiOiJDYWxpYnJpIiwiSXNCb2xkIjpmYWxzZSwiSXNJdGFsaWMiOmZhbHNlLCJJc1VuZGVybGluZWQiOmZhbHNlLCJQYXJlbnRTdHlsZSI6bnVsbH0sIkF1dG9TaXplIjowLCJGb3JlZ3JvdW5kIjp7IiRpZCI6IjQyMyIsIkNvbG9yIjp7IiRpZCI6IjQy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0MjUiLCJUb3AiOjAsIkxlZnQiOjAsIlJpZ2h0IjowLCJCb3R0b20iOjB9LCJQYWRkaW5nIjp7IiRpZCI6IjQyNiIsIlRvcCI6MCwiTGVmdCI6MCwiUmlnaHQiOjAsIkJvdHRvbSI6MH0sIkJhY2tncm91bmQiOnsiJHJlZiI6IjkzIn0sIklzVmlzaWJsZSI6dHJ1ZSwiV2lkdGgiOjAuMCwiSGVpZ2h0IjowLjAsIkJvcmRlclN0eWxlIjp7IiRpZCI6IjQyNyIsIkxpbmVDb2xvciI6bnVsbCwiTGluZVdlaWdodCI6MC4wLCJMaW5lVHlwZSI6MCwiUGFyZW50U3R5bGUiOm51bGx9LCJQYXJlbnRTdHlsZSI6bnVsbH0sIkR1cmF0aW9uU3R5bGUiOnsiJGlkIjoiNDI4IiwiRm9udFNldHRpbmdzIjp7IiRpZCI6IjQyOSIsIkZvbnRTaXplIjoxMCwiRm9udE5hbWUiOiJDYWxpYnJpIiwiSXNCb2xkIjpmYWxzZSwiSXNJdGFsaWMiOmZhbHNlLCJJc1VuZGVybGluZWQiOmZhbHNlLCJQYXJlbnRTdHlsZSI6bnVsbH0sIkF1dG9TaXplIjowLCJGb3JlZ3JvdW5kIjp7IiRpZCI6IjQzMCIsIkNvbG9yIjp7IiRyZWYiOiI5NyJ9fSwiTWF4V2lkdGgiOjIwMC4wLCJNYXhIZWlnaHQiOiJJbmZpbml0eSIsIlNtYXJ0Rm9yZWdyb3VuZElzQWN0aXZlIjpmYWxzZSwiSG9yaXpvbnRhbEFsaWdubWVudCI6MCwiVmVydGljYWxBbGlnbm1lbnQiOjAsIlNtYXJ0Rm9yZWdyb3VuZCI6bnVsbCwiQmFja2dyb3VuZEZpbGxUeXBlIjowLCJNYXJnaW4iOnsiJGlkIjoiNDMxIiwiVG9wIjowLCJMZWZ0IjowLCJSaWdodCI6MCwiQm90dG9tIjowfSwiUGFkZGluZyI6eyIkaWQiOiI0MzIiLCJUb3AiOjAsIkxlZnQiOjAsIlJpZ2h0IjowLCJCb3R0b20iOjB9LCJCYWNrZ3JvdW5kIjp7IiRyZWYiOiIxMDAifSwiSXNWaXNpYmxlIjp0cnVlLCJXaWR0aCI6MC4wLCJIZWlnaHQiOjAuMCwiQm9yZGVyU3R5bGUiOnsiJGlkIjoiNDMzIiwiTGluZUNvbG9yIjpudWxsLCJMaW5lV2VpZ2h0IjowLjAsIkxpbmVUeXBlIjowLCJQYXJlbnRTdHlsZSI6bnVsbH0sIlBhcmVudFN0eWxlIjpudWxsfSwiSG9yaXpvbnRhbENvbm5lY3RvclN0eWxlIjp7IiRpZCI6IjQzNCIsIkxpbmVDb2xvciI6eyIkcmVmIjoiMTAyIn0sIkxpbmVXZWlnaHQiOjEuMCwiTGluZVR5cGUiOjAsIlBhcmVudFN0eWxlIjpudWxsfSwiVmVydGljYWxDb25uZWN0b3JTdHlsZSI6eyIkaWQiOiI0MzUiLCJMaW5lQ29sb3IiOnsiJHJlZiI6IjEwNS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QzNiIsIk1hcmdpbiI6eyIkaWQiOiI0MzciLCJUb3AiOjAsIkxlZnQiOjQsIlJpZ2h0Ijo0LCJCb3R0b20iOjB9LCJQYWRkaW5nIjp7IiRpZCI6IjQzOCIsIlRvcCI6MCwiTGVmdCI6MCwiUmlnaHQiOjAsIkJvdHRvbSI6MH0sIkJhY2tncm91bmQiOnsiJGlkIjoiNDM5IiwiQ29sb3IiOnsiJGlkIjoiNDQwIiwiQSI6MjU1LCJSIjo5MSwiRyI6MTU1LCJCIjoyMTN9fSwiSXNWaXNpYmxlIjp0cnVlLCJXaWR0aCI6MC4wLCJIZWlnaHQiOjIyLjAsIkJvcmRlclN0eWxlIjp7IiRpZCI6IjQ0MSIsIkxpbmVDb2xvciI6eyIkcmVmIjoiMTEzIn0sIkxpbmVXZWlnaHQiOjAuMCwiTGluZVR5cGUiOjAsIlBhcmVudFN0eWxlIjpudWxsfSwiUGFyZW50U3R5bGUiOm51bGx9LCJUaXRsZVN0eWxlIjp7IiRpZCI6IjQ0MiIsIkZvbnRTZXR0aW5ncyI6eyIkaWQiOiI0NDMiLCJGb250U2l6ZSI6MTEsIkZvbnROYW1lIjoiQ2FsaWJyaSIsIklzQm9sZCI6dHJ1ZSwiSXNJdGFsaWMiOmZhbHNlLCJJc1VuZGVybGluZWQiOmZhbHNlLCJQYXJlbnRTdHlsZSI6bnVsbH0sIkF1dG9TaXplIjowLCJGb3JlZ3JvdW5kIjp7IiRpZCI6IjQ0NCIsIkNvbG9yIjp7IiRpZCI6IjQ0NSIsIkEiOjI1NSwiUiI6MTEyLCJHIjoxNzMsIkIiOjcxfX0sIk1heFdpZHRoIjo5NjAuMCwiTWF4SGVpZ2h0IjoiSW5maW5pdHkiLCJTbWFydEZvcmVncm91bmRJc0FjdGl2ZSI6ZmFsc2UsIkhvcml6b250YWxBbGlnbm1lbnQiOjAsIlZlcnRpY2FsQWxpZ25tZW50IjowLCJTbWFydEZvcmVncm91bmQiOm51bGwsIkJhY2tncm91bmRGaWxsVHlwZSI6MCwiTWFyZ2luIjp7IiRpZCI6IjQ0NiIsIlRvcCI6MCwiTGVmdCI6MCwiUmlnaHQiOjAsIkJvdHRvbSI6MH0sIlBhZGRpbmciOnsiJGlkIjoiNDQ3IiwiVG9wIjowLCJMZWZ0IjowLCJSaWdodCI6MCwiQm90dG9tIjowfSwiQmFja2dyb3VuZCI6eyIkcmVmIjoiMTIxIn0sIklzVmlzaWJsZSI6dHJ1ZSwiV2lkdGgiOjAuMCwiSGVpZ2h0IjowLjAsIkJvcmRlclN0eWxlIjp7IiRpZCI6IjQ0OCIsIkxpbmVDb2xvciI6bnVsbCwiTGluZVdlaWdodCI6MC4wLCJMaW5lVHlwZSI6MCwiUGFyZW50U3R5bGUiOm51bGx9LCJQYXJlbnRTdHlsZSI6bnVsbH0sIkRhdGVTdHlsZSI6eyIkaWQiOiI0NDkiLCJGb250U2V0dGluZ3MiOnsiJGlkIjoiNDUwIiwiRm9udFNpemUiOjEwLCJGb250TmFtZSI6IkNhbGlicmkiLCJJc0JvbGQiOmZhbHNlLCJJc0l0YWxpYyI6ZmFsc2UsIklzVW5kZXJsaW5lZCI6ZmFsc2UsIlBhcmVudFN0eWxlIjpudWxsfSwiQXV0b1NpemUiOjAsIkZvcmVncm91bmQiOnsiJGlkIjoiNDUxIiwiQ29sb3IiOnsiJGlkIjoiND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TMiLCJUb3AiOjAsIkxlZnQiOjAsIlJpZ2h0IjowLCJCb3R0b20iOjB9LCJQYWRkaW5nIjp7IiRpZCI6IjQ1NCIsIlRvcCI6MCwiTGVmdCI6MCwiUmlnaHQiOjAsIkJvdHRvbSI6MH0sIkJhY2tncm91bmQiOnsiJHJlZiI6IjEyOCJ9LCJJc1Zpc2libGUiOnRydWUsIldpZHRoIjowLjAsIkhlaWdodCI6MC4wLCJCb3JkZXJTdHlsZSI6eyIkaWQiOiI0NTUiLCJMaW5lQ29sb3IiOm51bGwsIkxpbmVXZWlnaHQiOjAuMCwiTGluZVR5cGUiOjAsIlBhcmVudFN0eWxlIjpudWxsfSwiUGFyZW50U3R5bGUiOm51bGx9LCJEYXRlRm9ybWF0Ijp7IiRpZCI6IjQ1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1NyIsIkRhdGVQYXJ0SXNWaXNpYmxlIjpmYWxzZSwiVGltZVBhcnRJc1Zpc2libGUiOmZhbHNlfX0sIldlZWtOdW1iZXJpbmciOnsiJGlkIjoiNDU4IiwiRm9ybWF0IjowLCJJc1Zpc2libGUiOmZhbHNlLCJMYXN0S25vd25WaXNpYmlsaXR5U3RhdGUiOmZhbHNlfSwiSXNWaXNpYmxlIjpmYWxzZSwiUGFyZW50U3R5bGUiOm51bGx9LCJJbmRleCI6NiwiU21hcnREdXJhdGlvbkFjdGl2YXRlZCI6ZmFsc2UsIkRhdGVGb3JtYXQiOnsiJHJlZiI6IjQ1NiJ9LCJXZWVrTnVtYmVyaW5nIjp7IiRpZCI6IjQ1OSIsIkZvcm1hdCI6MCwiSXNWaXNpYmxlIjpmYWxzZSwiTGFzdEtub3duVmlzaWJpbGl0eVN0YXRlIjpmYWxzZX0sIklkIjoiNTQyZWY0NWUtNzNiMy00NzM0LThmNTAtYTUzZTk5MmJhYzMxIiwiSW1wb3J0SWQiOm51bGwsIlRpdGxlIjoiQ29tbXVuaWNhdGlvbjogJDIsNTAwIiwiTm90ZSI6bnVsbCwiSHlwZXJsaW5rIjp7IiRpZCI6IjQ2MCIsIkFkZHJlc3MiOm51bGwsIlN1YkFkZHJlc3MiOm51bGx9LCJJc0NoYW5nZWQiOmZhbHNlLCJJc05ldyI6ZmFsc2V9LHsiJGlkIjoiNDYxIiwiR3JvdXBOYW1lIjoiNDkyNzVkMTAtMjFlNC00YmMwLTg1NTItMjNkMDYwMjNiZGVhIiwiU3RhcnREYXRlIjoiMjAyMS0wOS0yOVQwMDowMDowMFoiLCJFbmREYXRlIjoiMjAyMS0xMS0xMlQyMzo1OTowMFoiLCJQZXJjZW50YWdlQ29tcGxldGUiOjEwLjAsIlN0eWxlIjp7IiRpZCI6IjQ2MiIsIlNoYXBlIjowLCJTaGFwZVRoaWNrbmVzcyI6MiwiRHVyYXRpb25Gb3JtYXQiOjAsIkluY2x1ZGVOb25Xb3JraW5nRGF5c0luRHVyYXRpb24iOmZhbHNlLCJQZXJjZW50YWdlQ29tcGxldGVTdHlsZSI6eyIkaWQiOiI0NjMiLCJGb250U2V0dGluZ3MiOnsiJGlkIjoiNDY0IiwiRm9udFNpemUiOjEwLCJGb250TmFtZSI6IkNhbGlicmkiLCJJc0JvbGQiOmZhbHNlLCJJc0l0YWxpYyI6ZmFsc2UsIklzVW5kZXJsaW5lZCI6ZmFsc2UsIlBhcmVudFN0eWxlIjpudWxsfSwiQXV0b1NpemUiOjAsIkZvcmVncm91bmQiOnsiJGlkIjoiNDY1IiwiQ29sb3IiOnsiJGlkIjoiNDY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Q2NyIsIlRvcCI6MCwiTGVmdCI6MCwiUmlnaHQiOjAsIkJvdHRvbSI6MH0sIlBhZGRpbmciOnsiJGlkIjoiNDY4IiwiVG9wIjowLCJMZWZ0IjowLCJSaWdodCI6MCwiQm90dG9tIjowfSwiQmFja2dyb3VuZCI6eyIkcmVmIjoiOTMifSwiSXNWaXNpYmxlIjp0cnVlLCJXaWR0aCI6MC4wLCJIZWlnaHQiOjAuMCwiQm9yZGVyU3R5bGUiOnsiJGlkIjoiNDY5IiwiTGluZUNvbG9yIjpudWxsLCJMaW5lV2VpZ2h0IjowLjAsIkxpbmVUeXBlIjowLCJQYXJlbnRTdHlsZSI6bnVsbH0sIlBhcmVudFN0eWxlIjpudWxsfSwiRHVyYXRpb25TdHlsZSI6eyIkaWQiOiI0NzAiLCJGb250U2V0dGluZ3MiOnsiJGlkIjoiNDcxIiwiRm9udFNpemUiOjEwLCJGb250TmFtZSI6IkNhbGlicmkiLCJJc0JvbGQiOmZhbHNlLCJJc0l0YWxpYyI6ZmFsc2UsIklzVW5kZXJsaW5lZCI6ZmFsc2UsIlBhcmVudFN0eWxlIjpudWxsfSwiQXV0b1NpemUiOjAsIkZvcmVncm91bmQiOnsiJGlkIjoiNDcyIiwiQ29sb3IiOnsiJHJlZiI6Ijk3In19LCJNYXhXaWR0aCI6MjAwLjAsIk1heEhlaWdodCI6IkluZmluaXR5IiwiU21hcnRGb3JlZ3JvdW5kSXNBY3RpdmUiOmZhbHNlLCJIb3Jpem9udGFsQWxpZ25tZW50IjowLCJWZXJ0aWNhbEFsaWdubWVudCI6MCwiU21hcnRGb3JlZ3JvdW5kIjpudWxsLCJCYWNrZ3JvdW5kRmlsbFR5cGUiOjAsIk1hcmdpbiI6eyIkaWQiOiI0NzMiLCJUb3AiOjAsIkxlZnQiOjAsIlJpZ2h0IjowLCJCb3R0b20iOjB9LCJQYWRkaW5nIjp7IiRpZCI6IjQ3NCIsIlRvcCI6MCwiTGVmdCI6MCwiUmlnaHQiOjAsIkJvdHRvbSI6MH0sIkJhY2tncm91bmQiOnsiJHJlZiI6IjEwMCJ9LCJJc1Zpc2libGUiOnRydWUsIldpZHRoIjowLjAsIkhlaWdodCI6MC4wLCJCb3JkZXJTdHlsZSI6eyIkaWQiOiI0NzUiLCJMaW5lQ29sb3IiOm51bGwsIkxpbmVXZWlnaHQiOjAuMCwiTGluZVR5cGUiOjAsIlBhcmVudFN0eWxlIjpudWxsfSwiUGFyZW50U3R5bGUiOm51bGx9LCJIb3Jpem9udGFsQ29ubmVjdG9yU3R5bGUiOnsiJGlkIjoiNDc2IiwiTGluZUNvbG9yIjp7IiRyZWYiOiIxMDIifSwiTGluZVdlaWdodCI6MS4wLCJMaW5lVHlwZSI6MCwiUGFyZW50U3R5bGUiOm51bGx9LCJWZXJ0aWNhbENvbm5lY3RvclN0eWxlIjp7IiRpZCI6IjQ3NyIsIkxpbmVDb2xvciI6eyIkcmVmIjoiMTA1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NDc4IiwiTWFyZ2luIjp7IiRpZCI6IjQ3OSIsIlRvcCI6MCwiTGVmdCI6NCwiUmlnaHQiOjQsIkJvdHRvbSI6MH0sIlBhZGRpbmciOnsiJGlkIjoiNDgwIiwiVG9wIjowLCJMZWZ0IjowLCJSaWdodCI6MCwiQm90dG9tIjowfSwiQmFja2dyb3VuZCI6eyIkaWQiOiI0ODEiLCJDb2xvciI6eyIkaWQiOiI0ODIiLCJBIjoyNTUsIlIiOjkxLCJHIjoxNTUsIkIiOjIxM319LCJJc1Zpc2libGUiOnRydWUsIldpZHRoIjowLjAsIkhlaWdodCI6MjIuMCwiQm9yZGVyU3R5bGUiOnsiJGlkIjoiNDgzIiwiTGluZUNvbG9yIjp7IiRyZWYiOiIxMTMifSwiTGluZVdlaWdodCI6MC4wLCJMaW5lVHlwZSI6MCwiUGFyZW50U3R5bGUiOm51bGx9LCJQYXJlbnRTdHlsZSI6bnVsbH0sIlRpdGxlU3R5bGUiOnsiJGlkIjoiNDg0IiwiRm9udFNldHRpbmdzIjp7IiRpZCI6IjQ4NSIsIkZvbnRTaXplIjoxMSwiRm9udE5hbWUiOiJDYWxpYnJpIiwiSXNCb2xkIjp0cnVlLCJJc0l0YWxpYyI6ZmFsc2UsIklzVW5kZXJsaW5lZCI6ZmFsc2UsIlBhcmVudFN0eWxlIjpudWxsfSwiQXV0b1NpemUiOjAsIkZvcmVncm91bmQiOnsiJGlkIjoiNDg2IiwiQ29sb3IiOnsiJGlkIjoiNDg3IiwiQSI6MjU1LCJSIjoxMTIsIkciOjE3MywiQiI6NzF9fSwiTWF4V2lkdGgiOjk2MC4wLCJNYXhIZWlnaHQiOiJJbmZpbml0eSIsIlNtYXJ0Rm9yZWdyb3VuZElzQWN0aXZlIjpmYWxzZSwiSG9yaXpvbnRhbEFsaWdubWVudCI6MCwiVmVydGljYWxBbGlnbm1lbnQiOjAsIlNtYXJ0Rm9yZWdyb3VuZCI6bnVsbCwiQmFja2dyb3VuZEZpbGxUeXBlIjowLCJNYXJnaW4iOnsiJGlkIjoiNDg4IiwiVG9wIjowLCJMZWZ0IjowLCJSaWdodCI6MCwiQm90dG9tIjowfSwiUGFkZGluZyI6eyIkaWQiOiI0ODkiLCJUb3AiOjAsIkxlZnQiOjAsIlJpZ2h0IjowLCJCb3R0b20iOjB9LCJCYWNrZ3JvdW5kIjp7IiRyZWYiOiIxMjEifSwiSXNWaXNpYmxlIjp0cnVlLCJXaWR0aCI6MC4wLCJIZWlnaHQiOjAuMCwiQm9yZGVyU3R5bGUiOnsiJGlkIjoiNDkwIiwiTGluZUNvbG9yIjpudWxsLCJMaW5lV2VpZ2h0IjowLjAsIkxpbmVUeXBlIjowLCJQYXJlbnRTdHlsZSI6bnVsbH0sIlBhcmVudFN0eWxlIjpudWxsfSwiRGF0ZVN0eWxlIjp7IiRpZCI6IjQ5MSIsIkZvbnRTZXR0aW5ncyI6eyIkaWQiOiI0OTIiLCJGb250U2l6ZSI6MTAsIkZvbnROYW1lIjoiQ2FsaWJyaSIsIklzQm9sZCI6ZmFsc2UsIklzSXRhbGljIjpmYWxzZSwiSXNVbmRlcmxpbmVkIjpmYWxzZSwiUGFyZW50U3R5bGUiOm51bGx9LCJBdXRvU2l6ZSI6MCwiRm9yZWdyb3VuZCI6eyIkaWQiOiI0OTMiLCJDb2xvciI6eyIkaWQiOiI0O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5NSIsIlRvcCI6MCwiTGVmdCI6MCwiUmlnaHQiOjAsIkJvdHRvbSI6MH0sIlBhZGRpbmciOnsiJGlkIjoiNDk2IiwiVG9wIjowLCJMZWZ0IjowLCJSaWdodCI6MCwiQm90dG9tIjowfSwiQmFja2dyb3VuZCI6eyIkcmVmIjoiMTI4In0sIklzVmlzaWJsZSI6dHJ1ZSwiV2lkdGgiOjAuMCwiSGVpZ2h0IjowLjAsIkJvcmRlclN0eWxlIjp7IiRpZCI6IjQ5NyIsIkxpbmVDb2xvciI6bnVsbCwiTGluZVdlaWdodCI6MC4wLCJMaW5lVHlwZSI6MCwiUGFyZW50U3R5bGUiOm51bGx9LCJQYXJlbnRTdHlsZSI6bnVsbH0sIkRhdGVGb3JtYXQiOnsiJGlkIjoiNDk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k5IiwiRGF0ZVBhcnRJc1Zpc2libGUiOmZhbHNlLCJUaW1lUGFydElzVmlzaWJsZSI6ZmFsc2V9fSwiV2Vla051bWJlcmluZyI6eyIkaWQiOiI1MDAiLCJGb3JtYXQiOjAsIklzVmlzaWJsZSI6ZmFsc2UsIkxhc3RLbm93blZpc2liaWxpdHlTdGF0ZSI6ZmFsc2V9LCJJc1Zpc2libGUiOmZhbHNlLCJQYXJlbnRTdHlsZSI6bnVsbH0sIkluZGV4Ijo3LCJTbWFydER1cmF0aW9uQWN0aXZhdGVkIjpmYWxzZSwiRGF0ZUZvcm1hdCI6eyIkcmVmIjoiNDk4In0sIldlZWtOdW1iZXJpbmciOnsiJGlkIjoiNTAxIiwiRm9ybWF0IjowLCJJc1Zpc2libGUiOmZhbHNlLCJMYXN0S25vd25WaXNpYmlsaXR5U3RhdGUiOmZhbHNlfSwiSWQiOiIwMjFjZmMyZS0yNjUxLTQwYzUtOGYyMy03YTAwN2M4ZGY0ZDkiLCJJbXBvcnRJZCI6bnVsbCwiVGl0bGUiOiJNaXRpZ2F0aW9uOiAkMiwwMDAiLCJOb3RlIjpudWxsLCJIeXBlcmxpbmsiOnsiJGlkIjoiNTAyIiwiQWRkcmVzcyI6bnVsbCwiU3ViQWRkcmVzcyI6bnVsbH0sIklzQ2hhbmdlZCI6ZmFsc2UsIklzTmV3IjpmYWxzZX0seyIkaWQiOiI1MDMiLCJHcm91cE5hbWUiOiI0OTI3NWQxMC0yMWU0LTRiYzAtODU1Mi0yM2QwNjAyM2JkZWEiLCJTdGFydERhdGUiOiIyMDIxLTExLTEzVDAwOjAwOjAwWiIsIkVuZERhdGUiOiIyMDIyLTA1LTMxVDIzOjU5OjAwWiIsIlBlcmNlbnRhZ2VDb21wbGV0ZSI6NDAuMCwiU3R5bGUiOnsiJGlkIjoiNTA0IiwiU2hhcGUiOjAsIlNoYXBlVGhpY2tuZXNzIjoyLCJEdXJhdGlvbkZvcm1hdCI6MCwiSW5jbHVkZU5vbldvcmtpbmdEYXlzSW5EdXJhdGlvbiI6ZmFsc2UsIlBlcmNlbnRhZ2VDb21wbGV0ZVN0eWxlIjp7IiRpZCI6IjUwNSIsIkZvbnRTZXR0aW5ncyI6eyIkaWQiOiI1MDYiLCJGb250U2l6ZSI6MTAsIkZvbnROYW1lIjoiQ2FsaWJyaSIsIklzQm9sZCI6ZmFsc2UsIklzSXRhbGljIjpmYWxzZSwiSXNVbmRlcmxpbmVkIjpmYWxzZSwiUGFyZW50U3R5bGUiOm51bGx9LCJBdXRvU2l6ZSI6MCwiRm9yZWdyb3VuZCI6eyIkaWQiOiI1MDciLCJDb2xvciI6eyIkaWQiOiI1MDg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TA5IiwiVG9wIjowLCJMZWZ0IjowLCJSaWdodCI6MCwiQm90dG9tIjowfSwiUGFkZGluZyI6eyIkaWQiOiI1MTAiLCJUb3AiOjAsIkxlZnQiOjAsIlJpZ2h0IjowLCJCb3R0b20iOjB9LCJCYWNrZ3JvdW5kIjp7IiRyZWYiOiI5MyJ9LCJJc1Zpc2libGUiOnRydWUsIldpZHRoIjowLjAsIkhlaWdodCI6MC4wLCJCb3JkZXJTdHlsZSI6eyIkaWQiOiI1MTEiLCJMaW5lQ29sb3IiOm51bGwsIkxpbmVXZWlnaHQiOjAuMCwiTGluZVR5cGUiOjAsIlBhcmVudFN0eWxlIjpudWxsfSwiUGFyZW50U3R5bGUiOm51bGx9LCJEdXJhdGlvblN0eWxlIjp7IiRpZCI6IjUxMiIsIkZvbnRTZXR0aW5ncyI6eyIkaWQiOiI1MTMiLCJGb250U2l6ZSI6MTAsIkZvbnROYW1lIjoiQ2FsaWJyaSIsIklzQm9sZCI6ZmFsc2UsIklzSXRhbGljIjpmYWxzZSwiSXNVbmRlcmxpbmVkIjpmYWxzZSwiUGFyZW50U3R5bGUiOm51bGx9LCJBdXRvU2l6ZSI6MCwiRm9yZWdyb3VuZCI6eyIkaWQiOiI1MTQiLCJDb2xvciI6eyIkcmVmIjoiOTcifX0sIk1heFdpZHRoIjoyMDAuMCwiTWF4SGVpZ2h0IjoiSW5maW5pdHkiLCJTbWFydEZvcmVncm91bmRJc0FjdGl2ZSI6ZmFsc2UsIkhvcml6b250YWxBbGlnbm1lbnQiOjAsIlZlcnRpY2FsQWxpZ25tZW50IjowLCJTbWFydEZvcmVncm91bmQiOm51bGwsIkJhY2tncm91bmRGaWxsVHlwZSI6MCwiTWFyZ2luIjp7IiRpZCI6IjUxNSIsIlRvcCI6MCwiTGVmdCI6MCwiUmlnaHQiOjAsIkJvdHRvbSI6MH0sIlBhZGRpbmciOnsiJGlkIjoiNTE2IiwiVG9wIjowLCJMZWZ0IjowLCJSaWdodCI6MCwiQm90dG9tIjowfSwiQmFja2dyb3VuZCI6eyIkcmVmIjoiMTAwIn0sIklzVmlzaWJsZSI6dHJ1ZSwiV2lkdGgiOjAuMCwiSGVpZ2h0IjowLjAsIkJvcmRlclN0eWxlIjp7IiRpZCI6IjUxNyIsIkxpbmVDb2xvciI6bnVsbCwiTGluZVdlaWdodCI6MC4wLCJMaW5lVHlwZSI6MCwiUGFyZW50U3R5bGUiOm51bGx9LCJQYXJlbnRTdHlsZSI6bnVsbH0sIkhvcml6b250YWxDb25uZWN0b3JTdHlsZSI6eyIkaWQiOiI1MTgiLCJMaW5lQ29sb3IiOnsiJHJlZiI6IjEwMiJ9LCJMaW5lV2VpZ2h0IjoxLjAsIkxpbmVUeXBlIjowLCJQYXJlbnRTdHlsZSI6bnVsbH0sIlZlcnRpY2FsQ29ubmVjdG9yU3R5bGUiOnsiJGlkIjoiNTE5IiwiTGluZUNvbG9yIjp7IiRyZWYiOiIxMDUi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MsIklzQmVsb3dUaW1lYmFuZCI6dHJ1ZSwiUGVyY2VudGFnZUNvbXBsZXRlU2hhcGVPcGFjaXR5IjozNSwiU2hhcGVTdHlsZSI6eyIkaWQiOiI1MjAiLCJNYXJnaW4iOnsiJGlkIjoiNTIxIiwiVG9wIjowLCJMZWZ0Ijo0LCJSaWdodCI6NCwiQm90dG9tIjowfSwiUGFkZGluZyI6eyIkaWQiOiI1MjIiLCJUb3AiOjAsIkxlZnQiOjAsIlJpZ2h0IjowLCJCb3R0b20iOjB9LCJCYWNrZ3JvdW5kIjp7IiRpZCI6IjUyMyIsIkNvbG9yIjp7IiRpZCI6IjUyNCIsIkEiOjI1NSwiUiI6OTEsIkciOjE1NSwiQiI6MjEzfX0sIklzVmlzaWJsZSI6dHJ1ZSwiV2lkdGgiOjAuMCwiSGVpZ2h0IjoyMi4wLCJCb3JkZXJTdHlsZSI6eyIkaWQiOiI1MjUiLCJMaW5lQ29sb3IiOnsiJHJlZiI6IjExMyJ9LCJMaW5lV2VpZ2h0IjowLjAsIkxpbmVUeXBlIjowLCJQYXJlbnRTdHlsZSI6bnVsbH0sIlBhcmVudFN0eWxlIjpudWxsfSwiVGl0bGVTdHlsZSI6eyIkaWQiOiI1MjYiLCJGb250U2V0dGluZ3MiOnsiJGlkIjoiNTI3IiwiRm9udFNpemUiOjExLCJGb250TmFtZSI6IkNhbGlicmkiLCJJc0JvbGQiOnRydWUsIklzSXRhbGljIjpmYWxzZSwiSXNVbmRlcmxpbmVkIjpmYWxzZSwiUGFyZW50U3R5bGUiOm51bGx9LCJBdXRvU2l6ZSI6MCwiRm9yZWdyb3VuZCI6eyIkaWQiOiI1MjgiLCJDb2xvciI6eyIkaWQiOiI1MjkiLCJBIjoyNTUsIlIiOjExMiwiRyI6MTczLCJCIjo3MX19LCJNYXhXaWR0aCI6OTYwLjAsIk1heEhlaWdodCI6IkluZmluaXR5IiwiU21hcnRGb3JlZ3JvdW5kSXNBY3RpdmUiOmZhbHNlLCJIb3Jpem9udGFsQWxpZ25tZW50IjowLCJWZXJ0aWNhbEFsaWdubWVudCI6MCwiU21hcnRGb3JlZ3JvdW5kIjpudWxsLCJCYWNrZ3JvdW5kRmlsbFR5cGUiOjAsIk1hcmdpbiI6eyIkaWQiOiI1MzAiLCJUb3AiOjAsIkxlZnQiOjAsIlJpZ2h0IjowLCJCb3R0b20iOjB9LCJQYWRkaW5nIjp7IiRpZCI6IjUzMSIsIlRvcCI6MCwiTGVmdCI6MCwiUmlnaHQiOjAsIkJvdHRvbSI6MH0sIkJhY2tncm91bmQiOnsiJHJlZiI6IjEyMSJ9LCJJc1Zpc2libGUiOnRydWUsIldpZHRoIjowLjAsIkhlaWdodCI6MC4wLCJCb3JkZXJTdHlsZSI6eyIkaWQiOiI1MzIiLCJMaW5lQ29sb3IiOm51bGwsIkxpbmVXZWlnaHQiOjAuMCwiTGluZVR5cGUiOjAsIlBhcmVudFN0eWxlIjpudWxsfSwiUGFyZW50U3R5bGUiOm51bGx9LCJEYXRlU3R5bGUiOnsiJGlkIjoiNTMzIiwiRm9udFNldHRpbmdzIjp7IiRpZCI6IjUzNCIsIkZvbnRTaXplIjoxMCwiRm9udE5hbWUiOiJDYWxpYnJpIiwiSXNCb2xkIjpmYWxzZSwiSXNJdGFsaWMiOmZhbHNlLCJJc1VuZGVybGluZWQiOmZhbHNlLCJQYXJlbnRTdHlsZSI6bnVsbH0sIkF1dG9TaXplIjowLCJGb3JlZ3JvdW5kIjp7IiRpZCI6IjUzNSIsIkNvbG9yIjp7IiRpZCI6IjUz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3IiwiVG9wIjowLCJMZWZ0IjowLCJSaWdodCI6MCwiQm90dG9tIjowfSwiUGFkZGluZyI6eyIkaWQiOiI1MzgiLCJUb3AiOjAsIkxlZnQiOjAsIlJpZ2h0IjowLCJCb3R0b20iOjB9LCJCYWNrZ3JvdW5kIjp7IiRyZWYiOiIxMjgifSwiSXNWaXNpYmxlIjp0cnVlLCJXaWR0aCI6MC4wLCJIZWlnaHQiOjAuMCwiQm9yZGVyU3R5bGUiOnsiJGlkIjoiNTM5IiwiTGluZUNvbG9yIjpudWxsLCJMaW5lV2VpZ2h0IjowLjAsIkxpbmVUeXBlIjowLCJQYXJlbnRTdHlsZSI6bnVsbH0sIlBhcmVudFN0eWxlIjpudWxsfSwiRGF0ZUZvcm1hdCI6eyIkaWQiOiI1ND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DEiLCJEYXRlUGFydElzVmlzaWJsZSI6ZmFsc2UsIlRpbWVQYXJ0SXNWaXNpYmxlIjpmYWxzZX19LCJXZWVrTnVtYmVyaW5nIjp7IiRpZCI6IjU0MiIsIkZvcm1hdCI6MCwiSXNWaXNpYmxlIjpmYWxzZSwiTGFzdEtub3duVmlzaWJpbGl0eVN0YXRlIjpmYWxzZX0sIklzVmlzaWJsZSI6ZmFsc2UsIlBhcmVudFN0eWxlIjpudWxsfSwiSW5kZXgiOjgsIlNtYXJ0RHVyYXRpb25BY3RpdmF0ZWQiOmZhbHNlLCJEYXRlRm9ybWF0Ijp7IiRyZWYiOiI1NDAifSwiV2Vla051bWJlcmluZyI6eyIkaWQiOiI1NDMiLCJGb3JtYXQiOjAsIklzVmlzaWJsZSI6ZmFsc2UsIkxhc3RLbm93blZpc2liaWxpdHlTdGF0ZSI6ZmFsc2V9LCJJZCI6ImE3ZmM2YjM2LTYzZjgtNDA2Yi05ZjM0LWMyNTk4M2RmZjA4ZSIsIkltcG9ydElkIjpudWxsLCJUaXRsZSI6IlJlc291cmNpbmc6ICQ5LDUwMCIsIk5vdGUiOm51bGwsIkh5cGVybGluayI6eyIkaWQiOiI1NDQiLCJBZGRyZXNzIjpudWxsLCJTdWJBZGRyZXNzIjpudWxsfSwiSXNDaGFuZ2VkIjpmYWxzZSwiSXNOZXciOmZhbHNlfSx7IiRpZCI6IjU0NSIsIkdyb3VwTmFtZSI6bnVsbCwiU3RhcnREYXRlIjoiMjAyMS0wNS0wMVQwMDowMDowMFoiLCJFbmREYXRlIjoiMjAyMi0wNS0zMVQyMzo1OTowMFoiLCJQZXJjZW50YWdlQ29tcGxldGUiOjAuMCwiU3R5bGUiOnsiJGlkIjoiNTQ2IiwiU2hhcGUiOjAsIlNoYXBlVGhpY2tuZXNzIjozLCJEdXJhdGlvbkZvcm1hdCI6MCwiSW5jbHVkZU5vbldvcmtpbmdEYXlzSW5EdXJhdGlvbiI6ZmFsc2UsIlBlcmNlbnRhZ2VDb21wbGV0ZVN0eWxlIjp7IiRpZCI6IjU0NyIsIkZvbnRTZXR0aW5ncyI6eyIkaWQiOiI1NDgiLCJGb250U2l6ZSI6MTAsIkZvbnROYW1lIjoiQ2FsaWJyaSIsIklzQm9sZCI6ZmFsc2UsIklzSXRhbGljIjpmYWxzZSwiSXNVbmRlcmxpbmVkIjpmYWxzZSwiUGFyZW50U3R5bGUiOm51bGx9LCJBdXRvU2l6ZSI6MCwiRm9yZWdyb3VuZCI6eyIkaWQiOiI1NDkiLCJDb2xvciI6eyIkaWQiOiI1N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TEiLCJUb3AiOjAsIkxlZnQiOjAsIlJpZ2h0IjowLCJCb3R0b20iOjB9LCJQYWRkaW5nIjp7IiRpZCI6IjU1MiIsIlRvcCI6MCwiTGVmdCI6MCwiUmlnaHQiOjAsIkJvdHRvbSI6MH0sIkJhY2tncm91bmQiOnsiJHJlZiI6IjkzIn0sIklzVmlzaWJsZSI6dHJ1ZSwiV2lkdGgiOjAuMCwiSGVpZ2h0IjowLjAsIkJvcmRlclN0eWxlIjp7IiRpZCI6IjU1MyIsIkxpbmVDb2xvciI6bnVsbCwiTGluZVdlaWdodCI6MC4wLCJMaW5lVHlwZSI6MCwiUGFyZW50U3R5bGUiOm51bGx9LCJQYXJlbnRTdHlsZSI6bnVsbH0sIkR1cmF0aW9uU3R5bGUiOnsiJGlkIjoiNTU0IiwiRm9udFNldHRpbmdzIjp7IiRpZCI6IjU1NSIsIkZvbnRTaXplIjoxMCwiRm9udE5hbWUiOiJDYWxpYnJpIiwiSXNCb2xkIjpmYWxzZSwiSXNJdGFsaWMiOmZhbHNlLCJJc1VuZGVybGluZWQiOmZhbHNlLCJQYXJlbnRTdHlsZSI6bnVsbH0sIkF1dG9TaXplIjowLCJGb3JlZ3JvdW5kIjp7IiRpZCI6IjU1NiIsIkNvbG9yIjp7IiRyZWYiOiI5NyJ9fSwiTWF4V2lkdGgiOjIwMC4wLCJNYXhIZWlnaHQiOiJJbmZpbml0eSIsIlNtYXJ0Rm9yZWdyb3VuZElzQWN0aXZlIjpmYWxzZSwiSG9yaXpvbnRhbEFsaWdubWVudCI6MCwiVmVydGljYWxBbGlnbm1lbnQiOjAsIlNtYXJ0Rm9yZWdyb3VuZCI6bnVsbCwiQmFja2dyb3VuZEZpbGxUeXBlIjowLCJNYXJnaW4iOnsiJGlkIjoiNTU3IiwiVG9wIjowLCJMZWZ0IjowLCJSaWdodCI6MCwiQm90dG9tIjowfSwiUGFkZGluZyI6eyIkaWQiOiI1NTgiLCJUb3AiOjAsIkxlZnQiOjAsIlJpZ2h0IjowLCJCb3R0b20iOjB9LCJCYWNrZ3JvdW5kIjp7IiRyZWYiOiIxMDAifSwiSXNWaXNpYmxlIjp0cnVlLCJXaWR0aCI6MC4wLCJIZWlnaHQiOjAuMCwiQm9yZGVyU3R5bGUiOnsiJGlkIjoiNTU5IiwiTGluZUNvbG9yIjpudWxsLCJMaW5lV2VpZ2h0IjowLjAsIkxpbmVUeXBlIjowLCJQYXJlbnRTdHlsZSI6bnVsbH0sIlBhcmVudFN0eWxlIjpudWxsfSwiSG9yaXpvbnRhbENvbm5lY3RvclN0eWxlIjp7IiRpZCI6IjU2MCIsIkxpbmVDb2xvciI6eyIkcmVmIjoiMTAyIn0sIkxpbmVXZWlnaHQiOjEuMCwiTGluZVR5cGUiOjAsIlBhcmVudFN0eWxlIjpudWxsfSwiVmVydGljYWxDb25uZWN0b3JTdHlsZSI6eyIkaWQiOiI1NjEiLCJMaW5lQ29sb3IiOnsiJHJlZiI6IjEwNS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TAsIklzQmVsb3dUaW1lYmFuZCI6dHJ1ZSwiUGVyY2VudGFnZUNvbXBsZXRlU2hhcGVPcGFjaXR5IjozNSwiU2hhcGVTdHlsZSI6eyIkaWQiOiI1NjIiLCJNYXJnaW4iOnsiJGlkIjoiNTYzIiwiVG9wIjowLCJMZWZ0Ijo0LCJSaWdodCI6NCwiQm90dG9tIjowfSwiUGFkZGluZyI6eyIkaWQiOiI1NjQiLCJUb3AiOjAsIkxlZnQiOjAsIlJpZ2h0IjowLCJCb3R0b20iOjB9LCJCYWNrZ3JvdW5kIjp7IiRpZCI6IjU2NSIsIkNvbG9yIjp7IiRpZCI6IjU2NiIsIkEiOjI1NSwiUiI6OTEsIkciOjE1NSwiQiI6MjEzfX0sIklzVmlzaWJsZSI6dHJ1ZSwiV2lkdGgiOjAuMCwiSGVpZ2h0Ijo3LjUsIkJvcmRlclN0eWxlIjp7IiRpZCI6IjU2NyIsIkxpbmVDb2xvciI6eyIkcmVmIjoiMTEzIn0sIkxpbmVXZWlnaHQiOjAuMCwiTGluZVR5cGUiOjAsIlBhcmVudFN0eWxlIjpudWxsfSwiUGFyZW50U3R5bGUiOm51bGx9LCJUaXRsZVN0eWxlIjp7IiRpZCI6IjU2OCIsIkZvbnRTZXR0aW5ncyI6eyIkaWQiOiI1NjkiLCJGb250U2l6ZSI6OCwiRm9udE5hbWUiOiJDYWxpYnJpIiwiSXNCb2xkIjp0cnVlLCJJc0l0YWxpYyI6ZmFsc2UsIklzVW5kZXJsaW5lZCI6ZmFsc2UsIlBhcmVudFN0eWxlIjpudWxsfSwiQXV0b1NpemUiOjIsIkZvcmVncm91bmQiOnsiJGlkIjoiNTcwIiwiQ29sb3IiOnsiJGlkIjoiNTcxIiwiQSI6MjU1LCJSIjowLCJHIjowLCJCIjowfX0sIk1heFdpZHRoIjo5MS41LCJNYXhIZWlnaHQiOiJJbmZpbml0eSIsIlNtYXJ0Rm9yZWdyb3VuZElzQWN0aXZlIjpmYWxzZSwiSG9yaXpvbnRhbEFsaWdubWVudCI6MCwiVmVydGljYWxBbGlnbm1lbnQiOjAsIlNtYXJ0Rm9yZWdyb3VuZCI6bnVsbCwiQmFja2dyb3VuZEZpbGxUeXBlIjowLCJNYXJnaW4iOnsiJGlkIjoiNTcyIiwiVG9wIjowLCJMZWZ0IjowLCJSaWdodCI6MCwiQm90dG9tIjowfSwiUGFkZGluZyI6eyIkaWQiOiI1NzMiLCJUb3AiOjAsIkxlZnQiOjAsIlJpZ2h0IjowLCJCb3R0b20iOjB9LCJCYWNrZ3JvdW5kIjp7IiRyZWYiOiIxMjEifSwiSXNWaXNpYmxlIjp0cnVlLCJXaWR0aCI6MC4wLCJIZWlnaHQiOjAuMCwiQm9yZGVyU3R5bGUiOnsiJGlkIjoiNTc0IiwiTGluZUNvbG9yIjpudWxsLCJMaW5lV2VpZ2h0IjowLjAsIkxpbmVUeXBlIjowLCJQYXJlbnRTdHlsZSI6bnVsbH0sIlBhcmVudFN0eWxlIjpudWxsfSwiRGF0ZVN0eWxlIjp7IiRpZCI6IjU3NSIsIkZvbnRTZXR0aW5ncyI6eyIkaWQiOiI1NzYiLCJGb250U2l6ZSI6MTAsIkZvbnROYW1lIjoiQ2FsaWJyaSIsIklzQm9sZCI6ZmFsc2UsIklzSXRhbGljIjpmYWxzZSwiSXNVbmRlcmxpbmVkIjpmYWxzZSwiUGFyZW50U3R5bGUiOm51bGx9LCJBdXRvU2l6ZSI6MCwiRm9yZWdyb3VuZCI6eyIkaWQiOiI1NzciLCJDb2xvciI6eyIkaWQiOiI1N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3OSIsIlRvcCI6MCwiTGVmdCI6MCwiUmlnaHQiOjAsIkJvdHRvbSI6MH0sIlBhZGRpbmciOnsiJGlkIjoiNTgwIiwiVG9wIjowLCJMZWZ0IjowLCJSaWdodCI6MCwiQm90dG9tIjowfSwiQmFja2dyb3VuZCI6eyIkcmVmIjoiMTI4In0sIklzVmlzaWJsZSI6dHJ1ZSwiV2lkdGgiOjAuMCwiSGVpZ2h0IjowLjAsIkJvcmRlclN0eWxlIjp7IiRpZCI6IjU4MSIsIkxpbmVDb2xvciI6bnVsbCwiTGluZVdlaWdodCI6MC4wLCJMaW5lVHlwZSI6MCwiUGFyZW50U3R5bGUiOm51bGx9LCJQYXJlbnRTdHlsZSI6bnVsbH0sIkRhdGVGb3JtYXQiOnsiJGlkIjoiNTg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gzIiwiRGF0ZVBhcnRJc1Zpc2libGUiOmZhbHNlLCJUaW1lUGFydElzVmlzaWJsZSI6ZmFsc2V9fSwiV2Vla051bWJlcmluZyI6eyIkaWQiOiI1ODQiLCJGb3JtYXQiOjAsIklzVmlzaWJsZSI6ZmFsc2UsIkxhc3RLbm93blZpc2liaWxpdHlTdGF0ZSI6ZmFsc2V9LCJJc1Zpc2libGUiOnRydWUsIlBhcmVudFN0eWxlIjpudWxsfSwiSW5kZXgiOjksIlNtYXJ0RHVyYXRpb25BY3RpdmF0ZWQiOmZhbHNlLCJEYXRlRm9ybWF0Ijp7IiRyZWYiOiI1ODIifSwiV2Vla051bWJlcmluZyI6eyIkaWQiOiI1ODUiLCJGb3JtYXQiOjAsIklzVmlzaWJsZSI6ZmFsc2UsIkxhc3RLbm93blZpc2liaWxpdHlTdGF0ZSI6ZmFsc2V9LCJJZCI6ImZlY2UwMWFmLTQxNTUtNDVjMS1iYjE4LWU4ZjMxODkwYzMwMiIsIkltcG9ydElkIjpudWxsLCJUaXRsZSI6IkV4ZWN1dGlvbiBCdWRnZXQ6ICQzNSw1MDAiLCJOb3RlIjpudWxsLCJIeXBlcmxpbmsiOnsiJGlkIjoiNTg2IiwiQWRkcmVzcyI6bnVsbCwiU3ViQWRkcmVzcyI6bnVsbH0sIklzQ2hhbmdlZCI6ZmFsc2UsIklzTmV3IjpmYWxzZX0seyIkaWQiOiI1ODciLCJHcm91cE5hbWUiOiI1NDBhOGZhZi0wZjZlLTQ3ZGQtYTJiNC04ZjcwZDBkYjg4MjEiLCJTdGFydERhdGUiOiIyMDIxLTA1LTAxVDAwOjAwOjAwWiIsIkVuZERhdGUiOiIyMDIxLTA3LTI5VDIzOjU5OjAwWiIsIlBlcmNlbnRhZ2VDb21wbGV0ZSI6NzAuMCwiU3R5bGUiOnsiJGlkIjoiNTg4IiwiU2hhcGUiOjAsIlNoYXBlVGhpY2tuZXNzIjozLCJEdXJhdGlvbkZvcm1hdCI6MCwiSW5jbHVkZU5vbldvcmtpbmdEYXlzSW5EdXJhdGlvbiI6ZmFsc2UsIlBlcmNlbnRhZ2VDb21wbGV0ZVN0eWxlIjp7IiRpZCI6IjU4OSIsIkZvbnRTZXR0aW5ncyI6eyIkaWQiOiI1OTAiLCJGb250U2l6ZSI6NywiRm9udE5hbWUiOiJDYWxpYnJpIiwiSXNCb2xkIjpmYWxzZSwiSXNJdGFsaWMiOmZhbHNlLCJJc1VuZGVybGluZWQiOmZhbHNlLCJQYXJlbnRTdHlsZSI6bnVsbH0sIkF1dG9TaXplIjowLCJGb3JlZ3JvdW5kIjp7IiRpZCI6IjU5MSIsIkNvbG9yIjp7IiRpZCI6IjU5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1OTMiLCJUb3AiOjAsIkxlZnQiOjAsIlJpZ2h0IjowLCJCb3R0b20iOjB9LCJQYWRkaW5nIjp7IiRpZCI6IjU5NCIsIlRvcCI6MCwiTGVmdCI6MCwiUmlnaHQiOjAsIkJvdHRvbSI6MH0sIkJhY2tncm91bmQiOnsiJHJlZiI6IjkzIn0sIklzVmlzaWJsZSI6dHJ1ZSwiV2lkdGgiOjAuMCwiSGVpZ2h0IjowLjAsIkJvcmRlclN0eWxlIjp7IiRpZCI6IjU5NSIsIkxpbmVDb2xvciI6bnVsbCwiTGluZVdlaWdodCI6MC4wLCJMaW5lVHlwZSI6MCwiUGFyZW50U3R5bGUiOm51bGx9LCJQYXJlbnRTdHlsZSI6bnVsbH0sIkR1cmF0aW9uU3R5bGUiOnsiJGlkIjoiNTk2IiwiRm9udFNldHRpbmdzIjp7IiRpZCI6IjU5NyIsIkZvbnRTaXplIjoxMCwiRm9udE5hbWUiOiJDYWxpYnJpIiwiSXNCb2xkIjpmYWxzZSwiSXNJdGFsaWMiOmZhbHNlLCJJc1VuZGVybGluZWQiOmZhbHNlLCJQYXJlbnRTdHlsZSI6bnVsbH0sIkF1dG9TaXplIjowLCJGb3JlZ3JvdW5kIjp7IiRpZCI6IjU5OCIsIkNvbG9yIjp7IiRyZWYiOiI5NyJ9fSwiTWF4V2lkdGgiOjIwMC4wLCJNYXhIZWlnaHQiOiJJbmZpbml0eSIsIlNtYXJ0Rm9yZWdyb3VuZElzQWN0aXZlIjpmYWxzZSwiSG9yaXpvbnRhbEFsaWdubWVudCI6MCwiVmVydGljYWxBbGlnbm1lbnQiOjAsIlNtYXJ0Rm9yZWdyb3VuZCI6bnVsbCwiQmFja2dyb3VuZEZpbGxUeXBlIjowLCJNYXJnaW4iOnsiJGlkIjoiNTk5IiwiVG9wIjowLCJMZWZ0IjowLCJSaWdodCI6MCwiQm90dG9tIjowfSwiUGFkZGluZyI6eyIkaWQiOiI2MDAiLCJUb3AiOjAsIkxlZnQiOjAsIlJpZ2h0IjowLCJCb3R0b20iOjB9LCJCYWNrZ3JvdW5kIjp7IiRyZWYiOiIxMDAifSwiSXNWaXNpYmxlIjp0cnVlLCJXaWR0aCI6MC4wLCJIZWlnaHQiOjAuMCwiQm9yZGVyU3R5bGUiOnsiJGlkIjoiNjAxIiwiTGluZUNvbG9yIjpudWxsLCJMaW5lV2VpZ2h0IjowLjAsIkxpbmVUeXBlIjowLCJQYXJlbnRTdHlsZSI6bnVsbH0sIlBhcmVudFN0eWxlIjpudWxsfSwiSG9yaXpvbnRhbENvbm5lY3RvclN0eWxlIjp7IiRpZCI6IjYwMiIsIkxpbmVDb2xvciI6eyIkcmVmIjoiMTAyIn0sIkxpbmVXZWlnaHQiOjEuMCwiTGluZVR5cGUiOjAsIlBhcmVudFN0eWxlIjpudWxsfSwiVmVydGljYWxDb25uZWN0b3JTdHlsZSI6eyIkaWQiOiI2MDMiLCJMaW5lQ29sb3IiOnsiJHJlZiI6IjEwNS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YwNCIsIk1hcmdpbiI6eyIkaWQiOiI2MDUiLCJUb3AiOjAsIkxlZnQiOjQsIlJpZ2h0Ijo0LCJCb3R0b20iOjB9LCJQYWRkaW5nIjp7IiRpZCI6IjYwNiIsIlRvcCI6MCwiTGVmdCI6MCwiUmlnaHQiOjAsIkJvdHRvbSI6MH0sIkJhY2tncm91bmQiOnsiJGlkIjoiNjA3IiwiQ29sb3IiOnsiJGlkIjoiNjA4IiwiQSI6MjU1LCJSIjo5MSwiRyI6MTU1LCJCIjoyMTN9fSwiSXNWaXNpYmxlIjp0cnVlLCJXaWR0aCI6MC4wLCJIZWlnaHQiOjE2LjUsIkJvcmRlclN0eWxlIjp7IiRpZCI6IjYwOSIsIkxpbmVDb2xvciI6eyIkcmVmIjoiMTEzIn0sIkxpbmVXZWlnaHQiOjAuMCwiTGluZVR5cGUiOjAsIlBhcmVudFN0eWxlIjpudWxsfSwiUGFyZW50U3R5bGUiOm51bGx9LCJUaXRsZVN0eWxlIjp7IiRpZCI6IjYxMCIsIkZvbnRTZXR0aW5ncyI6eyIkaWQiOiI2MTEiLCJGb250U2l6ZSI6OCwiRm9udE5hbWUiOiJDYWxpYnJpIiwiSXNCb2xkIjp0cnVlLCJJc0l0YWxpYyI6ZmFsc2UsIklzVW5kZXJsaW5lZCI6ZmFsc2UsIlBhcmVudFN0eWxlIjpudWxsfSwiQXV0b1NpemUiOjIsIkZvcmVncm91bmQiOnsiJGlkIjoiNjEyIiwiQ29sb3IiOnsiJGlkIjoiNjEzIiwiQSI6MjU1LCJSIjoyMzcsIkciOjEyNSwiQiI6NDl9fSwiTWF4V2lkdGgiOjg0Ljc1LCJNYXhIZWlnaHQiOiJJbmZpbml0eSIsIlNtYXJ0Rm9yZWdyb3VuZElzQWN0aXZlIjpmYWxzZSwiSG9yaXpvbnRhbEFsaWdubWVudCI6MCwiVmVydGljYWxBbGlnbm1lbnQiOjAsIlNtYXJ0Rm9yZWdyb3VuZCI6bnVsbCwiQmFja2dyb3VuZEZpbGxUeXBlIjowLCJNYXJnaW4iOnsiJGlkIjoiNjE0IiwiVG9wIjowLCJMZWZ0IjowLCJSaWdodCI6MCwiQm90dG9tIjowfSwiUGFkZGluZyI6eyIkaWQiOiI2MTUiLCJUb3AiOjAsIkxlZnQiOjAsIlJpZ2h0IjowLCJCb3R0b20iOjB9LCJCYWNrZ3JvdW5kIjp7IiRyZWYiOiIxMjEifSwiSXNWaXNpYmxlIjp0cnVlLCJXaWR0aCI6MC4wLCJIZWlnaHQiOjAuMCwiQm9yZGVyU3R5bGUiOnsiJGlkIjoiNjE2IiwiTGluZUNvbG9yIjpudWxsLCJMaW5lV2VpZ2h0IjowLjAsIkxpbmVUeXBlIjowLCJQYXJlbnRTdHlsZSI6bnVsbH0sIlBhcmVudFN0eWxlIjpudWxsfSwiRGF0ZVN0eWxlIjp7IiRpZCI6IjYxNyIsIkZvbnRTZXR0aW5ncyI6eyIkaWQiOiI2MTgiLCJGb250U2l6ZSI6MTAsIkZvbnROYW1lIjoiQ2FsaWJyaSIsIklzQm9sZCI6ZmFsc2UsIklzSXRhbGljIjpmYWxzZSwiSXNVbmRlcmxpbmVkIjpmYWxzZSwiUGFyZW50U3R5bGUiOm51bGx9LCJBdXRvU2l6ZSI6MCwiRm9yZWdyb3VuZCI6eyIkaWQiOiI2MTkiLCJDb2xvciI6eyIkaWQiOiI2M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yMSIsIlRvcCI6MCwiTGVmdCI6MCwiUmlnaHQiOjAsIkJvdHRvbSI6MH0sIlBhZGRpbmciOnsiJGlkIjoiNjIyIiwiVG9wIjowLCJMZWZ0IjowLCJSaWdodCI6MCwiQm90dG9tIjowfSwiQmFja2dyb3VuZCI6eyIkcmVmIjoiMTI4In0sIklzVmlzaWJsZSI6dHJ1ZSwiV2lkdGgiOjAuMCwiSGVpZ2h0IjowLjAsIkJvcmRlclN0eWxlIjp7IiRpZCI6IjYyMyIsIkxpbmVDb2xvciI6bnVsbCwiTGluZVdlaWdodCI6MC4wLCJMaW5lVHlwZSI6MCwiUGFyZW50U3R5bGUiOm51bGx9LCJQYXJlbnRTdHlsZSI6bnVsbH0sIkRhdGVGb3JtYXQiOnsiJGlkIjoiNjI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I1IiwiRGF0ZVBhcnRJc1Zpc2libGUiOmZhbHNlLCJUaW1lUGFydElzVmlzaWJsZSI6ZmFsc2V9fSwiV2Vla051bWJlcmluZyI6eyIkaWQiOiI2MjYiLCJGb3JtYXQiOjAsIklzVmlzaWJsZSI6ZmFsc2UsIkxhc3RLbm93blZpc2liaWxpdHlTdGF0ZSI6ZmFsc2V9LCJJc1Zpc2libGUiOnRydWUsIlBhcmVudFN0eWxlIjpudWxsfSwiSW5kZXgiOjEwLCJTbWFydER1cmF0aW9uQWN0aXZhdGVkIjpmYWxzZSwiRGF0ZUZvcm1hdCI6eyIkcmVmIjoiNjI0In0sIldlZWtOdW1iZXJpbmciOnsiJGlkIjoiNjI3IiwiRm9ybWF0IjowLCJJc1Zpc2libGUiOmZhbHNlLCJMYXN0S25vd25WaXNpYmlsaXR5U3RhdGUiOmZhbHNlfSwiSWQiOiIyZGZmN2Y4YS02MTU2LTQ1ZTctYWUzMS1hN2RhYjNiMTcyMmEiLCJJbXBvcnRJZCI6bnVsbCwiVGl0bGUiOiJEb2N1bWVudGF0aW9uOiAkMTEsMDAwIiwiTm90ZSI6bnVsbCwiSHlwZXJsaW5rIjp7IiRpZCI6IjYyOCIsIkFkZHJlc3MiOm51bGwsIlN1YkFkZHJlc3MiOm51bGx9LCJJc0NoYW5nZWQiOmZhbHNlLCJJc05ldyI6ZmFsc2V9LHsiJGlkIjoiNjI5IiwiR3JvdXBOYW1lIjoiNTQwYThmYWYtMGY2ZS00N2RkLWEyYjQtOGY3MGQwZGI4ODIxIiwiU3RhcnREYXRlIjoiMjAyMS0wNy0zMFQwMDowMDowMFoiLCJFbmREYXRlIjoiMjAyMi0wMi0xMFQyMzo1OTowMFoiLCJQZXJjZW50YWdlQ29tcGxldGUiOjUwLjAsIlN0eWxlIjp7IiRpZCI6IjYzMCIsIlNoYXBlIjowLCJTaGFwZVRoaWNrbmVzcyI6MywiRHVyYXRpb25Gb3JtYXQiOjAsIkluY2x1ZGVOb25Xb3JraW5nRGF5c0luRHVyYXRpb24iOmZhbHNlLCJQZXJjZW50YWdlQ29tcGxldGVTdHlsZSI6eyIkaWQiOiI2MzEiLCJGb250U2V0dGluZ3MiOnsiJGlkIjoiNjMyIiwiRm9udFNpemUiOjcsIkZvbnROYW1lIjoiQ2FsaWJyaSIsIklzQm9sZCI6ZmFsc2UsIklzSXRhbGljIjpmYWxzZSwiSXNVbmRlcmxpbmVkIjpmYWxzZSwiUGFyZW50U3R5bGUiOm51bGx9LCJBdXRvU2l6ZSI6MCwiRm9yZWdyb3VuZCI6eyIkaWQiOiI2MzMiLCJDb2xvciI6eyIkaWQiOiI2Mz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jM1IiwiVG9wIjowLCJMZWZ0IjowLCJSaWdodCI6MCwiQm90dG9tIjowfSwiUGFkZGluZyI6eyIkaWQiOiI2MzYiLCJUb3AiOjAsIkxlZnQiOjAsIlJpZ2h0IjowLCJCb3R0b20iOjB9LCJCYWNrZ3JvdW5kIjp7IiRyZWYiOiI5MyJ9LCJJc1Zpc2libGUiOnRydWUsIldpZHRoIjowLjAsIkhlaWdodCI6MC4wLCJCb3JkZXJTdHlsZSI6eyIkaWQiOiI2MzciLCJMaW5lQ29sb3IiOm51bGwsIkxpbmVXZWlnaHQiOjAuMCwiTGluZVR5cGUiOjAsIlBhcmVudFN0eWxlIjpudWxsfSwiUGFyZW50U3R5bGUiOm51bGx9LCJEdXJhdGlvblN0eWxlIjp7IiRpZCI6IjYzOCIsIkZvbnRTZXR0aW5ncyI6eyIkaWQiOiI2MzkiLCJGb250U2l6ZSI6MTAsIkZvbnROYW1lIjoiQ2FsaWJyaSIsIklzQm9sZCI6ZmFsc2UsIklzSXRhbGljIjpmYWxzZSwiSXNVbmRlcmxpbmVkIjpmYWxzZSwiUGFyZW50U3R5bGUiOm51bGx9LCJBdXRvU2l6ZSI6MCwiRm9yZWdyb3VuZCI6eyIkaWQiOiI2NDAiLCJDb2xvciI6eyIkcmVmIjoiOTcifX0sIk1heFdpZHRoIjoyMDAuMCwiTWF4SGVpZ2h0IjoiSW5maW5pdHkiLCJTbWFydEZvcmVncm91bmRJc0FjdGl2ZSI6ZmFsc2UsIkhvcml6b250YWxBbGlnbm1lbnQiOjAsIlZlcnRpY2FsQWxpZ25tZW50IjowLCJTbWFydEZvcmVncm91bmQiOm51bGwsIkJhY2tncm91bmRGaWxsVHlwZSI6MCwiTWFyZ2luIjp7IiRpZCI6IjY0MSIsIlRvcCI6MCwiTGVmdCI6MCwiUmlnaHQiOjAsIkJvdHRvbSI6MH0sIlBhZGRpbmciOnsiJGlkIjoiNjQyIiwiVG9wIjowLCJMZWZ0IjowLCJSaWdodCI6MCwiQm90dG9tIjowfSwiQmFja2dyb3VuZCI6eyIkcmVmIjoiMTAwIn0sIklzVmlzaWJsZSI6dHJ1ZSwiV2lkdGgiOjAuMCwiSGVpZ2h0IjowLjAsIkJvcmRlclN0eWxlIjp7IiRpZCI6IjY0MyIsIkxpbmVDb2xvciI6bnVsbCwiTGluZVdlaWdodCI6MC4wLCJMaW5lVHlwZSI6MCwiUGFyZW50U3R5bGUiOm51bGx9LCJQYXJlbnRTdHlsZSI6bnVsbH0sIkhvcml6b250YWxDb25uZWN0b3JTdHlsZSI6eyIkaWQiOiI2NDQiLCJMaW5lQ29sb3IiOnsiJHJlZiI6IjEwMiJ9LCJMaW5lV2VpZ2h0IjoxLjAsIkxpbmVUeXBlIjowLCJQYXJlbnRTdHlsZSI6bnVsbH0sIlZlcnRpY2FsQ29ubmVjdG9yU3R5bGUiOnsiJGlkIjoiNjQ1IiwiTGluZUNvbG9yIjp7IiRyZWYiOiIxMDUi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EwLCJJc0JlbG93VGltZWJhbmQiOnRydWUsIlBlcmNlbnRhZ2VDb21wbGV0ZVNoYXBlT3BhY2l0eSI6MzUsIlNoYXBlU3R5bGUiOnsiJGlkIjoiNjQ2IiwiTWFyZ2luIjp7IiRpZCI6IjY0NyIsIlRvcCI6MCwiTGVmdCI6NCwiUmlnaHQiOjQsIkJvdHRvbSI6MH0sIlBhZGRpbmciOnsiJGlkIjoiNjQ4IiwiVG9wIjowLCJMZWZ0IjowLCJSaWdodCI6MCwiQm90dG9tIjowfSwiQmFja2dyb3VuZCI6eyIkaWQiOiI2NDkiLCJDb2xvciI6eyIkaWQiOiI2NTAiLCJBIjoyNTUsIlIiOjkxLCJHIjoxNTUsIkIiOjIxM319LCJJc1Zpc2libGUiOnRydWUsIldpZHRoIjowLjAsIkhlaWdodCI6MTYuNSwiQm9yZGVyU3R5bGUiOnsiJGlkIjoiNjUxIiwiTGluZUNvbG9yIjp7IiRyZWYiOiIxMTMifSwiTGluZVdlaWdodCI6MC4wLCJMaW5lVHlwZSI6MCwiUGFyZW50U3R5bGUiOm51bGx9LCJQYXJlbnRTdHlsZSI6bnVsbH0sIlRpdGxlU3R5bGUiOnsiJGlkIjoiNjUyIiwiRm9udFNldHRpbmdzIjp7IiRpZCI6IjY1MyIsIkZvbnRTaXplIjo4LCJGb250TmFtZSI6IkNhbGlicmkiLCJJc0JvbGQiOnRydWUsIklzSXRhbGljIjpmYWxzZSwiSXNVbmRlcmxpbmVkIjpmYWxzZSwiUGFyZW50U3R5bGUiOm51bGx9LCJBdXRvU2l6ZSI6MiwiRm9yZWdyb3VuZCI6eyIkaWQiOiI2NTQiLCJDb2xvciI6eyIkaWQiOiI2NTUiLCJBIjoyNTUsIlIiOjExMiwiRyI6MTczLCJCIjo3MX19LCJNYXhXaWR0aCI6NDguNzUsIk1heEhlaWdodCI6IkluZmluaXR5IiwiU21hcnRGb3JlZ3JvdW5kSXNBY3RpdmUiOmZhbHNlLCJIb3Jpem9udGFsQWxpZ25tZW50IjowLCJWZXJ0aWNhbEFsaWdubWVudCI6MCwiU21hcnRGb3JlZ3JvdW5kIjpudWxsLCJCYWNrZ3JvdW5kRmlsbFR5cGUiOjAsIk1hcmdpbiI6eyIkaWQiOiI2NTYiLCJUb3AiOjAsIkxlZnQiOjAsIlJpZ2h0IjowLCJCb3R0b20iOjB9LCJQYWRkaW5nIjp7IiRpZCI6IjY1NyIsIlRvcCI6MCwiTGVmdCI6MCwiUmlnaHQiOjAsIkJvdHRvbSI6MH0sIkJhY2tncm91bmQiOnsiJHJlZiI6IjEyMSJ9LCJJc1Zpc2libGUiOnRydWUsIldpZHRoIjowLjAsIkhlaWdodCI6MC4wLCJCb3JkZXJTdHlsZSI6eyIkaWQiOiI2NTgiLCJMaW5lQ29sb3IiOm51bGwsIkxpbmVXZWlnaHQiOjAuMCwiTGluZVR5cGUiOjAsIlBhcmVudFN0eWxlIjpudWxsfSwiUGFyZW50U3R5bGUiOm51bGx9LCJEYXRlU3R5bGUiOnsiJGlkIjoiNjU5IiwiRm9udFNldHRpbmdzIjp7IiRpZCI6IjY2MCIsIkZvbnRTaXplIjoxMCwiRm9udE5hbWUiOiJDYWxpYnJpIiwiSXNCb2xkIjpmYWxzZSwiSXNJdGFsaWMiOmZhbHNlLCJJc1VuZGVybGluZWQiOmZhbHNlLCJQYXJlbnRTdHlsZSI6bnVsbH0sIkF1dG9TaXplIjowLCJGb3JlZ3JvdW5kIjp7IiRpZCI6IjY2MSIsIkNvbG9yIjp7IiRpZCI6IjY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YzIiwiVG9wIjowLCJMZWZ0IjowLCJSaWdodCI6MCwiQm90dG9tIjowfSwiUGFkZGluZyI6eyIkaWQiOiI2NjQiLCJUb3AiOjAsIkxlZnQiOjAsIlJpZ2h0IjowLCJCb3R0b20iOjB9LCJCYWNrZ3JvdW5kIjp7IiRyZWYiOiIxMjgifSwiSXNWaXNpYmxlIjp0cnVlLCJXaWR0aCI6MC4wLCJIZWlnaHQiOjAuMCwiQm9yZGVyU3R5bGUiOnsiJGlkIjoiNjY1IiwiTGluZUNvbG9yIjpudWxsLCJMaW5lV2VpZ2h0IjowLjAsIkxpbmVUeXBlIjowLCJQYXJlbnRTdHlsZSI6bnVsbH0sIlBhcmVudFN0eWxlIjpudWxsfSwiRGF0ZUZvcm1hdCI6eyIkaWQiOiI2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jciLCJEYXRlUGFydElzVmlzaWJsZSI6ZmFsc2UsIlRpbWVQYXJ0SXNWaXNpYmxlIjpmYWxzZX19LCJXZWVrTnVtYmVyaW5nIjp7IiRpZCI6IjY2OCIsIkZvcm1hdCI6MCwiSXNWaXNpYmxlIjpmYWxzZSwiTGFzdEtub3duVmlzaWJpbGl0eVN0YXRlIjpmYWxzZX0sIklzVmlzaWJsZSI6dHJ1ZSwiUGFyZW50U3R5bGUiOm51bGx9LCJJbmRleCI6MTEsIlNtYXJ0RHVyYXRpb25BY3RpdmF0ZWQiOmZhbHNlLCJEYXRlRm9ybWF0Ijp7IiRyZWYiOiI2NjYifSwiV2Vla051bWJlcmluZyI6eyIkaWQiOiI2NjkiLCJGb3JtYXQiOjAsIklzVmlzaWJsZSI6ZmFsc2UsIkxhc3RLbm93blZpc2liaWxpdHlTdGF0ZSI6ZmFsc2V9LCJJZCI6IjkxNmRjZTEwLWNlYWQtNDBlMS1iZjQwLWFjYTgxZWQ4ZGYxNCIsIkltcG9ydElkIjpudWxsLCJUaXRsZSI6IkFwcHM6ICQxNiw1MDAiLCJOb3RlIjpudWxsLCJIeXBlcmxpbmsiOnsiJGlkIjoiNjcwIiwiQWRkcmVzcyI6bnVsbCwiU3ViQWRkcmVzcyI6bnVsbH0sIklzQ2hhbmdlZCI6ZmFsc2UsIklzTmV3IjpmYWxzZX0seyIkaWQiOiI2NzEiLCJHcm91cE5hbWUiOiI1NDBhOGZhZi0wZjZlLTQ3ZGQtYTJiNC04ZjcwZDBkYjg4MjEiLCJTdGFydERhdGUiOiIyMDIyLTAyLTExVDAwOjAwOjAwWiIsIkVuZERhdGUiOiIyMDIyLTA0LTI0VDIzOjU5OjAwWiIsIlBlcmNlbnRhZ2VDb21wbGV0ZSI6MTUuMCwiU3R5bGUiOnsiJGlkIjoiNjcyIiwiU2hhcGUiOjAsIlNoYXBlVGhpY2tuZXNzIjozLCJEdXJhdGlvbkZvcm1hdCI6MCwiSW5jbHVkZU5vbldvcmtpbmdEYXlzSW5EdXJhdGlvbiI6ZmFsc2UsIlBlcmNlbnRhZ2VDb21wbGV0ZVN0eWxlIjp7IiRpZCI6IjY3MyIsIkZvbnRTZXR0aW5ncyI6eyIkaWQiOiI2NzQiLCJGb250U2l6ZSI6NywiRm9udE5hbWUiOiJDYWxpYnJpIiwiSXNCb2xkIjpmYWxzZSwiSXNJdGFsaWMiOmZhbHNlLCJJc1VuZGVybGluZWQiOmZhbHNlLCJQYXJlbnRTdHlsZSI6bnVsbH0sIkF1dG9TaXplIjowLCJGb3JlZ3JvdW5kIjp7IiRpZCI6IjY3NSIsIkNvbG9yIjp7IiRpZCI6IjY3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2NzciLCJUb3AiOjAsIkxlZnQiOjAsIlJpZ2h0IjowLCJCb3R0b20iOjB9LCJQYWRkaW5nIjp7IiRpZCI6IjY3OCIsIlRvcCI6MCwiTGVmdCI6MCwiUmlnaHQiOjAsIkJvdHRvbSI6MH0sIkJhY2tncm91bmQiOnsiJHJlZiI6IjkzIn0sIklzVmlzaWJsZSI6dHJ1ZSwiV2lkdGgiOjAuMCwiSGVpZ2h0IjowLjAsIkJvcmRlclN0eWxlIjp7IiRpZCI6IjY3OSIsIkxpbmVDb2xvciI6bnVsbCwiTGluZVdlaWdodCI6MC4wLCJMaW5lVHlwZSI6MCwiUGFyZW50U3R5bGUiOm51bGx9LCJQYXJlbnRTdHlsZSI6bnVsbH0sIkR1cmF0aW9uU3R5bGUiOnsiJGlkIjoiNjgwIiwiRm9udFNldHRpbmdzIjp7IiRpZCI6IjY4MSIsIkZvbnRTaXplIjoxMCwiRm9udE5hbWUiOiJDYWxpYnJpIiwiSXNCb2xkIjpmYWxzZSwiSXNJdGFsaWMiOmZhbHNlLCJJc1VuZGVybGluZWQiOmZhbHNlLCJQYXJlbnRTdHlsZSI6bnVsbH0sIkF1dG9TaXplIjowLCJGb3JlZ3JvdW5kIjp7IiRpZCI6IjY4MiIsIkNvbG9yIjp7IiRyZWYiOiI5NyJ9fSwiTWF4V2lkdGgiOjIwMC4wLCJNYXhIZWlnaHQiOiJJbmZpbml0eSIsIlNtYXJ0Rm9yZWdyb3VuZElzQWN0aXZlIjpmYWxzZSwiSG9yaXpvbnRhbEFsaWdubWVudCI6MCwiVmVydGljYWxBbGlnbm1lbnQiOjAsIlNtYXJ0Rm9yZWdyb3VuZCI6bnVsbCwiQmFja2dyb3VuZEZpbGxUeXBlIjowLCJNYXJnaW4iOnsiJGlkIjoiNjgzIiwiVG9wIjowLCJMZWZ0IjowLCJSaWdodCI6MCwiQm90dG9tIjowfSwiUGFkZGluZyI6eyIkaWQiOiI2ODQiLCJUb3AiOjAsIkxlZnQiOjAsIlJpZ2h0IjowLCJCb3R0b20iOjB9LCJCYWNrZ3JvdW5kIjp7IiRyZWYiOiIxMDAifSwiSXNWaXNpYmxlIjp0cnVlLCJXaWR0aCI6MC4wLCJIZWlnaHQiOjAuMCwiQm9yZGVyU3R5bGUiOnsiJGlkIjoiNjg1IiwiTGluZUNvbG9yIjpudWxsLCJMaW5lV2VpZ2h0IjowLjAsIkxpbmVUeXBlIjowLCJQYXJlbnRTdHlsZSI6bnVsbH0sIlBhcmVudFN0eWxlIjpudWxsfSwiSG9yaXpvbnRhbENvbm5lY3RvclN0eWxlIjp7IiRpZCI6IjY4NiIsIkxpbmVDb2xvciI6eyIkcmVmIjoiMTAyIn0sIkxpbmVXZWlnaHQiOjEuMCwiTGluZVR5cGUiOjAsIlBhcmVudFN0eWxlIjpudWxsfSwiVmVydGljYWxDb25uZWN0b3JTdHlsZSI6eyIkaWQiOiI2ODciLCJMaW5lQ29sb3IiOnsiJHJlZiI6IjEwNS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Y4OCIsIk1hcmdpbiI6eyIkaWQiOiI2ODkiLCJUb3AiOjAsIkxlZnQiOjQsIlJpZ2h0Ijo0LCJCb3R0b20iOjB9LCJQYWRkaW5nIjp7IiRpZCI6IjY5MCIsIlRvcCI6MCwiTGVmdCI6MCwiUmlnaHQiOjAsIkJvdHRvbSI6MH0sIkJhY2tncm91bmQiOnsiJGlkIjoiNjkxIiwiQ29sb3IiOnsiJGlkIjoiNjkyIiwiQSI6MjU1LCJSIjo5MSwiRyI6MTU1LCJCIjoyMTN9fSwiSXNWaXNpYmxlIjp0cnVlLCJXaWR0aCI6MC4wLCJIZWlnaHQiOjE2LjUsIkJvcmRlclN0eWxlIjp7IiRpZCI6IjY5MyIsIkxpbmVDb2xvciI6eyIkcmVmIjoiMTEzIn0sIkxpbmVXZWlnaHQiOjAuMCwiTGluZVR5cGUiOjAsIlBhcmVudFN0eWxlIjpudWxsfSwiUGFyZW50U3R5bGUiOm51bGx9LCJUaXRsZVN0eWxlIjp7IiRpZCI6IjY5NCIsIkZvbnRTZXR0aW5ncyI6eyIkaWQiOiI2OTUiLCJGb250U2l6ZSI6OCwiRm9udE5hbWUiOiJDYWxpYnJpIiwiSXNCb2xkIjp0cnVlLCJJc0l0YWxpYyI6ZmFsc2UsIklzVW5kZXJsaW5lZCI6ZmFsc2UsIlBhcmVudFN0eWxlIjpudWxsfSwiQXV0b1NpemUiOjIsIkZvcmVncm91bmQiOnsiJGlkIjoiNjk2IiwiQ29sb3IiOnsiJGlkIjoiNjk3IiwiQSI6MjU1LCJSIjoxMTIsIkciOjE3MywiQiI6NzF9fSwiTWF4V2lkdGgiOjUxLjc1LCJNYXhIZWlnaHQiOiJJbmZpbml0eSIsIlNtYXJ0Rm9yZWdyb3VuZElzQWN0aXZlIjpmYWxzZSwiSG9yaXpvbnRhbEFsaWdubWVudCI6MCwiVmVydGljYWxBbGlnbm1lbnQiOjAsIlNtYXJ0Rm9yZWdyb3VuZCI6bnVsbCwiQmFja2dyb3VuZEZpbGxUeXBlIjowLCJNYXJnaW4iOnsiJGlkIjoiNjk4IiwiVG9wIjowLCJMZWZ0IjowLCJSaWdodCI6MCwiQm90dG9tIjowfSwiUGFkZGluZyI6eyIkaWQiOiI2OTkiLCJUb3AiOjAsIkxlZnQiOjAsIlJpZ2h0IjowLCJCb3R0b20iOjB9LCJCYWNrZ3JvdW5kIjp7IiRyZWYiOiIxMjEifSwiSXNWaXNpYmxlIjp0cnVlLCJXaWR0aCI6MC4wLCJIZWlnaHQiOjAuMCwiQm9yZGVyU3R5bGUiOnsiJGlkIjoiNzAwIiwiTGluZUNvbG9yIjpudWxsLCJMaW5lV2VpZ2h0IjowLjAsIkxpbmVUeXBlIjowLCJQYXJlbnRTdHlsZSI6bnVsbH0sIlBhcmVudFN0eWxlIjpudWxsfSwiRGF0ZVN0eWxlIjp7IiRpZCI6IjcwMSIsIkZvbnRTZXR0aW5ncyI6eyIkaWQiOiI3MDIiLCJGb250U2l6ZSI6MTAsIkZvbnROYW1lIjoiQ2FsaWJyaSIsIklzQm9sZCI6ZmFsc2UsIklzSXRhbGljIjpmYWxzZSwiSXNVbmRlcmxpbmVkIjpmYWxzZSwiUGFyZW50U3R5bGUiOm51bGx9LCJBdXRvU2l6ZSI6MCwiRm9yZWdyb3VuZCI6eyIkaWQiOiI3MDMiLCJDb2xvciI6eyIkaWQiOiI3M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wNSIsIlRvcCI6MCwiTGVmdCI6MCwiUmlnaHQiOjAsIkJvdHRvbSI6MH0sIlBhZGRpbmciOnsiJGlkIjoiNzA2IiwiVG9wIjowLCJMZWZ0IjowLCJSaWdodCI6MCwiQm90dG9tIjowfSwiQmFja2dyb3VuZCI6eyIkcmVmIjoiMTI4In0sIklzVmlzaWJsZSI6dHJ1ZSwiV2lkdGgiOjAuMCwiSGVpZ2h0IjowLjAsIkJvcmRlclN0eWxlIjp7IiRpZCI6IjcwNyIsIkxpbmVDb2xvciI6bnVsbCwiTGluZVdlaWdodCI6MC4wLCJMaW5lVHlwZSI6MCwiUGFyZW50U3R5bGUiOm51bGx9LCJQYXJlbnRTdHlsZSI6bnVsbH0sIkRhdGVGb3JtYXQiOnsiJGlkIjoiNzA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A5IiwiRGF0ZVBhcnRJc1Zpc2libGUiOmZhbHNlLCJUaW1lUGFydElzVmlzaWJsZSI6ZmFsc2V9fSwiV2Vla051bWJlcmluZyI6eyIkaWQiOiI3MTAiLCJGb3JtYXQiOjAsIklzVmlzaWJsZSI6ZmFsc2UsIkxhc3RLbm93blZpc2liaWxpdHlTdGF0ZSI6ZmFsc2V9LCJJc1Zpc2libGUiOnRydWUsIlBhcmVudFN0eWxlIjpudWxsfSwiSW5kZXgiOjEyLCJTbWFydER1cmF0aW9uQWN0aXZhdGVkIjpmYWxzZSwiRGF0ZUZvcm1hdCI6eyIkcmVmIjoiNzA4In0sIldlZWtOdW1iZXJpbmciOnsiJGlkIjoiNzExIiwiRm9ybWF0IjowLCJJc1Zpc2libGUiOmZhbHNlLCJMYXN0S25vd25WaXNpYmlsaXR5U3RhdGUiOmZhbHNlfSwiSWQiOiI3ZjBjZDZiMi1lYjg2LTQwNDItYTI3Zi1iY2Y4MTg2YWIxNGEiLCJJbXBvcnRJZCI6bnVsbCwiVGl0bGUiOiJUZXN0aW5nOiAkNiwwMDAiLCJOb3RlIjpudWxsLCJIeXBlcmxpbmsiOnsiJGlkIjoiNzEyIiwiQWRkcmVzcyI6bnVsbCwiU3ViQWRkcmVzcyI6bnVsbH0sIklzQ2hhbmdlZCI6ZmFsc2UsIklzTmV3IjpmYWxzZX0seyIkaWQiOiI3MTMiLCJHcm91cE5hbWUiOiI1NDBhOGZhZi0wZjZlLTQ3ZGQtYTJiNC04ZjcwZDBkYjg4MjEiLCJTdGFydERhdGUiOiIyMDIyLTA0LTI1VDAwOjAwOjAwWiIsIkVuZERhdGUiOiIyMDIyLTA1LTMxVDIzOjU5OjAwWiIsIlBlcmNlbnRhZ2VDb21wbGV0ZSI6ODAuMCwiU3R5bGUiOnsiJGlkIjoiNzE0IiwiU2hhcGUiOjAsIlNoYXBlVGhpY2tuZXNzIjozLCJEdXJhdGlvbkZvcm1hdCI6MCwiSW5jbHVkZU5vbldvcmtpbmdEYXlzSW5EdXJhdGlvbiI6ZmFsc2UsIlBlcmNlbnRhZ2VDb21wbGV0ZVN0eWxlIjp7IiRpZCI6IjcxNSIsIkZvbnRTZXR0aW5ncyI6eyIkaWQiOiI3MTYiLCJGb250U2l6ZSI6NywiRm9udE5hbWUiOiJDYWxpYnJpIiwiSXNCb2xkIjpmYWxzZSwiSXNJdGFsaWMiOmZhbHNlLCJJc1VuZGVybGluZWQiOmZhbHNlLCJQYXJlbnRTdHlsZSI6bnVsbH0sIkF1dG9TaXplIjowLCJGb3JlZ3JvdW5kIjp7IiRpZCI6IjcxNyIsIkNvbG9yIjp7IiRpZCI6IjcxO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3MTkiLCJUb3AiOjAsIkxlZnQiOjAsIlJpZ2h0IjowLCJCb3R0b20iOjB9LCJQYWRkaW5nIjp7IiRpZCI6IjcyMCIsIlRvcCI6MCwiTGVmdCI6MCwiUmlnaHQiOjAsIkJvdHRvbSI6MH0sIkJhY2tncm91bmQiOnsiJHJlZiI6IjkzIn0sIklzVmlzaWJsZSI6dHJ1ZSwiV2lkdGgiOjAuMCwiSGVpZ2h0IjowLjAsIkJvcmRlclN0eWxlIjp7IiRpZCI6IjcyMSIsIkxpbmVDb2xvciI6bnVsbCwiTGluZVdlaWdodCI6MC4wLCJMaW5lVHlwZSI6MCwiUGFyZW50U3R5bGUiOm51bGx9LCJQYXJlbnRTdHlsZSI6bnVsbH0sIkR1cmF0aW9uU3R5bGUiOnsiJGlkIjoiNzIyIiwiRm9udFNldHRpbmdzIjp7IiRpZCI6IjcyMyIsIkZvbnRTaXplIjoxMCwiRm9udE5hbWUiOiJDYWxpYnJpIiwiSXNCb2xkIjpmYWxzZSwiSXNJdGFsaWMiOmZhbHNlLCJJc1VuZGVybGluZWQiOmZhbHNlLCJQYXJlbnRTdHlsZSI6bnVsbH0sIkF1dG9TaXplIjowLCJGb3JlZ3JvdW5kIjp7IiRpZCI6IjcyNCIsIkNvbG9yIjp7IiRyZWYiOiI5NyJ9fSwiTWF4V2lkdGgiOjIwMC4wLCJNYXhIZWlnaHQiOiJJbmZpbml0eSIsIlNtYXJ0Rm9yZWdyb3VuZElzQWN0aXZlIjpmYWxzZSwiSG9yaXpvbnRhbEFsaWdubWVudCI6MCwiVmVydGljYWxBbGlnbm1lbnQiOjAsIlNtYXJ0Rm9yZWdyb3VuZCI6bnVsbCwiQmFja2dyb3VuZEZpbGxUeXBlIjowLCJNYXJnaW4iOnsiJGlkIjoiNzI1IiwiVG9wIjowLCJMZWZ0IjowLCJSaWdodCI6MCwiQm90dG9tIjowfSwiUGFkZGluZyI6eyIkaWQiOiI3MjYiLCJUb3AiOjAsIkxlZnQiOjAsIlJpZ2h0IjowLCJCb3R0b20iOjB9LCJCYWNrZ3JvdW5kIjp7IiRyZWYiOiIxMDAifSwiSXNWaXNpYmxlIjp0cnVlLCJXaWR0aCI6MC4wLCJIZWlnaHQiOjAuMCwiQm9yZGVyU3R5bGUiOnsiJGlkIjoiNzI3IiwiTGluZUNvbG9yIjpudWxsLCJMaW5lV2VpZ2h0IjowLjAsIkxpbmVUeXBlIjowLCJQYXJlbnRTdHlsZSI6bnVsbH0sIlBhcmVudFN0eWxlIjpudWxsfSwiSG9yaXpvbnRhbENvbm5lY3RvclN0eWxlIjp7IiRpZCI6IjcyOCIsIkxpbmVDb2xvciI6eyIkcmVmIjoiMTAyIn0sIkxpbmVXZWlnaHQiOjEuMCwiTGluZVR5cGUiOjAsIlBhcmVudFN0eWxlIjpudWxsfSwiVmVydGljYWxDb25uZWN0b3JTdHlsZSI6eyIkaWQiOiI3MjkiLCJMaW5lQ29sb3IiOnsiJHJlZiI6IjEwNS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czMCIsIk1hcmdpbiI6eyIkaWQiOiI3MzEiLCJUb3AiOjAsIkxlZnQiOjQsIlJpZ2h0Ijo0LCJCb3R0b20iOjB9LCJQYWRkaW5nIjp7IiRpZCI6IjczMiIsIlRvcCI6MCwiTGVmdCI6MCwiUmlnaHQiOjAsIkJvdHRvbSI6MH0sIkJhY2tncm91bmQiOnsiJGlkIjoiNzMzIiwiQ29sb3IiOnsiJGlkIjoiNzM0IiwiQSI6MjU1LCJSIjo5MSwiRyI6MTU1LCJCIjoyMTN9fSwiSXNWaXNpYmxlIjp0cnVlLCJXaWR0aCI6MC4wLCJIZWlnaHQiOjE2LjUsIkJvcmRlclN0eWxlIjp7IiRpZCI6IjczNSIsIkxpbmVDb2xvciI6eyIkcmVmIjoiMTEzIn0sIkxpbmVXZWlnaHQiOjAuMCwiTGluZVR5cGUiOjAsIlBhcmVudFN0eWxlIjpudWxsfSwiUGFyZW50U3R5bGUiOm51bGx9LCJUaXRsZVN0eWxlIjp7IiRpZCI6IjczNiIsIkZvbnRTZXR0aW5ncyI6eyIkaWQiOiI3MzciLCJGb250U2l6ZSI6OCwiRm9udE5hbWUiOiJDYWxpYnJpIiwiSXNCb2xkIjp0cnVlLCJJc0l0YWxpYyI6ZmFsc2UsIklzVW5kZXJsaW5lZCI6ZmFsc2UsIlBhcmVudFN0eWxlIjpudWxsfSwiQXV0b1NpemUiOjIsIkZvcmVncm91bmQiOnsiJGlkIjoiNzM4IiwiQ29sb3IiOnsiJGlkIjoiNzM5IiwiQSI6MjU1LCJSIjoxMTIsIkciOjE3MywiQiI6NzF9fSwiTWF4V2lkdGgiOjU0Ljc1LCJNYXhIZWlnaHQiOiJJbmZpbml0eSIsIlNtYXJ0Rm9yZWdyb3VuZElzQWN0aXZlIjpmYWxzZSwiSG9yaXpvbnRhbEFsaWdubWVudCI6MCwiVmVydGljYWxBbGlnbm1lbnQiOjAsIlNtYXJ0Rm9yZWdyb3VuZCI6bnVsbCwiQmFja2dyb3VuZEZpbGxUeXBlIjowLCJNYXJnaW4iOnsiJGlkIjoiNzQwIiwiVG9wIjowLCJMZWZ0IjowLCJSaWdodCI6MCwiQm90dG9tIjowfSwiUGFkZGluZyI6eyIkaWQiOiI3NDEiLCJUb3AiOjAsIkxlZnQiOjAsIlJpZ2h0IjowLCJCb3R0b20iOjB9LCJCYWNrZ3JvdW5kIjp7IiRyZWYiOiIxMjEifSwiSXNWaXNpYmxlIjp0cnVlLCJXaWR0aCI6MC4wLCJIZWlnaHQiOjAuMCwiQm9yZGVyU3R5bGUiOnsiJGlkIjoiNzQyIiwiTGluZUNvbG9yIjpudWxsLCJMaW5lV2VpZ2h0IjowLjAsIkxpbmVUeXBlIjowLCJQYXJlbnRTdHlsZSI6bnVsbH0sIlBhcmVudFN0eWxlIjpudWxsfSwiRGF0ZVN0eWxlIjp7IiRpZCI6Ijc0MyIsIkZvbnRTZXR0aW5ncyI6eyIkaWQiOiI3NDQiLCJGb250U2l6ZSI6MTAsIkZvbnROYW1lIjoiQ2FsaWJyaSIsIklzQm9sZCI6ZmFsc2UsIklzSXRhbGljIjpmYWxzZSwiSXNVbmRlcmxpbmVkIjpmYWxzZSwiUGFyZW50U3R5bGUiOm51bGx9LCJBdXRvU2l6ZSI6MCwiRm9yZWdyb3VuZCI6eyIkaWQiOiI3NDUiLCJDb2xvciI6eyIkaWQiOiI3N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0NyIsIlRvcCI6MCwiTGVmdCI6MCwiUmlnaHQiOjAsIkJvdHRvbSI6MH0sIlBhZGRpbmciOnsiJGlkIjoiNzQ4IiwiVG9wIjowLCJMZWZ0IjowLCJSaWdodCI6MCwiQm90dG9tIjowfSwiQmFja2dyb3VuZCI6eyIkcmVmIjoiMTI4In0sIklzVmlzaWJsZSI6dHJ1ZSwiV2lkdGgiOjAuMCwiSGVpZ2h0IjowLjAsIkJvcmRlclN0eWxlIjp7IiRpZCI6Ijc0OSIsIkxpbmVDb2xvciI6bnVsbCwiTGluZVdlaWdodCI6MC4wLCJMaW5lVHlwZSI6MCwiUGFyZW50U3R5bGUiOm51bGx9LCJQYXJlbnRTdHlsZSI6bnVsbH0sIkRhdGVGb3JtYXQiOnsiJGlkIjoiNzU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UxIiwiRGF0ZVBhcnRJc1Zpc2libGUiOmZhbHNlLCJUaW1lUGFydElzVmlzaWJsZSI6ZmFsc2V9fSwiV2Vla051bWJlcmluZyI6eyIkaWQiOiI3NTIiLCJGb3JtYXQiOjAsIklzVmlzaWJsZSI6ZmFsc2UsIkxhc3RLbm93blZpc2liaWxpdHlTdGF0ZSI6ZmFsc2V9LCJJc1Zpc2libGUiOnRydWUsIlBhcmVudFN0eWxlIjpudWxsfSwiSW5kZXgiOjEzLCJTbWFydER1cmF0aW9uQWN0aXZhdGVkIjpmYWxzZSwiRGF0ZUZvcm1hdCI6eyIkcmVmIjoiNzUwIn0sIldlZWtOdW1iZXJpbmciOnsiJGlkIjoiNzUzIiwiRm9ybWF0IjowLCJJc1Zpc2libGUiOmZhbHNlLCJMYXN0S25vd25WaXNpYmlsaXR5U3RhdGUiOmZhbHNlfSwiSWQiOiJjMDkyMTJmMS1kMTJjLTQ1Y2MtYmMzYy04ZTUzMDAzMTE0MWIiLCJJbXBvcnRJZCI6bnVsbCwiVGl0bGUiOiJUcmFpbmluZzogJDIsMDAwIiwiTm90ZSI6bnVsbCwiSHlwZXJsaW5rIjp7IiRpZCI6Ijc1NCIsIkFkZHJlc3MiOm51bGwsIlN1YkFkZHJlc3MiOm51bGx9LCJJc0NoYW5nZWQiOmZhbHNlLCJJc05ldyI6ZmFsc2V9LHsiJGlkIjoiNzU1IiwiR3JvdXBOYW1lIjpudWxsLCJTdGFydERhdGUiOiIyMDIxLTA1LTAxVDAwOjAwOjAwWiIsIkVuZERhdGUiOiIyMDIyLTA1LTMxVDIzOjU5OjAwWiIsIlBlcmNlbnRhZ2VDb21wbGV0ZSI6bnVsbCwiU3R5bGUiOnsiJGlkIjoiNzU2IiwiU2hhcGUiOjAsIlNoYXBlVGhpY2tuZXNzIjozLCJEdXJhdGlvbkZvcm1hdCI6MCwiSW5jbHVkZU5vbldvcmtpbmdEYXlzSW5EdXJhdGlvbiI6ZmFsc2UsIlBlcmNlbnRhZ2VDb21wbGV0ZVN0eWxlIjp7IiRpZCI6Ijc1NyIsIkZvbnRTZXR0aW5ncyI6eyIkaWQiOiI3NTgiLCJGb250U2l6ZSI6MTAsIkZvbnROYW1lIjoiQ2FsaWJyaSIsIklzQm9sZCI6ZmFsc2UsIklzSXRhbGljIjpmYWxzZSwiSXNVbmRlcmxpbmVkIjpmYWxzZSwiUGFyZW50U3R5bGUiOm51bGx9LCJBdXRvU2l6ZSI6MCwiRm9yZWdyb3VuZCI6eyIkaWQiOiI3NTkiLCJDb2xvciI6eyIkcmVmIjoiMTczIn19LCJNYXhXaWR0aCI6MjAwLjAsIk1heEhlaWdodCI6IkluZmluaXR5IiwiU21hcnRGb3JlZ3JvdW5kSXNBY3RpdmUiOmZhbHNlLCJIb3Jpem9udGFsQWxpZ25tZW50IjowLCJWZXJ0aWNhbEFsaWdubWVudCI6MCwiU21hcnRGb3JlZ3JvdW5kIjpudWxsLCJCYWNrZ3JvdW5kRmlsbFR5cGUiOjAsIk1hcmdpbiI6eyIkaWQiOiI3NjAiLCJUb3AiOjAsIkxlZnQiOjAsIlJpZ2h0IjowLCJCb3R0b20iOjB9LCJQYWRkaW5nIjp7IiRpZCI6Ijc2MSIsIlRvcCI6MCwiTGVmdCI6MCwiUmlnaHQiOjAsIkJvdHRvbSI6MH0sIkJhY2tncm91bmQiOnsiJHJlZiI6IjkzIn0sIklzVmlzaWJsZSI6dHJ1ZSwiV2lkdGgiOjAuMCwiSGVpZ2h0IjowLjAsIkJvcmRlclN0eWxlIjp7IiRpZCI6Ijc2MiIsIkxpbmVDb2xvciI6bnVsbCwiTGluZVdlaWdodCI6MC4wLCJMaW5lVHlwZSI6MCwiUGFyZW50U3R5bGUiOm51bGx9LCJQYXJlbnRTdHlsZSI6bnVsbH0sIkR1cmF0aW9uU3R5bGUiOnsiJGlkIjoiNzYzIiwiRm9udFNldHRpbmdzIjp7IiRpZCI6Ijc2NCIsIkZvbnRTaXplIjoxMCwiRm9udE5hbWUiOiJDYWxpYnJpIiwiSXNCb2xkIjpmYWxzZSwiSXNJdGFsaWMiOmZhbHNlLCJJc1VuZGVybGluZWQiOmZhbHNlLCJQYXJlbnRTdHlsZSI6bnVsbH0sIkF1dG9TaXplIjowLCJGb3JlZ3JvdW5kIjp7IiRpZCI6Ijc2NSIsIkNvbG9yIjp7IiRyZWYiOiI5NyJ9fSwiTWF4V2lkdGgiOjIwMC4wLCJNYXhIZWlnaHQiOiJJbmZpbml0eSIsIlNtYXJ0Rm9yZWdyb3VuZElzQWN0aXZlIjpmYWxzZSwiSG9yaXpvbnRhbEFsaWdubWVudCI6MCwiVmVydGljYWxBbGlnbm1lbnQiOjAsIlNtYXJ0Rm9yZWdyb3VuZCI6bnVsbCwiQmFja2dyb3VuZEZpbGxUeXBlIjowLCJNYXJnaW4iOnsiJGlkIjoiNzY2IiwiVG9wIjowLCJMZWZ0IjowLCJSaWdodCI6MCwiQm90dG9tIjowfSwiUGFkZGluZyI6eyIkaWQiOiI3NjciLCJUb3AiOjAsIkxlZnQiOjAsIlJpZ2h0IjowLCJCb3R0b20iOjB9LCJCYWNrZ3JvdW5kIjp7IiRyZWYiOiIxMDAifSwiSXNWaXNpYmxlIjp0cnVlLCJXaWR0aCI6MC4wLCJIZWlnaHQiOjAuMCwiQm9yZGVyU3R5bGUiOnsiJGlkIjoiNzY4IiwiTGluZUNvbG9yIjpudWxsLCJMaW5lV2VpZ2h0IjowLjAsIkxpbmVUeXBlIjowLCJQYXJlbnRTdHlsZSI6bnVsbH0sIlBhcmVudFN0eWxlIjpudWxsfSwiSG9yaXpvbnRhbENvbm5lY3RvclN0eWxlIjp7IiRpZCI6Ijc2OSIsIkxpbmVDb2xvciI6eyIkcmVmIjoiMTAyIn0sIkxpbmVXZWlnaHQiOjEuMCwiTGluZVR5cGUiOjAsIlBhcmVudFN0eWxlIjpudWxsfSwiVmVydGljYWxDb25uZWN0b3JTdHlsZSI6eyIkaWQiOiI3NzAiLCJMaW5lQ29sb3IiOnsiJHJlZiI6IjEwNS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TAsIklzQmVsb3dUaW1lYmFuZCI6dHJ1ZSwiUGVyY2VudGFnZUNvbXBsZXRlU2hhcGVPcGFjaXR5IjozNSwiU2hhcGVTdHlsZSI6eyIkaWQiOiI3NzEiLCJNYXJnaW4iOnsiJGlkIjoiNzcyIiwiVG9wIjowLCJMZWZ0Ijo0LCJSaWdodCI6NCwiQm90dG9tIjowfSwiUGFkZGluZyI6eyIkaWQiOiI3NzMiLCJUb3AiOjAsIkxlZnQiOjAsIlJpZ2h0IjowLCJCb3R0b20iOjB9LCJCYWNrZ3JvdW5kIjp7IiRpZCI6Ijc3NCIsIkNvbG9yIjp7IiRpZCI6Ijc3NSIsIkEiOjI1NSwiUiI6OTEsIkciOjE1NSwiQiI6MjEzfX0sIklzVmlzaWJsZSI6dHJ1ZSwiV2lkdGgiOjAuMCwiSGVpZ2h0Ijo3LjUsIkJvcmRlclN0eWxlIjp7IiRpZCI6Ijc3NiIsIkxpbmVDb2xvciI6eyIkcmVmIjoiMTEzIn0sIkxpbmVXZWlnaHQiOjAuMCwiTGluZVR5cGUiOjAsIlBhcmVudFN0eWxlIjpudWxsfSwiUGFyZW50U3R5bGUiOm51bGx9LCJUaXRsZVN0eWxlIjp7IiRpZCI6Ijc3NyIsIkZvbnRTZXR0aW5ncyI6eyIkaWQiOiI3NzgiLCJGb250U2l6ZSI6OCwiRm9udE5hbWUiOiJDYWxpYnJpIiwiSXNCb2xkIjp0cnVlLCJJc0l0YWxpYyI6ZmFsc2UsIklzVW5kZXJsaW5lZCI6ZmFsc2UsIlBhcmVudFN0eWxlIjpudWxsfSwiQXV0b1NpemUiOjIsIkZvcmVncm91bmQiOnsiJGlkIjoiNzc5IiwiQ29sb3IiOnsiJGlkIjoiNzgwIiwiQSI6MjU1LCJSIjowLCJHIjowLCJCIjowfX0sIk1heFdpZHRoIjo5Mi4yNSwiTWF4SGVpZ2h0IjoiSW5maW5pdHkiLCJTbWFydEZvcmVncm91bmRJc0FjdGl2ZSI6ZmFsc2UsIkhvcml6b250YWxBbGlnbm1lbnQiOjAsIlZlcnRpY2FsQWxpZ25tZW50IjowLCJTbWFydEZvcmVncm91bmQiOm51bGwsIkJhY2tncm91bmRGaWxsVHlwZSI6MCwiTWFyZ2luIjp7IiRpZCI6Ijc4MSIsIlRvcCI6MCwiTGVmdCI6MCwiUmlnaHQiOjAsIkJvdHRvbSI6MH0sIlBhZGRpbmciOnsiJGlkIjoiNzgyIiwiVG9wIjowLCJMZWZ0IjowLCJSaWdodCI6MCwiQm90dG9tIjowfSwiQmFja2dyb3VuZCI6eyIkcmVmIjoiMTIxIn0sIklzVmlzaWJsZSI6dHJ1ZSwiV2lkdGgiOjAuMCwiSGVpZ2h0IjowLjAsIkJvcmRlclN0eWxlIjp7IiRpZCI6Ijc4MyIsIkxpbmVDb2xvciI6bnVsbCwiTGluZVdlaWdodCI6MC4wLCJMaW5lVHlwZSI6MCwiUGFyZW50U3R5bGUiOm51bGx9LCJQYXJlbnRTdHlsZSI6bnVsbH0sIkRhdGVTdHlsZSI6eyIkaWQiOiI3ODQiLCJGb250U2V0dGluZ3MiOnsiJGlkIjoiNzg1IiwiRm9udFNpemUiOjEwLCJGb250TmFtZSI6IkNhbGlicmkiLCJJc0JvbGQiOmZhbHNlLCJJc0l0YWxpYyI6ZmFsc2UsIklzVW5kZXJsaW5lZCI6ZmFsc2UsIlBhcmVudFN0eWxlIjpudWxsfSwiQXV0b1NpemUiOjAsIkZvcmVncm91bmQiOnsiJGlkIjoiNzg2IiwiQ29sb3IiOnsiJGlkIjoiNz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DgiLCJUb3AiOjAsIkxlZnQiOjAsIlJpZ2h0IjowLCJCb3R0b20iOjB9LCJQYWRkaW5nIjp7IiRpZCI6Ijc4OSIsIlRvcCI6MCwiTGVmdCI6MCwiUmlnaHQiOjAsIkJvdHRvbSI6MH0sIkJhY2tncm91bmQiOnsiJHJlZiI6IjEyOCJ9LCJJc1Zpc2libGUiOnRydWUsIldpZHRoIjowLjAsIkhlaWdodCI6MC4wLCJCb3JkZXJTdHlsZSI6eyIkaWQiOiI3OTAiLCJMaW5lQ29sb3IiOm51bGwsIkxpbmVXZWlnaHQiOjAuMCwiTGluZVR5cGUiOjAsIlBhcmVudFN0eWxlIjpudWxsfSwiUGFyZW50U3R5bGUiOm51bGx9LCJEYXRlRm9ybWF0Ijp7IiRpZCI6Ijc5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5MiIsIkRhdGVQYXJ0SXNWaXNpYmxlIjpmYWxzZSwiVGltZVBhcnRJc1Zpc2libGUiOmZhbHNlfX0sIldlZWtOdW1iZXJpbmciOnsiJGlkIjoiNzkzIiwiRm9ybWF0IjowLCJJc1Zpc2libGUiOmZhbHNlLCJMYXN0S25vd25WaXNpYmlsaXR5U3RhdGUiOmZhbHNlfSwiSXNWaXNpYmxlIjp0cnVlLCJQYXJlbnRTdHlsZSI6bnVsbH0sIkluZGV4IjoxNCwiU21hcnREdXJhdGlvbkFjdGl2YXRlZCI6ZmFsc2UsIkRhdGVGb3JtYXQiOnsiJHJlZiI6Ijc5MSJ9LCJXZWVrTnVtYmVyaW5nIjp7IiRpZCI6Ijc5NCIsIkZvcm1hdCI6MCwiSXNWaXNpYmxlIjpmYWxzZSwiTGFzdEtub3duVmlzaWJpbGl0eVN0YXRlIjpmYWxzZX0sIklkIjoiYTEwYzBmZDAtOTM1Ni00MWFkLWJiZmMtOGY4ZTBlZDc4ODk2IiwiSW1wb3J0SWQiOm51bGwsIlRpdGxlIjoiTW9uaXRvcmluZyBCdWRnZXQ6ICQ3LDUwMCIsIk5vdGUiOm51bGwsIkh5cGVybGluayI6eyIkaWQiOiI3OTUiLCJBZGRyZXNzIjpudWxsLCJTdWJBZGRyZXNzIjpudWxsfSwiSXNDaGFuZ2VkIjpmYWxzZSwiSXNOZXciOmZhbHNlfSx7IiRpZCI6Ijc5NiIsIkdyb3VwTmFtZSI6IjgzYTg3NmFlLTg1MGQtNDViMC1iMGFlLWFmZWVlMTU5NzZlOCIsIlN0YXJ0RGF0ZSI6IjIwMjEtMDUtMDFUMDA6MDA6MDBaIiwiRW5kRGF0ZSI6IjIwMjEtMDctMTBUMjM6NTk6MDBaIiwiUGVyY2VudGFnZUNvbXBsZXRlIjo0NS4wLCJTdHlsZSI6eyIkaWQiOiI3OTciLCJTaGFwZSI6MCwiU2hhcGVUaGlja25lc3MiOjMsIkR1cmF0aW9uRm9ybWF0IjowLCJJbmNsdWRlTm9uV29ya2luZ0RheXNJbkR1cmF0aW9uIjpmYWxzZSwiUGVyY2VudGFnZUNvbXBsZXRlU3R5bGUiOnsiJGlkIjoiNzk4IiwiRm9udFNldHRpbmdzIjp7IiRpZCI6Ijc5OSIsIkZvbnRTaXplIjo3LCJGb250TmFtZSI6IkNhbGlicmkiLCJJc0JvbGQiOmZhbHNlLCJJc0l0YWxpYyI6ZmFsc2UsIklzVW5kZXJsaW5lZCI6ZmFsc2UsIlBhcmVudFN0eWxlIjpudWxsfSwiQXV0b1NpemUiOjAsIkZvcmVncm91bmQiOnsiJGlkIjoiODAwIiwiQ29sb3IiOnsiJGlkIjoiODA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wMiIsIlRvcCI6MCwiTGVmdCI6MCwiUmlnaHQiOjAsIkJvdHRvbSI6MH0sIlBhZGRpbmciOnsiJGlkIjoiODAzIiwiVG9wIjowLCJMZWZ0IjowLCJSaWdodCI6MCwiQm90dG9tIjowfSwiQmFja2dyb3VuZCI6eyIkcmVmIjoiOTMifSwiSXNWaXNpYmxlIjp0cnVlLCJXaWR0aCI6MC4wLCJIZWlnaHQiOjAuMCwiQm9yZGVyU3R5bGUiOnsiJGlkIjoiODA0IiwiTGluZUNvbG9yIjpudWxsLCJMaW5lV2VpZ2h0IjowLjAsIkxpbmVUeXBlIjowLCJQYXJlbnRTdHlsZSI6bnVsbH0sIlBhcmVudFN0eWxlIjpudWxsfSwiRHVyYXRpb25TdHlsZSI6eyIkaWQiOiI4MDUiLCJGb250U2V0dGluZ3MiOnsiJGlkIjoiODA2IiwiRm9udFNpemUiOjEwLCJGb250TmFtZSI6IkNhbGlicmkiLCJJc0JvbGQiOmZhbHNlLCJJc0l0YWxpYyI6ZmFsc2UsIklzVW5kZXJsaW5lZCI6ZmFsc2UsIlBhcmVudFN0eWxlIjpudWxsfSwiQXV0b1NpemUiOjAsIkZvcmVncm91bmQiOnsiJGlkIjoiODA3IiwiQ29sb3IiOnsiJHJlZiI6Ijk3In19LCJNYXhXaWR0aCI6MjAwLjAsIk1heEhlaWdodCI6IkluZmluaXR5IiwiU21hcnRGb3JlZ3JvdW5kSXNBY3RpdmUiOmZhbHNlLCJIb3Jpem9udGFsQWxpZ25tZW50IjowLCJWZXJ0aWNhbEFsaWdubWVudCI6MCwiU21hcnRGb3JlZ3JvdW5kIjpudWxsLCJCYWNrZ3JvdW5kRmlsbFR5cGUiOjAsIk1hcmdpbiI6eyIkaWQiOiI4MDgiLCJUb3AiOjAsIkxlZnQiOjAsIlJpZ2h0IjowLCJCb3R0b20iOjB9LCJQYWRkaW5nIjp7IiRpZCI6IjgwOSIsIlRvcCI6MCwiTGVmdCI6MCwiUmlnaHQiOjAsIkJvdHRvbSI6MH0sIkJhY2tncm91bmQiOnsiJHJlZiI6IjEwMCJ9LCJJc1Zpc2libGUiOnRydWUsIldpZHRoIjowLjAsIkhlaWdodCI6MC4wLCJCb3JkZXJTdHlsZSI6eyIkaWQiOiI4MTAiLCJMaW5lQ29sb3IiOm51bGwsIkxpbmVXZWlnaHQiOjAuMCwiTGluZVR5cGUiOjAsIlBhcmVudFN0eWxlIjpudWxsfSwiUGFyZW50U3R5bGUiOm51bGx9LCJIb3Jpem9udGFsQ29ubmVjdG9yU3R5bGUiOnsiJGlkIjoiODExIiwiTGluZUNvbG9yIjp7IiRyZWYiOiIxMDIifSwiTGluZVdlaWdodCI6MS4wLCJMaW5lVHlwZSI6MCwiUGFyZW50U3R5bGUiOm51bGx9LCJWZXJ0aWNhbENvbm5lY3RvclN0eWxlIjp7IiRpZCI6IjgxMiIsIkxpbmVDb2xvciI6eyIkcmVmIjoiMTA1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ODEzIiwiTWFyZ2luIjp7IiRpZCI6IjgxNCIsIlRvcCI6MCwiTGVmdCI6NCwiUmlnaHQiOjQsIkJvdHRvbSI6MH0sIlBhZGRpbmciOnsiJGlkIjoiODE1IiwiVG9wIjowLCJMZWZ0IjowLCJSaWdodCI6MCwiQm90dG9tIjowfSwiQmFja2dyb3VuZCI6eyIkaWQiOiI4MTYiLCJDb2xvciI6eyIkaWQiOiI4MTciLCJBIjoyNTUsIlIiOjkxLCJHIjoxNTUsIkIiOjIxM319LCJJc1Zpc2libGUiOnRydWUsIldpZHRoIjowLjAsIkhlaWdodCI6MTYuNSwiQm9yZGVyU3R5bGUiOnsiJGlkIjoiODE4IiwiTGluZUNvbG9yIjp7IiRyZWYiOiIxMTMifSwiTGluZVdlaWdodCI6MC4wLCJMaW5lVHlwZSI6MCwiUGFyZW50U3R5bGUiOm51bGx9LCJQYXJlbnRTdHlsZSI6bnVsbH0sIlRpdGxlU3R5bGUiOnsiJGlkIjoiODE5IiwiRm9udFNldHRpbmdzIjp7IiRpZCI6IjgyMCIsIkZvbnRTaXplIjo4LCJGb250TmFtZSI6IkNhbGlicmkiLCJJc0JvbGQiOnRydWUsIklzSXRhbGljIjpmYWxzZSwiSXNVbmRlcmxpbmVkIjpmYWxzZSwiUGFyZW50U3R5bGUiOm51bGx9LCJBdXRvU2l6ZSI6MiwiRm9yZWdyb3VuZCI6eyIkaWQiOiI4MjEiLCJDb2xvciI6eyIkaWQiOiI4MjIiLCJBIjoyNTUsIlIiOjExMiwiRyI6MTczLCJCIjo3MX19LCJNYXhXaWR0aCI6NzAuNSwiTWF4SGVpZ2h0IjoiSW5maW5pdHkiLCJTbWFydEZvcmVncm91bmRJc0FjdGl2ZSI6ZmFsc2UsIkhvcml6b250YWxBbGlnbm1lbnQiOjAsIlZlcnRpY2FsQWxpZ25tZW50IjowLCJTbWFydEZvcmVncm91bmQiOm51bGwsIkJhY2tncm91bmRGaWxsVHlwZSI6MCwiTWFyZ2luIjp7IiRpZCI6IjgyMyIsIlRvcCI6MCwiTGVmdCI6MCwiUmlnaHQiOjAsIkJvdHRvbSI6MH0sIlBhZGRpbmciOnsiJGlkIjoiODI0IiwiVG9wIjowLCJMZWZ0IjowLCJSaWdodCI6MCwiQm90dG9tIjowfSwiQmFja2dyb3VuZCI6eyIkcmVmIjoiMTIxIn0sIklzVmlzaWJsZSI6dHJ1ZSwiV2lkdGgiOjAuMCwiSGVpZ2h0IjowLjAsIkJvcmRlclN0eWxlIjp7IiRpZCI6IjgyNSIsIkxpbmVDb2xvciI6bnVsbCwiTGluZVdlaWdodCI6MC4wLCJMaW5lVHlwZSI6MCwiUGFyZW50U3R5bGUiOm51bGx9LCJQYXJlbnRTdHlsZSI6bnVsbH0sIkRhdGVTdHlsZSI6eyIkaWQiOiI4MjYiLCJGb250U2V0dGluZ3MiOnsiJGlkIjoiODI3IiwiRm9udFNpemUiOjEwLCJGb250TmFtZSI6IkNhbGlicmkiLCJJc0JvbGQiOmZhbHNlLCJJc0l0YWxpYyI6ZmFsc2UsIklzVW5kZXJsaW5lZCI6ZmFsc2UsIlBhcmVudFN0eWxlIjpudWxsfSwiQXV0b1NpemUiOjAsIkZvcmVncm91bmQiOnsiJGlkIjoiODI4IiwiQ29sb3IiOnsiJGlkIjoiODI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zAiLCJUb3AiOjAsIkxlZnQiOjAsIlJpZ2h0IjowLCJCb3R0b20iOjB9LCJQYWRkaW5nIjp7IiRpZCI6IjgzMSIsIlRvcCI6MCwiTGVmdCI6MCwiUmlnaHQiOjAsIkJvdHRvbSI6MH0sIkJhY2tncm91bmQiOnsiJHJlZiI6IjEyOCJ9LCJJc1Zpc2libGUiOnRydWUsIldpZHRoIjowLjAsIkhlaWdodCI6MC4wLCJCb3JkZXJTdHlsZSI6eyIkaWQiOiI4MzIiLCJMaW5lQ29sb3IiOm51bGwsIkxpbmVXZWlnaHQiOjAuMCwiTGluZVR5cGUiOjAsIlBhcmVudFN0eWxlIjpudWxsfSwiUGFyZW50U3R5bGUiOm51bGx9LCJEYXRlRm9ybWF0Ijp7IiRpZCI6Ijgz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zNCIsIkRhdGVQYXJ0SXNWaXNpYmxlIjpmYWxzZSwiVGltZVBhcnRJc1Zpc2libGUiOmZhbHNlfX0sIldlZWtOdW1iZXJpbmciOnsiJGlkIjoiODM1IiwiRm9ybWF0IjowLCJJc1Zpc2libGUiOmZhbHNlLCJMYXN0S25vd25WaXNpYmlsaXR5U3RhdGUiOmZhbHNlfSwiSXNWaXNpYmxlIjp0cnVlLCJQYXJlbnRTdHlsZSI6bnVsbH0sIkluZGV4IjoxNSwiU21hcnREdXJhdGlvbkFjdGl2YXRlZCI6ZmFsc2UsIkRhdGVGb3JtYXQiOnsiJHJlZiI6IjgzMyJ9LCJXZWVrTnVtYmVyaW5nIjp7IiRpZCI6IjgzNiIsIkZvcm1hdCI6MCwiSXNWaXNpYmxlIjpmYWxzZSwiTGFzdEtub3duVmlzaWJpbGl0eVN0YXRlIjpmYWxzZX0sIklkIjoiNzBhYTBiMTctNDRmOC00ZWI5LWFlMzMtY2VmYTI1MTY4YTAyIiwiSW1wb3J0SWQiOm51bGwsIlRpdGxlIjoiU3VzdGFpbm1lbnQ6ICQxLDUwMCIsIk5vdGUiOm51bGwsIkh5cGVybGluayI6eyIkaWQiOiI4MzciLCJBZGRyZXNzIjpudWxsLCJTdWJBZGRyZXNzIjpudWxsfSwiSXNDaGFuZ2VkIjpmYWxzZSwiSXNOZXciOmZhbHNlfSx7IiRpZCI6IjgzOCIsIkdyb3VwTmFtZSI6IjgzYTg3NmFlLTg1MGQtNDViMC1iMGFlLWFmZWVlMTU5NzZlOCIsIlN0YXJ0RGF0ZSI6IjIwMjEtMDctMTFUMDA6MDA6MDBaIiwiRW5kRGF0ZSI6IjIwMjEtMDktMDFUMjM6NTk6MDBaIiwiUGVyY2VudGFnZUNvbXBsZXRlIjoyMC4wLCJTdHlsZSI6eyIkaWQiOiI4MzkiLCJTaGFwZSI6MCwiU2hhcGVUaGlja25lc3MiOjMsIkR1cmF0aW9uRm9ybWF0IjowLCJJbmNsdWRlTm9uV29ya2luZ0RheXNJbkR1cmF0aW9uIjpmYWxzZSwiUGVyY2VudGFnZUNvbXBsZXRlU3R5bGUiOnsiJGlkIjoiODQwIiwiRm9udFNldHRpbmdzIjp7IiRpZCI6Ijg0MSIsIkZvbnRTaXplIjo3LCJGb250TmFtZSI6IkNhbGlicmkiLCJJc0JvbGQiOmZhbHNlLCJJc0l0YWxpYyI6ZmFsc2UsIklzVW5kZXJsaW5lZCI6ZmFsc2UsIlBhcmVudFN0eWxlIjpudWxsfSwiQXV0b1NpemUiOjAsIkZvcmVncm91bmQiOnsiJGlkIjoiODQyIiwiQ29sb3IiOnsiJGlkIjoiODQ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0NCIsIlRvcCI6MCwiTGVmdCI6MCwiUmlnaHQiOjAsIkJvdHRvbSI6MH0sIlBhZGRpbmciOnsiJGlkIjoiODQ1IiwiVG9wIjowLCJMZWZ0IjowLCJSaWdodCI6MCwiQm90dG9tIjowfSwiQmFja2dyb3VuZCI6eyIkcmVmIjoiOTMifSwiSXNWaXNpYmxlIjp0cnVlLCJXaWR0aCI6MC4wLCJIZWlnaHQiOjAuMCwiQm9yZGVyU3R5bGUiOnsiJGlkIjoiODQ2IiwiTGluZUNvbG9yIjpudWxsLCJMaW5lV2VpZ2h0IjowLjAsIkxpbmVUeXBlIjowLCJQYXJlbnRTdHlsZSI6bnVsbH0sIlBhcmVudFN0eWxlIjpudWxsfSwiRHVyYXRpb25TdHlsZSI6eyIkaWQiOiI4NDciLCJGb250U2V0dGluZ3MiOnsiJGlkIjoiODQ4IiwiRm9udFNpemUiOjEwLCJGb250TmFtZSI6IkNhbGlicmkiLCJJc0JvbGQiOmZhbHNlLCJJc0l0YWxpYyI6ZmFsc2UsIklzVW5kZXJsaW5lZCI6ZmFsc2UsIlBhcmVudFN0eWxlIjpudWxsfSwiQXV0b1NpemUiOjAsIkZvcmVncm91bmQiOnsiJGlkIjoiODQ5IiwiQ29sb3IiOnsiJHJlZiI6Ijk3In19LCJNYXhXaWR0aCI6MjAwLjAsIk1heEhlaWdodCI6IkluZmluaXR5IiwiU21hcnRGb3JlZ3JvdW5kSXNBY3RpdmUiOmZhbHNlLCJIb3Jpem9udGFsQWxpZ25tZW50IjowLCJWZXJ0aWNhbEFsaWdubWVudCI6MCwiU21hcnRGb3JlZ3JvdW5kIjpudWxsLCJCYWNrZ3JvdW5kRmlsbFR5cGUiOjAsIk1hcmdpbiI6eyIkaWQiOiI4NTAiLCJUb3AiOjAsIkxlZnQiOjAsIlJpZ2h0IjowLCJCb3R0b20iOjB9LCJQYWRkaW5nIjp7IiRpZCI6Ijg1MSIsIlRvcCI6MCwiTGVmdCI6MCwiUmlnaHQiOjAsIkJvdHRvbSI6MH0sIkJhY2tncm91bmQiOnsiJHJlZiI6IjEwMCJ9LCJJc1Zpc2libGUiOnRydWUsIldpZHRoIjowLjAsIkhlaWdodCI6MC4wLCJCb3JkZXJTdHlsZSI6eyIkaWQiOiI4NTIiLCJMaW5lQ29sb3IiOm51bGwsIkxpbmVXZWlnaHQiOjAuMCwiTGluZVR5cGUiOjAsIlBhcmVudFN0eWxlIjpudWxsfSwiUGFyZW50U3R5bGUiOm51bGx9LCJIb3Jpem9udGFsQ29ubmVjdG9yU3R5bGUiOnsiJGlkIjoiODUzIiwiTGluZUNvbG9yIjp7IiRyZWYiOiIxMDIifSwiTGluZVdlaWdodCI6MS4wLCJMaW5lVHlwZSI6MCwiUGFyZW50U3R5bGUiOm51bGx9LCJWZXJ0aWNhbENvbm5lY3RvclN0eWxlIjp7IiRpZCI6Ijg1NCIsIkxpbmVDb2xvciI6eyIkcmVmIjoiMTA1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ODU1IiwiTWFyZ2luIjp7IiRpZCI6Ijg1NiIsIlRvcCI6MCwiTGVmdCI6NCwiUmlnaHQiOjQsIkJvdHRvbSI6MH0sIlBhZGRpbmciOnsiJGlkIjoiODU3IiwiVG9wIjowLCJMZWZ0IjowLCJSaWdodCI6MCwiQm90dG9tIjowfSwiQmFja2dyb3VuZCI6eyIkaWQiOiI4NTgiLCJDb2xvciI6eyIkaWQiOiI4NTkiLCJBIjoyNTUsIlIiOjkxLCJHIjoxNTUsIkIiOjIxM319LCJJc1Zpc2libGUiOnRydWUsIldpZHRoIjowLjAsIkhlaWdodCI6MTYuNSwiQm9yZGVyU3R5bGUiOnsiJGlkIjoiODYwIiwiTGluZUNvbG9yIjp7IiRyZWYiOiIxMTMifSwiTGluZVdlaWdodCI6MC4wLCJMaW5lVHlwZSI6MCwiUGFyZW50U3R5bGUiOm51bGx9LCJQYXJlbnRTdHlsZSI6bnVsbH0sIlRpdGxlU3R5bGUiOnsiJGlkIjoiODYxIiwiRm9udFNldHRpbmdzIjp7IiRpZCI6Ijg2MiIsIkZvbnRTaXplIjo4LCJGb250TmFtZSI6IkNhbGlicmkiLCJJc0JvbGQiOnRydWUsIklzSXRhbGljIjpmYWxzZSwiSXNVbmRlcmxpbmVkIjpmYWxzZSwiUGFyZW50U3R5bGUiOm51bGx9LCJBdXRvU2l6ZSI6MiwiRm9yZWdyb3VuZCI6eyIkaWQiOiI4NjMiLCJDb2xvciI6eyIkaWQiOiI4NjQiLCJBIjoyNTUsIlIiOjExMiwiRyI6MTczLCJCIjo3MX19LCJNYXhXaWR0aCI6NjQuNSwiTWF4SGVpZ2h0IjoiSW5maW5pdHkiLCJTbWFydEZvcmVncm91bmRJc0FjdGl2ZSI6ZmFsc2UsIkhvcml6b250YWxBbGlnbm1lbnQiOjAsIlZlcnRpY2FsQWxpZ25tZW50IjowLCJTbWFydEZvcmVncm91bmQiOm51bGwsIkJhY2tncm91bmRGaWxsVHlwZSI6MCwiTWFyZ2luIjp7IiRpZCI6Ijg2NSIsIlRvcCI6MCwiTGVmdCI6MCwiUmlnaHQiOjAsIkJvdHRvbSI6MH0sIlBhZGRpbmciOnsiJGlkIjoiODY2IiwiVG9wIjowLCJMZWZ0IjowLCJSaWdodCI6MCwiQm90dG9tIjowfSwiQmFja2dyb3VuZCI6eyIkcmVmIjoiMTIxIn0sIklzVmlzaWJsZSI6dHJ1ZSwiV2lkdGgiOjAuMCwiSGVpZ2h0IjowLjAsIkJvcmRlclN0eWxlIjp7IiRpZCI6Ijg2NyIsIkxpbmVDb2xvciI6bnVsbCwiTGluZVdlaWdodCI6MC4wLCJMaW5lVHlwZSI6MCwiUGFyZW50U3R5bGUiOm51bGx9LCJQYXJlbnRTdHlsZSI6bnVsbH0sIkRhdGVTdHlsZSI6eyIkaWQiOiI4NjgiLCJGb250U2V0dGluZ3MiOnsiJGlkIjoiODY5IiwiRm9udFNpemUiOjEwLCJGb250TmFtZSI6IkNhbGlicmkiLCJJc0JvbGQiOmZhbHNlLCJJc0l0YWxpYyI6ZmFsc2UsIklzVW5kZXJsaW5lZCI6ZmFsc2UsIlBhcmVudFN0eWxlIjpudWxsfSwiQXV0b1NpemUiOjAsIkZvcmVncm91bmQiOnsiJGlkIjoiODcwIiwiQ29sb3IiOnsiJGlkIjoiODc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zIiLCJUb3AiOjAsIkxlZnQiOjAsIlJpZ2h0IjowLCJCb3R0b20iOjB9LCJQYWRkaW5nIjp7IiRpZCI6Ijg3MyIsIlRvcCI6MCwiTGVmdCI6MCwiUmlnaHQiOjAsIkJvdHRvbSI6MH0sIkJhY2tncm91bmQiOnsiJHJlZiI6IjEyOCJ9LCJJc1Zpc2libGUiOnRydWUsIldpZHRoIjowLjAsIkhlaWdodCI6MC4wLCJCb3JkZXJTdHlsZSI6eyIkaWQiOiI4NzQiLCJMaW5lQ29sb3IiOm51bGwsIkxpbmVXZWlnaHQiOjAuMCwiTGluZVR5cGUiOjAsIlBhcmVudFN0eWxlIjpudWxsfSwiUGFyZW50U3R5bGUiOm51bGx9LCJEYXRlRm9ybWF0Ijp7IiRpZCI6Ijg3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3NiIsIkRhdGVQYXJ0SXNWaXNpYmxlIjpmYWxzZSwiVGltZVBhcnRJc1Zpc2libGUiOmZhbHNlfX0sIldlZWtOdW1iZXJpbmciOnsiJGlkIjoiODc3IiwiRm9ybWF0IjowLCJJc1Zpc2libGUiOmZhbHNlLCJMYXN0S25vd25WaXNpYmlsaXR5U3RhdGUiOmZhbHNlfSwiSXNWaXNpYmxlIjp0cnVlLCJQYXJlbnRTdHlsZSI6bnVsbH0sIkluZGV4IjoxNiwiU21hcnREdXJhdGlvbkFjdGl2YXRlZCI6ZmFsc2UsIkRhdGVGb3JtYXQiOnsiJHJlZiI6Ijg3NSJ9LCJXZWVrTnVtYmVyaW5nIjp7IiRpZCI6Ijg3OCIsIkZvcm1hdCI6MCwiSXNWaXNpYmxlIjpmYWxzZSwiTGFzdEtub3duVmlzaWJpbGl0eVN0YXRlIjpmYWxzZX0sIklkIjoiMTdjNDg4NWQtZWI4Mi00MmJlLTljYTktNWE2MzcyZDc2Mzc0IiwiSW1wb3J0SWQiOm51bGwsIlRpdGxlIjoiU2NoZWR1bGluZzogJDEsMDAwIiwiTm90ZSI6bnVsbCwiSHlwZXJsaW5rIjp7IiRpZCI6Ijg3OSIsIkFkZHJlc3MiOm51bGwsIlN1YkFkZHJlc3MiOm51bGx9LCJJc0NoYW5nZWQiOmZhbHNlLCJJc05ldyI6ZmFsc2V9LHsiJGlkIjoiODgwIiwiR3JvdXBOYW1lIjoiODNhODc2YWUtODUwZC00NWIwLWIwYWUtYWZlZWUxNTk3NmU4IiwiU3RhcnREYXRlIjoiMjAyMS0wOS0wMlQwMDowMDowMFoiLCJFbmREYXRlIjoiMjAyMS0xMS0xNFQyMzo1OTowMFoiLCJQZXJjZW50YWdlQ29tcGxldGUiOjYwLjAsIlN0eWxlIjp7IiRpZCI6Ijg4MSIsIlNoYXBlIjowLCJTaGFwZVRoaWNrbmVzcyI6MywiRHVyYXRpb25Gb3JtYXQiOjAsIkluY2x1ZGVOb25Xb3JraW5nRGF5c0luRHVyYXRpb24iOmZhbHNlLCJQZXJjZW50YWdlQ29tcGxldGVTdHlsZSI6eyIkaWQiOiI4ODIiLCJGb250U2V0dGluZ3MiOnsiJGlkIjoiODgzIiwiRm9udFNpemUiOjcsIkZvbnROYW1lIjoiQ2FsaWJyaSIsIklzQm9sZCI6ZmFsc2UsIklzSXRhbGljIjpmYWxzZSwiSXNVbmRlcmxpbmVkIjpmYWxzZSwiUGFyZW50U3R5bGUiOm51bGx9LCJBdXRvU2l6ZSI6MCwiRm9yZWdyb3VuZCI6eyIkaWQiOiI4ODQiLCJDb2xvciI6eyIkaWQiOiI4ODU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Dg2IiwiVG9wIjowLCJMZWZ0IjowLCJSaWdodCI6MCwiQm90dG9tIjowfSwiUGFkZGluZyI6eyIkaWQiOiI4ODciLCJUb3AiOjAsIkxlZnQiOjAsIlJpZ2h0IjowLCJCb3R0b20iOjB9LCJCYWNrZ3JvdW5kIjp7IiRyZWYiOiI5MyJ9LCJJc1Zpc2libGUiOnRydWUsIldpZHRoIjowLjAsIkhlaWdodCI6MC4wLCJCb3JkZXJTdHlsZSI6eyIkaWQiOiI4ODgiLCJMaW5lQ29sb3IiOm51bGwsIkxpbmVXZWlnaHQiOjAuMCwiTGluZVR5cGUiOjAsIlBhcmVudFN0eWxlIjpudWxsfSwiUGFyZW50U3R5bGUiOm51bGx9LCJEdXJhdGlvblN0eWxlIjp7IiRpZCI6Ijg4OSIsIkZvbnRTZXR0aW5ncyI6eyIkaWQiOiI4OTAiLCJGb250U2l6ZSI6MTAsIkZvbnROYW1lIjoiQ2FsaWJyaSIsIklzQm9sZCI6ZmFsc2UsIklzSXRhbGljIjpmYWxzZSwiSXNVbmRlcmxpbmVkIjpmYWxzZSwiUGFyZW50U3R5bGUiOm51bGx9LCJBdXRvU2l6ZSI6MCwiRm9yZWdyb3VuZCI6eyIkaWQiOiI4OTEiLCJDb2xvciI6eyIkcmVmIjoiOTcifX0sIk1heFdpZHRoIjoyMDAuMCwiTWF4SGVpZ2h0IjoiSW5maW5pdHkiLCJTbWFydEZvcmVncm91bmRJc0FjdGl2ZSI6ZmFsc2UsIkhvcml6b250YWxBbGlnbm1lbnQiOjAsIlZlcnRpY2FsQWxpZ25tZW50IjowLCJTbWFydEZvcmVncm91bmQiOm51bGwsIkJhY2tncm91bmRGaWxsVHlwZSI6MCwiTWFyZ2luIjp7IiRpZCI6Ijg5MiIsIlRvcCI6MCwiTGVmdCI6MCwiUmlnaHQiOjAsIkJvdHRvbSI6MH0sIlBhZGRpbmciOnsiJGlkIjoiODkzIiwiVG9wIjowLCJMZWZ0IjowLCJSaWdodCI6MCwiQm90dG9tIjowfSwiQmFja2dyb3VuZCI6eyIkcmVmIjoiMTAwIn0sIklzVmlzaWJsZSI6dHJ1ZSwiV2lkdGgiOjAuMCwiSGVpZ2h0IjowLjAsIkJvcmRlclN0eWxlIjp7IiRpZCI6Ijg5NCIsIkxpbmVDb2xvciI6bnVsbCwiTGluZVdlaWdodCI6MC4wLCJMaW5lVHlwZSI6MCwiUGFyZW50U3R5bGUiOm51bGx9LCJQYXJlbnRTdHlsZSI6bnVsbH0sIkhvcml6b250YWxDb25uZWN0b3JTdHlsZSI6eyIkaWQiOiI4OTUiLCJMaW5lQ29sb3IiOnsiJHJlZiI6IjEwMiJ9LCJMaW5lV2VpZ2h0IjoxLjAsIkxpbmVUeXBlIjowLCJQYXJlbnRTdHlsZSI6bnVsbH0sIlZlcnRpY2FsQ29ubmVjdG9yU3R5bGUiOnsiJGlkIjoiODk2IiwiTGluZUNvbG9yIjp7IiRyZWYiOiIxMDUi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MsIklzQmVsb3dUaW1lYmFuZCI6dHJ1ZSwiUGVyY2VudGFnZUNvbXBsZXRlU2hhcGVPcGFjaXR5IjozNSwiU2hhcGVTdHlsZSI6eyIkaWQiOiI4OTciLCJNYXJnaW4iOnsiJGlkIjoiODk4IiwiVG9wIjowLCJMZWZ0Ijo0LCJSaWdodCI6NCwiQm90dG9tIjowfSwiUGFkZGluZyI6eyIkaWQiOiI4OTkiLCJUb3AiOjAsIkxlZnQiOjAsIlJpZ2h0IjowLCJCb3R0b20iOjB9LCJCYWNrZ3JvdW5kIjp7IiRpZCI6IjkwMCIsIkNvbG9yIjp7IiRpZCI6IjkwMSIsIkEiOjI1NSwiUiI6OTEsIkciOjE1NSwiQiI6MjEzfX0sIklzVmlzaWJsZSI6dHJ1ZSwiV2lkdGgiOjAuMCwiSGVpZ2h0IjoxNi41LCJCb3JkZXJTdHlsZSI6eyIkaWQiOiI5MDIiLCJMaW5lQ29sb3IiOnsiJHJlZiI6IjExMyJ9LCJMaW5lV2VpZ2h0IjowLjAsIkxpbmVUeXBlIjowLCJQYXJlbnRTdHlsZSI6bnVsbH0sIlBhcmVudFN0eWxlIjpudWxsfSwiVGl0bGVTdHlsZSI6eyIkaWQiOiI5MDMiLCJGb250U2V0dGluZ3MiOnsiJGlkIjoiOTA0IiwiRm9udFNpemUiOjgsIkZvbnROYW1lIjoiQ2FsaWJyaSIsIklzQm9sZCI6dHJ1ZSwiSXNJdGFsaWMiOmZhbHNlLCJJc1VuZGVybGluZWQiOmZhbHNlLCJQYXJlbnRTdHlsZSI6bnVsbH0sIkF1dG9TaXplIjoyLCJGb3JlZ3JvdW5kIjp7IiRpZCI6IjkwNSIsIkNvbG9yIjp7IiRpZCI6IjkwNiIsIkEiOjI1NSwiUiI6MTEyLCJHIjoxNzMsIkIiOjcxfX0sIk1heFdpZHRoIjo2Mi4yNSwiTWF4SGVpZ2h0IjoiSW5maW5pdHkiLCJTbWFydEZvcmVncm91bmRJc0FjdGl2ZSI6ZmFsc2UsIkhvcml6b250YWxBbGlnbm1lbnQiOjAsIlZlcnRpY2FsQWxpZ25tZW50IjowLCJTbWFydEZvcmVncm91bmQiOm51bGwsIkJhY2tncm91bmRGaWxsVHlwZSI6MCwiTWFyZ2luIjp7IiRpZCI6IjkwNyIsIlRvcCI6MCwiTGVmdCI6MCwiUmlnaHQiOjAsIkJvdHRvbSI6MH0sIlBhZGRpbmciOnsiJGlkIjoiOTA4IiwiVG9wIjowLCJMZWZ0IjowLCJSaWdodCI6MCwiQm90dG9tIjowfSwiQmFja2dyb3VuZCI6eyIkcmVmIjoiMTIxIn0sIklzVmlzaWJsZSI6dHJ1ZSwiV2lkdGgiOjAuMCwiSGVpZ2h0IjowLjAsIkJvcmRlclN0eWxlIjp7IiRpZCI6IjkwOSIsIkxpbmVDb2xvciI6bnVsbCwiTGluZVdlaWdodCI6MC4wLCJMaW5lVHlwZSI6MCwiUGFyZW50U3R5bGUiOm51bGx9LCJQYXJlbnRTdHlsZSI6bnVsbH0sIkRhdGVTdHlsZSI6eyIkaWQiOiI5MTAiLCJGb250U2V0dGluZ3MiOnsiJGlkIjoiOTExIiwiRm9udFNpemUiOjEwLCJGb250TmFtZSI6IkNhbGlicmkiLCJJc0JvbGQiOmZhbHNlLCJJc0l0YWxpYyI6ZmFsc2UsIklzVW5kZXJsaW5lZCI6ZmFsc2UsIlBhcmVudFN0eWxlIjpudWxsfSwiQXV0b1NpemUiOjAsIkZvcmVncm91bmQiOnsiJGlkIjoiOTEyIiwiQ29sb3IiOnsiJGlkIjoiOTE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MTQiLCJUb3AiOjAsIkxlZnQiOjAsIlJpZ2h0IjowLCJCb3R0b20iOjB9LCJQYWRkaW5nIjp7IiRpZCI6IjkxNSIsIlRvcCI6MCwiTGVmdCI6MCwiUmlnaHQiOjAsIkJvdHRvbSI6MH0sIkJhY2tncm91bmQiOnsiJHJlZiI6IjEyOCJ9LCJJc1Zpc2libGUiOnRydWUsIldpZHRoIjowLjAsIkhlaWdodCI6MC4wLCJCb3JkZXJTdHlsZSI6eyIkaWQiOiI5MTYiLCJMaW5lQ29sb3IiOm51bGwsIkxpbmVXZWlnaHQiOjAuMCwiTGluZVR5cGUiOjAsIlBhcmVudFN0eWxlIjpudWxsfSwiUGFyZW50U3R5bGUiOm51bGx9LCJEYXRlRm9ybWF0Ijp7IiRpZCI6Ijkx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xOCIsIkRhdGVQYXJ0SXNWaXNpYmxlIjpmYWxzZSwiVGltZVBhcnRJc1Zpc2libGUiOmZhbHNlfX0sIldlZWtOdW1iZXJpbmciOnsiJGlkIjoiOTE5IiwiRm9ybWF0IjowLCJJc1Zpc2libGUiOmZhbHNlLCJMYXN0S25vd25WaXNpYmlsaXR5U3RhdGUiOmZhbHNlfSwiSXNWaXNpYmxlIjp0cnVlLCJQYXJlbnRTdHlsZSI6bnVsbH0sIkluZGV4IjoxNywiU21hcnREdXJhdGlvbkFjdGl2YXRlZCI6ZmFsc2UsIkRhdGVGb3JtYXQiOnsiJHJlZiI6IjkxNyJ9LCJXZWVrTnVtYmVyaW5nIjp7IiRpZCI6IjkyMCIsIkZvcm1hdCI6MCwiSXNWaXNpYmxlIjpmYWxzZSwiTGFzdEtub3duVmlzaWJpbGl0eVN0YXRlIjpmYWxzZX0sIklkIjoiYzQ2MzU1MGYtNmJmMy00ZGNhLWE2OTEtMDNjYTc2MzZhOTQ3IiwiSW1wb3J0SWQiOm51bGwsIlRpdGxlIjoiQmFzZWxpbmluZzogJDEsNTAwIiwiTm90ZSI6bnVsbCwiSHlwZXJsaW5rIjp7IiRpZCI6IjkyMSIsIkFkZHJlc3MiOm51bGwsIlN1YkFkZHJlc3MiOm51bGx9LCJJc0NoYW5nZWQiOmZhbHNlLCJJc05ldyI6ZmFsc2V9LHsiJGlkIjoiOTIyIiwiR3JvdXBOYW1lIjoiODNhODc2YWUtODUwZC00NWIwLWIwYWUtYWZlZWUxNTk3NmU4IiwiU3RhcnREYXRlIjoiMjAyMS0xMS0xNVQwMDowMDowMFoiLCJFbmREYXRlIjoiMjAyMi0wNS0zMVQyMzo1OTowMFoiLCJQZXJjZW50YWdlQ29tcGxldGUiOjkyLjAsIlN0eWxlIjp7IiRpZCI6IjkyMyIsIlNoYXBlIjowLCJTaGFwZVRoaWNrbmVzcyI6MywiRHVyYXRpb25Gb3JtYXQiOjAsIkluY2x1ZGVOb25Xb3JraW5nRGF5c0luRHVyYXRpb24iOmZhbHNlLCJQZXJjZW50YWdlQ29tcGxldGVTdHlsZSI6eyIkaWQiOiI5MjQiLCJGb250U2V0dGluZ3MiOnsiJGlkIjoiOTI1IiwiRm9udFNpemUiOjcsIkZvbnROYW1lIjoiQ2FsaWJyaSIsIklzQm9sZCI6ZmFsc2UsIklzSXRhbGljIjpmYWxzZSwiSXNVbmRlcmxpbmVkIjpmYWxzZSwiUGFyZW50U3R5bGUiOm51bGx9LCJBdXRvU2l6ZSI6MCwiRm9yZWdyb3VuZCI6eyIkaWQiOiI5MjYiLCJDb2xvciI6eyIkaWQiOiI5Mj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TI4IiwiVG9wIjowLCJMZWZ0IjowLCJSaWdodCI6MCwiQm90dG9tIjowfSwiUGFkZGluZyI6eyIkaWQiOiI5MjkiLCJUb3AiOjAsIkxlZnQiOjAsIlJpZ2h0IjowLCJCb3R0b20iOjB9LCJCYWNrZ3JvdW5kIjp7IiRyZWYiOiI5MyJ9LCJJc1Zpc2libGUiOnRydWUsIldpZHRoIjowLjAsIkhlaWdodCI6MC4wLCJCb3JkZXJTdHlsZSI6eyIkaWQiOiI5MzAiLCJMaW5lQ29sb3IiOm51bGwsIkxpbmVXZWlnaHQiOjAuMCwiTGluZVR5cGUiOjAsIlBhcmVudFN0eWxlIjpudWxsfSwiUGFyZW50U3R5bGUiOm51bGx9LCJEdXJhdGlvblN0eWxlIjp7IiRpZCI6IjkzMSIsIkZvbnRTZXR0aW5ncyI6eyIkaWQiOiI5MzIiLCJGb250U2l6ZSI6MTAsIkZvbnROYW1lIjoiQ2FsaWJyaSIsIklzQm9sZCI6ZmFsc2UsIklzSXRhbGljIjpmYWxzZSwiSXNVbmRlcmxpbmVkIjpmYWxzZSwiUGFyZW50U3R5bGUiOm51bGx9LCJBdXRvU2l6ZSI6MCwiRm9yZWdyb3VuZCI6eyIkaWQiOiI5MzMiLCJDb2xvciI6eyIkcmVmIjoiOTcifX0sIk1heFdpZHRoIjoyMDAuMCwiTWF4SGVpZ2h0IjoiSW5maW5pdHkiLCJTbWFydEZvcmVncm91bmRJc0FjdGl2ZSI6ZmFsc2UsIkhvcml6b250YWxBbGlnbm1lbnQiOjAsIlZlcnRpY2FsQWxpZ25tZW50IjowLCJTbWFydEZvcmVncm91bmQiOm51bGwsIkJhY2tncm91bmRGaWxsVHlwZSI6MCwiTWFyZ2luIjp7IiRpZCI6IjkzNCIsIlRvcCI6MCwiTGVmdCI6MCwiUmlnaHQiOjAsIkJvdHRvbSI6MH0sIlBhZGRpbmciOnsiJGlkIjoiOTM1IiwiVG9wIjowLCJMZWZ0IjowLCJSaWdodCI6MCwiQm90dG9tIjowfSwiQmFja2dyb3VuZCI6eyIkcmVmIjoiMTAwIn0sIklzVmlzaWJsZSI6dHJ1ZSwiV2lkdGgiOjAuMCwiSGVpZ2h0IjowLjAsIkJvcmRlclN0eWxlIjp7IiRpZCI6IjkzNiIsIkxpbmVDb2xvciI6bnVsbCwiTGluZVdlaWdodCI6MC4wLCJMaW5lVHlwZSI6MCwiUGFyZW50U3R5bGUiOm51bGx9LCJQYXJlbnRTdHlsZSI6bnVsbH0sIkhvcml6b250YWxDb25uZWN0b3JTdHlsZSI6eyIkaWQiOiI5MzciLCJMaW5lQ29sb3IiOnsiJHJlZiI6IjEwMiJ9LCJMaW5lV2VpZ2h0IjoxLjAsIkxpbmVUeXBlIjowLCJQYXJlbnRTdHlsZSI6bnVsbH0sIlZlcnRpY2FsQ29ubmVjdG9yU3R5bGUiOnsiJGlkIjoiOTM4IiwiTGluZUNvbG9yIjp7IiRyZWYiOiIxMDUi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MsIklzQmVsb3dUaW1lYmFuZCI6dHJ1ZSwiUGVyY2VudGFnZUNvbXBsZXRlU2hhcGVPcGFjaXR5IjozNSwiU2hhcGVTdHlsZSI6eyIkaWQiOiI5MzkiLCJNYXJnaW4iOnsiJGlkIjoiOTQwIiwiVG9wIjowLCJMZWZ0Ijo0LCJSaWdodCI6NCwiQm90dG9tIjowfSwiUGFkZGluZyI6eyIkaWQiOiI5NDEiLCJUb3AiOjAsIkxlZnQiOjAsIlJpZ2h0IjowLCJCb3R0b20iOjB9LCJCYWNrZ3JvdW5kIjp7IiRpZCI6Ijk0MiIsIkNvbG9yIjp7IiRpZCI6Ijk0MyIsIkEiOjI1NSwiUiI6OTEsIkciOjE1NSwiQiI6MjEzfX0sIklzVmlzaWJsZSI6dHJ1ZSwiV2lkdGgiOjAuMCwiSGVpZ2h0IjoxNi41LCJCb3JkZXJTdHlsZSI6eyIkaWQiOiI5NDQiLCJMaW5lQ29sb3IiOnsiJHJlZiI6IjExMyJ9LCJMaW5lV2VpZ2h0IjowLjAsIkxpbmVUeXBlIjowLCJQYXJlbnRTdHlsZSI6bnVsbH0sIlBhcmVudFN0eWxlIjpudWxsfSwiVGl0bGVTdHlsZSI6eyIkaWQiOiI5NDUiLCJGb250U2V0dGluZ3MiOnsiJGlkIjoiOTQ2IiwiRm9udFNpemUiOjgsIkZvbnROYW1lIjoiQ2FsaWJyaSIsIklzQm9sZCI6dHJ1ZSwiSXNJdGFsaWMiOmZhbHNlLCJJc1VuZGVybGluZWQiOmZhbHNlLCJQYXJlbnRTdHlsZSI6bnVsbH0sIkF1dG9TaXplIjoyLCJGb3JlZ3JvdW5kIjp7IiRpZCI6Ijk0NyIsIkNvbG9yIjp7IiRpZCI6Ijk0OCIsIkEiOjI1NSwiUiI6MTc4LCJHIjoxNCwiQiI6MTh9fSwiTWF4V2lkdGgiOjYxLjUsIk1heEhlaWdodCI6IkluZmluaXR5IiwiU21hcnRGb3JlZ3JvdW5kSXNBY3RpdmUiOmZhbHNlLCJIb3Jpem9udGFsQWxpZ25tZW50IjowLCJWZXJ0aWNhbEFsaWdubWVudCI6MCwiU21hcnRGb3JlZ3JvdW5kIjpudWxsLCJCYWNrZ3JvdW5kRmlsbFR5cGUiOjAsIk1hcmdpbiI6eyIkaWQiOiI5NDkiLCJUb3AiOjAsIkxlZnQiOjAsIlJpZ2h0IjowLCJCb3R0b20iOjB9LCJQYWRkaW5nIjp7IiRpZCI6Ijk1MCIsIlRvcCI6MCwiTGVmdCI6MCwiUmlnaHQiOjAsIkJvdHRvbSI6MH0sIkJhY2tncm91bmQiOnsiJHJlZiI6IjEyMSJ9LCJJc1Zpc2libGUiOnRydWUsIldpZHRoIjowLjAsIkhlaWdodCI6MC4wLCJCb3JkZXJTdHlsZSI6eyIkaWQiOiI5NTEiLCJMaW5lQ29sb3IiOm51bGwsIkxpbmVXZWlnaHQiOjAuMCwiTGluZVR5cGUiOjAsIlBhcmVudFN0eWxlIjpudWxsfSwiUGFyZW50U3R5bGUiOm51bGx9LCJEYXRlU3R5bGUiOnsiJGlkIjoiOTUyIiwiRm9udFNldHRpbmdzIjp7IiRpZCI6Ijk1MyIsIkZvbnRTaXplIjoxMCwiRm9udE5hbWUiOiJDYWxpYnJpIiwiSXNCb2xkIjpmYWxzZSwiSXNJdGFsaWMiOmZhbHNlLCJJc1VuZGVybGluZWQiOmZhbHNlLCJQYXJlbnRTdHlsZSI6bnVsbH0sIkF1dG9TaXplIjowLCJGb3JlZ3JvdW5kIjp7IiRpZCI6Ijk1NCIsIkNvbG9yIjp7IiRpZCI6Ijk1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U2IiwiVG9wIjowLCJMZWZ0IjowLCJSaWdodCI6MCwiQm90dG9tIjowfSwiUGFkZGluZyI6eyIkaWQiOiI5NTciLCJUb3AiOjAsIkxlZnQiOjAsIlJpZ2h0IjowLCJCb3R0b20iOjB9LCJCYWNrZ3JvdW5kIjp7IiRyZWYiOiIxMjgifSwiSXNWaXNpYmxlIjp0cnVlLCJXaWR0aCI6MC4wLCJIZWlnaHQiOjAuMCwiQm9yZGVyU3R5bGUiOnsiJGlkIjoiOTU4IiwiTGluZUNvbG9yIjpudWxsLCJMaW5lV2VpZ2h0IjowLjAsIkxpbmVUeXBlIjowLCJQYXJlbnRTdHlsZSI6bnVsbH0sIlBhcmVudFN0eWxlIjpudWxsfSwiRGF0ZUZvcm1hdCI6eyIkaWQiOiI5N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jAiLCJEYXRlUGFydElzVmlzaWJsZSI6ZmFsc2UsIlRpbWVQYXJ0SXNWaXNpYmxlIjpmYWxzZX19LCJXZWVrTnVtYmVyaW5nIjp7IiRpZCI6Ijk2MSIsIkZvcm1hdCI6MCwiSXNWaXNpYmxlIjpmYWxzZSwiTGFzdEtub3duVmlzaWJpbGl0eVN0YXRlIjpmYWxzZX0sIklzVmlzaWJsZSI6dHJ1ZSwiUGFyZW50U3R5bGUiOm51bGx9LCJJbmRleCI6MTgsIlNtYXJ0RHVyYXRpb25BY3RpdmF0ZWQiOmZhbHNlLCJEYXRlRm9ybWF0Ijp7IiRyZWYiOiI5NTkifSwiV2Vla051bWJlcmluZyI6eyIkaWQiOiI5NjIiLCJGb3JtYXQiOjAsIklzVmlzaWJsZSI6ZmFsc2UsIkxhc3RLbm93blZpc2liaWxpdHlTdGF0ZSI6ZmFsc2V9LCJJZCI6IjJkNzQ1NjJmLTZhY2QtNDVkYy04N2EyLTE3ZmYzNjc5Y2YwOCIsIkltcG9ydElkIjpudWxsLCJUaXRsZSI6IlJlcG9ydGluZzogJDMsNTAwIiwiTm90ZSI6bnVsbCwiSHlwZXJsaW5rIjp7IiRpZCI6Ijk2MyIsIkFkZHJlc3MiOm51bGwsIlN1YkFkZHJlc3MiOm51bGx9LCJJc0NoYW5nZWQiOmZhbHNlLCJJc05ldyI6ZmFsc2V9XSwiU3dpbWxhbmVzIjpbXSwiTXNQcm9qZWN0SXRlbXNUcmVlIjpudWxsLCJNZXRhZGF0YSI6eyIkaWQiOiI5NjQ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OTY1IiwiSW1wYU9wdGlvbnMiOnsiJGlkIjoiOTY2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mZhbHNlLCJJbXBvcnRUeXBlIjowLCJGaWxlUGF0aCI6bnVsbCwiVGltZUNvbmZpZ3VyYXRpb24iOnsiJGlkIjoiOTY3IiwiVXNlVGltZSI6ZmFsc2UsIldvcmtEYXlTdGFydCI6IjAwOjAwOjAwIiwiV29ya0RheUVuZCI6IjIzOjU5OjAwIn0sIkxhc3RVc2VkVGVtcGxhdGVJZCI6IjczNTViNjMzLWFjNjYtNDUyOC04YjRkLTI5OWZhZWRjOWVlOS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5-01T00:00:00.0000000Z"/>
  <p:tag name="OTLENDDATE" val="2022-05-31T23:59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90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1-05-01T00:00:00.0000000Z"/>
  <p:tag name="OTLENDDATE" val="2021-07-12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20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7-13T00:00:00.0000000Z"/>
  <p:tag name="OTLENDDATE" val="2022-01-08T23:59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3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2-01-09T00:00:00.0000000Z"/>
  <p:tag name="OTLENDDATE" val="2022-05-31T23:59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5-01T00:00:00.0000000Z"/>
  <p:tag name="OTLENDDATE" val="2022-05-31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0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1-05-01T00:00:00.0000000Z"/>
  <p:tag name="OTLENDDATE" val="2021-07-29T23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50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7-30T00:00:00.0000000Z"/>
  <p:tag name="OTLENDDATE" val="2022-02-10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5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2-02-11T00:00:00.0000000Z"/>
  <p:tag name="OTLENDDATE" val="2022-04-24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80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2-04-25T00:00:00.0000000Z"/>
  <p:tag name="OTLENDDATE" val="2022-05-31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d"/>
  <p:tag name="OTLTIMEBANDSCALETYPE" val="Days"/>
  <p:tag name="OTLTIMEBANDQUICKPOSITION" val="Custom"/>
  <p:tag name="OTLTIMEBANDSHAPETYPE" val="RectangleTimeband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7"/>
  <p:tag name="OTLTIMEBANDFYSTARTMONTH" val="January"/>
  <p:tag name="OTLTIMEBANDSHOWFYLABEL" val="True"/>
  <p:tag name="OTLTIMEBANDUSESTARTINGOFTHEYEARFORFYNUMBERING" val="True"/>
  <p:tag name="OTLTIMEBANDENDDATE" val="2022-05-31T23:59:00.0000000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STARTDATE" val="2021-05-01T00:00:00.0000000Z"/>
  <p:tag name="OTLENDDATE" val="2022-05-31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45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1-05-01T00:00:00.0000000Z"/>
  <p:tag name="OTLENDDATE" val="2021-07-10T23:59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20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1-07-11T00:00:00.0000000Z"/>
  <p:tag name="OTLENDDATE" val="2021-09-01T23:59:00.0000000Z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60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1-09-02T00:00:00.0000000Z"/>
  <p:tag name="OTLENDDATE" val="2021-11-14T23:59:00.0000000Z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92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1-11-15T00:00:00.0000000Z"/>
  <p:tag name="OTLENDDATE" val="2022-05-31T23:59:00.0000000Z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Segoe UI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2018-06-12T13:03:42Z</dcterms:created>
  <dcterms:modified xsi:type="dcterms:W3CDTF">2020-12-04T13:12:10Z</dcterms:modified>
</cp:coreProperties>
</file>