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71" r:id="rId2"/>
    <p:sldId id="26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515"/>
    <a:srgbClr val="FF9615"/>
    <a:srgbClr val="D24726"/>
    <a:srgbClr val="D24626"/>
    <a:srgbClr val="EEE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4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902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711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316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953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737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12/4/2020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253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12/4/2020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220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12/4/2020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926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12/4/2020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236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12/4/2020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687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12/4/2020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330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64158-0CE9-4349-B3F5-2F2E57F0D0CB}" type="datetimeFigureOut">
              <a:rPr lang="en-US" smtClean="0"/>
              <a:t>12/4/2020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854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fficetimeline.com/14-days-tria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63" Type="http://schemas.openxmlformats.org/officeDocument/2006/relationships/tags" Target="../tags/tag63.xml"/><Relationship Id="rId84" Type="http://schemas.openxmlformats.org/officeDocument/2006/relationships/tags" Target="../tags/tag84.xml"/><Relationship Id="rId138" Type="http://schemas.openxmlformats.org/officeDocument/2006/relationships/tags" Target="../tags/tag138.xml"/><Relationship Id="rId159" Type="http://schemas.openxmlformats.org/officeDocument/2006/relationships/slideLayout" Target="../slideLayouts/slideLayout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53" Type="http://schemas.openxmlformats.org/officeDocument/2006/relationships/tags" Target="../tags/tag53.xml"/><Relationship Id="rId74" Type="http://schemas.openxmlformats.org/officeDocument/2006/relationships/tags" Target="../tags/tag74.xml"/><Relationship Id="rId128" Type="http://schemas.openxmlformats.org/officeDocument/2006/relationships/tags" Target="../tags/tag128.xml"/><Relationship Id="rId149" Type="http://schemas.openxmlformats.org/officeDocument/2006/relationships/tags" Target="../tags/tag149.xml"/><Relationship Id="rId5" Type="http://schemas.openxmlformats.org/officeDocument/2006/relationships/tags" Target="../tags/tag5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43" Type="http://schemas.openxmlformats.org/officeDocument/2006/relationships/tags" Target="../tags/tag43.xml"/><Relationship Id="rId64" Type="http://schemas.openxmlformats.org/officeDocument/2006/relationships/tags" Target="../tags/tag64.xml"/><Relationship Id="rId118" Type="http://schemas.openxmlformats.org/officeDocument/2006/relationships/tags" Target="../tags/tag118.xml"/><Relationship Id="rId139" Type="http://schemas.openxmlformats.org/officeDocument/2006/relationships/tags" Target="../tags/tag139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50" Type="http://schemas.openxmlformats.org/officeDocument/2006/relationships/tags" Target="../tags/tag150.xml"/><Relationship Id="rId155" Type="http://schemas.openxmlformats.org/officeDocument/2006/relationships/tags" Target="../tags/tag15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40" Type="http://schemas.openxmlformats.org/officeDocument/2006/relationships/tags" Target="../tags/tag140.xml"/><Relationship Id="rId145" Type="http://schemas.openxmlformats.org/officeDocument/2006/relationships/tags" Target="../tags/tag145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130" Type="http://schemas.openxmlformats.org/officeDocument/2006/relationships/tags" Target="../tags/tag130.xml"/><Relationship Id="rId135" Type="http://schemas.openxmlformats.org/officeDocument/2006/relationships/tags" Target="../tags/tag135.xml"/><Relationship Id="rId151" Type="http://schemas.openxmlformats.org/officeDocument/2006/relationships/tags" Target="../tags/tag151.xml"/><Relationship Id="rId156" Type="http://schemas.openxmlformats.org/officeDocument/2006/relationships/tags" Target="../tags/tag156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141" Type="http://schemas.openxmlformats.org/officeDocument/2006/relationships/tags" Target="../tags/tag141.xml"/><Relationship Id="rId146" Type="http://schemas.openxmlformats.org/officeDocument/2006/relationships/tags" Target="../tags/tag146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157" Type="http://schemas.openxmlformats.org/officeDocument/2006/relationships/tags" Target="../tags/tag157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52" Type="http://schemas.openxmlformats.org/officeDocument/2006/relationships/tags" Target="../tags/tag15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147" Type="http://schemas.openxmlformats.org/officeDocument/2006/relationships/tags" Target="../tags/tag14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137" Type="http://schemas.openxmlformats.org/officeDocument/2006/relationships/tags" Target="../tags/tag137.xml"/><Relationship Id="rId158" Type="http://schemas.openxmlformats.org/officeDocument/2006/relationships/tags" Target="../tags/tag158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53" Type="http://schemas.openxmlformats.org/officeDocument/2006/relationships/tags" Target="../tags/tag153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43" Type="http://schemas.openxmlformats.org/officeDocument/2006/relationships/tags" Target="../tags/tag143.xml"/><Relationship Id="rId148" Type="http://schemas.openxmlformats.org/officeDocument/2006/relationships/tags" Target="../tags/tag148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26" Type="http://schemas.openxmlformats.org/officeDocument/2006/relationships/tags" Target="../tags/tag26.xml"/><Relationship Id="rId47" Type="http://schemas.openxmlformats.org/officeDocument/2006/relationships/tags" Target="../tags/tag47.xml"/><Relationship Id="rId68" Type="http://schemas.openxmlformats.org/officeDocument/2006/relationships/tags" Target="../tags/tag68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54" Type="http://schemas.openxmlformats.org/officeDocument/2006/relationships/tags" Target="../tags/tag154.xml"/><Relationship Id="rId16" Type="http://schemas.openxmlformats.org/officeDocument/2006/relationships/tags" Target="../tags/tag16.xml"/><Relationship Id="rId37" Type="http://schemas.openxmlformats.org/officeDocument/2006/relationships/tags" Target="../tags/tag37.xml"/><Relationship Id="rId58" Type="http://schemas.openxmlformats.org/officeDocument/2006/relationships/tags" Target="../tags/tag58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44" Type="http://schemas.openxmlformats.org/officeDocument/2006/relationships/tags" Target="../tags/tag144.xml"/><Relationship Id="rId90" Type="http://schemas.openxmlformats.org/officeDocument/2006/relationships/tags" Target="../tags/tag90.xml"/><Relationship Id="rId27" Type="http://schemas.openxmlformats.org/officeDocument/2006/relationships/tags" Target="../tags/tag27.xml"/><Relationship Id="rId48" Type="http://schemas.openxmlformats.org/officeDocument/2006/relationships/tags" Target="../tags/tag48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34" Type="http://schemas.openxmlformats.org/officeDocument/2006/relationships/tags" Target="../tags/tag1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80CFF34-E0AD-4B59-9E2B-B9B44E91BF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"/>
            <a:ext cx="9144000" cy="6851904"/>
          </a:xfrm>
          <a:prstGeom prst="rect">
            <a:avLst/>
          </a:prstGeom>
        </p:spPr>
      </p:pic>
      <p:sp>
        <p:nvSpPr>
          <p:cNvPr id="8" name="TextBox 1">
            <a:extLst>
              <a:ext uri="{FF2B5EF4-FFF2-40B4-BE49-F238E27FC236}">
                <a16:creationId xmlns:a16="http://schemas.microsoft.com/office/drawing/2014/main" id="{1426B9E2-5CC7-4A0D-A99E-E16E38F65CEC}"/>
              </a:ext>
            </a:extLst>
          </p:cNvPr>
          <p:cNvSpPr txBox="1"/>
          <p:nvPr/>
        </p:nvSpPr>
        <p:spPr>
          <a:xfrm>
            <a:off x="6110316" y="968571"/>
            <a:ext cx="30336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u="sng" dirty="0">
                <a:solidFill>
                  <a:schemeClr val="bg1"/>
                </a:solidFill>
                <a:latin typeface="Segoe UI "/>
                <a:cs typeface="Segoe UI Semibold" panose="020B0702040204020203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https://www.officetimeline.com/14-days-trial</a:t>
            </a:r>
            <a:endParaRPr lang="en-US" sz="1100" u="sng" dirty="0">
              <a:solidFill>
                <a:schemeClr val="bg1"/>
              </a:solidFill>
              <a:latin typeface="Segoe UI 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699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98" name="OTLSHAPE_TB_00000000000000000000000000000000_LeftEndCaps" hidden="1"/>
          <p:cNvSpPr txBox="1"/>
          <p:nvPr>
            <p:custDataLst>
              <p:tags r:id="rId2"/>
            </p:custDataLst>
          </p:nvPr>
        </p:nvSpPr>
        <p:spPr>
          <a:xfrm>
            <a:off x="254000" y="3137726"/>
            <a:ext cx="342900" cy="20154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300" b="1">
                <a:solidFill>
                  <a:schemeClr val="accent2"/>
                </a:solidFill>
                <a:latin typeface="Calibri" panose="020F0502020204030204" pitchFamily="34" charset="0"/>
              </a:rPr>
              <a:t>2021</a:t>
            </a:r>
          </a:p>
        </p:txBody>
      </p:sp>
      <p:sp>
        <p:nvSpPr>
          <p:cNvPr id="17999" name="OTLSHAPE_TB_00000000000000000000000000000000_RightEndCaps" hidden="1"/>
          <p:cNvSpPr txBox="1"/>
          <p:nvPr>
            <p:custDataLst>
              <p:tags r:id="rId3"/>
            </p:custDataLst>
          </p:nvPr>
        </p:nvSpPr>
        <p:spPr>
          <a:xfrm>
            <a:off x="8555228" y="3137726"/>
            <a:ext cx="342900" cy="20154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300" b="1">
                <a:solidFill>
                  <a:schemeClr val="accent2"/>
                </a:solidFill>
                <a:latin typeface="Calibri" panose="020F0502020204030204" pitchFamily="34" charset="0"/>
              </a:rPr>
              <a:t>2022</a:t>
            </a:r>
          </a:p>
        </p:txBody>
      </p:sp>
      <p:cxnSp>
        <p:nvCxnSpPr>
          <p:cNvPr id="18059" name="OTLSHAPE_T_5417459faabd473e8e317c8fe7fed1ca_RightVerticalConnector2"/>
          <p:cNvCxnSpPr/>
          <p:nvPr>
            <p:custDataLst>
              <p:tags r:id="rId4"/>
            </p:custDataLst>
          </p:nvPr>
        </p:nvCxnSpPr>
        <p:spPr>
          <a:xfrm>
            <a:off x="7160575" y="4479701"/>
            <a:ext cx="0" cy="12065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58" name="OTLSHAPE_T_5417459faabd473e8e317c8fe7fed1ca_RightVerticalConnector1"/>
          <p:cNvCxnSpPr/>
          <p:nvPr>
            <p:custDataLst>
              <p:tags r:id="rId5"/>
            </p:custDataLst>
          </p:nvPr>
        </p:nvCxnSpPr>
        <p:spPr>
          <a:xfrm>
            <a:off x="7160575" y="3429000"/>
            <a:ext cx="0" cy="694127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57" name="OTLSHAPE_T_5417459faabd473e8e317c8fe7fed1ca_LeftVerticalConnector2"/>
          <p:cNvCxnSpPr/>
          <p:nvPr>
            <p:custDataLst>
              <p:tags r:id="rId6"/>
            </p:custDataLst>
          </p:nvPr>
        </p:nvCxnSpPr>
        <p:spPr>
          <a:xfrm>
            <a:off x="5674545" y="5457601"/>
            <a:ext cx="0" cy="2286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56" name="OTLSHAPE_T_5417459faabd473e8e317c8fe7fed1ca_LeftVerticalConnector1"/>
          <p:cNvCxnSpPr/>
          <p:nvPr>
            <p:custDataLst>
              <p:tags r:id="rId7"/>
            </p:custDataLst>
          </p:nvPr>
        </p:nvCxnSpPr>
        <p:spPr>
          <a:xfrm>
            <a:off x="5674545" y="3429000"/>
            <a:ext cx="0" cy="1825401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54" name="OTLSHAPE_T_595522e6a4c8437398d8e975e7769937_LeftVerticalConnector3"/>
          <p:cNvCxnSpPr/>
          <p:nvPr>
            <p:custDataLst>
              <p:tags r:id="rId8"/>
            </p:custDataLst>
          </p:nvPr>
        </p:nvCxnSpPr>
        <p:spPr>
          <a:xfrm>
            <a:off x="2786357" y="5103313"/>
            <a:ext cx="0" cy="252688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53" name="OTLSHAPE_T_595522e6a4c8437398d8e975e7769937_LeftVerticalConnector2"/>
          <p:cNvCxnSpPr/>
          <p:nvPr>
            <p:custDataLst>
              <p:tags r:id="rId9"/>
            </p:custDataLst>
          </p:nvPr>
        </p:nvCxnSpPr>
        <p:spPr>
          <a:xfrm>
            <a:off x="2786357" y="4479701"/>
            <a:ext cx="0" cy="4445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52" name="OTLSHAPE_T_595522e6a4c8437398d8e975e7769937_LeftVerticalConnector1"/>
          <p:cNvCxnSpPr/>
          <p:nvPr>
            <p:custDataLst>
              <p:tags r:id="rId10"/>
            </p:custDataLst>
          </p:nvPr>
        </p:nvCxnSpPr>
        <p:spPr>
          <a:xfrm>
            <a:off x="2786357" y="3429000"/>
            <a:ext cx="0" cy="694127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51" name="OTLSHAPE_T_aee3cd237e094d08996d195632a47ed6_RightVerticalConnector2"/>
          <p:cNvCxnSpPr/>
          <p:nvPr>
            <p:custDataLst>
              <p:tags r:id="rId11"/>
            </p:custDataLst>
          </p:nvPr>
        </p:nvCxnSpPr>
        <p:spPr>
          <a:xfrm>
            <a:off x="3864925" y="4057382"/>
            <a:ext cx="0" cy="968419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50" name="OTLSHAPE_T_aee3cd237e094d08996d195632a47ed6_RightVerticalConnector1"/>
          <p:cNvCxnSpPr/>
          <p:nvPr>
            <p:custDataLst>
              <p:tags r:id="rId12"/>
            </p:custDataLst>
          </p:nvPr>
        </p:nvCxnSpPr>
        <p:spPr>
          <a:xfrm>
            <a:off x="3864925" y="3429000"/>
            <a:ext cx="0" cy="271808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49" name="OTLSHAPE_T_aee3cd237e094d08996d195632a47ed6_LeftVerticalConnector2"/>
          <p:cNvCxnSpPr/>
          <p:nvPr>
            <p:custDataLst>
              <p:tags r:id="rId13"/>
            </p:custDataLst>
          </p:nvPr>
        </p:nvCxnSpPr>
        <p:spPr>
          <a:xfrm>
            <a:off x="2055322" y="4780861"/>
            <a:ext cx="0" cy="244941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48" name="OTLSHAPE_T_aee3cd237e094d08996d195632a47ed6_LeftVerticalConnector1"/>
          <p:cNvCxnSpPr/>
          <p:nvPr>
            <p:custDataLst>
              <p:tags r:id="rId14"/>
            </p:custDataLst>
          </p:nvPr>
        </p:nvCxnSpPr>
        <p:spPr>
          <a:xfrm>
            <a:off x="2055322" y="3429000"/>
            <a:ext cx="0" cy="1181342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47" name="OTLSHAPE_T_7773177036fc4cf59bd0d5652def1445_RightVerticalConnector1"/>
          <p:cNvCxnSpPr/>
          <p:nvPr>
            <p:custDataLst>
              <p:tags r:id="rId15"/>
            </p:custDataLst>
          </p:nvPr>
        </p:nvCxnSpPr>
        <p:spPr>
          <a:xfrm flipV="1">
            <a:off x="1587930" y="3429000"/>
            <a:ext cx="0" cy="1266601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46" name="OTLSHAPE_T_7773177036fc4cf59bd0d5652def1445_LeftVerticalConnector1"/>
          <p:cNvCxnSpPr/>
          <p:nvPr>
            <p:custDataLst>
              <p:tags r:id="rId16"/>
            </p:custDataLst>
          </p:nvPr>
        </p:nvCxnSpPr>
        <p:spPr>
          <a:xfrm flipV="1">
            <a:off x="952777" y="3429000"/>
            <a:ext cx="0" cy="1266601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45" name="OTLSHAPE_M_02cd8f50d0d542e787298345f32b763c_Connector1"/>
          <p:cNvCxnSpPr/>
          <p:nvPr>
            <p:custDataLst>
              <p:tags r:id="rId17"/>
            </p:custDataLst>
          </p:nvPr>
        </p:nvCxnSpPr>
        <p:spPr>
          <a:xfrm>
            <a:off x="7340338" y="3454400"/>
            <a:ext cx="0" cy="668727"/>
          </a:xfrm>
          <a:prstGeom prst="line">
            <a:avLst/>
          </a:prstGeom>
          <a:ln w="9525" cap="flat" cmpd="sng" algn="ctr">
            <a:solidFill>
              <a:srgbClr val="5C965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44" name="OTLSHAPE_M_5a8668fe0e5f47688340e8a167c5bf9b_Connector1"/>
          <p:cNvCxnSpPr/>
          <p:nvPr>
            <p:custDataLst>
              <p:tags r:id="rId18"/>
            </p:custDataLst>
          </p:nvPr>
        </p:nvCxnSpPr>
        <p:spPr>
          <a:xfrm>
            <a:off x="6070014" y="3454400"/>
            <a:ext cx="0" cy="668727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43" name="OTLSHAPE_M_b0abdd91455b44d7bbc1df4a22fedd26_Connector1"/>
          <p:cNvCxnSpPr/>
          <p:nvPr>
            <p:custDataLst>
              <p:tags r:id="rId19"/>
            </p:custDataLst>
          </p:nvPr>
        </p:nvCxnSpPr>
        <p:spPr>
          <a:xfrm>
            <a:off x="3900877" y="3454400"/>
            <a:ext cx="0" cy="246408"/>
          </a:xfrm>
          <a:prstGeom prst="line">
            <a:avLst/>
          </a:prstGeom>
          <a:ln w="9525" cap="flat" cmpd="sng" algn="ctr">
            <a:solidFill>
              <a:srgbClr val="286C9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41" name="OTLSHAPE_M_c6c892620afd42aba44c1b51ae7d3a52_Connector1"/>
          <p:cNvCxnSpPr/>
          <p:nvPr>
            <p:custDataLst>
              <p:tags r:id="rId20"/>
            </p:custDataLst>
          </p:nvPr>
        </p:nvCxnSpPr>
        <p:spPr>
          <a:xfrm>
            <a:off x="1312294" y="3454400"/>
            <a:ext cx="0" cy="265458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40" name="OTLSHAPE_T_f1f008f4f7a74d7cbdddc32efbf8b27f_RightVerticalConnector1"/>
          <p:cNvCxnSpPr/>
          <p:nvPr>
            <p:custDataLst>
              <p:tags r:id="rId21"/>
            </p:custDataLst>
          </p:nvPr>
        </p:nvCxnSpPr>
        <p:spPr>
          <a:xfrm>
            <a:off x="8263120" y="2743200"/>
            <a:ext cx="0" cy="3048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39" name="OTLSHAPE_T_f1f008f4f7a74d7cbdddc32efbf8b27f_LeftVerticalConnector1"/>
          <p:cNvCxnSpPr/>
          <p:nvPr>
            <p:custDataLst>
              <p:tags r:id="rId22"/>
            </p:custDataLst>
          </p:nvPr>
        </p:nvCxnSpPr>
        <p:spPr>
          <a:xfrm>
            <a:off x="7148599" y="2743200"/>
            <a:ext cx="0" cy="3048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38" name="OTLSHAPE_T_f6ce9139817b4340b0dc2640e2beede1_RightVerticalConnector2"/>
          <p:cNvCxnSpPr/>
          <p:nvPr>
            <p:custDataLst>
              <p:tags r:id="rId23"/>
            </p:custDataLst>
          </p:nvPr>
        </p:nvCxnSpPr>
        <p:spPr>
          <a:xfrm>
            <a:off x="7340338" y="2844800"/>
            <a:ext cx="0" cy="2032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37" name="OTLSHAPE_T_f6ce9139817b4340b0dc2640e2beede1_RightVerticalConnector1"/>
          <p:cNvCxnSpPr/>
          <p:nvPr>
            <p:custDataLst>
              <p:tags r:id="rId24"/>
            </p:custDataLst>
          </p:nvPr>
        </p:nvCxnSpPr>
        <p:spPr>
          <a:xfrm>
            <a:off x="7340338" y="2413000"/>
            <a:ext cx="0" cy="2286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36" name="OTLSHAPE_T_f6ce9139817b4340b0dc2640e2beede1_LeftVerticalConnector1"/>
          <p:cNvCxnSpPr/>
          <p:nvPr>
            <p:custDataLst>
              <p:tags r:id="rId25"/>
            </p:custDataLst>
          </p:nvPr>
        </p:nvCxnSpPr>
        <p:spPr>
          <a:xfrm>
            <a:off x="6801058" y="2413000"/>
            <a:ext cx="0" cy="6350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35" name="OTLSHAPE_T_483bbbf5c83f40fdba3b1ddb997e80eb_RightVerticalConnector1"/>
          <p:cNvCxnSpPr/>
          <p:nvPr>
            <p:custDataLst>
              <p:tags r:id="rId26"/>
            </p:custDataLst>
          </p:nvPr>
        </p:nvCxnSpPr>
        <p:spPr>
          <a:xfrm>
            <a:off x="6058030" y="2082800"/>
            <a:ext cx="0" cy="9652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34" name="OTLSHAPE_T_483bbbf5c83f40fdba3b1ddb997e80eb_LeftVerticalConnector1"/>
          <p:cNvCxnSpPr/>
          <p:nvPr>
            <p:custDataLst>
              <p:tags r:id="rId27"/>
            </p:custDataLst>
          </p:nvPr>
        </p:nvCxnSpPr>
        <p:spPr>
          <a:xfrm>
            <a:off x="3888902" y="2082800"/>
            <a:ext cx="0" cy="9652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33" name="OTLSHAPE_T_81e5f26d871f4ae5ae3409ab7e19e699_RightVerticalConnector2"/>
          <p:cNvCxnSpPr/>
          <p:nvPr>
            <p:custDataLst>
              <p:tags r:id="rId28"/>
            </p:custDataLst>
          </p:nvPr>
        </p:nvCxnSpPr>
        <p:spPr>
          <a:xfrm>
            <a:off x="5686521" y="2184400"/>
            <a:ext cx="0" cy="8636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32" name="OTLSHAPE_T_81e5f26d871f4ae5ae3409ab7e19e699_RightVerticalConnector1"/>
          <p:cNvCxnSpPr/>
          <p:nvPr>
            <p:custDataLst>
              <p:tags r:id="rId29"/>
            </p:custDataLst>
          </p:nvPr>
        </p:nvCxnSpPr>
        <p:spPr>
          <a:xfrm>
            <a:off x="5686521" y="1752600"/>
            <a:ext cx="0" cy="2286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31" name="OTLSHAPE_T_81e5f26d871f4ae5ae3409ab7e19e699_LeftVerticalConnector1"/>
          <p:cNvCxnSpPr/>
          <p:nvPr>
            <p:custDataLst>
              <p:tags r:id="rId30"/>
            </p:custDataLst>
          </p:nvPr>
        </p:nvCxnSpPr>
        <p:spPr>
          <a:xfrm>
            <a:off x="2786357" y="1752600"/>
            <a:ext cx="0" cy="12954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30" name="OTLSHAPE_T_4be638bfea754bc59991596c3eef3bf7_RightVerticalConnector1"/>
          <p:cNvCxnSpPr/>
          <p:nvPr>
            <p:custDataLst>
              <p:tags r:id="rId31"/>
            </p:custDataLst>
          </p:nvPr>
        </p:nvCxnSpPr>
        <p:spPr>
          <a:xfrm>
            <a:off x="2438807" y="1422400"/>
            <a:ext cx="0" cy="16256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28" name="OTLSHAPE_T_15d2be0220b84c62912bd3e31c0e3ac3_RightVerticalConnector2"/>
          <p:cNvCxnSpPr/>
          <p:nvPr>
            <p:custDataLst>
              <p:tags r:id="rId32"/>
            </p:custDataLst>
          </p:nvPr>
        </p:nvCxnSpPr>
        <p:spPr>
          <a:xfrm>
            <a:off x="2127219" y="1524000"/>
            <a:ext cx="0" cy="15240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27" name="OTLSHAPE_T_15d2be0220b84c62912bd3e31c0e3ac3_RightVerticalConnector1"/>
          <p:cNvCxnSpPr/>
          <p:nvPr>
            <p:custDataLst>
              <p:tags r:id="rId33"/>
            </p:custDataLst>
          </p:nvPr>
        </p:nvCxnSpPr>
        <p:spPr>
          <a:xfrm>
            <a:off x="2127219" y="1092200"/>
            <a:ext cx="0" cy="2286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26" name="OTLSHAPE_T_15d2be0220b84c62912bd3e31c0e3ac3_LeftVerticalConnector2"/>
          <p:cNvCxnSpPr/>
          <p:nvPr>
            <p:custDataLst>
              <p:tags r:id="rId34"/>
            </p:custDataLst>
          </p:nvPr>
        </p:nvCxnSpPr>
        <p:spPr>
          <a:xfrm>
            <a:off x="1324287" y="1524000"/>
            <a:ext cx="0" cy="15240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25" name="OTLSHAPE_T_15d2be0220b84c62912bd3e31c0e3ac3_LeftVerticalConnector1"/>
          <p:cNvCxnSpPr/>
          <p:nvPr>
            <p:custDataLst>
              <p:tags r:id="rId35"/>
            </p:custDataLst>
          </p:nvPr>
        </p:nvCxnSpPr>
        <p:spPr>
          <a:xfrm>
            <a:off x="1324287" y="1092200"/>
            <a:ext cx="0" cy="2286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29" name="OTLSHAPE_T_4be638bfea754bc59991596c3eef3bf7_LeftVerticalConnector1" hidden="1"/>
          <p:cNvCxnSpPr/>
          <p:nvPr>
            <p:custDataLst>
              <p:tags r:id="rId36"/>
            </p:custDataLst>
          </p:nvPr>
        </p:nvCxnSpPr>
        <p:spPr>
          <a:xfrm>
            <a:off x="1264366" y="1422400"/>
            <a:ext cx="0" cy="1625600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42" name="OTLSHAPE_M_2491646ac2c94835896cf8a48c4c0fdc_Connector1" hidden="1"/>
          <p:cNvCxnSpPr/>
          <p:nvPr>
            <p:custDataLst>
              <p:tags r:id="rId37"/>
            </p:custDataLst>
          </p:nvPr>
        </p:nvCxnSpPr>
        <p:spPr>
          <a:xfrm>
            <a:off x="2738412" y="3454400"/>
            <a:ext cx="0" cy="668727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55" name="OTLSHAPE_T_595522e6a4c8437398d8e975e7769937_RightVerticalConnector1" hidden="1"/>
          <p:cNvCxnSpPr/>
          <p:nvPr>
            <p:custDataLst>
              <p:tags r:id="rId38"/>
            </p:custDataLst>
          </p:nvPr>
        </p:nvCxnSpPr>
        <p:spPr>
          <a:xfrm flipV="1">
            <a:off x="5626600" y="3429000"/>
            <a:ext cx="0" cy="1927001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00" name="OTLSHAPE_TB_00000000000000000000000000000000_ScaleContainer"/>
          <p:cNvSpPr/>
          <p:nvPr>
            <p:custDataLst>
              <p:tags r:id="rId39"/>
            </p:custDataLst>
          </p:nvPr>
        </p:nvSpPr>
        <p:spPr>
          <a:xfrm>
            <a:off x="715772" y="3048000"/>
            <a:ext cx="7721600" cy="381000"/>
          </a:xfrm>
          <a:prstGeom prst="roundRect">
            <a:avLst>
              <a:gd name="adj" fmla="val 100000"/>
            </a:avLst>
          </a:prstGeom>
          <a:gradFill flip="none" rotWithShape="1">
            <a:gsLst>
              <a:gs pos="0">
                <a:srgbClr val="3D3D3D"/>
              </a:gs>
              <a:gs pos="100000">
                <a:srgbClr val="3D3D3D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01" name="OTLSHAPE_TB_00000000000000000000000000000000_ElapsedTime" hidden="1"/>
          <p:cNvSpPr/>
          <p:nvPr>
            <p:custDataLst>
              <p:tags r:id="rId40"/>
            </p:custDataLst>
          </p:nvPr>
        </p:nvSpPr>
        <p:spPr>
          <a:xfrm>
            <a:off x="0" y="0"/>
            <a:ext cx="0" cy="0"/>
          </a:xfrm>
          <a:prstGeom prst="roundRect">
            <a:avLst>
              <a:gd name="adj" fmla="val 10000000"/>
            </a:avLst>
          </a:prstGeom>
          <a:solidFill>
            <a:srgbClr val="EEECE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w="12700" h="139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02" name="OTLSHAPE_TB_00000000000000000000000000000000_TodayMarkerShape" hidden="1"/>
          <p:cNvSpPr/>
          <p:nvPr>
            <p:custDataLst>
              <p:tags r:id="rId41"/>
            </p:custDataLst>
          </p:nvPr>
        </p:nvSpPr>
        <p:spPr>
          <a:xfrm>
            <a:off x="826443" y="3429000"/>
            <a:ext cx="114300" cy="127000"/>
          </a:xfrm>
          <a:prstGeom prst="triangl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03" name="OTLSHAPE_TB_00000000000000000000000000000000_TodayMarkerText" hidden="1"/>
          <p:cNvSpPr txBox="1"/>
          <p:nvPr>
            <p:custDataLst>
              <p:tags r:id="rId42"/>
            </p:custDataLst>
          </p:nvPr>
        </p:nvSpPr>
        <p:spPr>
          <a:xfrm>
            <a:off x="5380417" y="3556000"/>
            <a:ext cx="0" cy="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18004" name="OTLSHAPE_TB_00000000000000000000000000000000_TimescaleInterval1"/>
          <p:cNvSpPr txBox="1"/>
          <p:nvPr>
            <p:custDataLst>
              <p:tags r:id="rId43"/>
            </p:custDataLst>
          </p:nvPr>
        </p:nvSpPr>
        <p:spPr>
          <a:xfrm>
            <a:off x="944372" y="3145473"/>
            <a:ext cx="4699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4">
                <a:solidFill>
                  <a:schemeClr val="lt1"/>
                </a:solidFill>
                <a:latin typeface="Calibri" panose="020F0502020204030204" pitchFamily="34" charset="0"/>
              </a:rPr>
              <a:t>Week 1</a:t>
            </a:r>
          </a:p>
        </p:txBody>
      </p:sp>
      <p:sp>
        <p:nvSpPr>
          <p:cNvPr id="18006" name="OTLSHAPE_TB_00000000000000000000000000000000_TimescaleInterval2"/>
          <p:cNvSpPr txBox="1"/>
          <p:nvPr>
            <p:custDataLst>
              <p:tags r:id="rId44"/>
            </p:custDataLst>
          </p:nvPr>
        </p:nvSpPr>
        <p:spPr>
          <a:xfrm>
            <a:off x="1615486" y="3145473"/>
            <a:ext cx="7547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6">
                <a:solidFill>
                  <a:schemeClr val="lt1"/>
                </a:solidFill>
                <a:latin typeface="Calibri" panose="020F0502020204030204" pitchFamily="34" charset="0"/>
              </a:rPr>
              <a:t>9</a:t>
            </a:r>
          </a:p>
        </p:txBody>
      </p:sp>
      <p:sp>
        <p:nvSpPr>
          <p:cNvPr id="18008" name="OTLSHAPE_TB_00000000000000000000000000000000_TimescaleInterval3"/>
          <p:cNvSpPr txBox="1"/>
          <p:nvPr>
            <p:custDataLst>
              <p:tags r:id="rId45"/>
            </p:custDataLst>
          </p:nvPr>
        </p:nvSpPr>
        <p:spPr>
          <a:xfrm>
            <a:off x="2286600" y="3145473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6">
                <a:solidFill>
                  <a:schemeClr val="lt1"/>
                </a:solidFill>
                <a:latin typeface="Calibri" panose="020F0502020204030204" pitchFamily="34" charset="0"/>
              </a:rPr>
              <a:t>17</a:t>
            </a:r>
          </a:p>
        </p:txBody>
      </p:sp>
      <p:sp>
        <p:nvSpPr>
          <p:cNvPr id="18010" name="OTLSHAPE_TB_00000000000000000000000000000000_TimescaleInterval4"/>
          <p:cNvSpPr txBox="1"/>
          <p:nvPr>
            <p:custDataLst>
              <p:tags r:id="rId46"/>
            </p:custDataLst>
          </p:nvPr>
        </p:nvSpPr>
        <p:spPr>
          <a:xfrm>
            <a:off x="2957715" y="3145473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6">
                <a:solidFill>
                  <a:schemeClr val="lt1"/>
                </a:solidFill>
                <a:latin typeface="Calibri" panose="020F0502020204030204" pitchFamily="34" charset="0"/>
              </a:rPr>
              <a:t>25</a:t>
            </a:r>
          </a:p>
        </p:txBody>
      </p:sp>
      <p:sp>
        <p:nvSpPr>
          <p:cNvPr id="18012" name="OTLSHAPE_TB_00000000000000000000000000000000_TimescaleInterval5"/>
          <p:cNvSpPr txBox="1"/>
          <p:nvPr>
            <p:custDataLst>
              <p:tags r:id="rId47"/>
            </p:custDataLst>
          </p:nvPr>
        </p:nvSpPr>
        <p:spPr>
          <a:xfrm>
            <a:off x="3628829" y="3145473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6">
                <a:solidFill>
                  <a:schemeClr val="lt1"/>
                </a:solidFill>
                <a:latin typeface="Calibri" panose="020F0502020204030204" pitchFamily="34" charset="0"/>
              </a:rPr>
              <a:t>33</a:t>
            </a:r>
          </a:p>
        </p:txBody>
      </p:sp>
      <p:sp>
        <p:nvSpPr>
          <p:cNvPr id="18014" name="OTLSHAPE_TB_00000000000000000000000000000000_TimescaleInterval6"/>
          <p:cNvSpPr txBox="1"/>
          <p:nvPr>
            <p:custDataLst>
              <p:tags r:id="rId48"/>
            </p:custDataLst>
          </p:nvPr>
        </p:nvSpPr>
        <p:spPr>
          <a:xfrm>
            <a:off x="4299943" y="3145473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6">
                <a:solidFill>
                  <a:schemeClr val="lt1"/>
                </a:solidFill>
                <a:latin typeface="Calibri" panose="020F0502020204030204" pitchFamily="34" charset="0"/>
              </a:rPr>
              <a:t>41</a:t>
            </a:r>
          </a:p>
        </p:txBody>
      </p:sp>
      <p:sp>
        <p:nvSpPr>
          <p:cNvPr id="18016" name="OTLSHAPE_TB_00000000000000000000000000000000_TimescaleInterval7"/>
          <p:cNvSpPr txBox="1"/>
          <p:nvPr>
            <p:custDataLst>
              <p:tags r:id="rId49"/>
            </p:custDataLst>
          </p:nvPr>
        </p:nvSpPr>
        <p:spPr>
          <a:xfrm>
            <a:off x="4971057" y="3145473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6">
                <a:solidFill>
                  <a:schemeClr val="lt1"/>
                </a:solidFill>
                <a:latin typeface="Calibri" panose="020F0502020204030204" pitchFamily="34" charset="0"/>
              </a:rPr>
              <a:t>49</a:t>
            </a:r>
          </a:p>
        </p:txBody>
      </p:sp>
      <p:sp>
        <p:nvSpPr>
          <p:cNvPr id="18018" name="OTLSHAPE_TB_00000000000000000000000000000000_TimescaleInterval8"/>
          <p:cNvSpPr txBox="1"/>
          <p:nvPr>
            <p:custDataLst>
              <p:tags r:id="rId50"/>
            </p:custDataLst>
          </p:nvPr>
        </p:nvSpPr>
        <p:spPr>
          <a:xfrm>
            <a:off x="5642171" y="3145473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6">
                <a:solidFill>
                  <a:schemeClr val="lt1"/>
                </a:solidFill>
                <a:latin typeface="Calibri" panose="020F0502020204030204" pitchFamily="34" charset="0"/>
              </a:rPr>
              <a:t>57</a:t>
            </a:r>
          </a:p>
        </p:txBody>
      </p:sp>
      <p:sp>
        <p:nvSpPr>
          <p:cNvPr id="18020" name="OTLSHAPE_TB_00000000000000000000000000000000_TimescaleInterval9"/>
          <p:cNvSpPr txBox="1"/>
          <p:nvPr>
            <p:custDataLst>
              <p:tags r:id="rId51"/>
            </p:custDataLst>
          </p:nvPr>
        </p:nvSpPr>
        <p:spPr>
          <a:xfrm>
            <a:off x="6313286" y="3145473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6">
                <a:solidFill>
                  <a:schemeClr val="lt1"/>
                </a:solidFill>
                <a:latin typeface="Calibri" panose="020F0502020204030204" pitchFamily="34" charset="0"/>
              </a:rPr>
              <a:t>65</a:t>
            </a:r>
          </a:p>
        </p:txBody>
      </p:sp>
      <p:sp>
        <p:nvSpPr>
          <p:cNvPr id="18022" name="OTLSHAPE_TB_00000000000000000000000000000000_TimescaleInterval10"/>
          <p:cNvSpPr txBox="1"/>
          <p:nvPr>
            <p:custDataLst>
              <p:tags r:id="rId52"/>
            </p:custDataLst>
          </p:nvPr>
        </p:nvSpPr>
        <p:spPr>
          <a:xfrm>
            <a:off x="6984400" y="3145473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6">
                <a:solidFill>
                  <a:schemeClr val="lt1"/>
                </a:solidFill>
                <a:latin typeface="Calibri" panose="020F0502020204030204" pitchFamily="34" charset="0"/>
              </a:rPr>
              <a:t>73</a:t>
            </a:r>
          </a:p>
        </p:txBody>
      </p:sp>
      <p:sp>
        <p:nvSpPr>
          <p:cNvPr id="18024" name="OTLSHAPE_TB_00000000000000000000000000000000_TimescaleInterval11"/>
          <p:cNvSpPr txBox="1"/>
          <p:nvPr>
            <p:custDataLst>
              <p:tags r:id="rId53"/>
            </p:custDataLst>
          </p:nvPr>
        </p:nvSpPr>
        <p:spPr>
          <a:xfrm>
            <a:off x="7655514" y="3145473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6">
                <a:solidFill>
                  <a:schemeClr val="lt1"/>
                </a:solidFill>
                <a:latin typeface="Calibri" panose="020F0502020204030204" pitchFamily="34" charset="0"/>
              </a:rPr>
              <a:t>81</a:t>
            </a:r>
          </a:p>
        </p:txBody>
      </p:sp>
      <p:cxnSp>
        <p:nvCxnSpPr>
          <p:cNvPr id="18005" name="OTLSHAPE_TB_00000000000000000000000000000000_Separator1"/>
          <p:cNvCxnSpPr/>
          <p:nvPr>
            <p:custDataLst>
              <p:tags r:id="rId54"/>
            </p:custDataLst>
          </p:nvPr>
        </p:nvCxnSpPr>
        <p:spPr>
          <a:xfrm>
            <a:off x="1551986" y="3086100"/>
            <a:ext cx="0" cy="304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07" name="OTLSHAPE_TB_00000000000000000000000000000000_Separator2"/>
          <p:cNvCxnSpPr/>
          <p:nvPr>
            <p:custDataLst>
              <p:tags r:id="rId55"/>
            </p:custDataLst>
          </p:nvPr>
        </p:nvCxnSpPr>
        <p:spPr>
          <a:xfrm>
            <a:off x="2223100" y="3086100"/>
            <a:ext cx="0" cy="304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09" name="OTLSHAPE_TB_00000000000000000000000000000000_Separator3"/>
          <p:cNvCxnSpPr/>
          <p:nvPr>
            <p:custDataLst>
              <p:tags r:id="rId56"/>
            </p:custDataLst>
          </p:nvPr>
        </p:nvCxnSpPr>
        <p:spPr>
          <a:xfrm>
            <a:off x="2894214" y="3086100"/>
            <a:ext cx="0" cy="304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11" name="OTLSHAPE_TB_00000000000000000000000000000000_Separator4"/>
          <p:cNvCxnSpPr/>
          <p:nvPr>
            <p:custDataLst>
              <p:tags r:id="rId57"/>
            </p:custDataLst>
          </p:nvPr>
        </p:nvCxnSpPr>
        <p:spPr>
          <a:xfrm>
            <a:off x="3565329" y="3086100"/>
            <a:ext cx="0" cy="304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13" name="OTLSHAPE_TB_00000000000000000000000000000000_Separator5"/>
          <p:cNvCxnSpPr/>
          <p:nvPr>
            <p:custDataLst>
              <p:tags r:id="rId58"/>
            </p:custDataLst>
          </p:nvPr>
        </p:nvCxnSpPr>
        <p:spPr>
          <a:xfrm>
            <a:off x="4236443" y="3086100"/>
            <a:ext cx="0" cy="304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15" name="OTLSHAPE_TB_00000000000000000000000000000000_Separator6"/>
          <p:cNvCxnSpPr/>
          <p:nvPr>
            <p:custDataLst>
              <p:tags r:id="rId59"/>
            </p:custDataLst>
          </p:nvPr>
        </p:nvCxnSpPr>
        <p:spPr>
          <a:xfrm>
            <a:off x="4907557" y="3086100"/>
            <a:ext cx="0" cy="304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17" name="OTLSHAPE_TB_00000000000000000000000000000000_Separator7"/>
          <p:cNvCxnSpPr/>
          <p:nvPr>
            <p:custDataLst>
              <p:tags r:id="rId60"/>
            </p:custDataLst>
          </p:nvPr>
        </p:nvCxnSpPr>
        <p:spPr>
          <a:xfrm>
            <a:off x="5578671" y="3086100"/>
            <a:ext cx="0" cy="304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19" name="OTLSHAPE_TB_00000000000000000000000000000000_Separator8"/>
          <p:cNvCxnSpPr/>
          <p:nvPr>
            <p:custDataLst>
              <p:tags r:id="rId61"/>
            </p:custDataLst>
          </p:nvPr>
        </p:nvCxnSpPr>
        <p:spPr>
          <a:xfrm>
            <a:off x="6249786" y="3086100"/>
            <a:ext cx="0" cy="304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21" name="OTLSHAPE_TB_00000000000000000000000000000000_Separator9"/>
          <p:cNvCxnSpPr/>
          <p:nvPr>
            <p:custDataLst>
              <p:tags r:id="rId62"/>
            </p:custDataLst>
          </p:nvPr>
        </p:nvCxnSpPr>
        <p:spPr>
          <a:xfrm>
            <a:off x="6920899" y="3086100"/>
            <a:ext cx="0" cy="304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23" name="OTLSHAPE_TB_00000000000000000000000000000000_Separator10"/>
          <p:cNvCxnSpPr/>
          <p:nvPr>
            <p:custDataLst>
              <p:tags r:id="rId63"/>
            </p:custDataLst>
          </p:nvPr>
        </p:nvCxnSpPr>
        <p:spPr>
          <a:xfrm>
            <a:off x="7592014" y="3086100"/>
            <a:ext cx="0" cy="304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75" name="OTLSHAPE_T_15d2be0220b84c62912bd3e31c0e3ac3_Shape"/>
          <p:cNvSpPr/>
          <p:nvPr>
            <p:custDataLst>
              <p:tags r:id="rId64"/>
            </p:custDataLst>
          </p:nvPr>
        </p:nvSpPr>
        <p:spPr>
          <a:xfrm>
            <a:off x="1324287" y="990600"/>
            <a:ext cx="812800" cy="203200"/>
          </a:xfrm>
          <a:prstGeom prst="roundRect">
            <a:avLst>
              <a:gd name="adj" fmla="val 100000"/>
            </a:avLst>
          </a:prstGeom>
          <a:solidFill>
            <a:srgbClr val="528A4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83" name="OTLSHAPE_T_4be638bfea754bc59991596c3eef3bf7_Shape"/>
          <p:cNvSpPr/>
          <p:nvPr>
            <p:custDataLst>
              <p:tags r:id="rId65"/>
            </p:custDataLst>
          </p:nvPr>
        </p:nvSpPr>
        <p:spPr>
          <a:xfrm>
            <a:off x="1324287" y="1320800"/>
            <a:ext cx="1117600" cy="203200"/>
          </a:xfrm>
          <a:prstGeom prst="roundRect">
            <a:avLst>
              <a:gd name="adj" fmla="val 100000"/>
            </a:avLst>
          </a:prstGeom>
          <a:solidFill>
            <a:srgbClr val="FF901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91" name="OTLSHAPE_T_81e5f26d871f4ae5ae3409ab7e19e699_Shape"/>
          <p:cNvSpPr/>
          <p:nvPr>
            <p:custDataLst>
              <p:tags r:id="rId66"/>
            </p:custDataLst>
          </p:nvPr>
        </p:nvSpPr>
        <p:spPr>
          <a:xfrm>
            <a:off x="2786357" y="1651000"/>
            <a:ext cx="2908300" cy="203200"/>
          </a:xfrm>
          <a:prstGeom prst="roundRect">
            <a:avLst>
              <a:gd name="adj" fmla="val 100000"/>
            </a:avLst>
          </a:prstGeom>
          <a:solidFill>
            <a:srgbClr val="1C5B8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99" name="OTLSHAPE_T_483bbbf5c83f40fdba3b1ddb997e80eb_Shape"/>
          <p:cNvSpPr/>
          <p:nvPr>
            <p:custDataLst>
              <p:tags r:id="rId67"/>
            </p:custDataLst>
          </p:nvPr>
        </p:nvSpPr>
        <p:spPr>
          <a:xfrm>
            <a:off x="3888902" y="1981200"/>
            <a:ext cx="2171700" cy="203200"/>
          </a:xfrm>
          <a:prstGeom prst="roundRect">
            <a:avLst>
              <a:gd name="adj" fmla="val 100000"/>
            </a:avLst>
          </a:prstGeom>
          <a:solidFill>
            <a:srgbClr val="1C5B8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07" name="OTLSHAPE_T_f6ce9139817b4340b0dc2640e2beede1_Shape"/>
          <p:cNvSpPr/>
          <p:nvPr>
            <p:custDataLst>
              <p:tags r:id="rId68"/>
            </p:custDataLst>
          </p:nvPr>
        </p:nvSpPr>
        <p:spPr>
          <a:xfrm>
            <a:off x="6801058" y="2311400"/>
            <a:ext cx="546100" cy="203200"/>
          </a:xfrm>
          <a:prstGeom prst="roundRect">
            <a:avLst>
              <a:gd name="adj" fmla="val 100000"/>
            </a:avLst>
          </a:prstGeom>
          <a:solidFill>
            <a:srgbClr val="A52C38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15" name="OTLSHAPE_T_f1f008f4f7a74d7cbdddc32efbf8b27f_Shape"/>
          <p:cNvSpPr/>
          <p:nvPr>
            <p:custDataLst>
              <p:tags r:id="rId69"/>
            </p:custDataLst>
          </p:nvPr>
        </p:nvSpPr>
        <p:spPr>
          <a:xfrm>
            <a:off x="7148599" y="2641600"/>
            <a:ext cx="1117600" cy="203200"/>
          </a:xfrm>
          <a:prstGeom prst="roundRect">
            <a:avLst>
              <a:gd name="adj" fmla="val 100000"/>
            </a:avLst>
          </a:prstGeom>
          <a:solidFill>
            <a:srgbClr val="A52C38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23" name="OTLSHAPE_T_7773177036fc4cf59bd0d5652def1445_Shape"/>
          <p:cNvSpPr/>
          <p:nvPr>
            <p:custDataLst>
              <p:tags r:id="rId70"/>
            </p:custDataLst>
          </p:nvPr>
        </p:nvSpPr>
        <p:spPr>
          <a:xfrm>
            <a:off x="952777" y="4594001"/>
            <a:ext cx="647700" cy="203200"/>
          </a:xfrm>
          <a:prstGeom prst="roundRect">
            <a:avLst>
              <a:gd name="adj" fmla="val 100000"/>
            </a:avLst>
          </a:prstGeom>
          <a:solidFill>
            <a:srgbClr val="528A4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31" name="OTLSHAPE_T_aee3cd237e094d08996d195632a47ed6_Shape"/>
          <p:cNvSpPr/>
          <p:nvPr>
            <p:custDataLst>
              <p:tags r:id="rId71"/>
            </p:custDataLst>
          </p:nvPr>
        </p:nvSpPr>
        <p:spPr>
          <a:xfrm>
            <a:off x="2055322" y="4924201"/>
            <a:ext cx="1816100" cy="203200"/>
          </a:xfrm>
          <a:prstGeom prst="roundRect">
            <a:avLst>
              <a:gd name="adj" fmla="val 100000"/>
            </a:avLst>
          </a:prstGeom>
          <a:solidFill>
            <a:srgbClr val="FF901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39" name="OTLSHAPE_T_595522e6a4c8437398d8e975e7769937_Shape"/>
          <p:cNvSpPr/>
          <p:nvPr>
            <p:custDataLst>
              <p:tags r:id="rId72"/>
            </p:custDataLst>
          </p:nvPr>
        </p:nvSpPr>
        <p:spPr>
          <a:xfrm>
            <a:off x="2786357" y="5254401"/>
            <a:ext cx="2908300" cy="203200"/>
          </a:xfrm>
          <a:prstGeom prst="roundRect">
            <a:avLst>
              <a:gd name="adj" fmla="val 100000"/>
            </a:avLst>
          </a:prstGeom>
          <a:solidFill>
            <a:srgbClr val="1C5B8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47" name="OTLSHAPE_T_5417459faabd473e8e317c8fe7fed1ca_Shape"/>
          <p:cNvSpPr/>
          <p:nvPr>
            <p:custDataLst>
              <p:tags r:id="rId73"/>
            </p:custDataLst>
          </p:nvPr>
        </p:nvSpPr>
        <p:spPr>
          <a:xfrm>
            <a:off x="5674545" y="5584601"/>
            <a:ext cx="1498600" cy="203200"/>
          </a:xfrm>
          <a:prstGeom prst="roundRect">
            <a:avLst>
              <a:gd name="adj" fmla="val 100000"/>
            </a:avLst>
          </a:prstGeom>
          <a:solidFill>
            <a:srgbClr val="A52C38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76" name="OTLSHAPE_T_15d2be0220b84c62912bd3e31c0e3ac3_ShapePercentage" hidden="1"/>
          <p:cNvSpPr/>
          <p:nvPr>
            <p:custDataLst>
              <p:tags r:id="rId74"/>
            </p:custDataLst>
          </p:nvPr>
        </p:nvSpPr>
        <p:spPr>
          <a:xfrm>
            <a:off x="1324287" y="990600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84" name="OTLSHAPE_T_4be638bfea754bc59991596c3eef3bf7_ShapePercentage" hidden="1"/>
          <p:cNvSpPr/>
          <p:nvPr>
            <p:custDataLst>
              <p:tags r:id="rId75"/>
            </p:custDataLst>
          </p:nvPr>
        </p:nvSpPr>
        <p:spPr>
          <a:xfrm>
            <a:off x="1324287" y="1320800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92" name="OTLSHAPE_T_81e5f26d871f4ae5ae3409ab7e19e699_ShapePercentage" hidden="1"/>
          <p:cNvSpPr/>
          <p:nvPr>
            <p:custDataLst>
              <p:tags r:id="rId76"/>
            </p:custDataLst>
          </p:nvPr>
        </p:nvSpPr>
        <p:spPr>
          <a:xfrm>
            <a:off x="2786357" y="1651000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00" name="OTLSHAPE_T_483bbbf5c83f40fdba3b1ddb997e80eb_ShapePercentage" hidden="1"/>
          <p:cNvSpPr/>
          <p:nvPr>
            <p:custDataLst>
              <p:tags r:id="rId77"/>
            </p:custDataLst>
          </p:nvPr>
        </p:nvSpPr>
        <p:spPr>
          <a:xfrm>
            <a:off x="3888902" y="1981200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08" name="OTLSHAPE_T_f6ce9139817b4340b0dc2640e2beede1_ShapePercentage" hidden="1"/>
          <p:cNvSpPr/>
          <p:nvPr>
            <p:custDataLst>
              <p:tags r:id="rId78"/>
            </p:custDataLst>
          </p:nvPr>
        </p:nvSpPr>
        <p:spPr>
          <a:xfrm>
            <a:off x="6801058" y="2311400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16" name="OTLSHAPE_T_f1f008f4f7a74d7cbdddc32efbf8b27f_ShapePercentage" hidden="1"/>
          <p:cNvSpPr/>
          <p:nvPr>
            <p:custDataLst>
              <p:tags r:id="rId79"/>
            </p:custDataLst>
          </p:nvPr>
        </p:nvSpPr>
        <p:spPr>
          <a:xfrm>
            <a:off x="7148599" y="2641600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24" name="OTLSHAPE_T_7773177036fc4cf59bd0d5652def1445_ShapePercentage" hidden="1"/>
          <p:cNvSpPr/>
          <p:nvPr>
            <p:custDataLst>
              <p:tags r:id="rId80"/>
            </p:custDataLst>
          </p:nvPr>
        </p:nvSpPr>
        <p:spPr>
          <a:xfrm>
            <a:off x="952777" y="4594001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32" name="OTLSHAPE_T_aee3cd237e094d08996d195632a47ed6_ShapePercentage" hidden="1"/>
          <p:cNvSpPr/>
          <p:nvPr>
            <p:custDataLst>
              <p:tags r:id="rId81"/>
            </p:custDataLst>
          </p:nvPr>
        </p:nvSpPr>
        <p:spPr>
          <a:xfrm>
            <a:off x="2055322" y="4924201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40" name="OTLSHAPE_T_595522e6a4c8437398d8e975e7769937_ShapePercentage" hidden="1"/>
          <p:cNvSpPr/>
          <p:nvPr>
            <p:custDataLst>
              <p:tags r:id="rId82"/>
            </p:custDataLst>
          </p:nvPr>
        </p:nvSpPr>
        <p:spPr>
          <a:xfrm>
            <a:off x="2786357" y="5254401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48" name="OTLSHAPE_T_5417459faabd473e8e317c8fe7fed1ca_ShapePercentage" hidden="1"/>
          <p:cNvSpPr/>
          <p:nvPr>
            <p:custDataLst>
              <p:tags r:id="rId83"/>
            </p:custDataLst>
          </p:nvPr>
        </p:nvSpPr>
        <p:spPr>
          <a:xfrm>
            <a:off x="5674545" y="5584601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77" name="OTLSHAPE_T_15d2be0220b84c62912bd3e31c0e3ac3_TextPercentage" hidden="1"/>
          <p:cNvSpPr txBox="1"/>
          <p:nvPr>
            <p:custDataLst>
              <p:tags r:id="rId84"/>
            </p:custDataLst>
          </p:nvPr>
        </p:nvSpPr>
        <p:spPr>
          <a:xfrm>
            <a:off x="0" y="99060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8078" name="OTLSHAPE_T_15d2be0220b84c62912bd3e31c0e3ac3_JoinedDate" hidden="1"/>
          <p:cNvSpPr txBox="1"/>
          <p:nvPr>
            <p:custDataLst>
              <p:tags r:id="rId85"/>
            </p:custDataLst>
          </p:nvPr>
        </p:nvSpPr>
        <p:spPr>
          <a:xfrm>
            <a:off x="0" y="990600"/>
            <a:ext cx="723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>
                <a:solidFill>
                  <a:srgbClr val="737373"/>
                </a:solidFill>
                <a:latin typeface="Calibri" panose="020F0502020204030204" pitchFamily="34" charset="0"/>
              </a:rPr>
              <a:t>Jun 1 - Aug 6</a:t>
            </a:r>
          </a:p>
        </p:txBody>
      </p:sp>
      <p:sp>
        <p:nvSpPr>
          <p:cNvPr id="18079" name="OTLSHAPE_T_15d2be0220b84c62912bd3e31c0e3ac3_StartDate" hidden="1"/>
          <p:cNvSpPr txBox="1"/>
          <p:nvPr>
            <p:custDataLst>
              <p:tags r:id="rId86"/>
            </p:custDataLst>
          </p:nvPr>
        </p:nvSpPr>
        <p:spPr>
          <a:xfrm>
            <a:off x="0" y="1161119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rgbClr val="737373"/>
              </a:solidFill>
              <a:latin typeface="Calibri" panose="020F0502020204030204" pitchFamily="34" charset="0"/>
            </a:endParaRPr>
          </a:p>
        </p:txBody>
      </p:sp>
      <p:sp>
        <p:nvSpPr>
          <p:cNvPr id="18080" name="OTLSHAPE_T_15d2be0220b84c62912bd3e31c0e3ac3_EndDate" hidden="1"/>
          <p:cNvSpPr txBox="1"/>
          <p:nvPr>
            <p:custDataLst>
              <p:tags r:id="rId87"/>
            </p:custDataLst>
          </p:nvPr>
        </p:nvSpPr>
        <p:spPr>
          <a:xfrm>
            <a:off x="0" y="1161119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rgbClr val="737373"/>
              </a:solidFill>
              <a:latin typeface="Calibri" panose="020F0502020204030204" pitchFamily="34" charset="0"/>
            </a:endParaRPr>
          </a:p>
        </p:txBody>
      </p:sp>
      <p:sp>
        <p:nvSpPr>
          <p:cNvPr id="18081" name="OTLSHAPE_T_15d2be0220b84c62912bd3e31c0e3ac3_Title"/>
          <p:cNvSpPr txBox="1"/>
          <p:nvPr>
            <p:custDataLst>
              <p:tags r:id="rId88"/>
            </p:custDataLst>
          </p:nvPr>
        </p:nvSpPr>
        <p:spPr>
          <a:xfrm>
            <a:off x="2178019" y="1006941"/>
            <a:ext cx="787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4">
                <a:solidFill>
                  <a:srgbClr val="59944D"/>
                </a:solidFill>
                <a:latin typeface="Calibri" panose="020F0502020204030204" pitchFamily="34" charset="0"/>
              </a:rPr>
              <a:t>Phase 2 Here </a:t>
            </a:r>
          </a:p>
        </p:txBody>
      </p:sp>
      <p:sp>
        <p:nvSpPr>
          <p:cNvPr id="18082" name="OTLSHAPE_T_15d2be0220b84c62912bd3e31c0e3ac3_Duration"/>
          <p:cNvSpPr txBox="1"/>
          <p:nvPr>
            <p:custDataLst>
              <p:tags r:id="rId89"/>
            </p:custDataLst>
          </p:nvPr>
        </p:nvSpPr>
        <p:spPr>
          <a:xfrm>
            <a:off x="1527463" y="1014688"/>
            <a:ext cx="406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6">
                <a:solidFill>
                  <a:schemeClr val="lt1"/>
                </a:solidFill>
                <a:latin typeface="Calibri" panose="020F0502020204030204" pitchFamily="34" charset="0"/>
              </a:rPr>
              <a:t>9.8 wks</a:t>
            </a:r>
          </a:p>
        </p:txBody>
      </p:sp>
      <p:sp>
        <p:nvSpPr>
          <p:cNvPr id="18085" name="OTLSHAPE_T_4be638bfea754bc59991596c3eef3bf7_TextPercentage" hidden="1"/>
          <p:cNvSpPr txBox="1"/>
          <p:nvPr>
            <p:custDataLst>
              <p:tags r:id="rId90"/>
            </p:custDataLst>
          </p:nvPr>
        </p:nvSpPr>
        <p:spPr>
          <a:xfrm>
            <a:off x="0" y="132080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8086" name="OTLSHAPE_T_4be638bfea754bc59991596c3eef3bf7_JoinedDate" hidden="1"/>
          <p:cNvSpPr txBox="1"/>
          <p:nvPr>
            <p:custDataLst>
              <p:tags r:id="rId91"/>
            </p:custDataLst>
          </p:nvPr>
        </p:nvSpPr>
        <p:spPr>
          <a:xfrm>
            <a:off x="0" y="1320800"/>
            <a:ext cx="711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>
                <a:solidFill>
                  <a:srgbClr val="737373"/>
                </a:solidFill>
                <a:latin typeface="Calibri" panose="020F0502020204030204" pitchFamily="34" charset="0"/>
              </a:rPr>
              <a:t>Jun 1 - Sep 1</a:t>
            </a:r>
          </a:p>
        </p:txBody>
      </p:sp>
      <p:sp>
        <p:nvSpPr>
          <p:cNvPr id="18087" name="OTLSHAPE_T_4be638bfea754bc59991596c3eef3bf7_StartDate" hidden="1"/>
          <p:cNvSpPr txBox="1"/>
          <p:nvPr>
            <p:custDataLst>
              <p:tags r:id="rId92"/>
            </p:custDataLst>
          </p:nvPr>
        </p:nvSpPr>
        <p:spPr>
          <a:xfrm>
            <a:off x="0" y="1491319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rgbClr val="737373"/>
              </a:solidFill>
              <a:latin typeface="Calibri" panose="020F0502020204030204" pitchFamily="34" charset="0"/>
            </a:endParaRPr>
          </a:p>
        </p:txBody>
      </p:sp>
      <p:sp>
        <p:nvSpPr>
          <p:cNvPr id="18088" name="OTLSHAPE_T_4be638bfea754bc59991596c3eef3bf7_EndDate" hidden="1"/>
          <p:cNvSpPr txBox="1"/>
          <p:nvPr>
            <p:custDataLst>
              <p:tags r:id="rId93"/>
            </p:custDataLst>
          </p:nvPr>
        </p:nvSpPr>
        <p:spPr>
          <a:xfrm>
            <a:off x="0" y="1491319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rgbClr val="737373"/>
              </a:solidFill>
              <a:latin typeface="Calibri" panose="020F0502020204030204" pitchFamily="34" charset="0"/>
            </a:endParaRPr>
          </a:p>
        </p:txBody>
      </p:sp>
      <p:sp>
        <p:nvSpPr>
          <p:cNvPr id="18089" name="OTLSHAPE_T_4be638bfea754bc59991596c3eef3bf7_Title"/>
          <p:cNvSpPr txBox="1"/>
          <p:nvPr>
            <p:custDataLst>
              <p:tags r:id="rId94"/>
            </p:custDataLst>
          </p:nvPr>
        </p:nvSpPr>
        <p:spPr>
          <a:xfrm>
            <a:off x="2489607" y="1337141"/>
            <a:ext cx="787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rgbClr val="FF9816"/>
                </a:solidFill>
                <a:latin typeface="Calibri" panose="020F0502020204030204" pitchFamily="34" charset="0"/>
              </a:rPr>
              <a:t>Phase 3 Here </a:t>
            </a:r>
          </a:p>
        </p:txBody>
      </p:sp>
      <p:sp>
        <p:nvSpPr>
          <p:cNvPr id="18090" name="OTLSHAPE_T_4be638bfea754bc59991596c3eef3bf7_Duration"/>
          <p:cNvSpPr txBox="1"/>
          <p:nvPr>
            <p:custDataLst>
              <p:tags r:id="rId95"/>
            </p:custDataLst>
          </p:nvPr>
        </p:nvSpPr>
        <p:spPr>
          <a:xfrm>
            <a:off x="1651063" y="1344888"/>
            <a:ext cx="469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6">
                <a:solidFill>
                  <a:schemeClr val="lt1"/>
                </a:solidFill>
                <a:latin typeface="Calibri" panose="020F0502020204030204" pitchFamily="34" charset="0"/>
              </a:rPr>
              <a:t>13.4 wks</a:t>
            </a:r>
          </a:p>
        </p:txBody>
      </p:sp>
      <p:sp>
        <p:nvSpPr>
          <p:cNvPr id="18093" name="OTLSHAPE_T_81e5f26d871f4ae5ae3409ab7e19e699_TextPercentage" hidden="1"/>
          <p:cNvSpPr txBox="1"/>
          <p:nvPr>
            <p:custDataLst>
              <p:tags r:id="rId96"/>
            </p:custDataLst>
          </p:nvPr>
        </p:nvSpPr>
        <p:spPr>
          <a:xfrm>
            <a:off x="0" y="165100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8094" name="OTLSHAPE_T_81e5f26d871f4ae5ae3409ab7e19e699_JoinedDate" hidden="1"/>
          <p:cNvSpPr txBox="1"/>
          <p:nvPr>
            <p:custDataLst>
              <p:tags r:id="rId97"/>
            </p:custDataLst>
          </p:nvPr>
        </p:nvSpPr>
        <p:spPr>
          <a:xfrm>
            <a:off x="0" y="1651000"/>
            <a:ext cx="838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>
                <a:solidFill>
                  <a:srgbClr val="737373"/>
                </a:solidFill>
                <a:latin typeface="Calibri" panose="020F0502020204030204" pitchFamily="34" charset="0"/>
              </a:rPr>
              <a:t>Oct 1 - May 30</a:t>
            </a:r>
          </a:p>
        </p:txBody>
      </p:sp>
      <p:sp>
        <p:nvSpPr>
          <p:cNvPr id="18095" name="OTLSHAPE_T_81e5f26d871f4ae5ae3409ab7e19e699_StartDate" hidden="1"/>
          <p:cNvSpPr txBox="1"/>
          <p:nvPr>
            <p:custDataLst>
              <p:tags r:id="rId98"/>
            </p:custDataLst>
          </p:nvPr>
        </p:nvSpPr>
        <p:spPr>
          <a:xfrm>
            <a:off x="0" y="1821519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rgbClr val="737373"/>
              </a:solidFill>
              <a:latin typeface="Calibri" panose="020F0502020204030204" pitchFamily="34" charset="0"/>
            </a:endParaRPr>
          </a:p>
        </p:txBody>
      </p:sp>
      <p:sp>
        <p:nvSpPr>
          <p:cNvPr id="18096" name="OTLSHAPE_T_81e5f26d871f4ae5ae3409ab7e19e699_EndDate" hidden="1"/>
          <p:cNvSpPr txBox="1"/>
          <p:nvPr>
            <p:custDataLst>
              <p:tags r:id="rId99"/>
            </p:custDataLst>
          </p:nvPr>
        </p:nvSpPr>
        <p:spPr>
          <a:xfrm>
            <a:off x="0" y="1821519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rgbClr val="737373"/>
              </a:solidFill>
              <a:latin typeface="Calibri" panose="020F0502020204030204" pitchFamily="34" charset="0"/>
            </a:endParaRPr>
          </a:p>
        </p:txBody>
      </p:sp>
      <p:sp>
        <p:nvSpPr>
          <p:cNvPr id="18097" name="OTLSHAPE_T_81e5f26d871f4ae5ae3409ab7e19e699_Title"/>
          <p:cNvSpPr txBox="1"/>
          <p:nvPr>
            <p:custDataLst>
              <p:tags r:id="rId100"/>
            </p:custDataLst>
          </p:nvPr>
        </p:nvSpPr>
        <p:spPr>
          <a:xfrm>
            <a:off x="5737321" y="1667341"/>
            <a:ext cx="762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rgbClr val="1F6086"/>
                </a:solidFill>
                <a:latin typeface="Calibri" panose="020F0502020204030204" pitchFamily="34" charset="0"/>
              </a:rPr>
              <a:t>Phase 6 Here</a:t>
            </a:r>
          </a:p>
        </p:txBody>
      </p:sp>
      <p:sp>
        <p:nvSpPr>
          <p:cNvPr id="18098" name="OTLSHAPE_T_81e5f26d871f4ae5ae3409ab7e19e699_Duration"/>
          <p:cNvSpPr txBox="1"/>
          <p:nvPr>
            <p:custDataLst>
              <p:tags r:id="rId101"/>
            </p:custDataLst>
          </p:nvPr>
        </p:nvSpPr>
        <p:spPr>
          <a:xfrm>
            <a:off x="4005955" y="1675088"/>
            <a:ext cx="469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6">
                <a:solidFill>
                  <a:schemeClr val="lt1"/>
                </a:solidFill>
                <a:latin typeface="Calibri" panose="020F0502020204030204" pitchFamily="34" charset="0"/>
              </a:rPr>
              <a:t>34.4 wks</a:t>
            </a:r>
          </a:p>
        </p:txBody>
      </p:sp>
      <p:sp>
        <p:nvSpPr>
          <p:cNvPr id="18101" name="OTLSHAPE_T_483bbbf5c83f40fdba3b1ddb997e80eb_TextPercentage" hidden="1"/>
          <p:cNvSpPr txBox="1"/>
          <p:nvPr>
            <p:custDataLst>
              <p:tags r:id="rId102"/>
            </p:custDataLst>
          </p:nvPr>
        </p:nvSpPr>
        <p:spPr>
          <a:xfrm>
            <a:off x="0" y="198120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8102" name="OTLSHAPE_T_483bbbf5c83f40fdba3b1ddb997e80eb_JoinedDate" hidden="1"/>
          <p:cNvSpPr txBox="1"/>
          <p:nvPr>
            <p:custDataLst>
              <p:tags r:id="rId103"/>
            </p:custDataLst>
          </p:nvPr>
        </p:nvSpPr>
        <p:spPr>
          <a:xfrm>
            <a:off x="0" y="1981200"/>
            <a:ext cx="762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>
                <a:solidFill>
                  <a:srgbClr val="737373"/>
                </a:solidFill>
                <a:latin typeface="Calibri" panose="020F0502020204030204" pitchFamily="34" charset="0"/>
              </a:rPr>
              <a:t>Jan 1 - Jun 30</a:t>
            </a:r>
          </a:p>
        </p:txBody>
      </p:sp>
      <p:sp>
        <p:nvSpPr>
          <p:cNvPr id="18103" name="OTLSHAPE_T_483bbbf5c83f40fdba3b1ddb997e80eb_StartDate" hidden="1"/>
          <p:cNvSpPr txBox="1"/>
          <p:nvPr>
            <p:custDataLst>
              <p:tags r:id="rId104"/>
            </p:custDataLst>
          </p:nvPr>
        </p:nvSpPr>
        <p:spPr>
          <a:xfrm>
            <a:off x="0" y="2151719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rgbClr val="737373"/>
              </a:solidFill>
              <a:latin typeface="Calibri" panose="020F0502020204030204" pitchFamily="34" charset="0"/>
            </a:endParaRPr>
          </a:p>
        </p:txBody>
      </p:sp>
      <p:sp>
        <p:nvSpPr>
          <p:cNvPr id="18104" name="OTLSHAPE_T_483bbbf5c83f40fdba3b1ddb997e80eb_EndDate" hidden="1"/>
          <p:cNvSpPr txBox="1"/>
          <p:nvPr>
            <p:custDataLst>
              <p:tags r:id="rId105"/>
            </p:custDataLst>
          </p:nvPr>
        </p:nvSpPr>
        <p:spPr>
          <a:xfrm>
            <a:off x="0" y="2151719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rgbClr val="737373"/>
              </a:solidFill>
              <a:latin typeface="Calibri" panose="020F0502020204030204" pitchFamily="34" charset="0"/>
            </a:endParaRPr>
          </a:p>
        </p:txBody>
      </p:sp>
      <p:sp>
        <p:nvSpPr>
          <p:cNvPr id="18105" name="OTLSHAPE_T_483bbbf5c83f40fdba3b1ddb997e80eb_Title"/>
          <p:cNvSpPr txBox="1"/>
          <p:nvPr>
            <p:custDataLst>
              <p:tags r:id="rId106"/>
            </p:custDataLst>
          </p:nvPr>
        </p:nvSpPr>
        <p:spPr>
          <a:xfrm>
            <a:off x="6108830" y="1997541"/>
            <a:ext cx="787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>
                <a:solidFill>
                  <a:srgbClr val="1F6086"/>
                </a:solidFill>
                <a:latin typeface="Calibri" panose="020F0502020204030204" pitchFamily="34" charset="0"/>
              </a:rPr>
              <a:t>Phase 7 Here </a:t>
            </a:r>
          </a:p>
        </p:txBody>
      </p:sp>
      <p:sp>
        <p:nvSpPr>
          <p:cNvPr id="18106" name="OTLSHAPE_T_483bbbf5c83f40fdba3b1ddb997e80eb_Duration"/>
          <p:cNvSpPr txBox="1"/>
          <p:nvPr>
            <p:custDataLst>
              <p:tags r:id="rId107"/>
            </p:custDataLst>
          </p:nvPr>
        </p:nvSpPr>
        <p:spPr>
          <a:xfrm>
            <a:off x="4742982" y="2005288"/>
            <a:ext cx="469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6">
                <a:solidFill>
                  <a:schemeClr val="lt1"/>
                </a:solidFill>
                <a:latin typeface="Calibri" panose="020F0502020204030204" pitchFamily="34" charset="0"/>
              </a:rPr>
              <a:t>25.8 wks</a:t>
            </a:r>
          </a:p>
        </p:txBody>
      </p:sp>
      <p:sp>
        <p:nvSpPr>
          <p:cNvPr id="18109" name="OTLSHAPE_T_f6ce9139817b4340b0dc2640e2beede1_TextPercentage" hidden="1"/>
          <p:cNvSpPr txBox="1"/>
          <p:nvPr>
            <p:custDataLst>
              <p:tags r:id="rId108"/>
            </p:custDataLst>
          </p:nvPr>
        </p:nvSpPr>
        <p:spPr>
          <a:xfrm>
            <a:off x="0" y="231140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8110" name="OTLSHAPE_T_f6ce9139817b4340b0dc2640e2beede1_JoinedDate" hidden="1"/>
          <p:cNvSpPr txBox="1"/>
          <p:nvPr>
            <p:custDataLst>
              <p:tags r:id="rId109"/>
            </p:custDataLst>
          </p:nvPr>
        </p:nvSpPr>
        <p:spPr>
          <a:xfrm>
            <a:off x="0" y="2311400"/>
            <a:ext cx="787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>
                <a:solidFill>
                  <a:srgbClr val="737373"/>
                </a:solidFill>
                <a:latin typeface="Calibri" panose="020F0502020204030204" pitchFamily="34" charset="0"/>
              </a:rPr>
              <a:t>Sep 1 - Oct 15</a:t>
            </a:r>
          </a:p>
        </p:txBody>
      </p:sp>
      <p:sp>
        <p:nvSpPr>
          <p:cNvPr id="18111" name="OTLSHAPE_T_f6ce9139817b4340b0dc2640e2beede1_StartDate" hidden="1"/>
          <p:cNvSpPr txBox="1"/>
          <p:nvPr>
            <p:custDataLst>
              <p:tags r:id="rId110"/>
            </p:custDataLst>
          </p:nvPr>
        </p:nvSpPr>
        <p:spPr>
          <a:xfrm>
            <a:off x="0" y="2481919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rgbClr val="737373"/>
              </a:solidFill>
              <a:latin typeface="Calibri" panose="020F0502020204030204" pitchFamily="34" charset="0"/>
            </a:endParaRPr>
          </a:p>
        </p:txBody>
      </p:sp>
      <p:sp>
        <p:nvSpPr>
          <p:cNvPr id="18112" name="OTLSHAPE_T_f6ce9139817b4340b0dc2640e2beede1_EndDate" hidden="1"/>
          <p:cNvSpPr txBox="1"/>
          <p:nvPr>
            <p:custDataLst>
              <p:tags r:id="rId111"/>
            </p:custDataLst>
          </p:nvPr>
        </p:nvSpPr>
        <p:spPr>
          <a:xfrm>
            <a:off x="0" y="2481919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rgbClr val="737373"/>
              </a:solidFill>
              <a:latin typeface="Calibri" panose="020F0502020204030204" pitchFamily="34" charset="0"/>
            </a:endParaRPr>
          </a:p>
        </p:txBody>
      </p:sp>
      <p:sp>
        <p:nvSpPr>
          <p:cNvPr id="18113" name="OTLSHAPE_T_f6ce9139817b4340b0dc2640e2beede1_Title"/>
          <p:cNvSpPr txBox="1"/>
          <p:nvPr>
            <p:custDataLst>
              <p:tags r:id="rId112"/>
            </p:custDataLst>
          </p:nvPr>
        </p:nvSpPr>
        <p:spPr>
          <a:xfrm>
            <a:off x="7391138" y="2327741"/>
            <a:ext cx="787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4">
                <a:solidFill>
                  <a:srgbClr val="AC2F3C"/>
                </a:solidFill>
                <a:latin typeface="Calibri" panose="020F0502020204030204" pitchFamily="34" charset="0"/>
              </a:rPr>
              <a:t>Phase 9 Here </a:t>
            </a:r>
          </a:p>
        </p:txBody>
      </p:sp>
      <p:sp>
        <p:nvSpPr>
          <p:cNvPr id="18114" name="OTLSHAPE_T_f6ce9139817b4340b0dc2640e2beede1_Duration"/>
          <p:cNvSpPr txBox="1"/>
          <p:nvPr>
            <p:custDataLst>
              <p:tags r:id="rId113"/>
            </p:custDataLst>
          </p:nvPr>
        </p:nvSpPr>
        <p:spPr>
          <a:xfrm>
            <a:off x="6872408" y="2335488"/>
            <a:ext cx="406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6">
                <a:solidFill>
                  <a:srgbClr val="F2F2F2"/>
                </a:solidFill>
                <a:latin typeface="Calibri" panose="020F0502020204030204" pitchFamily="34" charset="0"/>
              </a:rPr>
              <a:t>6.4 wks</a:t>
            </a:r>
          </a:p>
        </p:txBody>
      </p:sp>
      <p:sp>
        <p:nvSpPr>
          <p:cNvPr id="18117" name="OTLSHAPE_T_f1f008f4f7a74d7cbdddc32efbf8b27f_TextPercentage" hidden="1"/>
          <p:cNvSpPr txBox="1"/>
          <p:nvPr>
            <p:custDataLst>
              <p:tags r:id="rId114"/>
            </p:custDataLst>
          </p:nvPr>
        </p:nvSpPr>
        <p:spPr>
          <a:xfrm>
            <a:off x="0" y="264160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8118" name="OTLSHAPE_T_f1f008f4f7a74d7cbdddc32efbf8b27f_JoinedDate" hidden="1"/>
          <p:cNvSpPr txBox="1"/>
          <p:nvPr>
            <p:custDataLst>
              <p:tags r:id="rId115"/>
            </p:custDataLst>
          </p:nvPr>
        </p:nvSpPr>
        <p:spPr>
          <a:xfrm>
            <a:off x="0" y="2641600"/>
            <a:ext cx="876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>
                <a:solidFill>
                  <a:srgbClr val="737373"/>
                </a:solidFill>
                <a:latin typeface="Calibri" panose="020F0502020204030204" pitchFamily="34" charset="0"/>
              </a:rPr>
              <a:t>Sep 30 - Dec 31</a:t>
            </a:r>
          </a:p>
        </p:txBody>
      </p:sp>
      <p:sp>
        <p:nvSpPr>
          <p:cNvPr id="18119" name="OTLSHAPE_T_f1f008f4f7a74d7cbdddc32efbf8b27f_StartDate" hidden="1"/>
          <p:cNvSpPr txBox="1"/>
          <p:nvPr>
            <p:custDataLst>
              <p:tags r:id="rId116"/>
            </p:custDataLst>
          </p:nvPr>
        </p:nvSpPr>
        <p:spPr>
          <a:xfrm>
            <a:off x="0" y="2812119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rgbClr val="737373"/>
              </a:solidFill>
              <a:latin typeface="Calibri" panose="020F0502020204030204" pitchFamily="34" charset="0"/>
            </a:endParaRPr>
          </a:p>
        </p:txBody>
      </p:sp>
      <p:sp>
        <p:nvSpPr>
          <p:cNvPr id="18120" name="OTLSHAPE_T_f1f008f4f7a74d7cbdddc32efbf8b27f_EndDate" hidden="1"/>
          <p:cNvSpPr txBox="1"/>
          <p:nvPr>
            <p:custDataLst>
              <p:tags r:id="rId117"/>
            </p:custDataLst>
          </p:nvPr>
        </p:nvSpPr>
        <p:spPr>
          <a:xfrm>
            <a:off x="0" y="2812119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rgbClr val="737373"/>
              </a:solidFill>
              <a:latin typeface="Calibri" panose="020F0502020204030204" pitchFamily="34" charset="0"/>
            </a:endParaRPr>
          </a:p>
        </p:txBody>
      </p:sp>
      <p:sp>
        <p:nvSpPr>
          <p:cNvPr id="18121" name="OTLSHAPE_T_f1f008f4f7a74d7cbdddc32efbf8b27f_Title"/>
          <p:cNvSpPr txBox="1"/>
          <p:nvPr>
            <p:custDataLst>
              <p:tags r:id="rId118"/>
            </p:custDataLst>
          </p:nvPr>
        </p:nvSpPr>
        <p:spPr>
          <a:xfrm>
            <a:off x="8313920" y="2657941"/>
            <a:ext cx="838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spc="-16">
                <a:solidFill>
                  <a:srgbClr val="AC2F3C"/>
                </a:solidFill>
                <a:latin typeface="Calibri" panose="020F0502020204030204" pitchFamily="34" charset="0"/>
              </a:rPr>
              <a:t>Phase 10 Here </a:t>
            </a:r>
          </a:p>
        </p:txBody>
      </p:sp>
      <p:sp>
        <p:nvSpPr>
          <p:cNvPr id="18122" name="OTLSHAPE_T_f1f008f4f7a74d7cbdddc32efbf8b27f_Duration"/>
          <p:cNvSpPr txBox="1"/>
          <p:nvPr>
            <p:custDataLst>
              <p:tags r:id="rId119"/>
            </p:custDataLst>
          </p:nvPr>
        </p:nvSpPr>
        <p:spPr>
          <a:xfrm>
            <a:off x="7475375" y="2665688"/>
            <a:ext cx="469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6">
                <a:solidFill>
                  <a:schemeClr val="lt1"/>
                </a:solidFill>
                <a:latin typeface="Calibri" panose="020F0502020204030204" pitchFamily="34" charset="0"/>
              </a:rPr>
              <a:t>13.2 wks</a:t>
            </a:r>
          </a:p>
        </p:txBody>
      </p:sp>
      <p:sp>
        <p:nvSpPr>
          <p:cNvPr id="18125" name="OTLSHAPE_T_7773177036fc4cf59bd0d5652def1445_TextPercentage" hidden="1"/>
          <p:cNvSpPr txBox="1"/>
          <p:nvPr>
            <p:custDataLst>
              <p:tags r:id="rId120"/>
            </p:custDataLst>
          </p:nvPr>
        </p:nvSpPr>
        <p:spPr>
          <a:xfrm>
            <a:off x="0" y="459400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8126" name="OTLSHAPE_T_7773177036fc4cf59bd0d5652def1445_JoinedDate" hidden="1"/>
          <p:cNvSpPr txBox="1"/>
          <p:nvPr>
            <p:custDataLst>
              <p:tags r:id="rId121"/>
            </p:custDataLst>
          </p:nvPr>
        </p:nvSpPr>
        <p:spPr>
          <a:xfrm>
            <a:off x="0" y="4594001"/>
            <a:ext cx="825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>
                <a:solidFill>
                  <a:srgbClr val="737373"/>
                </a:solidFill>
                <a:latin typeface="Calibri" panose="020F0502020204030204" pitchFamily="34" charset="0"/>
              </a:rPr>
              <a:t>May 1 - Jun 22</a:t>
            </a:r>
          </a:p>
        </p:txBody>
      </p:sp>
      <p:sp>
        <p:nvSpPr>
          <p:cNvPr id="18127" name="OTLSHAPE_T_7773177036fc4cf59bd0d5652def1445_StartDate" hidden="1"/>
          <p:cNvSpPr txBox="1"/>
          <p:nvPr>
            <p:custDataLst>
              <p:tags r:id="rId122"/>
            </p:custDataLst>
          </p:nvPr>
        </p:nvSpPr>
        <p:spPr>
          <a:xfrm>
            <a:off x="0" y="476452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rgbClr val="737373"/>
              </a:solidFill>
              <a:latin typeface="Calibri" panose="020F0502020204030204" pitchFamily="34" charset="0"/>
            </a:endParaRPr>
          </a:p>
        </p:txBody>
      </p:sp>
      <p:sp>
        <p:nvSpPr>
          <p:cNvPr id="18128" name="OTLSHAPE_T_7773177036fc4cf59bd0d5652def1445_EndDate" hidden="1"/>
          <p:cNvSpPr txBox="1"/>
          <p:nvPr>
            <p:custDataLst>
              <p:tags r:id="rId123"/>
            </p:custDataLst>
          </p:nvPr>
        </p:nvSpPr>
        <p:spPr>
          <a:xfrm>
            <a:off x="0" y="476452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rgbClr val="737373"/>
              </a:solidFill>
              <a:latin typeface="Calibri" panose="020F0502020204030204" pitchFamily="34" charset="0"/>
            </a:endParaRPr>
          </a:p>
        </p:txBody>
      </p:sp>
      <p:sp>
        <p:nvSpPr>
          <p:cNvPr id="18129" name="OTLSHAPE_T_7773177036fc4cf59bd0d5652def1445_Title"/>
          <p:cNvSpPr txBox="1"/>
          <p:nvPr>
            <p:custDataLst>
              <p:tags r:id="rId124"/>
            </p:custDataLst>
          </p:nvPr>
        </p:nvSpPr>
        <p:spPr>
          <a:xfrm>
            <a:off x="1638730" y="4610342"/>
            <a:ext cx="787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rgbClr val="59944D"/>
                </a:solidFill>
                <a:latin typeface="Calibri" panose="020F0502020204030204" pitchFamily="34" charset="0"/>
              </a:rPr>
              <a:t>Phase 1 Here </a:t>
            </a:r>
          </a:p>
        </p:txBody>
      </p:sp>
      <p:sp>
        <p:nvSpPr>
          <p:cNvPr id="18130" name="OTLSHAPE_T_7773177036fc4cf59bd0d5652def1445_Duration"/>
          <p:cNvSpPr txBox="1"/>
          <p:nvPr>
            <p:custDataLst>
              <p:tags r:id="rId125"/>
            </p:custDataLst>
          </p:nvPr>
        </p:nvSpPr>
        <p:spPr>
          <a:xfrm>
            <a:off x="1072064" y="4618089"/>
            <a:ext cx="406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6">
                <a:solidFill>
                  <a:schemeClr val="lt1"/>
                </a:solidFill>
                <a:latin typeface="Calibri" panose="020F0502020204030204" pitchFamily="34" charset="0"/>
              </a:rPr>
              <a:t>7.4 wks</a:t>
            </a:r>
          </a:p>
        </p:txBody>
      </p:sp>
      <p:sp>
        <p:nvSpPr>
          <p:cNvPr id="18133" name="OTLSHAPE_T_aee3cd237e094d08996d195632a47ed6_TextPercentage" hidden="1"/>
          <p:cNvSpPr txBox="1"/>
          <p:nvPr>
            <p:custDataLst>
              <p:tags r:id="rId126"/>
            </p:custDataLst>
          </p:nvPr>
        </p:nvSpPr>
        <p:spPr>
          <a:xfrm>
            <a:off x="0" y="492420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8134" name="OTLSHAPE_T_aee3cd237e094d08996d195632a47ed6_JoinedDate" hidden="1"/>
          <p:cNvSpPr txBox="1"/>
          <p:nvPr>
            <p:custDataLst>
              <p:tags r:id="rId127"/>
            </p:custDataLst>
          </p:nvPr>
        </p:nvSpPr>
        <p:spPr>
          <a:xfrm>
            <a:off x="0" y="4924201"/>
            <a:ext cx="825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>
                <a:solidFill>
                  <a:srgbClr val="737373"/>
                </a:solidFill>
                <a:latin typeface="Calibri" panose="020F0502020204030204" pitchFamily="34" charset="0"/>
              </a:rPr>
              <a:t>Aug 1 - Dec 29</a:t>
            </a:r>
          </a:p>
        </p:txBody>
      </p:sp>
      <p:sp>
        <p:nvSpPr>
          <p:cNvPr id="18135" name="OTLSHAPE_T_aee3cd237e094d08996d195632a47ed6_StartDate" hidden="1"/>
          <p:cNvSpPr txBox="1"/>
          <p:nvPr>
            <p:custDataLst>
              <p:tags r:id="rId128"/>
            </p:custDataLst>
          </p:nvPr>
        </p:nvSpPr>
        <p:spPr>
          <a:xfrm>
            <a:off x="0" y="509472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rgbClr val="737373"/>
              </a:solidFill>
              <a:latin typeface="Calibri" panose="020F0502020204030204" pitchFamily="34" charset="0"/>
            </a:endParaRPr>
          </a:p>
        </p:txBody>
      </p:sp>
      <p:sp>
        <p:nvSpPr>
          <p:cNvPr id="18136" name="OTLSHAPE_T_aee3cd237e094d08996d195632a47ed6_EndDate" hidden="1"/>
          <p:cNvSpPr txBox="1"/>
          <p:nvPr>
            <p:custDataLst>
              <p:tags r:id="rId129"/>
            </p:custDataLst>
          </p:nvPr>
        </p:nvSpPr>
        <p:spPr>
          <a:xfrm>
            <a:off x="0" y="509472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rgbClr val="737373"/>
              </a:solidFill>
              <a:latin typeface="Calibri" panose="020F0502020204030204" pitchFamily="34" charset="0"/>
            </a:endParaRPr>
          </a:p>
        </p:txBody>
      </p:sp>
      <p:sp>
        <p:nvSpPr>
          <p:cNvPr id="18137" name="OTLSHAPE_T_aee3cd237e094d08996d195632a47ed6_Title"/>
          <p:cNvSpPr txBox="1"/>
          <p:nvPr>
            <p:custDataLst>
              <p:tags r:id="rId130"/>
            </p:custDataLst>
          </p:nvPr>
        </p:nvSpPr>
        <p:spPr>
          <a:xfrm>
            <a:off x="3915725" y="4940542"/>
            <a:ext cx="787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4">
                <a:solidFill>
                  <a:srgbClr val="FF9816"/>
                </a:solidFill>
                <a:latin typeface="Calibri" panose="020F0502020204030204" pitchFamily="34" charset="0"/>
              </a:rPr>
              <a:t>Phase 4 Here </a:t>
            </a:r>
          </a:p>
        </p:txBody>
      </p:sp>
      <p:sp>
        <p:nvSpPr>
          <p:cNvPr id="18138" name="OTLSHAPE_T_aee3cd237e094d08996d195632a47ed6_Duration"/>
          <p:cNvSpPr txBox="1"/>
          <p:nvPr>
            <p:custDataLst>
              <p:tags r:id="rId131"/>
            </p:custDataLst>
          </p:nvPr>
        </p:nvSpPr>
        <p:spPr>
          <a:xfrm>
            <a:off x="2729640" y="4948289"/>
            <a:ext cx="469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6">
                <a:solidFill>
                  <a:schemeClr val="lt1"/>
                </a:solidFill>
                <a:latin typeface="Calibri" panose="020F0502020204030204" pitchFamily="34" charset="0"/>
              </a:rPr>
              <a:t>21.6 wks</a:t>
            </a:r>
          </a:p>
        </p:txBody>
      </p:sp>
      <p:sp>
        <p:nvSpPr>
          <p:cNvPr id="18141" name="OTLSHAPE_T_595522e6a4c8437398d8e975e7769937_TextPercentage" hidden="1"/>
          <p:cNvSpPr txBox="1"/>
          <p:nvPr>
            <p:custDataLst>
              <p:tags r:id="rId132"/>
            </p:custDataLst>
          </p:nvPr>
        </p:nvSpPr>
        <p:spPr>
          <a:xfrm>
            <a:off x="0" y="525440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8142" name="OTLSHAPE_T_595522e6a4c8437398d8e975e7769937_JoinedDate" hidden="1"/>
          <p:cNvSpPr txBox="1"/>
          <p:nvPr>
            <p:custDataLst>
              <p:tags r:id="rId133"/>
            </p:custDataLst>
          </p:nvPr>
        </p:nvSpPr>
        <p:spPr>
          <a:xfrm>
            <a:off x="0" y="5254401"/>
            <a:ext cx="838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>
                <a:solidFill>
                  <a:srgbClr val="737373"/>
                </a:solidFill>
                <a:latin typeface="Calibri" panose="020F0502020204030204" pitchFamily="34" charset="0"/>
              </a:rPr>
              <a:t>Oct 1 - May 30</a:t>
            </a:r>
          </a:p>
        </p:txBody>
      </p:sp>
      <p:sp>
        <p:nvSpPr>
          <p:cNvPr id="18143" name="OTLSHAPE_T_595522e6a4c8437398d8e975e7769937_StartDate" hidden="1"/>
          <p:cNvSpPr txBox="1"/>
          <p:nvPr>
            <p:custDataLst>
              <p:tags r:id="rId134"/>
            </p:custDataLst>
          </p:nvPr>
        </p:nvSpPr>
        <p:spPr>
          <a:xfrm>
            <a:off x="0" y="542492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rgbClr val="737373"/>
              </a:solidFill>
              <a:latin typeface="Calibri" panose="020F0502020204030204" pitchFamily="34" charset="0"/>
            </a:endParaRPr>
          </a:p>
        </p:txBody>
      </p:sp>
      <p:sp>
        <p:nvSpPr>
          <p:cNvPr id="18144" name="OTLSHAPE_T_595522e6a4c8437398d8e975e7769937_EndDate" hidden="1"/>
          <p:cNvSpPr txBox="1"/>
          <p:nvPr>
            <p:custDataLst>
              <p:tags r:id="rId135"/>
            </p:custDataLst>
          </p:nvPr>
        </p:nvSpPr>
        <p:spPr>
          <a:xfrm>
            <a:off x="0" y="542492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rgbClr val="737373"/>
              </a:solidFill>
              <a:latin typeface="Calibri" panose="020F0502020204030204" pitchFamily="34" charset="0"/>
            </a:endParaRPr>
          </a:p>
        </p:txBody>
      </p:sp>
      <p:sp>
        <p:nvSpPr>
          <p:cNvPr id="18145" name="OTLSHAPE_T_595522e6a4c8437398d8e975e7769937_Title"/>
          <p:cNvSpPr txBox="1"/>
          <p:nvPr>
            <p:custDataLst>
              <p:tags r:id="rId136"/>
            </p:custDataLst>
          </p:nvPr>
        </p:nvSpPr>
        <p:spPr>
          <a:xfrm>
            <a:off x="5737321" y="5270742"/>
            <a:ext cx="787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4">
                <a:solidFill>
                  <a:srgbClr val="1F6086"/>
                </a:solidFill>
                <a:latin typeface="Calibri" panose="020F0502020204030204" pitchFamily="34" charset="0"/>
              </a:rPr>
              <a:t>Phase 5 Here </a:t>
            </a:r>
          </a:p>
        </p:txBody>
      </p:sp>
      <p:sp>
        <p:nvSpPr>
          <p:cNvPr id="18146" name="OTLSHAPE_T_595522e6a4c8437398d8e975e7769937_Duration"/>
          <p:cNvSpPr txBox="1"/>
          <p:nvPr>
            <p:custDataLst>
              <p:tags r:id="rId137"/>
            </p:custDataLst>
          </p:nvPr>
        </p:nvSpPr>
        <p:spPr>
          <a:xfrm>
            <a:off x="4005955" y="5278489"/>
            <a:ext cx="469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6">
                <a:solidFill>
                  <a:schemeClr val="lt1"/>
                </a:solidFill>
                <a:latin typeface="Calibri" panose="020F0502020204030204" pitchFamily="34" charset="0"/>
              </a:rPr>
              <a:t>34.4 wks</a:t>
            </a:r>
          </a:p>
        </p:txBody>
      </p:sp>
      <p:sp>
        <p:nvSpPr>
          <p:cNvPr id="18149" name="OTLSHAPE_T_5417459faabd473e8e317c8fe7fed1ca_TextPercentage" hidden="1"/>
          <p:cNvSpPr txBox="1"/>
          <p:nvPr>
            <p:custDataLst>
              <p:tags r:id="rId138"/>
            </p:custDataLst>
          </p:nvPr>
        </p:nvSpPr>
        <p:spPr>
          <a:xfrm>
            <a:off x="0" y="558460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8150" name="OTLSHAPE_T_5417459faabd473e8e317c8fe7fed1ca_JoinedDate" hidden="1"/>
          <p:cNvSpPr txBox="1"/>
          <p:nvPr>
            <p:custDataLst>
              <p:tags r:id="rId139"/>
            </p:custDataLst>
          </p:nvPr>
        </p:nvSpPr>
        <p:spPr>
          <a:xfrm>
            <a:off x="0" y="5584601"/>
            <a:ext cx="914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>
                <a:solidFill>
                  <a:srgbClr val="737373"/>
                </a:solidFill>
                <a:latin typeface="Calibri" panose="020F0502020204030204" pitchFamily="34" charset="0"/>
              </a:rPr>
              <a:t>May 30 - Sep 30</a:t>
            </a:r>
          </a:p>
        </p:txBody>
      </p:sp>
      <p:sp>
        <p:nvSpPr>
          <p:cNvPr id="18151" name="OTLSHAPE_T_5417459faabd473e8e317c8fe7fed1ca_StartDate" hidden="1"/>
          <p:cNvSpPr txBox="1"/>
          <p:nvPr>
            <p:custDataLst>
              <p:tags r:id="rId140"/>
            </p:custDataLst>
          </p:nvPr>
        </p:nvSpPr>
        <p:spPr>
          <a:xfrm>
            <a:off x="0" y="575512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rgbClr val="737373"/>
              </a:solidFill>
              <a:latin typeface="Calibri" panose="020F0502020204030204" pitchFamily="34" charset="0"/>
            </a:endParaRPr>
          </a:p>
        </p:txBody>
      </p:sp>
      <p:sp>
        <p:nvSpPr>
          <p:cNvPr id="18152" name="OTLSHAPE_T_5417459faabd473e8e317c8fe7fed1ca_EndDate" hidden="1"/>
          <p:cNvSpPr txBox="1"/>
          <p:nvPr>
            <p:custDataLst>
              <p:tags r:id="rId141"/>
            </p:custDataLst>
          </p:nvPr>
        </p:nvSpPr>
        <p:spPr>
          <a:xfrm>
            <a:off x="0" y="575512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rgbClr val="737373"/>
              </a:solidFill>
              <a:latin typeface="Calibri" panose="020F0502020204030204" pitchFamily="34" charset="0"/>
            </a:endParaRPr>
          </a:p>
        </p:txBody>
      </p:sp>
      <p:sp>
        <p:nvSpPr>
          <p:cNvPr id="18153" name="OTLSHAPE_T_5417459faabd473e8e317c8fe7fed1ca_Title"/>
          <p:cNvSpPr txBox="1"/>
          <p:nvPr>
            <p:custDataLst>
              <p:tags r:id="rId142"/>
            </p:custDataLst>
          </p:nvPr>
        </p:nvSpPr>
        <p:spPr>
          <a:xfrm>
            <a:off x="7211375" y="5600942"/>
            <a:ext cx="787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4">
                <a:solidFill>
                  <a:srgbClr val="AC2F3C"/>
                </a:solidFill>
                <a:latin typeface="Calibri" panose="020F0502020204030204" pitchFamily="34" charset="0"/>
              </a:rPr>
              <a:t>Phase 8 Here </a:t>
            </a:r>
          </a:p>
        </p:txBody>
      </p:sp>
      <p:sp>
        <p:nvSpPr>
          <p:cNvPr id="18154" name="OTLSHAPE_T_5417459faabd473e8e317c8fe7fed1ca_Duration"/>
          <p:cNvSpPr txBox="1"/>
          <p:nvPr>
            <p:custDataLst>
              <p:tags r:id="rId143"/>
            </p:custDataLst>
          </p:nvPr>
        </p:nvSpPr>
        <p:spPr>
          <a:xfrm>
            <a:off x="6236225" y="5608689"/>
            <a:ext cx="368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8">
                <a:solidFill>
                  <a:schemeClr val="lt1"/>
                </a:solidFill>
                <a:latin typeface="Calibri" panose="020F0502020204030204" pitchFamily="34" charset="0"/>
              </a:rPr>
              <a:t>18 wks</a:t>
            </a:r>
          </a:p>
        </p:txBody>
      </p:sp>
      <p:sp>
        <p:nvSpPr>
          <p:cNvPr id="18062" name="OTLSHAPE_M_c6c892620afd42aba44c1b51ae7d3a52_Shape"/>
          <p:cNvSpPr/>
          <p:nvPr>
            <p:custDataLst>
              <p:tags r:id="rId144"/>
            </p:custDataLst>
          </p:nvPr>
        </p:nvSpPr>
        <p:spPr>
          <a:xfrm>
            <a:off x="1236094" y="3365500"/>
            <a:ext cx="152400" cy="177800"/>
          </a:xfrm>
          <a:prstGeom prst="teardrop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65" name="OTLSHAPE_M_2491646ac2c94835896cf8a48c4c0fdc_Shape"/>
          <p:cNvSpPr/>
          <p:nvPr>
            <p:custDataLst>
              <p:tags r:id="rId145"/>
            </p:custDataLst>
          </p:nvPr>
        </p:nvSpPr>
        <p:spPr>
          <a:xfrm>
            <a:off x="2722133" y="3365500"/>
            <a:ext cx="152400" cy="177800"/>
          </a:xfrm>
          <a:prstGeom prst="teardrop">
            <a:avLst/>
          </a:prstGeom>
          <a:solidFill>
            <a:srgbClr val="286C9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68" name="OTLSHAPE_M_b0abdd91455b44d7bbc1df4a22fedd26_Shape"/>
          <p:cNvSpPr/>
          <p:nvPr>
            <p:custDataLst>
              <p:tags r:id="rId146"/>
            </p:custDataLst>
          </p:nvPr>
        </p:nvSpPr>
        <p:spPr>
          <a:xfrm>
            <a:off x="3824677" y="3365500"/>
            <a:ext cx="152400" cy="177800"/>
          </a:xfrm>
          <a:prstGeom prst="teardrop">
            <a:avLst/>
          </a:prstGeom>
          <a:solidFill>
            <a:srgbClr val="286C9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71" name="OTLSHAPE_M_5a8668fe0e5f47688340e8a167c5bf9b_Shape"/>
          <p:cNvSpPr/>
          <p:nvPr>
            <p:custDataLst>
              <p:tags r:id="rId147"/>
            </p:custDataLst>
          </p:nvPr>
        </p:nvSpPr>
        <p:spPr>
          <a:xfrm>
            <a:off x="5993814" y="3365500"/>
            <a:ext cx="152400" cy="177800"/>
          </a:xfrm>
          <a:prstGeom prst="teardrop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74" name="OTLSHAPE_M_02cd8f50d0d542e787298345f32b763c_Shape"/>
          <p:cNvSpPr/>
          <p:nvPr>
            <p:custDataLst>
              <p:tags r:id="rId148"/>
            </p:custDataLst>
          </p:nvPr>
        </p:nvSpPr>
        <p:spPr>
          <a:xfrm>
            <a:off x="7264138" y="3365500"/>
            <a:ext cx="152400" cy="177800"/>
          </a:xfrm>
          <a:prstGeom prst="teardrop">
            <a:avLst/>
          </a:prstGeom>
          <a:solidFill>
            <a:srgbClr val="5C965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60" name="OTLSHAPE_M_c6c892620afd42aba44c1b51ae7d3a52_Title"/>
          <p:cNvSpPr txBox="1"/>
          <p:nvPr>
            <p:custDataLst>
              <p:tags r:id="rId149"/>
            </p:custDataLst>
          </p:nvPr>
        </p:nvSpPr>
        <p:spPr>
          <a:xfrm>
            <a:off x="1061088" y="3890377"/>
            <a:ext cx="5080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10">
                <a:solidFill>
                  <a:schemeClr val="dk1"/>
                </a:solidFill>
                <a:latin typeface="Calibri" panose="020F0502020204030204" pitchFamily="34" charset="0"/>
              </a:rPr>
              <a:t>Target 1</a:t>
            </a:r>
          </a:p>
        </p:txBody>
      </p:sp>
      <p:sp>
        <p:nvSpPr>
          <p:cNvPr id="18061" name="OTLSHAPE_M_c6c892620afd42aba44c1b51ae7d3a52_Date"/>
          <p:cNvSpPr txBox="1"/>
          <p:nvPr>
            <p:custDataLst>
              <p:tags r:id="rId150"/>
            </p:custDataLst>
          </p:nvPr>
        </p:nvSpPr>
        <p:spPr>
          <a:xfrm>
            <a:off x="1102194" y="3719858"/>
            <a:ext cx="431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12">
                <a:solidFill>
                  <a:schemeClr val="accent2"/>
                </a:solidFill>
                <a:latin typeface="Calibri" panose="020F0502020204030204" pitchFamily="34" charset="0"/>
              </a:rPr>
              <a:t>May 30</a:t>
            </a:r>
          </a:p>
        </p:txBody>
      </p:sp>
      <p:sp>
        <p:nvSpPr>
          <p:cNvPr id="18063" name="OTLSHAPE_M_2491646ac2c94835896cf8a48c4c0fdc_Title"/>
          <p:cNvSpPr txBox="1"/>
          <p:nvPr>
            <p:custDataLst>
              <p:tags r:id="rId151"/>
            </p:custDataLst>
          </p:nvPr>
        </p:nvSpPr>
        <p:spPr>
          <a:xfrm>
            <a:off x="2547127" y="4293646"/>
            <a:ext cx="5080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10">
                <a:solidFill>
                  <a:schemeClr val="dk1"/>
                </a:solidFill>
                <a:latin typeface="Calibri" panose="020F0502020204030204" pitchFamily="34" charset="0"/>
              </a:rPr>
              <a:t>Target 2</a:t>
            </a:r>
          </a:p>
        </p:txBody>
      </p:sp>
      <p:sp>
        <p:nvSpPr>
          <p:cNvPr id="18064" name="OTLSHAPE_M_2491646ac2c94835896cf8a48c4c0fdc_Date"/>
          <p:cNvSpPr txBox="1"/>
          <p:nvPr>
            <p:custDataLst>
              <p:tags r:id="rId152"/>
            </p:custDataLst>
          </p:nvPr>
        </p:nvSpPr>
        <p:spPr>
          <a:xfrm>
            <a:off x="2647965" y="4123127"/>
            <a:ext cx="304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8">
                <a:solidFill>
                  <a:schemeClr val="dk2"/>
                </a:solidFill>
                <a:latin typeface="Calibri" panose="020F0502020204030204" pitchFamily="34" charset="0"/>
              </a:rPr>
              <a:t>Oct 1</a:t>
            </a:r>
          </a:p>
        </p:txBody>
      </p:sp>
      <p:sp>
        <p:nvSpPr>
          <p:cNvPr id="18066" name="OTLSHAPE_M_b0abdd91455b44d7bbc1df4a22fedd26_Title"/>
          <p:cNvSpPr txBox="1"/>
          <p:nvPr>
            <p:custDataLst>
              <p:tags r:id="rId153"/>
            </p:custDataLst>
          </p:nvPr>
        </p:nvSpPr>
        <p:spPr>
          <a:xfrm>
            <a:off x="3649671" y="3871327"/>
            <a:ext cx="5080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10">
                <a:solidFill>
                  <a:schemeClr val="dk1"/>
                </a:solidFill>
                <a:latin typeface="Calibri" panose="020F0502020204030204" pitchFamily="34" charset="0"/>
              </a:rPr>
              <a:t>Target 3</a:t>
            </a:r>
          </a:p>
        </p:txBody>
      </p:sp>
      <p:sp>
        <p:nvSpPr>
          <p:cNvPr id="18067" name="OTLSHAPE_M_b0abdd91455b44d7bbc1df4a22fedd26_Date"/>
          <p:cNvSpPr txBox="1"/>
          <p:nvPr>
            <p:custDataLst>
              <p:tags r:id="rId154"/>
            </p:custDataLst>
          </p:nvPr>
        </p:nvSpPr>
        <p:spPr>
          <a:xfrm>
            <a:off x="3757240" y="3700808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10">
                <a:solidFill>
                  <a:schemeClr val="dk2"/>
                </a:solidFill>
                <a:latin typeface="Calibri" panose="020F0502020204030204" pitchFamily="34" charset="0"/>
              </a:rPr>
              <a:t>Jan 1</a:t>
            </a:r>
          </a:p>
        </p:txBody>
      </p:sp>
      <p:sp>
        <p:nvSpPr>
          <p:cNvPr id="18069" name="OTLSHAPE_M_5a8668fe0e5f47688340e8a167c5bf9b_Title"/>
          <p:cNvSpPr txBox="1"/>
          <p:nvPr>
            <p:custDataLst>
              <p:tags r:id="rId155"/>
            </p:custDataLst>
          </p:nvPr>
        </p:nvSpPr>
        <p:spPr>
          <a:xfrm>
            <a:off x="5818808" y="4293646"/>
            <a:ext cx="5080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10">
                <a:solidFill>
                  <a:schemeClr val="dk1"/>
                </a:solidFill>
                <a:latin typeface="Calibri" panose="020F0502020204030204" pitchFamily="34" charset="0"/>
              </a:rPr>
              <a:t>Target 4</a:t>
            </a:r>
          </a:p>
        </p:txBody>
      </p:sp>
      <p:sp>
        <p:nvSpPr>
          <p:cNvPr id="18070" name="OTLSHAPE_M_5a8668fe0e5f47688340e8a167c5bf9b_Date"/>
          <p:cNvSpPr txBox="1"/>
          <p:nvPr>
            <p:custDataLst>
              <p:tags r:id="rId156"/>
            </p:custDataLst>
          </p:nvPr>
        </p:nvSpPr>
        <p:spPr>
          <a:xfrm>
            <a:off x="5943819" y="4123127"/>
            <a:ext cx="254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10">
                <a:solidFill>
                  <a:schemeClr val="accent2"/>
                </a:solidFill>
                <a:latin typeface="Calibri" panose="020F0502020204030204" pitchFamily="34" charset="0"/>
              </a:rPr>
              <a:t>Jul 1</a:t>
            </a:r>
          </a:p>
        </p:txBody>
      </p:sp>
      <p:sp>
        <p:nvSpPr>
          <p:cNvPr id="18072" name="OTLSHAPE_M_02cd8f50d0d542e787298345f32b763c_Title"/>
          <p:cNvSpPr txBox="1"/>
          <p:nvPr>
            <p:custDataLst>
              <p:tags r:id="rId157"/>
            </p:custDataLst>
          </p:nvPr>
        </p:nvSpPr>
        <p:spPr>
          <a:xfrm>
            <a:off x="7089132" y="4293646"/>
            <a:ext cx="5080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10">
                <a:solidFill>
                  <a:schemeClr val="dk1"/>
                </a:solidFill>
                <a:latin typeface="Calibri" panose="020F0502020204030204" pitchFamily="34" charset="0"/>
              </a:rPr>
              <a:t>Target 5</a:t>
            </a:r>
          </a:p>
        </p:txBody>
      </p:sp>
      <p:sp>
        <p:nvSpPr>
          <p:cNvPr id="18073" name="OTLSHAPE_M_02cd8f50d0d542e787298345f32b763c_Date"/>
          <p:cNvSpPr txBox="1"/>
          <p:nvPr>
            <p:custDataLst>
              <p:tags r:id="rId158"/>
            </p:custDataLst>
          </p:nvPr>
        </p:nvSpPr>
        <p:spPr>
          <a:xfrm>
            <a:off x="7154558" y="4123127"/>
            <a:ext cx="381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8">
                <a:solidFill>
                  <a:schemeClr val="accent6"/>
                </a:solidFill>
                <a:latin typeface="Calibri" panose="020F0502020204030204" pitchFamily="34" charset="0"/>
              </a:rPr>
              <a:t>Oct 15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435721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iJSb2FkbWFwIiwiVmVyc2lvbiI6eyIkaWQiOiIyIiwiVmVyc2lvbiI6IjMuMy4yIiwiT3JpZ2luYWxBc3NlbWJseVZlcnNpb24iOiIxLjAwLjAwLjAwIiwiRWRpdGlvbiI6IlBybyIsIklzUGx1c0VkaXRpb24iOnRydWUsIklzUHJvRWRpdGlvbiI6dHJ1ZX0sIkVmZmVjdCI6MSwiU3R5bGUiOnsiJGlkIjoiMyIsIlRpbWViYW5kU3R5bGUiOnsiJGlkIjoiNCIsIlNjYWxlTWFya2luZyI6MCwiU2hhcGUiOjEzLCJTaGFwZVN0eWxlIjp7IiRpZCI6IjUiLCJNYXJnaW4iOnsiJGlkIjoiNiIsIlRvcCI6MCwiTGVmdCI6MTAsIlJpZ2h0IjoxMCwiQm90dG9tIjowfSwiUGFkZGluZyI6eyIkaWQiOiI3IiwiVG9wIjozLCJMZWZ0IjoxMywiUmlnaHQiOjEzLCJCb3R0b20iOjN9LCJCYWNrZ3JvdW5kIjp7IiRpZCI6IjgiLCJDb2xvciI6eyIkaWQiOiI5IiwiQSI6MjU1LCJSIjo2MSwiRyI6NjEsIkIiOjYxfX0sIklzVmlzaWJsZSI6dHJ1ZSwiV2lkdGgiOjg1OC4wLCJIZWlnaHQiOjMwLjAsIkJvcmRlclN0eWxlIjp7IiRpZCI6IjEwIiwiTGluZUNvbG9yIjp7IiRpZCI6IjExIiwiJHR5cGUiOiJOTFJFLkNvbW1vbi5Eb20uU29saWRDb2xvckJydXNoLCBOTFJFLkNvbW1vbiIsIkNvbG9yIjp7IiRpZCI6IjEyIiwiQSI6MjU1LCJSIjoyNTUsIkciOjAsIkIiOjB9fSwiTGluZVdlaWdodCI6MC4wLCJMaW5lVHlwZSI6MCwiUGFyZW50U3R5bGUiOm51bGx9LCJQYXJlbnRTdHlsZSI6bnVsbH0sIlJpZ2h0RW5kQ2Fwc1N0eWxlIjp7IiRpZCI6IjEzIiwiRm9udFNldHRpbmdzIjp7IiRpZCI6IjE0IiwiRm9udFNpemUiOjEzLCJGb250TmFtZSI6IkNhbGlicmkiLCJJc0JvbGQiOnRydWUsIklzSXRhbGljIjpmYWxzZSwiSXNVbmRlcmxpbmVkIjpmYWxzZSwiUGFyZW50U3R5bGUiOm51bGx9LCJBdXRvU2l6ZSI6MCwiRm9yZWdyb3VuZCI6eyIkaWQiOiIxNSIsIkNvbG9yIjp7IiRpZCI6IjE2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xNyIsIlRvcCI6MCwiTGVmdCI6MCwiUmlnaHQiOjIwLCJCb3R0b20iOjB9LCJQYWRkaW5nIjp7IiRpZCI6IjE4IiwiVG9wIjowLCJMZWZ0IjowLCJSaWdodCI6MCwiQm90dG9tIjowfSwiQmFja2dyb3VuZCI6eyIkaWQiOiIxOSIsIkNvbG9yIjp7IiRpZCI6IjIwIiwiQSI6ODksIlIiOjAsIkciOjAsIkIiOjB9fSwiSXNWaXNpYmxlIjpmYWxzZSwiV2lkdGgiOjAuMCwiSGVpZ2h0IjowLjAsIkJvcmRlclN0eWxlIjpudWxsLCJQYXJlbnRTdHlsZSI6bnVsbH0sIkxlZnRFbmRDYXBzU3R5bGUiOnsiJGlkIjoiMjEiLCJGb250U2V0dGluZ3MiOnsiJGlkIjoiMjIiLCJGb250U2l6ZSI6MTMsIkZvbnROYW1lIjoiQ2FsaWJyaSIsIklzQm9sZCI6dHJ1ZSwiSXNJdGFsaWMiOmZhbHNlLCJJc1VuZGVybGluZWQiOmZhbHNlLCJQYXJlbnRTdHlsZSI6bnVsbH0sIkF1dG9TaXplIjowLCJGb3JlZ3JvdW5kIjp7IiRpZCI6IjIzIiwiQ29sb3IiOnsiJGlkIjoiMjQ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I1IiwiVG9wIjowLCJMZWZ0IjoyMCwiUmlnaHQiOjAsIkJvdHRvbSI6MH0sIlBhZGRpbmciOnsiJGlkIjoiMjYiLCJUb3AiOjAsIkxlZnQiOjAsIlJpZ2h0IjowLCJCb3R0b20iOjB9LCJCYWNrZ3JvdW5kIjp7IiRpZCI6IjI3IiwiQ29sb3IiOnsiJHJlZiI6IjIwIn19LCJJc1Zpc2libGUiOmZhbHNlLCJXaWR0aCI6MC4wLCJIZWlnaHQiOjAuMCwiQm9yZGVyU3R5bGUiOm51bGwsIlBhcmVudFN0eWxlIjpudWxsfSwiVG9kYXlUZXh0U3R5bGUiOnsiJGlkIjoiMjgiLCJGb250U2V0dGluZ3MiOnsiJGlkIjoiMjkiLCJGb250U2l6ZSI6MTIsIkZvbnROYW1lIjoiQ2FsaWJyaSIsIklzQm9sZCI6ZmFsc2UsIklzSXRhbGljIjpmYWxzZSwiSXNVbmRlcmxpbmVkIjpmYWxzZSwiUGFyZW50U3R5bGUiOm51bGx9LCJBdXRvU2l6ZSI6MCwiRm9yZWdyb3VuZCI6eyIkaWQiOiIzMCIsIkNvbG9yIjp7IiRpZCI6IjMx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MyIiwiVG9wIjowLCJMZWZ0IjowLCJSaWdodCI6MCwiQm90dG9tIjowfSwiUGFkZGluZyI6eyIkaWQiOiIzMyIsIlRvcCI6MCwiTGVmdCI6MCwiUmlnaHQiOjAsIkJvdHRvbSI6MH0sIkJhY2tncm91bmQiOnsiJGlkIjoiMzQiLCJDb2xvciI6eyIkcmVmIjoiMjAifX0sIklzVmlzaWJsZSI6ZmFsc2UsIldpZHRoIjowLjAsIkhlaWdodCI6MC4wLCJCb3JkZXJTdHlsZSI6bnVsbCwiUGFyZW50U3R5bGUiOm51bGx9LCJUb2RheU1hcmtlclN0eWxlIjp7IiRpZCI6IjM1IiwiTWFyZ2luIjp7IiRpZCI6IjM2IiwiVG9wIjowLCJMZWZ0IjowLCJSaWdodCI6MCwiQm90dG9tIjowfSwiUGFkZGluZyI6eyIkaWQiOiIzNyIsIlRvcCI6MCwiTGVmdCI6MCwiUmlnaHQiOjAsIkJvdHRvbSI6MH0sIkJhY2tncm91bmQiOnsiJGlkIjoiMzgiLCJDb2xvciI6eyIkaWQiOiIzOSIsIkEiOjI1NSwiUiI6MjU1LCJHIjowLCJCIjowfX0sIklzVmlzaWJsZSI6dHJ1ZSwiV2lkdGgiOjAuMCwiSGVpZ2h0IjowLjAsIkJvcmRlclN0eWxlIjpudWxsLCJQYXJlbnRTdHlsZSI6bnVsbH0sIlNjYWxlU3R5bGUiOnsiJGlkIjoiNDAiLCJTaG93U2VnbWVudFNlcGFyYXRvcnMiOnRydWUsIlNlZ21lbnRTZXBhcmF0b3JPcGFjaXR5IjozMCwiRm9udFNldHRpbmdzIjp7IiRpZCI6IjQxIiwiRm9udFNpemUiOjEyLCJGb250TmFtZSI6IkNhbGlicmkiLCJJc0JvbGQiOmZhbHNlLCJJc0l0YWxpYyI6ZmFsc2UsIklzVW5kZXJsaW5lZCI6ZmFsc2UsIlBhcmVudFN0eWxlIjpudWxsfSwiQXV0b1NpemUiOjAsIkZvcmVncm91bmQiOnsiJGlkIjoiNDIiLCJDb2xvciI6eyIkaWQiOiI0My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0NCIsIlRvcCI6MCwiTGVmdCI6NSwiUmlnaHQiOjAsIkJvdHRvbSI6MH0sIlBhZGRpbmciOnsiJGlkIjoiNDUiLCJUb3AiOjAsIkxlZnQiOjAsIlJpZ2h0IjowLCJCb3R0b20iOjB9LCJCYWNrZ3JvdW5kIjp7IiRpZCI6IjQ2IiwiQ29sb3IiOnsiJHJlZiI6IjIwIn19LCJJc1Zpc2libGUiOnRydWUsIldpZHRoIjowLjAsIkhlaWdodCI6MC4wLCJCb3JkZXJTdHlsZSI6bnVsbCwiUGFyZW50U3R5bGUiOm51bGx9LCJFbGFwc2VkVGltZUJhY2tncm91bmQiOnsiJGlkIjoiNDciLCJDb2xvciI6eyIkaWQiOiI0OCIsIkEiOjI1NSwiUiI6MjM4LCJHIjoyMzYsIkIiOjIyNX19LCJBcHBlbmRZZWFyT25ZZWFyQ2hhbmdlIjp0cnVlLCJFbGFwc2VkVGltZUZvcm1hdCI6MCwiVG9kYXlNYXJrZXJQb3NpdGlvbiI6MCwiUXVpY2tQb3NpdGlvbiI6MSwiQWJzb2x1dGVQb3NpdGlvbiI6MjQwLjAsIk1hcmdpbiI6eyIkaWQiOiI0OSIsIlRvcCI6MCwiTGVmdCI6MTAsIlJpZ2h0IjoxMCwiQm90dG9tIjowfSwiUGFkZGluZyI6eyIkaWQiOiI1MCIsIlRvcCI6MCwiTGVmdCI6MCwiUmlnaHQiOjAsIkJvdHRvbSI6MH0sIkJhY2tncm91bmQiOnsiJGlkIjoiNTEiLCJDb2xvciI6eyIkaWQiOiI1MiIsIkEiOjI1NSwiUiI6NjEsIkciOjYxLCJCIjo2MX19LCJJc1Zpc2libGUiOnRydWUsIldpZHRoIjowLjAsIkhlaWdodCI6MC4wLCJCb3JkZXJTdHlsZSI6bnVsbCwiUGFyZW50U3R5bGUiOm51bGx9LCJEZWZhdWx0TWlsZXN0b25lU3R5bGUiOnsiJGlkIjoiNTMiLCJTaGFwZSI6MCwiQ29ubmVjdG9yTWFyZ2luIjp7IiRpZCI6IjU0IiwiVG9wIjowLCJMZWZ0IjoyLCJSaWdodCI6MiwiQm90dG9tIjowfSwiQ29ubmVjdG9yU3R5bGUiOnsiJGlkIjoiNTUiLCJMaW5lQ29sb3IiOnsiJGlkIjoiNTYiLCIkdHlwZSI6Ik5MUkUuQ29tbW9uLkRvbS5Tb2xpZENvbG9yQnJ1c2gsIE5MUkUuQ29tbW9uIiwiQ29sb3IiOnsiJGlkIjoiNTciLCJBIjoyNTUsIlIiOjc5LCJHIjoxMjksIkIiOjE4OX19LCJMaW5lV2VpZ2h0IjoxLjAsIkxpbmVUeXBlIjowLCJQYXJlbnRTdHlsZSI6bnVsbH0sIklzQmVsb3dUaW1lYmFuZCI6ZmFsc2UsIlBvc2l0aW9uT25UYXNrIjowLCJIaWRlRGF0ZSI6ZmFsc2UsIlNoYXBlU2l6ZSI6MSwiU3BhY2luZyI6Mi4wLCJQYWRkaW5nIjp7IiRpZCI6IjU4IiwiVG9wIjo3LCJMZWZ0IjozLCJSaWdodCI6MCwiQm90dG9tIjoyfSwiU2hhcGVTdHlsZSI6eyIkaWQiOiI1OSIsIk1hcmdpbiI6eyIkaWQiOiI2MCIsIlRvcCI6MCwiTGVmdCI6MCwiUmlnaHQiOjAsIkJvdHRvbSI6MH0sIlBhZGRpbmciOnsiJGlkIjoiNjEiLCJUb3AiOjAsIkxlZnQiOjAsIlJpZ2h0IjowLCJCb3R0b20iOjB9LCJCYWNrZ3JvdW5kIjp7IiRpZCI6IjYyIiwiQ29sb3IiOnsiJGlkIjoiNjMiLCJBIjoyNTUsIlIiOjAsIkciOjExNCwiQiI6MTg4fX0sIklzVmlzaWJsZSI6dHJ1ZSwiV2lkdGgiOjE4LjAsIkhlaWdodCI6MjAuMCwiQm9yZGVyU3R5bGUiOnsiJGlkIjoiNjQiLCJMaW5lQ29sb3IiOnsiJGlkIjoiNjUiLCIkdHlwZSI6Ik5MUkUuQ29tbW9uLkRvbS5Tb2xpZENvbG9yQnJ1c2gsIE5MUkUuQ29tbW9uIiwiQ29sb3IiOnsiJGlkIjoiNjYiLCJBIjoyNTUsIlIiOjI1NSwiRyI6MCwiQiI6MH19LCJMaW5lV2VpZ2h0IjowLjAsIkxpbmVUeXBlIjowLCJQYXJlbnRTdHlsZSI6bnVsbH0sIlBhcmVudFN0eWxlIjpudWxsfSwiVGl0bGVTdHlsZSI6eyIkaWQiOiI2NyIsIkZvbnRTZXR0aW5ncyI6eyIkaWQiOiI2OCIsIkZvbnRTaXplIjoxMSwiRm9udE5hbWUiOiJDYWxpYnJpIiwiSXNCb2xkIjpmYWxzZSwiSXNJdGFsaWMiOmZhbHNlLCJJc1VuZGVybGluZWQiOmZhbHNlLCJQYXJlbnRTdHlsZSI6bnVsbH0sIkF1dG9TaXplIjowLCJGb3JlZ3JvdW5kIjp7IiRpZCI6IjY5IiwiQ29sb3IiOnsiJGlkIjoiNzA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cxIiwiVG9wIjowLCJMZWZ0IjowLCJSaWdodCI6MCwiQm90dG9tIjowfSwiUGFkZGluZyI6eyIkaWQiOiI3MiIsIlRvcCI6MCwiTGVmdCI6MCwiUmlnaHQiOjAsIkJvdHRvbSI6MH0sIkJhY2tncm91bmQiOnsiJGlkIjoiNzMiLCJDb2xvciI6eyIkcmVmIjoiMjAifX0sIklzVmlzaWJsZSI6dHJ1ZSwiV2lkdGgiOjAuMCwiSGVpZ2h0IjowLjAsIkJvcmRlclN0eWxlIjpudWxsLCJQYXJlbnRTdHlsZSI6bnVsbH0sIkRhdGVTdHlsZSI6eyIkaWQiOiI3NCIsIkZvbnRTZXR0aW5ncyI6eyIkaWQiOiI3NSIsIkZvbnRTaXplIjoxMSwiRm9udE5hbWUiOiJDYWxpYnJpIiwiSXNCb2xkIjpmYWxzZSwiSXNJdGFsaWMiOmZhbHNlLCJJc1VuZGVybGluZWQiOmZhbHNlLCJQYXJlbnRTdHlsZSI6bnVsbH0sIkF1dG9TaXplIjowLCJGb3JlZ3JvdW5kIjp7IiRpZCI6Ijc2IiwiQ29sb3IiOnsiJGlkIjoiNzciLCJBIjoyNTUsIlIiOjExNSwiRyI6MTE1LCJCIjoxMTV9fSwiTWF4V2lkdGgiOjIwMC4wLCJNYXhIZWlnaHQiOiJJbmZpbml0eSIsIlNtYXJ0Rm9yZWdyb3VuZElzQWN0aXZlIjpmYWxzZSwiSG9yaXpvbnRhbEFsaWdubWVudCI6MCwiVmVydGljYWxBbGlnbm1lbnQiOjAsIlNtYXJ0Rm9yZWdyb3VuZCI6bnVsbCwiQmFja2dyb3VuZEZpbGxUeXBlIjowLCJNYXJnaW4iOnsiJGlkIjoiNzgiLCJUb3AiOjAsIkxlZnQiOjAsIlJpZ2h0IjowLCJCb3R0b20iOjB9LCJQYWRkaW5nIjp7IiRpZCI6Ijc5IiwiVG9wIjowLCJMZWZ0IjowLCJSaWdodCI6MCwiQm90dG9tIjowfSwiQmFja2dyb3VuZCI6eyIkaWQiOiI4MCIsIkNvbG9yIjp7IiRyZWYiOiIyMCJ9fSwiSXNWaXNpYmxlIjp0cnVlLCJXaWR0aCI6MC4wLCJIZWlnaHQiOjAuMCwiQm9yZGVyU3R5bGUiOm51bGwsIlBhcmVudFN0eWxlIjpudWxsfSwiRGF0ZUZvcm1hdCI6eyIkaWQiOiI4M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gyIiwiRGF0ZVBhcnRJc1Zpc2libGUiOmZhbHNlLCJUaW1lUGFydElzVmlzaWJsZSI6ZmFsc2V9fSwiV2Vla051bWJlcmluZyI6eyIkaWQiOiI4MyIsIkZvcm1hdCI6MCwiSXNWaXNpYmxlIjpmYWxzZSwiTGFzdEtub3duVmlzaWJpbGl0eVN0YXRlIjpmYWxzZX0sIklzVmlzaWJsZSI6dHJ1ZSwiUGFyZW50U3R5bGUiOm51bGx9LCJEZWZhdWx0VGFza1N0eWxlIjp7IiRpZCI6Ijg0IiwiU2hhcGUiOjIsIlNoYXBlVGhpY2tuZXNzIjoxLCJEdXJhdGlvbkZvcm1hdCI6NSwiSW5jbHVkZU5vbldvcmtpbmdEYXlzSW5EdXJhdGlvbiI6ZmFsc2UsIlBlcmNlbnRhZ2VDb21wbGV0ZVN0eWxlIjp7IiRpZCI6Ijg1IiwiRm9udFNldHRpbmdzIjp7IiRpZCI6Ijg2IiwiRm9udFNpemUiOjEwLCJGb250TmFtZSI6IkNhbGlicmkiLCJJc0JvbGQiOmZhbHNlLCJJc0l0YWxpYyI6ZmFsc2UsIklzVW5kZXJsaW5lZCI6ZmFsc2UsIlBhcmVudFN0eWxlIjpudWxsfSwiQXV0b1NpemUiOjAsIkZvcmVncm91bmQiOnsiJGlkIjoiODciLCJDb2xvciI6eyIkaWQiOiI4OC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ODkiLCJUb3AiOjAsIkxlZnQiOjAsIlJpZ2h0IjowLCJCb3R0b20iOjB9LCJQYWRkaW5nIjp7IiRpZCI6IjkwIiwiVG9wIjowLCJMZWZ0IjowLCJSaWdodCI6MCwiQm90dG9tIjowfSwiQmFja2dyb3VuZCI6eyIkaWQiOiI5MSIsIkNvbG9yIjp7IiRyZWYiOiIyMCJ9fSwiSXNWaXNpYmxlIjp0cnVlLCJXaWR0aCI6MC4wLCJIZWlnaHQiOjAuMCwiQm9yZGVyU3R5bGUiOm51bGwsIlBhcmVudFN0eWxlIjpudWxsfSwiRHVyYXRpb25TdHlsZSI6eyIkaWQiOiI5MiIsIkZvbnRTZXR0aW5ncyI6eyIkaWQiOiI5MyIsIkZvbnRTaXplIjoxMCwiRm9udE5hbWUiOiJDYWxpYnJpIiwiSXNCb2xkIjpmYWxzZSwiSXNJdGFsaWMiOmZhbHNlLCJJc1VuZGVybGluZWQiOmZhbHNlLCJQYXJlbnRTdHlsZSI6bnVsbH0sIkF1dG9TaXplIjowLCJGb3JlZ3JvdW5kIjp7IiRpZCI6Ijk0IiwiQ29sb3IiOnsiJGlkIjoiOTU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5NiIsIlRvcCI6MCwiTGVmdCI6MCwiUmlnaHQiOjAsIkJvdHRvbSI6MH0sIlBhZGRpbmciOnsiJGlkIjoiOTciLCJUb3AiOjAsIkxlZnQiOjAsIlJpZ2h0IjowLCJCb3R0b20iOjB9LCJCYWNrZ3JvdW5kIjp7IiRpZCI6Ijk4IiwiQ29sb3IiOnsiJHJlZiI6IjIwIn19LCJJc1Zpc2libGUiOnRydWUsIldpZHRoIjowLjAsIkhlaWdodCI6MC4wLCJCb3JkZXJTdHlsZSI6bnVsbCwiUGFyZW50U3R5bGUiOm51bGx9LCJIb3Jpem9udGFsQ29ubmVjdG9yU3R5bGUiOnsiJGlkIjoiOTkiLCJMaW5lQ29sb3IiOnsiJGlkIjoiMTAwIiwiJHR5cGUiOiJOTFJFLkNvbW1vbi5Eb20uU29saWRDb2xvckJydXNoLCBOTFJFLkNvbW1vbiIsIkNvbG9yIjp7IiRpZCI6IjEwMSIsIkEiOjI1NSwiUiI6MjA0LCJHIjoyMDQsIkIiOjIwNH19LCJMaW5lV2VpZ2h0IjowLjAsIkxpbmVUeXBlIjowLCJQYXJlbnRTdHlsZSI6bnVsbH0sIlZlcnRpY2FsQ29ubmVjdG9yU3R5bGUiOnsiJGlkIjoiMTAyIiwiTGluZUNvbG9yIjp7IiRpZCI6IjEwMyIsIiR0eXBlIjoiTkxSRS5Db21tb24uRG9tLlNvbGlkQ29sb3JCcnVzaCwgTkxSRS5Db21tb24iLCJDb2xvciI6eyIkaWQiOiIxMDQiLCJBIjoyNTUsIlIiOjIwNCwiRyI6MjA0LCJCIjoyMDR9fSwiTGluZVdlaWdodCI6MS4wLCJMaW5lVHlwZSI6MCwiUGFyZW50U3R5bGUiOm51bGx9LCJNYXJnaW4iOm51bGwsIlN0YXJ0RGF0ZVBvc2l0aW9uIjo2LCJFbmREYXRlUG9zaXRpb24iOjYsIkRhdGVJc1Zpc2libGUiOmZhbHNlLCJUaXRsZVBvc2l0aW9uIjo0LCJEdXJhdGlvblBvc2l0aW9uIjoyLCJQZXJjZW50YWdlQ29tcGxldGVkUG9zaXRpb24iOjYsIlNwYWNpbmciOjEwLCJJc0JlbG93VGltZWJhbmQiOmZhbHNlLCJQZXJjZW50YWdlQ29tcGxldGVTaGFwZU9wYWNpdHkiOjM1LCJTaGFwZVN0eWxlIjp7IiRpZCI6IjEwNSIsIk1hcmdpbiI6eyIkaWQiOiIxMDYiLCJUb3AiOjAsIkxlZnQiOjQsIlJpZ2h0Ijo0LCJCb3R0b20iOjB9LCJQYWRkaW5nIjp7IiRpZCI6IjEwNyIsIlRvcCI6MCwiTGVmdCI6MCwiUmlnaHQiOjAsIkJvdHRvbSI6MH0sIkJhY2tncm91bmQiOnsiJGlkIjoiMTA4IiwiQ29sb3IiOnsiJGlkIjoiMTA5IiwiQSI6MjU1LCJSIjowLCJHIjoxMTQsIkIiOjE4OH19LCJJc1Zpc2libGUiOnRydWUsIldpZHRoIjowLjAsIkhlaWdodCI6MTYuMCwiQm9yZGVyU3R5bGUiOnsiJGlkIjoiMTEwIiwiTGluZUNvbG9yIjp7IiRpZCI6IjExMSIsIiR0eXBlIjoiTkxSRS5Db21tb24uRG9tLlNvbGlkQ29sb3JCcnVzaCwgTkxSRS5Db21tb24iLCJDb2xvciI6eyIkaWQiOiIxMTIiLCJBIjoyNTUsIlIiOjI1NSwiRyI6MCwiQiI6MH19LCJMaW5lV2VpZ2h0IjowLjAsIkxpbmVUeXBlIjowLCJQYXJlbnRTdHlsZSI6bnVsbH0sIlBhcmVudFN0eWxlIjpudWxsfSwiVGl0bGVTdHlsZSI6eyIkaWQiOiIxMTMiLCJGb250U2V0dGluZ3MiOnsiJGlkIjoiMTE0IiwiRm9udFNpemUiOjExLCJGb250TmFtZSI6IkNhbGlicmkiLCJJc0JvbGQiOmZhbHNlLCJJc0l0YWxpYyI6ZmFsc2UsIklzVW5kZXJsaW5lZCI6ZmFsc2UsIlBhcmVudFN0eWxlIjpudWxsfSwiQXV0b1NpemUiOjAsIkZvcmVncm91bmQiOnsiJGlkIjoiMTE1IiwiQ29sb3IiOnsiJGlkIjoiMTE2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MTciLCJUb3AiOjAsIkxlZnQiOjAsIlJpZ2h0IjowLCJCb3R0b20iOjB9LCJQYWRkaW5nIjp7IiRpZCI6IjExOCIsIlRvcCI6MCwiTGVmdCI6MCwiUmlnaHQiOjAsIkJvdHRvbSI6MH0sIkJhY2tncm91bmQiOnsiJGlkIjoiMTE5IiwiQ29sb3IiOnsiJHJlZiI6IjIwIn19LCJJc1Zpc2libGUiOnRydWUsIldpZHRoIjowLjAsIkhlaWdodCI6MC4wLCJCb3JkZXJTdHlsZSI6bnVsbCwiUGFyZW50U3R5bGUiOm51bGx9LCJEYXRlU3R5bGUiOnsiJGlkIjoiMTIwIiwiRm9udFNldHRpbmdzIjp7IiRpZCI6IjEyMSIsIkZvbnRTaXplIjoxMiwiRm9udE5hbWUiOiJDYWxpYnJpIiwiSXNCb2xkIjpmYWxzZSwiSXNJdGFsaWMiOmZhbHNlLCJJc1VuZGVybGluZWQiOmZhbHNlLCJQYXJlbnRTdHlsZSI6bnVsbH0sIkF1dG9TaXplIjowLCJGb3JlZ3JvdW5kIjp7IiRpZCI6IjEyMiIsIkNvbG9yIjp7IiRpZCI6IjEyMyIsIkEiOjI1NSwiUiI6MjU1LCJHIjoyNTUsIkIiOjI1NX19LCJNYXhXaWR0aCI6MjAwLjAsIk1heEhlaWdodCI6IkluZmluaXR5IiwiU21hcnRGb3JlZ3JvdW5kSXNBY3RpdmUiOmZhbHNlLCJIb3Jpem9udGFsQWxpZ25tZW50IjowLCJWZXJ0aWNhbEFsaWdubWVudCI6MCwiU21hcnRGb3JlZ3JvdW5kIjpudWxsLCJCYWNrZ3JvdW5kRmlsbFR5cGUiOjAsIk1hcmdpbiI6eyIkaWQiOiIxMjQiLCJUb3AiOjAsIkxlZnQiOjAsIlJpZ2h0IjowLCJCb3R0b20iOjB9LCJQYWRkaW5nIjp7IiRpZCI6IjEyNSIsIlRvcCI6MCwiTGVmdCI6MCwiUmlnaHQiOjAsIkJvdHRvbSI6MH0sIkJhY2tncm91bmQiOnsiJGlkIjoiMTI2IiwiQ29sb3IiOnsiJHJlZiI6IjIwIn19LCJJc1Zpc2libGUiOmZhbHNlLCJXaWR0aCI6MC4wLCJIZWlnaHQiOjAuMCwiQm9yZGVyU3R5bGUiOm51bGwsIlBhcmVudFN0eWxlIjpudWxsfSwiRGF0ZUZvcm1hdCI6eyIkaWQiOiIxMjc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xMjgiLCJEYXRlUGFydElzVmlzaWJsZSI6ZmFsc2UsIlRpbWVQYXJ0SXNWaXNpYmxlIjpmYWxzZX19LCJXZWVrTnVtYmVyaW5nIjp7IiRpZCI6IjEyOSIsIkZvcm1hdCI6MCwiSXNWaXNpYmxlIjpmYWxzZSwiTGFzdEtub3duVmlzaWJpbGl0eVN0YXRlIjpmYWxzZX0sIklzVmlzaWJsZSI6dHJ1ZSwiUGFyZW50U3R5bGUiOm51bGwsIl9leHBsaWNpdGx5U2V0Ijp7IiRpZCI6IjEzMC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HcmlkbGluZVBhbmVsU3R5bGUiOnsiJGlkIjoiMTMxIiwiR3JpZGxpbmVTdHlsZSI6eyIkaWQiOiIxMzIiLCJMaW5lQ29sb3IiOnsiJGlkIjoiMTMzIiwiJHR5cGUiOiJOTFJFLkNvbW1vbi5Eb20uU29saWRDb2xvckJydXNoLCBOTFJFLkNvbW1vbiIsIkNvbG9yIjp7IiRpZCI6IjEzNCIsIkEiOjM4LCJSIjo5MSwiRyI6MTU1LCJCIjoyMTN9fSwiTGluZVdlaWdodCI6MS4wLCJMaW5lVHlwZSI6MCwiUGFyZW50U3R5bGUiOm51bGx9LCJNYXJnaW4iOnsiJGlkIjoiMTM1IiwiVG9wIjowLCJMZWZ0IjowLCJSaWdodCI6MCwiQm90dG9tIjowfSwiUGFkZGluZyI6eyIkaWQiOiIxMzYiLCJUb3AiOjAsIkxlZnQiOjAsIlJpZ2h0IjowLCJCb3R0b20iOjB9LCJCYWNrZ3JvdW5kIjpudWxsLCJJc1Zpc2libGUiOnRydWUsIldpZHRoIjowLjAsIkhlaWdodCI6MC4wLCJCb3JkZXJTdHlsZSI6bnVsbCwiUGFyZW50U3R5bGUiOm51bGx9LCJTaG93RWxhcHNlZFRpbWVHcmFkaWVudFN0eWxlIjpmYWxzZSwiRGVmYXVsdFN3aW1sYW5lU3R5bGUiOnsiJGlkIjoiMTM3IiwiSGVhZGVyU3R5bGUiOnsiJGlkIjoiMTM4IiwiVGV4dFN0eWxlIjp7IiRpZCI6IjEzOSIsIkZvbnRTZXR0aW5ncyI6eyIkaWQiOiIxNDAiLCJGb250U2l6ZSI6MTIsIkZvbnROYW1lIjoiQ2FsaWJyaSIsIklzQm9sZCI6ZmFsc2UsIklzSXRhbGljIjpmYWxzZSwiSXNVbmRlcmxpbmVkIjpmYWxzZSwiUGFyZW50U3R5bGUiOm51bGx9LCJBdXRvU2l6ZSI6MCwiRm9yZWdyb3VuZCI6eyIkaWQiOiIxNDEiLCJDb2xvciI6eyIkaWQiOiIxNDIiLCJBIjoyNTUsIlIiOjMyLCJHIjo1NiwiQiI6MTAwfX0sIk1heFdpZHRoIjoiSW5maW5pdHkiLCJNYXhIZWlnaHQiOiJJbmZpbml0eSIsIlNtYXJ0Rm9yZWdyb3VuZElzQWN0aXZlIjpmYWxzZSwiSG9yaXpvbnRhbEFsaWdubWVudCI6MCwiVmVydGljYWxBbGlnbm1lbnQiOjAsIlNtYXJ0Rm9yZWdyb3VuZCI6bnVsbCwiQmFja2dyb3VuZEZpbGxUeXBlIjowLCJNYXJnaW4iOnsiJGlkIjoiMTQzIiwiVG9wIjowLCJMZWZ0IjowLCJSaWdodCI6MCwiQm90dG9tIjowfSwiUGFkZGluZyI6eyIkaWQiOiIxNDQiLCJUb3AiOjAsIkxlZnQiOjAsIlJpZ2h0IjowLCJCb3R0b20iOjB9LCJCYWNrZ3JvdW5kIjpudWxsLCJJc1Zpc2libGUiOnRydWUsIldpZHRoIjowLjAsIkhlaWdodCI6MC4wLCJCb3JkZXJTdHlsZSI6bnVsbCwiUGFyZW50U3R5bGUiOm51bGx9LCJSZWN0YW5nbGVTdHlsZSI6eyIkaWQiOiIxNDUiLCJNYXJnaW4iOnsiJGlkIjoiMTQ2IiwiVG9wIjowLCJMZWZ0IjowLCJSaWdodCI6MCwiQm90dG9tIjowfSwiUGFkZGluZyI6eyIkaWQiOiIxNDciLCJUb3AiOjAsIkxlZnQiOjAsIlJpZ2h0IjowLCJCb3R0b20iOjB9LCJCYWNrZ3JvdW5kIjp7IiRpZCI6IjE0OCIsIkNvbG9yIjp7IiRpZCI6IjE0OSIsIkEiOjEyNywiUiI6OTEsIkciOjE1NSwiQiI6MjEzfX0sIklzVmlzaWJsZSI6dHJ1ZSwiV2lkdGgiOjAuMCwiSGVpZ2h0IjowLjAsIkJvcmRlclN0eWxlIjp7IiRpZCI6IjE1MCIsIkxpbmVDb2xvciI6eyIkaWQiOiIxNTEiLCIkdHlwZSI6Ik5MUkUuQ29tbW9uLkRvbS5Tb2xpZENvbG9yQnJ1c2gsIE5MUkUuQ29tbW9uIiwiQ29sb3IiOnsiJGlkIjoiMTUyIiwiQSI6MjU1LCJSIjoyNTUsIkciOjAsIkIiOjB9fSwiTGluZVdlaWdodCI6MC4wLCJMaW5lVHlwZSI6MCwiUGFyZW50U3R5bGUiOm51bGx9LCJQYXJlbnRTdHlsZSI6bnVsbH0sIk1hcmdpbiI6eyIkaWQiOiIxNTMiLCJUb3AiOjAsIkxlZnQiOjAsIlJpZ2h0IjowLCJCb3R0b20iOjB9LCJQYWRkaW5nIjp7IiRpZCI6IjE1NCIsIlRvcCI6MCwiTGVmdCI6MCwiUmlnaHQiOjAsIkJvdHRvbSI6MH0sIkJhY2tncm91bmQiOm51bGwsIklzVmlzaWJsZSI6dHJ1ZSwiV2lkdGgiOjAuMCwiSGVpZ2h0IjowLjAsIkJvcmRlclN0eWxlIjpudWxsLCJQYXJlbnRTdHlsZSI6bnVsbH0sIkJhY2tncm91bmRTdHlsZSI6eyIkaWQiOiIxNTUiLCJNYXJnaW4iOnsiJGlkIjoiMTU2IiwiVG9wIjowLCJMZWZ0IjowLCJSaWdodCI6MCwiQm90dG9tIjowfSwiUGFkZGluZyI6eyIkaWQiOiIxNTciLCJUb3AiOjAsIkxlZnQiOjAsIlJpZ2h0IjowLCJCb3R0b20iOjB9LCJCYWNrZ3JvdW5kIjp7IiRpZCI6IjE1OCIsIkNvbG9yIjp7IiRpZCI6IjE1OSIsIkEiOjM4LCJSIjo5MSwiRyI6MTU1LCJCIjoyMTN9fSwiSXNWaXNpYmxlIjp0cnVlLCJXaWR0aCI6MC4wLCJIZWlnaHQiOjAuMCwiQm9yZGVyU3R5bGUiOnsiJGlkIjoiMTYwIiwiTGluZUNvbG9yIjp7IiRpZCI6IjE2MSIsIiR0eXBlIjoiTkxSRS5Db21tb24uRG9tLlNvbGlkQ29sb3JCcnVzaCwgTkxSRS5Db21tb24iLCJDb2xvciI6eyIkaWQiOiIxNjIiLCJBIjoyNTUsIlIiOjI1NSwiRyI6MCwiQiI6MH19LCJMaW5lV2VpZ2h0IjowLjAsIkxpbmVUeXBlIjowLCJQYXJlbnRTdHlsZSI6bnVsbH0sIlBhcmVudFN0eWxlIjpudWxsfSwiSXNBYm92ZVRpbWViYW5kIjpmYWxzZSwiTWFyZ2luIjp7IiRpZCI6IjE2MyIsIlRvcCI6MCwiTGVmdCI6MCwiUmlnaHQiOjAsIkJvdHRvbSI6MH0sIlBhZGRpbmciOnsiJGlkIjoiMTY0IiwiVG9wIjowLCJMZWZ0IjowLCJSaWdodCI6MCwiQm90dG9tIjowfSwiSXNWaXNpYmxlIjp0cnVlLCJXaWR0aCI6MC4wLCJIZWlnaHQiOjAuMCwiQm9yZGVyU3R5bGUiOm51bGwsIlBhcmVudFN0eWxlIjpudWxsfX0sIlNjYWxlIjp7IiRpZCI6IjE2NSIsIlN0YXJ0RGF0ZSI6IjIwMTctMDUtMDFUMDA6MDA6MDBaIiwiRW5kRGF0ZSI6IjIwMjItMTItMzFUMjM6NTk6MDAiLCJGb3JtYXQiOiJ3IiwiVHlwZSI6MSwiQXV0b0RhdGVSYW5nZSI6dHJ1ZSwiV29ya2luZ0RheXMiOjMxLCJGaXNjYWxZZWFyIjp7IiRpZCI6IjE2NiIsIlN0YXJ0TW9udGgiOjEsIlVzZVN0YXJ0aW5nWWVhckZvck51bWJlcmluZyI6dHJ1ZSwiU2hvd0Zpc2NhbFllYXJMYWJlbCI6dHJ1ZX0sIlRvZGF5TWFya2VyVGV4dCI6IlRvZGF5IiwiQXV0b1NjYWxlVHlwZSI6ZmFsc2V9LCJNaWxlc3RvbmVzIjpbeyIkaWQiOiIxNjciLCJEYXRlIjoiMjAyMS0wNS0zMFQyMzo1OTowMCIsIlN0eWxlIjp7IiRpZCI6IjE2OCIsIlNoYXBlIjo4LCJDb25uZWN0b3JNYXJnaW4iOnsiJHJlZiI6IjU0In0sIkNvbm5lY3RvclN0eWxlIjp7IiRpZCI6IjE2OSIsIkxpbmVDb2xvciI6eyIkaWQiOiIxNzAiLCIkdHlwZSI6Ik5MUkUuQ29tbW9uLkRvbS5Tb2xpZENvbG9yQnJ1c2gsIE5MUkUuQ29tbW9uIiwiQ29sb3IiOnsiJGlkIjoiMTcxIiwiQSI6MjU1LCJSIjoyMzcsIkciOjEyNSwiQiI6NDl9fSwiTGluZVdlaWdodCI6MS4wLCJMaW5lVHlwZSI6MCwiUGFyZW50U3R5bGUiOnsiJHJlZiI6IjU1In19LCJJc0JlbG93VGltZWJhbmQiOnRydWUsIlBvc2l0aW9uT25UYXNrIjowLCJIaWRlRGF0ZSI6ZmFsc2UsIlNoYXBlU2l6ZSI6MCwiU3BhY2luZyI6MC4wLCJQYWRkaW5nIjp7IiRpZCI6IjE3MiIsIlRvcCI6MCwiTGVmdCI6MCwiUmlnaHQiOjAsIkJvdHRvbSI6MH0sIlNoYXBlU3R5bGUiOnsiJGlkIjoiMTczIiwiTWFyZ2luIjp7IiRyZWYiOiI2MCJ9LCJQYWRkaW5nIjp7IiRyZWYiOiI2MSJ9LCJCYWNrZ3JvdW5kIjp7IiRpZCI6IjE3NCIsIkNvbG9yIjp7IiRpZCI6IjE3NSIsIkEiOjI1NSwiUiI6MjM3LCJHIjoxMjUsIkIiOjQ5fX0sIklzVmlzaWJsZSI6dHJ1ZSwiV2lkdGgiOjEyLjAsIkhlaWdodCI6MTQuMCwiQm9yZGVyU3R5bGUiOnsiJGlkIjoiMTc2IiwiTGluZUNvbG9yIjp7IiRyZWYiOiI2NSJ9LCJMaW5lV2VpZ2h0IjowLjAsIkxpbmVUeXBlIjowLCJQYXJlbnRTdHlsZSI6eyIkcmVmIjoiNjQifX0sIlBhcmVudFN0eWxlIjp7IiRyZWYiOiI1OSJ9fSwiVGl0bGVTdHlsZSI6eyIkaWQiOiIxNzciLCJGb250U2V0dGluZ3MiOnsiJGlkIjoiMTc4IiwiRm9udFNpemUiOjEyLCJGb250TmFtZSI6IkNhbGlicmkiLCJJc0JvbGQiOnRydWUsIklzSXRhbGljIjpmYWxzZSwiSXNVbmRlcmxpbmVkIjpmYWxzZSwiUGFyZW50U3R5bGUiOnsiJHJlZiI6IjY4In19LCJBdXRvU2l6ZSI6MCwiRm9yZWdyb3VuZCI6eyIkaWQiOiIxNzkiLCJDb2xvciI6eyIkaWQiOiIxODAiLCJBIjoyNTUsIlIiOjAsIkciOjAsIkIiOjB9fSwiTWF4V2lkdGgiOjQyLjM2NDk1OTcxNjc5Njg3NSwiTWF4SGVpZ2h0IjoiSW5maW5pdHkiLCJTbWFydEZvcmVncm91bmRJc0FjdGl2ZSI6ZmFsc2UsIkhvcml6b250YWxBbGlnbm1lbnQiOjEsIlZlcnRpY2FsQWxpZ25tZW50IjowLCJTbWFydEZvcmVncm91bmQiOm51bGwsIkJhY2tncm91bmRGaWxsVHlwZSI6MCwiTWFyZ2luIjp7IiRyZWYiOiI3MSJ9LCJQYWRkaW5nIjp7IiRyZWYiOiI3MiJ9LCJCYWNrZ3JvdW5kIjp7IiRyZWYiOiI3MyJ9LCJJc1Zpc2libGUiOnRydWUsIldpZHRoIjowLjAsIkhlaWdodCI6MC4wLCJCb3JkZXJTdHlsZSI6eyIkaWQiOiIxODEiLCJMaW5lQ29sb3IiOm51bGwsIkxpbmVXZWlnaHQiOjAuMCwiTGluZVR5cGUiOjAsIlBhcmVudFN0eWxlIjpudWxsfSwiUGFyZW50U3R5bGUiOnsiJHJlZiI6IjY3In19LCJEYXRlU3R5bGUiOnsiJGlkIjoiMTgyIiwiRm9udFNldHRpbmdzIjp7IiRpZCI6IjE4MyIsIkZvbnRTaXplIjoxMSwiRm9udE5hbWUiOiJDYWxpYnJpIiwiSXNCb2xkIjpmYWxzZSwiSXNJdGFsaWMiOmZhbHNlLCJJc1VuZGVybGluZWQiOmZhbHNlLCJQYXJlbnRTdHlsZSI6eyIkcmVmIjoiNzUifX0sIkF1dG9TaXplIjowLCJGb3JlZ3JvdW5kIjp7IiRpZCI6IjE4NCIsIkNvbG9yIjp7IiRpZCI6IjE4N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yZWYiOiI3OCJ9LCJQYWRkaW5nIjp7IiRyZWYiOiI3OSJ9LCJCYWNrZ3JvdW5kIjp7IiRyZWYiOiI4MCJ9LCJJc1Zpc2libGUiOnRydWUsIldpZHRoIjowLjAsIkhlaWdodCI6MC4wLCJCb3JkZXJTdHlsZSI6eyIkaWQiOiIxODYiLCJMaW5lQ29sb3IiOm51bGwsIkxpbmVXZWlnaHQiOjAuMCwiTGluZVR5cGUiOjAsIlBhcmVudFN0eWxlIjpudWxsfSwiUGFyZW50U3R5bGUiOnsiJHJlZiI6Ijc0In19LCJEYXRlRm9ybWF0Ijp7IiRyZWYiOiI4MSJ9LCJXZWVrTnVtYmVyaW5nIjp7IiRpZCI6IjE4NyIsIkZvcm1hdCI6MCwiSXNWaXNpYmxlIjpmYWxzZSwiTGFzdEtub3duVmlzaWJpbGl0eVN0YXRlIjpmYWxzZX0sIklzVmlzaWJsZSI6dHJ1ZSwiUGFyZW50U3R5bGUiOnsiJHJlZiI6IjUzIn19LCJJbmRleCI6MCwiUGVyY2VudGFnZUNvbXBsZXRlIjpudWxsLCJQb3NpdGlvbiI6eyJSYXRpbyI6MC4xMDM2NjQ2MDcyOTUyODM1MywiSXNDdXN0b20iOnRydWV9LCJEYXRlRm9ybWF0Ijp7IiRyZWYiOiI4MSJ9LCJXZWVrTnVtYmVyaW5nIjp7IiRpZCI6IjE4OCIsIkZvcm1hdCI6MCwiSXNWaXNpYmxlIjpmYWxzZSwiTGFzdEtub3duVmlzaWJpbGl0eVN0YXRlIjpmYWxzZX0sIlJlbGF0ZWRUYXNrSWQiOiIwMDAwMDAwMC0wMDAwLTAwMDAtMDAwMC0wMDAwMDAwMDAwMDAiLCJJZCI6ImM2Yzg5MjYyLTBhZmQtNDJhYi1hNDRjLTFiNTFhZTdkM2E1MiIsIkltcG9ydElkIjpudWxsLCJUaXRsZSI6IlRhcmdldCAxIiwiTm90ZSI6bnVsbCwiSHlwZXJsaW5rIjp7IiRpZCI6IjE4OSIsIkFkZHJlc3MiOm51bGwsIlN1YkFkZHJlc3MiOm51bGx9LCJJc0NoYW5nZWQiOmZhbHNlLCJJc05ldyI6dHJ1ZX0seyIkaWQiOiIxOTAiLCJEYXRlIjoiMjAyMS0xMC0wMVQyMzo1OTowMCIsIlN0eWxlIjp7IiRpZCI6IjE5MSIsIlNoYXBlIjo4LCJDb25uZWN0b3JNYXJnaW4iOnsiJHJlZiI6IjU0In0sIkNvbm5lY3RvclN0eWxlIjp7IiRpZCI6IjE5MiIsIkxpbmVDb2xvciI6eyIkaWQiOiIxOTMiLCIkdHlwZSI6Ik5MUkUuQ29tbW9uLkRvbS5Tb2xpZENvbG9yQnJ1c2gsIE5MUkUuQ29tbW9uIiwiQ29sb3IiOnsiJGlkIjoiMTk0IiwiQSI6MjU1LCJSIjo0MCwiRyI6MTA4LCJCIjoxNDh9fSwiTGluZVdlaWdodCI6MS4wLCJMaW5lVHlwZSI6MCwiUGFyZW50U3R5bGUiOnsiJHJlZiI6IjU1In19LCJJc0JlbG93VGltZWJhbmQiOnRydWUsIlBvc2l0aW9uT25UYXNrIjowLCJIaWRlRGF0ZSI6ZmFsc2UsIlNoYXBlU2l6ZSI6MCwiU3BhY2luZyI6MC4wLCJQYWRkaW5nIjp7IiRpZCI6IjE5NSIsIlRvcCI6MCwiTGVmdCI6MCwiUmlnaHQiOjAsIkJvdHRvbSI6MH0sIlNoYXBlU3R5bGUiOnsiJGlkIjoiMTk2IiwiTWFyZ2luIjp7IiRyZWYiOiI2MCJ9LCJQYWRkaW5nIjp7IiRyZWYiOiI2MSJ9LCJCYWNrZ3JvdW5kIjp7IiRpZCI6IjE5NyIsIkNvbG9yIjp7IiRpZCI6IjE5OCIsIkEiOjI1NSwiUiI6NDAsIkciOjEwOCwiQiI6MTQ4fX0sIklzVmlzaWJsZSI6dHJ1ZSwiV2lkdGgiOjEyLjAsIkhlaWdodCI6MTQuMCwiQm9yZGVyU3R5bGUiOnsiJGlkIjoiMTk5IiwiTGluZUNvbG9yIjp7IiRyZWYiOiI2NSJ9LCJMaW5lV2VpZ2h0IjowLjAsIkxpbmVUeXBlIjowLCJQYXJlbnRTdHlsZSI6eyIkcmVmIjoiNjQifX0sIlBhcmVudFN0eWxlIjp7IiRyZWYiOiI1OSJ9fSwiVGl0bGVTdHlsZSI6eyIkaWQiOiIyMDAiLCJGb250U2V0dGluZ3MiOnsiJGlkIjoiMjAxIiwiRm9udFNpemUiOjEyLCJGb250TmFtZSI6IkNhbGlicmkiLCJJc0JvbGQiOnRydWUsIklzSXRhbGljIjpmYWxzZSwiSXNVbmRlcmxpbmVkIjpmYWxzZSwiUGFyZW50U3R5bGUiOnsiJHJlZiI6IjY4In19LCJBdXRvU2l6ZSI6MCwiRm9yZWdyb3VuZCI6eyIkaWQiOiIyMDIiLCJDb2xvciI6eyIkaWQiOiIyMDMiLCJBIjoyNTUsIlIiOjAsIkciOjAsIkIiOjB9fSwiTWF4V2lkdGgiOjQyLjM2NDk1OTcxNjc5Njg3NSwiTWF4SGVpZ2h0IjoiSW5maW5pdHkiLCJTbWFydEZvcmVncm91bmRJc0FjdGl2ZSI6ZmFsc2UsIkhvcml6b250YWxBbGlnbm1lbnQiOjEsIlZlcnRpY2FsQWxpZ25tZW50IjowLCJTbWFydEZvcmVncm91bmQiOm51bGwsIkJhY2tncm91bmRGaWxsVHlwZSI6MCwiTWFyZ2luIjp7IiRyZWYiOiI3MSJ9LCJQYWRkaW5nIjp7IiRyZWYiOiI3MiJ9LCJCYWNrZ3JvdW5kIjp7IiRyZWYiOiI3MyJ9LCJJc1Zpc2libGUiOnRydWUsIldpZHRoIjowLjAsIkhlaWdodCI6MC4wLCJCb3JkZXJTdHlsZSI6eyIkaWQiOiIyMDQiLCJMaW5lQ29sb3IiOm51bGwsIkxpbmVXZWlnaHQiOjAuMCwiTGluZVR5cGUiOjAsIlBhcmVudFN0eWxlIjpudWxsfSwiUGFyZW50U3R5bGUiOnsiJHJlZiI6IjY3In19LCJEYXRlU3R5bGUiOnsiJGlkIjoiMjA1IiwiRm9udFNldHRpbmdzIjp7IiRpZCI6IjIwNiIsIkZvbnRTaXplIjoxMSwiRm9udE5hbWUiOiJDYWxpYnJpIiwiSXNCb2xkIjpmYWxzZSwiSXNJdGFsaWMiOmZhbHNlLCJJc1VuZGVybGluZWQiOmZhbHNlLCJQYXJlbnRTdHlsZSI6eyIkcmVmIjoiNzUifX0sIkF1dG9TaXplIjowLCJGb3JlZ3JvdW5kIjp7IiRpZCI6IjIwNyIsIkNvbG9yIjp7IiRpZCI6IjIwO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HJlZiI6Ijc4In0sIlBhZGRpbmciOnsiJHJlZiI6Ijc5In0sIkJhY2tncm91bmQiOnsiJHJlZiI6IjgwIn0sIklzVmlzaWJsZSI6dHJ1ZSwiV2lkdGgiOjAuMCwiSGVpZ2h0IjowLjAsIkJvcmRlclN0eWxlIjp7IiRpZCI6IjIwOSIsIkxpbmVDb2xvciI6bnVsbCwiTGluZVdlaWdodCI6MC4wLCJMaW5lVHlwZSI6MCwiUGFyZW50U3R5bGUiOm51bGx9LCJQYXJlbnRTdHlsZSI6eyIkcmVmIjoiNzQifX0sIkRhdGVGb3JtYXQiOnsiJHJlZiI6IjgxIn0sIldlZWtOdW1iZXJpbmciOnsiJGlkIjoiMjEwIiwiRm9ybWF0IjowLCJJc1Zpc2libGUiOmZhbHNlLCJMYXN0S25vd25WaXNpYmlsaXR5U3RhdGUiOmZhbHNlfSwiSXNWaXNpYmxlIjp0cnVlLCJQYXJlbnRTdHlsZSI6eyIkcmVmIjoiNTMifX0sIkluZGV4IjoxLCJQZXJjZW50YWdlQ29tcGxldGUiOm51bGwsIlBvc2l0aW9uIjp7IlJhdGlvIjowLjE2MjQ2NzM0NjE5MTQwNjIxLCJJc0N1c3RvbSI6dHJ1ZX0sIkRhdGVGb3JtYXQiOnsiJHJlZiI6IjgxIn0sIldlZWtOdW1iZXJpbmciOnsiJGlkIjoiMjExIiwiRm9ybWF0IjowLCJJc1Zpc2libGUiOmZhbHNlLCJMYXN0S25vd25WaXNpYmlsaXR5U3RhdGUiOmZhbHNlfSwiUmVsYXRlZFRhc2tJZCI6IjAwMDAwMDAwLTAwMDAtMDAwMC0wMDAwLTAwMDAwMDAwMDAwMCIsIklkIjoiMjQ5MTY0NmEtYzJjOS00ODM1LTg5NmMtZjhhNDhjNGMwZmRjIiwiSW1wb3J0SWQiOm51bGwsIlRpdGxlIjoiVGFyZ2V0IDIiLCJOb3RlIjpudWxsLCJIeXBlcmxpbmsiOnsiJGlkIjoiMjEyIiwiQWRkcmVzcyI6bnVsbCwiU3ViQWRkcmVzcyI6bnVsbH0sIklzQ2hhbmdlZCI6ZmFsc2UsIklzTmV3Ijp0cnVlfSx7IiRpZCI6IjIxMyIsIkRhdGUiOiIyMDIyLTAxLTAxVDIzOjU5OjAwIiwiU3R5bGUiOnsiJGlkIjoiMjE0IiwiU2hhcGUiOjgsIkNvbm5lY3Rvck1hcmdpbiI6eyIkcmVmIjoiNTQifSwiQ29ubmVjdG9yU3R5bGUiOnsiJGlkIjoiMjE1IiwiTGluZUNvbG9yIjp7IiRpZCI6IjIxNiIsIiR0eXBlIjoiTkxSRS5Db21tb24uRG9tLlNvbGlkQ29sb3JCcnVzaCwgTkxSRS5Db21tb24iLCJDb2xvciI6eyIkaWQiOiIyMTciLCJBIjoyNTUsIlIiOjQwLCJHIjoxMDgsIkIiOjE0OH19LCJMaW5lV2VpZ2h0IjoxLjAsIkxpbmVUeXBlIjowLCJQYXJlbnRTdHlsZSI6eyIkcmVmIjoiNTUifX0sIklzQmVsb3dUaW1lYmFuZCI6dHJ1ZSwiUG9zaXRpb25PblRhc2siOjAsIkhpZGVEYXRlIjpmYWxzZSwiU2hhcGVTaXplIjowLCJTcGFjaW5nIjowLjAsIlBhZGRpbmciOnsiJGlkIjoiMjE4IiwiVG9wIjowLCJMZWZ0IjowLCJSaWdodCI6MCwiQm90dG9tIjowfSwiU2hhcGVTdHlsZSI6eyIkaWQiOiIyMTkiLCJNYXJnaW4iOnsiJHJlZiI6IjYwIn0sIlBhZGRpbmciOnsiJHJlZiI6IjYxIn0sIkJhY2tncm91bmQiOnsiJGlkIjoiMjIwIiwiQ29sb3IiOnsiJGlkIjoiMjIxIiwiQSI6MjU1LCJSIjo0MCwiRyI6MTA4LCJCIjoxNDh9fSwiSXNWaXNpYmxlIjp0cnVlLCJXaWR0aCI6MTIuMCwiSGVpZ2h0IjoxNC4wLCJCb3JkZXJTdHlsZSI6eyIkaWQiOiIyMjIiLCJMaW5lQ29sb3IiOnsiJHJlZiI6IjY1In0sIkxpbmVXZWlnaHQiOjAuMCwiTGluZVR5cGUiOjAsIlBhcmVudFN0eWxlIjp7IiRyZWYiOiI2NCJ9fSwiUGFyZW50U3R5bGUiOnsiJHJlZiI6IjU5In19LCJUaXRsZVN0eWxlIjp7IiRpZCI6IjIyMyIsIkZvbnRTZXR0aW5ncyI6eyIkaWQiOiIyMjQiLCJGb250U2l6ZSI6MTIsIkZvbnROYW1lIjoiQ2FsaWJyaSIsIklzQm9sZCI6dHJ1ZSwiSXNJdGFsaWMiOmZhbHNlLCJJc1VuZGVybGluZWQiOmZhbHNlLCJQYXJlbnRTdHlsZSI6eyIkcmVmIjoiNjgifX0sIkF1dG9TaXplIjowLCJGb3JlZ3JvdW5kIjp7IiRpZCI6IjIyNSIsIkNvbG9yIjp7IiRpZCI6IjIyNiIsIkEiOjI1NSwiUiI6MCwiRyI6MCwiQiI6MH19LCJNYXhXaWR0aCI6NDIuMzY0OTU5NzE2Nzk2ODc1LCJNYXhIZWlnaHQiOiJJbmZpbml0eSIsIlNtYXJ0Rm9yZWdyb3VuZElzQWN0aXZlIjpmYWxzZSwiSG9yaXpvbnRhbEFsaWdubWVudCI6MSwiVmVydGljYWxBbGlnbm1lbnQiOjAsIlNtYXJ0Rm9yZWdyb3VuZCI6bnVsbCwiQmFja2dyb3VuZEZpbGxUeXBlIjowLCJNYXJnaW4iOnsiJHJlZiI6IjcxIn0sIlBhZGRpbmciOnsiJHJlZiI6IjcyIn0sIkJhY2tncm91bmQiOnsiJHJlZiI6IjczIn0sIklzVmlzaWJsZSI6dHJ1ZSwiV2lkdGgiOjAuMCwiSGVpZ2h0IjowLjAsIkJvcmRlclN0eWxlIjp7IiRpZCI6IjIyNyIsIkxpbmVDb2xvciI6bnVsbCwiTGluZVdlaWdodCI6MC4wLCJMaW5lVHlwZSI6MCwiUGFyZW50U3R5bGUiOm51bGx9LCJQYXJlbnRTdHlsZSI6eyIkcmVmIjoiNjcifX0sIkRhdGVTdHlsZSI6eyIkaWQiOiIyMjgiLCJGb250U2V0dGluZ3MiOnsiJGlkIjoiMjI5IiwiRm9udFNpemUiOjExLCJGb250TmFtZSI6IkNhbGlicmkiLCJJc0JvbGQiOmZhbHNlLCJJc0l0YWxpYyI6ZmFsc2UsIklzVW5kZXJsaW5lZCI6ZmFsc2UsIlBhcmVudFN0eWxlIjp7IiRyZWYiOiI3NSJ9fSwiQXV0b1NpemUiOjAsIkZvcmVncm91bmQiOnsiJGlkIjoiMjMwIiwiQ29sb3IiOnsiJGlkIjoiMjMx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cmVmIjoiNzgifSwiUGFkZGluZyI6eyIkcmVmIjoiNzkifSwiQmFja2dyb3VuZCI6eyIkcmVmIjoiODAifSwiSXNWaXNpYmxlIjp0cnVlLCJXaWR0aCI6MC4wLCJIZWlnaHQiOjAuMCwiQm9yZGVyU3R5bGUiOnsiJGlkIjoiMjMyIiwiTGluZUNvbG9yIjpudWxsLCJMaW5lV2VpZ2h0IjowLjAsIkxpbmVUeXBlIjowLCJQYXJlbnRTdHlsZSI6bnVsbH0sIlBhcmVudFN0eWxlIjp7IiRyZWYiOiI3NCJ9fSwiRGF0ZUZvcm1hdCI6eyIkcmVmIjoiODEifSwiV2Vla051bWJlcmluZyI6eyIkaWQiOiIyMzMiLCJGb3JtYXQiOjAsIklzVmlzaWJsZSI6ZmFsc2UsIkxhc3RLbm93blZpc2liaWxpdHlTdGF0ZSI6ZmFsc2V9LCJJc1Zpc2libGUiOnRydWUsIlBhcmVudFN0eWxlIjp7IiRyZWYiOiI1MyJ9fSwiSW5kZXgiOjIsIlBlcmNlbnRhZ2VDb21wbGV0ZSI6bnVsbCwiUG9zaXRpb24iOnsiUmF0aW8iOjAuMTAwODg2ODI5NTE3NTA1NzQsIklzQ3VzdG9tIjp0cnVlfSwiRGF0ZUZvcm1hdCI6eyIkcmVmIjoiODEifSwiV2Vla051bWJlcmluZyI6eyIkaWQiOiIyMzQiLCJGb3JtYXQiOjAsIklzVmlzaWJsZSI6ZmFsc2UsIkxhc3RLbm93blZpc2liaWxpdHlTdGF0ZSI6ZmFsc2V9LCJSZWxhdGVkVGFza0lkIjoiMDAwMDAwMDAtMDAwMC0wMDAwLTAwMDAtMDAwMDAwMDAwMDAwIiwiSWQiOiJiMGFiZGQ5MS00NTViLTQ0ZDctYmJjMS1kZjRhMjJmZWRkMjYiLCJJbXBvcnRJZCI6bnVsbCwiVGl0bGUiOiJUYXJnZXQgMyIsIk5vdGUiOm51bGwsIkh5cGVybGluayI6eyIkaWQiOiIyMzUiLCJBZGRyZXNzIjpudWxsLCJTdWJBZGRyZXNzIjpudWxsfSwiSXNDaGFuZ2VkIjpmYWxzZSwiSXNOZXciOnRydWV9LHsiJGlkIjoiMjM2IiwiRGF0ZSI6IjIwMjItMDctMDFUMjM6NTk6MDAiLCJTdHlsZSI6eyIkaWQiOiIyMzciLCJTaGFwZSI6OCwiQ29ubmVjdG9yTWFyZ2luIjp7IiRyZWYiOiI1NCJ9LCJDb25uZWN0b3JTdHlsZSI6eyIkaWQiOiIyMzgiLCJMaW5lQ29sb3IiOnsiJGlkIjoiMjM5IiwiJHR5cGUiOiJOTFJFLkNvbW1vbi5Eb20uU29saWRDb2xvckJydXNoLCBOTFJFLkNvbW1vbiIsIkNvbG9yIjp7IiRpZCI6IjI0MCIsIkEiOjI1NSwiUiI6MjM3LCJHIjoxMjUsIkIiOjQ5fX0sIkxpbmVXZWlnaHQiOjEuMCwiTGluZVR5cGUiOjAsIlBhcmVudFN0eWxlIjp7IiRyZWYiOiI1NSJ9fSwiSXNCZWxvd1RpbWViYW5kIjp0cnVlLCJQb3NpdGlvbk9uVGFzayI6MCwiSGlkZURhdGUiOmZhbHNlLCJTaGFwZVNpemUiOjAsIlNwYWNpbmciOjAuMCwiUGFkZGluZyI6eyIkaWQiOiIyNDEiLCJUb3AiOjAsIkxlZnQiOjAsIlJpZ2h0IjowLCJCb3R0b20iOjB9LCJTaGFwZVN0eWxlIjp7IiRpZCI6IjI0MiIsIk1hcmdpbiI6eyIkcmVmIjoiNjAifSwiUGFkZGluZyI6eyIkcmVmIjoiNjEifSwiQmFja2dyb3VuZCI6eyIkaWQiOiIyNDMiLCJDb2xvciI6eyIkaWQiOiIyNDQiLCJBIjoyNTUsIlIiOjIzNywiRyI6MTI1LCJCIjo0OX19LCJJc1Zpc2libGUiOnRydWUsIldpZHRoIjoxMi4wLCJIZWlnaHQiOjE0LjAsIkJvcmRlclN0eWxlIjp7IiRpZCI6IjI0NSIsIkxpbmVDb2xvciI6eyIkcmVmIjoiNjUifSwiTGluZVdlaWdodCI6MC4wLCJMaW5lVHlwZSI6MCwiUGFyZW50U3R5bGUiOnsiJHJlZiI6IjY0In19LCJQYXJlbnRTdHlsZSI6eyIkcmVmIjoiNTkifX0sIlRpdGxlU3R5bGUiOnsiJGlkIjoiMjQ2IiwiRm9udFNldHRpbmdzIjp7IiRpZCI6IjI0NyIsIkZvbnRTaXplIjoxMiwiRm9udE5hbWUiOiJDYWxpYnJpIiwiSXNCb2xkIjp0cnVlLCJJc0l0YWxpYyI6ZmFsc2UsIklzVW5kZXJsaW5lZCI6ZmFsc2UsIlBhcmVudFN0eWxlIjp7IiRyZWYiOiI2OCJ9fSwiQXV0b1NpemUiOjAsIkZvcmVncm91bmQiOnsiJGlkIjoiMjQ4IiwiQ29sb3IiOnsiJGlkIjoiMjQ5IiwiQSI6MjU1LCJSIjowLCJHIjowLCJCIjowfX0sIk1heFdpZHRoIjo0Mi4zNjQ5NTk3MTY3OTY4NzUsIk1heEhlaWdodCI6IkluZmluaXR5IiwiU21hcnRGb3JlZ3JvdW5kSXNBY3RpdmUiOmZhbHNlLCJIb3Jpem9udGFsQWxpZ25tZW50IjoxLCJWZXJ0aWNhbEFsaWdubWVudCI6MCwiU21hcnRGb3JlZ3JvdW5kIjpudWxsLCJCYWNrZ3JvdW5kRmlsbFR5cGUiOjAsIk1hcmdpbiI6eyIkcmVmIjoiNzEifSwiUGFkZGluZyI6eyIkcmVmIjoiNzIifSwiQmFja2dyb3VuZCI6eyIkcmVmIjoiNzMifSwiSXNWaXNpYmxlIjp0cnVlLCJXaWR0aCI6MC4wLCJIZWlnaHQiOjAuMCwiQm9yZGVyU3R5bGUiOnsiJGlkIjoiMjUwIiwiTGluZUNvbG9yIjpudWxsLCJMaW5lV2VpZ2h0IjowLjAsIkxpbmVUeXBlIjowLCJQYXJlbnRTdHlsZSI6bnVsbH0sIlBhcmVudFN0eWxlIjp7IiRyZWYiOiI2NyJ9fSwiRGF0ZVN0eWxlIjp7IiRpZCI6IjI1MSIsIkZvbnRTZXR0aW5ncyI6eyIkaWQiOiIyNTIiLCJGb250U2l6ZSI6MTEsIkZvbnROYW1lIjoiQ2FsaWJyaSIsIklzQm9sZCI6ZmFsc2UsIklzSXRhbGljIjpmYWxzZSwiSXNVbmRlcmxpbmVkIjpmYWxzZSwiUGFyZW50U3R5bGUiOnsiJHJlZiI6Ijc1In19LCJBdXRvU2l6ZSI6MCwiRm9yZWdyb3VuZCI6eyIkaWQiOiIyNTMiLCJDb2xvciI6eyIkaWQiOiIyNTQ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cmVmIjoiNzgifSwiUGFkZGluZyI6eyIkcmVmIjoiNzkifSwiQmFja2dyb3VuZCI6eyIkcmVmIjoiODAifSwiSXNWaXNpYmxlIjp0cnVlLCJXaWR0aCI6MC4wLCJIZWlnaHQiOjAuMCwiQm9yZGVyU3R5bGUiOnsiJGlkIjoiMjU1IiwiTGluZUNvbG9yIjpudWxsLCJMaW5lV2VpZ2h0IjowLjAsIkxpbmVUeXBlIjowLCJQYXJlbnRTdHlsZSI6bnVsbH0sIlBhcmVudFN0eWxlIjp7IiRyZWYiOiI3NCJ9fSwiRGF0ZUZvcm1hdCI6eyIkcmVmIjoiODEifSwiV2Vla051bWJlcmluZyI6eyIkaWQiOiIyNTYiLCJGb3JtYXQiOjAsIklzVmlzaWJsZSI6ZmFsc2UsIkxhc3RLbm93blZpc2liaWxpdHlTdGF0ZSI6ZmFsc2V9LCJJc1Zpc2libGUiOnRydWUsIlBhcmVudFN0eWxlIjp7IiRyZWYiOiI1MyJ9fSwiSW5kZXgiOjMsIlBlcmNlbnRhZ2VDb21wbGV0ZSI6bnVsbCwiUG9zaXRpb24iOnsiUmF0aW8iOjAuMTYyNDY3MzQ2MTkxNDA2MjEsIklzQ3VzdG9tIjp0cnVlfSwiRGF0ZUZvcm1hdCI6eyIkcmVmIjoiODEifSwiV2Vla051bWJlcmluZyI6eyIkaWQiOiIyNTciLCJGb3JtYXQiOjAsIklzVmlzaWJsZSI6ZmFsc2UsIkxhc3RLbm93blZpc2liaWxpdHlTdGF0ZSI6ZmFsc2V9LCJSZWxhdGVkVGFza0lkIjoiMDAwMDAwMDAtMDAwMC0wMDAwLTAwMDAtMDAwMDAwMDAwMDAwIiwiSWQiOiI1YTg2NjhmZS0wZTVmLTQ3NjgtODM0MC1lOGExNjdjNWJmOWIiLCJJbXBvcnRJZCI6bnVsbCwiVGl0bGUiOiJUYXJnZXQgNCIsIk5vdGUiOm51bGwsIkh5cGVybGluayI6eyIkaWQiOiIyNTgiLCJBZGRyZXNzIjpudWxsLCJTdWJBZGRyZXNzIjpudWxsfSwiSXNDaGFuZ2VkIjpmYWxzZSwiSXNOZXciOnRydWV9LHsiJGlkIjoiMjU5IiwiRGF0ZSI6IjIwMjItMTAtMTVUMjM6NTk6MDAiLCJTdHlsZSI6eyIkaWQiOiIyNjAiLCJTaGFwZSI6OCwiQ29ubmVjdG9yTWFyZ2luIjp7IiRyZWYiOiI1NCJ9LCJDb25uZWN0b3JTdHlsZSI6eyIkaWQiOiIyNjEiLCJMaW5lQ29sb3IiOnsiJGlkIjoiMjYyIiwiJHR5cGUiOiJOTFJFLkNvbW1vbi5Eb20uU29saWRDb2xvckJydXNoLCBOTFJFLkNvbW1vbiIsIkNvbG9yIjp7IiRpZCI6IjI2MyIsIkEiOjI1NSwiUiI6OTIsIkciOjE1MCwiQiI6ODB9fSwiTGluZVdlaWdodCI6MS4wLCJMaW5lVHlwZSI6MCwiUGFyZW50U3R5bGUiOnsiJHJlZiI6IjU1In19LCJJc0JlbG93VGltZWJhbmQiOnRydWUsIlBvc2l0aW9uT25UYXNrIjowLCJIaWRlRGF0ZSI6ZmFsc2UsIlNoYXBlU2l6ZSI6MCwiU3BhY2luZyI6MC4wLCJQYWRkaW5nIjp7IiRpZCI6IjI2NCIsIlRvcCI6MCwiTGVmdCI6MCwiUmlnaHQiOjAsIkJvdHRvbSI6MH0sIlNoYXBlU3R5bGUiOnsiJGlkIjoiMjY1IiwiTWFyZ2luIjp7IiRyZWYiOiI2MCJ9LCJQYWRkaW5nIjp7IiRyZWYiOiI2MSJ9LCJCYWNrZ3JvdW5kIjp7IiRpZCI6IjI2NiIsIkNvbG9yIjp7IiRpZCI6IjI2NyIsIkEiOjI1NSwiUiI6OTIsIkciOjE1MCwiQiI6ODB9fSwiSXNWaXNpYmxlIjp0cnVlLCJXaWR0aCI6MTIuMCwiSGVpZ2h0IjoxNC4wLCJCb3JkZXJTdHlsZSI6eyIkaWQiOiIyNjgiLCJMaW5lQ29sb3IiOnsiJHJlZiI6IjY1In0sIkxpbmVXZWlnaHQiOjAuMCwiTGluZVR5cGUiOjAsIlBhcmVudFN0eWxlIjp7IiRyZWYiOiI2NCJ9fSwiUGFyZW50U3R5bGUiOnsiJHJlZiI6IjU5In19LCJUaXRsZVN0eWxlIjp7IiRpZCI6IjI2OSIsIkZvbnRTZXR0aW5ncyI6eyIkaWQiOiIyNzAiLCJGb250U2l6ZSI6MTIsIkZvbnROYW1lIjoiQ2FsaWJyaSIsIklzQm9sZCI6dHJ1ZSwiSXNJdGFsaWMiOmZhbHNlLCJJc1VuZGVybGluZWQiOmZhbHNlLCJQYXJlbnRTdHlsZSI6eyIkcmVmIjoiNjgifX0sIkF1dG9TaXplIjowLCJGb3JlZ3JvdW5kIjp7IiRpZCI6IjI3MSIsIkNvbG9yIjp7IiRpZCI6IjI3MiIsIkEiOjI1NSwiUiI6MCwiRyI6MCwiQiI6MH19LCJNYXhXaWR0aCI6NDIuMzY0OTU5NzE2Nzk2ODc1LCJNYXhIZWlnaHQiOiJJbmZpbml0eSIsIlNtYXJ0Rm9yZWdyb3VuZElzQWN0aXZlIjpmYWxzZSwiSG9yaXpvbnRhbEFsaWdubWVudCI6MSwiVmVydGljYWxBbGlnbm1lbnQiOjAsIlNtYXJ0Rm9yZWdyb3VuZCI6bnVsbCwiQmFja2dyb3VuZEZpbGxUeXBlIjowLCJNYXJnaW4iOnsiJHJlZiI6IjcxIn0sIlBhZGRpbmciOnsiJHJlZiI6IjcyIn0sIkJhY2tncm91bmQiOnsiJHJlZiI6IjczIn0sIklzVmlzaWJsZSI6dHJ1ZSwiV2lkdGgiOjAuMCwiSGVpZ2h0IjowLjAsIkJvcmRlclN0eWxlIjp7IiRpZCI6IjI3MyIsIkxpbmVDb2xvciI6bnVsbCwiTGluZVdlaWdodCI6MC4wLCJMaW5lVHlwZSI6MCwiUGFyZW50U3R5bGUiOm51bGx9LCJQYXJlbnRTdHlsZSI6eyIkcmVmIjoiNjcifX0sIkRhdGVTdHlsZSI6eyIkaWQiOiIyNzQiLCJGb250U2V0dGluZ3MiOnsiJGlkIjoiMjc1IiwiRm9udFNpemUiOjExLCJGb250TmFtZSI6IkNhbGlicmkiLCJJc0JvbGQiOmZhbHNlLCJJc0l0YWxpYyI6ZmFsc2UsIklzVW5kZXJsaW5lZCI6ZmFsc2UsIlBhcmVudFN0eWxlIjp7IiRyZWYiOiI3NSJ9fSwiQXV0b1NpemUiOjAsIkZvcmVncm91bmQiOnsiJGlkIjoiMjc2IiwiQ29sb3IiOnsiJGlkIjoiMjc3IiwiQSI6MjU1LCJSIjoxMTIsIkciOjE3MywiQiI6NzF9fSwiTWF4V2lkdGgiOjIwMC4wLCJNYXhIZWlnaHQiOiJJbmZpbml0eSIsIlNtYXJ0Rm9yZWdyb3VuZElzQWN0aXZlIjpmYWxzZSwiSG9yaXpvbnRhbEFsaWdubWVudCI6MCwiVmVydGljYWxBbGlnbm1lbnQiOjAsIlNtYXJ0Rm9yZWdyb3VuZCI6bnVsbCwiQmFja2dyb3VuZEZpbGxUeXBlIjowLCJNYXJnaW4iOnsiJHJlZiI6Ijc4In0sIlBhZGRpbmciOnsiJHJlZiI6Ijc5In0sIkJhY2tncm91bmQiOnsiJHJlZiI6IjgwIn0sIklzVmlzaWJsZSI6dHJ1ZSwiV2lkdGgiOjAuMCwiSGVpZ2h0IjowLjAsIkJvcmRlclN0eWxlIjp7IiRpZCI6IjI3OCIsIkxpbmVDb2xvciI6bnVsbCwiTGluZVdlaWdodCI6MC4wLCJMaW5lVHlwZSI6MCwiUGFyZW50U3R5bGUiOm51bGx9LCJQYXJlbnRTdHlsZSI6eyIkcmVmIjoiNzQifX0sIkRhdGVGb3JtYXQiOnsiJHJlZiI6IjgxIn0sIldlZWtOdW1iZXJpbmciOnsiJGlkIjoiMjc5IiwiRm9ybWF0IjowLCJJc1Zpc2libGUiOmZhbHNlLCJMYXN0S25vd25WaXNpYmlsaXR5U3RhdGUiOmZhbHNlfSwiSXNWaXNpYmxlIjp0cnVlLCJQYXJlbnRTdHlsZSI6eyIkcmVmIjoiNTMifX0sIkluZGV4Ijo0LCJQZXJjZW50YWdlQ29tcGxldGUiOm51bGwsIlBvc2l0aW9uIjp7IlJhdGlvIjowLjE2MjQ2NzM0NjE5MTQwNjIxLCJJc0N1c3RvbSI6dHJ1ZX0sIkRhdGVGb3JtYXQiOnsiJHJlZiI6IjgxIn0sIldlZWtOdW1iZXJpbmciOnsiJGlkIjoiMjgwIiwiRm9ybWF0IjowLCJJc1Zpc2libGUiOmZhbHNlLCJMYXN0S25vd25WaXNpYmlsaXR5U3RhdGUiOmZhbHNlfSwiUmVsYXRlZFRhc2tJZCI6IjAwMDAwMDAwLTAwMDAtMDAwMC0wMDAwLTAwMDAwMDAwMDAwMCIsIklkIjoiMDJjZDhmNTAtZDBkNS00MmU3LTg3MjktODM0NWYzMmI3NjNjIiwiSW1wb3J0SWQiOm51bGwsIlRpdGxlIjoiVGFyZ2V0IDUiLCJOb3RlIjpudWxsLCJIeXBlcmxpbmsiOnsiJGlkIjoiMjgxIiwiQWRkcmVzcyI6bnVsbCwiU3ViQWRkcmVzcyI6bnVsbH0sIklzQ2hhbmdlZCI6ZmFsc2UsIklzTmV3Ijp0cnVlfV0sIlRhc2tzIjpbeyIkaWQiOiIyODIiLCJHcm91cE5hbWUiOm51bGwsIlN0YXJ0RGF0ZSI6IjIwMjEtMDYtMDFUMDA6MDA6MDBaIiwiRW5kRGF0ZSI6IjIwMjEtMDgtMDZUMjM6NTk6MDBaIiwiUGVyY2VudGFnZUNvbXBsZXRlIjpudWxsLCJTdHlsZSI6eyIkaWQiOiIyODMiLCJTaGFwZSI6MiwiU2hhcGVUaGlja25lc3MiOjEsIkR1cmF0aW9uRm9ybWF0Ijo1LCJJbmNsdWRlTm9uV29ya2luZ0RheXNJbkR1cmF0aW9uIjpmYWxzZSwiUGVyY2VudGFnZUNvbXBsZXRlU3R5bGUiOnsiJGlkIjoiMjg0IiwiRm9udFNldHRpbmdzIjp7IiRpZCI6IjI4NSIsIkZvbnRTaXplIjoxMCwiRm9udE5hbWUiOiJDYWxpYnJpIiwiSXNCb2xkIjpmYWxzZSwiSXNJdGFsaWMiOmZhbHNlLCJJc1VuZGVybGluZWQiOmZhbHNlLCJQYXJlbnRTdHlsZSI6eyIkcmVmIjoiODYifX0sIkF1dG9TaXplIjowLCJGb3JlZ3JvdW5kIjp7IiRyZWYiOiI4NyJ9LCJNYXhXaWR0aCI6MjAwLjAsIk1heEhlaWdodCI6IkluZmluaXR5IiwiU21hcnRGb3JlZ3JvdW5kSXNBY3RpdmUiOmZhbHNlLCJIb3Jpem9udGFsQWxpZ25tZW50IjowLCJWZXJ0aWNhbEFsaWdubWVudCI6MCwiU21hcnRGb3JlZ3JvdW5kIjpudWxsLCJCYWNrZ3JvdW5kRmlsbFR5cGUiOjAsIk1hcmdpbiI6eyIkcmVmIjoiODkifSwiUGFkZGluZyI6eyIkcmVmIjoiOTAifSwiQmFja2dyb3VuZCI6eyIkcmVmIjoiOTEifSwiSXNWaXNpYmxlIjp0cnVlLCJXaWR0aCI6MC4wLCJIZWlnaHQiOjAuMCwiQm9yZGVyU3R5bGUiOnsiJGlkIjoiMjg2IiwiTGluZUNvbG9yIjpudWxsLCJMaW5lV2VpZ2h0IjowLjAsIkxpbmVUeXBlIjowLCJQYXJlbnRTdHlsZSI6bnVsbH0sIlBhcmVudFN0eWxlIjp7IiRyZWYiOiI4NSJ9fSwiRHVyYXRpb25TdHlsZSI6eyIkaWQiOiIyODciLCJGb250U2V0dGluZ3MiOnsiJGlkIjoiMjg4IiwiRm9udFNpemUiOjEwLCJGb250TmFtZSI6IkNhbGlicmkiLCJJc0JvbGQiOnRydWUsIklzSXRhbGljIjpmYWxzZSwiSXNVbmRlcmxpbmVkIjpmYWxzZSwiUGFyZW50U3R5bGUiOnsiJHJlZiI6IjkzIn19LCJBdXRvU2l6ZSI6MCwiRm9yZWdyb3VuZCI6eyIkaWQiOiIyODkiLCJDb2xvciI6eyIkaWQiOiIyOTAiLCJBIjoyNTUsIlIiOjI1NSwiRyI6MjU1LCJCIjoyNTV9fSwiTWF4V2lkdGgiOjIwMC4wLCJNYXhIZWlnaHQiOiJJbmZpbml0eSIsIlNtYXJ0Rm9yZWdyb3VuZElzQWN0aXZlIjpmYWxzZSwiSG9yaXpvbnRhbEFsaWdubWVudCI6MCwiVmVydGljYWxBbGlnbm1lbnQiOjAsIlNtYXJ0Rm9yZWdyb3VuZCI6bnVsbCwiQmFja2dyb3VuZEZpbGxUeXBlIjowLCJNYXJnaW4iOnsiJHJlZiI6Ijk2In0sIlBhZGRpbmciOnsiJHJlZiI6Ijk3In0sIkJhY2tncm91bmQiOnsiJHJlZiI6Ijk4In0sIklzVmlzaWJsZSI6dHJ1ZSwiV2lkdGgiOjAuMCwiSGVpZ2h0IjowLjAsIkJvcmRlclN0eWxlIjp7IiRpZCI6IjI5MSIsIkxpbmVDb2xvciI6bnVsbCwiTGluZVdlaWdodCI6MC4wLCJMaW5lVHlwZSI6MCwiUGFyZW50U3R5bGUiOm51bGx9LCJQYXJlbnRTdHlsZSI6eyIkcmVmIjoiOTIifX0sIkhvcml6b250YWxDb25uZWN0b3JTdHlsZSI6eyIkaWQiOiIyOTIiLCJMaW5lQ29sb3IiOnsiJHJlZiI6IjEwMCJ9LCJMaW5lV2VpZ2h0IjowLjAsIkxpbmVUeXBlIjowLCJQYXJlbnRTdHlsZSI6eyIkcmVmIjoiOTkifX0sIlZlcnRpY2FsQ29ubmVjdG9yU3R5bGUiOnsiJGlkIjoiMjkzIiwiTGluZUNvbG9yIjp7IiRyZWYiOiIxMDMifSwiTGluZVdlaWdodCI6MS4wLCJMaW5lVHlwZSI6MCwiUGFyZW50U3R5bGUiOnsiJHJlZiI6IjEwMiJ9fSwiTWFyZ2luIjpudWxsLCJTdGFydERhdGVQb3NpdGlvbiI6NiwiRW5kRGF0ZVBvc2l0aW9uIjo2LCJEYXRlSXNWaXNpYmxlIjpmYWxzZSwiVGl0bGVQb3NpdGlvbiI6NCwiRHVyYXRpb25Qb3NpdGlvbiI6MiwiUGVyY2VudGFnZUNvbXBsZXRlZFBvc2l0aW9uIjo2LCJTcGFjaW5nIjoxMCwiSXNCZWxvd1RpbWViYW5kIjpmYWxzZSwiUGVyY2VudGFnZUNvbXBsZXRlU2hhcGVPcGFjaXR5IjozNSwiU2hhcGVTdHlsZSI6eyIkaWQiOiIyOTQiLCJNYXJnaW4iOnsiJHJlZiI6IjEwNiJ9LCJQYWRkaW5nIjp7IiRyZWYiOiIxMDcifSwiQmFja2dyb3VuZCI6eyIkaWQiOiIyOTUiLCJDb2xvciI6eyIkaWQiOiIyOTYiLCJBIjoyNTUsIlIiOjgyLCJHIjoxMzgsIkIiOjcwfX0sIklzVmlzaWJsZSI6dHJ1ZSwiV2lkdGgiOjAuMCwiSGVpZ2h0IjoxNi4wLCJCb3JkZXJTdHlsZSI6eyIkaWQiOiIyOTciLCJMaW5lQ29sb3IiOnsiJGlkIjoiMjk4IiwiJHR5cGUiOiJOTFJFLkNvbW1vbi5Eb20uU29saWRDb2xvckJydXNoLCBOTFJFLkNvbW1vbiIsIkNvbG9yIjp7IiRpZCI6IjI5OSIsIkEiOjI1NSwiUiI6MjU1LCJHIjowLCJCIjowfX0sIkxpbmVXZWlnaHQiOjAuMCwiTGluZVR5cGUiOjAsIlBhcmVudFN0eWxlIjpudWxsfSwiUGFyZW50U3R5bGUiOnsiJHJlZiI6IjEwNSJ9fSwiVGl0bGVTdHlsZSI6eyIkaWQiOiIzMDAiLCJGb250U2V0dGluZ3MiOnsiJGlkIjoiMzAxIiwiRm9udFNpemUiOjExLCJGb250TmFtZSI6IkNhbGlicmkiLCJJc0JvbGQiOnRydWUsIklzSXRhbGljIjpmYWxzZSwiSXNVbmRlcmxpbmVkIjpmYWxzZSwiUGFyZW50U3R5bGUiOnsiJHJlZiI6IjExNCJ9fSwiQXV0b1NpemUiOjAsIkZvcmVncm91bmQiOnsiJGlkIjoiMzAyIiwiQ29sb3IiOnsiJGlkIjoiMzAzIiwiQSI6MjU1LCJSIjo4OSwiRyI6MTQ4LCJCIjo3N319LCJNYXhXaWR0aCI6NjIuNDc5MjkwMDA4NTQ0OTIyLCJNYXhIZWlnaHQiOiJJbmZpbml0eSIsIlNtYXJ0Rm9yZWdyb3VuZElzQWN0aXZlIjpmYWxzZSwiSG9yaXpvbnRhbEFsaWdubWVudCI6MCwiVmVydGljYWxBbGlnbm1lbnQiOjAsIlNtYXJ0Rm9yZWdyb3VuZCI6bnVsbCwiQmFja2dyb3VuZEZpbGxUeXBlIjowLCJNYXJnaW4iOnsiJHJlZiI6IjExNyJ9LCJQYWRkaW5nIjp7IiRyZWYiOiIxMTgifSwiQmFja2dyb3VuZCI6eyIkcmVmIjoiMTE5In0sIklzVmlzaWJsZSI6dHJ1ZSwiV2lkdGgiOjAuMCwiSGVpZ2h0IjowLjAsIkJvcmRlclN0eWxlIjp7IiRpZCI6IjMwNCIsIkxpbmVDb2xvciI6bnVsbCwiTGluZVdlaWdodCI6MC4wLCJMaW5lVHlwZSI6MCwiUGFyZW50U3R5bGUiOm51bGx9LCJQYXJlbnRTdHlsZSI6eyIkcmVmIjoiMTEzIn19LCJEYXRlU3R5bGUiOnsiJGlkIjoiMzA1IiwiRm9udFNldHRpbmdzIjp7IiRpZCI6IjMwNiIsIkZvbnRTaXplIjoxMSwiRm9udE5hbWUiOiJDYWxpYnJpIiwiSXNCb2xkIjpmYWxzZSwiSXNJdGFsaWMiOmZhbHNlLCJJc1VuZGVybGluZWQiOmZhbHNlLCJQYXJlbnRTdHlsZSI6eyIkcmVmIjoiMTIxIn19LCJBdXRvU2l6ZSI6MCwiRm9yZWdyb3VuZCI6eyIkaWQiOiIzMDciLCJDb2xvciI6eyIkaWQiOiIzMDgiLCJBIjoyNTUsIlIiOjExNSwiRyI6MTE1LCJCIjoxMTV9fSwiTWF4V2lkdGgiOjIwMC4wLCJNYXhIZWlnaHQiOiJJbmZpbml0eSIsIlNtYXJ0Rm9yZWdyb3VuZElzQWN0aXZlIjpmYWxzZSwiSG9yaXpvbnRhbEFsaWdubWVudCI6MCwiVmVydGljYWxBbGlnbm1lbnQiOjAsIlNtYXJ0Rm9yZWdyb3VuZCI6bnVsbCwiQmFja2dyb3VuZEZpbGxUeXBlIjowLCJNYXJnaW4iOnsiJHJlZiI6IjEyNCJ9LCJQYWRkaW5nIjp7IiRyZWYiOiIxMjUifSwiQmFja2dyb3VuZCI6eyIkcmVmIjoiMTI2In0sIklzVmlzaWJsZSI6ZmFsc2UsIldpZHRoIjowLjAsIkhlaWdodCI6MC4wLCJCb3JkZXJTdHlsZSI6eyIkaWQiOiIzMDkiLCJMaW5lQ29sb3IiOm51bGwsIkxpbmVXZWlnaHQiOjAuMCwiTGluZVR5cGUiOjAsIlBhcmVudFN0eWxlIjpudWxsfSwiUGFyZW50U3R5bGUiOnsiJHJlZiI6IjEyMCJ9fSwiRGF0ZUZvcm1hdCI6eyIkcmVmIjoiMTI3In0sIldlZWtOdW1iZXJpbmciOnsiJGlkIjoiMzEwIiwiRm9ybWF0IjowLCJJc1Zpc2libGUiOmZhbHNlLCJMYXN0S25vd25WaXNpYmlsaXR5U3RhdGUiOmZhbHNlfSwiSXNWaXNpYmxlIjp0cnVlLCJQYXJlbnRTdHlsZSI6eyIkcmVmIjoiODQifX0sIkluZGV4Ijo2LCJTbWFydER1cmF0aW9uQWN0aXZhdGVkIjpmYWxzZSwiRGF0ZUZvcm1hdCI6eyIkcmVmIjoiMTI3In0sIldlZWtOdW1iZXJpbmciOnsiJGlkIjoiMzExIiwiRm9ybWF0IjowLCJJc1Zpc2libGUiOmZhbHNlLCJMYXN0S25vd25WaXNpYmlsaXR5U3RhdGUiOmZhbHNlfSwiSWQiOiIxNWQyYmUwMi0yMGI4LTRjNjItOTEyYi1kM2UzMWMwZTNhYzMiLCJJbXBvcnRJZCI6bnVsbCwiVGl0bGUiOiJQaGFzZSAyIEhlcmUgIiwiTm90ZSI6bnVsbCwiSHlwZXJsaW5rIjp7IiRpZCI6IjMxMiIsIkFkZHJlc3MiOm51bGwsIlN1YkFkZHJlc3MiOm51bGx9LCJJc0NoYW5nZWQiOmZhbHNlLCJJc05ldyI6dHJ1ZX0seyIkaWQiOiIzMTMiLCJHcm91cE5hbWUiOm51bGwsIlN0YXJ0RGF0ZSI6IjIwMjEtMDYtMDFUMDA6MDA6MDBaIiwiRW5kRGF0ZSI6IjIwMjEtMDktMDFUMjM6NTk6MDBaIiwiUGVyY2VudGFnZUNvbXBsZXRlIjpudWxsLCJTdHlsZSI6eyIkaWQiOiIzMTQiLCJTaGFwZSI6MiwiU2hhcGVUaGlja25lc3MiOjEsIkR1cmF0aW9uRm9ybWF0Ijo1LCJJbmNsdWRlTm9uV29ya2luZ0RheXNJbkR1cmF0aW9uIjpmYWxzZSwiUGVyY2VudGFnZUNvbXBsZXRlU3R5bGUiOnsiJGlkIjoiMzE1IiwiRm9udFNldHRpbmdzIjp7IiRpZCI6IjMxNiIsIkZvbnRTaXplIjoxMCwiRm9udE5hbWUiOiJDYWxpYnJpIiwiSXNCb2xkIjpmYWxzZSwiSXNJdGFsaWMiOmZhbHNlLCJJc1VuZGVybGluZWQiOmZhbHNlLCJQYXJlbnRTdHlsZSI6eyIkcmVmIjoiODYifX0sIkF1dG9TaXplIjowLCJGb3JlZ3JvdW5kIjp7IiRyZWYiOiI4NyJ9LCJNYXhXaWR0aCI6MjAwLjAsIk1heEhlaWdodCI6IkluZmluaXR5IiwiU21hcnRGb3JlZ3JvdW5kSXNBY3RpdmUiOmZhbHNlLCJIb3Jpem9udGFsQWxpZ25tZW50IjowLCJWZXJ0aWNhbEFsaWdubWVudCI6MCwiU21hcnRGb3JlZ3JvdW5kIjpudWxsLCJCYWNrZ3JvdW5kRmlsbFR5cGUiOjAsIk1hcmdpbiI6eyIkcmVmIjoiODkifSwiUGFkZGluZyI6eyIkcmVmIjoiOTAifSwiQmFja2dyb3VuZCI6eyIkcmVmIjoiOTEifSwiSXNWaXNpYmxlIjp0cnVlLCJXaWR0aCI6MC4wLCJIZWlnaHQiOjAuMCwiQm9yZGVyU3R5bGUiOnsiJGlkIjoiMzE3IiwiTGluZUNvbG9yIjpudWxsLCJMaW5lV2VpZ2h0IjowLjAsIkxpbmVUeXBlIjowLCJQYXJlbnRTdHlsZSI6bnVsbH0sIlBhcmVudFN0eWxlIjp7IiRyZWYiOiI4NSJ9fSwiRHVyYXRpb25TdHlsZSI6eyIkaWQiOiIzMTgiLCJGb250U2V0dGluZ3MiOnsiJGlkIjoiMzE5IiwiRm9udFNpemUiOjEwLCJGb250TmFtZSI6IkNhbGlicmkiLCJJc0JvbGQiOnRydWUsIklzSXRhbGljIjpmYWxzZSwiSXNVbmRlcmxpbmVkIjpmYWxzZSwiUGFyZW50U3R5bGUiOnsiJHJlZiI6IjkzIn19LCJBdXRvU2l6ZSI6MCwiRm9yZWdyb3VuZCI6eyIkaWQiOiIzMjAiLCJDb2xvciI6eyIkaWQiOiIzMjEiLCJBIjoyNTUsIlIiOjI1NSwiRyI6MjU1LCJCIjoyNTV9fSwiTWF4V2lkdGgiOjIwMC4wLCJNYXhIZWlnaHQiOiJJbmZpbml0eSIsIlNtYXJ0Rm9yZWdyb3VuZElzQWN0aXZlIjpmYWxzZSwiSG9yaXpvbnRhbEFsaWdubWVudCI6MCwiVmVydGljYWxBbGlnbm1lbnQiOjAsIlNtYXJ0Rm9yZWdyb3VuZCI6bnVsbCwiQmFja2dyb3VuZEZpbGxUeXBlIjowLCJNYXJnaW4iOnsiJHJlZiI6Ijk2In0sIlBhZGRpbmciOnsiJHJlZiI6Ijk3In0sIkJhY2tncm91bmQiOnsiJHJlZiI6Ijk4In0sIklzVmlzaWJsZSI6dHJ1ZSwiV2lkdGgiOjAuMCwiSGVpZ2h0IjowLjAsIkJvcmRlclN0eWxlIjp7IiRpZCI6IjMyMiIsIkxpbmVDb2xvciI6bnVsbCwiTGluZVdlaWdodCI6MC4wLCJMaW5lVHlwZSI6MCwiUGFyZW50U3R5bGUiOm51bGx9LCJQYXJlbnRTdHlsZSI6eyIkcmVmIjoiOTIifX0sIkhvcml6b250YWxDb25uZWN0b3JTdHlsZSI6eyIkaWQiOiIzMjMiLCJMaW5lQ29sb3IiOnsiJHJlZiI6IjEwMCJ9LCJMaW5lV2VpZ2h0IjowLjAsIkxpbmVUeXBlIjowLCJQYXJlbnRTdHlsZSI6eyIkcmVmIjoiOTkifX0sIlZlcnRpY2FsQ29ubmVjdG9yU3R5bGUiOnsiJGlkIjoiMzI0IiwiTGluZUNvbG9yIjp7IiRyZWYiOiIxMDMifSwiTGluZVdlaWdodCI6MS4wLCJMaW5lVHlwZSI6MCwiUGFyZW50U3R5bGUiOnsiJHJlZiI6IjEwMiJ9fSwiTWFyZ2luIjpudWxsLCJTdGFydERhdGVQb3NpdGlvbiI6NiwiRW5kRGF0ZVBvc2l0aW9uIjo2LCJEYXRlSXNWaXNpYmxlIjpmYWxzZSwiVGl0bGVQb3NpdGlvbiI6NCwiRHVyYXRpb25Qb3NpdGlvbiI6MiwiUGVyY2VudGFnZUNvbXBsZXRlZFBvc2l0aW9uIjo2LCJTcGFjaW5nIjoxMCwiSXNCZWxvd1RpbWViYW5kIjpmYWxzZSwiUGVyY2VudGFnZUNvbXBsZXRlU2hhcGVPcGFjaXR5IjozNSwiU2hhcGVTdHlsZSI6eyIkaWQiOiIzMjUiLCJNYXJnaW4iOnsiJHJlZiI6IjEwNiJ9LCJQYWRkaW5nIjp7IiRyZWYiOiIxMDcifSwiQmFja2dyb3VuZCI6eyIkaWQiOiIzMjYiLCJDb2xvciI6eyIkaWQiOiIzMjciLCJBIjoyNTUsIlIiOjI1NSwiRyI6MTQ0LCJCIjoxOH19LCJJc1Zpc2libGUiOnRydWUsIldpZHRoIjowLjAsIkhlaWdodCI6MTYuMCwiQm9yZGVyU3R5bGUiOnsiJGlkIjoiMzI4IiwiTGluZUNvbG9yIjp7IiRpZCI6IjMyOSIsIiR0eXBlIjoiTkxSRS5Db21tb24uRG9tLlNvbGlkQ29sb3JCcnVzaCwgTkxSRS5Db21tb24iLCJDb2xvciI6eyIkaWQiOiIzMzAiLCJBIjoyNTUsIlIiOjI1NSwiRyI6MCwiQiI6MH19LCJMaW5lV2VpZ2h0IjowLjAsIkxpbmVUeXBlIjowLCJQYXJlbnRTdHlsZSI6bnVsbH0sIlBhcmVudFN0eWxlIjp7IiRyZWYiOiIxMDUifX0sIlRpdGxlU3R5bGUiOnsiJGlkIjoiMzMxIiwiRm9udFNldHRpbmdzIjp7IiRpZCI6IjMzMiIsIkZvbnRTaXplIjoxMSwiRm9udE5hbWUiOiJDYWxpYnJpIiwiSXNCb2xkIjp0cnVlLCJJc0l0YWxpYyI6ZmFsc2UsIklzVW5kZXJsaW5lZCI6ZmFsc2UsIlBhcmVudFN0eWxlIjp7IiRyZWYiOiIxMTQifX0sIkF1dG9TaXplIjowLCJGb3JlZ3JvdW5kIjp7IiRpZCI6IjMzMyIsIkNvbG9yIjp7IiRpZCI6IjMzNCIsIkEiOjI1NSwiUiI6MjU1LCJHIjoxNTIsIkIiOjIyfX0sIk1heFdpZHRoIjo2MS44NDgxMTAxOTg5NzQ2MDksIk1heEhlaWdodCI6IkluZmluaXR5IiwiU21hcnRGb3JlZ3JvdW5kSXNBY3RpdmUiOmZhbHNlLCJIb3Jpem9udGFsQWxpZ25tZW50IjowLCJWZXJ0aWNhbEFsaWdubWVudCI6MCwiU21hcnRGb3JlZ3JvdW5kIjpudWxsLCJCYWNrZ3JvdW5kRmlsbFR5cGUiOjAsIk1hcmdpbiI6eyIkcmVmIjoiMTE3In0sIlBhZGRpbmciOnsiJHJlZiI6IjExOCJ9LCJCYWNrZ3JvdW5kIjp7IiRyZWYiOiIxMTkifSwiSXNWaXNpYmxlIjp0cnVlLCJXaWR0aCI6MC4wLCJIZWlnaHQiOjAuMCwiQm9yZGVyU3R5bGUiOnsiJGlkIjoiMzM1IiwiTGluZUNvbG9yIjpudWxsLCJMaW5lV2VpZ2h0IjowLjAsIkxpbmVUeXBlIjowLCJQYXJlbnRTdHlsZSI6bnVsbH0sIlBhcmVudFN0eWxlIjp7IiRyZWYiOiIxMTMifX0sIkRhdGVTdHlsZSI6eyIkaWQiOiIzMzYiLCJGb250U2V0dGluZ3MiOnsiJGlkIjoiMzM3IiwiRm9udFNpemUiOjExLCJGb250TmFtZSI6IkNhbGlicmkiLCJJc0JvbGQiOmZhbHNlLCJJc0l0YWxpYyI6ZmFsc2UsIklzVW5kZXJsaW5lZCI6ZmFsc2UsIlBhcmVudFN0eWxlIjp7IiRyZWYiOiIxMjEifX0sIkF1dG9TaXplIjowLCJGb3JlZ3JvdW5kIjp7IiRpZCI6IjMzOCIsIkNvbG9yIjp7IiRpZCI6IjMzOSIsIkEiOjI1NSwiUiI6MTE1LCJHIjoxMTUsIkIiOjExNX19LCJNYXhXaWR0aCI6MjAwLjAsIk1heEhlaWdodCI6IkluZmluaXR5IiwiU21hcnRGb3JlZ3JvdW5kSXNBY3RpdmUiOmZhbHNlLCJIb3Jpem9udGFsQWxpZ25tZW50IjowLCJWZXJ0aWNhbEFsaWdubWVudCI6MCwiU21hcnRGb3JlZ3JvdW5kIjpudWxsLCJCYWNrZ3JvdW5kRmlsbFR5cGUiOjAsIk1hcmdpbiI6eyIkcmVmIjoiMTI0In0sIlBhZGRpbmciOnsiJHJlZiI6IjEyNSJ9LCJCYWNrZ3JvdW5kIjp7IiRyZWYiOiIxMjYifSwiSXNWaXNpYmxlIjpmYWxzZSwiV2lkdGgiOjAuMCwiSGVpZ2h0IjowLjAsIkJvcmRlclN0eWxlIjp7IiRpZCI6IjM0MCIsIkxpbmVDb2xvciI6bnVsbCwiTGluZVdlaWdodCI6MC4wLCJMaW5lVHlwZSI6MCwiUGFyZW50U3R5bGUiOm51bGx9LCJQYXJlbnRTdHlsZSI6eyIkcmVmIjoiMTIwIn19LCJEYXRlRm9ybWF0Ijp7IiRyZWYiOiIxMjcifSwiV2Vla051bWJlcmluZyI6eyIkaWQiOiIzNDEiLCJGb3JtYXQiOjAsIklzVmlzaWJsZSI6ZmFsc2UsIkxhc3RLbm93blZpc2liaWxpdHlTdGF0ZSI6ZmFsc2V9LCJJc1Zpc2libGUiOnRydWUsIlBhcmVudFN0eWxlIjp7IiRyZWYiOiI4NCJ9fSwiSW5kZXgiOjcsIlNtYXJ0RHVyYXRpb25BY3RpdmF0ZWQiOmZhbHNlLCJEYXRlRm9ybWF0Ijp7IiRyZWYiOiIxMjcifSwiV2Vla051bWJlcmluZyI6eyIkaWQiOiIzNDIiLCJGb3JtYXQiOjAsIklzVmlzaWJsZSI6ZmFsc2UsIkxhc3RLbm93blZpc2liaWxpdHlTdGF0ZSI6ZmFsc2V9LCJJZCI6IjRiZTYzOGJmLWVhNzUtNGJjNS05OTkxLTU5NmMzZWVmM2JmNyIsIkltcG9ydElkIjpudWxsLCJUaXRsZSI6IlBoYXNlIDMgSGVyZSAiLCJOb3RlIjpudWxsLCJIeXBlcmxpbmsiOnsiJGlkIjoiMzQzIiwiQWRkcmVzcyI6bnVsbCwiU3ViQWRkcmVzcyI6bnVsbH0sIklzQ2hhbmdlZCI6ZmFsc2UsIklzTmV3Ijp0cnVlfSx7IiRpZCI6IjM0NCIsIkdyb3VwTmFtZSI6bnVsbCwiU3RhcnREYXRlIjoiMjAyMS0xMC0wMVQwMDowMDowMFoiLCJFbmREYXRlIjoiMjAyMi0wNS0zMFQyMzo1OTowMFoiLCJQZXJjZW50YWdlQ29tcGxldGUiOm51bGwsIlN0eWxlIjp7IiRpZCI6IjM0NSIsIlNoYXBlIjoyLCJTaGFwZVRoaWNrbmVzcyI6MSwiRHVyYXRpb25Gb3JtYXQiOjUsIkluY2x1ZGVOb25Xb3JraW5nRGF5c0luRHVyYXRpb24iOmZhbHNlLCJQZXJjZW50YWdlQ29tcGxldGVTdHlsZSI6eyIkaWQiOiIzNDYiLCJGb250U2V0dGluZ3MiOnsiJGlkIjoiMzQ3IiwiRm9udFNpemUiOjEwLCJGb250TmFtZSI6IkNhbGlicmkiLCJJc0JvbGQiOmZhbHNlLCJJc0l0YWxpYyI6ZmFsc2UsIklzVW5kZXJsaW5lZCI6ZmFsc2UsIlBhcmVudFN0eWxlIjp7IiRyZWYiOiI4NiJ9fSwiQXV0b1NpemUiOjAsIkZvcmVncm91bmQiOnsiJHJlZiI6Ijg3In0sIk1heFdpZHRoIjoyMDAuMCwiTWF4SGVpZ2h0IjoiSW5maW5pdHkiLCJTbWFydEZvcmVncm91bmRJc0FjdGl2ZSI6ZmFsc2UsIkhvcml6b250YWxBbGlnbm1lbnQiOjAsIlZlcnRpY2FsQWxpZ25tZW50IjowLCJTbWFydEZvcmVncm91bmQiOm51bGwsIkJhY2tncm91bmRGaWxsVHlwZSI6MCwiTWFyZ2luIjp7IiRyZWYiOiI4OSJ9LCJQYWRkaW5nIjp7IiRyZWYiOiI5MCJ9LCJCYWNrZ3JvdW5kIjp7IiRyZWYiOiI5MSJ9LCJJc1Zpc2libGUiOnRydWUsIldpZHRoIjowLjAsIkhlaWdodCI6MC4wLCJCb3JkZXJTdHlsZSI6eyIkaWQiOiIzNDgiLCJMaW5lQ29sb3IiOm51bGwsIkxpbmVXZWlnaHQiOjAuMCwiTGluZVR5cGUiOjAsIlBhcmVudFN0eWxlIjpudWxsfSwiUGFyZW50U3R5bGUiOnsiJHJlZiI6Ijg1In19LCJEdXJhdGlvblN0eWxlIjp7IiRpZCI6IjM0OSIsIkZvbnRTZXR0aW5ncyI6eyIkaWQiOiIzNTAiLCJGb250U2l6ZSI6MTAsIkZvbnROYW1lIjoiQ2FsaWJyaSIsIklzQm9sZCI6dHJ1ZSwiSXNJdGFsaWMiOmZhbHNlLCJJc1VuZGVybGluZWQiOmZhbHNlLCJQYXJlbnRTdHlsZSI6eyIkcmVmIjoiOTMifX0sIkF1dG9TaXplIjowLCJGb3JlZ3JvdW5kIjp7IiRpZCI6IjM1MSIsIkNvbG9yIjp7IiRpZCI6IjM1MiIsIkEiOjI1NSwiUiI6MjU1LCJHIjoyNTUsIkIiOjI1NX19LCJNYXhXaWR0aCI6MjAwLjAsIk1heEhlaWdodCI6IkluZmluaXR5IiwiU21hcnRGb3JlZ3JvdW5kSXNBY3RpdmUiOmZhbHNlLCJIb3Jpem9udGFsQWxpZ25tZW50IjowLCJWZXJ0aWNhbEFsaWdubWVudCI6MCwiU21hcnRGb3JlZ3JvdW5kIjpudWxsLCJCYWNrZ3JvdW5kRmlsbFR5cGUiOjAsIk1hcmdpbiI6eyIkcmVmIjoiOTYifSwiUGFkZGluZyI6eyIkcmVmIjoiOTcifSwiQmFja2dyb3VuZCI6eyIkcmVmIjoiOTgifSwiSXNWaXNpYmxlIjp0cnVlLCJXaWR0aCI6MC4wLCJIZWlnaHQiOjAuMCwiQm9yZGVyU3R5bGUiOnsiJGlkIjoiMzUzIiwiTGluZUNvbG9yIjpudWxsLCJMaW5lV2VpZ2h0IjowLjAsIkxpbmVUeXBlIjowLCJQYXJlbnRTdHlsZSI6bnVsbH0sIlBhcmVudFN0eWxlIjp7IiRyZWYiOiI5MiJ9fSwiSG9yaXpvbnRhbENvbm5lY3RvclN0eWxlIjp7IiRpZCI6IjM1NCIsIkxpbmVDb2xvciI6eyIkcmVmIjoiMTAwIn0sIkxpbmVXZWlnaHQiOjAuMCwiTGluZVR5cGUiOjAsIlBhcmVudFN0eWxlIjp7IiRyZWYiOiI5OSJ9fSwiVmVydGljYWxDb25uZWN0b3JTdHlsZSI6eyIkaWQiOiIzNTUiLCJMaW5lQ29sb3IiOnsiJHJlZiI6IjEwMyJ9LCJMaW5lV2VpZ2h0IjoxLjAsIkxpbmVUeXBlIjowLCJQYXJlbnRTdHlsZSI6eyIkcmVmIjoiMTAyIn19LCJNYXJnaW4iOm51bGwsIlN0YXJ0RGF0ZVBvc2l0aW9uIjo2LCJFbmREYXRlUG9zaXRpb24iOjYsIkRhdGVJc1Zpc2libGUiOmZhbHNlLCJUaXRsZVBvc2l0aW9uIjo0LCJEdXJhdGlvblBvc2l0aW9uIjoyLCJQZXJjZW50YWdlQ29tcGxldGVkUG9zaXRpb24iOjYsIlNwYWNpbmciOjEwLCJJc0JlbG93VGltZWJhbmQiOmZhbHNlLCJQZXJjZW50YWdlQ29tcGxldGVTaGFwZU9wYWNpdHkiOjM1LCJTaGFwZVN0eWxlIjp7IiRpZCI6IjM1NiIsIk1hcmdpbiI6eyIkcmVmIjoiMTA2In0sIlBhZGRpbmciOnsiJHJlZiI6IjEwNyJ9LCJCYWNrZ3JvdW5kIjp7IiRpZCI6IjM1NyIsIkNvbG9yIjp7IiRpZCI6IjM1OCIsIkEiOjI1NSwiUiI6MjgsIkciOjkxLCJCIjoxMjl9fSwiSXNWaXNpYmxlIjp0cnVlLCJXaWR0aCI6MC4wLCJIZWlnaHQiOjE2LjAsIkJvcmRlclN0eWxlIjp7IiRpZCI6IjM1OSIsIkxpbmVDb2xvciI6eyIkaWQiOiIzNjAiLCIkdHlwZSI6Ik5MUkUuQ29tbW9uLkRvbS5Tb2xpZENvbG9yQnJ1c2gsIE5MUkUuQ29tbW9uIiwiQ29sb3IiOnsiJGlkIjoiMzYxIiwiQSI6MjU1LCJSIjoyNTUsIkciOjAsIkIiOjB9fSwiTGluZVdlaWdodCI6MC4wLCJMaW5lVHlwZSI6MCwiUGFyZW50U3R5bGUiOm51bGx9LCJQYXJlbnRTdHlsZSI6eyIkcmVmIjoiMTA1In19LCJUaXRsZVN0eWxlIjp7IiRpZCI6IjM2MiIsIkZvbnRTZXR0aW5ncyI6eyIkaWQiOiIzNjMiLCJGb250U2l6ZSI6MTEsIkZvbnROYW1lIjoiQ2FsaWJyaSIsIklzQm9sZCI6dHJ1ZSwiSXNJdGFsaWMiOmZhbHNlLCJJc1VuZGVybGluZWQiOmZhbHNlLCJQYXJlbnRTdHlsZSI6eyIkcmVmIjoiMTE0In19LCJBdXRvU2l6ZSI6MCwiRm9yZWdyb3VuZCI6eyIkaWQiOiIzNjQiLCJDb2xvciI6eyIkaWQiOiIzNjUiLCJBIjoyNTUsIlIiOjMxLCJHIjo5NiwiQiI6MTM0fX0sIk1heFdpZHRoIjo2MC4zMzM0NjU1NzYxNzE4NzUsIk1heEhlaWdodCI6IkluZmluaXR5IiwiU21hcnRGb3JlZ3JvdW5kSXNBY3RpdmUiOmZhbHNlLCJIb3Jpem9udGFsQWxpZ25tZW50IjowLCJWZXJ0aWNhbEFsaWdubWVudCI6MCwiU21hcnRGb3JlZ3JvdW5kIjpudWxsLCJCYWNrZ3JvdW5kRmlsbFR5cGUiOjAsIk1hcmdpbiI6eyIkcmVmIjoiMTE3In0sIlBhZGRpbmciOnsiJHJlZiI6IjExOCJ9LCJCYWNrZ3JvdW5kIjp7IiRyZWYiOiIxMTkifSwiSXNWaXNpYmxlIjp0cnVlLCJXaWR0aCI6MC4wLCJIZWlnaHQiOjAuMCwiQm9yZGVyU3R5bGUiOnsiJGlkIjoiMzY2IiwiTGluZUNvbG9yIjpudWxsLCJMaW5lV2VpZ2h0IjowLjAsIkxpbmVUeXBlIjowLCJQYXJlbnRTdHlsZSI6bnVsbH0sIlBhcmVudFN0eWxlIjp7IiRyZWYiOiIxMTMifX0sIkRhdGVTdHlsZSI6eyIkaWQiOiIzNjciLCJGb250U2V0dGluZ3MiOnsiJGlkIjoiMzY4IiwiRm9udFNpemUiOjExLCJGb250TmFtZSI6IkNhbGlicmkiLCJJc0JvbGQiOmZhbHNlLCJJc0l0YWxpYyI6ZmFsc2UsIklzVW5kZXJsaW5lZCI6ZmFsc2UsIlBhcmVudFN0eWxlIjp7IiRyZWYiOiIxMjEifX0sIkF1dG9TaXplIjowLCJGb3JlZ3JvdW5kIjp7IiRpZCI6IjM2OSIsIkNvbG9yIjp7IiRpZCI6IjM3MCIsIkEiOjI1NSwiUiI6MTE1LCJHIjoxMTUsIkIiOjExNX19LCJNYXhXaWR0aCI6MjAwLjAsIk1heEhlaWdodCI6IkluZmluaXR5IiwiU21hcnRGb3JlZ3JvdW5kSXNBY3RpdmUiOmZhbHNlLCJIb3Jpem9udGFsQWxpZ25tZW50IjowLCJWZXJ0aWNhbEFsaWdubWVudCI6MCwiU21hcnRGb3JlZ3JvdW5kIjpudWxsLCJCYWNrZ3JvdW5kRmlsbFR5cGUiOjAsIk1hcmdpbiI6eyIkcmVmIjoiMTI0In0sIlBhZGRpbmciOnsiJHJlZiI6IjEyNSJ9LCJCYWNrZ3JvdW5kIjp7IiRyZWYiOiIxMjYifSwiSXNWaXNpYmxlIjpmYWxzZSwiV2lkdGgiOjAuMCwiSGVpZ2h0IjowLjAsIkJvcmRlclN0eWxlIjp7IiRpZCI6IjM3MSIsIkxpbmVDb2xvciI6bnVsbCwiTGluZVdlaWdodCI6MC4wLCJMaW5lVHlwZSI6MCwiUGFyZW50U3R5bGUiOm51bGx9LCJQYXJlbnRTdHlsZSI6eyIkcmVmIjoiMTIwIn19LCJEYXRlRm9ybWF0Ijp7IiRyZWYiOiIxMjcifSwiV2Vla051bWJlcmluZyI6eyIkaWQiOiIzNzIiLCJGb3JtYXQiOjAsIklzVmlzaWJsZSI6ZmFsc2UsIkxhc3RLbm93blZpc2liaWxpdHlTdGF0ZSI6ZmFsc2V9LCJJc1Zpc2libGUiOnRydWUsIlBhcmVudFN0eWxlIjp7IiRyZWYiOiI4NCJ9fSwiSW5kZXgiOjEwLCJTbWFydER1cmF0aW9uQWN0aXZhdGVkIjpmYWxzZSwiRGF0ZUZvcm1hdCI6eyIkcmVmIjoiMTI3In0sIldlZWtOdW1iZXJpbmciOnsiJGlkIjoiMzczIiwiRm9ybWF0IjowLCJJc1Zpc2libGUiOmZhbHNlLCJMYXN0S25vd25WaXNpYmlsaXR5U3RhdGUiOmZhbHNlfSwiSWQiOiI4MWU1ZjI2ZC04NzFmLTRhZTUtYWUzNC0wOWFiN2UxOWU2OTkiLCJJbXBvcnRJZCI6bnVsbCwiVGl0bGUiOiJQaGFzZSA2IEhlcmUiLCJOb3RlIjpudWxsLCJIeXBlcmxpbmsiOnsiJGlkIjoiMzc0IiwiQWRkcmVzcyI6bnVsbCwiU3ViQWRkcmVzcyI6bnVsbH0sIklzQ2hhbmdlZCI6ZmFsc2UsIklzTmV3Ijp0cnVlfSx7IiRpZCI6IjM3NSIsIkdyb3VwTmFtZSI6bnVsbCwiU3RhcnREYXRlIjoiMjAyMi0wMS0wMVQwMDowMDowMFoiLCJFbmREYXRlIjoiMjAyMi0wNi0zMFQyMzo1OTowMFoiLCJQZXJjZW50YWdlQ29tcGxldGUiOm51bGwsIlN0eWxlIjp7IiRpZCI6IjM3NiIsIlNoYXBlIjoyLCJTaGFwZVRoaWNrbmVzcyI6MSwiRHVyYXRpb25Gb3JtYXQiOjUsIkluY2x1ZGVOb25Xb3JraW5nRGF5c0luRHVyYXRpb24iOmZhbHNlLCJQZXJjZW50YWdlQ29tcGxldGVTdHlsZSI6eyIkaWQiOiIzNzciLCJGb250U2V0dGluZ3MiOnsiJGlkIjoiMzc4IiwiRm9udFNpemUiOjEwLCJGb250TmFtZSI6IkNhbGlicmkiLCJJc0JvbGQiOmZhbHNlLCJJc0l0YWxpYyI6ZmFsc2UsIklzVW5kZXJsaW5lZCI6ZmFsc2UsIlBhcmVudFN0eWxlIjp7IiRyZWYiOiI4NiJ9fSwiQXV0b1NpemUiOjAsIkZvcmVncm91bmQiOnsiJHJlZiI6Ijg3In0sIk1heFdpZHRoIjoyMDAuMCwiTWF4SGVpZ2h0IjoiSW5maW5pdHkiLCJTbWFydEZvcmVncm91bmRJc0FjdGl2ZSI6ZmFsc2UsIkhvcml6b250YWxBbGlnbm1lbnQiOjAsIlZlcnRpY2FsQWxpZ25tZW50IjowLCJTbWFydEZvcmVncm91bmQiOm51bGwsIkJhY2tncm91bmRGaWxsVHlwZSI6MCwiTWFyZ2luIjp7IiRyZWYiOiI4OSJ9LCJQYWRkaW5nIjp7IiRyZWYiOiI5MCJ9LCJCYWNrZ3JvdW5kIjp7IiRyZWYiOiI5MSJ9LCJJc1Zpc2libGUiOnRydWUsIldpZHRoIjowLjAsIkhlaWdodCI6MC4wLCJCb3JkZXJTdHlsZSI6eyIkaWQiOiIzNzkiLCJMaW5lQ29sb3IiOm51bGwsIkxpbmVXZWlnaHQiOjAuMCwiTGluZVR5cGUiOjAsIlBhcmVudFN0eWxlIjpudWxsfSwiUGFyZW50U3R5bGUiOnsiJHJlZiI6Ijg1In19LCJEdXJhdGlvblN0eWxlIjp7IiRpZCI6IjM4MCIsIkZvbnRTZXR0aW5ncyI6eyIkaWQiOiIzODEiLCJGb250U2l6ZSI6MTAsIkZvbnROYW1lIjoiQ2FsaWJyaSIsIklzQm9sZCI6dHJ1ZSwiSXNJdGFsaWMiOmZhbHNlLCJJc1VuZGVybGluZWQiOmZhbHNlLCJQYXJlbnRTdHlsZSI6eyIkcmVmIjoiOTMifX0sIkF1dG9TaXplIjowLCJGb3JlZ3JvdW5kIjp7IiRpZCI6IjM4MiIsIkNvbG9yIjp7IiRpZCI6IjM4MyIsIkEiOjI1NSwiUiI6MjU1LCJHIjoyNTUsIkIiOjI1NX19LCJNYXhXaWR0aCI6MjAwLjAsIk1heEhlaWdodCI6IkluZmluaXR5IiwiU21hcnRGb3JlZ3JvdW5kSXNBY3RpdmUiOmZhbHNlLCJIb3Jpem9udGFsQWxpZ25tZW50IjowLCJWZXJ0aWNhbEFsaWdubWVudCI6MCwiU21hcnRGb3JlZ3JvdW5kIjpudWxsLCJCYWNrZ3JvdW5kRmlsbFR5cGUiOjAsIk1hcmdpbiI6eyIkcmVmIjoiOTYifSwiUGFkZGluZyI6eyIkcmVmIjoiOTcifSwiQmFja2dyb3VuZCI6eyIkcmVmIjoiOTgifSwiSXNWaXNpYmxlIjp0cnVlLCJXaWR0aCI6MC4wLCJIZWlnaHQiOjAuMCwiQm9yZGVyU3R5bGUiOnsiJGlkIjoiMzg0IiwiTGluZUNvbG9yIjpudWxsLCJMaW5lV2VpZ2h0IjowLjAsIkxpbmVUeXBlIjowLCJQYXJlbnRTdHlsZSI6bnVsbH0sIlBhcmVudFN0eWxlIjp7IiRyZWYiOiI5MiJ9fSwiSG9yaXpvbnRhbENvbm5lY3RvclN0eWxlIjp7IiRpZCI6IjM4NSIsIkxpbmVDb2xvciI6eyIkcmVmIjoiMTAwIn0sIkxpbmVXZWlnaHQiOjAuMCwiTGluZVR5cGUiOjAsIlBhcmVudFN0eWxlIjp7IiRyZWYiOiI5OSJ9fSwiVmVydGljYWxDb25uZWN0b3JTdHlsZSI6eyIkaWQiOiIzODYiLCJMaW5lQ29sb3IiOnsiJHJlZiI6IjEwMyJ9LCJMaW5lV2VpZ2h0IjoxLjAsIkxpbmVUeXBlIjowLCJQYXJlbnRTdHlsZSI6eyIkcmVmIjoiMTAyIn19LCJNYXJnaW4iOm51bGwsIlN0YXJ0RGF0ZVBvc2l0aW9uIjo2LCJFbmREYXRlUG9zaXRpb24iOjYsIkRhdGVJc1Zpc2libGUiOmZhbHNlLCJUaXRsZVBvc2l0aW9uIjo0LCJEdXJhdGlvblBvc2l0aW9uIjoyLCJQZXJjZW50YWdlQ29tcGxldGVkUG9zaXRpb24iOjYsIlNwYWNpbmciOjEwLCJJc0JlbG93VGltZWJhbmQiOmZhbHNlLCJQZXJjZW50YWdlQ29tcGxldGVTaGFwZU9wYWNpdHkiOjM1LCJTaGFwZVN0eWxlIjp7IiRpZCI6IjM4NyIsIk1hcmdpbiI6eyIkcmVmIjoiMTA2In0sIlBhZGRpbmciOnsiJHJlZiI6IjEwNyJ9LCJCYWNrZ3JvdW5kIjp7IiRpZCI6IjM4OCIsIkNvbG9yIjp7IiRpZCI6IjM4OSIsIkEiOjI1NSwiUiI6MjgsIkciOjkxLCJCIjoxMjl9fSwiSXNWaXNpYmxlIjp0cnVlLCJXaWR0aCI6MC4wLCJIZWlnaHQiOjE2LjAsIkJvcmRlclN0eWxlIjp7IiRpZCI6IjM5MCIsIkxpbmVDb2xvciI6eyIkaWQiOiIzOTEiLCIkdHlwZSI6Ik5MUkUuQ29tbW9uLkRvbS5Tb2xpZENvbG9yQnJ1c2gsIE5MUkUuQ29tbW9uIiwiQ29sb3IiOnsiJGlkIjoiMzkyIiwiQSI6MjU1LCJSIjoyNTUsIkciOjAsIkIiOjB9fSwiTGluZVdlaWdodCI6MC4wLCJMaW5lVHlwZSI6MCwiUGFyZW50U3R5bGUiOm51bGx9LCJQYXJlbnRTdHlsZSI6eyIkcmVmIjoiMTA1In19LCJUaXRsZVN0eWxlIjp7IiRpZCI6IjM5MyIsIkZvbnRTZXR0aW5ncyI6eyIkaWQiOiIzOTQiLCJGb250U2l6ZSI6MTEsIkZvbnROYW1lIjoiQ2FsaWJyaSIsIklzQm9sZCI6dHJ1ZSwiSXNJdGFsaWMiOmZhbHNlLCJJc1VuZGVybGluZWQiOmZhbHNlLCJQYXJlbnRTdHlsZSI6eyIkcmVmIjoiMTE0In19LCJBdXRvU2l6ZSI6MCwiRm9yZWdyb3VuZCI6eyIkaWQiOiIzOTUiLCJDb2xvciI6eyIkaWQiOiIzOTYiLCJBIjoyNTUsIlIiOjMxLCJHIjo5NiwiQiI6MTM0fX0sIk1heFdpZHRoIjo2MS41OTU2Njg3OTI3MjQ2MDksIk1heEhlaWdodCI6IkluZmluaXR5IiwiU21hcnRGb3JlZ3JvdW5kSXNBY3RpdmUiOmZhbHNlLCJIb3Jpem9udGFsQWxpZ25tZW50IjowLCJWZXJ0aWNhbEFsaWdubWVudCI6MCwiU21hcnRGb3JlZ3JvdW5kIjpudWxsLCJCYWNrZ3JvdW5kRmlsbFR5cGUiOjAsIk1hcmdpbiI6eyIkcmVmIjoiMTE3In0sIlBhZGRpbmciOnsiJHJlZiI6IjExOCJ9LCJCYWNrZ3JvdW5kIjp7IiRyZWYiOiIxMTkifSwiSXNWaXNpYmxlIjp0cnVlLCJXaWR0aCI6MC4wLCJIZWlnaHQiOjAuMCwiQm9yZGVyU3R5bGUiOnsiJGlkIjoiMzk3IiwiTGluZUNvbG9yIjpudWxsLCJMaW5lV2VpZ2h0IjowLjAsIkxpbmVUeXBlIjowLCJQYXJlbnRTdHlsZSI6bnVsbH0sIlBhcmVudFN0eWxlIjp7IiRyZWYiOiIxMTMifX0sIkRhdGVTdHlsZSI6eyIkaWQiOiIzOTgiLCJGb250U2V0dGluZ3MiOnsiJGlkIjoiMzk5IiwiRm9udFNpemUiOjExLCJGb250TmFtZSI6IkNhbGlicmkiLCJJc0JvbGQiOmZhbHNlLCJJc0l0YWxpYyI6ZmFsc2UsIklzVW5kZXJsaW5lZCI6ZmFsc2UsIlBhcmVudFN0eWxlIjp7IiRyZWYiOiIxMjEifX0sIkF1dG9TaXplIjowLCJGb3JlZ3JvdW5kIjp7IiRpZCI6IjQwMCIsIkNvbG9yIjp7IiRpZCI6IjQwMSIsIkEiOjI1NSwiUiI6MTE1LCJHIjoxMTUsIkIiOjExNX19LCJNYXhXaWR0aCI6MjAwLjAsIk1heEhlaWdodCI6IkluZmluaXR5IiwiU21hcnRGb3JlZ3JvdW5kSXNBY3RpdmUiOmZhbHNlLCJIb3Jpem9udGFsQWxpZ25tZW50IjowLCJWZXJ0aWNhbEFsaWdubWVudCI6MCwiU21hcnRGb3JlZ3JvdW5kIjpudWxsLCJCYWNrZ3JvdW5kRmlsbFR5cGUiOjAsIk1hcmdpbiI6eyIkcmVmIjoiMTI0In0sIlBhZGRpbmciOnsiJHJlZiI6IjEyNSJ9LCJCYWNrZ3JvdW5kIjp7IiRyZWYiOiIxMjYifSwiSXNWaXNpYmxlIjpmYWxzZSwiV2lkdGgiOjAuMCwiSGVpZ2h0IjowLjAsIkJvcmRlclN0eWxlIjp7IiRpZCI6IjQwMiIsIkxpbmVDb2xvciI6bnVsbCwiTGluZVdlaWdodCI6MC4wLCJMaW5lVHlwZSI6MCwiUGFyZW50U3R5bGUiOm51bGx9LCJQYXJlbnRTdHlsZSI6eyIkcmVmIjoiMTIwIn19LCJEYXRlRm9ybWF0Ijp7IiRyZWYiOiIxMjcifSwiV2Vla051bWJlcmluZyI6eyIkaWQiOiI0MDMiLCJGb3JtYXQiOjAsIklzVmlzaWJsZSI6ZmFsc2UsIkxhc3RLbm93blZpc2liaWxpdHlTdGF0ZSI6ZmFsc2V9LCJJc1Zpc2libGUiOnRydWUsIlBhcmVudFN0eWxlIjp7IiRyZWYiOiI4NCJ9fSwiSW5kZXgiOjExLCJTbWFydER1cmF0aW9uQWN0aXZhdGVkIjpmYWxzZSwiRGF0ZUZvcm1hdCI6eyIkcmVmIjoiMTI3In0sIldlZWtOdW1iZXJpbmciOnsiJGlkIjoiNDA0IiwiRm9ybWF0IjowLCJJc1Zpc2libGUiOmZhbHNlLCJMYXN0S25vd25WaXNpYmlsaXR5U3RhdGUiOmZhbHNlfSwiSWQiOiI0ODNiYmJmNS1jODNmLTQwZmQtYmEzYi0xZGRiOTk3ZTgwZWIiLCJJbXBvcnRJZCI6bnVsbCwiVGl0bGUiOiJQaGFzZSA3IEhlcmUgIiwiTm90ZSI6bnVsbCwiSHlwZXJsaW5rIjp7IiRpZCI6IjQwNSIsIkFkZHJlc3MiOm51bGwsIlN1YkFkZHJlc3MiOm51bGx9LCJJc0NoYW5nZWQiOmZhbHNlLCJJc05ldyI6dHJ1ZX0seyIkaWQiOiI0MDYiLCJHcm91cE5hbWUiOm51bGwsIlN0YXJ0RGF0ZSI6IjIwMjItMDktMDFUMDA6MDA6MDBaIiwiRW5kRGF0ZSI6IjIwMjItMTAtMTVUMjM6NTk6MDBaIiwiUGVyY2VudGFnZUNvbXBsZXRlIjpudWxsLCJTdHlsZSI6eyIkaWQiOiI0MDciLCJTaGFwZSI6MiwiU2hhcGVUaGlja25lc3MiOjEsIkR1cmF0aW9uRm9ybWF0Ijo1LCJJbmNsdWRlTm9uV29ya2luZ0RheXNJbkR1cmF0aW9uIjpmYWxzZSwiUGVyY2VudGFnZUNvbXBsZXRlU3R5bGUiOnsiJGlkIjoiNDA4IiwiRm9udFNldHRpbmdzIjp7IiRpZCI6IjQwOSIsIkZvbnRTaXplIjoxMCwiRm9udE5hbWUiOiJDYWxpYnJpIiwiSXNCb2xkIjpmYWxzZSwiSXNJdGFsaWMiOmZhbHNlLCJJc1VuZGVybGluZWQiOmZhbHNlLCJQYXJlbnRTdHlsZSI6eyIkcmVmIjoiODYifX0sIkF1dG9TaXplIjowLCJGb3JlZ3JvdW5kIjp7IiRyZWYiOiI4NyJ9LCJNYXhXaWR0aCI6MjAwLjAsIk1heEhlaWdodCI6IkluZmluaXR5IiwiU21hcnRGb3JlZ3JvdW5kSXNBY3RpdmUiOmZhbHNlLCJIb3Jpem9udGFsQWxpZ25tZW50IjowLCJWZXJ0aWNhbEFsaWdubWVudCI6MCwiU21hcnRGb3JlZ3JvdW5kIjpudWxsLCJCYWNrZ3JvdW5kRmlsbFR5cGUiOjAsIk1hcmdpbiI6eyIkcmVmIjoiODkifSwiUGFkZGluZyI6eyIkcmVmIjoiOTAifSwiQmFja2dyb3VuZCI6eyIkcmVmIjoiOTEifSwiSXNWaXNpYmxlIjp0cnVlLCJXaWR0aCI6MC4wLCJIZWlnaHQiOjAuMCwiQm9yZGVyU3R5bGUiOnsiJGlkIjoiNDEwIiwiTGluZUNvbG9yIjpudWxsLCJMaW5lV2VpZ2h0IjowLjAsIkxpbmVUeXBlIjowLCJQYXJlbnRTdHlsZSI6bnVsbH0sIlBhcmVudFN0eWxlIjp7IiRyZWYiOiI4NSJ9fSwiRHVyYXRpb25TdHlsZSI6eyIkaWQiOiI0MTEiLCJGb250U2V0dGluZ3MiOnsiJGlkIjoiNDEyIiwiRm9udFNpemUiOjEwLCJGb250TmFtZSI6IkNhbGlicmkiLCJJc0JvbGQiOnRydWUsIklzSXRhbGljIjpmYWxzZSwiSXNVbmRlcmxpbmVkIjpmYWxzZSwiUGFyZW50U3R5bGUiOnsiJHJlZiI6IjkzIn19LCJBdXRvU2l6ZSI6MCwiRm9yZWdyb3VuZCI6eyIkaWQiOiI0MTMiLCJDb2xvciI6eyIkaWQiOiI0MTQiLCJBIjoyNTUsIlIiOjI0MiwiRyI6MjQyLCJCIjoyNDJ9fSwiTWF4V2lkdGgiOjIwMC4wLCJNYXhIZWlnaHQiOiJJbmZpbml0eSIsIlNtYXJ0Rm9yZWdyb3VuZElzQWN0aXZlIjpmYWxzZSwiSG9yaXpvbnRhbEFsaWdubWVudCI6MCwiVmVydGljYWxBbGlnbm1lbnQiOjAsIlNtYXJ0Rm9yZWdyb3VuZCI6bnVsbCwiQmFja2dyb3VuZEZpbGxUeXBlIjowLCJNYXJnaW4iOnsiJHJlZiI6Ijk2In0sIlBhZGRpbmciOnsiJHJlZiI6Ijk3In0sIkJhY2tncm91bmQiOnsiJHJlZiI6Ijk4In0sIklzVmlzaWJsZSI6dHJ1ZSwiV2lkdGgiOjAuMCwiSGVpZ2h0IjowLjAsIkJvcmRlclN0eWxlIjp7IiRpZCI6IjQxNSIsIkxpbmVDb2xvciI6bnVsbCwiTGluZVdlaWdodCI6MC4wLCJMaW5lVHlwZSI6MCwiUGFyZW50U3R5bGUiOm51bGx9LCJQYXJlbnRTdHlsZSI6eyIkcmVmIjoiOTIifX0sIkhvcml6b250YWxDb25uZWN0b3JTdHlsZSI6eyIkaWQiOiI0MTYiLCJMaW5lQ29sb3IiOnsiJHJlZiI6IjEwMCJ9LCJMaW5lV2VpZ2h0IjowLjAsIkxpbmVUeXBlIjowLCJQYXJlbnRTdHlsZSI6eyIkcmVmIjoiOTkifX0sIlZlcnRpY2FsQ29ubmVjdG9yU3R5bGUiOnsiJGlkIjoiNDE3IiwiTGluZUNvbG9yIjp7IiRyZWYiOiIxMDMifSwiTGluZVdlaWdodCI6MS4wLCJMaW5lVHlwZSI6MCwiUGFyZW50U3R5bGUiOnsiJHJlZiI6IjEwMiJ9fSwiTWFyZ2luIjpudWxsLCJTdGFydERhdGVQb3NpdGlvbiI6NiwiRW5kRGF0ZVBvc2l0aW9uIjo2LCJEYXRlSXNWaXNpYmxlIjpmYWxzZSwiVGl0bGVQb3NpdGlvbiI6NCwiRHVyYXRpb25Qb3NpdGlvbiI6MiwiUGVyY2VudGFnZUNvbXBsZXRlZFBvc2l0aW9uIjo2LCJTcGFjaW5nIjoxMCwiSXNCZWxvd1RpbWViYW5kIjpmYWxzZSwiUGVyY2VudGFnZUNvbXBsZXRlU2hhcGVPcGFjaXR5IjozNSwiU2hhcGVTdHlsZSI6eyIkaWQiOiI0MTgiLCJNYXJnaW4iOnsiJHJlZiI6IjEwNiJ9LCJQYWRkaW5nIjp7IiRyZWYiOiIxMDcifSwiQmFja2dyb3VuZCI6eyIkaWQiOiI0MTkiLCJDb2xvciI6eyIkaWQiOiI0MjAiLCJBIjoyNTUsIlIiOjE2NSwiRyI6NDQsIkIiOjU2fX0sIklzVmlzaWJsZSI6dHJ1ZSwiV2lkdGgiOjAuMCwiSGVpZ2h0IjoxNi4wLCJCb3JkZXJTdHlsZSI6eyIkaWQiOiI0MjEiLCJMaW5lQ29sb3IiOnsiJGlkIjoiNDIyIiwiJHR5cGUiOiJOTFJFLkNvbW1vbi5Eb20uU29saWRDb2xvckJydXNoLCBOTFJFLkNvbW1vbiIsIkNvbG9yIjp7IiRpZCI6IjQyMyIsIkEiOjI1NSwiUiI6MjU1LCJHIjowLCJCIjowfX0sIkxpbmVXZWlnaHQiOjAuMCwiTGluZVR5cGUiOjAsIlBhcmVudFN0eWxlIjpudWxsfSwiUGFyZW50U3R5bGUiOnsiJHJlZiI6IjEwNSJ9fSwiVGl0bGVTdHlsZSI6eyIkaWQiOiI0MjQiLCJGb250U2V0dGluZ3MiOnsiJGlkIjoiNDI1IiwiRm9udFNpemUiOjExLCJGb250TmFtZSI6IkNhbGlicmkiLCJJc0JvbGQiOnRydWUsIklzSXRhbGljIjpmYWxzZSwiSXNVbmRlcmxpbmVkIjpmYWxzZSwiUGFyZW50U3R5bGUiOnsiJHJlZiI6IjExNCJ9fSwiQXV0b1NpemUiOjAsIkZvcmVncm91bmQiOnsiJGlkIjoiNDI2IiwiQ29sb3IiOnsiJGlkIjoiNDI3IiwiQSI6MjU1LCJSIjoxNzIsIkciOjQ3LCJCIjo2MH19LCJNYXhXaWR0aCI6NjIuNjA1NDM0NDE3NzI0NjA5LCJNYXhIZWlnaHQiOiJJbmZpbml0eSIsIlNtYXJ0Rm9yZWdyb3VuZElzQWN0aXZlIjpmYWxzZSwiSG9yaXpvbnRhbEFsaWdubWVudCI6MCwiVmVydGljYWxBbGlnbm1lbnQiOjAsIlNtYXJ0Rm9yZWdyb3VuZCI6bnVsbCwiQmFja2dyb3VuZEZpbGxUeXBlIjowLCJNYXJnaW4iOnsiJHJlZiI6IjExNyJ9LCJQYWRkaW5nIjp7IiRyZWYiOiIxMTgifSwiQmFja2dyb3VuZCI6eyIkcmVmIjoiMTE5In0sIklzVmlzaWJsZSI6dHJ1ZSwiV2lkdGgiOjAuMCwiSGVpZ2h0IjowLjAsIkJvcmRlclN0eWxlIjp7IiRpZCI6IjQyOCIsIkxpbmVDb2xvciI6bnVsbCwiTGluZVdlaWdodCI6MC4wLCJMaW5lVHlwZSI6MCwiUGFyZW50U3R5bGUiOm51bGx9LCJQYXJlbnRTdHlsZSI6eyIkcmVmIjoiMTEzIn19LCJEYXRlU3R5bGUiOnsiJGlkIjoiNDI5IiwiRm9udFNldHRpbmdzIjp7IiRpZCI6IjQzMCIsIkZvbnRTaXplIjoxMSwiRm9udE5hbWUiOiJDYWxpYnJpIiwiSXNCb2xkIjpmYWxzZSwiSXNJdGFsaWMiOmZhbHNlLCJJc1VuZGVybGluZWQiOmZhbHNlLCJQYXJlbnRTdHlsZSI6eyIkcmVmIjoiMTIxIn19LCJBdXRvU2l6ZSI6MCwiRm9yZWdyb3VuZCI6eyIkaWQiOiI0MzEiLCJDb2xvciI6eyIkaWQiOiI0MzIiLCJBIjoyNTUsIlIiOjExNSwiRyI6MTE1LCJCIjoxMTV9fSwiTWF4V2lkdGgiOjIwMC4wLCJNYXhIZWlnaHQiOiJJbmZpbml0eSIsIlNtYXJ0Rm9yZWdyb3VuZElzQWN0aXZlIjpmYWxzZSwiSG9yaXpvbnRhbEFsaWdubWVudCI6MCwiVmVydGljYWxBbGlnbm1lbnQiOjAsIlNtYXJ0Rm9yZWdyb3VuZCI6bnVsbCwiQmFja2dyb3VuZEZpbGxUeXBlIjowLCJNYXJnaW4iOnsiJHJlZiI6IjEyNCJ9LCJQYWRkaW5nIjp7IiRyZWYiOiIxMjUifSwiQmFja2dyb3VuZCI6eyIkcmVmIjoiMTI2In0sIklzVmlzaWJsZSI6ZmFsc2UsIldpZHRoIjowLjAsIkhlaWdodCI6MC4wLCJCb3JkZXJTdHlsZSI6eyIkaWQiOiI0MzMiLCJMaW5lQ29sb3IiOm51bGwsIkxpbmVXZWlnaHQiOjAuMCwiTGluZVR5cGUiOjAsIlBhcmVudFN0eWxlIjpudWxsfSwiUGFyZW50U3R5bGUiOnsiJHJlZiI6IjEyMCJ9fSwiRGF0ZUZvcm1hdCI6eyIkcmVmIjoiMTI3In0sIldlZWtOdW1iZXJpbmciOnsiJGlkIjoiNDM0IiwiRm9ybWF0IjowLCJJc1Zpc2libGUiOmZhbHNlLCJMYXN0S25vd25WaXNpYmlsaXR5U3RhdGUiOmZhbHNlfSwiSXNWaXNpYmxlIjp0cnVlLCJQYXJlbnRTdHlsZSI6eyIkcmVmIjoiODQifX0sIkluZGV4IjoxMywiU21hcnREdXJhdGlvbkFjdGl2YXRlZCI6ZmFsc2UsIkRhdGVGb3JtYXQiOnsiJHJlZiI6IjEyNyJ9LCJXZWVrTnVtYmVyaW5nIjp7IiRpZCI6IjQzNSIsIkZvcm1hdCI6MCwiSXNWaXNpYmxlIjpmYWxzZSwiTGFzdEtub3duVmlzaWJpbGl0eVN0YXRlIjpmYWxzZX0sIklkIjoiZjZjZTkxMzktODE3Yi00MzQwLWIwZGMtMjY0MGUyYmVlZGUxIiwiSW1wb3J0SWQiOm51bGwsIlRpdGxlIjoiUGhhc2UgOSBIZXJlICIsIk5vdGUiOm51bGwsIkh5cGVybGluayI6eyIkaWQiOiI0MzYiLCJBZGRyZXNzIjpudWxsLCJTdWJBZGRyZXNzIjpudWxsfSwiSXNDaGFuZ2VkIjpmYWxzZSwiSXNOZXciOnRydWV9LHsiJGlkIjoiNDM3IiwiR3JvdXBOYW1lIjpudWxsLCJTdGFydERhdGUiOiIyMDIyLTA5LTMwVDAwOjAwOjAwWiIsIkVuZERhdGUiOiIyMDIyLTEyLTMxVDIzOjU5OjAwWiIsIlBlcmNlbnRhZ2VDb21wbGV0ZSI6bnVsbCwiU3R5bGUiOnsiJGlkIjoiNDM4IiwiU2hhcGUiOjIsIlNoYXBlVGhpY2tuZXNzIjoxLCJEdXJhdGlvbkZvcm1hdCI6NSwiSW5jbHVkZU5vbldvcmtpbmdEYXlzSW5EdXJhdGlvbiI6ZmFsc2UsIlBlcmNlbnRhZ2VDb21wbGV0ZVN0eWxlIjp7IiRpZCI6IjQzOSIsIkZvbnRTZXR0aW5ncyI6eyIkaWQiOiI0NDAiLCJGb250U2l6ZSI6MTAsIkZvbnROYW1lIjoiQ2FsaWJyaSIsIklzQm9sZCI6ZmFsc2UsIklzSXRhbGljIjpmYWxzZSwiSXNVbmRlcmxpbmVkIjpmYWxzZSwiUGFyZW50U3R5bGUiOnsiJHJlZiI6Ijg2In19LCJBdXRvU2l6ZSI6MCwiRm9yZWdyb3VuZCI6eyIkcmVmIjoiODcifSwiTWF4V2lkdGgiOjIwMC4wLCJNYXhIZWlnaHQiOiJJbmZpbml0eSIsIlNtYXJ0Rm9yZWdyb3VuZElzQWN0aXZlIjpmYWxzZSwiSG9yaXpvbnRhbEFsaWdubWVudCI6MCwiVmVydGljYWxBbGlnbm1lbnQiOjAsIlNtYXJ0Rm9yZWdyb3VuZCI6bnVsbCwiQmFja2dyb3VuZEZpbGxUeXBlIjowLCJNYXJnaW4iOnsiJHJlZiI6Ijg5In0sIlBhZGRpbmciOnsiJHJlZiI6IjkwIn0sIkJhY2tncm91bmQiOnsiJHJlZiI6IjkxIn0sIklzVmlzaWJsZSI6dHJ1ZSwiV2lkdGgiOjAuMCwiSGVpZ2h0IjowLjAsIkJvcmRlclN0eWxlIjp7IiRpZCI6IjQ0MSIsIkxpbmVDb2xvciI6bnVsbCwiTGluZVdlaWdodCI6MC4wLCJMaW5lVHlwZSI6MCwiUGFyZW50U3R5bGUiOm51bGx9LCJQYXJlbnRTdHlsZSI6eyIkcmVmIjoiODUifX0sIkR1cmF0aW9uU3R5bGUiOnsiJGlkIjoiNDQyIiwiRm9udFNldHRpbmdzIjp7IiRpZCI6IjQ0MyIsIkZvbnRTaXplIjoxMCwiRm9udE5hbWUiOiJDYWxpYnJpIiwiSXNCb2xkIjp0cnVlLCJJc0l0YWxpYyI6ZmFsc2UsIklzVW5kZXJsaW5lZCI6ZmFsc2UsIlBhcmVudFN0eWxlIjp7IiRyZWYiOiI5MyJ9fSwiQXV0b1NpemUiOjAsIkZvcmVncm91bmQiOnsiJGlkIjoiNDQ0IiwiQ29sb3IiOnsiJGlkIjoiNDQ1IiwiQSI6MjU1LCJSIjoyNTUsIkciOjI1NSwiQiI6MjU1fX0sIk1heFdpZHRoIjoyMDAuMCwiTWF4SGVpZ2h0IjoiSW5maW5pdHkiLCJTbWFydEZvcmVncm91bmRJc0FjdGl2ZSI6ZmFsc2UsIkhvcml6b250YWxBbGlnbm1lbnQiOjAsIlZlcnRpY2FsQWxpZ25tZW50IjowLCJTbWFydEZvcmVncm91bmQiOm51bGwsIkJhY2tncm91bmRGaWxsVHlwZSI6MCwiTWFyZ2luIjp7IiRyZWYiOiI5NiJ9LCJQYWRkaW5nIjp7IiRyZWYiOiI5NyJ9LCJCYWNrZ3JvdW5kIjp7IiRyZWYiOiI5OCJ9LCJJc1Zpc2libGUiOnRydWUsIldpZHRoIjowLjAsIkhlaWdodCI6MC4wLCJCb3JkZXJTdHlsZSI6eyIkaWQiOiI0NDYiLCJMaW5lQ29sb3IiOm51bGwsIkxpbmVXZWlnaHQiOjAuMCwiTGluZVR5cGUiOjAsIlBhcmVudFN0eWxlIjpudWxsfSwiUGFyZW50U3R5bGUiOnsiJHJlZiI6IjkyIn19LCJIb3Jpem9udGFsQ29ubmVjdG9yU3R5bGUiOnsiJGlkIjoiNDQ3IiwiTGluZUNvbG9yIjp7IiRyZWYiOiIxMDAifSwiTGluZVdlaWdodCI6MC4wLCJMaW5lVHlwZSI6MCwiUGFyZW50U3R5bGUiOnsiJHJlZiI6Ijk5In19LCJWZXJ0aWNhbENvbm5lY3RvclN0eWxlIjp7IiRpZCI6IjQ0OCIsIkxpbmVDb2xvciI6eyIkcmVmIjoiMTAzIn0sIkxpbmVXZWlnaHQiOjEuMCwiTGluZVR5cGUiOjAsIlBhcmVudFN0eWxlIjp7IiRyZWYiOiIxMDIifX0sIk1hcmdpbiI6bnVsbCwiU3RhcnREYXRlUG9zaXRpb24iOjYsIkVuZERhdGVQb3NpdGlvbiI6NiwiRGF0ZUlzVmlzaWJsZSI6ZmFsc2UsIlRpdGxlUG9zaXRpb24iOjQsIkR1cmF0aW9uUG9zaXRpb24iOjIsIlBlcmNlbnRhZ2VDb21wbGV0ZWRQb3NpdGlvbiI6NiwiU3BhY2luZyI6MTAsIklzQmVsb3dUaW1lYmFuZCI6ZmFsc2UsIlBlcmNlbnRhZ2VDb21wbGV0ZVNoYXBlT3BhY2l0eSI6MzUsIlNoYXBlU3R5bGUiOnsiJGlkIjoiNDQ5IiwiTWFyZ2luIjp7IiRyZWYiOiIxMDYifSwiUGFkZGluZyI6eyIkcmVmIjoiMTA3In0sIkJhY2tncm91bmQiOnsiJGlkIjoiNDUwIiwiQ29sb3IiOnsiJGlkIjoiNDUxIiwiQSI6MjU1LCJSIjoxNjUsIkciOjQ0LCJCIjo1Nn19LCJJc1Zpc2libGUiOnRydWUsIldpZHRoIjowLjAsIkhlaWdodCI6MTYuMCwiQm9yZGVyU3R5bGUiOnsiJGlkIjoiNDUyIiwiTGluZUNvbG9yIjp7IiRpZCI6IjQ1MyIsIiR0eXBlIjoiTkxSRS5Db21tb24uRG9tLlNvbGlkQ29sb3JCcnVzaCwgTkxSRS5Db21tb24iLCJDb2xvciI6eyIkaWQiOiI0NTQiLCJBIjoyNTUsIlIiOjI1NSwiRyI6MCwiQiI6MH19LCJMaW5lV2VpZ2h0IjowLjAsIkxpbmVUeXBlIjowLCJQYXJlbnRTdHlsZSI6bnVsbH0sIlBhcmVudFN0eWxlIjp7IiRyZWYiOiIxMDUifX0sIlRpdGxlU3R5bGUiOnsiJGlkIjoiNDU1IiwiRm9udFNldHRpbmdzIjp7IiRpZCI6IjQ1NiIsIkZvbnRTaXplIjoxMSwiRm9udE5hbWUiOiJDYWxpYnJpIiwiSXNCb2xkIjp0cnVlLCJJc0l0YWxpYyI6ZmFsc2UsIklzVW5kZXJsaW5lZCI6ZmFsc2UsIlBhcmVudFN0eWxlIjp7IiRyZWYiOiIxMTQifX0sIkF1dG9TaXplIjoyLCJGb3JlZ3JvdW5kIjp7IiRpZCI6IjQ1NyIsIkNvbG9yIjp7IiRpZCI6IjQ1OCIsIkEiOjI1NSwiUiI6MTcyLCJHIjo0NywiQiI6NjB9fSwiTWF4V2lkdGgiOjY2LjAsIk1heEhlaWdodCI6IkluZmluaXR5IiwiU21hcnRGb3JlZ3JvdW5kSXNBY3RpdmUiOmZhbHNlLCJIb3Jpem9udGFsQWxpZ25tZW50IjowLCJWZXJ0aWNhbEFsaWdubWVudCI6MCwiU21hcnRGb3JlZ3JvdW5kIjpudWxsLCJCYWNrZ3JvdW5kRmlsbFR5cGUiOjAsIk1hcmdpbiI6eyIkcmVmIjoiMTE3In0sIlBhZGRpbmciOnsiJHJlZiI6IjExOCJ9LCJCYWNrZ3JvdW5kIjp7IiRyZWYiOiIxMTkifSwiSXNWaXNpYmxlIjp0cnVlLCJXaWR0aCI6MC4wLCJIZWlnaHQiOjAuMCwiQm9yZGVyU3R5bGUiOnsiJGlkIjoiNDU5IiwiTGluZUNvbG9yIjpudWxsLCJMaW5lV2VpZ2h0IjowLjAsIkxpbmVUeXBlIjowLCJQYXJlbnRTdHlsZSI6bnVsbH0sIlBhcmVudFN0eWxlIjp7IiRyZWYiOiIxMTMifX0sIkRhdGVTdHlsZSI6eyIkaWQiOiI0NjAiLCJGb250U2V0dGluZ3MiOnsiJGlkIjoiNDYxIiwiRm9udFNpemUiOjExLCJGb250TmFtZSI6IkNhbGlicmkiLCJJc0JvbGQiOmZhbHNlLCJJc0l0YWxpYyI6ZmFsc2UsIklzVW5kZXJsaW5lZCI6ZmFsc2UsIlBhcmVudFN0eWxlIjp7IiRyZWYiOiIxMjEifX0sIkF1dG9TaXplIjowLCJGb3JlZ3JvdW5kIjp7IiRpZCI6IjQ2MiIsIkNvbG9yIjp7IiRpZCI6IjQ2MyIsIkEiOjI1NSwiUiI6MTE1LCJHIjoxMTUsIkIiOjExNX19LCJNYXhXaWR0aCI6MjAwLjAsIk1heEhlaWdodCI6IkluZmluaXR5IiwiU21hcnRGb3JlZ3JvdW5kSXNBY3RpdmUiOmZhbHNlLCJIb3Jpem9udGFsQWxpZ25tZW50IjowLCJWZXJ0aWNhbEFsaWdubWVudCI6MCwiU21hcnRGb3JlZ3JvdW5kIjpudWxsLCJCYWNrZ3JvdW5kRmlsbFR5cGUiOjAsIk1hcmdpbiI6eyIkcmVmIjoiMTI0In0sIlBhZGRpbmciOnsiJHJlZiI6IjEyNSJ9LCJCYWNrZ3JvdW5kIjp7IiRyZWYiOiIxMjYifSwiSXNWaXNpYmxlIjpmYWxzZSwiV2lkdGgiOjAuMCwiSGVpZ2h0IjowLjAsIkJvcmRlclN0eWxlIjp7IiRpZCI6IjQ2NCIsIkxpbmVDb2xvciI6bnVsbCwiTGluZVdlaWdodCI6MC4wLCJMaW5lVHlwZSI6MCwiUGFyZW50U3R5bGUiOm51bGx9LCJQYXJlbnRTdHlsZSI6eyIkcmVmIjoiMTIwIn19LCJEYXRlRm9ybWF0Ijp7IiRyZWYiOiIxMjcifSwiV2Vla051bWJlcmluZyI6eyIkaWQiOiI0NjUiLCJGb3JtYXQiOjAsIklzVmlzaWJsZSI6ZmFsc2UsIkxhc3RLbm93blZpc2liaWxpdHlTdGF0ZSI6ZmFsc2V9LCJJc1Zpc2libGUiOnRydWUsIlBhcmVudFN0eWxlIjp7IiRyZWYiOiI4NCJ9fSwiSW5kZXgiOjE0LCJTbWFydER1cmF0aW9uQWN0aXZhdGVkIjpmYWxzZSwiRGF0ZUZvcm1hdCI6eyIkcmVmIjoiMTI3In0sIldlZWtOdW1iZXJpbmciOnsiJGlkIjoiNDY2IiwiRm9ybWF0IjowLCJJc1Zpc2libGUiOmZhbHNlLCJMYXN0S25vd25WaXNpYmlsaXR5U3RhdGUiOmZhbHNlfSwiSWQiOiJmMWYwMDhmNC1mN2E3LTRkN2MtYmRkZC1jMzJlZmJmOGIyN2YiLCJJbXBvcnRJZCI6bnVsbCwiVGl0bGUiOiJQaGFzZSAxMCBIZXJlICIsIk5vdGUiOm51bGwsIkh5cGVybGluayI6eyIkaWQiOiI0NjciLCJBZGRyZXNzIjpudWxsLCJTdWJBZGRyZXNzIjpudWxsfSwiSXNDaGFuZ2VkIjpmYWxzZSwiSXNOZXciOnRydWV9LHsiJGlkIjoiNDY4IiwiR3JvdXBOYW1lIjpudWxsLCJTdGFydERhdGUiOiIyMDIxLTA1LTAxVDAwOjAwOjAwWiIsIkVuZERhdGUiOiIyMDIxLTA2LTIyVDIzOjU5OjAwWiIsIlBlcmNlbnRhZ2VDb21wbGV0ZSI6bnVsbCwiU3R5bGUiOnsiJGlkIjoiNDY5IiwiU2hhcGUiOjIsIlNoYXBlVGhpY2tuZXNzIjoxLCJEdXJhdGlvbkZvcm1hdCI6NSwiSW5jbHVkZU5vbldvcmtpbmdEYXlzSW5EdXJhdGlvbiI6ZmFsc2UsIlBlcmNlbnRhZ2VDb21wbGV0ZVN0eWxlIjp7IiRpZCI6IjQ3MCIsIkZvbnRTZXR0aW5ncyI6eyIkaWQiOiI0NzEiLCJGb250U2l6ZSI6MTAsIkZvbnROYW1lIjoiQ2FsaWJyaSIsIklzQm9sZCI6ZmFsc2UsIklzSXRhbGljIjpmYWxzZSwiSXNVbmRlcmxpbmVkIjpmYWxzZSwiUGFyZW50U3R5bGUiOnsiJHJlZiI6Ijg2In19LCJBdXRvU2l6ZSI6MCwiRm9yZWdyb3VuZCI6eyIkcmVmIjoiODcifSwiTWF4V2lkdGgiOjIwMC4wLCJNYXhIZWlnaHQiOiJJbmZpbml0eSIsIlNtYXJ0Rm9yZWdyb3VuZElzQWN0aXZlIjpmYWxzZSwiSG9yaXpvbnRhbEFsaWdubWVudCI6MCwiVmVydGljYWxBbGlnbm1lbnQiOjAsIlNtYXJ0Rm9yZWdyb3VuZCI6bnVsbCwiQmFja2dyb3VuZEZpbGxUeXBlIjowLCJNYXJnaW4iOnsiJHJlZiI6Ijg5In0sIlBhZGRpbmciOnsiJHJlZiI6IjkwIn0sIkJhY2tncm91bmQiOnsiJHJlZiI6IjkxIn0sIklzVmlzaWJsZSI6dHJ1ZSwiV2lkdGgiOjAuMCwiSGVpZ2h0IjowLjAsIkJvcmRlclN0eWxlIjp7IiRpZCI6IjQ3MiIsIkxpbmVDb2xvciI6bnVsbCwiTGluZVdlaWdodCI6MC4wLCJMaW5lVHlwZSI6MCwiUGFyZW50U3R5bGUiOm51bGx9LCJQYXJlbnRTdHlsZSI6eyIkcmVmIjoiODUifX0sIkR1cmF0aW9uU3R5bGUiOnsiJGlkIjoiNDczIiwiRm9udFNldHRpbmdzIjp7IiRpZCI6IjQ3NCIsIkZvbnRTaXplIjoxMCwiRm9udE5hbWUiOiJDYWxpYnJpIiwiSXNCb2xkIjp0cnVlLCJJc0l0YWxpYyI6ZmFsc2UsIklzVW5kZXJsaW5lZCI6ZmFsc2UsIlBhcmVudFN0eWxlIjp7IiRyZWYiOiI5MyJ9fSwiQXV0b1NpemUiOjAsIkZvcmVncm91bmQiOnsiJGlkIjoiNDc1IiwiQ29sb3IiOnsiJGlkIjoiNDc2IiwiQSI6MjU1LCJSIjoyNTUsIkciOjI1NSwiQiI6MjU1fX0sIk1heFdpZHRoIjoyMDAuMCwiTWF4SGVpZ2h0IjoiSW5maW5pdHkiLCJTbWFydEZvcmVncm91bmRJc0FjdGl2ZSI6ZmFsc2UsIkhvcml6b250YWxBbGlnbm1lbnQiOjAsIlZlcnRpY2FsQWxpZ25tZW50IjowLCJTbWFydEZvcmVncm91bmQiOm51bGwsIkJhY2tncm91bmRGaWxsVHlwZSI6MCwiTWFyZ2luIjp7IiRyZWYiOiI5NiJ9LCJQYWRkaW5nIjp7IiRyZWYiOiI5NyJ9LCJCYWNrZ3JvdW5kIjp7IiRyZWYiOiI5OCJ9LCJJc1Zpc2libGUiOnRydWUsIldpZHRoIjowLjAsIkhlaWdodCI6MC4wLCJCb3JkZXJTdHlsZSI6eyIkaWQiOiI0NzciLCJMaW5lQ29sb3IiOm51bGwsIkxpbmVXZWlnaHQiOjAuMCwiTGluZVR5cGUiOjAsIlBhcmVudFN0eWxlIjpudWxsfSwiUGFyZW50U3R5bGUiOnsiJHJlZiI6IjkyIn19LCJIb3Jpem9udGFsQ29ubmVjdG9yU3R5bGUiOnsiJGlkIjoiNDc4IiwiTGluZUNvbG9yIjp7IiRyZWYiOiIxMDAifSwiTGluZVdlaWdodCI6MC4wLCJMaW5lVHlwZSI6MCwiUGFyZW50U3R5bGUiOnsiJHJlZiI6Ijk5In19LCJWZXJ0aWNhbENvbm5lY3RvclN0eWxlIjp7IiRpZCI6IjQ3OSIsIkxpbmVDb2xvciI6eyIkcmVmIjoiMTAzIn0sIkxpbmVXZWlnaHQiOjEuMCwiTGluZVR5cGUiOjAsIlBhcmVudFN0eWxlIjp7IiRyZWYiOiIxMDIifX0sIk1hcmdpbiI6bnVsbCwiU3RhcnREYXRlUG9zaXRpb24iOjYsIkVuZERhdGVQb3NpdGlvbiI6NiwiRGF0ZUlzVmlzaWJsZSI6ZmFsc2UsIlRpdGxlUG9zaXRpb24iOjQsIkR1cmF0aW9uUG9zaXRpb24iOjIsIlBlcmNlbnRhZ2VDb21wbGV0ZWRQb3NpdGlvbiI6NiwiU3BhY2luZyI6MTAsIklzQmVsb3dUaW1lYmFuZCI6dHJ1ZSwiUGVyY2VudGFnZUNvbXBsZXRlU2hhcGVPcGFjaXR5IjozNSwiU2hhcGVTdHlsZSI6eyIkaWQiOiI0ODAiLCJNYXJnaW4iOnsiJHJlZiI6IjEwNiJ9LCJQYWRkaW5nIjp7IiRyZWYiOiIxMDcifSwiQmFja2dyb3VuZCI6eyIkaWQiOiI0ODEiLCJDb2xvciI6eyIkaWQiOiI0ODIiLCJBIjoyNTUsIlIiOjgyLCJHIjoxMzgsIkIiOjcwfX0sIklzVmlzaWJsZSI6dHJ1ZSwiV2lkdGgiOjAuMCwiSGVpZ2h0IjoxNi4wLCJCb3JkZXJTdHlsZSI6eyIkaWQiOiI0ODMiLCJMaW5lQ29sb3IiOnsiJGlkIjoiNDg0IiwiJHR5cGUiOiJOTFJFLkNvbW1vbi5Eb20uU29saWRDb2xvckJydXNoLCBOTFJFLkNvbW1vbiIsIkNvbG9yIjp7IiRpZCI6IjQ4NSIsIkEiOjI1NSwiUiI6MjU1LCJHIjowLCJCIjowfX0sIkxpbmVXZWlnaHQiOjAuMCwiTGluZVR5cGUiOjAsIlBhcmVudFN0eWxlIjpudWxsfSwiUGFyZW50U3R5bGUiOnsiJHJlZiI6IjEwNSJ9fSwiVGl0bGVTdHlsZSI6eyIkaWQiOiI0ODYiLCJGb250U2V0dGluZ3MiOnsiJGlkIjoiNDg3IiwiRm9udFNpemUiOjExLCJGb250TmFtZSI6IkNhbGlicmkiLCJJc0JvbGQiOnRydWUsIklzSXRhbGljIjpmYWxzZSwiSXNVbmRlcmxpbmVkIjpmYWxzZSwiUGFyZW50U3R5bGUiOnsiJHJlZiI6IjExNCJ9fSwiQXV0b1NpemUiOjAsIkZvcmVncm91bmQiOnsiJGlkIjoiNDg4IiwiQ29sb3IiOnsiJGlkIjoiNDg5IiwiQSI6MjU1LCJSIjo4OSwiRyI6MTQ4LCJCIjo3N319LCJNYXhXaWR0aCI6NjEuNzIxOTY5NjA0NDkyMTg4LCJNYXhIZWlnaHQiOiJJbmZpbml0eSIsIlNtYXJ0Rm9yZWdyb3VuZElzQWN0aXZlIjpmYWxzZSwiSG9yaXpvbnRhbEFsaWdubWVudCI6MCwiVmVydGljYWxBbGlnbm1lbnQiOjAsIlNtYXJ0Rm9yZWdyb3VuZCI6bnVsbCwiQmFja2dyb3VuZEZpbGxUeXBlIjowLCJNYXJnaW4iOnsiJHJlZiI6IjExNyJ9LCJQYWRkaW5nIjp7IiRyZWYiOiIxMTgifSwiQmFja2dyb3VuZCI6eyIkcmVmIjoiMTE5In0sIklzVmlzaWJsZSI6dHJ1ZSwiV2lkdGgiOjAuMCwiSGVpZ2h0IjowLjAsIkJvcmRlclN0eWxlIjp7IiRpZCI6IjQ5MCIsIkxpbmVDb2xvciI6bnVsbCwiTGluZVdlaWdodCI6MC4wLCJMaW5lVHlwZSI6MCwiUGFyZW50U3R5bGUiOm51bGx9LCJQYXJlbnRTdHlsZSI6eyIkcmVmIjoiMTEzIn19LCJEYXRlU3R5bGUiOnsiJGlkIjoiNDkxIiwiRm9udFNldHRpbmdzIjp7IiRpZCI6IjQ5MiIsIkZvbnRTaXplIjoxMSwiRm9udE5hbWUiOiJDYWxpYnJpIiwiSXNCb2xkIjpmYWxzZSwiSXNJdGFsaWMiOmZhbHNlLCJJc1VuZGVybGluZWQiOmZhbHNlLCJQYXJlbnRTdHlsZSI6eyIkcmVmIjoiMTIxIn19LCJBdXRvU2l6ZSI6MCwiRm9yZWdyb3VuZCI6eyIkaWQiOiI0OTMiLCJDb2xvciI6eyIkaWQiOiI0OTQiLCJBIjoyNTUsIlIiOjExNSwiRyI6MTE1LCJCIjoxMTV9fSwiTWF4V2lkdGgiOjIwMC4wLCJNYXhIZWlnaHQiOiJJbmZpbml0eSIsIlNtYXJ0Rm9yZWdyb3VuZElzQWN0aXZlIjpmYWxzZSwiSG9yaXpvbnRhbEFsaWdubWVudCI6MCwiVmVydGljYWxBbGlnbm1lbnQiOjAsIlNtYXJ0Rm9yZWdyb3VuZCI6bnVsbCwiQmFja2dyb3VuZEZpbGxUeXBlIjowLCJNYXJnaW4iOnsiJHJlZiI6IjEyNCJ9LCJQYWRkaW5nIjp7IiRyZWYiOiIxMjUifSwiQmFja2dyb3VuZCI6eyIkcmVmIjoiMTI2In0sIklzVmlzaWJsZSI6ZmFsc2UsIldpZHRoIjowLjAsIkhlaWdodCI6MC4wLCJCb3JkZXJTdHlsZSI6eyIkaWQiOiI0OTUiLCJMaW5lQ29sb3IiOm51bGwsIkxpbmVXZWlnaHQiOjAuMCwiTGluZVR5cGUiOjAsIlBhcmVudFN0eWxlIjpudWxsfSwiUGFyZW50U3R5bGUiOnsiJHJlZiI6IjEyMCJ9fSwiRGF0ZUZvcm1hdCI6eyIkcmVmIjoiMTI3In0sIldlZWtOdW1iZXJpbmciOnsiJGlkIjoiNDk2IiwiRm9ybWF0IjowLCJJc1Zpc2libGUiOmZhbHNlLCJMYXN0S25vd25WaXNpYmlsaXR5U3RhdGUiOmZhbHNlfSwiSXNWaXNpYmxlIjp0cnVlLCJQYXJlbnRTdHlsZSI6eyIkcmVmIjoiODQifX0sIkluZGV4Ijo1LCJTbWFydER1cmF0aW9uQWN0aXZhdGVkIjpmYWxzZSwiRGF0ZUZvcm1hdCI6eyIkcmVmIjoiMTI3In0sIldlZWtOdW1iZXJpbmciOnsiJGlkIjoiNDk3IiwiRm9ybWF0IjowLCJJc1Zpc2libGUiOmZhbHNlLCJMYXN0S25vd25WaXNpYmlsaXR5U3RhdGUiOmZhbHNlfSwiSWQiOiI3NzczMTc3MC0zNmZjLTRjZjUtOWJkMC1kNTY1MmRlZjE0NDUiLCJJbXBvcnRJZCI6bnVsbCwiVGl0bGUiOiJQaGFzZSAxIEhlcmUgIiwiTm90ZSI6bnVsbCwiSHlwZXJsaW5rIjp7IiRpZCI6IjQ5OCIsIkFkZHJlc3MiOm51bGwsIlN1YkFkZHJlc3MiOm51bGx9LCJJc0NoYW5nZWQiOmZhbHNlLCJJc05ldyI6dHJ1ZX0seyIkaWQiOiI0OTkiLCJHcm91cE5hbWUiOm51bGwsIlN0YXJ0RGF0ZSI6IjIwMjEtMDgtMDFUMDA6MDA6MDBaIiwiRW5kRGF0ZSI6IjIwMjEtMTItMjlUMjM6NTk6MDBaIiwiUGVyY2VudGFnZUNvbXBsZXRlIjpudWxsLCJTdHlsZSI6eyIkaWQiOiI1MDAiLCJTaGFwZSI6MiwiU2hhcGVUaGlja25lc3MiOjEsIkR1cmF0aW9uRm9ybWF0Ijo1LCJJbmNsdWRlTm9uV29ya2luZ0RheXNJbkR1cmF0aW9uIjpmYWxzZSwiUGVyY2VudGFnZUNvbXBsZXRlU3R5bGUiOnsiJGlkIjoiNTAxIiwiRm9udFNldHRpbmdzIjp7IiRpZCI6IjUwMiIsIkZvbnRTaXplIjoxMCwiRm9udE5hbWUiOiJDYWxpYnJpIiwiSXNCb2xkIjpmYWxzZSwiSXNJdGFsaWMiOmZhbHNlLCJJc1VuZGVybGluZWQiOmZhbHNlLCJQYXJlbnRTdHlsZSI6eyIkcmVmIjoiODYifX0sIkF1dG9TaXplIjowLCJGb3JlZ3JvdW5kIjp7IiRyZWYiOiI4NyJ9LCJNYXhXaWR0aCI6MjAwLjAsIk1heEhlaWdodCI6IkluZmluaXR5IiwiU21hcnRGb3JlZ3JvdW5kSXNBY3RpdmUiOmZhbHNlLCJIb3Jpem9udGFsQWxpZ25tZW50IjowLCJWZXJ0aWNhbEFsaWdubWVudCI6MCwiU21hcnRGb3JlZ3JvdW5kIjpudWxsLCJCYWNrZ3JvdW5kRmlsbFR5cGUiOjAsIk1hcmdpbiI6eyIkcmVmIjoiODkifSwiUGFkZGluZyI6eyIkcmVmIjoiOTAifSwiQmFja2dyb3VuZCI6eyIkcmVmIjoiOTEifSwiSXNWaXNpYmxlIjp0cnVlLCJXaWR0aCI6MC4wLCJIZWlnaHQiOjAuMCwiQm9yZGVyU3R5bGUiOnsiJGlkIjoiNTAzIiwiTGluZUNvbG9yIjpudWxsLCJMaW5lV2VpZ2h0IjowLjAsIkxpbmVUeXBlIjowLCJQYXJlbnRTdHlsZSI6bnVsbH0sIlBhcmVudFN0eWxlIjp7IiRyZWYiOiI4NSJ9fSwiRHVyYXRpb25TdHlsZSI6eyIkaWQiOiI1MDQiLCJGb250U2V0dGluZ3MiOnsiJGlkIjoiNTA1IiwiRm9udFNpemUiOjEwLCJGb250TmFtZSI6IkNhbGlicmkiLCJJc0JvbGQiOnRydWUsIklzSXRhbGljIjpmYWxzZSwiSXNVbmRlcmxpbmVkIjpmYWxzZSwiUGFyZW50U3R5bGUiOnsiJHJlZiI6IjkzIn19LCJBdXRvU2l6ZSI6MCwiRm9yZWdyb3VuZCI6eyIkaWQiOiI1MDYiLCJDb2xvciI6eyIkaWQiOiI1MDciLCJBIjoyNTUsIlIiOjI1NSwiRyI6MjU1LCJCIjoyNTV9fSwiTWF4V2lkdGgiOjIwMC4wLCJNYXhIZWlnaHQiOiJJbmZpbml0eSIsIlNtYXJ0Rm9yZWdyb3VuZElzQWN0aXZlIjpmYWxzZSwiSG9yaXpvbnRhbEFsaWdubWVudCI6MCwiVmVydGljYWxBbGlnbm1lbnQiOjAsIlNtYXJ0Rm9yZWdyb3VuZCI6bnVsbCwiQmFja2dyb3VuZEZpbGxUeXBlIjowLCJNYXJnaW4iOnsiJHJlZiI6Ijk2In0sIlBhZGRpbmciOnsiJHJlZiI6Ijk3In0sIkJhY2tncm91bmQiOnsiJHJlZiI6Ijk4In0sIklzVmlzaWJsZSI6dHJ1ZSwiV2lkdGgiOjAuMCwiSGVpZ2h0IjowLjAsIkJvcmRlclN0eWxlIjp7IiRpZCI6IjUwOCIsIkxpbmVDb2xvciI6bnVsbCwiTGluZVdlaWdodCI6MC4wLCJMaW5lVHlwZSI6MCwiUGFyZW50U3R5bGUiOm51bGx9LCJQYXJlbnRTdHlsZSI6eyIkcmVmIjoiOTIifX0sIkhvcml6b250YWxDb25uZWN0b3JTdHlsZSI6eyIkaWQiOiI1MDkiLCJMaW5lQ29sb3IiOnsiJHJlZiI6IjEwMCJ9LCJMaW5lV2VpZ2h0IjowLjAsIkxpbmVUeXBlIjowLCJQYXJlbnRTdHlsZSI6eyIkcmVmIjoiOTkifX0sIlZlcnRpY2FsQ29ubmVjdG9yU3R5bGUiOnsiJGlkIjoiNTEwIiwiTGluZUNvbG9yIjp7IiRyZWYiOiIxMDMifSwiTGluZVdlaWdodCI6MS4wLCJMaW5lVHlwZSI6MCwiUGFyZW50U3R5bGUiOnsiJHJlZiI6IjEwMiJ9fSwiTWFyZ2luIjpudWxsLCJTdGFydERhdGVQb3NpdGlvbiI6NiwiRW5kRGF0ZVBvc2l0aW9uIjo2LCJEYXRlSXNWaXNpYmxlIjpmYWxzZSwiVGl0bGVQb3NpdGlvbiI6NCwiRHVyYXRpb25Qb3NpdGlvbiI6MiwiUGVyY2VudGFnZUNvbXBsZXRlZFBvc2l0aW9uIjo2LCJTcGFjaW5nIjoxMCwiSXNCZWxvd1RpbWViYW5kIjp0cnVlLCJQZXJjZW50YWdlQ29tcGxldGVTaGFwZU9wYWNpdHkiOjM1LCJTaGFwZVN0eWxlIjp7IiRpZCI6IjUxMSIsIk1hcmdpbiI6eyIkcmVmIjoiMTA2In0sIlBhZGRpbmciOnsiJHJlZiI6IjEwNyJ9LCJCYWNrZ3JvdW5kIjp7IiRpZCI6IjUxMiIsIkNvbG9yIjp7IiRpZCI6IjUxMyIsIkEiOjI1NSwiUiI6MjU1LCJHIjoxNDQsIkIiOjE4fX0sIklzVmlzaWJsZSI6dHJ1ZSwiV2lkdGgiOjAuMCwiSGVpZ2h0IjoxNi4wLCJCb3JkZXJTdHlsZSI6eyIkaWQiOiI1MTQiLCJMaW5lQ29sb3IiOnsiJGlkIjoiNTE1IiwiJHR5cGUiOiJOTFJFLkNvbW1vbi5Eb20uU29saWRDb2xvckJydXNoLCBOTFJFLkNvbW1vbiIsIkNvbG9yIjp7IiRpZCI6IjUxNiIsIkEiOjI1NSwiUiI6MjU1LCJHIjowLCJCIjowfX0sIkxpbmVXZWlnaHQiOjAuMCwiTGluZVR5cGUiOjAsIlBhcmVudFN0eWxlIjpudWxsfSwiUGFyZW50U3R5bGUiOnsiJHJlZiI6IjEwNSJ9fSwiVGl0bGVTdHlsZSI6eyIkaWQiOiI1MTciLCJGb250U2V0dGluZ3MiOnsiJGlkIjoiNTE4IiwiRm9udFNpemUiOjExLCJGb250TmFtZSI6IkNhbGlicmkiLCJJc0JvbGQiOnRydWUsIklzSXRhbGljIjpmYWxzZSwiSXNVbmRlcmxpbmVkIjpmYWxzZSwiUGFyZW50U3R5bGUiOnsiJHJlZiI6IjExNCJ9fSwiQXV0b1NpemUiOjAsIkZvcmVncm91bmQiOnsiJGlkIjoiNTE5IiwiQ29sb3IiOnsiJGlkIjoiNTIwIiwiQSI6MjU1LCJSIjoyNTUsIkciOjE1MiwiQiI6MjJ9fSwiTWF4V2lkdGgiOjYyLjQ3OTI5MDAwODU0NDkyMiwiTWF4SGVpZ2h0IjoiSW5maW5pdHkiLCJTbWFydEZvcmVncm91bmRJc0FjdGl2ZSI6ZmFsc2UsIkhvcml6b250YWxBbGlnbm1lbnQiOjAsIlZlcnRpY2FsQWxpZ25tZW50IjowLCJTbWFydEZvcmVncm91bmQiOm51bGwsIkJhY2tncm91bmRGaWxsVHlwZSI6MCwiTWFyZ2luIjp7IiRyZWYiOiIxMTcifSwiUGFkZGluZyI6eyIkcmVmIjoiMTE4In0sIkJhY2tncm91bmQiOnsiJHJlZiI6IjExOSJ9LCJJc1Zpc2libGUiOnRydWUsIldpZHRoIjowLjAsIkhlaWdodCI6MC4wLCJCb3JkZXJTdHlsZSI6eyIkaWQiOiI1MjEiLCJMaW5lQ29sb3IiOm51bGwsIkxpbmVXZWlnaHQiOjAuMCwiTGluZVR5cGUiOjAsIlBhcmVudFN0eWxlIjpudWxsfSwiUGFyZW50U3R5bGUiOnsiJHJlZiI6IjExMyJ9fSwiRGF0ZVN0eWxlIjp7IiRpZCI6IjUyMiIsIkZvbnRTZXR0aW5ncyI6eyIkaWQiOiI1MjMiLCJGb250U2l6ZSI6MTEsIkZvbnROYW1lIjoiQ2FsaWJyaSIsIklzQm9sZCI6ZmFsc2UsIklzSXRhbGljIjpmYWxzZSwiSXNVbmRlcmxpbmVkIjpmYWxzZSwiUGFyZW50U3R5bGUiOnsiJHJlZiI6IjEyMSJ9fSwiQXV0b1NpemUiOjAsIkZvcmVncm91bmQiOnsiJGlkIjoiNTI0IiwiQ29sb3IiOnsiJGlkIjoiNTI1IiwiQSI6MjU1LCJSIjoxMTUsIkciOjExNSwiQiI6MTE1fX0sIk1heFdpZHRoIjoyMDAuMCwiTWF4SGVpZ2h0IjoiSW5maW5pdHkiLCJTbWFydEZvcmVncm91bmRJc0FjdGl2ZSI6ZmFsc2UsIkhvcml6b250YWxBbGlnbm1lbnQiOjAsIlZlcnRpY2FsQWxpZ25tZW50IjowLCJTbWFydEZvcmVncm91bmQiOm51bGwsIkJhY2tncm91bmRGaWxsVHlwZSI6MCwiTWFyZ2luIjp7IiRyZWYiOiIxMjQifSwiUGFkZGluZyI6eyIkcmVmIjoiMTI1In0sIkJhY2tncm91bmQiOnsiJHJlZiI6IjEyNiJ9LCJJc1Zpc2libGUiOmZhbHNlLCJXaWR0aCI6MC4wLCJIZWlnaHQiOjAuMCwiQm9yZGVyU3R5bGUiOnsiJGlkIjoiNTI2IiwiTGluZUNvbG9yIjpudWxsLCJMaW5lV2VpZ2h0IjowLjAsIkxpbmVUeXBlIjowLCJQYXJlbnRTdHlsZSI6bnVsbH0sIlBhcmVudFN0eWxlIjp7IiRyZWYiOiIxMjAifX0sIkRhdGVGb3JtYXQiOnsiJHJlZiI6IjEyNyJ9LCJXZWVrTnVtYmVyaW5nIjp7IiRpZCI6IjUyNyIsIkZvcm1hdCI6MCwiSXNWaXNpYmxlIjpmYWxzZSwiTGFzdEtub3duVmlzaWJpbGl0eVN0YXRlIjpmYWxzZX0sIklzVmlzaWJsZSI6dHJ1ZSwiUGFyZW50U3R5bGUiOnsiJHJlZiI6Ijg0In19LCJJbmRleCI6OCwiU21hcnREdXJhdGlvbkFjdGl2YXRlZCI6ZmFsc2UsIkRhdGVGb3JtYXQiOnsiJHJlZiI6IjEyNyJ9LCJXZWVrTnVtYmVyaW5nIjp7IiRpZCI6IjUyOCIsIkZvcm1hdCI6MCwiSXNWaXNpYmxlIjpmYWxzZSwiTGFzdEtub3duVmlzaWJpbGl0eVN0YXRlIjpmYWxzZX0sIklkIjoiYWVlM2NkMjMtN2UwOS00ZDA4LTk5NmQtMTk1NjMyYTQ3ZWQ2IiwiSW1wb3J0SWQiOm51bGwsIlRpdGxlIjoiUGhhc2UgNCBIZXJlICIsIk5vdGUiOm51bGwsIkh5cGVybGluayI6eyIkaWQiOiI1MjkiLCJBZGRyZXNzIjpudWxsLCJTdWJBZGRyZXNzIjpudWxsfSwiSXNDaGFuZ2VkIjpmYWxzZSwiSXNOZXciOnRydWV9LHsiJGlkIjoiNTMwIiwiR3JvdXBOYW1lIjpudWxsLCJTdGFydERhdGUiOiIyMDIxLTEwLTAxVDAwOjAwOjAwWiIsIkVuZERhdGUiOiIyMDIyLTA1LTMwVDIzOjU5OjAwWiIsIlBlcmNlbnRhZ2VDb21wbGV0ZSI6bnVsbCwiU3R5bGUiOnsiJGlkIjoiNTMxIiwiU2hhcGUiOjIsIlNoYXBlVGhpY2tuZXNzIjoxLCJEdXJhdGlvbkZvcm1hdCI6NSwiSW5jbHVkZU5vbldvcmtpbmdEYXlzSW5EdXJhdGlvbiI6ZmFsc2UsIlBlcmNlbnRhZ2VDb21wbGV0ZVN0eWxlIjp7IiRpZCI6IjUzMiIsIkZvbnRTZXR0aW5ncyI6eyIkaWQiOiI1MzMiLCJGb250U2l6ZSI6MTAsIkZvbnROYW1lIjoiQ2FsaWJyaSIsIklzQm9sZCI6ZmFsc2UsIklzSXRhbGljIjpmYWxzZSwiSXNVbmRlcmxpbmVkIjpmYWxzZSwiUGFyZW50U3R5bGUiOnsiJHJlZiI6Ijg2In19LCJBdXRvU2l6ZSI6MCwiRm9yZWdyb3VuZCI6eyIkcmVmIjoiODcifSwiTWF4V2lkdGgiOjIwMC4wLCJNYXhIZWlnaHQiOiJJbmZpbml0eSIsIlNtYXJ0Rm9yZWdyb3VuZElzQWN0aXZlIjpmYWxzZSwiSG9yaXpvbnRhbEFsaWdubWVudCI6MCwiVmVydGljYWxBbGlnbm1lbnQiOjAsIlNtYXJ0Rm9yZWdyb3VuZCI6bnVsbCwiQmFja2dyb3VuZEZpbGxUeXBlIjowLCJNYXJnaW4iOnsiJHJlZiI6Ijg5In0sIlBhZGRpbmciOnsiJHJlZiI6IjkwIn0sIkJhY2tncm91bmQiOnsiJHJlZiI6IjkxIn0sIklzVmlzaWJsZSI6dHJ1ZSwiV2lkdGgiOjAuMCwiSGVpZ2h0IjowLjAsIkJvcmRlclN0eWxlIjp7IiRpZCI6IjUzNCIsIkxpbmVDb2xvciI6bnVsbCwiTGluZVdlaWdodCI6MC4wLCJMaW5lVHlwZSI6MCwiUGFyZW50U3R5bGUiOm51bGx9LCJQYXJlbnRTdHlsZSI6eyIkcmVmIjoiODUifX0sIkR1cmF0aW9uU3R5bGUiOnsiJGlkIjoiNTM1IiwiRm9udFNldHRpbmdzIjp7IiRpZCI6IjUzNiIsIkZvbnRTaXplIjoxMCwiRm9udE5hbWUiOiJDYWxpYnJpIiwiSXNCb2xkIjp0cnVlLCJJc0l0YWxpYyI6ZmFsc2UsIklzVW5kZXJsaW5lZCI6ZmFsc2UsIlBhcmVudFN0eWxlIjp7IiRyZWYiOiI5MyJ9fSwiQXV0b1NpemUiOjAsIkZvcmVncm91bmQiOnsiJGlkIjoiNTM3IiwiQ29sb3IiOnsiJGlkIjoiNTM4IiwiQSI6MjU1LCJSIjoyNTUsIkciOjI1NSwiQiI6MjU1fX0sIk1heFdpZHRoIjoyMDAuMCwiTWF4SGVpZ2h0IjoiSW5maW5pdHkiLCJTbWFydEZvcmVncm91bmRJc0FjdGl2ZSI6ZmFsc2UsIkhvcml6b250YWxBbGlnbm1lbnQiOjAsIlZlcnRpY2FsQWxpZ25tZW50IjowLCJTbWFydEZvcmVncm91bmQiOm51bGwsIkJhY2tncm91bmRGaWxsVHlwZSI6MCwiTWFyZ2luIjp7IiRyZWYiOiI5NiJ9LCJQYWRkaW5nIjp7IiRyZWYiOiI5NyJ9LCJCYWNrZ3JvdW5kIjp7IiRyZWYiOiI5OCJ9LCJJc1Zpc2libGUiOnRydWUsIldpZHRoIjowLjAsIkhlaWdodCI6MC4wLCJCb3JkZXJTdHlsZSI6eyIkaWQiOiI1MzkiLCJMaW5lQ29sb3IiOm51bGwsIkxpbmVXZWlnaHQiOjAuMCwiTGluZVR5cGUiOjAsIlBhcmVudFN0eWxlIjpudWxsfSwiUGFyZW50U3R5bGUiOnsiJHJlZiI6IjkyIn19LCJIb3Jpem9udGFsQ29ubmVjdG9yU3R5bGUiOnsiJGlkIjoiNTQwIiwiTGluZUNvbG9yIjp7IiRyZWYiOiIxMDAifSwiTGluZVdlaWdodCI6MC4wLCJMaW5lVHlwZSI6MCwiUGFyZW50U3R5bGUiOnsiJHJlZiI6Ijk5In19LCJWZXJ0aWNhbENvbm5lY3RvclN0eWxlIjp7IiRpZCI6IjU0MSIsIkxpbmVDb2xvciI6eyIkcmVmIjoiMTAzIn0sIkxpbmVXZWlnaHQiOjEuMCwiTGluZVR5cGUiOjAsIlBhcmVudFN0eWxlIjp7IiRyZWYiOiIxMDIifX0sIk1hcmdpbiI6bnVsbCwiU3RhcnREYXRlUG9zaXRpb24iOjYsIkVuZERhdGVQb3NpdGlvbiI6NiwiRGF0ZUlzVmlzaWJsZSI6ZmFsc2UsIlRpdGxlUG9zaXRpb24iOjQsIkR1cmF0aW9uUG9zaXRpb24iOjIsIlBlcmNlbnRhZ2VDb21wbGV0ZWRQb3NpdGlvbiI6NiwiU3BhY2luZyI6MTAsIklzQmVsb3dUaW1lYmFuZCI6dHJ1ZSwiUGVyY2VudGFnZUNvbXBsZXRlU2hhcGVPcGFjaXR5IjozNSwiU2hhcGVTdHlsZSI6eyIkaWQiOiI1NDIiLCJNYXJnaW4iOnsiJHJlZiI6IjEwNiJ9LCJQYWRkaW5nIjp7IiRyZWYiOiIxMDcifSwiQmFja2dyb3VuZCI6eyIkaWQiOiI1NDMiLCJDb2xvciI6eyIkaWQiOiI1NDQiLCJBIjoyNTUsIlIiOjI4LCJHIjo5MSwiQiI6MTI5fX0sIklzVmlzaWJsZSI6dHJ1ZSwiV2lkdGgiOjAuMCwiSGVpZ2h0IjoxNi4wLCJCb3JkZXJTdHlsZSI6eyIkaWQiOiI1NDUiLCJMaW5lQ29sb3IiOnsiJGlkIjoiNTQ2IiwiJHR5cGUiOiJOTFJFLkNvbW1vbi5Eb20uU29saWRDb2xvckJydXNoLCBOTFJFLkNvbW1vbiIsIkNvbG9yIjp7IiRpZCI6IjU0NyIsIkEiOjI1NSwiUiI6MjU1LCJHIjowLCJCIjowfX0sIkxpbmVXZWlnaHQiOjAuMCwiTGluZVR5cGUiOjAsIlBhcmVudFN0eWxlIjpudWxsfSwiUGFyZW50U3R5bGUiOnsiJHJlZiI6IjEwNSJ9fSwiVGl0bGVTdHlsZSI6eyIkaWQiOiI1NDgiLCJGb250U2V0dGluZ3MiOnsiJGlkIjoiNTQ5IiwiRm9udFNpemUiOjExLCJGb250TmFtZSI6IkNhbGlicmkiLCJJc0JvbGQiOnRydWUsIklzSXRhbGljIjpmYWxzZSwiSXNVbmRlcmxpbmVkIjpmYWxzZSwiUGFyZW50U3R5bGUiOnsiJHJlZiI6IjExNCJ9fSwiQXV0b1NpemUiOjAsIkZvcmVncm91bmQiOnsiJGlkIjoiNTUwIiwiQ29sb3IiOnsiJGlkIjoiNTUxIiwiQSI6MjU1LCJSIjozMSwiRyI6OTYsIkIiOjEzNH19LCJNYXhXaWR0aCI6NjIuMTAwNTUxNjA1MjI0NjA5LCJNYXhIZWlnaHQiOiJJbmZpbml0eSIsIlNtYXJ0Rm9yZWdyb3VuZElzQWN0aXZlIjpmYWxzZSwiSG9yaXpvbnRhbEFsaWdubWVudCI6MCwiVmVydGljYWxBbGlnbm1lbnQiOjAsIlNtYXJ0Rm9yZWdyb3VuZCI6bnVsbCwiQmFja2dyb3VuZEZpbGxUeXBlIjowLCJNYXJnaW4iOnsiJHJlZiI6IjExNyJ9LCJQYWRkaW5nIjp7IiRyZWYiOiIxMTgifSwiQmFja2dyb3VuZCI6eyIkcmVmIjoiMTE5In0sIklzVmlzaWJsZSI6dHJ1ZSwiV2lkdGgiOjAuMCwiSGVpZ2h0IjowLjAsIkJvcmRlclN0eWxlIjp7IiRpZCI6IjU1MiIsIkxpbmVDb2xvciI6bnVsbCwiTGluZVdlaWdodCI6MC4wLCJMaW5lVHlwZSI6MCwiUGFyZW50U3R5bGUiOm51bGx9LCJQYXJlbnRTdHlsZSI6eyIkcmVmIjoiMTEzIn19LCJEYXRlU3R5bGUiOnsiJGlkIjoiNTUzIiwiRm9udFNldHRpbmdzIjp7IiRpZCI6IjU1NCIsIkZvbnRTaXplIjoxMSwiRm9udE5hbWUiOiJDYWxpYnJpIiwiSXNCb2xkIjpmYWxzZSwiSXNJdGFsaWMiOmZhbHNlLCJJc1VuZGVybGluZWQiOmZhbHNlLCJQYXJlbnRTdHlsZSI6eyIkcmVmIjoiMTIxIn19LCJBdXRvU2l6ZSI6MCwiRm9yZWdyb3VuZCI6eyIkaWQiOiI1NTUiLCJDb2xvciI6eyIkaWQiOiI1NTYiLCJBIjoyNTUsIlIiOjExNSwiRyI6MTE1LCJCIjoxMTV9fSwiTWF4V2lkdGgiOjIwMC4wLCJNYXhIZWlnaHQiOiJJbmZpbml0eSIsIlNtYXJ0Rm9yZWdyb3VuZElzQWN0aXZlIjpmYWxzZSwiSG9yaXpvbnRhbEFsaWdubWVudCI6MCwiVmVydGljYWxBbGlnbm1lbnQiOjAsIlNtYXJ0Rm9yZWdyb3VuZCI6bnVsbCwiQmFja2dyb3VuZEZpbGxUeXBlIjowLCJNYXJnaW4iOnsiJHJlZiI6IjEyNCJ9LCJQYWRkaW5nIjp7IiRyZWYiOiIxMjUifSwiQmFja2dyb3VuZCI6eyIkcmVmIjoiMTI2In0sIklzVmlzaWJsZSI6ZmFsc2UsIldpZHRoIjowLjAsIkhlaWdodCI6MC4wLCJCb3JkZXJTdHlsZSI6eyIkaWQiOiI1NTciLCJMaW5lQ29sb3IiOm51bGwsIkxpbmVXZWlnaHQiOjAuMCwiTGluZVR5cGUiOjAsIlBhcmVudFN0eWxlIjpudWxsfSwiUGFyZW50U3R5bGUiOnsiJHJlZiI6IjEyMCJ9fSwiRGF0ZUZvcm1hdCI6eyIkcmVmIjoiMTI3In0sIldlZWtOdW1iZXJpbmciOnsiJGlkIjoiNTU4IiwiRm9ybWF0IjowLCJJc1Zpc2libGUiOmZhbHNlLCJMYXN0S25vd25WaXNpYmlsaXR5U3RhdGUiOmZhbHNlfSwiSXNWaXNpYmxlIjp0cnVlLCJQYXJlbnRTdHlsZSI6eyIkcmVmIjoiODQifX0sIkluZGV4Ijo5LCJTbWFydER1cmF0aW9uQWN0aXZhdGVkIjpmYWxzZSwiRGF0ZUZvcm1hdCI6eyIkcmVmIjoiMTI3In0sIldlZWtOdW1iZXJpbmciOnsiJGlkIjoiNTU5IiwiRm9ybWF0IjowLCJJc1Zpc2libGUiOmZhbHNlLCJMYXN0S25vd25WaXNpYmlsaXR5U3RhdGUiOmZhbHNlfSwiSWQiOiI1OTU1MjJlNi1hNGM4LTQzNzMtOThkOC1lOTc1ZTc3Njk5MzciLCJJbXBvcnRJZCI6bnVsbCwiVGl0bGUiOiJQaGFzZSA1IEhlcmUgIiwiTm90ZSI6bnVsbCwiSHlwZXJsaW5rIjp7IiRpZCI6IjU2MCIsIkFkZHJlc3MiOm51bGwsIlN1YkFkZHJlc3MiOm51bGx9LCJJc0NoYW5nZWQiOmZhbHNlLCJJc05ldyI6dHJ1ZX0seyIkaWQiOiI1NjEiLCJHcm91cE5hbWUiOm51bGwsIlN0YXJ0RGF0ZSI6IjIwMjItMDUtMzBUMDA6MDA6MDBaIiwiRW5kRGF0ZSI6IjIwMjItMDktMzBUMjM6NTk6MDBaIiwiUGVyY2VudGFnZUNvbXBsZXRlIjpudWxsLCJTdHlsZSI6eyIkaWQiOiI1NjIiLCJTaGFwZSI6MiwiU2hhcGVUaGlja25lc3MiOjEsIkR1cmF0aW9uRm9ybWF0Ijo1LCJJbmNsdWRlTm9uV29ya2luZ0RheXNJbkR1cmF0aW9uIjpmYWxzZSwiUGVyY2VudGFnZUNvbXBsZXRlU3R5bGUiOnsiJGlkIjoiNTYzIiwiRm9udFNldHRpbmdzIjp7IiRpZCI6IjU2NCIsIkZvbnRTaXplIjoxMCwiRm9udE5hbWUiOiJDYWxpYnJpIiwiSXNCb2xkIjpmYWxzZSwiSXNJdGFsaWMiOmZhbHNlLCJJc1VuZGVybGluZWQiOmZhbHNlLCJQYXJlbnRTdHlsZSI6eyIkcmVmIjoiODYifX0sIkF1dG9TaXplIjowLCJGb3JlZ3JvdW5kIjp7IiRyZWYiOiI4NyJ9LCJNYXhXaWR0aCI6MjAwLjAsIk1heEhlaWdodCI6IkluZmluaXR5IiwiU21hcnRGb3JlZ3JvdW5kSXNBY3RpdmUiOmZhbHNlLCJIb3Jpem9udGFsQWxpZ25tZW50IjowLCJWZXJ0aWNhbEFsaWdubWVudCI6MCwiU21hcnRGb3JlZ3JvdW5kIjpudWxsLCJCYWNrZ3JvdW5kRmlsbFR5cGUiOjAsIk1hcmdpbiI6eyIkcmVmIjoiODkifSwiUGFkZGluZyI6eyIkcmVmIjoiOTAifSwiQmFja2dyb3VuZCI6eyIkcmVmIjoiOTEifSwiSXNWaXNpYmxlIjp0cnVlLCJXaWR0aCI6MC4wLCJIZWlnaHQiOjAuMCwiQm9yZGVyU3R5bGUiOnsiJGlkIjoiNTY1IiwiTGluZUNvbG9yIjpudWxsLCJMaW5lV2VpZ2h0IjowLjAsIkxpbmVUeXBlIjowLCJQYXJlbnRTdHlsZSI6bnVsbH0sIlBhcmVudFN0eWxlIjp7IiRyZWYiOiI4NSJ9fSwiRHVyYXRpb25TdHlsZSI6eyIkaWQiOiI1NjYiLCJGb250U2V0dGluZ3MiOnsiJGlkIjoiNTY3IiwiRm9udFNpemUiOjEwLCJGb250TmFtZSI6IkNhbGlicmkiLCJJc0JvbGQiOnRydWUsIklzSXRhbGljIjpmYWxzZSwiSXNVbmRlcmxpbmVkIjpmYWxzZSwiUGFyZW50U3R5bGUiOnsiJHJlZiI6IjkzIn19LCJBdXRvU2l6ZSI6MCwiRm9yZWdyb3VuZCI6eyIkaWQiOiI1NjgiLCJDb2xvciI6eyIkaWQiOiI1NjkiLCJBIjoyNTUsIlIiOjI1NSwiRyI6MjU1LCJCIjoyNTV9fSwiTWF4V2lkdGgiOjIwMC4wLCJNYXhIZWlnaHQiOiJJbmZpbml0eSIsIlNtYXJ0Rm9yZWdyb3VuZElzQWN0aXZlIjpmYWxzZSwiSG9yaXpvbnRhbEFsaWdubWVudCI6MCwiVmVydGljYWxBbGlnbm1lbnQiOjAsIlNtYXJ0Rm9yZWdyb3VuZCI6bnVsbCwiQmFja2dyb3VuZEZpbGxUeXBlIjowLCJNYXJnaW4iOnsiJHJlZiI6Ijk2In0sIlBhZGRpbmciOnsiJHJlZiI6Ijk3In0sIkJhY2tncm91bmQiOnsiJHJlZiI6Ijk4In0sIklzVmlzaWJsZSI6dHJ1ZSwiV2lkdGgiOjAuMCwiSGVpZ2h0IjowLjAsIkJvcmRlclN0eWxlIjp7IiRpZCI6IjU3MCIsIkxpbmVDb2xvciI6bnVsbCwiTGluZVdlaWdodCI6MC4wLCJMaW5lVHlwZSI6MCwiUGFyZW50U3R5bGUiOm51bGx9LCJQYXJlbnRTdHlsZSI6eyIkcmVmIjoiOTIifX0sIkhvcml6b250YWxDb25uZWN0b3JTdHlsZSI6eyIkaWQiOiI1NzEiLCJMaW5lQ29sb3IiOnsiJHJlZiI6IjEwMCJ9LCJMaW5lV2VpZ2h0IjowLjAsIkxpbmVUeXBlIjowLCJQYXJlbnRTdHlsZSI6eyIkcmVmIjoiOTkifX0sIlZlcnRpY2FsQ29ubmVjdG9yU3R5bGUiOnsiJGlkIjoiNTcyIiwiTGluZUNvbG9yIjp7IiRyZWYiOiIxMDMifSwiTGluZVdlaWdodCI6MS4wLCJMaW5lVHlwZSI6MCwiUGFyZW50U3R5bGUiOnsiJHJlZiI6IjEwMiJ9fSwiTWFyZ2luIjpudWxsLCJTdGFydERhdGVQb3NpdGlvbiI6NiwiRW5kRGF0ZVBvc2l0aW9uIjo2LCJEYXRlSXNWaXNpYmxlIjpmYWxzZSwiVGl0bGVQb3NpdGlvbiI6NCwiRHVyYXRpb25Qb3NpdGlvbiI6MiwiUGVyY2VudGFnZUNvbXBsZXRlZFBvc2l0aW9uIjo2LCJTcGFjaW5nIjoxMCwiSXNCZWxvd1RpbWViYW5kIjp0cnVlLCJQZXJjZW50YWdlQ29tcGxldGVTaGFwZU9wYWNpdHkiOjM1LCJTaGFwZVN0eWxlIjp7IiRpZCI6IjU3MyIsIk1hcmdpbiI6eyIkcmVmIjoiMTA2In0sIlBhZGRpbmciOnsiJHJlZiI6IjEwNyJ9LCJCYWNrZ3JvdW5kIjp7IiRpZCI6IjU3NCIsIkNvbG9yIjp7IiRpZCI6IjU3NSIsIkEiOjI1NSwiUiI6MTY1LCJHIjo0NCwiQiI6NTZ9fSwiSXNWaXNpYmxlIjp0cnVlLCJXaWR0aCI6MC4wLCJIZWlnaHQiOjE2LjAsIkJvcmRlclN0eWxlIjp7IiRpZCI6IjU3NiIsIkxpbmVDb2xvciI6eyIkaWQiOiI1NzciLCIkdHlwZSI6Ik5MUkUuQ29tbW9uLkRvbS5Tb2xpZENvbG9yQnJ1c2gsIE5MUkUuQ29tbW9uIiwiQ29sb3IiOnsiJGlkIjoiNTc4IiwiQSI6MjU1LCJSIjoyNTUsIkciOjAsIkIiOjB9fSwiTGluZVdlaWdodCI6MC4wLCJMaW5lVHlwZSI6MCwiUGFyZW50U3R5bGUiOm51bGx9LCJQYXJlbnRTdHlsZSI6eyIkcmVmIjoiMTA1In19LCJUaXRsZVN0eWxlIjp7IiRpZCI6IjU3OSIsIkZvbnRTZXR0aW5ncyI6eyIkaWQiOiI1ODAiLCJGb250U2l6ZSI6MTEsIkZvbnROYW1lIjoiQ2FsaWJyaSIsIklzQm9sZCI6dHJ1ZSwiSXNJdGFsaWMiOmZhbHNlLCJJc1VuZGVybGluZWQiOmZhbHNlLCJQYXJlbnRTdHlsZSI6eyIkcmVmIjoiMTE0In19LCJBdXRvU2l6ZSI6MCwiRm9yZWdyb3VuZCI6eyIkaWQiOiI1ODEiLCJDb2xvciI6eyIkaWQiOiI1ODIiLCJBIjoyNTUsIlIiOjE3MiwiRyI6NDcsIkIiOjYwfX0sIk1heFdpZHRoIjo2Mi40NzkyOTAwMDg1NDQ5MjIsIk1heEhlaWdodCI6IkluZmluaXR5IiwiU21hcnRGb3JlZ3JvdW5kSXNBY3RpdmUiOmZhbHNlLCJIb3Jpem9udGFsQWxpZ25tZW50IjowLCJWZXJ0aWNhbEFsaWdubWVudCI6MCwiU21hcnRGb3JlZ3JvdW5kIjpudWxsLCJCYWNrZ3JvdW5kRmlsbFR5cGUiOjAsIk1hcmdpbiI6eyIkcmVmIjoiMTE3In0sIlBhZGRpbmciOnsiJHJlZiI6IjExOCJ9LCJCYWNrZ3JvdW5kIjp7IiRyZWYiOiIxMTkifSwiSXNWaXNpYmxlIjp0cnVlLCJXaWR0aCI6MC4wLCJIZWlnaHQiOjAuMCwiQm9yZGVyU3R5bGUiOnsiJGlkIjoiNTgzIiwiTGluZUNvbG9yIjpudWxsLCJMaW5lV2VpZ2h0IjowLjAsIkxpbmVUeXBlIjowLCJQYXJlbnRTdHlsZSI6bnVsbH0sIlBhcmVudFN0eWxlIjp7IiRyZWYiOiIxMTMifX0sIkRhdGVTdHlsZSI6eyIkaWQiOiI1ODQiLCJGb250U2V0dGluZ3MiOnsiJGlkIjoiNTg1IiwiRm9udFNpemUiOjExLCJGb250TmFtZSI6IkNhbGlicmkiLCJJc0JvbGQiOmZhbHNlLCJJc0l0YWxpYyI6ZmFsc2UsIklzVW5kZXJsaW5lZCI6ZmFsc2UsIlBhcmVudFN0eWxlIjp7IiRyZWYiOiIxMjEifX0sIkF1dG9TaXplIjowLCJGb3JlZ3JvdW5kIjp7IiRpZCI6IjU4NiIsIkNvbG9yIjp7IiRpZCI6IjU4NyIsIkEiOjI1NSwiUiI6MTE1LCJHIjoxMTUsIkIiOjExNX19LCJNYXhXaWR0aCI6MjAwLjAsIk1heEhlaWdodCI6IkluZmluaXR5IiwiU21hcnRGb3JlZ3JvdW5kSXNBY3RpdmUiOmZhbHNlLCJIb3Jpem9udGFsQWxpZ25tZW50IjowLCJWZXJ0aWNhbEFsaWdubWVudCI6MCwiU21hcnRGb3JlZ3JvdW5kIjpudWxsLCJCYWNrZ3JvdW5kRmlsbFR5cGUiOjAsIk1hcmdpbiI6eyIkcmVmIjoiMTI0In0sIlBhZGRpbmciOnsiJHJlZiI6IjEyNSJ9LCJCYWNrZ3JvdW5kIjp7IiRyZWYiOiIxMjYifSwiSXNWaXNpYmxlIjpmYWxzZSwiV2lkdGgiOjAuMCwiSGVpZ2h0IjowLjAsIkJvcmRlclN0eWxlIjp7IiRpZCI6IjU4OCIsIkxpbmVDb2xvciI6bnVsbCwiTGluZVdlaWdodCI6MC4wLCJMaW5lVHlwZSI6MCwiUGFyZW50U3R5bGUiOm51bGx9LCJQYXJlbnRTdHlsZSI6eyIkcmVmIjoiMTIwIn19LCJEYXRlRm9ybWF0Ijp7IiRyZWYiOiIxMjcifSwiV2Vla051bWJlcmluZyI6eyIkaWQiOiI1ODkiLCJGb3JtYXQiOjAsIklzVmlzaWJsZSI6ZmFsc2UsIkxhc3RLbm93blZpc2liaWxpdHlTdGF0ZSI6ZmFsc2V9LCJJc1Zpc2libGUiOnRydWUsIlBhcmVudFN0eWxlIjp7IiRyZWYiOiI4NCJ9fSwiSW5kZXgiOjEyLCJTbWFydER1cmF0aW9uQWN0aXZhdGVkIjpmYWxzZSwiRGF0ZUZvcm1hdCI6eyIkcmVmIjoiMTI3In0sIldlZWtOdW1iZXJpbmciOnsiJGlkIjoiNTkwIiwiRm9ybWF0IjowLCJJc1Zpc2libGUiOmZhbHNlLCJMYXN0S25vd25WaXNpYmlsaXR5U3RhdGUiOmZhbHNlfSwiSWQiOiI1NDE3NDU5Zi1hYWJkLTQ3M2UtOGUzMS03YzhmZTdmZWQxY2EiLCJJbXBvcnRJZCI6bnVsbCwiVGl0bGUiOiJQaGFzZSA4IEhlcmUgIiwiTm90ZSI6bnVsbCwiSHlwZXJsaW5rIjp7IiRpZCI6IjU5MSIsIkFkZHJlc3MiOm51bGwsIlN1YkFkZHJlc3MiOm51bGx9LCJJc0NoYW5nZWQiOmZhbHNlLCJJc05ldyI6dHJ1ZX1dLCJTd2ltbGFuZXMiOltdLCJNc1Byb2plY3RJdGVtc1RyZWUiOm51bGwsIk1ldGFkYXRhIjp7IiRpZCI6IjU5MiIsIlJlY2VudENvbG9yc0NvbGxlY3Rpb24iOiJbXSIsIk1zcExhdGVzdEltcG9ydEl0ZW1zIjoie1wiJGlkXCI6XCIxXCIsXCJSb290XCI6e1wiSW1wb3J0SWRcIjpudWxsLFwiSXNJbXBvcnRlZFwiOmZhbHNlLFwiQ2hpbGRyZW5cIjpbXX19IiwiTXNwU3luY0J5VWlkIjoiRmFsc2UiLCJNc3BDb2x1bW5zTWFwcGluZyI6Ilt7XCIkaWRcIjpcIjFcIixcIlNlbGVjdGVkTWFwcGluZ1wiOjEsXCJDb2x1bW5IZWFkZXJcIjpcIlN3aW1sYW5lXCJ9LHtcIiRpZFwiOlwiMlwiLFwiU2VsZWN0ZWRNYXBwaW5nXCI6MixcIkNvbHVtbkhlYWRlclwiOlwiTmFtZVwifSx7XCIkaWRcIjpcIjNcIixcIlNlbGVjdGVkTWFwcGluZ1wiOjMsXCJDb2x1bW5IZWFkZXJcIjpcIlN0YXJ0XCJ9LHtcIiRpZFwiOlwiNFwiLFwiU2VsZWN0ZWRNYXBwaW5nXCI6NCxcIkNvbHVtbkhlYWRlclwiOlwiRmluaXNoXCJ9LHtcIiRpZFwiOlwiNVwiLFwiU2VsZWN0ZWRNYXBwaW5nXCI6NSxcIkNvbHVtbkhlYWRlclwiOlwiUGVyY2VudENvbXBsZXRlXCJ9XSJ9LCJTZXR0aW5ncyI6eyIkaWQiOiI1OTMiLCJJbXBhT3B0aW9ucyI6bnVsbCwiVXNlQ29tcHJlc3Npb24iOmZhbHNlLCJDb21wcmVzaW9uUGVyY2VudGFnZSI6NTAuMCwiSW5hY3RpdmVJbnRlcnZhbFdpZHRoVGhyZXNob2xkIjozMC4wLCJJbmFjdGl2ZUludGVydmFsV2lkdGgiOjEuMCwiU3BsaXRUYXNrcyI6ZmFsc2UsIlVzZUNsdXN0ZXIiOmZhbHNlLCJFcHNpbG9uIjowLjAsIk1pblBvaW50c1RvRm9ybUFDbHVzdGVyIjoyLCJHZW5lcmF0ZUludmlzaWJsZVNoYXBlcyI6dHJ1ZSwiU21hcnRUaW1lbGluZVRhc2tQZXJjZW50YWdlRml0IjpmYWxzZX0sIklzTmV3IjpmYWxzZSwiSW1wb3J0VHlwZSI6MCwiRmlsZVBhdGgiOm51bGwsIlRpbWVDb25maWd1cmF0aW9uIjp7IiRpZCI6IjU5NCIsIlVzZVRpbWUiOmZhbHNlLCJXb3JrRGF5U3RhcnQiOiIwMDowMDowMCIsIldvcmtEYXlFbmQiOiIyMzo1OTowMCJ9LCJMYXN0VXNlZFRlbXBsYXRlSWQiOiJjMTFmNmY0OS03ZGI4LTQ1ZmQtYmEzMi1iZmNhZWE0OTJmMzkiLCJGaXJzdFdlZWtPZlllYXIiOjB9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Target 1"/>
  <p:tag name="OTLPOSITIONONTASK" val="None"/>
  <p:tag name="OTLRELATEDTASKID" val="00000000-0000-0000-0000-000000000000"/>
  <p:tag name="OTLWEEKNUMBERINGFORMAT" val="WNFormat1"/>
  <p:tag name="OTLWEEKNUMBERINGISVISIBLE" val="False"/>
  <p:tag name="OTLDATE" val="2021-05-30T23:59:00.0000000"/>
  <p:tag name="OTLMARKERSHAPE" val="OTL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Target 2"/>
  <p:tag name="OTLPOSITIONONTASK" val="None"/>
  <p:tag name="OTLRELATEDTASKID" val="00000000-0000-0000-0000-000000000000"/>
  <p:tag name="OTLWEEKNUMBERINGFORMAT" val="WNFormat1"/>
  <p:tag name="OTLWEEKNUMBERINGISVISIBLE" val="False"/>
  <p:tag name="OTLDATE" val="2021-10-01T23:59:00.0000000"/>
  <p:tag name="OTLMARKERSHAPE" val="OTL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Target 3"/>
  <p:tag name="OTLPOSITIONONTASK" val="None"/>
  <p:tag name="OTLRELATEDTASKID" val="00000000-0000-0000-0000-000000000000"/>
  <p:tag name="OTLWEEKNUMBERINGFORMAT" val="WNFormat1"/>
  <p:tag name="OTLWEEKNUMBERINGISVISIBLE" val="False"/>
  <p:tag name="OTLDATE" val="2022-01-01T23:59:00.0000000"/>
  <p:tag name="OTLMARKERSHAPE" val="OTL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Target 4"/>
  <p:tag name="OTLPOSITIONONTASK" val="None"/>
  <p:tag name="OTLRELATEDTASKID" val="00000000-0000-0000-0000-000000000000"/>
  <p:tag name="OTLWEEKNUMBERINGFORMAT" val="WNFormat1"/>
  <p:tag name="OTLWEEKNUMBERINGISVISIBLE" val="False"/>
  <p:tag name="OTLDATE" val="2022-07-01T23:59:00.0000000"/>
  <p:tag name="OTLMARKERSHAPE" val="OTL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Target 5"/>
  <p:tag name="OTLPOSITIONONTASK" val="None"/>
  <p:tag name="OTLRELATEDTASKID" val="00000000-0000-0000-0000-000000000000"/>
  <p:tag name="OTLWEEKNUMBERINGFORMAT" val="WNFormat1"/>
  <p:tag name="OTLWEEKNUMBERINGISVISIBLE" val="False"/>
  <p:tag name="OTLDATE" val="2022-10-15T23:59:00.0000000"/>
  <p:tag name="OTLMARKERSHAPE" val="OTL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CULTUREINFO" val="en-US"/>
  <p:tag name="OTLTIMEBANDSCALEFORMAT" val="w"/>
  <p:tag name="OTLTIMEBANDSCALETYPE" val="Weeks"/>
  <p:tag name="OTLTIMEBANDQUICKPOSITION" val="Middle"/>
  <p:tag name="OTLTIMEBANDSHAPETYPE" val="EllipseTimeband"/>
  <p:tag name="OTLTIMEBANDTHREEDEFFECTS" val="Gel"/>
  <p:tag name="OTLTIMEBANDAUTODATERANGE" val="True"/>
  <p:tag name="OTLTIMEBANDSTARTDATE" val="2017-05-01T00:00:00.0000000Z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0"/>
  <p:tag name="OTLLEFTENDCAPSMARGINLEFT" val="20"/>
  <p:tag name="OTLTIMEBANDSHAPEPADDINGTOP" val="3"/>
  <p:tag name="OTLTIMEBANDFYSTARTMONTH" val="January"/>
  <p:tag name="OTLTIMEBANDSHOWFYLABEL" val="True"/>
  <p:tag name="OTLTIMEBANDUSESTARTINGOFTHEYEARFORFYNUMBERING" val="True"/>
  <p:tag name="OTLTIMEBANDENDDATE" val="2022-12-31T23:59:00.0000000"/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ELAPSEDSTYLE" val="Hide"/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ODAYPOSITION" val="Hide"/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wk"/>
  <p:tag name="OTLSPACING" val="10"/>
  <p:tag name="OTLSHAPETHICKNESSTYPE" val="Regular"/>
  <p:tag name="OTLWEEKNUMBERINGFORMAT" val="WNFormat1"/>
  <p:tag name="OTLWEEKNUMBERINGISVISIBLE" val="False"/>
  <p:tag name="OTLSTARTDATE" val="2021-06-01T00:00:00.0000000Z"/>
  <p:tag name="OTLENDDATE" val="2021-08-06T23:59:00.0000000Z"/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wk"/>
  <p:tag name="OTLSPACING" val="10"/>
  <p:tag name="OTLSHAPETHICKNESSTYPE" val="Regular"/>
  <p:tag name="OTLWEEKNUMBERINGFORMAT" val="WNFormat1"/>
  <p:tag name="OTLWEEKNUMBERINGISVISIBLE" val="False"/>
  <p:tag name="OTLSTARTDATE" val="2021-06-01T00:00:00.0000000Z"/>
  <p:tag name="OTLENDDATE" val="2021-09-01T23:59:00.0000000Z"/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wk"/>
  <p:tag name="OTLSPACING" val="10"/>
  <p:tag name="OTLSHAPETHICKNESSTYPE" val="Regular"/>
  <p:tag name="OTLWEEKNUMBERINGFORMAT" val="WNFormat1"/>
  <p:tag name="OTLWEEKNUMBERINGISVISIBLE" val="False"/>
  <p:tag name="OTLSTARTDATE" val="2021-10-01T00:00:00.0000000Z"/>
  <p:tag name="OTLENDDATE" val="2022-05-30T23:59:00.0000000Z"/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wk"/>
  <p:tag name="OTLSPACING" val="10"/>
  <p:tag name="OTLSHAPETHICKNESSTYPE" val="Regular"/>
  <p:tag name="OTLWEEKNUMBERINGFORMAT" val="WNFormat1"/>
  <p:tag name="OTLWEEKNUMBERINGISVISIBLE" val="False"/>
  <p:tag name="OTLSTARTDATE" val="2022-01-01T00:00:00.0000000Z"/>
  <p:tag name="OTLENDDATE" val="2022-06-30T23:59:00.0000000Z"/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wk"/>
  <p:tag name="OTLSPACING" val="10"/>
  <p:tag name="OTLSHAPETHICKNESSTYPE" val="Regular"/>
  <p:tag name="OTLWEEKNUMBERINGFORMAT" val="WNFormat1"/>
  <p:tag name="OTLWEEKNUMBERINGISVISIBLE" val="False"/>
  <p:tag name="OTLSTARTDATE" val="2022-09-01T00:00:00.0000000Z"/>
  <p:tag name="OTLENDDATE" val="2022-10-15T23:59:00.0000000Z"/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wk"/>
  <p:tag name="OTLSPACING" val="10"/>
  <p:tag name="OTLSHAPETHICKNESSTYPE" val="Regular"/>
  <p:tag name="OTLWEEKNUMBERINGFORMAT" val="WNFormat1"/>
  <p:tag name="OTLWEEKNUMBERINGISVISIBLE" val="False"/>
  <p:tag name="OTLSTARTDATE" val="2022-09-30T00:00:00.0000000Z"/>
  <p:tag name="OTLENDDATE" val="2022-12-31T23:59:00.0000000Z"/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wk"/>
  <p:tag name="OTLSPACING" val="10"/>
  <p:tag name="OTLSHAPETHICKNESSTYPE" val="Regular"/>
  <p:tag name="OTLWEEKNUMBERINGFORMAT" val="WNFormat1"/>
  <p:tag name="OTLWEEKNUMBERINGISVISIBLE" val="False"/>
  <p:tag name="OTLSTARTDATE" val="2021-05-01T00:00:00.0000000Z"/>
  <p:tag name="OTLENDDATE" val="2021-06-22T23:59:00.0000000Z"/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wk"/>
  <p:tag name="OTLSPACING" val="10"/>
  <p:tag name="OTLSHAPETHICKNESSTYPE" val="Regular"/>
  <p:tag name="OTLWEEKNUMBERINGFORMAT" val="WNFormat1"/>
  <p:tag name="OTLWEEKNUMBERINGISVISIBLE" val="False"/>
  <p:tag name="OTLSTARTDATE" val="2021-08-01T00:00:00.0000000Z"/>
  <p:tag name="OTLENDDATE" val="2021-12-29T23:59:00.0000000Z"/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wk"/>
  <p:tag name="OTLSPACING" val="10"/>
  <p:tag name="OTLSHAPETHICKNESSTYPE" val="Regular"/>
  <p:tag name="OTLWEEKNUMBERINGFORMAT" val="WNFormat1"/>
  <p:tag name="OTLWEEKNUMBERINGISVISIBLE" val="False"/>
  <p:tag name="OTLSTARTDATE" val="2021-10-01T00:00:00.0000000Z"/>
  <p:tag name="OTLENDDATE" val="2022-05-30T23:59:00.0000000Z"/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wk"/>
  <p:tag name="OTLSPACING" val="10"/>
  <p:tag name="OTLSHAPETHICKNESSTYPE" val="Regular"/>
  <p:tag name="OTLWEEKNUMBERINGFORMAT" val="WNFormat1"/>
  <p:tag name="OTLWEEKNUMBERINGISVISIBLE" val="False"/>
  <p:tag name="OTLSTARTDATE" val="2022-05-30T00:00:00.0000000Z"/>
  <p:tag name="OTLENDDATE" val="2022-09-30T23:59:00.0000000Z"/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Custom 2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144</Words>
  <Application>Microsoft Office PowerPoint</Application>
  <PresentationFormat>On-screen Show (4:3)</PresentationFormat>
  <Paragraphs>55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Segoe UI 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2014-05-09T16:36:07Z</dcterms:created>
  <dcterms:modified xsi:type="dcterms:W3CDTF">2020-12-04T13:17:15Z</dcterms:modified>
</cp:coreProperties>
</file>