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71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slideLayout" Target="../slideLayouts/slideLayout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73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4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191411" y="3100000"/>
            <a:ext cx="469900" cy="279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7875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540639" y="3100000"/>
            <a:ext cx="469900" cy="279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17919" name="OTLSHAPE_M_b0abdd91455b44d7bbc1df4a22fedd26_Connector1"/>
          <p:cNvCxnSpPr/>
          <p:nvPr>
            <p:custDataLst>
              <p:tags r:id="rId4"/>
            </p:custDataLst>
          </p:nvPr>
        </p:nvCxnSpPr>
        <p:spPr>
          <a:xfrm>
            <a:off x="5163677" y="3329728"/>
            <a:ext cx="0" cy="44217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18" name="OTLSHAPE_M_2491646ac2c94835896cf8a48c4c0fdc_Connector1"/>
          <p:cNvCxnSpPr/>
          <p:nvPr>
            <p:custDataLst>
              <p:tags r:id="rId5"/>
            </p:custDataLst>
          </p:nvPr>
        </p:nvCxnSpPr>
        <p:spPr>
          <a:xfrm>
            <a:off x="3621592" y="3329728"/>
            <a:ext cx="0" cy="44217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17" name="OTLSHAPE_M_c6c892620afd42aba44c1b51ae7d3a52_Connector1"/>
          <p:cNvCxnSpPr/>
          <p:nvPr>
            <p:custDataLst>
              <p:tags r:id="rId6"/>
            </p:custDataLst>
          </p:nvPr>
        </p:nvCxnSpPr>
        <p:spPr>
          <a:xfrm>
            <a:off x="1543129" y="3329728"/>
            <a:ext cx="0" cy="44217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15d2be0220b84c62912bd3e31c0e3ac3_LeftVerticalConnector1">
            <a:extLst>
              <a:ext uri="{FF2B5EF4-FFF2-40B4-BE49-F238E27FC236}">
                <a16:creationId xmlns:a16="http://schemas.microsoft.com/office/drawing/2014/main" id="{AF0C7DDF-F7B8-4B74-BE21-88918B8AC62F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553552" y="1367282"/>
            <a:ext cx="0" cy="240461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15d2be0220b84c62912bd3e31c0e3ac3_RightVerticalConnector1">
            <a:extLst>
              <a:ext uri="{FF2B5EF4-FFF2-40B4-BE49-F238E27FC236}">
                <a16:creationId xmlns:a16="http://schemas.microsoft.com/office/drawing/2014/main" id="{63BC8B39-45AD-427E-B00C-B7B1B9515351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676581" y="955463"/>
            <a:ext cx="0" cy="2086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15d2be0220b84c62912bd3e31c0e3ac3_RightVerticalConnector2">
            <a:extLst>
              <a:ext uri="{FF2B5EF4-FFF2-40B4-BE49-F238E27FC236}">
                <a16:creationId xmlns:a16="http://schemas.microsoft.com/office/drawing/2014/main" id="{551B584F-EB34-45F9-8DBA-95FC85DAF53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676581" y="1367282"/>
            <a:ext cx="0" cy="240461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4be638bfea754bc59991596c3eef3bf7_LeftVerticalConnector1" hidden="1">
            <a:extLst>
              <a:ext uri="{FF2B5EF4-FFF2-40B4-BE49-F238E27FC236}">
                <a16:creationId xmlns:a16="http://schemas.microsoft.com/office/drawing/2014/main" id="{8378FD92-2864-4345-AC6F-D4BE7B7F66A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553552" y="1569764"/>
            <a:ext cx="0" cy="240461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4be638bfea754bc59991596c3eef3bf7_RightVerticalConnector1">
            <a:extLst>
              <a:ext uri="{FF2B5EF4-FFF2-40B4-BE49-F238E27FC236}">
                <a16:creationId xmlns:a16="http://schemas.microsoft.com/office/drawing/2014/main" id="{D13305D8-F3BE-4DDD-91C9-B0DE288205E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112388" y="1367282"/>
            <a:ext cx="0" cy="240461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595522e6a4c8437398d8e975e7769937_LeftVerticalConnector1">
            <a:extLst>
              <a:ext uri="{FF2B5EF4-FFF2-40B4-BE49-F238E27FC236}">
                <a16:creationId xmlns:a16="http://schemas.microsoft.com/office/drawing/2014/main" id="{2DA7178C-9976-4D9D-8098-BEE4E734ADC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598492" y="1779101"/>
            <a:ext cx="0" cy="199279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595522e6a4c8437398d8e975e7769937_RightVerticalConnector1">
            <a:extLst>
              <a:ext uri="{FF2B5EF4-FFF2-40B4-BE49-F238E27FC236}">
                <a16:creationId xmlns:a16="http://schemas.microsoft.com/office/drawing/2014/main" id="{61E6AC15-159C-4F07-8F1C-CE3022776A1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654836" y="1779101"/>
            <a:ext cx="0" cy="20861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595522e6a4c8437398d8e975e7769937_RightVerticalConnector2">
            <a:extLst>
              <a:ext uri="{FF2B5EF4-FFF2-40B4-BE49-F238E27FC236}">
                <a16:creationId xmlns:a16="http://schemas.microsoft.com/office/drawing/2014/main" id="{93E6C077-DDF0-4252-8A0D-CA31FC872E5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654836" y="2190919"/>
            <a:ext cx="0" cy="158098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483bbbf5c83f40fdba3b1ddb997e80eb_LeftVerticalConnector1">
            <a:extLst>
              <a:ext uri="{FF2B5EF4-FFF2-40B4-BE49-F238E27FC236}">
                <a16:creationId xmlns:a16="http://schemas.microsoft.com/office/drawing/2014/main" id="{850420CA-88AE-4245-A4A3-652E755CE70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140577" y="2089319"/>
            <a:ext cx="0" cy="168258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483bbbf5c83f40fdba3b1ddb997e80eb_RightVerticalConnector1">
            <a:extLst>
              <a:ext uri="{FF2B5EF4-FFF2-40B4-BE49-F238E27FC236}">
                <a16:creationId xmlns:a16="http://schemas.microsoft.com/office/drawing/2014/main" id="{5751F860-670C-49EF-A89C-FBFC758BA6BD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174451" y="2089319"/>
            <a:ext cx="0" cy="168258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f6ce9139817b4340b0dc2640e2beede1_LeftVerticalConnector1">
            <a:extLst>
              <a:ext uri="{FF2B5EF4-FFF2-40B4-BE49-F238E27FC236}">
                <a16:creationId xmlns:a16="http://schemas.microsoft.com/office/drawing/2014/main" id="{505E8631-052A-41F0-B659-F574F3DB202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213695" y="2602738"/>
            <a:ext cx="0" cy="11691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f6ce9139817b4340b0dc2640e2beede1_RightVerticalConnector1">
            <a:extLst>
              <a:ext uri="{FF2B5EF4-FFF2-40B4-BE49-F238E27FC236}">
                <a16:creationId xmlns:a16="http://schemas.microsoft.com/office/drawing/2014/main" id="{06B07EB4-8151-4DD0-BAB2-D8D21EB69C9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9967964" y="3014557"/>
            <a:ext cx="0" cy="75734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f1f008f4f7a74d7cbdddc32efbf8b27f_LeftVerticalConnector1">
            <a:extLst>
              <a:ext uri="{FF2B5EF4-FFF2-40B4-BE49-F238E27FC236}">
                <a16:creationId xmlns:a16="http://schemas.microsoft.com/office/drawing/2014/main" id="{84A573B1-F669-4534-92EB-716B46336C8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699787" y="3014557"/>
            <a:ext cx="0" cy="75734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f1f008f4f7a74d7cbdddc32efbf8b27f_RightVerticalConnector1">
            <a:extLst>
              <a:ext uri="{FF2B5EF4-FFF2-40B4-BE49-F238E27FC236}">
                <a16:creationId xmlns:a16="http://schemas.microsoft.com/office/drawing/2014/main" id="{B32745FC-5C7E-4BF2-BF8C-8630A98B471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1258623" y="3014557"/>
            <a:ext cx="0" cy="75734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7773177036fc4cf59bd0d5652def1445_LeftVerticalConnector1">
            <a:extLst>
              <a:ext uri="{FF2B5EF4-FFF2-40B4-BE49-F238E27FC236}">
                <a16:creationId xmlns:a16="http://schemas.microsoft.com/office/drawing/2014/main" id="{F108A40C-6903-48E1-AE28-F0F6BF509F9D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 flipV="1">
            <a:off x="1033936" y="4152900"/>
            <a:ext cx="0" cy="8516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7773177036fc4cf59bd0d5652def1445_RightVerticalConnector1">
            <a:extLst>
              <a:ext uri="{FF2B5EF4-FFF2-40B4-BE49-F238E27FC236}">
                <a16:creationId xmlns:a16="http://schemas.microsoft.com/office/drawing/2014/main" id="{55F411EF-9714-4044-B1CE-F20C7524B54B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 flipV="1">
            <a:off x="1922300" y="4152900"/>
            <a:ext cx="0" cy="8516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aee3cd237e094d08996d195632a47ed6_LeftVerticalConnector1">
            <a:extLst>
              <a:ext uri="{FF2B5EF4-FFF2-40B4-BE49-F238E27FC236}">
                <a16:creationId xmlns:a16="http://schemas.microsoft.com/office/drawing/2014/main" id="{EE3CAF55-F0A0-40E8-8B6B-BBE9A3E961A7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 flipV="1">
            <a:off x="2576022" y="4152900"/>
            <a:ext cx="0" cy="126348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_aee3cd237e094d08996d195632a47ed6_RightVerticalConnector1">
            <a:extLst>
              <a:ext uri="{FF2B5EF4-FFF2-40B4-BE49-F238E27FC236}">
                <a16:creationId xmlns:a16="http://schemas.microsoft.com/office/drawing/2014/main" id="{C12F9F6D-3D84-442A-BAFC-CF40E16E1E9E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 flipV="1">
            <a:off x="5107042" y="4152900"/>
            <a:ext cx="0" cy="12634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_81e5f26d871f4ae5ae3409ab7e19e699_LeftVerticalConnector1">
            <a:extLst>
              <a:ext uri="{FF2B5EF4-FFF2-40B4-BE49-F238E27FC236}">
                <a16:creationId xmlns:a16="http://schemas.microsoft.com/office/drawing/2014/main" id="{2EFBF8E6-14DD-4C40-B0E0-9702752DBA5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598492" y="4152900"/>
            <a:ext cx="0" cy="12634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_81e5f26d871f4ae5ae3409ab7e19e699_LeftVerticalConnector2">
            <a:extLst>
              <a:ext uri="{FF2B5EF4-FFF2-40B4-BE49-F238E27FC236}">
                <a16:creationId xmlns:a16="http://schemas.microsoft.com/office/drawing/2014/main" id="{DEB9CE48-DF0B-4A8A-A3AF-BE2AEBEAF031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598492" y="5619582"/>
            <a:ext cx="0" cy="2086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_81e5f26d871f4ae5ae3409ab7e19e699_RightVerticalConnector1">
            <a:extLst>
              <a:ext uri="{FF2B5EF4-FFF2-40B4-BE49-F238E27FC236}">
                <a16:creationId xmlns:a16="http://schemas.microsoft.com/office/drawing/2014/main" id="{4BF0C0C8-FA0C-4518-AE61-4ABB907D4BD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 flipV="1">
            <a:off x="7654836" y="4152900"/>
            <a:ext cx="0" cy="167529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_5417459faabd473e8e317c8fe7fed1ca_LeftVerticalConnector1">
            <a:extLst>
              <a:ext uri="{FF2B5EF4-FFF2-40B4-BE49-F238E27FC236}">
                <a16:creationId xmlns:a16="http://schemas.microsoft.com/office/drawing/2014/main" id="{73C8116C-1C41-4B55-BA45-57527C517CF9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638086" y="4152900"/>
            <a:ext cx="0" cy="167529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_5417459faabd473e8e317c8fe7fed1ca_LeftVerticalConnector2">
            <a:extLst>
              <a:ext uri="{FF2B5EF4-FFF2-40B4-BE49-F238E27FC236}">
                <a16:creationId xmlns:a16="http://schemas.microsoft.com/office/drawing/2014/main" id="{B51F4091-71C3-4F2C-B8B1-792DF095E17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7638086" y="6031399"/>
            <a:ext cx="0" cy="2086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_5417459faabd473e8e317c8fe7fed1ca_RightVerticalConnector1">
            <a:extLst>
              <a:ext uri="{FF2B5EF4-FFF2-40B4-BE49-F238E27FC236}">
                <a16:creationId xmlns:a16="http://schemas.microsoft.com/office/drawing/2014/main" id="{5002F80A-BA98-424E-8EE2-60FB904E6D9B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 flipV="1">
            <a:off x="9716537" y="4152900"/>
            <a:ext cx="0" cy="208711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ScaleContainer">
            <a:extLst>
              <a:ext uri="{FF2B5EF4-FFF2-40B4-BE49-F238E27FC236}">
                <a16:creationId xmlns:a16="http://schemas.microsoft.com/office/drawing/2014/main" id="{C296BBEB-3A21-45B5-8640-B3766AA0629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33365" y="37719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TLSHAPE_TB_00000000000000000000000000000000_ElapsedTime" hidden="1">
            <a:extLst>
              <a:ext uri="{FF2B5EF4-FFF2-40B4-BE49-F238E27FC236}">
                <a16:creationId xmlns:a16="http://schemas.microsoft.com/office/drawing/2014/main" id="{F72735C6-2EE4-4560-9A87-5385EBA2E3B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33365" y="37719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78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878937" y="41529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9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7238184" y="3556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7880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996865" y="3869372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17882" name="OTLSHAPE_TB_00000000000000000000000000000000_TimescaleInterval2"/>
          <p:cNvSpPr txBox="1"/>
          <p:nvPr>
            <p:custDataLst>
              <p:tags r:id="rId36"/>
            </p:custDataLst>
          </p:nvPr>
        </p:nvSpPr>
        <p:spPr>
          <a:xfrm>
            <a:off x="1935526" y="386937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7884" name="OTLSHAPE_TB_00000000000000000000000000000000_TimescaleInterval3"/>
          <p:cNvSpPr txBox="1"/>
          <p:nvPr>
            <p:custDataLst>
              <p:tags r:id="rId37"/>
            </p:custDataLst>
          </p:nvPr>
        </p:nvSpPr>
        <p:spPr>
          <a:xfrm>
            <a:off x="2874187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7886" name="OTLSHAPE_TB_00000000000000000000000000000000_TimescaleInterval4"/>
          <p:cNvSpPr txBox="1"/>
          <p:nvPr>
            <p:custDataLst>
              <p:tags r:id="rId38"/>
            </p:custDataLst>
          </p:nvPr>
        </p:nvSpPr>
        <p:spPr>
          <a:xfrm>
            <a:off x="3812848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7888" name="OTLSHAPE_TB_00000000000000000000000000000000_TimescaleInterval5"/>
          <p:cNvSpPr txBox="1"/>
          <p:nvPr>
            <p:custDataLst>
              <p:tags r:id="rId39"/>
            </p:custDataLst>
          </p:nvPr>
        </p:nvSpPr>
        <p:spPr>
          <a:xfrm>
            <a:off x="4751509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17890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5690170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17892" name="OTLSHAPE_TB_00000000000000000000000000000000_TimescaleInterval7"/>
          <p:cNvSpPr txBox="1"/>
          <p:nvPr>
            <p:custDataLst>
              <p:tags r:id="rId41"/>
            </p:custDataLst>
          </p:nvPr>
        </p:nvSpPr>
        <p:spPr>
          <a:xfrm>
            <a:off x="6628830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</a:p>
        </p:txBody>
      </p:sp>
      <p:sp>
        <p:nvSpPr>
          <p:cNvPr id="17894" name="OTLSHAPE_TB_00000000000000000000000000000000_TimescaleInterval8"/>
          <p:cNvSpPr txBox="1"/>
          <p:nvPr>
            <p:custDataLst>
              <p:tags r:id="rId42"/>
            </p:custDataLst>
          </p:nvPr>
        </p:nvSpPr>
        <p:spPr>
          <a:xfrm>
            <a:off x="7567492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57</a:t>
            </a:r>
          </a:p>
        </p:txBody>
      </p:sp>
      <p:sp>
        <p:nvSpPr>
          <p:cNvPr id="17896" name="OTLSHAPE_TB_00000000000000000000000000000000_TimescaleInterval9"/>
          <p:cNvSpPr txBox="1"/>
          <p:nvPr>
            <p:custDataLst>
              <p:tags r:id="rId43"/>
            </p:custDataLst>
          </p:nvPr>
        </p:nvSpPr>
        <p:spPr>
          <a:xfrm>
            <a:off x="8506152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</a:p>
        </p:txBody>
      </p:sp>
      <p:sp>
        <p:nvSpPr>
          <p:cNvPr id="17898" name="OTLSHAPE_TB_00000000000000000000000000000000_TimescaleInterval10"/>
          <p:cNvSpPr txBox="1"/>
          <p:nvPr>
            <p:custDataLst>
              <p:tags r:id="rId44"/>
            </p:custDataLst>
          </p:nvPr>
        </p:nvSpPr>
        <p:spPr>
          <a:xfrm>
            <a:off x="9444813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73</a:t>
            </a:r>
          </a:p>
        </p:txBody>
      </p:sp>
      <p:sp>
        <p:nvSpPr>
          <p:cNvPr id="17900" name="OTLSHAPE_TB_00000000000000000000000000000000_TimescaleInterval11"/>
          <p:cNvSpPr txBox="1"/>
          <p:nvPr>
            <p:custDataLst>
              <p:tags r:id="rId45"/>
            </p:custDataLst>
          </p:nvPr>
        </p:nvSpPr>
        <p:spPr>
          <a:xfrm>
            <a:off x="10383474" y="38693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</a:p>
        </p:txBody>
      </p:sp>
      <p:cxnSp>
        <p:nvCxnSpPr>
          <p:cNvPr id="17881" name="OTLSHAPE_TB_00000000000000000000000000000000_Separator1"/>
          <p:cNvCxnSpPr/>
          <p:nvPr>
            <p:custDataLst>
              <p:tags r:id="rId46"/>
            </p:custDataLst>
          </p:nvPr>
        </p:nvCxnSpPr>
        <p:spPr>
          <a:xfrm>
            <a:off x="1872026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3" name="OTLSHAPE_TB_00000000000000000000000000000000_Separator2"/>
          <p:cNvCxnSpPr/>
          <p:nvPr>
            <p:custDataLst>
              <p:tags r:id="rId47"/>
            </p:custDataLst>
          </p:nvPr>
        </p:nvCxnSpPr>
        <p:spPr>
          <a:xfrm>
            <a:off x="2810687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5" name="OTLSHAPE_TB_00000000000000000000000000000000_Separator3"/>
          <p:cNvCxnSpPr/>
          <p:nvPr>
            <p:custDataLst>
              <p:tags r:id="rId48"/>
            </p:custDataLst>
          </p:nvPr>
        </p:nvCxnSpPr>
        <p:spPr>
          <a:xfrm>
            <a:off x="3749348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7" name="OTLSHAPE_TB_00000000000000000000000000000000_Separator4"/>
          <p:cNvCxnSpPr/>
          <p:nvPr>
            <p:custDataLst>
              <p:tags r:id="rId49"/>
            </p:custDataLst>
          </p:nvPr>
        </p:nvCxnSpPr>
        <p:spPr>
          <a:xfrm>
            <a:off x="4688008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9" name="OTLSHAPE_TB_00000000000000000000000000000000_Separator5"/>
          <p:cNvCxnSpPr/>
          <p:nvPr>
            <p:custDataLst>
              <p:tags r:id="rId50"/>
            </p:custDataLst>
          </p:nvPr>
        </p:nvCxnSpPr>
        <p:spPr>
          <a:xfrm>
            <a:off x="5626669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1" name="OTLSHAPE_TB_00000000000000000000000000000000_Separator6"/>
          <p:cNvCxnSpPr/>
          <p:nvPr>
            <p:custDataLst>
              <p:tags r:id="rId51"/>
            </p:custDataLst>
          </p:nvPr>
        </p:nvCxnSpPr>
        <p:spPr>
          <a:xfrm>
            <a:off x="6565330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3" name="OTLSHAPE_TB_00000000000000000000000000000000_Separator7"/>
          <p:cNvCxnSpPr/>
          <p:nvPr>
            <p:custDataLst>
              <p:tags r:id="rId52"/>
            </p:custDataLst>
          </p:nvPr>
        </p:nvCxnSpPr>
        <p:spPr>
          <a:xfrm>
            <a:off x="7503992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5" name="OTLSHAPE_TB_00000000000000000000000000000000_Separator8"/>
          <p:cNvCxnSpPr/>
          <p:nvPr>
            <p:custDataLst>
              <p:tags r:id="rId53"/>
            </p:custDataLst>
          </p:nvPr>
        </p:nvCxnSpPr>
        <p:spPr>
          <a:xfrm>
            <a:off x="8442652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7" name="OTLSHAPE_TB_00000000000000000000000000000000_Separator9"/>
          <p:cNvCxnSpPr/>
          <p:nvPr>
            <p:custDataLst>
              <p:tags r:id="rId54"/>
            </p:custDataLst>
          </p:nvPr>
        </p:nvCxnSpPr>
        <p:spPr>
          <a:xfrm>
            <a:off x="9381313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9" name="OTLSHAPE_TB_00000000000000000000000000000000_Separator10"/>
          <p:cNvCxnSpPr/>
          <p:nvPr>
            <p:custDataLst>
              <p:tags r:id="rId55"/>
            </p:custDataLst>
          </p:nvPr>
        </p:nvCxnSpPr>
        <p:spPr>
          <a:xfrm>
            <a:off x="10319974" y="38608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TLSHAPE_T_15d2be0220b84c62912bd3e31c0e3ac3_Shape">
            <a:extLst>
              <a:ext uri="{FF2B5EF4-FFF2-40B4-BE49-F238E27FC236}">
                <a16:creationId xmlns:a16="http://schemas.microsoft.com/office/drawing/2014/main" id="{E3F353B0-CA0E-4A1F-AD33-0D233BD323D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553552" y="752263"/>
            <a:ext cx="11303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TLSHAPE_T_4be638bfea754bc59991596c3eef3bf7_Shape">
            <a:extLst>
              <a:ext uri="{FF2B5EF4-FFF2-40B4-BE49-F238E27FC236}">
                <a16:creationId xmlns:a16="http://schemas.microsoft.com/office/drawing/2014/main" id="{D050C977-E487-4BB6-9229-44DAA5AE8488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553552" y="1164082"/>
            <a:ext cx="15621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TLSHAPE_T_595522e6a4c8437398d8e975e7769937_Shape">
            <a:extLst>
              <a:ext uri="{FF2B5EF4-FFF2-40B4-BE49-F238E27FC236}">
                <a16:creationId xmlns:a16="http://schemas.microsoft.com/office/drawing/2014/main" id="{8E9C6017-A194-4C60-864F-31988B192A4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598492" y="1575901"/>
            <a:ext cx="4064000" cy="203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TLSHAPE_T_483bbbf5c83f40fdba3b1ddb997e80eb_Shape">
            <a:extLst>
              <a:ext uri="{FF2B5EF4-FFF2-40B4-BE49-F238E27FC236}">
                <a16:creationId xmlns:a16="http://schemas.microsoft.com/office/drawing/2014/main" id="{26EFAD75-9030-458D-945E-07A74096C44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140577" y="1987719"/>
            <a:ext cx="3035300" cy="2032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T_f6ce9139817b4340b0dc2640e2beede1_Shape">
            <a:extLst>
              <a:ext uri="{FF2B5EF4-FFF2-40B4-BE49-F238E27FC236}">
                <a16:creationId xmlns:a16="http://schemas.microsoft.com/office/drawing/2014/main" id="{D620B3EF-0C54-4C4D-9F50-85823EDDC65B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9213695" y="2399538"/>
            <a:ext cx="7620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TLSHAPE_T_f1f008f4f7a74d7cbdddc32efbf8b27f_Shape">
            <a:extLst>
              <a:ext uri="{FF2B5EF4-FFF2-40B4-BE49-F238E27FC236}">
                <a16:creationId xmlns:a16="http://schemas.microsoft.com/office/drawing/2014/main" id="{A0ED045F-3A3E-4946-956A-3D64FAC2D323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9699787" y="2811357"/>
            <a:ext cx="15621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T_7773177036fc4cf59bd0d5652def1445_Shape">
            <a:extLst>
              <a:ext uri="{FF2B5EF4-FFF2-40B4-BE49-F238E27FC236}">
                <a16:creationId xmlns:a16="http://schemas.microsoft.com/office/drawing/2014/main" id="{CF4CA898-524F-403C-BB5A-9CAE9F9FCF05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33936" y="5004562"/>
            <a:ext cx="8890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TLSHAPE_T_aee3cd237e094d08996d195632a47ed6_Shape">
            <a:extLst>
              <a:ext uri="{FF2B5EF4-FFF2-40B4-BE49-F238E27FC236}">
                <a16:creationId xmlns:a16="http://schemas.microsoft.com/office/drawing/2014/main" id="{4BDE2FDF-F432-4C50-BE66-A45BC3073CEF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2576022" y="5416381"/>
            <a:ext cx="2540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T_81e5f26d871f4ae5ae3409ab7e19e699_Shape">
            <a:extLst>
              <a:ext uri="{FF2B5EF4-FFF2-40B4-BE49-F238E27FC236}">
                <a16:creationId xmlns:a16="http://schemas.microsoft.com/office/drawing/2014/main" id="{C3A845BB-06A2-4ACE-911B-E2CB2D2D267E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598492" y="5828199"/>
            <a:ext cx="4064000" cy="203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TLSHAPE_T_5417459faabd473e8e317c8fe7fed1ca_Shape">
            <a:extLst>
              <a:ext uri="{FF2B5EF4-FFF2-40B4-BE49-F238E27FC236}">
                <a16:creationId xmlns:a16="http://schemas.microsoft.com/office/drawing/2014/main" id="{AF5BB86C-FD20-45B4-9AD4-5A75A3DC56E2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7638086" y="6240018"/>
            <a:ext cx="20828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TLSHAPE_T_15d2be0220b84c62912bd3e31c0e3ac3_ShapePercentage" hidden="1">
            <a:extLst>
              <a:ext uri="{FF2B5EF4-FFF2-40B4-BE49-F238E27FC236}">
                <a16:creationId xmlns:a16="http://schemas.microsoft.com/office/drawing/2014/main" id="{184BD8E7-A53B-47B9-ACF0-E3A4024F91EB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1553552" y="75226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TLSHAPE_T_4be638bfea754bc59991596c3eef3bf7_ShapePercentage" hidden="1">
            <a:extLst>
              <a:ext uri="{FF2B5EF4-FFF2-40B4-BE49-F238E27FC236}">
                <a16:creationId xmlns:a16="http://schemas.microsoft.com/office/drawing/2014/main" id="{75914F2F-0EFD-4E35-91B0-B0CDBF72BE7D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553552" y="116408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T_595522e6a4c8437398d8e975e7769937_ShapePercentage" hidden="1">
            <a:extLst>
              <a:ext uri="{FF2B5EF4-FFF2-40B4-BE49-F238E27FC236}">
                <a16:creationId xmlns:a16="http://schemas.microsoft.com/office/drawing/2014/main" id="{BB986F9E-F142-44C1-8367-44C24C0F9D54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3598492" y="157590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TLSHAPE_T_483bbbf5c83f40fdba3b1ddb997e80eb_ShapePercentage" hidden="1">
            <a:extLst>
              <a:ext uri="{FF2B5EF4-FFF2-40B4-BE49-F238E27FC236}">
                <a16:creationId xmlns:a16="http://schemas.microsoft.com/office/drawing/2014/main" id="{41E1DBDB-A11D-471E-B2E8-778310FB665B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5140577" y="198771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TLSHAPE_T_f6ce9139817b4340b0dc2640e2beede1_ShapePercentage" hidden="1">
            <a:extLst>
              <a:ext uri="{FF2B5EF4-FFF2-40B4-BE49-F238E27FC236}">
                <a16:creationId xmlns:a16="http://schemas.microsoft.com/office/drawing/2014/main" id="{0E87A220-9034-4680-8A34-ACBEAF31AFC1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9213695" y="239953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TLSHAPE_T_f1f008f4f7a74d7cbdddc32efbf8b27f_ShapePercentage" hidden="1">
            <a:extLst>
              <a:ext uri="{FF2B5EF4-FFF2-40B4-BE49-F238E27FC236}">
                <a16:creationId xmlns:a16="http://schemas.microsoft.com/office/drawing/2014/main" id="{9373FF63-4150-43B3-9436-1DE2A3DD7461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9699787" y="281135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T_7773177036fc4cf59bd0d5652def1445_ShapePercentage" hidden="1">
            <a:extLst>
              <a:ext uri="{FF2B5EF4-FFF2-40B4-BE49-F238E27FC236}">
                <a16:creationId xmlns:a16="http://schemas.microsoft.com/office/drawing/2014/main" id="{692C190D-57A5-4BC5-9350-DCC009B19C7D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1033936" y="500456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TLSHAPE_T_aee3cd237e094d08996d195632a47ed6_ShapePercentage" hidden="1">
            <a:extLst>
              <a:ext uri="{FF2B5EF4-FFF2-40B4-BE49-F238E27FC236}">
                <a16:creationId xmlns:a16="http://schemas.microsoft.com/office/drawing/2014/main" id="{85C33831-9B6C-4985-8481-19CFC34A6A16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2576022" y="541638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T_81e5f26d871f4ae5ae3409ab7e19e699_ShapePercentage" hidden="1">
            <a:extLst>
              <a:ext uri="{FF2B5EF4-FFF2-40B4-BE49-F238E27FC236}">
                <a16:creationId xmlns:a16="http://schemas.microsoft.com/office/drawing/2014/main" id="{127A39E5-2A44-4FAB-9DD4-A9ECCD6CE3F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3598492" y="582819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TLSHAPE_T_5417459faabd473e8e317c8fe7fed1ca_ShapePercentage" hidden="1">
            <a:extLst>
              <a:ext uri="{FF2B5EF4-FFF2-40B4-BE49-F238E27FC236}">
                <a16:creationId xmlns:a16="http://schemas.microsoft.com/office/drawing/2014/main" id="{D295E997-258F-4C32-B67B-C059C71E2916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7638086" y="624001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52" name="OTLSHAPE_T_15d2be0220b84c62912bd3e31c0e3ac3_TextPercentage" hidden="1"/>
          <p:cNvSpPr txBox="1"/>
          <p:nvPr>
            <p:custDataLst>
              <p:tags r:id="rId76"/>
            </p:custDataLst>
          </p:nvPr>
        </p:nvSpPr>
        <p:spPr>
          <a:xfrm>
            <a:off x="0" y="9906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53" name="OTLSHAPE_T_15d2be0220b84c62912bd3e31c0e3ac3_JoinedDate" hidden="1"/>
          <p:cNvSpPr txBox="1"/>
          <p:nvPr>
            <p:custDataLst>
              <p:tags r:id="rId77"/>
            </p:custDataLst>
          </p:nvPr>
        </p:nvSpPr>
        <p:spPr>
          <a:xfrm>
            <a:off x="0" y="9989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54" name="OTLSHAPE_T_15d2be0220b84c62912bd3e31c0e3ac3_StartDate"/>
          <p:cNvSpPr txBox="1"/>
          <p:nvPr>
            <p:custDataLst>
              <p:tags r:id="rId78"/>
            </p:custDataLst>
          </p:nvPr>
        </p:nvSpPr>
        <p:spPr>
          <a:xfrm>
            <a:off x="1235713" y="776351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7955" name="OTLSHAPE_T_15d2be0220b84c62912bd3e31c0e3ac3_EndDate"/>
          <p:cNvSpPr txBox="1"/>
          <p:nvPr>
            <p:custDataLst>
              <p:tags r:id="rId79"/>
            </p:custDataLst>
          </p:nvPr>
        </p:nvSpPr>
        <p:spPr>
          <a:xfrm>
            <a:off x="2727381" y="776351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Aug 6</a:t>
            </a:r>
          </a:p>
        </p:txBody>
      </p:sp>
      <p:sp>
        <p:nvSpPr>
          <p:cNvPr id="17956" name="OTLSHAPE_T_15d2be0220b84c62912bd3e31c0e3ac3_Title"/>
          <p:cNvSpPr txBox="1"/>
          <p:nvPr>
            <p:custDataLst>
              <p:tags r:id="rId80"/>
            </p:custDataLst>
          </p:nvPr>
        </p:nvSpPr>
        <p:spPr>
          <a:xfrm>
            <a:off x="1553552" y="581745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2 Here </a:t>
            </a:r>
          </a:p>
        </p:txBody>
      </p:sp>
      <p:sp>
        <p:nvSpPr>
          <p:cNvPr id="17957" name="OTLSHAPE_T_15d2be0220b84c62912bd3e31c0e3ac3_Duration"/>
          <p:cNvSpPr txBox="1"/>
          <p:nvPr>
            <p:custDataLst>
              <p:tags r:id="rId81"/>
            </p:custDataLst>
          </p:nvPr>
        </p:nvSpPr>
        <p:spPr>
          <a:xfrm>
            <a:off x="1910343" y="791845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9.6 weeks</a:t>
            </a:r>
            <a:endParaRPr lang="en-US" sz="80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7960" name="OTLSHAPE_T_4be638bfea754bc59991596c3eef3bf7_TextPercentage" hidden="1"/>
          <p:cNvSpPr txBox="1"/>
          <p:nvPr>
            <p:custDataLst>
              <p:tags r:id="rId82"/>
            </p:custDataLst>
          </p:nvPr>
        </p:nvSpPr>
        <p:spPr>
          <a:xfrm>
            <a:off x="0" y="13208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61" name="OTLSHAPE_T_4be638bfea754bc59991596c3eef3bf7_JoinedDate" hidden="1"/>
          <p:cNvSpPr txBox="1"/>
          <p:nvPr>
            <p:custDataLst>
              <p:tags r:id="rId83"/>
            </p:custDataLst>
          </p:nvPr>
        </p:nvSpPr>
        <p:spPr>
          <a:xfrm>
            <a:off x="0" y="13291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62" name="OTLSHAPE_T_4be638bfea754bc59991596c3eef3bf7_StartDate"/>
          <p:cNvSpPr txBox="1"/>
          <p:nvPr>
            <p:custDataLst>
              <p:tags r:id="rId84"/>
            </p:custDataLst>
          </p:nvPr>
        </p:nvSpPr>
        <p:spPr>
          <a:xfrm>
            <a:off x="1235713" y="118817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7963" name="OTLSHAPE_T_4be638bfea754bc59991596c3eef3bf7_EndDate"/>
          <p:cNvSpPr txBox="1"/>
          <p:nvPr>
            <p:custDataLst>
              <p:tags r:id="rId85"/>
            </p:custDataLst>
          </p:nvPr>
        </p:nvSpPr>
        <p:spPr>
          <a:xfrm>
            <a:off x="3163188" y="118817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1</a:t>
            </a:r>
          </a:p>
        </p:txBody>
      </p:sp>
      <p:sp>
        <p:nvSpPr>
          <p:cNvPr id="17964" name="OTLSHAPE_T_4be638bfea754bc59991596c3eef3bf7_Title"/>
          <p:cNvSpPr txBox="1"/>
          <p:nvPr>
            <p:custDataLst>
              <p:tags r:id="rId86"/>
            </p:custDataLst>
          </p:nvPr>
        </p:nvSpPr>
        <p:spPr>
          <a:xfrm>
            <a:off x="1553552" y="993563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3 Here </a:t>
            </a:r>
          </a:p>
        </p:txBody>
      </p:sp>
      <p:sp>
        <p:nvSpPr>
          <p:cNvPr id="17965" name="OTLSHAPE_T_4be638bfea754bc59991596c3eef3bf7_Duration"/>
          <p:cNvSpPr txBox="1"/>
          <p:nvPr>
            <p:custDataLst>
              <p:tags r:id="rId87"/>
            </p:custDataLst>
          </p:nvPr>
        </p:nvSpPr>
        <p:spPr>
          <a:xfrm>
            <a:off x="2102507" y="1203664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13.4 weeks</a:t>
            </a:r>
          </a:p>
        </p:txBody>
      </p:sp>
      <p:sp>
        <p:nvSpPr>
          <p:cNvPr id="17968" name="OTLSHAPE_T_595522e6a4c8437398d8e975e7769937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16510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69" name="OTLSHAPE_T_595522e6a4c8437398d8e975e7769937_JoinedDate" hidden="1"/>
          <p:cNvSpPr txBox="1"/>
          <p:nvPr>
            <p:custDataLst>
              <p:tags r:id="rId89"/>
            </p:custDataLst>
          </p:nvPr>
        </p:nvSpPr>
        <p:spPr>
          <a:xfrm>
            <a:off x="0" y="16593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70" name="OTLSHAPE_T_595522e6a4c8437398d8e975e7769937_StartDate"/>
          <p:cNvSpPr txBox="1"/>
          <p:nvPr>
            <p:custDataLst>
              <p:tags r:id="rId90"/>
            </p:custDataLst>
          </p:nvPr>
        </p:nvSpPr>
        <p:spPr>
          <a:xfrm>
            <a:off x="3274261" y="159998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17971" name="OTLSHAPE_T_595522e6a4c8437398d8e975e7769937_EndDate"/>
          <p:cNvSpPr txBox="1"/>
          <p:nvPr>
            <p:custDataLst>
              <p:tags r:id="rId91"/>
            </p:custDataLst>
          </p:nvPr>
        </p:nvSpPr>
        <p:spPr>
          <a:xfrm>
            <a:off x="7705636" y="159998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17972" name="OTLSHAPE_T_595522e6a4c8437398d8e975e7769937_Title"/>
          <p:cNvSpPr txBox="1"/>
          <p:nvPr>
            <p:custDataLst>
              <p:tags r:id="rId92"/>
            </p:custDataLst>
          </p:nvPr>
        </p:nvSpPr>
        <p:spPr>
          <a:xfrm>
            <a:off x="3598492" y="140538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5 Here </a:t>
            </a:r>
          </a:p>
        </p:txBody>
      </p:sp>
      <p:sp>
        <p:nvSpPr>
          <p:cNvPr id="17973" name="OTLSHAPE_T_595522e6a4c8437398d8e975e7769937_Duration"/>
          <p:cNvSpPr txBox="1"/>
          <p:nvPr>
            <p:custDataLst>
              <p:tags r:id="rId93"/>
            </p:custDataLst>
          </p:nvPr>
        </p:nvSpPr>
        <p:spPr>
          <a:xfrm>
            <a:off x="5396201" y="1615482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34.4 weeks</a:t>
            </a:r>
          </a:p>
        </p:txBody>
      </p:sp>
      <p:sp>
        <p:nvSpPr>
          <p:cNvPr id="17976" name="OTLSHAPE_T_483bbbf5c83f40fdba3b1ddb997e80eb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19812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77" name="OTLSHAPE_T_483bbbf5c83f40fdba3b1ddb997e80eb_JoinedDate" hidden="1"/>
          <p:cNvSpPr txBox="1"/>
          <p:nvPr>
            <p:custDataLst>
              <p:tags r:id="rId95"/>
            </p:custDataLst>
          </p:nvPr>
        </p:nvSpPr>
        <p:spPr>
          <a:xfrm>
            <a:off x="0" y="19895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78" name="OTLSHAPE_T_483bbbf5c83f40fdba3b1ddb997e80eb_StartDate"/>
          <p:cNvSpPr txBox="1"/>
          <p:nvPr>
            <p:custDataLst>
              <p:tags r:id="rId96"/>
            </p:custDataLst>
          </p:nvPr>
        </p:nvSpPr>
        <p:spPr>
          <a:xfrm>
            <a:off x="4828623" y="201180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1</a:t>
            </a:r>
          </a:p>
        </p:txBody>
      </p:sp>
      <p:sp>
        <p:nvSpPr>
          <p:cNvPr id="17979" name="OTLSHAPE_T_483bbbf5c83f40fdba3b1ddb997e80eb_EndDate"/>
          <p:cNvSpPr txBox="1"/>
          <p:nvPr>
            <p:custDataLst>
              <p:tags r:id="rId97"/>
            </p:custDataLst>
          </p:nvPr>
        </p:nvSpPr>
        <p:spPr>
          <a:xfrm>
            <a:off x="8225251" y="201180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7980" name="OTLSHAPE_T_483bbbf5c83f40fdba3b1ddb997e80eb_Title"/>
          <p:cNvSpPr txBox="1"/>
          <p:nvPr>
            <p:custDataLst>
              <p:tags r:id="rId98"/>
            </p:custDataLst>
          </p:nvPr>
        </p:nvSpPr>
        <p:spPr>
          <a:xfrm>
            <a:off x="5140577" y="181720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7 Here </a:t>
            </a:r>
          </a:p>
        </p:txBody>
      </p:sp>
      <p:sp>
        <p:nvSpPr>
          <p:cNvPr id="17981" name="OTLSHAPE_T_483bbbf5c83f40fdba3b1ddb997e80eb_Duration"/>
          <p:cNvSpPr txBox="1"/>
          <p:nvPr>
            <p:custDataLst>
              <p:tags r:id="rId99"/>
            </p:custDataLst>
          </p:nvPr>
        </p:nvSpPr>
        <p:spPr>
          <a:xfrm>
            <a:off x="6465618" y="2027301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26 weeks</a:t>
            </a:r>
          </a:p>
        </p:txBody>
      </p:sp>
      <p:sp>
        <p:nvSpPr>
          <p:cNvPr id="17984" name="OTLSHAPE_T_f6ce9139817b4340b0dc2640e2beede1_TextPercentage" hidden="1"/>
          <p:cNvSpPr txBox="1"/>
          <p:nvPr>
            <p:custDataLst>
              <p:tags r:id="rId100"/>
            </p:custDataLst>
          </p:nvPr>
        </p:nvSpPr>
        <p:spPr>
          <a:xfrm>
            <a:off x="0" y="23114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85" name="OTLSHAPE_T_f6ce9139817b4340b0dc2640e2beede1_JoinedDate" hidden="1"/>
          <p:cNvSpPr txBox="1"/>
          <p:nvPr>
            <p:custDataLst>
              <p:tags r:id="rId101"/>
            </p:custDataLst>
          </p:nvPr>
        </p:nvSpPr>
        <p:spPr>
          <a:xfrm>
            <a:off x="0" y="23197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86" name="OTLSHAPE_T_f6ce9139817b4340b0dc2640e2beede1_StartDate"/>
          <p:cNvSpPr txBox="1"/>
          <p:nvPr>
            <p:custDataLst>
              <p:tags r:id="rId102"/>
            </p:custDataLst>
          </p:nvPr>
        </p:nvSpPr>
        <p:spPr>
          <a:xfrm>
            <a:off x="8881548" y="242362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1</a:t>
            </a:r>
          </a:p>
        </p:txBody>
      </p:sp>
      <p:sp>
        <p:nvSpPr>
          <p:cNvPr id="17987" name="OTLSHAPE_T_f6ce9139817b4340b0dc2640e2beede1_EndDate"/>
          <p:cNvSpPr txBox="1"/>
          <p:nvPr>
            <p:custDataLst>
              <p:tags r:id="rId103"/>
            </p:custDataLst>
          </p:nvPr>
        </p:nvSpPr>
        <p:spPr>
          <a:xfrm>
            <a:off x="10018764" y="2423626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15</a:t>
            </a:r>
          </a:p>
        </p:txBody>
      </p:sp>
      <p:sp>
        <p:nvSpPr>
          <p:cNvPr id="17988" name="OTLSHAPE_T_f6ce9139817b4340b0dc2640e2beede1_Title"/>
          <p:cNvSpPr txBox="1"/>
          <p:nvPr>
            <p:custDataLst>
              <p:tags r:id="rId104"/>
            </p:custDataLst>
          </p:nvPr>
        </p:nvSpPr>
        <p:spPr>
          <a:xfrm>
            <a:off x="9213695" y="2229019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9 Here </a:t>
            </a:r>
          </a:p>
        </p:txBody>
      </p:sp>
      <p:sp>
        <p:nvSpPr>
          <p:cNvPr id="17989" name="OTLSHAPE_T_f6ce9139817b4340b0dc2640e2beede1_Duration"/>
          <p:cNvSpPr txBox="1"/>
          <p:nvPr>
            <p:custDataLst>
              <p:tags r:id="rId105"/>
            </p:custDataLst>
          </p:nvPr>
        </p:nvSpPr>
        <p:spPr>
          <a:xfrm>
            <a:off x="9386106" y="2439120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6.2 weeks</a:t>
            </a:r>
          </a:p>
        </p:txBody>
      </p:sp>
      <p:sp>
        <p:nvSpPr>
          <p:cNvPr id="17992" name="OTLSHAPE_T_f1f008f4f7a74d7cbdddc32efbf8b27f_TextPercentage" hidden="1"/>
          <p:cNvSpPr txBox="1"/>
          <p:nvPr>
            <p:custDataLst>
              <p:tags r:id="rId106"/>
            </p:custDataLst>
          </p:nvPr>
        </p:nvSpPr>
        <p:spPr>
          <a:xfrm>
            <a:off x="0" y="26416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93" name="OTLSHAPE_T_f1f008f4f7a74d7cbdddc32efbf8b27f_JoinedDate" hidden="1"/>
          <p:cNvSpPr txBox="1"/>
          <p:nvPr>
            <p:custDataLst>
              <p:tags r:id="rId107"/>
            </p:custDataLst>
          </p:nvPr>
        </p:nvSpPr>
        <p:spPr>
          <a:xfrm>
            <a:off x="0" y="264991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94" name="OTLSHAPE_T_f1f008f4f7a74d7cbdddc32efbf8b27f_StartDate"/>
          <p:cNvSpPr txBox="1"/>
          <p:nvPr>
            <p:custDataLst>
              <p:tags r:id="rId108"/>
            </p:custDataLst>
          </p:nvPr>
        </p:nvSpPr>
        <p:spPr>
          <a:xfrm>
            <a:off x="9303251" y="2835444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30</a:t>
            </a:r>
          </a:p>
        </p:txBody>
      </p:sp>
      <p:sp>
        <p:nvSpPr>
          <p:cNvPr id="17995" name="OTLSHAPE_T_f1f008f4f7a74d7cbdddc32efbf8b27f_EndDate"/>
          <p:cNvSpPr txBox="1"/>
          <p:nvPr>
            <p:custDataLst>
              <p:tags r:id="rId109"/>
            </p:custDataLst>
          </p:nvPr>
        </p:nvSpPr>
        <p:spPr>
          <a:xfrm>
            <a:off x="11309423" y="2835444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17996" name="OTLSHAPE_T_f1f008f4f7a74d7cbdddc32efbf8b27f_Title"/>
          <p:cNvSpPr txBox="1"/>
          <p:nvPr>
            <p:custDataLst>
              <p:tags r:id="rId110"/>
            </p:custDataLst>
          </p:nvPr>
        </p:nvSpPr>
        <p:spPr>
          <a:xfrm>
            <a:off x="9699787" y="2640838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Phase 10 Here </a:t>
            </a:r>
          </a:p>
        </p:txBody>
      </p:sp>
      <p:sp>
        <p:nvSpPr>
          <p:cNvPr id="17997" name="OTLSHAPE_T_f1f008f4f7a74d7cbdddc32efbf8b27f_Duration"/>
          <p:cNvSpPr txBox="1"/>
          <p:nvPr>
            <p:custDataLst>
              <p:tags r:id="rId111"/>
            </p:custDataLst>
          </p:nvPr>
        </p:nvSpPr>
        <p:spPr>
          <a:xfrm>
            <a:off x="10287309" y="2850938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13 weeks</a:t>
            </a:r>
          </a:p>
        </p:txBody>
      </p:sp>
      <p:sp>
        <p:nvSpPr>
          <p:cNvPr id="18000" name="OTLSHAPE_T_7773177036fc4cf59bd0d5652def1445_TextPercentage" hidden="1"/>
          <p:cNvSpPr txBox="1"/>
          <p:nvPr>
            <p:custDataLst>
              <p:tags r:id="rId112"/>
            </p:custDataLst>
          </p:nvPr>
        </p:nvSpPr>
        <p:spPr>
          <a:xfrm>
            <a:off x="0" y="45940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01" name="OTLSHAPE_T_7773177036fc4cf59bd0d5652def1445_JoinedDate" hidden="1"/>
          <p:cNvSpPr txBox="1"/>
          <p:nvPr>
            <p:custDataLst>
              <p:tags r:id="rId113"/>
            </p:custDataLst>
          </p:nvPr>
        </p:nvSpPr>
        <p:spPr>
          <a:xfrm>
            <a:off x="0" y="460231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002" name="OTLSHAPE_T_7773177036fc4cf59bd0d5652def1445_StartDate"/>
          <p:cNvSpPr txBox="1"/>
          <p:nvPr>
            <p:custDataLst>
              <p:tags r:id="rId114"/>
            </p:custDataLst>
          </p:nvPr>
        </p:nvSpPr>
        <p:spPr>
          <a:xfrm>
            <a:off x="665509" y="50286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1</a:t>
            </a:r>
          </a:p>
        </p:txBody>
      </p:sp>
      <p:sp>
        <p:nvSpPr>
          <p:cNvPr id="18003" name="OTLSHAPE_T_7773177036fc4cf59bd0d5652def1445_EndDate"/>
          <p:cNvSpPr txBox="1"/>
          <p:nvPr>
            <p:custDataLst>
              <p:tags r:id="rId115"/>
            </p:custDataLst>
          </p:nvPr>
        </p:nvSpPr>
        <p:spPr>
          <a:xfrm>
            <a:off x="1973100" y="502865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22</a:t>
            </a:r>
          </a:p>
        </p:txBody>
      </p:sp>
      <p:sp>
        <p:nvSpPr>
          <p:cNvPr id="18004" name="OTLSHAPE_T_7773177036fc4cf59bd0d5652def1445_Title"/>
          <p:cNvSpPr txBox="1"/>
          <p:nvPr>
            <p:custDataLst>
              <p:tags r:id="rId116"/>
            </p:custDataLst>
          </p:nvPr>
        </p:nvSpPr>
        <p:spPr>
          <a:xfrm>
            <a:off x="1033936" y="4834043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1 Here </a:t>
            </a:r>
          </a:p>
        </p:txBody>
      </p:sp>
      <p:sp>
        <p:nvSpPr>
          <p:cNvPr id="18005" name="OTLSHAPE_T_7773177036fc4cf59bd0d5652def1445_Duration"/>
          <p:cNvSpPr txBox="1"/>
          <p:nvPr>
            <p:custDataLst>
              <p:tags r:id="rId117"/>
            </p:custDataLst>
          </p:nvPr>
        </p:nvSpPr>
        <p:spPr>
          <a:xfrm>
            <a:off x="1273394" y="5044144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7.6 weeks</a:t>
            </a:r>
          </a:p>
        </p:txBody>
      </p:sp>
      <p:sp>
        <p:nvSpPr>
          <p:cNvPr id="18008" name="OTLSHAPE_T_aee3cd237e094d08996d195632a47ed6_TextPercentage" hidden="1"/>
          <p:cNvSpPr txBox="1"/>
          <p:nvPr>
            <p:custDataLst>
              <p:tags r:id="rId118"/>
            </p:custDataLst>
          </p:nvPr>
        </p:nvSpPr>
        <p:spPr>
          <a:xfrm>
            <a:off x="0" y="49242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09" name="OTLSHAPE_T_aee3cd237e094d08996d195632a47ed6_JoinedDate" hidden="1"/>
          <p:cNvSpPr txBox="1"/>
          <p:nvPr>
            <p:custDataLst>
              <p:tags r:id="rId119"/>
            </p:custDataLst>
          </p:nvPr>
        </p:nvSpPr>
        <p:spPr>
          <a:xfrm>
            <a:off x="0" y="493251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010" name="OTLSHAPE_T_aee3cd237e094d08996d195632a47ed6_StartDate"/>
          <p:cNvSpPr txBox="1"/>
          <p:nvPr>
            <p:custDataLst>
              <p:tags r:id="rId120"/>
            </p:custDataLst>
          </p:nvPr>
        </p:nvSpPr>
        <p:spPr>
          <a:xfrm>
            <a:off x="2232148" y="5440468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18011" name="OTLSHAPE_T_aee3cd237e094d08996d195632a47ed6_EndDate"/>
          <p:cNvSpPr txBox="1"/>
          <p:nvPr>
            <p:custDataLst>
              <p:tags r:id="rId121"/>
            </p:custDataLst>
          </p:nvPr>
        </p:nvSpPr>
        <p:spPr>
          <a:xfrm>
            <a:off x="5157842" y="5440468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29</a:t>
            </a:r>
          </a:p>
        </p:txBody>
      </p:sp>
      <p:sp>
        <p:nvSpPr>
          <p:cNvPr id="18012" name="OTLSHAPE_T_aee3cd237e094d08996d195632a47ed6_Title"/>
          <p:cNvSpPr txBox="1"/>
          <p:nvPr>
            <p:custDataLst>
              <p:tags r:id="rId122"/>
            </p:custDataLst>
          </p:nvPr>
        </p:nvSpPr>
        <p:spPr>
          <a:xfrm>
            <a:off x="2576022" y="524586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4 Here </a:t>
            </a:r>
          </a:p>
        </p:txBody>
      </p:sp>
      <p:sp>
        <p:nvSpPr>
          <p:cNvPr id="18013" name="OTLSHAPE_T_aee3cd237e094d08996d195632a47ed6_Duration"/>
          <p:cNvSpPr txBox="1"/>
          <p:nvPr>
            <p:custDataLst>
              <p:tags r:id="rId123"/>
            </p:custDataLst>
          </p:nvPr>
        </p:nvSpPr>
        <p:spPr>
          <a:xfrm>
            <a:off x="3611070" y="5455962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21.8 weeks</a:t>
            </a:r>
          </a:p>
        </p:txBody>
      </p:sp>
      <p:sp>
        <p:nvSpPr>
          <p:cNvPr id="18016" name="OTLSHAPE_T_81e5f26d871f4ae5ae3409ab7e19e699_TextPercentage" hidden="1"/>
          <p:cNvSpPr txBox="1"/>
          <p:nvPr>
            <p:custDataLst>
              <p:tags r:id="rId124"/>
            </p:custDataLst>
          </p:nvPr>
        </p:nvSpPr>
        <p:spPr>
          <a:xfrm>
            <a:off x="0" y="52544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17" name="OTLSHAPE_T_81e5f26d871f4ae5ae3409ab7e19e699_JoinedDate" hidden="1"/>
          <p:cNvSpPr txBox="1"/>
          <p:nvPr>
            <p:custDataLst>
              <p:tags r:id="rId125"/>
            </p:custDataLst>
          </p:nvPr>
        </p:nvSpPr>
        <p:spPr>
          <a:xfrm>
            <a:off x="0" y="526271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018" name="OTLSHAPE_T_81e5f26d871f4ae5ae3409ab7e19e699_StartDate"/>
          <p:cNvSpPr txBox="1"/>
          <p:nvPr>
            <p:custDataLst>
              <p:tags r:id="rId126"/>
            </p:custDataLst>
          </p:nvPr>
        </p:nvSpPr>
        <p:spPr>
          <a:xfrm>
            <a:off x="3274261" y="5852287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18019" name="OTLSHAPE_T_81e5f26d871f4ae5ae3409ab7e19e699_EndDate"/>
          <p:cNvSpPr txBox="1"/>
          <p:nvPr>
            <p:custDataLst>
              <p:tags r:id="rId127"/>
            </p:custDataLst>
          </p:nvPr>
        </p:nvSpPr>
        <p:spPr>
          <a:xfrm>
            <a:off x="7705636" y="585228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18020" name="OTLSHAPE_T_81e5f26d871f4ae5ae3409ab7e19e699_Title"/>
          <p:cNvSpPr txBox="1"/>
          <p:nvPr>
            <p:custDataLst>
              <p:tags r:id="rId128"/>
            </p:custDataLst>
          </p:nvPr>
        </p:nvSpPr>
        <p:spPr>
          <a:xfrm>
            <a:off x="3598492" y="565768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Phase 6 Here</a:t>
            </a:r>
          </a:p>
        </p:txBody>
      </p:sp>
      <p:sp>
        <p:nvSpPr>
          <p:cNvPr id="18021" name="OTLSHAPE_T_81e5f26d871f4ae5ae3409ab7e19e699_Duration"/>
          <p:cNvSpPr txBox="1"/>
          <p:nvPr>
            <p:custDataLst>
              <p:tags r:id="rId129"/>
            </p:custDataLst>
          </p:nvPr>
        </p:nvSpPr>
        <p:spPr>
          <a:xfrm>
            <a:off x="5396201" y="5867781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34.4 weeks</a:t>
            </a:r>
          </a:p>
        </p:txBody>
      </p:sp>
      <p:sp>
        <p:nvSpPr>
          <p:cNvPr id="18024" name="OTLSHAPE_T_5417459faabd473e8e317c8fe7fed1ca_TextPercentage" hidden="1"/>
          <p:cNvSpPr txBox="1"/>
          <p:nvPr>
            <p:custDataLst>
              <p:tags r:id="rId130"/>
            </p:custDataLst>
          </p:nvPr>
        </p:nvSpPr>
        <p:spPr>
          <a:xfrm>
            <a:off x="0" y="558460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25" name="OTLSHAPE_T_5417459faabd473e8e317c8fe7fed1ca_JoinedDate" hidden="1"/>
          <p:cNvSpPr txBox="1"/>
          <p:nvPr>
            <p:custDataLst>
              <p:tags r:id="rId131"/>
            </p:custDataLst>
          </p:nvPr>
        </p:nvSpPr>
        <p:spPr>
          <a:xfrm>
            <a:off x="0" y="559291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026" name="OTLSHAPE_T_5417459faabd473e8e317c8fe7fed1ca_StartDate"/>
          <p:cNvSpPr txBox="1"/>
          <p:nvPr>
            <p:custDataLst>
              <p:tags r:id="rId132"/>
            </p:custDataLst>
          </p:nvPr>
        </p:nvSpPr>
        <p:spPr>
          <a:xfrm>
            <a:off x="7205270" y="62641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18027" name="OTLSHAPE_T_5417459faabd473e8e317c8fe7fed1ca_EndDate"/>
          <p:cNvSpPr txBox="1"/>
          <p:nvPr>
            <p:custDataLst>
              <p:tags r:id="rId133"/>
            </p:custDataLst>
          </p:nvPr>
        </p:nvSpPr>
        <p:spPr>
          <a:xfrm>
            <a:off x="9767337" y="626410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30</a:t>
            </a:r>
          </a:p>
        </p:txBody>
      </p:sp>
      <p:sp>
        <p:nvSpPr>
          <p:cNvPr id="18028" name="OTLSHAPE_T_5417459faabd473e8e317c8fe7fed1ca_Title"/>
          <p:cNvSpPr txBox="1"/>
          <p:nvPr>
            <p:custDataLst>
              <p:tags r:id="rId134"/>
            </p:custDataLst>
          </p:nvPr>
        </p:nvSpPr>
        <p:spPr>
          <a:xfrm>
            <a:off x="7638086" y="6069499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Phase 8 Here </a:t>
            </a:r>
          </a:p>
        </p:txBody>
      </p:sp>
      <p:sp>
        <p:nvSpPr>
          <p:cNvPr id="18029" name="OTLSHAPE_T_5417459faabd473e8e317c8fe7fed1ca_Duration"/>
          <p:cNvSpPr txBox="1"/>
          <p:nvPr>
            <p:custDataLst>
              <p:tags r:id="rId135"/>
            </p:custDataLst>
          </p:nvPr>
        </p:nvSpPr>
        <p:spPr>
          <a:xfrm>
            <a:off x="8446849" y="627960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17.8 weeks</a:t>
            </a:r>
          </a:p>
        </p:txBody>
      </p:sp>
      <p:sp>
        <p:nvSpPr>
          <p:cNvPr id="4" name="OTLSHAPE_M_c6c892620afd42aba44c1b51ae7d3a52_Shape">
            <a:extLst>
              <a:ext uri="{FF2B5EF4-FFF2-40B4-BE49-F238E27FC236}">
                <a16:creationId xmlns:a16="http://schemas.microsoft.com/office/drawing/2014/main" id="{EFB774FD-32AD-48D2-BC98-02C489C47F8B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 rot="16200000">
            <a:off x="1568529" y="3329728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M_2491646ac2c94835896cf8a48c4c0fdc_Shape">
            <a:extLst>
              <a:ext uri="{FF2B5EF4-FFF2-40B4-BE49-F238E27FC236}">
                <a16:creationId xmlns:a16="http://schemas.microsoft.com/office/drawing/2014/main" id="{65FD8576-6C5D-45BA-982E-CCF0EEE335EF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 rot="16200000">
            <a:off x="3646992" y="3329728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M_b0abdd91455b44d7bbc1df4a22fedd26_Shape">
            <a:extLst>
              <a:ext uri="{FF2B5EF4-FFF2-40B4-BE49-F238E27FC236}">
                <a16:creationId xmlns:a16="http://schemas.microsoft.com/office/drawing/2014/main" id="{F9214F55-5EBF-4F4D-88AF-B370A5451EF8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 rot="16200000">
            <a:off x="5189077" y="3329728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M_5a8668fe0e5f47688340e8a167c5bf9b_Shape">
            <a:extLst>
              <a:ext uri="{FF2B5EF4-FFF2-40B4-BE49-F238E27FC236}">
                <a16:creationId xmlns:a16="http://schemas.microsoft.com/office/drawing/2014/main" id="{04A86675-989D-4D27-964D-4C4E998BC4BF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8115014" y="4089400"/>
            <a:ext cx="152400" cy="177800"/>
          </a:xfrm>
          <a:prstGeom prst="plus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M_02cd8f50d0d542e787298345f32b763c_Shape">
            <a:extLst>
              <a:ext uri="{FF2B5EF4-FFF2-40B4-BE49-F238E27FC236}">
                <a16:creationId xmlns:a16="http://schemas.microsoft.com/office/drawing/2014/main" id="{764AF17D-E2A7-4048-BE94-6B109A76D283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9891764" y="4089400"/>
            <a:ext cx="152400" cy="177800"/>
          </a:xfrm>
          <a:prstGeom prst="plus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35" name="OTLSHAPE_M_c6c892620afd42aba44c1b51ae7d3a52_Title"/>
          <p:cNvSpPr txBox="1"/>
          <p:nvPr>
            <p:custDataLst>
              <p:tags r:id="rId141"/>
            </p:custDataLst>
          </p:nvPr>
        </p:nvSpPr>
        <p:spPr>
          <a:xfrm>
            <a:off x="1765378" y="3217757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20">
                <a:solidFill>
                  <a:srgbClr val="C00000"/>
                </a:solidFill>
                <a:latin typeface="Calibri" panose="020F0502020204030204" pitchFamily="34" charset="0"/>
              </a:rPr>
              <a:t>Target 1</a:t>
            </a:r>
          </a:p>
        </p:txBody>
      </p:sp>
      <p:sp>
        <p:nvSpPr>
          <p:cNvPr id="17936" name="OTLSHAPE_M_c6c892620afd42aba44c1b51ae7d3a52_Date"/>
          <p:cNvSpPr txBox="1"/>
          <p:nvPr>
            <p:custDataLst>
              <p:tags r:id="rId142"/>
            </p:custDataLst>
          </p:nvPr>
        </p:nvSpPr>
        <p:spPr>
          <a:xfrm>
            <a:off x="1765378" y="34009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C00000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17938" name="OTLSHAPE_M_2491646ac2c94835896cf8a48c4c0fdc_Title"/>
          <p:cNvSpPr txBox="1"/>
          <p:nvPr>
            <p:custDataLst>
              <p:tags r:id="rId143"/>
            </p:custDataLst>
          </p:nvPr>
        </p:nvSpPr>
        <p:spPr>
          <a:xfrm>
            <a:off x="3843842" y="3217757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Target 2</a:t>
            </a:r>
          </a:p>
        </p:txBody>
      </p:sp>
      <p:sp>
        <p:nvSpPr>
          <p:cNvPr id="17939" name="OTLSHAPE_M_2491646ac2c94835896cf8a48c4c0fdc_Date"/>
          <p:cNvSpPr txBox="1"/>
          <p:nvPr>
            <p:custDataLst>
              <p:tags r:id="rId144"/>
            </p:custDataLst>
          </p:nvPr>
        </p:nvSpPr>
        <p:spPr>
          <a:xfrm>
            <a:off x="3843842" y="340097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17941" name="OTLSHAPE_M_b0abdd91455b44d7bbc1df4a22fedd26_Title"/>
          <p:cNvSpPr txBox="1"/>
          <p:nvPr>
            <p:custDataLst>
              <p:tags r:id="rId145"/>
            </p:custDataLst>
          </p:nvPr>
        </p:nvSpPr>
        <p:spPr>
          <a:xfrm>
            <a:off x="5385927" y="3217757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Target 3</a:t>
            </a:r>
          </a:p>
        </p:txBody>
      </p:sp>
      <p:sp>
        <p:nvSpPr>
          <p:cNvPr id="17942" name="OTLSHAPE_M_b0abdd91455b44d7bbc1df4a22fedd26_Date"/>
          <p:cNvSpPr txBox="1"/>
          <p:nvPr>
            <p:custDataLst>
              <p:tags r:id="rId146"/>
            </p:custDataLst>
          </p:nvPr>
        </p:nvSpPr>
        <p:spPr>
          <a:xfrm>
            <a:off x="5385927" y="34009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1</a:t>
            </a:r>
          </a:p>
        </p:txBody>
      </p:sp>
      <p:sp>
        <p:nvSpPr>
          <p:cNvPr id="17944" name="OTLSHAPE_M_5a8668fe0e5f47688340e8a167c5bf9b_Title"/>
          <p:cNvSpPr txBox="1"/>
          <p:nvPr>
            <p:custDataLst>
              <p:tags r:id="rId147"/>
            </p:custDataLst>
          </p:nvPr>
        </p:nvSpPr>
        <p:spPr>
          <a:xfrm>
            <a:off x="7960963" y="4460325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Target 4</a:t>
            </a:r>
          </a:p>
        </p:txBody>
      </p:sp>
      <p:sp>
        <p:nvSpPr>
          <p:cNvPr id="17945" name="OTLSHAPE_M_5a8668fe0e5f47688340e8a167c5bf9b_Date"/>
          <p:cNvSpPr txBox="1"/>
          <p:nvPr>
            <p:custDataLst>
              <p:tags r:id="rId148"/>
            </p:custDataLst>
          </p:nvPr>
        </p:nvSpPr>
        <p:spPr>
          <a:xfrm>
            <a:off x="8076490" y="4292600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1</a:t>
            </a:r>
          </a:p>
        </p:txBody>
      </p:sp>
      <p:sp>
        <p:nvSpPr>
          <p:cNvPr id="17947" name="OTLSHAPE_M_02cd8f50d0d542e787298345f32b763c_Title"/>
          <p:cNvSpPr txBox="1"/>
          <p:nvPr>
            <p:custDataLst>
              <p:tags r:id="rId149"/>
            </p:custDataLst>
          </p:nvPr>
        </p:nvSpPr>
        <p:spPr>
          <a:xfrm>
            <a:off x="9737713" y="4460325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Target 5</a:t>
            </a:r>
          </a:p>
        </p:txBody>
      </p:sp>
      <p:sp>
        <p:nvSpPr>
          <p:cNvPr id="17948" name="OTLSHAPE_M_02cd8f50d0d542e787298345f32b763c_Date"/>
          <p:cNvSpPr txBox="1"/>
          <p:nvPr>
            <p:custDataLst>
              <p:tags r:id="rId150"/>
            </p:custDataLst>
          </p:nvPr>
        </p:nvSpPr>
        <p:spPr>
          <a:xfrm>
            <a:off x="9799055" y="42926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403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Ni4xIiwiT3JpZ2luYWxBc3NlbWJseVZlcnNpb24iOiIxLjAwLjAwLjAwIiwiRWRpdGlvbiI6IlBybyIsIkxhc3RTYXZlZEVkaXRpb24iOjMsIklzUGx1c0VkaXRpb24iOnRydWUsIklzUHJvRWRpdGlvbiI6dHJ1ZX0sIkVmZmVjdCI6MSwiU3R5bGUiOnsiJGlkIjoiMyIsIlRpbWViYW5kU3R5bGUiOnsiJGlkIjoiNCIsIlNjYWxlTWFya2luZyI6MCwiU2hhcGUiOjEz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aWQiOiIxNCIsIkNvbG9yIjp7IiRpZCI6IjE1IiwiQSI6MjU1LCJSIjowLCJHIjoxNzYsIkIiOjI0MH19LCJJc1Zpc2libGUiOnRydWUsIldpZHRoIjo4NTguMCwiSGVpZ2h0IjozMC4wLCJCb3JkZXJTdHlsZSI6eyIkaWQiOiIxNiIsIkxpbmVDb2xvciI6eyIkaWQiOiIxNyIsIiR0eXBlIjoiTkxSRS5Db21tb24uRG9tLlNvbGlkQ29sb3JCcnVzaCwgTkxSRS5Db21tb24iLCJDb2xvciI6eyIkaWQiOiIxOCIsIkEiOjI1NSwiUiI6MjU1LCJHIjowLCJCIjowfX0sIkxpbmVXZWlnaHQiOjAuMCwiTGluZVR5cGUiOjAsIlBhcmVudFN0eWxlIjpudWxsfSwiUGFyZW50U3R5bGUiOm51bGx9LCJCb3R0b21UaWVyU2hhcGVTdHlsZSI6eyIkaWQiOiIxOSIsIk1hcmdpbiI6eyIkcmVmIjoiNiJ9LCJQYWRkaW5nIjp7IiRyZWYiOiI3In0sIkJhY2tncm91bmQiOnsiJGlkIjoiMjAiLCJDb2xvciI6eyIkaWQiOiIyMSIsIkEiOjI1NSwiUiI6MCwiRyI6MTc2LCJCIjoyNDB9fSwiSXNWaXNpYmxlIjp0cnVlLCJXaWR0aCI6ODU4LjAsIkhlaWdodCI6MzAuMCwiQm9yZGVyU3R5bGUiOnsiJGlkIjoiMjIiLCJMaW5lQ29sb3IiOnsiJGlkIjoiMjMiLCIkdHlwZSI6Ik5MUkUuQ29tbW9uLkRvbS5Tb2xpZENvbG9yQnJ1c2gsIE5MUkUuQ29tbW9uIiwiQ29sb3IiOnsiJGlkIjoiMjQiLCJBIjoyNTUsIlIiOjI1NSwiRyI6MCwiQiI6MH19LCJMaW5lV2VpZ2h0IjowLjAsIkxpbmVUeXBlIjowLCJQYXJlbnRTdHlsZSI6bnVsbH0sIlBhcmVudFN0eWxlIjpudWxsfSwiUmlnaHRFbmRDYXBzU3R5bGUiOnsiJGlkIjoiMjUiLCJGb250U2V0dGluZ3MiOnsiJGlkIjoiMjYiLCJGb250U2l6ZSI6MTgsIkZvbnROYW1lIjoiQ2FsaWJyaSIsIklzQm9sZCI6dHJ1ZSwiSXNJdGFsaWMiOmZhbHNlLCJJc1VuZGVybGluZWQiOmZhbHNlLCJQYXJlbnRTdHlsZSI6bnVsbH0sIkF1dG9TaXplIjowLCJGb3JlZ3JvdW5kIjp7IiRpZCI6IjI3IiwiQ29sb3IiOnsiJGlkIjoiMj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5IiwiVG9wIjowLjAsIkxlZnQiOjAuMCwiUmlnaHQiOjI1LjAsIkJvdHRvbSI6MC4wfSwiUGFkZGluZyI6eyIkaWQiOiIzMCIsIlRvcCI6MC4wLCJMZWZ0IjowLjAsIlJpZ2h0IjowLjAsIkJvdHRvbSI6MC4wfSwiQmFja2dyb3VuZCI6eyIkaWQiOiIzMSIsIkNvbG9yIjp7IiRpZCI6IjMyIiwiQSI6ODksIlIiOjAsIkciOjAsIkIiOjB9fSwiSXNWaXNpYmxlIjpmYWxzZSwiV2lkdGgiOjAuMCwiSGVpZ2h0IjowLjAsIkJvcmRlclN0eWxlIjpudWxsLCJQYXJlbnRTdHlsZSI6bnVsbH0sIkxlZnRFbmRDYXBzU3R5bGUiOnsiJGlkIjoiMzMiLCJGb250U2V0dGluZ3MiOnsiJGlkIjoiMzQiLCJGb250U2l6ZSI6MTgsIkZvbnROYW1lIjoiQ2FsaWJyaSIsIklzQm9sZCI6dHJ1ZSwiSXNJdGFsaWMiOmZhbHNlLCJJc1VuZGVybGluZWQiOmZhbHNlLCJQYXJlbnRTdHlsZSI6bnVsbH0sIkF1dG9TaXplIjowLCJGb3JlZ3JvdW5kIjp7IiRpZCI6IjM1IiwiQ29sb3IiOnsiJGlkIjoiMz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3IiwiVG9wIjowLjAsIkxlZnQiOjI1LjAsIlJpZ2h0IjowLjAsIkJvdHRvbSI6MC4wfSwiUGFkZGluZyI6eyIkaWQiOiIzOCIsIlRvcCI6MC4wLCJMZWZ0IjowLjAsIlJpZ2h0IjowLjAsIkJvdHRvbSI6MC4wfSwiQmFja2dyb3VuZCI6eyIkaWQiOiIzOSIsIkNvbG9yIjp7IiRyZWYiOiIzMiJ9fSwiSXNWaXNpYmxlIjpmYWxzZSwiV2lkdGgiOjAuMCwiSGVpZ2h0IjowLjAsIkJvcmRlclN0eWxlIjpudWxsLCJQYXJlbnRTdHlsZSI6bnVsbH0sIlRvZGF5VGV4dFN0eWxlIjp7IiRpZCI6IjQwIiwiRm9udFNldHRpbmdzIjp7IiRpZCI6IjQxIiwiRm9udFNpemUiOjEyLCJGb250TmFtZSI6IkNhbGlicmkiLCJJc0JvbGQiOmZhbHNlLCJJc0l0YWxpYyI6ZmFsc2UsIklzVW5kZXJsaW5lZCI6ZmFsc2UsIlBhcmVudFN0eWxlIjpudWxsfSwiQXV0b1NpemUiOjAsIkZvcmVncm91bmQiOnsiJGlkIjoiNDIiLCJDb2xvciI6eyIkaWQiOiI0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yZWYiOiIzMiJ9fSwiSXNWaXNpYmxlIjp0cnVlLCJXaWR0aCI6MC4wLCJIZWlnaHQiOjAuMCwiQm9yZGVyU3R5bGUiOm51bGwsIlBhcmVudFN0eWxlIjpudWxsfSwiVG9kYXlNYXJrZXJTdHlsZSI6eyIkaWQiOiI0NyIsIk1hcmdpbiI6eyIkaWQiOiI0OCIsIlRvcCI6MC4wLCJMZWZ0IjowLjAsIlJpZ2h0IjowLjAsIkJvdHRvbSI6MC4wfSwiUGFkZGluZyI6eyIkaWQiOiI0OSIsIlRvcCI6MC4wLCJMZWZ0IjowLjAsIlJpZ2h0IjowLjAsIkJvdHRvbSI6MC4wfSwiQmFja2dyb3VuZCI6eyIkaWQiOiI1MCIsIkNvbG9yIjp7IiRpZCI6IjUxIiwiQSI6MjU1LCJSIjoyNTUsIkciOjAsIkIiOjB9fSwiSXNWaXNpYmxlIjp0cnVlLCJXaWR0aCI6MC4wLCJIZWlnaHQiOjAuMCwiQm9yZGVyU3R5bGUiOm51bGwsIlBhcmVudFN0eWxlIjpudWxsfSwiU2NhbGVTdHlsZSI6eyIkaWQiOiI1MiIsIlNoYXBlIjowLCJTaG93U2VnbWVudFNlcGFyYXRvcnMiOnRydWUsIlNlZ21lbnRTZXBhcmF0b3JPcGFjaXR5IjozMCwiSGFzQmVlblZpc2libGVCZWZvcmUiOnRydWUsIkZvbnRTZXR0aW5ncyI6eyIkaWQiOiI1MyIsIkZvbnRTaXplIjoxMiwiRm9udE5hbWUiOiJDYWxpYnJpIiwiSXNCb2xkIjpmYWxzZSwiSXNJdGFsaWMiOmZhbHNlLCJJc1VuZGVybGluZWQiOmZhbHNlLCJQYXJlbnRTdHlsZSI6bnVsbH0sIkF1dG9TaXplIjowLCJGb3JlZ3JvdW5kIjp7IiRpZCI6IjU0IiwiQ29sb3IiOnsiJGlkIjoiNT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TYiLCJUb3AiOjAuMCwiTGVmdCI6NS4wLCJSaWdodCI6MC4wLCJCb3R0b20iOjAuMH0sIlBhZGRpbmciOnsiJGlkIjoiNTciLCJUb3AiOjAuMCwiTGVmdCI6MC4wLCJSaWdodCI6MC4wLCJCb3R0b20iOjAuMH0sIkJhY2tncm91bmQiOnsiJGlkIjoiNTgiLCJDb2xvciI6eyIkcmVmIjoiMzIifX0sIklzVmlzaWJsZSI6dHJ1ZSwiV2lkdGgiOjAuMCwiSGVpZ2h0IjowLjAsIkJvcmRlclN0eWxlIjpudWxsLCJQYXJlbnRTdHlsZSI6bnVsbH0sIlNpbmdsZVNjYWxlU2hhcGVTdHlsZSI6eyIkaWQiOiI1OSIsIlNoYXBlIjowLCJIZWlnaHQiOjAuMH0sIk1pZGRsZVRpZXJTY2FsZVN0eWxlIjp7IiRpZCI6IjYwIiwiU2hhcGUiOjAsIlNob3dTZWdtZW50U2VwYXJhdG9ycyI6dHJ1ZSwiU2VnbWVudFNlcGFyYXRvck9wYWNpdHkiOjMwLCJIYXNCZWVuVmlzaWJsZUJlZm9yZSI6ZmFsc2UsIkZvbnRTZXR0aW5ncyI6eyIkaWQiOiI2MSIsIkZvbnRTaXplIjoxMiwiRm9udE5hbWUiOiJDYWxpYnJpIiwiSXNCb2xkIjpmYWxzZSwiSXNJdGFsaWMiOmZhbHNlLCJJc1VuZGVybGluZWQiOmZhbHNlLCJQYXJlbnRTdHlsZSI6bnVsbH0sIkF1dG9TaXplIjowLCJGb3JlZ3JvdW5kIjp7IiRpZCI6IjYyIiwiQ29sb3IiOnsiJGlkIjoiNj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U2In0sIlBhZGRpbmciOnsiJHJlZiI6IjU3In0sIkJhY2tncm91bmQiOnsiJGlkIjoiNjQiLCJDb2xvciI6eyIkaWQiOiI2NSIsIkEiOjg5LCJSIjowLCJHIjowLCJCIjowfX0sIklzVmlzaWJsZSI6ZmFsc2UsIldpZHRoIjowLjAsIkhlaWdodCI6MC4wLCJCb3JkZXJTdHlsZSI6bnVsbCwiUGFyZW50U3R5bGUiOm51bGx9LCJCb3R0b21UaWVyU2NhbGVTdHlsZSI6eyIkaWQiOiI2NiIsIlNoYXBlIjowLCJTaG93U2VnbWVudFNlcGFyYXRvcnMiOnRydWUsIlNlZ21lbnRTZXBhcmF0b3JPcGFjaXR5IjozMCwiSGFzQmVlblZpc2libGVCZWZvcmUiOmZhbHNlLCJGb250U2V0dGluZ3MiOnsiJGlkIjoiNjciLCJGb250U2l6ZSI6MTIsIkZvbnROYW1lIjoiQ2FsaWJyaSIsIklzQm9sZCI6ZmFsc2UsIklzSXRhbGljIjpmYWxzZSwiSXNVbmRlcmxpbmVkIjpmYWxzZSwiUGFyZW50U3R5bGUiOm51bGx9LCJBdXRvU2l6ZSI6MCwiRm9yZWdyb3VuZCI6eyIkaWQiOiI2OCIsIkNvbG9yIjp7IiRpZCI6IjY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1NiJ9LCJQYWRkaW5nIjp7IiRyZWYiOiI1NyJ9LCJCYWNrZ3JvdW5kIjp7IiRpZCI6IjcwIiwiQ29sb3IiOnsiJGlkIjoiNzEiLCJBIjo4OSwiUiI6MCwiRyI6MCwiQiI6MH19LCJJc1Zpc2libGUiOmZhbHNlLCJXaWR0aCI6MC4wLCJIZWlnaHQiOjAuMCwiQm9yZGVyU3R5bGUiOm51bGwsIlBhcmVudFN0eWxlIjpudWxsfSwiRWxhcHNlZFRpbWVCYWNrZ3JvdW5kIjp7IiRpZCI6IjcyIiwiQ29sb3IiOnsiJGlkIjoiNzMiLCJBIjoxOTEsIlIiOjI1NSwiRyI6MCwiQiI6MH19LCJBcHBlbmRZZWFyT25ZZWFyQ2hhbmdlIjp0cnVlLCJFbGFwc2VkVGltZUZvcm1hdCI6MiwiVG9kYXlNYXJrZXJQb3NpdGlvbiI6MCwiUXVpY2tQb3NpdGlvbiI6MywiQWJzb2x1dGVQb3NpdGlvbiI6Mjk3LjAsIk1hcmdpbiI6eyIkaWQiOiI3NCIsIlRvcCI6MC4wLCJMZWZ0IjoxMC4wLCJSaWdodCI6MTAuMCwiQm90dG9tIjowLjB9LCJQYWRkaW5nIjp7IiRpZCI6Ijc1IiwiVG9wIjowLjAsIkxlZnQiOjAuMCwiUmlnaHQiOjAuMCwiQm90dG9tIjowLjB9LCJCYWNrZ3JvdW5kIjp7IiRpZCI6Ijc2IiwiQ29sb3IiOnsiJGlkIjoiNzciLCJBIjoyNTUsIlIiOjMxLCJHIjo3MywiQiI6MTI1fX0sIklzVmlzaWJsZSI6dHJ1ZSwiV2lkdGgiOjAuMCwiSGVpZ2h0IjowLjAsIkJvcmRlclN0eWxlIjpudWxsLCJQYXJlbnRTdHlsZSI6bnVsbH0sIkRlZmF1bHRNaWxlc3RvbmVTdHlsZSI6eyIkaWQiOiI3OCIsIlNoYXBlIjowLCJDb25uZWN0b3JNYXJnaW4iOnsiJGlkIjoiNzkiLCJUb3AiOjAuMCwiTGVmdCI6Mi4wLCJSaWdodCI6Mi4wLCJCb3R0b20iOjAuMH0sIkNvbm5lY3RvclN0eWxlIjp7IiRpZCI6IjgwIiwiTGluZUNvbG9yIjp7IiRpZCI6IjgxIiwiJHR5cGUiOiJOTFJFLkNvbW1vbi5Eb20uU29saWRDb2xvckJydXNoLCBOTFJFLkNvbW1vbiIsIkNvbG9yIjp7IiRpZCI6IjgyIiwiQSI6MTI3LCJSIjozMSwiRyI6NzMsIkIiOjEyNn19LCJMaW5lV2VpZ2h0IjoxLjAsIkxpbmVUeXBlIjowLCJQYXJlbnRTdHlsZSI6bnVsbH0sIklzQmVsb3dUaW1lYmFuZCI6ZmFsc2UsIlBvc2l0aW9uT25UYXNrIjowLCJIaWRlRGF0ZSI6ZmFsc2UsIlNoYXBlU2l6ZSI6MSwiU3BhY2luZyI6MS4wLCJQYWRkaW5nIjp7IiRpZCI6IjgzIiwiVG9wIjo3LjAsIkxlZnQiOjMuMCwiUmlnaHQiOjAuMCwiQm90dG9tIjoyLjB9LCJTaGFwZVN0eWxlIjp7IiRpZCI6Ijg0IiwiTWFyZ2luIjp7IiRpZCI6Ijg1IiwiVG9wIjowLjAsIkxlZnQiOjAuMCwiUmlnaHQiOjAuMCwiQm90dG9tIjowLjB9LCJQYWRkaW5nIjp7IiRpZCI6Ijg2IiwiVG9wIjowLjAsIkxlZnQiOjAuMCwiUmlnaHQiOjAuMCwiQm90dG9tIjowLjB9LCJCYWNrZ3JvdW5kIjp7IiRpZCI6Ijg3IiwiQ29sb3IiOnsiJGlkIjoiODgiLCJBIjoyNTUsIlIiOjAsIkciOjExNCwiQiI6MTg4fX0sIklzVmlzaWJsZSI6dHJ1ZSwiV2lkdGgiOjE4LjAsIkhlaWdodCI6MjAuMCwiQm9yZGVyU3R5bGUiOnsiJGlkIjoiODkiLCJMaW5lQ29sb3IiOnsiJGlkIjoiOTAiLCIkdHlwZSI6Ik5MUkUuQ29tbW9uLkRvbS5Tb2xpZENvbG9yQnJ1c2gsIE5MUkUuQ29tbW9uIiwiQ29sb3IiOnsiJGlkIjoiOTEiLCJBIjoyNTUsIlIiOjI1NSwiRyI6MCwiQiI6MH19LCJMaW5lV2VpZ2h0IjowLjAsIkxpbmVUeXBlIjowLCJQYXJlbnRTdHlsZSI6bnVsbH0sIlBhcmVudFN0eWxlIjpudWxsfSwiVGl0bGVTdHlsZSI6eyIkaWQiOiI5MiIsIkZvbnRTZXR0aW5ncyI6eyIkaWQiOiI5MyIsIkZvbnRTaXplIjoxMSwiRm9udE5hbWUiOiJDYWxpYnJpIiwiSXNCb2xkIjp0cnVlLCJJc0l0YWxpYyI6ZmFsc2UsIklzVW5kZXJsaW5lZCI6ZmFsc2UsIlBhcmVudFN0eWxlIjpudWxsfSwiQXV0b1NpemUiOjAsIkZvcmVncm91bmQiOnsiJGlkIjoiOTQiLCJDb2xvciI6eyIkaWQiOiI5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zMiJ9fSwiSXNWaXNpYmxlIjp0cnVlLCJXaWR0aCI6MC4wLCJIZWlnaHQiOjAuMCwiQm9yZGVyU3R5bGUiOm51bGwsIlBhcmVudFN0eWxlIjpudWxsfSwiRGF0ZV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IiwiVG9wIjowLjAsIkxlZnQiOjAuMCwiUmlnaHQiOjAuMCwiQm90dG9tIjowLjB9LCJQYWRkaW5nIjp7IiRpZCI6IjEwNCIsIlRvcCI6MC4wLCJMZWZ0IjowLjAsIlJpZ2h0IjowLjAsIkJvdHRvbSI6MC4wfSwiQmFja2dyb3VuZCI6eyIkaWQiOiIxMDUiLCJDb2xvciI6eyIkcmVmIjoiMzIifX0sIklzVmlzaWJsZSI6dHJ1ZSwiV2lkdGgiOjAuMCwiSGVpZ2h0IjowLjAsIkJvcmRlclN0eWxlIjpudWxsLCJQYXJlbnRTdHlsZSI6bnVsbH0sIkRhdGVGb3JtYXQiOnsiJGlkIjoiMTA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3IiwiRGF0ZVBhcnRJc1Zpc2libGUiOmZhbHNlLCJUaW1lUGFydElzVmlzaWJsZSI6dHJ1ZX19LCJXZWVrTnVtYmVyaW5nIjp7IiRpZCI6IjEwOCIsIkZvcm1hdCI6MCwiSXNWaXNpYmxlIjpmYWxzZSwiTGFzdEtub3duVmlzaWJpbGl0eVN0YXRlIjpmYWxzZX0sIklzVmlzaWJsZSI6dHJ1ZSwiUGFyZW50U3R5bGUiOm51bGx9LCJEZWZhdWx0VGFza1N0eWxlIjp7IiRpZCI6IjEwOSIsIlNoYXBlIjowLCJTaGFwZVRoaWNrbmVzcyI6MSwiRHVyYXRpb25Gb3JtYXQiOjEsIkluY2x1ZGVOb25Xb3JraW5nRGF5c0luRHVyYXRpb24iOmZhbHNlLCJQZXJjZW50YWdlQ29tcGxldGVTdHlsZSI6eyIkaWQiOiIxMTAiLCJGb250U2V0dGluZ3MiOnsiJGlkIjoiMTExIiwiRm9udFNpemUiOjEwLCJGb250TmFtZSI6IkNhbGlicmkiLCJJc0JvbGQiOmZhbHNlLCJJc0l0YWxpYyI6ZmFsc2UsIklzVW5kZXJsaW5lZCI6ZmFsc2UsIlBhcmVudFN0eWxlIjpudWxsfSwiQXV0b1NpemUiOjAsIkZvcmVncm91bmQiOnsiJGlkIjoiMTEyIiwiQ29sb3IiOnsiJGlkIjoiMTE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TQiLCJUb3AiOjAuMCwiTGVmdCI6MC4wLCJSaWdodCI6MC4wLCJCb3R0b20iOjAuMH0sIlBhZGRpbmciOnsiJGlkIjoiMTE1IiwiVG9wIjowLjAsIkxlZnQiOjAuMCwiUmlnaHQiOjAuMCwiQm90dG9tIjowLjB9LCJCYWNrZ3JvdW5kIjp7IiRpZCI6IjExNiIsIkNvbG9yIjp7IiRyZWYiOiIzMiJ9fSwiSXNWaXNpYmxlIjp0cnVlLCJXaWR0aCI6MC4wLCJIZWlnaHQiOjAuMCwiQm9yZGVyU3R5bGUiOm51bGwsIlBhcmVudFN0eWxlIjpudWxsfSwiRHVyYXRpb25TdHlsZSI6eyIkaWQiOiIxMTciLCJGb250U2V0dGluZ3MiOnsiJGlkIjoiMTE4IiwiRm9udFNpemUiOjgsIkZvbnROYW1lIjoiQ2FsaWJyaSIsIklzQm9sZCI6ZmFsc2UsIklzSXRhbGljIjpmYWxzZSwiSXNVbmRlcmxpbmVkIjpmYWxzZSwiUGFyZW50U3R5bGUiOm51bGx9LCJBdXRvU2l6ZSI6MCwiRm9yZWdyb3VuZCI6eyIkaWQiOiIxMTkiLCJDb2xvciI6eyIkaWQiOiIxMj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cmVmIjoiMzIifX0sIklzVmlzaWJsZSI6dHJ1ZSwiV2lkdGgiOjAuMCwiSGVpZ2h0IjowLjAsIkJvcmRlclN0eWxlIjpudWxsLCJQYXJlbnRTdHlsZSI6bnVsbH0sIkhvcml6b250YWxDb25uZWN0b3JTdHlsZSI6eyIkaWQiOiIxMjQiLCJMaW5lQ29sb3IiOnsiJGlkIjoiMTI1IiwiJHR5cGUiOiJOTFJFLkNvbW1vbi5Eb20uU29saWRDb2xvckJydXNoLCBOTFJFLkNvbW1vbiIsIkNvbG9yIjp7IiRpZCI6IjEyNiIsIkEiOjI1NSwiUiI6MjA0LCJHIjoyMDQsIkIiOjIwNH19LCJMaW5lV2VpZ2h0IjoxLjAsIkxpbmVUeXBlIjowLCJQYXJlbnRTdHlsZSI6bnVsbH0sIlZlcnRpY2FsQ29ubmVjdG9yU3R5bGUiOnsiJGlkIjoiMTI3IiwiTGluZUNvbG9yIjp7IiRpZCI6IjEyOCIsIiR0eXBlIjoiTkxSRS5Db21tb24uRG9tLlNvbGlkQ29sb3JCcnVzaCwgTkxSRS5Db21tb24iLCJDb2xvciI6eyIkaWQiOiIxMjkiLCJBIjoyNTUsIlIiOjIwNCwiRyI6MjA0LCJCIjoyMDR9fSwiTGluZVdlaWdodCI6MC4wLCJMaW5lVHlwZSI6MCwiUGFyZW50U3R5bGUiOm51bGx9LCJNYXJnaW4iOm51bGwsIlN0YXJ0RGF0ZVBvc2l0aW9uIjozLCJFbmREYXRlUG9zaXRpb24iOjQsIkRhdGVJc1Zpc2libGUiOnRydWUsIlRpdGxlUG9zaXRpb24iOjAsIkR1cmF0aW9uUG9zaXRpb24iOjIsIlBlcmNlbnRhZ2VDb21wbGV0ZWRQb3NpdGlvbiI6NiwiU3BhY2luZyI6MywiSXNCZWxvd1RpbWViYW5kIjpmYWxzZSwiUGVyY2VudGFnZUNvbXBsZXRlU2hhcGVPcGFjaXR5IjozNSwiU2hhcGVTdHlsZSI6eyIkaWQiOiIxMzAiLCJNYXJnaW4iOnsiJGlkIjoiMTMxIiwiVG9wIjowLjAsIkxlZnQiOjQuMCwiUmlnaHQiOjQuMCwiQm90dG9tIjowLjB9LCJQYWRkaW5nIjp7IiRpZCI6IjEzMiIsIlRvcCI6MC4wLCJMZWZ0IjowLjAsIlJpZ2h0IjowLjAsIkJvdHRvbSI6MC4wfSwiQmFja2dyb3VuZCI6eyIkaWQiOiIxMzMiLCJDb2xvciI6eyIkaWQiOiIxMzQiLCJBIjoyNTUsIlIiOjAsIkciOjExNCwiQiI6MTg4fX0sIklzVmlzaWJsZSI6dHJ1ZSwiV2lkdGgiOjAuMCwiSGVpZ2h0IjoxNi4wLCJCb3JkZXJTdHlsZSI6eyIkaWQiOiIxMzUiLCJMaW5lQ29sb3IiOnsiJGlkIjoiMTM2IiwiJHR5cGUiOiJOTFJFLkNvbW1vbi5Eb20uU29saWRDb2xvckJydXNoLCBOTFJFLkNvbW1vbiIsIkNvbG9yIjp7IiRpZCI6IjEzNyIsIkEiOjI1NSwiUiI6MjU1LCJHIjowLCJCIjowfX0sIkxpbmVXZWlnaHQiOjAuMCwiTGluZVR5cGUiOjAsIlBhcmVudFN0eWxlIjpudWxsfSwiUGFyZW50U3R5bGUiOm51bGx9LCJUaXRsZVN0eWxlIjp7IiRpZCI6IjEzOCIsIkZvbnRTZXR0aW5ncyI6eyIkaWQiOiIxMzkiLCJGb250U2l6ZSI6MTEsIkZvbnROYW1lIjoiQ2FsaWJyaSIsIklzQm9sZCI6dHJ1ZSwiSXNJdGFsaWMiOmZhbHNlLCJJc1VuZGVybGluZWQiOmZhbHNlLCJQYXJlbnRTdHlsZSI6bnVsbH0sIkF1dG9TaXplIjowLCJGb3JlZ3JvdW5kIjp7IiRpZCI6IjE0MCIsIkNvbG9yIjp7IiRpZCI6IjE0M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DIiLCJUb3AiOjAuMCwiTGVmdCI6MC4wLCJSaWdodCI6MC4wLCJCb3R0b20iOjAuMH0sIlBhZGRpbmciOnsiJGlkIjoiMTQzIiwiVG9wIjowLjAsIkxlZnQiOjAuMCwiUmlnaHQiOjAuMCwiQm90dG9tIjowLjB9LCJCYWNrZ3JvdW5kIjp7IiRpZCI6IjE0NCIsIkNvbG9yIjp7IiRyZWYiOiIzMiJ9fSwiSXNWaXNpYmxlIjp0cnVlLCJXaWR0aCI6MC4wLCJIZWlnaHQiOjAuMCwiQm9yZGVyU3R5bGUiOm51bGwsIlBhcmVudFN0eWxlIjpudWxsfSwiRGF0ZVN0eWxlIjp7IiRpZCI6IjE0NSIsIkZvbnRTZXR0aW5ncyI6eyIkaWQiOiIxNDYiLCJGb250U2l6ZSI6MTAsIkZvbnROYW1lIjoiQ2FsaWJyaSIsIklzQm9sZCI6ZmFsc2UsIklzSXRhbGljIjpmYWxzZSwiSXNVbmRlcmxpbmVkIjpmYWxzZSwiUGFyZW50U3R5bGUiOm51bGx9LCJBdXRvU2l6ZSI6MCwiRm9yZWdyb3VuZCI6eyIkaWQiOiIxNDciLCJDb2xvciI6eyIkaWQiOiIxN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0OSIsIlRvcCI6MC4wLCJMZWZ0IjowLjAsIlJpZ2h0IjowLjAsIkJvdHRvbSI6MC4wfSwiUGFkZGluZyI6eyIkaWQiOiIxNTAiLCJUb3AiOjAuMCwiTGVmdCI6MC4wLCJSaWdodCI6MC4wLCJCb3R0b20iOjAuMH0sIkJhY2tncm91bmQiOnsiJGlkIjoiMTUxIiwiQ29sb3IiOnsiJHJlZiI6IjMyIn19LCJJc1Zpc2libGUiOnRydWUsIldpZHRoIjowLjAsIkhlaWdodCI6MC4wLCJCb3JkZXJTdHlsZSI6bnVsbCwiUGFyZW50U3R5bGUiOm51bGx9LCJEYXRlRm9ybWF0Ijp7IiRpZCI6IjE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MiLCJGb3JtYXQiOjAsIklzVmlzaWJsZSI6ZmFsc2UsIkxhc3RLbm93blZpc2liaWxpdHlTdGF0ZSI6ZmFsc2V9LCJJc1Zpc2libGUiOnRydWUsIlBhcmVudFN0eWxlIjpudWxsLCJfZXhwbGljaXRseVNldCI6eyIkaWQiOiIxN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1NSIsIkdyaWRsaW5lU3R5bGUiOnsiJGlkIjoiMTU2IiwiTGluZUNvbG9yIjp7IiRpZCI6IjE1NyIsIiR0eXBlIjoiTkxSRS5Db21tb24uRG9tLlNvbGlkQ29sb3JCcnVzaCwgTkxSRS5Db21tb24iLCJDb2xvciI6eyIkaWQiOiIxNTgiLCJBIjozOCwiUiI6OTEsIkciOjE1NSwiQiI6MjEzfX0sIkxpbmVXZWlnaHQiOjEuMCwiTGluZVR5cGUiOjAsIlBhcmVudFN0eWxlIjpudWxsfSwiTWFyZ2luIjp7IiRpZCI6IjE1OSIsIlRvcCI6MC4wLCJMZWZ0IjowLjAsIlJpZ2h0IjowLjAsIkJvdHRvbSI6MC4wfSwiUGFkZGluZyI6eyIkaWQiOiIxNjAiLCJUb3AiOjAuMCwiTGVmdCI6MC4wLCJSaWdodCI6MC4wLCJCb3R0b20iOjAuMH0sIkJhY2tncm91bmQiOm51bGwsIklzVmlzaWJsZSI6dHJ1ZSwiV2lkdGgiOjAuMCwiSGVpZ2h0IjowLjAsIkJvcmRlclN0eWxlIjpudWxsLCJQYXJlbnRTdHlsZSI6bnVsbH0sIkFjdGl2aXR5TGluZVBhbmVsU3R5bGUiOnsiJGlkIjoiMTYxIiwiQWN0aXZpdHlMaW5lU3R5bGUiOnsiJGlkIjoiMTYyIiwiTGluZUNvbG9yIjp7IiRpZCI6IjE2MyIsIiR0eXBlIjoiTkxSRS5Db21tb24uRG9tLlNvbGlkQ29sb3JCcnVzaCwgTkxSRS5Db21tb24iLCJDb2xvciI6eyIkaWQiOiIxNjQiLCJBIjozOCwiUiI6NjgsIkciOjExNCwiQiI6MTk2fX0sIkxpbmVXZWlnaHQiOjEuMCwiTGluZVR5cGUiOjAsIlBhcmVudFN0eWxlIjpudWxsfSwiTWFyZ2luIjp7IiRpZCI6IjE2NSIsIlRvcCI6MC4wLCJMZWZ0IjowLjAsIlJpZ2h0IjowLjAsIkJvdHRvbSI6MC4wfSwiUGFkZGluZyI6eyIkaWQiOiIxNjY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jciLCJBY3Rpdml0eUhlYWRlcldpZHRoIjowLjAsIklzU2V0IjpmYWxzZX0sIkRlZmF1bHRTd2ltbGFuZVN0eWxlIjp7IiRpZCI6IjE2OCIsIkhlYWRlclN0eWxlIjp7IiRpZCI6IjE2OSIsIlRleHRTdHlsZSI6eyIkaWQiOiIxNzAiLCJGb250U2V0dGluZ3MiOnsiJGlkIjoiMTcxIiwiRm9udFNpemUiOjEyLCJGb250TmFtZSI6IkNhbGlicmkiLCJJc0JvbGQiOmZhbHNlLCJJc0l0YWxpYyI6ZmFsc2UsIklzVW5kZXJsaW5lZCI6ZmFsc2UsIlBhcmVudFN0eWxlIjpudWxsfSwiQXV0b1NpemUiOjAsIkZvcmVncm91bmQiOnsiJGlkIjoiMTcyIiwiQ29sb3IiOnsiJGlkIjoiMTcz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m51bGwsIklzVmlzaWJsZSI6dHJ1ZSwiV2lkdGgiOjAuMCwiSGVpZ2h0IjowLjAsIkJvcmRlclN0eWxlIjpudWxsLCJQYXJlbnRTdHlsZSI6bnVsbH0sIlJlY3RhbmdsZVN0eWxlIjp7IiRpZCI6IjE3NiIsIk1hcmdpbiI6eyIkaWQiOiIxNzciLCJUb3AiOjAuMCwiTGVmdCI6MC4wLCJSaWdodCI6MC4wLCJCb3R0b20iOjAuMH0sIlBhZGRpbmciOnsiJGlkIjoiMTc4IiwiVG9wIjowLjAsIkxlZnQiOjAuMCwiUmlnaHQiOjAuMCwiQm90dG9tIjowLjB9LCJCYWNrZ3JvdW5kIjp7IiRpZCI6IjE3OSIsIkNvbG9yIjp7IiRpZCI6IjE4MCIsIkEiOjEyNywiUiI6OTEsIkciOjE1NSwiQiI6MjEzfX0sIklzVmlzaWJsZSI6dHJ1ZSwiV2lkdGgiOjAuMCwiSGVpZ2h0IjowLjAsIkJvcmRlclN0eWxlIjp7IiRpZCI6IjE4MSIsIkxpbmVDb2xvciI6eyIkaWQiOiIxODIiLCIkdHlwZSI6Ik5MUkUuQ29tbW9uLkRvbS5Tb2xpZENvbG9yQnJ1c2gsIE5MUkUuQ29tbW9uIiwiQ29sb3IiOnsiJGlkIjoiMTgzIiwiQSI6MjU1LCJSIjoyNTUsIkciOjAsIkIiOjB9fSwiTGluZVdlaWdodCI6MC4wLCJMaW5lVHlwZSI6MCwiUGFyZW50U3R5bGUiOm51bGx9LCJQYXJlbnRTdHlsZSI6bnVsbH0sIk1hcmdpbiI6eyIkaWQiOiIxODQiLCJUb3AiOjAuMCwiTGVmdCI6MC4wLCJSaWdodCI6MC4wLCJCb3R0b20iOjAuMH0sIlBhZGRpbmciOnsiJGlkIjoiMTg1IiwiVG9wIjowLjAsIkxlZnQiOjAuMCwiUmlnaHQiOjAuMCwiQm90dG9tIjowLjB9LCJCYWNrZ3JvdW5kIjpudWxsLCJJc1Zpc2libGUiOnRydWUsIldpZHRoIjowLjAsIkhlaWdodCI6MC4wLCJCb3JkZXJTdHlsZSI6bnVsbCwiUGFyZW50U3R5bGUiOm51bGx9LCJCYWNrZ3JvdW5kU3R5bGUiOnsiJGlkIjoiMTg2IiwiTWFyZ2luIjp7IiRpZCI6IjE4NyIsIlRvcCI6MC4wLCJMZWZ0IjowLjAsIlJpZ2h0IjowLjAsIkJvdHRvbSI6MC4wfSwiUGFkZGluZyI6eyIkaWQiOiIxODgiLCJUb3AiOjAuMCwiTGVmdCI6MC4wLCJSaWdodCI6MC4wLCJCb3R0b20iOjAuMH0sIkJhY2tncm91bmQiOnsiJGlkIjoiMTg5IiwiQ29sb3IiOnsiJGlkIjoiMTkwIiwiQSI6MzgsIlIiOjkxLCJHIjoxNTUsIkIiOjIxM319LCJJc1Zpc2libGUiOnRydWUsIldpZHRoIjowLjAsIkhlaWdodCI6MC4wLCJCb3JkZXJTdHlsZSI6eyIkaWQiOiIxOTEiLCJMaW5lQ29sb3IiOnsiJGlkIjoiMTkyIiwiJHR5cGUiOiJOTFJFLkNvbW1vbi5Eb20uU29saWRDb2xvckJydXNoLCBOTFJFLkNvbW1vbiIsIkNvbG9yIjp7IiRpZCI6IjE5MyIsIkEiOjI1NSwiUiI6MjU1LCJHIjowLCJCIjowfX0sIkxpbmVXZWlnaHQiOjAuMCwiTGluZVR5cGUiOjAsIlBhcmVudFN0eWxlIjpudWxsfSwiUGFyZW50U3R5bGUiOm51bGx9LCJJc0Fib3ZlVGltZWJhbmQiOmZhbHNlLCJNYXJnaW4iOnsiJGlkIjoiMTk0IiwiVG9wIjowLjAsIkxlZnQiOjAuMCwiUmlnaHQiOjAuMCwiQm90dG9tIjowLjB9LCJQYWRkaW5nIjp7IiRpZCI6IjE5NSIsIlRvcCI6MC4wLCJMZWZ0IjowLjAsIlJpZ2h0IjowLjAsIkJvdHRvbSI6MC4wfSwiSXNWaXNpYmxlIjp0cnVlLCJXaWR0aCI6MC4wLCJIZWlnaHQiOjAuMCwiQm9yZGVyU3R5bGUiOm51bGwsIlBhcmVudFN0eWxlIjpudWxsfX0sIlNjYWxlIjp7IiRpZCI6IjE5NiIsIlN0YXJ0RGF0ZSI6IjIwMTctMDUtMDFUMDA6MDA6MDBaIiwiRW5kRGF0ZSI6IjIwMjItMTItMzFUMjM6NTk6MDAiLCJGb3JtYXQiOiJ3IiwiVHlwZSI6MSwiQXV0b0RhdGVSYW5nZSI6dHJ1ZSwiV29ya2luZ0RheXMiOjMxLCJGaXNjYWxZZWFyIjp7IiRpZCI6IjE5NyIsIlN0YXJ0TW9udGgiOjEsIlVzZVN0YXJ0aW5nWWVhckZvck51bWJlcmluZyI6dHJ1ZSwiU2hvd0Zpc2NhbFllYXJMYWJlbCI6dHJ1ZX0sIlRvZGF5TWFya2VyVGV4dCI6IlRvZGF5IiwiQXV0b1NjYWxlVHlwZSI6ZmFsc2V9LCJTY2FsZVYyIjp7IiRpZCI6IjE5OCIsIlN0YXJ0RGF0ZSI6IjIwMTctMDUtMDFUMDA6MDA6MDBaIiwiRW5kRGF0ZSI6IjIwMjMtMTItMzFUMjM6NTk6MDAiLCJBdXRvRGF0ZVJhbmdlIjp0cnVlLCJXb3JraW5nRGF5cyI6MzEsIkZpc2NhbFllYXIiOnsiJHJlZiI6IjE5NyJ9LCJUb2RheU1hcmtlclRleHQiOiJUb2RheSIsIkF1dG9TY2FsZVR5cGUiOmZhbHNlLCJUaW1lYmFuZFNjYWxlcyI6eyIkaWQiOiIxOTkiLCJUb3BTY2FsZUxheWVyIjp7IiRpZCI6IjIwMCIsIkZvcm1hdCI6InciLCJUeXBlIjoxfSwiTWlkZGxlU2NhbGVMYXllciI6eyIkaWQiOiIyMDEiLCJGb3JtYXQiOm51bGwsIlR5cGUiOjB9LCJCb3R0b21TY2FsZUxheWVyIjp7IiRpZCI6IjIwMiIsIkZvcm1hdCI6bnVsbCwiVHlwZSI6MH19fSwiTWlsZXN0b25lcyI6W3siJGlkIjoiMjAzIiwiRGF0ZSI6IjIwMjItMDUtMzBUMjM6NTk6MDAiLCJTdHlsZSI6eyIkaWQiOiIyMDQiLCJTaGFwZSI6MiwiQ29ubmVjdG9yTWFyZ2luIjp7IiRpZCI6IjIwNSIsIlRvcCI6MC4wLCJMZWZ0IjoyLjAsIlJpZ2h0IjoyLjAsIkJvdHRvbSI6MC4wfSwiQ29ubmVjdG9yU3R5bGUiOnsiJGlkIjoiMjA2IiwiTGluZUNvbG9yIjp7IiRpZCI6IjIwNyIsIiR0eXBlIjoiTkxSRS5Db21tb24uRG9tLlNvbGlkQ29sb3JCcnVzaCwgTkxSRS5Db21tb24iLCJDb2xvciI6eyIkaWQiOiIyMDgiLCJBIjoyNTUsIlIiOjE3OCwiRyI6MTQsIkIiOjE4fX0sIkxpbmVXZWlnaHQiOjEuMCwiTGluZVR5cGUiOjAsIlBhcmVudFN0eWxlIjpudWxsfSwiSXNCZWxvd1RpbWViYW5kIjpmYWxzZSwiUG9zaXRpb25PblRhc2siOjAsIkhpZGVEYXRlIjpmYWxzZSwiU2hhcGVTaXplIjoxLCJTcGFjaW5nIjoxLjAsIlBhZGRpbmciOnsiJGlkIjoiMjA5IiwiVG9wIjo3LjAsIkxlZnQiOjMuMCwiUmlnaHQiOjAuMCwiQm90dG9tIjoyLjB9LCJTaGFwZVN0eWxlIjp7IiRpZCI6IjIxMCIsIk1hcmdpbiI6eyIkaWQiOiIyMTEiLCJUb3AiOjAuMCwiTGVmdCI6MC4wLCJSaWdodCI6MC4wLCJCb3R0b20iOjAuMH0sIlBhZGRpbmciOnsiJGlkIjoiMjEyIiwiVG9wIjowLjAsIkxlZnQiOjAuMCwiUmlnaHQiOjAuMCwiQm90dG9tIjowLjB9LCJCYWNrZ3JvdW5kIjp7IiRpZCI6IjIxMyIsIkNvbG9yIjp7IiRpZCI6IjIxNCIsIkEiOjI1NSwiUiI6MTc4LCJHIjoxNCwiQiI6MTh9fSwiSXNWaXNpYmxlIjp0cnVlLCJXaWR0aCI6MTMuMCwiSGVpZ2h0IjoxMy4wLCJCb3JkZXJTdHlsZSI6eyIkaWQiOiIyMTUiLCJMaW5lQ29sb3IiOnsiJHJlZiI6IjkwIn0sIkxpbmVXZWlnaHQiOjAuMCwiTGluZVR5cGUiOjAsIlBhcmVudFN0eWxlIjpudWxsfSwiUGFyZW50U3R5bGUiOm51bGx9LCJUaXRsZVN0eWxlIjp7IiRpZCI6IjIxNiIsIkZvbnRTZXR0aW5ncyI6eyIkaWQiOiIyMTciLCJGb250U2l6ZSI6MTEsIkZvbnROYW1lIjoiQ2FsaWJyaSIsIklzQm9sZCI6dHJ1ZSwiSXNJdGFsaWMiOmZhbHNlLCJJc1VuZGVybGluZWQiOmZhbHNlLCJQYXJlbnRTdHlsZSI6bnVsbH0sIkF1dG9TaXplIjoyLCJGb3JlZ3JvdW5kIjp7IiRpZCI6IjIxOCIsIkNvbG9yIjp7IiRpZCI6IjIxOSIsIkEiOjI1NSwiUiI6MTkyLCJHIjowLCJCIjowfX0sIk1heFdpZHRoIjoyMDUuOTIwMzk0ODk3NDYwOTQsIk1heEhlaWdodCI6IkluZmluaXR5IiwiU21hcnRGb3JlZ3JvdW5kSXNBY3RpdmUiOmZhbHNlLCJIb3Jpem9udGFsQWxpZ25tZW50IjowLCJWZXJ0aWNhbEFsaWdubWVudCI6MCwiU21hcnRGb3JlZ3JvdW5kIjpudWxsLCJCYWNrZ3JvdW5kRmlsbFR5cGUiOjAsIk1hcmdpbiI6eyIkaWQiOiIyMjAiLCJUb3AiOjAuMCwiTGVmdCI6MC4wLCJSaWdodCI6MC4wLCJCb3R0b20iOjAuMH0sIlBhZGRpbmciOnsiJGlkIjoiMjIxIiwiVG9wIjowLjAsIkxlZnQiOjAuMCwiUmlnaHQiOjAuMCwiQm90dG9tIjowLjB9LCJCYWNrZ3JvdW5kIjp7IiRpZCI6IjIyMiIsIkNvbG9yIjp7IiRpZCI6IjIyMyIsIkEiOjAsIlIiOjI1NSwiRyI6MjU1LCJCIjoyNTV9fSwiSXNWaXNpYmxlIjp0cnVlLCJXaWR0aCI6MC4wLCJIZWlnaHQiOjAuMCwiQm9yZGVyU3R5bGUiOnsiJGlkIjoiMjI0IiwiTGluZUNvbG9yIjpudWxsLCJMaW5lV2VpZ2h0IjowLjAsIkxpbmVUeXBlIjowLCJQYXJlbnRTdHlsZSI6bnVsbH0sIlBhcmVudFN0eWxlIjpudWxsfSwiRGF0ZVN0eWxlIjp7IiRpZCI6IjIyNSIsIkZvbnRTZXR0aW5ncyI6eyIkaWQiOiIyMjYiLCJGb250U2l6ZSI6MTAsIkZvbnROYW1lIjoiQ2FsaWJyaSIsIklzQm9sZCI6dHJ1ZSwiSXNJdGFsaWMiOmZhbHNlLCJJc1VuZGVybGluZWQiOmZhbHNlLCJQYXJlbnRTdHlsZSI6bnVsbH0sIkF1dG9TaXplIjowLCJGb3JlZ3JvdW5kIjp7IiRpZCI6IjIyNyIsIkNvbG9yIjp7IiRpZCI6IjIyOCIsIkEiOjI1NSwiUiI6MTkyLCJHIjowLCJCIjowfX0sIk1heFdpZHRoIjoyMDAuMCwiTWF4SGVpZ2h0IjoiSW5maW5pdHkiLCJTbWFydEZvcmVncm91bmRJc0FjdGl2ZSI6ZmFsc2UsIkhvcml6b250YWxBbGlnbm1lbnQiOjA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nsiJGlkIjoiMjMxIiwiQ29sb3IiOnsiJGlkIjoiMjMyIiwiQSI6MCwiUiI6MjU1LCJHIjoyNTUsIkIiOjI1NX19LCJJc1Zpc2libGUiOnRydWUsIldpZHRoIjowLjAsIkhlaWdodCI6MC4wLCJCb3JkZXJTdHlsZSI6eyIkaWQiOiIyMzMiLCJMaW5lQ29sb3IiOm51bGwsIkxpbmVXZWlnaHQiOjAuMCwiTGluZVR5cGUiOjAsIlBhcmVudFN0eWxlIjpudWxsfSwiUGFyZW50U3R5bGUiOm51bGx9LCJEYXRlRm9ybWF0Ijp7IiRpZCI6IjI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NSIsIkRhdGVQYXJ0SXNWaXNpYmxlIjpmYWxzZSwiVGltZVBhcnRJc1Zpc2libGUiOnRydWV9fSwiV2Vla051bWJlcmluZyI6eyIkaWQiOiIyMzYiLCJGb3JtYXQiOjAsIklzVmlzaWJsZSI6ZmFsc2UsIkxhc3RLbm93blZpc2liaWxpdHlTdGF0ZSI6ZmFsc2V9LCJJc1Zpc2libGUiOnRydWUsIlBhcmVudFN0eWxlIjpudWxsfSwiSW5kZXgiOjIsIlBlcmNlbnRhZ2VDb21wbGV0ZSI6bnVsbCwiUG9zaXRpb24iOnsiUmF0aW8iOjAuMTAzNjY0Nzc2ODM3Mzg0MjIsIklzQ3VzdG9tIjpmYWxzZX0sIkRhdGVGb3JtYXQiOnsiJHJlZiI6IjIzNCJ9LCJXZWVrTnVtYmVyaW5nIjp7IiRpZCI6IjIzNyIsIkZvcm1hdCI6MCwiSXNWaXNpYmxlIjpmYWxzZSwiTGFzdEtub3duVmlzaWJpbGl0eVN0YXRlIjpmYWxzZX0sIlJlbGF0ZWRUYXNrSWQiOiIwMDAwMDAwMC0wMDAwLTAwMDAtMDAwMC0wMDAwMDAwMDAwMDAiLCJJZCI6ImM2Yzg5MjYyLTBhZmQtNDJhYi1hNDRjLTFiNTFhZTdkM2E1MiIsIkltcG9ydElkIjpudWxsLCJUaXRsZSI6IlRhcmdldCAxIiwiTm90ZSI6bnVsbCwiSHlwZXJsaW5rIjp7IiRpZCI6IjIzOCIsIkFkZHJlc3MiOm51bGwsIlN1YkFkZHJlc3MiOm51bGx9LCJJc0NoYW5nZWQiOmZhbHNlLCJJc05ldyI6dHJ1ZX0seyIkaWQiOiIyMzkiLCJEYXRlIjoiMjAyMi0xMC0wMVQyMzo1OTowMCIsIlN0eWxlIjp7IiRpZCI6IjI0MCIsIlNoYXBlIjoyLCJDb25uZWN0b3JNYXJnaW4iOnsiJGlkIjoiMjQxIiwiVG9wIjowLjAsIkxlZnQiOjIuMCwiUmlnaHQiOjIuMCwiQm90dG9tIjowLjB9LCJDb25uZWN0b3JTdHlsZSI6eyIkaWQiOiIyNDIiLCJMaW5lQ29sb3IiOnsiJGlkIjoiMjQzIiwiJHR5cGUiOiJOTFJFLkNvbW1vbi5Eb20uU29saWRDb2xvckJydXNoLCBOTFJFLkNvbW1vbiIsIkNvbG9yIjp7IiRpZCI6IjI0NCIsIkEiOjI1NSwiUiI6MjM3LCJHIjoxMjUsIkIiOjQ5fX0sIkxpbmVXZWlnaHQiOjEuMCwiTGluZVR5cGUiOjAsIlBhcmVudFN0eWxlIjpudWxsfSwiSXNCZWxvd1RpbWViYW5kIjpmYWxzZSwiUG9zaXRpb25PblRhc2siOjAsIkhpZGVEYXRlIjpmYWxzZSwiU2hhcGVTaXplIjoxLCJTcGFjaW5nIjoxLjAsIlBhZGRpbmciOnsiJGlkIjoiMjQ1IiwiVG9wIjo3LjAsIkxlZnQiOjMuMCwiUmlnaHQiOjAuMCwiQm90dG9tIjoyLjB9LCJTaGFwZVN0eWxlIjp7IiRpZCI6IjI0NiIsIk1hcmdpbiI6eyIkaWQiOiIyNDciLCJUb3AiOjAuMCwiTGVmdCI6MC4wLCJSaWdodCI6MC4wLCJCb3R0b20iOjAuMH0sIlBhZGRpbmciOnsiJGlkIjoiMjQ4IiwiVG9wIjowLjAsIkxlZnQiOjAuMCwiUmlnaHQiOjAuMCwiQm90dG9tIjowLjB9LCJCYWNrZ3JvdW5kIjp7IiRpZCI6IjI0OSIsIkNvbG9yIjp7IiRpZCI6IjI1MCIsIkEiOjI1NSwiUiI6MjM3LCJHIjoxMjUsIkIiOjQ5fX0sIklzVmlzaWJsZSI6dHJ1ZSwiV2lkdGgiOjEzLjAsIkhlaWdodCI6MTMuMCwiQm9yZGVyU3R5bGUiOnsiJGlkIjoiMjUxIiwiTGluZUNvbG9yIjp7IiRyZWYiOiI5MCJ9LCJMaW5lV2VpZ2h0IjowLjAsIkxpbmVUeXBlIjowLCJQYXJlbnRTdHlsZSI6bnVsbH0sIlBhcmVudFN0eWxlIjpudWxsfSwiVGl0bGVTdHlsZSI6eyIkaWQiOiIyNTIiLCJGb250U2V0dGluZ3MiOnsiJGlkIjoiMjUzIiwiRm9udFNpemUiOjExLCJGb250TmFtZSI6IkNhbGlicmkiLCJJc0JvbGQiOnRydWUsIklzSXRhbGljIjpmYWxzZSwiSXNVbmRlcmxpbmVkIjpmYWxzZSwiUGFyZW50U3R5bGUiOm51bGx9LCJBdXRvU2l6ZSI6MiwiRm9yZWdyb3VuZCI6eyIkaWQiOiIyNTQiLCJDb2xvciI6eyIkaWQiOiIyNTUiLCJBIjoyNTUsIlIiOjAsIkciOjAsIkIiOjB9fSwiTWF4V2lkdGgiOjI2OC41NTc0MDM1NjQ0NTMxMywiTWF4SGVpZ2h0IjoiSW5maW5pdHkiLCJTbWFydEZvcmVncm91bmRJc0FjdGl2ZSI6ZmFsc2UsIkhvcml6b250YWxBbGlnbm1lbnQiOjAsIlZlcnRpY2FsQWxpZ25tZW50IjowLCJTbWFydEZvcmVncm91bmQiOm51bGwsIkJhY2tncm91bmRGaWxsVHlwZSI6MCwiTWFyZ2luIjp7IiRpZCI6IjI1NiIsIlRvcCI6MC4wLCJMZWZ0IjowLjAsIlJpZ2h0IjowLjAsIkJvdHRvbSI6MC4wfSwiUGFkZGluZyI6eyIkaWQiOiIyNTciLCJUb3AiOjAuMCwiTGVmdCI6MC4wLCJSaWdodCI6MC4wLCJCb3R0b20iOjAuMH0sIkJhY2tncm91bmQiOnsiJGlkIjoiMjU4IiwiQ29sb3IiOnsiJGlkIjoiMjU5IiwiQSI6MCwiUiI6MjU1LCJHIjoyNTUsIkIiOjI1NX1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xMCwiRm9udE5hbWUiOiJDYWxpYnJpIiwiSXNCb2xkIjpmYWxzZSwiSXNJdGFsaWMiOmZhbHNlLCJJc1VuZGVybGluZWQiOmZhbHNlLCJQYXJlbnRTdHlsZSI6bnVsbH0sIkF1dG9TaXplIjowLCJGb3JlZ3JvdW5kIjp7IiRpZCI6IjI2MyIsIkNvbG9yIjp7IiRpZCI6IjI2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wLCJSIjoyNTUsIkciOjI1NSwiQiI6MjU1fX0sIklzVmlzaWJsZSI6dHJ1ZSwiV2lkdGgiOjAuMCwiSGVpZ2h0IjowLjAsIkJvcmRlclN0eWxlIjp7IiRpZCI6IjI2OSIsIkxpbmVDb2xvciI6bnVsbCwiTGluZVdlaWdodCI6MC4wLCJMaW5lVHlwZSI6MCwiUGFyZW50U3R5bGUiOm51bGx9LCJQYXJlbnRTdHlsZSI6bnVsbH0sIkRhdGVGb3JtYXQiOnsiJGlkIjoiMjc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cxIiwiRGF0ZVBhcnRJc1Zpc2libGUiOmZhbHNlLCJUaW1lUGFydElzVmlzaWJsZSI6dHJ1ZX19LCJXZWVrTnVtYmVyaW5nIjp7IiRpZCI6IjI3MiIsIkZvcm1hdCI6MCwiSXNWaXNpYmxlIjpmYWxzZSwiTGFzdEtub3duVmlzaWJpbGl0eVN0YXRlIjpmYWxzZX0sIklzVmlzaWJsZSI6dHJ1ZSwiUGFyZW50U3R5bGUiOm51bGx9LCJJbmRleCI6NSwiUGVyY2VudGFnZUNvbXBsZXRlIjpudWxsLCJQb3NpdGlvbiI6eyJSYXRpbyI6MC4xNjI0Njc0NTkyMTk0NzMzNCwiSXNDdXN0b20iOmZhbHNlfSwiRGF0ZUZvcm1hdCI6eyIkcmVmIjoiMjcwIn0sIldlZWtOdW1iZXJpbmciOnsiJGlkIjoiMjczIiwiRm9ybWF0IjowLCJJc1Zpc2libGUiOmZhbHNlLCJMYXN0S25vd25WaXNpYmlsaXR5U3RhdGUiOmZhbHNlfSwiUmVsYXRlZFRhc2tJZCI6IjAwMDAwMDAwLTAwMDAtMDAwMC0wMDAwLTAwMDAwMDAwMDAwMCIsIklkIjoiMjQ5MTY0NmEtYzJjOS00ODM1LTg5NmMtZjhhNDhjNGMwZmRjIiwiSW1wb3J0SWQiOm51bGwsIlRpdGxlIjoiVGFyZ2V0IDIiLCJOb3RlIjpudWxsLCJIeXBlcmxpbmsiOnsiJGlkIjoiMjc0IiwiQWRkcmVzcyI6bnVsbCwiU3ViQWRkcmVzcyI6bnVsbH0sIklzQ2hhbmdlZCI6ZmFsc2UsIklzTmV3Ijp0cnVlfSx7IiRpZCI6IjI3NSIsIkRhdGUiOiIyMDIzLTAxLTAxVDIzOjU5OjAwIiwiU3R5bGUiOnsiJGlkIjoiMjc2IiwiU2hhcGUiOjIsIkNvbm5lY3Rvck1hcmdpbiI6eyIkaWQiOiIyNzciLCJUb3AiOjAuMCwiTGVmdCI6Mi4wLCJSaWdodCI6Mi4wLCJCb3R0b20iOjAuMH0sIkNvbm5lY3RvclN0eWxlIjp7IiRpZCI6IjI3OCIsIkxpbmVDb2xvciI6eyIkaWQiOiIyNzkiLCIkdHlwZSI6Ik5MUkUuQ29tbW9uLkRvbS5Tb2xpZENvbG9yQnJ1c2gsIE5MUkUuQ29tbW9uIiwiQ29sb3IiOnsiJGlkIjoiMjgwIiwiQSI6MjU1LCJSIjoyMzcsIkciOjEyNSwiQiI6NDl9fSwiTGluZVdlaWdodCI6MS4wLCJMaW5lVHlwZSI6MCwiUGFyZW50U3R5bGUiOm51bGx9LCJJc0JlbG93VGltZWJhbmQiOmZhbHNlLCJQb3NpdGlvbk9uVGFzayI6MCwiSGlkZURhdGUiOmZhbHNlLCJTaGFwZVNpemUiOjEsIlNwYWNpbmciOjEuMCwiUGFkZGluZyI6eyIkaWQiOiIyODEiLCJUb3AiOjcuMCwiTGVmdCI6My4wLCJSaWdodCI6MC4wLCJCb3R0b20iOjIuMH0sIlNoYXBlU3R5bGUiOnsiJGlkIjoiMjgyIiwiTWFyZ2luIjp7IiRpZCI6IjI4MyIsIlRvcCI6MC4wLCJMZWZ0IjowLjAsIlJpZ2h0IjowLjAsIkJvdHRvbSI6MC4wfSwiUGFkZGluZyI6eyIkaWQiOiIyODQiLCJUb3AiOjAuMCwiTGVmdCI6MC4wLCJSaWdodCI6MC4wLCJCb3R0b20iOjAuMH0sIkJhY2tncm91bmQiOnsiJGlkIjoiMjg1IiwiQ29sb3IiOnsiJGlkIjoiMjg2IiwiQSI6MjU1LCJSIjoyMzcsIkciOjEyNSwiQiI6NDl9fSwiSXNWaXNpYmxlIjp0cnVlLCJXaWR0aCI6MTMuMCwiSGVpZ2h0IjoxMy4wLCJCb3JkZXJTdHlsZSI6eyIkaWQiOiIyODciLCJMaW5lQ29sb3IiOnsiJHJlZiI6IjkwIn0sIkxpbmVXZWlnaHQiOjAuMCwiTGluZVR5cGUiOjAsIlBhcmVudFN0eWxlIjpudWxsfSwiUGFyZW50U3R5bGUiOm51bGx9LCJUaXRsZVN0eWxlIjp7IiRpZCI6IjI4OCIsIkZvbnRTZXR0aW5ncyI6eyIkaWQiOiIyODkiLCJGb250U2l6ZSI6MTEsIkZvbnROYW1lIjoiQ2FsaWJyaSIsIklzQm9sZCI6dHJ1ZSwiSXNJdGFsaWMiOmZhbHNlLCJJc1VuZGVybGluZWQiOmZhbHNlLCJQYXJlbnRTdHlsZSI6bnVsbH0sIkF1dG9TaXplIjowLCJGb3JlZ3JvdW5kIjp7IiRpZCI6IjI5MCIsIkNvbG9yIjp7IiRpZCI6IjI5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7IiRpZCI6IjI5NCIsIkNvbG9yIjp7IiRpZCI6IjI5NSIsIkEiOjAsIlIiOjI1NSwiRyI6MjU1LCJCIjoyNTV9fSwiSXNWaXNpYmxlIjp0cnVlLCJXaWR0aCI6MC4wLCJIZWlnaHQiOjAuMCwiQm9yZGVyU3R5bGUiOnsiJGlkIjoiMjk2IiwiTGluZUNvbG9yIjpudWxsLCJMaW5lV2VpZ2h0IjowLjAsIkxpbmVUeXBlIjowLCJQYXJlbnRTdHlsZSI6bnVsbH0sIlBhcmVudFN0eWxlIjpudWxsfSwiRGF0ZVN0eWxlIjp7IiRpZCI6IjI5NyIsIkZvbnRTZXR0aW5ncyI6eyIkaWQiOiIyOTgiLCJGb250U2l6ZSI6MTAsIkZvbnROYW1lIjoiQ2FsaWJyaSIsIklzQm9sZCI6ZmFsc2UsIklzSXRhbGljIjpmYWxzZSwiSXNVbmRlcmxpbmVkIjpmYWxzZSwiUGFyZW50U3R5bGUiOm51bGx9LCJBdXRvU2l6ZSI6MCwiRm9yZWdyb3VuZCI6eyIkaWQiOiIyOTkiLCJDb2xvciI6eyIkaWQiOiIz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wMSIsIlRvcCI6MC4wLCJMZWZ0IjowLjAsIlJpZ2h0IjowLjAsIkJvdHRvbSI6MC4wfSwiUGFkZGluZyI6eyIkaWQiOiIzMDIiLCJUb3AiOjAuMCwiTGVmdCI6MC4wLCJSaWdodCI6MC4wLCJCb3R0b20iOjAuMH0sIkJhY2tncm91bmQiOnsiJGlkIjoiMzAzIiwiQ29sb3IiOnsiJGlkIjoiMzA0IiwiQSI6MCwiUiI6MjU1LCJHIjoyNTUsIkIiOjI1NX19LCJJc1Zpc2libGUiOnRydWUsIldpZHRoIjowLjAsIkhlaWdodCI6MC4wLCJCb3JkZXJTdHlsZSI6eyIkaWQiOiIzMDUiLCJMaW5lQ29sb3IiOm51bGwsIkxpbmVXZWlnaHQiOjAuMCwiTGluZVR5cGUiOjAsIlBhcmVudFN0eWxlIjpudWxsfSwiUGFyZW50U3R5bGUiOm51bGx9LCJEYXRlRm9ybWF0Ijp7IiRpZCI6IjMw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wNyIsIkRhdGVQYXJ0SXNWaXNpYmxlIjpmYWxzZSwiVGltZVBhcnRJc1Zpc2libGUiOnRydWV9fSwiV2Vla051bWJlcmluZyI6eyIkaWQiOiIzMDgiLCJGb3JtYXQiOjAsIklzVmlzaWJsZSI6ZmFsc2UsIkxhc3RLbm93blZpc2liaWxpdHlTdGF0ZSI6ZmFsc2V9LCJJc1Zpc2libGUiOnRydWUsIlBhcmVudFN0eWxlIjpudWxsfSwiSW5kZXgiOjgsIlBlcmNlbnRhZ2VDb21wbGV0ZSI6bnVsbCwiUG9zaXRpb24iOnsiUmF0aW8iOjAuMTAwODg2OTk5MDU5NjA2NDQsIklzQ3VzdG9tIjpmYWxzZX0sIkRhdGVGb3JtYXQiOnsiJHJlZiI6IjMwNiJ9LCJXZWVrTnVtYmVyaW5nIjp7IiRpZCI6IjMwOSIsIkZvcm1hdCI6MCwiSXNWaXNpYmxlIjpmYWxzZSwiTGFzdEtub3duVmlzaWJpbGl0eVN0YXRlIjpmYWxzZX0sIlJlbGF0ZWRUYXNrSWQiOiIwMDAwMDAwMC0wMDAwLTAwMDAtMDAwMC0wMDAwMDAwMDAwMDAiLCJJZCI6ImIwYWJkZDkxLTQ1NWItNDRkNy1iYmMxLWRmNGEyMmZlZGQyNiIsIkltcG9ydElkIjpudWxsLCJUaXRsZSI6IlRhcmdldCAzIiwiTm90ZSI6bnVsbCwiSHlwZXJsaW5rIjp7IiRpZCI6IjMxMCIsIkFkZHJlc3MiOm51bGwsIlN1YkFkZHJlc3MiOm51bGx9LCJJc0NoYW5nZWQiOmZhbHNlLCJJc05ldyI6dHJ1ZX0seyIkaWQiOiIzMTEiLCJEYXRlIjoiMjAyMy0wNy0wMVQyMzo1OTowMCIsIlN0eWxlIjp7IiRpZCI6IjMxMiIsIlNoYXBlIjoxMiwiQ29ubmVjdG9yTWFyZ2luIjp7IiRpZCI6IjMxMyIsIlRvcCI6MC4wLCJMZWZ0IjoyLjAsIlJpZ2h0IjoyLjAsIkJvdHRvbSI6MC4wfSwiQ29ubmVjdG9yU3R5bGUiOnsiJGlkIjoiMzE0IiwiTGluZUNvbG9yIjp7IiRpZCI6IjMxNSIsIiR0eXBlIjoiTkxSRS5Db21tb24uRG9tLlNvbGlkQ29sb3JCcnVzaCwgTkxSRS5Db21tb24iLCJDb2xvciI6eyIkaWQiOiIzMTYiLCJBIjoyNTUsIlIiOjIzNywiRyI6MTI1LCJCIjo0OX19LCJMaW5lV2VpZ2h0IjoxLjAsIkxpbmVUeXBlIjowLCJQYXJlbnRTdHlsZSI6bnVsbH0sIklzQmVsb3dUaW1lYmFuZCI6dHJ1ZSwiUG9zaXRpb25PblRhc2siOjAsIkhpZGVEYXRlIjpmYWxzZSwiU2hhcGVTaXplIjowLCJTcGFjaW5nIjoxLjAsIlBhZGRpbmciOnsiJGlkIjoiMzE3IiwiVG9wIjo3LjAsIkxlZnQiOjMuMCwiUmlnaHQiOjAuMCwiQm90dG9tIjoyLjB9LCJTaGFwZVN0eWxlIjp7IiRpZCI6IjMxOCIsIk1hcmdpbiI6eyIkaWQiOiIzMTkiLCJUb3AiOjAuMCwiTGVmdCI6MC4wLCJSaWdodCI6MC4wLCJCb3R0b20iOjAuMH0sIlBhZGRpbmciOnsiJGlkIjoiMzIwIiwiVG9wIjowLjAsIkxlZnQiOjAuMCwiUmlnaHQiOjAuMCwiQm90dG9tIjowLjB9LCJCYWNrZ3JvdW5kIjp7IiRpZCI6IjMyMSIsIkNvbG9yIjp7IiRpZCI6IjMyMiIsIkEiOjI1NSwiUiI6MjM3LCJHIjoxMjUsIkIiOjQ5fX0sIklzVmlzaWJsZSI6dHJ1ZSwiV2lkdGgiOjEyLjAsIkhlaWdodCI6MTQuMCwiQm9yZGVyU3R5bGUiOnsiJGlkIjoiMzIzIiwiTGluZUNvbG9yIjp7IiRyZWYiOiI5MCJ9LCJMaW5lV2VpZ2h0IjowLjAsIkxpbmVUeXBlIjowLCJQYXJlbnRTdHlsZSI6bnVsbH0sIlBhcmVudFN0eWxlIjpudWxsfSwiVGl0bGVTdHlsZSI6eyIkaWQiOiIzMjQiLCJGb250U2V0dGluZ3MiOnsiJGlkIjoiMzI1IiwiRm9udFNpemUiOjExLCJGb250TmFtZSI6IkNhbGlicmkiLCJJc0JvbGQiOnRydWUsIklzSXRhbGljIjpmYWxzZSwiSXNVbmRlcmxpbmVkIjpmYWxzZSwiUGFyZW50U3R5bGUiOm51bGx9LCJBdXRvU2l6ZSI6MiwiRm9yZWdyb3VuZCI6eyIkaWQiOiIzMjYiLCJDb2xvciI6eyIkaWQiOiIzMjciLCJBIjoyNTUsIlIiOjAsIkciOjAsIkIiOjB9fSwiTWF4V2lkdGgiOjE4Ni43NDUxMTcxODc1LCJNYXhIZWlnaHQiOiJJbmZpbml0eSIsIlNtYXJ0Rm9yZWdyb3VuZElzQWN0aXZlIjpmYWxzZSwiSG9yaXpvbnRhbEFsaWdubWVudCI6MSwiVmVydGljYWxBbGlnbm1lbnQiOjAsIlNtYXJ0Rm9yZWdyb3VuZCI6bnVsbCwiQmFja2dyb3VuZEZpbGxUeXBlIjowLCJNYXJnaW4iOnsiJGlkIjoiMzI4IiwiVG9wIjowLjAsIkxlZnQiOjAuMCwiUmlnaHQiOjAuMCwiQm90dG9tIjowLjB9LCJQYWRkaW5nIjp7IiRpZCI6IjMyOSIsIlRvcCI6MC4wLCJMZWZ0IjowLjAsIlJpZ2h0IjowLjAsIkJvdHRvbSI6MC4wfSwiQmFja2dyb3VuZCI6eyIkaWQiOiIzMzAiLCJDb2xvciI6eyIkaWQiOiIzMzEiLCJBIjowLCJSIjoyNTUsIkciOjI1NSwiQiI6MjU1fX0sIklzVmlzaWJsZSI6dHJ1ZSwiV2lkdGgiOjAuMCwiSGVpZ2h0IjowLjAsIkJvcmRlclN0eWxlIjp7IiRpZCI6IjMzMiIsIkxpbmVDb2xvciI6bnVsbCwiTGluZVdlaWdodCI6MC4wLCJMaW5lVHlwZSI6MCwiUGFyZW50U3R5bGUiOm51bGx9LCJQYXJlbnRTdHlsZSI6bnVsbH0sIkRhdGV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pZCI6IjMzOSIsIkNvbG9yIjp7IiRpZCI6IjM0MCIsIkEiOjAsIlIiOjI1NSwiRyI6MjU1LCJCIjoyNTV9fSwiSXNWaXNpYmxlIjp0cnVlLCJXaWR0aCI6MC4wLCJIZWlnaHQiOjAuMCwiQm9yZGVyU3R5bGUiOnsiJGlkIjoiMzQxIiwiTGluZUNvbG9yIjpudWxsLCJMaW5lV2VpZ2h0IjowLjAsIkxpbmVUeXBlIjowLCJQYXJlbnRTdHlsZSI6bnVsbH0sIlBhcmVudFN0eWxlIjpudWxsfSwiRGF0ZUZvcm1hdCI6eyIkaWQiOiIzND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DMiLCJEYXRlUGFydElzVmlzaWJsZSI6ZmFsc2UsIlRpbWVQYXJ0SXNWaXNpYmxlIjp0cnVlfX0sIldlZWtOdW1iZXJpbmciOnsiJGlkIjoiMzQ0IiwiRm9ybWF0IjowLCJJc1Zpc2libGUiOmZhbHNlLCJMYXN0S25vd25WaXNpYmlsaXR5U3RhdGUiOmZhbHNlfSwiSXNWaXNpYmxlIjp0cnVlLCJQYXJlbnRTdHlsZSI6bnVsbH0sIkluZGV4IjoxMSwiUGVyY2VudGFnZUNvbXBsZXRlIjpudWxsLCJQb3NpdGlvbiI6eyJSYXRpbyI6MC4xNjI0Njc0NTkyMTk0NzMzNCwiSXNDdXN0b20iOmZhbHNlfSwiRGF0ZUZvcm1hdCI6eyIkcmVmIjoiMzQyIn0sIldlZWtOdW1iZXJpbmciOnsiJGlkIjoiMzQ1IiwiRm9ybWF0IjowLCJJc1Zpc2libGUiOmZhbHNlLCJMYXN0S25vd25WaXNpYmlsaXR5U3RhdGUiOmZhbHNlfSwiUmVsYXRlZFRhc2tJZCI6IjAwMDAwMDAwLTAwMDAtMDAwMC0wMDAwLTAwMDAwMDAwMDAwMCIsIklkIjoiNWE4NjY4ZmUtMGU1Zi00NzY4LTgzNDAtZThhMTY3YzViZjliIiwiSW1wb3J0SWQiOm51bGwsIlRpdGxlIjoiVGFyZ2V0IDQiLCJOb3RlIjpudWxsLCJIeXBlcmxpbmsiOnsiJGlkIjoiMzQ2IiwiQWRkcmVzcyI6bnVsbCwiU3ViQWRkcmVzcyI6bnVsbH0sIklzQ2hhbmdlZCI6ZmFsc2UsIklzTmV3Ijp0cnVlfSx7IiRpZCI6IjM0NyIsIkRhdGUiOiIyMDIzLTEwLTE1VDIzOjU5OjAwIiwiU3R5bGUiOnsiJGlkIjoiMzQ4IiwiU2hhcGUiOjEyLCJDb25uZWN0b3JNYXJnaW4iOnsiJGlkIjoiMzQ5IiwiVG9wIjowLjAsIkxlZnQiOjIuMCwiUmlnaHQiOjIuMCwiQm90dG9tIjowLjB9LCJDb25uZWN0b3JTdHlsZSI6eyIkaWQiOiIzNTAiLCJMaW5lQ29sb3IiOnsiJGlkIjoiMzUxIiwiJHR5cGUiOiJOTFJFLkNvbW1vbi5Eb20uU29saWRDb2xvckJydXNoLCBOTFJFLkNvbW1vbiIsIkNvbG9yIjp7IiRpZCI6IjM1MiIsIkEiOjI1NSwiUiI6MjM3LCJHIjoxMjUsIkIiOjQ5fX0sIkxpbmVXZWlnaHQiOjEuMCwiTGluZVR5cGUiOjAsIlBhcmVudFN0eWxlIjpudWxsfSwiSXNCZWxvd1RpbWViYW5kIjp0cnVlLCJQb3NpdGlvbk9uVGFzayI6MCwiSGlkZURhdGUiOmZhbHNlLCJTaGFwZVNpemUiOjAsIlNwYWNpbmciOjEuMCwiUGFkZGluZyI6eyIkaWQiOiIzNTMiLCJUb3AiOjcuMCwiTGVmdCI6My4wLCJSaWdodCI6MC4wLCJCb3R0b20iOjIuMH0sIlNoYXBlU3R5bGUiOnsiJGlkIjoiMzU0IiwiTWFyZ2luIjp7IiRpZCI6IjM1NSIsIlRvcCI6MC4wLCJMZWZ0IjowLjAsIlJpZ2h0IjowLjAsIkJvdHRvbSI6MC4wfSwiUGFkZGluZyI6eyIkaWQiOiIzNTYiLCJUb3AiOjAuMCwiTGVmdCI6MC4wLCJSaWdodCI6MC4wLCJCb3R0b20iOjAuMH0sIkJhY2tncm91bmQiOnsiJGlkIjoiMzU3IiwiQ29sb3IiOnsiJGlkIjoiMzU4IiwiQSI6MjU1LCJSIjoyMzcsIkciOjEyNSwiQiI6NDl9fSwiSXNWaXNpYmxlIjp0cnVlLCJXaWR0aCI6MTIuMCwiSGVpZ2h0IjoxNC4wLCJCb3JkZXJTdHlsZSI6eyIkaWQiOiIzNTkiLCJMaW5lQ29sb3IiOnsiJHJlZiI6IjkwIn0sIkxpbmVXZWlnaHQiOjAuMCwiTGluZVR5cGUiOjAsIlBhcmVudFN0eWxlIjpudWxsfSwiUGFyZW50U3R5bGUiOm51bGx9LCJUaXRsZVN0eWxlIjp7IiRpZCI6IjM2MCIsIkZvbnRTZXR0aW5ncyI6eyIkaWQiOiIzNjEiLCJGb250U2l6ZSI6MTEsIkZvbnROYW1lIjoiQ2FsaWJyaSIsIklzQm9sZCI6dHJ1ZSwiSXNJdGFsaWMiOmZhbHNlLCJJc1VuZGVybGluZWQiOmZhbHNlLCJQYXJlbnRTdHlsZSI6bnVsbH0sIkF1dG9TaXplIjoyLCJGb3JlZ3JvdW5kIjp7IiRpZCI6IjM2MiIsIkNvbG9yIjp7IiRpZCI6IjM2MyIsIkEiOjI1NSwiUiI6MCwiRyI6MCwiQiI6MH19LCJNYXhXaWR0aCI6MTU5Ljc4NDg4MTU5MTc5Njg4LCJNYXhIZWlnaHQiOiJJbmZpbml0eSIsIlNtYXJ0Rm9yZWdyb3VuZElzQWN0aXZlIjpmYWxzZSwiSG9yaXpvbnRhbEFsaWdubWVudCI6MSwiVmVydGljYWxBbGlnbm1lbnQiOjAsIlNtYXJ0Rm9yZWdyb3VuZCI6bnVsbCwiQmFja2dyb3VuZEZpbGxUeXBlIjowLCJNYXJnaW4iOnsiJGlkIjoiMzY0IiwiVG9wIjowLjAsIkxlZnQiOjAuMCwiUmlnaHQiOjAuMCwiQm90dG9tIjowLjB9LCJQYWRkaW5nIjp7IiRpZCI6IjM2NSIsIlRvcCI6MC4wLCJMZWZ0IjowLjAsIlJpZ2h0IjowLjAsIkJvdHRvbSI6MC4wfSwiQmFja2dyb3VuZCI6eyIkaWQiOiIzNjYiLCJDb2xvciI6eyIkaWQiOiIzNjciLCJBIjowLCJSIjoyNTUsIkciOjI1NSwiQiI6MjU1fX0sIklzVmlzaWJsZSI6dHJ1ZSwiV2lkdGgiOjAuMCwiSGVpZ2h0IjowLjAsIkJvcmRlclN0eWxlIjp7IiRpZCI6IjM2OCIsIkxpbmVDb2xvciI6bnVsbCwiTGluZVdlaWdodCI6MC4wLCJMaW5lVHlwZSI6MCwiUGFyZW50U3R5bGUiOm51bGx9LCJQYXJlbnRTdHlsZSI6bnVsbH0sIkRhdGVTdHlsZSI6eyIkaWQiOiIzNjkiLCJGb250U2V0dGluZ3MiOnsiJGlkIjoiMzcwIiwiRm9udFNpemUiOjEwLCJGb250TmFtZSI6IkNhbGlicmkiLCJJc0JvbGQiOmZhbHNlLCJJc0l0YWxpYyI6ZmFsc2UsIklzVW5kZXJsaW5lZCI6ZmFsc2UsIlBhcmVudFN0eWxlIjpudWxsfSwiQXV0b1NpemUiOjAsIkZvcmVncm91bmQiOnsiJGlkIjoiMzcxIiwiQ29sb3IiOnsiJGlkIjoiMzc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zMiLCJUb3AiOjAuMCwiTGVmdCI6MC4wLCJSaWdodCI6MC4wLCJCb3R0b20iOjAuMH0sIlBhZGRpbmciOnsiJGlkIjoiMzc0IiwiVG9wIjowLjAsIkxlZnQiOjAuMCwiUmlnaHQiOjAuMCwiQm90dG9tIjowLjB9LCJCYWNrZ3JvdW5kIjp7IiRpZCI6IjM3NSIsIkNvbG9yIjp7IiRpZCI6IjM3NiIsIkEiOjAsIlIiOjI1NSwiRyI6MjU1LCJCIjoyNTV9fSwiSXNWaXNpYmxlIjp0cnVlLCJXaWR0aCI6MC4wLCJIZWlnaHQiOjAuMCwiQm9yZGVyU3R5bGUiOnsiJGlkIjoiMzc3IiwiTGluZUNvbG9yIjpudWxsLCJMaW5lV2VpZ2h0IjowLjAsIkxpbmVUeXBlIjowLCJQYXJlbnRTdHlsZSI6bnVsbH0sIlBhcmVudFN0eWxlIjpudWxsfSwiRGF0ZUZvcm1hdCI6eyIkaWQiOiIzNz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zkiLCJEYXRlUGFydElzVmlzaWJsZSI6ZmFsc2UsIlRpbWVQYXJ0SXNWaXNpYmxlIjp0cnVlfX0sIldlZWtOdW1iZXJpbmciOnsiJGlkIjoiMzgwIiwiRm9ybWF0IjowLCJJc1Zpc2libGUiOmZhbHNlLCJMYXN0S25vd25WaXNpYmlsaXR5U3RhdGUiOmZhbHNlfSwiSXNWaXNpYmxlIjp0cnVlLCJQYXJlbnRTdHlsZSI6bnVsbH0sIkluZGV4IjoxMywiUGVyY2VudGFnZUNvbXBsZXRlIjpudWxsLCJQb3NpdGlvbiI6eyJSYXRpbyI6MC4xNjI0Njc0NTkyMTk0NzMzNCwiSXNDdXN0b20iOmZhbHNlfSwiRGF0ZUZvcm1hdCI6eyIkcmVmIjoiMzc4In0sIldlZWtOdW1iZXJpbmciOnsiJGlkIjoiMzgxIiwiRm9ybWF0IjowLCJJc1Zpc2libGUiOmZhbHNlLCJMYXN0S25vd25WaXNpYmlsaXR5U3RhdGUiOmZhbHNlfSwiUmVsYXRlZFRhc2tJZCI6IjAwMDAwMDAwLTAwMDAtMDAwMC0wMDAwLTAwMDAwMDAwMDAwMCIsIklkIjoiMDJjZDhmNTAtZDBkNS00MmU3LTg3MjktODM0NWYzMmI3NjNjIiwiSW1wb3J0SWQiOm51bGwsIlRpdGxlIjoiVGFyZ2V0IDUiLCJOb3RlIjpudWxsLCJIeXBlcmxpbmsiOnsiJGlkIjoiMzgyIiwiQWRkcmVzcyI6bnVsbCwiU3ViQWRkcmVzcyI6bnVsbH0sIklzQ2hhbmdlZCI6ZmFsc2UsIklzTmV3Ijp0cnVlfV0sIlRhc2tzIjpbeyIkaWQiOiIzODMiLCJHcm91cE5hbWUiOm51bGwsIlN0YXJ0RGF0ZSI6IjIwMjItMDYtMDFUMDA6MDA6MDBaIiwiRW5kRGF0ZSI6IjIwMjItMDgtMDZUMjM6NTk6MDBaIiwiUGVyY2VudGFnZUNvbXBsZXRlIjpudWxsLCJTdHlsZSI6eyIkaWQiOiIzODQiLCJTaGFwZSI6MCwiU2hhcGVUaGlja25lc3MiOjEsIkR1cmF0aW9uRm9ybWF0IjoxLCJJbmNsdWRlTm9uV29ya2luZ0RheXNJbkR1cmF0aW9uIjpmYWxzZSwiUGVyY2VudGFnZUNvbXBsZXRlU3R5bGUiOnsiJGlkIjoiMzg1IiwiRm9udFNldHRpbmdzIjp7IiRpZCI6IjM4NiIsIkZvbnRTaXplIjoxMCwiRm9udE5hbWUiOiJDYWxpYnJpIiwiSXNCb2xkIjpmYWxzZSwiSXNJdGFsaWMiOmZhbHNlLCJJc1VuZGVybGluZWQiOmZhbHNlLCJQYXJlbnRTdHlsZSI6bnVsbH0sIkF1dG9TaXplIjowLCJGb3JlZ3JvdW5kIjp7IiRpZCI6IjM4NyIsIkNvbG9yIjp7IiRyZWYiOiIxMTMifX0sIk1heFdpZHRoIjoyMDAuMCwiTWF4SGVpZ2h0IjoiSW5maW5pdHkiLCJTbWFydEZvcmVncm91bmRJc0FjdGl2ZSI6ZmFsc2UsIkhvcml6b250YWxBbGlnbm1lbnQiOjAsIlZlcnRpY2FsQWxpZ25tZW50IjowLCJTbWFydEZvcmVncm91bmQiOm51bGwsIkJhY2tncm91bmRGaWxsVHlwZSI6MCwiTWFyZ2luIjp7IiRpZCI6IjM4OCIsIlRvcCI6MC4wLCJMZWZ0IjowLjAsIlJpZ2h0IjowLjAsIkJvdHRvbSI6MC4wfSwiUGFkZGluZyI6eyIkaWQiOiIzODkiLCJUb3AiOjAuMCwiTGVmdCI6MC4wLCJSaWdodCI6MC4wLCJCb3R0b20iOjAuMH0sIkJhY2tncm91bmQiOnsiJHJlZiI6IjExNiJ9LCJJc1Zpc2libGUiOnRydWUsIldpZHRoIjowLjAsIkhlaWdodCI6MC4wLCJCb3JkZXJTdHlsZSI6eyIkaWQiOiIzOTAiLCJMaW5lQ29sb3IiOm51bGwsIkxpbmVXZWlnaHQiOjAuMCwiTGluZVR5cGUiOjAsIlBhcmVudFN0eWxlIjpudWxsfSwiUGFyZW50U3R5bGUiOm51bGx9LCJEdXJhdGlvblN0eWxlIjp7IiRpZCI6IjM5MSIsIkZvbnRTZXR0aW5ncyI6eyIkaWQiOiIzOTIiLCJGb250U2l6ZSI6OCwiRm9udE5hbWUiOiJDYWxpYnJpIiwiSXNCb2xkIjpmYWxzZSwiSXNJdGFsaWMiOmZhbHNlLCJJc1VuZGVybGluZWQiOmZhbHNlLCJQYXJlbnRTdHlsZSI6bnVsbH0sIkF1dG9TaXplIjowLCJGb3JlZ3JvdW5kIjp7IiRpZCI6IjM5MyIsIkNvbG9yIjp7IiRpZCI6IjM5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7IiRpZCI6IjM5NyIsIkNvbG9yIjp7IiRpZCI6IjM5OCIsIkEiOjAsIlIiOjI1NSwiRyI6MjU1LCJCIjoyNTV9fSwiSXNWaXNpYmxlIjp0cnVlLCJXaWR0aCI6MC4wLCJIZWlnaHQiOjAuMCwiQm9yZGVyU3R5bGUiOnsiJGlkIjoiMzk5IiwiTGluZUNvbG9yIjpudWxsLCJMaW5lV2VpZ2h0IjowLjAsIkxpbmVUeXBlIjowLCJQYXJlbnRTdHlsZSI6bnVsbH0sIlBhcmVudFN0eWxlIjpudWxsfSwiSG9yaXpvbnRhbENvbm5lY3RvclN0eWxlIjp7IiRpZCI6IjQwMCIsIkxpbmVDb2xvciI6eyIkcmVmIjoiMTI1In0sIkxpbmVXZWlnaHQiOjEuMCwiTGluZVR5cGUiOjAsIlBhcmVudFN0eWxlIjpudWxsfSwiVmVydGljYWxDb25uZWN0b3JTdHlsZSI6eyIkaWQiOiI0MDEiLCJMaW5lQ29sb3IiOnsiJHJlZiI6IjEyOCJ9LCJMaW5lV2VpZ2h0IjoxLjAsIkxpbmVUeXBlIjowLCJQYXJlbnRTdHlsZSI6bnVsbH0sIk1hcmdpbiI6bnVsbCwiU3RhcnREYXRlUG9zaXRpb24iOjMsIkVuZERhdGVQb3NpdGlvbiI6NCwiRGF0ZUlzVmlzaWJsZSI6dHJ1ZSwiVGl0bGVQb3NpdGlvbiI6MCwiRHVyYXRpb25Qb3NpdGlvbiI6MiwiUGVyY2VudGFnZUNvbXBsZXRlZFBvc2l0aW9uIjo2LCJTcGFjaW5nIjozLCJJc0JlbG93VGltZWJhbmQiOmZhbHNlLCJQZXJjZW50YWdlQ29tcGxldGVTaGFwZU9wYWNpdHkiOjM1LCJTaGFwZVN0eWxlIjp7IiRpZCI6IjQwMiIsIk1hcmdpbiI6eyIkaWQiOiI0MDMiLCJUb3AiOjAuMCwiTGVmdCI6NC4wLCJSaWdodCI6NC4wLCJCb3R0b20iOjAuMH0sIlBhZGRpbmciOnsiJGlkIjoiNDA0IiwiVG9wIjowLjAsIkxlZnQiOjAuMCwiUmlnaHQiOjAuMCwiQm90dG9tIjowLjB9LCJCYWNrZ3JvdW5kIjp7IiRpZCI6IjQwNSIsIkNvbG9yIjp7IiRpZCI6IjQwNiIsIkEiOjI1NSwiUiI6MTEyLCJHIjoxNzMsIkIiOjcxfX0sIklzVmlzaWJsZSI6dHJ1ZSwiV2lkdGgiOjAuMCwiSGVpZ2h0IjoxNi4wLCJCb3JkZXJTdHlsZSI6eyIkaWQiOiI0MDciLCJMaW5lQ29sb3IiOnsiJGlkIjoiNDA4IiwiJHR5cGUiOiJOTFJFLkNvbW1vbi5Eb20uU29saWRDb2xvckJydXNoLCBOTFJFLkNvbW1vbiIsIkNvbG9yIjp7IiRpZCI6IjQwOSIsIkEiOjI1NSwiUiI6MjU1LCJHIjowLCJCIjowfX0sIkxpbmVXZWlnaHQiOjAuMCwiTGluZVR5cGUiOjAsIlBhcmVudFN0eWxlIjpudWxsfSwiUGFyZW50U3R5bGUiOm51bGx9LCJUaXRsZVN0eWxlIjp7IiRpZCI6IjQxMCIsIkZvbnRTZXR0aW5ncyI6eyIkaWQiOiI0MTEiLCJGb250U2l6ZSI6MTEsIkZvbnROYW1lIjoiQ2FsaWJyaSIsIklzQm9sZCI6dHJ1ZSwiSXNJdGFsaWMiOmZhbHNlLCJJc1VuZGVybGluZWQiOmZhbHNlLCJQYXJlbnRTdHlsZSI6bnVsbH0sIkF1dG9TaXplIjoyLCJGb3JlZ3JvdW5kIjp7IiRpZCI6IjQxMiIsIkNvbG9yIjp7IiRpZCI6IjQx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MTQiLCJUb3AiOjAuMCwiTGVmdCI6MC4wLCJSaWdodCI6MC4wLCJCb3R0b20iOjAuMH0sIlBhZGRpbmciOnsiJGlkIjoiNDE1IiwiVG9wIjowLjAsIkxlZnQiOjAuMCwiUmlnaHQiOjAuMCwiQm90dG9tIjowLjB9LCJCYWNrZ3JvdW5kIjp7IiRpZCI6IjQxNiIsIkNvbG9yIjp7IiRpZCI6IjQxNyIsIkEiOjAsIlIiOjI1NSwiRyI6MjU1LCJCIjoyNTV9fSwiSXNWaXNpYmxlIjp0cnVlLCJXaWR0aCI6MC4wLCJIZWlnaHQiOjAuMCwiQm9yZGVyU3R5bGUiOnsiJGlkIjoiNDE4IiwiTGluZUNvbG9yIjpudWxsLCJMaW5lV2VpZ2h0IjowLjAsIkxpbmVUeXBlIjowLCJQYXJlbnRTdHlsZSI6bnVsbH0sIlBhcmVudFN0eWxlIjpudWxsfSwiRGF0ZVN0eWxlIjp7IiRpZCI6IjQxOSIsIkZvbnRTZXR0aW5ncyI6eyIkaWQiOiI0MjAiLCJGb250U2l6ZSI6MTAsIkZvbnROYW1lIjoiQ2FsaWJyaSIsIklzQm9sZCI6ZmFsc2UsIklzSXRhbGljIjpmYWxzZSwiSXNVbmRlcmxpbmVkIjpmYWxzZSwiUGFyZW50U3R5bGUiOm51bGx9LCJBdXRvU2l6ZSI6MCwiRm9yZWdyb3VuZCI6eyIkaWQiOiI0MjEiLCJDb2xvciI6eyIkaWQiOiI0M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GlkIjoiNDI1IiwiQ29sb3IiOnsiJGlkIjoiNDI2IiwiQSI6MCwiUiI6MjU1LCJHIjoyNTUsIkIiOjI1NX19LCJJc1Zpc2libGUiOnRydWUsIldpZHRoIjowLjAsIkhlaWdodCI6MC4wLCJCb3JkZXJTdHlsZSI6eyIkaWQiOiI0MjciLCJMaW5lQ29sb3IiOm51bGwsIkxpbmVXZWlnaHQiOjAuMCwiTGluZVR5cGUiOjAsIlBhcmVudFN0eWxlIjpudWxsfSwiUGFyZW50U3R5bGUiOm51bGx9LCJEYXRlRm9ybWF0Ijp7IiRpZCI6IjQ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kiLCJGb3JtYXQiOjAsIklzVmlzaWJsZSI6ZmFsc2UsIkxhc3RLbm93blZpc2liaWxpdHlTdGF0ZSI6ZmFsc2V9LCJJc1Zpc2libGUiOnRydWUsIlBhcmVudFN0eWxlIjpudWxsfSwiSW5kZXgiOjAsIlNtYXJ0RHVyYXRpb25BY3RpdmF0ZWQiOmZhbHNlLCJEYXRlRm9ybWF0Ijp7IiRyZWYiOiI0MjgifSwiV2Vla051bWJlcmluZyI6eyIkaWQiOiI0MzAiLCJGb3JtYXQiOjAsIklzVmlzaWJsZSI6ZmFsc2UsIkxhc3RLbm93blZpc2liaWxpdHlTdGF0ZSI6ZmFsc2V9LCJJZCI6IjE1ZDJiZTAyLTIwYjgtNGM2Mi05MTJiLWQzZTMxYzBlM2FjMyIsIkltcG9ydElkIjpudWxsLCJUaXRsZSI6IlBoYXNlIDIgSGVyZSAiLCJOb3RlIjpudWxsLCJIeXBlcmxpbmsiOnsiJGlkIjoiNDMxIiwiQWRkcmVzcyI6bnVsbCwiU3ViQWRkcmVzcyI6bnVsbH0sIklzQ2hhbmdlZCI6ZmFsc2UsIklzTmV3Ijp0cnVlfSx7IiRpZCI6IjQzMiIsIkdyb3VwTmFtZSI6bnVsbCwiU3RhcnREYXRlIjoiMjAyMi0wNi0wMVQwMDowMDowMFoiLCJFbmREYXRlIjoiMjAyMi0wOS0wMVQyMzo1OTowMFoiLCJQZXJjZW50YWdlQ29tcGxldGUiOm51bGwsIlN0eWxlIjp7IiRpZCI6IjQzMyIsIlNoYXBlIjowLCJTaGFwZVRoaWNrbmVzcyI6MSwiRHVyYXRpb25Gb3JtYXQiOjEsIkluY2x1ZGVOb25Xb3JraW5nRGF5c0luRHVyYXRpb24iOmZhbHNlLCJQZXJjZW50YWdlQ29tcGxldGVTdHlsZSI6eyIkaWQiOiI0MzQiLCJGb250U2V0dGluZ3MiOnsiJGlkIjoiNDM1IiwiRm9udFNpemUiOjEwLCJGb250TmFtZSI6IkNhbGlicmkiLCJJc0JvbGQiOmZhbHNlLCJJc0l0YWxpYyI6ZmFsc2UsIklzVW5kZXJsaW5lZCI6ZmFsc2UsIlBhcmVudFN0eWxlIjpudWxsfSwiQXV0b1NpemUiOjAsIkZvcmVncm91bmQiOnsiJGlkIjoiNDM2IiwiQ29sb3IiOnsiJHJlZiI6IjExMyJ9fSwiTWF4V2lkdGgiOjIwMC4wLCJNYXhIZWlnaHQiOiJJbmZpbml0eSIsIlNtYXJ0Rm9yZWdyb3VuZElzQWN0aXZlIjpmYWxzZSwiSG9yaXpvbnRhbEFsaWdubWVudCI6MCwiVmVydGljYWxBbGlnbm1lbnQiOjAsIlNtYXJ0Rm9yZWdyb3VuZCI6bnVsbCwiQmFja2dyb3VuZEZpbGxUeXBlIjowLCJNYXJnaW4iOnsiJGlkIjoiNDM3IiwiVG9wIjowLjAsIkxlZnQiOjAuMCwiUmlnaHQiOjAuMCwiQm90dG9tIjowLjB9LCJQYWRkaW5nIjp7IiRpZCI6IjQzOCIsIlRvcCI6MC4wLCJMZWZ0IjowLjAsIlJpZ2h0IjowLjAsIkJvdHRvbSI6MC4wfSwiQmFja2dyb3VuZCI6eyIkcmVmIjoiMTE2In0sIklzVmlzaWJsZSI6dHJ1ZSwiV2lkdGgiOjAuMCwiSGVpZ2h0IjowLjAsIkJvcmRlclN0eWxlIjp7IiRpZCI6IjQzOSIsIkxpbmVDb2xvciI6bnVsbCwiTGluZVdlaWdodCI6MC4wLCJMaW5lVHlwZSI6MCwiUGFyZW50U3R5bGUiOm51bGx9LCJQYXJlbnRTdHlsZSI6bnVsbH0sIkR1cmF0aW9uU3R5bGUiOnsiJGlkIjoiNDQwIiwiRm9udFNldHRpbmdzIjp7IiRpZCI6IjQ0MSIsIkZvbnRTaXplIjo4LCJGb250TmFtZSI6IkNhbGlicmkiLCJJc0JvbGQiOmZhbHNlLCJJc0l0YWxpYyI6ZmFsc2UsIklzVW5kZXJsaW5lZCI6ZmFsc2UsIlBhcmVudFN0eWxlIjpudWxsfSwiQXV0b1NpemUiOjAsIkZvcmVncm91bmQiOnsiJGlkIjoiNDQyIiwiQ29sb3IiOnsiJGlkIjoiNDQz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Q0NCIsIlRvcCI6MC4wLCJMZWZ0IjowLjAsIlJpZ2h0IjowLjAsIkJvdHRvbSI6MC4wfSwiUGFkZGluZyI6eyIkaWQiOiI0NDUiLCJUb3AiOjAuMCwiTGVmdCI6MC4wLCJSaWdodCI6MC4wLCJCb3R0b20iOjAuMH0sIkJhY2tncm91bmQiOnsiJGlkIjoiNDQ2IiwiQ29sb3IiOnsiJGlkIjoiNDQ3IiwiQSI6MCwiUiI6MjU1LCJHIjoyNTUsIkIiOjI1NX19LCJJc1Zpc2libGUiOnRydWUsIldpZHRoIjowLjAsIkhlaWdodCI6MC4wLCJCb3JkZXJTdHlsZSI6eyIkaWQiOiI0NDgiLCJMaW5lQ29sb3IiOm51bGwsIkxpbmVXZWlnaHQiOjAuMCwiTGluZVR5cGUiOjAsIlBhcmVudFN0eWxlIjpudWxsfSwiUGFyZW50U3R5bGUiOm51bGx9LCJIb3Jpem9udGFsQ29ubmVjdG9yU3R5bGUiOnsiJGlkIjoiNDQ5IiwiTGluZUNvbG9yIjp7IiRyZWYiOiIxMjUifSwiTGluZVdlaWdodCI6MS4wLCJMaW5lVHlwZSI6MCwiUGFyZW50U3R5bGUiOm51bGx9LCJWZXJ0aWNhbENvbm5lY3RvclN0eWxlIjp7IiRpZCI6IjQ1MCIsIkxpbmVDb2xvciI6eyIkcmVmIjoiMTI4In0sIkxpbmVXZWlnaHQiOjEuMCwiTGluZVR5cGUiOjAsIlBhcmVudFN0eWxlIjpudWxsfSwiTWFyZ2luIjpudWxsLCJTdGFydERhdGVQb3NpdGlvbiI6MywiRW5kRGF0ZVBvc2l0aW9uIjo0LCJEYXRlSXNWaXNpYmxlIjp0cnVlLCJUaXRsZVBvc2l0aW9uIjowLCJEdXJhdGlvblBvc2l0aW9uIjoyLCJQZXJjZW50YWdlQ29tcGxldGVkUG9zaXRpb24iOjYsIlNwYWNpbmciOjMsIklzQmVsb3dUaW1lYmFuZCI6ZmFsc2UsIlBlcmNlbnRhZ2VDb21wbGV0ZVNoYXBlT3BhY2l0eSI6MzUsIlNoYXBlU3R5bGUiOnsiJGlkIjoiNDUxIiwiTWFyZ2luIjp7IiRpZCI6IjQ1MiIsIlRvcCI6MC4wLCJMZWZ0Ijo0LjAsIlJpZ2h0Ijo0LjAsIkJvdHRvbSI6MC4wfSwiUGFkZGluZyI6eyIkaWQiOiI0NTMiLCJUb3AiOjAuMCwiTGVmdCI6MC4wLCJSaWdodCI6MC4wLCJCb3R0b20iOjAuMH0sIkJhY2tncm91bmQiOnsiJGlkIjoiNDU0IiwiQ29sb3IiOnsiJGlkIjoiNDU1IiwiQSI6MjU1LCJSIjoyMzcsIkciOjEyNSwiQiI6NDl9fSwiSXNWaXNpYmxlIjp0cnVlLCJXaWR0aCI6MC4wLCJIZWlnaHQiOjE2LjAsIkJvcmRlclN0eWxlIjp7IiRpZCI6IjQ1NiIsIkxpbmVDb2xvciI6eyIkcmVmIjoiNDA4In0sIkxpbmVXZWlnaHQiOjAuMCwiTGluZVR5cGUiOjAsIlBhcmVudFN0eWxlIjpudWxsfSwiUGFyZW50U3R5bGUiOm51bGx9LCJUaXRsZVN0eWxlIjp7IiRpZCI6IjQ1NyIsIkZvbnRTZXR0aW5ncyI6eyIkaWQiOiI0NTgiLCJGb250U2l6ZSI6MTEsIkZvbnROYW1lIjoiQ2FsaWJyaSIsIklzQm9sZCI6dHJ1ZSwiSXNJdGFsaWMiOmZhbHNlLCJJc1VuZGVybGluZWQiOmZhbHNlLCJQYXJlbnRTdHlsZSI6bnVsbH0sIkF1dG9TaXplIjowLCJGb3JlZ3JvdW5kIjp7IiRpZCI6IjQ1OSIsIkNvbG9yIjp7IiRpZCI6IjQ2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jEiLCJUb3AiOjAuMCwiTGVmdCI6MC4wLCJSaWdodCI6MC4wLCJCb3R0b20iOjAuMH0sIlBhZGRpbmciOnsiJGlkIjoiNDYyIiwiVG9wIjowLjAsIkxlZnQiOjAuMCwiUmlnaHQiOjAuMCwiQm90dG9tIjowLjB9LCJCYWNrZ3JvdW5kIjp7IiRpZCI6IjQ2MyIsIkNvbG9yIjp7IiRpZCI6IjQ2NCIsIkEiOjAsIlIiOjI1NSwiRyI6MjU1LCJCIjoyNTV9fSwiSXNWaXNpYmxlIjp0cnVlLCJXaWR0aCI6MC4wLCJIZWlnaHQiOjAuMCwiQm9yZGVyU3R5bGUiOnsiJGlkIjoiNDY1IiwiTGluZUNvbG9yIjpudWxsLCJMaW5lV2VpZ2h0IjowLjAsIkxpbmVUeXBlIjowLCJQYXJlbnRTdHlsZSI6bnVsbH0sIlBhcmVudFN0eWxlIjpudWxsfSwiRGF0ZVN0eWxlIjp7IiRpZCI6IjQ2NiIsIkZvbnRTZXR0aW5ncyI6eyIkaWQiOiI0NjciLCJGb250U2l6ZSI6MTAsIkZvbnROYW1lIjoiQ2FsaWJyaSIsIklzQm9sZCI6ZmFsc2UsIklzSXRhbGljIjpmYWxzZSwiSXNVbmRlcmxpbmVkIjpmYWxzZSwiUGFyZW50U3R5bGUiOm51bGx9LCJBdXRvU2l6ZSI6MCwiRm9yZWdyb3VuZCI6eyIkaWQiOiI0NjgiLCJDb2xvciI6eyIkaWQiOiI0Nj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3MCIsIlRvcCI6MC4wLCJMZWZ0IjowLjAsIlJpZ2h0IjowLjAsIkJvdHRvbSI6MC4wfSwiUGFkZGluZyI6eyIkaWQiOiI0NzEiLCJUb3AiOjAuMCwiTGVmdCI6MC4wLCJSaWdodCI6MC4wLCJCb3R0b20iOjAuMH0sIkJhY2tncm91bmQiOnsiJGlkIjoiNDcyIiwiQ29sb3IiOnsiJGlkIjoiNDczIiwiQSI6MCwiUiI6MjU1LCJHIjoyNTUsIkIiOjI1NX19LCJJc1Zpc2libGUiOnRydWUsIldpZHRoIjowLjAsIkhlaWdodCI6MC4wLCJCb3JkZXJTdHlsZSI6eyIkaWQiOiI0NzQiLCJMaW5lQ29sb3IiOm51bGwsIkxpbmVXZWlnaHQiOjAuMCwiTGluZVR5cGUiOjAsIlBhcmVudFN0eWxlIjpudWxsfSwiUGFyZW50U3R5bGUiOm51bGx9LCJEYXRlRm9ybWF0Ijp7IiRpZCI6IjQ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YiLCJGb3JtYXQiOjAsIklzVmlzaWJsZSI6ZmFsc2UsIkxhc3RLbm93blZpc2liaWxpdHlTdGF0ZSI6ZmFsc2V9LCJJc1Zpc2libGUiOnRydWUsIlBhcmVudFN0eWxlIjpudWxsfSwiSW5kZXgiOjEsIlNtYXJ0RHVyYXRpb25BY3RpdmF0ZWQiOmZhbHNlLCJEYXRlRm9ybWF0Ijp7IiRyZWYiOiI0NzUifSwiV2Vla051bWJlcmluZyI6eyIkaWQiOiI0NzciLCJGb3JtYXQiOjAsIklzVmlzaWJsZSI6ZmFsc2UsIkxhc3RLbm93blZpc2liaWxpdHlTdGF0ZSI6ZmFsc2V9LCJJZCI6IjRiZTYzOGJmLWVhNzUtNGJjNS05OTkxLTU5NmMzZWVmM2JmNyIsIkltcG9ydElkIjpudWxsLCJUaXRsZSI6IlBoYXNlIDMgSGVyZSAiLCJOb3RlIjpudWxsLCJIeXBlcmxpbmsiOnsiJGlkIjoiNDc4IiwiQWRkcmVzcyI6bnVsbCwiU3ViQWRkcmVzcyI6bnVsbH0sIklzQ2hhbmdlZCI6ZmFsc2UsIklzTmV3Ijp0cnVlfSx7IiRpZCI6IjQ3OSIsIkdyb3VwTmFtZSI6bnVsbCwiU3RhcnREYXRlIjoiMjAyMi0xMC0wMVQwMDowMDowMFoiLCJFbmREYXRlIjoiMjAyMy0wNS0zMFQyMzo1OTowMFoiLCJQZXJjZW50YWdlQ29tcGxldGUiOm51bGwsIlN0eWxlIjp7IiRpZCI6IjQ4MCIsIlNoYXBlIjowLCJTaGFwZVRoaWNrbmVzcyI6MSwiRHVyYXRpb25Gb3JtYXQiOjEsIkluY2x1ZGVOb25Xb3JraW5nRGF5c0luRHVyYXRpb24iOmZhbHNlLCJQZXJjZW50YWdlQ29tcGxldGVTdHlsZSI6eyIkaWQiOiI0ODEiLCJGb250U2V0dGluZ3MiOnsiJGlkIjoiNDgyIiwiRm9udFNpemUiOjEwLCJGb250TmFtZSI6IkNhbGlicmkiLCJJc0JvbGQiOmZhbHNlLCJJc0l0YWxpYyI6ZmFsc2UsIklzVW5kZXJsaW5lZCI6ZmFsc2UsIlBhcmVudFN0eWxlIjpudWxsfSwiQXV0b1NpemUiOjAsIkZvcmVncm91bmQiOnsiJGlkIjoiNDgzIiwiQ29sb3IiOnsiJHJlZiI6IjExMyJ9fSwiTWF4V2lkdGgiOjIwMC4wLCJNYXhIZWlnaHQiOiJJbmZpbml0eSIsIlNtYXJ0Rm9yZWdyb3VuZElzQWN0aXZlIjpmYWxzZSwiSG9yaXpvbnRhbEFsaWdubWVudCI6MCwiVmVydGljYWxBbGlnbm1lbnQiOjAsIlNtYXJ0Rm9yZWdyb3VuZCI6bnVsbCwiQmFja2dyb3VuZEZpbGxUeXBlIjowLCJNYXJnaW4iOnsiJGlkIjoiNDg0IiwiVG9wIjowLjAsIkxlZnQiOjAuMCwiUmlnaHQiOjAuMCwiQm90dG9tIjowLjB9LCJQYWRkaW5nIjp7IiRpZCI6IjQ4NSIsIlRvcCI6MC4wLCJMZWZ0IjowLjAsIlJpZ2h0IjowLjAsIkJvdHRvbSI6MC4wfSwiQmFja2dyb3VuZCI6eyIkcmVmIjoiMTE2In0sIklzVmlzaWJsZSI6dHJ1ZSwiV2lkdGgiOjAuMCwiSGVpZ2h0IjowLjAsIkJvcmRlclN0eWxlIjp7IiRpZCI6IjQ4NiIsIkxpbmVDb2xvciI6bnVsbCwiTGluZVdlaWdodCI6MC4wLCJMaW5lVHlwZSI6MCwiUGFyZW50U3R5bGUiOm51bGx9LCJQYXJlbnRTdHlsZSI6bnVsbH0sIkR1cmF0aW9uU3R5bGUiOnsiJGlkIjoiNDg3IiwiRm9udFNldHRpbmdzIjp7IiRpZCI6IjQ4OCIsIkZvbnRTaXplIjo4LCJGb250TmFtZSI6IkNhbGlicmkiLCJJc0JvbGQiOmZhbHNlLCJJc0l0YWxpYyI6ZmFsc2UsIklzVW5kZXJsaW5lZCI6ZmFsc2UsIlBhcmVudFN0eWxlIjpudWxsfSwiQXV0b1NpemUiOjAsIkZvcmVncm91bmQiOnsiJGlkIjoiNDg5IiwiQ29sb3IiOnsiJGlkIjoiNDkw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Q5MSIsIlRvcCI6MC4wLCJMZWZ0IjowLjAsIlJpZ2h0IjowLjAsIkJvdHRvbSI6MC4wfSwiUGFkZGluZyI6eyIkaWQiOiI0OTIiLCJUb3AiOjAuMCwiTGVmdCI6MC4wLCJSaWdodCI6MC4wLCJCb3R0b20iOjAuMH0sIkJhY2tncm91bmQiOnsiJGlkIjoiNDkzIiwiQ29sb3IiOnsiJGlkIjoiNDk0IiwiQSI6MCwiUiI6MjU1LCJHIjoyNTUsIkIiOjI1NX19LCJJc1Zpc2libGUiOnRydWUsIldpZHRoIjowLjAsIkhlaWdodCI6MC4wLCJCb3JkZXJTdHlsZSI6eyIkaWQiOiI0OTUiLCJMaW5lQ29sb3IiOm51bGwsIkxpbmVXZWlnaHQiOjAuMCwiTGluZVR5cGUiOjAsIlBhcmVudFN0eWxlIjpudWxsfSwiUGFyZW50U3R5bGUiOm51bGx9LCJIb3Jpem9udGFsQ29ubmVjdG9yU3R5bGUiOnsiJGlkIjoiNDk2IiwiTGluZUNvbG9yIjp7IiRyZWYiOiIxMjUifSwiTGluZVdlaWdodCI6MS4wLCJMaW5lVHlwZSI6MCwiUGFyZW50U3R5bGUiOm51bGx9LCJWZXJ0aWNhbENvbm5lY3RvclN0eWxlIjp7IiRpZCI6IjQ5NyIsIkxpbmVDb2xvciI6eyIkcmVmIjoiMTI4In0sIkxpbmVXZWlnaHQiOjEuMCwiTGluZVR5cGUiOjAsIlBhcmVudFN0eWxlIjpudWxsfSwiTWFyZ2luIjpudWxsLCJTdGFydERhdGVQb3NpdGlvbiI6MywiRW5kRGF0ZVBvc2l0aW9uIjo0LCJEYXRlSXNWaXNpYmxlIjp0cnVlLCJUaXRsZVBvc2l0aW9uIjowLCJEdXJhdGlvblBvc2l0aW9uIjoyLCJQZXJjZW50YWdlQ29tcGxldGVkUG9zaXRpb24iOjYsIlNwYWNpbmciOjMsIklzQmVsb3dUaW1lYmFuZCI6ZmFsc2UsIlBlcmNlbnRhZ2VDb21wbGV0ZVNoYXBlT3BhY2l0eSI6MzUsIlNoYXBlU3R5bGUiOnsiJGlkIjoiNDk4IiwiTWFyZ2luIjp7IiRpZCI6IjQ5OSIsIlRvcCI6MC4wLCJMZWZ0Ijo0LjAsIlJpZ2h0Ijo0LjAsIkJvdHRvbSI6MC4wfSwiUGFkZGluZyI6eyIkaWQiOiI1MDAiLCJUb3AiOjAuMCwiTGVmdCI6MC4wLCJSaWdodCI6MC4wLCJCb3R0b20iOjAuMH0sIkJhY2tncm91bmQiOnsiJGlkIjoiNTAxIiwiQ29sb3IiOnsiJGlkIjoiNTAyIiwiQSI6MjU1LCJSIjo2OCwiRyI6ODQsIkIiOjEwNn19LCJJc1Zpc2libGUiOnRydWUsIldpZHRoIjowLjAsIkhlaWdodCI6MTYuMCwiQm9yZGVyU3R5bGUiOnsiJGlkIjoiNTAzIiwiTGluZUNvbG9yIjp7IiRyZWYiOiI0MDgifSwiTGluZVdlaWdodCI6MC4wLCJMaW5lVHlwZSI6MCwiUGFyZW50U3R5bGUiOm51bGx9LCJQYXJlbnRTdHlsZSI6bnVsbH0sIlRpdGxlU3R5bGUiOnsiJGlkIjoiNTA0IiwiRm9udFNldHRpbmdzIjp7IiRpZCI6IjUwNSIsIkZvbnRTaXplIjoxMSwiRm9udE5hbWUiOiJDYWxpYnJpIiwiSXNCb2xkIjp0cnVlLCJJc0l0YWxpYyI6ZmFsc2UsIklzVW5kZXJsaW5lZCI6ZmFsc2UsIlBhcmVudFN0eWxlIjpudWxsfSwiQXV0b1NpemUiOjAsIkZvcmVncm91bmQiOnsiJGlkIjoiNTA2IiwiQ29sb3IiOnsiJGlkIjoiNTA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UwOCIsIlRvcCI6MC4wLCJMZWZ0IjowLjAsIlJpZ2h0IjowLjAsIkJvdHRvbSI6MC4wfSwiUGFkZGluZyI6eyIkaWQiOiI1MDkiLCJUb3AiOjAuMCwiTGVmdCI6MC4wLCJSaWdodCI6MC4wLCJCb3R0b20iOjAuMH0sIkJhY2tncm91bmQiOnsiJGlkIjoiNTEwIiwiQ29sb3IiOnsiJGlkIjoiNTExIiwiQSI6MCwiUiI6MjU1LCJHIjoyNTUsIkIiOjI1NX19LCJJc1Zpc2libGUiOnRydWUsIldpZHRoIjowLjAsIkhlaWdodCI6MC4wLCJCb3JkZXJTdHlsZSI6eyIkaWQiOiI1MTIiLCJMaW5lQ29sb3IiOm51bGwsIkxpbmVXZWlnaHQiOjAuMCwiTGluZVR5cGUiOjAsIlBhcmVudFN0eWxlIjpudWxsfSwiUGFyZW50U3R5bGUiOm51bGx9LCJEYXRlU3R5bGUiOnsiJGlkIjoiNTEzIiwiRm9udFNldHRpbmdzIjp7IiRpZCI6IjUxNCIsIkZvbnRTaXplIjoxMCwiRm9udE5hbWUiOiJDYWxpYnJpIiwiSXNCb2xkIjpmYWxzZSwiSXNJdGFsaWMiOmZhbHNlLCJJc1VuZGVybGluZWQiOmZhbHNlLCJQYXJlbnRTdHlsZSI6bnVsbH0sIkF1dG9TaXplIjowLCJGb3JlZ3JvdW5kIjp7IiRpZCI6IjUxNSIsIkNvbG9yIjp7IiRpZCI6IjUx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E3IiwiVG9wIjowLjAsIkxlZnQiOjAuMCwiUmlnaHQiOjAuMCwiQm90dG9tIjowLjB9LCJQYWRkaW5nIjp7IiRpZCI6IjUxOCIsIlRvcCI6MC4wLCJMZWZ0IjowLjAsIlJpZ2h0IjowLjAsIkJvdHRvbSI6MC4wfSwiQmFja2dyb3VuZCI6eyIkaWQiOiI1MTkiLCJDb2xvciI6eyIkaWQiOiI1MjAiLCJBIjowLCJSIjoyNTUsIkciOjI1NSwiQiI6MjU1fX0sIklzVmlzaWJsZSI6dHJ1ZSwiV2lkdGgiOjAuMCwiSGVpZ2h0IjowLjAsIkJvcmRlclN0eWxlIjp7IiRpZCI6IjUyMSIsIkxpbmVDb2xvciI6bnVsbCwiTGluZVdlaWdodCI6MC4wLCJMaW5lVHlwZSI6MCwiUGFyZW50U3R5bGUiOm51bGx9LCJQYXJlbnRTdHlsZSI6bnVsbH0sIkRhdGVGb3JtYXQiOnsiJGlkIjoiNT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yMyIsIkZvcm1hdCI6MCwiSXNWaXNpYmxlIjpmYWxzZSwiTGFzdEtub3duVmlzaWJpbGl0eVN0YXRlIjpmYWxzZX0sIklzVmlzaWJsZSI6dHJ1ZSwiUGFyZW50U3R5bGUiOm51bGx9LCJJbmRleCI6MywiU21hcnREdXJhdGlvbkFjdGl2YXRlZCI6ZmFsc2UsIkRhdGVGb3JtYXQiOnsiJHJlZiI6IjUyMiJ9LCJXZWVrTnVtYmVyaW5nIjp7IiRpZCI6IjUyNCIsIkZvcm1hdCI6MCwiSXNWaXNpYmxlIjpmYWxzZSwiTGFzdEtub3duVmlzaWJpbGl0eVN0YXRlIjpmYWxzZX0sIklkIjoiNTk1NTIyZTYtYTRjOC00MzczLTk4ZDgtZTk3NWU3NzY5OTM3IiwiSW1wb3J0SWQiOm51bGwsIlRpdGxlIjoiUGhhc2UgNSBIZXJlICIsIk5vdGUiOm51bGwsIkh5cGVybGluayI6eyIkaWQiOiI1MjUiLCJBZGRyZXNzIjpudWxsLCJTdWJBZGRyZXNzIjpudWxsfSwiSXNDaGFuZ2VkIjpmYWxzZSwiSXNOZXciOnRydWV9LHsiJGlkIjoiNTI2IiwiR3JvdXBOYW1lIjpudWxsLCJTdGFydERhdGUiOiIyMDIzLTAxLTAxVDAwOjAwOjAwWiIsIkVuZERhdGUiOiIyMDIzLTA2LTMwVDIzOjU5OjAwWiIsIlBlcmNlbnRhZ2VDb21wbGV0ZSI6bnVsbCwiU3R5bGUiOnsiJGlkIjoiNTI3IiwiU2hhcGUiOjMsIlNoYXBlVGhpY2tuZXNzIjoxLCJEdXJhdGlvbkZvcm1hdCI6MSwiSW5jbHVkZU5vbldvcmtpbmdEYXlzSW5EdXJhdGlvbiI6ZmFsc2UsIlBlcmNlbnRhZ2VDb21wbGV0ZVN0eWxlIjp7IiRpZCI6IjUyOCIsIkZvbnRTZXR0aW5ncyI6eyIkaWQiOiI1MjkiLCJGb250U2l6ZSI6MTAsIkZvbnROYW1lIjoiQ2FsaWJyaSIsIklzQm9sZCI6ZmFsc2UsIklzSXRhbGljIjpmYWxzZSwiSXNVbmRlcmxpbmVkIjpmYWxzZSwiUGFyZW50U3R5bGUiOm51bGx9LCJBdXRvU2l6ZSI6MCwiRm9yZWdyb3VuZCI6eyIkaWQiOiI1MzAiLCJDb2xvciI6eyIkcmVmIjoiMTEzIn19LCJNYXhXaWR0aCI6MjAwLjAsIk1heEhlaWdodCI6IkluZmluaXR5IiwiU21hcnRGb3JlZ3JvdW5kSXNBY3RpdmUiOmZhbHNlLCJIb3Jpem9udGFsQWxpZ25tZW50IjowLCJWZXJ0aWNhbEFsaWdubWVudCI6MCwiU21hcnRGb3JlZ3JvdW5kIjpudWxsLCJCYWNrZ3JvdW5kRmlsbFR5cGUiOjAsIk1hcmdpbiI6eyIkaWQiOiI1MzEiLCJUb3AiOjAuMCwiTGVmdCI6MC4wLCJSaWdodCI6MC4wLCJCb3R0b20iOjAuMH0sIlBhZGRpbmciOnsiJGlkIjoiNTMyIiwiVG9wIjowLjAsIkxlZnQiOjAuMCwiUmlnaHQiOjAuMCwiQm90dG9tIjowLjB9LCJCYWNrZ3JvdW5kIjp7IiRyZWYiOiIxMTYifSwiSXNWaXNpYmxlIjp0cnVlLCJXaWR0aCI6MC4wLCJIZWlnaHQiOjAuMCwiQm9yZGVyU3R5bGUiOnsiJGlkIjoiNTMzIiwiTGluZUNvbG9yIjpudWxsLCJMaW5lV2VpZ2h0IjowLjAsIkxpbmVUeXBlIjowLCJQYXJlbnRTdHlsZSI6bnVsbH0sIlBhcmVudFN0eWxlIjpudWxsfSwiRHVyYXRpb25TdHlsZSI6eyIkaWQiOiI1MzQiLCJGb250U2V0dGluZ3MiOnsiJGlkIjoiNTM1IiwiRm9udFNpemUiOjgsIkZvbnROYW1lIjoiQ2FsaWJyaSIsIklzQm9sZCI6ZmFsc2UsIklzSXRhbGljIjpmYWxzZSwiSXNVbmRlcmxpbmVkIjpmYWxzZSwiUGFyZW50U3R5bGUiOm51bGx9LCJBdXRvU2l6ZSI6MCwiRm9yZWdyb3VuZCI6eyIkaWQiOiI1MzYiLCJDb2xvciI6eyIkaWQiOiI1Mzc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M4IiwiVG9wIjowLjAsIkxlZnQiOjAuMCwiUmlnaHQiOjAuMCwiQm90dG9tIjowLjB9LCJQYWRkaW5nIjp7IiRpZCI6IjUzOSIsIlRvcCI6MC4wLCJMZWZ0IjowLjAsIlJpZ2h0IjowLjAsIkJvdHRvbSI6MC4wfSwiQmFja2dyb3VuZCI6eyIkaWQiOiI1NDAiLCJDb2xvciI6eyIkaWQiOiI1NDEiLCJBIjowLCJSIjoyNTUsIkciOjI1NSwiQiI6MjU1fX0sIklzVmlzaWJsZSI6dHJ1ZSwiV2lkdGgiOjAuMCwiSGVpZ2h0IjowLjAsIkJvcmRlclN0eWxlIjp7IiRpZCI6IjU0MiIsIkxpbmVDb2xvciI6bnVsbCwiTGluZVdlaWdodCI6MC4wLCJMaW5lVHlwZSI6MCwiUGFyZW50U3R5bGUiOm51bGx9LCJQYXJlbnRTdHlsZSI6bnVsbH0sIkhvcml6b250YWxDb25uZWN0b3JTdHlsZSI6eyIkaWQiOiI1NDMiLCJMaW5lQ29sb3IiOnsiJHJlZiI6IjEyNSJ9LCJMaW5lV2VpZ2h0IjoxLjAsIkxpbmVUeXBlIjowLCJQYXJlbnRTdHlsZSI6bnVsbH0sIlZlcnRpY2FsQ29ubmVjdG9yU3R5bGUiOnsiJGlkIjoiNTQ0IiwiTGluZUNvbG9yIjp7IiRyZWYiOiIxMjgifSwiTGluZVdlaWdodCI6MS4wLCJMaW5lVHlwZSI6MCwiUGFyZW50U3R5bGUiOm51bGx9LCJNYXJnaW4iOm51bGwsIlN0YXJ0RGF0ZVBvc2l0aW9uIjozLCJFbmREYXRlUG9zaXRpb24iOjQsIkRhdGVJc1Zpc2libGUiOnRydWUsIlRpdGxlUG9zaXRpb24iOjAsIkR1cmF0aW9uUG9zaXRpb24iOjIsIlBlcmNlbnRhZ2VDb21wbGV0ZWRQb3NpdGlvbiI6NiwiU3BhY2luZyI6MywiSXNCZWxvd1RpbWViYW5kIjpmYWxzZSwiUGVyY2VudGFnZUNvbXBsZXRlU2hhcGVPcGFjaXR5IjozNSwiU2hhcGVTdHlsZSI6eyIkaWQiOiI1NDUiLCJNYXJnaW4iOnsiJGlkIjoiNTQ2IiwiVG9wIjowLjAsIkxlZnQiOjQuMCwiUmlnaHQiOjQuMCwiQm90dG9tIjowLjB9LCJQYWRkaW5nIjp7IiRpZCI6IjU0NyIsIlRvcCI6MC4wLCJMZWZ0IjowLjAsIlJpZ2h0IjowLjAsIkJvdHRvbSI6MC4wfSwiQmFja2dyb3VuZCI6eyIkaWQiOiI1NDgiLCJDb2xvciI6eyIkaWQiOiI1NDkiLCJBIjoyNTUsIlIiOjY4LCJHIjo4NCwiQiI6MTA2fX0sIklzVmlzaWJsZSI6dHJ1ZSwiV2lkdGgiOjAuMCwiSGVpZ2h0IjoxNi4wLCJCb3JkZXJTdHlsZSI6eyIkaWQiOiI1NTAiLCJMaW5lQ29sb3IiOnsiJHJlZiI6IjQwOCJ9LCJMaW5lV2VpZ2h0IjowLjAsIkxpbmVUeXBlIjowLCJQYXJlbnRTdHlsZSI6bnVsbH0sIlBhcmVudFN0eWxlIjpudWxsfSwiVGl0bGVTdHlsZSI6eyIkaWQiOiI1NTEiLCJGb250U2V0dGluZ3MiOnsiJGlkIjoiNTUyIiwiRm9udFNpemUiOjExLCJGb250TmFtZSI6IkNhbGlicmkiLCJJc0JvbGQiOnRydWUsIklzSXRhbGljIjpmYWxzZSwiSXNVbmRlcmxpbmVkIjpmYWxzZSwiUGFyZW50U3R5bGUiOm51bGx9LCJBdXRvU2l6ZSI6MCwiRm9yZWdyb3VuZCI6eyIkaWQiOiI1NTMiLCJDb2xvciI6eyIkaWQiOiI1NTQ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U1IiwiVG9wIjowLjAsIkxlZnQiOjAuMCwiUmlnaHQiOjAuMCwiQm90dG9tIjowLjB9LCJQYWRkaW5nIjp7IiRpZCI6IjU1NiIsIlRvcCI6MC4wLCJMZWZ0IjowLjAsIlJpZ2h0IjowLjAsIkJvdHRvbSI6MC4wfSwiQmFja2dyb3VuZCI6eyIkaWQiOiI1NTciLCJDb2xvciI6eyIkaWQiOiI1NTgiLCJBIjowLCJSIjoyNTUsIkciOjI1NSwiQiI6MjU1fX0sIklzVmlzaWJsZSI6dHJ1ZSwiV2lkdGgiOjAuMCwiSGVpZ2h0IjowLjAsIkJvcmRlclN0eWxlIjp7IiRpZCI6IjU1OSIsIkxpbmVDb2xvciI6bnVsbCwiTGluZVdlaWdodCI6MC4wLCJMaW5lVHlwZSI6MCwiUGFyZW50U3R5bGUiOm51bGx9LCJQYXJlbnRTdHlsZSI6bnVsbH0sIkRhdGVTdHlsZSI6eyIkaWQiOiI1NjAiLCJGb250U2V0dGluZ3MiOnsiJGlkIjoiNTYxIiwiRm9udFNpemUiOjEwLCJGb250TmFtZSI6IkNhbGlicmkiLCJJc0JvbGQiOmZhbHNlLCJJc0l0YWxpYyI6ZmFsc2UsIklzVW5kZXJsaW5lZCI6ZmFsc2UsIlBhcmVudFN0eWxlIjpudWxsfSwiQXV0b1NpemUiOjAsIkZvcmVncm91bmQiOnsiJGlkIjoiNTYyIiwiQ29sb3IiOnsiJGlkIjoiNTY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NjQiLCJUb3AiOjAuMCwiTGVmdCI6MC4wLCJSaWdodCI6MC4wLCJCb3R0b20iOjAuMH0sIlBhZGRpbmciOnsiJGlkIjoiNTY1IiwiVG9wIjowLjAsIkxlZnQiOjAuMCwiUmlnaHQiOjAuMCwiQm90dG9tIjowLjB9LCJCYWNrZ3JvdW5kIjp7IiRpZCI6IjU2NiIsIkNvbG9yIjp7IiRpZCI6IjU2NyIsIkEiOjAsIlIiOjI1NSwiRyI6MjU1LCJCIjoyNTV9fSwiSXNWaXNpYmxlIjp0cnVlLCJXaWR0aCI6MC4wLCJIZWlnaHQiOjAuMCwiQm9yZGVyU3R5bGUiOnsiJGlkIjoiNTY4IiwiTGluZUNvbG9yIjpudWxsLCJMaW5lV2VpZ2h0IjowLjAsIkxpbmVUeXBlIjowLCJQYXJlbnRTdHlsZSI6bnVsbH0sIlBhcmVudFN0eWxlIjpudWxsfSwiRGF0ZUZvcm1hdCI6eyIkaWQiOiI1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wIiwiRm9ybWF0IjowLCJJc1Zpc2libGUiOmZhbHNlLCJMYXN0S25vd25WaXNpYmlsaXR5U3RhdGUiOmZhbHNlfSwiSXNWaXNpYmxlIjp0cnVlLCJQYXJlbnRTdHlsZSI6bnVsbH0sIkluZGV4Ijo0LCJTbWFydER1cmF0aW9uQWN0aXZhdGVkIjpmYWxzZSwiRGF0ZUZvcm1hdCI6eyIkcmVmIjoiNTY5In0sIldlZWtOdW1iZXJpbmciOnsiJGlkIjoiNTcxIiwiRm9ybWF0IjowLCJJc1Zpc2libGUiOmZhbHNlLCJMYXN0S25vd25WaXNpYmlsaXR5U3RhdGUiOmZhbHNlfSwiSWQiOiI0ODNiYmJmNS1jODNmLTQwZmQtYmEzYi0xZGRiOTk3ZTgwZWIiLCJJbXBvcnRJZCI6bnVsbCwiVGl0bGUiOiJQaGFzZSA3IEhlcmUgIiwiTm90ZSI6bnVsbCwiSHlwZXJsaW5rIjp7IiRpZCI6IjU3MiIsIkFkZHJlc3MiOm51bGwsIlN1YkFkZHJlc3MiOm51bGx9LCJJc0NoYW5nZWQiOmZhbHNlLCJJc05ldyI6dHJ1ZX0seyIkaWQiOiI1NzMiLCJHcm91cE5hbWUiOm51bGwsIlN0YXJ0RGF0ZSI6IjIwMjMtMDktMDFUMDA6MDA6MDBaIiwiRW5kRGF0ZSI6IjIwMjMtMTAtMTVUMjM6NTk6MDBaIiwiUGVyY2VudGFnZUNvbXBsZXRlIjpudWxsLCJTdHlsZSI6eyIkaWQiOiI1NzQiLCJTaGFwZSI6MCwiU2hhcGVUaGlja25lc3MiOjEsIkR1cmF0aW9uRm9ybWF0IjoxLCJJbmNsdWRlTm9uV29ya2luZ0RheXNJbkR1cmF0aW9uIjpmYWxzZSwiUGVyY2VudGFnZUNvbXBsZXRlU3R5bGUiOnsiJGlkIjoiNTc1IiwiRm9udFNldHRpbmdzIjp7IiRpZCI6IjU3NiIsIkZvbnRTaXplIjoxMCwiRm9udE5hbWUiOiJDYWxpYnJpIiwiSXNCb2xkIjpmYWxzZSwiSXNJdGFsaWMiOmZhbHNlLCJJc1VuZGVybGluZWQiOmZhbHNlLCJQYXJlbnRTdHlsZSI6bnVsbH0sIkF1dG9TaXplIjowLCJGb3JlZ3JvdW5kIjp7IiRpZCI6IjU3NyIsIkNvbG9yIjp7IiRpZCI6IjU3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c5IiwiVG9wIjowLjAsIkxlZnQiOjAuMCwiUmlnaHQiOjAuMCwiQm90dG9tIjowLjB9LCJQYWRkaW5nIjp7IiRpZCI6IjU4MCIsIlRvcCI6MC4wLCJMZWZ0IjowLjAsIlJpZ2h0IjowLjAsIkJvdHRvbSI6MC4wfSwiQmFja2dyb3VuZCI6eyIkaWQiOiI1ODEiLCJDb2xvciI6eyIkaWQiOiI1ODIiLCJBIjo4OSwiUiI6MCwiRyI6MCwiQiI6MH19LCJJc1Zpc2libGUiOnRydWUsIldpZHRoIjowLjAsIkhlaWdodCI6MC4wLCJCb3JkZXJTdHlsZSI6eyIkaWQiOiI1ODMiLCJMaW5lQ29sb3IiOm51bGwsIkxpbmVXZWlnaHQiOjAuMCwiTGluZVR5cGUiOjAsIlBhcmVudFN0eWxlIjpudWxsfSwiUGFyZW50U3R5bGUiOm51bGx9LCJEdXJhdGlvblN0eWxlIjp7IiRpZCI6IjU4NCIsIkZvbnRTZXR0aW5ncyI6eyIkaWQiOiI1ODUiLCJGb250U2l6ZSI6OCwiRm9udE5hbWUiOiJDYWxpYnJpIiwiSXNCb2xkIjpmYWxzZSwiSXNJdGFsaWMiOmZhbHNlLCJJc1VuZGVybGluZWQiOmZhbHNlLCJQYXJlbnRTdHlsZSI6bnVsbH0sIkF1dG9TaXplIjowLCJGb3JlZ3JvdW5kIjp7IiRpZCI6IjU4NiIsIkNvbG9yIjp7IiRpZCI6IjU4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1ODgiLCJUb3AiOjAuMCwiTGVmdCI6MC4wLCJSaWdodCI6MC4wLCJCb3R0b20iOjAuMH0sIlBhZGRpbmciOnsiJGlkIjoiNTg5IiwiVG9wIjowLjAsIkxlZnQiOjAuMCwiUmlnaHQiOjAuMCwiQm90dG9tIjowLjB9LCJCYWNrZ3JvdW5kIjp7IiRpZCI6IjU5MCIsIkNvbG9yIjp7IiRpZCI6IjU5MSIsIkEiOjAsIlIiOjI1NSwiRyI6MjU1LCJCIjoyNTV9fSwiSXNWaXNpYmxlIjp0cnVlLCJXaWR0aCI6MC4wLCJIZWlnaHQiOjAuMCwiQm9yZGVyU3R5bGUiOnsiJGlkIjoiNTkyIiwiTGluZUNvbG9yIjpudWxsLCJMaW5lV2VpZ2h0IjowLjAsIkxpbmVUeXBlIjowLCJQYXJlbnRTdHlsZSI6bnVsbH0sIlBhcmVudFN0eWxlIjpudWxsfSwiSG9yaXpvbnRhbENvbm5lY3RvclN0eWxlIjp7IiRpZCI6IjU5MyIsIkxpbmVDb2xvciI6eyIkaWQiOiI1OTQiLCIkdHlwZSI6Ik5MUkUuQ29tbW9uLkRvbS5Tb2xpZENvbG9yQnJ1c2gsIE5MUkUuQ29tbW9uIiwiQ29sb3IiOnsiJGlkIjoiNTk1IiwiQSI6MjU1LCJSIjoyMDQsIkciOjIwNCwiQiI6MjA0fX0sIkxpbmVXZWlnaHQiOjEuMCwiTGluZVR5cGUiOjAsIlBhcmVudFN0eWxlIjpudWxsfSwiVmVydGljYWxDb25uZWN0b3JTdHlsZSI6eyIkaWQiOiI1OTYiLCJMaW5lQ29sb3IiOnsiJGlkIjoiNTk3IiwiJHR5cGUiOiJOTFJFLkNvbW1vbi5Eb20uU29saWRDb2xvckJydXNoLCBOTFJFLkNvbW1vbiIsIkNvbG9yIjp7IiRpZCI6IjU5OCIsIkEiOjI1NSwiUiI6MjA0LCJHIjoyMDQsIkIiOjIwNH19LCJMaW5lV2VpZ2h0IjoxLjAsIkxpbmVUeXBlIjowLCJQYXJlbnRTdHlsZSI6bnVsbH0sIk1hcmdpbiI6bnVsbCwiU3RhcnREYXRlUG9zaXRpb24iOjMsIkVuZERhdGVQb3NpdGlvbiI6NCwiRGF0ZUlzVmlzaWJsZSI6dHJ1ZSwiVGl0bGVQb3NpdGlvbiI6MCwiRHVyYXRpb25Qb3NpdGlvbiI6MiwiUGVyY2VudGFnZUNvbXBsZXRlZFBvc2l0aW9uIjo2LCJTcGFjaW5nIjozLCJJc0JlbG93VGltZWJhbmQiOmZhbHNlLCJQZXJjZW50YWdlQ29tcGxldGVTaGFwZU9wYWNpdHkiOjM1LCJTaGFwZVN0eWxlIjp7IiRpZCI6IjU5OSIsIk1hcmdpbiI6eyIkaWQiOiI2MDAiLCJUb3AiOjAuMCwiTGVmdCI6NC4wLCJSaWdodCI6NC4wLCJCb3R0b20iOjAuMH0sIlBhZGRpbmciOnsiJGlkIjoiNjAxIiwiVG9wIjowLjAsIkxlZnQiOjAuMCwiUmlnaHQiOjAuMCwiQm90dG9tIjowLjB9LCJCYWNrZ3JvdW5kIjp7IiRpZCI6IjYwMiIsIkNvbG9yIjp7IiRpZCI6IjYwMyIsIkEiOjI1NSwiUiI6MTc4LCJHIjoxNCwiQiI6MTh9fSwiSXNWaXNpYmxlIjp0cnVlLCJXaWR0aCI6MC4wLCJIZWlnaHQiOjE2LjAsIkJvcmRlclN0eWxlIjp7IiRpZCI6IjYwNCIsIkxpbmVDb2xvciI6eyIkaWQiOiI2MDUiLCIkdHlwZSI6Ik5MUkUuQ29tbW9uLkRvbS5Tb2xpZENvbG9yQnJ1c2gsIE5MUkUuQ29tbW9uIiwiQ29sb3IiOnsiJGlkIjoiNjA2IiwiQSI6MjU1LCJSIjoyNTUsIkciOjAsIkIiOjB9fSwiTGluZVdlaWdodCI6MC4wLCJMaW5lVHlwZSI6MCwiUGFyZW50U3R5bGUiOm51bGx9LCJQYXJlbnRTdHlsZSI6bnVsbH0sIlRpdGxlU3R5bGUiOnsiJGlkIjoiNjA3IiwiRm9udFNldHRpbmdzIjp7IiRpZCI6IjYwOCIsIkZvbnRTaXplIjoxMSwiRm9udE5hbWUiOiJDYWxpYnJpIiwiSXNCb2xkIjp0cnVlLCJJc0l0YWxpYyI6ZmFsc2UsIklzVW5kZXJsaW5lZCI6ZmFsc2UsIlBhcmVudFN0eWxlIjpudWxsfSwiQXV0b1NpemUiOjAsIkZvcmVncm91bmQiOnsiJGlkIjoiNjA5IiwiQ29sb3IiOnsiJGlkIjoiNjEw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YxMSIsIlRvcCI6MC4wLCJMZWZ0IjowLjAsIlJpZ2h0IjowLjAsIkJvdHRvbSI6MC4wfSwiUGFkZGluZyI6eyIkaWQiOiI2MTIiLCJUb3AiOjAuMCwiTGVmdCI6MC4wLCJSaWdodCI6MC4wLCJCb3R0b20iOjAuMH0sIkJhY2tncm91bmQiOnsiJGlkIjoiNjEzIiwiQ29sb3IiOnsiJGlkIjoiNjE0IiwiQSI6MCwiUiI6MjU1LCJHIjoyNTUsIkIiOjI1NX19LCJJc1Zpc2libGUiOnRydWUsIldpZHRoIjowLjAsIkhlaWdodCI6MC4wLCJCb3JkZXJTdHlsZSI6eyIkaWQiOiI2MTUiLCJMaW5lQ29sb3IiOm51bGwsIkxpbmVXZWlnaHQiOjAuMCwiTGluZVR5cGUiOjAsIlBhcmVudFN0eWxlIjpudWxsfSwiUGFyZW50U3R5bGUiOm51bGx9LCJEYXRlU3R5bGUiOnsiJGlkIjoiNjE2IiwiRm9udFNldHRpbmdzIjp7IiRpZCI6IjYxNyIsIkZvbnRTaXplIjoxMCwiRm9udE5hbWUiOiJDYWxpYnJpIiwiSXNCb2xkIjpmYWxzZSwiSXNJdGFsaWMiOmZhbHNlLCJJc1VuZGVybGluZWQiOmZhbHNlLCJQYXJlbnRTdHlsZSI6bnVsbH0sIkF1dG9TaXplIjowLCJGb3JlZ3JvdW5kIjp7IiRpZCI6IjYxOCIsIkNvbG9yIjp7IiRpZCI6IjYx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aWQiOiI2MjIiLCJDb2xvciI6eyIkaWQiOiI2MjMiLCJBIjowLCJSIjoyNTUsIkciOjI1NSwiQiI6MjU1fX0sIklzVmlzaWJsZSI6dHJ1ZSwiV2lkdGgiOjAuMCwiSGVpZ2h0IjowLjAsIkJvcmRlclN0eWxlIjp7IiRpZCI6IjYyNCIsIkxpbmVDb2xvciI6bnVsbCwiTGluZVdlaWdodCI6MC4wLCJMaW5lVHlwZSI6MCwiUGFyZW50U3R5bGUiOm51bGx9LCJQYXJlbnRTdHlsZSI6bnVsbH0sIkRhdGVGb3JtYXQiOnsiJGlkIjoiNj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NiIsIkZvcm1hdCI6MCwiSXNWaXNpYmxlIjpmYWxzZSwiTGFzdEtub3duVmlzaWJpbGl0eVN0YXRlIjpmYWxzZX0sIklzVmlzaWJsZSI6dHJ1ZSwiUGFyZW50U3R5bGUiOm51bGx9LCJJbmRleCI6NiwiU21hcnREdXJhdGlvbkFjdGl2YXRlZCI6ZmFsc2UsIkRhdGVGb3JtYXQiOnsiJHJlZiI6IjYyNSJ9LCJXZWVrTnVtYmVyaW5nIjp7IiRpZCI6IjYyNyIsIkZvcm1hdCI6MCwiSXNWaXNpYmxlIjpmYWxzZSwiTGFzdEtub3duVmlzaWJpbGl0eVN0YXRlIjpmYWxzZX0sIklkIjoiZjZjZTkxMzktODE3Yi00MzQwLWIwZGMtMjY0MGUyYmVlZGUxIiwiSW1wb3J0SWQiOm51bGwsIlRpdGxlIjoiUGhhc2UgOSBIZXJlICIsIk5vdGUiOm51bGwsIkh5cGVybGluayI6eyIkaWQiOiI2MjgiLCJBZGRyZXNzIjpudWxsLCJTdWJBZGRyZXNzIjpudWxsfSwiSXNDaGFuZ2VkIjpmYWxzZSwiSXNOZXciOnRydWV9LHsiJGlkIjoiNjI5IiwiR3JvdXBOYW1lIjpudWxsLCJTdGFydERhdGUiOiIyMDIzLTA5LTMwVDAwOjAwOjAwWiIsIkVuZERhdGUiOiIyMDIzLTEyLTMxVDIzOjU5OjAwWiIsIlBlcmNlbnRhZ2VDb21wbGV0ZSI6bnVsbCwiU3R5bGUiOnsiJGlkIjoiNjMwIiwiU2hhcGUiOjAsIlNoYXBlVGhpY2tuZXNzIjoxLCJEdXJhdGlvbkZvcm1hdCI6MSwiSW5jbHVkZU5vbldvcmtpbmdEYXlzSW5EdXJhdGlvbiI6ZmFsc2UsIlBlcmNlbnRhZ2VDb21wbGV0ZVN0eWxlIjp7IiRpZCI6IjYzMSIsIkZvbnRTZXR0aW5ncyI6eyIkaWQiOiI2MzIiLCJGb250U2l6ZSI6MTAsIkZvbnROYW1lIjoiQ2FsaWJyaSIsIklzQm9sZCI6ZmFsc2UsIklzSXRhbGljIjpmYWxzZSwiSXNVbmRlcmxpbmVkIjpmYWxzZSwiUGFyZW50U3R5bGUiOm51bGx9LCJBdXRvU2l6ZSI6MCwiRm9yZWdyb3VuZCI6eyIkaWQiOiI2MzMiLCJDb2xvciI6eyIkaWQiOiI2Mz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zNSIsIlRvcCI6MC4wLCJMZWZ0IjowLjAsIlJpZ2h0IjowLjAsIkJvdHRvbSI6MC4wfSwiUGFkZGluZyI6eyIkaWQiOiI2MzYiLCJUb3AiOjAuMCwiTGVmdCI6MC4wLCJSaWdodCI6MC4wLCJCb3R0b20iOjAuMH0sIkJhY2tncm91bmQiOnsiJGlkIjoiNjM3IiwiQ29sb3IiOnsiJGlkIjoiNjM4IiwiQSI6ODksIlIiOjAsIkciOjAsIkIiOjB9fSwiSXNWaXNpYmxlIjp0cnVlLCJXaWR0aCI6MC4wLCJIZWlnaHQiOjAuMCwiQm9yZGVyU3R5bGUiOnsiJGlkIjoiNjM5IiwiTGluZUNvbG9yIjpudWxsLCJMaW5lV2VpZ2h0IjowLjAsIkxpbmVUeXBlIjowLCJQYXJlbnRTdHlsZSI6bnVsbH0sIlBhcmVudFN0eWxlIjpudWxsfSwiRHVyYXRpb25TdHlsZSI6eyIkaWQiOiI2NDAiLCJGb250U2V0dGluZ3MiOnsiJGlkIjoiNjQxIiwiRm9udFNpemUiOjgsIkZvbnROYW1lIjoiQ2FsaWJyaSIsIklzQm9sZCI6ZmFsc2UsIklzSXRhbGljIjpmYWxzZSwiSXNVbmRlcmxpbmVkIjpmYWxzZSwiUGFyZW50U3R5bGUiOm51bGx9LCJBdXRvU2l6ZSI6MCwiRm9yZWdyb3VuZCI6eyIkaWQiOiI2NDIiLCJDb2xvciI6eyIkaWQiOiI2NDM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jQ0IiwiVG9wIjowLjAsIkxlZnQiOjAuMCwiUmlnaHQiOjAuMCwiQm90dG9tIjowLjB9LCJQYWRkaW5nIjp7IiRpZCI6IjY0NSIsIlRvcCI6MC4wLCJMZWZ0IjowLjAsIlJpZ2h0IjowLjAsIkJvdHRvbSI6MC4wfSwiQmFja2dyb3VuZCI6eyIkaWQiOiI2NDYiLCJDb2xvciI6eyIkaWQiOiI2NDciLCJBIjowLCJSIjoyNTUsIkciOjI1NSwiQiI6MjU1fX0sIklzVmlzaWJsZSI6dHJ1ZSwiV2lkdGgiOjAuMCwiSGVpZ2h0IjowLjAsIkJvcmRlclN0eWxlIjp7IiRpZCI6IjY0OCIsIkxpbmVDb2xvciI6bnVsbCwiTGluZVdlaWdodCI6MC4wLCJMaW5lVHlwZSI6MCwiUGFyZW50U3R5bGUiOm51bGx9LCJQYXJlbnRTdHlsZSI6bnVsbH0sIkhvcml6b250YWxDb25uZWN0b3JTdHlsZSI6eyIkaWQiOiI2NDkiLCJMaW5lQ29sb3IiOnsiJGlkIjoiNjUwIiwiJHR5cGUiOiJOTFJFLkNvbW1vbi5Eb20uU29saWRDb2xvckJydXNoLCBOTFJFLkNvbW1vbiIsIkNvbG9yIjp7IiRpZCI6IjY1MSIsIkEiOjI1NSwiUiI6MjA0LCJHIjoyMDQsIkIiOjIwNH19LCJMaW5lV2VpZ2h0IjoxLjAsIkxpbmVUeXBlIjowLCJQYXJlbnRTdHlsZSI6bnVsbH0sIlZlcnRpY2FsQ29ubmVjdG9yU3R5bGUiOnsiJGlkIjoiNjUyIiwiTGluZUNvbG9yIjp7IiRpZCI6IjY1MyIsIiR0eXBlIjoiTkxSRS5Db21tb24uRG9tLlNvbGlkQ29sb3JCcnVzaCwgTkxSRS5Db21tb24iLCJDb2xvciI6eyIkaWQiOiI2NTQiLCJBIjoyNTUsIlIiOjIwNCwiRyI6MjA0LCJCIjoyMDR9fSwiTGluZVdlaWdodCI6MS4wLCJMaW5lVHlwZSI6MCwiUGFyZW50U3R5bGUiOm51bGx9LCJNYXJnaW4iOm51bGwsIlN0YXJ0RGF0ZVBvc2l0aW9uIjozLCJFbmREYXRlUG9zaXRpb24iOjQsIkRhdGVJc1Zpc2libGUiOnRydWUsIlRpdGxlUG9zaXRpb24iOjAsIkR1cmF0aW9uUG9zaXRpb24iOjIsIlBlcmNlbnRhZ2VDb21wbGV0ZWRQb3NpdGlvbiI6NiwiU3BhY2luZyI6MywiSXNCZWxvd1RpbWViYW5kIjpmYWxzZSwiUGVyY2VudGFnZUNvbXBsZXRlU2hhcGVPcGFjaXR5IjozNSwiU2hhcGVTdHlsZSI6eyIkaWQiOiI2NTUiLCJNYXJnaW4iOnsiJGlkIjoiNjU2IiwiVG9wIjowLjAsIkxlZnQiOjQuMCwiUmlnaHQiOjQuMCwiQm90dG9tIjowLjB9LCJQYWRkaW5nIjp7IiRpZCI6IjY1NyIsIlRvcCI6MC4wLCJMZWZ0IjowLjAsIlJpZ2h0IjowLjAsIkJvdHRvbSI6MC4wfSwiQmFja2dyb3VuZCI6eyIkaWQiOiI2NTgiLCJDb2xvciI6eyIkaWQiOiI2NTkiLCJBIjoyNTUsIlIiOjE3OCwiRyI6MTQsIkIiOjE4fX0sIklzVmlzaWJsZSI6dHJ1ZSwiV2lkdGgiOjAuMCwiSGVpZ2h0IjoxNi4wLCJCb3JkZXJTdHlsZSI6eyIkaWQiOiI2NjAiLCJMaW5lQ29sb3IiOnsiJGlkIjoiNjYxIiwiJHR5cGUiOiJOTFJFLkNvbW1vbi5Eb20uU29saWRDb2xvckJydXNoLCBOTFJFLkNvbW1vbiIsIkNvbG9yIjp7IiRpZCI6IjY2MiIsIkEiOjI1NSwiUiI6MjU1LCJHIjowLCJCIjowfX0sIkxpbmVXZWlnaHQiOjAuMCwiTGluZVR5cGUiOjAsIlBhcmVudFN0eWxlIjpudWxsfSwiUGFyZW50U3R5bGUiOm51bGx9LCJUaXRsZVN0eWxlIjp7IiRpZCI6IjY2MyIsIkZvbnRTZXR0aW5ncyI6eyIkaWQiOiI2NjQiLCJGb250U2l6ZSI6MTEsIkZvbnROYW1lIjoiQ2FsaWJyaSIsIklzQm9sZCI6dHJ1ZSwiSXNJdGFsaWMiOmZhbHNlLCJJc1VuZGVybGluZWQiOmZhbHNlLCJQYXJlbnRTdHlsZSI6bnVsbH0sIkF1dG9TaXplIjowLCJGb3JlZ3JvdW5kIjp7IiRpZCI6IjY2NSIsIkNvbG9yIjp7IiRpZCI6IjY2N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2NjciLCJUb3AiOjAuMCwiTGVmdCI6MC4wLCJSaWdodCI6MC4wLCJCb3R0b20iOjAuMH0sIlBhZGRpbmciOnsiJGlkIjoiNjY4IiwiVG9wIjowLjAsIkxlZnQiOjAuMCwiUmlnaHQiOjAuMCwiQm90dG9tIjowLjB9LCJCYWNrZ3JvdW5kIjp7IiRpZCI6IjY2OSIsIkNvbG9yIjp7IiRpZCI6IjY3MCIsIkEiOjAsIlIiOjI1NSwiRyI6MjU1LCJCIjoyNTV9fSwiSXNWaXNpYmxlIjp0cnVlLCJXaWR0aCI6MC4wLCJIZWlnaHQiOjAuMCwiQm9yZGVyU3R5bGUiOnsiJGlkIjoiNjcxIiwiTGluZUNvbG9yIjpudWxsLCJMaW5lV2VpZ2h0IjowLjAsIkxpbmVUeXBlIjowLCJQYXJlbnRTdHlsZSI6bnVsbH0sIlBhcmVudFN0eWxlIjpudWxsfSwiRGF0ZVN0eWxlIjp7IiRpZCI6IjY3MiIsIkZvbnRTZXR0aW5ncyI6eyIkaWQiOiI2NzMiLCJGb250U2l6ZSI6MTAsIkZvbnROYW1lIjoiQ2FsaWJyaSIsIklzQm9sZCI6ZmFsc2UsIklzSXRhbGljIjpmYWxzZSwiSXNVbmRlcmxpbmVkIjpmYWxzZSwiUGFyZW50U3R5bGUiOm51bGx9LCJBdXRvU2l6ZSI6MCwiRm9yZWdyb3VuZCI6eyIkaWQiOiI2NzQiLCJDb2xvciI6eyIkaWQiOiI2Nz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3NiIsIlRvcCI6MC4wLCJMZWZ0IjowLjAsIlJpZ2h0IjowLjAsIkJvdHRvbSI6MC4wfSwiUGFkZGluZyI6eyIkaWQiOiI2NzciLCJUb3AiOjAuMCwiTGVmdCI6MC4wLCJSaWdodCI6MC4wLCJCb3R0b20iOjAuMH0sIkJhY2tncm91bmQiOnsiJGlkIjoiNjc4IiwiQ29sb3IiOnsiJGlkIjoiNjc5IiwiQSI6MCwiUiI6MjU1LCJHIjoyNTUsIkIiOjI1NX19LCJJc1Zpc2libGUiOnRydWUsIldpZHRoIjowLjAsIkhlaWdodCI6MC4wLCJCb3JkZXJTdHlsZSI6eyIkaWQiOiI2ODAiLCJMaW5lQ29sb3IiOm51bGwsIkxpbmVXZWlnaHQiOjAuMCwiTGluZVR5cGUiOjAsIlBhcmVudFN0eWxlIjpudWxsfSwiUGFyZW50U3R5bGUiOm51bGx9LCJEYXRlRm9ybWF0Ijp7IiRpZCI6IjY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DIiLCJGb3JtYXQiOjAsIklzVmlzaWJsZSI6ZmFsc2UsIkxhc3RLbm93blZpc2liaWxpdHlTdGF0ZSI6ZmFsc2V9LCJJc1Zpc2libGUiOnRydWUsIlBhcmVudFN0eWxlIjpudWxsfSwiSW5kZXgiOjcsIlNtYXJ0RHVyYXRpb25BY3RpdmF0ZWQiOmZhbHNlLCJEYXRlRm9ybWF0Ijp7IiRyZWYiOiI2ODEifSwiV2Vla051bWJlcmluZyI6eyIkaWQiOiI2ODMiLCJGb3JtYXQiOjAsIklzVmlzaWJsZSI6ZmFsc2UsIkxhc3RLbm93blZpc2liaWxpdHlTdGF0ZSI6ZmFsc2V9LCJJZCI6ImYxZjAwOGY0LWY3YTctNGQ3Yy1iZGRkLWMzMmVmYmY4YjI3ZiIsIkltcG9ydElkIjpudWxsLCJUaXRsZSI6IlBoYXNlIDEwIEhlcmUgIiwiTm90ZSI6bnVsbCwiSHlwZXJsaW5rIjp7IiRpZCI6IjY4NCIsIkFkZHJlc3MiOm51bGwsIlN1YkFkZHJlc3MiOm51bGx9LCJJc0NoYW5nZWQiOmZhbHNlLCJJc05ldyI6dHJ1ZX0seyIkaWQiOiI2ODUiLCJHcm91cE5hbWUiOm51bGwsIlN0YXJ0RGF0ZSI6IjIwMjItMDUtMDFUMDA6MDA6MDBaIiwiRW5kRGF0ZSI6IjIwMjItMDYtMjJUMjM6NTk6MDBaIiwiUGVyY2VudGFnZUNvbXBsZXRlIjpudWxsLCJTdHlsZSI6eyIkaWQiOiI2ODYiLCJTaGFwZSI6MCwiU2hhcGVUaGlja25lc3MiOjEsIkR1cmF0aW9uRm9ybWF0IjoxLCJJbmNsdWRlTm9uV29ya2luZ0RheXNJbkR1cmF0aW9uIjpmYWxzZSwiUGVyY2VudGFnZUNvbXBsZXRlU3R5bGUiOnsiJGlkIjoiNjg3IiwiRm9udFNldHRpbmdzIjp7IiRpZCI6IjY4OCIsIkZvbnRTaXplIjoxMCwiRm9udE5hbWUiOiJDYWxpYnJpIiwiSXNCb2xkIjpmYWxzZSwiSXNJdGFsaWMiOmZhbHNlLCJJc1VuZGVybGluZWQiOmZhbHNlLCJQYXJlbnRTdHlsZSI6bnVsbH0sIkF1dG9TaXplIjowLCJGb3JlZ3JvdW5kIjp7IiRpZCI6IjY4OSIsIkNvbG9yIjp7IiRpZCI6IjY5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kxIiwiVG9wIjowLjAsIkxlZnQiOjAuMCwiUmlnaHQiOjAuMCwiQm90dG9tIjowLjB9LCJQYWRkaW5nIjp7IiRpZCI6IjY5MiIsIlRvcCI6MC4wLCJMZWZ0IjowLjAsIlJpZ2h0IjowLjAsIkJvdHRvbSI6MC4wfSwiQmFja2dyb3VuZCI6eyIkaWQiOiI2OTMiLCJDb2xvciI6eyIkaWQiOiI2OTQiLCJBIjo4OSwiUiI6MCwiRyI6MCwiQiI6MH19LCJJc1Zpc2libGUiOnRydWUsIldpZHRoIjowLjAsIkhlaWdodCI6MC4wLCJCb3JkZXJTdHlsZSI6eyIkaWQiOiI2OTUiLCJMaW5lQ29sb3IiOm51bGwsIkxpbmVXZWlnaHQiOjAuMCwiTGluZVR5cGUiOjAsIlBhcmVudFN0eWxlIjpudWxsfSwiUGFyZW50U3R5bGUiOm51bGx9LCJEdXJhdGlvblN0eWxlIjp7IiRpZCI6IjY5NiIsIkZvbnRTZXR0aW5ncyI6eyIkaWQiOiI2OTciLCJGb250U2l6ZSI6OCwiRm9udE5hbWUiOiJDYWxpYnJpIiwiSXNCb2xkIjpmYWxzZSwiSXNJdGFsaWMiOmZhbHNlLCJJc1VuZGVybGluZWQiOmZhbHNlLCJQYXJlbnRTdHlsZSI6bnVsbH0sIkF1dG9TaXplIjowLCJGb3JlZ3JvdW5kIjp7IiRpZCI6IjY5OCIsIkNvbG9yIjp7IiRpZCI6IjY5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3MDAiLCJUb3AiOjAuMCwiTGVmdCI6MC4wLCJSaWdodCI6MC4wLCJCb3R0b20iOjAuMH0sIlBhZGRpbmciOnsiJGlkIjoiNzAxIiwiVG9wIjowLjAsIkxlZnQiOjAuMCwiUmlnaHQiOjAuMCwiQm90dG9tIjowLjB9LCJCYWNrZ3JvdW5kIjp7IiRpZCI6IjcwMiIsIkNvbG9yIjp7IiRpZCI6IjcwMyIsIkEiOjAsIlIiOjI1NSwiRyI6MjU1LCJCIjoyNTV9fSwiSXNWaXNpYmxlIjp0cnVlLCJXaWR0aCI6MC4wLCJIZWlnaHQiOjAuMCwiQm9yZGVyU3R5bGUiOnsiJGlkIjoiNzA0IiwiTGluZUNvbG9yIjpudWxsLCJMaW5lV2VpZ2h0IjowLjAsIkxpbmVUeXBlIjowLCJQYXJlbnRTdHlsZSI6bnVsbH0sIlBhcmVudFN0eWxlIjpudWxsfSwiSG9yaXpvbnRhbENvbm5lY3RvclN0eWxlIjp7IiRpZCI6IjcwNSIsIkxpbmVDb2xvciI6eyIkaWQiOiI3MDYiLCIkdHlwZSI6Ik5MUkUuQ29tbW9uLkRvbS5Tb2xpZENvbG9yQnJ1c2gsIE5MUkUuQ29tbW9uIiwiQ29sb3IiOnsiJGlkIjoiNzA3IiwiQSI6MjU1LCJSIjoyMDQsIkciOjIwNCwiQiI6MjA0fX0sIkxpbmVXZWlnaHQiOjEuMCwiTGluZVR5cGUiOjAsIlBhcmVudFN0eWxlIjpudWxsfSwiVmVydGljYWxDb25uZWN0b3JTdHlsZSI6eyIkaWQiOiI3MDgiLCJMaW5lQ29sb3IiOnsiJGlkIjoiNzA5IiwiJHR5cGUiOiJOTFJFLkNvbW1vbi5Eb20uU29saWRDb2xvckJydXNoLCBOTFJFLkNvbW1vbiIsIkNvbG9yIjp7IiRpZCI6IjcxMCIsIkEiOjI1NSwiUiI6MjA0LCJHIjoyMDQsIkIiOjIwNH19LCJMaW5lV2VpZ2h0IjoxLjAsIkxpbmVUeXBlIjowLCJQYXJlbnRTdHlsZSI6bnVsbH0sIk1hcmdpbiI6bnVsbCwiU3RhcnREYXRlUG9zaXRpb24iOjMsIkVuZERhdGVQb3NpdGlvbiI6NCwiRGF0ZUlzVmlzaWJsZSI6dHJ1ZSwiVGl0bGVQb3NpdGlvbiI6MCwiRHVyYXRpb25Qb3NpdGlvbiI6MiwiUGVyY2VudGFnZUNvbXBsZXRlZFBvc2l0aW9uIjo2LCJTcGFjaW5nIjozLCJJc0JlbG93VGltZWJhbmQiOnRydWUsIlBlcmNlbnRhZ2VDb21wbGV0ZVNoYXBlT3BhY2l0eSI6MzUsIlNoYXBlU3R5bGUiOnsiJGlkIjoiNzExIiwiTWFyZ2luIjp7IiRpZCI6IjcxMiIsIlRvcCI6MC4wLCJMZWZ0Ijo0LjAsIlJpZ2h0Ijo0LjAsIkJvdHRvbSI6MC4wfSwiUGFkZGluZyI6eyIkaWQiOiI3MTMiLCJUb3AiOjAuMCwiTGVmdCI6MC4wLCJSaWdodCI6MC4wLCJCb3R0b20iOjAuMH0sIkJhY2tncm91bmQiOnsiJGlkIjoiNzE0IiwiQ29sb3IiOnsiJGlkIjoiNzE1IiwiQSI6MjU1LCJSIjoxMTIsIkciOjE3MywiQiI6NzF9fSwiSXNWaXNpYmxlIjp0cnVlLCJXaWR0aCI6MC4wLCJIZWlnaHQiOjE2LjAsIkJvcmRlclN0eWxlIjp7IiRpZCI6IjcxNiIsIkxpbmVDb2xvciI6eyIkaWQiOiI3MTciLCIkdHlwZSI6Ik5MUkUuQ29tbW9uLkRvbS5Tb2xpZENvbG9yQnJ1c2gsIE5MUkUuQ29tbW9uIiwiQ29sb3IiOnsiJGlkIjoiNzE4IiwiQSI6MjU1LCJSIjoyNTUsIkciOjAsIkIiOjB9fSwiTGluZVdlaWdodCI6MC4wLCJMaW5lVHlwZSI6MCwiUGFyZW50U3R5bGUiOm51bGx9LCJQYXJlbnRTdHlsZSI6bnVsbH0sIlRpdGxlU3R5bGUiOnsiJGlkIjoiNzE5IiwiRm9udFNldHRpbmdzIjp7IiRpZCI6IjcyMCIsIkZvbnRTaXplIjoxMSwiRm9udE5hbWUiOiJDYWxpYnJpIiwiSXNCb2xkIjp0cnVlLCJJc0l0YWxpYyI6ZmFsc2UsIklzVW5kZXJsaW5lZCI6ZmFsc2UsIlBhcmVudFN0eWxlIjpudWxsfSwiQXV0b1NpemUiOjAsIkZvcmVncm91bmQiOnsiJGlkIjoiNzIxIiwiQ29sb3IiOnsiJGlkIjoiNzI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yMyIsIlRvcCI6MC4wLCJMZWZ0IjowLjAsIlJpZ2h0IjowLjAsIkJvdHRvbSI6MC4wfSwiUGFkZGluZyI6eyIkaWQiOiI3MjQiLCJUb3AiOjAuMCwiTGVmdCI6MC4wLCJSaWdodCI6MC4wLCJCb3R0b20iOjAuMH0sIkJhY2tncm91bmQiOnsiJGlkIjoiNzI1IiwiQ29sb3IiOnsiJGlkIjoiNzI2IiwiQSI6MCwiUiI6MjU1LCJHIjoyNTUsIkIiOjI1NX19LCJJc1Zpc2libGUiOnRydWUsIldpZHRoIjowLjAsIkhlaWdodCI6MC4wLCJCb3JkZXJTdHlsZSI6eyIkaWQiOiI3MjciLCJMaW5lQ29sb3IiOm51bGwsIkxpbmVXZWlnaHQiOjAuMCwiTGluZVR5cGUiOjAsIlBhcmVudFN0eWxlIjpudWxsfSwiUGFyZW50U3R5bGUiOm51bGx9LCJEYXRlU3R5bGUiOnsiJGlkIjoiNzI4IiwiRm9udFNldHRpbmdzIjp7IiRpZCI6IjcyOSIsIkZvbnRTaXplIjoxMCwiRm9udE5hbWUiOiJDYWxpYnJpIiwiSXNCb2xkIjpmYWxzZSwiSXNJdGFsaWMiOmZhbHNlLCJJc1VuZGVybGluZWQiOmZhbHNlLCJQYXJlbnRTdHlsZSI6bnVsbH0sIkF1dG9TaXplIjowLCJGb3JlZ3JvdW5kIjp7IiRpZCI6IjczMCIsIkNvbG9yIjp7IiRpZCI6Ijcz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aWQiOiI3MzQiLCJDb2xvciI6eyIkaWQiOiI3MzUiLCJBIjowLCJSIjoyNTUsIkciOjI1NSwiQiI6MjU1fX0sIklzVmlzaWJsZSI6dHJ1ZSwiV2lkdGgiOjAuMCwiSGVpZ2h0IjowLjAsIkJvcmRlclN0eWxlIjp7IiRpZCI6IjczNiIsIkxpbmVDb2xvciI6bnVsbCwiTGluZVdlaWdodCI6MC4wLCJMaW5lVHlwZSI6MCwiUGFyZW50U3R5bGUiOm51bGx9LCJQYXJlbnRTdHlsZSI6bnVsbH0sIkRhdGVGb3JtYXQiOnsiJGlkIjoiNz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OCIsIkZvcm1hdCI6MCwiSXNWaXNpYmxlIjpmYWxzZSwiTGFzdEtub3duVmlzaWJpbGl0eVN0YXRlIjpmYWxzZX0sIklzVmlzaWJsZSI6dHJ1ZSwiUGFyZW50U3R5bGUiOm51bGx9LCJJbmRleCI6OSwiU21hcnREdXJhdGlvbkFjdGl2YXRlZCI6ZmFsc2UsIkRhdGVGb3JtYXQiOnsiJHJlZiI6IjczNyJ9LCJXZWVrTnVtYmVyaW5nIjp7IiRpZCI6IjczOSIsIkZvcm1hdCI6MCwiSXNWaXNpYmxlIjpmYWxzZSwiTGFzdEtub3duVmlzaWJpbGl0eVN0YXRlIjpmYWxzZX0sIklkIjoiNzc3MzE3NzAtMzZmYy00Y2Y1LTliZDAtZDU2NTJkZWYxNDQ1IiwiSW1wb3J0SWQiOm51bGwsIlRpdGxlIjoiUGhhc2UgMSBIZXJlICIsIk5vdGUiOm51bGwsIkh5cGVybGluayI6eyIkaWQiOiI3NDAiLCJBZGRyZXNzIjpudWxsLCJTdWJBZGRyZXNzIjpudWxsfSwiSXNDaGFuZ2VkIjpmYWxzZSwiSXNOZXciOnRydWV9LHsiJGlkIjoiNzQxIiwiR3JvdXBOYW1lIjpudWxsLCJTdGFydERhdGUiOiIyMDIyLTA4LTAxVDAwOjAwOjAwWiIsIkVuZERhdGUiOiIyMDIyLTEyLTI5VDIzOjU5OjAwWiIsIlBlcmNlbnRhZ2VDb21wbGV0ZSI6bnVsbCwiU3R5bGUiOnsiJGlkIjoiNzQyIiwiU2hhcGUiOjAsIlNoYXBlVGhpY2tuZXNzIjoxLCJEdXJhdGlvbkZvcm1hdCI6MSwiSW5jbHVkZU5vbldvcmtpbmdEYXlzSW5EdXJhdGlvbiI6ZmFsc2UsIlBlcmNlbnRhZ2VDb21wbGV0ZVN0eWxlIjp7IiRpZCI6Ijc0MyIsIkZvbnRTZXR0aW5ncyI6eyIkaWQiOiI3NDQiLCJGb250U2l6ZSI6MTAsIkZvbnROYW1lIjoiQ2FsaWJyaSIsIklzQm9sZCI6ZmFsc2UsIklzSXRhbGljIjpmYWxzZSwiSXNVbmRlcmxpbmVkIjpmYWxzZSwiUGFyZW50U3R5bGUiOm51bGx9LCJBdXRvU2l6ZSI6MCwiRm9yZWdyb3VuZCI6eyIkaWQiOiI3NDUiLCJDb2xvciI6eyIkaWQiOiI3N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0NyIsIlRvcCI6MC4wLCJMZWZ0IjowLjAsIlJpZ2h0IjowLjAsIkJvdHRvbSI6MC4wfSwiUGFkZGluZyI6eyIkaWQiOiI3NDgiLCJUb3AiOjAuMCwiTGVmdCI6MC4wLCJSaWdodCI6MC4wLCJCb3R0b20iOjAuMH0sIkJhY2tncm91bmQiOnsiJGlkIjoiNzQ5IiwiQ29sb3IiOnsiJGlkIjoiNzUwIiwiQSI6ODksIlIiOjAsIkciOjAsIkIiOjB9fSwiSXNWaXNpYmxlIjp0cnVlLCJXaWR0aCI6MC4wLCJIZWlnaHQiOjAuMCwiQm9yZGVyU3R5bGUiOnsiJGlkIjoiNzUxIiwiTGluZUNvbG9yIjpudWxsLCJMaW5lV2VpZ2h0IjowLjAsIkxpbmVUeXBlIjowLCJQYXJlbnRTdHlsZSI6bnVsbH0sIlBhcmVudFN0eWxlIjpudWxsfSwiRHVyYXRpb25TdHlsZSI6eyIkaWQiOiI3NTIiLCJGb250U2V0dGluZ3MiOnsiJGlkIjoiNzUzIiwiRm9udFNpemUiOjgsIkZvbnROYW1lIjoiQ2FsaWJyaSIsIklzQm9sZCI6ZmFsc2UsIklzSXRhbGljIjpmYWxzZSwiSXNVbmRlcmxpbmVkIjpmYWxzZSwiUGFyZW50U3R5bGUiOm51bGx9LCJBdXRvU2l6ZSI6MCwiRm9yZWdyb3VuZCI6eyIkaWQiOiI3NTQiLCJDb2xvciI6eyIkaWQiOiI3NT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zU2IiwiVG9wIjowLjAsIkxlZnQiOjAuMCwiUmlnaHQiOjAuMCwiQm90dG9tIjowLjB9LCJQYWRkaW5nIjp7IiRpZCI6Ijc1NyIsIlRvcCI6MC4wLCJMZWZ0IjowLjAsIlJpZ2h0IjowLjAsIkJvdHRvbSI6MC4wfSwiQmFja2dyb3VuZCI6eyIkaWQiOiI3NTgiLCJDb2xvciI6eyIkaWQiOiI3NTkiLCJBIjowLCJSIjoyNTUsIkciOjI1NSwiQiI6MjU1fX0sIklzVmlzaWJsZSI6dHJ1ZSwiV2lkdGgiOjAuMCwiSGVpZ2h0IjowLjAsIkJvcmRlclN0eWxlIjp7IiRpZCI6Ijc2MCIsIkxpbmVDb2xvciI6bnVsbCwiTGluZVdlaWdodCI6MC4wLCJMaW5lVHlwZSI6MCwiUGFyZW50U3R5bGUiOm51bGx9LCJQYXJlbnRTdHlsZSI6bnVsbH0sIkhvcml6b250YWxDb25uZWN0b3JTdHlsZSI6eyIkaWQiOiI3NjEiLCJMaW5lQ29sb3IiOnsiJGlkIjoiNzYyIiwiJHR5cGUiOiJOTFJFLkNvbW1vbi5Eb20uU29saWRDb2xvckJydXNoLCBOTFJFLkNvbW1vbiIsIkNvbG9yIjp7IiRpZCI6Ijc2MyIsIkEiOjI1NSwiUiI6MjA0LCJHIjoyMDQsIkIiOjIwNH19LCJMaW5lV2VpZ2h0IjoxLjAsIkxpbmVUeXBlIjowLCJQYXJlbnRTdHlsZSI6bnVsbH0sIlZlcnRpY2FsQ29ubmVjdG9yU3R5bGUiOnsiJGlkIjoiNzY0IiwiTGluZUNvbG9yIjp7IiRpZCI6Ijc2NSIsIiR0eXBlIjoiTkxSRS5Db21tb24uRG9tLlNvbGlkQ29sb3JCcnVzaCwgTkxSRS5Db21tb24iLCJDb2xvciI6eyIkaWQiOiI3NjYiLCJBIjoyNTUsIlIiOjIwNCwiRyI6MjA0LCJCIjoyMDR9fSwiTGluZVdlaWdodCI6MS4wLCJMaW5lVHlwZSI6MCwiUGFyZW50U3R5bGUiOm51bGx9LCJNYXJnaW4iOm51bGwsIlN0YXJ0RGF0ZVBvc2l0aW9uIjozLCJFbmREYXRlUG9zaXRpb24iOjQsIkRhdGVJc1Zpc2libGUiOnRydWUsIlRpdGxlUG9zaXRpb24iOjAsIkR1cmF0aW9uUG9zaXRpb24iOjIsIlBlcmNlbnRhZ2VDb21wbGV0ZWRQb3NpdGlvbiI6NiwiU3BhY2luZyI6MywiSXNCZWxvd1RpbWViYW5kIjp0cnVlLCJQZXJjZW50YWdlQ29tcGxldGVTaGFwZU9wYWNpdHkiOjM1LCJTaGFwZVN0eWxlIjp7IiRpZCI6Ijc2NyIsIk1hcmdpbiI6eyIkaWQiOiI3NjgiLCJUb3AiOjAuMCwiTGVmdCI6NC4wLCJSaWdodCI6NC4wLCJCb3R0b20iOjAuMH0sIlBhZGRpbmciOnsiJGlkIjoiNzY5IiwiVG9wIjowLjAsIkxlZnQiOjAuMCwiUmlnaHQiOjAuMCwiQm90dG9tIjowLjB9LCJCYWNrZ3JvdW5kIjp7IiRpZCI6Ijc3MCIsIkNvbG9yIjp7IiRpZCI6Ijc3MSIsIkEiOjI1NSwiUiI6MjM3LCJHIjoxMjUsIkIiOjQ5fX0sIklzVmlzaWJsZSI6dHJ1ZSwiV2lkdGgiOjAuMCwiSGVpZ2h0IjoxNi4wLCJCb3JkZXJTdHlsZSI6eyIkaWQiOiI3NzIiLCJMaW5lQ29sb3IiOnsiJGlkIjoiNzczIiwiJHR5cGUiOiJOTFJFLkNvbW1vbi5Eb20uU29saWRDb2xvckJydXNoLCBOTFJFLkNvbW1vbiIsIkNvbG9yIjp7IiRpZCI6Ijc3NCIsIkEiOjI1NSwiUiI6MjU1LCJHIjowLCJCIjowfX0sIkxpbmVXZWlnaHQiOjAuMCwiTGluZVR5cGUiOjAsIlBhcmVudFN0eWxlIjpudWxsfSwiUGFyZW50U3R5bGUiOm51bGx9LCJUaXRsZVN0eWxlIjp7IiRpZCI6Ijc3NSIsIkZvbnRTZXR0aW5ncyI6eyIkaWQiOiI3NzYiLCJGb250U2l6ZSI6MTEsIkZvbnROYW1lIjoiQ2FsaWJyaSIsIklzQm9sZCI6dHJ1ZSwiSXNJdGFsaWMiOmZhbHNlLCJJc1VuZGVybGluZWQiOmZhbHNlLCJQYXJlbnRTdHlsZSI6bnVsbH0sIkF1dG9TaXplIjowLCJGb3JlZ3JvdW5kIjp7IiRpZCI6Ijc3NyIsIkNvbG9yIjp7IiRpZCI6Ijc3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3NzkiLCJUb3AiOjAuMCwiTGVmdCI6MC4wLCJSaWdodCI6MC4wLCJCb3R0b20iOjAuMH0sIlBhZGRpbmciOnsiJGlkIjoiNzgwIiwiVG9wIjowLjAsIkxlZnQiOjAuMCwiUmlnaHQiOjAuMCwiQm90dG9tIjowLjB9LCJCYWNrZ3JvdW5kIjp7IiRpZCI6Ijc4MSIsIkNvbG9yIjp7IiRpZCI6Ijc4MiIsIkEiOjAsIlIiOjI1NSwiRyI6MjU1LCJCIjoyNTV9fSwiSXNWaXNpYmxlIjp0cnVlLCJXaWR0aCI6MC4wLCJIZWlnaHQiOjAuMCwiQm9yZGVyU3R5bGUiOnsiJGlkIjoiNzgzIiwiTGluZUNvbG9yIjpudWxsLCJMaW5lV2VpZ2h0IjowLjAsIkxpbmVUeXBlIjowLCJQYXJlbnRTdHlsZSI6bnVsbH0sIlBhcmVudFN0eWxlIjpudWxsfSwiRGF0ZVN0eWxlIjp7IiRpZCI6Ijc4NCIsIkZvbnRTZXR0aW5ncyI6eyIkaWQiOiI3ODUiLCJGb250U2l6ZSI6MTAsIkZvbnROYW1lIjoiQ2FsaWJyaSIsIklzQm9sZCI6ZmFsc2UsIklzSXRhbGljIjpmYWxzZSwiSXNVbmRlcmxpbmVkIjpmYWxzZSwiUGFyZW50U3R5bGUiOm51bGx9LCJBdXRvU2l6ZSI6MCwiRm9yZWdyb3VuZCI6eyIkaWQiOiI3ODYiLCJDb2xvciI6eyIkaWQiOiI3OD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4OCIsIlRvcCI6MC4wLCJMZWZ0IjowLjAsIlJpZ2h0IjowLjAsIkJvdHRvbSI6MC4wfSwiUGFkZGluZyI6eyIkaWQiOiI3ODkiLCJUb3AiOjAuMCwiTGVmdCI6MC4wLCJSaWdodCI6MC4wLCJCb3R0b20iOjAuMH0sIkJhY2tncm91bmQiOnsiJGlkIjoiNzkwIiwiQ29sb3IiOnsiJGlkIjoiNzkxIiwiQSI6MCwiUiI6MjU1LCJHIjoyNTUsIkIiOjI1NX19LCJJc1Zpc2libGUiOnRydWUsIldpZHRoIjowLjAsIkhlaWdodCI6MC4wLCJCb3JkZXJTdHlsZSI6eyIkaWQiOiI3OTIiLCJMaW5lQ29sb3IiOm51bGwsIkxpbmVXZWlnaHQiOjAuMCwiTGluZVR5cGUiOjAsIlBhcmVudFN0eWxlIjpudWxsfSwiUGFyZW50U3R5bGUiOm51bGx9LCJEYXRlRm9ybWF0Ijp7IiRpZCI6Ijc5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TQiLCJGb3JtYXQiOjAsIklzVmlzaWJsZSI6ZmFsc2UsIkxhc3RLbm93blZpc2liaWxpdHlTdGF0ZSI6ZmFsc2V9LCJJc1Zpc2libGUiOnRydWUsIlBhcmVudFN0eWxlIjpudWxsfSwiSW5kZXgiOjEwLCJTbWFydER1cmF0aW9uQWN0aXZhdGVkIjpmYWxzZSwiRGF0ZUZvcm1hdCI6eyIkcmVmIjoiNzkzIn0sIldlZWtOdW1iZXJpbmciOnsiJGlkIjoiNzk1IiwiRm9ybWF0IjowLCJJc1Zpc2libGUiOmZhbHNlLCJMYXN0S25vd25WaXNpYmlsaXR5U3RhdGUiOmZhbHNlfSwiSWQiOiJhZWUzY2QyMy03ZTA5LTRkMDgtOTk2ZC0xOTU2MzJhNDdlZDYiLCJJbXBvcnRJZCI6bnVsbCwiVGl0bGUiOiJQaGFzZSA0IEhlcmUgIiwiTm90ZSI6bnVsbCwiSHlwZXJsaW5rIjp7IiRpZCI6Ijc5NiIsIkFkZHJlc3MiOm51bGwsIlN1YkFkZHJlc3MiOm51bGx9LCJJc0NoYW5nZWQiOmZhbHNlLCJJc05ldyI6dHJ1ZX0seyIkaWQiOiI3OTciLCJHcm91cE5hbWUiOm51bGwsIlN0YXJ0RGF0ZSI6IjIwMjItMTAtMDFUMDA6MDA6MDBaIiwiRW5kRGF0ZSI6IjIwMjMtMDUtMzBUMjM6NTk6MDBaIiwiUGVyY2VudGFnZUNvbXBsZXRlIjpudWxsLCJTdHlsZSI6eyIkaWQiOiI3OTgiLCJTaGFwZSI6MCwiU2hhcGVUaGlja25lc3MiOjEsIkR1cmF0aW9uRm9ybWF0IjoxLCJJbmNsdWRlTm9uV29ya2luZ0RheXNJbkR1cmF0aW9uIjpmYWxzZSwiUGVyY2VudGFnZUNvbXBsZXRlU3R5bGUiOnsiJGlkIjoiNzk5IiwiRm9udFNldHRpbmdzIjp7IiRpZCI6IjgwMCIsIkZvbnRTaXplIjoxMCwiRm9udE5hbWUiOiJDYWxpYnJpIiwiSXNCb2xkIjpmYWxzZSwiSXNJdGFsaWMiOmZhbHNlLCJJc1VuZGVybGluZWQiOmZhbHNlLCJQYXJlbnRTdHlsZSI6bnVsbH0sIkF1dG9TaXplIjowLCJGb3JlZ3JvdW5kIjp7IiRpZCI6IjgwMSIsIkNvbG9yIjp7IiRpZCI6Ijgw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AzIiwiVG9wIjowLjAsIkxlZnQiOjAuMCwiUmlnaHQiOjAuMCwiQm90dG9tIjowLjB9LCJQYWRkaW5nIjp7IiRpZCI6IjgwNCIsIlRvcCI6MC4wLCJMZWZ0IjowLjAsIlJpZ2h0IjowLjAsIkJvdHRvbSI6MC4wfSwiQmFja2dyb3VuZCI6eyIkaWQiOiI4MDUiLCJDb2xvciI6eyIkaWQiOiI4MDYiLCJBIjo4OSwiUiI6MCwiRyI6MCwiQiI6MH19LCJJc1Zpc2libGUiOnRydWUsIldpZHRoIjowLjAsIkhlaWdodCI6MC4wLCJCb3JkZXJTdHlsZSI6eyIkaWQiOiI4MDciLCJMaW5lQ29sb3IiOm51bGwsIkxpbmVXZWlnaHQiOjAuMCwiTGluZVR5cGUiOjAsIlBhcmVudFN0eWxlIjpudWxsfSwiUGFyZW50U3R5bGUiOm51bGx9LCJEdXJhdGlvblN0eWxlIjp7IiRpZCI6IjgwOCIsIkZvbnRTZXR0aW5ncyI6eyIkaWQiOiI4MDkiLCJGb250U2l6ZSI6OCwiRm9udE5hbWUiOiJDYWxpYnJpIiwiSXNCb2xkIjpmYWxzZSwiSXNJdGFsaWMiOmZhbHNlLCJJc1VuZGVybGluZWQiOmZhbHNlLCJQYXJlbnRTdHlsZSI6bnVsbH0sIkF1dG9TaXplIjowLCJGb3JlZ3JvdW5kIjp7IiRpZCI6IjgxMCIsIkNvbG9yIjp7IiRpZCI6IjgxM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4MTIiLCJUb3AiOjAuMCwiTGVmdCI6MC4wLCJSaWdodCI6MC4wLCJCb3R0b20iOjAuMH0sIlBhZGRpbmciOnsiJGlkIjoiODEzIiwiVG9wIjowLjAsIkxlZnQiOjAuMCwiUmlnaHQiOjAuMCwiQm90dG9tIjowLjB9LCJCYWNrZ3JvdW5kIjp7IiRpZCI6IjgxNCIsIkNvbG9yIjp7IiRpZCI6IjgxNSIsIkEiOjAsIlIiOjI1NSwiRyI6MjU1LCJCIjoyNTV9fSwiSXNWaXNpYmxlIjp0cnVlLCJXaWR0aCI6MC4wLCJIZWlnaHQiOjAuMCwiQm9yZGVyU3R5bGUiOnsiJGlkIjoiODE2IiwiTGluZUNvbG9yIjpudWxsLCJMaW5lV2VpZ2h0IjowLjAsIkxpbmVUeXBlIjowLCJQYXJlbnRTdHlsZSI6bnVsbH0sIlBhcmVudFN0eWxlIjpudWxsfSwiSG9yaXpvbnRhbENvbm5lY3RvclN0eWxlIjp7IiRpZCI6IjgxNyIsIkxpbmVDb2xvciI6eyIkaWQiOiI4MTgiLCIkdHlwZSI6Ik5MUkUuQ29tbW9uLkRvbS5Tb2xpZENvbG9yQnJ1c2gsIE5MUkUuQ29tbW9uIiwiQ29sb3IiOnsiJGlkIjoiODE5IiwiQSI6MjU1LCJSIjoyMDQsIkciOjIwNCwiQiI6MjA0fX0sIkxpbmVXZWlnaHQiOjEuMCwiTGluZVR5cGUiOjAsIlBhcmVudFN0eWxlIjpudWxsfSwiVmVydGljYWxDb25uZWN0b3JTdHlsZSI6eyIkaWQiOiI4MjAiLCJMaW5lQ29sb3IiOnsiJGlkIjoiODIxIiwiJHR5cGUiOiJOTFJFLkNvbW1vbi5Eb20uU29saWRDb2xvckJydXNoLCBOTFJFLkNvbW1vbiIsIkNvbG9yIjp7IiRpZCI6IjgyMiIsIkEiOjI1NSwiUiI6MjA0LCJHIjoyMDQsIkIiOjIwNH19LCJMaW5lV2VpZ2h0IjoxLjAsIkxpbmVUeXBlIjowLCJQYXJlbnRTdHlsZSI6bnVsbH0sIk1hcmdpbiI6bnVsbCwiU3RhcnREYXRlUG9zaXRpb24iOjMsIkVuZERhdGVQb3NpdGlvbiI6NCwiRGF0ZUlzVmlzaWJsZSI6dHJ1ZSwiVGl0bGVQb3NpdGlvbiI6MCwiRHVyYXRpb25Qb3NpdGlvbiI6MiwiUGVyY2VudGFnZUNvbXBsZXRlZFBvc2l0aW9uIjo2LCJTcGFjaW5nIjozLCJJc0JlbG93VGltZWJhbmQiOnRydWUsIlBlcmNlbnRhZ2VDb21wbGV0ZVNoYXBlT3BhY2l0eSI6MzUsIlNoYXBlU3R5bGUiOnsiJGlkIjoiODIzIiwiTWFyZ2luIjp7IiRpZCI6IjgyNCIsIlRvcCI6MC4wLCJMZWZ0Ijo0LjAsIlJpZ2h0Ijo0LjAsIkJvdHRvbSI6MC4wfSwiUGFkZGluZyI6eyIkaWQiOiI4MjUiLCJUb3AiOjAuMCwiTGVmdCI6MC4wLCJSaWdodCI6MC4wLCJCb3R0b20iOjAuMH0sIkJhY2tncm91bmQiOnsiJGlkIjoiODI2IiwiQ29sb3IiOnsiJGlkIjoiODI3IiwiQSI6MjU1LCJSIjo2OCwiRyI6ODQsIkIiOjEwNn19LCJJc1Zpc2libGUiOnRydWUsIldpZHRoIjowLjAsIkhlaWdodCI6MTYuMCwiQm9yZGVyU3R5bGUiOnsiJGlkIjoiODI4IiwiTGluZUNvbG9yIjp7IiRpZCI6IjgyOSIsIiR0eXBlIjoiTkxSRS5Db21tb24uRG9tLlNvbGlkQ29sb3JCcnVzaCwgTkxSRS5Db21tb24iLCJDb2xvciI6eyIkaWQiOiI4MzAiLCJBIjoyNTUsIlIiOjI1NSwiRyI6MCwiQiI6MH19LCJMaW5lV2VpZ2h0IjowLjAsIkxpbmVUeXBlIjowLCJQYXJlbnRTdHlsZSI6bnVsbH0sIlBhcmVudFN0eWxlIjpudWxsfSwiVGl0bGVTdHlsZSI6eyIkaWQiOiI4MzEiLCJGb250U2V0dGluZ3MiOnsiJGlkIjoiODMyIiwiRm9udFNpemUiOjExLCJGb250TmFtZSI6IkNhbGlicmkiLCJJc0JvbGQiOnRydWUsIklzSXRhbGljIjpmYWxzZSwiSXNVbmRlcmxpbmVkIjpmYWxzZSwiUGFyZW50U3R5bGUiOm51bGx9LCJBdXRvU2l6ZSI6MCwiRm9yZWdyb3VuZCI6eyIkaWQiOiI4MzMiLCJDb2xvciI6eyIkaWQiOiI4MzQ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M1IiwiVG9wIjowLjAsIkxlZnQiOjAuMCwiUmlnaHQiOjAuMCwiQm90dG9tIjowLjB9LCJQYWRkaW5nIjp7IiRpZCI6IjgzNiIsIlRvcCI6MC4wLCJMZWZ0IjowLjAsIlJpZ2h0IjowLjAsIkJvdHRvbSI6MC4wfSwiQmFja2dyb3VuZCI6eyIkaWQiOiI4MzciLCJDb2xvciI6eyIkaWQiOiI4MzgiLCJBIjowLCJSIjoyNTUsIkciOjI1NSwiQiI6MjU1fX0sIklzVmlzaWJsZSI6dHJ1ZSwiV2lkdGgiOjAuMCwiSGVpZ2h0IjowLjAsIkJvcmRlclN0eWxlIjp7IiRpZCI6IjgzOSIsIkxpbmVDb2xvciI6bnVsbCwiTGluZVdlaWdodCI6MC4wLCJMaW5lVHlwZSI6MCwiUGFyZW50U3R5bGUiOm51bGx9LCJQYXJlbnRTdHlsZSI6bnVsbH0sIkRhdGVTdHlsZSI6eyIkaWQiOiI4NDAiLCJGb250U2V0dGluZ3MiOnsiJGlkIjoiODQxIiwiRm9udFNpemUiOjEwLCJGb250TmFtZSI6IkNhbGlicmkiLCJJc0JvbGQiOmZhbHNlLCJJc0l0YWxpYyI6ZmFsc2UsIklzVW5kZXJsaW5lZCI6ZmFsc2UsIlBhcmVudFN0eWxlIjpudWxsfSwiQXV0b1NpemUiOjAsIkZvcmVncm91bmQiOnsiJGlkIjoiODQyIiwiQ29sb3IiOnsiJGlkIjoiODQ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4NDQiLCJUb3AiOjAuMCwiTGVmdCI6MC4wLCJSaWdodCI6MC4wLCJCb3R0b20iOjAuMH0sIlBhZGRpbmciOnsiJGlkIjoiODQ1IiwiVG9wIjowLjAsIkxlZnQiOjAuMCwiUmlnaHQiOjAuMCwiQm90dG9tIjowLjB9LCJCYWNrZ3JvdW5kIjp7IiRpZCI6Ijg0NiIsIkNvbG9yIjp7IiRpZCI6Ijg0NyIsIkEiOjAsIlIiOjI1NSwiRyI6MjU1LCJCIjoyNTV9fSwiSXNWaXNpYmxlIjp0cnVlLCJXaWR0aCI6MC4wLCJIZWlnaHQiOjAuMCwiQm9yZGVyU3R5bGUiOnsiJGlkIjoiODQ4IiwiTGluZUNvbG9yIjpudWxsLCJMaW5lV2VpZ2h0IjowLjAsIkxpbmVUeXBlIjowLCJQYXJlbnRTdHlsZSI6bnVsbH0sIlBhcmVudFN0eWxlIjpudWxsfSwiRGF0ZUZvcm1hdCI6eyIkaWQiOiI4N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wIiwiRm9ybWF0IjowLCJJc1Zpc2libGUiOmZhbHNlLCJMYXN0S25vd25WaXNpYmlsaXR5U3RhdGUiOmZhbHNlfSwiSXNWaXNpYmxlIjp0cnVlLCJQYXJlbnRTdHlsZSI6bnVsbH0sIkluZGV4IjoxMiwiU21hcnREdXJhdGlvbkFjdGl2YXRlZCI6ZmFsc2UsIkRhdGVGb3JtYXQiOnsiJHJlZiI6Ijg0OSJ9LCJXZWVrTnVtYmVyaW5nIjp7IiRpZCI6Ijg1MSIsIkZvcm1hdCI6MCwiSXNWaXNpYmxlIjpmYWxzZSwiTGFzdEtub3duVmlzaWJpbGl0eVN0YXRlIjpmYWxzZX0sIklkIjoiODFlNWYyNmQtODcxZi00YWU1LWFlMzQtMDlhYjdlMTllNjk5IiwiSW1wb3J0SWQiOm51bGwsIlRpdGxlIjoiUGhhc2UgNiBIZXJlIiwiTm90ZSI6bnVsbCwiSHlwZXJsaW5rIjp7IiRpZCI6Ijg1MiIsIkFkZHJlc3MiOm51bGwsIlN1YkFkZHJlc3MiOm51bGx9LCJJc0NoYW5nZWQiOmZhbHNlLCJJc05ldyI6dHJ1ZX0seyIkaWQiOiI4NTMiLCJHcm91cE5hbWUiOm51bGwsIlN0YXJ0RGF0ZSI6IjIwMjMtMDUtMzBUMDA6MDA6MDBaIiwiRW5kRGF0ZSI6IjIwMjMtMDktMzBUMjM6NTk6MDBaIiwiUGVyY2VudGFnZUNvbXBsZXRlIjpudWxsLCJTdHlsZSI6eyIkaWQiOiI4NTQiLCJTaGFwZSI6MCwiU2hhcGVUaGlja25lc3MiOjEsIkR1cmF0aW9uRm9ybWF0IjoxLCJJbmNsdWRlTm9uV29ya2luZ0RheXNJbkR1cmF0aW9uIjpmYWxzZSwiUGVyY2VudGFnZUNvbXBsZXRlU3R5bGUiOnsiJGlkIjoiODU1IiwiRm9udFNldHRpbmdzIjp7IiRpZCI6Ijg1NiIsIkZvbnRTaXplIjoxMCwiRm9udE5hbWUiOiJDYWxpYnJpIiwiSXNCb2xkIjpmYWxzZSwiSXNJdGFsaWMiOmZhbHNlLCJJc1VuZGVybGluZWQiOmZhbHNlLCJQYXJlbnRTdHlsZSI6bnVsbH0sIkF1dG9TaXplIjowLCJGb3JlZ3JvdW5kIjp7IiRpZCI6Ijg1NyIsIkNvbG9yIjp7IiRpZCI6Ijg1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U5IiwiVG9wIjowLjAsIkxlZnQiOjAuMCwiUmlnaHQiOjAuMCwiQm90dG9tIjowLjB9LCJQYWRkaW5nIjp7IiRpZCI6Ijg2MCIsIlRvcCI6MC4wLCJMZWZ0IjowLjAsIlJpZ2h0IjowLjAsIkJvdHRvbSI6MC4wfSwiQmFja2dyb3VuZCI6eyIkaWQiOiI4NjEiLCJDb2xvciI6eyIkaWQiOiI4NjIiLCJBIjo4OSwiUiI6MCwiRyI6MCwiQiI6MH19LCJJc1Zpc2libGUiOnRydWUsIldpZHRoIjowLjAsIkhlaWdodCI6MC4wLCJCb3JkZXJTdHlsZSI6eyIkaWQiOiI4NjMiLCJMaW5lQ29sb3IiOm51bGwsIkxpbmVXZWlnaHQiOjAuMCwiTGluZVR5cGUiOjAsIlBhcmVudFN0eWxlIjpudWxsfSwiUGFyZW50U3R5bGUiOm51bGx9LCJEdXJhdGlvblN0eWxlIjp7IiRpZCI6Ijg2NCIsIkZvbnRTZXR0aW5ncyI6eyIkaWQiOiI4NjUiLCJGb250U2l6ZSI6OCwiRm9udE5hbWUiOiJDYWxpYnJpIiwiSXNCb2xkIjpmYWxzZSwiSXNJdGFsaWMiOmZhbHNlLCJJc1VuZGVybGluZWQiOmZhbHNlLCJQYXJlbnRTdHlsZSI6bnVsbH0sIkF1dG9TaXplIjowLCJGb3JlZ3JvdW5kIjp7IiRpZCI6Ijg2NiIsIkNvbG9yIjp7IiRpZCI6Ijg2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4NjgiLCJUb3AiOjAuMCwiTGVmdCI6MC4wLCJSaWdodCI6MC4wLCJCb3R0b20iOjAuMH0sIlBhZGRpbmciOnsiJGlkIjoiODY5IiwiVG9wIjowLjAsIkxlZnQiOjAuMCwiUmlnaHQiOjAuMCwiQm90dG9tIjowLjB9LCJCYWNrZ3JvdW5kIjp7IiRpZCI6Ijg3MCIsIkNvbG9yIjp7IiRpZCI6Ijg3MSIsIkEiOjAsIlIiOjI1NSwiRyI6MjU1LCJCIjoyNTV9fSwiSXNWaXNpYmxlIjp0cnVlLCJXaWR0aCI6MC4wLCJIZWlnaHQiOjAuMCwiQm9yZGVyU3R5bGUiOnsiJGlkIjoiODcyIiwiTGluZUNvbG9yIjpudWxsLCJMaW5lV2VpZ2h0IjowLjAsIkxpbmVUeXBlIjowLCJQYXJlbnRTdHlsZSI6bnVsbH0sIlBhcmVudFN0eWxlIjpudWxsfSwiSG9yaXpvbnRhbENvbm5lY3RvclN0eWxlIjp7IiRpZCI6Ijg3MyIsIkxpbmVDb2xvciI6eyIkaWQiOiI4NzQiLCIkdHlwZSI6Ik5MUkUuQ29tbW9uLkRvbS5Tb2xpZENvbG9yQnJ1c2gsIE5MUkUuQ29tbW9uIiwiQ29sb3IiOnsiJGlkIjoiODc1IiwiQSI6MjU1LCJSIjoyMDQsIkciOjIwNCwiQiI6MjA0fX0sIkxpbmVXZWlnaHQiOjEuMCwiTGluZVR5cGUiOjAsIlBhcmVudFN0eWxlIjpudWxsfSwiVmVydGljYWxDb25uZWN0b3JTdHlsZSI6eyIkaWQiOiI4NzYiLCJMaW5lQ29sb3IiOnsiJGlkIjoiODc3IiwiJHR5cGUiOiJOTFJFLkNvbW1vbi5Eb20uU29saWRDb2xvckJydXNoLCBOTFJFLkNvbW1vbiIsIkNvbG9yIjp7IiRpZCI6Ijg3OCIsIkEiOjI1NSwiUiI6MjA0LCJHIjoyMDQsIkIiOjIwNH19LCJMaW5lV2VpZ2h0IjoxLjAsIkxpbmVUeXBlIjowLCJQYXJlbnRTdHlsZSI6bnVsbH0sIk1hcmdpbiI6bnVsbCwiU3RhcnREYXRlUG9zaXRpb24iOjMsIkVuZERhdGVQb3NpdGlvbiI6NCwiRGF0ZUlzVmlzaWJsZSI6dHJ1ZSwiVGl0bGVQb3NpdGlvbiI6MCwiRHVyYXRpb25Qb3NpdGlvbiI6MiwiUGVyY2VudGFnZUNvbXBsZXRlZFBvc2l0aW9uIjo2LCJTcGFjaW5nIjozLCJJc0JlbG93VGltZWJhbmQiOnRydWUsIlBlcmNlbnRhZ2VDb21wbGV0ZVNoYXBlT3BhY2l0eSI6MzUsIlNoYXBlU3R5bGUiOnsiJGlkIjoiODc5IiwiTWFyZ2luIjp7IiRpZCI6Ijg4MCIsIlRvcCI6MC4wLCJMZWZ0Ijo0LjAsIlJpZ2h0Ijo0LjAsIkJvdHRvbSI6MC4wfSwiUGFkZGluZyI6eyIkaWQiOiI4ODEiLCJUb3AiOjAuMCwiTGVmdCI6MC4wLCJSaWdodCI6MC4wLCJCb3R0b20iOjAuMH0sIkJhY2tncm91bmQiOnsiJGlkIjoiODgyIiwiQ29sb3IiOnsiJGlkIjoiODgzIiwiQSI6MjU1LCJSIjoxNzgsIkciOjE0LCJCIjoxOH19LCJJc1Zpc2libGUiOnRydWUsIldpZHRoIjowLjAsIkhlaWdodCI6MTYuMCwiQm9yZGVyU3R5bGUiOnsiJGlkIjoiODg0IiwiTGluZUNvbG9yIjp7IiRpZCI6Ijg4NSIsIiR0eXBlIjoiTkxSRS5Db21tb24uRG9tLlNvbGlkQ29sb3JCcnVzaCwgTkxSRS5Db21tb24iLCJDb2xvciI6eyIkaWQiOiI4ODYiLCJBIjoyNTUsIlIiOjI1NSwiRyI6MCwiQiI6MH19LCJMaW5lV2VpZ2h0IjowLjAsIkxpbmVUeXBlIjowLCJQYXJlbnRTdHlsZSI6bnVsbH0sIlBhcmVudFN0eWxlIjpudWxsfSwiVGl0bGVTdHlsZSI6eyIkaWQiOiI4ODciLCJGb250U2V0dGluZ3MiOnsiJGlkIjoiODg4IiwiRm9udFNpemUiOjExLCJGb250TmFtZSI6IkNhbGlicmkiLCJJc0JvbGQiOnRydWUsIklzSXRhbGljIjpmYWxzZSwiSXNVbmRlcmxpbmVkIjpmYWxzZSwiUGFyZW50U3R5bGUiOm51bGx9LCJBdXRvU2l6ZSI6MCwiRm9yZWdyb3VuZCI6eyIkaWQiOiI4ODkiLCJDb2xvciI6eyIkaWQiOiI4OT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kxIiwiVG9wIjowLjAsIkxlZnQiOjAuMCwiUmlnaHQiOjAuMCwiQm90dG9tIjowLjB9LCJQYWRkaW5nIjp7IiRpZCI6Ijg5MiIsIlRvcCI6MC4wLCJMZWZ0IjowLjAsIlJpZ2h0IjowLjAsIkJvdHRvbSI6MC4wfSwiQmFja2dyb3VuZCI6eyIkaWQiOiI4OTMiLCJDb2xvciI6eyIkaWQiOiI4OTQiLCJBIjowLCJSIjoyNTUsIkciOjI1NSwiQiI6MjU1fX0sIklzVmlzaWJsZSI6dHJ1ZSwiV2lkdGgiOjAuMCwiSGVpZ2h0IjowLjAsIkJvcmRlclN0eWxlIjp7IiRpZCI6Ijg5NSIsIkxpbmVDb2xvciI6bnVsbCwiTGluZVdlaWdodCI6MC4wLCJMaW5lVHlwZSI6MCwiUGFyZW50U3R5bGUiOm51bGx9LCJQYXJlbnRTdHlsZSI6bnVsbH0sIkRhdGVTdHlsZSI6eyIkaWQiOiI4OTYiLCJGb250U2V0dGluZ3MiOnsiJGlkIjoiODk3IiwiRm9udFNpemUiOjEwLCJGb250TmFtZSI6IkNhbGlicmkiLCJJc0JvbGQiOmZhbHNlLCJJc0l0YWxpYyI6ZmFsc2UsIklzVW5kZXJsaW5lZCI6ZmFsc2UsIlBhcmVudFN0eWxlIjpudWxsfSwiQXV0b1NpemUiOjAsIkZvcmVncm91bmQiOnsiJGlkIjoiODk4IiwiQ29sb3IiOnsiJGlkIjoiODk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5MDAiLCJUb3AiOjAuMCwiTGVmdCI6MC4wLCJSaWdodCI6MC4wLCJCb3R0b20iOjAuMH0sIlBhZGRpbmciOnsiJGlkIjoiOTAxIiwiVG9wIjowLjAsIkxlZnQiOjAuMCwiUmlnaHQiOjAuMCwiQm90dG9tIjowLjB9LCJCYWNrZ3JvdW5kIjp7IiRpZCI6IjkwMiIsIkNvbG9yIjp7IiRpZCI6IjkwMyIsIkEiOjAsIlIiOjI1NSwiRyI6MjU1LCJCIjoyNTV9fSwiSXNWaXNpYmxlIjp0cnVlLCJXaWR0aCI6MC4wLCJIZWlnaHQiOjAuMCwiQm9yZGVyU3R5bGUiOnsiJGlkIjoiOTA0IiwiTGluZUNvbG9yIjpudWxsLCJMaW5lV2VpZ2h0IjowLjAsIkxpbmVUeXBlIjowLCJQYXJlbnRTdHlsZSI6bnVsbH0sIlBhcmVudFN0eWxlIjpudWxsfSwiRGF0ZUZvcm1hdCI6eyIkaWQiOiI5M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A2IiwiRm9ybWF0IjowLCJJc1Zpc2libGUiOmZhbHNlLCJMYXN0S25vd25WaXNpYmlsaXR5U3RhdGUiOmZhbHNlfSwiSXNWaXNpYmxlIjp0cnVlLCJQYXJlbnRTdHlsZSI6bnVsbH0sIkluZGV4IjoxNCwiU21hcnREdXJhdGlvbkFjdGl2YXRlZCI6ZmFsc2UsIkRhdGVGb3JtYXQiOnsiJHJlZiI6IjkwNSJ9LCJXZWVrTnVtYmVyaW5nIjp7IiRpZCI6IjkwNyIsIkZvcm1hdCI6MCwiSXNWaXNpYmxlIjpmYWxzZSwiTGFzdEtub3duVmlzaWJpbGl0eVN0YXRlIjpmYWxzZX0sIklkIjoiNTQxNzQ1OWYtYWFiZC00NzNlLThlMzEtN2M4ZmU3ZmVkMWNhIiwiSW1wb3J0SWQiOm51bGwsIlRpdGxlIjoiUGhhc2UgOCBIZXJlICIsIk5vdGUiOm51bGwsIkh5cGVybGluayI6eyIkaWQiOiI5MDgiLCJBZGRyZXNzIjpudWxsLCJTdWJBZGRyZXNzIjpudWxsfSwiSXNDaGFuZ2VkIjpmYWxzZSwiSXNOZXciOnRydWV9XSwiU3dpbWxhbmVzIjpbXSwiTXNQcm9qZWN0SXRlbXNUcmVlIjpudWxsLCJNZXRhZGF0YSI6eyIkaWQiOiI5MDk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OTEwIiwiSW1wYU9wdGlvbnMiOnsiJGlkIjoiOTEx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ZmFsc2UsIkltcG9ydFR5cGUiOjAsIkZpbGVQYXRoIjpudWxsLCJUaW1lQ29uZmlndXJhdGlvbiI6eyIkaWQiOiI5MTIiLCJVc2VUaW1lIjp0cnVlLCJXb3JrRGF5U3RhcnQiOiIwMDowMDowMCIsIldvcmtEYXlFbmQiOiIyMzo1OTowMCJ9LCJMYXN0VXNlZFRlbXBsYXRlSWQiOiIwMmYyMjMyZC01MzlmLTRjY2QtODNhZS01Y2ZjOTMzNjM5YT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1"/>
  <p:tag name="OTLDATE" val="2022-05-30T23:59:00.0000000"/>
  <p:tag name="OTLPOSITIONONTASK" val="None"/>
  <p:tag name="OTLRELATEDTASKID" val="00000000-0000-0000-0000-000000000000"/>
  <p:tag name="OTLDATEFORMATSTRING" val="MMM d"/>
  <p:tag name="OTLDATEFORMATDATEISVISIBLE" val="True"/>
  <p:tag name="OTLDATEFORMATTIMEISVISIBLE" val="False"/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2"/>
  <p:tag name="OTLDATE" val="2022-10-01T23:59:00.0000000"/>
  <p:tag name="OTLPOSITIONONTASK" val="None"/>
  <p:tag name="OTLRELATEDTASKID" val="00000000-0000-0000-0000-000000000000"/>
  <p:tag name="OTLDATEFORMATSTRING" val="MMM d"/>
  <p:tag name="OTLDATEFORMATDATEISVISIBLE" val="True"/>
  <p:tag name="OTLDATEFORMATTIMEISVISIBLE" val="False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3"/>
  <p:tag name="OTLDATE" val="2023-01-01T23:59:00.0000000"/>
  <p:tag name="OTLPOSITIONONTASK" val="None"/>
  <p:tag name="OTLRELATEDTASKID" val="00000000-0000-0000-0000-000000000000"/>
  <p:tag name="OTLDATEFORMATSTRING" val="MMM d"/>
  <p:tag name="OTLDATEFORMATDATEISVISIBLE" val="True"/>
  <p:tag name="OTLDATEFORMATTIMEISVISIBLE" val="False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4"/>
  <p:tag name="OTLDATE" val="2023-07-01T23:59:00.0000000"/>
  <p:tag name="OTLPOSITIONONTASK" val="None"/>
  <p:tag name="OTLRELATEDTASKID" val="00000000-0000-0000-0000-000000000000"/>
  <p:tag name="OTLDATEFORMATSTRING" val="MMM d"/>
  <p:tag name="OTLDATEFORMATDATEISVISIBLE" val="True"/>
  <p:tag name="OTLDATEFORMATTIMEISVISIBLE" val="False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5"/>
  <p:tag name="OTLDATE" val="2023-10-15T23:59:00.0000000"/>
  <p:tag name="OTLPOSITIONONTASK" val="None"/>
  <p:tag name="OTLRELATEDTASKID" val="00000000-0000-0000-0000-000000000000"/>
  <p:tag name="OTLDATEFORMATSTRING" val="MMM d"/>
  <p:tag name="OTLDATEFORMATDATEISVISIBLE" val="True"/>
  <p:tag name="OTLDATEFORMATTIMEISVISIBLE" val="False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Weeks"/>
  <p:tag name="OTLTIMEBANDSCALEFORMAT" val="w"/>
  <p:tag name="OTLTIMEBANDSHAPETYPE" val="RectangleTimeband"/>
  <p:tag name="OTLTIMEBANDSHAPEHEIGHT" val="30"/>
  <p:tag name="OTLTIMEBANDSHAPEPADDINGLEFT" val="0"/>
  <p:tag name="OTLTIMEBANDCULTUREINFO" val="en-US"/>
  <p:tag name="OTLTIMEBANDAUTODATERANGE" val="True"/>
  <p:tag name="OTLTIMEBANDSTARTDATE" val="2017-05-01T00:00:00.0000000Z"/>
  <p:tag name="OTLTIMEBANDENDDATE" val="2023-12-3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Gel"/>
  <p:tag name="OTLTIMEBANDQUICKPOSITION" val="Custom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8-06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DURATIONFORMAT" val="weeks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9-01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1T00:00:00.0000000Z"/>
  <p:tag name="OTLENDDATE" val="2023-05-30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00:00:00.0000000Z"/>
  <p:tag name="OTLENDDATE" val="2023-06-30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01T00:00:00.0000000Z"/>
  <p:tag name="OTLENDDATE" val="2023-10-15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30T00:00:00.0000000Z"/>
  <p:tag name="OTLENDDATE" val="2023-12-31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00:00:00.0000000Z"/>
  <p:tag name="OTLENDDATE" val="2022-06-22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00:00:00.0000000Z"/>
  <p:tag name="OTLENDDATE" val="2022-12-29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1T00:00:00.0000000Z"/>
  <p:tag name="OTLENDDATE" val="2023-05-30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30T00:00:00.0000000Z"/>
  <p:tag name="OTLENDDATE" val="2023-09-30T23:59:00.0000000Z"/>
  <p:tag name="OTLSPACING" val="3"/>
  <p:tag name="OTLSHAPETHICKNESSTYPE" val="Regular"/>
  <p:tag name="OTLDATEFORMATDATEISVISIBLE" val="True"/>
  <p:tag name="OTLDATEFORMATTIMEISVISIBLE" val="False"/>
  <p:tag name="OTLDATEFORMATSTRING" val="MMM d"/>
  <p:tag name="OTLMARKERSHAPE" val="OTL"/>
  <p:tag name="OTLDURATIONFORMAT" val="week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2014-05-09T16:39:14Z</dcterms:created>
  <dcterms:modified xsi:type="dcterms:W3CDTF">2022-06-23T11:47:02Z</dcterms:modified>
</cp:coreProperties>
</file>