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0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2EDE-2C43-442E-B3F9-2A8E0430E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66A75E-2436-4CF9-A38C-C62073848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AEFF9-8582-44BD-AEEB-84110D2E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CBB8-19FD-40D8-8B3E-AE0E8CF87F58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BAF69-BAD2-41C7-B13C-60E714F53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D128D-F5D5-4EE0-B778-090046B33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6160-48A1-4482-8683-F0FDAE3ED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99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B9A8-7EF6-4172-A4CD-7CB9C776A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1A5607-B2BD-4C01-85F3-D943E494E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F2B8A-9C25-48C2-B93F-FAA926B5F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CBB8-19FD-40D8-8B3E-AE0E8CF87F58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7F22B-FC0E-49AE-BACB-D936FC38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C702E-798D-49A0-AEE6-BC45641F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6160-48A1-4482-8683-F0FDAE3ED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25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8E7491-DCA9-4A29-84A5-298B60D5E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5C159-8ECC-4943-872D-F54515C3D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A9A61-DD9D-4AF9-9F98-161E525BE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CBB8-19FD-40D8-8B3E-AE0E8CF87F58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EFEF4-3297-47BA-A1D4-13CC54D24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4EB03-125E-4738-8652-5B921703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6160-48A1-4482-8683-F0FDAE3ED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1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909C-34CA-44C1-96CD-08E3844EB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F059E-E55B-4C95-B119-4BF5058B1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70D16-CFD7-431F-8789-649B8755F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CBB8-19FD-40D8-8B3E-AE0E8CF87F58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ABB61-A680-4C0D-A45D-29F9DA23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99697-342E-4353-AECB-CFF8DF87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6160-48A1-4482-8683-F0FDAE3ED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2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F1BB0-B1B8-4349-90F6-4D4F502DB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57C84-3719-4C48-9A7C-C347834FF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23226-F352-4CDB-961C-E4834D8A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CBB8-19FD-40D8-8B3E-AE0E8CF87F58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C519-14D0-4054-A8FE-CCFEC1A61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ECCB8-0CD6-4328-A25C-0E45AFE5F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6160-48A1-4482-8683-F0FDAE3ED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98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0AE01-21B5-4C8C-9B06-3A353F76D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8645E-C2D2-42F6-B95C-51A0B93499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1337-3226-4CA0-A01A-1C67DB3DB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52671-F1AC-4A71-A374-3A5FF456B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CBB8-19FD-40D8-8B3E-AE0E8CF87F58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EE113-5CF8-4D96-A5B1-1BF843E9F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6700E-5BAE-407D-886B-19C621C98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6160-48A1-4482-8683-F0FDAE3ED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62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71238-7681-42FB-86EB-6FD31621A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41750-19FF-4C8B-9369-2BADE274A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01FF21-95D1-428F-A187-01D3DF869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65326E-786C-40E0-B367-572990441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E29ABE-3115-4A13-9026-7007BCA140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379289-17B3-47EE-8046-B4DF2C1FB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CBB8-19FD-40D8-8B3E-AE0E8CF87F58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D3EF16-48C8-4DF9-865E-58E7B177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8A9932-6BD9-4650-A736-BEB3A10C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6160-48A1-4482-8683-F0FDAE3ED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38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EC5EC-71AE-41BD-A5AA-A19E7693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301F1B-0D63-4AE4-980C-F36702B5A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CBB8-19FD-40D8-8B3E-AE0E8CF87F58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3A853E-AA42-4BCF-902D-9D14CCA0F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AA505-DCBC-446C-B684-83D95E140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6160-48A1-4482-8683-F0FDAE3ED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80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304140-7947-4F55-A7F6-A552E1364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CBB8-19FD-40D8-8B3E-AE0E8CF87F58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5955B-02AD-4E1A-8B73-3F046E44D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D2F4D-4D73-487D-837F-EA0915688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6160-48A1-4482-8683-F0FDAE3ED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73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07884-EA7F-4FE9-80AC-A6773D8CD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81152-A9CF-4B4F-88A2-1A214D344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CB63D6-B395-47F8-A7C9-125C2DE96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9C7F1-879D-4566-BCDD-121FBDA5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CBB8-19FD-40D8-8B3E-AE0E8CF87F58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F9233-93A3-4AB1-8539-8569C682C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30510-0B85-42E2-9A18-D039BB73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6160-48A1-4482-8683-F0FDAE3ED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24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2519-93C4-428E-BD50-8EBBED860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6DFF42-2C57-4A39-8390-D1210DD2B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CC6AF-D81C-41B7-A1DF-342CD8F76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16FF9-EAFE-420C-AEB4-9A4AEDFBD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CBB8-19FD-40D8-8B3E-AE0E8CF87F58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92E31-4647-4B66-B0C2-393098A63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EDF5D-E55A-4C16-A736-0ED454460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6160-48A1-4482-8683-F0FDAE3ED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67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84F49A-FAF6-4394-9680-3F6B27CB5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7B0DE-122E-47C8-997E-E3C453D41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DA8A5-9AA8-4869-A35B-465275CA6A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1CBB8-19FD-40D8-8B3E-AE0E8CF87F58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2914B-EF8D-4D93-A907-AE8C4CF74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AF98D-27A7-4325-AC20-81ADCB495A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66160-48A1-4482-8683-F0FDAE3ED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25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0CFF34-E0AD-4B59-9E2B-B9B44E91B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1426B9E2-5CC7-4A0D-A99E-E16E38F65CEC}"/>
              </a:ext>
            </a:extLst>
          </p:cNvPr>
          <p:cNvSpPr txBox="1"/>
          <p:nvPr/>
        </p:nvSpPr>
        <p:spPr>
          <a:xfrm>
            <a:off x="6110316" y="968571"/>
            <a:ext cx="3033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9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8CC837A8-FAB8-49DD-8C93-06B45C306616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14927" y="28089"/>
            <a:ext cx="457200" cy="2413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600" b="1">
                <a:solidFill>
                  <a:schemeClr val="accent2"/>
                </a:solidFill>
                <a:latin typeface="Arial" panose="020B0604020202020204" pitchFamily="34" charset="0"/>
              </a:rPr>
              <a:t>2021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59B6533F-F12A-4476-8F66-2659F4C469A5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214927" y="28089"/>
            <a:ext cx="457200" cy="2413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600" b="1">
                <a:solidFill>
                  <a:schemeClr val="accent2"/>
                </a:solidFill>
                <a:latin typeface="Arial" panose="020B0604020202020204" pitchFamily="34" charset="0"/>
              </a:rPr>
              <a:t>2021</a:t>
            </a: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4FDB6792-9278-4F51-8105-FECADC0DE67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22020" y="4406265"/>
            <a:ext cx="7302500" cy="381000"/>
          </a:xfrm>
          <a:prstGeom prst="rect">
            <a:avLst/>
          </a:prstGeom>
          <a:solidFill>
            <a:srgbClr val="54545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5C7C9801-E4F4-4FA7-914D-CD6667FC225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E573C74B-7841-4B75-B934-18B7E186413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67591" y="4787265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0F5E48D8-C433-4515-A052-1F60E42C26E3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-191971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Arial" panose="020B060402020202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AA5B0A55-B591-4838-B250-EB0CCBC2E602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985520" y="4545648"/>
            <a:ext cx="234038" cy="10223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700">
                <a:solidFill>
                  <a:schemeClr val="lt1"/>
                </a:solidFill>
                <a:latin typeface="Arial" panose="020B0604020202020204" pitchFamily="34" charset="0"/>
              </a:rPr>
              <a:t>Day 1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4DDCFB9F-ED44-41A4-B2DA-3B433C2AFE7E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2028372" y="4545648"/>
            <a:ext cx="49694" cy="10223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700">
                <a:solidFill>
                  <a:schemeClr val="lt1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A99BDD0E-5748-484C-83CD-EB2E55DB46AB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3071224" y="4545648"/>
            <a:ext cx="95282" cy="10223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700" spc="-16">
                <a:solidFill>
                  <a:schemeClr val="lt1"/>
                </a:solidFill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CB7B48D0-C414-4F8F-9CF1-02CE7A6AA7A5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4114075" y="4545648"/>
            <a:ext cx="99386" cy="10223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700">
                <a:solidFill>
                  <a:schemeClr val="lt1"/>
                </a:solidFill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14D5D377-28C7-48BA-9D47-F3AE5A02C09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5156927" y="4545648"/>
            <a:ext cx="99386" cy="10223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700">
                <a:solidFill>
                  <a:schemeClr val="lt1"/>
                </a:solidFill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F9B0D893-41AA-4233-B99A-17424AA30C94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6199779" y="4545648"/>
            <a:ext cx="99386" cy="10223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700">
                <a:solidFill>
                  <a:schemeClr val="lt1"/>
                </a:solidFill>
                <a:latin typeface="Arial" panose="020B0604020202020204" pitchFamily="34" charset="0"/>
              </a:rPr>
              <a:t>26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A3415630-58AE-4122-A126-42032E37005C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7242631" y="4545648"/>
            <a:ext cx="99386" cy="10223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700">
                <a:solidFill>
                  <a:schemeClr val="lt1"/>
                </a:solidFill>
                <a:latin typeface="Arial" panose="020B0604020202020204" pitchFamily="34" charset="0"/>
              </a:rPr>
              <a:t>31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8DE04D53-AB0B-45DB-A346-A3EF12E7289A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1964869" y="446976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87FE7213-ADD8-44CF-9009-C040E621B486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3007721" y="446976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20701A96-A31E-4F51-8DEB-88876A7DBC03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4050573" y="446976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536EF672-479E-4562-B999-3DE89B7E5754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5093425" y="446976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6DAD90E0-7EE8-4CF5-A796-3C145B6092E9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6136277" y="446976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5FD4112B-6667-45DE-B161-C5CC1B94B9E3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7179128" y="446976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TLSHAPE_T_edb71d10d1234d39bfb6f11e38aee3fe_Shape">
            <a:extLst>
              <a:ext uri="{FF2B5EF4-FFF2-40B4-BE49-F238E27FC236}">
                <a16:creationId xmlns:a16="http://schemas.microsoft.com/office/drawing/2014/main" id="{F2A77FBD-1D40-4C04-A783-8F201E915530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130590" y="1843405"/>
            <a:ext cx="1054100" cy="133350"/>
          </a:xfrm>
          <a:prstGeom prst="homePlate">
            <a:avLst/>
          </a:prstGeom>
          <a:solidFill>
            <a:srgbClr val="69747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TLSHAPE_T_99dcb97e9b6f478baa3303dc30b94a07_Shape">
            <a:extLst>
              <a:ext uri="{FF2B5EF4-FFF2-40B4-BE49-F238E27FC236}">
                <a16:creationId xmlns:a16="http://schemas.microsoft.com/office/drawing/2014/main" id="{3057BE0C-65D4-471A-9B27-62F0D2BE640E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339161" y="2014855"/>
            <a:ext cx="2298700" cy="133350"/>
          </a:xfrm>
          <a:prstGeom prst="homePlate">
            <a:avLst/>
          </a:prstGeom>
          <a:solidFill>
            <a:srgbClr val="6BAA7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TLSHAPE_T_3486ce9c27ce42aaaadd8c35e708922c_Shape">
            <a:extLst>
              <a:ext uri="{FF2B5EF4-FFF2-40B4-BE49-F238E27FC236}">
                <a16:creationId xmlns:a16="http://schemas.microsoft.com/office/drawing/2014/main" id="{DC75A124-72E8-47EB-A64C-6DA8D914C4C2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547731" y="2186305"/>
            <a:ext cx="1460500" cy="133350"/>
          </a:xfrm>
          <a:prstGeom prst="homePlate">
            <a:avLst/>
          </a:prstGeom>
          <a:solidFill>
            <a:srgbClr val="6BAA7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TLSHAPE_T_cfa793d83b304b80bbf2d7ef04fc1c19_Shape">
            <a:extLst>
              <a:ext uri="{FF2B5EF4-FFF2-40B4-BE49-F238E27FC236}">
                <a16:creationId xmlns:a16="http://schemas.microsoft.com/office/drawing/2014/main" id="{21B0A506-7F47-4FB5-AE7C-A65EEE8C7F37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2382013" y="2357755"/>
            <a:ext cx="2298700" cy="133350"/>
          </a:xfrm>
          <a:prstGeom prst="homePlate">
            <a:avLst/>
          </a:prstGeom>
          <a:solidFill>
            <a:srgbClr val="6BAA7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TLSHAPE_T_aa1b4c6ea4be49c1a2b31bf813ede9f0_Shape">
            <a:extLst>
              <a:ext uri="{FF2B5EF4-FFF2-40B4-BE49-F238E27FC236}">
                <a16:creationId xmlns:a16="http://schemas.microsoft.com/office/drawing/2014/main" id="{CBF53249-6850-4847-8C15-160AF5F7FF9D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547731" y="2529205"/>
            <a:ext cx="2717800" cy="133350"/>
          </a:xfrm>
          <a:prstGeom prst="homePlate">
            <a:avLst/>
          </a:prstGeom>
          <a:solidFill>
            <a:srgbClr val="6BAA7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TLSHAPE_T_1909b907888b4bd6a59bc0d1be235604_Shape">
            <a:extLst>
              <a:ext uri="{FF2B5EF4-FFF2-40B4-BE49-F238E27FC236}">
                <a16:creationId xmlns:a16="http://schemas.microsoft.com/office/drawing/2014/main" id="{0CCE0A57-9BC2-4AC8-A1C7-B38AA98C2B2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4050575" y="2700655"/>
            <a:ext cx="2095500" cy="133350"/>
          </a:xfrm>
          <a:prstGeom prst="homePlat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TLSHAPE_T_f60512e163ee4271ab793206700964c7_Shape">
            <a:extLst>
              <a:ext uri="{FF2B5EF4-FFF2-40B4-BE49-F238E27FC236}">
                <a16:creationId xmlns:a16="http://schemas.microsoft.com/office/drawing/2014/main" id="{104E3CA9-37FE-4857-BB58-94705DA20C2A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4259146" y="2872105"/>
            <a:ext cx="1054100" cy="133350"/>
          </a:xfrm>
          <a:prstGeom prst="homePlate">
            <a:avLst/>
          </a:prstGeom>
          <a:solidFill>
            <a:srgbClr val="84DD6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TLSHAPE_T_46e30c646be5446391b6755afc2df59e_Shape">
            <a:extLst>
              <a:ext uri="{FF2B5EF4-FFF2-40B4-BE49-F238E27FC236}">
                <a16:creationId xmlns:a16="http://schemas.microsoft.com/office/drawing/2014/main" id="{B69EB696-6306-4CAF-8014-83189C22DDE9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4467716" y="3043555"/>
            <a:ext cx="1257300" cy="133350"/>
          </a:xfrm>
          <a:prstGeom prst="homePlate">
            <a:avLst/>
          </a:prstGeom>
          <a:solidFill>
            <a:srgbClr val="84DD6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TLSHAPE_T_02a71671bdef4403a66b6da4f835c01e_Shape">
            <a:extLst>
              <a:ext uri="{FF2B5EF4-FFF2-40B4-BE49-F238E27FC236}">
                <a16:creationId xmlns:a16="http://schemas.microsoft.com/office/drawing/2014/main" id="{58712A90-E683-4E05-B56A-8786CF301E52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301997" y="3215005"/>
            <a:ext cx="1879600" cy="133350"/>
          </a:xfrm>
          <a:prstGeom prst="homePlate">
            <a:avLst/>
          </a:prstGeom>
          <a:solidFill>
            <a:srgbClr val="84DD6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TLSHAPE_T_7d582951193b4ad5be7a41cdfe3d5495_Shape">
            <a:extLst>
              <a:ext uri="{FF2B5EF4-FFF2-40B4-BE49-F238E27FC236}">
                <a16:creationId xmlns:a16="http://schemas.microsoft.com/office/drawing/2014/main" id="{DF53FAB7-8947-4C98-B88D-D22BFF990171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4467716" y="3386455"/>
            <a:ext cx="1676400" cy="133350"/>
          </a:xfrm>
          <a:prstGeom prst="homePlate">
            <a:avLst/>
          </a:prstGeom>
          <a:solidFill>
            <a:srgbClr val="84DD6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TLSHAPE_T_7da3fd72b6ad4712874f562e992f4c72_Shape">
            <a:extLst>
              <a:ext uri="{FF2B5EF4-FFF2-40B4-BE49-F238E27FC236}">
                <a16:creationId xmlns:a16="http://schemas.microsoft.com/office/drawing/2014/main" id="{F2846839-2CB9-4F46-BE7E-DFE3AA1D4DFA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5927708" y="3557905"/>
            <a:ext cx="1054100" cy="133350"/>
          </a:xfrm>
          <a:prstGeom prst="homePlate">
            <a:avLst/>
          </a:prstGeom>
          <a:solidFill>
            <a:srgbClr val="AA6BA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TLSHAPE_T_f7fee1142fa34a0e8d641ab5472aed15_Shape">
            <a:extLst>
              <a:ext uri="{FF2B5EF4-FFF2-40B4-BE49-F238E27FC236}">
                <a16:creationId xmlns:a16="http://schemas.microsoft.com/office/drawing/2014/main" id="{EAA897D9-2C87-406A-BE97-5D1D34CF2E3C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6761990" y="3729355"/>
            <a:ext cx="1054100" cy="133350"/>
          </a:xfrm>
          <a:prstGeom prst="homePlate">
            <a:avLst/>
          </a:prstGeom>
          <a:solidFill>
            <a:srgbClr val="AA6BA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TLSHAPE_T_edb71d10d1234d39bfb6f11e38aee3fe_ShapePercentage" hidden="1">
            <a:extLst>
              <a:ext uri="{FF2B5EF4-FFF2-40B4-BE49-F238E27FC236}">
                <a16:creationId xmlns:a16="http://schemas.microsoft.com/office/drawing/2014/main" id="{8D349804-DF2E-445E-B5FC-63AEA705984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130590" y="184340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TLSHAPE_T_99dcb97e9b6f478baa3303dc30b94a07_ShapePercentage" hidden="1">
            <a:extLst>
              <a:ext uri="{FF2B5EF4-FFF2-40B4-BE49-F238E27FC236}">
                <a16:creationId xmlns:a16="http://schemas.microsoft.com/office/drawing/2014/main" id="{285C0C14-0777-433B-8885-2CA13CD8E9F2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339161" y="201485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TLSHAPE_T_3486ce9c27ce42aaaadd8c35e708922c_ShapePercentage" hidden="1">
            <a:extLst>
              <a:ext uri="{FF2B5EF4-FFF2-40B4-BE49-F238E27FC236}">
                <a16:creationId xmlns:a16="http://schemas.microsoft.com/office/drawing/2014/main" id="{EA657F0E-09ED-458B-B1C7-55E44726964B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547731" y="218630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TLSHAPE_T_cfa793d83b304b80bbf2d7ef04fc1c19_ShapePercentage" hidden="1">
            <a:extLst>
              <a:ext uri="{FF2B5EF4-FFF2-40B4-BE49-F238E27FC236}">
                <a16:creationId xmlns:a16="http://schemas.microsoft.com/office/drawing/2014/main" id="{D437D799-E77F-4039-A12E-06D2D4DC5D43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2382013" y="235775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TLSHAPE_T_aa1b4c6ea4be49c1a2b31bf813ede9f0_ShapePercentage" hidden="1">
            <a:extLst>
              <a:ext uri="{FF2B5EF4-FFF2-40B4-BE49-F238E27FC236}">
                <a16:creationId xmlns:a16="http://schemas.microsoft.com/office/drawing/2014/main" id="{0524E79A-D99F-4DD7-9236-DEBE44BAB019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547731" y="252920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TLSHAPE_T_1909b907888b4bd6a59bc0d1be235604_ShapePercentage" hidden="1">
            <a:extLst>
              <a:ext uri="{FF2B5EF4-FFF2-40B4-BE49-F238E27FC236}">
                <a16:creationId xmlns:a16="http://schemas.microsoft.com/office/drawing/2014/main" id="{B432D7BA-C5D2-459A-92AB-6B1401546697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4050575" y="270065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TLSHAPE_T_f60512e163ee4271ab793206700964c7_ShapePercentage" hidden="1">
            <a:extLst>
              <a:ext uri="{FF2B5EF4-FFF2-40B4-BE49-F238E27FC236}">
                <a16:creationId xmlns:a16="http://schemas.microsoft.com/office/drawing/2014/main" id="{4286536A-145B-47B8-AF2F-3E00AEC1CAF1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4259146" y="287210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TLSHAPE_T_46e30c646be5446391b6755afc2df59e_ShapePercentage" hidden="1">
            <a:extLst>
              <a:ext uri="{FF2B5EF4-FFF2-40B4-BE49-F238E27FC236}">
                <a16:creationId xmlns:a16="http://schemas.microsoft.com/office/drawing/2014/main" id="{4B3BE729-65E1-45AD-AC73-C431CFF3756B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4467716" y="304355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TLSHAPE_T_02a71671bdef4403a66b6da4f835c01e_ShapePercentage" hidden="1">
            <a:extLst>
              <a:ext uri="{FF2B5EF4-FFF2-40B4-BE49-F238E27FC236}">
                <a16:creationId xmlns:a16="http://schemas.microsoft.com/office/drawing/2014/main" id="{A378B12D-3EA1-4F80-BF85-2FBCBE1C7E5F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301997" y="321500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TLSHAPE_T_7d582951193b4ad5be7a41cdfe3d5495_ShapePercentage" hidden="1">
            <a:extLst>
              <a:ext uri="{FF2B5EF4-FFF2-40B4-BE49-F238E27FC236}">
                <a16:creationId xmlns:a16="http://schemas.microsoft.com/office/drawing/2014/main" id="{5F5A62D5-FD3B-4614-AA4E-93F5F38A3C08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467716" y="338645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OTLSHAPE_T_7da3fd72b6ad4712874f562e992f4c72_ShapePercentage" hidden="1">
            <a:extLst>
              <a:ext uri="{FF2B5EF4-FFF2-40B4-BE49-F238E27FC236}">
                <a16:creationId xmlns:a16="http://schemas.microsoft.com/office/drawing/2014/main" id="{C499A0BA-A122-4B2C-84C8-2F11351BFC37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927708" y="355790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TLSHAPE_T_f7fee1142fa34a0e8d641ab5472aed15_ShapePercentage" hidden="1">
            <a:extLst>
              <a:ext uri="{FF2B5EF4-FFF2-40B4-BE49-F238E27FC236}">
                <a16:creationId xmlns:a16="http://schemas.microsoft.com/office/drawing/2014/main" id="{C2EB263D-8655-4B20-9DF6-D7EA88BEA599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6761990" y="372935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TLSHAPE_T_edb71d10d1234d39bfb6f11e38aee3fe_JoinedDate" hidden="1">
            <a:extLst>
              <a:ext uri="{FF2B5EF4-FFF2-40B4-BE49-F238E27FC236}">
                <a16:creationId xmlns:a16="http://schemas.microsoft.com/office/drawing/2014/main" id="{4D24241A-6F4B-425E-8A12-C7EB8675550F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12700" y="-541298"/>
            <a:ext cx="7620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May 30 - Jun 3</a:t>
            </a:r>
          </a:p>
        </p:txBody>
      </p:sp>
      <p:sp>
        <p:nvSpPr>
          <p:cNvPr id="51" name="OTLSHAPE_T_edb71d10d1234d39bfb6f11e38aee3fe_StartDate" hidden="1">
            <a:extLst>
              <a:ext uri="{FF2B5EF4-FFF2-40B4-BE49-F238E27FC236}">
                <a16:creationId xmlns:a16="http://schemas.microsoft.com/office/drawing/2014/main" id="{0A3DE57A-DCF1-49EE-ABF9-B06B8981FE36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52" name="OTLSHAPE_T_edb71d10d1234d39bfb6f11e38aee3fe_EndDate" hidden="1">
            <a:extLst>
              <a:ext uri="{FF2B5EF4-FFF2-40B4-BE49-F238E27FC236}">
                <a16:creationId xmlns:a16="http://schemas.microsoft.com/office/drawing/2014/main" id="{055F91B5-BB59-4D4A-B7B2-B92C35D09E16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53" name="OTLSHAPE_T_edb71d10d1234d39bfb6f11e38aee3fe_Duration">
            <a:extLst>
              <a:ext uri="{FF2B5EF4-FFF2-40B4-BE49-F238E27FC236}">
                <a16:creationId xmlns:a16="http://schemas.microsoft.com/office/drawing/2014/main" id="{76199544-B793-4922-AC61-56F3034AAFE2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855297" y="1866265"/>
            <a:ext cx="2286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rgbClr val="737373"/>
                </a:solidFill>
                <a:latin typeface="Arial" panose="020B0604020202020204" pitchFamily="34" charset="0"/>
              </a:rPr>
              <a:t>4 days</a:t>
            </a:r>
          </a:p>
        </p:txBody>
      </p:sp>
      <p:sp>
        <p:nvSpPr>
          <p:cNvPr id="54" name="OTLSHAPE_T_edb71d10d1234d39bfb6f11e38aee3fe_Title">
            <a:extLst>
              <a:ext uri="{FF2B5EF4-FFF2-40B4-BE49-F238E27FC236}">
                <a16:creationId xmlns:a16="http://schemas.microsoft.com/office/drawing/2014/main" id="{0BED0C55-FFE3-4F87-B4C8-B0A01676EC7E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2224097" y="1866265"/>
            <a:ext cx="8001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Create project charter</a:t>
            </a:r>
          </a:p>
        </p:txBody>
      </p:sp>
      <p:sp>
        <p:nvSpPr>
          <p:cNvPr id="55" name="OTLSHAPE_T_edb71d10d1234d39bfb6f11e38aee3fe_TextPercentage" hidden="1">
            <a:extLst>
              <a:ext uri="{FF2B5EF4-FFF2-40B4-BE49-F238E27FC236}">
                <a16:creationId xmlns:a16="http://schemas.microsoft.com/office/drawing/2014/main" id="{511C8E73-A6D9-4A76-A0ED-484E12A5E803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130590" y="1844358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58" name="OTLSHAPE_T_99dcb97e9b6f478baa3303dc30b94a07_JoinedDate" hidden="1">
            <a:extLst>
              <a:ext uri="{FF2B5EF4-FFF2-40B4-BE49-F238E27FC236}">
                <a16:creationId xmlns:a16="http://schemas.microsoft.com/office/drawing/2014/main" id="{D340E45E-66CC-41B6-8C5D-66705D5B5A2A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2700" y="-610547"/>
            <a:ext cx="8255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May 31 - Jun 10</a:t>
            </a:r>
          </a:p>
        </p:txBody>
      </p:sp>
      <p:sp>
        <p:nvSpPr>
          <p:cNvPr id="59" name="OTLSHAPE_T_99dcb97e9b6f478baa3303dc30b94a07_StartDate" hidden="1">
            <a:extLst>
              <a:ext uri="{FF2B5EF4-FFF2-40B4-BE49-F238E27FC236}">
                <a16:creationId xmlns:a16="http://schemas.microsoft.com/office/drawing/2014/main" id="{45BC5BD7-F7E4-41E7-B36F-3F0EF8B402F5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0" name="OTLSHAPE_T_99dcb97e9b6f478baa3303dc30b94a07_EndDate" hidden="1">
            <a:extLst>
              <a:ext uri="{FF2B5EF4-FFF2-40B4-BE49-F238E27FC236}">
                <a16:creationId xmlns:a16="http://schemas.microsoft.com/office/drawing/2014/main" id="{7CD625C5-3AEC-496A-A8D6-3F028B494BE8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1" name="OTLSHAPE_T_99dcb97e9b6f478baa3303dc30b94a07_Duration">
            <a:extLst>
              <a:ext uri="{FF2B5EF4-FFF2-40B4-BE49-F238E27FC236}">
                <a16:creationId xmlns:a16="http://schemas.microsoft.com/office/drawing/2014/main" id="{21116CB0-F520-4FB1-8023-9580754D99B5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063867" y="2037715"/>
            <a:ext cx="2286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rgbClr val="737373"/>
                </a:solidFill>
                <a:latin typeface="Arial" panose="020B0604020202020204" pitchFamily="34" charset="0"/>
              </a:rPr>
              <a:t>9 days</a:t>
            </a:r>
          </a:p>
        </p:txBody>
      </p:sp>
      <p:sp>
        <p:nvSpPr>
          <p:cNvPr id="62" name="OTLSHAPE_T_99dcb97e9b6f478baa3303dc30b94a07_Title">
            <a:extLst>
              <a:ext uri="{FF2B5EF4-FFF2-40B4-BE49-F238E27FC236}">
                <a16:creationId xmlns:a16="http://schemas.microsoft.com/office/drawing/2014/main" id="{FF35C0C9-622A-4C20-B9CA-4C790DE1C556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3684090" y="2037715"/>
            <a:ext cx="6731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Process definition</a:t>
            </a:r>
          </a:p>
        </p:txBody>
      </p:sp>
      <p:sp>
        <p:nvSpPr>
          <p:cNvPr id="63" name="OTLSHAPE_T_99dcb97e9b6f478baa3303dc30b94a07_TextPercentage" hidden="1">
            <a:extLst>
              <a:ext uri="{FF2B5EF4-FFF2-40B4-BE49-F238E27FC236}">
                <a16:creationId xmlns:a16="http://schemas.microsoft.com/office/drawing/2014/main" id="{C40530CC-DCEE-44EA-9081-94F7665709BA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339161" y="2015808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66" name="OTLSHAPE_T_3486ce9c27ce42aaaadd8c35e708922c_JoinedDate" hidden="1">
            <a:extLst>
              <a:ext uri="{FF2B5EF4-FFF2-40B4-BE49-F238E27FC236}">
                <a16:creationId xmlns:a16="http://schemas.microsoft.com/office/drawing/2014/main" id="{36D39FAE-6514-4844-BE80-0DFE6FAA1606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2700" y="-472048"/>
            <a:ext cx="673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Jun 1 - Jun 7</a:t>
            </a:r>
          </a:p>
        </p:txBody>
      </p:sp>
      <p:sp>
        <p:nvSpPr>
          <p:cNvPr id="67" name="OTLSHAPE_T_3486ce9c27ce42aaaadd8c35e708922c_StartDate" hidden="1">
            <a:extLst>
              <a:ext uri="{FF2B5EF4-FFF2-40B4-BE49-F238E27FC236}">
                <a16:creationId xmlns:a16="http://schemas.microsoft.com/office/drawing/2014/main" id="{84F09546-A2A9-4D3A-98A6-304ADB91E97B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8" name="OTLSHAPE_T_3486ce9c27ce42aaaadd8c35e708922c_EndDate" hidden="1">
            <a:extLst>
              <a:ext uri="{FF2B5EF4-FFF2-40B4-BE49-F238E27FC236}">
                <a16:creationId xmlns:a16="http://schemas.microsoft.com/office/drawing/2014/main" id="{35584CDA-38CD-4068-9554-9267E5D04A90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9" name="OTLSHAPE_T_3486ce9c27ce42aaaadd8c35e708922c_Duration">
            <a:extLst>
              <a:ext uri="{FF2B5EF4-FFF2-40B4-BE49-F238E27FC236}">
                <a16:creationId xmlns:a16="http://schemas.microsoft.com/office/drawing/2014/main" id="{59823956-261A-4F78-96B7-BBB65069426C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72437" y="2209165"/>
            <a:ext cx="2286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rgbClr val="737373"/>
                </a:solidFill>
                <a:latin typeface="Arial" panose="020B0604020202020204" pitchFamily="34" charset="0"/>
              </a:rPr>
              <a:t>5 days</a:t>
            </a:r>
          </a:p>
        </p:txBody>
      </p:sp>
      <p:sp>
        <p:nvSpPr>
          <p:cNvPr id="70" name="OTLSHAPE_T_3486ce9c27ce42aaaadd8c35e708922c_Title">
            <a:extLst>
              <a:ext uri="{FF2B5EF4-FFF2-40B4-BE49-F238E27FC236}">
                <a16:creationId xmlns:a16="http://schemas.microsoft.com/office/drawing/2014/main" id="{C3379FB9-88D8-4223-9F99-F93ED614F9D6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3058379" y="2209165"/>
            <a:ext cx="6985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Define deliverables</a:t>
            </a:r>
          </a:p>
        </p:txBody>
      </p:sp>
      <p:sp>
        <p:nvSpPr>
          <p:cNvPr id="71" name="OTLSHAPE_T_3486ce9c27ce42aaaadd8c35e708922c_TextPercentage" hidden="1">
            <a:extLst>
              <a:ext uri="{FF2B5EF4-FFF2-40B4-BE49-F238E27FC236}">
                <a16:creationId xmlns:a16="http://schemas.microsoft.com/office/drawing/2014/main" id="{6EDB1C27-5718-480C-8968-5C6C298840E9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547731" y="2187258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74" name="OTLSHAPE_T_cfa793d83b304b80bbf2d7ef04fc1c19_JoinedDate" hidden="1">
            <a:extLst>
              <a:ext uri="{FF2B5EF4-FFF2-40B4-BE49-F238E27FC236}">
                <a16:creationId xmlns:a16="http://schemas.microsoft.com/office/drawing/2014/main" id="{C6846029-B66E-4B09-9C81-499CA8A80A73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" y="-541298"/>
            <a:ext cx="7366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Jun 5 - Jun 15</a:t>
            </a:r>
          </a:p>
        </p:txBody>
      </p:sp>
      <p:sp>
        <p:nvSpPr>
          <p:cNvPr id="75" name="OTLSHAPE_T_cfa793d83b304b80bbf2d7ef04fc1c19_StartDate" hidden="1">
            <a:extLst>
              <a:ext uri="{FF2B5EF4-FFF2-40B4-BE49-F238E27FC236}">
                <a16:creationId xmlns:a16="http://schemas.microsoft.com/office/drawing/2014/main" id="{1575C63F-A27D-48A8-8788-486C6F8F8E0D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76" name="OTLSHAPE_T_cfa793d83b304b80bbf2d7ef04fc1c19_EndDate" hidden="1">
            <a:extLst>
              <a:ext uri="{FF2B5EF4-FFF2-40B4-BE49-F238E27FC236}">
                <a16:creationId xmlns:a16="http://schemas.microsoft.com/office/drawing/2014/main" id="{E4DF802D-FAC9-4A53-AEF7-B2AB98A5A15D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77" name="OTLSHAPE_T_cfa793d83b304b80bbf2d7ef04fc1c19_Duration">
            <a:extLst>
              <a:ext uri="{FF2B5EF4-FFF2-40B4-BE49-F238E27FC236}">
                <a16:creationId xmlns:a16="http://schemas.microsoft.com/office/drawing/2014/main" id="{25B3D2C6-1DB3-42FE-A38A-EDBD344B2622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2106719" y="2380615"/>
            <a:ext cx="2286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rgbClr val="737373"/>
                </a:solidFill>
                <a:latin typeface="Arial" panose="020B0604020202020204" pitchFamily="34" charset="0"/>
              </a:rPr>
              <a:t>7 days</a:t>
            </a:r>
          </a:p>
        </p:txBody>
      </p:sp>
      <p:sp>
        <p:nvSpPr>
          <p:cNvPr id="78" name="OTLSHAPE_T_cfa793d83b304b80bbf2d7ef04fc1c19_Title">
            <a:extLst>
              <a:ext uri="{FF2B5EF4-FFF2-40B4-BE49-F238E27FC236}">
                <a16:creationId xmlns:a16="http://schemas.microsoft.com/office/drawing/2014/main" id="{7CC65521-297D-430E-BC46-892946750EF7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4726942" y="2380615"/>
            <a:ext cx="6477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Monitoring Phase</a:t>
            </a:r>
          </a:p>
        </p:txBody>
      </p:sp>
      <p:sp>
        <p:nvSpPr>
          <p:cNvPr id="79" name="OTLSHAPE_T_cfa793d83b304b80bbf2d7ef04fc1c19_TextPercentage" hidden="1">
            <a:extLst>
              <a:ext uri="{FF2B5EF4-FFF2-40B4-BE49-F238E27FC236}">
                <a16:creationId xmlns:a16="http://schemas.microsoft.com/office/drawing/2014/main" id="{7ADE3E41-B5D9-4881-B613-B791080A97EB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2382013" y="2358708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82" name="OTLSHAPE_T_aa1b4c6ea4be49c1a2b31bf813ede9f0_JoinedDate" hidden="1">
            <a:extLst>
              <a:ext uri="{FF2B5EF4-FFF2-40B4-BE49-F238E27FC236}">
                <a16:creationId xmlns:a16="http://schemas.microsoft.com/office/drawing/2014/main" id="{0114EA54-F0A4-426A-9B3C-C9CAF8871027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" y="-541298"/>
            <a:ext cx="7366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Jun 1 - Jun 13</a:t>
            </a:r>
          </a:p>
        </p:txBody>
      </p:sp>
      <p:sp>
        <p:nvSpPr>
          <p:cNvPr id="83" name="OTLSHAPE_T_aa1b4c6ea4be49c1a2b31bf813ede9f0_StartDate" hidden="1">
            <a:extLst>
              <a:ext uri="{FF2B5EF4-FFF2-40B4-BE49-F238E27FC236}">
                <a16:creationId xmlns:a16="http://schemas.microsoft.com/office/drawing/2014/main" id="{C154C4B6-9B99-4931-85D5-359FBEA21E62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84" name="OTLSHAPE_T_aa1b4c6ea4be49c1a2b31bf813ede9f0_EndDate" hidden="1">
            <a:extLst>
              <a:ext uri="{FF2B5EF4-FFF2-40B4-BE49-F238E27FC236}">
                <a16:creationId xmlns:a16="http://schemas.microsoft.com/office/drawing/2014/main" id="{DA3E2D53-1569-4193-ACE0-CC61AA398E2F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85" name="OTLSHAPE_T_aa1b4c6ea4be49c1a2b31bf813ede9f0_Duration">
            <a:extLst>
              <a:ext uri="{FF2B5EF4-FFF2-40B4-BE49-F238E27FC236}">
                <a16:creationId xmlns:a16="http://schemas.microsoft.com/office/drawing/2014/main" id="{64A90F75-334B-4FD0-A375-2BCC32E34300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272437" y="2552065"/>
            <a:ext cx="2286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rgbClr val="737373"/>
                </a:solidFill>
                <a:latin typeface="Arial" panose="020B0604020202020204" pitchFamily="34" charset="0"/>
              </a:rPr>
              <a:t>9 days</a:t>
            </a:r>
          </a:p>
        </p:txBody>
      </p:sp>
      <p:sp>
        <p:nvSpPr>
          <p:cNvPr id="86" name="OTLSHAPE_T_aa1b4c6ea4be49c1a2b31bf813ede9f0_Title">
            <a:extLst>
              <a:ext uri="{FF2B5EF4-FFF2-40B4-BE49-F238E27FC236}">
                <a16:creationId xmlns:a16="http://schemas.microsoft.com/office/drawing/2014/main" id="{BA1E577F-F8E3-4CAC-AF25-D396191A08C9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4309801" y="2552065"/>
            <a:ext cx="8509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Validate data collection</a:t>
            </a:r>
          </a:p>
        </p:txBody>
      </p:sp>
      <p:sp>
        <p:nvSpPr>
          <p:cNvPr id="87" name="OTLSHAPE_T_aa1b4c6ea4be49c1a2b31bf813ede9f0_TextPercentage" hidden="1">
            <a:extLst>
              <a:ext uri="{FF2B5EF4-FFF2-40B4-BE49-F238E27FC236}">
                <a16:creationId xmlns:a16="http://schemas.microsoft.com/office/drawing/2014/main" id="{33342851-F4DC-4D73-B14B-24A2803A3E94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547731" y="2530158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90" name="OTLSHAPE_T_1909b907888b4bd6a59bc0d1be235604_JoinedDate" hidden="1">
            <a:extLst>
              <a:ext uri="{FF2B5EF4-FFF2-40B4-BE49-F238E27FC236}">
                <a16:creationId xmlns:a16="http://schemas.microsoft.com/office/drawing/2014/main" id="{5101E375-9241-4E10-B47A-30CB15AD5FD4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" y="-610547"/>
            <a:ext cx="800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Jun 13 - Jun 22</a:t>
            </a:r>
          </a:p>
        </p:txBody>
      </p:sp>
      <p:sp>
        <p:nvSpPr>
          <p:cNvPr id="91" name="OTLSHAPE_T_1909b907888b4bd6a59bc0d1be235604_StartDate" hidden="1">
            <a:extLst>
              <a:ext uri="{FF2B5EF4-FFF2-40B4-BE49-F238E27FC236}">
                <a16:creationId xmlns:a16="http://schemas.microsoft.com/office/drawing/2014/main" id="{F427B1BA-373B-4E23-A8F4-374530903A5E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92" name="OTLSHAPE_T_1909b907888b4bd6a59bc0d1be235604_EndDate" hidden="1">
            <a:extLst>
              <a:ext uri="{FF2B5EF4-FFF2-40B4-BE49-F238E27FC236}">
                <a16:creationId xmlns:a16="http://schemas.microsoft.com/office/drawing/2014/main" id="{359B6D35-B96D-4AD2-8FA4-22C19B295F65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93" name="OTLSHAPE_T_1909b907888b4bd6a59bc0d1be235604_Duration">
            <a:extLst>
              <a:ext uri="{FF2B5EF4-FFF2-40B4-BE49-F238E27FC236}">
                <a16:creationId xmlns:a16="http://schemas.microsoft.com/office/drawing/2014/main" id="{16CB0B7B-6499-4E3B-B2AE-C22FD62FC225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3775282" y="2723515"/>
            <a:ext cx="2286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rgbClr val="737373"/>
                </a:solidFill>
                <a:latin typeface="Arial" panose="020B0604020202020204" pitchFamily="34" charset="0"/>
              </a:rPr>
              <a:t>7 days</a:t>
            </a:r>
          </a:p>
        </p:txBody>
      </p:sp>
      <p:sp>
        <p:nvSpPr>
          <p:cNvPr id="94" name="OTLSHAPE_T_1909b907888b4bd6a59bc0d1be235604_Title">
            <a:extLst>
              <a:ext uri="{FF2B5EF4-FFF2-40B4-BE49-F238E27FC236}">
                <a16:creationId xmlns:a16="http://schemas.microsoft.com/office/drawing/2014/main" id="{75D5F719-6E4A-49DA-BABE-CE5C96CDC16D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6186934" y="2723515"/>
            <a:ext cx="3175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Analysis</a:t>
            </a:r>
          </a:p>
        </p:txBody>
      </p:sp>
      <p:sp>
        <p:nvSpPr>
          <p:cNvPr id="95" name="OTLSHAPE_T_1909b907888b4bd6a59bc0d1be235604_TextPercentage" hidden="1">
            <a:extLst>
              <a:ext uri="{FF2B5EF4-FFF2-40B4-BE49-F238E27FC236}">
                <a16:creationId xmlns:a16="http://schemas.microsoft.com/office/drawing/2014/main" id="{0F969859-9D9A-45AE-8AE5-FFD7A6F5CEEC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4050575" y="2701608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98" name="OTLSHAPE_T_f60512e163ee4271ab793206700964c7_JoinedDate" hidden="1">
            <a:extLst>
              <a:ext uri="{FF2B5EF4-FFF2-40B4-BE49-F238E27FC236}">
                <a16:creationId xmlns:a16="http://schemas.microsoft.com/office/drawing/2014/main" id="{B3AE11D8-B6EA-4173-9A42-F1441C11C419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-610547"/>
            <a:ext cx="800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Jun 14 - Jun 18</a:t>
            </a:r>
          </a:p>
        </p:txBody>
      </p:sp>
      <p:sp>
        <p:nvSpPr>
          <p:cNvPr id="99" name="OTLSHAPE_T_f60512e163ee4271ab793206700964c7_StartDate" hidden="1">
            <a:extLst>
              <a:ext uri="{FF2B5EF4-FFF2-40B4-BE49-F238E27FC236}">
                <a16:creationId xmlns:a16="http://schemas.microsoft.com/office/drawing/2014/main" id="{B6C3B0F4-A78E-4FAC-BFF7-DBE4D4C6114C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00" name="OTLSHAPE_T_f60512e163ee4271ab793206700964c7_EndDate" hidden="1">
            <a:extLst>
              <a:ext uri="{FF2B5EF4-FFF2-40B4-BE49-F238E27FC236}">
                <a16:creationId xmlns:a16="http://schemas.microsoft.com/office/drawing/2014/main" id="{D31DFEC3-A11B-4188-800F-1C41F168E28F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01" name="OTLSHAPE_T_f60512e163ee4271ab793206700964c7_Duration">
            <a:extLst>
              <a:ext uri="{FF2B5EF4-FFF2-40B4-BE49-F238E27FC236}">
                <a16:creationId xmlns:a16="http://schemas.microsoft.com/office/drawing/2014/main" id="{CF72F077-5036-4B8D-BEDE-947693840648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3983852" y="2894965"/>
            <a:ext cx="2286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rgbClr val="737373"/>
                </a:solidFill>
                <a:latin typeface="Arial" panose="020B0604020202020204" pitchFamily="34" charset="0"/>
              </a:rPr>
              <a:t>5 days</a:t>
            </a:r>
          </a:p>
        </p:txBody>
      </p:sp>
      <p:sp>
        <p:nvSpPr>
          <p:cNvPr id="102" name="OTLSHAPE_T_f60512e163ee4271ab793206700964c7_Title">
            <a:extLst>
              <a:ext uri="{FF2B5EF4-FFF2-40B4-BE49-F238E27FC236}">
                <a16:creationId xmlns:a16="http://schemas.microsoft.com/office/drawing/2014/main" id="{256F14CD-752D-4C70-A195-505C940771F5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5352653" y="2894965"/>
            <a:ext cx="6985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Program capability</a:t>
            </a:r>
          </a:p>
        </p:txBody>
      </p:sp>
      <p:sp>
        <p:nvSpPr>
          <p:cNvPr id="103" name="OTLSHAPE_T_f60512e163ee4271ab793206700964c7_TextPercentage" hidden="1">
            <a:extLst>
              <a:ext uri="{FF2B5EF4-FFF2-40B4-BE49-F238E27FC236}">
                <a16:creationId xmlns:a16="http://schemas.microsoft.com/office/drawing/2014/main" id="{14929CBC-F058-4388-8AD2-6DA1325C7295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4259146" y="2873058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06" name="OTLSHAPE_T_46e30c646be5446391b6755afc2df59e_JoinedDate" hidden="1">
            <a:extLst>
              <a:ext uri="{FF2B5EF4-FFF2-40B4-BE49-F238E27FC236}">
                <a16:creationId xmlns:a16="http://schemas.microsoft.com/office/drawing/2014/main" id="{E4C97BA0-96B6-4A10-9741-4B5D6133B354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-610547"/>
            <a:ext cx="800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Jun 15 - Jun 20</a:t>
            </a:r>
          </a:p>
        </p:txBody>
      </p:sp>
      <p:sp>
        <p:nvSpPr>
          <p:cNvPr id="107" name="OTLSHAPE_T_46e30c646be5446391b6755afc2df59e_StartDate" hidden="1">
            <a:extLst>
              <a:ext uri="{FF2B5EF4-FFF2-40B4-BE49-F238E27FC236}">
                <a16:creationId xmlns:a16="http://schemas.microsoft.com/office/drawing/2014/main" id="{EC87EA5B-45D5-4B47-A5D5-B21B9C4E173C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08" name="OTLSHAPE_T_46e30c646be5446391b6755afc2df59e_EndDate" hidden="1">
            <a:extLst>
              <a:ext uri="{FF2B5EF4-FFF2-40B4-BE49-F238E27FC236}">
                <a16:creationId xmlns:a16="http://schemas.microsoft.com/office/drawing/2014/main" id="{C630403C-DF01-4F6C-8C9F-958BFB416112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09" name="OTLSHAPE_T_46e30c646be5446391b6755afc2df59e_Duration">
            <a:extLst>
              <a:ext uri="{FF2B5EF4-FFF2-40B4-BE49-F238E27FC236}">
                <a16:creationId xmlns:a16="http://schemas.microsoft.com/office/drawing/2014/main" id="{34310470-2F65-4754-96E8-A1A2D5115ADB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4192422" y="3066415"/>
            <a:ext cx="2286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rgbClr val="737373"/>
                </a:solidFill>
                <a:latin typeface="Arial" panose="020B0604020202020204" pitchFamily="34" charset="0"/>
              </a:rPr>
              <a:t>4 days</a:t>
            </a:r>
          </a:p>
        </p:txBody>
      </p:sp>
      <p:sp>
        <p:nvSpPr>
          <p:cNvPr id="110" name="OTLSHAPE_T_46e30c646be5446391b6755afc2df59e_Title">
            <a:extLst>
              <a:ext uri="{FF2B5EF4-FFF2-40B4-BE49-F238E27FC236}">
                <a16:creationId xmlns:a16="http://schemas.microsoft.com/office/drawing/2014/main" id="{47AEC1AA-A839-4A01-9964-A793DC608308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5769793" y="3066415"/>
            <a:ext cx="7112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Performance levels</a:t>
            </a:r>
          </a:p>
        </p:txBody>
      </p:sp>
      <p:sp>
        <p:nvSpPr>
          <p:cNvPr id="111" name="OTLSHAPE_T_46e30c646be5446391b6755afc2df59e_TextPercentage" hidden="1">
            <a:extLst>
              <a:ext uri="{FF2B5EF4-FFF2-40B4-BE49-F238E27FC236}">
                <a16:creationId xmlns:a16="http://schemas.microsoft.com/office/drawing/2014/main" id="{36A7ADE1-6960-473A-9A25-3A2DDE9C8A7A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4467716" y="3044508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14" name="OTLSHAPE_T_02a71671bdef4403a66b6da4f835c01e_JoinedDate" hidden="1">
            <a:extLst>
              <a:ext uri="{FF2B5EF4-FFF2-40B4-BE49-F238E27FC236}">
                <a16:creationId xmlns:a16="http://schemas.microsoft.com/office/drawing/2014/main" id="{B1B93607-34E4-49E2-A5B5-7E0D10B61E38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-610547"/>
            <a:ext cx="800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Jun 19 - Jun 27</a:t>
            </a:r>
          </a:p>
        </p:txBody>
      </p:sp>
      <p:sp>
        <p:nvSpPr>
          <p:cNvPr id="115" name="OTLSHAPE_T_02a71671bdef4403a66b6da4f835c01e_StartDate" hidden="1">
            <a:extLst>
              <a:ext uri="{FF2B5EF4-FFF2-40B4-BE49-F238E27FC236}">
                <a16:creationId xmlns:a16="http://schemas.microsoft.com/office/drawing/2014/main" id="{C8CDAF1D-3746-4673-A998-555C3AA92E03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16" name="OTLSHAPE_T_02a71671bdef4403a66b6da4f835c01e_EndDate" hidden="1">
            <a:extLst>
              <a:ext uri="{FF2B5EF4-FFF2-40B4-BE49-F238E27FC236}">
                <a16:creationId xmlns:a16="http://schemas.microsoft.com/office/drawing/2014/main" id="{C0E8A39E-C059-4793-B1E9-8B646483C119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17" name="OTLSHAPE_T_02a71671bdef4403a66b6da4f835c01e_Duration">
            <a:extLst>
              <a:ext uri="{FF2B5EF4-FFF2-40B4-BE49-F238E27FC236}">
                <a16:creationId xmlns:a16="http://schemas.microsoft.com/office/drawing/2014/main" id="{25335757-DF9B-43A4-B374-A8E98946E93F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026704" y="3237865"/>
            <a:ext cx="2286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rgbClr val="737373"/>
                </a:solidFill>
                <a:latin typeface="Arial" panose="020B0604020202020204" pitchFamily="34" charset="0"/>
              </a:rPr>
              <a:t>5 days</a:t>
            </a:r>
          </a:p>
        </p:txBody>
      </p:sp>
      <p:sp>
        <p:nvSpPr>
          <p:cNvPr id="118" name="OTLSHAPE_T_02a71671bdef4403a66b6da4f835c01e_Title">
            <a:extLst>
              <a:ext uri="{FF2B5EF4-FFF2-40B4-BE49-F238E27FC236}">
                <a16:creationId xmlns:a16="http://schemas.microsoft.com/office/drawing/2014/main" id="{AF50519C-13BF-4EB8-B5E3-86109F01EA67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7229786" y="3237865"/>
            <a:ext cx="8890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Review work breakdown</a:t>
            </a:r>
          </a:p>
        </p:txBody>
      </p:sp>
      <p:sp>
        <p:nvSpPr>
          <p:cNvPr id="119" name="OTLSHAPE_T_02a71671bdef4403a66b6da4f835c01e_TextPercentage" hidden="1">
            <a:extLst>
              <a:ext uri="{FF2B5EF4-FFF2-40B4-BE49-F238E27FC236}">
                <a16:creationId xmlns:a16="http://schemas.microsoft.com/office/drawing/2014/main" id="{293DFA3E-B0FE-4DBC-817E-3DD35D6C6C1F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5301997" y="3215958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22" name="OTLSHAPE_T_7d582951193b4ad5be7a41cdfe3d5495_JoinedDate" hidden="1">
            <a:extLst>
              <a:ext uri="{FF2B5EF4-FFF2-40B4-BE49-F238E27FC236}">
                <a16:creationId xmlns:a16="http://schemas.microsoft.com/office/drawing/2014/main" id="{A9AF06AC-5A94-454C-8742-0E0D91FE3E7F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-610547"/>
            <a:ext cx="800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Jun 15 - Jun 22</a:t>
            </a:r>
          </a:p>
        </p:txBody>
      </p:sp>
      <p:sp>
        <p:nvSpPr>
          <p:cNvPr id="123" name="OTLSHAPE_T_7d582951193b4ad5be7a41cdfe3d5495_StartDate" hidden="1">
            <a:extLst>
              <a:ext uri="{FF2B5EF4-FFF2-40B4-BE49-F238E27FC236}">
                <a16:creationId xmlns:a16="http://schemas.microsoft.com/office/drawing/2014/main" id="{0097C782-C5B4-4660-B96D-15D510AAC4C5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24" name="OTLSHAPE_T_7d582951193b4ad5be7a41cdfe3d5495_EndDate" hidden="1">
            <a:extLst>
              <a:ext uri="{FF2B5EF4-FFF2-40B4-BE49-F238E27FC236}">
                <a16:creationId xmlns:a16="http://schemas.microsoft.com/office/drawing/2014/main" id="{99A6D2CA-932B-49CA-A09C-6571B2919685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25" name="OTLSHAPE_T_7d582951193b4ad5be7a41cdfe3d5495_Duration">
            <a:extLst>
              <a:ext uri="{FF2B5EF4-FFF2-40B4-BE49-F238E27FC236}">
                <a16:creationId xmlns:a16="http://schemas.microsoft.com/office/drawing/2014/main" id="{7A6F01BB-D442-41C8-93CC-BDCA24E7999D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4192422" y="3409315"/>
            <a:ext cx="2286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rgbClr val="737373"/>
                </a:solidFill>
                <a:latin typeface="Arial" panose="020B0604020202020204" pitchFamily="34" charset="0"/>
              </a:rPr>
              <a:t>6 days</a:t>
            </a:r>
          </a:p>
        </p:txBody>
      </p:sp>
      <p:sp>
        <p:nvSpPr>
          <p:cNvPr id="126" name="OTLSHAPE_T_7d582951193b4ad5be7a41cdfe3d5495_Title">
            <a:extLst>
              <a:ext uri="{FF2B5EF4-FFF2-40B4-BE49-F238E27FC236}">
                <a16:creationId xmlns:a16="http://schemas.microsoft.com/office/drawing/2014/main" id="{0BDB64CC-F1B9-4740-8C56-844FF73BE843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6186934" y="3409315"/>
            <a:ext cx="7112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Adjustments Phase</a:t>
            </a:r>
          </a:p>
        </p:txBody>
      </p:sp>
      <p:sp>
        <p:nvSpPr>
          <p:cNvPr id="127" name="OTLSHAPE_T_7d582951193b4ad5be7a41cdfe3d5495_TextPercentage" hidden="1">
            <a:extLst>
              <a:ext uri="{FF2B5EF4-FFF2-40B4-BE49-F238E27FC236}">
                <a16:creationId xmlns:a16="http://schemas.microsoft.com/office/drawing/2014/main" id="{7DE62277-D9A6-466E-8CF1-05DA4874854D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4467716" y="3387408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30" name="OTLSHAPE_T_7da3fd72b6ad4712874f562e992f4c72_JoinedDate" hidden="1">
            <a:extLst>
              <a:ext uri="{FF2B5EF4-FFF2-40B4-BE49-F238E27FC236}">
                <a16:creationId xmlns:a16="http://schemas.microsoft.com/office/drawing/2014/main" id="{52171B6A-A8A8-4F2F-9956-BC2A01829EB6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-610547"/>
            <a:ext cx="800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Jun 22 - Jun 26</a:t>
            </a:r>
          </a:p>
        </p:txBody>
      </p:sp>
      <p:sp>
        <p:nvSpPr>
          <p:cNvPr id="131" name="OTLSHAPE_T_7da3fd72b6ad4712874f562e992f4c72_StartDate" hidden="1">
            <a:extLst>
              <a:ext uri="{FF2B5EF4-FFF2-40B4-BE49-F238E27FC236}">
                <a16:creationId xmlns:a16="http://schemas.microsoft.com/office/drawing/2014/main" id="{2FDCD447-1DD1-498F-9547-CA7585C476BC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32" name="OTLSHAPE_T_7da3fd72b6ad4712874f562e992f4c72_EndDate" hidden="1">
            <a:extLst>
              <a:ext uri="{FF2B5EF4-FFF2-40B4-BE49-F238E27FC236}">
                <a16:creationId xmlns:a16="http://schemas.microsoft.com/office/drawing/2014/main" id="{375B58BD-50CD-4443-9DD6-F83EB9636432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33" name="OTLSHAPE_T_7da3fd72b6ad4712874f562e992f4c72_Duration">
            <a:extLst>
              <a:ext uri="{FF2B5EF4-FFF2-40B4-BE49-F238E27FC236}">
                <a16:creationId xmlns:a16="http://schemas.microsoft.com/office/drawing/2014/main" id="{3382599F-5B57-4FB6-8D00-350766C342F1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5652415" y="3580765"/>
            <a:ext cx="2286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rgbClr val="737373"/>
                </a:solidFill>
                <a:latin typeface="Arial" panose="020B0604020202020204" pitchFamily="34" charset="0"/>
              </a:rPr>
              <a:t>4 days</a:t>
            </a:r>
          </a:p>
        </p:txBody>
      </p:sp>
      <p:sp>
        <p:nvSpPr>
          <p:cNvPr id="134" name="OTLSHAPE_T_7da3fd72b6ad4712874f562e992f4c72_Title">
            <a:extLst>
              <a:ext uri="{FF2B5EF4-FFF2-40B4-BE49-F238E27FC236}">
                <a16:creationId xmlns:a16="http://schemas.microsoft.com/office/drawing/2014/main" id="{BAC3A283-419D-437C-B533-37D9635D17D3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7021216" y="3580765"/>
            <a:ext cx="5080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600" b="1" spc="-2">
                <a:solidFill>
                  <a:schemeClr val="dk1"/>
                </a:solidFill>
                <a:latin typeface="Arial" panose="020B0604020202020204" pitchFamily="34" charset="0"/>
              </a:rPr>
              <a:t>Triage causes</a:t>
            </a:r>
          </a:p>
        </p:txBody>
      </p:sp>
      <p:sp>
        <p:nvSpPr>
          <p:cNvPr id="135" name="OTLSHAPE_T_7da3fd72b6ad4712874f562e992f4c72_TextPercentage" hidden="1">
            <a:extLst>
              <a:ext uri="{FF2B5EF4-FFF2-40B4-BE49-F238E27FC236}">
                <a16:creationId xmlns:a16="http://schemas.microsoft.com/office/drawing/2014/main" id="{B8CCDABB-AE12-4EF8-946A-F8369A9F3E2B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5927708" y="3558858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38" name="OTLSHAPE_T_f7fee1142fa34a0e8d641ab5472aed15_JoinedDate" hidden="1">
            <a:extLst>
              <a:ext uri="{FF2B5EF4-FFF2-40B4-BE49-F238E27FC236}">
                <a16:creationId xmlns:a16="http://schemas.microsoft.com/office/drawing/2014/main" id="{B95EF70D-7C64-495C-AEA5-68D4415D3F5F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-610547"/>
            <a:ext cx="800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dk2"/>
                </a:solidFill>
                <a:latin typeface="Arial" panose="020B0604020202020204" pitchFamily="34" charset="0"/>
              </a:rPr>
              <a:t>Jun 26 - Jun 30</a:t>
            </a:r>
          </a:p>
        </p:txBody>
      </p:sp>
      <p:sp>
        <p:nvSpPr>
          <p:cNvPr id="139" name="OTLSHAPE_T_f7fee1142fa34a0e8d641ab5472aed15_StartDate" hidden="1">
            <a:extLst>
              <a:ext uri="{FF2B5EF4-FFF2-40B4-BE49-F238E27FC236}">
                <a16:creationId xmlns:a16="http://schemas.microsoft.com/office/drawing/2014/main" id="{0D1ABDCE-A7C0-4E9D-A8C8-E035D7393811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40" name="OTLSHAPE_T_f7fee1142fa34a0e8d641ab5472aed15_EndDate" hidden="1">
            <a:extLst>
              <a:ext uri="{FF2B5EF4-FFF2-40B4-BE49-F238E27FC236}">
                <a16:creationId xmlns:a16="http://schemas.microsoft.com/office/drawing/2014/main" id="{7CF4AF4F-6CCE-4966-9C3A-A345E8481AD9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41" name="OTLSHAPE_T_f7fee1142fa34a0e8d641ab5472aed15_Duration">
            <a:extLst>
              <a:ext uri="{FF2B5EF4-FFF2-40B4-BE49-F238E27FC236}">
                <a16:creationId xmlns:a16="http://schemas.microsoft.com/office/drawing/2014/main" id="{66880B8F-4986-4275-9EFA-C8A84C3C703E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6486696" y="3752215"/>
            <a:ext cx="2286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rgbClr val="737373"/>
                </a:solidFill>
                <a:latin typeface="Arial" panose="020B0604020202020204" pitchFamily="34" charset="0"/>
              </a:rPr>
              <a:t>3 days</a:t>
            </a:r>
          </a:p>
        </p:txBody>
      </p:sp>
      <p:sp>
        <p:nvSpPr>
          <p:cNvPr id="142" name="OTLSHAPE_T_f7fee1142fa34a0e8d641ab5472aed15_Title">
            <a:extLst>
              <a:ext uri="{FF2B5EF4-FFF2-40B4-BE49-F238E27FC236}">
                <a16:creationId xmlns:a16="http://schemas.microsoft.com/office/drawing/2014/main" id="{BD253557-FB71-4EC4-B8BF-33BCBCA4A248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7855496" y="3752215"/>
            <a:ext cx="4445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Monitoring  </a:t>
            </a:r>
          </a:p>
        </p:txBody>
      </p:sp>
      <p:sp>
        <p:nvSpPr>
          <p:cNvPr id="143" name="OTLSHAPE_T_f7fee1142fa34a0e8d641ab5472aed15_TextPercentage" hidden="1">
            <a:extLst>
              <a:ext uri="{FF2B5EF4-FFF2-40B4-BE49-F238E27FC236}">
                <a16:creationId xmlns:a16="http://schemas.microsoft.com/office/drawing/2014/main" id="{BBCCADF3-7B90-4B6D-BA60-CE907C9CFCFE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6761990" y="3730308"/>
            <a:ext cx="177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8">
                <a:solidFill>
                  <a:srgbClr val="EEECE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23" name="OTLSHAPE_M_4c0629c169b043b6bdb1df04ed12c257_Shape">
            <a:extLst>
              <a:ext uri="{FF2B5EF4-FFF2-40B4-BE49-F238E27FC236}">
                <a16:creationId xmlns:a16="http://schemas.microsoft.com/office/drawing/2014/main" id="{E426B47C-BDEB-4581-91E6-816722EBDF82}"/>
              </a:ext>
            </a:extLst>
          </p:cNvPr>
          <p:cNvSpPr/>
          <p:nvPr>
            <p:custDataLst>
              <p:tags r:id="rId117"/>
            </p:custDataLst>
          </p:nvPr>
        </p:nvSpPr>
        <p:spPr>
          <a:xfrm>
            <a:off x="3964706" y="4279265"/>
            <a:ext cx="177800" cy="190500"/>
          </a:xfrm>
          <a:prstGeom prst="downArrow">
            <a:avLst/>
          </a:prstGeom>
          <a:solidFill>
            <a:srgbClr val="84DD6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TLSHAPE_M_4960d85fce254bd98d336c2310e99970_Shape">
            <a:extLst>
              <a:ext uri="{FF2B5EF4-FFF2-40B4-BE49-F238E27FC236}">
                <a16:creationId xmlns:a16="http://schemas.microsoft.com/office/drawing/2014/main" id="{B7AA1E5C-1A45-4287-BF3B-DC34B5905A4D}"/>
              </a:ext>
            </a:extLst>
          </p:cNvPr>
          <p:cNvSpPr/>
          <p:nvPr>
            <p:custDataLst>
              <p:tags r:id="rId118"/>
            </p:custDataLst>
          </p:nvPr>
        </p:nvSpPr>
        <p:spPr>
          <a:xfrm>
            <a:off x="5633268" y="4279265"/>
            <a:ext cx="177800" cy="190500"/>
          </a:xfrm>
          <a:prstGeom prst="downArrow">
            <a:avLst/>
          </a:prstGeom>
          <a:solidFill>
            <a:srgbClr val="84DD6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TLSHAPE_M_2a42d28fbef34ff497c854897c79e133_Shape">
            <a:extLst>
              <a:ext uri="{FF2B5EF4-FFF2-40B4-BE49-F238E27FC236}">
                <a16:creationId xmlns:a16="http://schemas.microsoft.com/office/drawing/2014/main" id="{7334B48C-3092-4FF1-A070-8256136B1D4A}"/>
              </a:ext>
            </a:extLst>
          </p:cNvPr>
          <p:cNvSpPr/>
          <p:nvPr>
            <p:custDataLst>
              <p:tags r:id="rId119"/>
            </p:custDataLst>
          </p:nvPr>
        </p:nvSpPr>
        <p:spPr>
          <a:xfrm>
            <a:off x="6884691" y="4279265"/>
            <a:ext cx="177800" cy="190500"/>
          </a:xfrm>
          <a:prstGeom prst="downArrow">
            <a:avLst/>
          </a:prstGeom>
          <a:solidFill>
            <a:srgbClr val="AA6BA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TLSHAPE_M_4a407986099442349961753ab97f196b_Shape">
            <a:extLst>
              <a:ext uri="{FF2B5EF4-FFF2-40B4-BE49-F238E27FC236}">
                <a16:creationId xmlns:a16="http://schemas.microsoft.com/office/drawing/2014/main" id="{FD47C11E-20AA-4EE3-88A8-624730BADC63}"/>
              </a:ext>
            </a:extLst>
          </p:cNvPr>
          <p:cNvSpPr/>
          <p:nvPr>
            <p:custDataLst>
              <p:tags r:id="rId120"/>
            </p:custDataLst>
          </p:nvPr>
        </p:nvSpPr>
        <p:spPr>
          <a:xfrm>
            <a:off x="8136113" y="4279265"/>
            <a:ext cx="177800" cy="190500"/>
          </a:xfrm>
          <a:prstGeom prst="downArrow">
            <a:avLst/>
          </a:prstGeom>
          <a:solidFill>
            <a:srgbClr val="AA6BA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TLSHAPE_M_f4b4d16723454c5681b1256f82343087_Shape">
            <a:extLst>
              <a:ext uri="{FF2B5EF4-FFF2-40B4-BE49-F238E27FC236}">
                <a16:creationId xmlns:a16="http://schemas.microsoft.com/office/drawing/2014/main" id="{3CA021E5-F601-437C-B930-4AAC58833A4E}"/>
              </a:ext>
            </a:extLst>
          </p:cNvPr>
          <p:cNvSpPr/>
          <p:nvPr>
            <p:custDataLst>
              <p:tags r:id="rId121"/>
            </p:custDataLst>
          </p:nvPr>
        </p:nvSpPr>
        <p:spPr>
          <a:xfrm>
            <a:off x="1044721" y="4723765"/>
            <a:ext cx="177800" cy="190500"/>
          </a:xfrm>
          <a:prstGeom prst="upArrow">
            <a:avLst/>
          </a:prstGeom>
          <a:solidFill>
            <a:srgbClr val="69747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TLSHAPE_M_c3b8ad15914040bf9ea050b831e2fbf0_Shape">
            <a:extLst>
              <a:ext uri="{FF2B5EF4-FFF2-40B4-BE49-F238E27FC236}">
                <a16:creationId xmlns:a16="http://schemas.microsoft.com/office/drawing/2014/main" id="{2B7ECE74-18E6-4F73-9500-B0BD79D58031}"/>
              </a:ext>
            </a:extLst>
          </p:cNvPr>
          <p:cNvSpPr/>
          <p:nvPr>
            <p:custDataLst>
              <p:tags r:id="rId122"/>
            </p:custDataLst>
          </p:nvPr>
        </p:nvSpPr>
        <p:spPr>
          <a:xfrm>
            <a:off x="2921854" y="4723765"/>
            <a:ext cx="177800" cy="190500"/>
          </a:xfrm>
          <a:prstGeom prst="upArrow">
            <a:avLst/>
          </a:prstGeom>
          <a:solidFill>
            <a:srgbClr val="6BAA7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TLSHAPE_M_6afe8cdde0834d2cacb7c590ec063f4b_Shape">
            <a:extLst>
              <a:ext uri="{FF2B5EF4-FFF2-40B4-BE49-F238E27FC236}">
                <a16:creationId xmlns:a16="http://schemas.microsoft.com/office/drawing/2014/main" id="{8D0E6CBA-6BF1-49E5-890D-DAED2AFFBE48}"/>
              </a:ext>
            </a:extLst>
          </p:cNvPr>
          <p:cNvSpPr/>
          <p:nvPr>
            <p:custDataLst>
              <p:tags r:id="rId123"/>
            </p:custDataLst>
          </p:nvPr>
        </p:nvSpPr>
        <p:spPr>
          <a:xfrm>
            <a:off x="4798987" y="4723765"/>
            <a:ext cx="177800" cy="190500"/>
          </a:xfrm>
          <a:prstGeom prst="upArrow">
            <a:avLst/>
          </a:prstGeom>
          <a:solidFill>
            <a:srgbClr val="84DD6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TLSHAPE_M_01366dfa8a9047deb84cca0070d8d214_Shape">
            <a:extLst>
              <a:ext uri="{FF2B5EF4-FFF2-40B4-BE49-F238E27FC236}">
                <a16:creationId xmlns:a16="http://schemas.microsoft.com/office/drawing/2014/main" id="{BD053468-F5FD-4435-8E68-39A5E6EF0613}"/>
              </a:ext>
            </a:extLst>
          </p:cNvPr>
          <p:cNvSpPr/>
          <p:nvPr>
            <p:custDataLst>
              <p:tags r:id="rId124"/>
            </p:custDataLst>
          </p:nvPr>
        </p:nvSpPr>
        <p:spPr>
          <a:xfrm>
            <a:off x="6050409" y="4723765"/>
            <a:ext cx="177800" cy="190500"/>
          </a:xfrm>
          <a:prstGeom prst="upArrow">
            <a:avLst/>
          </a:prstGeom>
          <a:solidFill>
            <a:srgbClr val="84DD6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TLSHAPE_M_4c666328a91345b1957fc53581732d91_Shape">
            <a:extLst>
              <a:ext uri="{FF2B5EF4-FFF2-40B4-BE49-F238E27FC236}">
                <a16:creationId xmlns:a16="http://schemas.microsoft.com/office/drawing/2014/main" id="{0E6115EB-8CEA-4B8A-8BC5-BF807E62A45F}"/>
              </a:ext>
            </a:extLst>
          </p:cNvPr>
          <p:cNvSpPr/>
          <p:nvPr>
            <p:custDataLst>
              <p:tags r:id="rId125"/>
            </p:custDataLst>
          </p:nvPr>
        </p:nvSpPr>
        <p:spPr>
          <a:xfrm>
            <a:off x="7301831" y="4723765"/>
            <a:ext cx="177800" cy="190500"/>
          </a:xfrm>
          <a:prstGeom prst="upArrow">
            <a:avLst/>
          </a:prstGeom>
          <a:solidFill>
            <a:srgbClr val="AA6BA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TLSHAPE_M_4c0629c169b043b6bdb1df04ed12c257_Title">
            <a:extLst>
              <a:ext uri="{FF2B5EF4-FFF2-40B4-BE49-F238E27FC236}">
                <a16:creationId xmlns:a16="http://schemas.microsoft.com/office/drawing/2014/main" id="{03F15B70-9B39-41BD-9B29-99B54058A841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3878938" y="4065905"/>
            <a:ext cx="3429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Metrics 1</a:t>
            </a:r>
          </a:p>
        </p:txBody>
      </p:sp>
      <p:sp>
        <p:nvSpPr>
          <p:cNvPr id="22" name="OTLSHAPE_M_4c0629c169b043b6bdb1df04ed12c257_Date">
            <a:extLst>
              <a:ext uri="{FF2B5EF4-FFF2-40B4-BE49-F238E27FC236}">
                <a16:creationId xmlns:a16="http://schemas.microsoft.com/office/drawing/2014/main" id="{711A19BB-A7C1-481D-84E2-4A9CFE9E141E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3929696" y="4166235"/>
            <a:ext cx="2413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Jun 12</a:t>
            </a:r>
          </a:p>
        </p:txBody>
      </p:sp>
      <p:sp>
        <p:nvSpPr>
          <p:cNvPr id="24" name="OTLSHAPE_M_4960d85fce254bd98d336c2310e99970_Title">
            <a:extLst>
              <a:ext uri="{FF2B5EF4-FFF2-40B4-BE49-F238E27FC236}">
                <a16:creationId xmlns:a16="http://schemas.microsoft.com/office/drawing/2014/main" id="{B34CAB62-1E1B-4148-8A88-FA8F05A0ABA8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5547501" y="4065905"/>
            <a:ext cx="3429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Metrics 2</a:t>
            </a:r>
          </a:p>
        </p:txBody>
      </p:sp>
      <p:sp>
        <p:nvSpPr>
          <p:cNvPr id="25" name="OTLSHAPE_M_4960d85fce254bd98d336c2310e99970_Date">
            <a:extLst>
              <a:ext uri="{FF2B5EF4-FFF2-40B4-BE49-F238E27FC236}">
                <a16:creationId xmlns:a16="http://schemas.microsoft.com/office/drawing/2014/main" id="{F42E9E89-EAF8-437A-88C2-E5C86021BE38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5598259" y="4166235"/>
            <a:ext cx="2413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Jun 20</a:t>
            </a:r>
          </a:p>
        </p:txBody>
      </p:sp>
      <p:sp>
        <p:nvSpPr>
          <p:cNvPr id="27" name="OTLSHAPE_M_2a42d28fbef34ff497c854897c79e133_Title">
            <a:extLst>
              <a:ext uri="{FF2B5EF4-FFF2-40B4-BE49-F238E27FC236}">
                <a16:creationId xmlns:a16="http://schemas.microsoft.com/office/drawing/2014/main" id="{BCC49980-1D4B-428D-9E56-CDD33DB7AC9A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6604169" y="4065905"/>
            <a:ext cx="7239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Operating snapshot</a:t>
            </a:r>
          </a:p>
        </p:txBody>
      </p:sp>
      <p:sp>
        <p:nvSpPr>
          <p:cNvPr id="28" name="OTLSHAPE_M_2a42d28fbef34ff497c854897c79e133_Date">
            <a:extLst>
              <a:ext uri="{FF2B5EF4-FFF2-40B4-BE49-F238E27FC236}">
                <a16:creationId xmlns:a16="http://schemas.microsoft.com/office/drawing/2014/main" id="{D95BB833-C028-44FC-A404-B00C0F4E5280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6849681" y="4166235"/>
            <a:ext cx="2413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Jun 26</a:t>
            </a:r>
          </a:p>
        </p:txBody>
      </p:sp>
      <p:sp>
        <p:nvSpPr>
          <p:cNvPr id="30" name="OTLSHAPE_M_4a407986099442349961753ab97f196b_Title">
            <a:extLst>
              <a:ext uri="{FF2B5EF4-FFF2-40B4-BE49-F238E27FC236}">
                <a16:creationId xmlns:a16="http://schemas.microsoft.com/office/drawing/2014/main" id="{125F5929-EDFF-4FC7-94C8-59E8FF629AEE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8050345" y="4065905"/>
            <a:ext cx="3429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Metrics 3</a:t>
            </a:r>
          </a:p>
        </p:txBody>
      </p:sp>
      <p:sp>
        <p:nvSpPr>
          <p:cNvPr id="31" name="OTLSHAPE_M_4a407986099442349961753ab97f196b_Date">
            <a:extLst>
              <a:ext uri="{FF2B5EF4-FFF2-40B4-BE49-F238E27FC236}">
                <a16:creationId xmlns:a16="http://schemas.microsoft.com/office/drawing/2014/main" id="{79162045-BDB4-4986-A8A0-E26F13570031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8135012" y="4166235"/>
            <a:ext cx="1651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Jul 2</a:t>
            </a:r>
          </a:p>
        </p:txBody>
      </p:sp>
      <p:sp>
        <p:nvSpPr>
          <p:cNvPr id="33" name="OTLSHAPE_M_f4b4d16723454c5681b1256f82343087_Title">
            <a:extLst>
              <a:ext uri="{FF2B5EF4-FFF2-40B4-BE49-F238E27FC236}">
                <a16:creationId xmlns:a16="http://schemas.microsoft.com/office/drawing/2014/main" id="{DE2D4E50-F049-416C-AF25-8406B7C13BA0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749340" y="5039995"/>
            <a:ext cx="7620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Identify client issues</a:t>
            </a:r>
          </a:p>
        </p:txBody>
      </p:sp>
      <p:sp>
        <p:nvSpPr>
          <p:cNvPr id="34" name="OTLSHAPE_M_f4b4d16723454c5681b1256f82343087_Date">
            <a:extLst>
              <a:ext uri="{FF2B5EF4-FFF2-40B4-BE49-F238E27FC236}">
                <a16:creationId xmlns:a16="http://schemas.microsoft.com/office/drawing/2014/main" id="{D0DC5463-59D2-4420-9072-3A3F79DE68FA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999170" y="4939665"/>
            <a:ext cx="2540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May 29</a:t>
            </a:r>
          </a:p>
        </p:txBody>
      </p:sp>
      <p:sp>
        <p:nvSpPr>
          <p:cNvPr id="36" name="OTLSHAPE_M_c3b8ad15914040bf9ea050b831e2fbf0_Title">
            <a:extLst>
              <a:ext uri="{FF2B5EF4-FFF2-40B4-BE49-F238E27FC236}">
                <a16:creationId xmlns:a16="http://schemas.microsoft.com/office/drawing/2014/main" id="{FB77AFF6-2868-4751-8611-FCFA47B54BC4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2562952" y="5039995"/>
            <a:ext cx="8890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Performance thresholds</a:t>
            </a:r>
          </a:p>
        </p:txBody>
      </p:sp>
      <p:sp>
        <p:nvSpPr>
          <p:cNvPr id="37" name="OTLSHAPE_M_c3b8ad15914040bf9ea050b831e2fbf0_Date">
            <a:extLst>
              <a:ext uri="{FF2B5EF4-FFF2-40B4-BE49-F238E27FC236}">
                <a16:creationId xmlns:a16="http://schemas.microsoft.com/office/drawing/2014/main" id="{A29CE821-1C39-42B2-AE14-23F0EA757A18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2908032" y="4939665"/>
            <a:ext cx="1905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Jun 7</a:t>
            </a:r>
          </a:p>
        </p:txBody>
      </p:sp>
      <p:sp>
        <p:nvSpPr>
          <p:cNvPr id="39" name="OTLSHAPE_M_6afe8cdde0834d2cacb7c590ec063f4b_Title">
            <a:extLst>
              <a:ext uri="{FF2B5EF4-FFF2-40B4-BE49-F238E27FC236}">
                <a16:creationId xmlns:a16="http://schemas.microsoft.com/office/drawing/2014/main" id="{C8355181-272D-44DA-A7EA-90ADFBDDD47A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4569223" y="5039995"/>
            <a:ext cx="6223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Statistical review</a:t>
            </a:r>
          </a:p>
        </p:txBody>
      </p:sp>
      <p:sp>
        <p:nvSpPr>
          <p:cNvPr id="40" name="OTLSHAPE_M_6afe8cdde0834d2cacb7c590ec063f4b_Date">
            <a:extLst>
              <a:ext uri="{FF2B5EF4-FFF2-40B4-BE49-F238E27FC236}">
                <a16:creationId xmlns:a16="http://schemas.microsoft.com/office/drawing/2014/main" id="{25EF348C-E8B2-4197-B23A-9D8762961BF2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4763977" y="4939665"/>
            <a:ext cx="2413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Jun 16</a:t>
            </a:r>
          </a:p>
        </p:txBody>
      </p:sp>
      <p:sp>
        <p:nvSpPr>
          <p:cNvPr id="42" name="OTLSHAPE_M_01366dfa8a9047deb84cca0070d8d214_Title">
            <a:extLst>
              <a:ext uri="{FF2B5EF4-FFF2-40B4-BE49-F238E27FC236}">
                <a16:creationId xmlns:a16="http://schemas.microsoft.com/office/drawing/2014/main" id="{C58FCE51-455B-4202-B1FC-5B002D3D2BC8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5714875" y="5039995"/>
            <a:ext cx="8382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Adjustments Complete</a:t>
            </a:r>
          </a:p>
        </p:txBody>
      </p:sp>
      <p:sp>
        <p:nvSpPr>
          <p:cNvPr id="43" name="OTLSHAPE_M_01366dfa8a9047deb84cca0070d8d214_Date">
            <a:extLst>
              <a:ext uri="{FF2B5EF4-FFF2-40B4-BE49-F238E27FC236}">
                <a16:creationId xmlns:a16="http://schemas.microsoft.com/office/drawing/2014/main" id="{57D72113-B072-492C-91D7-C808F2B213D8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6015399" y="4939665"/>
            <a:ext cx="2413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Jun 22</a:t>
            </a:r>
          </a:p>
        </p:txBody>
      </p:sp>
      <p:sp>
        <p:nvSpPr>
          <p:cNvPr id="45" name="OTLSHAPE_M_4c666328a91345b1957fc53581732d91_Title">
            <a:extLst>
              <a:ext uri="{FF2B5EF4-FFF2-40B4-BE49-F238E27FC236}">
                <a16:creationId xmlns:a16="http://schemas.microsoft.com/office/drawing/2014/main" id="{E030D6C6-C785-4CAA-BDE9-780BACEF2F45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7099668" y="5039995"/>
            <a:ext cx="5715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600" b="1">
                <a:solidFill>
                  <a:schemeClr val="dk1"/>
                </a:solidFill>
                <a:latin typeface="Arial" panose="020B0604020202020204" pitchFamily="34" charset="0"/>
              </a:rPr>
              <a:t>Implementation</a:t>
            </a:r>
          </a:p>
        </p:txBody>
      </p:sp>
      <p:sp>
        <p:nvSpPr>
          <p:cNvPr id="46" name="OTLSHAPE_M_4c666328a91345b1957fc53581732d91_Date">
            <a:extLst>
              <a:ext uri="{FF2B5EF4-FFF2-40B4-BE49-F238E27FC236}">
                <a16:creationId xmlns:a16="http://schemas.microsoft.com/office/drawing/2014/main" id="{23586BB1-4CBC-4417-8519-7D0155EDA3A4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7266822" y="4939665"/>
            <a:ext cx="2413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Jun 28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72832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NS4wMC4wMS4wMCIsIkVkaXRpb24iOiJQcm8iLCJJc1BsdXNFZGl0aW9uIjp0cnVlLCJJc1Byb0VkaXRpb24iOnRydWV9LCJFZmZlY3QiOjAsIlN0eWxlIjp7IiRpZCI6IjMiLCJUaW1lYmFuZFN0eWxlIjp7IiRpZCI6IjQiLCJTY2FsZU1hcmtpbmciOjAsIlNoYXBlIjowLCJTaGFwZVN0eWxlIjp7IiRpZCI6IjUiLCJNYXJnaW4iOnsiJGlkIjoiNiIsIlRvcCI6MCwiTGVmdCI6MTIsIlJpZ2h0IjoxMiwiQm90dG9tIjowfSwiUGFkZGluZyI6eyIkaWQiOiI3IiwiVG9wIjo1LCJMZWZ0IjowLCJSaWdodCI6MCwiQm90dG9tIjo1fSwiQmFja2dyb3VuZCI6eyIkaWQiOiI4IiwiQ29sb3IiOnsiJGlkIjoiOSIsIkEiOjI1NSwiUiI6ODQsIkciOjg0LCJCIjo4NH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iwiRm9udE5hbWUiOiJBcmlhbCIsIklzQm9sZCI6dHJ1ZSwiSXNJdGFsaWMiOmZhbHNlLCJJc1VuZGVybGluZWQiOmZhbHNlLCJQYXJlbnRTdHlsZSI6bnVsbH0sIkF1dG9TaXplIjowLCJGb3JlZ3JvdW5kIjp7IiRpZCI6IjE1IiwiQ29sb3IiOnsiJGlkIjoiMT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UsIkJvdHRvbSI6MH0sIlBhZGRpbmciOnsiJGlkIjoiMTgiLCJUb3AiOjAsIkxlZnQiOjAsIlJpZ2h0IjowLCJCb3R0b20iOjB9LCJCYWNrZ3JvdW5kIjp7IiRpZCI6IjE5IiwiQ29sb3IiOnsiJGlkIjoiMjAiLCJBIjo4OSwiUiI6MCwiRyI6MCwiQiI6MH19LCJJc1Zpc2libGUiOmZhbHNlLCJXaWR0aCI6MC4wLCJIZWlnaHQiOjAuMCwiQm9yZGVyU3R5bGUiOm51bGwsIlBhcmVudFN0eWxlIjpudWxsfSwiTGVmdEVuZENhcHNTdHlsZSI6eyIkaWQiOiIyMSIsIkZvbnRTZXR0aW5ncyI6eyIkaWQiOiIyMiIsIkZvbnRTaXplIjoxNiwiRm9udE5hbWUiOiJBcmlhbC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NS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XJpYWw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csIkZvbnROYW1lIjoiQXJpYWw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E5MSwiUiI6MjU1LCJHIjowLCJCIjowfX0sIkFwcGVuZFllYXJPblllYXJDaGFuZ2UiOnRydWUsIkVsYXBzZWRUaW1lRm9ybWF0IjoyLCJUb2RheU1hcmtlclBvc2l0aW9uIjozLCJRdWlja1Bvc2l0aW9uIjozLCJBYnNvbHV0ZVBvc2l0aW9uIjozNDYuOTUsIk1hcmdpbiI6eyIkaWQiOiI0OSIsIlRvcCI6MCwiTGVmdCI6MTAsIlJpZ2h0IjoxMCwiQm90dG9tIjowfSwiUGFkZGluZyI6eyIkaWQiOiI1MCIsIlRvcCI6MCwiTGVmdCI6MCwiUmlnaHQiOjAsIkJvdHRvbSI6MH0sIkJhY2tncm91bmQiOnsiJGlkIjoiNTEiLCJDb2xvciI6eyIkaWQiOiI1MiIsIkEiOjI1NSwiUiI6MzEsIkciOjczLCJCIjoxMjV9fSwiSXNWaXNpYmxlIjp0cnVlLCJXaWR0aCI6MC4wLCJIZWlnaHQiOjAuMCwiQm9yZGVyU3R5bGUiOm51bGwsIlBhcmVudFN0eWxlIjpudWxsfSwiRGVmYXVsdE1pbGVzdG9uZVN0eWxlIjp7IiRpZCI6IjUzIiwiU2hhcGUiOjAsIkNvbm5lY3Rvck1hcmdpbiI6eyIkaWQiOiI1NCIsIlRvcCI6MCwiTGVmdCI6MiwiUmlnaHQiOjIsIkJvdHRvbSI6MH0sIkNvbm5lY3RvclN0eWxlIjp7IiRpZCI6IjU1IiwiTGluZUNvbG9yIjp7IiRpZCI6IjU2IiwiJHR5cGUiOiJOTFJFLkNvbW1vbi5Eb20uU29saWRDb2xvckJydXNoLCBOTFJFLkNvbW1vbiIsIkNvbG9yIjp7IiRpZCI6IjU3IiwiQSI6MTI3LCJSIjozMSwiRyI6NzMsIkIiOjEyNn19LCJMaW5lV2VpZ2h0IjoxLjAsIkxpbmVUeXBlIjowLCJQYXJlbnRTdHlsZSI6bnVsbH0sIklzQmVsb3dUaW1lYmFuZCI6ZmFsc2UsIlBvc2l0aW9uT25UYXNrIjowLCJIaWRlRGF0ZSI6ZmFsc2UsIlNoYXBlU2l6ZSI6MSwiU3BhY2luZyI6MS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AsIkciOjExNCwiQiI6MTg4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CwiRm9udE5hbWUiOiJBcmlhbCIsIklzQm9sZCI6dHJ1ZSwiSXNJdGFsaWMiOmZhbHNlLCJJc1VuZGVybGluZWQiOmZhbHNlLCJQYXJlbnRTdHlsZSI6bnVsbH0sIkF1dG9TaXplIjowLCJGb3JlZ3JvdW5kIjp7IiRpZCI6IjY5IiwiQ29sb3IiOnsiJGlkIjoiNz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ksIkZvbnROYW1lIjoiQXJpYWwiLCJJc0JvbGQiOmZhbHNlLCJJc0l0YWxpYyI6ZmFsc2UsIklzVW5kZXJsaW5lZCI6ZmFsc2UsIlBhcmVudFN0eWxlIjpudWxsfSwiQXV0b1NpemUiOjAsIkZvcmVncm91bmQiOnsiJGlkIjoiNzYiLCJDb2xvciI6eyIkaWQiOiI3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giLCJUb3AiOjAsIkxlZnQiOjAsIlJpZ2h0IjowLCJCb3R0b20iOjB9LCJQYWRkaW5nIjp7IiRpZCI6Ijc5IiwiVG9wIjowLCJMZWZ0IjowLCJSaWdodCI6MCwiQm90dG9tIjowfSwiQmFja2dyb3VuZCI6eyIkaWQiOiI4MCIsIkNvbG9yIjp7IiRyZWYiOiIyMCJ9fSwiSXNWaXNpYmxlIjp0cnVlLCJXaWR0aCI6MC4wLCJIZWlnaHQiOjAuMCwiQm9yZGVyU3R5bGUiOm51bGwsIlBhcmVudFN0eWxlIjpudWxsfSwiRGF0ZUZvcm1hdCI6eyIkaWQiOiI4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yIiwiRGF0ZVBhcnRJc1Zpc2libGUiOmZhbHNlLCJUaW1lUGFydElzVmlzaWJsZSI6ZmFsc2V9fSwiV2Vla051bWJlcmluZyI6eyIkaWQiOiI4MyIsIkZvcm1hdCI6MCwiSXNWaXNpYmxlIjpmYWxzZSwiTGFzdEtub3duVmlzaWJpbGl0eVN0YXRlIjpmYWxzZX0sIklzVmlzaWJsZSI6dHJ1ZSwiUGFyZW50U3R5bGUiOm51bGx9LCJEZWZhdWx0VGFza1N0eWxlIjp7IiRpZCI6Ijg0IiwiU2hhcGUiOjAsIlNoYXBlVGhpY2tuZXNzIjoxLCJEdXJhdGlvbkZvcm1hdCI6MCwiSW5jbHVkZU5vbldvcmtpbmdEYXlzSW5EdXJhdGlvbiI6ZmFsc2UsIlBlcmNlbnRhZ2VDb21wbGV0ZVN0eWxlIjp7IiRpZCI6Ijg1IiwiRm9udFNldHRpbmdzIjp7IiRpZCI6Ijg2IiwiRm9udFNpemUiOjksIkZvbnROYW1lIjoiQXJpYWwiLCJJc0JvbGQiOmZhbHNlLCJJc0l0YWxpYyI6ZmFsc2UsIklzVW5kZXJsaW5lZCI6ZmFsc2UsIlBhcmVudFN0eWxlIjpudWxsfSwiQXV0b1NpemUiOjAsIkZvcmVncm91bmQiOnsiJGlkIjoiODciLCJDb2xvciI6eyIkaWQiOiI4OCIsIkEiOjI1NSwiUiI6MjM4LCJHIjoyMzYsIkIiOjIyNX19LCJNYXhXaWR0aCI6OTYwLjAsIk1heEhlaWdodCI6IkluZmluaXR5IiwiU21hcnRGb3JlZ3JvdW5kSXNBY3RpdmUiOmZhbHNlLCJIb3Jpem9udGFsQWxpZ25tZW50IjowLCJWZXJ0aWNhbEFsaWdubWVudCI6MCwiU21hcnRGb3JlZ3JvdW5kIjpudWxsLCJCYWNrZ3JvdW5kRmlsbFR5cGUiOjAsIk1hcmdpbiI6eyIkaWQiOiI4OSIsIlRvcCI6MCwiTGVmdCI6MCwiUmlnaHQiOjAsIkJvdHRvbSI6MH0sIlBhZGRpbmciOnsiJGlkIjoiOTAiLCJUb3AiOjAsIkxlZnQiOjAsIlJpZ2h0IjowLCJCb3R0b20iOjB9LCJCYWNrZ3JvdW5kIjp7IiRpZCI6IjkxIiwiQ29sb3IiOnsiJHJlZiI6IjIwIn19LCJJc1Zpc2libGUiOnRydWUsIldpZHRoIjowLjAsIkhlaWdodCI6MC4wLCJCb3JkZXJTdHlsZSI6bnVsbCwiUGFyZW50U3R5bGUiOm51bGx9LCJEdXJhdGlvblN0eWxlIjp7IiRpZCI6IjkyIiwiRm9udFNldHRpbmdzIjp7IiRpZCI6IjkzIiwiRm9udFNpemUiOjksIkZvbnROYW1lIjoiQXJpYWwiLCJJc0JvbGQiOmZhbHNlLCJJc0l0YWxpYyI6ZmFsc2UsIklzVW5kZXJsaW5lZCI6ZmFsc2UsIlBhcmVudFN0eWxlIjpudWxsfSwiQXV0b1NpemUiOjAsIkZvcmVncm91bmQiOnsiJGlkIjoiOTQiLCJDb2xvciI6eyIkaWQiOiI5NSIsIkEiOjI1NSwiUiI6MjM3LCJHIjoxMjUsIkIiOjQ5fX0sIk1heFdpZHRoIjo5NjAuMCwiTWF4SGVpZ2h0IjoiSW5maW5pdHkiLCJTbWFydEZvcmVncm91bmRJc0FjdGl2ZSI6ZmFsc2UsIkhvcml6b250YWxBbGlnbm1lbnQiOjAsIlZlcnRpY2FsQWxpZ25tZW50IjowLCJTbWFydEZvcmVncm91bmQiOm51bGwsIkJhY2tncm91bmRGaWxsVHlwZSI6MCwiTWFyZ2luIjp7IiRpZCI6Ijk2IiwiVG9wIjowLCJMZWZ0IjowLCJSaWdodCI6MCwiQm90dG9tIjowfSwiUGFkZGluZyI6eyIkaWQiOiI5NyIsIlRvcCI6MCwiTGVmdCI6MCwiUmlnaHQiOjAsIkJvdHRvbSI6MH0sIkJhY2tncm91bmQiOnsiJGlkIjoiOTgiLCJDb2xvciI6eyIkcmVmIjoiMjAifX0sIklzVmlzaWJsZSI6dHJ1ZSwiV2lkdGgiOjAuMCwiSGVpZ2h0IjowLjAsIkJvcmRlclN0eWxlIjpudWxsLCJQYXJlbnRTdHlsZSI6bnVsbH0sIkhvcml6b250YWxDb25uZWN0b3JTdHlsZSI6eyIkaWQiOiI5OSIsIkxpbmVDb2xvciI6eyIkaWQiOiIxMDAiLCIkdHlwZSI6Ik5MUkUuQ29tbW9uLkRvbS5Tb2xpZENvbG9yQnJ1c2gsIE5MUkUuQ29tbW9uIiwiQ29sb3IiOnsiJGlkIjoiMTAxIiwiQSI6MjU1LCJSIjoyMDQsIkciOjIwNCwiQiI6MjA0fX0sIkxpbmVXZWlnaHQiOjEuMCwiTGluZVR5cGUiOjAsIlBhcmVudFN0eWxlIjpudWxsfSwiVmVydGljYWxDb25uZWN0b3JTdHlsZSI6eyIkaWQiOiIxMDIiLCJMaW5lQ29sb3IiOnsiJGlkIjoiMTAzIiwiJHR5cGUiOiJOTFJFLkNvbW1vbi5Eb20uU29saWRDb2xvckJydXNoLCBOTFJFLkNvbW1vbiIsIkNvbG9yIjp7IiRpZCI6IjEwNC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2LCJTcGFjaW5nIjo1LCJJc0JlbG93VGltZWJhbmQiOmZhbHNlLCJQZXJjZW50YWdlQ29tcGxldGVTaGFwZU9wYWNpdHkiOjM1LCJTaGFwZVN0eWxlIjp7IiRpZCI6IjEwNSIsIk1hcmdpbiI6eyIkaWQiOiIxMDYiLCJUb3AiOjAsIkxlZnQiOjQsIlJpZ2h0Ijo0LCJCb3R0b20iOjB9LCJQYWRkaW5nIjp7IiRpZCI6IjEwNyIsIlRvcCI6MCwiTGVmdCI6MCwiUmlnaHQiOjAsIkJvdHRvbSI6MH0sIkJhY2tncm91bmQiOnsiJGlkIjoiMTA4IiwiQ29sb3IiOnsiJGlkIjoiMTA5IiwiQSI6MjU1LCJSIjowLCJHIjoxMTQsIkIiOjE4OH19LCJJc1Zpc2libGUiOnRydWUsIldpZHRoIjowLjAsIkhlaWdodCI6MTYuMCwiQm9yZGVyU3R5bGUiOnsiJGlkIjoiMTEwIiwiTGluZUNvbG9yIjp7IiRpZCI6IjExMSIsIiR0eXBlIjoiTkxSRS5Db21tb24uRG9tLlNvbGlkQ29sb3JCcnVzaCwgTkxSRS5Db21tb24iLCJDb2xvciI6eyIkaWQiOiIxMTIiLCJBIjoyNTUsIlIiOjI1NSwiRyI6MCwiQiI6MH19LCJMaW5lV2VpZ2h0IjowLjAsIkxpbmVUeXBlIjowLCJQYXJlbnRTdHlsZSI6bnVsbH0sIlBhcmVudFN0eWxlIjpudWxsfSwiVGl0bGVTdHlsZSI6eyIkaWQiOiIxMTMiLCJGb250U2V0dGluZ3MiOnsiJGlkIjoiMTE0IiwiRm9udFNpemUiOjEwLCJGb250TmFtZSI6IkFyaWFsIiwiSXNCb2xkIjp0cnVlLCJJc0l0YWxpYyI6ZmFsc2UsIklzVW5kZXJsaW5lZCI6ZmFsc2UsIlBhcmVudFN0eWxlIjpudWxsfSwiQXV0b1NpemUiOjAsIkZvcmVncm91bmQiOnsiJGlkIjoiMTE1IiwiQ29sb3IiOnsiJGlkIjoiMTE2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xNyIsIlRvcCI6MCwiTGVmdCI6MCwiUmlnaHQiOjAsIkJvdHRvbSI6MH0sIlBhZGRpbmciOnsiJGlkIjoiMTE4IiwiVG9wIjowLCJMZWZ0IjowLCJSaWdodCI6MCwiQm90dG9tIjowfSwiQmFja2dyb3VuZCI6eyIkaWQiOiIxMTkiLCJDb2xvciI6eyIkcmVmIjoiMjAifX0sIklzVmlzaWJsZSI6dHJ1ZSwiV2lkdGgiOjAuMCwiSGVpZ2h0IjowLjAsIkJvcmRlclN0eWxlIjpudWxsLCJQYXJlbnRTdHlsZSI6bnVsbH0sIkRhdGVTdHlsZSI6eyIkaWQiOiIxMjAiLCJGb250U2V0dGluZ3MiOnsiJGlkIjoiMTIxIiwiRm9udFNpemUiOjksIkZvbnROYW1lIjoiQXJpYWwiLCJJc0JvbGQiOmZhbHNlLCJJc0l0YWxpYyI6ZmFsc2UsIklzVW5kZXJsaW5lZCI6ZmFsc2UsIlBhcmVudFN0eWxlIjpudWxsfSwiQXV0b1NpemUiOjAsIkZvcmVncm91bmQiOnsiJGlkIjoiMTIyIiwiQ29sb3IiOnsiJGlkIjoiMTIzIiwiQSI6MjU1LCJSIjo2OCwiRyI6ODQsIkIiOjEwNn19LCJNYXhXaWR0aCI6OTYwLjAsIk1heEhlaWdodCI6IkluZmluaXR5IiwiU21hcnRGb3JlZ3JvdW5kSXNBY3RpdmUiOmZhbHNlLCJIb3Jpem9udGFsQWxpZ25tZW50IjowLCJWZXJ0aWNhbEFsaWdubWVudCI6MCwiU21hcnRGb3JlZ3JvdW5kIjpudWxsLCJCYWNrZ3JvdW5kRmlsbFR5cGUiOjAsIk1hcmdpbiI6eyIkaWQiOiIxMjQiLCJUb3AiOjAsIkxlZnQiOjAsIlJpZ2h0IjowLCJCb3R0b20iOjB9LCJQYWRkaW5nIjp7IiRpZCI6IjEyNSIsIlRvcCI6MCwiTGVmdCI6MCwiUmlnaHQiOjAsIkJvdHRvbSI6MH0sIkJhY2tncm91bmQiOnsiJGlkIjoiMTI2IiwiQ29sb3IiOnsiJHJlZiI6IjIwIn19LCJJc1Zpc2libGUiOnRydWUsIldpZHRoIjowLjAsIkhlaWdodCI6MC4wLCJCb3JkZXJTdHlsZSI6bnVsbCwiUGFyZW50U3R5bGUiOm51bGx9LCJEYXRlRm9ybWF0Ijp7IiRpZCI6IjEy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yOCIsIkRhdGVQYXJ0SXNWaXNpYmxlIjpmYWxzZSwiVGltZVBhcnRJc1Zpc2libGUiOmZhbHNlfX0sIldlZWtOdW1iZXJpbmciOnsiJGlkIjoiMTI5IiwiRm9ybWF0IjowLCJJc1Zpc2libGUiOmZhbHNlLCJMYXN0S25vd25WaXNpYmlsaXR5U3RhdGUiOmZhbHNlfSwiSXNWaXNpYmxlIjp0cnVlLCJQYXJlbnRTdHlsZSI6bnVsbCwiX2V4cGxpY2l0bHlTZXQiOnsiJGlkIjoiMTMwIiwiU2hhcGVTdHlsZSI6ZmFsc2UsIlRpdGxlU3R5bGUiOmZhbHNlLCJEYXRlU3R5bGUiOmZhbHNlLCJIb3Jpem9udGFsQ29ubmVjdG9yU3R5bGUiOmZhbHNlLCJWZXJ0aWNhbENvbm5lY3RvclN0eWxlIjpmYWxzZSwiUGVyY2VudGFnZUNvbXBsZXRlU2hhcGVPcGFjaXR5IjpmYWxzZSwiRHVyYXRpb25Gb3JtYXQiOmZhbHNlLCJEdXJhdGlvblBvc2l0aW9uIjpmYWxzZSwiRW5kRGF0ZVBvc2l0aW9uIjpmYWxzZSwiSXNCZWxvd1RpbWViYW5kIjpmYWxzZSwiUGVyY2VudGFnZUNvbXBsZXRlZFBvc2l0aW9uIjpmYWxzZSwiU2hhcGUiOmZhbHNlLCJTaGFwZVRoaWNrbmVzcyI6ZmFsc2UsIlNwYWNpbmciOmZhbHNlLCJTdGFydERhdGVQb3NpdGlvbiI6ZmFsc2UsIlRpdGxlUG9zaXRpb24iOmZhbHNlLCJEYXRlRm9ybWF0IjpmYWxzZSwiV2Vla051bWJlcmluZyI6ZmFsc2UsIklzVmlzaWJsZSI6ZmFsc2UsIk1hcmdpbiI6ZmFsc2V9fSwiR3JpZGxpbmVQYW5lbFN0eWxlIjp7IiRpZCI6IjEzMSIsIkdyaWRsaW5lU3R5bGUiOnsiJGlkIjoiMTMyIiwiTGluZUNvbG9yIjp7IiRpZCI6IjEzMyIsIiR0eXBlIjoiTkxSRS5Db21tb24uRG9tLlNvbGlkQ29sb3JCcnVzaCwgTkxSRS5Db21tb24iLCJDb2xvciI6eyIkaWQiOiIxMzQiLCJBIjozOCwiUiI6OTEsIkciOjE1NSwiQiI6MjEzfX0sIkxpbmVXZWlnaHQiOjEuMCwiTGluZVR5cGUiOjAsIlBhcmVudFN0eWxlIjpudWxsfSwiTWFyZ2luIjp7IiRpZCI6IjEzNSIsIlRvcCI6MCwiTGVmdCI6MCwiUmlnaHQiOjAsIkJvdHRvbSI6MH0sIlBhZGRpbmciOnsiJGlkIjoiMTM2IiwiVG9wIjowLCJMZWZ0IjowLCJSaWdodCI6MCwiQm90dG9tIjowfSwiQmFja2dyb3VuZCI6bnVsbCwiSXNWaXNpYmxlIjp0cnVlLCJXaWR0aCI6MC4wLCJIZWlnaHQiOjAuMCwiQm9yZGVyU3R5bGUiOnsiJGlkIjoiMTM3IiwiTGluZUNvbG9yIjpudWxsLCJMaW5lV2VpZ2h0IjowLjAsIkxpbmVUeXBlIjowLCJQYXJlbnRTdHlsZSI6bnVsbH0sIlBhcmVudFN0eWxlIjpudWxsfSwiU2hvd0VsYXBzZWRUaW1lR3JhZGllbnRTdHlsZSI6ZmFsc2UsIkRlZmF1bHRTd2ltbGFuZVN0eWxlIjp7IiRpZCI6IjEzOCIsIkhlYWRlclN0eWxlIjp7IiRpZCI6IjEzOSIsIlRleHRTdHlsZSI6eyIkaWQiOiIxNDAiLCJGb250U2V0dGluZ3MiOnsiJGlkIjoiMTQxIiwiRm9udFNpemUiOjEyLCJGb250TmFtZSI6IkNhbGlicmkiLCJJc0JvbGQiOmZhbHNlLCJJc0l0YWxpYyI6ZmFsc2UsIklzVW5kZXJsaW5lZCI6ZmFsc2UsIlBhcmVudFN0eWxlIjpudWxsfSwiQXV0b1NpemUiOjAsIkZvcmVncm91bmQiOnsiJGlkIjoiMTQyIiwiQ29sb3IiOnsiJGlkIjoiMTQz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0NCIsIlRvcCI6MCwiTGVmdCI6MCwiUmlnaHQiOjAsIkJvdHRvbSI6MH0sIlBhZGRpbmciOnsiJGlkIjoiMTQ1IiwiVG9wIjowLCJMZWZ0IjowLCJSaWdodCI6MCwiQm90dG9tIjowfSwiQmFja2dyb3VuZCI6bnVsbCwiSXNWaXNpYmxlIjp0cnVlLCJXaWR0aCI6MC4wLCJIZWlnaHQiOjAuMCwiQm9yZGVyU3R5bGUiOm51bGwsIlBhcmVudFN0eWxlIjpudWxsfSwiUmVjdGFuZ2xlU3R5bGUiOnsiJGlkIjoiMTQ2IiwiTWFyZ2luIjp7IiRpZCI6IjE0NyIsIlRvcCI6MCwiTGVmdCI6MCwiUmlnaHQiOjAsIkJvdHRvbSI6MH0sIlBhZGRpbmciOnsiJGlkIjoiMTQ4IiwiVG9wIjowLCJMZWZ0IjowLCJSaWdodCI6MCwiQm90dG9tIjowfSwiQmFja2dyb3VuZCI6eyIkaWQiOiIxNDkiLCJDb2xvciI6eyIkaWQiOiIxNTAiLCJBIjoxMjcsIlIiOjkxLCJHIjoxNTUsIkIiOjIxM319LCJJc1Zpc2libGUiOnRydWUsIldpZHRoIjowLjAsIkhlaWdodCI6MC4wLCJCb3JkZXJTdHlsZSI6eyIkaWQiOiIxNTEiLCJMaW5lQ29sb3IiOnsiJGlkIjoiMTUyIiwiJHR5cGUiOiJOTFJFLkNvbW1vbi5Eb20uU29saWRDb2xvckJydXNoLCBOTFJFLkNvbW1vbiIsIkNvbG9yIjp7IiRpZCI6IjE1MyIsIkEiOjI1NSwiUiI6MjU1LCJHIjowLCJCIjowfX0sIkxpbmVXZWlnaHQiOjAuMCwiTGluZVR5cGUiOjAsIlBhcmVudFN0eWxlIjpudWxsfSwiUGFyZW50U3R5bGUiOm51bGx9LCJNYXJnaW4iOnsiJGlkIjoiMTU0IiwiVG9wIjowLCJMZWZ0IjowLCJSaWdodCI6MCwiQm90dG9tIjowfSwiUGFkZGluZyI6eyIkaWQiOiIxNTUiLCJUb3AiOjAsIkxlZnQiOjAsIlJpZ2h0IjowLCJCb3R0b20iOjB9LCJCYWNrZ3JvdW5kIjpudWxsLCJJc1Zpc2libGUiOnRydWUsIldpZHRoIjowLjAsIkhlaWdodCI6MC4wLCJCb3JkZXJTdHlsZSI6bnVsbCwiUGFyZW50U3R5bGUiOm51bGx9LCJCYWNrZ3JvdW5kU3R5bGUiOnsiJGlkIjoiMTU2IiwiTWFyZ2luIjp7IiRpZCI6IjE1NyIsIlRvcCI6MCwiTGVmdCI6MCwiUmlnaHQiOjAsIkJvdHRvbSI6MH0sIlBhZGRpbmciOnsiJGlkIjoiMTU4IiwiVG9wIjowLCJMZWZ0IjowLCJSaWdodCI6MCwiQm90dG9tIjowfSwiQmFja2dyb3VuZCI6eyIkaWQiOiIxNTkiLCJDb2xvciI6eyIkaWQiOiIxNjAiLCJBIjozOCwiUiI6OTEsIkciOjE1NSwiQiI6MjEzfX0sIklzVmlzaWJsZSI6dHJ1ZSwiV2lkdGgiOjAuMCwiSGVpZ2h0IjowLjAsIkJvcmRlclN0eWxlIjp7IiRpZCI6IjE2MSIsIkxpbmVDb2xvciI6eyIkaWQiOiIxNjIiLCIkdHlwZSI6Ik5MUkUuQ29tbW9uLkRvbS5Tb2xpZENvbG9yQnJ1c2gsIE5MUkUuQ29tbW9uIiwiQ29sb3IiOnsiJGlkIjoiMTYzIiwiQSI6MjU1LCJSIjoyNTUsIkciOjAsIkIiOjB9fSwiTGluZVdlaWdodCI6MC4wLCJMaW5lVHlwZSI6MCwiUGFyZW50U3R5bGUiOm51bGx9LCJQYXJlbnRTdHlsZSI6bnVsbH0sIklzQWJvdmVUaW1lYmFuZCI6ZmFsc2UsIk1hcmdpbiI6eyIkaWQiOiIxNjQiLCJUb3AiOjAsIkxlZnQiOjAsIlJpZ2h0IjowLCJCb3R0b20iOjB9LCJQYWRkaW5nIjp7IiRpZCI6IjE2NSIsIlRvcCI6MCwiTGVmdCI6MCwiUmlnaHQiOjAsIkJvdHRvbSI6MH0sIklzVmlzaWJsZSI6dHJ1ZSwiV2lkdGgiOjAuMCwiSGVpZ2h0IjowLjAsIkJvcmRlclN0eWxlIjpudWxsLCJQYXJlbnRTdHlsZSI6bnVsbH19LCJTY2FsZSI6eyIkaWQiOiIxNjYiLCJTdGFydERhdGUiOiIwMDAxLTAxLTAxVDAwOjAwOjAwIiwiRW5kRGF0ZSI6IjIwMjEtMDctMDJUMjM6NTk6MDAiLCJGb3JtYXQiOiJkIiwiVHlwZSI6MCwiQXV0b0RhdGVSYW5nZSI6dHJ1ZSwiV29ya2luZ0RheXMiOjMxLCJGaXNjYWxZZWFyIjp7IiRpZCI6IjE2NyIsIlN0YXJ0TW9udGgiOjEsIlVzZVN0YXJ0aW5nWWVhckZvck51bWJlcmluZyI6dHJ1ZSwiU2hvd0Zpc2NhbFllYXJMYWJlbCI6dHJ1ZX0sIlRvZGF5TWFya2VyVGV4dCI6IlRvZGF5IiwiQXV0b1NjYWxlVHlwZSI6ZmFsc2V9LCJNaWxlc3RvbmVzIjpbeyIkaWQiOiIxNjgiLCJEYXRlIjoiMjAyMS0wNS0yOVQyMzo1OTowMCIsIlN0eWxlIjp7IiRpZCI6IjE2OSIsIlNoYXBlIjoxMCwiQ29ubmVjdG9yTWFyZ2luIjp7IiRpZCI6IjE3MCIsIlRvcCI6MCwiTGVmdCI6MiwiUmlnaHQiOjIsIkJvdHRvbSI6MH0sIkNvbm5lY3RvclN0eWxlIjp7IiRpZCI6IjE3MSIsIkxpbmVDb2xvciI6eyIkaWQiOiIxNzIiLCIkdHlwZSI6Ik5MUkUuQ29tbW9uLkRvbS5Tb2xpZENvbG9yQnJ1c2gsIE5MUkUuQ29tbW9uIiwiQ29sb3IiOnsiJGlkIjoiMTczIiwiQSI6MTI3LCJSIjoxMjgsIkciOjE4NSwiQiI6MjIyfX0sIkxpbmVXZWlnaHQiOjEuMCwiTGluZVR5cGUiOjAsIlBhcmVudFN0eWxlIjpudWxsfSwiSXNCZWxvd1RpbWViYW5kIjp0cnVlLCJQb3NpdGlvbk9uVGFzayI6MCwiSGlkZURhdGUiOmZhbHNlLCJTaGFwZVNpemUiOjMsIlNwYWNpbmciOjEuMCwiUGFkZGluZyI6eyIkaWQiOiIxNzQiLCJUb3AiOjcsIkxlZnQiOjMsIlJpZ2h0IjowLCJCb3R0b20iOjJ9LCJTaGFwZVN0eWxlIjp7IiRpZCI6IjE3NSIsIk1hcmdpbiI6eyIkaWQiOiIxNzYiLCJUb3AiOjAsIkxlZnQiOjAsIlJpZ2h0IjowLCJCb3R0b20iOjB9LCJQYWRkaW5nIjp7IiRpZCI6IjE3NyIsIlRvcCI6MCwiTGVmdCI6MCwiUmlnaHQiOjAsIkJvdHRvbSI6MH0sIkJhY2tncm91bmQiOnsiJGlkIjoiMTc4IiwiQ29sb3IiOnsiJGlkIjoiMTc5IiwiQSI6MjU1LCJSIjoxMDUsIkciOjExNiwiQiI6MTI0fX0sIklzVmlzaWJsZSI6dHJ1ZSwiV2lkdGgiOjEzLjUsIkhlaWdodCI6MTUuMCwiQm9yZGVyU3R5bGUiOnsiJGlkIjoiMTgwIiwiTGluZUNvbG9yIjp7IiRyZWYiOiI2NSJ9LCJMaW5lV2VpZ2h0IjowLjAsIkxpbmVUeXBlIjowLCJQYXJlbnRTdHlsZSI6bnVsbH0sIlBhcmVudFN0eWxlIjpudWxsfSwiVGl0bGVTdHlsZSI6eyIkaWQiOiIxODEiLCJGb250U2V0dGluZ3MiOnsiJGlkIjoiMTgyIiwiRm9udFNpemUiOjYsIkZvbnROYW1lIjoiQXJpYWwiLCJJc0JvbGQiOnRydWUsIklzSXRhbGljIjpmYWxzZSwiSXNVbmRlcmxpbmVkIjpmYWxzZSwiUGFyZW50U3R5bGUiOm51bGx9LCJBdXRvU2l6ZSI6MiwiRm9yZWdyb3VuZCI6eyIkaWQiOiIxODMiLCJDb2xvciI6eyIkcmVmIjoiNzAifX0sIk1heFdpZHRoIjo2Ni43NSwiTWF4SGVpZ2h0IjoiSW5maW5pdHkiLCJTbWFydEZvcmVncm91bmRJc0FjdGl2ZSI6ZmFsc2UsIkhvcml6b250YWxBbGlnbm1lbnQiOjEsIlZlcnRpY2FsQWxpZ25tZW50IjowLCJTbWFydEZvcmVncm91bmQiOm51bGwsIkJhY2tncm91bmRGaWxsVHlwZSI6MCwiTWFyZ2luIjp7IiRpZCI6IjE4NCIsIlRvcCI6MCwiTGVmdCI6MCwiUmlnaHQiOjAsIkJvdHRvbSI6MH0sIlBhZGRpbmciOnsiJGlkIjoiMTg1IiwiVG9wIjowLCJMZWZ0IjowLCJSaWdodCI6MCwiQm90dG9tIjowfSwiQmFja2dyb3VuZCI6eyIkcmVmIjoiNzMifSwiSXNWaXNpYmxlIjp0cnVlLCJXaWR0aCI6MC4wLCJIZWlnaHQiOjAuMCwiQm9yZGVyU3R5bGUiOnsiJGlkIjoiMTg2IiwiTGluZUNvbG9yIjpudWxsLCJMaW5lV2VpZ2h0IjowLjAsIkxpbmVUeXBlIjowLCJQYXJlbnRTdHlsZSI6bnVsbH0sIlBhcmVudFN0eWxlIjpudWxsfSwiRGF0ZVN0eWxlIjp7IiRpZCI6IjE4NyIsIkZvbnRTZXR0aW5ncyI6eyIkaWQiOiIxODgiLCJGb250U2l6ZSI6NiwiRm9udE5hbWUiOiJBcmlhbCIsIklzQm9sZCI6ZmFsc2UsIklzSXRhbGljIjpmYWxzZSwiSXNVbmRlcmxpbmVkIjpmYWxzZSwiUGFyZW50U3R5bGUiOm51bGx9LCJBdXRvU2l6ZSI6MCwiRm9yZWdyb3VuZCI6eyIkaWQiOiIxODkiLCJDb2xvciI6eyIkcmVmIjoiNzcifX0sIk1heFdpZHRoIjoyMDAuMCwiTWF4SGVpZ2h0IjoiSW5maW5pdHkiLCJTbWFydEZvcmVncm91bmRJc0FjdGl2ZSI6ZmFsc2UsIkhvcml6b250YWxBbGlnbm1lbnQiOjEsIlZlcnRpY2FsQWxpZ25tZW50IjowLCJTbWFydEZvcmVncm91bmQiOm51bGwsIkJhY2tncm91bmRGaWxsVHlwZSI6MCwiTWFyZ2luIjp7IiRpZCI6IjE5MCIsIlRvcCI6MCwiTGVmdCI6MCwiUmlnaHQiOjAsIkJvdHRvbSI6MH0sIlBhZGRpbmciOnsiJGlkIjoiMTkxIiwiVG9wIjowLCJMZWZ0IjowLCJSaWdodCI6MCwiQm90dG9tIjowfSwiQmFja2dyb3VuZCI6eyIkcmVmIjoiODAifSwiSXNWaXNpYmxlIjp0cnVlLCJXaWR0aCI6MC4wLCJIZWlnaHQiOjAuMCwiQm9yZGVyU3R5bGUiOnsiJGlkIjoiMTkyIiwiTGluZUNvbG9yIjpudWxsLCJMaW5lV2VpZ2h0IjowLjAsIkxpbmVUeXBlIjowLCJQYXJlbnRTdHlsZSI6bnVsbH0sIlBhcmVudFN0eWxlIjpudWxsfSwiRGF0ZUZvcm1hdCI6eyIkaWQiOiIxOTM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ODIifX0sIldlZWtOdW1iZXJpbmciOnsiJGlkIjoiMTk0IiwiRm9ybWF0IjowLCJJc1Zpc2libGUiOmZhbHNlLCJMYXN0S25vd25WaXNpYmlsaXR5U3RhdGUiOmZhbHNlfSwiSXNWaXNpYmxlIjp0cnVlLCJQYXJlbnRTdHlsZSI6bnVsbH0sIkluZGV4IjowLCJQZXJjZW50YWdlQ29tcGxldGUiOm51bGwsIlBvc2l0aW9uIjp7IlJhdGlvIjowLjAsIklzQ3VzdG9tIjpmYWxzZX0sIkRhdGVGb3JtYXQiOnsiJHJlZiI6IjE5MyJ9LCJXZWVrTnVtYmVyaW5nIjp7IiRpZCI6IjE5NSIsIkZvcm1hdCI6MCwiSXNWaXNpYmxlIjpmYWxzZSwiTGFzdEtub3duVmlzaWJpbGl0eVN0YXRlIjpmYWxzZX0sIlJlbGF0ZWRUYXNrSWQiOiIwMDAwMDAwMC0wMDAwLTAwMDAtMDAwMC0wMDAwMDAwMDAwMDAiLCJJZCI6ImY0YjRkMTY3LTIzNDUtNGM1Ni04MWIxLTI1NmY4MjM0MzA4NyIsIkltcG9ydElkIjpudWxsLCJUaXRsZSI6IklkZW50aWZ5IGNsaWVudCBpc3N1ZXMiLCJOb3RlIjpudWxsLCJIeXBlcmxpbmsiOnsiJGlkIjoiMTk2IiwiQWRkcmVzcyI6IiIsIlN1YkFkZHJlc3MiOiIifSwiSXNDaGFuZ2VkIjpmYWxzZSwiSXNOZXciOmZhbHNlfSx7IiRpZCI6IjE5NyIsIkRhdGUiOiIyMDIxLTA2LTA3VDIzOjU5OjAwIiwiU3R5bGUiOnsiJGlkIjoiMTk4IiwiU2hhcGUiOjEwLCJDb25uZWN0b3JNYXJnaW4iOnsiJGlkIjoiMTk5IiwiVG9wIjowLCJMZWZ0IjoyLCJSaWdodCI6MiwiQm90dG9tIjowfSwiQ29ubmVjdG9yU3R5bGUiOnsiJGlkIjoiMjAwIiwiTGluZUNvbG9yIjp7IiRpZCI6IjIwMSIsIiR0eXBlIjoiTkxSRS5Db21tb24uRG9tLlNvbGlkQ29sb3JCcnVzaCwgTkxSRS5Db21tb24iLCJDb2xvciI6eyIkaWQiOiIyMDIiLCJBIjoxMjcsIlIiOjEyOCwiRyI6MTg1LCJCIjoyMjJ9fSwiTGluZVdlaWdodCI6MS4wLCJMaW5lVHlwZSI6MCwiUGFyZW50U3R5bGUiOm51bGx9LCJJc0JlbG93VGltZWJhbmQiOnRydWUsIlBvc2l0aW9uT25UYXNrIjowLCJIaWRlRGF0ZSI6ZmFsc2UsIlNoYXBlU2l6ZSI6MywiU3BhY2luZyI6MS4wLCJQYWRkaW5nIjp7IiRpZCI6IjIwMyIsIlRvcCI6NywiTGVmdCI6MywiUmlnaHQiOjAsIkJvdHRvbSI6Mn0sIlNoYXBlU3R5bGUiOnsiJGlkIjoiMjA0IiwiTWFyZ2luIjp7IiRpZCI6IjIwNSIsIlRvcCI6MCwiTGVmdCI6MCwiUmlnaHQiOjAsIkJvdHRvbSI6MH0sIlBhZGRpbmciOnsiJGlkIjoiMjA2IiwiVG9wIjowLCJMZWZ0IjowLCJSaWdodCI6MCwiQm90dG9tIjowfSwiQmFja2dyb3VuZCI6eyIkaWQiOiIyMDciLCJDb2xvciI6eyIkaWQiOiIyMDgiLCJBIjoyNTUsIlIiOjEwNywiRyI6MTcwLCJCIjoxMTd9fSwiSXNWaXNpYmxlIjp0cnVlLCJXaWR0aCI6MTMuNSwiSGVpZ2h0IjoxNS4wLCJCb3JkZXJTdHlsZSI6eyIkaWQiOiIyMDkiLCJMaW5lQ29sb3IiOnsiJHJlZiI6IjY1In0sIkxpbmVXZWlnaHQiOjAuMCwiTGluZVR5cGUiOjAsIlBhcmVudFN0eWxlIjpudWxsfSwiUGFyZW50U3R5bGUiOm51bGx9LCJUaXRsZVN0eWxlIjp7IiRpZCI6IjIxMCIsIkZvbnRTZXR0aW5ncyI6eyIkaWQiOiIyMTEiLCJGb250U2l6ZSI6NiwiRm9udE5hbWUiOiJBcmlhbCIsIklzQm9sZCI6dHJ1ZSwiSXNJdGFsaWMiOmZhbHNlLCJJc1VuZGVybGluZWQiOmZhbHNlLCJQYXJlbnRTdHlsZSI6bnVsbH0sIkF1dG9TaXplIjoyLCJGb3JlZ3JvdW5kIjp7IiRpZCI6IjIxMiIsIkNvbG9yIjp7IiRyZWYiOiI3MCJ9fSwiTWF4V2lkdGgiOjc4LjAsIk1heEhlaWdodCI6IkluZmluaXR5IiwiU21hcnRGb3JlZ3JvdW5kSXNBY3RpdmUiOmZhbHNlLCJIb3Jpem9udGFsQWxpZ25tZW50IjoxLCJWZXJ0aWNhbEFsaWdubWVudCI6MCwiU21hcnRGb3JlZ3JvdW5kIjpudWxsLCJCYWNrZ3JvdW5kRmlsbFR5cGUiOjAsIk1hcmdpbiI6eyIkaWQiOiIyMTMiLCJUb3AiOjAsIkxlZnQiOjAsIlJpZ2h0IjowLCJCb3R0b20iOjB9LCJQYWRkaW5nIjp7IiRpZCI6IjIxNCIsIlRvcCI6MCwiTGVmdCI6MCwiUmlnaHQiOjAsIkJvdHRvbSI6MH0sIkJhY2tncm91bmQiOnsiJHJlZiI6IjczIn0sIklzVmlzaWJsZSI6dHJ1ZSwiV2lkdGgiOjAuMCwiSGVpZ2h0IjowLjAsIkJvcmRlclN0eWxlIjp7IiRpZCI6IjIxNSIsIkxpbmVDb2xvciI6bnVsbCwiTGluZVdlaWdodCI6MC4wLCJMaW5lVHlwZSI6MCwiUGFyZW50U3R5bGUiOm51bGx9LCJQYXJlbnRTdHlsZSI6bnVsbH0sIkRhdGVTdHlsZSI6eyIkaWQiOiIyMTYiLCJGb250U2V0dGluZ3MiOnsiJGlkIjoiMjE3IiwiRm9udFNpemUiOjYsIkZvbnROYW1lIjoiQXJpYWwiLCJJc0JvbGQiOmZhbHNlLCJJc0l0YWxpYyI6ZmFsc2UsIklzVW5kZXJsaW5lZCI6ZmFsc2UsIlBhcmVudFN0eWxlIjpudWxsfSwiQXV0b1NpemUiOjAsIkZvcmVncm91bmQiOnsiJGlkIjoiMjE4IiwiQ29sb3IiOnsiJHJlZiI6Ijc3In19LCJNYXhXaWR0aCI6MjAwLjAsIk1heEhlaWdodCI6IkluZmluaXR5IiwiU21hcnRGb3JlZ3JvdW5kSXNBY3RpdmUiOmZhbHNlLCJIb3Jpem9udGFsQWxpZ25tZW50IjoxLCJWZXJ0aWNhbEFsaWdubWVudCI6MCwiU21hcnRGb3JlZ3JvdW5kIjpudWxsLCJCYWNrZ3JvdW5kRmlsbFR5cGUiOjAsIk1hcmdpbiI6eyIkaWQiOiIyMTkiLCJUb3AiOjAsIkxlZnQiOjAsIlJpZ2h0IjowLCJCb3R0b20iOjB9LCJQYWRkaW5nIjp7IiRpZCI6IjIyMCIsIlRvcCI6MCwiTGVmdCI6MCwiUmlnaHQiOjAsIkJvdHRvbSI6MH0sIkJhY2tncm91bmQiOnsiJHJlZiI6IjgwIn0sIklzVmlzaWJsZSI6dHJ1ZSwiV2lkdGgiOjAuMCwiSGVpZ2h0IjowLjAsIkJvcmRlclN0eWxlIjp7IiRpZCI6IjIyMSIsIkxpbmVDb2xvciI6bnVsbCwiTGluZVdlaWdodCI6MC4wLCJMaW5lVHlwZSI6MCwiUGFyZW50U3R5bGUiOm51bGx9LCJQYXJlbnRTdHlsZSI6bnVsbH0sIkRhdGVGb3JtYXQiOnsiJGlkIjoiMjIy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gyIn19LCJXZWVrTnVtYmVyaW5nIjp7IiRpZCI6IjIyMyIsIkZvcm1hdCI6MCwiSXNWaXNpYmxlIjpmYWxzZSwiTGFzdEtub3duVmlzaWJpbGl0eVN0YXRlIjpmYWxzZX0sIklzVmlzaWJsZSI6dHJ1ZSwiUGFyZW50U3R5bGUiOm51bGx9LCJJbmRleCI6MSwiUGVyY2VudGFnZUNvbXBsZXRlIjpudWxsLCJQb3NpdGlvbiI6eyJSYXRpbyI6MC4wLCJJc0N1c3RvbSI6ZmFsc2V9LCJEYXRlRm9ybWF0Ijp7IiRyZWYiOiIyMjIifSwiV2Vla051bWJlcmluZyI6eyIkaWQiOiIyMjQiLCJGb3JtYXQiOjAsIklzVmlzaWJsZSI6ZmFsc2UsIkxhc3RLbm93blZpc2liaWxpdHlTdGF0ZSI6ZmFsc2V9LCJSZWxhdGVkVGFza0lkIjoiMDAwMDAwMDAtMDAwMC0wMDAwLTAwMDAtMDAwMDAwMDAwMDAwIiwiSWQiOiJjM2I4YWQxNS05MTQwLTQwYmYtOWVhMC01MGI4MzFlMmZiZjAiLCJJbXBvcnRJZCI6bnVsbCwiVGl0bGUiOiJQZXJmb3JtYW5jZSB0aHJlc2hvbGRzIiwiTm90ZSI6bnVsbCwiSHlwZXJsaW5rIjp7IiRpZCI6IjIyNSIsIkFkZHJlc3MiOiIiLCJTdWJBZGRyZXNzIjoiIn0sIklzQ2hhbmdlZCI6ZmFsc2UsIklzTmV3IjpmYWxzZX0seyIkaWQiOiIyMjYiLCJEYXRlIjoiMjAyMS0wNi0xMlQyMzo1OTowMCIsIlN0eWxlIjp7IiRpZCI6IjIyNyIsIlNoYXBlIjoxMSwiQ29ubmVjdG9yTWFyZ2luIjp7IiRpZCI6IjIyOCIsIlRvcCI6MCwiTGVmdCI6MiwiUmlnaHQiOjIsIkJvdHRvbSI6MH0sIkNvbm5lY3RvclN0eWxlIjp7IiRpZCI6IjIyOSIsIkxpbmVDb2xvciI6eyIkaWQiOiIyMzAiLCIkdHlwZSI6Ik5MUkUuQ29tbW9uLkRvbS5Tb2xpZENvbG9yQnJ1c2gsIE5MUkUuQ29tbW9uIiwiQ29sb3IiOnsiJGlkIjoiMjMxIiwiQSI6MTI3LCJSIjoxMjgsIkciOjE4NSwiQiI6MjIyfX0sIkxpbmVXZWlnaHQiOjEuMCwiTGluZVR5cGUiOjAsIlBhcmVudFN0eWxlIjpudWxsfSwiSXNCZWxvd1RpbWViYW5kIjpmYWxzZSwiUG9zaXRpb25PblRhc2siOjAsIkhpZGVEYXRlIjpmYWxzZSwiU2hhcGVTaXplIjozLCJTcGFjaW5nIjoxLjAsIlBhZGRpbmciOnsiJGlkIjoiMjMyIiwiVG9wIjo3LCJMZWZ0IjozLCJSaWdodCI6MCwiQm90dG9tIjoyfSwiU2hhcGVTdHlsZSI6eyIkaWQiOiIyMzMiLCJNYXJnaW4iOnsiJGlkIjoiMjM0IiwiVG9wIjowLCJMZWZ0IjowLCJSaWdodCI6MCwiQm90dG9tIjowfSwiUGFkZGluZyI6eyIkaWQiOiIyMzUiLCJUb3AiOjAsIkxlZnQiOjAsIlJpZ2h0IjowLCJCb3R0b20iOjB9LCJCYWNrZ3JvdW5kIjp7IiRpZCI6IjIzNiIsIkNvbG9yIjp7IiRpZCI6IjIzNyIsIkEiOjI1NSwiUiI6MTMyLCJHIjoyMjEsIkIiOjk5fX0sIklzVmlzaWJsZSI6dHJ1ZSwiV2lkdGgiOjEzLjUsIkhlaWdodCI6MTUuMCwiQm9yZGVyU3R5bGUiOnsiJGlkIjoiMjM4IiwiTGluZUNvbG9yIjp7IiRyZWYiOiI2NSJ9LCJMaW5lV2VpZ2h0IjowLjAsIkxpbmVUeXBlIjowLCJQYXJlbnRTdHlsZSI6bnVsbH0sIlBhcmVudFN0eWxlIjpudWxsfSwiVGl0bGVTdHlsZSI6eyIkaWQiOiIyMzkiLCJGb250U2V0dGluZ3MiOnsiJGlkIjoiMjQwIiwiRm9udFNpemUiOjYsIkZvbnROYW1lIjoiQXJpYWwiLCJJc0JvbGQiOnRydWUsIklzSXRhbGljIjpmYWxzZSwiSXNVbmRlcmxpbmVkIjpmYWxzZSwiUGFyZW50U3R5bGUiOm51bGx9LCJBdXRvU2l6ZSI6MiwiRm9yZWdyb3VuZCI6eyIkaWQiOiIyNDEiLCJDb2xvciI6eyIkcmVmIjoiNzAifX0sIk1heFdpZHRoIjozMC4wLCJNYXhIZWlnaHQiOiJJbmZpbml0eSIsIlNtYXJ0Rm9yZWdyb3VuZElzQWN0aXZlIjpmYWxzZSwiSG9yaXpvbnRhbEFsaWdubWVudCI6MSwiVmVydGljYWxBbGlnbm1lbnQiOjAsIlNtYXJ0Rm9yZWdyb3VuZCI6bnVsbCwiQmFja2dyb3VuZEZpbGxUeXBlIjowLCJNYXJnaW4iOnsiJGlkIjoiMjQyIiwiVG9wIjowLCJMZWZ0IjowLCJSaWdodCI6MCwiQm90dG9tIjowfSwiUGFkZGluZyI6eyIkaWQiOiIyNDMiLCJUb3AiOjAsIkxlZnQiOjAsIlJpZ2h0IjowLCJCb3R0b20iOjB9LCJCYWNrZ3JvdW5kIjp7IiRyZWYiOiI3MyJ9LCJJc1Zpc2libGUiOnRydWUsIldpZHRoIjowLjAsIkhlaWdodCI6MC4wLCJCb3JkZXJTdHlsZSI6eyIkaWQiOiIyNDQiLCJMaW5lQ29sb3IiOm51bGwsIkxpbmVXZWlnaHQiOjAuMCwiTGluZVR5cGUiOjAsIlBhcmVudFN0eWxlIjpudWxsfSwiUGFyZW50U3R5bGUiOm51bGx9LCJEYXRlU3R5bGUiOnsiJGlkIjoiMjQ1IiwiRm9udFNldHRpbmdzIjp7IiRpZCI6IjI0NiIsIkZvbnRTaXplIjo2LCJGb250TmFtZSI6IkFyaWFsIiwiSXNCb2xkIjpmYWxzZSwiSXNJdGFsaWMiOmZhbHNlLCJJc1VuZGVybGluZWQiOmZhbHNlLCJQYXJlbnRTdHlsZSI6bnVsbH0sIkF1dG9TaXplIjowLCJGb3JlZ3JvdW5kIjp7IiRpZCI6IjI0NyIsIkNvbG9yIjp7IiRyZWYiOiI3NyJ9fSwiTWF4V2lkdGgiOjIwMC4wLCJNYXhIZWlnaHQiOiJJbmZpbml0eSIsIlNtYXJ0Rm9yZWdyb3VuZElzQWN0aXZlIjpmYWxzZSwiSG9yaXpvbnRhbEFsaWdubWVudCI6MSwiVmVydGljYWxBbGlnbm1lbnQiOjAsIlNtYXJ0Rm9yZWdyb3VuZCI6bnVsbCwiQmFja2dyb3VuZEZpbGxUeXBlIjowLCJNYXJnaW4iOnsiJGlkIjoiMjQ4IiwiVG9wIjowLCJMZWZ0IjowLCJSaWdodCI6MCwiQm90dG9tIjowfSwiUGFkZGluZyI6eyIkaWQiOiIyNDkiLCJUb3AiOjAsIkxlZnQiOjAsIlJpZ2h0IjowLCJCb3R0b20iOjB9LCJCYWNrZ3JvdW5kIjp7IiRyZWYiOiI4MCJ9LCJJc1Zpc2libGUiOnRydWUsIldpZHRoIjowLjAsIkhlaWdodCI6MC4wLCJCb3JkZXJTdHlsZSI6eyIkaWQiOiIyNTAiLCJMaW5lQ29sb3IiOm51bGwsIkxpbmVXZWlnaHQiOjAuMCwiTGluZVR5cGUiOjAsIlBhcmVudFN0eWxlIjpudWxsfSwiUGFyZW50U3R5bGUiOm51bGx9LCJEYXRlRm9ybWF0Ijp7IiRpZCI6IjI1M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4MiJ9fSwiV2Vla051bWJlcmluZyI6eyIkaWQiOiIyNTIiLCJGb3JtYXQiOjAsIklzVmlzaWJsZSI6ZmFsc2UsIkxhc3RLbm93blZpc2liaWxpdHlTdGF0ZSI6ZmFsc2V9LCJJc1Zpc2libGUiOnRydWUsIlBhcmVudFN0eWxlIjpudWxsfSwiSW5kZXgiOjIsIlBlcmNlbnRhZ2VDb21wbGV0ZSI6bnVsbCwiUG9zaXRpb24iOnsiUmF0aW8iOjAuMCwiSXNDdXN0b20iOmZhbHNlfSwiRGF0ZUZvcm1hdCI6eyIkcmVmIjoiMjUxIn0sIldlZWtOdW1iZXJpbmciOnsiJGlkIjoiMjUzIiwiRm9ybWF0IjowLCJJc1Zpc2libGUiOmZhbHNlLCJMYXN0S25vd25WaXNpYmlsaXR5U3RhdGUiOmZhbHNlfSwiUmVsYXRlZFRhc2tJZCI6IjAwMDAwMDAwLTAwMDAtMDAwMC0wMDAwLTAwMDAwMDAwMDAwMCIsIklkIjoiNGMwNjI5YzEtNjliMC00M2I2LWJkYjEtZGYwNGVkMTJjMjU3IiwiSW1wb3J0SWQiOm51bGwsIlRpdGxlIjoiTWV0cmljcyAxIiwiTm90ZSI6bnVsbCwiSHlwZXJsaW5rIjp7IiRpZCI6IjI1NCIsIkFkZHJlc3MiOiIiLCJTdWJBZGRyZXNzIjoiIn0sIklzQ2hhbmdlZCI6ZmFsc2UsIklzTmV3IjpmYWxzZX0seyIkaWQiOiIyNTUiLCJEYXRlIjoiMjAyMS0wNi0xNlQyMzo1OTowMCIsIlN0eWxlIjp7IiRpZCI6IjI1NiIsIlNoYXBlIjoxMCwiQ29ubmVjdG9yTWFyZ2luIjp7IiRpZCI6IjI1NyIsIlRvcCI6MCwiTGVmdCI6MiwiUmlnaHQiOjIsIkJvdHRvbSI6MH0sIkNvbm5lY3RvclN0eWxlIjp7IiRpZCI6IjI1OCIsIkxpbmVDb2xvciI6eyIkaWQiOiIyNTkiLCIkdHlwZSI6Ik5MUkUuQ29tbW9uLkRvbS5Tb2xpZENvbG9yQnJ1c2gsIE5MUkUuQ29tbW9uIiwiQ29sb3IiOnsiJGlkIjoiMjYwIiwiQSI6MTI3LCJSIjoxMjgsIkciOjE4NSwiQiI6MjIyfX0sIkxpbmVXZWlnaHQiOjEuMCwiTGluZVR5cGUiOjAsIlBhcmVudFN0eWxlIjpudWxsfSwiSXNCZWxvd1RpbWViYW5kIjp0cnVlLCJQb3NpdGlvbk9uVGFzayI6MCwiSGlkZURhdGUiOmZhbHNlLCJTaGFwZVNpemUiOjMsIlNwYWNpbmciOjEuMCwiUGFkZGluZyI6eyIkaWQiOiIyNjEiLCJUb3AiOjcsIkxlZnQiOjMsIlJpZ2h0IjowLCJCb3R0b20iOjJ9LCJTaGFwZVN0eWxlIjp7IiRpZCI6IjI2MiIsIk1hcmdpbiI6eyIkaWQiOiIyNjMiLCJUb3AiOjAsIkxlZnQiOjAsIlJpZ2h0IjowLCJCb3R0b20iOjB9LCJQYWRkaW5nIjp7IiRpZCI6IjI2NCIsIlRvcCI6MCwiTGVmdCI6MCwiUmlnaHQiOjAsIkJvdHRvbSI6MH0sIkJhY2tncm91bmQiOnsiJGlkIjoiMjY1IiwiQ29sb3IiOnsiJGlkIjoiMjY2IiwiQSI6MjU1LCJSIjoxMzIsIkciOjIyMSwiQiI6OTl9fSwiSXNWaXNpYmxlIjp0cnVlLCJXaWR0aCI6MTMuNSwiSGVpZ2h0IjoxNS4wLCJCb3JkZXJTdHlsZSI6eyIkaWQiOiIyNjciLCJMaW5lQ29sb3IiOnsiJHJlZiI6IjY1In0sIkxpbmVXZWlnaHQiOjAuMCwiTGluZVR5cGUiOjAsIlBhcmVudFN0eWxlIjpudWxsfSwiUGFyZW50U3R5bGUiOm51bGx9LCJUaXRsZVN0eWxlIjp7IiRpZCI6IjI2OCIsIkZvbnRTZXR0aW5ncyI6eyIkaWQiOiIyNjkiLCJGb250U2l6ZSI6NiwiRm9udE5hbWUiOiJBcmlhbCIsIklzQm9sZCI6dHJ1ZSwiSXNJdGFsaWMiOmZhbHNlLCJJc1VuZGVybGluZWQiOmZhbHNlLCJQYXJlbnRTdHlsZSI6bnVsbH0sIkF1dG9TaXplIjoyLCJGb3JlZ3JvdW5kIjp7IiRpZCI6IjI3MCIsIkNvbG9yIjp7IiRyZWYiOiI3MCJ9fSwiTWF4V2lkdGgiOjU1LjUsIk1heEhlaWdodCI6IkluZmluaXR5IiwiU21hcnRGb3JlZ3JvdW5kSXNBY3RpdmUiOmZhbHNlLCJIb3Jpem9udGFsQWxpZ25tZW50IjoxLCJWZXJ0aWNhbEFsaWdubWVudCI6MCwiU21hcnRGb3JlZ3JvdW5kIjpudWxsLCJCYWNrZ3JvdW5kRmlsbFR5cGUiOjAsIk1hcmdpbiI6eyIkaWQiOiIyNzEiLCJUb3AiOjAsIkxlZnQiOjAsIlJpZ2h0IjowLCJCb3R0b20iOjB9LCJQYWRkaW5nIjp7IiRpZCI6IjI3MiIsIlRvcCI6MCwiTGVmdCI6MCwiUmlnaHQiOjAsIkJvdHRvbSI6MH0sIkJhY2tncm91bmQiOnsiJHJlZiI6IjczIn0sIklzVmlzaWJsZSI6dHJ1ZSwiV2lkdGgiOjAuMCwiSGVpZ2h0IjowLjAsIkJvcmRlclN0eWxlIjp7IiRpZCI6IjI3MyIsIkxpbmVDb2xvciI6bnVsbCwiTGluZVdlaWdodCI6MC4wLCJMaW5lVHlwZSI6MCwiUGFyZW50U3R5bGUiOm51bGx9LCJQYXJlbnRTdHlsZSI6bnVsbH0sIkRhdGVTdHlsZSI6eyIkaWQiOiIyNzQiLCJGb250U2V0dGluZ3MiOnsiJGlkIjoiMjc1IiwiRm9udFNpemUiOjYsIkZvbnROYW1lIjoiQXJpYWwiLCJJc0JvbGQiOmZhbHNlLCJJc0l0YWxpYyI6ZmFsc2UsIklzVW5kZXJsaW5lZCI6ZmFsc2UsIlBhcmVudFN0eWxlIjpudWxsfSwiQXV0b1NpemUiOjAsIkZvcmVncm91bmQiOnsiJGlkIjoiMjc2IiwiQ29sb3IiOnsiJHJlZiI6Ijc3In19LCJNYXhXaWR0aCI6MjAwLjAsIk1heEhlaWdodCI6IkluZmluaXR5IiwiU21hcnRGb3JlZ3JvdW5kSXNBY3RpdmUiOmZhbHNlLCJIb3Jpem9udGFsQWxpZ25tZW50IjoxLCJWZXJ0aWNhbEFsaWdubWVudCI6MCwiU21hcnRGb3JlZ3JvdW5kIjpudWxsLCJCYWNrZ3JvdW5kRmlsbFR5cGUiOjAsIk1hcmdpbiI6eyIkaWQiOiIyNzciLCJUb3AiOjAsIkxlZnQiOjAsIlJpZ2h0IjowLCJCb3R0b20iOjB9LCJQYWRkaW5nIjp7IiRpZCI6IjI3OCIsIlRvcCI6MCwiTGVmdCI6MCwiUmlnaHQiOjAsIkJvdHRvbSI6MH0sIkJhY2tncm91bmQiOnsiJHJlZiI6IjgwIn0sIklzVmlzaWJsZSI6dHJ1ZSwiV2lkdGgiOjAuMCwiSGVpZ2h0IjowLjAsIkJvcmRlclN0eWxlIjp7IiRpZCI6IjI3OSIsIkxpbmVDb2xvciI6bnVsbCwiTGluZVdlaWdodCI6MC4wLCJMaW5lVHlwZSI6MCwiUGFyZW50U3R5bGUiOm51bGx9LCJQYXJlbnRTdHlsZSI6bnVsbH0sIkRhdGVGb3JtYXQiOnsiJGlkIjoiMjgw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gyIn19LCJXZWVrTnVtYmVyaW5nIjp7IiRpZCI6IjI4MSIsIkZvcm1hdCI6MCwiSXNWaXNpYmxlIjpmYWxzZSwiTGFzdEtub3duVmlzaWJpbGl0eVN0YXRlIjpmYWxzZX0sIklzVmlzaWJsZSI6dHJ1ZSwiUGFyZW50U3R5bGUiOm51bGx9LCJJbmRleCI6MywiUGVyY2VudGFnZUNvbXBsZXRlIjpudWxsLCJQb3NpdGlvbiI6eyJSYXRpbyI6MC4wLCJJc0N1c3RvbSI6ZmFsc2V9LCJEYXRlRm9ybWF0Ijp7IiRyZWYiOiIyODAifSwiV2Vla051bWJlcmluZyI6eyIkaWQiOiIyODIiLCJGb3JtYXQiOjAsIklzVmlzaWJsZSI6ZmFsc2UsIkxhc3RLbm93blZpc2liaWxpdHlTdGF0ZSI6ZmFsc2V9LCJSZWxhdGVkVGFza0lkIjoiMDAwMDAwMDAtMDAwMC0wMDAwLTAwMDAtMDAwMDAwMDAwMDAwIiwiSWQiOiI2YWZlOGNkZC1lMDgzLTRkMmMtYWNiNy1jNTkwZWMwNjNmNGIiLCJJbXBvcnRJZCI6bnVsbCwiVGl0bGUiOiJTdGF0aXN0aWNhbCByZXZpZXciLCJOb3RlIjpudWxsLCJIeXBlcmxpbmsiOnsiJGlkIjoiMjgzIiwiQWRkcmVzcyI6IiIsIlN1YkFkZHJlc3MiOiIifSwiSXNDaGFuZ2VkIjpmYWxzZSwiSXNOZXciOmZhbHNlfSx7IiRpZCI6IjI4NCIsIkRhdGUiOiIyMDIxLTA2LTIwVDIzOjU5OjAwIiwiU3R5bGUiOnsiJGlkIjoiMjg1IiwiU2hhcGUiOjExLCJDb25uZWN0b3JNYXJnaW4iOnsiJGlkIjoiMjg2IiwiVG9wIjowLCJMZWZ0IjoyLCJSaWdodCI6MiwiQm90dG9tIjowfSwiQ29ubmVjdG9yU3R5bGUiOnsiJGlkIjoiMjg3IiwiTGluZUNvbG9yIjp7IiRpZCI6IjI4OCIsIiR0eXBlIjoiTkxSRS5Db21tb24uRG9tLlNvbGlkQ29sb3JCcnVzaCwgTkxSRS5Db21tb24iLCJDb2xvciI6eyIkaWQiOiIyODkiLCJBIjoxMjcsIlIiOjEyOCwiRyI6MTg1LCJCIjoyMjJ9fSwiTGluZVdlaWdodCI6MS4wLCJMaW5lVHlwZSI6MCwiUGFyZW50U3R5bGUiOm51bGx9LCJJc0JlbG93VGltZWJhbmQiOmZhbHNlLCJQb3NpdGlvbk9uVGFzayI6MCwiSGlkZURhdGUiOmZhbHNlLCJTaGFwZVNpemUiOjMsIlNwYWNpbmciOjEuMCwiUGFkZGluZyI6eyIkaWQiOiIyOTAiLCJUb3AiOjcsIkxlZnQiOjMsIlJpZ2h0IjowLCJCb3R0b20iOjJ9LCJTaGFwZVN0eWxlIjp7IiRpZCI6IjI5MSIsIk1hcmdpbiI6eyIkaWQiOiIyOTIiLCJUb3AiOjAsIkxlZnQiOjAsIlJpZ2h0IjowLCJCb3R0b20iOjB9LCJQYWRkaW5nIjp7IiRpZCI6IjI5MyIsIlRvcCI6MCwiTGVmdCI6MCwiUmlnaHQiOjAsIkJvdHRvbSI6MH0sIkJhY2tncm91bmQiOnsiJGlkIjoiMjk0IiwiQ29sb3IiOnsiJGlkIjoiMjk1IiwiQSI6MjU1LCJSIjoxMzIsIkciOjIyMSwiQiI6OTl9fSwiSXNWaXNpYmxlIjp0cnVlLCJXaWR0aCI6MTMuNSwiSGVpZ2h0IjoxNS4wLCJCb3JkZXJTdHlsZSI6eyIkaWQiOiIyOTYiLCJMaW5lQ29sb3IiOnsiJHJlZiI6IjY1In0sIkxpbmVXZWlnaHQiOjAuMCwiTGluZVR5cGUiOjAsIlBhcmVudFN0eWxlIjpudWxsfSwiUGFyZW50U3R5bGUiOm51bGx9LCJUaXRsZVN0eWxlIjp7IiRpZCI6IjI5NyIsIkZvbnRTZXR0aW5ncyI6eyIkaWQiOiIyOTgiLCJGb250U2l6ZSI6NiwiRm9udE5hbWUiOiJBcmlhbCIsIklzQm9sZCI6dHJ1ZSwiSXNJdGFsaWMiOmZhbHNlLCJJc1VuZGVybGluZWQiOmZhbHNlLCJQYXJlbnRTdHlsZSI6bnVsbH0sIkF1dG9TaXplIjoyLCJGb3JlZ3JvdW5kIjp7IiRpZCI6IjI5OSIsIkNvbG9yIjp7IiRyZWYiOiI3MCJ9fSwiTWF4V2lkdGgiOjMwLjAsIk1heEhlaWdodCI6IkluZmluaXR5IiwiU21hcnRGb3JlZ3JvdW5kSXNBY3RpdmUiOmZhbHNlLCJIb3Jpem9udGFsQWxpZ25tZW50IjoxLCJWZXJ0aWNhbEFsaWdubWVudCI6MCwiU21hcnRGb3JlZ3JvdW5kIjpudWxsLCJCYWNrZ3JvdW5kRmlsbFR5cGUiOjAsIk1hcmdpbiI6eyIkaWQiOiIzMDAiLCJUb3AiOjAsIkxlZnQiOjAsIlJpZ2h0IjowLCJCb3R0b20iOjB9LCJQYWRkaW5nIjp7IiRpZCI6IjMwMSIsIlRvcCI6MCwiTGVmdCI6MCwiUmlnaHQiOjAsIkJvdHRvbSI6MH0sIkJhY2tncm91bmQiOnsiJHJlZiI6IjczIn0sIklzVmlzaWJsZSI6dHJ1ZSwiV2lkdGgiOjAuMCwiSGVpZ2h0IjowLjAsIkJvcmRlclN0eWxlIjp7IiRpZCI6IjMwMiIsIkxpbmVDb2xvciI6bnVsbCwiTGluZVdlaWdodCI6MC4wLCJMaW5lVHlwZSI6MCwiUGFyZW50U3R5bGUiOm51bGx9LCJQYXJlbnRTdHlsZSI6bnVsbH0sIkRhdGVTdHlsZSI6eyIkaWQiOiIzMDMiLCJGb250U2V0dGluZ3MiOnsiJGlkIjoiMzA0IiwiRm9udFNpemUiOjYsIkZvbnROYW1lIjoiQXJpYWwiLCJJc0JvbGQiOmZhbHNlLCJJc0l0YWxpYyI6ZmFsc2UsIklzVW5kZXJsaW5lZCI6ZmFsc2UsIlBhcmVudFN0eWxlIjpudWxsfSwiQXV0b1NpemUiOjAsIkZvcmVncm91bmQiOnsiJGlkIjoiMzA1IiwiQ29sb3IiOnsiJHJlZiI6Ijc3In19LCJNYXhXaWR0aCI6MjAwLjAsIk1heEhlaWdodCI6IkluZmluaXR5IiwiU21hcnRGb3JlZ3JvdW5kSXNBY3RpdmUiOmZhbHNlLCJIb3Jpem9udGFsQWxpZ25tZW50IjoxLCJWZXJ0aWNhbEFsaWdubWVudCI6MCwiU21hcnRGb3JlZ3JvdW5kIjpudWxsLCJCYWNrZ3JvdW5kRmlsbFR5cGUiOjAsIk1hcmdpbiI6eyIkaWQiOiIzMDYiLCJUb3AiOjAsIkxlZnQiOjAsIlJpZ2h0IjowLCJCb3R0b20iOjB9LCJQYWRkaW5nIjp7IiRpZCI6IjMwNyIsIlRvcCI6MCwiTGVmdCI6MCwiUmlnaHQiOjAsIkJvdHRvbSI6MH0sIkJhY2tncm91bmQiOnsiJHJlZiI6IjgwIn0sIklzVmlzaWJsZSI6dHJ1ZSwiV2lkdGgiOjAuMCwiSGVpZ2h0IjowLjAsIkJvcmRlclN0eWxlIjp7IiRpZCI6IjMwOCIsIkxpbmVDb2xvciI6bnVsbCwiTGluZVdlaWdodCI6MC4wLCJMaW5lVHlwZSI6MCwiUGFyZW50U3R5bGUiOm51bGx9LCJQYXJlbnRTdHlsZSI6bnVsbH0sIkRhdGVGb3JtYXQiOnsiJGlkIjoiMzA5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gyIn19LCJXZWVrTnVtYmVyaW5nIjp7IiRpZCI6IjMxMCIsIkZvcm1hdCI6MCwiSXNWaXNpYmxlIjpmYWxzZSwiTGFzdEtub3duVmlzaWJpbGl0eVN0YXRlIjpmYWxzZX0sIklzVmlzaWJsZSI6dHJ1ZSwiUGFyZW50U3R5bGUiOm51bGx9LCJJbmRleCI6NCwiUGVyY2VudGFnZUNvbXBsZXRlIjpudWxsLCJQb3NpdGlvbiI6eyJSYXRpbyI6MC4wLCJJc0N1c3RvbSI6ZmFsc2V9LCJEYXRlRm9ybWF0Ijp7IiRyZWYiOiIzMDkifSwiV2Vla051bWJlcmluZyI6eyIkaWQiOiIzMTEiLCJGb3JtYXQiOjAsIklzVmlzaWJsZSI6ZmFsc2UsIkxhc3RLbm93blZpc2liaWxpdHlTdGF0ZSI6ZmFsc2V9LCJSZWxhdGVkVGFza0lkIjoiMDAwMDAwMDAtMDAwMC0wMDAwLTAwMDAtMDAwMDAwMDAwMDAwIiwiSWQiOiI0OTYwZDg1Zi1jZTI1LTRiZDktOGQzMy02YzIzMTBlOTk5NzAiLCJJbXBvcnRJZCI6bnVsbCwiVGl0bGUiOiJNZXRyaWNzIDIiLCJOb3RlIjpudWxsLCJIeXBlcmxpbmsiOnsiJGlkIjoiMzEyIiwiQWRkcmVzcyI6IiIsIlN1YkFkZHJlc3MiOiIifSwiSXNDaGFuZ2VkIjpmYWxzZSwiSXNOZXciOmZhbHNlfSx7IiRpZCI6IjMxMyIsIkRhdGUiOiIyMDIxLTA2LTIyVDIzOjU5OjAwIiwiU3R5bGUiOnsiJGlkIjoiMzE0IiwiU2hhcGUiOjEwLCJDb25uZWN0b3JNYXJnaW4iOnsiJGlkIjoiMzE1IiwiVG9wIjowLCJMZWZ0IjoyLCJSaWdodCI6MiwiQm90dG9tIjowfSwiQ29ubmVjdG9yU3R5bGUiOnsiJGlkIjoiMzE2IiwiTGluZUNvbG9yIjp7IiRpZCI6IjMxNyIsIiR0eXBlIjoiTkxSRS5Db21tb24uRG9tLlNvbGlkQ29sb3JCcnVzaCwgTkxSRS5Db21tb24iLCJDb2xvciI6eyIkaWQiOiIzMTgiLCJBIjoxMjcsIlIiOjEyOCwiRyI6MTg1LCJCIjoyMjJ9fSwiTGluZVdlaWdodCI6MS4wLCJMaW5lVHlwZSI6MCwiUGFyZW50U3R5bGUiOm51bGx9LCJJc0JlbG93VGltZWJhbmQiOnRydWUsIlBvc2l0aW9uT25UYXNrIjowLCJIaWRlRGF0ZSI6ZmFsc2UsIlNoYXBlU2l6ZSI6MywiU3BhY2luZyI6MS4wLCJQYWRkaW5nIjp7IiRpZCI6IjMxOSIsIlRvcCI6NywiTGVmdCI6MywiUmlnaHQiOjAsIkJvdHRvbSI6Mn0sIlNoYXBlU3R5bGUiOnsiJGlkIjoiMzIwIiwiTWFyZ2luIjp7IiRpZCI6IjMyMSIsIlRvcCI6MCwiTGVmdCI6MCwiUmlnaHQiOjAsIkJvdHRvbSI6MH0sIlBhZGRpbmciOnsiJGlkIjoiMzIyIiwiVG9wIjowLCJMZWZ0IjowLCJSaWdodCI6MCwiQm90dG9tIjowfSwiQmFja2dyb3VuZCI6eyIkaWQiOiIzMjMiLCJDb2xvciI6eyIkaWQiOiIzMjQiLCJBIjoyNTUsIlIiOjEzMiwiRyI6MjIxLCJCIjo5OX19LCJJc1Zpc2libGUiOnRydWUsIldpZHRoIjoxMy41LCJIZWlnaHQiOjE1LjAsIkJvcmRlclN0eWxlIjp7IiRpZCI6IjMyNSIsIkxpbmVDb2xvciI6eyIkcmVmIjoiNjUifSwiTGluZVdlaWdodCI6MC4wLCJMaW5lVHlwZSI6MCwiUGFyZW50U3R5bGUiOm51bGx9LCJQYXJlbnRTdHlsZSI6bnVsbH0sIlRpdGxlU3R5bGUiOnsiJGlkIjoiMzI2IiwiRm9udFNldHRpbmdzIjp7IiRpZCI6IjMyNyIsIkZvbnRTaXplIjo2LCJGb250TmFtZSI6IkFyaWFsIiwiSXNCb2xkIjp0cnVlLCJJc0l0YWxpYyI6ZmFsc2UsIklzVW5kZXJsaW5lZCI6ZmFsc2UsIlBhcmVudFN0eWxlIjpudWxsfSwiQXV0b1NpemUiOjIsIkZvcmVncm91bmQiOnsiJGlkIjoiMzI4IiwiQ29sb3IiOnsiJHJlZiI6IjcwIn19LCJNYXhXaWR0aCI6NzQuMjUsIk1heEhlaWdodCI6IkluZmluaXR5IiwiU21hcnRGb3JlZ3JvdW5kSXNBY3RpdmUiOmZhbHNlLCJIb3Jpem9udGFsQWxpZ25tZW50IjoxLCJWZXJ0aWNhbEFsaWdubWVudCI6MCwiU21hcnRGb3JlZ3JvdW5kIjpudWxsLCJCYWNrZ3JvdW5kRmlsbFR5cGUiOjAsIk1hcmdpbiI6eyIkaWQiOiIzMjkiLCJUb3AiOjAsIkxlZnQiOjAsIlJpZ2h0IjowLCJCb3R0b20iOjB9LCJQYWRkaW5nIjp7IiRpZCI6IjMzMCIsIlRvcCI6MCwiTGVmdCI6MCwiUmlnaHQiOjAsIkJvdHRvbSI6MH0sIkJhY2tncm91bmQiOnsiJHJlZiI6IjczIn0sIklzVmlzaWJsZSI6dHJ1ZSwiV2lkdGgiOjAuMCwiSGVpZ2h0IjowLjAsIkJvcmRlclN0eWxlIjp7IiRpZCI6IjMzMSIsIkxpbmVDb2xvciI6bnVsbCwiTGluZVdlaWdodCI6MC4wLCJMaW5lVHlwZSI6MCwiUGFyZW50U3R5bGUiOm51bGx9LCJQYXJlbnRTdHlsZSI6bnVsbH0sIkRhdGVTdHlsZSI6eyIkaWQiOiIzMzIiLCJGb250U2V0dGluZ3MiOnsiJGlkIjoiMzMzIiwiRm9udFNpemUiOjYsIkZvbnROYW1lIjoiQXJpYWwiLCJJc0JvbGQiOmZhbHNlLCJJc0l0YWxpYyI6ZmFsc2UsIklzVW5kZXJsaW5lZCI6ZmFsc2UsIlBhcmVudFN0eWxlIjpudWxsfSwiQXV0b1NpemUiOjAsIkZvcmVncm91bmQiOnsiJGlkIjoiMzM0IiwiQ29sb3IiOnsiJHJlZiI6Ijc3In19LCJNYXhXaWR0aCI6MjAwLjAsIk1heEhlaWdodCI6IkluZmluaXR5IiwiU21hcnRGb3JlZ3JvdW5kSXNBY3RpdmUiOmZhbHNlLCJIb3Jpem9udGFsQWxpZ25tZW50IjoxLCJWZXJ0aWNhbEFsaWdubWVudCI6MCwiU21hcnRGb3JlZ3JvdW5kIjpudWxsLCJCYWNrZ3JvdW5kRmlsbFR5cGUiOjAsIk1hcmdpbiI6eyIkaWQiOiIzMzUiLCJUb3AiOjAsIkxlZnQiOjAsIlJpZ2h0IjowLCJCb3R0b20iOjB9LCJQYWRkaW5nIjp7IiRpZCI6IjMzNiIsIlRvcCI6MCwiTGVmdCI6MCwiUmlnaHQiOjAsIkJvdHRvbSI6MH0sIkJhY2tncm91bmQiOnsiJHJlZiI6IjgwIn0sIklzVmlzaWJsZSI6dHJ1ZSwiV2lkdGgiOjAuMCwiSGVpZ2h0IjowLjAsIkJvcmRlclN0eWxlIjp7IiRpZCI6IjMzNyIsIkxpbmVDb2xvciI6bnVsbCwiTGluZVdlaWdodCI6MC4wLCJMaW5lVHlwZSI6MCwiUGFyZW50U3R5bGUiOm51bGx9LCJQYXJlbnRTdHlsZSI6bnVsbH0sIkRhdGVGb3JtYXQiOnsiJGlkIjoiMzM4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gyIn19LCJXZWVrTnVtYmVyaW5nIjp7IiRpZCI6IjMzOSIsIkZvcm1hdCI6MCwiSXNWaXNpYmxlIjpmYWxzZSwiTGFzdEtub3duVmlzaWJpbGl0eVN0YXRlIjpmYWxzZX0sIklzVmlzaWJsZSI6dHJ1ZSwiUGFyZW50U3R5bGUiOm51bGx9LCJJbmRleCI6NSwiUGVyY2VudGFnZUNvbXBsZXRlIjpudWxsLCJQb3NpdGlvbiI6eyJSYXRpbyI6MC4wLCJJc0N1c3RvbSI6ZmFsc2V9LCJEYXRlRm9ybWF0Ijp7IiRyZWYiOiIzMzgifSwiV2Vla051bWJlcmluZyI6eyIkaWQiOiIzNDAiLCJGb3JtYXQiOjAsIklzVmlzaWJsZSI6ZmFsc2UsIkxhc3RLbm93blZpc2liaWxpdHlTdGF0ZSI6ZmFsc2V9LCJSZWxhdGVkVGFza0lkIjoiMDAwMDAwMDAtMDAwMC0wMDAwLTAwMDAtMDAwMDAwMDAwMDAwIiwiSWQiOiIwMTM2NmRmYS04YTkwLTQ3ZGUtYjg0Yy1jYTAwNzBkOGQyMTQiLCJJbXBvcnRJZCI6bnVsbCwiVGl0bGUiOiJBZGp1c3RtZW50cyBDb21wbGV0ZSIsIk5vdGUiOm51bGwsIkh5cGVybGluayI6eyIkaWQiOiIzNDEiLCJBZGRyZXNzIjoiIiwiU3ViQWRkcmVzcyI6IiJ9LCJJc0NoYW5nZWQiOmZhbHNlLCJJc05ldyI6ZmFsc2V9LHsiJGlkIjoiMzQyIiwiRGF0ZSI6IjIwMjEtMDYtMjZUMjM6NTk6MDAiLCJTdHlsZSI6eyIkaWQiOiIzNDMiLCJTaGFwZSI6MTEsIkNvbm5lY3Rvck1hcmdpbiI6eyIkaWQiOiIzNDQiLCJUb3AiOjAsIkxlZnQiOjIsIlJpZ2h0IjoyLCJCb3R0b20iOjB9LCJDb25uZWN0b3JTdHlsZSI6eyIkaWQiOiIzNDUiLCJMaW5lQ29sb3IiOnsiJGlkIjoiMzQ2IiwiJHR5cGUiOiJOTFJFLkNvbW1vbi5Eb20uU29saWRDb2xvckJydXNoLCBOTFJFLkNvbW1vbiIsIkNvbG9yIjp7IiRpZCI6IjM0NyIsIkEiOjEyNywiUiI6MTI4LCJHIjoxODUsIkIiOjIyMn19LCJMaW5lV2VpZ2h0IjoxLjAsIkxpbmVUeXBlIjowLCJQYXJlbnRTdHlsZSI6bnVsbH0sIklzQmVsb3dUaW1lYmFuZCI6ZmFsc2UsIlBvc2l0aW9uT25UYXNrIjowLCJIaWRlRGF0ZSI6ZmFsc2UsIlNoYXBlU2l6ZSI6MywiU3BhY2luZyI6MS4wLCJQYWRkaW5nIjp7IiRpZCI6IjM0OCIsIlRvcCI6NywiTGVmdCI6MywiUmlnaHQiOjAsIkJvdHRvbSI6Mn0sIlNoYXBlU3R5bGUiOnsiJGlkIjoiMzQ5IiwiTWFyZ2luIjp7IiRpZCI6IjM1MCIsIlRvcCI6MCwiTGVmdCI6MCwiUmlnaHQiOjAsIkJvdHRvbSI6MH0sIlBhZGRpbmciOnsiJGlkIjoiMzUxIiwiVG9wIjowLCJMZWZ0IjowLCJSaWdodCI6MCwiQm90dG9tIjowfSwiQmFja2dyb3VuZCI6eyIkaWQiOiIzNTIiLCJDb2xvciI6eyIkaWQiOiIzNTMiLCJBIjoyNTUsIlIiOjE3MCwiRyI6MTA3LCJCIjoxNjB9fSwiSXNWaXNpYmxlIjp0cnVlLCJXaWR0aCI6MTMuNSwiSGVpZ2h0IjoxNS4wLCJCb3JkZXJTdHlsZSI6eyIkaWQiOiIzNTQiLCJMaW5lQ29sb3IiOnsiJHJlZiI6IjY1In0sIkxpbmVXZWlnaHQiOjAuMCwiTGluZVR5cGUiOjAsIlBhcmVudFN0eWxlIjpudWxsfSwiUGFyZW50U3R5bGUiOm51bGx9LCJUaXRsZVN0eWxlIjp7IiRpZCI6IjM1NSIsIkZvbnRTZXR0aW5ncyI6eyIkaWQiOiIzNTYiLCJGb250U2l6ZSI6NiwiRm9udE5hbWUiOiJBcmlhbCIsIklzQm9sZCI6dHJ1ZSwiSXNJdGFsaWMiOmZhbHNlLCJJc1VuZGVybGluZWQiOmZhbHNlLCJQYXJlbnRTdHlsZSI6bnVsbH0sIkF1dG9TaXplIjoyLCJGb3JlZ3JvdW5kIjp7IiRpZCI6IjM1NyIsIkNvbG9yIjp7IiRyZWYiOiI3MCJ9fSwiTWF4V2lkdGgiOjY0LjUsIk1heEhlaWdodCI6IkluZmluaXR5IiwiU21hcnRGb3JlZ3JvdW5kSXNBY3RpdmUiOmZhbHNlLCJIb3Jpem9udGFsQWxpZ25tZW50IjoxLCJWZXJ0aWNhbEFsaWdubWVudCI6MCwiU21hcnRGb3JlZ3JvdW5kIjpudWxsLCJCYWNrZ3JvdW5kRmlsbFR5cGUiOjAsIk1hcmdpbiI6eyIkaWQiOiIzNTgiLCJUb3AiOjAsIkxlZnQiOjAsIlJpZ2h0IjowLCJCb3R0b20iOjB9LCJQYWRkaW5nIjp7IiRpZCI6IjM1OSIsIlRvcCI6MCwiTGVmdCI6MCwiUmlnaHQiOjAsIkJvdHRvbSI6MH0sIkJhY2tncm91bmQiOnsiJHJlZiI6IjczIn0sIklzVmlzaWJsZSI6dHJ1ZSwiV2lkdGgiOjAuMCwiSGVpZ2h0IjowLjAsIkJvcmRlclN0eWxlIjp7IiRpZCI6IjM2MCIsIkxpbmVDb2xvciI6bnVsbCwiTGluZVdlaWdodCI6MC4wLCJMaW5lVHlwZSI6MCwiUGFyZW50U3R5bGUiOm51bGx9LCJQYXJlbnRTdHlsZSI6bnVsbH0sIkRhdGVTdHlsZSI6eyIkaWQiOiIzNjEiLCJGb250U2V0dGluZ3MiOnsiJGlkIjoiMzYyIiwiRm9udFNpemUiOjYsIkZvbnROYW1lIjoiQXJpYWwiLCJJc0JvbGQiOmZhbHNlLCJJc0l0YWxpYyI6ZmFsc2UsIklzVW5kZXJsaW5lZCI6ZmFsc2UsIlBhcmVudFN0eWxlIjpudWxsfSwiQXV0b1NpemUiOjAsIkZvcmVncm91bmQiOnsiJGlkIjoiMzYzIiwiQ29sb3IiOnsiJHJlZiI6Ijc3In19LCJNYXhXaWR0aCI6MjAwLjAsIk1heEhlaWdodCI6IkluZmluaXR5IiwiU21hcnRGb3JlZ3JvdW5kSXNBY3RpdmUiOmZhbHNlLCJIb3Jpem9udGFsQWxpZ25tZW50IjoxLCJWZXJ0aWNhbEFsaWdubWVudCI6MCwiU21hcnRGb3JlZ3JvdW5kIjpudWxsLCJCYWNrZ3JvdW5kRmlsbFR5cGUiOjAsIk1hcmdpbiI6eyIkaWQiOiIzNjQiLCJUb3AiOjAsIkxlZnQiOjAsIlJpZ2h0IjowLCJCb3R0b20iOjB9LCJQYWRkaW5nIjp7IiRpZCI6IjM2NSIsIlRvcCI6MCwiTGVmdCI6MCwiUmlnaHQiOjAsIkJvdHRvbSI6MH0sIkJhY2tncm91bmQiOnsiJHJlZiI6IjgwIn0sIklzVmlzaWJsZSI6dHJ1ZSwiV2lkdGgiOjAuMCwiSGVpZ2h0IjowLjAsIkJvcmRlclN0eWxlIjp7IiRpZCI6IjM2NiIsIkxpbmVDb2xvciI6bnVsbCwiTGluZVdlaWdodCI6MC4wLCJMaW5lVHlwZSI6MCwiUGFyZW50U3R5bGUiOm51bGx9LCJQYXJlbnRTdHlsZSI6bnVsbH0sIkRhdGVGb3JtYXQiOnsiJGlkIjoiMzY3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gyIn19LCJXZWVrTnVtYmVyaW5nIjp7IiRpZCI6IjM2OCIsIkZvcm1hdCI6MCwiSXNWaXNpYmxlIjpmYWxzZSwiTGFzdEtub3duVmlzaWJpbGl0eVN0YXRlIjpmYWxzZX0sIklzVmlzaWJsZSI6dHJ1ZSwiUGFyZW50U3R5bGUiOm51bGx9LCJJbmRleCI6NiwiUGVyY2VudGFnZUNvbXBsZXRlIjpudWxsLCJQb3NpdGlvbiI6eyJSYXRpbyI6MC4wLCJJc0N1c3RvbSI6ZmFsc2V9LCJEYXRlRm9ybWF0Ijp7IiRyZWYiOiIzNjcifSwiV2Vla051bWJlcmluZyI6eyIkaWQiOiIzNjkiLCJGb3JtYXQiOjAsIklzVmlzaWJsZSI6ZmFsc2UsIkxhc3RLbm93blZpc2liaWxpdHlTdGF0ZSI6ZmFsc2V9LCJSZWxhdGVkVGFza0lkIjoiMDAwMDAwMDAtMDAwMC0wMDAwLTAwMDAtMDAwMDAwMDAwMDAwIiwiSWQiOiIyYTQyZDI4Zi1iZWYzLTRmZjQtOTdjOC01NDg5N2M3OWUxMzMiLCJJbXBvcnRJZCI6bnVsbCwiVGl0bGUiOiJPcGVyYXRpbmcgc25hcHNob3QiLCJOb3RlIjpudWxsLCJIeXBlcmxpbmsiOnsiJGlkIjoiMzcwIiwiQWRkcmVzcyI6IiIsIlN1YkFkZHJlc3MiOiIifSwiSXNDaGFuZ2VkIjpmYWxzZSwiSXNOZXciOmZhbHNlfSx7IiRpZCI6IjM3MSIsIkRhdGUiOiIyMDIxLTA2LTI4VDIzOjU5OjAwIiwiU3R5bGUiOnsiJGlkIjoiMzcyIiwiU2hhcGUiOjEwLCJDb25uZWN0b3JNYXJnaW4iOnsiJGlkIjoiMzczIiwiVG9wIjowLCJMZWZ0IjoyLCJSaWdodCI6MiwiQm90dG9tIjowfSwiQ29ubmVjdG9yU3R5bGUiOnsiJGlkIjoiMzc0IiwiTGluZUNvbG9yIjp7IiRpZCI6IjM3NSIsIiR0eXBlIjoiTkxSRS5Db21tb24uRG9tLlNvbGlkQ29sb3JCcnVzaCwgTkxSRS5Db21tb24iLCJDb2xvciI6eyIkaWQiOiIzNzYiLCJBIjoxMjcsIlIiOjEyOCwiRyI6MTg1LCJCIjoyMjJ9fSwiTGluZVdlaWdodCI6MS4wLCJMaW5lVHlwZSI6MCwiUGFyZW50U3R5bGUiOm51bGx9LCJJc0JlbG93VGltZWJhbmQiOnRydWUsIlBvc2l0aW9uT25UYXNrIjowLCJIaWRlRGF0ZSI6ZmFsc2UsIlNoYXBlU2l6ZSI6MywiU3BhY2luZyI6MS4wLCJQYWRkaW5nIjp7IiRpZCI6IjM3NyIsIlRvcCI6NywiTGVmdCI6MywiUmlnaHQiOjAsIkJvdHRvbSI6Mn0sIlNoYXBlU3R5bGUiOnsiJGlkIjoiMzc4IiwiTWFyZ2luIjp7IiRpZCI6IjM3OSIsIlRvcCI6MCwiTGVmdCI6MCwiUmlnaHQiOjAsIkJvdHRvbSI6MH0sIlBhZGRpbmciOnsiJGlkIjoiMzgwIiwiVG9wIjowLCJMZWZ0IjowLCJSaWdodCI6MCwiQm90dG9tIjowfSwiQmFja2dyb3VuZCI6eyIkaWQiOiIzODEiLCJDb2xvciI6eyIkaWQiOiIzODIiLCJBIjoyNTUsIlIiOjE3MCwiRyI6MTA3LCJCIjoxNjB9fSwiSXNWaXNpYmxlIjp0cnVlLCJXaWR0aCI6MTMuNSwiSGVpZ2h0IjoxNS4wLCJCb3JkZXJTdHlsZSI6eyIkaWQiOiIzODMiLCJMaW5lQ29sb3IiOnsiJHJlZiI6IjY1In0sIkxpbmVXZWlnaHQiOjAuMCwiTGluZVR5cGUiOjAsIlBhcmVudFN0eWxlIjpudWxsfSwiUGFyZW50U3R5bGUiOm51bGx9LCJUaXRsZVN0eWxlIjp7IiRpZCI6IjM4NCIsIkZvbnRTZXR0aW5ncyI6eyIkaWQiOiIzODUiLCJGb250U2l6ZSI6NiwiRm9udE5hbWUiOiJBcmlhbCIsIklzQm9sZCI6dHJ1ZSwiSXNJdGFsaWMiOmZhbHNlLCJJc1VuZGVybGluZWQiOmZhbHNlLCJQYXJlbnRTdHlsZSI6bnVsbH0sIkF1dG9TaXplIjoyLCJGb3JlZ3JvdW5kIjp7IiRpZCI6IjM4NiIsIkNvbG9yIjp7IiRyZWYiOiI3MCJ9fSwiTWF4V2lkdGgiOjUwLjI1LCJNYXhIZWlnaHQiOiJJbmZpbml0eSIsIlNtYXJ0Rm9yZWdyb3VuZElzQWN0aXZlIjpmYWxzZSwiSG9yaXpvbnRhbEFsaWdubWVudCI6MSwiVmVydGljYWxBbGlnbm1lbnQiOjAsIlNtYXJ0Rm9yZWdyb3VuZCI6bnVsbCwiQmFja2dyb3VuZEZpbGxUeXBlIjowLCJNYXJnaW4iOnsiJGlkIjoiMzg3IiwiVG9wIjowLCJMZWZ0IjowLCJSaWdodCI6MCwiQm90dG9tIjowfSwiUGFkZGluZyI6eyIkaWQiOiIzODgiLCJUb3AiOjAsIkxlZnQiOjAsIlJpZ2h0IjowLCJCb3R0b20iOjB9LCJCYWNrZ3JvdW5kIjp7IiRyZWYiOiI3MyJ9LCJJc1Zpc2libGUiOnRydWUsIldpZHRoIjowLjAsIkhlaWdodCI6MC4wLCJCb3JkZXJTdHlsZSI6eyIkaWQiOiIzODkiLCJMaW5lQ29sb3IiOm51bGwsIkxpbmVXZWlnaHQiOjAuMCwiTGluZVR5cGUiOjAsIlBhcmVudFN0eWxlIjpudWxsfSwiUGFyZW50U3R5bGUiOm51bGx9LCJEYXRlU3R5bGUiOnsiJGlkIjoiMzkwIiwiRm9udFNldHRpbmdzIjp7IiRpZCI6IjM5MSIsIkZvbnRTaXplIjo2LCJGb250TmFtZSI6IkFyaWFsIiwiSXNCb2xkIjpmYWxzZSwiSXNJdGFsaWMiOmZhbHNlLCJJc1VuZGVybGluZWQiOmZhbHNlLCJQYXJlbnRTdHlsZSI6bnVsbH0sIkF1dG9TaXplIjowLCJGb3JlZ3JvdW5kIjp7IiRpZCI6IjM5MiIsIkNvbG9yIjp7IiRyZWYiOiI3NyJ9fSwiTWF4V2lkdGgiOjIwMC4wLCJNYXhIZWlnaHQiOiJJbmZpbml0eSIsIlNtYXJ0Rm9yZWdyb3VuZElzQWN0aXZlIjpmYWxzZSwiSG9yaXpvbnRhbEFsaWdubWVudCI6MSwiVmVydGljYWxBbGlnbm1lbnQiOjAsIlNtYXJ0Rm9yZWdyb3VuZCI6bnVsbCwiQmFja2dyb3VuZEZpbGxUeXBlIjowLCJNYXJnaW4iOnsiJGlkIjoiMzkzIiwiVG9wIjowLCJMZWZ0IjowLCJSaWdodCI6MCwiQm90dG9tIjowfSwiUGFkZGluZyI6eyIkaWQiOiIzOTQiLCJUb3AiOjAsIkxlZnQiOjAsIlJpZ2h0IjowLCJCb3R0b20iOjB9LCJCYWNrZ3JvdW5kIjp7IiRyZWYiOiI4MCJ9LCJJc1Zpc2libGUiOnRydWUsIldpZHRoIjowLjAsIkhlaWdodCI6MC4wLCJCb3JkZXJTdHlsZSI6eyIkaWQiOiIzOTUiLCJMaW5lQ29sb3IiOm51bGwsIkxpbmVXZWlnaHQiOjAuMCwiTGluZVR5cGUiOjAsIlBhcmVudFN0eWxlIjpudWxsfSwiUGFyZW50U3R5bGUiOm51bGx9LCJEYXRlRm9ybWF0Ijp7IiRpZCI6IjM5Ni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4MiJ9fSwiV2Vla051bWJlcmluZyI6eyIkaWQiOiIzOTciLCJGb3JtYXQiOjAsIklzVmlzaWJsZSI6ZmFsc2UsIkxhc3RLbm93blZpc2liaWxpdHlTdGF0ZSI6ZmFsc2V9LCJJc1Zpc2libGUiOnRydWUsIlBhcmVudFN0eWxlIjpudWxsfSwiSW5kZXgiOjcsIlBlcmNlbnRhZ2VDb21wbGV0ZSI6bnVsbCwiUG9zaXRpb24iOnsiUmF0aW8iOjAuMCwiSXNDdXN0b20iOmZhbHNlfSwiRGF0ZUZvcm1hdCI6eyIkcmVmIjoiMzk2In0sIldlZWtOdW1iZXJpbmciOnsiJGlkIjoiMzk4IiwiRm9ybWF0IjowLCJJc1Zpc2libGUiOmZhbHNlLCJMYXN0S25vd25WaXNpYmlsaXR5U3RhdGUiOmZhbHNlfSwiUmVsYXRlZFRhc2tJZCI6IjAwMDAwMDAwLTAwMDAtMDAwMC0wMDAwLTAwMDAwMDAwMDAwMCIsIklkIjoiNGM2NjYzMjgtYTkxMy00NWIxLTk1N2YtYzUzNTgxNzMyZDkxIiwiSW1wb3J0SWQiOm51bGwsIlRpdGxlIjoiSW1wbGVtZW50YXRpb24iLCJOb3RlIjpudWxsLCJIeXBlcmxpbmsiOnsiJGlkIjoiMzk5IiwiQWRkcmVzcyI6IiIsIlN1YkFkZHJlc3MiOiIifSwiSXNDaGFuZ2VkIjpmYWxzZSwiSXNOZXciOmZhbHNlfSx7IiRpZCI6IjQwMCIsIkRhdGUiOiIyMDIxLTA3LTAyVDIzOjU5OjAwIiwiU3R5bGUiOnsiJGlkIjoiNDAxIiwiU2hhcGUiOjExLCJDb25uZWN0b3JNYXJnaW4iOnsiJGlkIjoiNDAyIiwiVG9wIjowLCJMZWZ0IjoyLCJSaWdodCI6MiwiQm90dG9tIjowfSwiQ29ubmVjdG9yU3R5bGUiOnsiJGlkIjoiNDAzIiwiTGluZUNvbG9yIjp7IiRpZCI6IjQwNCIsIiR0eXBlIjoiTkxSRS5Db21tb24uRG9tLlNvbGlkQ29sb3JCcnVzaCwgTkxSRS5Db21tb24iLCJDb2xvciI6eyIkaWQiOiI0MDUiLCJBIjoxMjcsIlIiOjEyOCwiRyI6MTg1LCJCIjoyMjJ9fSwiTGluZVdlaWdodCI6MS4wLCJMaW5lVHlwZSI6MCwiUGFyZW50U3R5bGUiOm51bGx9LCJJc0JlbG93VGltZWJhbmQiOmZhbHNlLCJQb3NpdGlvbk9uVGFzayI6MCwiSGlkZURhdGUiOmZhbHNlLCJTaGFwZVNpemUiOjMsIlNwYWNpbmciOjEuMCwiUGFkZGluZyI6eyIkaWQiOiI0MDYiLCJUb3AiOjcsIkxlZnQiOjMsIlJpZ2h0IjowLCJCb3R0b20iOjJ9LCJTaGFwZVN0eWxlIjp7IiRpZCI6IjQwNyIsIk1hcmdpbiI6eyIkaWQiOiI0MDgiLCJUb3AiOjAsIkxlZnQiOjAsIlJpZ2h0IjowLCJCb3R0b20iOjB9LCJQYWRkaW5nIjp7IiRpZCI6IjQwOSIsIlRvcCI6MCwiTGVmdCI6MCwiUmlnaHQiOjAsIkJvdHRvbSI6MH0sIkJhY2tncm91bmQiOnsiJGlkIjoiNDEwIiwiQ29sb3IiOnsiJGlkIjoiNDExIiwiQSI6MjU1LCJSIjoxNzAsIkciOjEwNywiQiI6MTYwfX0sIklzVmlzaWJsZSI6dHJ1ZSwiV2lkdGgiOjEzLjUsIkhlaWdodCI6MTUuMCwiQm9yZGVyU3R5bGUiOnsiJGlkIjoiNDEyIiwiTGluZUNvbG9yIjp7IiRyZWYiOiI2NSJ9LCJMaW5lV2VpZ2h0IjowLjAsIkxpbmVUeXBlIjowLCJQYXJlbnRTdHlsZSI6bnVsbH0sIlBhcmVudFN0eWxlIjpudWxsfSwiVGl0bGVTdHlsZSI6eyIkaWQiOiI0MTMiLCJGb250U2V0dGluZ3MiOnsiJGlkIjoiNDE0IiwiRm9udFNpemUiOjYsIkZvbnROYW1lIjoiQXJpYWwiLCJJc0JvbGQiOnRydWUsIklzSXRhbGljIjpmYWxzZSwiSXNVbmRlcmxpbmVkIjpmYWxzZSwiUGFyZW50U3R5bGUiOm51bGx9LCJBdXRvU2l6ZSI6MiwiRm9yZWdyb3VuZCI6eyIkaWQiOiI0MTUiLCJDb2xvciI6eyIkcmVmIjoiNzAifX0sIk1heFdpZHRoIjozMC4wLCJNYXhIZWlnaHQiOiJJbmZpbml0eSIsIlNtYXJ0Rm9yZWdyb3VuZElzQWN0aXZlIjpmYWxzZSwiSG9yaXpvbnRhbEFsaWdubWVudCI6MSwiVmVydGljYWxBbGlnbm1lbnQiOjAsIlNtYXJ0Rm9yZWdyb3VuZCI6bnVsbCwiQmFja2dyb3VuZEZpbGxUeXBlIjowLCJNYXJnaW4iOnsiJGlkIjoiNDE2IiwiVG9wIjowLCJMZWZ0IjowLCJSaWdodCI6MCwiQm90dG9tIjowfSwiUGFkZGluZyI6eyIkaWQiOiI0MTciLCJUb3AiOjAsIkxlZnQiOjAsIlJpZ2h0IjowLCJCb3R0b20iOjB9LCJCYWNrZ3JvdW5kIjp7IiRyZWYiOiI3MyJ9LCJJc1Zpc2libGUiOnRydWUsIldpZHRoIjowLjAsIkhlaWdodCI6MC4wLCJCb3JkZXJTdHlsZSI6eyIkaWQiOiI0MTgiLCJMaW5lQ29sb3IiOm51bGwsIkxpbmVXZWlnaHQiOjAuMCwiTGluZVR5cGUiOjAsIlBhcmVudFN0eWxlIjpudWxsfSwiUGFyZW50U3R5bGUiOm51bGx9LCJEYXRlU3R5bGUiOnsiJGlkIjoiNDE5IiwiRm9udFNldHRpbmdzIjp7IiRpZCI6IjQyMCIsIkZvbnRTaXplIjo2LCJGb250TmFtZSI6IkFyaWFsIiwiSXNCb2xkIjpmYWxzZSwiSXNJdGFsaWMiOmZhbHNlLCJJc1VuZGVybGluZWQiOmZhbHNlLCJQYXJlbnRTdHlsZSI6bnVsbH0sIkF1dG9TaXplIjowLCJGb3JlZ3JvdW5kIjp7IiRpZCI6IjQyMSIsIkNvbG9yIjp7IiRyZWYiOiI3NyJ9fSwiTWF4V2lkdGgiOjIwMC4wLCJNYXhIZWlnaHQiOiJJbmZpbml0eSIsIlNtYXJ0Rm9yZWdyb3VuZElzQWN0aXZlIjpmYWxzZSwiSG9yaXpvbnRhbEFsaWdubWVudCI6MSwiVmVydGljYWxBbGlnbm1lbnQiOjAsIlNtYXJ0Rm9yZWdyb3VuZCI6bnVsbCwiQmFja2dyb3VuZEZpbGxUeXBlIjowLCJNYXJnaW4iOnsiJGlkIjoiNDIyIiwiVG9wIjowLCJMZWZ0IjowLCJSaWdodCI6MCwiQm90dG9tIjowfSwiUGFkZGluZyI6eyIkaWQiOiI0MjMiLCJUb3AiOjAsIkxlZnQiOjAsIlJpZ2h0IjowLCJCb3R0b20iOjB9LCJCYWNrZ3JvdW5kIjp7IiRyZWYiOiI4MCJ9LCJJc1Zpc2libGUiOnRydWUsIldpZHRoIjowLjAsIkhlaWdodCI6MC4wLCJCb3JkZXJTdHlsZSI6eyIkaWQiOiI0MjQiLCJMaW5lQ29sb3IiOm51bGwsIkxpbmVXZWlnaHQiOjAuMCwiTGluZVR5cGUiOjAsIlBhcmVudFN0eWxlIjpudWxsfSwiUGFyZW50U3R5bGUiOm51bGx9LCJEYXRlRm9ybWF0Ijp7IiRpZCI6IjQyN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4MiJ9fSwiV2Vla051bWJlcmluZyI6eyIkaWQiOiI0MjYiLCJGb3JtYXQiOjAsIklzVmlzaWJsZSI6ZmFsc2UsIkxhc3RLbm93blZpc2liaWxpdHlTdGF0ZSI6ZmFsc2V9LCJJc1Zpc2libGUiOnRydWUsIlBhcmVudFN0eWxlIjpudWxsfSwiSW5kZXgiOjgsIlBlcmNlbnRhZ2VDb21wbGV0ZSI6bnVsbCwiUG9zaXRpb24iOnsiUmF0aW8iOjAuMCwiSXNDdXN0b20iOmZhbHNlfSwiRGF0ZUZvcm1hdCI6eyIkcmVmIjoiNDI1In0sIldlZWtOdW1iZXJpbmciOnsiJGlkIjoiNDI3IiwiRm9ybWF0IjowLCJJc1Zpc2libGUiOmZhbHNlLCJMYXN0S25vd25WaXNpYmlsaXR5U3RhdGUiOmZhbHNlfSwiUmVsYXRlZFRhc2tJZCI6IjAwMDAwMDAwLTAwMDAtMDAwMC0wMDAwLTAwMDAwMDAwMDAwMCIsIklkIjoiNGE0MDc5ODYtMDk5NC00MjM0LTk5NjEtNzUzYWI5N2YxOTZiIiwiSW1wb3J0SWQiOm51bGwsIlRpdGxlIjoiTWV0cmljcyAzIiwiTm90ZSI6bnVsbCwiSHlwZXJsaW5rIjp7IiRpZCI6IjQyOCIsIkFkZHJlc3MiOiIiLCJTdWJBZGRyZXNzIjoiIn0sIklzQ2hhbmdlZCI6ZmFsc2UsIklzTmV3IjpmYWxzZX1dLCJUYXNrcyI6W3siJGlkIjoiNDI5IiwiR3JvdXBOYW1lIjpudWxsLCJTdGFydERhdGUiOiIyMDIxLTA1LTMwVDAwOjAwOjAwWiIsIkVuZERhdGUiOiIyMDIxLTA2LTAzVDIzOjU5OjAwWiIsIlBlcmNlbnRhZ2VDb21wbGV0ZSI6MC4wLCJTdHlsZSI6eyIkaWQiOiI0MzAiLCJTaGFwZSI6MywiU2hhcGVUaGlja25lc3MiOjMsIkR1cmF0aW9uRm9ybWF0IjowLCJJbmNsdWRlTm9uV29ya2luZ0RheXNJbkR1cmF0aW9uIjpmYWxzZSwiUGVyY2VudGFnZUNvbXBsZXRlU3R5bGUiOnsiJGlkIjoiNDMxIiwiRm9udFNldHRpbmdzIjp7IiRpZCI6IjQzMiIsIkZvbnRTaXplIjo5LCJGb250TmFtZSI6IkFyaWFsIiwiSXNCb2xkIjpmYWxzZSwiSXNJdGFsaWMiOmZhbHNlLCJJc1VuZGVybGluZWQiOmZhbHNlLCJQYXJlbnRTdHlsZSI6bnVsbH0sIkF1dG9TaXplIjowLCJGb3JlZ3JvdW5kIjp7IiRyZWYiOiI4NyJ9LCJNYXhXaWR0aCI6OTYwLjAsIk1heEhlaWdodCI6IkluZmluaXR5IiwiU21hcnRGb3JlZ3JvdW5kSXNBY3RpdmUiOmZhbHNlLCJIb3Jpem9udGFsQWxpZ25tZW50IjowLCJWZXJ0aWNhbEFsaWdubWVudCI6MCwiU21hcnRGb3JlZ3JvdW5kIjpudWxsLCJCYWNrZ3JvdW5kRmlsbFR5cGUiOjAsIk1hcmdpbiI6eyIkaWQiOiI0MzMiLCJUb3AiOjAsIkxlZnQiOjAsIlJpZ2h0IjowLCJCb3R0b20iOjB9LCJQYWRkaW5nIjp7IiRpZCI6IjQzNCIsIlRvcCI6MCwiTGVmdCI6MCwiUmlnaHQiOjAsIkJvdHRvbSI6MH0sIkJhY2tncm91bmQiOnsiJHJlZiI6IjkxIn0sIklzVmlzaWJsZSI6dHJ1ZSwiV2lkdGgiOjAuMCwiSGVpZ2h0IjowLjAsIkJvcmRlclN0eWxlIjp7IiRpZCI6IjQzNSIsIkxpbmVDb2xvciI6bnVsbCwiTGluZVdlaWdodCI6MC4wLCJMaW5lVHlwZSI6MCwiUGFyZW50U3R5bGUiOm51bGx9LCJQYXJlbnRTdHlsZSI6bnVsbH0sIkR1cmF0aW9uU3R5bGUiOnsiJGlkIjoiNDM2IiwiRm9udFNldHRpbmdzIjp7IiRpZCI6IjQzNyIsIkZvbnRTaXplIjo2LCJGb250TmFtZSI6IkFyaWFsIiwiSXNCb2xkIjpmYWxzZSwiSXNJdGFsaWMiOmZhbHNlLCJJc1VuZGVybGluZWQiOmZhbHNlLCJQYXJlbnRTdHlsZSI6bnVsbH0sIkF1dG9TaXplIjowLCJGb3JlZ3JvdW5kIjp7IiRpZCI6IjQzOCIsIkNvbG9yIjp7IiRpZCI6IjQzOSIsIkEiOjI1NSwiUiI6MTE1LCJHIjoxMTUsIkIiOjExNX19LCJNYXhXaWR0aCI6OTYwLjAsIk1heEhlaWdodCI6IkluZmluaXR5IiwiU21hcnRGb3JlZ3JvdW5kSXNBY3RpdmUiOmZhbHNlLCJIb3Jpem9udGFsQWxpZ25tZW50IjowLCJWZXJ0aWNhbEFsaWdubWVudCI6MCwiU21hcnRGb3JlZ3JvdW5kIjpudWxsLCJCYWNrZ3JvdW5kRmlsbFR5cGUiOjAsIk1hcmdpbiI6eyIkaWQiOiI0NDAiLCJUb3AiOjAsIkxlZnQiOjAsIlJpZ2h0IjowLCJCb3R0b20iOjB9LCJQYWRkaW5nIjp7IiRpZCI6IjQ0MSIsIlRvcCI6MCwiTGVmdCI6MCwiUmlnaHQiOjAsIkJvdHRvbSI6MH0sIkJhY2tncm91bmQiOnsiJHJlZiI6Ijk4In0sIklzVmlzaWJsZSI6dHJ1ZSwiV2lkdGgiOjAuMCwiSGVpZ2h0IjowLjAsIkJvcmRlclN0eWxlIjp7IiRpZCI6IjQ0MiIsIkxpbmVDb2xvciI6bnVsbCwiTGluZVdlaWdodCI6MC4wLCJMaW5lVHlwZSI6MCwiUGFyZW50U3R5bGUiOm51bGx9LCJQYXJlbnRTdHlsZSI6bnVsbH0sIkhvcml6b250YWxDb25uZWN0b3JTdHlsZSI6eyIkaWQiOiI0NDMiLCJMaW5lQ29sb3IiOnsiJHJlZiI6IjEwMCJ9LCJMaW5lV2VpZ2h0IjoxLjAsIkxpbmVUeXBlIjowLCJQYXJlbnRTdHlsZSI6bnVsbH0sIlZlcnRpY2FsQ29ubmVjdG9yU3R5bGUiOnsiJGlkIjoiNDQ0IiwiTGluZUNvbG9yIjp7IiRyZWYiOiIxMDMifSwiTGluZVdlaWdodCI6MC4wLCJMaW5lVHlwZSI6MCwiUGFyZW50U3R5bGUiOm51bGx9LCJNYXJnaW4iOm51bGwsIlN0YXJ0RGF0ZVBvc2l0aW9uIjo2LCJFbmREYXRlUG9zaXRpb24iOjYsIkRhdGVJc1Zpc2libGUiOmZhbHNlLCJUaXRsZVBvc2l0aW9uIjo0LCJEdXJhdGlvblBvc2l0aW9uIjozLCJQZXJjZW50YWdlQ29tcGxldGVkUG9zaXRpb24iOjYsIlNwYWNpbmciOjMsIklzQmVsb3dUaW1lYmFuZCI6ZmFsc2UsIlBlcmNlbnRhZ2VDb21wbGV0ZVNoYXBlT3BhY2l0eSI6MzUsIlNoYXBlU3R5bGUiOnsiJGlkIjoiNDQ1IiwiTWFyZ2luIjp7IiRpZCI6IjQ0NiIsIlRvcCI6MCwiTGVmdCI6NCwiUmlnaHQiOjQsIkJvdHRvbSI6MH0sIlBhZGRpbmciOnsiJGlkIjoiNDQ3IiwiVG9wIjowLCJMZWZ0IjowLCJSaWdodCI6MCwiQm90dG9tIjowfSwiQmFja2dyb3VuZCI6eyIkaWQiOiI0NDgiLCJDb2xvciI6eyIkaWQiOiI0NDkiLCJBIjoyNTUsIlIiOjEwNSwiRyI6MTE2LCJCIjoxMjR9fSwiSXNWaXNpYmxlIjp0cnVlLCJXaWR0aCI6MC4wLCJIZWlnaHQiOjEwLjUsIkJvcmRlclN0eWxlIjp7IiRpZCI6IjQ1MCIsIkxpbmVDb2xvciI6eyIkcmVmIjoiMTExIn0sIkxpbmVXZWlnaHQiOjAuMCwiTGluZVR5cGUiOjAsIlBhcmVudFN0eWxlIjpudWxsfSwiUGFyZW50U3R5bGUiOm51bGx9LCJUaXRsZVN0eWxlIjp7IiRpZCI6IjQ1MSIsIkZvbnRTZXR0aW5ncyI6eyIkaWQiOiI0NTIiLCJGb250U2l6ZSI6NiwiRm9udE5hbWUiOiJBcmlhbCIsIklzQm9sZCI6dHJ1ZSwiSXNJdGFsaWMiOmZhbHNlLCJJc1VuZGVybGluZWQiOmZhbHNlLCJQYXJlbnRTdHlsZSI6bnVsbH0sIkF1dG9TaXplIjoyLCJGb3JlZ3JvdW5kIjp7IiRpZCI6IjQ1MyIsIkNvbG9yIjp7IiRyZWYiOiIxMTYifX0sIk1heFdpZHRoIjo3MC41LCJNYXhIZWlnaHQiOiJJbmZpbml0eSIsIlNtYXJ0Rm9yZWdyb3VuZElzQWN0aXZlIjpmYWxzZSwiSG9yaXpvbnRhbEFsaWdubWVudCI6MCwiVmVydGljYWxBbGlnbm1lbnQiOjAsIlNtYXJ0Rm9yZWdyb3VuZCI6bnVsbCwiQmFja2dyb3VuZEZpbGxUeXBlIjowLCJNYXJnaW4iOnsiJGlkIjoiNDU0IiwiVG9wIjowLCJMZWZ0IjowLCJSaWdodCI6MCwiQm90dG9tIjowfSwiUGFkZGluZyI6eyIkaWQiOiI0NTUiLCJUb3AiOjAsIkxlZnQiOjAsIlJpZ2h0IjowLCJCb3R0b20iOjB9LCJCYWNrZ3JvdW5kIjp7IiRyZWYiOiIxMTkifSwiSXNWaXNpYmxlIjp0cnVlLCJXaWR0aCI6MC4wLCJIZWlnaHQiOjAuMCwiQm9yZGVyU3R5bGUiOnsiJGlkIjoiNDU2IiwiTGluZUNvbG9yIjpudWxsLCJMaW5lV2VpZ2h0IjowLjAsIkxpbmVUeXBlIjowLCJQYXJlbnRTdHlsZSI6bnVsbH0sIlBhcmVudFN0eWxlIjpudWxsfSwiRGF0ZVN0eWxlIjp7IiRpZCI6IjQ1NyIsIkZvbnRTZXR0aW5ncyI6eyIkaWQiOiI0NTgiLCJGb250U2l6ZSI6OSwiRm9udE5hbWUiOiJBcmlhbCIsIklzQm9sZCI6ZmFsc2UsIklzSXRhbGljIjpmYWxzZSwiSXNVbmRlcmxpbmVkIjpmYWxzZSwiUGFyZW50U3R5bGUiOm51bGx9LCJBdXRvU2l6ZSI6MCwiRm9yZWdyb3VuZCI6eyIkaWQiOiI0NTkiLCJDb2xvciI6eyIkcmVmIjoiMTIzIn19LCJNYXhXaWR0aCI6OTYwLjAsIk1heEhlaWdodCI6IkluZmluaXR5IiwiU21hcnRGb3JlZ3JvdW5kSXNBY3RpdmUiOmZhbHNlLCJIb3Jpem9udGFsQWxpZ25tZW50IjowLCJWZXJ0aWNhbEFsaWdubWVudCI6MCwiU21hcnRGb3JlZ3JvdW5kIjpudWxsLCJCYWNrZ3JvdW5kRmlsbFR5cGUiOjAsIk1hcmdpbiI6eyIkaWQiOiI0NjAiLCJUb3AiOjAsIkxlZnQiOjAsIlJpZ2h0IjowLCJCb3R0b20iOjB9LCJQYWRkaW5nIjp7IiRpZCI6IjQ2MSIsIlRvcCI6MCwiTGVmdCI6MCwiUmlnaHQiOjAsIkJvdHRvbSI6MH0sIkJhY2tncm91bmQiOnsiJHJlZiI6IjEyNiJ9LCJJc1Zpc2libGUiOmZhbHNlLCJXaWR0aCI6MC4wLCJIZWlnaHQiOjAuMCwiQm9yZGVyU3R5bGUiOnsiJGlkIjoiNDYyIiwiTGluZUNvbG9yIjpudWxsLCJMaW5lV2VpZ2h0IjowLjAsIkxpbmVUeXBlIjowLCJQYXJlbnRTdHlsZSI6bnVsbH0sIlBhcmVudFN0eWxlIjpudWxsfSwiRGF0ZUZvcm1hdCI6eyIkaWQiOiI0NjM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I4In19LCJXZWVrTnVtYmVyaW5nIjp7IiRpZCI6IjQ2NCIsIkZvcm1hdCI6MCwiSXNWaXNpYmxlIjpmYWxzZSwiTGFzdEtub3duVmlzaWJpbGl0eVN0YXRlIjpmYWxzZX0sIklzVmlzaWJsZSI6dHJ1ZSwiUGFyZW50U3R5bGUiOm51bGx9LCJJbmRleCI6OSwiU21hcnREdXJhdGlvbkFjdGl2YXRlZCI6ZmFsc2UsIkRhdGVGb3JtYXQiOnsiJHJlZiI6IjQ2MyJ9LCJXZWVrTnVtYmVyaW5nIjp7IiRpZCI6IjQ2NSIsIkZvcm1hdCI6MCwiSXNWaXNpYmxlIjpmYWxzZSwiTGFzdEtub3duVmlzaWJpbGl0eVN0YXRlIjpmYWxzZX0sIklkIjoiZWRiNzFkMTAtZDEyMy00ZDM5LWJmYjYtZjExZTM4YWVlM2ZlIiwiSW1wb3J0SWQiOm51bGwsIlRpdGxlIjoiQ3JlYXRlIHByb2plY3QgY2hhcnRlciIsIk5vdGUiOm51bGwsIkh5cGVybGluayI6eyIkaWQiOiI0NjYiLCJBZGRyZXNzIjoiIiwiU3ViQWRkcmVzcyI6IiJ9LCJJc0NoYW5nZWQiOmZhbHNlLCJJc05ldyI6ZmFsc2V9LHsiJGlkIjoiNDY3IiwiR3JvdXBOYW1lIjpudWxsLCJTdGFydERhdGUiOiIyMDIxLTA1LTMxVDAwOjAwOjAwWiIsIkVuZERhdGUiOiIyMDIxLTA2LTEwVDIzOjU5OjAwWiIsIlBlcmNlbnRhZ2VDb21wbGV0ZSI6MC4wLCJTdHlsZSI6eyIkaWQiOiI0NjgiLCJTaGFwZSI6MywiU2hhcGVUaGlja25lc3MiOjMsIkR1cmF0aW9uRm9ybWF0IjowLCJJbmNsdWRlTm9uV29ya2luZ0RheXNJbkR1cmF0aW9uIjpmYWxzZSwiUGVyY2VudGFnZUNvbXBsZXRlU3R5bGUiOnsiJGlkIjoiNDY5IiwiRm9udFNldHRpbmdzIjp7IiRpZCI6IjQ3MCIsIkZvbnRTaXplIjo5LCJGb250TmFtZSI6IkFyaWFsIiwiSXNCb2xkIjpmYWxzZSwiSXNJdGFsaWMiOmZhbHNlLCJJc1VuZGVybGluZWQiOmZhbHNlLCJQYXJlbnRTdHlsZSI6bnVsbH0sIkF1dG9TaXplIjowLCJGb3JlZ3JvdW5kIjp7IiRyZWYiOiI4NyJ9LCJNYXhXaWR0aCI6OTYwLjAsIk1heEhlaWdodCI6IkluZmluaXR5IiwiU21hcnRGb3JlZ3JvdW5kSXNBY3RpdmUiOmZhbHNlLCJIb3Jpem9udGFsQWxpZ25tZW50IjowLCJWZXJ0aWNhbEFsaWdubWVudCI6MCwiU21hcnRGb3JlZ3JvdW5kIjpudWxsLCJCYWNrZ3JvdW5kRmlsbFR5cGUiOjAsIk1hcmdpbiI6eyIkaWQiOiI0NzEiLCJUb3AiOjAsIkxlZnQiOjAsIlJpZ2h0IjowLCJCb3R0b20iOjB9LCJQYWRkaW5nIjp7IiRpZCI6IjQ3MiIsIlRvcCI6MCwiTGVmdCI6MCwiUmlnaHQiOjAsIkJvdHRvbSI6MH0sIkJhY2tncm91bmQiOnsiJHJlZiI6IjkxIn0sIklzVmlzaWJsZSI6dHJ1ZSwiV2lkdGgiOjAuMCwiSGVpZ2h0IjowLjAsIkJvcmRlclN0eWxlIjp7IiRpZCI6IjQ3MyIsIkxpbmVDb2xvciI6bnVsbCwiTGluZVdlaWdodCI6MC4wLCJMaW5lVHlwZSI6MCwiUGFyZW50U3R5bGUiOm51bGx9LCJQYXJlbnRTdHlsZSI6bnVsbH0sIkR1cmF0aW9uU3R5bGUiOnsiJGlkIjoiNDc0IiwiRm9udFNldHRpbmdzIjp7IiRpZCI6IjQ3NSIsIkZvbnRTaXplIjo2LCJGb250TmFtZSI6IkFyaWFsIiwiSXNCb2xkIjpmYWxzZSwiSXNJdGFsaWMiOmZhbHNlLCJJc1VuZGVybGluZWQiOmZhbHNlLCJQYXJlbnRTdHlsZSI6bnVsbH0sIkF1dG9TaXplIjowLCJGb3JlZ3JvdW5kIjp7IiRpZCI6IjQ3NiIsIkNvbG9yIjp7IiRpZCI6IjQ3NyIsIkEiOjI1NSwiUiI6MTE1LCJHIjoxMTUsIkIiOjExNX19LCJNYXhXaWR0aCI6OTYwLjAsIk1heEhlaWdodCI6IkluZmluaXR5IiwiU21hcnRGb3JlZ3JvdW5kSXNBY3RpdmUiOmZhbHNlLCJIb3Jpem9udGFsQWxpZ25tZW50IjowLCJWZXJ0aWNhbEFsaWdubWVudCI6MCwiU21hcnRGb3JlZ3JvdW5kIjpudWxsLCJCYWNrZ3JvdW5kRmlsbFR5cGUiOjAsIk1hcmdpbiI6eyIkaWQiOiI0NzgiLCJUb3AiOjAsIkxlZnQiOjAsIlJpZ2h0IjowLCJCb3R0b20iOjB9LCJQYWRkaW5nIjp7IiRpZCI6IjQ3OSIsIlRvcCI6MCwiTGVmdCI6MCwiUmlnaHQiOjAsIkJvdHRvbSI6MH0sIkJhY2tncm91bmQiOnsiJHJlZiI6Ijk4In0sIklzVmlzaWJsZSI6dHJ1ZSwiV2lkdGgiOjAuMCwiSGVpZ2h0IjowLjAsIkJvcmRlclN0eWxlIjp7IiRpZCI6IjQ4MCIsIkxpbmVDb2xvciI6bnVsbCwiTGluZVdlaWdodCI6MC4wLCJMaW5lVHlwZSI6MCwiUGFyZW50U3R5bGUiOm51bGx9LCJQYXJlbnRTdHlsZSI6bnVsbH0sIkhvcml6b250YWxDb25uZWN0b3JTdHlsZSI6eyIkaWQiOiI0ODEiLCJMaW5lQ29sb3IiOnsiJHJlZiI6IjEwMCJ9LCJMaW5lV2VpZ2h0IjoxLjAsIkxpbmVUeXBlIjowLCJQYXJlbnRTdHlsZSI6bnVsbH0sIlZlcnRpY2FsQ29ubmVjdG9yU3R5bGUiOnsiJGlkIjoiNDgyIiwiTGluZUNvbG9yIjp7IiRyZWYiOiIxMDMifSwiTGluZVdlaWdodCI6MC4wLCJMaW5lVHlwZSI6MCwiUGFyZW50U3R5bGUiOm51bGx9LCJNYXJnaW4iOm51bGwsIlN0YXJ0RGF0ZVBvc2l0aW9uIjo2LCJFbmREYXRlUG9zaXRpb24iOjYsIkRhdGVJc1Zpc2libGUiOmZhbHNlLCJUaXRsZVBvc2l0aW9uIjo0LCJEdXJhdGlvblBvc2l0aW9uIjozLCJQZXJjZW50YWdlQ29tcGxldGVkUG9zaXRpb24iOjYsIlNwYWNpbmciOjMsIklzQmVsb3dUaW1lYmFuZCI6ZmFsc2UsIlBlcmNlbnRhZ2VDb21wbGV0ZVNoYXBlT3BhY2l0eSI6MzUsIlNoYXBlU3R5bGUiOnsiJGlkIjoiNDgzIiwiTWFyZ2luIjp7IiRpZCI6IjQ4NCIsIlRvcCI6MCwiTGVmdCI6NCwiUmlnaHQiOjQsIkJvdHRvbSI6MH0sIlBhZGRpbmciOnsiJGlkIjoiNDg1IiwiVG9wIjowLCJMZWZ0IjowLCJSaWdodCI6MCwiQm90dG9tIjowfSwiQmFja2dyb3VuZCI6eyIkaWQiOiI0ODYiLCJDb2xvciI6eyIkaWQiOiI0ODciLCJBIjoyNTUsIlIiOjEwNywiRyI6MTcwLCJCIjoxMTd9fSwiSXNWaXNpYmxlIjp0cnVlLCJXaWR0aCI6MC4wLCJIZWlnaHQiOjEwLjUsIkJvcmRlclN0eWxlIjp7IiRpZCI6IjQ4OCIsIkxpbmVDb2xvciI6eyIkcmVmIjoiMTExIn0sIkxpbmVXZWlnaHQiOjAuMCwiTGluZVR5cGUiOjAsIlBhcmVudFN0eWxlIjpudWxsfSwiUGFyZW50U3R5bGUiOm51bGx9LCJUaXRsZVN0eWxlIjp7IiRpZCI6IjQ4OSIsIkZvbnRTZXR0aW5ncyI6eyIkaWQiOiI0OTAiLCJGb250U2l6ZSI6NiwiRm9udE5hbWUiOiJBcmlhbCIsIklzQm9sZCI6dHJ1ZSwiSXNJdGFsaWMiOmZhbHNlLCJJc1VuZGVybGluZWQiOmZhbHNlLCJQYXJlbnRTdHlsZSI6bnVsbH0sIkF1dG9TaXplIjoyLCJGb3JlZ3JvdW5kIjp7IiRpZCI6IjQ5MSIsIkNvbG9yIjp7IiRyZWYiOiIxMTYifX0sIk1heFdpZHRoIjo1OS4yNSwiTWF4SGVpZ2h0IjoiSW5maW5pdHkiLCJTbWFydEZvcmVncm91bmRJc0FjdGl2ZSI6ZmFsc2UsIkhvcml6b250YWxBbGlnbm1lbnQiOjAsIlZlcnRpY2FsQWxpZ25tZW50IjowLCJTbWFydEZvcmVncm91bmQiOm51bGwsIkJhY2tncm91bmRGaWxsVHlwZSI6MCwiTWFyZ2luIjp7IiRpZCI6IjQ5MiIsIlRvcCI6MCwiTGVmdCI6MCwiUmlnaHQiOjAsIkJvdHRvbSI6MH0sIlBhZGRpbmciOnsiJGlkIjoiNDkzIiwiVG9wIjowLCJMZWZ0IjowLCJSaWdodCI6MCwiQm90dG9tIjowfSwiQmFja2dyb3VuZCI6eyIkcmVmIjoiMTE5In0sIklzVmlzaWJsZSI6dHJ1ZSwiV2lkdGgiOjAuMCwiSGVpZ2h0IjowLjAsIkJvcmRlclN0eWxlIjp7IiRpZCI6IjQ5NCIsIkxpbmVDb2xvciI6bnVsbCwiTGluZVdlaWdodCI6MC4wLCJMaW5lVHlwZSI6MCwiUGFyZW50U3R5bGUiOm51bGx9LCJQYXJlbnRTdHlsZSI6bnVsbH0sIkRhdGVTdHlsZSI6eyIkaWQiOiI0OTUiLCJGb250U2V0dGluZ3MiOnsiJGlkIjoiNDk2IiwiRm9udFNpemUiOjksIkZvbnROYW1lIjoiQXJpYWwiLCJJc0JvbGQiOmZhbHNlLCJJc0l0YWxpYyI6ZmFsc2UsIklzVW5kZXJsaW5lZCI6ZmFsc2UsIlBhcmVudFN0eWxlIjpudWxsfSwiQXV0b1NpemUiOjAsIkZvcmVncm91bmQiOnsiJGlkIjoiNDk3IiwiQ29sb3IiOnsiJHJlZiI6IjEyMyJ9fSwiTWF4V2lkdGgiOjk2MC4wLCJNYXhIZWlnaHQiOiJJbmZpbml0eSIsIlNtYXJ0Rm9yZWdyb3VuZElzQWN0aXZlIjpmYWxzZSwiSG9yaXpvbnRhbEFsaWdubWVudCI6MCwiVmVydGljYWxBbGlnbm1lbnQiOjAsIlNtYXJ0Rm9yZWdyb3VuZCI6bnVsbCwiQmFja2dyb3VuZEZpbGxUeXBlIjowLCJNYXJnaW4iOnsiJGlkIjoiNDk4IiwiVG9wIjowLCJMZWZ0IjowLCJSaWdodCI6MCwiQm90dG9tIjowfSwiUGFkZGluZyI6eyIkaWQiOiI0OTkiLCJUb3AiOjAsIkxlZnQiOjAsIlJpZ2h0IjowLCJCb3R0b20iOjB9LCJCYWNrZ3JvdW5kIjp7IiRyZWYiOiIxMjYifSwiSXNWaXNpYmxlIjpmYWxzZSwiV2lkdGgiOjAuMCwiSGVpZ2h0IjowLjAsIkJvcmRlclN0eWxlIjp7IiRpZCI6IjUwMCIsIkxpbmVDb2xvciI6bnVsbCwiTGluZVdlaWdodCI6MC4wLCJMaW5lVHlwZSI6MCwiUGFyZW50U3R5bGUiOm51bGx9LCJQYXJlbnRTdHlsZSI6bnVsbH0sIkRhdGVGb3JtYXQiOnsiJGlkIjoiNTAx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1MDIiLCJGb3JtYXQiOjAsIklzVmlzaWJsZSI6ZmFsc2UsIkxhc3RLbm93blZpc2liaWxpdHlTdGF0ZSI6ZmFsc2V9LCJJc1Zpc2libGUiOnRydWUsIlBhcmVudFN0eWxlIjpudWxsfSwiSW5kZXgiOjEwLCJTbWFydER1cmF0aW9uQWN0aXZhdGVkIjpmYWxzZSwiRGF0ZUZvcm1hdCI6eyIkcmVmIjoiNTAxIn0sIldlZWtOdW1iZXJpbmciOnsiJGlkIjoiNTAzIiwiRm9ybWF0IjowLCJJc1Zpc2libGUiOmZhbHNlLCJMYXN0S25vd25WaXNpYmlsaXR5U3RhdGUiOmZhbHNlfSwiSWQiOiI5OWRjYjk3ZS05YjZmLTQ3OGItYWEzMy0wM2RjMzBiOTRhMDciLCJJbXBvcnRJZCI6bnVsbCwiVGl0bGUiOiJQcm9jZXNzIGRlZmluaXRpb24iLCJOb3RlIjpudWxsLCJIeXBlcmxpbmsiOnsiJGlkIjoiNTA0IiwiQWRkcmVzcyI6IiIsIlN1YkFkZHJlc3MiOiIifSwiSXNDaGFuZ2VkIjpmYWxzZSwiSXNOZXciOmZhbHNlfSx7IiRpZCI6IjUwNSIsIkdyb3VwTmFtZSI6bnVsbCwiU3RhcnREYXRlIjoiMjAyMS0wNi0wMVQwMDowMDowMFoiLCJFbmREYXRlIjoiMjAyMS0wNi0wN1QyMzo1OTowMFoiLCJQZXJjZW50YWdlQ29tcGxldGUiOjAuMCwiU3R5bGUiOnsiJGlkIjoiNTA2IiwiU2hhcGUiOjMsIlNoYXBlVGhpY2tuZXNzIjozLCJEdXJhdGlvbkZvcm1hdCI6MCwiSW5jbHVkZU5vbldvcmtpbmdEYXlzSW5EdXJhdGlvbiI6ZmFsc2UsIlBlcmNlbnRhZ2VDb21wbGV0ZVN0eWxlIjp7IiRpZCI6IjUwNyIsIkZvbnRTZXR0aW5ncyI6eyIkaWQiOiI1MDg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TA5IiwiVG9wIjowLCJMZWZ0IjowLCJSaWdodCI6MCwiQm90dG9tIjowfSwiUGFkZGluZyI6eyIkaWQiOiI1MTAiLCJUb3AiOjAsIkxlZnQiOjAsIlJpZ2h0IjowLCJCb3R0b20iOjB9LCJCYWNrZ3JvdW5kIjp7IiRyZWYiOiI5MSJ9LCJJc1Zpc2libGUiOnRydWUsIldpZHRoIjowLjAsIkhlaWdodCI6MC4wLCJCb3JkZXJTdHlsZSI6eyIkaWQiOiI1MTEiLCJMaW5lQ29sb3IiOm51bGwsIkxpbmVXZWlnaHQiOjAuMCwiTGluZVR5cGUiOjAsIlBhcmVudFN0eWxlIjpudWxsfSwiUGFyZW50U3R5bGUiOm51bGx9LCJEdXJhdGlvblN0eWxlIjp7IiRpZCI6IjUxMiIsIkZvbnRTZXR0aW5ncyI6eyIkaWQiOiI1MTMiLCJGb250U2l6ZSI6NiwiRm9udE5hbWUiOiJBcmlhbCIsIklzQm9sZCI6ZmFsc2UsIklzSXRhbGljIjpmYWxzZSwiSXNVbmRlcmxpbmVkIjpmYWxzZSwiUGFyZW50U3R5bGUiOm51bGx9LCJBdXRvU2l6ZSI6MCwiRm9yZWdyb3VuZCI6eyIkaWQiOiI1MTQiLCJDb2xvciI6eyIkaWQiOiI1MTUiLCJBIjoyNTUsIlIiOjExNSwiRyI6MTE1LCJCIjoxMTV9fSwiTWF4V2lkdGgiOjk2MC4wLCJNYXhIZWlnaHQiOiJJbmZpbml0eSIsIlNtYXJ0Rm9yZWdyb3VuZElzQWN0aXZlIjpmYWxzZSwiSG9yaXpvbnRhbEFsaWdubWVudCI6MCwiVmVydGljYWxBbGlnbm1lbnQiOjAsIlNtYXJ0Rm9yZWdyb3VuZCI6bnVsbCwiQmFja2dyb3VuZEZpbGxUeXBlIjowLCJNYXJnaW4iOnsiJGlkIjoiNTE2IiwiVG9wIjowLCJMZWZ0IjowLCJSaWdodCI6MCwiQm90dG9tIjowfSwiUGFkZGluZyI6eyIkaWQiOiI1MTciLCJUb3AiOjAsIkxlZnQiOjAsIlJpZ2h0IjowLCJCb3R0b20iOjB9LCJCYWNrZ3JvdW5kIjp7IiRyZWYiOiI5OCJ9LCJJc1Zpc2libGUiOnRydWUsIldpZHRoIjowLjAsIkhlaWdodCI6MC4wLCJCb3JkZXJTdHlsZSI6eyIkaWQiOiI1MTgiLCJMaW5lQ29sb3IiOm51bGwsIkxpbmVXZWlnaHQiOjAuMCwiTGluZVR5cGUiOjAsIlBhcmVudFN0eWxlIjpudWxsfSwiUGFyZW50U3R5bGUiOm51bGx9LCJIb3Jpem9udGFsQ29ubmVjdG9yU3R5bGUiOnsiJGlkIjoiNTE5IiwiTGluZUNvbG9yIjp7IiRyZWYiOiIxMDAifSwiTGluZVdlaWdodCI6MS4wLCJMaW5lVHlwZSI6MCwiUGFyZW50U3R5bGUiOm51bGx9LCJWZXJ0aWNhbENvbm5lY3RvclN0eWxlIjp7IiRpZCI6IjUyMCIsIkxpbmVDb2xvciI6eyIkcmVmIjoiMTAzIn0sIkxpbmVXZWlnaHQiOjAuMCwiTGluZVR5cGUiOjAsIlBhcmVudFN0eWxlIjpudWxsfSwiTWFyZ2luIjpudWxsLCJTdGFydERhdGVQb3NpdGlvbiI6NiwiRW5kRGF0ZVBvc2l0aW9uIjo2LCJEYXRlSXNWaXNpYmxlIjpmYWxzZSwiVGl0bGVQb3NpdGlvbiI6NCwiRHVyYXRpb25Qb3NpdGlvbiI6MywiUGVyY2VudGFnZUNvbXBsZXRlZFBvc2l0aW9uIjo2LCJTcGFjaW5nIjozLCJJc0JlbG93VGltZWJhbmQiOmZhbHNlLCJQZXJjZW50YWdlQ29tcGxldGVTaGFwZU9wYWNpdHkiOjM1LCJTaGFwZVN0eWxlIjp7IiRpZCI6IjUyMSIsIk1hcmdpbiI6eyIkaWQiOiI1MjIiLCJUb3AiOjAsIkxlZnQiOjQsIlJpZ2h0Ijo0LCJCb3R0b20iOjB9LCJQYWRkaW5nIjp7IiRpZCI6IjUyMyIsIlRvcCI6MCwiTGVmdCI6MCwiUmlnaHQiOjAsIkJvdHRvbSI6MH0sIkJhY2tncm91bmQiOnsiJGlkIjoiNTI0IiwiQ29sb3IiOnsiJGlkIjoiNTI1IiwiQSI6MjU1LCJSIjoxMDcsIkciOjE3MCwiQiI6MTE3fX0sIklzVmlzaWJsZSI6dHJ1ZSwiV2lkdGgiOjAuMCwiSGVpZ2h0IjoxMC41LCJCb3JkZXJTdHlsZSI6eyIkaWQiOiI1MjYiLCJMaW5lQ29sb3IiOnsiJHJlZiI6IjExMSJ9LCJMaW5lV2VpZ2h0IjowLjAsIkxpbmVUeXBlIjowLCJQYXJlbnRTdHlsZSI6bnVsbH0sIlBhcmVudFN0eWxlIjpudWxsfSwiVGl0bGVTdHlsZSI6eyIkaWQiOiI1MjciLCJGb250U2V0dGluZ3MiOnsiJGlkIjoiNTI4IiwiRm9udFNpemUiOjYsIkZvbnROYW1lIjoiQXJpYWwiLCJJc0JvbGQiOnRydWUsIklzSXRhbGljIjpmYWxzZSwiSXNVbmRlcmxpbmVkIjpmYWxzZSwiUGFyZW50U3R5bGUiOm51bGx9LCJBdXRvU2l6ZSI6MiwiRm9yZWdyb3VuZCI6eyIkaWQiOiI1MjkiLCJDb2xvciI6eyIkcmVmIjoiMTE2In19LCJNYXhXaWR0aCI6NjIuMjUsIk1heEhlaWdodCI6IkluZmluaXR5IiwiU21hcnRGb3JlZ3JvdW5kSXNBY3RpdmUiOmZhbHNlLCJIb3Jpem9udGFsQWxpZ25tZW50IjowLCJWZXJ0aWNhbEFsaWdubWVudCI6MCwiU21hcnRGb3JlZ3JvdW5kIjpudWxsLCJCYWNrZ3JvdW5kRmlsbFR5cGUiOjAsIk1hcmdpbiI6eyIkaWQiOiI1MzAiLCJUb3AiOjAsIkxlZnQiOjAsIlJpZ2h0IjowLCJCb3R0b20iOjB9LCJQYWRkaW5nIjp7IiRpZCI6IjUzMSIsIlRvcCI6MCwiTGVmdCI6MCwiUmlnaHQiOjAsIkJvdHRvbSI6MH0sIkJhY2tncm91bmQiOnsiJHJlZiI6IjExOSJ9LCJJc1Zpc2libGUiOnRydWUsIldpZHRoIjowLjAsIkhlaWdodCI6MC4wLCJCb3JkZXJTdHlsZSI6eyIkaWQiOiI1MzIiLCJMaW5lQ29sb3IiOm51bGwsIkxpbmVXZWlnaHQiOjAuMCwiTGluZVR5cGUiOjAsIlBhcmVudFN0eWxlIjpudWxsfSwiUGFyZW50U3R5bGUiOm51bGx9LCJEYXRlU3R5bGUiOnsiJGlkIjoiNTMzIiwiRm9udFNldHRpbmdzIjp7IiRpZCI6IjUzNCIsIkZvbnRTaXplIjo5LCJGb250TmFtZSI6IkFyaWFsIiwiSXNCb2xkIjpmYWxzZSwiSXNJdGFsaWMiOmZhbHNlLCJJc1VuZGVybGluZWQiOmZhbHNlLCJQYXJlbnRTdHlsZSI6bnVsbH0sIkF1dG9TaXplIjowLCJGb3JlZ3JvdW5kIjp7IiRpZCI6IjUzNSIsIkNvbG9yIjp7IiRyZWYiOiIxMjMifX0sIk1heFdpZHRoIjo5NjAuMCwiTWF4SGVpZ2h0IjoiSW5maW5pdHkiLCJTbWFydEZvcmVncm91bmRJc0FjdGl2ZSI6ZmFsc2UsIkhvcml6b250YWxBbGlnbm1lbnQiOjAsIlZlcnRpY2FsQWxpZ25tZW50IjowLCJTbWFydEZvcmVncm91bmQiOm51bGwsIkJhY2tncm91bmRGaWxsVHlwZSI6MCwiTWFyZ2luIjp7IiRpZCI6IjUzNiIsIlRvcCI6MCwiTGVmdCI6MCwiUmlnaHQiOjAsIkJvdHRvbSI6MH0sIlBhZGRpbmciOnsiJGlkIjoiNTM3IiwiVG9wIjowLCJMZWZ0IjowLCJSaWdodCI6MCwiQm90dG9tIjowfSwiQmFja2dyb3VuZCI6eyIkcmVmIjoiMTI2In0sIklzVmlzaWJsZSI6ZmFsc2UsIldpZHRoIjowLjAsIkhlaWdodCI6MC4wLCJCb3JkZXJTdHlsZSI6eyIkaWQiOiI1MzgiLCJMaW5lQ29sb3IiOm51bGwsIkxpbmVXZWlnaHQiOjAuMCwiTGluZVR5cGUiOjAsIlBhcmVudFN0eWxlIjpudWxsfSwiUGFyZW50U3R5bGUiOm51bGx9LCJEYXRlRm9ybWF0Ijp7IiRpZCI6IjUzO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jgifX0sIldlZWtOdW1iZXJpbmciOnsiJGlkIjoiNTQwIiwiRm9ybWF0IjowLCJJc1Zpc2libGUiOmZhbHNlLCJMYXN0S25vd25WaXNpYmlsaXR5U3RhdGUiOmZhbHNlfSwiSXNWaXNpYmxlIjp0cnVlLCJQYXJlbnRTdHlsZSI6bnVsbH0sIkluZGV4IjoxMSwiU21hcnREdXJhdGlvbkFjdGl2YXRlZCI6ZmFsc2UsIkRhdGVGb3JtYXQiOnsiJHJlZiI6IjUzOSJ9LCJXZWVrTnVtYmVyaW5nIjp7IiRpZCI6IjU0MSIsIkZvcm1hdCI6MCwiSXNWaXNpYmxlIjpmYWxzZSwiTGFzdEtub3duVmlzaWJpbGl0eVN0YXRlIjpmYWxzZX0sIklkIjoiMzQ4NmNlOWMtMjdjZS00MmFhLWFhZGQtOGMzNWU3MDg5MjJjIiwiSW1wb3J0SWQiOm51bGwsIlRpdGxlIjoiRGVmaW5lIGRlbGl2ZXJhYmxlcyIsIk5vdGUiOm51bGwsIkh5cGVybGluayI6eyIkaWQiOiI1NDIiLCJBZGRyZXNzIjoiIiwiU3ViQWRkcmVzcyI6IiJ9LCJJc0NoYW5nZWQiOmZhbHNlLCJJc05ldyI6ZmFsc2V9LHsiJGlkIjoiNTQzIiwiR3JvdXBOYW1lIjpudWxsLCJTdGFydERhdGUiOiIyMDIxLTA2LTA0VDAwOjAwOjAwWiIsIkVuZERhdGUiOiIyMDIxLTA2LTA1VDIzOjU5OjAwWiIsIlBlcmNlbnRhZ2VDb21wbGV0ZSI6MC4wLCJTdHlsZSI6eyIkaWQiOiI1NDQiLCJTaGFwZSI6MywiU2hhcGVUaGlja25lc3MiOjEsIkR1cmF0aW9uRm9ybWF0IjowLCJJbmNsdWRlTm9uV29ya2luZ0RheXNJbkR1cmF0aW9uIjpmYWxzZSwiUGVyY2VudGFnZUNvbXBsZXRlU3R5bGUiOnsiJGlkIjoiNTQ1IiwiRm9udFNldHRpbmdzIjp7IiRpZCI6IjU0NiIsIkZvbnRTaXplIjo5LCJGb250TmFtZSI6IkFyaWFsIiwiSXNCb2xkIjpmYWxzZSwiSXNJdGFsaWMiOmZhbHNlLCJJc1VuZGVybGluZWQiOmZhbHNlLCJQYXJlbnRTdHlsZSI6bnVsbH0sIkF1dG9TaXplIjowLCJGb3JlZ3JvdW5kIjp7IiRyZWYiOiI4NyJ9LCJNYXhXaWR0aCI6OTYwLjAsIk1heEhlaWdodCI6IkluZmluaXR5IiwiU21hcnRGb3JlZ3JvdW5kSXNBY3RpdmUiOmZhbHNlLCJIb3Jpem9udGFsQWxpZ25tZW50IjowLCJWZXJ0aWNhbEFsaWdubWVudCI6MCwiU21hcnRGb3JlZ3JvdW5kIjpudWxsLCJCYWNrZ3JvdW5kRmlsbFR5cGUiOjAsIk1hcmdpbiI6eyIkaWQiOiI1NDciLCJUb3AiOjAsIkxlZnQiOjAsIlJpZ2h0IjowLCJCb3R0b20iOjB9LCJQYWRkaW5nIjp7IiRpZCI6IjU0OCIsIlRvcCI6MCwiTGVmdCI6MCwiUmlnaHQiOjAsIkJvdHRvbSI6MH0sIkJhY2tncm91bmQiOnsiJGlkIjoiNTQ5IiwiQ29sb3IiOnsiJGlkIjoiNTUwIiwiQSI6ODksIlIiOjAsIkciOjAsIkIiOjB9fSwiSXNWaXNpYmxlIjp0cnVlLCJXaWR0aCI6MC4wLCJIZWlnaHQiOjAuMCwiQm9yZGVyU3R5bGUiOnsiJGlkIjoiNTUxIiwiTGluZUNvbG9yIjpudWxsLCJMaW5lV2VpZ2h0IjowLjAsIkxpbmVUeXBlIjowLCJQYXJlbnRTdHlsZSI6bnVsbH0sIlBhcmVudFN0eWxlIjpudWxsfSwiRHVyYXRpb25TdHlsZSI6eyIkaWQiOiI1NTIiLCJGb250U2V0dGluZ3MiOnsiJGlkIjoiNTUzIiwiRm9udFNpemUiOjksIkZvbnROYW1lIjoiQXJpYWwiLCJJc0JvbGQiOmZhbHNlLCJJc0l0YWxpYyI6ZmFsc2UsIklzVW5kZXJsaW5lZCI6ZmFsc2UsIlBhcmVudFN0eWxlIjpudWxsfSwiQXV0b1NpemUiOjAsIkZvcmVncm91bmQiOnsiJGlkIjoiNTU0IiwiQ29sb3IiOnsiJGlkIjoiNTU1IiwiQSI6MjU1LCJSIjoyMzcsIkciOjEyNSwiQiI6NDl9fSwiTWF4V2lkdGgiOjk2MC4wLCJNYXhIZWlnaHQiOiJJbmZpbml0eSIsIlNtYXJ0Rm9yZWdyb3VuZElzQWN0aXZlIjpmYWxzZSwiSG9yaXpvbnRhbEFsaWdubWVudCI6MCwiVmVydGljYWxBbGlnbm1lbnQiOjAsIlNtYXJ0Rm9yZWdyb3VuZCI6bnVsbCwiQmFja2dyb3VuZEZpbGxUeXBlIjowLCJNYXJnaW4iOnsiJGlkIjoiNTU2IiwiVG9wIjowLCJMZWZ0IjowLCJSaWdodCI6MCwiQm90dG9tIjowfSwiUGFkZGluZyI6eyIkaWQiOiI1NTciLCJUb3AiOjAsIkxlZnQiOjAsIlJpZ2h0IjowLCJCb3R0b20iOjB9LCJCYWNrZ3JvdW5kIjp7IiRpZCI6IjU1OCIsIkNvbG9yIjp7IiRyZWYiOiI1NTAifX0sIklzVmlzaWJsZSI6dHJ1ZSwiV2lkdGgiOjAuMCwiSGVpZ2h0IjowLjAsIkJvcmRlclN0eWxlIjp7IiRpZCI6IjU1OSIsIkxpbmVDb2xvciI6bnVsbCwiTGluZVdlaWdodCI6MC4wLCJMaW5lVHlwZSI6MCwiUGFyZW50U3R5bGUiOm51bGx9LCJQYXJlbnRTdHlsZSI6bnVsbH0sIkhvcml6b250YWxDb25uZWN0b3JTdHlsZSI6eyIkaWQiOiI1NjAiLCJMaW5lQ29sb3IiOnsiJGlkIjoiNTYxIiwiJHR5cGUiOiJOTFJFLkNvbW1vbi5Eb20uU29saWRDb2xvckJydXNoLCBOTFJFLkNvbW1vbiIsIkNvbG9yIjp7IiRpZCI6IjU2MiIsIkEiOjI1NSwiUiI6MjA0LCJHIjoyMDQsIkIiOjIwNH19LCJMaW5lV2VpZ2h0IjoxLjAsIkxpbmVUeXBlIjowLCJQYXJlbnRTdHlsZSI6bnVsbH0sIlZlcnRpY2FsQ29ubmVjdG9yU3R5bGUiOnsiJGlkIjoiNTYzIiwiTGluZUNvbG9yIjp7IiRpZCI6IjU2NCIsIiR0eXBlIjoiTkxSRS5Db21tb24uRG9tLlNvbGlkQ29sb3JCcnVzaCwgTkxSRS5Db21tb24iLCJDb2xvciI6eyIkaWQiOiI1NjUiLCJBIjoyNTUsIlIiOjIwNCwiRyI6MjA0LCJCIjoyMDR9fSwiTGluZVdlaWdodCI6MC4wLCJMaW5lVHlwZSI6MCwiUGFyZW50U3R5bGUiOm51bGx9LCJNYXJnaW4iOm51bGwsIlN0YXJ0RGF0ZVBvc2l0aW9uIjo0LCJFbmREYXRlUG9zaXRpb24iOjQsIkRhdGVJc1Zpc2libGUiOnRydWUsIlRpdGxlUG9zaXRpb24iOjMsIkR1cmF0aW9uUG9zaXRpb24iOjYsIlBlcmNlbnRhZ2VDb21wbGV0ZWRQb3NpdGlvbiI6NiwiU3BhY2luZyI6NSwiSXNCZWxvd1RpbWViYW5kIjpmYWxzZSwiUGVyY2VudGFnZUNvbXBsZXRlU2hhcGVPcGFjaXR5IjozNSwiU2hhcGVTdHlsZSI6eyIkaWQiOiI1NjYiLCJNYXJnaW4iOnsiJGlkIjoiNTY3IiwiVG9wIjowLCJMZWZ0Ijo0LCJSaWdodCI6NCwiQm90dG9tIjowfSwiUGFkZGluZyI6eyIkaWQiOiI1NjgiLCJUb3AiOjAsIkxlZnQiOjAsIlJpZ2h0IjowLCJCb3R0b20iOjB9LCJCYWNrZ3JvdW5kIjp7IiRpZCI6IjU2OSIsIkNvbG9yIjp7IiRpZCI6IjU3MCIsIkEiOjI1NSwiUiI6MCwiRyI6MTE0LCJCIjoxODh9fSwiSXNWaXNpYmxlIjp0cnVlLCJXaWR0aCI6MC4wLCJIZWlnaHQiOjE2LjAsIkJvcmRlclN0eWxlIjp7IiRpZCI6IjU3MSIsIkxpbmVDb2xvciI6eyIkaWQiOiI1NzIiLCIkdHlwZSI6Ik5MUkUuQ29tbW9uLkRvbS5Tb2xpZENvbG9yQnJ1c2gsIE5MUkUuQ29tbW9uIiwiQ29sb3IiOnsiJGlkIjoiNTczIiwiQSI6MjU1LCJSIjoyNTUsIkciOjAsIkIiOjB9fSwiTGluZVdlaWdodCI6MC4wLCJMaW5lVHlwZSI6MCwiUGFyZW50U3R5bGUiOm51bGx9LCJQYXJlbnRTdHlsZSI6bnVsbH0sIlRpdGxlU3R5bGUiOnsiJGlkIjoiNTc0IiwiRm9udFNldHRpbmdzIjp7IiRpZCI6IjU3NSIsIkZvbnRTaXplIjoxMCwiRm9udE5hbWUiOiJBcmlhbCIsIklzQm9sZCI6dHJ1ZSwiSXNJdGFsaWMiOmZhbHNlLCJJc1VuZGVybGluZWQiOmZhbHNlLCJQYXJlbnRTdHlsZSI6bnVsbH0sIkF1dG9TaXplIjowLCJGb3JlZ3JvdW5kIjp7IiRpZCI6IjU3NiIsIkNvbG9yIjp7IiRpZCI6IjU3N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1NzgiLCJUb3AiOjAsIkxlZnQiOjAsIlJpZ2h0IjowLCJCb3R0b20iOjB9LCJQYWRkaW5nIjp7IiRpZCI6IjU3OSIsIlRvcCI6MCwiTGVmdCI6MCwiUmlnaHQiOjAsIkJvdHRvbSI6MH0sIkJhY2tncm91bmQiOnsiJGlkIjoiNTgwIiwiQ29sb3IiOnsiJHJlZiI6IjU1MCJ9fSwiSXNWaXNpYmxlIjp0cnVlLCJXaWR0aCI6MC4wLCJIZWlnaHQiOjAuMCwiQm9yZGVyU3R5bGUiOnsiJGlkIjoiNTgxIiwiTGluZUNvbG9yIjpudWxsLCJMaW5lV2VpZ2h0IjowLjAsIkxpbmVUeXBlIjowLCJQYXJlbnRTdHlsZSI6bnVsbH0sIlBhcmVudFN0eWxlIjpudWxsfSwiRGF0ZVN0eWxlIjp7IiRpZCI6IjU4MiIsIkZvbnRTZXR0aW5ncyI6eyIkaWQiOiI1ODMiLCJGb250U2l6ZSI6OSwiRm9udE5hbWUiOiJBcmlhbCIsIklzQm9sZCI6ZmFsc2UsIklzSXRhbGljIjpmYWxzZSwiSXNVbmRlcmxpbmVkIjpmYWxzZSwiUGFyZW50U3R5bGUiOm51bGx9LCJBdXRvU2l6ZSI6MCwiRm9yZWdyb3VuZCI6eyIkaWQiOiI1ODQiLCJDb2xvciI6eyIkaWQiOiI1ODUiLCJBIjoyNTUsIlIiOjY4LCJHIjo4NCwiQiI6MTA2fX0sIk1heFdpZHRoIjo5NjAuMCwiTWF4SGVpZ2h0IjoiSW5maW5pdHkiLCJTbWFydEZvcmVncm91bmRJc0FjdGl2ZSI6ZmFsc2UsIkhvcml6b250YWxBbGlnbm1lbnQiOjAsIlZlcnRpY2FsQWxpZ25tZW50IjowLCJTbWFydEZvcmVncm91bmQiOm51bGwsIkJhY2tncm91bmRGaWxsVHlwZSI6MCwiTWFyZ2luIjp7IiRpZCI6IjU4NiIsIlRvcCI6MCwiTGVmdCI6MCwiUmlnaHQiOjAsIkJvdHRvbSI6MH0sIlBhZGRpbmciOnsiJGlkIjoiNTg3IiwiVG9wIjowLCJMZWZ0IjowLCJSaWdodCI6MCwiQm90dG9tIjowfSwiQmFja2dyb3VuZCI6eyIkaWQiOiI1ODgiLCJDb2xvciI6eyIkcmVmIjoiNTUwIn19LCJJc1Zpc2libGUiOnRydWUsIldpZHRoIjowLjAsIkhlaWdodCI6MC4wLCJCb3JkZXJTdHlsZSI6eyIkaWQiOiI1ODkiLCJMaW5lQ29sb3IiOm51bGwsIkxpbmVXZWlnaHQiOjAuMCwiTGluZVR5cGUiOjAsIlBhcmVudFN0eWxlIjpudWxsfSwiUGFyZW50U3R5bGUiOm51bGx9LCJEYXRlRm9ybWF0Ijp7IiRpZCI6IjU5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5MSIsIkRhdGVQYXJ0SXNWaXNpYmxlIjpmYWxzZSwiVGltZVBhcnRJc1Zpc2libGUiOmZhbHNlfX0sIldlZWtOdW1iZXJpbmciOnsiJGlkIjoiNTkyIiwiRm9ybWF0IjowLCJJc1Zpc2libGUiOmZhbHNlLCJMYXN0S25vd25WaXNpYmlsaXR5U3RhdGUiOmZhbHNlfSwiSXNWaXNpYmxlIjpmYWxzZSwiUGFyZW50U3R5bGUiOm51bGx9LCJJbmRleCI6MTIsIlNtYXJ0RHVyYXRpb25BY3RpdmF0ZWQiOmZhbHNlLCJEYXRlRm9ybWF0Ijp7IiRyZWYiOiI1OTAifSwiV2Vla051bWJlcmluZyI6eyIkaWQiOiI1OTMiLCJGb3JtYXQiOjAsIklzVmlzaWJsZSI6ZmFsc2UsIkxhc3RLbm93blZpc2liaWxpdHlTdGF0ZSI6ZmFsc2V9LCJJZCI6ImU1MWVlZWEwLWUxOGEtNGQzZi04MjgyLTMwZWRlZjg5N2MzOSIsIkltcG9ydElkIjpudWxsLCJUaXRsZSI6IkRlZmluZSBtaWxlc3RvbmUgZGF0ZXMiLCJOb3RlIjpudWxsLCJIeXBlcmxpbmsiOnsiJGlkIjoiNTk0IiwiQWRkcmVzcyI6IiIsIlN1YkFkZHJlc3MiOiIifSwiSXNDaGFuZ2VkIjpmYWxzZSwiSXNOZXciOmZhbHNlfSx7IiRpZCI6IjU5NSIsIkdyb3VwTmFtZSI6bnVsbCwiU3RhcnREYXRlIjoiMjAyMS0wNi0wNVQwMDowMDowMFoiLCJFbmREYXRlIjoiMjAyMS0wNi0xNVQyMzo1OTowMFoiLCJQZXJjZW50YWdlQ29tcGxldGUiOjAuMCwiU3R5bGUiOnsiJGlkIjoiNTk2IiwiU2hhcGUiOjMsIlNoYXBlVGhpY2tuZXNzIjozLCJEdXJhdGlvbkZvcm1hdCI6MCwiSW5jbHVkZU5vbldvcmtpbmdEYXlzSW5EdXJhdGlvbiI6ZmFsc2UsIlBlcmNlbnRhZ2VDb21wbGV0ZVN0eWxlIjp7IiRpZCI6IjU5NyIsIkZvbnRTZXR0aW5ncyI6eyIkaWQiOiI1OTg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Tk5IiwiVG9wIjowLCJMZWZ0IjowLCJSaWdodCI6MCwiQm90dG9tIjowfSwiUGFkZGluZyI6eyIkaWQiOiI2MDAiLCJUb3AiOjAsIkxlZnQiOjAsIlJpZ2h0IjowLCJCb3R0b20iOjB9LCJCYWNrZ3JvdW5kIjp7IiRyZWYiOiI5MSJ9LCJJc1Zpc2libGUiOnRydWUsIldpZHRoIjowLjAsIkhlaWdodCI6MC4wLCJCb3JkZXJTdHlsZSI6eyIkaWQiOiI2MDEiLCJMaW5lQ29sb3IiOm51bGwsIkxpbmVXZWlnaHQiOjAuMCwiTGluZVR5cGUiOjAsIlBhcmVudFN0eWxlIjpudWxsfSwiUGFyZW50U3R5bGUiOm51bGx9LCJEdXJhdGlvblN0eWxlIjp7IiRpZCI6IjYwMiIsIkZvbnRTZXR0aW5ncyI6eyIkaWQiOiI2MDMiLCJGb250U2l6ZSI6NiwiRm9udE5hbWUiOiJBcmlhbCIsIklzQm9sZCI6ZmFsc2UsIklzSXRhbGljIjpmYWxzZSwiSXNVbmRlcmxpbmVkIjpmYWxzZSwiUGFyZW50U3R5bGUiOm51bGx9LCJBdXRvU2l6ZSI6MCwiRm9yZWdyb3VuZCI6eyIkaWQiOiI2MDQiLCJDb2xvciI6eyIkaWQiOiI2MDUiLCJBIjoyNTUsIlIiOjExNSwiRyI6MTE1LCJCIjoxMTV9fSwiTWF4V2lkdGgiOjk2MC4wLCJNYXhIZWlnaHQiOiJJbmZpbml0eSIsIlNtYXJ0Rm9yZWdyb3VuZElzQWN0aXZlIjpmYWxzZSwiSG9yaXpvbnRhbEFsaWdubWVudCI6MCwiVmVydGljYWxBbGlnbm1lbnQiOjAsIlNtYXJ0Rm9yZWdyb3VuZCI6bnVsbCwiQmFja2dyb3VuZEZpbGxUeXBlIjowLCJNYXJnaW4iOnsiJGlkIjoiNjA2IiwiVG9wIjowLCJMZWZ0IjowLCJSaWdodCI6MCwiQm90dG9tIjowfSwiUGFkZGluZyI6eyIkaWQiOiI2MDciLCJUb3AiOjAsIkxlZnQiOjAsIlJpZ2h0IjowLCJCb3R0b20iOjB9LCJCYWNrZ3JvdW5kIjp7IiRyZWYiOiI5OCJ9LCJJc1Zpc2libGUiOnRydWUsIldpZHRoIjowLjAsIkhlaWdodCI6MC4wLCJCb3JkZXJTdHlsZSI6eyIkaWQiOiI2MDgiLCJMaW5lQ29sb3IiOm51bGwsIkxpbmVXZWlnaHQiOjAuMCwiTGluZVR5cGUiOjAsIlBhcmVudFN0eWxlIjpudWxsfSwiUGFyZW50U3R5bGUiOm51bGx9LCJIb3Jpem9udGFsQ29ubmVjdG9yU3R5bGUiOnsiJGlkIjoiNjA5IiwiTGluZUNvbG9yIjp7IiRyZWYiOiIxMDAifSwiTGluZVdlaWdodCI6MS4wLCJMaW5lVHlwZSI6MCwiUGFyZW50U3R5bGUiOm51bGx9LCJWZXJ0aWNhbENvbm5lY3RvclN0eWxlIjp7IiRpZCI6IjYxMCIsIkxpbmVDb2xvciI6eyIkcmVmIjoiMTAzIn0sIkxpbmVXZWlnaHQiOjAuMCwiTGluZVR5cGUiOjAsIlBhcmVudFN0eWxlIjpudWxsfSwiTWFyZ2luIjpudWxsLCJTdGFydERhdGVQb3NpdGlvbiI6NiwiRW5kRGF0ZVBvc2l0aW9uIjo2LCJEYXRlSXNWaXNpYmxlIjpmYWxzZSwiVGl0bGVQb3NpdGlvbiI6NCwiRHVyYXRpb25Qb3NpdGlvbiI6MywiUGVyY2VudGFnZUNvbXBsZXRlZFBvc2l0aW9uIjo2LCJTcGFjaW5nIjozLCJJc0JlbG93VGltZWJhbmQiOmZhbHNlLCJQZXJjZW50YWdlQ29tcGxldGVTaGFwZU9wYWNpdHkiOjM1LCJTaGFwZVN0eWxlIjp7IiRpZCI6IjYxMSIsIk1hcmdpbiI6eyIkaWQiOiI2MTIiLCJUb3AiOjAsIkxlZnQiOjQsIlJpZ2h0Ijo0LCJCb3R0b20iOjB9LCJQYWRkaW5nIjp7IiRpZCI6IjYxMyIsIlRvcCI6MCwiTGVmdCI6MCwiUmlnaHQiOjAsIkJvdHRvbSI6MH0sIkJhY2tncm91bmQiOnsiJGlkIjoiNjE0IiwiQ29sb3IiOnsiJGlkIjoiNjE1IiwiQSI6MjU1LCJSIjoxMDcsIkciOjE3MCwiQiI6MTE3fX0sIklzVmlzaWJsZSI6dHJ1ZSwiV2lkdGgiOjAuMCwiSGVpZ2h0IjoxMC41LCJCb3JkZXJTdHlsZSI6eyIkaWQiOiI2MTYiLCJMaW5lQ29sb3IiOnsiJHJlZiI6IjExMSJ9LCJMaW5lV2VpZ2h0IjowLjAsIkxpbmVUeXBlIjowLCJQYXJlbnRTdHlsZSI6bnVsbH0sIlBhcmVudFN0eWxlIjpudWxsfSwiVGl0bGVTdHlsZSI6eyIkaWQiOiI2MTciLCJGb250U2V0dGluZ3MiOnsiJGlkIjoiNjE4IiwiRm9udFNpemUiOjYsIkZvbnROYW1lIjoiQXJpYWwiLCJJc0JvbGQiOnRydWUsIklzSXRhbGljIjpmYWxzZSwiSXNVbmRlcmxpbmVkIjpmYWxzZSwiUGFyZW50U3R5bGUiOm51bGx9LCJBdXRvU2l6ZSI6MiwiRm9yZWdyb3VuZCI6eyIkaWQiOiI2MTkiLCJDb2xvciI6eyIkcmVmIjoiMTE2In19LCJNYXhXaWR0aCI6NTcuMCwiTWF4SGVpZ2h0IjoiSW5maW5pdHkiLCJTbWFydEZvcmVncm91bmRJc0FjdGl2ZSI6ZmFsc2UsIkhvcml6b250YWxBbGlnbm1lbnQiOjAsIlZlcnRpY2FsQWxpZ25tZW50IjowLCJTbWFydEZvcmVncm91bmQiOm51bGwsIkJhY2tncm91bmRGaWxsVHlwZSI6MCwiTWFyZ2luIjp7IiRpZCI6IjYyMCIsIlRvcCI6MCwiTGVmdCI6MCwiUmlnaHQiOjAsIkJvdHRvbSI6MH0sIlBhZGRpbmciOnsiJGlkIjoiNjIxIiwiVG9wIjowLCJMZWZ0IjowLCJSaWdodCI6MCwiQm90dG9tIjowfSwiQmFja2dyb3VuZCI6eyIkcmVmIjoiMTE5In0sIklzVmlzaWJsZSI6dHJ1ZSwiV2lkdGgiOjAuMCwiSGVpZ2h0IjowLjAsIkJvcmRlclN0eWxlIjp7IiRpZCI6IjYyMiIsIkxpbmVDb2xvciI6bnVsbCwiTGluZVdlaWdodCI6MC4wLCJMaW5lVHlwZSI6MCwiUGFyZW50U3R5bGUiOm51bGx9LCJQYXJlbnRTdHlsZSI6bnVsbH0sIkRhdGVTdHlsZSI6eyIkaWQiOiI2MjMiLCJGb250U2V0dGluZ3MiOnsiJGlkIjoiNjI0IiwiRm9udFNpemUiOjksIkZvbnROYW1lIjoiQXJpYWwiLCJJc0JvbGQiOmZhbHNlLCJJc0l0YWxpYyI6ZmFsc2UsIklzVW5kZXJsaW5lZCI6ZmFsc2UsIlBhcmVudFN0eWxlIjpudWxsfSwiQXV0b1NpemUiOjAsIkZvcmVncm91bmQiOnsiJGlkIjoiNjI1IiwiQ29sb3IiOnsiJHJlZiI6IjEyMyJ9fSwiTWF4V2lkdGgiOjk2MC4wLCJNYXhIZWlnaHQiOiJJbmZpbml0eSIsIlNtYXJ0Rm9yZWdyb3VuZElzQWN0aXZlIjpmYWxzZSwiSG9yaXpvbnRhbEFsaWdubWVudCI6MCwiVmVydGljYWxBbGlnbm1lbnQiOjAsIlNtYXJ0Rm9yZWdyb3VuZCI6bnVsbCwiQmFja2dyb3VuZEZpbGxUeXBlIjowLCJNYXJnaW4iOnsiJGlkIjoiNjI2IiwiVG9wIjowLCJMZWZ0IjowLCJSaWdodCI6MCwiQm90dG9tIjowfSwiUGFkZGluZyI6eyIkaWQiOiI2MjciLCJUb3AiOjAsIkxlZnQiOjAsIlJpZ2h0IjowLCJCb3R0b20iOjB9LCJCYWNrZ3JvdW5kIjp7IiRyZWYiOiIxMjYifSwiSXNWaXNpYmxlIjpmYWxzZSwiV2lkdGgiOjAuMCwiSGVpZ2h0IjowLjAsIkJvcmRlclN0eWxlIjp7IiRpZCI6IjYyOCIsIkxpbmVDb2xvciI6bnVsbCwiTGluZVdlaWdodCI6MC4wLCJMaW5lVHlwZSI6MCwiUGFyZW50U3R5bGUiOm51bGx9LCJQYXJlbnRTdHlsZSI6bnVsbH0sIkRhdGVGb3JtYXQiOnsiJGlkIjoiNjI5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2MzAiLCJGb3JtYXQiOjAsIklzVmlzaWJsZSI6ZmFsc2UsIkxhc3RLbm93blZpc2liaWxpdHlTdGF0ZSI6ZmFsc2V9LCJJc1Zpc2libGUiOnRydWUsIlBhcmVudFN0eWxlIjpudWxsfSwiSW5kZXgiOjEzLCJTbWFydER1cmF0aW9uQWN0aXZhdGVkIjpmYWxzZSwiRGF0ZUZvcm1hdCI6eyIkcmVmIjoiNjI5In0sIldlZWtOdW1iZXJpbmciOnsiJGlkIjoiNjMxIiwiRm9ybWF0IjowLCJJc1Zpc2libGUiOmZhbHNlLCJMYXN0S25vd25WaXNpYmlsaXR5U3RhdGUiOmZhbHNlfSwiSWQiOiJjZmE3OTNkOC0zYjMwLTRiODAtYmJmMi1kN2VmMDRmYzFjMTkiLCJJbXBvcnRJZCI6bnVsbCwiVGl0bGUiOiJNb25pdG9yaW5nIFBoYXNlIiwiTm90ZSI6bnVsbCwiSHlwZXJsaW5rIjp7IiRpZCI6IjYzMiIsIkFkZHJlc3MiOiIiLCJTdWJBZGRyZXNzIjoiIn0sIklzQ2hhbmdlZCI6ZmFsc2UsIklzTmV3IjpmYWxzZX0seyIkaWQiOiI2MzMiLCJHcm91cE5hbWUiOm51bGwsIlN0YXJ0RGF0ZSI6IjIwMjEtMDYtMDZUMDA6MDA6MDBaIiwiRW5kRGF0ZSI6IjIwMjEtMDYtMDZUMjM6NTk6MDBaIiwiUGVyY2VudGFnZUNvbXBsZXRlIjowLjAsIlN0eWxlIjp7IiRpZCI6IjYzNCIsIlNoYXBlIjozLCJTaGFwZVRoaWNrbmVzcyI6MSwiRHVyYXRpb25Gb3JtYXQiOjAsIkluY2x1ZGVOb25Xb3JraW5nRGF5c0luRHVyYXRpb24iOmZhbHNlLCJQZXJjZW50YWdlQ29tcGxldGVTdHlsZSI6eyIkaWQiOiI2MzUiLCJGb250U2V0dGluZ3MiOnsiJGlkIjoiNjM2IiwiRm9udFNpemUiOjksIkZvbnROYW1lIjoiQXJpYWwiLCJJc0JvbGQiOmZhbHNlLCJJc0l0YWxpYyI6ZmFsc2UsIklzVW5kZXJsaW5lZCI6ZmFsc2UsIlBhcmVudFN0eWxlIjpudWxsfSwiQXV0b1NpemUiOjAsIkZvcmVncm91bmQiOnsiJHJlZiI6Ijg3In0sIk1heFdpZHRoIjo5NjAuMCwiTWF4SGVpZ2h0IjoiSW5maW5pdHkiLCJTbWFydEZvcmVncm91bmRJc0FjdGl2ZSI6ZmFsc2UsIkhvcml6b250YWxBbGlnbm1lbnQiOjAsIlZlcnRpY2FsQWxpZ25tZW50IjowLCJTbWFydEZvcmVncm91bmQiOm51bGwsIkJhY2tncm91bmRGaWxsVHlwZSI6MCwiTWFyZ2luIjp7IiRpZCI6IjYzNyIsIlRvcCI6MCwiTGVmdCI6MCwiUmlnaHQiOjAsIkJvdHRvbSI6MH0sIlBhZGRpbmciOnsiJGlkIjoiNjM4IiwiVG9wIjowLCJMZWZ0IjowLCJSaWdodCI6MCwiQm90dG9tIjowfSwiQmFja2dyb3VuZCI6eyIkaWQiOiI2MzkiLCJDb2xvciI6eyIkaWQiOiI2NDAiLCJBIjo4OSwiUiI6MCwiRyI6MCwiQiI6MH19LCJJc1Zpc2libGUiOnRydWUsIldpZHRoIjowLjAsIkhlaWdodCI6MC4wLCJCb3JkZXJTdHlsZSI6eyIkaWQiOiI2NDEiLCJMaW5lQ29sb3IiOm51bGwsIkxpbmVXZWlnaHQiOjAuMCwiTGluZVR5cGUiOjAsIlBhcmVudFN0eWxlIjpudWxsfSwiUGFyZW50U3R5bGUiOm51bGx9LCJEdXJhdGlvblN0eWxlIjp7IiRpZCI6IjY0MiIsIkZvbnRTZXR0aW5ncyI6eyIkaWQiOiI2NDMiLCJGb250U2l6ZSI6OSwiRm9udE5hbWUiOiJBcmlhbCIsIklzQm9sZCI6ZmFsc2UsIklzSXRhbGljIjpmYWxzZSwiSXNVbmRlcmxpbmVkIjpmYWxzZSwiUGFyZW50U3R5bGUiOm51bGx9LCJBdXRvU2l6ZSI6MCwiRm9yZWdyb3VuZCI6eyIkaWQiOiI2NDQiLCJDb2xvciI6eyIkaWQiOiI2NDUiLCJBIjoyNTUsIlIiOjIzNywiRyI6MTI1LCJCIjo0OX19LCJNYXhXaWR0aCI6OTYwLjAsIk1heEhlaWdodCI6IkluZmluaXR5IiwiU21hcnRGb3JlZ3JvdW5kSXNBY3RpdmUiOmZhbHNlLCJIb3Jpem9udGFsQWxpZ25tZW50IjowLCJWZXJ0aWNhbEFsaWdubWVudCI6MCwiU21hcnRGb3JlZ3JvdW5kIjpudWxsLCJCYWNrZ3JvdW5kRmlsbFR5cGUiOjAsIk1hcmdpbiI6eyIkaWQiOiI2NDYiLCJUb3AiOjAsIkxlZnQiOjAsIlJpZ2h0IjowLCJCb3R0b20iOjB9LCJQYWRkaW5nIjp7IiRpZCI6IjY0NyIsIlRvcCI6MCwiTGVmdCI6MCwiUmlnaHQiOjAsIkJvdHRvbSI6MH0sIkJhY2tncm91bmQiOnsiJGlkIjoiNjQ4IiwiQ29sb3IiOnsiJHJlZiI6IjY0MCJ9fSwiSXNWaXNpYmxlIjp0cnVlLCJXaWR0aCI6MC4wLCJIZWlnaHQiOjAuMCwiQm9yZGVyU3R5bGUiOnsiJGlkIjoiNjQ5IiwiTGluZUNvbG9yIjpudWxsLCJMaW5lV2VpZ2h0IjowLjAsIkxpbmVUeXBlIjowLCJQYXJlbnRTdHlsZSI6bnVsbH0sIlBhcmVudFN0eWxlIjpudWxsfSwiSG9yaXpvbnRhbENvbm5lY3RvclN0eWxlIjp7IiRpZCI6IjY1MCIsIkxpbmVDb2xvciI6eyIkaWQiOiI2NTEiLCIkdHlwZSI6Ik5MUkUuQ29tbW9uLkRvbS5Tb2xpZENvbG9yQnJ1c2gsIE5MUkUuQ29tbW9uIiwiQ29sb3IiOnsiJGlkIjoiNjUyIiwiQSI6MjU1LCJSIjoyMDQsIkciOjIwNCwiQiI6MjA0fX0sIkxpbmVXZWlnaHQiOjEuMCwiTGluZVR5cGUiOjAsIlBhcmVudFN0eWxlIjpudWxsfSwiVmVydGljYWxDb25uZWN0b3JTdHlsZSI6eyIkaWQiOiI2NTMiLCJMaW5lQ29sb3IiOnsiJGlkIjoiNjU0IiwiJHR5cGUiOiJOTFJFLkNvbW1vbi5Eb20uU29saWRDb2xvckJydXNoLCBOTFJFLkNvbW1vbiIsIkNvbG9yIjp7IiRpZCI6IjY1NS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2LCJTcGFjaW5nIjo1LCJJc0JlbG93VGltZWJhbmQiOmZhbHNlLCJQZXJjZW50YWdlQ29tcGxldGVTaGFwZU9wYWNpdHkiOjM1LCJTaGFwZVN0eWxlIjp7IiRpZCI6IjY1NiIsIk1hcmdpbiI6eyIkaWQiOiI2NTciLCJUb3AiOjAsIkxlZnQiOjQsIlJpZ2h0Ijo0LCJCb3R0b20iOjB9LCJQYWRkaW5nIjp7IiRpZCI6IjY1OCIsIlRvcCI6MCwiTGVmdCI6MCwiUmlnaHQiOjAsIkJvdHRvbSI6MH0sIkJhY2tncm91bmQiOnsiJGlkIjoiNjU5IiwiQ29sb3IiOnsiJGlkIjoiNjYwIiwiQSI6MjU1LCJSIjowLCJHIjoxMTQsIkIiOjE4OH19LCJJc1Zpc2libGUiOnRydWUsIldpZHRoIjowLjAsIkhlaWdodCI6MTYuMCwiQm9yZGVyU3R5bGUiOnsiJGlkIjoiNjYxIiwiTGluZUNvbG9yIjp7IiRpZCI6IjY2MiIsIiR0eXBlIjoiTkxSRS5Db21tb24uRG9tLlNvbGlkQ29sb3JCcnVzaCwgTkxSRS5Db21tb24iLCJDb2xvciI6eyIkaWQiOiI2NjMiLCJBIjoyNTUsIlIiOjI1NSwiRyI6MCwiQiI6MH19LCJMaW5lV2VpZ2h0IjowLjAsIkxpbmVUeXBlIjowLCJQYXJlbnRTdHlsZSI6bnVsbH0sIlBhcmVudFN0eWxlIjpudWxsfSwiVGl0bGVTdHlsZSI6eyIkaWQiOiI2NjQiLCJGb250U2V0dGluZ3MiOnsiJGlkIjoiNjY1IiwiRm9udFNpemUiOjEwLCJGb250TmFtZSI6IkFyaWFsIiwiSXNCb2xkIjp0cnVlLCJJc0l0YWxpYyI6ZmFsc2UsIklzVW5kZXJsaW5lZCI6ZmFsc2UsIlBhcmVudFN0eWxlIjpudWxsfSwiQXV0b1NpemUiOjAsIkZvcmVncm91bmQiOnsiJGlkIjoiNjY2IiwiQ29sb3IiOnsiJGlkIjoiNjY3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Y2OCIsIlRvcCI6MCwiTGVmdCI6MCwiUmlnaHQiOjAsIkJvdHRvbSI6MH0sIlBhZGRpbmciOnsiJGlkIjoiNjY5IiwiVG9wIjowLCJMZWZ0IjowLCJSaWdodCI6MCwiQm90dG9tIjowfSwiQmFja2dyb3VuZCI6eyIkaWQiOiI2NzAiLCJDb2xvciI6eyIkcmVmIjoiNjQwIn19LCJJc1Zpc2libGUiOnRydWUsIldpZHRoIjowLjAsIkhlaWdodCI6MC4wLCJCb3JkZXJTdHlsZSI6eyIkaWQiOiI2NzEiLCJMaW5lQ29sb3IiOm51bGwsIkxpbmVXZWlnaHQiOjAuMCwiTGluZVR5cGUiOjAsIlBhcmVudFN0eWxlIjpudWxsfSwiUGFyZW50U3R5bGUiOm51bGx9LCJEYXRlU3R5bGUiOnsiJGlkIjoiNjcyIiwiRm9udFNldHRpbmdzIjp7IiRpZCI6IjY3MyIsIkZvbnRTaXplIjo5LCJGb250TmFtZSI6IkFyaWFsIiwiSXNCb2xkIjpmYWxzZSwiSXNJdGFsaWMiOmZhbHNlLCJJc1VuZGVybGluZWQiOmZhbHNlLCJQYXJlbnRTdHlsZSI6bnVsbH0sIkF1dG9TaXplIjowLCJGb3JlZ3JvdW5kIjp7IiRpZCI6IjY3NCIsIkNvbG9yIjp7IiRpZCI6IjY3NSIsIkEiOjI1NSwiUiI6NjgsIkciOjg0LCJCIjoxMDZ9fSwiTWF4V2lkdGgiOjk2MC4wLCJNYXhIZWlnaHQiOiJJbmZpbml0eSIsIlNtYXJ0Rm9yZWdyb3VuZElzQWN0aXZlIjpmYWxzZSwiSG9yaXpvbnRhbEFsaWdubWVudCI6MCwiVmVydGljYWxBbGlnbm1lbnQiOjAsIlNtYXJ0Rm9yZWdyb3VuZCI6bnVsbCwiQmFja2dyb3VuZEZpbGxUeXBlIjowLCJNYXJnaW4iOnsiJGlkIjoiNjc2IiwiVG9wIjowLCJMZWZ0IjowLCJSaWdodCI6MCwiQm90dG9tIjowfSwiUGFkZGluZyI6eyIkaWQiOiI2NzciLCJUb3AiOjAsIkxlZnQiOjAsIlJpZ2h0IjowLCJCb3R0b20iOjB9LCJCYWNrZ3JvdW5kIjp7IiRpZCI6IjY3OCIsIkNvbG9yIjp7IiRyZWYiOiI2NDAifX0sIklzVmlzaWJsZSI6dHJ1ZSwiV2lkdGgiOjAuMCwiSGVpZ2h0IjowLjAsIkJvcmRlclN0eWxlIjp7IiRpZCI6IjY3OSIsIkxpbmVDb2xvciI6bnVsbCwiTGluZVdlaWdodCI6MC4wLCJMaW5lVHlwZSI6MCwiUGFyZW50U3R5bGUiOm51bGx9LCJQYXJlbnRTdHlsZSI6bnVsbH0sIkRhdGVGb3JtYXQiOnsiJGlkIjoiNjg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gxIiwiRGF0ZVBhcnRJc1Zpc2libGUiOmZhbHNlLCJUaW1lUGFydElzVmlzaWJsZSI6ZmFsc2V9fSwiV2Vla051bWJlcmluZyI6eyIkaWQiOiI2ODIiLCJGb3JtYXQiOjAsIklzVmlzaWJsZSI6ZmFsc2UsIkxhc3RLbm93blZpc2liaWxpdHlTdGF0ZSI6ZmFsc2V9LCJJc1Zpc2libGUiOmZhbHNlLCJQYXJlbnRTdHlsZSI6bnVsbH0sIkluZGV4IjoxNCwiU21hcnREdXJhdGlvbkFjdGl2YXRlZCI6ZmFsc2UsIkRhdGVGb3JtYXQiOnsiJHJlZiI6IjY4MCJ9LCJXZWVrTnVtYmVyaW5nIjp7IiRpZCI6IjY4MyIsIkZvcm1hdCI6MCwiSXNWaXNpYmxlIjpmYWxzZSwiTGFzdEtub3duVmlzaWJpbGl0eVN0YXRlIjpmYWxzZX0sIklkIjoiMTRkYzhiMDYtNDE2OC00ZjU1LWI0ZjMtMzFmYmU2MzI4MDhjIiwiSW1wb3J0SWQiOm51bGwsIlRpdGxlIjoiVGFyZ2V0IG1ldHJpY3MiLCJOb3RlIjpudWxsLCJIeXBlcmxpbmsiOnsiJGlkIjoiNjg0IiwiQWRkcmVzcyI6IiIsIlN1YkFkZHJlc3MiOiIifSwiSXNDaGFuZ2VkIjpmYWxzZSwiSXNOZXciOmZhbHNlfSx7IiRpZCI6IjY4NSIsIkdyb3VwTmFtZSI6bnVsbCwiU3RhcnREYXRlIjoiMjAyMS0wNi0wNFQwMDowMDowMFoiLCJFbmREYXRlIjoiMjAyMS0wNi0wOFQyMzo1OTowMFoiLCJQZXJjZW50YWdlQ29tcGxldGUiOjAuMCwiU3R5bGUiOnsiJGlkIjoiNjg2IiwiU2hhcGUiOjMsIlNoYXBlVGhpY2tuZXNzIjoxLCJEdXJhdGlvbkZvcm1hdCI6MCwiSW5jbHVkZU5vbldvcmtpbmdEYXlzSW5EdXJhdGlvbiI6ZmFsc2UsIlBlcmNlbnRhZ2VDb21wbGV0ZVN0eWxlIjp7IiRpZCI6IjY4NyIsIkZvbnRTZXR0aW5ncyI6eyIkaWQiOiI2ODg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jg5IiwiVG9wIjowLCJMZWZ0IjowLCJSaWdodCI6MCwiQm90dG9tIjowfSwiUGFkZGluZyI6eyIkaWQiOiI2OTAiLCJUb3AiOjAsIkxlZnQiOjAsIlJpZ2h0IjowLCJCb3R0b20iOjB9LCJCYWNrZ3JvdW5kIjp7IiRpZCI6IjY5MSIsIkNvbG9yIjp7IiRpZCI6IjY5MiIsIkEiOjg5LCJSIjowLCJHIjowLCJCIjowfX0sIklzVmlzaWJsZSI6dHJ1ZSwiV2lkdGgiOjAuMCwiSGVpZ2h0IjowLjAsIkJvcmRlclN0eWxlIjp7IiRpZCI6IjY5MyIsIkxpbmVDb2xvciI6bnVsbCwiTGluZVdlaWdodCI6MC4wLCJMaW5lVHlwZSI6MCwiUGFyZW50U3R5bGUiOm51bGx9LCJQYXJlbnRTdHlsZSI6bnVsbH0sIkR1cmF0aW9uU3R5bGUiOnsiJGlkIjoiNjk0IiwiRm9udFNldHRpbmdzIjp7IiRpZCI6IjY5NSIsIkZvbnRTaXplIjo5LCJGb250TmFtZSI6IkFyaWFsIiwiSXNCb2xkIjpmYWxzZSwiSXNJdGFsaWMiOmZhbHNlLCJJc1VuZGVybGluZWQiOmZhbHNlLCJQYXJlbnRTdHlsZSI6bnVsbH0sIkF1dG9TaXplIjowLCJGb3JlZ3JvdW5kIjp7IiRpZCI6IjY5NiIsIkNvbG9yIjp7IiRpZCI6IjY5NyIsIkEiOjI1NSwiUiI6MjM3LCJHIjoxMjUsIkIiOjQ5fX0sIk1heFdpZHRoIjo5NjAuMCwiTWF4SGVpZ2h0IjoiSW5maW5pdHkiLCJTbWFydEZvcmVncm91bmRJc0FjdGl2ZSI6ZmFsc2UsIkhvcml6b250YWxBbGlnbm1lbnQiOjAsIlZlcnRpY2FsQWxpZ25tZW50IjowLCJTbWFydEZvcmVncm91bmQiOm51bGwsIkJhY2tncm91bmRGaWxsVHlwZSI6MCwiTWFyZ2luIjp7IiRpZCI6IjY5OCIsIlRvcCI6MCwiTGVmdCI6MCwiUmlnaHQiOjAsIkJvdHRvbSI6MH0sIlBhZGRpbmciOnsiJGlkIjoiNjk5IiwiVG9wIjowLCJMZWZ0IjowLCJSaWdodCI6MCwiQm90dG9tIjowfSwiQmFja2dyb3VuZCI6eyIkaWQiOiI3MDAiLCJDb2xvciI6eyIkcmVmIjoiNjkyIn19LCJJc1Zpc2libGUiOnRydWUsIldpZHRoIjowLjAsIkhlaWdodCI6MC4wLCJCb3JkZXJTdHlsZSI6eyIkaWQiOiI3MDEiLCJMaW5lQ29sb3IiOm51bGwsIkxpbmVXZWlnaHQiOjAuMCwiTGluZVR5cGUiOjAsIlBhcmVudFN0eWxlIjpudWxsfSwiUGFyZW50U3R5bGUiOm51bGx9LCJIb3Jpem9udGFsQ29ubmVjdG9yU3R5bGUiOnsiJGlkIjoiNzAyIiwiTGluZUNvbG9yIjp7IiRpZCI6IjcwMyIsIiR0eXBlIjoiTkxSRS5Db21tb24uRG9tLlNvbGlkQ29sb3JCcnVzaCwgTkxSRS5Db21tb24iLCJDb2xvciI6eyIkaWQiOiI3MDQiLCJBIjoyNTUsIlIiOjIwNCwiRyI6MjA0LCJCIjoyMDR9fSwiTGluZVdlaWdodCI6MS4wLCJMaW5lVHlwZSI6MCwiUGFyZW50U3R5bGUiOm51bGx9LCJWZXJ0aWNhbENvbm5lY3RvclN0eWxlIjp7IiRpZCI6IjcwNSIsIkxpbmVDb2xvciI6eyIkaWQiOiI3MDYiLCIkdHlwZSI6Ik5MUkUuQ29tbW9uLkRvbS5Tb2xpZENvbG9yQnJ1c2gsIE5MUkUuQ29tbW9uIiwiQ29sb3IiOnsiJGlkIjoiNzA3IiwiQSI6MjU1LCJSIjoyMDQsIkciOjIwNCwiQiI6MjA0fX0sIkxpbmVXZWlnaHQiOjAuMCwiTGluZVR5cGUiOjAsIlBhcmVudFN0eWxlIjpudWxsfSwiTWFyZ2luIjpudWxsLCJTdGFydERhdGVQb3NpdGlvbiI6NCwiRW5kRGF0ZVBvc2l0aW9uIjo0LCJEYXRlSXNWaXNpYmxlIjp0cnVlLCJUaXRsZVBvc2l0aW9uIjozLCJEdXJhdGlvblBvc2l0aW9uIjo2LCJQZXJjZW50YWdlQ29tcGxldGVkUG9zaXRpb24iOjYsIlNwYWNpbmciOjUsIklzQmVsb3dUaW1lYmFuZCI6ZmFsc2UsIlBlcmNlbnRhZ2VDb21wbGV0ZVNoYXBlT3BhY2l0eSI6MzUsIlNoYXBlU3R5bGUiOnsiJGlkIjoiNzA4IiwiTWFyZ2luIjp7IiRpZCI6IjcwOSIsIlRvcCI6MCwiTGVmdCI6NCwiUmlnaHQiOjQsIkJvdHRvbSI6MH0sIlBhZGRpbmciOnsiJGlkIjoiNzEwIiwiVG9wIjowLCJMZWZ0IjowLCJSaWdodCI6MCwiQm90dG9tIjowfSwiQmFja2dyb3VuZCI6eyIkaWQiOiI3MTEiLCJDb2xvciI6eyIkaWQiOiI3MTIiLCJBIjoyNTUsIlIiOjAsIkciOjExNCwiQiI6MTg4fX0sIklzVmlzaWJsZSI6dHJ1ZSwiV2lkdGgiOjAuMCwiSGVpZ2h0IjoxNi4wLCJCb3JkZXJTdHlsZSI6eyIkaWQiOiI3MTMiLCJMaW5lQ29sb3IiOnsiJGlkIjoiNzE0IiwiJHR5cGUiOiJOTFJFLkNvbW1vbi5Eb20uU29saWRDb2xvckJydXNoLCBOTFJFLkNvbW1vbiIsIkNvbG9yIjp7IiRpZCI6IjcxNSIsIkEiOjI1NSwiUiI6MjU1LCJHIjowLCJCIjowfX0sIkxpbmVXZWlnaHQiOjAuMCwiTGluZVR5cGUiOjAsIlBhcmVudFN0eWxlIjpudWxsfSwiUGFyZW50U3R5bGUiOm51bGx9LCJUaXRsZVN0eWxlIjp7IiRpZCI6IjcxNiIsIkZvbnRTZXR0aW5ncyI6eyIkaWQiOiI3MTciLCJGb250U2l6ZSI6MTAsIkZvbnROYW1lIjoiQXJpYWwiLCJJc0JvbGQiOnRydWUsIklzSXRhbGljIjpmYWxzZSwiSXNVbmRlcmxpbmVkIjpmYWxzZSwiUGFyZW50U3R5bGUiOm51bGx9LCJBdXRvU2l6ZSI6MCwiRm9yZWdyb3VuZCI6eyIkaWQiOiI3MTgiLCJDb2xvciI6eyIkaWQiOiI3MTk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zIwIiwiVG9wIjowLCJMZWZ0IjowLCJSaWdodCI6MCwiQm90dG9tIjowfSwiUGFkZGluZyI6eyIkaWQiOiI3MjEiLCJUb3AiOjAsIkxlZnQiOjAsIlJpZ2h0IjowLCJCb3R0b20iOjB9LCJCYWNrZ3JvdW5kIjp7IiRpZCI6IjcyMiIsIkNvbG9yIjp7IiRyZWYiOiI2OTIifX0sIklzVmlzaWJsZSI6dHJ1ZSwiV2lkdGgiOjAuMCwiSGVpZ2h0IjowLjAsIkJvcmRlclN0eWxlIjp7IiRpZCI6IjcyMyIsIkxpbmVDb2xvciI6bnVsbCwiTGluZVdlaWdodCI6MC4wLCJMaW5lVHlwZSI6MCwiUGFyZW50U3R5bGUiOm51bGx9LCJQYXJlbnRTdHlsZSI6bnVsbH0sIkRhdGVTdHlsZSI6eyIkaWQiOiI3MjQiLCJGb250U2V0dGluZ3MiOnsiJGlkIjoiNzI1IiwiRm9udFNpemUiOjksIkZvbnROYW1lIjoiQXJpYWwiLCJJc0JvbGQiOmZhbHNlLCJJc0l0YWxpYyI6ZmFsc2UsIklzVW5kZXJsaW5lZCI6ZmFsc2UsIlBhcmVudFN0eWxlIjpudWxsfSwiQXV0b1NpemUiOjAsIkZvcmVncm91bmQiOnsiJGlkIjoiNzI2IiwiQ29sb3IiOnsiJGlkIjoiNzI3IiwiQSI6MjU1LCJSIjo2OCwiRyI6ODQsIkIiOjEwNn19LCJNYXhXaWR0aCI6OTYwLjAsIk1heEhlaWdodCI6IkluZmluaXR5IiwiU21hcnRGb3JlZ3JvdW5kSXNBY3RpdmUiOmZhbHNlLCJIb3Jpem9udGFsQWxpZ25tZW50IjowLCJWZXJ0aWNhbEFsaWdubWVudCI6MCwiU21hcnRGb3JlZ3JvdW5kIjpudWxsLCJCYWNrZ3JvdW5kRmlsbFR5cGUiOjAsIk1hcmdpbiI6eyIkaWQiOiI3MjgiLCJUb3AiOjAsIkxlZnQiOjAsIlJpZ2h0IjowLCJCb3R0b20iOjB9LCJQYWRkaW5nIjp7IiRpZCI6IjcyOSIsIlRvcCI6MCwiTGVmdCI6MCwiUmlnaHQiOjAsIkJvdHRvbSI6MH0sIkJhY2tncm91bmQiOnsiJGlkIjoiNzMwIiwiQ29sb3IiOnsiJHJlZiI6IjY5MiJ9fSwiSXNWaXNpYmxlIjp0cnVlLCJXaWR0aCI6MC4wLCJIZWlnaHQiOjAuMCwiQm9yZGVyU3R5bGUiOnsiJGlkIjoiNzMxIiwiTGluZUNvbG9yIjpudWxsLCJMaW5lV2VpZ2h0IjowLjAsIkxpbmVUeXBlIjowLCJQYXJlbnRTdHlsZSI6bnVsbH0sIlBhcmVudFN0eWxlIjpudWxsfSwiRGF0ZUZvcm1hdCI6eyIkaWQiOiI3Mz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3MzMiLCJEYXRlUGFydElzVmlzaWJsZSI6ZmFsc2UsIlRpbWVQYXJ0SXNWaXNpYmxlIjpmYWxzZX19LCJXZWVrTnVtYmVyaW5nIjp7IiRpZCI6IjczNCIsIkZvcm1hdCI6MCwiSXNWaXNpYmxlIjpmYWxzZSwiTGFzdEtub3duVmlzaWJpbGl0eVN0YXRlIjpmYWxzZX0sIklzVmlzaWJsZSI6ZmFsc2UsIlBhcmVudFN0eWxlIjpudWxsfSwiSW5kZXgiOjE1LCJTbWFydER1cmF0aW9uQWN0aXZhdGVkIjpmYWxzZSwiRGF0ZUZvcm1hdCI6eyIkcmVmIjoiNzMyIn0sIldlZWtOdW1iZXJpbmciOnsiJGlkIjoiNzM1IiwiRm9ybWF0IjowLCJJc1Zpc2libGUiOmZhbHNlLCJMYXN0S25vd25WaXNpYmlsaXR5U3RhdGUiOmZhbHNlfSwiSWQiOiIyOTkzNzU3Zi04ZWM3LTRlZTUtODY1OS1jMDFmNGI5ZjA5YjYiLCJJbXBvcnRJZCI6bnVsbCwiVGl0bGUiOiJEYXRhIGNvbGxlY3Rpb24gbW9kZWwiLCJOb3RlIjpudWxsLCJIeXBlcmxpbmsiOnsiJGlkIjoiNzM2IiwiQWRkcmVzcyI6IiIsIlN1YkFkZHJlc3MiOiIifSwiSXNDaGFuZ2VkIjpmYWxzZSwiSXNOZXciOmZhbHNlfSx7IiRpZCI6IjczNyIsIkdyb3VwTmFtZSI6bnVsbCwiU3RhcnREYXRlIjoiMjAyMS0wNi0wMVQwMDowMDowMFoiLCJFbmREYXRlIjoiMjAyMS0wNi0xM1QyMzo1OTowMFoiLCJQZXJjZW50YWdlQ29tcGxldGUiOjAuMCwiU3R5bGUiOnsiJGlkIjoiNzM4IiwiU2hhcGUiOjMsIlNoYXBlVGhpY2tuZXNzIjozLCJEdXJhdGlvbkZvcm1hdCI6MCwiSW5jbHVkZU5vbldvcmtpbmdEYXlzSW5EdXJhdGlvbiI6ZmFsc2UsIlBlcmNlbnRhZ2VDb21wbGV0ZVN0eWxlIjp7IiRpZCI6IjczOSIsIkZvbnRTZXR0aW5ncyI6eyIkaWQiOiI3NDA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zQxIiwiVG9wIjowLCJMZWZ0IjowLCJSaWdodCI6MCwiQm90dG9tIjowfSwiUGFkZGluZyI6eyIkaWQiOiI3NDIiLCJUb3AiOjAsIkxlZnQiOjAsIlJpZ2h0IjowLCJCb3R0b20iOjB9LCJCYWNrZ3JvdW5kIjp7IiRyZWYiOiI5MSJ9LCJJc1Zpc2libGUiOnRydWUsIldpZHRoIjowLjAsIkhlaWdodCI6MC4wLCJCb3JkZXJTdHlsZSI6eyIkaWQiOiI3NDMiLCJMaW5lQ29sb3IiOm51bGwsIkxpbmVXZWlnaHQiOjAuMCwiTGluZVR5cGUiOjAsIlBhcmVudFN0eWxlIjpudWxsfSwiUGFyZW50U3R5bGUiOm51bGx9LCJEdXJhdGlvblN0eWxlIjp7IiRpZCI6Ijc0NCIsIkZvbnRTZXR0aW5ncyI6eyIkaWQiOiI3NDUiLCJGb250U2l6ZSI6NiwiRm9udE5hbWUiOiJBcmlhbCIsIklzQm9sZCI6ZmFsc2UsIklzSXRhbGljIjpmYWxzZSwiSXNVbmRlcmxpbmVkIjpmYWxzZSwiUGFyZW50U3R5bGUiOm51bGx9LCJBdXRvU2l6ZSI6MCwiRm9yZWdyb3VuZCI6eyIkaWQiOiI3NDYiLCJDb2xvciI6eyIkaWQiOiI3NDciLCJBIjoyNTUsIlIiOjExNSwiRyI6MTE1LCJCIjoxMTV9fSwiTWF4V2lkdGgiOjk2MC4wLCJNYXhIZWlnaHQiOiJJbmZpbml0eSIsIlNtYXJ0Rm9yZWdyb3VuZElzQWN0aXZlIjpmYWxzZSwiSG9yaXpvbnRhbEFsaWdubWVudCI6MCwiVmVydGljYWxBbGlnbm1lbnQiOjAsIlNtYXJ0Rm9yZWdyb3VuZCI6bnVsbCwiQmFja2dyb3VuZEZpbGxUeXBlIjowLCJNYXJnaW4iOnsiJGlkIjoiNzQ4IiwiVG9wIjowLCJMZWZ0IjowLCJSaWdodCI6MCwiQm90dG9tIjowfSwiUGFkZGluZyI6eyIkaWQiOiI3NDkiLCJUb3AiOjAsIkxlZnQiOjAsIlJpZ2h0IjowLCJCb3R0b20iOjB9LCJCYWNrZ3JvdW5kIjp7IiRyZWYiOiI5OCJ9LCJJc1Zpc2libGUiOnRydWUsIldpZHRoIjowLjAsIkhlaWdodCI6MC4wLCJCb3JkZXJTdHlsZSI6eyIkaWQiOiI3NTAiLCJMaW5lQ29sb3IiOm51bGwsIkxpbmVXZWlnaHQiOjAuMCwiTGluZVR5cGUiOjAsIlBhcmVudFN0eWxlIjpudWxsfSwiUGFyZW50U3R5bGUiOm51bGx9LCJIb3Jpem9udGFsQ29ubmVjdG9yU3R5bGUiOnsiJGlkIjoiNzUxIiwiTGluZUNvbG9yIjp7IiRyZWYiOiIxMDAifSwiTGluZVdlaWdodCI6MS4wLCJMaW5lVHlwZSI6MCwiUGFyZW50U3R5bGUiOm51bGx9LCJWZXJ0aWNhbENvbm5lY3RvclN0eWxlIjp7IiRpZCI6Ijc1MiIsIkxpbmVDb2xvciI6eyIkcmVmIjoiMTAzIn0sIkxpbmVXZWlnaHQiOjAuMCwiTGluZVR5cGUiOjAsIlBhcmVudFN0eWxlIjpudWxsfSwiTWFyZ2luIjpudWxsLCJTdGFydERhdGVQb3NpdGlvbiI6NiwiRW5kRGF0ZVBvc2l0aW9uIjo2LCJEYXRlSXNWaXNpYmxlIjpmYWxzZSwiVGl0bGVQb3NpdGlvbiI6NCwiRHVyYXRpb25Qb3NpdGlvbiI6MywiUGVyY2VudGFnZUNvbXBsZXRlZFBvc2l0aW9uIjo2LCJTcGFjaW5nIjozLCJJc0JlbG93VGltZWJhbmQiOmZhbHNlLCJQZXJjZW50YWdlQ29tcGxldGVTaGFwZU9wYWNpdHkiOjM1LCJTaGFwZVN0eWxlIjp7IiRpZCI6Ijc1MyIsIk1hcmdpbiI6eyIkaWQiOiI3NTQiLCJUb3AiOjAsIkxlZnQiOjQsIlJpZ2h0Ijo0LCJCb3R0b20iOjB9LCJQYWRkaW5nIjp7IiRpZCI6Ijc1NSIsIlRvcCI6MCwiTGVmdCI6MCwiUmlnaHQiOjAsIkJvdHRvbSI6MH0sIkJhY2tncm91bmQiOnsiJGlkIjoiNzU2IiwiQ29sb3IiOnsiJGlkIjoiNzU3IiwiQSI6MjU1LCJSIjoxMDcsIkciOjE3MCwiQiI6MTE3fX0sIklzVmlzaWJsZSI6dHJ1ZSwiV2lkdGgiOjAuMCwiSGVpZ2h0IjoxMC41LCJCb3JkZXJTdHlsZSI6eyIkaWQiOiI3NTgiLCJMaW5lQ29sb3IiOnsiJHJlZiI6IjExMSJ9LCJMaW5lV2VpZ2h0IjowLjAsIkxpbmVUeXBlIjowLCJQYXJlbnRTdHlsZSI6bnVsbH0sIlBhcmVudFN0eWxlIjpudWxsfSwiVGl0bGVTdHlsZSI6eyIkaWQiOiI3NTkiLCJGb250U2V0dGluZ3MiOnsiJGlkIjoiNzYwIiwiRm9udFNpemUiOjYsIkZvbnROYW1lIjoiQXJpYWwiLCJJc0JvbGQiOnRydWUsIklzSXRhbGljIjpmYWxzZSwiSXNVbmRlcmxpbmVkIjpmYWxzZSwiUGFyZW50U3R5bGUiOm51bGx9LCJBdXRvU2l6ZSI6MiwiRm9yZWdyb3VuZCI6eyIkaWQiOiI3NjEiLCJDb2xvciI6eyIkcmVmIjoiMTE2In19LCJNYXhXaWR0aCI6NzUuMCwiTWF4SGVpZ2h0IjoiSW5maW5pdHkiLCJTbWFydEZvcmVncm91bmRJc0FjdGl2ZSI6ZmFsc2UsIkhvcml6b250YWxBbGlnbm1lbnQiOjAsIlZlcnRpY2FsQWxpZ25tZW50IjowLCJTbWFydEZvcmVncm91bmQiOm51bGwsIkJhY2tncm91bmRGaWxsVHlwZSI6MCwiTWFyZ2luIjp7IiRpZCI6Ijc2MiIsIlRvcCI6MCwiTGVmdCI6MCwiUmlnaHQiOjAsIkJvdHRvbSI6MH0sIlBhZGRpbmciOnsiJGlkIjoiNzYzIiwiVG9wIjowLCJMZWZ0IjowLCJSaWdodCI6MCwiQm90dG9tIjowfSwiQmFja2dyb3VuZCI6eyIkcmVmIjoiMTE5In0sIklzVmlzaWJsZSI6dHJ1ZSwiV2lkdGgiOjAuMCwiSGVpZ2h0IjowLjAsIkJvcmRlclN0eWxlIjp7IiRpZCI6Ijc2NCIsIkxpbmVDb2xvciI6bnVsbCwiTGluZVdlaWdodCI6MC4wLCJMaW5lVHlwZSI6MCwiUGFyZW50U3R5bGUiOm51bGx9LCJQYXJlbnRTdHlsZSI6bnVsbH0sIkRhdGVTdHlsZSI6eyIkaWQiOiI3NjUiLCJGb250U2V0dGluZ3MiOnsiJGlkIjoiNzY2IiwiRm9udFNpemUiOjksIkZvbnROYW1lIjoiQXJpYWwiLCJJc0JvbGQiOmZhbHNlLCJJc0l0YWxpYyI6ZmFsc2UsIklzVW5kZXJsaW5lZCI6ZmFsc2UsIlBhcmVudFN0eWxlIjpudWxsfSwiQXV0b1NpemUiOjAsIkZvcmVncm91bmQiOnsiJGlkIjoiNzY3IiwiQ29sb3IiOnsiJHJlZiI6IjEyMyJ9fSwiTWF4V2lkdGgiOjk2MC4wLCJNYXhIZWlnaHQiOiJJbmZpbml0eSIsIlNtYXJ0Rm9yZWdyb3VuZElzQWN0aXZlIjpmYWxzZSwiSG9yaXpvbnRhbEFsaWdubWVudCI6MCwiVmVydGljYWxBbGlnbm1lbnQiOjAsIlNtYXJ0Rm9yZWdyb3VuZCI6bnVsbCwiQmFja2dyb3VuZEZpbGxUeXBlIjowLCJNYXJnaW4iOnsiJGlkIjoiNzY4IiwiVG9wIjowLCJMZWZ0IjowLCJSaWdodCI6MCwiQm90dG9tIjowfSwiUGFkZGluZyI6eyIkaWQiOiI3NjkiLCJUb3AiOjAsIkxlZnQiOjAsIlJpZ2h0IjowLCJCb3R0b20iOjB9LCJCYWNrZ3JvdW5kIjp7IiRyZWYiOiIxMjYifSwiSXNWaXNpYmxlIjpmYWxzZSwiV2lkdGgiOjAuMCwiSGVpZ2h0IjowLjAsIkJvcmRlclN0eWxlIjp7IiRpZCI6Ijc3MCIsIkxpbmVDb2xvciI6bnVsbCwiTGluZVdlaWdodCI6MC4wLCJMaW5lVHlwZSI6MCwiUGFyZW50U3R5bGUiOm51bGx9LCJQYXJlbnRTdHlsZSI6bnVsbH0sIkRhdGVGb3JtYXQiOnsiJGlkIjoiNzcx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3NzIiLCJGb3JtYXQiOjAsIklzVmlzaWJsZSI6ZmFsc2UsIkxhc3RLbm93blZpc2liaWxpdHlTdGF0ZSI6ZmFsc2V9LCJJc1Zpc2libGUiOnRydWUsIlBhcmVudFN0eWxlIjpudWxsfSwiSW5kZXgiOjE2LCJTbWFydER1cmF0aW9uQWN0aXZhdGVkIjpmYWxzZSwiRGF0ZUZvcm1hdCI6eyIkcmVmIjoiNzcxIn0sIldlZWtOdW1iZXJpbmciOnsiJGlkIjoiNzczIiwiRm9ybWF0IjowLCJJc1Zpc2libGUiOmZhbHNlLCJMYXN0S25vd25WaXNpYmlsaXR5U3RhdGUiOmZhbHNlfSwiSWQiOiJhYTFiNGM2ZS1hNGJlLTQ5YzEtYTJiMy0xYmY4MTNlZGU5ZjAiLCJJbXBvcnRJZCI6bnVsbCwiVGl0bGUiOiJWYWxpZGF0ZSBkYXRhIGNvbGxlY3Rpb24iLCJOb3RlIjpudWxsLCJIeXBlcmxpbmsiOnsiJGlkIjoiNzc0IiwiQWRkcmVzcyI6IiIsIlN1YkFkZHJlc3MiOiIifSwiSXNDaGFuZ2VkIjpmYWxzZSwiSXNOZXciOmZhbHNlfSx7IiRpZCI6Ijc3NSIsIkdyb3VwTmFtZSI6bnVsbCwiU3RhcnREYXRlIjoiMjAyMS0wNi0xM1QwMDowMDowMFoiLCJFbmREYXRlIjoiMjAyMS0wNi0yMlQyMzo1OTowMFoiLCJQZXJjZW50YWdlQ29tcGxldGUiOjAuMCwiU3R5bGUiOnsiJGlkIjoiNzc2IiwiU2hhcGUiOjMsIlNoYXBlVGhpY2tuZXNzIjozLCJEdXJhdGlvbkZvcm1hdCI6MCwiSW5jbHVkZU5vbldvcmtpbmdEYXlzSW5EdXJhdGlvbiI6ZmFsc2UsIlBlcmNlbnRhZ2VDb21wbGV0ZVN0eWxlIjp7IiRpZCI6Ijc3NyIsIkZvbnRTZXR0aW5ncyI6eyIkaWQiOiI3Nzg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zc5IiwiVG9wIjowLCJMZWZ0IjowLCJSaWdodCI6MCwiQm90dG9tIjowfSwiUGFkZGluZyI6eyIkaWQiOiI3ODAiLCJUb3AiOjAsIkxlZnQiOjAsIlJpZ2h0IjowLCJCb3R0b20iOjB9LCJCYWNrZ3JvdW5kIjp7IiRyZWYiOiI5MSJ9LCJJc1Zpc2libGUiOnRydWUsIldpZHRoIjowLjAsIkhlaWdodCI6MC4wLCJCb3JkZXJTdHlsZSI6eyIkaWQiOiI3ODEiLCJMaW5lQ29sb3IiOm51bGwsIkxpbmVXZWlnaHQiOjAuMCwiTGluZVR5cGUiOjAsIlBhcmVudFN0eWxlIjpudWxsfSwiUGFyZW50U3R5bGUiOm51bGx9LCJEdXJhdGlvblN0eWxlIjp7IiRpZCI6Ijc4MiIsIkZvbnRTZXR0aW5ncyI6eyIkaWQiOiI3ODMiLCJGb250U2l6ZSI6NiwiRm9udE5hbWUiOiJBcmlhbCIsIklzQm9sZCI6ZmFsc2UsIklzSXRhbGljIjpmYWxzZSwiSXNVbmRlcmxpbmVkIjpmYWxzZSwiUGFyZW50U3R5bGUiOm51bGx9LCJBdXRvU2l6ZSI6MCwiRm9yZWdyb3VuZCI6eyIkaWQiOiI3ODQiLCJDb2xvciI6eyIkaWQiOiI3ODUiLCJBIjoyNTUsIlIiOjExNSwiRyI6MTE1LCJCIjoxMTV9fSwiTWF4V2lkdGgiOjk2MC4wLCJNYXhIZWlnaHQiOiJJbmZpbml0eSIsIlNtYXJ0Rm9yZWdyb3VuZElzQWN0aXZlIjpmYWxzZSwiSG9yaXpvbnRhbEFsaWdubWVudCI6MCwiVmVydGljYWxBbGlnbm1lbnQiOjAsIlNtYXJ0Rm9yZWdyb3VuZCI6bnVsbCwiQmFja2dyb3VuZEZpbGxUeXBlIjowLCJNYXJnaW4iOnsiJGlkIjoiNzg2IiwiVG9wIjowLCJMZWZ0IjowLCJSaWdodCI6MCwiQm90dG9tIjowfSwiUGFkZGluZyI6eyIkaWQiOiI3ODciLCJUb3AiOjAsIkxlZnQiOjAsIlJpZ2h0IjowLCJCb3R0b20iOjB9LCJCYWNrZ3JvdW5kIjp7IiRyZWYiOiI5OCJ9LCJJc1Zpc2libGUiOnRydWUsIldpZHRoIjowLjAsIkhlaWdodCI6MC4wLCJCb3JkZXJTdHlsZSI6eyIkaWQiOiI3ODgiLCJMaW5lQ29sb3IiOm51bGwsIkxpbmVXZWlnaHQiOjAuMCwiTGluZVR5cGUiOjAsIlBhcmVudFN0eWxlIjpudWxsfSwiUGFyZW50U3R5bGUiOm51bGx9LCJIb3Jpem9udGFsQ29ubmVjdG9yU3R5bGUiOnsiJGlkIjoiNzg5IiwiTGluZUNvbG9yIjp7IiRyZWYiOiIxMDAifSwiTGluZVdlaWdodCI6MS4wLCJMaW5lVHlwZSI6MCwiUGFyZW50U3R5bGUiOm51bGx9LCJWZXJ0aWNhbENvbm5lY3RvclN0eWxlIjp7IiRpZCI6Ijc5MCIsIkxpbmVDb2xvciI6eyIkcmVmIjoiMTAzIn0sIkxpbmVXZWlnaHQiOjAuMCwiTGluZVR5cGUiOjAsIlBhcmVudFN0eWxlIjpudWxsfSwiTWFyZ2luIjpudWxsLCJTdGFydERhdGVQb3NpdGlvbiI6NiwiRW5kRGF0ZVBvc2l0aW9uIjo2LCJEYXRlSXNWaXNpYmxlIjpmYWxzZSwiVGl0bGVQb3NpdGlvbiI6NCwiRHVyYXRpb25Qb3NpdGlvbiI6MywiUGVyY2VudGFnZUNvbXBsZXRlZFBvc2l0aW9uIjo2LCJTcGFjaW5nIjozLCJJc0JlbG93VGltZWJhbmQiOmZhbHNlLCJQZXJjZW50YWdlQ29tcGxldGVTaGFwZU9wYWNpdHkiOjM1LCJTaGFwZVN0eWxlIjp7IiRpZCI6Ijc5MSIsIk1hcmdpbiI6eyIkaWQiOiI3OTIiLCJUb3AiOjAsIkxlZnQiOjQsIlJpZ2h0Ijo0LCJCb3R0b20iOjB9LCJQYWRkaW5nIjp7IiRpZCI6Ijc5MyIsIlRvcCI6MCwiTGVmdCI6MCwiUmlnaHQiOjAsIkJvdHRvbSI6MH0sIkJhY2tncm91bmQiOnsiJGlkIjoiNzk0IiwiQ29sb3IiOnsiJGlkIjoiNzk1IiwiQSI6MjU1LCJSIjoxMTIsIkciOjE3MywiQiI6NzF9fSwiSXNWaXNpYmxlIjp0cnVlLCJXaWR0aCI6MC4wLCJIZWlnaHQiOjEwLjUsIkJvcmRlclN0eWxlIjp7IiRpZCI6Ijc5NiIsIkxpbmVDb2xvciI6eyIkcmVmIjoiMTExIn0sIkxpbmVXZWlnaHQiOjAuMCwiTGluZVR5cGUiOjAsIlBhcmVudFN0eWxlIjpudWxsfSwiUGFyZW50U3R5bGUiOm51bGx9LCJUaXRsZVN0eWxlIjp7IiRpZCI6Ijc5NyIsIkZvbnRTZXR0aW5ncyI6eyIkaWQiOiI3OTgiLCJGb250U2l6ZSI6NiwiRm9udE5hbWUiOiJBcmlhbCIsIklzQm9sZCI6dHJ1ZSwiSXNJdGFsaWMiOmZhbHNlLCJJc1VuZGVybGluZWQiOmZhbHNlLCJQYXJlbnRTdHlsZSI6bnVsbH0sIkF1dG9TaXplIjoyLCJGb3JlZ3JvdW5kIjp7IiRpZCI6Ijc5OSIsIkNvbG9yIjp7IiRyZWYiOiIxMTYifX0sIk1heFdpZHRoIjoyOC41LCJNYXhIZWlnaHQiOiJJbmZpbml0eSIsIlNtYXJ0Rm9yZWdyb3VuZElzQWN0aXZlIjpmYWxzZSwiSG9yaXpvbnRhbEFsaWdubWVudCI6MCwiVmVydGljYWxBbGlnbm1lbnQiOjAsIlNtYXJ0Rm9yZWdyb3VuZCI6bnVsbCwiQmFja2dyb3VuZEZpbGxUeXBlIjowLCJNYXJnaW4iOnsiJGlkIjoiODAwIiwiVG9wIjowLCJMZWZ0IjowLCJSaWdodCI6MCwiQm90dG9tIjowfSwiUGFkZGluZyI6eyIkaWQiOiI4MDEiLCJUb3AiOjAsIkxlZnQiOjAsIlJpZ2h0IjowLCJCb3R0b20iOjB9LCJCYWNrZ3JvdW5kIjp7IiRyZWYiOiIxMTkifSwiSXNWaXNpYmxlIjp0cnVlLCJXaWR0aCI6MC4wLCJIZWlnaHQiOjAuMCwiQm9yZGVyU3R5bGUiOnsiJGlkIjoiODAyIiwiTGluZUNvbG9yIjpudWxsLCJMaW5lV2VpZ2h0IjowLjAsIkxpbmVUeXBlIjowLCJQYXJlbnRTdHlsZSI6bnVsbH0sIlBhcmVudFN0eWxlIjpudWxsfSwiRGF0ZVN0eWxlIjp7IiRpZCI6IjgwMyIsIkZvbnRTZXR0aW5ncyI6eyIkaWQiOiI4MDQiLCJGb250U2l6ZSI6OSwiRm9udE5hbWUiOiJBcmlhbCIsIklzQm9sZCI6ZmFsc2UsIklzSXRhbGljIjpmYWxzZSwiSXNVbmRlcmxpbmVkIjpmYWxzZSwiUGFyZW50U3R5bGUiOm51bGx9LCJBdXRvU2l6ZSI6MCwiRm9yZWdyb3VuZCI6eyIkaWQiOiI4MDUiLCJDb2xvciI6eyIkcmVmIjoiMTIzIn19LCJNYXhXaWR0aCI6OTYwLjAsIk1heEhlaWdodCI6IkluZmluaXR5IiwiU21hcnRGb3JlZ3JvdW5kSXNBY3RpdmUiOmZhbHNlLCJIb3Jpem9udGFsQWxpZ25tZW50IjowLCJWZXJ0aWNhbEFsaWdubWVudCI6MCwiU21hcnRGb3JlZ3JvdW5kIjpudWxsLCJCYWNrZ3JvdW5kRmlsbFR5cGUiOjAsIk1hcmdpbiI6eyIkaWQiOiI4MDYiLCJUb3AiOjAsIkxlZnQiOjAsIlJpZ2h0IjowLCJCb3R0b20iOjB9LCJQYWRkaW5nIjp7IiRpZCI6IjgwNyIsIlRvcCI6MCwiTGVmdCI6MCwiUmlnaHQiOjAsIkJvdHRvbSI6MH0sIkJhY2tncm91bmQiOnsiJHJlZiI6IjEyNiJ9LCJJc1Zpc2libGUiOmZhbHNlLCJXaWR0aCI6MC4wLCJIZWlnaHQiOjAuMCwiQm9yZGVyU3R5bGUiOnsiJGlkIjoiODA4IiwiTGluZUNvbG9yIjpudWxsLCJMaW5lV2VpZ2h0IjowLjAsIkxpbmVUeXBlIjowLCJQYXJlbnRTdHlsZSI6bnVsbH0sIlBhcmVudFN0eWxlIjpudWxsfSwiRGF0ZUZvcm1hdCI6eyIkaWQiOiI4MDk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I4In19LCJXZWVrTnVtYmVyaW5nIjp7IiRpZCI6IjgxMCIsIkZvcm1hdCI6MCwiSXNWaXNpYmxlIjpmYWxzZSwiTGFzdEtub3duVmlzaWJpbGl0eVN0YXRlIjpmYWxzZX0sIklzVmlzaWJsZSI6dHJ1ZSwiUGFyZW50U3R5bGUiOm51bGx9LCJJbmRleCI6MTcsIlNtYXJ0RHVyYXRpb25BY3RpdmF0ZWQiOmZhbHNlLCJEYXRlRm9ybWF0Ijp7IiRyZWYiOiI4MDkifSwiV2Vla051bWJlcmluZyI6eyIkaWQiOiI4MTEiLCJGb3JtYXQiOjAsIklzVmlzaWJsZSI6ZmFsc2UsIkxhc3RLbm93blZpc2liaWxpdHlTdGF0ZSI6ZmFsc2V9LCJJZCI6IjE5MDliOTA3LTg4OGItNGJkNi1hNTliLWMwZDFiZTIzNTYwNCIsIkltcG9ydElkIjpudWxsLCJUaXRsZSI6IkFuYWx5c2lzIiwiTm90ZSI6bnVsbCwiSHlwZXJsaW5rIjp7IiRpZCI6IjgxMiIsIkFkZHJlc3MiOiIiLCJTdWJBZGRyZXNzIjoiIn0sIklzQ2hhbmdlZCI6ZmFsc2UsIklzTmV3IjpmYWxzZX0seyIkaWQiOiI4MTMiLCJHcm91cE5hbWUiOm51bGwsIlN0YXJ0RGF0ZSI6IjIwMjEtMDYtMTRUMDA6MDA6MDBaIiwiRW5kRGF0ZSI6IjIwMjEtMDYtMThUMjM6NTk6MDBaIiwiUGVyY2VudGFnZUNvbXBsZXRlIjowLjAsIlN0eWxlIjp7IiRpZCI6IjgxNCIsIlNoYXBlIjozLCJTaGFwZVRoaWNrbmVzcyI6MywiRHVyYXRpb25Gb3JtYXQiOjAsIkluY2x1ZGVOb25Xb3JraW5nRGF5c0luRHVyYXRpb24iOmZhbHNlLCJQZXJjZW50YWdlQ29tcGxldGVTdHlsZSI6eyIkaWQiOiI4MTUiLCJGb250U2V0dGluZ3MiOnsiJGlkIjoiODE2IiwiRm9udFNpemUiOjksIkZvbnROYW1lIjoiQXJpYWwiLCJJc0JvbGQiOmZhbHNlLCJJc0l0YWxpYyI6ZmFsc2UsIklzVW5kZXJsaW5lZCI6ZmFsc2UsIlBhcmVudFN0eWxlIjpudWxsfSwiQXV0b1NpemUiOjAsIkZvcmVncm91bmQiOnsiJHJlZiI6Ijg3In0sIk1heFdpZHRoIjo5NjAuMCwiTWF4SGVpZ2h0IjoiSW5maW5pdHkiLCJTbWFydEZvcmVncm91bmRJc0FjdGl2ZSI6ZmFsc2UsIkhvcml6b250YWxBbGlnbm1lbnQiOjAsIlZlcnRpY2FsQWxpZ25tZW50IjowLCJTbWFydEZvcmVncm91bmQiOm51bGwsIkJhY2tncm91bmRGaWxsVHlwZSI6MCwiTWFyZ2luIjp7IiRpZCI6IjgxNyIsIlRvcCI6MCwiTGVmdCI6MCwiUmlnaHQiOjAsIkJvdHRvbSI6MH0sIlBhZGRpbmciOnsiJGlkIjoiODE4IiwiVG9wIjowLCJMZWZ0IjowLCJSaWdodCI6MCwiQm90dG9tIjowfSwiQmFja2dyb3VuZCI6eyIkcmVmIjoiOTEifSwiSXNWaXNpYmxlIjp0cnVlLCJXaWR0aCI6MC4wLCJIZWlnaHQiOjAuMCwiQm9yZGVyU3R5bGUiOnsiJGlkIjoiODE5IiwiTGluZUNvbG9yIjpudWxsLCJMaW5lV2VpZ2h0IjowLjAsIkxpbmVUeXBlIjowLCJQYXJlbnRTdHlsZSI6bnVsbH0sIlBhcmVudFN0eWxlIjpudWxsfSwiRHVyYXRpb25TdHlsZSI6eyIkaWQiOiI4MjAiLCJGb250U2V0dGluZ3MiOnsiJGlkIjoiODIxIiwiRm9udFNpemUiOjYsIkZvbnROYW1lIjoiQXJpYWwiLCJJc0JvbGQiOmZhbHNlLCJJc0l0YWxpYyI6ZmFsc2UsIklzVW5kZXJsaW5lZCI6ZmFsc2UsIlBhcmVudFN0eWxlIjpudWxsfSwiQXV0b1NpemUiOjAsIkZvcmVncm91bmQiOnsiJGlkIjoiODIyIiwiQ29sb3IiOnsiJGlkIjoiODIzIiwiQSI6MjU1LCJSIjoxMTUsIkciOjExNSwiQiI6MTE1fX0sIk1heFdpZHRoIjo5NjAuMCwiTWF4SGVpZ2h0IjoiSW5maW5pdHkiLCJTbWFydEZvcmVncm91bmRJc0FjdGl2ZSI6ZmFsc2UsIkhvcml6b250YWxBbGlnbm1lbnQiOjAsIlZlcnRpY2FsQWxpZ25tZW50IjowLCJTbWFydEZvcmVncm91bmQiOm51bGwsIkJhY2tncm91bmRGaWxsVHlwZSI6MCwiTWFyZ2luIjp7IiRpZCI6IjgyNCIsIlRvcCI6MCwiTGVmdCI6MCwiUmlnaHQiOjAsIkJvdHRvbSI6MH0sIlBhZGRpbmciOnsiJGlkIjoiODI1IiwiVG9wIjowLCJMZWZ0IjowLCJSaWdodCI6MCwiQm90dG9tIjowfSwiQmFja2dyb3VuZCI6eyIkcmVmIjoiOTgifSwiSXNWaXNpYmxlIjp0cnVlLCJXaWR0aCI6MC4wLCJIZWlnaHQiOjAuMCwiQm9yZGVyU3R5bGUiOnsiJGlkIjoiODI2IiwiTGluZUNvbG9yIjpudWxsLCJMaW5lV2VpZ2h0IjowLjAsIkxpbmVUeXBlIjowLCJQYXJlbnRTdHlsZSI6bnVsbH0sIlBhcmVudFN0eWxlIjpudWxsfSwiSG9yaXpvbnRhbENvbm5lY3RvclN0eWxlIjp7IiRpZCI6IjgyNyIsIkxpbmVDb2xvciI6eyIkcmVmIjoiMTAwIn0sIkxpbmVXZWlnaHQiOjEuMCwiTGluZVR5cGUiOjAsIlBhcmVudFN0eWxlIjpudWxsfSwiVmVydGljYWxDb25uZWN0b3JTdHlsZSI6eyIkaWQiOiI4MjgiLCJMaW5lQ29sb3IiOnsiJHJlZiI6IjEwMyJ9LCJMaW5lV2VpZ2h0IjowLjAsIkxpbmVUeXBlIjowLCJQYXJlbnRTdHlsZSI6bnVsbH0sIk1hcmdpbiI6bnVsbCwiU3RhcnREYXRlUG9zaXRpb24iOjYsIkVuZERhdGVQb3NpdGlvbiI6NiwiRGF0ZUlzVmlzaWJsZSI6ZmFsc2UsIlRpdGxlUG9zaXRpb24iOjQsIkR1cmF0aW9uUG9zaXRpb24iOjMsIlBlcmNlbnRhZ2VDb21wbGV0ZWRQb3NpdGlvbiI6NiwiU3BhY2luZyI6MywiSXNCZWxvd1RpbWViYW5kIjpmYWxzZSwiUGVyY2VudGFnZUNvbXBsZXRlU2hhcGVPcGFjaXR5IjozNSwiU2hhcGVTdHlsZSI6eyIkaWQiOiI4MjkiLCJNYXJnaW4iOnsiJGlkIjoiODMwIiwiVG9wIjowLCJMZWZ0Ijo0LCJSaWdodCI6NCwiQm90dG9tIjowfSwiUGFkZGluZyI6eyIkaWQiOiI4MzEiLCJUb3AiOjAsIkxlZnQiOjAsIlJpZ2h0IjowLCJCb3R0b20iOjB9LCJCYWNrZ3JvdW5kIjp7IiRpZCI6IjgzMiIsIkNvbG9yIjp7IiRpZCI6IjgzMyIsIkEiOjI1NSwiUiI6MTMyLCJHIjoyMjEsIkIiOjk5fX0sIklzVmlzaWJsZSI6dHJ1ZSwiV2lkdGgiOjAuMCwiSGVpZ2h0IjoxMC41LCJCb3JkZXJTdHlsZSI6eyIkaWQiOiI4MzQiLCJMaW5lQ29sb3IiOnsiJHJlZiI6IjExMSJ9LCJMaW5lV2VpZ2h0IjowLjAsIkxpbmVUeXBlIjowLCJQYXJlbnRTdHlsZSI6bnVsbH0sIlBhcmVudFN0eWxlIjpudWxsfSwiVGl0bGVTdHlsZSI6eyIkaWQiOiI4MzUiLCJGb250U2V0dGluZ3MiOnsiJGlkIjoiODM2IiwiRm9udFNpemUiOjYsIkZvbnROYW1lIjoiQXJpYWwiLCJJc0JvbGQiOnRydWUsIklzSXRhbGljIjpmYWxzZSwiSXNVbmRlcmxpbmVkIjpmYWxzZSwiUGFyZW50U3R5bGUiOm51bGx9LCJBdXRvU2l6ZSI6MiwiRm9yZWdyb3VuZCI6eyIkaWQiOiI4MzciLCJDb2xvciI6eyIkcmVmIjoiMTE2In19LCJNYXhXaWR0aCI6NjEuNSwiTWF4SGVpZ2h0IjoiSW5maW5pdHkiLCJTbWFydEZvcmVncm91bmRJc0FjdGl2ZSI6ZmFsc2UsIkhvcml6b250YWxBbGlnbm1lbnQiOjAsIlZlcnRpY2FsQWxpZ25tZW50IjowLCJTbWFydEZvcmVncm91bmQiOm51bGwsIkJhY2tncm91bmRGaWxsVHlwZSI6MCwiTWFyZ2luIjp7IiRpZCI6IjgzOCIsIlRvcCI6MCwiTGVmdCI6MCwiUmlnaHQiOjAsIkJvdHRvbSI6MH0sIlBhZGRpbmciOnsiJGlkIjoiODM5IiwiVG9wIjowLCJMZWZ0IjowLCJSaWdodCI6MCwiQm90dG9tIjowfSwiQmFja2dyb3VuZCI6eyIkcmVmIjoiMTE5In0sIklzVmlzaWJsZSI6dHJ1ZSwiV2lkdGgiOjAuMCwiSGVpZ2h0IjowLjAsIkJvcmRlclN0eWxlIjp7IiRpZCI6Ijg0MCIsIkxpbmVDb2xvciI6bnVsbCwiTGluZVdlaWdodCI6MC4wLCJMaW5lVHlwZSI6MCwiUGFyZW50U3R5bGUiOm51bGx9LCJQYXJlbnRTdHlsZSI6bnVsbH0sIkRhdGVTdHlsZSI6eyIkaWQiOiI4NDEiLCJGb250U2V0dGluZ3MiOnsiJGlkIjoiODQyIiwiRm9udFNpemUiOjksIkZvbnROYW1lIjoiQXJpYWwiLCJJc0JvbGQiOmZhbHNlLCJJc0l0YWxpYyI6ZmFsc2UsIklzVW5kZXJsaW5lZCI6ZmFsc2UsIlBhcmVudFN0eWxlIjpudWxsfSwiQXV0b1NpemUiOjAsIkZvcmVncm91bmQiOnsiJGlkIjoiODQzIiwiQ29sb3IiOnsiJHJlZiI6IjEyMyJ9fSwiTWF4V2lkdGgiOjk2MC4wLCJNYXhIZWlnaHQiOiJJbmZpbml0eSIsIlNtYXJ0Rm9yZWdyb3VuZElzQWN0aXZlIjpmYWxzZSwiSG9yaXpvbnRhbEFsaWdubWVudCI6MCwiVmVydGljYWxBbGlnbm1lbnQiOjAsIlNtYXJ0Rm9yZWdyb3VuZCI6bnVsbCwiQmFja2dyb3VuZEZpbGxUeXBlIjowLCJNYXJnaW4iOnsiJGlkIjoiODQ0IiwiVG9wIjowLCJMZWZ0IjowLCJSaWdodCI6MCwiQm90dG9tIjowfSwiUGFkZGluZyI6eyIkaWQiOiI4NDUiLCJUb3AiOjAsIkxlZnQiOjAsIlJpZ2h0IjowLCJCb3R0b20iOjB9LCJCYWNrZ3JvdW5kIjp7IiRyZWYiOiIxMjYifSwiSXNWaXNpYmxlIjpmYWxzZSwiV2lkdGgiOjAuMCwiSGVpZ2h0IjowLjAsIkJvcmRlclN0eWxlIjp7IiRpZCI6Ijg0NiIsIkxpbmVDb2xvciI6bnVsbCwiTGluZVdlaWdodCI6MC4wLCJMaW5lVHlwZSI6MCwiUGFyZW50U3R5bGUiOm51bGx9LCJQYXJlbnRTdHlsZSI6bnVsbH0sIkRhdGVGb3JtYXQiOnsiJGlkIjoiODQ3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4NDgiLCJGb3JtYXQiOjAsIklzVmlzaWJsZSI6ZmFsc2UsIkxhc3RLbm93blZpc2liaWxpdHlTdGF0ZSI6ZmFsc2V9LCJJc1Zpc2libGUiOnRydWUsIlBhcmVudFN0eWxlIjpudWxsfSwiSW5kZXgiOjE4LCJTbWFydER1cmF0aW9uQWN0aXZhdGVkIjpmYWxzZSwiRGF0ZUZvcm1hdCI6eyIkcmVmIjoiODQ3In0sIldlZWtOdW1iZXJpbmciOnsiJGlkIjoiODQ5IiwiRm9ybWF0IjowLCJJc1Zpc2libGUiOmZhbHNlLCJMYXN0S25vd25WaXNpYmlsaXR5U3RhdGUiOmZhbHNlfSwiSWQiOiJmNjA1MTJlMS02M2VlLTQyNzEtYWI3OS0zMjA2NzAwOTY0YzciLCJJbXBvcnRJZCI6bnVsbCwiVGl0bGUiOiJQcm9ncmFtIGNhcGFiaWxpdHkiLCJOb3RlIjpudWxsLCJIeXBlcmxpbmsiOnsiJGlkIjoiODUwIiwiQWRkcmVzcyI6IiIsIlN1YkFkZHJlc3MiOiIifSwiSXNDaGFuZ2VkIjpmYWxzZSwiSXNOZXciOmZhbHNlfSx7IiRpZCI6Ijg1MSIsIkdyb3VwTmFtZSI6bnVsbCwiU3RhcnREYXRlIjoiMjAyMS0wNi0xNVQwMDowMDowMFoiLCJFbmREYXRlIjoiMjAyMS0wNi0yMFQyMzo1OTowMFoiLCJQZXJjZW50YWdlQ29tcGxldGUiOjAuMCwiU3R5bGUiOnsiJGlkIjoiODUyIiwiU2hhcGUiOjMsIlNoYXBlVGhpY2tuZXNzIjozLCJEdXJhdGlvbkZvcm1hdCI6MCwiSW5jbHVkZU5vbldvcmtpbmdEYXlzSW5EdXJhdGlvbiI6ZmFsc2UsIlBlcmNlbnRhZ2VDb21wbGV0ZVN0eWxlIjp7IiRpZCI6Ijg1MyIsIkZvbnRTZXR0aW5ncyI6eyIkaWQiOiI4NTQ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ODU1IiwiVG9wIjowLCJMZWZ0IjowLCJSaWdodCI6MCwiQm90dG9tIjowfSwiUGFkZGluZyI6eyIkaWQiOiI4NTYiLCJUb3AiOjAsIkxlZnQiOjAsIlJpZ2h0IjowLCJCb3R0b20iOjB9LCJCYWNrZ3JvdW5kIjp7IiRyZWYiOiI5MSJ9LCJJc1Zpc2libGUiOnRydWUsIldpZHRoIjowLjAsIkhlaWdodCI6MC4wLCJCb3JkZXJTdHlsZSI6eyIkaWQiOiI4NTciLCJMaW5lQ29sb3IiOm51bGwsIkxpbmVXZWlnaHQiOjAuMCwiTGluZVR5cGUiOjAsIlBhcmVudFN0eWxlIjpudWxsfSwiUGFyZW50U3R5bGUiOm51bGx9LCJEdXJhdGlvblN0eWxlIjp7IiRpZCI6Ijg1OCIsIkZvbnRTZXR0aW5ncyI6eyIkaWQiOiI4NTkiLCJGb250U2l6ZSI6NiwiRm9udE5hbWUiOiJBcmlhbCIsIklzQm9sZCI6ZmFsc2UsIklzSXRhbGljIjpmYWxzZSwiSXNVbmRlcmxpbmVkIjpmYWxzZSwiUGFyZW50U3R5bGUiOm51bGx9LCJBdXRvU2l6ZSI6MCwiRm9yZWdyb3VuZCI6eyIkaWQiOiI4NjAiLCJDb2xvciI6eyIkaWQiOiI4NjEiLCJBIjoyNTUsIlIiOjExNSwiRyI6MTE1LCJCIjoxMTV9fSwiTWF4V2lkdGgiOjk2MC4wLCJNYXhIZWlnaHQiOiJJbmZpbml0eSIsIlNtYXJ0Rm9yZWdyb3VuZElzQWN0aXZlIjpmYWxzZSwiSG9yaXpvbnRhbEFsaWdubWVudCI6MCwiVmVydGljYWxBbGlnbm1lbnQiOjAsIlNtYXJ0Rm9yZWdyb3VuZCI6bnVsbCwiQmFja2dyb3VuZEZpbGxUeXBlIjowLCJNYXJnaW4iOnsiJGlkIjoiODYyIiwiVG9wIjowLCJMZWZ0IjowLCJSaWdodCI6MCwiQm90dG9tIjowfSwiUGFkZGluZyI6eyIkaWQiOiI4NjMiLCJUb3AiOjAsIkxlZnQiOjAsIlJpZ2h0IjowLCJCb3R0b20iOjB9LCJCYWNrZ3JvdW5kIjp7IiRyZWYiOiI5OCJ9LCJJc1Zpc2libGUiOnRydWUsIldpZHRoIjowLjAsIkhlaWdodCI6MC4wLCJCb3JkZXJTdHlsZSI6eyIkaWQiOiI4NjQiLCJMaW5lQ29sb3IiOm51bGwsIkxpbmVXZWlnaHQiOjAuMCwiTGluZVR5cGUiOjAsIlBhcmVudFN0eWxlIjpudWxsfSwiUGFyZW50U3R5bGUiOm51bGx9LCJIb3Jpem9udGFsQ29ubmVjdG9yU3R5bGUiOnsiJGlkIjoiODY1IiwiTGluZUNvbG9yIjp7IiRyZWYiOiIxMDAifSwiTGluZVdlaWdodCI6MS4wLCJMaW5lVHlwZSI6MCwiUGFyZW50U3R5bGUiOm51bGx9LCJWZXJ0aWNhbENvbm5lY3RvclN0eWxlIjp7IiRpZCI6Ijg2NiIsIkxpbmVDb2xvciI6eyIkcmVmIjoiMTAzIn0sIkxpbmVXZWlnaHQiOjAuMCwiTGluZVR5cGUiOjAsIlBhcmVudFN0eWxlIjpudWxsfSwiTWFyZ2luIjpudWxsLCJTdGFydERhdGVQb3NpdGlvbiI6NiwiRW5kRGF0ZVBvc2l0aW9uIjo2LCJEYXRlSXNWaXNpYmxlIjpmYWxzZSwiVGl0bGVQb3NpdGlvbiI6NCwiRHVyYXRpb25Qb3NpdGlvbiI6MywiUGVyY2VudGFnZUNvbXBsZXRlZFBvc2l0aW9uIjo2LCJTcGFjaW5nIjozLCJJc0JlbG93VGltZWJhbmQiOmZhbHNlLCJQZXJjZW50YWdlQ29tcGxldGVTaGFwZU9wYWNpdHkiOjM1LCJTaGFwZVN0eWxlIjp7IiRpZCI6Ijg2NyIsIk1hcmdpbiI6eyIkaWQiOiI4NjgiLCJUb3AiOjAsIkxlZnQiOjQsIlJpZ2h0Ijo0LCJCb3R0b20iOjB9LCJQYWRkaW5nIjp7IiRpZCI6Ijg2OSIsIlRvcCI6MCwiTGVmdCI6MCwiUmlnaHQiOjAsIkJvdHRvbSI6MH0sIkJhY2tncm91bmQiOnsiJGlkIjoiODcwIiwiQ29sb3IiOnsiJGlkIjoiODcxIiwiQSI6MjU1LCJSIjoxMzIsIkciOjIyMSwiQiI6OTl9fSwiSXNWaXNpYmxlIjp0cnVlLCJXaWR0aCI6MC4wLCJIZWlnaHQiOjEwLjUsIkJvcmRlclN0eWxlIjp7IiRpZCI6Ijg3MiIsIkxpbmVDb2xvciI6eyIkcmVmIjoiMTExIn0sIkxpbmVXZWlnaHQiOjAuMCwiTGluZVR5cGUiOjAsIlBhcmVudFN0eWxlIjpudWxsfSwiUGFyZW50U3R5bGUiOm51bGx9LCJUaXRsZVN0eWxlIjp7IiRpZCI6Ijg3MyIsIkZvbnRTZXR0aW5ncyI6eyIkaWQiOiI4NzQiLCJGb250U2l6ZSI6NiwiRm9udE5hbWUiOiJBcmlhbCIsIklzQm9sZCI6dHJ1ZSwiSXNJdGFsaWMiOmZhbHNlLCJJc1VuZGVybGluZWQiOmZhbHNlLCJQYXJlbnRTdHlsZSI6bnVsbH0sIkF1dG9TaXplIjoyLCJGb3JlZ3JvdW5kIjp7IiRpZCI6Ijg3NSIsIkNvbG9yIjp7IiRyZWYiOiIxMTYifX0sIk1heFdpZHRoIjo2Mi4yNSwiTWF4SGVpZ2h0IjoiSW5maW5pdHkiLCJTbWFydEZvcmVncm91bmRJc0FjdGl2ZSI6ZmFsc2UsIkhvcml6b250YWxBbGlnbm1lbnQiOjAsIlZlcnRpY2FsQWxpZ25tZW50IjowLCJTbWFydEZvcmVncm91bmQiOm51bGwsIkJhY2tncm91bmRGaWxsVHlwZSI6MCwiTWFyZ2luIjp7IiRpZCI6Ijg3NiIsIlRvcCI6MCwiTGVmdCI6MCwiUmlnaHQiOjAsIkJvdHRvbSI6MH0sIlBhZGRpbmciOnsiJGlkIjoiODc3IiwiVG9wIjowLCJMZWZ0IjowLCJSaWdodCI6MCwiQm90dG9tIjowfSwiQmFja2dyb3VuZCI6eyIkcmVmIjoiMTE5In0sIklzVmlzaWJsZSI6dHJ1ZSwiV2lkdGgiOjAuMCwiSGVpZ2h0IjowLjAsIkJvcmRlclN0eWxlIjp7IiRpZCI6Ijg3OCIsIkxpbmVDb2xvciI6bnVsbCwiTGluZVdlaWdodCI6MC4wLCJMaW5lVHlwZSI6MCwiUGFyZW50U3R5bGUiOm51bGx9LCJQYXJlbnRTdHlsZSI6bnVsbH0sIkRhdGVTdHlsZSI6eyIkaWQiOiI4NzkiLCJGb250U2V0dGluZ3MiOnsiJGlkIjoiODgwIiwiRm9udFNpemUiOjksIkZvbnROYW1lIjoiQXJpYWwiLCJJc0JvbGQiOmZhbHNlLCJJc0l0YWxpYyI6ZmFsc2UsIklzVW5kZXJsaW5lZCI6ZmFsc2UsIlBhcmVudFN0eWxlIjpudWxsfSwiQXV0b1NpemUiOjAsIkZvcmVncm91bmQiOnsiJGlkIjoiODgxIiwiQ29sb3IiOnsiJHJlZiI6IjEyMyJ9fSwiTWF4V2lkdGgiOjk2MC4wLCJNYXhIZWlnaHQiOiJJbmZpbml0eSIsIlNtYXJ0Rm9yZWdyb3VuZElzQWN0aXZlIjpmYWxzZSwiSG9yaXpvbnRhbEFsaWdubWVudCI6MCwiVmVydGljYWxBbGlnbm1lbnQiOjAsIlNtYXJ0Rm9yZWdyb3VuZCI6bnVsbCwiQmFja2dyb3VuZEZpbGxUeXBlIjowLCJNYXJnaW4iOnsiJGlkIjoiODgyIiwiVG9wIjowLCJMZWZ0IjowLCJSaWdodCI6MCwiQm90dG9tIjowfSwiUGFkZGluZyI6eyIkaWQiOiI4ODMiLCJUb3AiOjAsIkxlZnQiOjAsIlJpZ2h0IjowLCJCb3R0b20iOjB9LCJCYWNrZ3JvdW5kIjp7IiRyZWYiOiIxMjYifSwiSXNWaXNpYmxlIjpmYWxzZSwiV2lkdGgiOjAuMCwiSGVpZ2h0IjowLjAsIkJvcmRlclN0eWxlIjp7IiRpZCI6Ijg4NCIsIkxpbmVDb2xvciI6bnVsbCwiTGluZVdlaWdodCI6MC4wLCJMaW5lVHlwZSI6MCwiUGFyZW50U3R5bGUiOm51bGx9LCJQYXJlbnRTdHlsZSI6bnVsbH0sIkRhdGVGb3JtYXQiOnsiJGlkIjoiODg1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4ODYiLCJGb3JtYXQiOjAsIklzVmlzaWJsZSI6ZmFsc2UsIkxhc3RLbm93blZpc2liaWxpdHlTdGF0ZSI6ZmFsc2V9LCJJc1Zpc2libGUiOnRydWUsIlBhcmVudFN0eWxlIjpudWxsfSwiSW5kZXgiOjE5LCJTbWFydER1cmF0aW9uQWN0aXZhdGVkIjpmYWxzZSwiRGF0ZUZvcm1hdCI6eyIkcmVmIjoiODg1In0sIldlZWtOdW1iZXJpbmciOnsiJGlkIjoiODg3IiwiRm9ybWF0IjowLCJJc1Zpc2libGUiOmZhbHNlLCJMYXN0S25vd25WaXNpYmlsaXR5U3RhdGUiOmZhbHNlfSwiSWQiOiI0NmUzMGM2NC02YmU1LTQ0NjMtOTFiNi03NTVhZmMyZGY1OWUiLCJJbXBvcnRJZCI6bnVsbCwiVGl0bGUiOiJQZXJmb3JtYW5jZSBsZXZlbHMiLCJOb3RlIjpudWxsLCJIeXBlcmxpbmsiOnsiJGlkIjoiODg4IiwiQWRkcmVzcyI6IiIsIlN1YkFkZHJlc3MiOiIifSwiSXNDaGFuZ2VkIjpmYWxzZSwiSXNOZXciOmZhbHNlfSx7IiRpZCI6Ijg4OSIsIkdyb3VwTmFtZSI6bnVsbCwiU3RhcnREYXRlIjoiMjAyMS0wNi0xOVQwMDowMDowMFoiLCJFbmREYXRlIjoiMjAyMS0wNi0yN1QyMzo1OTowMFoiLCJQZXJjZW50YWdlQ29tcGxldGUiOjAuMCwiU3R5bGUiOnsiJGlkIjoiODkwIiwiU2hhcGUiOjMsIlNoYXBlVGhpY2tuZXNzIjozLCJEdXJhdGlvbkZvcm1hdCI6MCwiSW5jbHVkZU5vbldvcmtpbmdEYXlzSW5EdXJhdGlvbiI6ZmFsc2UsIlBlcmNlbnRhZ2VDb21wbGV0ZVN0eWxlIjp7IiRpZCI6Ijg5MSIsIkZvbnRTZXR0aW5ncyI6eyIkaWQiOiI4OTI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ODkzIiwiVG9wIjowLCJMZWZ0IjowLCJSaWdodCI6MCwiQm90dG9tIjowfSwiUGFkZGluZyI6eyIkaWQiOiI4OTQiLCJUb3AiOjAsIkxlZnQiOjAsIlJpZ2h0IjowLCJCb3R0b20iOjB9LCJCYWNrZ3JvdW5kIjp7IiRyZWYiOiI5MSJ9LCJJc1Zpc2libGUiOnRydWUsIldpZHRoIjowLjAsIkhlaWdodCI6MC4wLCJCb3JkZXJTdHlsZSI6eyIkaWQiOiI4OTUiLCJMaW5lQ29sb3IiOm51bGwsIkxpbmVXZWlnaHQiOjAuMCwiTGluZVR5cGUiOjAsIlBhcmVudFN0eWxlIjpudWxsfSwiUGFyZW50U3R5bGUiOm51bGx9LCJEdXJhdGlvblN0eWxlIjp7IiRpZCI6Ijg5NiIsIkZvbnRTZXR0aW5ncyI6eyIkaWQiOiI4OTciLCJGb250U2l6ZSI6NiwiRm9udE5hbWUiOiJBcmlhbCIsIklzQm9sZCI6ZmFsc2UsIklzSXRhbGljIjpmYWxzZSwiSXNVbmRlcmxpbmVkIjpmYWxzZSwiUGFyZW50U3R5bGUiOm51bGx9LCJBdXRvU2l6ZSI6MCwiRm9yZWdyb3VuZCI6eyIkaWQiOiI4OTgiLCJDb2xvciI6eyIkaWQiOiI4OTkiLCJBIjoyNTUsIlIiOjExNSwiRyI6MTE1LCJCIjoxMTV9fSwiTWF4V2lkdGgiOjk2MC4wLCJNYXhIZWlnaHQiOiJJbmZpbml0eSIsIlNtYXJ0Rm9yZWdyb3VuZElzQWN0aXZlIjpmYWxzZSwiSG9yaXpvbnRhbEFsaWdubWVudCI6MCwiVmVydGljYWxBbGlnbm1lbnQiOjAsIlNtYXJ0Rm9yZWdyb3VuZCI6bnVsbCwiQmFja2dyb3VuZEZpbGxUeXBlIjowLCJNYXJnaW4iOnsiJGlkIjoiOTAwIiwiVG9wIjowLCJMZWZ0IjowLCJSaWdodCI6MCwiQm90dG9tIjowfSwiUGFkZGluZyI6eyIkaWQiOiI5MDEiLCJUb3AiOjAsIkxlZnQiOjAsIlJpZ2h0IjowLCJCb3R0b20iOjB9LCJCYWNrZ3JvdW5kIjp7IiRyZWYiOiI5OCJ9LCJJc1Zpc2libGUiOnRydWUsIldpZHRoIjowLjAsIkhlaWdodCI6MC4wLCJCb3JkZXJTdHlsZSI6eyIkaWQiOiI5MDIiLCJMaW5lQ29sb3IiOm51bGwsIkxpbmVXZWlnaHQiOjAuMCwiTGluZVR5cGUiOjAsIlBhcmVudFN0eWxlIjpudWxsfSwiUGFyZW50U3R5bGUiOm51bGx9LCJIb3Jpem9udGFsQ29ubmVjdG9yU3R5bGUiOnsiJGlkIjoiOTAzIiwiTGluZUNvbG9yIjp7IiRyZWYiOiIxMDAifSwiTGluZVdlaWdodCI6MS4wLCJMaW5lVHlwZSI6MCwiUGFyZW50U3R5bGUiOm51bGx9LCJWZXJ0aWNhbENvbm5lY3RvclN0eWxlIjp7IiRpZCI6IjkwNCIsIkxpbmVDb2xvciI6eyIkcmVmIjoiMTAzIn0sIkxpbmVXZWlnaHQiOjAuMCwiTGluZVR5cGUiOjAsIlBhcmVudFN0eWxlIjpudWxsfSwiTWFyZ2luIjpudWxsLCJTdGFydERhdGVQb3NpdGlvbiI6NiwiRW5kRGF0ZVBvc2l0aW9uIjo2LCJEYXRlSXNWaXNpYmxlIjpmYWxzZSwiVGl0bGVQb3NpdGlvbiI6NCwiRHVyYXRpb25Qb3NpdGlvbiI6MywiUGVyY2VudGFnZUNvbXBsZXRlZFBvc2l0aW9uIjo2LCJTcGFjaW5nIjozLCJJc0JlbG93VGltZWJhbmQiOmZhbHNlLCJQZXJjZW50YWdlQ29tcGxldGVTaGFwZU9wYWNpdHkiOjM1LCJTaGFwZVN0eWxlIjp7IiRpZCI6IjkwNSIsIk1hcmdpbiI6eyIkaWQiOiI5MDYiLCJUb3AiOjAsIkxlZnQiOjQsIlJpZ2h0Ijo0LCJCb3R0b20iOjB9LCJQYWRkaW5nIjp7IiRpZCI6IjkwNyIsIlRvcCI6MCwiTGVmdCI6MCwiUmlnaHQiOjAsIkJvdHRvbSI6MH0sIkJhY2tncm91bmQiOnsiJGlkIjoiOTA4IiwiQ29sb3IiOnsiJGlkIjoiOTA5IiwiQSI6MjU1LCJSIjoxMzIsIkciOjIyMSwiQiI6OTl9fSwiSXNWaXNpYmxlIjp0cnVlLCJXaWR0aCI6MC4wLCJIZWlnaHQiOjEwLjUsIkJvcmRlclN0eWxlIjp7IiRpZCI6IjkxMCIsIkxpbmVDb2xvciI6eyIkcmVmIjoiMTExIn0sIkxpbmVXZWlnaHQiOjAuMCwiTGluZVR5cGUiOjAsIlBhcmVudFN0eWxlIjpudWxsfSwiUGFyZW50U3R5bGUiOm51bGx9LCJUaXRsZVN0eWxlIjp7IiRpZCI6IjkxMSIsIkZvbnRTZXR0aW5ncyI6eyIkaWQiOiI5MTIiLCJGb250U2l6ZSI6NiwiRm9udE5hbWUiOiJBcmlhbCIsIklzQm9sZCI6dHJ1ZSwiSXNJdGFsaWMiOmZhbHNlLCJJc1VuZGVybGluZWQiOmZhbHNlLCJQYXJlbnRTdHlsZSI6bnVsbH0sIkF1dG9TaXplIjoyLCJGb3JlZ3JvdW5kIjp7IiRpZCI6IjkxMyIsIkNvbG9yIjp7IiRyZWYiOiIxMTYifX0sIk1heFdpZHRoIjo3OC43NSwiTWF4SGVpZ2h0IjoiSW5maW5pdHkiLCJTbWFydEZvcmVncm91bmRJc0FjdGl2ZSI6ZmFsc2UsIkhvcml6b250YWxBbGlnbm1lbnQiOjAsIlZlcnRpY2FsQWxpZ25tZW50IjowLCJTbWFydEZvcmVncm91bmQiOm51bGwsIkJhY2tncm91bmRGaWxsVHlwZSI6MCwiTWFyZ2luIjp7IiRpZCI6IjkxNCIsIlRvcCI6MCwiTGVmdCI6MCwiUmlnaHQiOjAsIkJvdHRvbSI6MH0sIlBhZGRpbmciOnsiJGlkIjoiOTE1IiwiVG9wIjowLCJMZWZ0IjowLCJSaWdodCI6MCwiQm90dG9tIjowfSwiQmFja2dyb3VuZCI6eyIkcmVmIjoiMTE5In0sIklzVmlzaWJsZSI6dHJ1ZSwiV2lkdGgiOjAuMCwiSGVpZ2h0IjowLjAsIkJvcmRlclN0eWxlIjp7IiRpZCI6IjkxNiIsIkxpbmVDb2xvciI6bnVsbCwiTGluZVdlaWdodCI6MC4wLCJMaW5lVHlwZSI6MCwiUGFyZW50U3R5bGUiOm51bGx9LCJQYXJlbnRTdHlsZSI6bnVsbH0sIkRhdGVTdHlsZSI6eyIkaWQiOiI5MTciLCJGb250U2V0dGluZ3MiOnsiJGlkIjoiOTE4IiwiRm9udFNpemUiOjksIkZvbnROYW1lIjoiQXJpYWwiLCJJc0JvbGQiOmZhbHNlLCJJc0l0YWxpYyI6ZmFsc2UsIklzVW5kZXJsaW5lZCI6ZmFsc2UsIlBhcmVudFN0eWxlIjpudWxsfSwiQXV0b1NpemUiOjAsIkZvcmVncm91bmQiOnsiJGlkIjoiOTE5IiwiQ29sb3IiOnsiJHJlZiI6IjEyMyJ9fSwiTWF4V2lkdGgiOjk2MC4wLCJNYXhIZWlnaHQiOiJJbmZpbml0eSIsIlNtYXJ0Rm9yZWdyb3VuZElzQWN0aXZlIjpmYWxzZSwiSG9yaXpvbnRhbEFsaWdubWVudCI6MCwiVmVydGljYWxBbGlnbm1lbnQiOjAsIlNtYXJ0Rm9yZWdyb3VuZCI6bnVsbCwiQmFja2dyb3VuZEZpbGxUeXBlIjowLCJNYXJnaW4iOnsiJGlkIjoiOTIwIiwiVG9wIjowLCJMZWZ0IjowLCJSaWdodCI6MCwiQm90dG9tIjowfSwiUGFkZGluZyI6eyIkaWQiOiI5MjEiLCJUb3AiOjAsIkxlZnQiOjAsIlJpZ2h0IjowLCJCb3R0b20iOjB9LCJCYWNrZ3JvdW5kIjp7IiRyZWYiOiIxMjYifSwiSXNWaXNpYmxlIjpmYWxzZSwiV2lkdGgiOjAuMCwiSGVpZ2h0IjowLjAsIkJvcmRlclN0eWxlIjp7IiRpZCI6IjkyMiIsIkxpbmVDb2xvciI6bnVsbCwiTGluZVdlaWdodCI6MC4wLCJMaW5lVHlwZSI6MCwiUGFyZW50U3R5bGUiOm51bGx9LCJQYXJlbnRTdHlsZSI6bnVsbH0sIkRhdGVGb3JtYXQiOnsiJGlkIjoiOTIz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5MjQiLCJGb3JtYXQiOjAsIklzVmlzaWJsZSI6ZmFsc2UsIkxhc3RLbm93blZpc2liaWxpdHlTdGF0ZSI6ZmFsc2V9LCJJc1Zpc2libGUiOnRydWUsIlBhcmVudFN0eWxlIjpudWxsfSwiSW5kZXgiOjIwLCJTbWFydER1cmF0aW9uQWN0aXZhdGVkIjpmYWxzZSwiRGF0ZUZvcm1hdCI6eyIkcmVmIjoiOTIzIn0sIldlZWtOdW1iZXJpbmciOnsiJGlkIjoiOTI1IiwiRm9ybWF0IjowLCJJc1Zpc2libGUiOmZhbHNlLCJMYXN0S25vd25WaXNpYmlsaXR5U3RhdGUiOmZhbHNlfSwiSWQiOiIwMmE3MTY3MS1iZGVmLTQ0MDMtYTY2Yi02ZGE0ZjgzNWMwMWUiLCJJbXBvcnRJZCI6bnVsbCwiVGl0bGUiOiJSZXZpZXcgd29yayBicmVha2Rvd24iLCJOb3RlIjpudWxsLCJIeXBlcmxpbmsiOnsiJGlkIjoiOTI2IiwiQWRkcmVzcyI6IiIsIlN1YkFkZHJlc3MiOiIifSwiSXNDaGFuZ2VkIjpmYWxzZSwiSXNOZXciOmZhbHNlfSx7IiRpZCI6IjkyNyIsIkdyb3VwTmFtZSI6bnVsbCwiU3RhcnREYXRlIjoiMjAyMS0wNi0xNVQwMDowMDowMFoiLCJFbmREYXRlIjoiMjAyMS0wNi0yMlQyMzo1OTowMFoiLCJQZXJjZW50YWdlQ29tcGxldGUiOjAuMCwiU3R5bGUiOnsiJGlkIjoiOTI4IiwiU2hhcGUiOjMsIlNoYXBlVGhpY2tuZXNzIjozLCJEdXJhdGlvbkZvcm1hdCI6MCwiSW5jbHVkZU5vbldvcmtpbmdEYXlzSW5EdXJhdGlvbiI6ZmFsc2UsIlBlcmNlbnRhZ2VDb21wbGV0ZVN0eWxlIjp7IiRpZCI6IjkyOSIsIkZvbnRTZXR0aW5ncyI6eyIkaWQiOiI5MzA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OTMxIiwiVG9wIjowLCJMZWZ0IjowLCJSaWdodCI6MCwiQm90dG9tIjowfSwiUGFkZGluZyI6eyIkaWQiOiI5MzIiLCJUb3AiOjAsIkxlZnQiOjAsIlJpZ2h0IjowLCJCb3R0b20iOjB9LCJCYWNrZ3JvdW5kIjp7IiRyZWYiOiI5MSJ9LCJJc1Zpc2libGUiOnRydWUsIldpZHRoIjowLjAsIkhlaWdodCI6MC4wLCJCb3JkZXJTdHlsZSI6eyIkaWQiOiI5MzMiLCJMaW5lQ29sb3IiOm51bGwsIkxpbmVXZWlnaHQiOjAuMCwiTGluZVR5cGUiOjAsIlBhcmVudFN0eWxlIjpudWxsfSwiUGFyZW50U3R5bGUiOm51bGx9LCJEdXJhdGlvblN0eWxlIjp7IiRpZCI6IjkzNCIsIkZvbnRTZXR0aW5ncyI6eyIkaWQiOiI5MzUiLCJGb250U2l6ZSI6NiwiRm9udE5hbWUiOiJBcmlhbCIsIklzQm9sZCI6ZmFsc2UsIklzSXRhbGljIjpmYWxzZSwiSXNVbmRlcmxpbmVkIjpmYWxzZSwiUGFyZW50U3R5bGUiOm51bGx9LCJBdXRvU2l6ZSI6MCwiRm9yZWdyb3VuZCI6eyIkaWQiOiI5MzYiLCJDb2xvciI6eyIkaWQiOiI5MzciLCJBIjoyNTUsIlIiOjExNSwiRyI6MTE1LCJCIjoxMTV9fSwiTWF4V2lkdGgiOjk2MC4wLCJNYXhIZWlnaHQiOiJJbmZpbml0eSIsIlNtYXJ0Rm9yZWdyb3VuZElzQWN0aXZlIjpmYWxzZSwiSG9yaXpvbnRhbEFsaWdubWVudCI6MCwiVmVydGljYWxBbGlnbm1lbnQiOjAsIlNtYXJ0Rm9yZWdyb3VuZCI6bnVsbCwiQmFja2dyb3VuZEZpbGxUeXBlIjowLCJNYXJnaW4iOnsiJGlkIjoiOTM4IiwiVG9wIjowLCJMZWZ0IjowLCJSaWdodCI6MCwiQm90dG9tIjowfSwiUGFkZGluZyI6eyIkaWQiOiI5MzkiLCJUb3AiOjAsIkxlZnQiOjAsIlJpZ2h0IjowLCJCb3R0b20iOjB9LCJCYWNrZ3JvdW5kIjp7IiRyZWYiOiI5OCJ9LCJJc1Zpc2libGUiOnRydWUsIldpZHRoIjowLjAsIkhlaWdodCI6MC4wLCJCb3JkZXJTdHlsZSI6eyIkaWQiOiI5NDAiLCJMaW5lQ29sb3IiOm51bGwsIkxpbmVXZWlnaHQiOjAuMCwiTGluZVR5cGUiOjAsIlBhcmVudFN0eWxlIjpudWxsfSwiUGFyZW50U3R5bGUiOm51bGx9LCJIb3Jpem9udGFsQ29ubmVjdG9yU3R5bGUiOnsiJGlkIjoiOTQxIiwiTGluZUNvbG9yIjp7IiRyZWYiOiIxMDAifSwiTGluZVdlaWdodCI6MS4wLCJMaW5lVHlwZSI6MCwiUGFyZW50U3R5bGUiOm51bGx9LCJWZXJ0aWNhbENvbm5lY3RvclN0eWxlIjp7IiRpZCI6Ijk0MiIsIkxpbmVDb2xvciI6eyIkcmVmIjoiMTAzIn0sIkxpbmVXZWlnaHQiOjAuMCwiTGluZVR5cGUiOjAsIlBhcmVudFN0eWxlIjpudWxsfSwiTWFyZ2luIjpudWxsLCJTdGFydERhdGVQb3NpdGlvbiI6NiwiRW5kRGF0ZVBvc2l0aW9uIjo2LCJEYXRlSXNWaXNpYmxlIjpmYWxzZSwiVGl0bGVQb3NpdGlvbiI6NCwiRHVyYXRpb25Qb3NpdGlvbiI6MywiUGVyY2VudGFnZUNvbXBsZXRlZFBvc2l0aW9uIjo2LCJTcGFjaW5nIjozLCJJc0JlbG93VGltZWJhbmQiOmZhbHNlLCJQZXJjZW50YWdlQ29tcGxldGVTaGFwZU9wYWNpdHkiOjM1LCJTaGFwZVN0eWxlIjp7IiRpZCI6Ijk0MyIsIk1hcmdpbiI6eyIkaWQiOiI5NDQiLCJUb3AiOjAsIkxlZnQiOjQsIlJpZ2h0Ijo0LCJCb3R0b20iOjB9LCJQYWRkaW5nIjp7IiRpZCI6Ijk0NSIsIlRvcCI6MCwiTGVmdCI6MCwiUmlnaHQiOjAsIkJvdHRvbSI6MH0sIkJhY2tncm91bmQiOnsiJGlkIjoiOTQ2IiwiQ29sb3IiOnsiJGlkIjoiOTQ3IiwiQSI6MjU1LCJSIjoxMzIsIkciOjIyMSwiQiI6OTl9fSwiSXNWaXNpYmxlIjp0cnVlLCJXaWR0aCI6MC4wLCJIZWlnaHQiOjEwLjUsIkJvcmRlclN0eWxlIjp7IiRpZCI6Ijk0OCIsIkxpbmVDb2xvciI6eyIkcmVmIjoiMTExIn0sIkxpbmVXZWlnaHQiOjAuMCwiTGluZVR5cGUiOjAsIlBhcmVudFN0eWxlIjpudWxsfSwiUGFyZW50U3R5bGUiOm51bGx9LCJUaXRsZVN0eWxlIjp7IiRpZCI6Ijk0OSIsIkZvbnRTZXR0aW5ncyI6eyIkaWQiOiI5NTAiLCJGb250U2l6ZSI6NiwiRm9udE5hbWUiOiJBcmlhbCIsIklzQm9sZCI6dHJ1ZSwiSXNJdGFsaWMiOmZhbHNlLCJJc1VuZGVybGluZWQiOmZhbHNlLCJQYXJlbnRTdHlsZSI6bnVsbH0sIkF1dG9TaXplIjoyLCJGb3JlZ3JvdW5kIjp7IiRpZCI6Ijk1MSIsIkNvbG9yIjp7IiRyZWYiOiIxMTYifX0sIk1heFdpZHRoIjo2My4wLCJNYXhIZWlnaHQiOiJJbmZpbml0eSIsIlNtYXJ0Rm9yZWdyb3VuZElzQWN0aXZlIjpmYWxzZSwiSG9yaXpvbnRhbEFsaWdubWVudCI6MCwiVmVydGljYWxBbGlnbm1lbnQiOjAsIlNtYXJ0Rm9yZWdyb3VuZCI6bnVsbCwiQmFja2dyb3VuZEZpbGxUeXBlIjowLCJNYXJnaW4iOnsiJGlkIjoiOTUyIiwiVG9wIjowLCJMZWZ0IjowLCJSaWdodCI6MCwiQm90dG9tIjowfSwiUGFkZGluZyI6eyIkaWQiOiI5NTMiLCJUb3AiOjAsIkxlZnQiOjAsIlJpZ2h0IjowLCJCb3R0b20iOjB9LCJCYWNrZ3JvdW5kIjp7IiRyZWYiOiIxMTkifSwiSXNWaXNpYmxlIjp0cnVlLCJXaWR0aCI6MC4wLCJIZWlnaHQiOjAuMCwiQm9yZGVyU3R5bGUiOnsiJGlkIjoiOTU0IiwiTGluZUNvbG9yIjpudWxsLCJMaW5lV2VpZ2h0IjowLjAsIkxpbmVUeXBlIjowLCJQYXJlbnRTdHlsZSI6bnVsbH0sIlBhcmVudFN0eWxlIjpudWxsfSwiRGF0ZVN0eWxlIjp7IiRpZCI6Ijk1NSIsIkZvbnRTZXR0aW5ncyI6eyIkaWQiOiI5NTYiLCJGb250U2l6ZSI6OSwiRm9udE5hbWUiOiJBcmlhbCIsIklzQm9sZCI6ZmFsc2UsIklzSXRhbGljIjpmYWxzZSwiSXNVbmRlcmxpbmVkIjpmYWxzZSwiUGFyZW50U3R5bGUiOm51bGx9LCJBdXRvU2l6ZSI6MCwiRm9yZWdyb3VuZCI6eyIkaWQiOiI5NTciLCJDb2xvciI6eyIkcmVmIjoiMTIzIn19LCJNYXhXaWR0aCI6OTYwLjAsIk1heEhlaWdodCI6IkluZmluaXR5IiwiU21hcnRGb3JlZ3JvdW5kSXNBY3RpdmUiOmZhbHNlLCJIb3Jpem9udGFsQWxpZ25tZW50IjowLCJWZXJ0aWNhbEFsaWdubWVudCI6MCwiU21hcnRGb3JlZ3JvdW5kIjpudWxsLCJCYWNrZ3JvdW5kRmlsbFR5cGUiOjAsIk1hcmdpbiI6eyIkaWQiOiI5NTgiLCJUb3AiOjAsIkxlZnQiOjAsIlJpZ2h0IjowLCJCb3R0b20iOjB9LCJQYWRkaW5nIjp7IiRpZCI6Ijk1OSIsIlRvcCI6MCwiTGVmdCI6MCwiUmlnaHQiOjAsIkJvdHRvbSI6MH0sIkJhY2tncm91bmQiOnsiJHJlZiI6IjEyNiJ9LCJJc1Zpc2libGUiOmZhbHNlLCJXaWR0aCI6MC4wLCJIZWlnaHQiOjAuMCwiQm9yZGVyU3R5bGUiOnsiJGlkIjoiOTYwIiwiTGluZUNvbG9yIjpudWxsLCJMaW5lV2VpZ2h0IjowLjAsIkxpbmVUeXBlIjowLCJQYXJlbnRTdHlsZSI6bnVsbH0sIlBhcmVudFN0eWxlIjpudWxsfSwiRGF0ZUZvcm1hdCI6eyIkaWQiOiI5NjE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I4In19LCJXZWVrTnVtYmVyaW5nIjp7IiRpZCI6Ijk2MiIsIkZvcm1hdCI6MCwiSXNWaXNpYmxlIjpmYWxzZSwiTGFzdEtub3duVmlzaWJpbGl0eVN0YXRlIjpmYWxzZX0sIklzVmlzaWJsZSI6dHJ1ZSwiUGFyZW50U3R5bGUiOm51bGx9LCJJbmRleCI6MjEsIlNtYXJ0RHVyYXRpb25BY3RpdmF0ZWQiOmZhbHNlLCJEYXRlRm9ybWF0Ijp7IiRyZWYiOiI5NjEifSwiV2Vla051bWJlcmluZyI6eyIkaWQiOiI5NjMiLCJGb3JtYXQiOjAsIklzVmlzaWJsZSI6ZmFsc2UsIkxhc3RLbm93blZpc2liaWxpdHlTdGF0ZSI6ZmFsc2V9LCJJZCI6IjdkNTgyOTUxLTE5M2ItNGFkNS1iZTdhLTQxY2RmZTNkNTQ5NSIsIkltcG9ydElkIjpudWxsLCJUaXRsZSI6IkFkanVzdG1lbnRzIFBoYXNlIiwiTm90ZSI6bnVsbCwiSHlwZXJsaW5rIjp7IiRpZCI6Ijk2NCIsIkFkZHJlc3MiOiIiLCJTdWJBZGRyZXNzIjoiIn0sIklzQ2hhbmdlZCI6ZmFsc2UsIklzTmV3IjpmYWxzZX0seyIkaWQiOiI5NjUiLCJHcm91cE5hbWUiOm51bGwsIlN0YXJ0RGF0ZSI6IjIwMjEtMDYtMjJUMDA6MDA6MDBaIiwiRW5kRGF0ZSI6IjIwMjEtMDYtMjZUMjM6NTk6MDBaIiwiUGVyY2VudGFnZUNvbXBsZXRlIjowLjAsIlN0eWxlIjp7IiRpZCI6Ijk2NiIsIlNoYXBlIjozLCJTaGFwZVRoaWNrbmVzcyI6MywiRHVyYXRpb25Gb3JtYXQiOjAsIkluY2x1ZGVOb25Xb3JraW5nRGF5c0luRHVyYXRpb24iOmZhbHNlLCJQZXJjZW50YWdlQ29tcGxldGVTdHlsZSI6eyIkaWQiOiI5NjciLCJGb250U2V0dGluZ3MiOnsiJGlkIjoiOTY4IiwiRm9udFNpemUiOjksIkZvbnROYW1lIjoiQXJpYWwiLCJJc0JvbGQiOmZhbHNlLCJJc0l0YWxpYyI6ZmFsc2UsIklzVW5kZXJsaW5lZCI6ZmFsc2UsIlBhcmVudFN0eWxlIjpudWxsfSwiQXV0b1NpemUiOjAsIkZvcmVncm91bmQiOnsiJHJlZiI6Ijg3In0sIk1heFdpZHRoIjo5NjAuMCwiTWF4SGVpZ2h0IjoiSW5maW5pdHkiLCJTbWFydEZvcmVncm91bmRJc0FjdGl2ZSI6ZmFsc2UsIkhvcml6b250YWxBbGlnbm1lbnQiOjAsIlZlcnRpY2FsQWxpZ25tZW50IjowLCJTbWFydEZvcmVncm91bmQiOm51bGwsIkJhY2tncm91bmRGaWxsVHlwZSI6MCwiTWFyZ2luIjp7IiRpZCI6Ijk2OSIsIlRvcCI6MCwiTGVmdCI6MCwiUmlnaHQiOjAsIkJvdHRvbSI6MH0sIlBhZGRpbmciOnsiJGlkIjoiOTcwIiwiVG9wIjowLCJMZWZ0IjowLCJSaWdodCI6MCwiQm90dG9tIjowfSwiQmFja2dyb3VuZCI6eyIkcmVmIjoiOTEifSwiSXNWaXNpYmxlIjp0cnVlLCJXaWR0aCI6MC4wLCJIZWlnaHQiOjAuMCwiQm9yZGVyU3R5bGUiOnsiJGlkIjoiOTcxIiwiTGluZUNvbG9yIjpudWxsLCJMaW5lV2VpZ2h0IjowLjAsIkxpbmVUeXBlIjowLCJQYXJlbnRTdHlsZSI6bnVsbH0sIlBhcmVudFN0eWxlIjpudWxsfSwiRHVyYXRpb25TdHlsZSI6eyIkaWQiOiI5NzIiLCJGb250U2V0dGluZ3MiOnsiJGlkIjoiOTczIiwiRm9udFNpemUiOjYsIkZvbnROYW1lIjoiQXJpYWwiLCJJc0JvbGQiOmZhbHNlLCJJc0l0YWxpYyI6ZmFsc2UsIklzVW5kZXJsaW5lZCI6ZmFsc2UsIlBhcmVudFN0eWxlIjpudWxsfSwiQXV0b1NpemUiOjAsIkZvcmVncm91bmQiOnsiJGlkIjoiOTc0IiwiQ29sb3IiOnsiJGlkIjoiOTc1IiwiQSI6MjU1LCJSIjoxMTUsIkciOjExNSwiQiI6MTE1fX0sIk1heFdpZHRoIjo5NjAuMCwiTWF4SGVpZ2h0IjoiSW5maW5pdHkiLCJTbWFydEZvcmVncm91bmRJc0FjdGl2ZSI6ZmFsc2UsIkhvcml6b250YWxBbGlnbm1lbnQiOjAsIlZlcnRpY2FsQWxpZ25tZW50IjowLCJTbWFydEZvcmVncm91bmQiOm51bGwsIkJhY2tncm91bmRGaWxsVHlwZSI6MCwiTWFyZ2luIjp7IiRpZCI6Ijk3NiIsIlRvcCI6MCwiTGVmdCI6MCwiUmlnaHQiOjAsIkJvdHRvbSI6MH0sIlBhZGRpbmciOnsiJGlkIjoiOTc3IiwiVG9wIjowLCJMZWZ0IjowLCJSaWdodCI6MCwiQm90dG9tIjowfSwiQmFja2dyb3VuZCI6eyIkcmVmIjoiOTgifSwiSXNWaXNpYmxlIjp0cnVlLCJXaWR0aCI6MC4wLCJIZWlnaHQiOjAuMCwiQm9yZGVyU3R5bGUiOnsiJGlkIjoiOTc4IiwiTGluZUNvbG9yIjpudWxsLCJMaW5lV2VpZ2h0IjowLjAsIkxpbmVUeXBlIjowLCJQYXJlbnRTdHlsZSI6bnVsbH0sIlBhcmVudFN0eWxlIjpudWxsfSwiSG9yaXpvbnRhbENvbm5lY3RvclN0eWxlIjp7IiRpZCI6Ijk3OSIsIkxpbmVDb2xvciI6eyIkcmVmIjoiMTAwIn0sIkxpbmVXZWlnaHQiOjEuMCwiTGluZVR5cGUiOjAsIlBhcmVudFN0eWxlIjpudWxsfSwiVmVydGljYWxDb25uZWN0b3JTdHlsZSI6eyIkaWQiOiI5ODAiLCJMaW5lQ29sb3IiOnsiJHJlZiI6IjEwMyJ9LCJMaW5lV2VpZ2h0IjowLjAsIkxpbmVUeXBlIjowLCJQYXJlbnRTdHlsZSI6bnVsbH0sIk1hcmdpbiI6bnVsbCwiU3RhcnREYXRlUG9zaXRpb24iOjYsIkVuZERhdGVQb3NpdGlvbiI6NiwiRGF0ZUlzVmlzaWJsZSI6ZmFsc2UsIlRpdGxlUG9zaXRpb24iOjQsIkR1cmF0aW9uUG9zaXRpb24iOjMsIlBlcmNlbnRhZ2VDb21wbGV0ZWRQb3NpdGlvbiI6NiwiU3BhY2luZyI6MywiSXNCZWxvd1RpbWViYW5kIjpmYWxzZSwiUGVyY2VudGFnZUNvbXBsZXRlU2hhcGVPcGFjaXR5IjozNSwiU2hhcGVTdHlsZSI6eyIkaWQiOiI5ODEiLCJNYXJnaW4iOnsiJGlkIjoiOTgyIiwiVG9wIjowLCJMZWZ0Ijo0LCJSaWdodCI6NCwiQm90dG9tIjowfSwiUGFkZGluZyI6eyIkaWQiOiI5ODMiLCJUb3AiOjAsIkxlZnQiOjAsIlJpZ2h0IjowLCJCb3R0b20iOjB9LCJCYWNrZ3JvdW5kIjp7IiRpZCI6Ijk4NCIsIkNvbG9yIjp7IiRpZCI6Ijk4NSIsIkEiOjI1NSwiUiI6MTcwLCJHIjoxMDcsIkIiOjE2MH19LCJJc1Zpc2libGUiOnRydWUsIldpZHRoIjowLjAsIkhlaWdodCI6MTAuNSwiQm9yZGVyU3R5bGUiOnsiJGlkIjoiOTg2IiwiTGluZUNvbG9yIjp7IiRyZWYiOiIxMTEifSwiTGluZVdlaWdodCI6MC4wLCJMaW5lVHlwZSI6MCwiUGFyZW50U3R5bGUiOm51bGx9LCJQYXJlbnRTdHlsZSI6bnVsbH0sIlRpdGxlU3R5bGUiOnsiJGlkIjoiOTg3IiwiRm9udFNldHRpbmdzIjp7IiRpZCI6Ijk4OCIsIkZvbnRTaXplIjo2LCJGb250TmFtZSI6IkFyaWFsIiwiSXNCb2xkIjp0cnVlLCJJc0l0YWxpYyI6ZmFsc2UsIklzVW5kZXJsaW5lZCI6ZmFsc2UsIlBhcmVudFN0eWxlIjpudWxsfSwiQXV0b1NpemUiOjIsIkZvcmVncm91bmQiOnsiJGlkIjoiOTg5IiwiQ29sb3IiOnsiJHJlZiI6IjExNiJ9fSwiTWF4V2lkdGgiOjQ1LjAsIk1heEhlaWdodCI6IkluZmluaXR5IiwiU21hcnRGb3JlZ3JvdW5kSXNBY3RpdmUiOmZhbHNlLCJIb3Jpem9udGFsQWxpZ25tZW50IjowLCJWZXJ0aWNhbEFsaWdubWVudCI6MCwiU21hcnRGb3JlZ3JvdW5kIjpudWxsLCJCYWNrZ3JvdW5kRmlsbFR5cGUiOjAsIk1hcmdpbiI6eyIkaWQiOiI5OTAiLCJUb3AiOjAsIkxlZnQiOjAsIlJpZ2h0IjowLCJCb3R0b20iOjB9LCJQYWRkaW5nIjp7IiRpZCI6Ijk5MSIsIlRvcCI6MCwiTGVmdCI6MCwiUmlnaHQiOjAsIkJvdHRvbSI6MH0sIkJhY2tncm91bmQiOnsiJHJlZiI6IjExOSJ9LCJJc1Zpc2libGUiOnRydWUsIldpZHRoIjowLjAsIkhlaWdodCI6MC4wLCJCb3JkZXJTdHlsZSI6eyIkaWQiOiI5OTIiLCJMaW5lQ29sb3IiOm51bGwsIkxpbmVXZWlnaHQiOjAuMCwiTGluZVR5cGUiOjAsIlBhcmVudFN0eWxlIjpudWxsfSwiUGFyZW50U3R5bGUiOm51bGx9LCJEYXRlU3R5bGUiOnsiJGlkIjoiOTkzIiwiRm9udFNldHRpbmdzIjp7IiRpZCI6Ijk5NCIsIkZvbnRTaXplIjo5LCJGb250TmFtZSI6IkFyaWFsIiwiSXNCb2xkIjpmYWxzZSwiSXNJdGFsaWMiOmZhbHNlLCJJc1VuZGVybGluZWQiOmZhbHNlLCJQYXJlbnRTdHlsZSI6bnVsbH0sIkF1dG9TaXplIjowLCJGb3JlZ3JvdW5kIjp7IiRpZCI6Ijk5NSIsIkNvbG9yIjp7IiRyZWYiOiIxMjMifX0sIk1heFdpZHRoIjo5NjAuMCwiTWF4SGVpZ2h0IjoiSW5maW5pdHkiLCJTbWFydEZvcmVncm91bmRJc0FjdGl2ZSI6ZmFsc2UsIkhvcml6b250YWxBbGlnbm1lbnQiOjAsIlZlcnRpY2FsQWxpZ25tZW50IjowLCJTbWFydEZvcmVncm91bmQiOm51bGwsIkJhY2tncm91bmRGaWxsVHlwZSI6MCwiTWFyZ2luIjp7IiRpZCI6Ijk5NiIsIlRvcCI6MCwiTGVmdCI6MCwiUmlnaHQiOjAsIkJvdHRvbSI6MH0sIlBhZGRpbmciOnsiJGlkIjoiOTk3IiwiVG9wIjowLCJMZWZ0IjowLCJSaWdodCI6MCwiQm90dG9tIjowfSwiQmFja2dyb3VuZCI6eyIkcmVmIjoiMTI2In0sIklzVmlzaWJsZSI6ZmFsc2UsIldpZHRoIjowLjAsIkhlaWdodCI6MC4wLCJCb3JkZXJTdHlsZSI6eyIkaWQiOiI5OTgiLCJMaW5lQ29sb3IiOm51bGwsIkxpbmVXZWlnaHQiOjAuMCwiTGluZVR5cGUiOjAsIlBhcmVudFN0eWxlIjpudWxsfSwiUGFyZW50U3R5bGUiOm51bGx9LCJEYXRlRm9ybWF0Ijp7IiRpZCI6Ijk5O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jgifX0sIldlZWtOdW1iZXJpbmciOnsiJGlkIjoiMTAwMCIsIkZvcm1hdCI6MCwiSXNWaXNpYmxlIjpmYWxzZSwiTGFzdEtub3duVmlzaWJpbGl0eVN0YXRlIjpmYWxzZX0sIklzVmlzaWJsZSI6dHJ1ZSwiUGFyZW50U3R5bGUiOm51bGx9LCJJbmRleCI6MjIsIlNtYXJ0RHVyYXRpb25BY3RpdmF0ZWQiOmZhbHNlLCJEYXRlRm9ybWF0Ijp7IiRyZWYiOiI5OTkifSwiV2Vla051bWJlcmluZyI6eyIkaWQiOiIxMDAxIiwiRm9ybWF0IjowLCJJc1Zpc2libGUiOmZhbHNlLCJMYXN0S25vd25WaXNpYmlsaXR5U3RhdGUiOmZhbHNlfSwiSWQiOiI3ZGEzZmQ3Mi1iNmFkLTQ3MTItODc0Zi01NjJlOTkyZjRjNzIiLCJJbXBvcnRJZCI6bnVsbCwiVGl0bGUiOiJUcmlhZ2UgY2F1c2VzIiwiTm90ZSI6bnVsbCwiSHlwZXJsaW5rIjp7IiRpZCI6IjEwMDIiLCJBZGRyZXNzIjoiIiwiU3ViQWRkcmVzcyI6IiJ9LCJJc0NoYW5nZWQiOmZhbHNlLCJJc05ldyI6ZmFsc2V9LHsiJGlkIjoiMTAwMyIsIkdyb3VwTmFtZSI6bnVsbCwiU3RhcnREYXRlIjoiMjAyMS0wNi0yNFQwMDowMDowMFoiLCJFbmREYXRlIjoiMjAyMS0wNi0yOFQyMzo1OTowMFoiLCJQZXJjZW50YWdlQ29tcGxldGUiOjAuMCwiU3R5bGUiOnsiJGlkIjoiMTAwNCIsIlNoYXBlIjozLCJTaGFwZVRoaWNrbmVzcyI6MSwiRHVyYXRpb25Gb3JtYXQiOjAsIkluY2x1ZGVOb25Xb3JraW5nRGF5c0luRHVyYXRpb24iOmZhbHNlLCJQZXJjZW50YWdlQ29tcGxldGVTdHlsZSI6eyIkaWQiOiIxMDA1IiwiRm9udFNldHRpbmdzIjp7IiRpZCI6IjEwMDY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MTAwNyIsIlRvcCI6MCwiTGVmdCI6MCwiUmlnaHQiOjAsIkJvdHRvbSI6MH0sIlBhZGRpbmciOnsiJGlkIjoiMTAwOCIsIlRvcCI6MCwiTGVmdCI6MCwiUmlnaHQiOjAsIkJvdHRvbSI6MH0sIkJhY2tncm91bmQiOnsiJGlkIjoiMTAwOSIsIkNvbG9yIjp7IiRpZCI6IjEwMTAiLCJBIjo4OSwiUiI6MCwiRyI6MCwiQiI6MH19LCJJc1Zpc2libGUiOnRydWUsIldpZHRoIjowLjAsIkhlaWdodCI6MC4wLCJCb3JkZXJTdHlsZSI6eyIkaWQiOiIxMDExIiwiTGluZUNvbG9yIjpudWxsLCJMaW5lV2VpZ2h0IjowLjAsIkxpbmVUeXBlIjowLCJQYXJlbnRTdHlsZSI6bnVsbH0sIlBhcmVudFN0eWxlIjpudWxsfSwiRHVyYXRpb25TdHlsZSI6eyIkaWQiOiIxMDEyIiwiRm9udFNldHRpbmdzIjp7IiRpZCI6IjEwMTMiLCJGb250U2l6ZSI6OSwiRm9udE5hbWUiOiJBcmlhbCIsIklzQm9sZCI6ZmFsc2UsIklzSXRhbGljIjpmYWxzZSwiSXNVbmRlcmxpbmVkIjpmYWxzZSwiUGFyZW50U3R5bGUiOm51bGx9LCJBdXRvU2l6ZSI6MCwiRm9yZWdyb3VuZCI6eyIkaWQiOiIxMDE0IiwiQ29sb3IiOnsiJGlkIjoiMTAxNSIsIkEiOjI1NSwiUiI6MjM3LCJHIjoxMjUsIkIiOjQ5fX0sIk1heFdpZHRoIjo5NjAuMCwiTWF4SGVpZ2h0IjoiSW5maW5pdHkiLCJTbWFydEZvcmVncm91bmRJc0FjdGl2ZSI6ZmFsc2UsIkhvcml6b250YWxBbGlnbm1lbnQiOjAsIlZlcnRpY2FsQWxpZ25tZW50IjowLCJTbWFydEZvcmVncm91bmQiOm51bGwsIkJhY2tncm91bmRGaWxsVHlwZSI6MCwiTWFyZ2luIjp7IiRpZCI6IjEwMTYiLCJUb3AiOjAsIkxlZnQiOjAsIlJpZ2h0IjowLCJCb3R0b20iOjB9LCJQYWRkaW5nIjp7IiRpZCI6IjEwMTciLCJUb3AiOjAsIkxlZnQiOjAsIlJpZ2h0IjowLCJCb3R0b20iOjB9LCJCYWNrZ3JvdW5kIjp7IiRpZCI6IjEwMTgiLCJDb2xvciI6eyIkcmVmIjoiMTAxMCJ9fSwiSXNWaXNpYmxlIjp0cnVlLCJXaWR0aCI6MC4wLCJIZWlnaHQiOjAuMCwiQm9yZGVyU3R5bGUiOnsiJGlkIjoiMTAxOSIsIkxpbmVDb2xvciI6bnVsbCwiTGluZVdlaWdodCI6MC4wLCJMaW5lVHlwZSI6MCwiUGFyZW50U3R5bGUiOm51bGx9LCJQYXJlbnRTdHlsZSI6bnVsbH0sIkhvcml6b250YWxDb25uZWN0b3JTdHlsZSI6eyIkaWQiOiIxMDIwIiwiTGluZUNvbG9yIjp7IiRpZCI6IjEwMjEiLCIkdHlwZSI6Ik5MUkUuQ29tbW9uLkRvbS5Tb2xpZENvbG9yQnJ1c2gsIE5MUkUuQ29tbW9uIiwiQ29sb3IiOnsiJGlkIjoiMTAyMiIsIkEiOjI1NSwiUiI6MjA0LCJHIjoyMDQsIkIiOjIwNH19LCJMaW5lV2VpZ2h0IjoxLjAsIkxpbmVUeXBlIjowLCJQYXJlbnRTdHlsZSI6bnVsbH0sIlZlcnRpY2FsQ29ubmVjdG9yU3R5bGUiOnsiJGlkIjoiMTAyMyIsIkxpbmVDb2xvciI6eyIkaWQiOiIxMDI0IiwiJHR5cGUiOiJOTFJFLkNvbW1vbi5Eb20uU29saWRDb2xvckJydXNoLCBOTFJFLkNvbW1vbiIsIkNvbG9yIjp7IiRpZCI6IjEwMjUiLCJBIjoyNTUsIlIiOjIwNCwiRyI6MjA0LCJCIjoyMDR9fSwiTGluZVdlaWdodCI6MC4wLCJMaW5lVHlwZSI6MCwiUGFyZW50U3R5bGUiOm51bGx9LCJNYXJnaW4iOm51bGwsIlN0YXJ0RGF0ZVBvc2l0aW9uIjo0LCJFbmREYXRlUG9zaXRpb24iOjQsIkRhdGVJc1Zpc2libGUiOnRydWUsIlRpdGxlUG9zaXRpb24iOjMsIkR1cmF0aW9uUG9zaXRpb24iOjYsIlBlcmNlbnRhZ2VDb21wbGV0ZWRQb3NpdGlvbiI6NiwiU3BhY2luZyI6NSwiSXNCZWxvd1RpbWViYW5kIjpmYWxzZSwiUGVyY2VudGFnZUNvbXBsZXRlU2hhcGVPcGFjaXR5IjozNSwiU2hhcGVTdHlsZSI6eyIkaWQiOiIxMDI2IiwiTWFyZ2luIjp7IiRpZCI6IjEwMjciLCJUb3AiOjAsIkxlZnQiOjQsIlJpZ2h0Ijo0LCJCb3R0b20iOjB9LCJQYWRkaW5nIjp7IiRpZCI6IjEwMjgiLCJUb3AiOjAsIkxlZnQiOjAsIlJpZ2h0IjowLCJCb3R0b20iOjB9LCJCYWNrZ3JvdW5kIjp7IiRpZCI6IjEwMjkiLCJDb2xvciI6eyIkaWQiOiIxMDMwIiwiQSI6MjU1LCJSIjowLCJHIjoxMTQsIkIiOjE4OH19LCJJc1Zpc2libGUiOnRydWUsIldpZHRoIjowLjAsIkhlaWdodCI6MTYuMCwiQm9yZGVyU3R5bGUiOnsiJGlkIjoiMTAzMSIsIkxpbmVDb2xvciI6eyIkaWQiOiIxMDMyIiwiJHR5cGUiOiJOTFJFLkNvbW1vbi5Eb20uU29saWRDb2xvckJydXNoLCBOTFJFLkNvbW1vbiIsIkNvbG9yIjp7IiRpZCI6IjEwMzMiLCJBIjoyNTUsIlIiOjI1NSwiRyI6MCwiQiI6MH19LCJMaW5lV2VpZ2h0IjowLjAsIkxpbmVUeXBlIjowLCJQYXJlbnRTdHlsZSI6bnVsbH0sIlBhcmVudFN0eWxlIjpudWxsfSwiVGl0bGVTdHlsZSI6eyIkaWQiOiIxMDM0IiwiRm9udFNldHRpbmdzIjp7IiRpZCI6IjEwMzUiLCJGb250U2l6ZSI6MTAsIkZvbnROYW1lIjoiQXJpYWwiLCJJc0JvbGQiOnRydWUsIklzSXRhbGljIjpmYWxzZSwiSXNVbmRlcmxpbmVkIjpmYWxzZSwiUGFyZW50U3R5bGUiOm51bGx9LCJBdXRvU2l6ZSI6MCwiRm9yZWdyb3VuZCI6eyIkaWQiOiIxMDM2IiwiQ29sb3IiOnsiJGlkIjoiMTAzN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DM4IiwiVG9wIjowLCJMZWZ0IjowLCJSaWdodCI6MCwiQm90dG9tIjowfSwiUGFkZGluZyI6eyIkaWQiOiIxMDM5IiwiVG9wIjowLCJMZWZ0IjowLCJSaWdodCI6MCwiQm90dG9tIjowfSwiQmFja2dyb3VuZCI6eyIkaWQiOiIxMDQwIiwiQ29sb3IiOnsiJHJlZiI6IjEwMTAifX0sIklzVmlzaWJsZSI6dHJ1ZSwiV2lkdGgiOjAuMCwiSGVpZ2h0IjowLjAsIkJvcmRlclN0eWxlIjp7IiRpZCI6IjEwNDEiLCJMaW5lQ29sb3IiOm51bGwsIkxpbmVXZWlnaHQiOjAuMCwiTGluZVR5cGUiOjAsIlBhcmVudFN0eWxlIjpudWxsfSwiUGFyZW50U3R5bGUiOm51bGx9LCJEYXRlU3R5bGUiOnsiJGlkIjoiMTA0MiIsIkZvbnRTZXR0aW5ncyI6eyIkaWQiOiIxMDQzIiwiRm9udFNpemUiOjksIkZvbnROYW1lIjoiQXJpYWwiLCJJc0JvbGQiOmZhbHNlLCJJc0l0YWxpYyI6ZmFsc2UsIklzVW5kZXJsaW5lZCI6ZmFsc2UsIlBhcmVudFN0eWxlIjpudWxsfSwiQXV0b1NpemUiOjAsIkZvcmVncm91bmQiOnsiJGlkIjoiMTA0NCIsIkNvbG9yIjp7IiRpZCI6IjEwNDUiLCJBIjoyNTUsIlIiOjY4LCJHIjo4NCwiQiI6MTA2fX0sIk1heFdpZHRoIjo5NjAuMCwiTWF4SGVpZ2h0IjoiSW5maW5pdHkiLCJTbWFydEZvcmVncm91bmRJc0FjdGl2ZSI6ZmFsc2UsIkhvcml6b250YWxBbGlnbm1lbnQiOjAsIlZlcnRpY2FsQWxpZ25tZW50IjowLCJTbWFydEZvcmVncm91bmQiOm51bGwsIkJhY2tncm91bmRGaWxsVHlwZSI6MCwiTWFyZ2luIjp7IiRpZCI6IjEwNDYiLCJUb3AiOjAsIkxlZnQiOjAsIlJpZ2h0IjowLCJCb3R0b20iOjB9LCJQYWRkaW5nIjp7IiRpZCI6IjEwNDciLCJUb3AiOjAsIkxlZnQiOjAsIlJpZ2h0IjowLCJCb3R0b20iOjB9LCJCYWNrZ3JvdW5kIjp7IiRpZCI6IjEwNDgiLCJDb2xvciI6eyIkcmVmIjoiMTAxMCJ9fSwiSXNWaXNpYmxlIjp0cnVlLCJXaWR0aCI6MC4wLCJIZWlnaHQiOjAuMCwiQm9yZGVyU3R5bGUiOnsiJGlkIjoiMTA0OSIsIkxpbmVDb2xvciI6bnVsbCwiTGluZVdlaWdodCI6MC4wLCJMaW5lVHlwZSI6MCwiUGFyZW50U3R5bGUiOm51bGx9LCJQYXJlbnRTdHlsZSI6bnVsbH0sIkRhdGVGb3JtYXQiOnsiJGlkIjoiMTA1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wNTEiLCJEYXRlUGFydElzVmlzaWJsZSI6ZmFsc2UsIlRpbWVQYXJ0SXNWaXNpYmxlIjpmYWxzZX19LCJXZWVrTnVtYmVyaW5nIjp7IiRpZCI6IjEwNTIiLCJGb3JtYXQiOjAsIklzVmlzaWJsZSI6ZmFsc2UsIkxhc3RLbm93blZpc2liaWxpdHlTdGF0ZSI6ZmFsc2V9LCJJc1Zpc2libGUiOmZhbHNlLCJQYXJlbnRTdHlsZSI6bnVsbH0sIkluZGV4IjoyMywiU21hcnREdXJhdGlvbkFjdGl2YXRlZCI6ZmFsc2UsIkRhdGVGb3JtYXQiOnsiJHJlZiI6IjEwNTAifSwiV2Vla051bWJlcmluZyI6eyIkaWQiOiIxMDUzIiwiRm9ybWF0IjowLCJJc1Zpc2libGUiOmZhbHNlLCJMYXN0S25vd25WaXNpYmlsaXR5U3RhdGUiOmZhbHNlfSwiSWQiOiJkZWNkNWNkMi0zNjMzLTQ5ZGQtYmE4NS0zODVlNmRjNTkyYWMiLCJJbXBvcnRJZCI6bnVsbCwiVGl0bGUiOiJEcmFmdCBkZWxpdmVyYWJsZXMgIiwiTm90ZSI6bnVsbCwiSHlwZXJsaW5rIjp7IiRpZCI6IjEwNTQiLCJBZGRyZXNzIjoiIiwiU3ViQWRkcmVzcyI6IiJ9LCJJc0NoYW5nZWQiOmZhbHNlLCJJc05ldyI6ZmFsc2V9LHsiJGlkIjoiMTA1NSIsIkdyb3VwTmFtZSI6bnVsbCwiU3RhcnREYXRlIjoiMjAyMS0wNi0yNlQwMDowMDowMFoiLCJFbmREYXRlIjoiMjAyMS0wNi0zMFQyMzo1OTowMFoiLCJQZXJjZW50YWdlQ29tcGxldGUiOjAuMCwiU3R5bGUiOnsiJGlkIjoiMTA1NiIsIlNoYXBlIjozLCJTaGFwZVRoaWNrbmVzcyI6MywiRHVyYXRpb25Gb3JtYXQiOjAsIkluY2x1ZGVOb25Xb3JraW5nRGF5c0luRHVyYXRpb24iOmZhbHNlLCJQZXJjZW50YWdlQ29tcGxldGVTdHlsZSI6eyIkaWQiOiIxMDU3IiwiRm9udFNldHRpbmdzIjp7IiRpZCI6IjEwNTg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MTA1OSIsIlRvcCI6MCwiTGVmdCI6MCwiUmlnaHQiOjAsIkJvdHRvbSI6MH0sIlBhZGRpbmciOnsiJGlkIjoiMTA2MCIsIlRvcCI6MCwiTGVmdCI6MCwiUmlnaHQiOjAsIkJvdHRvbSI6MH0sIkJhY2tncm91bmQiOnsiJHJlZiI6IjkxIn0sIklzVmlzaWJsZSI6dHJ1ZSwiV2lkdGgiOjAuMCwiSGVpZ2h0IjowLjAsIkJvcmRlclN0eWxlIjp7IiRpZCI6IjEwNjEiLCJMaW5lQ29sb3IiOm51bGwsIkxpbmVXZWlnaHQiOjAuMCwiTGluZVR5cGUiOjAsIlBhcmVudFN0eWxlIjpudWxsfSwiUGFyZW50U3R5bGUiOm51bGx9LCJEdXJhdGlvblN0eWxlIjp7IiRpZCI6IjEwNjIiLCJGb250U2V0dGluZ3MiOnsiJGlkIjoiMTA2MyIsIkZvbnRTaXplIjo2LCJGb250TmFtZSI6IkFyaWFsIiwiSXNCb2xkIjpmYWxzZSwiSXNJdGFsaWMiOmZhbHNlLCJJc1VuZGVybGluZWQiOmZhbHNlLCJQYXJlbnRTdHlsZSI6bnVsbH0sIkF1dG9TaXplIjowLCJGb3JlZ3JvdW5kIjp7IiRpZCI6IjEwNjQiLCJDb2xvciI6eyIkaWQiOiIxMDY1IiwiQSI6MjU1LCJSIjoxMTUsIkciOjExNSwiQiI6MTE1fX0sIk1heFdpZHRoIjo5NjAuMCwiTWF4SGVpZ2h0IjoiSW5maW5pdHkiLCJTbWFydEZvcmVncm91bmRJc0FjdGl2ZSI6ZmFsc2UsIkhvcml6b250YWxBbGlnbm1lbnQiOjAsIlZlcnRpY2FsQWxpZ25tZW50IjowLCJTbWFydEZvcmVncm91bmQiOm51bGwsIkJhY2tncm91bmRGaWxsVHlwZSI6MCwiTWFyZ2luIjp7IiRpZCI6IjEwNjYiLCJUb3AiOjAsIkxlZnQiOjAsIlJpZ2h0IjowLCJCb3R0b20iOjB9LCJQYWRkaW5nIjp7IiRpZCI6IjEwNjciLCJUb3AiOjAsIkxlZnQiOjAsIlJpZ2h0IjowLCJCb3R0b20iOjB9LCJCYWNrZ3JvdW5kIjp7IiRyZWYiOiI5OCJ9LCJJc1Zpc2libGUiOnRydWUsIldpZHRoIjowLjAsIkhlaWdodCI6MC4wLCJCb3JkZXJTdHlsZSI6eyIkaWQiOiIxMDY4IiwiTGluZUNvbG9yIjpudWxsLCJMaW5lV2VpZ2h0IjowLjAsIkxpbmVUeXBlIjowLCJQYXJlbnRTdHlsZSI6bnVsbH0sIlBhcmVudFN0eWxlIjpudWxsfSwiSG9yaXpvbnRhbENvbm5lY3RvclN0eWxlIjp7IiRpZCI6IjEwNjkiLCJMaW5lQ29sb3IiOnsiJHJlZiI6IjEwMCJ9LCJMaW5lV2VpZ2h0IjoxLjAsIkxpbmVUeXBlIjowLCJQYXJlbnRTdHlsZSI6bnVsbH0sIlZlcnRpY2FsQ29ubmVjdG9yU3R5bGUiOnsiJGlkIjoiMTA3MCIsIkxpbmVDb2xvciI6eyIkcmVmIjoiMTAzIn0sIkxpbmVXZWlnaHQiOjAuMCwiTGluZVR5cGUiOjAsIlBhcmVudFN0eWxlIjpudWxsfSwiTWFyZ2luIjpudWxsLCJTdGFydERhdGVQb3NpdGlvbiI6NiwiRW5kRGF0ZVBvc2l0aW9uIjo2LCJEYXRlSXNWaXNpYmxlIjpmYWxzZSwiVGl0bGVQb3NpdGlvbiI6NCwiRHVyYXRpb25Qb3NpdGlvbiI6MywiUGVyY2VudGFnZUNvbXBsZXRlZFBvc2l0aW9uIjo2LCJTcGFjaW5nIjozLCJJc0JlbG93VGltZWJhbmQiOmZhbHNlLCJQZXJjZW50YWdlQ29tcGxldGVTaGFwZU9wYWNpdHkiOjM1LCJTaGFwZVN0eWxlIjp7IiRpZCI6IjEwNzEiLCJNYXJnaW4iOnsiJGlkIjoiMTA3MiIsIlRvcCI6MCwiTGVmdCI6NCwiUmlnaHQiOjQsIkJvdHRvbSI6MH0sIlBhZGRpbmciOnsiJGlkIjoiMTA3MyIsIlRvcCI6MCwiTGVmdCI6MCwiUmlnaHQiOjAsIkJvdHRvbSI6MH0sIkJhY2tncm91bmQiOnsiJGlkIjoiMTA3NCIsIkNvbG9yIjp7IiRpZCI6IjEwNzUiLCJBIjoyNTUsIlIiOjE3MCwiRyI6MTA3LCJCIjoxNjB9fSwiSXNWaXNpYmxlIjp0cnVlLCJXaWR0aCI6MC4wLCJIZWlnaHQiOjEwLjUsIkJvcmRlclN0eWxlIjp7IiRpZCI6IjEwNzYiLCJMaW5lQ29sb3IiOnsiJHJlZiI6IjExMSJ9LCJMaW5lV2VpZ2h0IjowLjAsIkxpbmVUeXBlIjowLCJQYXJlbnRTdHlsZSI6bnVsbH0sIlBhcmVudFN0eWxlIjpudWxsfSwiVGl0bGVTdHlsZSI6eyIkaWQiOiIxMDc3IiwiRm9udFNldHRpbmdzIjp7IiRpZCI6IjEwNzgiLCJGb250U2l6ZSI6NiwiRm9udE5hbWUiOiJBcmlhbCIsIklzQm9sZCI6dHJ1ZSwiSXNJdGFsaWMiOmZhbHNlLCJJc1VuZGVybGluZWQiOmZhbHNlLCJQYXJlbnRTdHlsZSI6bnVsbH0sIkF1dG9TaXplIjoyLCJGb3JlZ3JvdW5kIjp7IiRpZCI6IjEwNzkiLCJDb2xvciI6eyIkcmVmIjoiMTE2In19LCJNYXhXaWR0aCI6MzkuMCwiTWF4SGVpZ2h0IjoiSW5maW5pdHkiLCJTbWFydEZvcmVncm91bmRJc0FjdGl2ZSI6ZmFsc2UsIkhvcml6b250YWxBbGlnbm1lbnQiOjAsIlZlcnRpY2FsQWxpZ25tZW50IjowLCJTbWFydEZvcmVncm91bmQiOm51bGwsIkJhY2tncm91bmRGaWxsVHlwZSI6MCwiTWFyZ2luIjp7IiRpZCI6IjEwODAiLCJUb3AiOjAsIkxlZnQiOjAsIlJpZ2h0IjowLCJCb3R0b20iOjB9LCJQYWRkaW5nIjp7IiRpZCI6IjEwODEiLCJUb3AiOjAsIkxlZnQiOjAsIlJpZ2h0IjowLCJCb3R0b20iOjB9LCJCYWNrZ3JvdW5kIjp7IiRyZWYiOiIxMTkifSwiSXNWaXNpYmxlIjp0cnVlLCJXaWR0aCI6MC4wLCJIZWlnaHQiOjAuMCwiQm9yZGVyU3R5bGUiOnsiJGlkIjoiMTA4MiIsIkxpbmVDb2xvciI6bnVsbCwiTGluZVdlaWdodCI6MC4wLCJMaW5lVHlwZSI6MCwiUGFyZW50U3R5bGUiOm51bGx9LCJQYXJlbnRTdHlsZSI6bnVsbH0sIkRhdGVTdHlsZSI6eyIkaWQiOiIxMDgzIiwiRm9udFNldHRpbmdzIjp7IiRpZCI6IjEwODQiLCJGb250U2l6ZSI6OSwiRm9udE5hbWUiOiJBcmlhbCIsIklzQm9sZCI6ZmFsc2UsIklzSXRhbGljIjpmYWxzZSwiSXNVbmRlcmxpbmVkIjpmYWxzZSwiUGFyZW50U3R5bGUiOm51bGx9LCJBdXRvU2l6ZSI6MCwiRm9yZWdyb3VuZCI6eyIkaWQiOiIxMDg1IiwiQ29sb3IiOnsiJHJlZiI6IjEyMyJ9fSwiTWF4V2lkdGgiOjk2MC4wLCJNYXhIZWlnaHQiOiJJbmZpbml0eSIsIlNtYXJ0Rm9yZWdyb3VuZElzQWN0aXZlIjpmYWxzZSwiSG9yaXpvbnRhbEFsaWdubWVudCI6MCwiVmVydGljYWxBbGlnbm1lbnQiOjAsIlNtYXJ0Rm9yZWdyb3VuZCI6bnVsbCwiQmFja2dyb3VuZEZpbGxUeXBlIjowLCJNYXJnaW4iOnsiJGlkIjoiMTA4NiIsIlRvcCI6MCwiTGVmdCI6MCwiUmlnaHQiOjAsIkJvdHRvbSI6MH0sIlBhZGRpbmciOnsiJGlkIjoiMTA4NyIsIlRvcCI6MCwiTGVmdCI6MCwiUmlnaHQiOjAsIkJvdHRvbSI6MH0sIkJhY2tncm91bmQiOnsiJHJlZiI6IjEyNiJ9LCJJc1Zpc2libGUiOmZhbHNlLCJXaWR0aCI6MC4wLCJIZWlnaHQiOjAuMCwiQm9yZGVyU3R5bGUiOnsiJGlkIjoiMTA4OCIsIkxpbmVDb2xvciI6bnVsbCwiTGluZVdlaWdodCI6MC4wLCJMaW5lVHlwZSI6MCwiUGFyZW50U3R5bGUiOm51bGx9LCJQYXJlbnRTdHlsZSI6bnVsbH0sIkRhdGVGb3JtYXQiOnsiJGlkIjoiMTA4O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jgifX0sIldlZWtOdW1iZXJpbmciOnsiJGlkIjoiMTA5MCIsIkZvcm1hdCI6MCwiSXNWaXNpYmxlIjpmYWxzZSwiTGFzdEtub3duVmlzaWJpbGl0eVN0YXRlIjpmYWxzZX0sIklzVmlzaWJsZSI6dHJ1ZSwiUGFyZW50U3R5bGUiOm51bGx9LCJJbmRleCI6MjQsIlNtYXJ0RHVyYXRpb25BY3RpdmF0ZWQiOmZhbHNlLCJEYXRlRm9ybWF0Ijp7IiRyZWYiOiIxMDg5In0sIldlZWtOdW1iZXJpbmciOnsiJGlkIjoiMTA5MSIsIkZvcm1hdCI6MCwiSXNWaXNpYmxlIjpmYWxzZSwiTGFzdEtub3duVmlzaWJpbGl0eVN0YXRlIjpmYWxzZX0sIklkIjoiZjdmZWUxMTQtMmZhMy00YTBlLThkNjQtMWFiNTQ3MmFlZDE1IiwiSW1wb3J0SWQiOm51bGwsIlRpdGxlIjoiTW9uaXRvcmluZyAgIiwiTm90ZSI6bnVsbCwiSHlwZXJsaW5rIjp7IiRpZCI6IjEwOTIiLCJBZGRyZXNzIjoiIiwiU3ViQWRkcmVzcyI6IiJ9LCJJc0NoYW5nZWQiOmZhbHNlLCJJc05ldyI6ZmFsc2V9XSwiU3dpbWxhbmVzIjpbXSwiTXNQcm9qZWN0SXRlbXNUcmVlIjp7IiRpZCI6IjEwOTMiLCJSb290Ijp7IkltcG9ydElkIjpudWxsLCJJc0ltcG9ydGVkIjpmYWxzZSwiQ2hpbGRyZW4iOltdfX0sIk1ldGFkYXRhIjp7IiRpZCI6IjEwOTQiLCJSZWNlbnRDb2xvcnNDb2xsZWN0aW9uIjoiW1wiI0ZGODRERDYzXCIsXCIjRkY2QkFBNzVcIixcIiNGRkFBNkJBMFwiLFwiI0ZGMDA3MkJDXCIsXCIjRkY2OTc0N0NcIixcIiNGRjcwQUQ0N1wiXSJ9LCJTZXR0aW5ncyI6eyIkaWQiOiIxMDk1IiwiSW1wYU9wdGlvbnMiOnsiJGlkIjoiMTA5NiIsIkxlZnRUb1JpZ2h0Ijp0cnVlLCJQYXlsb2FkT3B0aW9ucyI6MX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A5NyIsIlVzZVRpbWUiOmZhbHNlLCJXb3JrRGF5U3RhcnQiOiIwMDowMDowMCIsIldvcmtEYXlFbmQiOiIyMzo1OTowMCJ9LCJMYXN0VXNlZFRlbXBsYXRlSWQiOiJhNGUxODhiOS1lYThlLTQ3NjQtYjJiMS1mOTE5OTMwNDA1YTMiLCJGaXJzdFdlZWtPZlllYXIiOjB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etrics 1"/>
  <p:tag name="OTLDATE" val="2021-06-12T23:59:00.0000000"/>
  <p:tag name="OTLPOSITIONONTASK" val="None"/>
  <p:tag name="OTLRELATEDTASKID" val="00000000-0000-0000-0000-000000000000"/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etrics 2"/>
  <p:tag name="OTLDATE" val="2021-06-20T23:59:00.0000000"/>
  <p:tag name="OTLPOSITIONONTASK" val="None"/>
  <p:tag name="OTLRELATEDTASKID" val="00000000-0000-0000-0000-000000000000"/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perating snapshot"/>
  <p:tag name="OTLDATE" val="2021-06-26T23:59:00.0000000"/>
  <p:tag name="OTLPOSITIONONTASK" val="None"/>
  <p:tag name="OTLRELATEDTASKID" val="00000000-0000-0000-0000-000000000000"/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etrics 3"/>
  <p:tag name="OTLDATE" val="2021-07-02T23:59:00.0000000"/>
  <p:tag name="OTLPOSITIONONTASK" val="None"/>
  <p:tag name="OTLRELATEDTASKID" val="00000000-0000-0000-0000-000000000000"/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dentify client issues"/>
  <p:tag name="OTLDATE" val="2021-05-29T23:59:00.0000000"/>
  <p:tag name="OTLPOSITIONONTASK" val="None"/>
  <p:tag name="OTLRELATEDTASKID" val="00000000-0000-0000-0000-000000000000"/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erformance thresholds"/>
  <p:tag name="OTLDATE" val="2021-06-07T23:59:00.0000000"/>
  <p:tag name="OTLPOSITIONONTASK" val="None"/>
  <p:tag name="OTLRELATEDTASKID" val="00000000-0000-0000-0000-000000000000"/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atistical review"/>
  <p:tag name="OTLDATE" val="2021-06-16T23:59:00.0000000"/>
  <p:tag name="OTLPOSITIONONTASK" val="None"/>
  <p:tag name="OTLRELATEDTASKID" val="00000000-0000-0000-0000-000000000000"/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djustments Complete"/>
  <p:tag name="OTLDATE" val="2021-06-22T23:59:00.0000000"/>
  <p:tag name="OTLPOSITIONONTASK" val="None"/>
  <p:tag name="OTLRELATEDTASKID" val="00000000-0000-0000-0000-000000000000"/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mplementation"/>
  <p:tag name="OTLDATE" val="2021-06-28T23:59:00.0000000"/>
  <p:tag name="OTLPOSITIONONTASK" val="None"/>
  <p:tag name="OTLRELATEDTASKID" val="00000000-0000-0000-0000-000000000000"/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30T00:00:00.0000000Z"/>
  <p:tag name="OTLENDDATE" val="2021-06-03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31T00:00:00.0000000Z"/>
  <p:tag name="OTLENDDATE" val="2021-06-10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1T00:00:00.0000000Z"/>
  <p:tag name="OTLENDDATE" val="2021-06-07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5T00:00:00.0000000Z"/>
  <p:tag name="OTLENDDATE" val="2021-06-15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1T00:00:00.0000000Z"/>
  <p:tag name="OTLENDDATE" val="2021-06-13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13T00:00:00.0000000Z"/>
  <p:tag name="OTLENDDATE" val="2021-06-22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14T00:00:00.0000000Z"/>
  <p:tag name="OTLENDDATE" val="2021-06-18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15T00:00:00.0000000Z"/>
  <p:tag name="OTLENDDATE" val="2021-06-20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19T00:00:00.0000000Z"/>
  <p:tag name="OTLENDDATE" val="2021-06-27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15T00:00:00.0000000Z"/>
  <p:tag name="OTLENDDATE" val="2021-06-22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2T00:00:00.0000000Z"/>
  <p:tag name="OTLENDDATE" val="2021-06-26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6T00:00:00.0000000Z"/>
  <p:tag name="OTLENDDATE" val="2021-06-30T23:59:00.0000000Z"/>
  <p:tag name="OTLPERCENTAGE" val="0"/>
  <p:tag name="OTLDURATIONFORMAT" val="day"/>
  <p:tag name="OTLSPACING" val="3"/>
  <p:tag name="OTLSHAPETHICKNESSTYPE" val="Custom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TYPE" val="Days"/>
  <p:tag name="OTLTIMEBANDSCALEFORMAT" val="d"/>
  <p:tag name="OTLTIMEBANDQUICKPOSITION" val="Custom"/>
  <p:tag name="OTLTIMEBANDSHAPETYPE" val="RectangleTimeband"/>
  <p:tag name="OTLTIMEBANDTHREEDEFFECTS" val="None"/>
  <p:tag name="OTLTIMEBANDAUTODATERANGE" val="True"/>
  <p:tag name="OTLTIMEBANDSTARTDATE" val="0001-01-01T00:00:00.0000000"/>
  <p:tag name="OTLTIMEBANDENDDATE" val="2021-07-02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SHAPEPADDINGTOP" val="5"/>
  <p:tag name="OTLTIMEBANDFYSTARTMONTH" val="January"/>
  <p:tag name="OTLTIMEBANDSHOWFYLABEL" val="True"/>
  <p:tag name="OTLTIMEBANDUSESTARTINGOFTHEYEARFORFYNUMBERING" val="True"/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On-screen Show (4:3)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 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terms:created xsi:type="dcterms:W3CDTF">2020-12-04T13:21:24Z</dcterms:created>
  <dcterms:modified xsi:type="dcterms:W3CDTF">2020-12-04T13:22:32Z</dcterms:modified>
</cp:coreProperties>
</file>