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A6D43-DFD1-067F-BB7C-C70F99AE6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D4EBF-9AF6-1849-1905-D82B59857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BCBCF-2FF0-30F3-07CE-003738DC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187AF-8098-612E-C83C-1D91E3DC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8CB91-4853-4636-193D-E6CF5B5DE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41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0E43-C6D7-67DF-C0F9-7B7A0CEAA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ACEE6-F927-CAAD-ABB6-141B6C5F9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06D56-D0CC-E24C-FC8F-1F844A78F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9C3A3-F595-1E47-F6F1-73F575A13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7908A-C17B-CD7D-C091-B752B0CD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92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6D8EFE-DA7C-2D94-8D8B-4D7828B0F8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D44DA5-BD92-AB20-B809-7491A0FDD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5624-2821-EE92-547A-8F9309061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39631-2D0E-F13E-DFF5-FFCD14823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24B7D-D6C9-CCE0-6DE4-4269E04CF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92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447F4-9B05-A056-8FE4-85174306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331E1-12E6-2A55-005C-6CDCD3BDA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EAE67-DC46-BC14-4C9A-297851EEC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50C47-2AC3-4B34-5561-33DF1FD8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A3517-EE9B-75F2-1E19-ABF998635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41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8FCF5-088B-901B-08B2-0976A697F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4525-AD97-8A2E-5C4B-8DED82BCD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F0C83-516C-439C-9A53-3CB686D34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82547-52EE-033A-D524-F26DE2C76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5EA30-CDD1-376A-9FEE-55B2C0B1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2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88869-488D-0812-8370-0DD0F98A2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348AA-C3F8-45F6-62B8-9BC173C09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32336F-63FD-FBBF-591F-C28548F57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92160-4D8A-8035-7CFE-865685CDA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C7843-F19B-4BFD-8049-55CF3693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80AB9-9441-39D3-A946-CD626B4D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41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9378-AB27-BD3E-C3D4-F9686377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9A991-6204-B956-3AF8-A7F5535A9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3EB6E6-EB83-3497-EDD5-0B8D4EA2C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9AAD44-0CB9-0B18-E0CB-F96647DEF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4FF103-70A5-5A38-C590-31983D375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E8961D-BD7A-BE3E-1119-4BD8AB9DB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6C9996-874C-50C2-C20F-7CE6E3690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BB4013-49BB-2D27-F8D8-B026A336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20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91C65-7564-8E26-FB62-3A54D962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EB1E3-7E42-FCAE-3159-B668964A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CFCB26-E6DA-2DCC-2B19-AA402CF51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98A02-457D-2980-D3AE-0C85AE03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09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0C4629-A888-63EA-34CA-3A98EE60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AFFED6-61A2-C247-956D-3C510B44E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C3C00-9320-3F1F-AE86-4BE3B4D8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69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E9BE-87CD-31CB-6400-24E0AD550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E9090-2265-FB45-59FB-CD1E52C36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87225-5F88-49FA-616D-CB1CC0D2C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6A078-8700-D13A-254C-E1A1FE0C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C9E34-DF48-DAD1-F16B-400F89AE9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9D468-8151-CB2F-6025-408566E6C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33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09C0D-7042-F348-D091-343DEFD21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567A4F-280C-3503-DC10-6D4EA8899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6D299-F8B1-DB02-1EE2-0119EAA0A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51A28-4F34-42B2-4BBC-CE79DC1AC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F44DE-0198-3F38-FB58-36462F4B0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42672-9FCD-8B92-3995-1CAF9536F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93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7FFB76-C049-595B-CB8A-98CED05B7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6604C-CE01-E5CE-5BA0-E7EAE9FCA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3C197-697A-E630-A794-C8D477A59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17649-7092-4ED4-950B-15982029C150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20BCD-5EFB-BE6E-066B-BD962F50D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CF449-C935-FDEB-0FBF-6388E98384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B369F-6785-433F-B8F5-A92B7C7A54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1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image" Target="../media/image3.pn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134" Type="http://schemas.openxmlformats.org/officeDocument/2006/relationships/tags" Target="../tags/tag134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TLSHAPE_SL_126372bc344e4f589d1e181296fa3199_BackgroundRectangle">
            <a:extLst>
              <a:ext uri="{FF2B5EF4-FFF2-40B4-BE49-F238E27FC236}">
                <a16:creationId xmlns:a16="http://schemas.microsoft.com/office/drawing/2014/main" id="{7C52578A-48F8-F991-FB62-E3FA34BEC2E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690368"/>
            <a:ext cx="11290300" cy="60477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TLSHAPE_SL_d3997f6ff4184bdda11aca86b2111229_BackgroundRectangle">
            <a:extLst>
              <a:ext uri="{FF2B5EF4-FFF2-40B4-BE49-F238E27FC236}">
                <a16:creationId xmlns:a16="http://schemas.microsoft.com/office/drawing/2014/main" id="{7E56A92E-D0C2-4224-C23D-FBDA8DE5BB7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358642"/>
            <a:ext cx="11290300" cy="63529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TLSHAPE_SL_bbf5f6820ead49b69e55138e52f94034_BackgroundRectangle">
            <a:extLst>
              <a:ext uri="{FF2B5EF4-FFF2-40B4-BE49-F238E27FC236}">
                <a16:creationId xmlns:a16="http://schemas.microsoft.com/office/drawing/2014/main" id="{1A038605-5B8B-0834-5C9C-C408EAC05C5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057438"/>
            <a:ext cx="11290300" cy="6150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TLSHAPE_SL_0aef6f2d345e4955abc2806d073b57a1_BackgroundRectangle">
            <a:extLst>
              <a:ext uri="{FF2B5EF4-FFF2-40B4-BE49-F238E27FC236}">
                <a16:creationId xmlns:a16="http://schemas.microsoft.com/office/drawing/2014/main" id="{182880BD-B232-346B-B49F-E7B7A7A2927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735957"/>
            <a:ext cx="11290300" cy="6150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TLSHAPE_SL2A_69561d93850149bea13f5083a701d630_BackgroundRectangle" hidden="1">
            <a:extLst>
              <a:ext uri="{FF2B5EF4-FFF2-40B4-BE49-F238E27FC236}">
                <a16:creationId xmlns:a16="http://schemas.microsoft.com/office/drawing/2014/main" id="{7218D333-1B6F-676D-AFDB-0C07F7488AA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28700" y="2690368"/>
            <a:ext cx="10325100" cy="60477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2A_909b8820ce614fcfab925be376e2a086_BackgroundRectangle" hidden="1">
            <a:extLst>
              <a:ext uri="{FF2B5EF4-FFF2-40B4-BE49-F238E27FC236}">
                <a16:creationId xmlns:a16="http://schemas.microsoft.com/office/drawing/2014/main" id="{2831834E-CA91-E4E3-BA5D-3C1CA2F522B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28700" y="3358642"/>
            <a:ext cx="10325100" cy="63529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TLSHAPE_SL2A_97a7d850fd2b423eb22d17f14432b99b_BackgroundRectangle" hidden="1">
            <a:extLst>
              <a:ext uri="{FF2B5EF4-FFF2-40B4-BE49-F238E27FC236}">
                <a16:creationId xmlns:a16="http://schemas.microsoft.com/office/drawing/2014/main" id="{1090F3D0-C4CA-CA8A-8950-9E255C55CB1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028700" y="4057438"/>
            <a:ext cx="10325100" cy="6150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2A_759cafe94824474eb6d90af1ae4611d6_BackgroundRectangle" hidden="1">
            <a:extLst>
              <a:ext uri="{FF2B5EF4-FFF2-40B4-BE49-F238E27FC236}">
                <a16:creationId xmlns:a16="http://schemas.microsoft.com/office/drawing/2014/main" id="{AB374C59-1B56-68E8-0ABA-1C63AE1BBCC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28700" y="4735957"/>
            <a:ext cx="10325100" cy="6150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TB_00000000000000000000000000000000_LeftEndCaps" hidden="1">
            <a:extLst>
              <a:ext uri="{FF2B5EF4-FFF2-40B4-BE49-F238E27FC236}">
                <a16:creationId xmlns:a16="http://schemas.microsoft.com/office/drawing/2014/main" id="{32CA8FF2-C88C-A628-44FF-0942C078B348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37" name="OTLSHAPE_TB_00000000000000000000000000000000_RightEndCaps" hidden="1">
            <a:extLst>
              <a:ext uri="{FF2B5EF4-FFF2-40B4-BE49-F238E27FC236}">
                <a16:creationId xmlns:a16="http://schemas.microsoft.com/office/drawing/2014/main" id="{F84B488A-5F24-927F-B3B6-CCA1D67C591E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2023</a:t>
            </a:r>
          </a:p>
        </p:txBody>
      </p:sp>
      <p:cxnSp>
        <p:nvCxnSpPr>
          <p:cNvPr id="25" name="OTLSHAPE_M_0e17adf9b117404eaec7aabc1d77d266_Connector1">
            <a:extLst>
              <a:ext uri="{FF2B5EF4-FFF2-40B4-BE49-F238E27FC236}">
                <a16:creationId xmlns:a16="http://schemas.microsoft.com/office/drawing/2014/main" id="{C82EA536-842D-05D7-FA87-B6C1E5E51CC1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723471" y="1487212"/>
            <a:ext cx="0" cy="433028"/>
          </a:xfrm>
          <a:prstGeom prst="line">
            <a:avLst/>
          </a:prstGeom>
          <a:ln w="9525" cap="flat" cmpd="sng" algn="ctr">
            <a:solidFill>
              <a:srgbClr val="540D6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586d196a35874728a62a6e86b490e50d_Connector1">
            <a:extLst>
              <a:ext uri="{FF2B5EF4-FFF2-40B4-BE49-F238E27FC236}">
                <a16:creationId xmlns:a16="http://schemas.microsoft.com/office/drawing/2014/main" id="{DAA4BED2-B6BE-07A0-69D1-9F7769E7812D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6177061" y="1487212"/>
            <a:ext cx="0" cy="433028"/>
          </a:xfrm>
          <a:prstGeom prst="line">
            <a:avLst/>
          </a:prstGeom>
          <a:ln w="9525" cap="flat" cmpd="sng" algn="ctr">
            <a:solidFill>
              <a:srgbClr val="540D6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b4fbacedbf0940898626c0ebd1dc0e67_Connector1">
            <a:extLst>
              <a:ext uri="{FF2B5EF4-FFF2-40B4-BE49-F238E27FC236}">
                <a16:creationId xmlns:a16="http://schemas.microsoft.com/office/drawing/2014/main" id="{B8F7C186-7B88-1F45-B0C0-AF02D51277F0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8657613" y="1487212"/>
            <a:ext cx="0" cy="433028"/>
          </a:xfrm>
          <a:prstGeom prst="line">
            <a:avLst/>
          </a:prstGeom>
          <a:ln w="9525" cap="flat" cmpd="sng" algn="ctr">
            <a:solidFill>
              <a:srgbClr val="540D6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TLSHAPE_TB_00000000000000000000000000000000_ScaleContainer">
            <a:extLst>
              <a:ext uri="{FF2B5EF4-FFF2-40B4-BE49-F238E27FC236}">
                <a16:creationId xmlns:a16="http://schemas.microsoft.com/office/drawing/2014/main" id="{01B676F5-F7BF-AF75-24E7-4C5081F11C87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155700" y="1920240"/>
            <a:ext cx="10198100" cy="182880"/>
          </a:xfrm>
          <a:prstGeom prst="round2SameRect">
            <a:avLst/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TLSHAPE_SL_126372bc344e4f589d1e181296fa3199_HeaderRectangle">
            <a:extLst>
              <a:ext uri="{FF2B5EF4-FFF2-40B4-BE49-F238E27FC236}">
                <a16:creationId xmlns:a16="http://schemas.microsoft.com/office/drawing/2014/main" id="{04F92A8B-E051-4F44-7268-92B9B8392F7F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2690368"/>
            <a:ext cx="965200" cy="604774"/>
          </a:xfrm>
          <a:prstGeom prst="rect">
            <a:avLst/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7" name="OTLSHAPE_SL_d3997f6ff4184bdda11aca86b2111229_HeaderRectangle">
            <a:extLst>
              <a:ext uri="{FF2B5EF4-FFF2-40B4-BE49-F238E27FC236}">
                <a16:creationId xmlns:a16="http://schemas.microsoft.com/office/drawing/2014/main" id="{0910D1F3-A9D5-74B1-4B82-61ECB7ED8D9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3358642"/>
            <a:ext cx="965200" cy="635296"/>
          </a:xfrm>
          <a:prstGeom prst="rect">
            <a:avLst/>
          </a:prstGeom>
          <a:solidFill>
            <a:srgbClr val="FF7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TLSHAPE_SL_bbf5f6820ead49b69e55138e52f94034_HeaderRectangle">
            <a:extLst>
              <a:ext uri="{FF2B5EF4-FFF2-40B4-BE49-F238E27FC236}">
                <a16:creationId xmlns:a16="http://schemas.microsoft.com/office/drawing/2014/main" id="{673F34C6-1F17-FBD1-5C89-25247F57750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4057438"/>
            <a:ext cx="965200" cy="615019"/>
          </a:xfrm>
          <a:prstGeom prst="rect">
            <a:avLst/>
          </a:prstGeom>
          <a:solidFill>
            <a:srgbClr val="7EBC8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TLSHAPE_SL_0aef6f2d345e4955abc2806d073b57a1_HeaderRectangle">
            <a:extLst>
              <a:ext uri="{FF2B5EF4-FFF2-40B4-BE49-F238E27FC236}">
                <a16:creationId xmlns:a16="http://schemas.microsoft.com/office/drawing/2014/main" id="{7B5791FC-BDBE-157C-4345-5AC16A113245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4735957"/>
            <a:ext cx="965200" cy="615019"/>
          </a:xfrm>
          <a:prstGeom prst="rect">
            <a:avLst/>
          </a:prstGeom>
          <a:solidFill>
            <a:srgbClr val="0EAD6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TLSHAPE_TB_00000000000000000000000000000000_MiddleScaleContainer">
            <a:extLst>
              <a:ext uri="{FF2B5EF4-FFF2-40B4-BE49-F238E27FC236}">
                <a16:creationId xmlns:a16="http://schemas.microsoft.com/office/drawing/2014/main" id="{C54FA14B-41BE-21EF-26FC-B5DAFE4B05F6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155700" y="2112264"/>
            <a:ext cx="10198100" cy="182880"/>
          </a:xfrm>
          <a:prstGeom prst="rect">
            <a:avLst/>
          </a:prstGeom>
          <a:solidFill>
            <a:srgbClr val="FF7B00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OTLSHAPE_TB_00000000000000000000000000000000_BottomScaleContainer">
            <a:extLst>
              <a:ext uri="{FF2B5EF4-FFF2-40B4-BE49-F238E27FC236}">
                <a16:creationId xmlns:a16="http://schemas.microsoft.com/office/drawing/2014/main" id="{B99757E4-3116-03B5-B68A-347B076B5334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155700" y="2304288"/>
            <a:ext cx="101981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0EAD69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TLSHAPE_SL2A_69561d93850149bea13f5083a701d630_HeaderRectangle" hidden="1">
            <a:extLst>
              <a:ext uri="{FF2B5EF4-FFF2-40B4-BE49-F238E27FC236}">
                <a16:creationId xmlns:a16="http://schemas.microsoft.com/office/drawing/2014/main" id="{8906C92E-C35B-E538-9B31-716B7514FA28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028700" y="2690368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SL2A_909b8820ce614fcfab925be376e2a086_HeaderRectangle" hidden="1">
            <a:extLst>
              <a:ext uri="{FF2B5EF4-FFF2-40B4-BE49-F238E27FC236}">
                <a16:creationId xmlns:a16="http://schemas.microsoft.com/office/drawing/2014/main" id="{080BD1F0-FA1E-A3DD-5AB7-F9755F3029A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028700" y="3358642"/>
            <a:ext cx="0" cy="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2A_97a7d850fd2b423eb22d17f14432b99b_HeaderRectangle" hidden="1">
            <a:extLst>
              <a:ext uri="{FF2B5EF4-FFF2-40B4-BE49-F238E27FC236}">
                <a16:creationId xmlns:a16="http://schemas.microsoft.com/office/drawing/2014/main" id="{C08F98C9-3740-0599-F9F4-587713C12192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28700" y="4057438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TLSHAPE_SL2A_759cafe94824474eb6d90af1ae4611d6_HeaderRectangle" hidden="1">
            <a:extLst>
              <a:ext uri="{FF2B5EF4-FFF2-40B4-BE49-F238E27FC236}">
                <a16:creationId xmlns:a16="http://schemas.microsoft.com/office/drawing/2014/main" id="{D82B928D-8827-1120-2EE5-E9C213EF0590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028700" y="4735957"/>
            <a:ext cx="0" cy="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OTLSHAPE_G_00000000000000000000000000000000_ShapeBelow0">
            <a:extLst>
              <a:ext uri="{FF2B5EF4-FFF2-40B4-BE49-F238E27FC236}">
                <a16:creationId xmlns:a16="http://schemas.microsoft.com/office/drawing/2014/main" id="{88C75888-3B57-ECF3-6629-6899D516AAEF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2288126" y="2487168"/>
            <a:ext cx="0" cy="2863808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G_00000000000000000000000000000000_ShapeBelow1">
            <a:extLst>
              <a:ext uri="{FF2B5EF4-FFF2-40B4-BE49-F238E27FC236}">
                <a16:creationId xmlns:a16="http://schemas.microsoft.com/office/drawing/2014/main" id="{05F958F8-F4BB-3ADB-3A60-712BE11E3CFD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420552" y="2487168"/>
            <a:ext cx="0" cy="2863808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OTLSHAPE_G_00000000000000000000000000000000_ShapeBelow2">
            <a:extLst>
              <a:ext uri="{FF2B5EF4-FFF2-40B4-BE49-F238E27FC236}">
                <a16:creationId xmlns:a16="http://schemas.microsoft.com/office/drawing/2014/main" id="{99CD62E7-5B25-EA2D-6D24-C5A09E4966EF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4552978" y="2487168"/>
            <a:ext cx="0" cy="2863808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OTLSHAPE_G_00000000000000000000000000000000_ShapeBelow3">
            <a:extLst>
              <a:ext uri="{FF2B5EF4-FFF2-40B4-BE49-F238E27FC236}">
                <a16:creationId xmlns:a16="http://schemas.microsoft.com/office/drawing/2014/main" id="{F7839A7B-CBDE-C31C-4812-9ACFECAD5F58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5685404" y="2487168"/>
            <a:ext cx="0" cy="2863808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OTLSHAPE_G_00000000000000000000000000000000_ShapeBelow4">
            <a:extLst>
              <a:ext uri="{FF2B5EF4-FFF2-40B4-BE49-F238E27FC236}">
                <a16:creationId xmlns:a16="http://schemas.microsoft.com/office/drawing/2014/main" id="{E8F2FE57-9957-319F-F348-93F245A5789B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6817830" y="2487168"/>
            <a:ext cx="0" cy="2863808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G_00000000000000000000000000000000_ShapeBelow5">
            <a:extLst>
              <a:ext uri="{FF2B5EF4-FFF2-40B4-BE49-F238E27FC236}">
                <a16:creationId xmlns:a16="http://schemas.microsoft.com/office/drawing/2014/main" id="{EEA56C5E-0351-852E-90AE-18E213C42101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7950257" y="2487168"/>
            <a:ext cx="0" cy="2863808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OTLSHAPE_G_00000000000000000000000000000000_ShapeBelow6">
            <a:extLst>
              <a:ext uri="{FF2B5EF4-FFF2-40B4-BE49-F238E27FC236}">
                <a16:creationId xmlns:a16="http://schemas.microsoft.com/office/drawing/2014/main" id="{612064E3-47DE-85D9-5A1E-BE89B247A40A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9082683" y="2487168"/>
            <a:ext cx="0" cy="2863808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OTLSHAPE_G_00000000000000000000000000000000_ShapeBelow7">
            <a:extLst>
              <a:ext uri="{FF2B5EF4-FFF2-40B4-BE49-F238E27FC236}">
                <a16:creationId xmlns:a16="http://schemas.microsoft.com/office/drawing/2014/main" id="{828FC69C-C19C-0603-AEFA-915CB2CEF78E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10215108" y="2487168"/>
            <a:ext cx="0" cy="2863808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SLT_f674edc600214f49be66f3e02386bce9_Shape">
            <a:extLst>
              <a:ext uri="{FF2B5EF4-FFF2-40B4-BE49-F238E27FC236}">
                <a16:creationId xmlns:a16="http://schemas.microsoft.com/office/drawing/2014/main" id="{727D829C-28B9-8F34-3ACF-EDD93A95FC91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290513" y="2728468"/>
            <a:ext cx="1600200" cy="170519"/>
          </a:xfrm>
          <a:prstGeom prst="homePlate">
            <a:avLst/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T_b6ca4d85643a4b47855e5e49f21ceec0_Shape">
            <a:extLst>
              <a:ext uri="{FF2B5EF4-FFF2-40B4-BE49-F238E27FC236}">
                <a16:creationId xmlns:a16="http://schemas.microsoft.com/office/drawing/2014/main" id="{5AAC4CDD-82E3-7F68-1D30-EE47FCC45191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2881302" y="3723301"/>
            <a:ext cx="2057400" cy="170519"/>
          </a:xfrm>
          <a:prstGeom prst="homePlate">
            <a:avLst/>
          </a:prstGeom>
          <a:solidFill>
            <a:srgbClr val="FF7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T_cdafa5f64e92499d8947d014b971ca1a_Shape">
            <a:extLst>
              <a:ext uri="{FF2B5EF4-FFF2-40B4-BE49-F238E27FC236}">
                <a16:creationId xmlns:a16="http://schemas.microsoft.com/office/drawing/2014/main" id="{5006159C-C68E-5A81-0BE9-5EAB152467EF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4094615" y="4422098"/>
            <a:ext cx="4965700" cy="170519"/>
          </a:xfrm>
          <a:prstGeom prst="homePlate">
            <a:avLst/>
          </a:prstGeom>
          <a:solidFill>
            <a:srgbClr val="7EBC8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T_1350f8ed7d494b9db266ea5783ee8dbe_Shape">
            <a:extLst>
              <a:ext uri="{FF2B5EF4-FFF2-40B4-BE49-F238E27FC236}">
                <a16:creationId xmlns:a16="http://schemas.microsoft.com/office/drawing/2014/main" id="{0615CFA5-329E-E5B9-A5B5-EE942169B97E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219882" y="5100616"/>
            <a:ext cx="2870200" cy="170519"/>
          </a:xfrm>
          <a:prstGeom prst="homePlate">
            <a:avLst/>
          </a:prstGeom>
          <a:solidFill>
            <a:srgbClr val="0EAD6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M_0f5bb43fc7944a4d8dcdc76d5645009b_Shape">
            <a:extLst>
              <a:ext uri="{FF2B5EF4-FFF2-40B4-BE49-F238E27FC236}">
                <a16:creationId xmlns:a16="http://schemas.microsoft.com/office/drawing/2014/main" id="{2F9D1FE2-9386-1B66-6A5B-0F6298246327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3872447" y="2982764"/>
            <a:ext cx="228600" cy="254000"/>
          </a:xfrm>
          <a:prstGeom prst="star8">
            <a:avLst/>
          </a:prstGeom>
          <a:solidFill>
            <a:srgbClr val="FF77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M_9cc45a17ab064552b291cfaa62ba1233_Shape">
            <a:extLst>
              <a:ext uri="{FF2B5EF4-FFF2-40B4-BE49-F238E27FC236}">
                <a16:creationId xmlns:a16="http://schemas.microsoft.com/office/drawing/2014/main" id="{1987F154-77D3-6E1B-E37E-B0BAE533E6CF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2740020" y="2982764"/>
            <a:ext cx="228600" cy="254000"/>
          </a:xfrm>
          <a:prstGeom prst="star8">
            <a:avLst/>
          </a:prstGeom>
          <a:solidFill>
            <a:srgbClr val="FF77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M_1f15f648deeb4a119bf96889a2bb4d2a_Shape">
            <a:extLst>
              <a:ext uri="{FF2B5EF4-FFF2-40B4-BE49-F238E27FC236}">
                <a16:creationId xmlns:a16="http://schemas.microsoft.com/office/drawing/2014/main" id="{1548CCD7-AEE2-ED91-D4B7-7B4F7D130C20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580632" y="2982764"/>
            <a:ext cx="228600" cy="254000"/>
          </a:xfrm>
          <a:prstGeom prst="star8">
            <a:avLst/>
          </a:prstGeom>
          <a:solidFill>
            <a:srgbClr val="FF77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TLSHAPE_SLM_1263b8e8db83459e849d8876e9156e26_Shape">
            <a:extLst>
              <a:ext uri="{FF2B5EF4-FFF2-40B4-BE49-F238E27FC236}">
                <a16:creationId xmlns:a16="http://schemas.microsoft.com/office/drawing/2014/main" id="{64A5ABF4-D672-F5DC-E98B-602695B5E5F3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085760" y="3681561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TB_00000000000000000000000000000000_ElapsedTime" hidden="1">
            <a:extLst>
              <a:ext uri="{FF2B5EF4-FFF2-40B4-BE49-F238E27FC236}">
                <a16:creationId xmlns:a16="http://schemas.microsoft.com/office/drawing/2014/main" id="{CEF7F6F3-5353-52F6-0E65-3A6D499330D2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155700" y="1920240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T_f674edc600214f49be66f3e02386bce9_ShapePercentage" hidden="1">
            <a:extLst>
              <a:ext uri="{FF2B5EF4-FFF2-40B4-BE49-F238E27FC236}">
                <a16:creationId xmlns:a16="http://schemas.microsoft.com/office/drawing/2014/main" id="{7FF2E5B5-5A8E-E2FC-9044-3FFCB4315A8C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290513" y="2728468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T_b6ca4d85643a4b47855e5e49f21ceec0_ShapePercentage" hidden="1">
            <a:extLst>
              <a:ext uri="{FF2B5EF4-FFF2-40B4-BE49-F238E27FC236}">
                <a16:creationId xmlns:a16="http://schemas.microsoft.com/office/drawing/2014/main" id="{179FAF07-6115-8BAA-48A4-1ABE02524C8E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2881302" y="3723301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T_cdafa5f64e92499d8947d014b971ca1a_ShapePercentage" hidden="1">
            <a:extLst>
              <a:ext uri="{FF2B5EF4-FFF2-40B4-BE49-F238E27FC236}">
                <a16:creationId xmlns:a16="http://schemas.microsoft.com/office/drawing/2014/main" id="{22A8838F-FCD6-D9FD-5470-BDE00F72178C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4094615" y="4422098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TLSHAPE_SLT_1350f8ed7d494b9db266ea5783ee8dbe_ShapePercentage" hidden="1">
            <a:extLst>
              <a:ext uri="{FF2B5EF4-FFF2-40B4-BE49-F238E27FC236}">
                <a16:creationId xmlns:a16="http://schemas.microsoft.com/office/drawing/2014/main" id="{D692E485-108F-2667-78EE-741B2D8D60BD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8219882" y="5100616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_126372bc344e4f589d1e181296fa3199_Header">
            <a:extLst>
              <a:ext uri="{FF2B5EF4-FFF2-40B4-BE49-F238E27FC236}">
                <a16:creationId xmlns:a16="http://schemas.microsoft.com/office/drawing/2014/main" id="{0ED3B3E8-FF33-6DC4-39EA-C8562AFDA59F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3500" y="2899727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>
                <a:solidFill>
                  <a:schemeClr val="lt1"/>
                </a:solidFill>
              </a:rPr>
              <a:t>Phase 1</a:t>
            </a:r>
          </a:p>
        </p:txBody>
      </p:sp>
      <p:sp>
        <p:nvSpPr>
          <p:cNvPr id="108" name="OTLSHAPE_SL_d3997f6ff4184bdda11aca86b2111229_Header">
            <a:extLst>
              <a:ext uri="{FF2B5EF4-FFF2-40B4-BE49-F238E27FC236}">
                <a16:creationId xmlns:a16="http://schemas.microsoft.com/office/drawing/2014/main" id="{F32BBACB-647C-07B9-67AE-1B42284DC929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3500" y="3583263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lt1"/>
                </a:solidFill>
              </a:rPr>
              <a:t>Phase 2</a:t>
            </a:r>
          </a:p>
        </p:txBody>
      </p:sp>
      <p:sp>
        <p:nvSpPr>
          <p:cNvPr id="111" name="OTLSHAPE_SL_bbf5f6820ead49b69e55138e52f94034_Header">
            <a:extLst>
              <a:ext uri="{FF2B5EF4-FFF2-40B4-BE49-F238E27FC236}">
                <a16:creationId xmlns:a16="http://schemas.microsoft.com/office/drawing/2014/main" id="{F85A7B1E-D885-1979-13D8-E7A7BDC61533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3500" y="4271920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lt1"/>
                </a:solidFill>
              </a:rPr>
              <a:t>Phase 3</a:t>
            </a:r>
          </a:p>
        </p:txBody>
      </p:sp>
      <p:sp>
        <p:nvSpPr>
          <p:cNvPr id="114" name="OTLSHAPE_SL_0aef6f2d345e4955abc2806d073b57a1_Header">
            <a:extLst>
              <a:ext uri="{FF2B5EF4-FFF2-40B4-BE49-F238E27FC236}">
                <a16:creationId xmlns:a16="http://schemas.microsoft.com/office/drawing/2014/main" id="{793B58A0-9FE3-E041-F26D-13BA3C4CC23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4950439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>
                <a:solidFill>
                  <a:schemeClr val="lt1"/>
                </a:solidFill>
              </a:rPr>
              <a:t>Phase 4</a:t>
            </a:r>
          </a:p>
        </p:txBody>
      </p:sp>
      <p:sp>
        <p:nvSpPr>
          <p:cNvPr id="51" name="OTLSHAPE_SL2A_69561d93850149bea13f5083a701d630_Header" hidden="1">
            <a:extLst>
              <a:ext uri="{FF2B5EF4-FFF2-40B4-BE49-F238E27FC236}">
                <a16:creationId xmlns:a16="http://schemas.microsoft.com/office/drawing/2014/main" id="{56E0109A-E44E-5807-0EF4-760354B44397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SL2A_909b8820ce614fcfab925be376e2a086_Header" hidden="1">
            <a:extLst>
              <a:ext uri="{FF2B5EF4-FFF2-40B4-BE49-F238E27FC236}">
                <a16:creationId xmlns:a16="http://schemas.microsoft.com/office/drawing/2014/main" id="{5BEB4718-FFA5-14C9-BA0F-D15EE5B503D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4" name="OTLSHAPE_SL2A_97a7d850fd2b423eb22d17f14432b99b_Header" hidden="1">
            <a:extLst>
              <a:ext uri="{FF2B5EF4-FFF2-40B4-BE49-F238E27FC236}">
                <a16:creationId xmlns:a16="http://schemas.microsoft.com/office/drawing/2014/main" id="{9C6BB11A-96DB-D6EB-7946-748DB07A2C81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6" name="OTLSHAPE_SL2A_759cafe94824474eb6d90af1ae4611d6_Header" hidden="1">
            <a:extLst>
              <a:ext uri="{FF2B5EF4-FFF2-40B4-BE49-F238E27FC236}">
                <a16:creationId xmlns:a16="http://schemas.microsoft.com/office/drawing/2014/main" id="{246D7493-E206-BA03-8E56-034827A83229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TLSHAPE_TB_00000000000000000000000000000000_TodayMarkerShape" hidden="1">
            <a:extLst>
              <a:ext uri="{FF2B5EF4-FFF2-40B4-BE49-F238E27FC236}">
                <a16:creationId xmlns:a16="http://schemas.microsoft.com/office/drawing/2014/main" id="{F2E2C673-23A9-58A4-4C55-6754EFC50C4F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6836549" y="2487168"/>
            <a:ext cx="63500" cy="6096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59CE36C0-A016-55EF-9263-4D470187B82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354013" y="191865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A1CF760C-1104-3368-03BE-05C02D92C4C0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780640" y="191865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85847167-94D3-E72A-553C-B489F456974C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234230" y="191865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 dirty="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D6ACB517-1F67-7F4D-2769-79FD82DF9391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8714782" y="1918652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 dirty="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35" name="OTLSHAPE_SLT_f674edc600214f49be66f3e02386bce9_JoinedDate">
            <a:extLst>
              <a:ext uri="{FF2B5EF4-FFF2-40B4-BE49-F238E27FC236}">
                <a16:creationId xmlns:a16="http://schemas.microsoft.com/office/drawing/2014/main" id="{F38A7EAA-4681-D411-8372-8B9EF5F8C263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2932083" y="2751709"/>
            <a:ext cx="571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chemeClr val="dk2"/>
                </a:solidFill>
              </a:rPr>
              <a:t>Jan 1 - Feb 28</a:t>
            </a:r>
          </a:p>
        </p:txBody>
      </p:sp>
      <p:sp>
        <p:nvSpPr>
          <p:cNvPr id="136" name="OTLSHAPE_SLT_f674edc600214f49be66f3e02386bce9_Title">
            <a:extLst>
              <a:ext uri="{FF2B5EF4-FFF2-40B4-BE49-F238E27FC236}">
                <a16:creationId xmlns:a16="http://schemas.microsoft.com/office/drawing/2014/main" id="{7FDFB645-5106-2013-28A0-CDDB26B4847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909537" y="2728468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20" dirty="0">
                <a:solidFill>
                  <a:schemeClr val="lt1"/>
                </a:solidFill>
              </a:rPr>
              <a:t>Task 1</a:t>
            </a:r>
          </a:p>
        </p:txBody>
      </p:sp>
      <p:sp>
        <p:nvSpPr>
          <p:cNvPr id="138" name="OTLSHAPE_SLM_0f5bb43fc7944a4d8dcdc76d5645009b_Title">
            <a:extLst>
              <a:ext uri="{FF2B5EF4-FFF2-40B4-BE49-F238E27FC236}">
                <a16:creationId xmlns:a16="http://schemas.microsoft.com/office/drawing/2014/main" id="{922B6EEA-E8E4-A212-4175-9D8CFC63BD08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4151847" y="296248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8">
                <a:solidFill>
                  <a:schemeClr val="dk1"/>
                </a:solidFill>
              </a:rPr>
              <a:t>Milestone 3</a:t>
            </a:r>
          </a:p>
        </p:txBody>
      </p:sp>
      <p:sp>
        <p:nvSpPr>
          <p:cNvPr id="139" name="OTLSHAPE_SLM_0f5bb43fc7944a4d8dcdc76d5645009b_Date">
            <a:extLst>
              <a:ext uri="{FF2B5EF4-FFF2-40B4-BE49-F238E27FC236}">
                <a16:creationId xmlns:a16="http://schemas.microsoft.com/office/drawing/2014/main" id="{51D0BC8A-8AAC-C4A8-72C9-DB94F45E843E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4151847" y="3133005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chemeClr val="dk2"/>
                </a:solidFill>
              </a:rPr>
              <a:t>Apr 10</a:t>
            </a:r>
          </a:p>
        </p:txBody>
      </p:sp>
      <p:sp>
        <p:nvSpPr>
          <p:cNvPr id="141" name="OTLSHAPE_SLM_9cc45a17ab064552b291cfaa62ba1233_Title">
            <a:extLst>
              <a:ext uri="{FF2B5EF4-FFF2-40B4-BE49-F238E27FC236}">
                <a16:creationId xmlns:a16="http://schemas.microsoft.com/office/drawing/2014/main" id="{9A7A783A-F169-3719-2CB3-7AD06BD82F23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019420" y="296248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8">
                <a:solidFill>
                  <a:schemeClr val="dk1"/>
                </a:solidFill>
              </a:rPr>
              <a:t>Milestone 2</a:t>
            </a:r>
          </a:p>
        </p:txBody>
      </p:sp>
      <p:sp>
        <p:nvSpPr>
          <p:cNvPr id="142" name="OTLSHAPE_SLM_9cc45a17ab064552b291cfaa62ba1233_Date">
            <a:extLst>
              <a:ext uri="{FF2B5EF4-FFF2-40B4-BE49-F238E27FC236}">
                <a16:creationId xmlns:a16="http://schemas.microsoft.com/office/drawing/2014/main" id="{94EC9EAF-2DEB-5162-B94B-9904F815161E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3019420" y="3133005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chemeClr val="dk2"/>
                </a:solidFill>
              </a:rPr>
              <a:t>Feb 27</a:t>
            </a:r>
          </a:p>
        </p:txBody>
      </p:sp>
      <p:sp>
        <p:nvSpPr>
          <p:cNvPr id="144" name="OTLSHAPE_SLM_1f15f648deeb4a119bf96889a2bb4d2a_Title">
            <a:extLst>
              <a:ext uri="{FF2B5EF4-FFF2-40B4-BE49-F238E27FC236}">
                <a16:creationId xmlns:a16="http://schemas.microsoft.com/office/drawing/2014/main" id="{4F163256-C096-E065-9902-7EF685F19660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860032" y="296248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8">
                <a:solidFill>
                  <a:schemeClr val="dk1"/>
                </a:solidFill>
              </a:rPr>
              <a:t>Milestone 1</a:t>
            </a:r>
          </a:p>
        </p:txBody>
      </p:sp>
      <p:sp>
        <p:nvSpPr>
          <p:cNvPr id="145" name="OTLSHAPE_SLM_1f15f648deeb4a119bf96889a2bb4d2a_Date">
            <a:extLst>
              <a:ext uri="{FF2B5EF4-FFF2-40B4-BE49-F238E27FC236}">
                <a16:creationId xmlns:a16="http://schemas.microsoft.com/office/drawing/2014/main" id="{23FAED94-1858-DB41-63B8-7E0271BCA56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860032" y="3133005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chemeClr val="dk2"/>
                </a:solidFill>
              </a:rPr>
              <a:t>Jan 15</a:t>
            </a:r>
          </a:p>
        </p:txBody>
      </p:sp>
      <p:sp>
        <p:nvSpPr>
          <p:cNvPr id="155" name="OTLSHAPE_SLT_b6ca4d85643a4b47855e5e49f21ceec0_JoinedDate">
            <a:extLst>
              <a:ext uri="{FF2B5EF4-FFF2-40B4-BE49-F238E27FC236}">
                <a16:creationId xmlns:a16="http://schemas.microsoft.com/office/drawing/2014/main" id="{DADB26ED-5852-9FE3-DB69-88B77BEDA889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202402" y="3746542"/>
            <a:ext cx="635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dirty="0">
                <a:solidFill>
                  <a:schemeClr val="dk2"/>
                </a:solidFill>
              </a:rPr>
              <a:t>Mar 1 - May 15</a:t>
            </a:r>
          </a:p>
        </p:txBody>
      </p:sp>
      <p:sp>
        <p:nvSpPr>
          <p:cNvPr id="156" name="OTLSHAPE_SLT_b6ca4d85643a4b47855e5e49f21ceec0_Title">
            <a:extLst>
              <a:ext uri="{FF2B5EF4-FFF2-40B4-BE49-F238E27FC236}">
                <a16:creationId xmlns:a16="http://schemas.microsoft.com/office/drawing/2014/main" id="{BF2A50D4-F26A-AB19-B4DA-ECF7040EDF2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729508" y="3723301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20">
                <a:solidFill>
                  <a:schemeClr val="lt1"/>
                </a:solidFill>
              </a:rPr>
              <a:t>Task 2</a:t>
            </a:r>
          </a:p>
        </p:txBody>
      </p:sp>
      <p:sp>
        <p:nvSpPr>
          <p:cNvPr id="161" name="OTLSHAPE_SLM_1263b8e8db83459e849d8876e9156e26_Title">
            <a:extLst>
              <a:ext uri="{FF2B5EF4-FFF2-40B4-BE49-F238E27FC236}">
                <a16:creationId xmlns:a16="http://schemas.microsoft.com/office/drawing/2014/main" id="{904D6799-C4B5-63A4-BFD7-9E7BBC445EC8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365160" y="3661283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8">
                <a:solidFill>
                  <a:schemeClr val="dk1"/>
                </a:solidFill>
              </a:rPr>
              <a:t>Milestone 5</a:t>
            </a:r>
          </a:p>
        </p:txBody>
      </p:sp>
      <p:sp>
        <p:nvSpPr>
          <p:cNvPr id="162" name="OTLSHAPE_SLM_1263b8e8db83459e849d8876e9156e26_Date">
            <a:extLst>
              <a:ext uri="{FF2B5EF4-FFF2-40B4-BE49-F238E27FC236}">
                <a16:creationId xmlns:a16="http://schemas.microsoft.com/office/drawing/2014/main" id="{D4460FBF-3FA3-FF77-421C-551A91787307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5365160" y="3831802"/>
            <a:ext cx="317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chemeClr val="dk2"/>
                </a:solidFill>
              </a:rPr>
              <a:t>May 25</a:t>
            </a:r>
          </a:p>
        </p:txBody>
      </p:sp>
      <p:sp>
        <p:nvSpPr>
          <p:cNvPr id="172" name="OTLSHAPE_SLT_cdafa5f64e92499d8947d014b971ca1a_JoinedDate">
            <a:extLst>
              <a:ext uri="{FF2B5EF4-FFF2-40B4-BE49-F238E27FC236}">
                <a16:creationId xmlns:a16="http://schemas.microsoft.com/office/drawing/2014/main" id="{D81FDB11-4935-2A17-FF9F-FEB75019746F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3422955" y="4445339"/>
            <a:ext cx="622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dirty="0">
                <a:solidFill>
                  <a:schemeClr val="dk2"/>
                </a:solidFill>
              </a:rPr>
              <a:t>Apr 15 - Oct 15</a:t>
            </a:r>
          </a:p>
        </p:txBody>
      </p:sp>
      <p:sp>
        <p:nvSpPr>
          <p:cNvPr id="173" name="OTLSHAPE_SLT_cdafa5f64e92499d8947d014b971ca1a_Title">
            <a:extLst>
              <a:ext uri="{FF2B5EF4-FFF2-40B4-BE49-F238E27FC236}">
                <a16:creationId xmlns:a16="http://schemas.microsoft.com/office/drawing/2014/main" id="{0E94223D-0798-B8D9-890D-146BB9E7D3BD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398798" y="4422098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20" dirty="0">
                <a:solidFill>
                  <a:schemeClr val="lt1"/>
                </a:solidFill>
              </a:rPr>
              <a:t>Task 3</a:t>
            </a:r>
          </a:p>
        </p:txBody>
      </p:sp>
      <p:sp>
        <p:nvSpPr>
          <p:cNvPr id="189" name="OTLSHAPE_SLT_1350f8ed7d494b9db266ea5783ee8dbe_JoinedDate">
            <a:extLst>
              <a:ext uri="{FF2B5EF4-FFF2-40B4-BE49-F238E27FC236}">
                <a16:creationId xmlns:a16="http://schemas.microsoft.com/office/drawing/2014/main" id="{6E96A85E-6F47-53BD-53B9-245BD940C9DC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533447" y="5123857"/>
            <a:ext cx="647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dirty="0">
                <a:solidFill>
                  <a:schemeClr val="dk2"/>
                </a:solidFill>
              </a:rPr>
              <a:t>Sep 15 - Dec 29</a:t>
            </a:r>
          </a:p>
        </p:txBody>
      </p:sp>
      <p:sp>
        <p:nvSpPr>
          <p:cNvPr id="190" name="OTLSHAPE_SLT_1350f8ed7d494b9db266ea5783ee8dbe_Title">
            <a:extLst>
              <a:ext uri="{FF2B5EF4-FFF2-40B4-BE49-F238E27FC236}">
                <a16:creationId xmlns:a16="http://schemas.microsoft.com/office/drawing/2014/main" id="{10B2FC92-F4B0-E4F9-E898-FE32ECE2DA8D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9472526" y="510061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20">
                <a:solidFill>
                  <a:schemeClr val="lt1"/>
                </a:solidFill>
              </a:rPr>
              <a:t>Task 4</a:t>
            </a:r>
          </a:p>
        </p:txBody>
      </p:sp>
      <p:sp>
        <p:nvSpPr>
          <p:cNvPr id="202" name="OTLSHAPE_TB_00000000000000000000000000000000_MiddleTimescaleInterval1">
            <a:extLst>
              <a:ext uri="{FF2B5EF4-FFF2-40B4-BE49-F238E27FC236}">
                <a16:creationId xmlns:a16="http://schemas.microsoft.com/office/drawing/2014/main" id="{92051A29-469B-7DC9-DC15-48553D4635FB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19200" y="2110676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</a:rPr>
              <a:t>Dec</a:t>
            </a:r>
          </a:p>
        </p:txBody>
      </p:sp>
      <p:sp>
        <p:nvSpPr>
          <p:cNvPr id="203" name="OTLSHAPE_TB_00000000000000000000000000000000_MiddleTimescaleInterval2">
            <a:extLst>
              <a:ext uri="{FF2B5EF4-FFF2-40B4-BE49-F238E27FC236}">
                <a16:creationId xmlns:a16="http://schemas.microsoft.com/office/drawing/2014/main" id="{7D9C1C52-35F4-B6D1-E831-7B2C461354D2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2189851" y="2110676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lt1"/>
                </a:solidFill>
              </a:rPr>
              <a:t>Feb</a:t>
            </a:r>
          </a:p>
        </p:txBody>
      </p:sp>
      <p:sp>
        <p:nvSpPr>
          <p:cNvPr id="204" name="OTLSHAPE_TB_00000000000000000000000000000000_MiddleTimescaleInterval3">
            <a:extLst>
              <a:ext uri="{FF2B5EF4-FFF2-40B4-BE49-F238E27FC236}">
                <a16:creationId xmlns:a16="http://schemas.microsoft.com/office/drawing/2014/main" id="{CE78483E-B23A-3C80-9B18-FB27D58AE46A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3780640" y="2110676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lt1"/>
                </a:solidFill>
              </a:rPr>
              <a:t>Apr</a:t>
            </a:r>
          </a:p>
        </p:txBody>
      </p:sp>
      <p:sp>
        <p:nvSpPr>
          <p:cNvPr id="205" name="OTLSHAPE_TB_00000000000000000000000000000000_MiddleTimescaleInterval4">
            <a:extLst>
              <a:ext uri="{FF2B5EF4-FFF2-40B4-BE49-F238E27FC236}">
                <a16:creationId xmlns:a16="http://schemas.microsoft.com/office/drawing/2014/main" id="{2379666B-097E-A358-75B8-4367E6006558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5425354" y="2110676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dirty="0">
                <a:solidFill>
                  <a:schemeClr val="lt1"/>
                </a:solidFill>
              </a:rPr>
              <a:t>Jun</a:t>
            </a:r>
          </a:p>
        </p:txBody>
      </p:sp>
      <p:sp>
        <p:nvSpPr>
          <p:cNvPr id="206" name="OTLSHAPE_TB_00000000000000000000000000000000_MiddleTimescaleInterval5">
            <a:extLst>
              <a:ext uri="{FF2B5EF4-FFF2-40B4-BE49-F238E27FC236}">
                <a16:creationId xmlns:a16="http://schemas.microsoft.com/office/drawing/2014/main" id="{5563D300-D026-FE88-13A3-7644DB78DB5B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070068" y="2110676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dirty="0">
                <a:solidFill>
                  <a:schemeClr val="lt1"/>
                </a:solidFill>
              </a:rPr>
              <a:t>Aug</a:t>
            </a:r>
          </a:p>
        </p:txBody>
      </p:sp>
      <p:sp>
        <p:nvSpPr>
          <p:cNvPr id="207" name="OTLSHAPE_TB_00000000000000000000000000000000_MiddleTimescaleInterval6">
            <a:extLst>
              <a:ext uri="{FF2B5EF4-FFF2-40B4-BE49-F238E27FC236}">
                <a16:creationId xmlns:a16="http://schemas.microsoft.com/office/drawing/2014/main" id="{E7425E87-E290-E5E6-DC32-66E4C6905196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714782" y="2110676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 dirty="0">
                <a:solidFill>
                  <a:schemeClr val="lt1"/>
                </a:solidFill>
              </a:rPr>
              <a:t>Oct</a:t>
            </a:r>
          </a:p>
        </p:txBody>
      </p:sp>
      <p:sp>
        <p:nvSpPr>
          <p:cNvPr id="208" name="OTLSHAPE_TB_00000000000000000000000000000000_MiddleTimescaleInterval7">
            <a:extLst>
              <a:ext uri="{FF2B5EF4-FFF2-40B4-BE49-F238E27FC236}">
                <a16:creationId xmlns:a16="http://schemas.microsoft.com/office/drawing/2014/main" id="{D93BF6FC-CE4D-12BA-F914-E4EE0A91CE7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359496" y="2110676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 dirty="0">
                <a:solidFill>
                  <a:schemeClr val="lt1"/>
                </a:solidFill>
              </a:rPr>
              <a:t>Dec</a:t>
            </a:r>
          </a:p>
        </p:txBody>
      </p:sp>
      <p:sp>
        <p:nvSpPr>
          <p:cNvPr id="209" name="OTLSHAPE_TB_00000000000000000000000000000000_BottomTimescaleInterval1">
            <a:extLst>
              <a:ext uri="{FF2B5EF4-FFF2-40B4-BE49-F238E27FC236}">
                <a16:creationId xmlns:a16="http://schemas.microsoft.com/office/drawing/2014/main" id="{5C8171ED-21BD-DD2C-2052-911F3E293B56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19200" y="230270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52</a:t>
            </a:r>
          </a:p>
        </p:txBody>
      </p:sp>
      <p:sp>
        <p:nvSpPr>
          <p:cNvPr id="210" name="OTLSHAPE_TB_00000000000000000000000000000000_BottomTimescaleInterval2">
            <a:extLst>
              <a:ext uri="{FF2B5EF4-FFF2-40B4-BE49-F238E27FC236}">
                <a16:creationId xmlns:a16="http://schemas.microsoft.com/office/drawing/2014/main" id="{DCF4FACD-DC19-CEB9-5218-2E9DBBB0E412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2351626" y="2302701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40">
                <a:solidFill>
                  <a:schemeClr val="lt1"/>
                </a:solidFill>
              </a:rPr>
              <a:t>6</a:t>
            </a:r>
          </a:p>
        </p:txBody>
      </p:sp>
      <p:sp>
        <p:nvSpPr>
          <p:cNvPr id="211" name="OTLSHAPE_TB_00000000000000000000000000000000_BottomTimescaleInterval3">
            <a:extLst>
              <a:ext uri="{FF2B5EF4-FFF2-40B4-BE49-F238E27FC236}">
                <a16:creationId xmlns:a16="http://schemas.microsoft.com/office/drawing/2014/main" id="{4F48CD5C-1D9E-3891-385F-BC812FEE7A87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484052" y="230270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12</a:t>
            </a:r>
          </a:p>
        </p:txBody>
      </p:sp>
      <p:sp>
        <p:nvSpPr>
          <p:cNvPr id="212" name="OTLSHAPE_TB_00000000000000000000000000000000_BottomTimescaleInterval4">
            <a:extLst>
              <a:ext uri="{FF2B5EF4-FFF2-40B4-BE49-F238E27FC236}">
                <a16:creationId xmlns:a16="http://schemas.microsoft.com/office/drawing/2014/main" id="{0C2BA616-009B-5540-5DB3-40A2BB394E2D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4616478" y="230270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18</a:t>
            </a:r>
          </a:p>
        </p:txBody>
      </p:sp>
      <p:sp>
        <p:nvSpPr>
          <p:cNvPr id="213" name="OTLSHAPE_TB_00000000000000000000000000000000_BottomTimescaleInterval5">
            <a:extLst>
              <a:ext uri="{FF2B5EF4-FFF2-40B4-BE49-F238E27FC236}">
                <a16:creationId xmlns:a16="http://schemas.microsoft.com/office/drawing/2014/main" id="{D0C7E904-02A2-A294-FD68-BADE8F177847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5748905" y="230270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24</a:t>
            </a:r>
          </a:p>
        </p:txBody>
      </p:sp>
      <p:sp>
        <p:nvSpPr>
          <p:cNvPr id="214" name="OTLSHAPE_TB_00000000000000000000000000000000_BottomTimescaleInterval6">
            <a:extLst>
              <a:ext uri="{FF2B5EF4-FFF2-40B4-BE49-F238E27FC236}">
                <a16:creationId xmlns:a16="http://schemas.microsoft.com/office/drawing/2014/main" id="{34C48E77-0B13-2869-60C5-D99C9BED3122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881330" y="230270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30</a:t>
            </a:r>
          </a:p>
        </p:txBody>
      </p:sp>
      <p:sp>
        <p:nvSpPr>
          <p:cNvPr id="215" name="OTLSHAPE_TB_00000000000000000000000000000000_BottomTimescaleInterval7">
            <a:extLst>
              <a:ext uri="{FF2B5EF4-FFF2-40B4-BE49-F238E27FC236}">
                <a16:creationId xmlns:a16="http://schemas.microsoft.com/office/drawing/2014/main" id="{1241BBD0-314F-464F-A74F-2E1703B708C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013757" y="230270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 dirty="0">
                <a:solidFill>
                  <a:schemeClr val="lt1"/>
                </a:solidFill>
              </a:rPr>
              <a:t>36</a:t>
            </a:r>
          </a:p>
        </p:txBody>
      </p:sp>
      <p:sp>
        <p:nvSpPr>
          <p:cNvPr id="216" name="OTLSHAPE_TB_00000000000000000000000000000000_BottomTimescaleInterval8">
            <a:extLst>
              <a:ext uri="{FF2B5EF4-FFF2-40B4-BE49-F238E27FC236}">
                <a16:creationId xmlns:a16="http://schemas.microsoft.com/office/drawing/2014/main" id="{2D5A8B52-4ADC-90AE-CACA-311C3D28562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146183" y="230270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42</a:t>
            </a:r>
          </a:p>
        </p:txBody>
      </p:sp>
      <p:sp>
        <p:nvSpPr>
          <p:cNvPr id="217" name="OTLSHAPE_TB_00000000000000000000000000000000_BottomTimescaleInterval9">
            <a:extLst>
              <a:ext uri="{FF2B5EF4-FFF2-40B4-BE49-F238E27FC236}">
                <a16:creationId xmlns:a16="http://schemas.microsoft.com/office/drawing/2014/main" id="{4E05580C-175B-FEF5-3EAF-F883D0127DD5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0278609" y="230270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 dirty="0">
                <a:solidFill>
                  <a:schemeClr val="lt1"/>
                </a:solidFill>
              </a:rPr>
              <a:t>48</a:t>
            </a:r>
          </a:p>
        </p:txBody>
      </p:sp>
      <p:sp>
        <p:nvSpPr>
          <p:cNvPr id="38" name="OTLSHAPE_TB_00000000000000000000000000000000_TimescaleInterval1" hidden="1">
            <a:extLst>
              <a:ext uri="{FF2B5EF4-FFF2-40B4-BE49-F238E27FC236}">
                <a16:creationId xmlns:a16="http://schemas.microsoft.com/office/drawing/2014/main" id="{9EB8CF95-14D5-0778-A23A-217A6FAEE7B0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668" y="58866"/>
            <a:ext cx="139700" cy="1905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46" name="OTLSHAPE_TB_00000000000000000000000000000000_TimescaleInterval6" hidden="1">
            <a:extLst>
              <a:ext uri="{FF2B5EF4-FFF2-40B4-BE49-F238E27FC236}">
                <a16:creationId xmlns:a16="http://schemas.microsoft.com/office/drawing/2014/main" id="{93C4F380-5C58-C77E-5937-1B6B0F756F4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668" y="58866"/>
            <a:ext cx="190500" cy="1905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49" name="OTLSHAPE_TB_00000000000000000000000000000000_TodayMarkerText" hidden="1">
            <a:extLst>
              <a:ext uri="{FF2B5EF4-FFF2-40B4-BE49-F238E27FC236}">
                <a16:creationId xmlns:a16="http://schemas.microsoft.com/office/drawing/2014/main" id="{F06317F8-B652-184C-5DCC-C1F207B9F09B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56" name="OTLSHAPE_SLT_f674edc600214f49be66f3e02386bce9_Duration" hidden="1">
            <a:extLst>
              <a:ext uri="{FF2B5EF4-FFF2-40B4-BE49-F238E27FC236}">
                <a16:creationId xmlns:a16="http://schemas.microsoft.com/office/drawing/2014/main" id="{84845049-9203-3AA0-801E-DD557413A473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41 days</a:t>
            </a:r>
          </a:p>
        </p:txBody>
      </p:sp>
      <p:sp>
        <p:nvSpPr>
          <p:cNvPr id="57" name="OTLSHAPE_SLT_f674edc600214f49be66f3e02386bce9_TextPercentage" hidden="1">
            <a:extLst>
              <a:ext uri="{FF2B5EF4-FFF2-40B4-BE49-F238E27FC236}">
                <a16:creationId xmlns:a16="http://schemas.microsoft.com/office/drawing/2014/main" id="{BBA80404-CECD-B85B-9F8C-667C0B42F90A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SLT_f674edc600214f49be66f3e02386bce9_StartDate" hidden="1">
            <a:extLst>
              <a:ext uri="{FF2B5EF4-FFF2-40B4-BE49-F238E27FC236}">
                <a16:creationId xmlns:a16="http://schemas.microsoft.com/office/drawing/2014/main" id="{59844B7D-143F-D982-D7CC-6CC5CCEF9AA1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SLT_f674edc600214f49be66f3e02386bce9_EndDate" hidden="1">
            <a:extLst>
              <a:ext uri="{FF2B5EF4-FFF2-40B4-BE49-F238E27FC236}">
                <a16:creationId xmlns:a16="http://schemas.microsoft.com/office/drawing/2014/main" id="{039F0683-3DEC-D868-3D71-96A16EB3A39A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98" name="OTLSHAPE_SLT_b6ca4d85643a4b47855e5e49f21ceec0_Duration" hidden="1">
            <a:extLst>
              <a:ext uri="{FF2B5EF4-FFF2-40B4-BE49-F238E27FC236}">
                <a16:creationId xmlns:a16="http://schemas.microsoft.com/office/drawing/2014/main" id="{BA62E661-8134-6375-D7B7-7C887B1E7A7D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54 days</a:t>
            </a:r>
          </a:p>
        </p:txBody>
      </p:sp>
      <p:sp>
        <p:nvSpPr>
          <p:cNvPr id="99" name="OTLSHAPE_SLT_b6ca4d85643a4b47855e5e49f21ceec0_TextPercentage" hidden="1">
            <a:extLst>
              <a:ext uri="{FF2B5EF4-FFF2-40B4-BE49-F238E27FC236}">
                <a16:creationId xmlns:a16="http://schemas.microsoft.com/office/drawing/2014/main" id="{A7CF5147-DD42-A3A5-ACC4-8AFF02BAD8C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00" name="OTLSHAPE_SLT_b6ca4d85643a4b47855e5e49f21ceec0_StartDate" hidden="1">
            <a:extLst>
              <a:ext uri="{FF2B5EF4-FFF2-40B4-BE49-F238E27FC236}">
                <a16:creationId xmlns:a16="http://schemas.microsoft.com/office/drawing/2014/main" id="{3615F78F-EC42-0326-33CC-73E7EFF1EF64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01" name="OTLSHAPE_SLT_b6ca4d85643a4b47855e5e49f21ceec0_EndDate" hidden="1">
            <a:extLst>
              <a:ext uri="{FF2B5EF4-FFF2-40B4-BE49-F238E27FC236}">
                <a16:creationId xmlns:a16="http://schemas.microsoft.com/office/drawing/2014/main" id="{D20CD347-9698-7ED6-A356-736ACBEE0387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30" name="OTLSHAPE_SLT_cdafa5f64e92499d8947d014b971ca1a_Duration" hidden="1">
            <a:extLst>
              <a:ext uri="{FF2B5EF4-FFF2-40B4-BE49-F238E27FC236}">
                <a16:creationId xmlns:a16="http://schemas.microsoft.com/office/drawing/2014/main" id="{5863C88A-CE78-6F91-A969-AB09351B4AD3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131 days</a:t>
            </a:r>
          </a:p>
        </p:txBody>
      </p:sp>
      <p:sp>
        <p:nvSpPr>
          <p:cNvPr id="137" name="OTLSHAPE_SLT_cdafa5f64e92499d8947d014b971ca1a_TextPercentage" hidden="1">
            <a:extLst>
              <a:ext uri="{FF2B5EF4-FFF2-40B4-BE49-F238E27FC236}">
                <a16:creationId xmlns:a16="http://schemas.microsoft.com/office/drawing/2014/main" id="{59EB7B01-550B-2713-3D4D-BBEC996DB168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43" name="OTLSHAPE_SLT_cdafa5f64e92499d8947d014b971ca1a_StartDate" hidden="1">
            <a:extLst>
              <a:ext uri="{FF2B5EF4-FFF2-40B4-BE49-F238E27FC236}">
                <a16:creationId xmlns:a16="http://schemas.microsoft.com/office/drawing/2014/main" id="{0F8CEF1D-8277-95CE-93DA-6E57F30131D8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9" name="OTLSHAPE_SLT_cdafa5f64e92499d8947d014b971ca1a_EndDate" hidden="1">
            <a:extLst>
              <a:ext uri="{FF2B5EF4-FFF2-40B4-BE49-F238E27FC236}">
                <a16:creationId xmlns:a16="http://schemas.microsoft.com/office/drawing/2014/main" id="{E2858B1C-A171-35B9-643B-76307D5D1254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9" name="OTLSHAPE_SLT_1350f8ed7d494b9db266ea5783ee8dbe_Duration" hidden="1">
            <a:extLst>
              <a:ext uri="{FF2B5EF4-FFF2-40B4-BE49-F238E27FC236}">
                <a16:creationId xmlns:a16="http://schemas.microsoft.com/office/drawing/2014/main" id="{C3C9EAA7-492F-4A52-8590-F3352B7ACD9E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76 days</a:t>
            </a:r>
          </a:p>
        </p:txBody>
      </p:sp>
      <p:sp>
        <p:nvSpPr>
          <p:cNvPr id="183" name="OTLSHAPE_SLT_1350f8ed7d494b9db266ea5783ee8dbe_TextPercentage" hidden="1">
            <a:extLst>
              <a:ext uri="{FF2B5EF4-FFF2-40B4-BE49-F238E27FC236}">
                <a16:creationId xmlns:a16="http://schemas.microsoft.com/office/drawing/2014/main" id="{70F25996-05BD-6DA3-006C-39C6D892D7B5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84" name="OTLSHAPE_SLT_1350f8ed7d494b9db266ea5783ee8dbe_StartDate" hidden="1">
            <a:extLst>
              <a:ext uri="{FF2B5EF4-FFF2-40B4-BE49-F238E27FC236}">
                <a16:creationId xmlns:a16="http://schemas.microsoft.com/office/drawing/2014/main" id="{9A2BE6CA-C333-2FCC-92AA-12DC3E57A44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93" name="OTLSHAPE_SLT_1350f8ed7d494b9db266ea5783ee8dbe_EndDate" hidden="1">
            <a:extLst>
              <a:ext uri="{FF2B5EF4-FFF2-40B4-BE49-F238E27FC236}">
                <a16:creationId xmlns:a16="http://schemas.microsoft.com/office/drawing/2014/main" id="{6C94DC33-FDC1-2772-1BA0-91BFCFFBC8A5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cxnSp>
        <p:nvCxnSpPr>
          <p:cNvPr id="39" name="OTLSHAPE_TB_00000000000000000000000000000000_Separator1">
            <a:extLst>
              <a:ext uri="{FF2B5EF4-FFF2-40B4-BE49-F238E27FC236}">
                <a16:creationId xmlns:a16="http://schemas.microsoft.com/office/drawing/2014/main" id="{6D2CA3EE-0F0B-37B8-2F1A-99214A672FC8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1290512" y="19202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TB_00000000000000000000000000000000_Separator2">
            <a:extLst>
              <a:ext uri="{FF2B5EF4-FFF2-40B4-BE49-F238E27FC236}">
                <a16:creationId xmlns:a16="http://schemas.microsoft.com/office/drawing/2014/main" id="{26686B7B-A3FB-ABEA-8997-AFBD753C2E00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3717140" y="19202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TB_00000000000000000000000000000000_Separator3">
            <a:extLst>
              <a:ext uri="{FF2B5EF4-FFF2-40B4-BE49-F238E27FC236}">
                <a16:creationId xmlns:a16="http://schemas.microsoft.com/office/drawing/2014/main" id="{339B376D-5044-752A-0584-684464BB9BB9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6170730" y="19202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B_00000000000000000000000000000000_Separator4">
            <a:extLst>
              <a:ext uri="{FF2B5EF4-FFF2-40B4-BE49-F238E27FC236}">
                <a16:creationId xmlns:a16="http://schemas.microsoft.com/office/drawing/2014/main" id="{14353761-FE44-B5F3-BC59-6E362EA4FED9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8651282" y="19202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TB_00000000000000000000000000000000_Separator5">
            <a:extLst>
              <a:ext uri="{FF2B5EF4-FFF2-40B4-BE49-F238E27FC236}">
                <a16:creationId xmlns:a16="http://schemas.microsoft.com/office/drawing/2014/main" id="{E2DC7272-CF17-64F8-3FB0-F54DD7530E0E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11131834" y="19202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TLSHAPE_SLA_e32c5a8e1c3f4e6a8721918e5f44bd7d_Shape">
            <a:extLst>
              <a:ext uri="{FF2B5EF4-FFF2-40B4-BE49-F238E27FC236}">
                <a16:creationId xmlns:a16="http://schemas.microsoft.com/office/drawing/2014/main" id="{DE701640-9080-6546-1FED-6B354E7B261A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4276884" y="3681561"/>
            <a:ext cx="228600" cy="254000"/>
          </a:xfrm>
          <a:prstGeom prst="chevron">
            <a:avLst>
              <a:gd name="adj" fmla="val 30000"/>
            </a:avLst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6" name="OTLSHAPE_SLA_fe2fd21d87cf448cbb22747624bcb8f9_Shape">
            <a:extLst>
              <a:ext uri="{FF2B5EF4-FFF2-40B4-BE49-F238E27FC236}">
                <a16:creationId xmlns:a16="http://schemas.microsoft.com/office/drawing/2014/main" id="{4E94A841-2D8F-0093-D7B5-D4CEECD281BB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 flipV="1">
            <a:off x="5705898" y="4380357"/>
            <a:ext cx="228600" cy="254000"/>
          </a:xfrm>
          <a:prstGeom prst="triangle">
            <a:avLst/>
          </a:prstGeom>
          <a:solidFill>
            <a:srgbClr val="FF7700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TLSHAPE_SLA_4e3f18dfd4b8483095402b3cf4024462_Shape">
            <a:extLst>
              <a:ext uri="{FF2B5EF4-FFF2-40B4-BE49-F238E27FC236}">
                <a16:creationId xmlns:a16="http://schemas.microsoft.com/office/drawing/2014/main" id="{285F7EFC-843E-5CDC-8160-CEC2A7169882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 flipV="1">
            <a:off x="7296687" y="4380357"/>
            <a:ext cx="228600" cy="254000"/>
          </a:xfrm>
          <a:prstGeom prst="triangle">
            <a:avLst/>
          </a:prstGeom>
          <a:solidFill>
            <a:srgbClr val="FF7700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TLSHAPE_SLA_c53c00fa6c99428281c6c8bada5a7033_Shape">
            <a:extLst>
              <a:ext uri="{FF2B5EF4-FFF2-40B4-BE49-F238E27FC236}">
                <a16:creationId xmlns:a16="http://schemas.microsoft.com/office/drawing/2014/main" id="{BD671320-42AC-D2D5-4CD4-CB04F8EE8677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10276828" y="5058876"/>
            <a:ext cx="254000" cy="254000"/>
          </a:xfrm>
          <a:prstGeom prst="ellipse">
            <a:avLst/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TLSHAPE_M_0e17adf9b117404eaec7aabc1d77d266_Shape">
            <a:extLst>
              <a:ext uri="{FF2B5EF4-FFF2-40B4-BE49-F238E27FC236}">
                <a16:creationId xmlns:a16="http://schemas.microsoft.com/office/drawing/2014/main" id="{4EE019B0-2AC8-28D6-351C-61BBB1CF8158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 rot="16200000">
            <a:off x="3748871" y="1487212"/>
            <a:ext cx="165100" cy="165100"/>
          </a:xfrm>
          <a:prstGeom prst="flowChartMerge">
            <a:avLst/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M_586d196a35874728a62a6e86b490e50d_Shape">
            <a:extLst>
              <a:ext uri="{FF2B5EF4-FFF2-40B4-BE49-F238E27FC236}">
                <a16:creationId xmlns:a16="http://schemas.microsoft.com/office/drawing/2014/main" id="{F113DFBD-F010-50CE-2166-FC83FF33F56B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 rot="16200000">
            <a:off x="6202461" y="1487212"/>
            <a:ext cx="165100" cy="165100"/>
          </a:xfrm>
          <a:prstGeom prst="flowChartMerge">
            <a:avLst/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M_b4fbacedbf0940898626c0ebd1dc0e67_Shape">
            <a:extLst>
              <a:ext uri="{FF2B5EF4-FFF2-40B4-BE49-F238E27FC236}">
                <a16:creationId xmlns:a16="http://schemas.microsoft.com/office/drawing/2014/main" id="{565DE358-2310-4C09-4F67-FD0AFA19321A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 rot="16200000">
            <a:off x="8683013" y="1487212"/>
            <a:ext cx="165100" cy="165100"/>
          </a:xfrm>
          <a:prstGeom prst="flowChartMerge">
            <a:avLst/>
          </a:prstGeom>
          <a:solidFill>
            <a:srgbClr val="540D6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M_0e17adf9b117404eaec7aabc1d77d266_Title">
            <a:extLst>
              <a:ext uri="{FF2B5EF4-FFF2-40B4-BE49-F238E27FC236}">
                <a16:creationId xmlns:a16="http://schemas.microsoft.com/office/drawing/2014/main" id="{BBD81A6E-7141-260C-111A-D39270FFBE27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3945721" y="1384385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dirty="0">
                <a:solidFill>
                  <a:schemeClr val="dk1"/>
                </a:solidFill>
              </a:rPr>
              <a:t>Major Milestone</a:t>
            </a:r>
          </a:p>
        </p:txBody>
      </p:sp>
      <p:sp>
        <p:nvSpPr>
          <p:cNvPr id="44" name="OTLSHAPE_M_0e17adf9b117404eaec7aabc1d77d266_Date">
            <a:extLst>
              <a:ext uri="{FF2B5EF4-FFF2-40B4-BE49-F238E27FC236}">
                <a16:creationId xmlns:a16="http://schemas.microsoft.com/office/drawing/2014/main" id="{EA6BFE19-C144-977C-EDE3-AF6DCC576565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3945721" y="1580303"/>
            <a:ext cx="304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chemeClr val="dk2"/>
                </a:solidFill>
              </a:rPr>
              <a:t>Mar 31</a:t>
            </a:r>
          </a:p>
        </p:txBody>
      </p:sp>
      <p:sp>
        <p:nvSpPr>
          <p:cNvPr id="52" name="OTLSHAPE_M_586d196a35874728a62a6e86b490e50d_Title">
            <a:extLst>
              <a:ext uri="{FF2B5EF4-FFF2-40B4-BE49-F238E27FC236}">
                <a16:creationId xmlns:a16="http://schemas.microsoft.com/office/drawing/2014/main" id="{A1334990-08BC-7EA4-28DE-8E3566E5C1AB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6399311" y="1384385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>
                <a:solidFill>
                  <a:schemeClr val="dk1"/>
                </a:solidFill>
              </a:rPr>
              <a:t>Major Milestone</a:t>
            </a:r>
          </a:p>
        </p:txBody>
      </p:sp>
      <p:sp>
        <p:nvSpPr>
          <p:cNvPr id="53" name="OTLSHAPE_M_586d196a35874728a62a6e86b490e50d_Date">
            <a:extLst>
              <a:ext uri="{FF2B5EF4-FFF2-40B4-BE49-F238E27FC236}">
                <a16:creationId xmlns:a16="http://schemas.microsoft.com/office/drawing/2014/main" id="{1F81FCE8-6B43-F120-F18F-40E7529E0FF4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6399311" y="1580303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chemeClr val="dk2"/>
                </a:solidFill>
              </a:rPr>
              <a:t>Jun 30</a:t>
            </a:r>
          </a:p>
        </p:txBody>
      </p:sp>
      <p:sp>
        <p:nvSpPr>
          <p:cNvPr id="61" name="OTLSHAPE_M_b4fbacedbf0940898626c0ebd1dc0e67_Title">
            <a:extLst>
              <a:ext uri="{FF2B5EF4-FFF2-40B4-BE49-F238E27FC236}">
                <a16:creationId xmlns:a16="http://schemas.microsoft.com/office/drawing/2014/main" id="{73075746-63C2-E457-0735-50ED99BAC764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8879863" y="1384385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dirty="0">
                <a:solidFill>
                  <a:schemeClr val="dk1"/>
                </a:solidFill>
              </a:rPr>
              <a:t>Major Milestone</a:t>
            </a:r>
          </a:p>
        </p:txBody>
      </p:sp>
      <p:sp>
        <p:nvSpPr>
          <p:cNvPr id="62" name="OTLSHAPE_M_b4fbacedbf0940898626c0ebd1dc0e67_Date">
            <a:extLst>
              <a:ext uri="{FF2B5EF4-FFF2-40B4-BE49-F238E27FC236}">
                <a16:creationId xmlns:a16="http://schemas.microsoft.com/office/drawing/2014/main" id="{EB52975F-51BE-235D-75C4-4C5979DBFDC3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8879863" y="1580303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chemeClr val="dk2"/>
                </a:solidFill>
              </a:rPr>
              <a:t>Sep 30</a:t>
            </a:r>
          </a:p>
        </p:txBody>
      </p:sp>
      <p:sp>
        <p:nvSpPr>
          <p:cNvPr id="157" name="OTLSHAPE_SLA_e32c5a8e1c3f4e6a8721918e5f44bd7d_Title">
            <a:extLst>
              <a:ext uri="{FF2B5EF4-FFF2-40B4-BE49-F238E27FC236}">
                <a16:creationId xmlns:a16="http://schemas.microsoft.com/office/drawing/2014/main" id="{D39CFCFE-ACEE-7815-E5CC-A288912D4F44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4048687" y="3485642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dirty="0">
                <a:solidFill>
                  <a:schemeClr val="dk1"/>
                </a:solidFill>
              </a:rPr>
              <a:t>Milestone 4</a:t>
            </a:r>
          </a:p>
        </p:txBody>
      </p:sp>
      <p:sp>
        <p:nvSpPr>
          <p:cNvPr id="174" name="OTLSHAPE_SLA_fe2fd21d87cf448cbb22747624bcb8f9_Title">
            <a:extLst>
              <a:ext uri="{FF2B5EF4-FFF2-40B4-BE49-F238E27FC236}">
                <a16:creationId xmlns:a16="http://schemas.microsoft.com/office/drawing/2014/main" id="{0B6ABBCC-9811-659D-EBCC-E2EEAF162D2C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5477701" y="4184438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dirty="0">
                <a:solidFill>
                  <a:schemeClr val="dk1"/>
                </a:solidFill>
              </a:rPr>
              <a:t>Milestone 6</a:t>
            </a:r>
          </a:p>
        </p:txBody>
      </p:sp>
      <p:sp>
        <p:nvSpPr>
          <p:cNvPr id="177" name="OTLSHAPE_SLA_4e3f18dfd4b8483095402b3cf4024462_Title">
            <a:extLst>
              <a:ext uri="{FF2B5EF4-FFF2-40B4-BE49-F238E27FC236}">
                <a16:creationId xmlns:a16="http://schemas.microsoft.com/office/drawing/2014/main" id="{BEB92814-DC9D-8A1A-C254-019639F29FB6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7068489" y="4184438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chemeClr val="dk1"/>
                </a:solidFill>
              </a:rPr>
              <a:t>Milestone 7</a:t>
            </a:r>
          </a:p>
        </p:txBody>
      </p:sp>
      <p:sp>
        <p:nvSpPr>
          <p:cNvPr id="191" name="OTLSHAPE_SLA_c53c00fa6c99428281c6c8bada5a7033_Title">
            <a:extLst>
              <a:ext uri="{FF2B5EF4-FFF2-40B4-BE49-F238E27FC236}">
                <a16:creationId xmlns:a16="http://schemas.microsoft.com/office/drawing/2014/main" id="{DF827107-0A85-663A-E9C1-B5D29533ECCB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0061330" y="486295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chemeClr val="dk1"/>
                </a:solidFill>
              </a:rPr>
              <a:t>Milestone 8</a:t>
            </a:r>
          </a:p>
        </p:txBody>
      </p:sp>
      <p:sp>
        <p:nvSpPr>
          <p:cNvPr id="102" name="OTLSHAPE_SLA_e32c5a8e1c3f4e6a8721918e5f44bd7d_Date" hidden="1">
            <a:extLst>
              <a:ext uri="{FF2B5EF4-FFF2-40B4-BE49-F238E27FC236}">
                <a16:creationId xmlns:a16="http://schemas.microsoft.com/office/drawing/2014/main" id="{95460010-4B5A-4DAE-29CE-1FF00DEBB0F8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2"/>
                </a:solidFill>
                <a:latin typeface="Calibri" panose="020F0502020204030204" pitchFamily="34" charset="0"/>
              </a:rPr>
              <a:t>Apr 25</a:t>
            </a:r>
          </a:p>
        </p:txBody>
      </p:sp>
      <p:sp>
        <p:nvSpPr>
          <p:cNvPr id="150" name="OTLSHAPE_SLA_fe2fd21d87cf448cbb22747624bcb8f9_Date" hidden="1">
            <a:extLst>
              <a:ext uri="{FF2B5EF4-FFF2-40B4-BE49-F238E27FC236}">
                <a16:creationId xmlns:a16="http://schemas.microsoft.com/office/drawing/2014/main" id="{AE8F6D19-0778-FC48-FA2C-B722F222C911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2"/>
                </a:solidFill>
                <a:latin typeface="Calibri" panose="020F0502020204030204" pitchFamily="34" charset="0"/>
              </a:rPr>
              <a:t>Jun 17</a:t>
            </a:r>
          </a:p>
        </p:txBody>
      </p:sp>
      <p:sp>
        <p:nvSpPr>
          <p:cNvPr id="159" name="OTLSHAPE_SLA_4e3f18dfd4b8483095402b3cf4024462_Date" hidden="1">
            <a:extLst>
              <a:ext uri="{FF2B5EF4-FFF2-40B4-BE49-F238E27FC236}">
                <a16:creationId xmlns:a16="http://schemas.microsoft.com/office/drawing/2014/main" id="{D5A669DA-932F-F2C1-76A2-F957BFACBBD4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2"/>
                </a:solidFill>
                <a:latin typeface="Calibri" panose="020F0502020204030204" pitchFamily="34" charset="0"/>
              </a:rPr>
              <a:t>Aug 15</a:t>
            </a:r>
          </a:p>
        </p:txBody>
      </p:sp>
      <p:sp>
        <p:nvSpPr>
          <p:cNvPr id="194" name="OTLSHAPE_SLA_c53c00fa6c99428281c6c8bada5a7033_Date" hidden="1">
            <a:extLst>
              <a:ext uri="{FF2B5EF4-FFF2-40B4-BE49-F238E27FC236}">
                <a16:creationId xmlns:a16="http://schemas.microsoft.com/office/drawing/2014/main" id="{6249E9C3-1BAD-AF10-93D3-1BAD62C9B995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95022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2"/>
                </a:solidFill>
                <a:latin typeface="Calibri" panose="020F0502020204030204" pitchFamily="34" charset="0"/>
              </a:rPr>
              <a:t>Dec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6BA6CA-D5B1-ECA5-577E-F9F066DC1DCC}"/>
              </a:ext>
            </a:extLst>
          </p:cNvPr>
          <p:cNvSpPr txBox="1"/>
          <p:nvPr/>
        </p:nvSpPr>
        <p:spPr>
          <a:xfrm>
            <a:off x="1155700" y="390525"/>
            <a:ext cx="7501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Sales Plan template</a:t>
            </a:r>
          </a:p>
        </p:txBody>
      </p:sp>
      <p:pic>
        <p:nvPicPr>
          <p:cNvPr id="140" name="Picture 139" descr="Icon&#10;&#10;Description automatically generated">
            <a:extLst>
              <a:ext uri="{FF2B5EF4-FFF2-40B4-BE49-F238E27FC236}">
                <a16:creationId xmlns:a16="http://schemas.microsoft.com/office/drawing/2014/main" id="{282AF96B-B06C-5C61-F987-F5B453FE370F}"/>
              </a:ext>
            </a:extLst>
          </p:cNvPr>
          <p:cNvPicPr>
            <a:picLocks noChangeAspect="1"/>
          </p:cNvPicPr>
          <p:nvPr/>
        </p:nvPicPr>
        <p:blipFill>
          <a:blip r:embed="rId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92432" y="4144139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21939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xLTAxVDAwOjAwOjAwIiwiRW5kRGF0ZSI6IjIwMjItMDItMjhUMjM6NTk6MDAiLCJQZXJjZW50YWdlQ29tcGxldGUiOm51bGwsIlN0eWxlIjp7IiRpZCI6IjciLCJTaGFwZSI6MywiU2hhcGVUaGlja25lc3MiOjAsIkR1cmF0aW9uRm9ybWF0Ijow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cmVmIjoiMTUifX0sIklzVmlzaWJsZSI6dHJ1ZSwiV2lkdGgiOjAuMCwiSGVpZ2h0IjowLjAsIkJvcmRlclN0eWxlIjp7IiRpZCI6IjI0IiwiTGluZUNvbG9yIjpudWxsLCJMaW5lV2VpZ2h0IjowLjAsIkxpbmVUeXBlIjowLCJQYXJlbnRTdHlsZSI6bnVsbH0sIlBhcmVudFN0eWxlIjpudWxsfSwiSG9yaXpvbnRhbENvbm5lY3RvclN0eWxlIjp7IiRpZCI6IjI1IiwiTGluZUNvbG9yIjp7IiRpZCI6IjI2IiwiJHR5cGUiOiJOTFJFLkNvbW1vbi5Eb20uU29saWRDb2xvckJydXNoLCBOTFJFLkNvbW1vbiIsIkNvbG9yIjp7IiRpZCI6IjI3IiwiQSI6MjU1LCJSIjoyMDQsIkciOjIwNCwiQiI6MjA0fX0sIkxpbmVXZWlnaHQiOjEuMCwiTGluZVR5cGUiOjAsIlBhcmVudFN0eWxlIjpudWxsfSwiVmVydGljYWxDb25uZWN0b3JTdHlsZSI6eyIkaWQiOiIyOCIsIkxpbmVDb2xvciI6eyIkaWQiOiIyOSIsIiR0eXBlIjoiTkxSRS5Db21tb24uRG9tLlNvbGlkQ29sb3JCcnVzaCwgTkxSRS5Db21tb24iLCJDb2xvciI6eyIkaWQiOiIzMCIsIkEiOjI1NSwiUiI6MjA0LCJHIjoyMDQsIkIiOjIwNH19LCJMaW5lV2VpZ2h0IjowLjAsIkxpbmVUeXBlIjowLCJQYXJlbnRTdHlsZSI6bnVsbH0sIk1hcmdpbiI6bnVsbCwiU3RhcnREYXRlUG9zaXRpb24iOjQsIkVuZERhdGVQb3NpdGlvbiI6NCwiRGF0ZUlzVmlzaWJsZSI6dHJ1ZSwiVGl0bGVQb3NpdGlvbiI6MiwiRHVyYXRpb25Qb3NpdGlvbiI6NiwiUGVyY2VudGFnZUNvbXBsZXRlZFBvc2l0aW9uIjo2LCJTcGFjaW5nIjo1LCJJc0JlbG93VGltZWJhbmQiOnRydWUsIlBlcmNlbnRhZ2VDb21wbGV0ZVNoYXBlT3BhY2l0eSI6MzUsIlNoYXBlU3R5bGUiOnsiJGlkIjoiMzEiLCJNYXJnaW4iOnsiJGlkIjoiMzIiLCJUb3AiOjAuMCwiTGVmdCI6NC4wLCJSaWdodCI6NC4wLCJCb3R0b20iOjAuMH0sIlBhZGRpbmciOnsiJGlkIjoiMzMiLCJUb3AiOjAuMCwiTGVmdCI6MC4wLCJSaWdodCI6MC4wLCJCb3R0b20iOjAuMH0sIkJhY2tncm91bmQiOnsiJGlkIjoiMzQiLCJDb2xvciI6eyIkaWQiOiIzNSIsIkEiOjI1NSwiUiI6ODQsIkciOjEzLCJCIjoxMTB9fSwiSXNWaXNpYmxlIjp0cnVlLCJXaWR0aCI6MC4wLCJIZWlnaHQiOjEwLjAsIkJvcmRlclN0eWxlIjp7IiRpZCI6IjM2IiwiTGluZUNvbG9yIjp7IiRpZCI6IjM3IiwiJHR5cGUiOiJOTFJFLkNvbW1vbi5Eb20uU29saWRDb2xvckJydXNoLCBOTFJFLkNvbW1vbiIsIkNvbG9yIjp7IiRpZCI6IjM4IiwiQSI6MjU1LCJSIjoyNTUsIkciOjAsIkIiOjB9fSwiTGluZVdlaWdodCI6MC4wLCJMaW5lVHlwZSI6MCwiUGFyZW50U3R5bGUiOm51bGx9LCJQYXJlbnRTdHlsZSI6bnVsbH0sIlRpdGxlU3R5bGUiOnsiJGlkIjoiMzkiLCJGb250U2V0dGluZ3MiOnsiJGlkIjoiNDAiLCJGb250U2l6ZSI6MTEsIkZvbnROYW1lIjoiQ2FsaWJyaSIsIklzQm9sZCI6dHJ1ZSwiSXNJdGFsaWMiOmZhbHNlLCJJc1VuZGVybGluZWQiOmZhbHNlLCJQYXJlbnRTdHlsZSI6bnVsbH0sIkF1dG9TaXplIjowLCJGb3JlZ3JvdW5kIjp7IiRpZCI6IjQxIiwiQ29sb3IiOnsiJGlkIjoiNDI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DMiLCJUb3AiOjAuMCwiTGVmdCI6MC4wLCJSaWdodCI6MC4wLCJCb3R0b20iOjAuMH0sIlBhZGRpbmciOnsiJGlkIjoiNDQiLCJUb3AiOjAuMCwiTGVmdCI6MC4wLCJSaWdodCI6MC4wLCJCb3R0b20iOjAuMH0sIkJhY2tncm91bmQiOnsiJGlkIjoiNDUiLCJDb2xvciI6eyIkaWQiOiI0NiIsIkEiOjAsIlIiOjI1NSwiRyI6MjU1LCJCIjoyNTV9fSwiSXNWaXNpYmxlIjp0cnVlLCJXaWR0aCI6MC4wLCJIZWlnaHQiOjAuMCwiQm9yZGVyU3R5bGUiOnsiJGlkIjoiNDciLCJMaW5lQ29sb3IiOm51bGwsIkxpbmVXZWlnaHQiOjAuMCwiTGluZVR5cGUiOjAsIlBhcmVudFN0eWxlIjpudWxsfSwiUGFyZW50U3R5bGUiOm51bGx9LCJEYXRlU3R5bGUiOnsiJGlkIjoiNDgiLCJGb250U2V0dGluZ3MiOnsiJGlkIjoiNDkiLCJGb250U2l6ZSI6OCwiRm9udE5hbWUiOiJDYWxpYnJpIiwiSXNCb2xkIjpmYWxzZSwiSXNJdGFsaWMiOmZhbHNlLCJJc1VuZGVybGluZWQiOmZhbHNlLCJQYXJlbnRTdHlsZSI6bnVsbH0sIkF1dG9TaXplIjowLCJGb3JlZ3JvdW5kIjp7IiRpZCI6IjUwIiwiQ29sb3IiOnsiJGlkIjoiN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yIiwiVG9wIjowLjAsIkxlZnQiOjAuMCwiUmlnaHQiOjAuMCwiQm90dG9tIjowLjB9LCJQYWRkaW5nIjp7IiRpZCI6IjUzIiwiVG9wIjowLjAsIkxlZnQiOjAuMCwiUmlnaHQiOjAuMCwiQm90dG9tIjowLjB9LCJCYWNrZ3JvdW5kIjp7IiRpZCI6IjU0IiwiQ29sb3IiOnsiJGlkIjoiNTUiLCJBIjowLCJSIjoyNTUsIkciOjI1NSwiQiI6MjU1fX0sIklzVmlzaWJsZSI6dHJ1ZSwiV2lkdGgiOjAuMCwiSGVpZ2h0IjowLjAsIkJvcmRlclN0eWxlIjp7IiRpZCI6IjU2IiwiTGluZUNvbG9yIjpudWxsLCJMaW5lV2VpZ2h0IjowLjAsIkxpbmVUeXBlIjowLCJQYXJlbnRTdHlsZSI6bnVsbH0sIlBhcmVudFN0eWxlIjpudWxsfSwiRGF0ZUZvcm1hdCI6eyIkaWQiOiI1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CIsIkZvcm1hdCI6MCwiSXNWaXNpYmxlIjpmYWxzZSwiTGFzdEtub3duVmlzaWJpbGl0eVN0YXRlIjpmYWxzZX0sIklzVmlzaWJsZSI6dHJ1ZSwiUGFyZW50U3R5bGUiOm51bGx9LCJJbmRleCI6MCwiU21hcnREdXJhdGlvbkFjdGl2YXRlZCI6ZmFsc2UsIkRhdGVGb3JtYXQiOnsiJHJlZiI6IjU3In0sIldlZWtOdW1iZXJpbmciOnsiJGlkIjoiNTkiLCJGb3JtYXQiOjAsIklzVmlzaWJsZSI6ZmFsc2UsIkxhc3RLbm93blZpc2liaWxpdHlTdGF0ZSI6ZmFsc2V9LCJJZCI6ImY2NzRlZGM2LTAwMjEtNGY0OS1iZTY2LWYzZTAyMzg2YmNlOSIsIkltcG9ydElkIjoiMTUiLCJUaXRsZSI6IlRhc2sgMSIsIk5vdGUiOm51bGwsIkh5cGVybGluayI6eyIkaWQiOiI2MCIsIkFkZHJlc3MiOm51bGwsIlN1YkFkZHJlc3MiOm51bGx9LCJJc0NoYW5nZWQiOmZhbHNlLCJJc05ldyI6ZmFsc2V9fV0sIl9taWxlc3RvbmVzIjpbXSwiSWQiOiIwMDAwMDAwMC0wMDAwLTAwMDAtMDAwMC0wMDAwMDAwMDAwMDAiLCJJc1NpbmdsZUl0ZW1Sb3ciOnRydWV9LHsiJGlkIjoiNjEiLCJfdGFza3MiOltdLCJfbWlsZXN0b25lcyI6W3siJGlkIjoiNjIiLCJJZCI6IjBmNWJiNDNmLWM3OTQtNGE0ZC04ZGNkLWM3NmQ1NjQ1MDA5YiIsIkluZGV4IjozLCJHcm91cElkIjpudWxsLCJUaXRsZSI6Ik1pbGVzdG9uZSAzIiwiRGF0ZVRpbWUiOiIyMDIyLTA0LTEwVDIzOjU5OjAwIiwiUGVyY2VudGFnZUNvbXBsZXRlIjpudWxsLCJOb3RlIjpudWxsLCJTdHlsZSI6eyIkaWQiOiI2MyIsIlRpdGxlUG9zaXRpb24iOiJSaWdodCIsIkRhdGVQb3NpdGlvbiI6IlJpZ2h0IiwiU2hhcGVUeXBlIjoxNCwiU2hhcGVTaXplIjoxLCJTaGFwZVN0eWxlIjp7IiRpZCI6IjY0IiwiTWFyZ2luIjp7IiRpZCI6IjY1IiwiVG9wIjowLjAsIkxlZnQiOjAuMCwiUmlnaHQiOjAuMCwiQm90dG9tIjowLjB9LCJQYWRkaW5nIjp7IiRpZCI6IjY2IiwiVG9wIjowLjAsIkxlZnQiOjAuMCwiUmlnaHQiOjAuMCwiQm90dG9tIjowLjB9LCJCYWNrZ3JvdW5kIjp7IiRpZCI6IjY3IiwiQ29sb3IiOnsiJGlkIjoiNjgiLCJBIjoyNTUsIlIiOjI1NSwiRyI6MTE5LCJCIjowfX0sIklzVmlzaWJsZSI6dHJ1ZSwiV2lkdGgiOjEzLjAsIkhlaWdodCI6MTMuMCwiQm9yZGVyU3R5bGUiOnsiJGlkIjoiNjkiLCJMaW5lQ29sb3IiOnsiJGlkIjoiNzAiLCIkdHlwZSI6Ik5MUkUuQ29tbW9uLkRvbS5Tb2xpZENvbG9yQnJ1c2gsIE5MUkUuQ29tbW9uIiwiQ29sb3IiOnsiJGlkIjoiNzEiLCJBIjoyNTUsIlIiOjI1NSwiRyI6MjU1LCJCIjoyNTV9fSwiTGluZVdlaWdodCI6MC4wLCJMaW5lVHlwZSI6MCwiUGFyZW50U3R5bGUiOm51bGx9LCJQYXJlbnRTdHlsZSI6bnVsbH0sIlRpdGxlU3R5bGUiOnsiJGlkIjoiNzIiLCJGb250U2V0dGluZ3MiOnsiJGlkIjoiNzMiLCJGb250U2l6ZSI6MTEsIkZvbnROYW1lIjoiQ2FsaWJyaSIsIklzQm9sZCI6dHJ1ZSwiSXNJdGFsaWMiOmZhbHNlLCJJc1VuZGVybGluZWQiOmZhbHNlLCJQYXJlbnRTdHlsZSI6bnVsbH0sIkF1dG9TaXplIjowLCJGb3JlZ3JvdW5kIjp7IiRpZCI6Ijc0IiwiQ29sb3IiOnsiJGlkIjoi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YiLCJUb3AiOjAuMCwiTGVmdCI6MC4wLCJSaWdodCI6MC4wLCJCb3R0b20iOjAuMH0sIlBhZGRpbmciOnsiJGlkIjoiNzciLCJUb3AiOjAuMCwiTGVmdCI6MC4wLCJSaWdodCI6MC4wLCJCb3R0b20iOjAuMH0sIkJhY2tncm91bmQiOnsiJGlkIjoiNzgiLCJDb2xvciI6eyIkaWQiOiI3OSIsIkEiOjAsIlIiOjI1NSwiRyI6MjU1LCJCIjoyNTV9fSwiSXNWaXNpYmxlIjp0cnVlLCJXaWR0aCI6MC4wLCJIZWlnaHQiOjAuMCwiQm9yZGVyU3R5bGUiOm51bGwsIlBhcmVudFN0eWxlIjpudWxsfSwiRGF0ZVN0eWxlIjp7IiRpZCI6IjgwIiwiRm9udFNldHRpbmdzIjp7IiRpZCI6IjgxIiwiRm9udFNpemUiOjgsIkZvbnROYW1lIjoiQ2FsaWJyaSIsIklzQm9sZCI6ZmFsc2UsIklzSXRhbGljIjpmYWxzZSwiSXNVbmRlcmxpbmVkIjpmYWxzZSwiUGFyZW50U3R5bGUiOm51bGx9LCJBdXRvU2l6ZSI6MCwiRm9yZWdyb3VuZCI6eyIkaWQiOiI4MiIsIkNvbG9yIjp7IiRpZCI6Ijg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CIsIlRvcCI6MC4wLCJMZWZ0IjowLjAsIlJpZ2h0IjowLjAsIkJvdHRvbSI6MC4wfSwiUGFkZGluZyI6eyIkaWQiOiI4NSIsIlRvcCI6MC4wLCJMZWZ0IjowLjAsIlJpZ2h0IjowLjAsIkJvdHRvbSI6MC4wfSwiQmFja2dyb3VuZCI6eyIkaWQiOiI4NiIsIkNvbG9yIjp7IiRpZCI6Ijg3IiwiQSI6MCwiUiI6MjU1LCJHIjoyNTUsIkIiOjI1NX19LCJJc1Zpc2libGUiOnRydWUsIldpZHRoIjowLjAsIkhlaWdodCI6MC4wLCJCb3JkZXJTdHlsZSI6bnVsbCwiUGFyZW50U3R5bGUiOm51bGx9LCJEYXRlRm9ybWF0Ijp7IiRpZCI6I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IiwiRm9ybWF0IjowLCJJc1Zpc2libGUiOmZhbHNlLCJMYXN0S25vd25WaXNpYmlsaXR5U3RhdGUiOmZhbHNlfSwiSXNWaXNpYmxlIjp0cnVlLCJQYXJlbnRTdHlsZSI6bnVsbH0sIkh5cGVybGluayI6bnVsbCwiSW1wb3J0SWQiOiIzIn0seyIkaWQiOiI5MCIsIklkIjoiMWYxNWY2NDgtZGVlYi00YTExLTliZjktNjg4OWEyYmI0ZDJhIiwiSW5kZXgiOjEsIkdyb3VwSWQiOm51bGwsIlRpdGxlIjoiTWlsZXN0b25lIDEiLCJEYXRlVGltZSI6IjIwMjItMDEtMTVUMjM6NTk6MDAiLCJQZXJjZW50YWdlQ29tcGxldGUiOm51bGwsIk5vdGUiOm51bGwsIlN0eWxlIjp7IiRpZCI6IjkxIiwiVGl0bGVQb3NpdGlvbiI6IlJpZ2h0IiwiRGF0ZVBvc2l0aW9uIjoiUmlnaHQiLCJTaGFwZVR5cGUiOjE0LCJTaGFwZVNpemUiOjEsIlNoYXBlU3R5bGUiOnsiJGlkIjoiOTIiLCJNYXJnaW4iOnsiJGlkIjoiOTMiLCJUb3AiOjAuMCwiTGVmdCI6MC4wLCJSaWdodCI6MC4wLCJCb3R0b20iOjAuMH0sIlBhZGRpbmciOnsiJGlkIjoiOTQiLCJUb3AiOjAuMCwiTGVmdCI6MC4wLCJSaWdodCI6MC4wLCJCb3R0b20iOjAuMH0sIkJhY2tncm91bmQiOnsiJGlkIjoiOTUiLCJDb2xvciI6eyIkaWQiOiI5NiIsIkEiOjI1NSwiUiI6MjU1LCJHIjoxMTksIkIiOjB9fSwiSXNWaXNpYmxlIjp0cnVlLCJXaWR0aCI6MTMuMCwiSGVpZ2h0IjoxMy4wLCJCb3JkZXJTdHlsZSI6eyIkaWQiOiI5NyIsIkxpbmVDb2xvciI6eyIkaWQiOiI5OCIsIiR0eXBlIjoiTkxSRS5Db21tb24uRG9tLlNvbGlkQ29sb3JCcnVzaCwgTkxSRS5Db21tb24iLCJDb2xvciI6eyIkaWQiOiI5OSIsIkEiOjI1NSwiUiI6MjU1LCJHIjoyNTUsIkIiOjI1NX19LCJMaW5lV2VpZ2h0IjowLjAsIkxpbmVUeXBlIjowLCJQYXJlbnRTdHlsZSI6bnVsbH0sIlBhcmVudFN0eWxlIjpudWxsfSwiVGl0bGVTdHlsZSI6eyIkaWQiOiIxMDAiLCJGb250U2V0dGluZ3MiOnsiJGlkIjoiMTAxIiwiRm9udFNpemUiOjExLCJGb250TmFtZSI6IkNhbGlicmkiLCJJc0JvbGQiOnRydWUsIklzSXRhbGljIjpmYWxzZSwiSXNVbmRlcmxpbmVkIjpmYWxzZSwiUGFyZW50U3R5bGUiOm51bGx9LCJBdXRvU2l6ZSI6MCwiRm9yZWdyb3VuZCI6eyIkaWQiOiIxMDIiLCJDb2xvciI6eyIkaWQiOiIxMD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0IiwiVG9wIjowLjAsIkxlZnQiOjAuMCwiUmlnaHQiOjAuMCwiQm90dG9tIjowLjB9LCJQYWRkaW5nIjp7IiRpZCI6IjEwNSIsIlRvcCI6MC4wLCJMZWZ0IjowLjAsIlJpZ2h0IjowLjAsIkJvdHRvbSI6MC4wfSwiQmFja2dyb3VuZCI6eyIkaWQiOiIxMDYiLCJDb2xvciI6eyIkaWQiOiIxMDciLCJBIjowLCJSIjoyNTUsIkciOjI1NSwiQiI6MjU1fX0sIklzVmlzaWJsZSI6dHJ1ZSwiV2lkdGgiOjAuMCwiSGVpZ2h0IjowLjAsIkJvcmRlclN0eWxlIjpudWxsLCJQYXJlbnRTdHlsZSI6bnVsbH0sIkRhdGVTdHlsZSI6eyIkaWQiOiIxMDgiLCJGb250U2V0dGluZ3MiOnsiJGlkIjoiMTA5IiwiRm9udFNpemUiOjgsIkZvbnROYW1lIjoiQ2FsaWJyaSIsIklzQm9sZCI6ZmFsc2UsIklzSXRhbGljIjpmYWxzZSwiSXNVbmRlcmxpbmVkIjpmYWxzZSwiUGFyZW50U3R5bGUiOm51bGx9LCJBdXRvU2l6ZSI6MCwiRm9yZWdyb3VuZCI6eyIkaWQiOiIxMTAiLCJDb2xvciI6eyIkaWQiOiIxM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iIsIlRvcCI6MC4wLCJMZWZ0IjowLjAsIlJpZ2h0IjowLjAsIkJvdHRvbSI6MC4wfSwiUGFkZGluZyI6eyIkaWQiOiIxMTMiLCJUb3AiOjAuMCwiTGVmdCI6MC4wLCJSaWdodCI6MC4wLCJCb3R0b20iOjAuMH0sIkJhY2tncm91bmQiOnsiJGlkIjoiMTE0IiwiQ29sb3IiOnsiJGlkIjoiMTE1IiwiQSI6MCwiUiI6MjU1LCJHIjoyNTUsIkIiOjI1NX19LCJJc1Zpc2libGUiOnRydWUsIldpZHRoIjowLjAsIkhlaWdodCI6MC4wLCJCb3JkZXJTdHlsZSI6bnVsbCwiUGFyZW50U3R5bGUiOm51bGx9LCJEYXRlRm9ybWF0Ijp7IiRpZCI6IjEx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ciLCJGb3JtYXQiOjAsIklzVmlzaWJsZSI6ZmFsc2UsIkxhc3RLbm93blZpc2liaWxpdHlTdGF0ZSI6ZmFsc2V9LCJJc1Zpc2libGUiOnRydWUsIlBhcmVudFN0eWxlIjpudWxsfSwiSHlwZXJsaW5rIjpudWxsLCJJbXBvcnRJZCI6IjEifSx7IiRpZCI6IjExOCIsIklkIjoiOWNjNDVhMTctYWIwNi00NTUyLWIyOTEtY2ZhYTYyYmExMjMzIiwiSW5kZXgiOjIsIkdyb3VwSWQiOm51bGwsIlRpdGxlIjoiTWlsZXN0b25lIDIiLCJEYXRlVGltZSI6IjIwMjItMDItMjdUMjM6NTk6MDAiLCJQZXJjZW50YWdlQ29tcGxldGUiOm51bGwsIk5vdGUiOm51bGwsIlN0eWxlIjp7IiRpZCI6IjExOSIsIlRpdGxlUG9zaXRpb24iOiJSaWdodCIsIkRhdGVQb3NpdGlvbiI6IlJpZ2h0IiwiU2hhcGVUeXBlIjoxNCwiU2hhcGVTaXplIjoxLCJTaGFwZVN0eWxlIjp7IiRpZCI6IjEyMCIsIk1hcmdpbiI6eyIkaWQiOiIxMjEiLCJUb3AiOjAuMCwiTGVmdCI6MC4wLCJSaWdodCI6MC4wLCJCb3R0b20iOjAuMH0sIlBhZGRpbmciOnsiJGlkIjoiMTIyIiwiVG9wIjowLjAsIkxlZnQiOjAuMCwiUmlnaHQiOjAuMCwiQm90dG9tIjowLjB9LCJCYWNrZ3JvdW5kIjp7IiRpZCI6IjEyMyIsIkNvbG9yIjp7IiRpZCI6IjEyNCIsIkEiOjI1NSwiUiI6MjU1LCJHIjoxMTksIkIiOjB9fSwiSXNWaXNpYmxlIjp0cnVlLCJXaWR0aCI6MTMuMCwiSGVpZ2h0IjoxMy4wLCJCb3JkZXJTdHlsZSI6eyIkaWQiOiIxMjUiLCJMaW5lQ29sb3IiOnsiJGlkIjoiMTI2IiwiJHR5cGUiOiJOTFJFLkNvbW1vbi5Eb20uU29saWRDb2xvckJydXNoLCBOTFJFLkNvbW1vbiIsIkNvbG9yIjp7IiRpZCI6IjEyNyIsIkEiOjI1NSwiUiI6MjU1LCJHIjoyNTUsIkIiOjI1NX19LCJMaW5lV2VpZ2h0IjowLjAsIkxpbmVUeXBlIjowLCJQYXJlbnRTdHlsZSI6bnVsbH0sIlBhcmVudFN0eWxlIjpudWxsfSwiVGl0bGVTdHlsZSI6eyIkaWQiOiIxMjgiLCJGb250U2V0dGluZ3MiOnsiJGlkIjoiMTI5IiwiRm9udFNpemUiOjExLCJGb250TmFtZSI6IkNhbGlicmkiLCJJc0JvbGQiOnRydWUsIklzSXRhbGljIjpmYWxzZSwiSXNVbmRlcmxpbmVkIjpmYWxzZSwiUGFyZW50U3R5bGUiOm51bGx9LCJBdXRvU2l6ZSI6MCwiRm9yZWdyb3VuZCI6eyIkaWQiOiIxMzAiLCJDb2xvciI6eyIkaWQiOiIx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yIiwiVG9wIjowLjAsIkxlZnQiOjAuMCwiUmlnaHQiOjAuMCwiQm90dG9tIjowLjB9LCJQYWRkaW5nIjp7IiRpZCI6IjEzMyIsIlRvcCI6MC4wLCJMZWZ0IjowLjAsIlJpZ2h0IjowLjAsIkJvdHRvbSI6MC4wfSwiQmFja2dyb3VuZCI6eyIkaWQiOiIxMzQiLCJDb2xvciI6eyIkaWQiOiIxMzUiLCJBIjowLCJSIjoyNTUsIkciOjI1NSwiQiI6MjU1fX0sIklzVmlzaWJsZSI6dHJ1ZSwiV2lkdGgiOjAuMCwiSGVpZ2h0IjowLjAsIkJvcmRlclN0eWxlIjpudWxsLCJQYXJlbnRTdHlsZSI6bnVsbH0sIkRhdGVTdHlsZSI6eyIkaWQiOiIxMzYiLCJGb250U2V0dGluZ3MiOnsiJGlkIjoiMTM3IiwiRm9udFNpemUiOjgsIkZvbnROYW1lIjoiQ2FsaWJyaSIsIklzQm9sZCI6ZmFsc2UsIklzSXRhbGljIjpmYWxzZSwiSXNVbmRlcmxpbmVkIjpmYWxzZSwiUGFyZW50U3R5bGUiOm51bGx9LCJBdXRvU2l6ZSI6MCwiRm9yZWdyb3VuZCI6eyIkaWQiOiIxMzgiLCJDb2xvciI6eyIkaWQiOiIxM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MCIsIlRvcCI6MC4wLCJMZWZ0IjowLjAsIlJpZ2h0IjowLjAsIkJvdHRvbSI6MC4wfSwiUGFkZGluZyI6eyIkaWQiOiIxNDEiLCJUb3AiOjAuMCwiTGVmdCI6MC4wLCJSaWdodCI6MC4wLCJCb3R0b20iOjAuMH0sIkJhY2tncm91bmQiOnsiJGlkIjoiMTQyIiwiQ29sb3IiOnsiJGlkIjoiMTQzIiwiQSI6MCwiUiI6MjU1LCJHIjoyNTUsIkIiOjI1NX19LCJJc1Zpc2libGUiOnRydWUsIldpZHRoIjowLjAsIkhlaWdodCI6MC4wLCJCb3JkZXJTdHlsZSI6bnVsbCwiUGFyZW50U3R5bGUiOm51bGx9LCJEYXRlRm9ybWF0Ijp7IiRpZCI6IjE0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UiLCJGb3JtYXQiOjAsIklzVmlzaWJsZSI6ZmFsc2UsIkxhc3RLbm93blZpc2liaWxpdHlTdGF0ZSI6ZmFsc2V9LCJJc1Zpc2libGUiOnRydWUsIlBhcmVudFN0eWxlIjpudWxsfSwiSHlwZXJsaW5rIjpudWxsLCJJbXBvcnRJZCI6IjIifV0sIklkIjoiZmRjZjZiYTEtYzA4Zi00MGZjLTgxYmUtYmEzYzc3ODE3MTRkIiwiSXNTaW5nbGVJdGVtUm93IjpmYWxzZX1dLCJJbmRleCI6MCwiSWQiOiI2OTU2MWQ5My04NTAxLTQ5YmUtYTEzZi01MDgzYTcwMWQ2MzAiLCJIZWFkZXJUZXh0IjoiIiwiSXNEZWZhdWx0Ijp0cnVlLCJTdHlsZSI6eyIkaWQiOiIxNDYiLCJIZWFkZXJTdHlsZSI6eyIkaWQiOiIxNDciLCJUZXh0U3R5bGUiOnsiJGlkIjoiMTQ4IiwiRm9udFNldHRpbmdzIjp7IiRpZCI6IjE0OSIsIkZvbnRTaXplIjoxMSwiRm9udE5hbWUiOiJDYWxpYnJpIiwiSXNCb2xkIjpmYWxzZSwiSXNJdGFsaWMiOmZhbHNlLCJJc1VuZGVybGluZWQiOmZhbHNlLCJQYXJlbnRTdHlsZSI6bnVsbH0sIkF1dG9TaXplIjoyLCJGb3JlZ3JvdW5kIjp7IiRpZCI6IjE1MCIsIkNvbG9yIjp7IiRpZCI6IjE1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aWQiOiIxNTUiLCJBIjowLCJSIjoyNTUsIkciOjI1NSwiQiI6MjU1fX0sIklzVmlzaWJsZSI6dHJ1ZSwiV2lkdGgiOjAuMCwiSGVpZ2h0IjowLjAsIkJvcmRlclN0eWxlIjpudWxsLCJQYXJlbnRTdHlsZSI6bnVsbH0sIlJlY3RhbmdsZVN0eWxlIjp7IiRpZCI6IjE1NiIsIk1hcmdpbiI6eyIkaWQiOiIxNTciLCJUb3AiOjAuMCwiTGVmdCI6MC4wLCJSaWdodCI6MC4wLCJCb3R0b20iOjAuMH0sIlBhZGRpbmciOnsiJGlkIjoiMTU4IiwiVG9wIjowLjAsIkxlZnQiOjAuMCwiUmlnaHQiOjAuMCwiQm90dG9tIjowLjB9LCJCYWNrZ3JvdW5kIjp7IiRpZCI6IjE1OSIsIkNvbG9yIjp7IiRpZCI6IjE2MCIsIkEiOjYzLCJSIjo2OCwiRyI6MTE0LCJCIjoxOTZ9fSwiSXNWaXNpYmxlIjp0cnVlLCJXaWR0aCI6MC4wLCJIZWlnaHQiOjAuMCwiQm9yZGVyU3R5bGUiOnsiJGlkIjoiMTYxIiwiTGluZUNvbG9yIjp7IiRpZCI6IjE2MiIsIiR0eXBlIjoiTkxSRS5Db21tb24uRG9tLlNvbGlkQ29sb3JCcnVzaCwgTkxSRS5Db21tb24iLCJDb2xvciI6eyIkaWQiOiIxNjMiLCJBIjoyNTUsIlIiOjI1NSwiRyI6MCwiQiI6MH19LCJMaW5lV2VpZ2h0IjowLjAsIkxpbmVUeXBlIjowLCJQYXJlbnRTdHlsZSI6bnVsbH0sIlBhcmVudFN0eWxlIjpudWxsfSwiTWFyZ2luIjp7IiRpZCI6IjE2NCIsIlRvcCI6MC4wLCJMZWZ0IjowLjAsIlJpZ2h0IjowLjAsIkJvdHRvbSI6MC4wfSwiUGFkZGluZyI6eyIkaWQiOiIxNjUiLCJUb3AiOjAuMCwiTGVmdCI6MC4wLCJSaWdodCI6MC4wLCJCb3R0b20iOjAuMH0sIkJhY2tncm91bmQiOm51bGwsIklzVmlzaWJsZSI6dHJ1ZSwiV2lkdGgiOjAuMCwiSGVpZ2h0IjowLjAsIkJvcmRlclN0eWxlIjpudWxsLCJQYXJlbnRTdHlsZSI6bnVsbH0sIkJhY2tncm91bmRTdHlsZSI6eyIkaWQiOiIxNjYiLCJNYXJnaW4iOnsiJGlkIjoiMTY3IiwiVG9wIjowLjAsIkxlZnQiOjAuMCwiUmlnaHQiOjAuMCwiQm90dG9tIjowLjB9LCJQYWRkaW5nIjp7IiRpZCI6IjE2OCIsIlRvcCI6MC4wLCJMZWZ0IjowLjAsIlJpZ2h0IjowLjAsIkJvdHRvbSI6MC4wfSwiQmFja2dyb3VuZCI6eyIkaWQiOiIxNjkiLCJDb2xvciI6eyIkaWQiOiIxNzAiLCJBIjo1MSwiUiI6MTY1LCJHIjoxNjUsIkIiOjE2NX19LCJJc1Zpc2libGUiOnRydWUsIldpZHRoIjowLjAsIkhlaWdodCI6MC4wLCJCb3JkZXJTdHlsZSI6eyIkaWQiOiIxNzEiLCJMaW5lQ29sb3IiOnsiJGlkIjoiMTcyIiwiJHR5cGUiOiJOTFJFLkNvbW1vbi5Eb20uU29saWRDb2xvckJydXNoLCBOTFJFLkNvbW1vbiIsIkNvbG9yIjp7IiRpZCI6IjE3MyIsIkEiOjI1NSwiUiI6MjU1LCJHIjowLCJCIjowfX0sIkxpbmVXZWlnaHQiOjAuMCwiTGluZVR5cGUiOjAsIlBhcmVudFN0eWxlIjpudWxsfSwiUGFyZW50U3R5bGUiOm51bGx9LCJNYXJnaW4iOnsiJGlkIjoiMTc0IiwiVG9wIjowLjAsIkxlZnQiOjAuMCwiUmlnaHQiOjAuMCwiQm90dG9tIjowLjB9LCJQYWRkaW5nIjp7IiRpZCI6IjE3NSIsIlRvcCI6MC4wLCJMZWZ0IjowLjAsIlJpZ2h0IjowLjAsIkJvdHRvbSI6MC4wfSwiSXNWaXNpYmxlIjp0cnVlLCJXaWR0aCI6MC4wLCJIZWlnaHQiOjAuMCwiQm9yZGVyU3R5bGUiOm51bGwsIlBhcmVudFN0eWxlIjpudWxsfX1dLCJJZCI6IjEyNjM3MmJjLTM0NGUtNGY1OC05ZDFlLTE4MTI5NmZhMzE5OSIsIkluZGV4IjowLCJIZWFkZXJUZXh0IjoiUGhhc2UgMSIsIlN0eWxlIjp7IiRpZCI6IjE3NiIsIkhlYWRlclN0eWxlIjp7IiRpZCI6IjE3NyIsIlRleHRJc1ZlcnRpY2FsIjpmYWxzZSwiVGV4dFN0eWxlIjp7IiRpZCI6IjE3OCIsIkZvbnRTZXR0aW5ncyI6eyIkaWQiOiIxNzkiLCJGb250U2l6ZSI6MTIsIkZvbnROYW1lIjoiQ2FsaWJyaSIsIklzQm9sZCI6dHJ1ZSwiSXNJdGFsaWMiOmZhbHNlLCJJc1VuZGVybGluZWQiOmZhbHNlLCJQYXJlbnRTdHlsZSI6bnVsbH0sIkF1dG9TaXplIjoyLCJGb3JlZ3JvdW5kIjp7IiRpZCI6IjE4MCIsIkNvbG9yIjp7IiRpZCI6IjE4MS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E4MiIsIlRvcCI6MC4wLCJMZWZ0IjowLjAsIlJpZ2h0IjowLjAsIkJvdHRvbSI6MC4wfSwiUGFkZGluZyI6eyIkaWQiOiIxODMiLCJUb3AiOjAuMCwiTGVmdCI6MC4wLCJSaWdodCI6MC4wLCJCb3R0b20iOjAuMH0sIkJhY2tncm91bmQiOnsiJGlkIjoiMTg0IiwiQ29sb3IiOnsiJGlkIjoiMTg1IiwiQSI6MCwiUiI6MjU1LCJHIjoyNTUsIkIiOjI1NX19LCJJc1Zpc2libGUiOnRydWUsIldpZHRoIjowLjAsIkhlaWdodCI6MC4wLCJCb3JkZXJTdHlsZSI6bnVsbCwiUGFyZW50U3R5bGUiOm51bGx9LCJSZWN0YW5nbGVTdHlsZSI6eyIkaWQiOiIxODYiLCJNYXJnaW4iOnsiJGlkIjoiMTg3IiwiVG9wIjowLjAsIkxlZnQiOjAuMCwiUmlnaHQiOjAuMCwiQm90dG9tIjowLjB9LCJQYWRkaW5nIjp7IiRpZCI6IjE4OCIsIlRvcCI6MC4wLCJMZWZ0IjowLjAsIlJpZ2h0IjowLjAsIkJvdHRvbSI6MC4wfSwiQmFja2dyb3VuZCI6eyIkaWQiOiIxODkiLCJDb2xvciI6eyIkaWQiOiIxOTAiLCJBIjoyNTUsIlIiOjg0LCJHIjoxMywiQiI6MTEwfX0sIklzVmlzaWJsZSI6dHJ1ZSwiV2lkdGgiOjAuMCwiSGVpZ2h0IjowLjAsIkJvcmRlclN0eWxlIjp7IiRpZCI6IjE5MSIsIkxpbmVDb2xvciI6eyIkaWQiOiIxOTIiLCIkdHlwZSI6Ik5MUkUuQ29tbW9uLkRvbS5Tb2xpZENvbG9yQnJ1c2gsIE5MUkUuQ29tbW9uIiwiQ29sb3IiOnsiJGlkIjoiMTkzIiwiQSI6MjU1LCJSIjoyNTUsIkciOjAsIkIiOjB9fSwiTGluZVdlaWdodCI6MC4wLCJMaW5lVHlwZSI6MCwiUGFyZW50U3R5bGUiOm51bGx9LCJQYXJlbnRTdHlsZSI6bnVsbH0sIk1hcmdpbiI6eyIkaWQiOiIxOTQiLCJUb3AiOjAuMCwiTGVmdCI6MC4wLCJSaWdodCI6MC4wLCJCb3R0b20iOjAuMH0sIlBhZGRpbmciOnsiJGlkIjoiMTk1IiwiVG9wIjowLjAsIkxlZnQiOjAuMCwiUmlnaHQiOjAuMCwiQm90dG9tIjowLjB9LCJCYWNrZ3JvdW5kIjpudWxsLCJJc1Zpc2libGUiOnRydWUsIldpZHRoIjowLjAsIkhlaWdodCI6MC4wLCJCb3JkZXJTdHlsZSI6bnVsbCwiUGFyZW50U3R5bGUiOm51bGx9LCJCYWNrZ3JvdW5kU3R5bGUiOnsiJGlkIjoiMTk2IiwiTWFyZ2luIjp7IiRpZCI6IjE5NyIsIlRvcCI6MC4wLCJMZWZ0IjowLjAsIlJpZ2h0IjowLjAsIkJvdHRvbSI6MC4wfSwiUGFkZGluZyI6eyIkaWQiOiIxOTgiLCJUb3AiOjAuMCwiTGVmdCI6MC4wLCJSaWdodCI6MC4wLCJCb3R0b20iOjAuMH0sIkJhY2tncm91bmQiOnsiJGlkIjoiMTk5IiwiQ29sb3IiOnsiJGlkIjoiMjAwIiwiQSI6NTEsIlIiOjE2NSwiRyI6MTY1LCJCIjoxNjV9fSwiSXNWaXNpYmxlIjp0cnVlLCJXaWR0aCI6MC4wLCJIZWlnaHQiOjAuMCwiQm9yZGVyU3R5bGUiOnsiJGlkIjoiMjAxIiwiTGluZUNvbG9yIjp7IiRpZCI6IjIwMiIsIiR0eXBlIjoiTkxSRS5Db21tb24uRG9tLlNvbGlkQ29sb3JCcnVzaCwgTkxSRS5Db21tb24iLCJDb2xvciI6eyIkaWQiOiIyMDMiLCJBIjoyNTUsIlIiOjI1NSwiRyI6MCwiQiI6MH19LCJMaW5lV2VpZ2h0IjowLjAsIkxpbmVUeXBlIjowLCJQYXJlbnRTdHlsZSI6bnVsbH0sIlBhcmVudFN0eWxlIjpudWxsfSwiSXNBYm92ZVRpbWViYW5kIjpmYWxzZSwiTWFyZ2luIjp7IiRpZCI6IjIwNCIsIlRvcCI6MC4wLCJMZWZ0IjowLjAsIlJpZ2h0IjowLjAsIkJvdHRvbSI6MC4wfSwiUGFkZGluZyI6eyIkaWQiOiIyMDUiLCJUb3AiOjAuMCwiTGVmdCI6MC4wLCJSaWdodCI6MC4wLCJCb3R0b20iOjAuMH0sIklzVmlzaWJsZSI6dHJ1ZSwiV2lkdGgiOjAuMCwiSGVpZ2h0IjowLjAsIkJvcmRlclN0eWxlIjp7IiRpZCI6IjIwNiIsIkxpbmVDb2xvciI6bnVsbCwiTGluZVdlaWdodCI6MC4wLCJMaW5lVHlwZSI6MCwiUGFyZW50U3R5bGUiOm51bGx9LCJQYXJlbnRTdHlsZSI6bnVsbH19LHsiJGlkIjoiMjA3IiwiX2FjdGl2aXRpZXMiOlt7IiRpZCI6IjIwOCIsIl9yb3dzIjpbeyIkaWQiOiIyMDkiLCJfdGFza3MiOlt7IiRpZCI6IjIxMCIsIl9hdHRhY2hlZE1pbGVzdG9uZXMiOlt7IiRpZCI6IjIxMSIsIkRhdGUiOiIyMDIyLTA0LTI1VDIzOjU5OjAwIiwiU3R5bGUiOnsiJGlkIjoiMjEyIiwiU2hhcGUiOjcsIkNvbm5lY3Rvck1hcmdpbiI6eyIkaWQiOiIyMTMiLCJUb3AiOjAuMCwiTGVmdCI6Mi4wLCJSaWdodCI6Mi4wLCJCb3R0b20iOjAuMH0sIkNvbm5lY3RvclN0eWxlIjp7IiRpZCI6IjIxNCIsIkxpbmVDb2xvciI6eyIkaWQiOiIyMTUiLCIkdHlwZSI6Ik5MUkUuQ29tbW9uLkRvbS5Tb2xpZENvbG9yQnJ1c2gsIE5MUkUuQ29tbW9uIiwiQ29sb3IiOnsiJGlkIjoiMjE2IiwiQSI6MTI3LCJSIjo3OSwiRyI6MTI5LCJCIjoxODl9fSwiTGluZVdlaWdodCI6MS4wLCJMaW5lVHlwZSI6MCwiUGFyZW50U3R5bGUiOm51bGx9LCJJc0JlbG93VGltZWJhbmQiOnRydWUsIlBvc2l0aW9uT25UYXNrIjozLCJIaWRlRGF0ZSI6ZmFsc2UsIlNoYXBlU2l6ZSI6MSwiU3BhY2luZyI6Mi4wLCJQYWRkaW5nIjp7IiRpZCI6IjIxNyIsIlRvcCI6Ny4wLCJMZWZ0IjozLjAsIlJpZ2h0IjowLjAsIkJvdHRvbSI6Mi4wfSwiU2hhcGVTdHlsZSI6eyIkaWQiOiIyMTgiLCJNYXJnaW4iOnsiJGlkIjoiMjE5IiwiVG9wIjowLjAsIkxlZnQiOjAuMCwiUmlnaHQiOjAuMCwiQm90dG9tIjowLjB9LCJQYWRkaW5nIjp7IiRpZCI6IjIyMCIsIlRvcCI6MC4wLCJMZWZ0IjowLjAsIlJpZ2h0IjowLjAsIkJvdHRvbSI6MC4wfSwiQmFja2dyb3VuZCI6eyIkaWQiOiIyMjEiLCJDb2xvciI6eyIkaWQiOiIyMjIiLCJBIjoyNTUsIlIiOjg0LCJHIjoxMywiQiI6MTEwfX0sIklzVmlzaWJsZSI6dHJ1ZSwiV2lkdGgiOjE4LjAsIkhlaWdodCI6MjAuMCwiQm9yZGVyU3R5bGUiOnsiJGlkIjoiMjIzIiwiTGluZUNvbG9yIjp7IiRpZCI6IjIyNCIsIiR0eXBlIjoiTkxSRS5Db21tb24uRG9tLlNvbGlkQ29sb3JCcnVzaCwgTkxSRS5Db21tb24iLCJDb2xvciI6eyIkaWQiOiIyMjUiLCJBIjoyNTUsIlIiOjI1NSwiRyI6MjU1LCJCIjoyNTV9fSwiTGluZVdlaWdodCI6MC4wLCJMaW5lVHlwZSI6MCwiUGFyZW50U3R5bGUiOm51bGx9LCJQYXJlbnRTdHlsZSI6bnVsbH0sIlRpdGxlU3R5bGUiOnsiJGlkIjoiMjI2IiwiRm9udFNldHRpbmdzIjp7IiRpZCI6IjIyNyIsIkZvbnRTaXplIjoxMSwiRm9udE5hbWUiOiJDYWxpYnJpIiwiSXNCb2xkIjp0cnVlLCJJc0l0YWxpYyI6ZmFsc2UsIklzVW5kZXJsaW5lZCI6ZmFsc2UsIlBhcmVudFN0eWxlIjpudWxsfSwiQXV0b1NpemUiOjAsIkZvcmVncm91bmQiOnsiJGlkIjoiMjI4IiwiQ29sb3IiOnsiJGlkIjoiMjI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zMCIsIlRvcCI6MC4wLCJMZWZ0IjowLjAsIlJpZ2h0IjowLjAsIkJvdHRvbSI6MC4wfSwiUGFkZGluZyI6eyIkaWQiOiIyMzEiLCJUb3AiOjAuMCwiTGVmdCI6MC4wLCJSaWdodCI6MC4wLCJCb3R0b20iOjAuMH0sIkJhY2tncm91bmQiOnsiJGlkIjoiMjMyIiwiQ29sb3IiOnsiJGlkIjoiMjMzIiwiQSI6MCwiUiI6MjU1LCJHIjoyNTUsIkIiOjI1NX19LCJJc1Zpc2libGUiOnRydWUsIldpZHRoIjowLjAsIkhlaWdodCI6MC4wLCJCb3JkZXJTdHlsZSI6eyIkaWQiOiIyMzQiLCJMaW5lQ29sb3IiOm51bGwsIkxpbmVXZWlnaHQiOjAuMCwiTGluZVR5cGUiOjAsIlBhcmVudFN0eWxlIjpudWxsfSwiUGFyZW50U3R5bGUiOm51bGx9LCJEYXRlU3R5bGUiOnsiJGlkIjoiMjM1IiwiRm9udFNldHRpbmdzIjp7IiRpZCI6IjIzNiIsIkZvbnRTaXplIjo4LCJGb250TmFtZSI6IkNhbGlicmkiLCJJc0JvbGQiOmZhbHNlLCJJc0l0YWxpYyI6ZmFsc2UsIklzVW5kZXJsaW5lZCI6ZmFsc2UsIlBhcmVudFN0eWxlIjpudWxsfSwiQXV0b1NpemUiOjAsIkZvcmVncm91bmQiOnsiJGlkIjoiMjM3IiwiQ29sb3IiOnsiJGlkIjoiMjM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zkiLCJUb3AiOjAuMCwiTGVmdCI6MC4wLCJSaWdodCI6MC4wLCJCb3R0b20iOjAuMH0sIlBhZGRpbmciOnsiJGlkIjoiMjQwIiwiVG9wIjowLjAsIkxlZnQiOjAuMCwiUmlnaHQiOjAuMCwiQm90dG9tIjowLjB9LCJCYWNrZ3JvdW5kIjp7IiRpZCI6IjI0MSIsIkNvbG9yIjp7IiRpZCI6IjI0MiIsIkEiOjAsIlIiOjI1NSwiRyI6MjU1LCJCIjoyNTV9fSwiSXNWaXNpYmxlIjpmYWxzZSwiV2lkdGgiOjAuMCwiSGVpZ2h0IjowLjAsIkJvcmRlclN0eWxlIjp7IiRpZCI6IjI0MyIsIkxpbmVDb2xvciI6bnVsbCwiTGluZVdlaWdodCI6MC4wLCJMaW5lVHlwZSI6MCwiUGFyZW50U3R5bGUiOm51bGx9LCJQYXJlbnRTdHlsZSI6bnVsbH0sIkRhdGVGb3JtYXQiOnsiJGlkIjoiMj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SIsIkZvcm1hdCI6MCwiSXNWaXNpYmxlIjpmYWxzZSwiTGFzdEtub3duVmlzaWJpbGl0eVN0YXRlIjpmYWxzZX0sIklzVmlzaWJsZSI6dHJ1ZSwiUGFyZW50U3R5bGUiOm51bGx9LCJJbmRleCI6OCwiUGVyY2VudGFnZUNvbXBsZXRlIjpudWxsLCJQb3NpdGlvbiI6eyJSYXRpbyI6MC4wLCJJc0N1c3RvbSI6ZmFsc2V9LCJEYXRlRm9ybWF0Ijp7IiRyZWYiOiIyNDQifSwiV2Vla051bWJlcmluZyI6eyIkaWQiOiIyNDYiLCJGb3JtYXQiOjAsIklzVmlzaWJsZSI6ZmFsc2UsIkxhc3RLbm93blZpc2liaWxpdHlTdGF0ZSI6ZmFsc2V9LCJSZWxhdGVkVGFza0lkIjoiYjZjYTRkODUtNjQzYS00YjQ3LTg1NWUtNWU0OWYyMWNlZWMwIiwiSWQiOiJlMzJjNWE4ZS0xYzNmLTRlNmEtODcyMS05MThlNWY0NGJkN2QiLCJJbXBvcnRJZCI6IjUiLCJUaXRsZSI6Ik1pbGVzdG9uZSA0IiwiTm90ZSI6bnVsbCwiSHlwZXJsaW5rIjp7IiRpZCI6IjI0NyIsIkFkZHJlc3MiOm51bGwsIlN1YkFkZHJlc3MiOm51bGx9LCJJc0NoYW5nZWQiOmZhbHNlLCJJc05ldyI6ZmFsc2V9XSwiVGFza0RlZmluaXRpb24iOnsiJGlkIjoiMjQ4IiwiR3JvdXBOYW1lIjpudWxsLCJTdGFydERhdGUiOiIyMDIyLTAzLTAxVDAwOjAwOjAwIiwiRW5kRGF0ZSI6IjIwMjItMDUtMTVUMjM6NTk6MDAiLCJQZXJjZW50YWdlQ29tcGxldGUiOm51bGwsIlN0eWxlIjp7IiRpZCI6IjI0OSIsIlNoYXBlIjozLCJTaGFwZVRoaWNrbmVzcyI6MCwiRHVyYXRpb25Gb3JtYXQiOjAsIkluY2x1ZGVOb25Xb3JraW5nRGF5c0luRHVyYXRpb24iOmZhbHNlLCJQZXJjZW50YWdlQ29tcGxl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U0IiwiVG9wIjowLjAsIkxlZnQiOjAuMCwiUmlnaHQiOjAuMCwiQm90dG9tIjowLjB9LCJQYWRkaW5nIjp7IiRpZCI6IjI1NSIsIlRvcCI6MC4wLCJMZWZ0IjowLjAsIlJpZ2h0IjowLjAsIkJvdHRvbSI6MC4wfSwiQmFja2dyb3VuZCI6eyIkaWQiOiIyNTYiLCJDb2xvciI6eyIkaWQiOiIyNTciLCJBIjo4OSwiUiI6MCwiRyI6MCwiQiI6MH19LCJJc1Zpc2libGUiOnRydWUsIldpZHRoIjowLjAsIkhlaWdodCI6MC4wLCJCb3JkZXJTdHlsZSI6eyIkaWQiOiIyNTgiLCJMaW5lQ29sb3IiOm51bGwsIkxpbmVXZWlnaHQiOjAuMCwiTGluZVR5cGUiOjAsIlBhcmVudFN0eWxlIjpudWxsfSwiUGFyZW50U3R5bGUiOm51bGx9LCJEdXJhdGlvblN0eWxlIjp7IiRpZCI6IjI1OSIsIkZvbnRTZXR0aW5ncyI6eyIkaWQiOiIyNjAiLCJGb250U2l6ZSI6MTAsIkZvbnROYW1lIjoiQ2FsaWJyaSIsIklzQm9sZCI6ZmFsc2UsIklzSXRhbGljIjpmYWxzZSwiSXNVbmRlcmxpbmVkIjpmYWxzZSwiUGFyZW50U3R5bGUiOm51bGx9LCJBdXRvU2l6ZSI6MCwiRm9yZWdyb3VuZCI6eyIkaWQiOiIyNjEiLCJDb2xvciI6eyIkaWQiOiIyN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jMiLCJUb3AiOjAuMCwiTGVmdCI6MC4wLCJSaWdodCI6MC4wLCJCb3R0b20iOjAuMH0sIlBhZGRpbmciOnsiJGlkIjoiMjY0IiwiVG9wIjowLjAsIkxlZnQiOjAuMCwiUmlnaHQiOjAuMCwiQm90dG9tIjowLjB9LCJCYWNrZ3JvdW5kIjp7IiRpZCI6IjI2NSIsIkNvbG9yIjp7IiRyZWYiOiIyNTcifX0sIklzVmlzaWJsZSI6dHJ1ZSwiV2lkdGgiOjAuMCwiSGVpZ2h0IjowLjAsIkJvcmRlclN0eWxlIjp7IiRpZCI6IjI2NiIsIkxpbmVDb2xvciI6bnVsbCwiTGluZVdlaWdodCI6MC4wLCJMaW5lVHlwZSI6MCwiUGFyZW50U3R5bGUiOm51bGx9LCJQYXJlbnRTdHlsZSI6bnVsbH0sIkhvcml6b250YWxDb25uZWN0b3JTdHlsZSI6eyIkaWQiOiIyNjciLCJMaW5lQ29sb3IiOnsiJGlkIjoiMjY4IiwiJHR5cGUiOiJOTFJFLkNvbW1vbi5Eb20uU29saWRDb2xvckJydXNoLCBOTFJFLkNvbW1vbiIsIkNvbG9yIjp7IiRpZCI6IjI2OSIsIkEiOjI1NSwiUiI6MjA0LCJHIjoyMDQsIkIiOjIwNH19LCJMaW5lV2VpZ2h0IjoxLjAsIkxpbmVUeXBlIjowLCJQYXJlbnRTdHlsZSI6bnVsbH0sIlZlcnRpY2FsQ29ubmVjdG9yU3R5bGUiOnsiJGlkIjoiMjcwIiwiTGluZUNvbG9yIjp7IiRpZCI6IjI3MSIsIiR0eXBlIjoiTkxSRS5Db21tb24uRG9tLlNvbGlkQ29sb3JCcnVzaCwgTkxSRS5Db21tb24iLCJDb2xvciI6eyIkaWQiOiIyNzIiLCJBIjoyNTUsIlIiOjIwNCwiRyI6MjA0LCJCIjoyMDR9fSwiTGluZVdlaWdodCI6MC4wLCJMaW5lVHlwZSI6MCwiUGFyZW50U3R5bGUiOm51bGx9LCJNYXJnaW4iOm51bGwsIlN0YXJ0RGF0ZVBvc2l0aW9uIjozLCJFbmREYXRlUG9zaXRpb24iOjMsIkRhdGVJc1Zpc2libGUiOnRydWUsIlRpdGxlUG9zaXRpb24iOjIsIkR1cmF0aW9uUG9zaXRpb24iOjYsIlBlcmNlbnRhZ2VDb21wbGV0ZWRQb3NpdGlvbiI6NiwiU3BhY2luZyI6NSwiSXNCZWxvd1RpbWViYW5kIjp0cnVlLCJQZXJjZW50YWdlQ29tcGxldGVTaGFwZU9wYWNpdHkiOjM1LCJTaGFwZVN0eWxlIjp7IiRpZCI6IjI3MyIsIk1hcmdpbiI6eyIkaWQiOiIyNzQiLCJUb3AiOjAuMCwiTGVmdCI6NC4wLCJSaWdodCI6NC4wLCJCb3R0b20iOjAuMH0sIlBhZGRpbmciOnsiJGlkIjoiMjc1IiwiVG9wIjowLjAsIkxlZnQiOjAuMCwiUmlnaHQiOjAuMCwiQm90dG9tIjowLjB9LCJCYWNrZ3JvdW5kIjp7IiRpZCI6IjI3NiIsIkNvbG9yIjp7IiRpZCI6IjI3NyIsIkEiOjI1NSwiUiI6MjU1LCJHIjoxMjMsIkIiOjB9fSwiSXNWaXNpYmxlIjp0cnVlLCJXaWR0aCI6MC4wLCJIZWlnaHQiOjE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lRpdGxlU3R5bGUiOnsiJGlkIjoiMjgxIiwiRm9udFNldHRpbmdzIjp7IiRpZCI6IjI4MiIsIkZvbnRTaXplIjoxMSwiRm9udE5hbWUiOiJDYWxpYnJpIiwiSXNCb2xkIjp0cnVlLCJJc0l0YWxpYyI6ZmFsc2UsIklzVW5kZXJsaW5lZCI6ZmFsc2UsIlBhcmVudFN0eWxlIjpudWxsfSwiQXV0b1NpemUiOjAsIkZvcmVncm91bmQiOnsiJGlkIjoiMjgzIiwiQ29sb3IiOnsiJGlkIjoiMjg0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I4NSIsIlRvcCI6MC4wLCJMZWZ0IjowLjAsIlJpZ2h0IjowLjAsIkJvdHRvbSI6MC4wfSwiUGFkZGluZyI6eyIkaWQiOiIyODYiLCJUb3AiOjAuMCwiTGVmdCI6MC4wLCJSaWdodCI6MC4wLCJCb3R0b20iOjAuMH0sIkJhY2tncm91bmQiOnsiJGlkIjoiMjg3IiwiQ29sb3IiOnsiJGlkIjoiMjg4IiwiQSI6MCwiUiI6MjU1LCJHIjoyNTUsIkIiOjI1NX19LCJJc1Zpc2libGUiOnRydWUsIldpZHRoIjowLjAsIkhlaWdodCI6MC4wLCJCb3JkZXJTdHlsZSI6eyIkaWQiOiIyODkiLCJMaW5lQ29sb3IiOm51bGwsIkxpbmVXZWlnaHQiOjAuMCwiTGluZVR5cGUiOjAsIlBhcmVudFN0eWxlIjpudWxsfSwiUGFyZW50U3R5bGUiOm51bGx9LCJEYXRlU3R5bGUiOnsiJGlkIjoiMjkwIiwiRm9udFNldHRpbmdzIjp7IiRpZCI6IjI5MSIsIkZvbnRTaXplIjo4LCJGb250TmFtZSI6IkNhbGlicmkiLCJJc0JvbGQiOmZhbHNlLCJJc0l0YWxpYyI6ZmFsc2UsIklzVW5kZXJsaW5lZCI6ZmFsc2UsIlBhcmVudFN0eWxlIjpudWxsfSwiQXV0b1NpemUiOjAsIkZvcmVncm91bmQiOnsiJGlkIjoiMjkyIiwiQ29sb3IiOnsiJGlkIjoiMjk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yOTQiLCJUb3AiOjAuMCwiTGVmdCI6MC4wLCJSaWdodCI6MC4wLCJCb3R0b20iOjAuMH0sIlBhZGRpbmciOnsiJGlkIjoiMjk1IiwiVG9wIjowLjAsIkxlZnQiOjAuMCwiUmlnaHQiOjAuMCwiQm90dG9tIjowLjB9LCJCYWNrZ3JvdW5kIjp7IiRpZCI6IjI5NiIsIkNvbG9yIjp7IiRpZCI6IjI5NyIsIkEiOjAsIlIiOjI1NSwiRyI6MjU1LCJCIjoyNTV9fSwiSXNWaXNpYmxlIjp0cnVlLCJXaWR0aCI6MC4wLCJIZWlnaHQiOjAuMCwiQm9yZGVyU3R5bGUiOnsiJGlkIjoiMjk4IiwiTGluZUNvbG9yIjpudWxsLCJMaW5lV2VpZ2h0IjowLjAsIkxpbmVUeXBlIjowLCJQYXJlbnRTdHlsZSI6bnVsbH0sIlBhcmVudFN0eWxlIjpudWxsfSwiRGF0ZUZvcm1hdCI6eyIkaWQiOiIy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AwIiwiRm9ybWF0IjowLCJJc1Zpc2libGUiOmZhbHNlLCJMYXN0S25vd25WaXNpYmlsaXR5U3RhdGUiOmZhbHNlfSwiSXNWaXNpYmxlIjp0cnVlLCJQYXJlbnRTdHlsZSI6bnVsbH0sIkluZGV4IjoxLCJTbWFydER1cmF0aW9uQWN0aXZhdGVkIjpmYWxzZSwiRGF0ZUZvcm1hdCI6eyIkcmVmIjoiMjk5In0sIldlZWtOdW1iZXJpbmciOnsiJGlkIjoiMzAxIiwiRm9ybWF0IjowLCJJc1Zpc2libGUiOmZhbHNlLCJMYXN0S25vd25WaXNpYmlsaXR5U3RhdGUiOmZhbHNlfSwiSWQiOiJiNmNhNGQ4NS02NDNhLTRiNDctODU1ZS01ZTQ5ZjIxY2VlYzAiLCJJbXBvcnRJZCI6IjE0IiwiVGl0bGUiOiJUYXNrIDIiLCJOb3RlIjpudWxsLCJIeXBlcmxpbmsiOnsiJGlkIjoiMzAyIiwiQWRkcmVzcyI6bnVsbCwiU3ViQWRkcmVzcyI6bnVsbH0sIklzQ2hhbmdlZCI6ZmFsc2UsIklzTmV3IjpmYWxzZX19XSwiX21pbGVzdG9uZXMiOlt7IiRpZCI6IjMwMyIsIklkIjoiMTI2M2I4ZTgtZGI4My00NTllLTg0OWQtODg3NmU5MTU2ZTI2IiwiSW5kZXgiOjAsIkdyb3VwSWQiOm51bGwsIlRpdGxlIjoiTWlsZXN0b25lIDUiLCJEYXRlVGltZSI6IjIwMjItMDUtMjVUMjM6NTk6MDAiLCJQZXJjZW50YWdlQ29tcGxldGUiOm51bGwsIk5vdGUiOm51bGwsIlN0eWxlIjp7IiRpZCI6IjMwNCIsIlRpdGxlUG9zaXRpb24iOiJSaWdodCIsIkRhdGVQb3NpdGlvbiI6IlJpZ2h0IiwiU2hhcGVUeXBlIjoxMywiU2hhcGVTaXplIjoxLCJTaGFwZVN0eWxlIjp7IiRpZCI6IjMwNSIsIk1hcmdpbiI6eyIkaWQiOiIzMDYiLCJUb3AiOjAuMCwiTGVmdCI6MC4wLCJSaWdodCI6MC4wLCJCb3R0b20iOjAuMH0sIlBhZGRpbmciOnsiJGlkIjoiMzA3IiwiVG9wIjowLjAsIkxlZnQiOjAuMCwiUmlnaHQiOjAuMCwiQm90dG9tIjowLjB9LCJCYWNrZ3JvdW5kIjp7IiRpZCI6IjMwOCIsIkNvbG9yIjp7IiRpZCI6IjMwOSIsIkEiOjI1NSwiUiI6ODQsIkciOjEzLCJCIjoxMTB9fSwiSXNWaXNpYmxlIjp0cnVlLCJXaWR0aCI6MTguMCwiSGVpZ2h0IjoyMC4wLCJCb3JkZXJTdHlsZSI6eyIkaWQiOiIzMTAiLCJMaW5lQ29sb3IiOnsiJGlkIjoiMzExIiwiJHR5cGUiOiJOTFJFLkNvbW1vbi5Eb20uU29saWRDb2xvckJydXNoLCBOTFJFLkNvbW1vbiIsIkNvbG9yIjp7IiRpZCI6IjMxMiIsIkEiOjI1NSwiUiI6MjU1LCJHIjowLCJCIjowfX0sIkxpbmVXZWlnaHQiOjAuMCwiTGluZVR5cGUiOjAsIlBhcmVudFN0eWxlIjpudWxsfSwiUGFyZW50U3R5bGUiOm51bGx9LCJUaXRsZVN0eWxlIjp7IiRpZCI6IjMxMyIsIkZvbnRTZXR0aW5ncyI6eyIkaWQiOiIzMTQiLCJGb250U2l6ZSI6MTEsIkZvbnROYW1lIjoiQ2FsaWJyaSIsIklzQm9sZCI6dHJ1ZSwiSXNJdGFsaWMiOmZhbHNlLCJJc1VuZGVybGluZWQiOmZhbHNlLCJQYXJlbnRTdHlsZSI6bnVsbH0sIkF1dG9TaXplIjowLCJGb3JlZ3JvdW5kIjp7IiRpZCI6IjMxNSIsIkNvbG9yIjp7IiRpZCI6IjMx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TciLCJUb3AiOjAuMCwiTGVmdCI6MC4wLCJSaWdodCI6MC4wLCJCb3R0b20iOjAuMH0sIlBhZGRpbmciOnsiJGlkIjoiMzE4IiwiVG9wIjowLjAsIkxlZnQiOjAuMCwiUmlnaHQiOjAuMCwiQm90dG9tIjowLjB9LCJCYWNrZ3JvdW5kIjp7IiRpZCI6IjMxOSIsIkNvbG9yIjp7IiRpZCI6IjMyMCIsIkEiOjAsIlIiOjI1NSwiRyI6MjU1LCJCIjoyNTV9fSwiSXNWaXNpYmxlIjp0cnVlLCJXaWR0aCI6MC4wLCJIZWlnaHQiOjAuMCwiQm9yZGVyU3R5bGUiOm51bGwsIlBhcmVudFN0eWxlIjpudWxsfSwiRGF0ZVN0eWxlIjp7IiRpZCI6IjMyMSIsIkZvbnRTZXR0aW5ncyI6eyIkaWQiOiIzMjIiLCJGb250U2l6ZSI6OCwiRm9udE5hbWUiOiJDYWxpYnJpIiwiSXNCb2xkIjpmYWxzZSwiSXNJdGFsaWMiOmZhbHNlLCJJc1VuZGVybGluZWQiOmZhbHNlLCJQYXJlbnRTdHlsZSI6bnVsbH0sIkF1dG9TaXplIjowLCJGb3JlZ3JvdW5kIjp7IiRpZCI6IjMyMyIsIkNvbG9yIjp7IiRpZCI6IjM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I1IiwiVG9wIjowLjAsIkxlZnQiOjAuMCwiUmlnaHQiOjAuMCwiQm90dG9tIjowLjB9LCJQYWRkaW5nIjp7IiRpZCI6IjMyNiIsIlRvcCI6MC4wLCJMZWZ0IjowLjAsIlJpZ2h0IjowLjAsIkJvdHRvbSI6MC4wfSwiQmFja2dyb3VuZCI6eyIkaWQiOiIzMjciLCJDb2xvciI6eyIkaWQiOiIzMjgiLCJBIjowLCJSIjoyNTUsIkciOjI1NSwiQiI6MjU1fX0sIklzVmlzaWJsZSI6dHJ1ZSwiV2lkdGgiOjAuMCwiSGVpZ2h0IjowLjAsIkJvcmRlclN0eWxlIjpudWxsLCJQYXJlbnRTdHlsZSI6bnVsbH0sIkRhdGVGb3JtYXQiOnsiJGlkIjoiMzI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zMCIsIkZvcm1hdCI6MCwiSXNWaXNpYmxlIjpmYWxzZSwiTGFzdEtub3duVmlzaWJpbGl0eVN0YXRlIjpmYWxzZX0sIklzVmlzaWJsZSI6dHJ1ZSwiUGFyZW50U3R5bGUiOm51bGx9LCJIeXBlcmxpbmsiOm51bGwsIkltcG9ydElkIjoiNiJ9XSwiSWQiOiIyNTRhOGUwMC02YjNiLTQzZGQtOWNjYS0xNDg4NzY3ZGYxMmMiLCJJc1NpbmdsZUl0ZW1Sb3ciOmZhbHNlfV0sIkluZGV4IjoxLCJJZCI6IjkwOWI4ODIwLWNlNjEtNGZjZi1hYjkyLTViZTM3NmUyYTA4NiIsIkhlYWRlclRleHQiOiIiLCJJc0RlZmF1bHQiOnRydWUsIlN0eWxlIjp7IiRpZCI6IjMzMSIsIkhlYWRlclN0eWxlIjp7IiRpZCI6IjMzMiIsIlRleHRTdHlsZSI6eyIkaWQiOiIzMzMiLCJGb250U2V0dGluZ3MiOnsiJGlkIjoiMzM0IiwiRm9udFNpemUiOjExLCJGb250TmFtZSI6IkNhbGlicmkiLCJJc0JvbGQiOmZhbHNlLCJJc0l0YWxpYyI6ZmFsc2UsIklzVW5kZXJsaW5lZCI6ZmFsc2UsIlBhcmVudFN0eWxlIjpudWxsfSwiQXV0b1NpemUiOjIsIkZvcmVncm91bmQiOnsiJGlkIjoiMzM1IiwiQ29sb3IiOnsiJGlkIjoiMzM2IiwiQSI6MjU1LCJSIjowLCJHIjowLCJCIjowfX0sIk1heFdpZHRoIjowLjAsIk1heEhlaWdodCI6IkluZmluaXR5IiwiU21hcnRGb3JlZ3JvdW5kSXNBY3RpdmUiOmZhbHNlLCJIb3Jpem9udGFsQWxpZ25tZW50IjowLCJWZXJ0aWNhbEFsaWdubWVudCI6MCwiU21hcnRGb3JlZ3JvdW5kIjpudWxsLCJCYWNrZ3JvdW5kRmlsbFR5cGUiOjAsIk1hcmdpbiI6eyIkaWQiOiIzMzciLCJUb3AiOjAuMCwiTGVmdCI6MC4wLCJSaWdodCI6MC4wLCJCb3R0b20iOjAuMH0sIlBhZGRpbmciOnsiJGlkIjoiMzM4IiwiVG9wIjowLjAsIkxlZnQiOjAuMCwiUmlnaHQiOjAuMCwiQm90dG9tIjowLjB9LCJCYWNrZ3JvdW5kIjp7IiRpZCI6IjMzOSIsIkNvbG9yIjp7IiRpZCI6IjM0MCIsIkEiOjAsIlIiOjI1NSwiRyI6MjU1LCJCIjoyNTV9fSwiSXNWaXNpYmxlIjp0cnVlLCJXaWR0aCI6MC4wLCJIZWlnaHQiOjAuMCwiQm9yZGVyU3R5bGUiOm51bGwsIlBhcmVudFN0eWxlIjpudWxsfSwiUmVjdGFuZ2xlU3R5bGUiOnsiJGlkIjoiMzQxIiwiTWFyZ2luIjp7IiRpZCI6IjM0MiIsIlRvcCI6MC4wLCJMZWZ0IjowLjAsIlJpZ2h0IjowLjAsIkJvdHRvbSI6MC4wfSwiUGFkZGluZyI6eyIkaWQiOiIzNDMiLCJUb3AiOjAuMCwiTGVmdCI6MC4wLCJSaWdodCI6MC4wLCJCb3R0b20iOjAuMH0sIkJhY2tncm91bmQiOnsiJGlkIjoiMzQ0IiwiQ29sb3IiOnsiJGlkIjoiMzQ1IiwiQSI6NjMsIlIiOjIzNywiRyI6MTI1LCJCIjo0OX19LCJJc1Zpc2libGUiOnRydWUsIldpZHRoIjowLjAsIkhlaWdodCI6MC4wLCJCb3JkZXJTdHlsZSI6eyIkaWQiOiIzNDYiLCJMaW5lQ29sb3IiOnsiJGlkIjoiMzQ3IiwiJHR5cGUiOiJOTFJFLkNvbW1vbi5Eb20uU29saWRDb2xvckJydXNoLCBOTFJFLkNvbW1vbiIsIkNvbG9yIjp7IiRpZCI6IjM0OCIsIkEiOjI1NSwiUiI6MjU1LCJHIjowLCJCIjowfX0sIkxpbmVXZWlnaHQiOjAuMCwiTGluZVR5cGUiOjAsIlBhcmVudFN0eWxlIjpudWxsfSwiUGFyZW50U3R5bGUiOm51bGx9LCJNYXJnaW4iOnsiJGlkIjoiMzQ5IiwiVG9wIjowLjAsIkxlZnQiOjAuMCwiUmlnaHQiOjAuMCwiQm90dG9tIjowLjB9LCJQYWRkaW5nIjp7IiRpZCI6IjM1MCIsIlRvcCI6MC4wLCJMZWZ0IjowLjAsIlJpZ2h0IjowLjAsIkJvdHRvbSI6MC4wfSwiQmFja2dyb3VuZCI6bnVsbCwiSXNWaXNpYmxlIjp0cnVlLCJXaWR0aCI6MC4wLCJIZWlnaHQiOjAuMCwiQm9yZGVyU3R5bGUiOm51bGwsIlBhcmVudFN0eWxlIjpudWxsfSwiQmFja2dyb3VuZFN0eWxlIjp7IiRpZCI6IjM1MSIsIk1hcmdpbiI6eyIkaWQiOiIzNTIiLCJUb3AiOjAuMCwiTGVmdCI6MC4wLCJSaWdodCI6MC4wLCJCb3R0b20iOjAuMH0sIlBhZGRpbmciOnsiJGlkIjoiMzUzIiwiVG9wIjowLjAsIkxlZnQiOjAuMCwiUmlnaHQiOjAuMCwiQm90dG9tIjowLjB9LCJCYWNrZ3JvdW5kIjp7IiRpZCI6IjM1NCIsIkNvbG9yIjp7IiRpZCI6IjM1NSIsIkEiOjUxLCJSIjoxNjUsIkciOjE2NSwiQiI6MTY1fX0sIklzVmlzaWJsZSI6dHJ1ZSwiV2lkdGgiOjAuMCwiSGVpZ2h0IjowLjAsIkJvcmRlclN0eWxlIjp7IiRpZCI6IjM1NiIsIkxpbmVDb2xvciI6eyIkaWQiOiIzNTciLCIkdHlwZSI6Ik5MUkUuQ29tbW9uLkRvbS5Tb2xpZENvbG9yQnJ1c2gsIE5MUkUuQ29tbW9uIiwiQ29sb3IiOnsiJGlkIjoiMzU4IiwiQSI6MjU1LCJSIjoyNTUsIkciOjAsIkIiOjB9fSwiTGluZVdlaWdodCI6MC4wLCJMaW5lVHlwZSI6MCwiUGFyZW50U3R5bGUiOm51bGx9LCJQYXJlbnRTdHlsZSI6bnVsbH0sIk1hcmdpbiI6eyIkaWQiOiIzNTkiLCJUb3AiOjAuMCwiTGVmdCI6MC4wLCJSaWdodCI6MC4wLCJCb3R0b20iOjAuMH0sIlBhZGRpbmciOnsiJGlkIjoiMzYwIiwiVG9wIjowLjAsIkxlZnQiOjAuMCwiUmlnaHQiOjAuMCwiQm90dG9tIjowLjB9LCJJc1Zpc2libGUiOnRydWUsIldpZHRoIjowLjAsIkhlaWdodCI6MC4wLCJCb3JkZXJTdHlsZSI6bnVsbCwiUGFyZW50U3R5bGUiOm51bGx9fV0sIklkIjoiZDM5OTdmNmYtZjQxOC00YmRkLWExMWEtY2E4NmIyMTExMjI5IiwiSW5kZXgiOjEsIkhlYWRlclRleHQiOiJQaGFzZSAyIiwiU3R5bGUiOnsiJGlkIjoiMzYxIiwiSGVhZGVyU3R5bGUiOnsiJGlkIjoiMzYyIiwiVGV4dElzVmVydGljYWwiOmZhbHNlLCJUZXh0U3R5bGUiOnsiJGlkIjoiMzYzIiwiRm9udFNldHRpbmdzIjp7IiRpZCI6IjM2NCIsIkZvbnRTaXplIjoxMiwiRm9udE5hbWUiOiJDYWxpYnJpIiwiSXNCb2xkIjp0cnVlLCJJc0l0YWxpYyI6ZmFsc2UsIklzVW5kZXJsaW5lZCI6ZmFsc2UsIlBhcmVudFN0eWxlIjpudWxsfSwiQXV0b1NpemUiOjIsIkZvcmVncm91bmQiOnsiJHJlZiI6IjE4MCJ9LCJNYXhXaWR0aCI6NzYuMCwiTWF4SGVpZ2h0IjoiSW5maW5pdHkiLCJTbWFydEZvcmVncm91bmRJc0FjdGl2ZSI6ZmFsc2UsIkhvcml6b250YWxBbGlnbm1lbnQiOjAsIlZlcnRpY2FsQWxpZ25tZW50IjowLCJTbWFydEZvcmVncm91bmQiOm51bGwsIkJhY2tncm91bmRGaWxsVHlwZSI6MCwiTWFyZ2luIjp7IiRpZCI6IjM2NSIsIlRvcCI6MC4wLCJMZWZ0IjowLjAsIlJpZ2h0IjowLjAsIkJvdHRvbSI6MC4wfSwiUGFkZGluZyI6eyIkaWQiOiIzNjYiLCJUb3AiOjAuMCwiTGVmdCI6MC4wLCJSaWdodCI6MC4wLCJCb3R0b20iOjAuMH0sIkJhY2tncm91bmQiOnsiJGlkIjoiMzY3IiwiQ29sb3IiOnsiJGlkIjoiMzY4IiwiQSI6MCwiUiI6MjU1LCJHIjoyNTUsIkIiOjI1NX19LCJJc1Zpc2libGUiOnRydWUsIldpZHRoIjowLjAsIkhlaWdodCI6MC4wLCJCb3JkZXJTdHlsZSI6bnVsbCwiUGFyZW50U3R5bGUiOm51bGx9LCJSZWN0YW5nbGVTdHlsZSI6eyIkaWQiOiIzNjkiLCJNYXJnaW4iOnsiJGlkIjoiMzcwIiwiVG9wIjowLjAsIkxlZnQiOjAuMCwiUmlnaHQiOjAuMCwiQm90dG9tIjowLjB9LCJQYWRkaW5nIjp7IiRpZCI6IjM3MSIsIlRvcCI6MC4wLCJMZWZ0IjowLjAsIlJpZ2h0IjowLjAsIkJvdHRvbSI6MC4wfSwiQmFja2dyb3VuZCI6eyIkaWQiOiIzNzIiLCJDb2xvciI6eyIkaWQiOiIzNzMiLCJBIjoyNTUsIlIiOjI1NSwiRyI6MTIzLCJCIjowfX0sIklzVmlzaWJsZSI6dHJ1ZSwiV2lkdGgiOjAuMCwiSGVpZ2h0IjowLjAsIkJvcmRlclN0eWxlIjp7IiRpZCI6IjM3NCIsIkxpbmVDb2xvciI6eyIkaWQiOiIzNzUiLCIkdHlwZSI6Ik5MUkUuQ29tbW9uLkRvbS5Tb2xpZENvbG9yQnJ1c2gsIE5MUkUuQ29tbW9uIiwiQ29sb3IiOnsiJGlkIjoiMzc2IiwiQSI6MjU1LCJSIjoyNTUsIkciOjAsIkIiOjB9fSwiTGluZVdlaWdodCI6MC4wLCJMaW5lVHlwZSI6MCwiUGFyZW50U3R5bGUiOm51bGx9LCJQYXJlbnRTdHlsZSI6bnVsbH0sIk1hcmdpbiI6eyIkaWQiOiIzNzciLCJUb3AiOjAuMCwiTGVmdCI6MC4wLCJSaWdodCI6MC4wLCJCb3R0b20iOjAuMH0sIlBhZGRpbmciOnsiJGlkIjoiMzc4IiwiVG9wIjowLjAsIkxlZnQiOjAuMCwiUmlnaHQiOjAuMCwiQm90dG9tIjowLjB9LCJCYWNrZ3JvdW5kIjpudWxsLCJJc1Zpc2libGUiOnRydWUsIldpZHRoIjowLjAsIkhlaWdodCI6MC4wLCJCb3JkZXJTdHlsZSI6bnVsbCwiUGFyZW50U3R5bGUiOm51bGx9LCJCYWNrZ3JvdW5kU3R5bGUiOnsiJGlkIjoiMzc5IiwiTWFyZ2luIjp7IiRpZCI6IjM4MCIsIlRvcCI6MC4wLCJMZWZ0IjowLjAsIlJpZ2h0IjowLjAsIkJvdHRvbSI6MC4wfSwiUGFkZGluZyI6eyIkaWQiOiIzODEiLCJUb3AiOjAuMCwiTGVmdCI6MC4wLCJSaWdodCI6MC4wLCJCb3R0b20iOjAuMH0sIkJhY2tncm91bmQiOnsiJGlkIjoiMzgyIiwiQ29sb3IiOnsiJGlkIjoiMzgzIiwiQSI6NTEsIlIiOjE2NSwiRyI6MTY1LCJCIjoxNjV9fSwiSXNWaXNpYmxlIjp0cnVlLCJXaWR0aCI6MC4wLCJIZWlnaHQiOjAuMCwiQm9yZGVyU3R5bGUiOnsiJGlkIjoiMzg0IiwiTGluZUNvbG9yIjp7IiRpZCI6IjM4NSIsIiR0eXBlIjoiTkxSRS5Db21tb24uRG9tLlNvbGlkQ29sb3JCcnVzaCwgTkxSRS5Db21tb24iLCJDb2xvciI6eyIkaWQiOiIzODYiLCJBIjoyNTUsIlIiOjI1NSwiRyI6MCwiQiI6MH19LCJMaW5lV2VpZ2h0IjowLjAsIkxpbmVUeXBlIjowLCJQYXJlbnRTdHlsZSI6bnVsbH0sIlBhcmVudFN0eWxlIjpudWxsfSwiSXNBYm92ZVRpbWViYW5kIjpmYWxzZSwiTWFyZ2luIjp7IiRpZCI6IjM4NyIsIlRvcCI6MC4wLCJMZWZ0IjowLjAsIlJpZ2h0IjowLjAsIkJvdHRvbSI6MC4wfSwiUGFkZGluZyI6eyIkaWQiOiIzODgiLCJUb3AiOjAuMCwiTGVmdCI6MC4wLCJSaWdodCI6MC4wLCJCb3R0b20iOjAuMH0sIklzVmlzaWJsZSI6dHJ1ZSwiV2lkdGgiOjAuMCwiSGVpZ2h0IjowLjAsIkJvcmRlclN0eWxlIjp7IiRpZCI6IjM4OSIsIkxpbmVDb2xvciI6bnVsbCwiTGluZVdlaWdodCI6MC4wLCJMaW5lVHlwZSI6MCwiUGFyZW50U3R5bGUiOm51bGx9LCJQYXJlbnRTdHlsZSI6bnVsbH19LHsiJGlkIjoiMzkwIiwiX2FjdGl2aXRpZXMiOlt7IiRpZCI6IjM5MSIsIl9yb3dzIjpbeyIkaWQiOiIzOTIiLCJfdGFza3MiOlt7IiRpZCI6IjM5MyIsIl9hdHRhY2hlZE1pbGVzdG9uZXMiOlt7IiRpZCI6IjM5NCIsIkRhdGUiOiIyMDIyLTA2LTE3VDIzOjU5OjAwIiwiU3R5bGUiOnsiJGlkIjoiMzk1IiwiU2hhcGUiOjAsIkNvbm5lY3Rvck1hcmdpbiI6eyIkaWQiOiIzOTYiLCJUb3AiOjAuMCwiTGVmdCI6Mi4wLCJSaWdodCI6Mi4wLCJCb3R0b20iOjAuMH0sIkNvbm5lY3RvclN0eWxlIjp7IiRpZCI6IjM5NyIsIkxpbmVDb2xvciI6eyIkaWQiOiIzOTgiLCIkdHlwZSI6Ik5MUkUuQ29tbW9uLkRvbS5Tb2xpZENvbG9yQnJ1c2gsIE5MUkUuQ29tbW9uIiwiQ29sb3IiOnsiJGlkIjoiMzk5IiwiQSI6MTI3LCJSIjo3OSwiRyI6MTI5LCJCIjoxODl9fSwiTGluZVdlaWdodCI6MS4wLCJMaW5lVHlwZSI6MCwiUGFyZW50U3R5bGUiOm51bGx9LCJJc0JlbG93VGltZWJhbmQiOnRydWUsIlBvc2l0aW9uT25UYXNrIjozLCJIaWRlRGF0ZSI6ZmFsc2UsIlNoYXBlU2l6ZSI6MSwiU3BhY2luZyI6Mi4wLCJQYWRkaW5nIjp7IiRpZCI6IjQwMCIsIlRvcCI6Ny4wLCJMZWZ0IjozLjAsIlJpZ2h0IjowLjAsIkJvdHRvbSI6Mi4wfSwiU2hhcGVTdHlsZSI6eyIkaWQiOiI0MDEiLCJNYXJnaW4iOnsiJGlkIjoiNDAyIiwiVG9wIjowLjAsIkxlZnQiOjAuMCwiUmlnaHQiOjAuMCwiQm90dG9tIjowLjB9LCJQYWRkaW5nIjp7IiRpZCI6IjQwMyIsIlRvcCI6MC4wLCJMZWZ0IjowLjAsIlJpZ2h0IjowLjAsIkJvdHRvbSI6MC4wfSwiQmFja2dyb3VuZCI6eyIkaWQiOiI0MDQiLCJDb2xvciI6eyIkaWQiOiI0MDUiLCJBIjoyNTUsIlIiOjI1NSwiRyI6MTE5LCJCIjowfX0sIklzVmlzaWJsZSI6dHJ1ZSwiV2lkdGgiOjE4LjAsIkhlaWdodCI6MjAuMCwiQm9yZGVyU3R5bGUiOnsiJGlkIjoiNDA2IiwiTGluZUNvbG9yIjp7IiRpZCI6IjQwNyIsIiR0eXBlIjoiTkxSRS5Db21tb24uRG9tLlNvbGlkQ29sb3JCcnVzaCwgTkxSRS5Db21tb24iLCJDb2xvciI6eyIkaWQiOiI0MDgiLCJBIjoyNTUsIlIiOjI1NSwiRyI6MjU1LCJCIjoyNTV9fSwiTGluZVdlaWdodCI6MC4wLCJMaW5lVHlwZSI6MCwiUGFyZW50U3R5bGUiOm51bGx9LCJQYXJlbnRTdHlsZSI6bnVsbH0sIlRpdGxlU3R5bGUiOnsiJGlkIjoiNDA5IiwiRm9udFNldHRpbmdzIjp7IiRpZCI6IjQxMCIsIkZvbnRTaXplIjoxMSwiRm9udE5hbWUiOiJDYWxpYnJpIiwiSXNCb2xkIjp0cnVlLCJJc0l0YWxpYyI6ZmFsc2UsIklzVW5kZXJsaW5lZCI6ZmFsc2UsIlBhcmVudFN0eWxlIjpudWxsfSwiQXV0b1NpemUiOjAsIkZvcmVncm91bmQiOnsiJGlkIjoiNDExIiwiQ29sb3IiOnsiJGlkIjoiNDE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xMyIsIlRvcCI6MC4wLCJMZWZ0IjowLjAsIlJpZ2h0IjowLjAsIkJvdHRvbSI6MC4wfSwiUGFkZGluZyI6eyIkaWQiOiI0MTQiLCJUb3AiOjAuMCwiTGVmdCI6MC4wLCJSaWdodCI6MC4wLCJCb3R0b20iOjAuMH0sIkJhY2tncm91bmQiOnsiJGlkIjoiNDE1IiwiQ29sb3IiOnsiJGlkIjoiNDE2IiwiQSI6MCwiUiI6MjU1LCJHIjoyNTUsIkIiOjI1NX19LCJJc1Zpc2libGUiOnRydWUsIldpZHRoIjowLjAsIkhlaWdodCI6MC4wLCJCb3JkZXJTdHlsZSI6eyIkaWQiOiI0MTciLCJMaW5lQ29sb3IiOm51bGwsIkxpbmVXZWlnaHQiOjAuMCwiTGluZVR5cGUiOjAsIlBhcmVudFN0eWxlIjpudWxsfSwiUGFyZW50U3R5bGUiOm51bGx9LCJEYXRlU3R5bGUiOnsiJGlkIjoiNDE4IiwiRm9udFNldHRpbmdzIjp7IiRpZCI6IjQxOSIsIkZvbnRTaXplIjo4LCJGb250TmFtZSI6IkNhbGlicmkiLCJJc0JvbGQiOmZhbHNlLCJJc0l0YWxpYyI6ZmFsc2UsIklzVW5kZXJsaW5lZCI6ZmFsc2UsIlBhcmVudFN0eWxlIjpudWxsfSwiQXV0b1NpemUiOjAsIkZvcmVncm91bmQiOnsiJGlkIjoiNDIwIiwiQ29sb3IiOnsiJGlkIjoiNDI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0MjIiLCJUb3AiOjAuMCwiTGVmdCI6MC4wLCJSaWdodCI6MC4wLCJCb3R0b20iOjAuMH0sIlBhZGRpbmciOnsiJGlkIjoiNDIzIiwiVG9wIjowLjAsIkxlZnQiOjAuMCwiUmlnaHQiOjAuMCwiQm90dG9tIjowLjB9LCJCYWNrZ3JvdW5kIjp7IiRpZCI6IjQyNCIsIkNvbG9yIjp7IiRpZCI6IjQyNSIsIkEiOjAsIlIiOjI1NSwiRyI6MjU1LCJCIjoyNTV9fSwiSXNWaXNpYmxlIjpmYWxzZSwiV2lkdGgiOjAuMCwiSGVpZ2h0IjowLjAsIkJvcmRlclN0eWxlIjp7IiRpZCI6IjQyNiIsIkxpbmVDb2xvciI6bnVsbCwiTGluZVdlaWdodCI6MC4wLCJMaW5lVHlwZSI6MCwiUGFyZW50U3R5bGUiOm51bGx9LCJQYXJlbnRTdHlsZSI6bnVsbH0sIkRhdGVGb3JtYXQiOnsiJGlkIjoiND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OCIsIkZvcm1hdCI6MCwiSXNWaXNpYmxlIjpmYWxzZSwiTGFzdEtub3duVmlzaWJpbGl0eVN0YXRlIjpmYWxzZX0sIklzVmlzaWJsZSI6dHJ1ZSwiUGFyZW50U3R5bGUiOm51bGx9LCJJbmRleCI6MTEsIlBlcmNlbnRhZ2VDb21wbGV0ZSI6bnVsbCwiUG9zaXRpb24iOnsiUmF0aW8iOjAuMCwiSXNDdXN0b20iOmZhbHNlfSwiRGF0ZUZvcm1hdCI6eyIkcmVmIjoiNDI3In0sIldlZWtOdW1iZXJpbmciOnsiJGlkIjoiNDI5IiwiRm9ybWF0IjowLCJJc1Zpc2libGUiOmZhbHNlLCJMYXN0S25vd25WaXNpYmlsaXR5U3RhdGUiOmZhbHNlfSwiUmVsYXRlZFRhc2tJZCI6ImNkYWZhNWY2LTRlOTItNDk5ZC04OTQ3LWQwMTRiOTcxY2ExYSIsIklkIjoiZmUyZmQyMWQtODdjZi00NDhjLWJiMjItNzQ3NjI0YmNiOGY5IiwiSW1wb3J0SWQiOiI4IiwiVGl0bGUiOiJNaWxlc3RvbmUgNiIsIk5vdGUiOm51bGwsIkh5cGVybGluayI6eyIkaWQiOiI0MzAiLCJBZGRyZXNzIjpudWxsLCJTdWJBZGRyZXNzIjpudWxsfSwiSXNDaGFuZ2VkIjpmYWxzZSwiSXNOZXciOmZhbHNlfSx7IiRpZCI6IjQzMSIsIkRhdGUiOiIyMDIyLTA4LTE1VDIzOjU5OjAwIiwiU3R5bGUiOnsiJGlkIjoiNDMyIiwiU2hhcGUiOjAsIkNvbm5lY3Rvck1hcmdpbiI6eyIkaWQiOiI0MzMiLCJUb3AiOjAuMCwiTGVmdCI6Mi4wLCJSaWdodCI6Mi4wLCJCb3R0b20iOjAuMH0sIkNvbm5lY3RvclN0eWxlIjp7IiRpZCI6IjQzNCIsIkxpbmVDb2xvciI6eyIkaWQiOiI0MzUiLCIkdHlwZSI6Ik5MUkUuQ29tbW9uLkRvbS5Tb2xpZENvbG9yQnJ1c2gsIE5MUkUuQ29tbW9uIiwiQ29sb3IiOnsiJGlkIjoiNDM2IiwiQSI6MTI3LCJSIjoyNTUsIkciOjExOSwiQiI6MH19LCJMaW5lV2VpZ2h0IjoxLjAsIkxpbmVUeXBlIjowLCJQYXJlbnRTdHlsZSI6bnVsbH0sIklzQmVsb3dUaW1lYmFuZCI6dHJ1ZSwiUG9zaXRpb25PblRhc2siOjMsIkhpZGVEYXRlIjpmYWxzZSwiU2hhcGVTaXplIjoxLCJTcGFjaW5nIjoyLjAsIlBhZGRpbmciOnsiJGlkIjoiNDM3IiwiVG9wIjo3LjAsIkxlZnQiOjMuMCwiUmlnaHQiOjAuMCwiQm90dG9tIjoyLjB9LCJTaGFwZVN0eWxlIjp7IiRpZCI6IjQzOCIsIk1hcmdpbiI6eyIkaWQiOiI0MzkiLCJUb3AiOjAuMCwiTGVmdCI6MC4wLCJSaWdodCI6MC4wLCJCb3R0b20iOjAuMH0sIlBhZGRpbmciOnsiJGlkIjoiNDQwIiwiVG9wIjowLjAsIkxlZnQiOjAuMCwiUmlnaHQiOjAuMCwiQm90dG9tIjowLjB9LCJCYWNrZ3JvdW5kIjp7IiRpZCI6IjQ0MSIsIkNvbG9yIjp7IiRpZCI6IjQ0MiIsIkEiOjI1NSwiUiI6MjU1LCJHIjoxMTksIkIiOjB9fSwiSXNWaXNpYmxlIjp0cnVlLCJXaWR0aCI6MTguMCwiSGVpZ2h0IjoyMC4wLCJCb3JkZXJTdHlsZSI6eyIkaWQiOiI0NDMiLCJMaW5lQ29sb3IiOnsiJGlkIjoiNDQ0IiwiJHR5cGUiOiJOTFJFLkNvbW1vbi5Eb20uU29saWRDb2xvckJydXNoLCBOTFJFLkNvbW1vbiIsIkNvbG9yIjp7IiRpZCI6IjQ0NSIsIkEiOjI1NSwiUiI6MjU1LCJHIjoyNTUsIkIiOjI1NX19LCJMaW5lV2VpZ2h0IjowLjAsIkxpbmVUeXBlIjowLCJQYXJlbnRTdHlsZSI6bnVsbH0sIlBhcmVudFN0eWxlIjpudWxsfSwiVGl0bGVTdHlsZSI6eyIkaWQiOiI0NDYiLCJGb250U2V0dGluZ3MiOnsiJGlkIjoiNDQ3IiwiRm9udFNpemUiOjExLCJGb250TmFtZSI6IkNhbGlicmkiLCJJc0JvbGQiOnRydWUsIklzSXRhbGljIjpmYWxzZSwiSXNVbmRlcmxpbmVkIjpmYWxzZSwiUGFyZW50U3R5bGUiOm51bGx9LCJBdXRvU2l6ZSI6MCwiRm9yZWdyb3VuZCI6eyIkaWQiOiI0NDgiLCJDb2xvciI6eyIkaWQiOiI0ND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UwIiwiVG9wIjowLjAsIkxlZnQiOjAuMCwiUmlnaHQiOjAuMCwiQm90dG9tIjowLjB9LCJQYWRkaW5nIjp7IiRpZCI6IjQ1MSIsIlRvcCI6MC4wLCJMZWZ0IjowLjAsIlJpZ2h0IjowLjAsIkJvdHRvbSI6MC4wfSwiQmFja2dyb3VuZCI6eyIkaWQiOiI0NTIiLCJDb2xvciI6eyIkaWQiOiI0NTMiLCJBIjowLCJSIjoyNTUsIkciOjI1NSwiQiI6MjU1fX0sIklzVmlzaWJsZSI6dHJ1ZSwiV2lkdGgiOjAuMCwiSGVpZ2h0IjowLjAsIkJvcmRlclN0eWxlIjp7IiRpZCI6IjQ1NCIsIkxpbmVDb2xvciI6bnVsbCwiTGluZVdlaWdodCI6MC4wLCJMaW5lVHlwZSI6MCwiUGFyZW50U3R5bGUiOm51bGx9LCJQYXJlbnRTdHlsZSI6bnVsbH0sIkRhdGVTdHlsZSI6eyIkaWQiOiI0NTUiLCJGb250U2V0dGluZ3MiOnsiJGlkIjoiNDU2IiwiRm9udFNpemUiOjgsIkZvbnROYW1lIjoiQ2FsaWJyaSIsIklzQm9sZCI6ZmFsc2UsIklzSXRhbGljIjpmYWxzZSwiSXNVbmRlcmxpbmVkIjpmYWxzZSwiUGFyZW50U3R5bGUiOm51bGx9LCJBdXRvU2l6ZSI6MCwiRm9yZWdyb3VuZCI6eyIkaWQiOiI0NTciLCJDb2xvciI6eyIkaWQiOiI0NT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Q1OSIsIlRvcCI6MC4wLCJMZWZ0IjowLjAsIlJpZ2h0IjowLjAsIkJvdHRvbSI6MC4wfSwiUGFkZGluZyI6eyIkaWQiOiI0NjAiLCJUb3AiOjAuMCwiTGVmdCI6MC4wLCJSaWdodCI6MC4wLCJCb3R0b20iOjAuMH0sIkJhY2tncm91bmQiOnsiJGlkIjoiNDYxIiwiQ29sb3IiOnsiJGlkIjoiNDYyIiwiQSI6MCwiUiI6MjU1LCJHIjoyNTUsIkIiOjI1NX19LCJJc1Zpc2libGUiOmZhbHNlLCJXaWR0aCI6MC4wLCJIZWlnaHQiOjAuMCwiQm9yZGVyU3R5bGUiOnsiJGlkIjoiNDYzIiwiTGluZUNvbG9yIjpudWxsLCJMaW5lV2VpZ2h0IjowLjAsIkxpbmVUeXBlIjowLCJQYXJlbnRTdHlsZSI6bnVsbH0sIlBhcmVudFN0eWxlIjpudWxsfSwiRGF0ZUZvcm1hdCI6eyIkaWQiOiI0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Y1IiwiRm9ybWF0IjowLCJJc1Zpc2libGUiOmZhbHNlLCJMYXN0S25vd25WaXNpYmlsaXR5U3RhdGUiOmZhbHNlfSwiSXNWaXNpYmxlIjp0cnVlLCJQYXJlbnRTdHlsZSI6bnVsbH0sIkluZGV4IjoxMiwiUGVyY2VudGFnZUNvbXBsZXRlIjpudWxsLCJQb3NpdGlvbiI6eyJSYXRpbyI6MC4wLCJJc0N1c3RvbSI6ZmFsc2V9LCJEYXRlRm9ybWF0Ijp7IiRyZWYiOiI0NjQifSwiV2Vla051bWJlcmluZyI6eyIkaWQiOiI0NjYiLCJGb3JtYXQiOjAsIklzVmlzaWJsZSI6ZmFsc2UsIkxhc3RLbm93blZpc2liaWxpdHlTdGF0ZSI6ZmFsc2V9LCJSZWxhdGVkVGFza0lkIjoiY2RhZmE1ZjYtNGU5Mi00OTlkLTg5NDctZDAxNGI5NzFjYTFhIiwiSWQiOiI0ZTNmMThkZi1kNGI4LTQ4MzAtOTU0MC0yYjNjZjQwMjQ0NjIiLCJJbXBvcnRJZCI6IjkiLCJUaXRsZSI6Ik1pbGVzdG9uZSA3IiwiTm90ZSI6bnVsbCwiSHlwZXJsaW5rIjp7IiRpZCI6IjQ2NyIsIkFkZHJlc3MiOm51bGwsIlN1YkFkZHJlc3MiOm51bGx9LCJJc0NoYW5nZWQiOmZhbHNlLCJJc05ldyI6ZmFsc2V9XSwiVGFza0RlZmluaXRpb24iOnsiJGlkIjoiNDY4IiwiR3JvdXBOYW1lIjpudWxsLCJTdGFydERhdGUiOiIyMDIyLTA0LTE1VDAwOjAwOjAwIiwiRW5kRGF0ZSI6IjIwMjItMTAtMTVUMjM6NTk6MDAiLCJQZXJjZW50YWdlQ29tcGxldGUiOm51bGwsIlN0eWxlIjp7IiRpZCI6IjQ2OSIsIlNoYXBlIjozLCJTaGFwZVRoaWNrbmVzcyI6MCwiRHVyYXRpb25Gb3JtYXQiOjAsIkluY2x1ZGVOb25Xb3JraW5nRGF5c0luRHVyYXRpb24iOmZhbHNlLCJQZXJjZW50YWdlQ29tcGxldGVTdHlsZSI6eyIkaWQiOiI0NzAiLCJGb250U2V0dGluZ3MiOnsiJGlkIjoiNDcxIiwiRm9udFNpemUiOjEwLCJGb250TmFtZSI6IkNhbGlicmkiLCJJc0JvbGQiOmZhbHNlLCJJc0l0YWxpYyI6ZmFsc2UsIklzVW5kZXJsaW5lZCI6ZmFsc2UsIlBhcmVudFN0eWxlIjpudWxsfSwiQXV0b1NpemUiOjAsIkZvcmVncm91bmQiOnsiJGlkIjoiNDcyIiwiQ29sb3IiOnsiJGlkIjoiNDc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c0IiwiVG9wIjowLjAsIkxlZnQiOjAuMCwiUmlnaHQiOjAuMCwiQm90dG9tIjowLjB9LCJQYWRkaW5nIjp7IiRpZCI6IjQ3NSIsIlRvcCI6MC4wLCJMZWZ0IjowLjAsIlJpZ2h0IjowLjAsIkJvdHRvbSI6MC4wfSwiQmFja2dyb3VuZCI6eyIkaWQiOiI0NzYiLCJDb2xvciI6eyIkaWQiOiI0NzciLCJBIjo4OSwiUiI6MCwiRyI6MCwiQiI6MH19LCJJc1Zpc2libGUiOnRydWUsIldpZHRoIjowLjAsIkhlaWdodCI6MC4wLCJCb3JkZXJTdHlsZSI6eyIkaWQiOiI0NzgiLCJMaW5lQ29sb3IiOm51bGwsIkxpbmVXZWlnaHQiOjAuMCwiTGluZVR5cGUiOjAsIlBhcmVudFN0eWxlIjpudWxsfSwiUGFyZW50U3R5bGUiOm51bGx9LCJEdXJhdGlvblN0eWxlIjp7IiRpZCI6IjQ3OSIsIkZvbnRTZXR0aW5ncyI6eyIkaWQiOiI0ODAiLCJGb250U2l6ZSI6MTAsIkZvbnROYW1lIjoiQ2FsaWJyaSIsIklzQm9sZCI6ZmFsc2UsIklzSXRhbGljIjpmYWxzZSwiSXNVbmRlcmxpbmVkIjpmYWxzZSwiUGFyZW50U3R5bGUiOm51bGx9LCJBdXRvU2l6ZSI6MCwiRm9yZWdyb3VuZCI6eyIkaWQiOiI0ODEiLCJDb2xvciI6eyIkaWQiOiI0O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DMiLCJUb3AiOjAuMCwiTGVmdCI6MC4wLCJSaWdodCI6MC4wLCJCb3R0b20iOjAuMH0sIlBhZGRpbmciOnsiJGlkIjoiNDg0IiwiVG9wIjowLjAsIkxlZnQiOjAuMCwiUmlnaHQiOjAuMCwiQm90dG9tIjowLjB9LCJCYWNrZ3JvdW5kIjp7IiRpZCI6IjQ4NSIsIkNvbG9yIjp7IiRyZWYiOiI0NzcifX0sIklzVmlzaWJsZSI6dHJ1ZSwiV2lkdGgiOjAuMCwiSGVpZ2h0IjowLjAsIkJvcmRlclN0eWxlIjp7IiRpZCI6IjQ4NiIsIkxpbmVDb2xvciI6bnVsbCwiTGluZVdlaWdodCI6MC4wLCJMaW5lVHlwZSI6MCwiUGFyZW50U3R5bGUiOm51bGx9LCJQYXJlbnRTdHlsZSI6bnVsbH0sIkhvcml6b250YWxDb25uZWN0b3JTdHlsZSI6eyIkaWQiOiI0ODciLCJMaW5lQ29sb3IiOnsiJGlkIjoiNDg4IiwiJHR5cGUiOiJOTFJFLkNvbW1vbi5Eb20uU29saWRDb2xvckJydXNoLCBOTFJFLkNvbW1vbiIsIkNvbG9yIjp7IiRpZCI6IjQ4OSIsIkEiOjI1NSwiUiI6MjA0LCJHIjoyMDQsIkIiOjIwNH19LCJMaW5lV2VpZ2h0IjoxLjAsIkxpbmVUeXBlIjowLCJQYXJlbnRTdHlsZSI6bnVsbH0sIlZlcnRpY2FsQ29ubmVjdG9yU3R5bGUiOnsiJGlkIjoiNDkwIiwiTGluZUNvbG9yIjp7IiRpZCI6IjQ5MSIsIiR0eXBlIjoiTkxSRS5Db21tb24uRG9tLlNvbGlkQ29sb3JCcnVzaCwgTkxSRS5Db21tb24iLCJDb2xvciI6eyIkaWQiOiI0OTIiLCJBIjoyNTUsIlIiOjIwNCwiRyI6MjA0LCJCIjoyMDR9fSwiTGluZVdlaWdodCI6MC4wLCJMaW5lVHlwZSI6MCwiUGFyZW50U3R5bGUiOm51bGx9LCJNYXJnaW4iOm51bGwsIlN0YXJ0RGF0ZVBvc2l0aW9uIjozLCJFbmREYXRlUG9zaXRpb24iOjMsIkRhdGVJc1Zpc2libGUiOnRydWUsIlRpdGxlUG9zaXRpb24iOjIsIkR1cmF0aW9uUG9zaXRpb24iOjYsIlBlcmNlbnRhZ2VDb21wbGV0ZWRQb3NpdGlvbiI6NiwiU3BhY2luZyI6NSwiSXNCZWxvd1RpbWViYW5kIjp0cnVlLCJQZXJjZW50YWdlQ29tcGxldGVTaGFwZU9wYWNpdHkiOjM1LCJTaGFwZVN0eWxlIjp7IiRpZCI6IjQ5MyIsIk1hcmdpbiI6eyIkaWQiOiI0OTQiLCJUb3AiOjAuMCwiTGVmdCI6NC4wLCJSaWdodCI6NC4wLCJCb3R0b20iOjAuMH0sIlBhZGRpbmciOnsiJGlkIjoiNDk1IiwiVG9wIjowLjAsIkxlZnQiOjAuMCwiUmlnaHQiOjAuMCwiQm90dG9tIjowLjB9LCJCYWNrZ3JvdW5kIjp7IiRpZCI6IjQ5NiIsIkNvbG9yIjp7IiRpZCI6IjQ5NyIsIkEiOjI1NSwiUiI6MTI2LCJHIjoxODgsIkIiOjEzN319LCJJc1Zpc2libGUiOnRydWUsIldpZHRoIjowLjAsIkhlaWdodCI6MTAuMCwiQm9yZGVyU3R5bGUiOnsiJGlkIjoiNDk4IiwiTGluZUNvbG9yIjp7IiRpZCI6IjQ5OSIsIiR0eXBlIjoiTkxSRS5Db21tb24uRG9tLlNvbGlkQ29sb3JCcnVzaCwgTkxSRS5Db21tb24iLCJDb2xvciI6eyIkaWQiOiI1MDAiLCJBIjoyNTUsIlIiOjI1NSwiRyI6MCwiQiI6MH19LCJMaW5lV2VpZ2h0IjowLjAsIkxpbmVUeXBlIjowLCJQYXJlbnRTdHlsZSI6bnVsbH0sIlBhcmVudFN0eWxlIjpudWxsfSwiVGl0bGVTdHlsZSI6eyIkaWQiOiI1MDEiLCJGb250U2V0dGluZ3MiOnsiJGlkIjoiNTAyIiwiRm9udFNpemUiOjExLCJGb250TmFtZSI6IkNhbGlicmkiLCJJc0JvbGQiOnRydWUsIklzSXRhbGljIjpmYWxzZSwiSXNVbmRlcmxpbmVkIjpmYWxzZSwiUGFyZW50U3R5bGUiOm51bGx9LCJBdXRvU2l6ZSI6MCwiRm9yZWdyb3VuZCI6eyIkaWQiOiI1MDMiLCJDb2xvciI6eyIkaWQiOiI1MDQ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TA1IiwiVG9wIjowLjAsIkxlZnQiOjAuMCwiUmlnaHQiOjAuMCwiQm90dG9tIjowLjB9LCJQYWRkaW5nIjp7IiRpZCI6IjUwNiIsIlRvcCI6MC4wLCJMZWZ0IjowLjAsIlJpZ2h0IjowLjAsIkJvdHRvbSI6MC4wfSwiQmFja2dyb3VuZCI6eyIkaWQiOiI1MDciLCJDb2xvciI6eyIkaWQiOiI1MDgiLCJBIjowLCJSIjoyNTUsIkciOjI1NSwiQiI6MjU1fX0sIklzVmlzaWJsZSI6dHJ1ZSwiV2lkdGgiOjAuMCwiSGVpZ2h0IjowLjAsIkJvcmRlclN0eWxlIjp7IiRpZCI6IjUwOSIsIkxpbmVDb2xvciI6bnVsbCwiTGluZVdlaWdodCI6MC4wLCJMaW5lVHlwZSI6MCwiUGFyZW50U3R5bGUiOm51bGx9LCJQYXJlbnRTdHlsZSI6bnVsbH0sIkRhdGVTdHlsZSI6eyIkaWQiOiI1MTAiLCJGb250U2V0dGluZ3MiOnsiJGlkIjoiNTExIiwiRm9udFNpemUiOjgsIkZvbnROYW1lIjoiQ2FsaWJyaSIsIklzQm9sZCI6ZmFsc2UsIklzSXRhbGljIjpmYWxzZSwiSXNVbmRlcmxpbmVkIjpmYWxzZSwiUGFyZW50U3R5bGUiOm51bGx9LCJBdXRvU2l6ZSI6MCwiRm9yZWdyb3VuZCI6eyIkaWQiOiI1MTIiLCJDb2xvciI6eyIkaWQiOiI1MT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UxNCIsIlRvcCI6MC4wLCJMZWZ0IjowLjAsIlJpZ2h0IjowLjAsIkJvdHRvbSI6MC4wfSwiUGFkZGluZyI6eyIkaWQiOiI1MTUiLCJUb3AiOjAuMCwiTGVmdCI6MC4wLCJSaWdodCI6MC4wLCJCb3R0b20iOjAuMH0sIkJhY2tncm91bmQiOnsiJGlkIjoiNTE2IiwiQ29sb3IiOnsiJGlkIjoiNTE3IiwiQSI6MCwiUiI6MjU1LCJHIjoyNTUsIkIiOjI1NX19LCJJc1Zpc2libGUiOnRydWUsIldpZHRoIjowLjAsIkhlaWdodCI6MC4wLCJCb3JkZXJTdHlsZSI6eyIkaWQiOiI1MTgiLCJMaW5lQ29sb3IiOm51bGwsIkxpbmVXZWlnaHQiOjAuMCwiTGluZVR5cGUiOjAsIlBhcmVudFN0eWxlIjpudWxsfSwiUGFyZW50U3R5bGUiOm51bGx9LCJEYXRlRm9ybWF0Ijp7IiRpZCI6IjUx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jAiLCJGb3JtYXQiOjAsIklzVmlzaWJsZSI6ZmFsc2UsIkxhc3RLbm93blZpc2liaWxpdHlTdGF0ZSI6ZmFsc2V9LCJJc1Zpc2libGUiOnRydWUsIlBhcmVudFN0eWxlIjpudWxsfSwiSW5kZXgiOjAsIlNtYXJ0RHVyYXRpb25BY3RpdmF0ZWQiOmZhbHNlLCJEYXRlRm9ybWF0Ijp7IiRyZWYiOiI1MTkifSwiV2Vla051bWJlcmluZyI6eyIkaWQiOiI1MjEiLCJGb3JtYXQiOjAsIklzVmlzaWJsZSI6ZmFsc2UsIkxhc3RLbm93blZpc2liaWxpdHlTdGF0ZSI6ZmFsc2V9LCJJZCI6ImNkYWZhNWY2LTRlOTItNDk5ZC04OTQ3LWQwMTRiOTcxY2ExYSIsIkltcG9ydElkIjoiMTMiLCJUaXRsZSI6IlRhc2sgMyIsIk5vdGUiOm51bGwsIkh5cGVybGluayI6eyIkaWQiOiI1MjIiLCJBZGRyZXNzIjpudWxsLCJTdWJBZGRyZXNzIjpudWxsfSwiSXNDaGFuZ2VkIjpmYWxzZSwiSXNOZXciOmZhbHNlfX1dLCJfbWlsZXN0b25lcyI6W10sIklkIjoiMDAwMDAwMDAtMDAwMC0wMDAwLTAwMDAtMDAwMDAwMDAwMDAwIiwiSXNTaW5nbGVJdGVtUm93Ijp0cnVlfV0sIkluZGV4IjoyLCJJZCI6Ijk3YTdkODUwLWZkMmItNDIzZS1iMjJkLTE3ZjE0NDMyYjk5YiIsIkhlYWRlclRleHQiOiIiLCJJc0RlZmF1bHQiOnRydWUsIlN0eWxlIjp7IiRpZCI6IjUyMyIsIkhlYWRlclN0eWxlIjp7IiRpZCI6IjUyNCIsIlRleHRTdHlsZSI6eyIkaWQiOiI1MjUiLCJGb250U2V0dGluZ3MiOnsiJGlkIjoiNTI2IiwiRm9udFNpemUiOjExLCJGb250TmFtZSI6IkNhbGlicmkiLCJJc0JvbGQiOmZhbHNlLCJJc0l0YWxpYyI6ZmFsc2UsIklzVW5kZXJsaW5lZCI6ZmFsc2UsIlBhcmVudFN0eWxlIjpudWxsfSwiQXV0b1NpemUiOjIsIkZvcmVncm91bmQiOnsiJGlkIjoiNTI3IiwiQ29sb3IiOnsiJGlkIjoiNTI4IiwiQSI6MjU1LCJSIjowLCJHIjowLCJCIjowfX0sIk1heFdpZHRoIjowLjAsIk1heEhlaWdodCI6IkluZmluaXR5IiwiU21hcnRGb3JlZ3JvdW5kSXNBY3RpdmUiOmZhbHNlLCJIb3Jpem9udGFsQWxpZ25tZW50IjowLCJWZXJ0aWNhbEFsaWdubWVudCI6MCwiU21hcnRGb3JlZ3JvdW5kIjpudWxsLCJCYWNrZ3JvdW5kRmlsbFR5cGUiOjAsIk1hcmdpbiI6eyIkaWQiOiI1MjkiLCJUb3AiOjAuMCwiTGVmdCI6MC4wLCJSaWdodCI6MC4wLCJCb3R0b20iOjAuMH0sIlBhZGRpbmciOnsiJGlkIjoiNTMwIiwiVG9wIjowLjAsIkxlZnQiOjAuMCwiUmlnaHQiOjAuMCwiQm90dG9tIjowLjB9LCJCYWNrZ3JvdW5kIjp7IiRpZCI6IjUzMSIsIkNvbG9yIjp7IiRpZCI6IjUzMiIsIkEiOjAsIlIiOjI1NSwiRyI6MjU1LCJCIjoyNTV9fSwiSXNWaXNpYmxlIjp0cnVlLCJXaWR0aCI6MC4wLCJIZWlnaHQiOjAuMCwiQm9yZGVyU3R5bGUiOm51bGwsIlBhcmVudFN0eWxlIjpudWxsfSwiUmVjdGFuZ2xlU3R5bGUiOnsiJGlkIjoiNTMzIiwiTWFyZ2luIjp7IiRpZCI6IjUzNCIsIlRvcCI6MC4wLCJMZWZ0IjowLjAsIlJpZ2h0IjowLjAsIkJvdHRvbSI6MC4wfSwiUGFkZGluZyI6eyIkaWQiOiI1MzUiLCJUb3AiOjAuMCwiTGVmdCI6MC4wLCJSaWdodCI6MC4wLCJCb3R0b20iOjAuMH0sIkJhY2tncm91bmQiOnsiJGlkIjoiNTM2IiwiQ29sb3IiOnsiJGlkIjoiNTM3IiwiQSI6NjMsIlIiOjE2NSwiRyI6MTY1LCJCIjoxNjV9fSwiSXNWaXNpYmxlIjp0cnVlLCJXaWR0aCI6MC4wLCJIZWlnaHQiOjAuMCwiQm9yZGVyU3R5bGUiOnsiJGlkIjoiNTM4IiwiTGluZUNvbG9yIjp7IiRpZCI6IjUzOSIsIiR0eXBlIjoiTkxSRS5Db21tb24uRG9tLlNvbGlkQ29sb3JCcnVzaCwgTkxSRS5Db21tb24iLCJDb2xvciI6eyIkaWQiOiI1NDAiLCJBIjoyNTUsIlIiOjI1NSwiRyI6MCwiQiI6MH19LCJMaW5lV2VpZ2h0IjowLjAsIkxpbmVUeXBlIjowLCJQYXJlbnRTdHlsZSI6bnVsbH0sIlBhcmVudFN0eWxlIjpudWxsfSwiTWFyZ2luIjp7IiRpZCI6IjU0MSIsIlRvcCI6MC4wLCJMZWZ0IjowLjAsIlJpZ2h0IjowLjAsIkJvdHRvbSI6MC4wfSwiUGFkZGluZyI6eyIkaWQiOiI1NDIiLCJUb3AiOjAuMCwiTGVmdCI6MC4wLCJSaWdodCI6MC4wLCJCb3R0b20iOjAuMH0sIkJhY2tncm91bmQiOm51bGwsIklzVmlzaWJsZSI6dHJ1ZSwiV2lkdGgiOjAuMCwiSGVpZ2h0IjowLjAsIkJvcmRlclN0eWxlIjpudWxsLCJQYXJlbnRTdHlsZSI6bnVsbH0sIkJhY2tncm91bmRTdHlsZSI6eyIkaWQiOiI1NDMiLCJNYXJnaW4iOnsiJGlkIjoiNTQ0IiwiVG9wIjowLjAsIkxlZnQiOjAuMCwiUmlnaHQiOjAuMCwiQm90dG9tIjowLjB9LCJQYWRkaW5nIjp7IiRpZCI6IjU0NSIsIlRvcCI6MC4wLCJMZWZ0IjowLjAsIlJpZ2h0IjowLjAsIkJvdHRvbSI6MC4wfSwiQmFja2dyb3VuZCI6eyIkaWQiOiI1NDYiLCJDb2xvciI6eyIkaWQiOiI1NDciLCJBIjo1MSwiUiI6MTY1LCJHIjoxNjUsIkIiOjE2NX19LCJJc1Zpc2libGUiOnRydWUsIldpZHRoIjowLjAsIkhlaWdodCI6MC4wLCJCb3JkZXJTdHlsZSI6eyIkaWQiOiI1NDgiLCJMaW5lQ29sb3IiOnsiJGlkIjoiNTQ5IiwiJHR5cGUiOiJOTFJFLkNvbW1vbi5Eb20uU29saWRDb2xvckJydXNoLCBOTFJFLkNvbW1vbiIsIkNvbG9yIjp7IiRpZCI6IjU1MCIsIkEiOjI1NSwiUiI6MjU1LCJHIjowLCJCIjowfX0sIkxpbmVXZWlnaHQiOjAuMCwiTGluZVR5cGUiOjAsIlBhcmVudFN0eWxlIjpudWxsfSwiUGFyZW50U3R5bGUiOm51bGx9LCJNYXJnaW4iOnsiJGlkIjoiNTUxIiwiVG9wIjowLjAsIkxlZnQiOjAuMCwiUmlnaHQiOjAuMCwiQm90dG9tIjowLjB9LCJQYWRkaW5nIjp7IiRpZCI6IjU1MiIsIlRvcCI6MC4wLCJMZWZ0IjowLjAsIlJpZ2h0IjowLjAsIkJvdHRvbSI6MC4wfSwiSXNWaXNpYmxlIjp0cnVlLCJXaWR0aCI6MC4wLCJIZWlnaHQiOjAuMCwiQm9yZGVyU3R5bGUiOm51bGwsIlBhcmVudFN0eWxlIjpudWxsfX1dLCJJZCI6ImJiZjVmNjgyLTBlYWQtNDliNi05ZTU1LTEzOGU1MmY5NDAzNCIsIkluZGV4IjoyLCJIZWFkZXJUZXh0IjoiUGhhc2UgMyIsIlN0eWxlIjp7IiRpZCI6IjU1MyIsIkhlYWRlclN0eWxlIjp7IiRpZCI6IjU1NCIsIlRleHRJc1ZlcnRpY2FsIjpmYWxzZSwiVGV4dFN0eWxlIjp7IiRpZCI6IjU1NSIsIkZvbnRTZXR0aW5ncyI6eyIkaWQiOiI1NTYiLCJGb250U2l6ZSI6MTIsIkZvbnROYW1lIjoiQ2FsaWJyaSIsIklzQm9sZCI6dHJ1ZSwiSXNJdGFsaWMiOmZhbHNlLCJJc1VuZGVybGluZWQiOmZhbHNlLCJQYXJlbnRTdHlsZSI6bnVsbH0sIkF1dG9TaXplIjoyLCJGb3JlZ3JvdW5kIjp7IiRyZWYiOiIxODAifSwiTWF4V2lkdGgiOjc2LjAsIk1heEhlaWdodCI6IkluZmluaXR5IiwiU21hcnRGb3JlZ3JvdW5kSXNBY3RpdmUiOmZhbHNlLCJIb3Jpem9udGFsQWxpZ25tZW50IjowLCJWZXJ0aWNhbEFsaWdubWVudCI6MCwiU21hcnRGb3JlZ3JvdW5kIjpudWxsLCJCYWNrZ3JvdW5kRmlsbFR5cGUiOjAsIk1hcmdpbiI6eyIkaWQiOiI1NTciLCJUb3AiOjAuMCwiTGVmdCI6MC4wLCJSaWdodCI6MC4wLCJCb3R0b20iOjAuMH0sIlBhZGRpbmciOnsiJGlkIjoiNTU4IiwiVG9wIjowLjAsIkxlZnQiOjAuMCwiUmlnaHQiOjAuMCwiQm90dG9tIjowLjB9LCJCYWNrZ3JvdW5kIjp7IiRpZCI6IjU1OSIsIkNvbG9yIjp7IiRpZCI6IjU2MCIsIkEiOjAsIlIiOjI1NSwiRyI6MjU1LCJCIjoyNTV9fSwiSXNWaXNpYmxlIjp0cnVlLCJXaWR0aCI6MC4wLCJIZWlnaHQiOjAuMCwiQm9yZGVyU3R5bGUiOm51bGwsIlBhcmVudFN0eWxlIjpudWxsfSwiUmVjdGFuZ2xlU3R5bGUiOnsiJGlkIjoiNTYxIiwiTWFyZ2luIjp7IiRpZCI6IjU2MiIsIlRvcCI6MC4wLCJMZWZ0IjowLjAsIlJpZ2h0IjowLjAsIkJvdHRvbSI6MC4wfSwiUGFkZGluZyI6eyIkaWQiOiI1NjMiLCJUb3AiOjAuMCwiTGVmdCI6MC4wLCJSaWdodCI6MC4wLCJCb3R0b20iOjAuMH0sIkJhY2tncm91bmQiOnsiJGlkIjoiNTY0IiwiQ29sb3IiOnsiJGlkIjoiNTY1IiwiQSI6MjU1LCJSIjoxMjYsIkciOjE4OCwiQiI6MTM3fX0sIklzVmlzaWJsZSI6dHJ1ZSwiV2lkdGgiOjAuMCwiSGVpZ2h0IjowLjAsIkJvcmRlclN0eWxlIjp7IiRpZCI6IjU2NiIsIkxpbmVDb2xvciI6eyIkaWQiOiI1NjciLCIkdHlwZSI6Ik5MUkUuQ29tbW9uLkRvbS5Tb2xpZENvbG9yQnJ1c2gsIE5MUkUuQ29tbW9uIiwiQ29sb3IiOnsiJGlkIjoiNTY4IiwiQSI6MjU1LCJSIjoyNTUsIkciOjAsIkIiOjB9fSwiTGluZVdlaWdodCI6MC4wLCJMaW5lVHlwZSI6MCwiUGFyZW50U3R5bGUiOm51bGx9LCJQYXJlbnRTdHlsZSI6bnVsbH0sIk1hcmdpbiI6eyIkaWQiOiI1NjkiLCJUb3AiOjAuMCwiTGVmdCI6MC4wLCJSaWdodCI6MC4wLCJCb3R0b20iOjAuMH0sIlBhZGRpbmciOnsiJGlkIjoiNTcwIiwiVG9wIjowLjAsIkxlZnQiOjAuMCwiUmlnaHQiOjAuMCwiQm90dG9tIjowLjB9LCJCYWNrZ3JvdW5kIjpudWxsLCJJc1Zpc2libGUiOnRydWUsIldpZHRoIjowLjAsIkhlaWdodCI6MC4wLCJCb3JkZXJTdHlsZSI6bnVsbCwiUGFyZW50U3R5bGUiOm51bGx9LCJCYWNrZ3JvdW5kU3R5bGUiOnsiJGlkIjoiNTcxIiwiTWFyZ2luIjp7IiRpZCI6IjU3MiIsIlRvcCI6MC4wLCJMZWZ0IjowLjAsIlJpZ2h0IjowLjAsIkJvdHRvbSI6MC4wfSwiUGFkZGluZyI6eyIkaWQiOiI1NzMiLCJUb3AiOjAuMCwiTGVmdCI6MC4wLCJSaWdodCI6MC4wLCJCb3R0b20iOjAuMH0sIkJhY2tncm91bmQiOnsiJGlkIjoiNTc0IiwiQ29sb3IiOnsiJGlkIjoiNTc1IiwiQSI6NTEsIlIiOjE2NSwiRyI6MTY1LCJCIjoxNjV9fSwiSXNWaXNpYmxlIjp0cnVlLCJXaWR0aCI6MC4wLCJIZWlnaHQiOjAuMCwiQm9yZGVyU3R5bGUiOnsiJGlkIjoiNTc2IiwiTGluZUNvbG9yIjp7IiRpZCI6IjU3NyIsIiR0eXBlIjoiTkxSRS5Db21tb24uRG9tLlNvbGlkQ29sb3JCcnVzaCwgTkxSRS5Db21tb24iLCJDb2xvciI6eyIkaWQiOiI1NzgiLCJBIjoyNTUsIlIiOjI1NSwiRyI6MCwiQiI6MH19LCJMaW5lV2VpZ2h0IjowLjAsIkxpbmVUeXBlIjowLCJQYXJlbnRTdHlsZSI6bnVsbH0sIlBhcmVudFN0eWxlIjpudWxsfSwiSXNBYm92ZVRpbWViYW5kIjpmYWxzZSwiTWFyZ2luIjp7IiRpZCI6IjU3OSIsIlRvcCI6MC4wLCJMZWZ0IjowLjAsIlJpZ2h0IjowLjAsIkJvdHRvbSI6MC4wfSwiUGFkZGluZyI6eyIkaWQiOiI1ODAiLCJUb3AiOjAuMCwiTGVmdCI6MC4wLCJSaWdodCI6MC4wLCJCb3R0b20iOjAuMH0sIklzVmlzaWJsZSI6dHJ1ZSwiV2lkdGgiOjAuMCwiSGVpZ2h0IjowLjAsIkJvcmRlclN0eWxlIjp7IiRpZCI6IjU4MSIsIkxpbmVDb2xvciI6bnVsbCwiTGluZVdlaWdodCI6MC4wLCJMaW5lVHlwZSI6MCwiUGFyZW50U3R5bGUiOm51bGx9LCJQYXJlbnRTdHlsZSI6bnVsbH19LHsiJGlkIjoiNTgyIiwiX2FjdGl2aXRpZXMiOlt7IiRpZCI6IjU4MyIsIl9yb3dzIjpbeyIkaWQiOiI1ODQiLCJfdGFza3MiOlt7IiRpZCI6IjU4NSIsIl9hdHRhY2hlZE1pbGVzdG9uZXMiOlt7IiRpZCI6IjU4NiIsIkRhdGUiOiIyMDIyLTEyLTA0VDIzOjU5OjAwIiwiU3R5bGUiOnsiJGlkIjoiNTg3IiwiU2hhcGUiOjE3LCJDb25uZWN0b3JNYXJnaW4iOnsiJGlkIjoiNTg4IiwiVG9wIjowLjAsIkxlZnQiOjIuMCwiUmlnaHQiOjIuMCwiQm90dG9tIjowLjB9LCJDb25uZWN0b3JTdHlsZSI6eyIkaWQiOiI1ODkiLCJMaW5lQ29sb3IiOnsiJGlkIjoiNTkwIiwiJHR5cGUiOiJOTFJFLkNvbW1vbi5Eb20uU29saWRDb2xvckJydXNoLCBOTFJFLkNvbW1vbiIsIkNvbG9yIjp7IiRpZCI6IjU5MSIsIkEiOjEyNywiUiI6ODQsIkciOjEzLCJCIjoxMTB9fSwiTGluZVdlaWdodCI6MS4wLCJMaW5lVHlwZSI6MCwiUGFyZW50U3R5bGUiOm51bGx9LCJJc0JlbG93VGltZWJhbmQiOnRydWUsIlBvc2l0aW9uT25UYXNrIjozLCJIaWRlRGF0ZSI6ZmFsc2UsIlNoYXBlU2l6ZSI6MSwiU3BhY2luZyI6Mi4wLCJQYWRkaW5nIjp7IiRpZCI6IjU5MiIsIlRvcCI6Ny4wLCJMZWZ0IjozLjAsIlJpZ2h0IjowLjAsIkJvdHRvbSI6Mi4wfSwiU2hhcGVTdHlsZSI6eyIkaWQiOiI1OTMiLCJNYXJnaW4iOnsiJGlkIjoiNTk0IiwiVG9wIjowLjAsIkxlZnQiOjAuMCwiUmlnaHQiOjAuMCwiQm90dG9tIjowLjB9LCJQYWRkaW5nIjp7IiRpZCI6IjU5NSIsIlRvcCI6MC4wLCJMZWZ0IjowLjAsIlJpZ2h0IjowLjAsIkJvdHRvbSI6MC4wfSwiQmFja2dyb3VuZCI6eyIkaWQiOiI1OTYiLCJDb2xvciI6eyIkaWQiOiI1OTciLCJBIjoyNTUsIlIiOjg0LCJHIjoxMywiQiI6MTEwfX0sIklzVmlzaWJsZSI6dHJ1ZSwiV2lkdGgiOjIwLjAsIkhlaWdodCI6MjAuMCwiQm9yZGVyU3R5bGUiOnsiJGlkIjoiNTk4IiwiTGluZUNvbG9yIjp7IiRpZCI6IjU5OSIsIiR0eXBlIjoiTkxSRS5Db21tb24uRG9tLlNvbGlkQ29sb3JCcnVzaCwgTkxSRS5Db21tb24iLCJDb2xvciI6eyIkaWQiOiI2MDAiLCJBIjoyNTUsIlIiOjI1NSwiRyI6MjU1LCJCIjoyNTV9fSwiTGluZVdlaWdodCI6MC4wLCJMaW5lVHlwZSI6MCwiUGFyZW50U3R5bGUiOm51bGx9LCJQYXJlbnRTdHlsZSI6bnVsbH0sIlRpdGxlU3R5bGUiOnsiJGlkIjoiNjAxIiwiRm9udFNldHRpbmdzIjp7IiRpZCI6IjYwMiIsIkZvbnRTaXplIjoxMSwiRm9udE5hbWUiOiJDYWxpYnJpIiwiSXNCb2xkIjp0cnVlLCJJc0l0YWxpYyI6ZmFsc2UsIklzVW5kZXJsaW5lZCI6ZmFsc2UsIlBhcmVudFN0eWxlIjpudWxsfSwiQXV0b1NpemUiOjAsIkZvcmVncm91bmQiOnsiJGlkIjoiNjAzIiwiQ29sb3IiOnsiJGlkIjoiNjA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wNSIsIlRvcCI6MC4wLCJMZWZ0IjowLjAsIlJpZ2h0IjowLjAsIkJvdHRvbSI6MC4wfSwiUGFkZGluZyI6eyIkaWQiOiI2MDYiLCJUb3AiOjAuMCwiTGVmdCI6MC4wLCJSaWdodCI6MC4wLCJCb3R0b20iOjAuMH0sIkJhY2tncm91bmQiOnsiJGlkIjoiNjA3IiwiQ29sb3IiOnsiJGlkIjoiNjA4IiwiQSI6MCwiUiI6MjU1LCJHIjoyNTUsIkIiOjI1NX19LCJJc1Zpc2libGUiOnRydWUsIldpZHRoIjowLjAsIkhlaWdodCI6MC4wLCJCb3JkZXJTdHlsZSI6eyIkaWQiOiI2MDkiLCJMaW5lQ29sb3IiOm51bGwsIkxpbmVXZWlnaHQiOjAuMCwiTGluZVR5cGUiOjAsIlBhcmVudFN0eWxlIjpudWxsfSwiUGFyZW50U3R5bGUiOm51bGx9LCJEYXRlU3R5bGUiOnsiJGlkIjoiNjEwIiwiRm9udFNldHRpbmdzIjp7IiRpZCI6IjYxMSIsIkZvbnRTaXplIjo4LCJGb250TmFtZSI6IkNhbGlicmkiLCJJc0JvbGQiOmZhbHNlLCJJc0l0YWxpYyI6ZmFsc2UsIklzVW5kZXJsaW5lZCI6ZmFsc2UsIlBhcmVudFN0eWxlIjpudWxsfSwiQXV0b1NpemUiOjAsIkZvcmVncm91bmQiOnsiJGlkIjoiNjEyIiwiQ29sb3IiOnsiJGlkIjoiNjE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2MTQiLCJUb3AiOjAuMCwiTGVmdCI6MC4wLCJSaWdodCI6MC4wLCJCb3R0b20iOjAuMH0sIlBhZGRpbmciOnsiJGlkIjoiNjE1IiwiVG9wIjowLjAsIkxlZnQiOjAuMCwiUmlnaHQiOjAuMCwiQm90dG9tIjowLjB9LCJCYWNrZ3JvdW5kIjp7IiRpZCI6IjYxNiIsIkNvbG9yIjp7IiRpZCI6IjYxNyIsIkEiOjAsIlIiOjI1NSwiRyI6MjU1LCJCIjoyNTV9fSwiSXNWaXNpYmxlIjpmYWxzZSwiV2lkdGgiOjAuMCwiSGVpZ2h0IjowLjAsIkJvcmRlclN0eWxlIjp7IiRpZCI6IjYxOCIsIkxpbmVDb2xvciI6bnVsbCwiTGluZVdlaWdodCI6MC4wLCJMaW5lVHlwZSI6MCwiUGFyZW50U3R5bGUiOm51bGx9LCJQYXJlbnRTdHlsZSI6bnVsbH0sIkRhdGVGb3JtYXQiOnsiJGlkIjoiNj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yMCIsIkZvcm1hdCI6MCwiSXNWaXNpYmxlIjpmYWxzZSwiTGFzdEtub3duVmlzaWJpbGl0eVN0YXRlIjpmYWxzZX0sIklzVmlzaWJsZSI6dHJ1ZSwiUGFyZW50U3R5bGUiOm51bGx9LCJJbmRleCI6MTQsIlBlcmNlbnRhZ2VDb21wbGV0ZSI6bnVsbCwiUG9zaXRpb24iOnsiUmF0aW8iOjAuMCwiSXNDdXN0b20iOmZhbHNlfSwiRGF0ZUZvcm1hdCI6eyIkcmVmIjoiNjE5In0sIldlZWtOdW1iZXJpbmciOnsiJGlkIjoiNjIxIiwiRm9ybWF0IjowLCJJc1Zpc2libGUiOmZhbHNlLCJMYXN0S25vd25WaXNpYmlsaXR5U3RhdGUiOmZhbHNlfSwiUmVsYXRlZFRhc2tJZCI6IjEzNTBmOGVkLTdkNDktNGI5ZC1iMjY2LWVhNTc4M2VlOGRiZSIsIklkIjoiYzUzYzAwZmEtNmM5OS00MjgyLTgxYzYtYzhiYWRhNWE3MDMzIiwiSW1wb3J0SWQiOiIxMSIsIlRpdGxlIjoiTWlsZXN0b25lIDgiLCJOb3RlIjpudWxsLCJIeXBlcmxpbmsiOnsiJGlkIjoiNjIyIiwiQWRkcmVzcyI6bnVsbCwiU3ViQWRkcmVzcyI6bnVsbH0sIklzQ2hhbmdlZCI6ZmFsc2UsIklzTmV3IjpmYWxzZX1dLCJUYXNrRGVmaW5pdGlvbiI6eyIkaWQiOiI2MjMiLCJHcm91cE5hbWUiOm51bGwsIlN0YXJ0RGF0ZSI6IjIwMjItMDktMTVUMDA6MDA6MDAiLCJFbmREYXRlIjoiMjAyMi0xMi0yOVQyMzo1OTowMCIsIlBlcmNlbnRhZ2VDb21wbGV0ZSI6bnVsbCwiU3R5bGUiOnsiJGlkIjoiNjI0IiwiU2hhcGUiOjMsIlNoYXBlVGhpY2tuZXNzIjowLCJEdXJhdGlvbkZvcm1hdCI6MCwiSW5jbHVkZU5vbldvcmtpbmdEYXlzSW5EdXJhdGlvbiI6ZmFsc2UsIlBlcmNlbnRhZ2VDb21wbGV0ZVN0eWxlIjp7IiRpZCI6IjYyNSIsIkZvbnRTZXR0aW5ncyI6eyIkaWQiOiI2MjYiLCJGb250U2l6ZSI6MTAsIkZvbnROYW1lIjoiQ2FsaWJyaSIsIklzQm9sZCI6ZmFsc2UsIklzSXRhbGljIjpmYWxzZSwiSXNVbmRlcmxpbmVkIjpmYWxzZSwiUGFyZW50U3R5bGUiOm51bGx9LCJBdXRvU2l6ZSI6MCwiRm9yZWdyb3VuZCI6eyIkaWQiOiI2MjciLCJDb2xvciI6eyIkaWQiOiI2Mj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jkiLCJUb3AiOjAuMCwiTGVmdCI6MC4wLCJSaWdodCI6MC4wLCJCb3R0b20iOjAuMH0sIlBhZGRpbmciOnsiJGlkIjoiNjMwIiwiVG9wIjowLjAsIkxlZnQiOjAuMCwiUmlnaHQiOjAuMCwiQm90dG9tIjowLjB9LCJCYWNrZ3JvdW5kIjp7IiRpZCI6IjYzMSIsIkNvbG9yIjp7IiRpZCI6IjYzMiIsIkEiOjg5LCJSIjowLCJHIjowLCJCIjowfX0sIklzVmlzaWJsZSI6dHJ1ZSwiV2lkdGgiOjAuMCwiSGVpZ2h0IjowLjAsIkJvcmRlclN0eWxlIjp7IiRpZCI6IjYzMyIsIkxpbmVDb2xvciI6bnVsbCwiTGluZVdlaWdodCI6MC4wLCJMaW5lVHlwZSI6MCwiUGFyZW50U3R5bGUiOm51bGx9LCJQYXJlbnRTdHlsZSI6bnVsbH0sIkR1cmF0aW9uU3R5bGUiOnsiJGlkIjoiNjM0IiwiRm9udFNldHRpbmdzIjp7IiRpZCI6IjYzNSIsIkZvbnRTaXplIjoxMCwiRm9udE5hbWUiOiJDYWxpYnJpIiwiSXNCb2xkIjpmYWxzZSwiSXNJdGFsaWMiOmZhbHNlLCJJc1VuZGVybGluZWQiOmZhbHNlLCJQYXJlbnRTdHlsZSI6bnVsbH0sIkF1dG9TaXplIjowLCJGb3JlZ3JvdW5kIjp7IiRpZCI6IjYzNiIsIkNvbG9yIjp7IiRpZCI6IjYz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zOCIsIlRvcCI6MC4wLCJMZWZ0IjowLjAsIlJpZ2h0IjowLjAsIkJvdHRvbSI6MC4wfSwiUGFkZGluZyI6eyIkaWQiOiI2MzkiLCJUb3AiOjAuMCwiTGVmdCI6MC4wLCJSaWdodCI6MC4wLCJCb3R0b20iOjAuMH0sIkJhY2tncm91bmQiOnsiJGlkIjoiNjQwIiwiQ29sb3IiOnsiJHJlZiI6IjYzMiJ9fSwiSXNWaXNpYmxlIjp0cnVlLCJXaWR0aCI6MC4wLCJIZWlnaHQiOjAuMCwiQm9yZGVyU3R5bGUiOnsiJGlkIjoiNjQxIiwiTGluZUNvbG9yIjpudWxsLCJMaW5lV2VpZ2h0IjowLjAsIkxpbmVUeXBlIjowLCJQYXJlbnRTdHlsZSI6bnVsbH0sIlBhcmVudFN0eWxlIjpudWxsfSwiSG9yaXpvbnRhbENvbm5lY3RvclN0eWxlIjp7IiRpZCI6IjY0MiIsIkxpbmVDb2xvciI6eyIkaWQiOiI2NDMiLCIkdHlwZSI6Ik5MUkUuQ29tbW9uLkRvbS5Tb2xpZENvbG9yQnJ1c2gsIE5MUkUuQ29tbW9uIiwiQ29sb3IiOnsiJGlkIjoiNjQ0IiwiQSI6MjU1LCJSIjoyMDQsIkciOjIwNCwiQiI6MjA0fX0sIkxpbmVXZWlnaHQiOjEuMCwiTGluZVR5cGUiOjAsIlBhcmVudFN0eWxlIjpudWxsfSwiVmVydGljYWxDb25uZWN0b3JTdHlsZSI6eyIkaWQiOiI2NDUiLCJMaW5lQ29sb3IiOnsiJGlkIjoiNjQ2IiwiJHR5cGUiOiJOTFJFLkNvbW1vbi5Eb20uU29saWRDb2xvckJydXNoLCBOTFJFLkNvbW1vbiIsIkNvbG9yIjp7IiRpZCI6IjY0NyIsIkEiOjI1NSwiUiI6MjA0LCJHIjoyMDQsIkIiOjIwNH19LCJMaW5lV2VpZ2h0IjowLjAsIkxpbmVUeXBlIjowLCJQYXJlbnRTdHlsZSI6bnVsbH0sIk1hcmdpbiI6bnVsbCwiU3RhcnREYXRlUG9zaXRpb24iOjMsIkVuZERhdGVQb3NpdGlvbiI6MywiRGF0ZUlzVmlzaWJsZSI6dHJ1ZSwiVGl0bGVQb3NpdGlvbiI6MiwiRHVyYXRpb25Qb3NpdGlvbiI6NiwiUGVyY2VudGFnZUNvbXBsZXRlZFBvc2l0aW9uIjo2LCJTcGFjaW5nIjo1LCJJc0JlbG93VGltZWJhbmQiOnRydWUsIlBlcmNlbnRhZ2VDb21wbGV0ZVNoYXBlT3BhY2l0eSI6MzUsIlNoYXBlU3R5bGUiOnsiJGlkIjoiNjQ4IiwiTWFyZ2luIjp7IiRpZCI6IjY0OSIsIlRvcCI6MC4wLCJMZWZ0Ijo0LjAsIlJpZ2h0Ijo0LjAsIkJvdHRvbSI6MC4wfSwiUGFkZGluZyI6eyIkaWQiOiI2NTAiLCJUb3AiOjAuMCwiTGVmdCI6MC4wLCJSaWdodCI6MC4wLCJCb3R0b20iOjAuMH0sIkJhY2tncm91bmQiOnsiJGlkIjoiNjUxIiwiQ29sb3IiOnsiJGlkIjoiNjUyIiwiQSI6MjU1LCJSIjoxNCwiRyI6MTczLCJCIjoxMDV9fSwiSXNWaXNpYmxlIjp0cnVlLCJXaWR0aCI6MC4wLCJIZWlnaHQiOjEwLjAsIkJvcmRlclN0eWxlIjp7IiRpZCI6IjY1MyIsIkxpbmVDb2xvciI6eyIkaWQiOiI2NTQiLCIkdHlwZSI6Ik5MUkUuQ29tbW9uLkRvbS5Tb2xpZENvbG9yQnJ1c2gsIE5MUkUuQ29tbW9uIiwiQ29sb3IiOnsiJGlkIjoiNjU1IiwiQSI6MjU1LCJSIjoyNTUsIkciOjAsIkIiOjB9fSwiTGluZVdlaWdodCI6MC4wLCJMaW5lVHlwZSI6MCwiUGFyZW50U3R5bGUiOm51bGx9LCJQYXJlbnRTdHlsZSI6bnVsbH0sIlRpdGxlU3R5bGUiOnsiJGlkIjoiNjU2IiwiRm9udFNldHRpbmdzIjp7IiRpZCI6IjY1NyIsIkZvbnRTaXplIjoxMSwiRm9udE5hbWUiOiJDYWxpYnJpIiwiSXNCb2xkIjp0cnVlLCJJc0l0YWxpYyI6ZmFsc2UsIklzVW5kZXJsaW5lZCI6ZmFsc2UsIlBhcmVudFN0eWxlIjpudWxsfSwiQXV0b1NpemUiOjAsIkZvcmVncm91bmQiOnsiJGlkIjoiNjU4IiwiQ29sb3IiOnsiJGlkIjoiNjU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Y2MCIsIlRvcCI6MC4wLCJMZWZ0IjowLjAsIlJpZ2h0IjowLjAsIkJvdHRvbSI6MC4wfSwiUGFkZGluZyI6eyIkaWQiOiI2NjEiLCJUb3AiOjAuMCwiTGVmdCI6MC4wLCJSaWdodCI6MC4wLCJCb3R0b20iOjAuMH0sIkJhY2tncm91bmQiOnsiJGlkIjoiNjYyIiwiQ29sb3IiOnsiJGlkIjoiNjYzIiwiQSI6MCwiUiI6MjU1LCJHIjoyNTUsIkIiOjI1NX19LCJJc1Zpc2libGUiOnRydWUsIldpZHRoIjowLjAsIkhlaWdodCI6MC4wLCJCb3JkZXJTdHlsZSI6eyIkaWQiOiI2NjQiLCJMaW5lQ29sb3IiOm51bGwsIkxpbmVXZWlnaHQiOjAuMCwiTGluZVR5cGUiOjAsIlBhcmVudFN0eWxlIjpudWxsfSwiUGFyZW50U3R5bGUiOm51bGx9LCJEYXRlU3R5bGUiOnsiJGlkIjoiNjY1IiwiRm9udFNldHRpbmdzIjp7IiRpZCI6IjY2NiIsIkZvbnRTaXplIjo4LCJGb250TmFtZSI6IkNhbGlicmkiLCJJc0JvbGQiOmZhbHNlLCJJc0l0YWxpYyI6ZmFsc2UsIklzVW5kZXJsaW5lZCI6ZmFsc2UsIlBhcmVudFN0eWxlIjpudWxsfSwiQXV0b1NpemUiOjAsIkZvcmVncm91bmQiOnsiJGlkIjoiNjY3IiwiQ29sb3IiOnsiJGlkIjoiNjY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2NjkiLCJUb3AiOjAuMCwiTGVmdCI6MC4wLCJSaWdodCI6MC4wLCJCb3R0b20iOjAuMH0sIlBhZGRpbmciOnsiJGlkIjoiNjcwIiwiVG9wIjowLjAsIkxlZnQiOjAuMCwiUmlnaHQiOjAuMCwiQm90dG9tIjowLjB9LCJCYWNrZ3JvdW5kIjp7IiRpZCI6IjY3MSIsIkNvbG9yIjp7IiRpZCI6IjY3MiIsIkEiOjAsIlIiOjI1NSwiRyI6MjU1LCJCIjoyNTV9fSwiSXNWaXNpYmxlIjp0cnVlLCJXaWR0aCI6MC4wLCJIZWlnaHQiOjAuMCwiQm9yZGVyU3R5bGUiOnsiJGlkIjoiNjczIiwiTGluZUNvbG9yIjpudWxsLCJMaW5lV2VpZ2h0IjowLjAsIkxpbmVUeXBlIjowLCJQYXJlbnRTdHlsZSI6bnVsbH0sIlBhcmVudFN0eWxlIjpudWxsfSwiRGF0ZUZvcm1hdCI6eyIkaWQiOiI2N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c1IiwiRm9ybWF0IjowLCJJc1Zpc2libGUiOmZhbHNlLCJMYXN0S25vd25WaXNpYmlsaXR5U3RhdGUiOmZhbHNlfSwiSXNWaXNpYmxlIjp0cnVlLCJQYXJlbnRTdHlsZSI6bnVsbH0sIkluZGV4IjowLCJTbWFydER1cmF0aW9uQWN0aXZhdGVkIjpmYWxzZSwiRGF0ZUZvcm1hdCI6eyIkcmVmIjoiNjc0In0sIldlZWtOdW1iZXJpbmciOnsiJGlkIjoiNjc2IiwiRm9ybWF0IjowLCJJc1Zpc2libGUiOmZhbHNlLCJMYXN0S25vd25WaXNpYmlsaXR5U3RhdGUiOmZhbHNlfSwiSWQiOiIxMzUwZjhlZC03ZDQ5LTRiOWQtYjI2Ni1lYTU3ODNlZThkYmUiLCJJbXBvcnRJZCI6IjEyIiwiVGl0bGUiOiJUYXNrIDQiLCJOb3RlIjpudWxsLCJIeXBlcmxpbmsiOnsiJGlkIjoiNjc3IiwiQWRkcmVzcyI6bnVsbCwiU3ViQWRkcmVzcyI6bnVsbH0sIklzQ2hhbmdlZCI6ZmFsc2UsIklzTmV3IjpmYWxzZX19XSwiX21pbGVzdG9uZXMiOltdLCJJZCI6IjAwMDAwMDAwLTAwMDAtMDAwMC0wMDAwLTAwMDAwMDAwMDAwMCIsIklzU2luZ2xlSXRlbVJvdyI6dHJ1ZX1dLCJJbmRleCI6MywiSWQiOiI3NTljYWZlOS00ODI0LTQ3NGUtYjZkOS0wYWYxYWU0NjExZDYiLCJIZWFkZXJUZXh0IjoiIiwiSXNEZWZhdWx0Ijp0cnVlLCJTdHlsZSI6eyIkaWQiOiI2NzgiLCJIZWFkZXJTdHlsZSI6eyIkaWQiOiI2NzkiLCJUZXh0U3R5bGUiOnsiJGlkIjoiNjgwIiwiRm9udFNldHRpbmdzIjp7IiRpZCI6IjY4MSIsIkZvbnRTaXplIjoxMSwiRm9udE5hbWUiOiJDYWxpYnJpIiwiSXNCb2xkIjpmYWxzZSwiSXNJdGFsaWMiOmZhbHNlLCJJc1VuZGVybGluZWQiOmZhbHNlLCJQYXJlbnRTdHlsZSI6bnVsbH0sIkF1dG9TaXplIjoyLCJGb3JlZ3JvdW5kIjp7IiRpZCI6IjY4MiIsIkNvbG9yIjp7IiRpZCI6IjY4My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g0IiwiVG9wIjowLjAsIkxlZnQiOjAuMCwiUmlnaHQiOjAuMCwiQm90dG9tIjowLjB9LCJQYWRkaW5nIjp7IiRpZCI6IjY4NSIsIlRvcCI6MC4wLCJMZWZ0IjowLjAsIlJpZ2h0IjowLjAsIkJvdHRvbSI6MC4wfSwiQmFja2dyb3VuZCI6eyIkaWQiOiI2ODYiLCJDb2xvciI6eyIkaWQiOiI2ODciLCJBIjowLCJSIjoyNTUsIkciOjI1NSwiQiI6MjU1fX0sIklzVmlzaWJsZSI6dHJ1ZSwiV2lkdGgiOjAuMCwiSGVpZ2h0IjowLjAsIkJvcmRlclN0eWxlIjpudWxsLCJQYXJlbnRTdHlsZSI6bnVsbH0sIlJlY3RhbmdsZVN0eWxlIjp7IiRpZCI6IjY4OCIsIk1hcmdpbiI6eyIkaWQiOiI2ODkiLCJUb3AiOjAuMCwiTGVmdCI6MC4wLCJSaWdodCI6MC4wLCJCb3R0b20iOjAuMH0sIlBhZGRpbmciOnsiJGlkIjoiNjkwIiwiVG9wIjowLjAsIkxlZnQiOjAuMCwiUmlnaHQiOjAuMCwiQm90dG9tIjowLjB9LCJCYWNrZ3JvdW5kIjp7IiRpZCI6IjY5MSIsIkNvbG9yIjp7IiRpZCI6IjY5MiIsIkEiOjYzLCJSIjoyNTUsIkciOjE5MiwiQiI6MH19LCJJc1Zpc2libGUiOnRydWUsIldpZHRoIjowLjAsIkhlaWdodCI6MC4wLCJCb3JkZXJTdHlsZSI6eyIkaWQiOiI2OTMiLCJMaW5lQ29sb3IiOnsiJGlkIjoiNjk0IiwiJHR5cGUiOiJOTFJFLkNvbW1vbi5Eb20uU29saWRDb2xvckJydXNoLCBOTFJFLkNvbW1vbiIsIkNvbG9yIjp7IiRpZCI6IjY5NSIsIkEiOjI1NSwiUiI6MjU1LCJHIjowLCJCIjowfX0sIkxpbmVXZWlnaHQiOjAuMCwiTGluZVR5cGUiOjAsIlBhcmVudFN0eWxlIjpudWxsfSwiUGFyZW50U3R5bGUiOm51bGx9LCJNYXJnaW4iOnsiJGlkIjoiNjk2IiwiVG9wIjowLjAsIkxlZnQiOjAuMCwiUmlnaHQiOjAuMCwiQm90dG9tIjowLjB9LCJQYWRkaW5nIjp7IiRpZCI6IjY5NyIsIlRvcCI6MC4wLCJMZWZ0IjowLjAsIlJpZ2h0IjowLjAsIkJvdHRvbSI6MC4wfSwiQmFja2dyb3VuZCI6bnVsbCwiSXNWaXNpYmxlIjp0cnVlLCJXaWR0aCI6MC4wLCJIZWlnaHQiOjAuMCwiQm9yZGVyU3R5bGUiOm51bGwsIlBhcmVudFN0eWxlIjpudWxsfSwiQmFja2dyb3VuZFN0eWxlIjp7IiRpZCI6IjY5OCIsIk1hcmdpbiI6eyIkaWQiOiI2OTkiLCJUb3AiOjAuMCwiTGVmdCI6MC4wLCJSaWdodCI6MC4wLCJCb3R0b20iOjAuMH0sIlBhZGRpbmciOnsiJGlkIjoiNzAwIiwiVG9wIjowLjAsIkxlZnQiOjAuMCwiUmlnaHQiOjAuMCwiQm90dG9tIjowLjB9LCJCYWNrZ3JvdW5kIjp7IiRpZCI6IjcwMSIsIkNvbG9yIjp7IiRpZCI6IjcwMiIsIkEiOjUxLCJSIjoxNjUsIkciOjE2NSwiQiI6MTY1fX0sIklzVmlzaWJsZSI6dHJ1ZSwiV2lkdGgiOjAuMCwiSGVpZ2h0IjowLjAsIkJvcmRlclN0eWxlIjp7IiRpZCI6IjcwMyIsIkxpbmVDb2xvciI6eyIkaWQiOiI3MDQiLCIkdHlwZSI6Ik5MUkUuQ29tbW9uLkRvbS5Tb2xpZENvbG9yQnJ1c2gsIE5MUkUuQ29tbW9uIiwiQ29sb3IiOnsiJGlkIjoiNzA1IiwiQSI6MjU1LCJSIjoyNTUsIkciOjAsIkIiOjB9fSwiTGluZVdlaWdodCI6MC4wLCJMaW5lVHlwZSI6MCwiUGFyZW50U3R5bGUiOm51bGx9LCJQYXJlbnRTdHlsZSI6bnVsbH0sIk1hcmdpbiI6eyIkaWQiOiI3MDYiLCJUb3AiOjAuMCwiTGVmdCI6MC4wLCJSaWdodCI6MC4wLCJCb3R0b20iOjAuMH0sIlBhZGRpbmciOnsiJGlkIjoiNzA3IiwiVG9wIjowLjAsIkxlZnQiOjAuMCwiUmlnaHQiOjAuMCwiQm90dG9tIjowLjB9LCJJc1Zpc2libGUiOnRydWUsIldpZHRoIjowLjAsIkhlaWdodCI6MC4wLCJCb3JkZXJTdHlsZSI6bnVsbCwiUGFyZW50U3R5bGUiOm51bGx9fV0sIklkIjoiMGFlZjZmMmQtMzQ1ZS00OTU1LWFiYzItODA2ZDA3M2I1N2ExIiwiSW5kZXgiOjMsIkhlYWRlclRleHQiOiJQaGFzZSA0IiwiU3R5bGUiOnsiJGlkIjoiNzA4IiwiSGVhZGVyU3R5bGUiOnsiJGlkIjoiNzA5IiwiVGV4dElzVmVydGljYWwiOmZhbHNlLCJUZXh0U3R5bGUiOnsiJGlkIjoiNzEwIiwiRm9udFNldHRpbmdzIjp7IiRpZCI6IjcxMSIsIkZvbnRTaXplIjoxMiwiRm9udE5hbWUiOiJDYWxpYnJpIiwiSXNCb2xkIjp0cnVlLCJJc0l0YWxpYyI6ZmFsc2UsIklzVW5kZXJsaW5lZCI6ZmFsc2UsIlBhcmVudFN0eWxlIjpudWxsfSwiQXV0b1NpemUiOjIsIkZvcmVncm91bmQiOnsiJHJlZiI6IjE4MCJ9LCJNYXhXaWR0aCI6NzYuMCwiTWF4SGVpZ2h0IjoiSW5maW5pdHkiLCJTbWFydEZvcmVncm91bmRJc0FjdGl2ZSI6ZmFsc2UsIkhvcml6b250YWxBbGlnbm1lbnQiOjAsIlZlcnRpY2FsQWxpZ25tZW50IjowLCJTbWFydEZvcmVncm91bmQiOm51bGwsIkJhY2tncm91bmRGaWxsVHlwZSI6MCwiTWFyZ2luIjp7IiRpZCI6IjcxMiIsIlRvcCI6MC4wLCJMZWZ0IjowLjAsIlJpZ2h0IjowLjAsIkJvdHRvbSI6MC4wfSwiUGFkZGluZyI6eyIkaWQiOiI3MTMiLCJUb3AiOjAuMCwiTGVmdCI6MC4wLCJSaWdodCI6MC4wLCJCb3R0b20iOjAuMH0sIkJhY2tncm91bmQiOnsiJGlkIjoiNzE0IiwiQ29sb3IiOnsiJGlkIjoiNzE1IiwiQSI6MCwiUiI6MjU1LCJHIjoyNTUsIkIiOjI1NX19LCJJc1Zpc2libGUiOnRydWUsIldpZHRoIjowLjAsIkhlaWdodCI6MC4wLCJCb3JkZXJTdHlsZSI6bnVsbCwiUGFyZW50U3R5bGUiOm51bGx9LCJSZWN0YW5nbGVTdHlsZSI6eyIkaWQiOiI3MTYiLCJNYXJnaW4iOnsiJGlkIjoiNzE3IiwiVG9wIjowLjAsIkxlZnQiOjAuMCwiUmlnaHQiOjAuMCwiQm90dG9tIjowLjB9LCJQYWRkaW5nIjp7IiRpZCI6IjcxOCIsIlRvcCI6MC4wLCJMZWZ0IjowLjAsIlJpZ2h0IjowLjAsIkJvdHRvbSI6MC4wfSwiQmFja2dyb3VuZCI6eyIkaWQiOiI3MTkiLCJDb2xvciI6eyIkaWQiOiI3MjAiLCJBIjoyNTUsIlIiOjE0LCJHIjoxNzMsIkIiOjEwNX19LCJJc1Zpc2libGUiOnRydWUsIldpZHRoIjowLjAsIkhlaWdodCI6MC4wLCJCb3JkZXJTdHlsZSI6eyIkaWQiOiI3MjEiLCJMaW5lQ29sb3IiOnsiJGlkIjoiNzIyIiwiJHR5cGUiOiJOTFJFLkNvbW1vbi5Eb20uU29saWRDb2xvckJydXNoLCBOTFJFLkNvbW1vbiIsIkNvbG9yIjp7IiRpZCI6IjcyMyIsIkEiOjI1NSwiUiI6MjU1LCJHIjowLCJCIjowfX0sIkxpbmVXZWlnaHQiOjAuMCwiTGluZVR5cGUiOjAsIlBhcmVudFN0eWxlIjpudWxsfSwiUGFyZW50U3R5bGUiOm51bGx9LCJNYXJnaW4iOnsiJGlkIjoiNzI0IiwiVG9wIjowLjAsIkxlZnQiOjAuMCwiUmlnaHQiOjAuMCwiQm90dG9tIjowLjB9LCJQYWRkaW5nIjp7IiRpZCI6IjcyNSIsIlRvcCI6MC4wLCJMZWZ0IjowLjAsIlJpZ2h0IjowLjAsIkJvdHRvbSI6MC4wfSwiQmFja2dyb3VuZCI6bnVsbCwiSXNWaXNpYmxlIjp0cnVlLCJXaWR0aCI6MC4wLCJIZWlnaHQiOjAuMCwiQm9yZGVyU3R5bGUiOm51bGwsIlBhcmVudFN0eWxlIjpudWxsfSwiQmFja2dyb3VuZFN0eWxlIjp7IiRpZCI6IjcyNiIsIk1hcmdpbiI6eyIkaWQiOiI3MjciLCJUb3AiOjAuMCwiTGVmdCI6MC4wLCJSaWdodCI6MC4wLCJCb3R0b20iOjAuMH0sIlBhZGRpbmciOnsiJGlkIjoiNzI4IiwiVG9wIjowLjAsIkxlZnQiOjAuMCwiUmlnaHQiOjAuMCwiQm90dG9tIjowLjB9LCJCYWNrZ3JvdW5kIjp7IiRpZCI6IjcyOSIsIkNvbG9yIjp7IiRpZCI6IjczMCIsIkEiOjUxLCJSIjoxNjUsIkciOjE2NSwiQiI6MTY1fX0sIklzVmlzaWJsZSI6dHJ1ZSwiV2lkdGgiOjAuMCwiSGVpZ2h0IjowLjAsIkJvcmRlclN0eWxlIjp7IiRpZCI6IjczMSIsIkxpbmVDb2xvciI6eyIkaWQiOiI3MzIiLCIkdHlwZSI6Ik5MUkUuQ29tbW9uLkRvbS5Tb2xpZENvbG9yQnJ1c2gsIE5MUkUuQ29tbW9uIiwiQ29sb3IiOnsiJGlkIjoiNzMzIiwiQSI6MjU1LCJSIjoyNTUsIkciOjAsIkIiOjB9fSwiTGluZVdlaWdodCI6MC4wLCJMaW5lVHlwZSI6MCwiUGFyZW50U3R5bGUiOm51bGx9LCJQYXJlbnRTdHlsZSI6bnVsbH0sIklzQWJvdmVUaW1lYmFuZCI6ZmFsc2UsIk1hcmdpbiI6eyIkaWQiOiI3MzQiLCJUb3AiOjAuMCwiTGVmdCI6MC4wLCJSaWdodCI6MC4wLCJCb3R0b20iOjAuMH0sIlBhZGRpbmciOnsiJGlkIjoiNzM1IiwiVG9wIjowLjAsIkxlZnQiOjAuMCwiUmlnaHQiOjAuMCwiQm90dG9tIjowLjB9LCJJc1Zpc2libGUiOnRydWUsIldpZHRoIjowLjAsIkhlaWdodCI6MC4wLCJCb3JkZXJTdHlsZSI6eyIkaWQiOiI3MzYiLCJMaW5lQ29sb3IiOm51bGwsIkxpbmVXZWlnaHQiOjAuMCwiTGluZVR5cGUiOjAsIlBhcmVudFN0eWxlIjpudWxsfSwiUGFyZW50U3R5bGUiOm51bGx9fV0sIkN1bHR1cmVJbmZvTmFtZSI6ImVuLVVTIiwiU3R5bGVOYW1lIjpudWxsLCJWZXJzaW9uIjp7IiRpZCI6IjczNyIsIlZlcnNpb24iOiIzLjYuMiIsIk9yaWdpbmFsQXNzZW1ibHlWZXJzaW9uIjpudWxsLCJFZGl0aW9uIjpudWxsLCJMYXN0U2F2ZWRFZGl0aW9uIjozLCJJc1BsdXNFZGl0aW9uIjpmYWxzZSwiSXNQcm9FZGl0aW9uIjpmYWxzZX0sIkVmZmVjdCI6MCwiU3R5bGUiOnsiJGlkIjoiNzM4IiwiVGltZWJhbmRTdHlsZSI6eyIkaWQiOiI3MzkiLCJTY2FsZU1hcmtpbmciOjEsIlNoYXBlIjowLCJTaGFwZVN0eWxlIjp7IiRpZCI6Ijc0MCIsIk1hcmdpbiI6eyIkaWQiOiI3NDEiLCJUb3AiOjAuMCwiTGVmdCI6MTAuMCwiUmlnaHQiOjEwLjAsIkJvdHRvbSI6MC4wfSwiUGFkZGluZyI6eyIkaWQiOiI3NDIiLCJUb3AiOjMuMCwiTGVmdCI6MC4wLCJSaWdodCI6MC4wLCJCb3R0b20iOjMuMH0sIkJhY2tncm91bmQiOnsiJGlkIjoiNzQzIiwiQ29sb3IiOnsiJGlkIjoiNzQ0IiwiQSI6MjU1LCJSIjo4NCwiRyI6MTMsIkIiOjExMH19LCJJc1Zpc2libGUiOnRydWUsIldpZHRoIjo4NTguMCwiSGVpZ2h0IjoxNC4zOTk5OTk2MTg1MzAyNzMsIkJvcmRlclN0eWxlIjp7IiRpZCI6Ijc0NSIsIkxpbmVDb2xvciI6eyIkaWQiOiI3NDYiLCIkdHlwZSI6Ik5MUkUuQ29tbW9uLkRvbS5Tb2xpZENvbG9yQnJ1c2gsIE5MUkUuQ29tbW9uIiwiQ29sb3IiOnsiJGlkIjoiNzQ3IiwiQSI6MjU1LCJSIjoyNTUsIkciOjAsIkIiOjB9fSwiTGluZVdlaWdodCI6MC4wLCJMaW5lVHlwZSI6MCwiUGFyZW50U3R5bGUiOm51bGx9LCJQYXJlbnRTdHlsZSI6bnVsbH0sIk1pZGRsZVRpZXJTaGFwZVN0eWxlIjp7IiRpZCI6Ijc0OCIsIk1hcmdpbiI6eyIkaWQiOiI3NDkiLCJUb3AiOjAuMCwiTGVmdCI6MTAuMCwiUmlnaHQiOjEwLjAsIkJvdHRvbSI6MC4wfSwiUGFkZGluZyI6eyIkaWQiOiI3NTAiLCJUb3AiOjMuMCwiTGVmdCI6MC4wLCJSaWdodCI6MC4wLCJCb3R0b20iOjMuMH0sIkJhY2tncm91bmQiOnsiJGlkIjoiNzUxIiwiQ29sb3IiOnsiJGlkIjoiNzUyIiwiQSI6MjU1LCJSIjoyNTUsIkciOjEyMywiQiI6MH19LCJJc1Zpc2libGUiOnRydWUsIldpZHRoIjo4NTguMCwiSGVpZ2h0IjoxNC4zOTk5OTk2MTg1MzAyNzMsIkJvcmRlclN0eWxlIjp7IiRpZCI6Ijc1MyIsIkxpbmVDb2xvciI6eyIkaWQiOiI3NTQiLCIkdHlwZSI6Ik5MUkUuQ29tbW9uLkRvbS5Tb2xpZENvbG9yQnJ1c2gsIE5MUkUuQ29tbW9uIiwiQ29sb3IiOnsiJGlkIjoiNzU1IiwiQSI6MjU1LCJSIjoyNTUsIkciOjAsIkIiOjB9fSwiTGluZVdlaWdodCI6MC4wLCJMaW5lVHlwZSI6MCwiUGFyZW50U3R5bGUiOm51bGx9LCJQYXJlbnRTdHlsZSI6bnVsbH0sIkJvdHRvbVRpZXJTaGFwZVN0eWxlIjp7IiRpZCI6Ijc1NiIsIk1hcmdpbiI6eyIkaWQiOiI3NTciLCJUb3AiOjAuMCwiTGVmdCI6MTAuMCwiUmlnaHQiOjEwLjAsIkJvdHRvbSI6MC4wfSwiUGFkZGluZyI6eyIkaWQiOiI3NTgiLCJUb3AiOjMuMCwiTGVmdCI6MC4wLCJSaWdodCI6MC4wLCJCb3R0b20iOjMuMH0sIkJhY2tncm91bmQiOnsiJGlkIjoiNzU5IiwiQ29sb3IiOnsiJGlkIjoiNzYwIiwiQSI6MjU1LCJSIjoxNCwiRyI6MTczLCJCIjoxMDV9fSwiSXNWaXNpYmxlIjp0cnVlLCJXaWR0aCI6ODU4LjAsIkhlaWdodCI6MTQuMzk5OTk5NjE4NTMwMjczLCJCb3JkZXJTdHlsZSI6eyIkaWQiOiI3NjEiLCJMaW5lQ29sb3IiOnsiJGlkIjoiNzYyIiwiJHR5cGUiOiJOTFJFLkNvbW1vbi5Eb20uU29saWRDb2xvckJydXNoLCBOTFJFLkNvbW1vbiIsIkNvbG9yIjp7IiRpZCI6Ijc2MyIsIkEiOjI1NSwiUiI6MjU1LCJHIjowLCJCIjowfX0sIkxpbmVXZWlnaHQiOjAuMCwiTGluZVR5cGUiOjAsIlBhcmVudFN0eWxlIjpudWxsfSwiUGFyZW50U3R5bGUiOm51bGx9LCJSaWdodEVuZENhcHNTdHlsZSI6eyIkaWQiOiI3NjQiLCJGb250U2V0dGluZ3MiOnsiJGlkIjoiNzY1IiwiRm9udFNpemUiOjE4LCJGb250TmFtZSI6IkNhbGlicmkiLCJJc0JvbGQiOnRydWUsIklzSXRhbGljIjpmYWxzZSwiSXNVbmRlcmxpbmVkIjpmYWxzZSwiUGFyZW50U3R5bGUiOm51bGx9LCJBdXRvU2l6ZSI6MCwiRm9yZWdyb3VuZCI6eyIkaWQiOiI3NjYiLCJDb2xvciI6eyIkaWQiOiI3Njc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c2OCIsIlRvcCI6MC4wLCJMZWZ0IjowLjAsIlJpZ2h0IjoyMC4wLCJCb3R0b20iOjAuMH0sIlBhZGRpbmciOnsiJGlkIjoiNzY5IiwiVG9wIjowLjAsIkxlZnQiOjAuMCwiUmlnaHQiOjAuMCwiQm90dG9tIjowLjB9LCJCYWNrZ3JvdW5kIjp7IiRpZCI6Ijc3MCIsIkNvbG9yIjp7IiRpZCI6Ijc3MSIsIkEiOjAsIlIiOjAsIkciOjAsIkIiOjB9fSwiSXNWaXNpYmxlIjpmYWxzZSwiV2lkdGgiOjAuMCwiSGVpZ2h0IjowLjAsIkJvcmRlclN0eWxlIjpudWxsLCJQYXJlbnRTdHlsZSI6bnVsbH0sIkxlZnRFbmRDYXBzU3R5bGUiOnsiJGlkIjoiNzcyIiwiRm9udFNldHRpbmdzIjp7IiRpZCI6Ijc3MyIsIkZvbnRTaXplIjoxOCwiRm9udE5hbWUiOiJDYWxpYnJpIiwiSXNCb2xkIjp0cnVlLCJJc0l0YWxpYyI6ZmFsc2UsIklzVW5kZXJsaW5lZCI6ZmFsc2UsIlBhcmVudFN0eWxlIjpudWxsfSwiQXV0b1NpemUiOjAsIkZvcmVncm91bmQiOnsiJGlkIjoiNzc0IiwiQ29sb3IiOnsiJGlkIjoiNzc1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3NzYiLCJUb3AiOjAuMCwiTGVmdCI6NDQuNTA2NjY2NjY2NjY2NjYxLCJSaWdodCI6MC4wLCJCb3R0b20iOjAuMH0sIlBhZGRpbmciOnsiJGlkIjoiNzc3IiwiVG9wIjowLjAsIkxlZnQiOjAuMCwiUmlnaHQiOjAuMCwiQm90dG9tIjowLjB9LCJCYWNrZ3JvdW5kIjp7IiRpZCI6Ijc3OCIsIkNvbG9yIjp7IiRyZWYiOiI3NzEifX0sIklzVmlzaWJsZSI6ZmFsc2UsIldpZHRoIjowLjAsIkhlaWdodCI6MC4wLCJCb3JkZXJTdHlsZSI6bnVsbCwiUGFyZW50U3R5bGUiOm51bGx9LCJUb2RheVRleHRTdHlsZSI6eyIkaWQiOiI3NzkiLCJGb250U2V0dGluZ3MiOnsiJGlkIjoiNzgwIiwiRm9udFNpemUiOjEyLCJGb250TmFtZSI6IkNhbGlicmkiLCJJc0JvbGQiOmZhbHNlLCJJc0l0YWxpYyI6ZmFsc2UsIklzVW5kZXJsaW5lZCI6ZmFsc2UsIlBhcmVudFN0eWxlIjpudWxsfSwiQXV0b1NpemUiOjAsIkZvcmVncm91bmQiOnsiJGlkIjoiNzgxIiwiQ29sb3IiOnsiJGlkIjoiNzg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4MyIsIlRvcCI6MC4wLCJMZWZ0IjowLjAsIlJpZ2h0IjowLjAsIkJvdHRvbSI6MC4wfSwiUGFkZGluZyI6eyIkaWQiOiI3ODQiLCJUb3AiOjAuMCwiTGVmdCI6MC4wLCJSaWdodCI6MC4wLCJCb3R0b20iOjAuMH0sIkJhY2tncm91bmQiOnsiJGlkIjoiNzg1IiwiQ29sb3IiOnsiJHJlZiI6Ijc3MSJ9fSwiSXNWaXNpYmxlIjpmYWxzZSwiV2lkdGgiOjAuMCwiSGVpZ2h0IjowLjAsIkJvcmRlclN0eWxlIjpudWxsLCJQYXJlbnRTdHlsZSI6bnVsbH0sIlRvZGF5TWFya2VyU3R5bGUiOnsiJGlkIjoiNzg2IiwiTWFyZ2luIjp7IiRpZCI6Ijc4NyIsIlRvcCI6MC4wLCJMZWZ0IjowLjAsIlJpZ2h0IjowLjAsIkJvdHRvbSI6MC4wfSwiUGFkZGluZyI6eyIkaWQiOiI3ODgiLCJUb3AiOjAuMCwiTGVmdCI6MC4wLCJSaWdodCI6MC4wLCJCb3R0b20iOjAuMH0sIkJhY2tncm91bmQiOnsiJGlkIjoiNzg5IiwiQ29sb3IiOnsiJGlkIjoiNzkwIiwiQSI6MjU1LCJSIjoyNTUsIkciOjAsIkIiOjB9fSwiSXNWaXNpYmxlIjp0cnVlLCJXaWR0aCI6MC4wLCJIZWlnaHQiOjAuMCwiQm9yZGVyU3R5bGUiOm51bGwsIlBhcmVudFN0eWxlIjpudWxsfSwiU2NhbGVTdHlsZSI6eyIkaWQiOiI3OTEiLCJTaGFwZSI6MCwiU2hvd1NlZ21lbnRTZXBhcmF0b3JzIjp0cnVlLCJTZWdtZW50U2VwYXJhdG9yT3BhY2l0eSI6MzAsIkhhc0JlZW5WaXNpYmxlQmVmb3JlIjp0cnVlLCJGb250U2V0dGluZ3MiOnsiJGlkIjoiNzkyIiwiRm9udFNpemUiOjEyLCJGb250TmFtZSI6IkNhbGlicmkiLCJJc0JvbGQiOmZhbHNlLCJJc0l0YWxpYyI6ZmFsc2UsIklzVW5kZXJsaW5lZCI6ZmFsc2UsIlBhcmVudFN0eWxlIjpudWxsfSwiQXV0b1NpemUiOjAsIkZvcmVncm91bmQiOnsiJGlkIjoiNzkzIiwiQ29sb3IiOnsiJGlkIjoiNzk0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c5NSIsIlRvcCI6MC4wLCJMZWZ0Ijo1LjAsIlJpZ2h0IjowLjAsIkJvdHRvbSI6MC4wfSwiUGFkZGluZyI6eyIkaWQiOiI3OTYiLCJUb3AiOjAuMCwiTGVmdCI6MC4wLCJSaWdodCI6MC4wLCJCb3R0b20iOjAuMH0sIkJhY2tncm91bmQiOnsiJGlkIjoiNzk3IiwiQ29sb3IiOnsiJHJlZiI6Ijc3MSJ9fSwiSXNWaXNpYmxlIjp0cnVlLCJXaWR0aCI6MC4wLCJIZWlnaHQiOjAuMCwiQm9yZGVyU3R5bGUiOm51bGwsIlBhcmVudFN0eWxlIjpudWxsfSwiU2luZ2xlU2NhbGVTaGFwZVN0eWxlIjp7IiRpZCI6Ijc5OCIsIlNoYXBlIjozLCJIZWlnaHQiOjIwLjB9LCJNaWRkbGVUaWVyU2NhbGVTdHlsZSI6eyIkaWQiOiI3OTkiLCJTaGFwZSI6MCwiU2hvd1NlZ21lbnRTZXBhcmF0b3JzIjpmYWxzZSwiU2VnbWVudFNlcGFyYXRvck9wYWNpdHkiOjMwLCJIYXNCZWVuVmlzaWJsZUJlZm9yZSI6dHJ1ZSwiRm9udFNldHRpbmdzIjp7IiRpZCI6IjgwMCIsIkZvbnRTaXplIjoxMiwiRm9udE5hbWUiOiJDYWxpYnJpIiwiSXNCb2xkIjpmYWxzZSwiSXNJdGFsaWMiOmZhbHNlLCJJc1VuZGVybGluZWQiOmZhbHNlLCJQYXJlbnRTdHlsZSI6bnVsbH0sIkF1dG9TaXplIjowLCJGb3JlZ3JvdW5kIjp7IiRpZCI6IjgwMSIsIkNvbG9yIjp7IiRpZCI6Ijgw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MDMiLCJUb3AiOjAuMCwiTGVmdCI6NS4wLCJSaWdodCI6MC4wLCJCb3R0b20iOjAuMH0sIlBhZGRpbmciOnsiJGlkIjoiODA0IiwiVG9wIjowLjAsIkxlZnQiOjAuMCwiUmlnaHQiOjAuMCwiQm90dG9tIjowLjB9LCJCYWNrZ3JvdW5kIjp7IiRpZCI6IjgwNSIsIkNvbG9yIjp7IiRpZCI6IjgwNiIsIkEiOjAsIlIiOjAsIkciOjAsIkIiOjB9fSwiSXNWaXNpYmxlIjp0cnVlLCJXaWR0aCI6MC4wLCJIZWlnaHQiOjAuMCwiQm9yZGVyU3R5bGUiOm51bGwsIlBhcmVudFN0eWxlIjpudWxsfSwiQm90dG9tVGllclNjYWxlU3R5bGUiOnsiJGlkIjoiODA3IiwiU2hhcGUiOjAsIlNob3dTZWdtZW50U2VwYXJhdG9ycyI6ZmFsc2UsIlNlZ21lbnRTZXBhcmF0b3JPcGFjaXR5IjozMCwiSGFzQmVlblZpc2libGVCZWZvcmUiOnRydWUsIkZvbnRTZXR0aW5ncyI6eyIkaWQiOiI4MDgiLCJGb250U2l6ZSI6MTIsIkZvbnROYW1lIjoiQ2FsaWJyaSIsIklzQm9sZCI6ZmFsc2UsIklzSXRhbGljIjpmYWxzZSwiSXNVbmRlcmxpbmVkIjpmYWxzZSwiUGFyZW50U3R5bGUiOm51bGx9LCJBdXRvU2l6ZSI6MCwiRm9yZWdyb3VuZCI6eyIkaWQiOiI4MDkiLCJDb2xvciI6eyIkaWQiOiI4MTA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ExIiwiVG9wIjowLjAsIkxlZnQiOjUuMCwiUmlnaHQiOjAuMCwiQm90dG9tIjowLjB9LCJQYWRkaW5nIjp7IiRpZCI6IjgxMiIsIlRvcCI6MC4wLCJMZWZ0IjowLjAsIlJpZ2h0IjowLjAsIkJvdHRvbSI6MC4wfSwiQmFja2dyb3VuZCI6eyIkaWQiOiI4MTMiLCJDb2xvciI6eyIkaWQiOiI4MTQiLCJBIjowLCJSIjowLCJHIjowLCJCIjowfX0sIklzVmlzaWJsZSI6dHJ1ZSwiV2lkdGgiOjAuMCwiSGVpZ2h0IjowLjAsIkJvcmRlclN0eWxlIjpudWxsLCJQYXJlbnRTdHlsZSI6bnVsbH0sIkVsYXBzZWRUaW1lQmFja2dyb3VuZCI6eyIkaWQiOiI4MTUiLCJDb2xvciI6eyIkaWQiOiI4MTYiLCJBIjoxOTEsIlIiOjI1NSwiRyI6MCwiQiI6MH19LCJBcHBlbmRZZWFyT25ZZWFyQ2hhbmdlIjpmYWxzZSwiRWxhcHNlZFRpbWVGb3JtYXQiOjAsIlRvZGF5TWFya2VyUG9zaXRpb24iOjAsIlF1aWNrUG9zaXRpb24iOjMsIkFic29sdXRlUG9zaXRpb24iOjE1MS4yLCJNYXJnaW4iOnsiJGlkIjoiODE3IiwiVG9wIjowLjAsIkxlZnQiOjEwLjAsIlJpZ2h0IjoxMC4wLCJCb3R0b20iOjAuMH0sIlBhZGRpbmciOnsiJGlkIjoiODE4IiwiVG9wIjowLjAsIkxlZnQiOjAuMCwiUmlnaHQiOjAuMCwiQm90dG9tIjowLjB9LCJCYWNrZ3JvdW5kIjp7IiRpZCI6IjgxOSIsIkNvbG9yIjp7IiRpZCI6IjgyMCIsIkEiOjI1NSwiUiI6NDcsIkciOjU0LCJCIjoxNTN9fSwiSXNWaXNpYmxlIjp0cnVlLCJXaWR0aCI6MC4wLCJIZWlnaHQiOjAuMCwiQm9yZGVyU3R5bGUiOm51bGwsIlBhcmVudFN0eWxlIjpudWxsfSwiRGVmYXVsdE1pbGVzdG9uZVN0eWxlIjp7IiRpZCI6IjgyMSIsIlNoYXBlIjoxOSwiQ29ubmVjdG9yTWFyZ2luIjp7IiRpZCI6IjgyMiIsIlRvcCI6MC4wLCJMZWZ0IjoyLjAsIlJpZ2h0IjoyLjAsIkJvdHRvbSI6MC4wfSwiQ29ubmVjdG9yU3R5bGUiOnsiJGlkIjoiODIzIiwiTGluZUNvbG9yIjp7IiRpZCI6IjgyNCIsIiR0eXBlIjoiTkxSRS5Db21tb24uRG9tLlNvbGlkQ29sb3JCcnVzaCwgTkxSRS5Db21tb24iLCJDb2xvciI6eyIkaWQiOiI4MjUiLCJBIjoxMjcsIlIiOjc5LCJHIjoxMjksIkIiOjE4OX19LCJMaW5lV2VpZ2h0IjoxLjAsIkxpbmVUeXBlIjowLCJQYXJlbnRTdHlsZSI6bnVsbH0sIklzQmVsb3dUaW1lYmFuZCI6ZmFsc2UsIlBvc2l0aW9uT25UYXNrIjowLCJIaWRlRGF0ZSI6ZmFsc2UsIlNoYXBlU2l6ZSI6MSwiU3BhY2luZyI6Mi4wLCJQYWRkaW5nIjp7IiRpZCI6IjgyNiIsIlRvcCI6Ny4wLCJMZWZ0IjozLjAsIlJpZ2h0IjowLjAsIkJvdHRvbSI6Mi4wfSwiU2hhcGVTdHlsZSI6eyIkaWQiOiI4MjciLCJNYXJnaW4iOnsiJGlkIjoiODI4IiwiVG9wIjowLjAsIkxlZnQiOjAuMCwiUmlnaHQiOjAuMCwiQm90dG9tIjowLjB9LCJQYWRkaW5nIjp7IiRpZCI6IjgyOSIsIlRvcCI6MC4wLCJMZWZ0IjowLjAsIlJpZ2h0IjowLjAsIkJvdHRvbSI6MC4wfSwiQmFja2dyb3VuZCI6eyIkaWQiOiI4MzAiLCJDb2xvciI6eyIkaWQiOiI4MzEiLCJBIjoyNTUsIlIiOjg0LCJHIjoxMywiQiI6MTEwfX0sIklzVmlzaWJsZSI6dHJ1ZSwiV2lkdGgiOjEzLjAsIkhlaWdodCI6MTMuMCwiQm9yZGVyU3R5bGUiOnsiJGlkIjoiODMyIiwiTGluZUNvbG9yIjp7IiRpZCI6IjgzMyIsIiR0eXBlIjoiTkxSRS5Db21tb24uRG9tLlNvbGlkQ29sb3JCcnVzaCwgTkxSRS5Db21tb24iLCJDb2xvciI6eyIkaWQiOiI4MzQiLCJBIjoyNTUsIlIiOjI1NSwiRyI6MCwiQiI6MH19LCJMaW5lV2VpZ2h0IjowLjAsIkxpbmVUeXBlIjowLCJQYXJlbnRTdHlsZSI6bnVsbH0sIlBhcmVudFN0eWxlIjpudWxsfSwiVGl0bGVTdHlsZSI6eyIkaWQiOiI4MzUiLCJGb250U2V0dGluZ3MiOnsiJGlkIjoiODM2IiwiRm9udFNpemUiOjExLCJGb250TmFtZSI6Ik1vbnRzZXJyYXQgU2VtaUJvbGQiLCJJc0JvbGQiOnRydWUsIklzSXRhbGljIjpmYWxzZSwiSXNVbmRlcmxpbmVkIjpmYWxzZSwiUGFyZW50U3R5bGUiOm51bGx9LCJBdXRvU2l6ZSI6MCwiRm9yZWdyb3VuZCI6eyIkaWQiOiI4MzciLCJDb2xvciI6eyIkaWQiOiI4Mz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M5IiwiVG9wIjowLjAsIkxlZnQiOjAuMCwiUmlnaHQiOjAuMCwiQm90dG9tIjowLjB9LCJQYWRkaW5nIjp7IiRpZCI6Ijg0MCIsIlRvcCI6MC4wLCJMZWZ0IjowLjAsIlJpZ2h0IjowLjAsIkJvdHRvbSI6MC4wfSwiQmFja2dyb3VuZCI6eyIkaWQiOiI4NDEiLCJDb2xvciI6eyIkcmVmIjoiNzcxIn19LCJJc1Zpc2libGUiOnRydWUsIldpZHRoIjowLjAsIkhlaWdodCI6MC4wLCJCb3JkZXJTdHlsZSI6bnVsbCwiUGFyZW50U3R5bGUiOm51bGx9LCJEYXRlU3R5bGUiOnsiJGlkIjoiODQyIiwiRm9udFNldHRpbmdzIjp7IiRpZCI6Ijg0MyIsIkZvbnRTaXplIjo4LCJGb250TmFtZSI6Ik1vbnRzZXJyYXQiLCJJc0JvbGQiOmZhbHNlLCJJc0l0YWxpYyI6ZmFsc2UsIklzVW5kZXJsaW5lZCI6ZmFsc2UsIlBhcmVudFN0eWxlIjpudWxsfSwiQXV0b1NpemUiOjAsIkZvcmVncm91bmQiOnsiJGlkIjoiODQ0IiwiQ29sb3IiOnsiJGlkIjoiODQ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DYiLCJUb3AiOjAuMCwiTGVmdCI6MC4wLCJSaWdodCI6MC4wLCJCb3R0b20iOjAuMH0sIlBhZGRpbmciOnsiJGlkIjoiODQ3IiwiVG9wIjowLjAsIkxlZnQiOjAuMCwiUmlnaHQiOjAuMCwiQm90dG9tIjowLjB9LCJCYWNrZ3JvdW5kIjp7IiRpZCI6Ijg0OCIsIkNvbG9yIjp7IiRyZWYiOiI3NzEifX0sIklzVmlzaWJsZSI6dHJ1ZSwiV2lkdGgiOjAuMCwiSGVpZ2h0IjowLjAsIkJvcmRlclN0eWxlIjpudWxsLCJQYXJlbnRTdHlsZSI6bnVsbH0sIkRhdGVGb3JtYXQiOnsiJGlkIjoiODQ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1MCIsIkZvcm1hdCI6MCwiSXNWaXNpYmxlIjpmYWxzZSwiTGFzdEtub3duVmlzaWJpbGl0eVN0YXRlIjpmYWxzZX0sIklzVmlzaWJsZSI6dHJ1ZSwiUGFyZW50U3R5bGUiOm51bGx9LCJEZWZhdWx0VGFza1N0eWxlIjp7IiRpZCI6Ijg1MSIsIlNoYXBlIjoxLCJTaGFwZVRoaWNrbmVzcyI6MCwiRHVyYXRpb25Gb3JtYXQiOjAsIkluY2x1ZGVOb25Xb3JraW5nRGF5c0luRHVyYXRpb24iOmZhbHNlLCJQZXJjZW50YWdlQ29tcGxldGVTdHlsZSI6eyIkaWQiOiI4NTIiLCJGb250U2V0dGluZ3MiOnsiJGlkIjoiODUzIiwiRm9udFNpemUiOjEwLCJGb250TmFtZSI6IkNhbGlicmkiLCJJc0JvbGQiOmZhbHNlLCJJc0l0YWxpYyI6ZmFsc2UsIklzVW5kZXJsaW5lZCI6ZmFsc2UsIlBhcmVudFN0eWxlIjpudWxsfSwiQXV0b1NpemUiOjAsIkZvcmVncm91bmQiOnsiJGlkIjoiODU0IiwiQ29sb3IiOnsiJGlkIjoiODU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U2IiwiVG9wIjowLjAsIkxlZnQiOjAuMCwiUmlnaHQiOjAuMCwiQm90dG9tIjowLjB9LCJQYWRkaW5nIjp7IiRpZCI6Ijg1NyIsIlRvcCI6MC4wLCJMZWZ0IjowLjAsIlJpZ2h0IjowLjAsIkJvdHRvbSI6MC4wfSwiQmFja2dyb3VuZCI6eyIkaWQiOiI4NTgiLCJDb2xvciI6eyIkcmVmIjoiNzcxIn19LCJJc1Zpc2libGUiOnRydWUsIldpZHRoIjowLjAsIkhlaWdodCI6MC4wLCJCb3JkZXJTdHlsZSI6bnVsbCwiUGFyZW50U3R5bGUiOm51bGx9LCJEdXJhdGlvblN0eWxlIjp7IiRpZCI6Ijg1OSIsIkZvbnRTZXR0aW5ncyI6eyIkaWQiOiI4NjAiLCJGb250U2l6ZSI6MTAsIkZvbnROYW1lIjoiQ2FsaWJyaSIsIklzQm9sZCI6ZmFsc2UsIklzSXRhbGljIjpmYWxzZSwiSXNVbmRlcmxpbmVkIjpmYWxzZSwiUGFyZW50U3R5bGUiOm51bGx9LCJBdXRvU2l6ZSI6MCwiRm9yZWdyb3VuZCI6eyIkaWQiOiI4NjEiLCJDb2xvciI6eyIkaWQiOiI4N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jMiLCJUb3AiOjAuMCwiTGVmdCI6MC4wLCJSaWdodCI6MC4wLCJCb3R0b20iOjAuMH0sIlBhZGRpbmciOnsiJGlkIjoiODY0IiwiVG9wIjowLjAsIkxlZnQiOjAuMCwiUmlnaHQiOjAuMCwiQm90dG9tIjowLjB9LCJCYWNrZ3JvdW5kIjp7IiRpZCI6Ijg2NSIsIkNvbG9yIjp7IiRyZWYiOiI3NzEifX0sIklzVmlzaWJsZSI6dHJ1ZSwiV2lkdGgiOjAuMCwiSGVpZ2h0IjowLjAsIkJvcmRlclN0eWxlIjpudWxsLCJQYXJlbnRTdHlsZSI6bnVsbH0sIkhvcml6b250YWxDb25uZWN0b3JTdHlsZSI6eyIkaWQiOiI4NjYiLCJMaW5lQ29sb3IiOnsiJGlkIjoiODY3IiwiJHR5cGUiOiJOTFJFLkNvbW1vbi5Eb20uU29saWRDb2xvckJydXNoLCBOTFJFLkNvbW1vbiIsIkNvbG9yIjp7IiRpZCI6Ijg2OCIsIkEiOjI1NSwiUiI6MjA0LCJHIjoyMDQsIkIiOjIwNH19LCJMaW5lV2VpZ2h0IjoxLjAsIkxpbmVUeXBlIjowLCJQYXJlbnRTdHlsZSI6bnVsbH0sIlZlcnRpY2FsQ29ubmVjdG9yU3R5bGUiOnsiJGlkIjoiODY5IiwiTGluZUNvbG9yIjp7IiRpZCI6Ijg3MCIsIiR0eXBlIjoiTkxSRS5Db21tb24uRG9tLlNvbGlkQ29sb3JCcnVzaCwgTkxSRS5Db21tb24iLCJDb2xvciI6eyIkaWQiOiI4NzEiLCJBIjoyNTUsIlIiOjIwNCwiRyI6MjA0LCJCIjoyMDR9fSwiTGluZVdlaWdodCI6MC4wLCJMaW5lVHlwZSI6MCwiUGFyZW50U3R5bGUiOm51bGx9LCJNYXJnaW4iOm51bGwsIlN0YXJ0RGF0ZVBvc2l0aW9uIjoxLCJFbmREYXRlUG9zaXRpb24iOjEsIkRhdGVJc1Zpc2libGUiOnRydWUsIlRpdGxlUG9zaXRpb24iOjQsIkR1cmF0aW9uUG9zaXRpb24iOjYsIlBlcmNlbnRhZ2VDb21wbGV0ZWRQb3NpdGlvbiI6NiwiU3BhY2luZyI6NSwiSXNCZWxvd1RpbWViYW5kIjpmYWxzZSwiUGVyY2VudGFnZUNvbXBsZXRlU2hhcGVPcGFjaXR5IjozNSwiU2hhcGVTdHlsZSI6eyIkaWQiOiI4NzIiLCJNYXJnaW4iOnsiJGlkIjoiODczIiwiVG9wIjowLjAsIkxlZnQiOjQuMCwiUmlnaHQiOjQuMCwiQm90dG9tIjowLjB9LCJQYWRkaW5nIjp7IiRpZCI6Ijg3NCIsIlRvcCI6MC4wLCJMZWZ0IjowLjAsIlJpZ2h0IjowLjAsIkJvdHRvbSI6MC4wfSwiQmFja2dyb3VuZCI6eyIkaWQiOiI4NzUiLCJDb2xvciI6eyIkaWQiOiI4NzYiLCJBIjoyNTUsIlIiOjAsIkciOjExNCwiQiI6MTg4fX0sIklzVmlzaWJsZSI6dHJ1ZSwiV2lkdGgiOjAuMCwiSGVpZ2h0IjoxMC4wLCJCb3JkZXJTdHlsZSI6eyIkaWQiOiI4NzciLCJMaW5lQ29sb3IiOnsiJGlkIjoiODc4IiwiJHR5cGUiOiJOTFJFLkNvbW1vbi5Eb20uU29saWRDb2xvckJydXNoLCBOTFJFLkNvbW1vbiIsIkNvbG9yIjp7IiRpZCI6Ijg3OSIsIkEiOjI1NSwiUiI6MjU1LCJHIjowLCJCIjowfX0sIkxpbmVXZWlnaHQiOjAuMCwiTGluZVR5cGUiOjAsIlBhcmVudFN0eWxlIjpudWxsfSwiUGFyZW50U3R5bGUiOm51bGx9LCJUaXRsZVN0eWxlIjp7IiRpZCI6Ijg4MCIsIkZvbnRTZXR0aW5ncyI6eyIkaWQiOiI4ODEiLCJGb250U2l6ZSI6MTEsIkZvbnROYW1lIjoiTW9udHNlcnJhdCBTZW1pQm9sZCIsIklzQm9sZCI6dHJ1ZSwiSXNJdGFsaWMiOmZhbHNlLCJJc1VuZGVybGluZWQiOmZhbHNlLCJQYXJlbnRTdHlsZSI6bnVsbH0sIkF1dG9TaXplIjowLCJGb3JlZ3JvdW5kIjp7IiRpZCI6Ijg4MiIsIkNvbG9yIjp7IiRpZCI6Ijg4M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4ODQiLCJUb3AiOjAuMCwiTGVmdCI6MC4wLCJSaWdodCI6MC4wLCJCb3R0b20iOjAuMH0sIlBhZGRpbmciOnsiJGlkIjoiODg1IiwiVG9wIjowLjAsIkxlZnQiOjAuMCwiUmlnaHQiOjAuMCwiQm90dG9tIjowLjB9LCJCYWNrZ3JvdW5kIjp7IiRpZCI6Ijg4NiIsIkNvbG9yIjp7IiRyZWYiOiI3NzEifX0sIklzVmlzaWJsZSI6dHJ1ZSwiV2lkdGgiOjAuMCwiSGVpZ2h0IjowLjAsIkJvcmRlclN0eWxlIjpudWxsLCJQYXJlbnRTdHlsZSI6bnVsbH0sIkRhdGVTdHlsZSI6eyIkaWQiOiI4ODciLCJGb250U2V0dGluZ3MiOnsiJGlkIjoiODg4IiwiRm9udFNpemUiOjgsIkZvbnROYW1lIjoiTW9udHNlcnJhdCIsIklzQm9sZCI6ZmFsc2UsIklzSXRhbGljIjpmYWxzZSwiSXNVbmRlcmxpbmVkIjpmYWxzZSwiUGFyZW50U3R5bGUiOm51bGx9LCJBdXRvU2l6ZSI6MCwiRm9yZWdyb3VuZCI6eyIkaWQiOiI4ODkiLCJDb2xvciI6eyIkaWQiOiI4O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5MSIsIlRvcCI6MC4wLCJMZWZ0IjowLjAsIlJpZ2h0IjowLjAsIkJvdHRvbSI6MC4wfSwiUGFkZGluZyI6eyIkaWQiOiI4OTIiLCJUb3AiOjAuMCwiTGVmdCI6MC4wLCJSaWdodCI6MC4wLCJCb3R0b20iOjAuMH0sIkJhY2tncm91bmQiOnsiJGlkIjoiODkzIiwiQ29sb3IiOnsiJHJlZiI6Ijc3MSJ9fSwiSXNWaXNpYmxlIjp0cnVlLCJXaWR0aCI6MC4wLCJIZWlnaHQiOjAuMCwiQm9yZGVyU3R5bGUiOm51bGwsIlBhcmVudFN0eWxlIjpudWxsfSwiRGF0ZUZvcm1hdCI6eyIkaWQiOiI4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k1IiwiRm9ybWF0IjowLCJJc1Zpc2libGUiOmZhbHNlLCJMYXN0S25vd25WaXNpYmlsaXR5U3RhdGUiOmZhbHNlfSwiSXNWaXNpYmxlIjp0cnVlLCJQYXJlbnRTdHlsZSI6bnVsbCwiX2V4cGxpY2l0bHlTZXQiOnsiJGlkIjoiODk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4OTciLCJHcmlkbGluZVN0eWxlIjp7IiRpZCI6Ijg5OCIsIkxpbmVDb2xvciI6eyIkaWQiOiI4OTkiLCIkdHlwZSI6Ik5MUkUuQ29tbW9uLkRvbS5Tb2xpZENvbG9yQnJ1c2gsIE5MUkUuQ29tbW9uIiwiQ29sb3IiOnsiJGlkIjoiOTAwIiwiQSI6MzgsIlIiOjE2NSwiRyI6MTY1LCJCIjoxNjV9fSwiTGluZVdlaWdodCI6MS4wLCJMaW5lVHlwZSI6MCwiUGFyZW50U3R5bGUiOm51bGx9LCJNYXJnaW4iOnsiJGlkIjoiOTAxIiwiVG9wIjowLjAsIkxlZnQiOjAuMCwiUmlnaHQiOjAuMCwiQm90dG9tIjowLjB9LCJQYWRkaW5nIjp7IiRpZCI6IjkwMiIsIlRvcCI6MC4wLCJMZWZ0IjowLjAsIlJpZ2h0IjowLjAsIkJvdHRvbSI6MC4wfSwiQmFja2dyb3VuZCI6bnVsbCwiSXNWaXNpYmxlIjp0cnVlLCJXaWR0aCI6MC4wLCJIZWlnaHQiOjAuMCwiQm9yZGVyU3R5bGUiOnsiJGlkIjoiOTAzIiwiTGluZUNvbG9yIjpudWxsLCJMaW5lV2VpZ2h0IjowLjAsIkxpbmVUeXBlIjowLCJQYXJlbnRTdHlsZSI6bnVsbH0sIlBhcmVudFN0eWxlIjpudWxsfSwiQWN0aXZpdHlMaW5lUGFuZWxTdHlsZSI6eyIkaWQiOiI5MDQiLCJBY3Rpdml0eUxpbmVTdHlsZSI6eyIkaWQiOiI5MDUiLCJMaW5lQ29sb3IiOnsiJGlkIjoiOTA2IiwiJHR5cGUiOiJOTFJFLkNvbW1vbi5Eb20uU29saWRDb2xvckJydXNoLCBOTFJFLkNvbW1vbiIsIkNvbG9yIjp7IiRpZCI6IjkwNyIsIkEiOjM4LCJSIjo2OCwiRyI6MTE0LCJCIjoxOTZ9fSwiTGluZVdlaWdodCI6MS4wLCJMaW5lVHlwZSI6MCwiUGFyZW50U3R5bGUiOm51bGx9LCJNYXJnaW4iOnsiJGlkIjoiOTA4IiwiVG9wIjowLjAsIkxlZnQiOjAuMCwiUmlnaHQiOjAuMCwiQm90dG9tIjowLjB9LCJQYWRkaW5nIjp7IiRpZCI6IjkwOSIsIlRvcCI6MC4wLCJMZWZ0IjowLjAsIlJpZ2h0IjowLjAsIkJvdHRvbSI6MC4wfSwiQmFja2dyb3VuZCI6bnVsbCwiSXNWaXNpYmxlIjp0cnVlLCJXaWR0aCI6MC4wLCJIZWlnaHQiOjAuMCwiQm9yZGVyU3R5bGUiOnsiJGlkIjoiOTEwIiwiTGluZUNvbG9yIjpudWxsLCJMaW5lV2VpZ2h0IjowLjAsIkxpbmVUeXBlIjowLCJQYXJlbnRTdHlsZSI6bnVsbH0sIlBhcmVudFN0eWxlIjpudWxsfSwiU2hvd0VsYXBzZWRUaW1lR3JhZGllbnRTdHlsZSI6ZmFsc2UsIlRpbWViYW5kUmVzZXJ2ZWRMZWZ0QXJlYVN0eWxlIjp7IiRpZCI6IjkxMSIsIkFjdGl2aXR5SGVhZGVyV2lkdGgiOjAuMCwiSXNTZXQiOmZhbHNlfSwiRGVmYXVsdFN3aW1sYW5lU3R5bGUiOm51bGx9LCJTY2FsZSI6bnVsbCwiU2NhbGVWMiI6eyIkaWQiOiI5MTIiLCJTdGFydERhdGUiOiIwMDAxLTAxLTAxVDAwOjAwOjAwIiwiRW5kRGF0ZSI6IjAwMDEtMDEtMDFUMDA6MDA6MDAiLCJBdXRvRGF0ZVJhbmdlIjp0cnVlLCJXb3JraW5nRGF5cyI6MzEsIkZpc2NhbFllYXIiOnsiJGlkIjoiOTEzIiwiU3RhcnRNb250aCI6MSwiVXNlU3RhcnRpbmdZZWFyRm9yTnVtYmVyaW5nIjp0cnVlLCJTaG93RmlzY2FsWWVhckxhYmVsIjp0cnVlfSwiVG9kYXlNYXJrZXJUZXh0IjoiVG9kYXkiLCJBdXRvU2NhbGVUeXBlIjpmYWxzZSwiVGltZWJhbmRTY2FsZXMiOnsiJGlkIjoiOTE0IiwiVG9wU2NhbGVMYXllciI6eyIkaWQiOiI5MTUiLCJGb3JtYXQiOiJNTU0iLCJUeXBlIjozfSwiTWlkZGxlU2NhbGVMYXllciI6eyIkaWQiOiI5MTYiLCJGb3JtYXQiOiJNTU0iLCJUeXBlIjoyfSwiQm90dG9tU2NhbGVMYXllciI6eyIkaWQiOiI5MTciLCJGb3JtYXQiOiJNTU0iLCJUeXBlIjo1fX19LCJNaWxlc3RvbmVzIjpbeyIkaWQiOiI5MTgiLCJEYXRlIjoiMjAyMi0wMy0zMVQyMzo1OTowMCIsIlN0eWxlIjp7IiRpZCI6IjkxOSIsIlNoYXBlIjoyLCJDb25uZWN0b3JNYXJnaW4iOnsiJGlkIjoiOTIwIiwiVG9wIjowLjAsIkxlZnQiOjIuMCwiUmlnaHQiOjIuMCwiQm90dG9tIjowLjB9LCJDb25uZWN0b3JTdHlsZSI6eyIkaWQiOiI5MjEiLCJMaW5lQ29sb3IiOnsiJGlkIjoiOTIyIiwiJHR5cGUiOiJOTFJFLkNvbW1vbi5Eb20uU29saWRDb2xvckJydXNoLCBOTFJFLkNvbW1vbiIsIkNvbG9yIjp7IiRpZCI6IjkyMyIsIkEiOjEyNywiUiI6ODQsIkciOjEzLCJCIjoxMTB9fSwiTGluZVdlaWdodCI6MS4wLCJMaW5lVHlwZSI6MCwiUGFyZW50U3R5bGUiOm51bGx9LCJJc0JlbG93VGltZWJhbmQiOmZhbHNlLCJQb3NpdGlvbk9uVGFzayI6MCwiSGlkZURhdGUiOmZhbHNlLCJTaGFwZVNpemUiOjEsIlNwYWNpbmciOjIuMCwiUGFkZGluZyI6eyIkaWQiOiI5MjQiLCJUb3AiOjcuMCwiTGVmdCI6My4wLCJSaWdodCI6MC4wLCJCb3R0b20iOjIuMH0sIlNoYXBl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4NCwiRyI6MTMsIkIiOjExMH19LCJJc1Zpc2libGUiOnRydWUsIldpZHRoIjoxMy4wLCJIZWlnaHQiOjEzLjAsIkJvcmRlclN0eWxlIjp7IiRpZCI6IjkzMCIsIkxpbmVDb2xvciI6eyIkaWQiOiI5MzEiLCIkdHlwZSI6Ik5MUkUuQ29tbW9uLkRvbS5Tb2xpZENvbG9yQnJ1c2gsIE5MUkUuQ29tbW9uIiwiQ29sb3IiOnsiJGlkIjoiOTMyIiwiQSI6MjU1LCJSIjoyNTUsIkciOjI1NSwiQiI6MjU1fX0sIkxpbmVXZWlnaHQiOjAuMCwiTGluZVR5cGUiOjAsIlBhcmVudFN0eWxlIjpudWxsfSwiUGFyZW50U3R5bGUiOm51bGx9LCJUaXRsZVN0eWxlIjp7IiRpZCI6IjkzMyIsIkZvbnRTZXR0aW5ncyI6eyIkaWQiOiI5MzQiLCJGb250U2l6ZSI6MTEsIkZvbnROYW1lIjoiQ2FsaWJyaSIsIklzQm9sZCI6dHJ1ZSwiSXNJdGFsaWMiOmZhbHNlLCJJc1VuZGVybGluZWQiOmZhbHNlLCJQYXJlbnRTdHlsZSI6bnVsbH0sIkF1dG9TaXplIjowLCJGb3JlZ3JvdW5kIjp7IiRpZCI6IjkzNSIsIkNvbG9yIjp7IiRpZCI6Ijkz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MzciLCJUb3AiOjAuMCwiTGVmdCI6MC4wLCJSaWdodCI6MC4wLCJCb3R0b20iOjAuMH0sIlBhZGRpbmciOnsiJGlkIjoiOTM4IiwiVG9wIjowLjAsIkxlZnQiOjAuMCwiUmlnaHQiOjAuMCwiQm90dG9tIjowLjB9LCJCYWNrZ3JvdW5kIjp7IiRpZCI6IjkzOSIsIkNvbG9yIjp7IiRpZCI6Ijk0MCIsIkEiOjAsIlIiOjI1NSwiRyI6MjU1LCJCIjoyNTV9fSwiSXNWaXNpYmxlIjp0cnVlLCJXaWR0aCI6MC4wLCJIZWlnaHQiOjAuMCwiQm9yZGVyU3R5bGUiOnsiJGlkIjoiOTQxIiwiTGluZUNvbG9yIjpudWxsLCJMaW5lV2VpZ2h0IjowLjAsIkxpbmVUeXBlIjowLCJQYXJlbnRTdHlsZSI6bnVsbH0sIlBhcmVudFN0eWxlIjpudWxsfSwiRGF0ZVN0eWxlIjp7IiRpZCI6Ijk0MiIsIkZvbnRTZXR0aW5ncyI6eyIkaWQiOiI5NDMiLCJGb250U2l6ZSI6OCwiRm9udE5hbWUiOiJDYWxpYnJpIiwiSXNCb2xkIjpmYWxzZSwiSXNJdGFsaWMiOmZhbHNlLCJJc1VuZGVybGluZWQiOmZhbHNlLCJQYXJlbnRTdHlsZSI6bnVsbH0sIkF1dG9TaXplIjowLCJGb3JlZ3JvdW5kIjp7IiRpZCI6Ijk0NCIsIkNvbG9yIjp7IiRpZCI6Ijk0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Q2IiwiVG9wIjowLjAsIkxlZnQiOjAuMCwiUmlnaHQiOjAuMCwiQm90dG9tIjowLjB9LCJQYWRkaW5nIjp7IiRpZCI6Ijk0NyIsIlRvcCI6MC4wLCJMZWZ0IjowLjAsIlJpZ2h0IjowLjAsIkJvdHRvbSI6MC4wfSwiQmFja2dyb3VuZCI6eyIkaWQiOiI5NDgiLCJDb2xvciI6eyIkaWQiOiI5NDkiLCJBIjowLCJSIjoyNTUsIkciOjI1NSwiQiI6MjU1fX0sIklzVmlzaWJsZSI6dHJ1ZSwiV2lkdGgiOjAuMCwiSGVpZ2h0IjowLjAsIkJvcmRlclN0eWxlIjp7IiRpZCI6Ijk1MCIsIkxpbmVDb2xvciI6bnVsbCwiTGluZVdlaWdodCI6MC4wLCJMaW5lVHlwZSI6MCwiUGFyZW50U3R5bGUiOm51bGx9LCJQYXJlbnRTdHlsZSI6bnVsbH0sIkRhdGVGb3JtYXQiOnsiJGlkIjoiOTU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1MiIsIkZvcm1hdCI6MCwiSXNWaXNpYmxlIjpmYWxzZSwiTGFzdEtub3duVmlzaWJpbGl0eVN0YXRlIjpmYWxzZX0sIklzVmlzaWJsZSI6dHJ1ZSwiUGFyZW50U3R5bGUiOm51bGx9LCJJbmRleCI6MCwiUGVyY2VudGFnZUNvbXBsZXRlIjpudWxsLCJQb3NpdGlvbiI6eyJSYXRpbyI6MC4wLCJJc0N1c3RvbSI6ZmFsc2V9LCJEYXRlRm9ybWF0Ijp7IiRyZWYiOiI5NTEifSwiV2Vla051bWJlcmluZyI6eyIkaWQiOiI5NTMiLCJGb3JtYXQiOjAsIklzVmlzaWJsZSI6ZmFsc2UsIkxhc3RLbm93blZpc2liaWxpdHlTdGF0ZSI6ZmFsc2V9LCJSZWxhdGVkVGFza0lkIjoiMDAwMDAwMDAtMDAwMC0wMDAwLTAwMDAtMDAwMDAwMDAwMDAwIiwiSWQiOiIwZTE3YWRmOS1iMTE3LTQwNGUtYWVjNy1hYWJjMWQ3N2QyNjYiLCJJbXBvcnRJZCI6IjQiLCJUaXRsZSI6Ik1ham9yIE1pbGVzdG9uZSIsIk5vdGUiOm51bGwsIkh5cGVybGluayI6eyIkaWQiOiI5NTQiLCJBZGRyZXNzIjpudWxsLCJTdWJBZGRyZXNzIjpudWxsfSwiSXNDaGFuZ2VkIjpmYWxzZSwiSXNOZXciOmZhbHNlfSx7IiRpZCI6Ijk1NSIsIkRhdGUiOiIyMDIyLTA2LTMwVDIzOjU5OjAwIiwiU3R5bGUiOnsiJGlkIjoiOTU2IiwiU2hhcGUiOjIsIkNvbm5lY3Rvck1hcmdpbiI6eyIkaWQiOiI5NTciLCJUb3AiOjAuMCwiTGVmdCI6Mi4wLCJSaWdodCI6Mi4wLCJCb3R0b20iOjAuMH0sIkNvbm5lY3RvclN0eWxlIjp7IiRpZCI6Ijk1OCIsIkxpbmVDb2xvciI6eyIkaWQiOiI5NTkiLCIkdHlwZSI6Ik5MUkUuQ29tbW9uLkRvbS5Tb2xpZENvbG9yQnJ1c2gsIE5MUkUuQ29tbW9uIiwiQ29sb3IiOnsiJGlkIjoiOTYwIiwiQSI6MTI3LCJSIjo4NCwiRyI6MTMsIkIiOjExMH19LCJMaW5lV2VpZ2h0IjoxLjAsIkxpbmVUeXBlIjowLCJQYXJlbnRTdHlsZSI6bnVsbH0sIklzQmVsb3dUaW1lYmFuZCI6ZmFsc2UsIlBvc2l0aW9uT25UYXNrIjowLCJIaWRlRGF0ZSI6ZmFsc2UsIlNoYXBlU2l6ZSI6MSwiU3BhY2luZyI6Mi4wLCJQYWRkaW5nIjp7IiRpZCI6Ijk2MSIsIlRvcCI6Ny4wLCJMZWZ0IjozLjAsIlJpZ2h0IjowLjAsIkJvdHRvbSI6Mi4wfSwiU2hhcGVTdHlsZSI6eyIkaWQiOiI5NjIiLCJNYXJnaW4iOnsiJGlkIjoiOTYzIiwiVG9wIjowLjAsIkxlZnQiOjAuMCwiUmlnaHQiOjAuMCwiQm90dG9tIjowLjB9LCJQYWRkaW5nIjp7IiRpZCI6Ijk2NCIsIlRvcCI6MC4wLCJMZWZ0IjowLjAsIlJpZ2h0IjowLjAsIkJvdHRvbSI6MC4wfSwiQmFja2dyb3VuZCI6eyIkaWQiOiI5NjUiLCJDb2xvciI6eyIkaWQiOiI5NjYiLCJBIjoyNTUsIlIiOjg0LCJHIjoxMywiQiI6MTEwfX0sIklzVmlzaWJsZSI6dHJ1ZSwiV2lkdGgiOjEzLjAsIkhlaWdodCI6MTMuMCwiQm9yZGVyU3R5bGUiOnsiJGlkIjoiOTY3IiwiTGluZUNvbG9yIjp7IiRpZCI6Ijk2OCIsIiR0eXBlIjoiTkxSRS5Db21tb24uRG9tLlNvbGlkQ29sb3JCcnVzaCwgTkxSRS5Db21tb24iLCJDb2xvciI6eyIkaWQiOiI5NjkiLCJBIjoyNTUsIlIiOjI1NSwiRyI6MjU1LCJCIjoyNTV9fSwiTGluZVdlaWdodCI6MC4wLCJMaW5lVHlwZSI6MCwiUGFyZW50U3R5bGUiOm51bGx9LCJQYXJlbnRTdHlsZSI6bnVsbH0sIlRpdGxlU3R5bGUiOnsiJGlkIjoiOTcwIiwiRm9udFNldHRpbmdzIjp7IiRpZCI6Ijk3MSIsIkZvbnRTaXplIjoxMSwiRm9udE5hbWUiOiJDYWxpYnJpIiwiSXNCb2xkIjp0cnVlLCJJc0l0YWxpYyI6ZmFsc2UsIklzVW5kZXJsaW5lZCI6ZmFsc2UsIlBhcmVudFN0eWxlIjpudWxsfSwiQXV0b1NpemUiOjAsIkZvcmVncm91bmQiOnsiJGlkIjoiOTcyIiwiQ29sb3IiOnsiJGlkIjoiOTc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3NCIsIlRvcCI6MC4wLCJMZWZ0IjowLjAsIlJpZ2h0IjowLjAsIkJvdHRvbSI6MC4wfSwiUGFkZGluZyI6eyIkaWQiOiI5NzUiLCJUb3AiOjAuMCwiTGVmdCI6MC4wLCJSaWdodCI6MC4wLCJCb3R0b20iOjAuMH0sIkJhY2tncm91bmQiOnsiJGlkIjoiOTc2IiwiQ29sb3IiOnsiJGlkIjoiOTc3IiwiQSI6MCwiUiI6MjU1LCJHIjoyNTUsIkIiOjI1NX19LCJJc1Zpc2libGUiOnRydWUsIldpZHRoIjowLjAsIkhlaWdodCI6MC4wLCJCb3JkZXJTdHlsZSI6eyIkaWQiOiI5NzgiLCJMaW5lQ29sb3IiOm51bGwsIkxpbmVXZWlnaHQiOjAuMCwiTGluZVR5cGUiOjAsIlBhcmVudFN0eWxlIjpudWxsfSwiUGFyZW50U3R5bGUiOm51bGx9LCJEYXRlU3R5bGUiOnsiJGlkIjoiOTc5IiwiRm9udFNldHRpbmdzIjp7IiRpZCI6Ijk4MCIsIkZvbnRTaXplIjo4LCJGb250TmFtZSI6IkNhbGlicmkiLCJJc0JvbGQiOmZhbHNlLCJJc0l0YWxpYyI6ZmFsc2UsIklzVW5kZXJsaW5lZCI6ZmFsc2UsIlBhcmVudFN0eWxlIjpudWxsfSwiQXV0b1NpemUiOjAsIkZvcmVncm91bmQiOnsiJGlkIjoiOTgxIiwiQ29sb3IiOnsiJGlkIjoiOTg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ODMiLCJUb3AiOjAuMCwiTGVmdCI6MC4wLCJSaWdodCI6MC4wLCJCb3R0b20iOjAuMH0sIlBhZGRpbmciOnsiJGlkIjoiOTg0IiwiVG9wIjowLjAsIkxlZnQiOjAuMCwiUmlnaHQiOjAuMCwiQm90dG9tIjowLjB9LCJCYWNrZ3JvdW5kIjp7IiRpZCI6Ijk4NSIsIkNvbG9yIjp7IiRpZCI6Ijk4NiIsIkEiOjAsIlIiOjI1NSwiRyI6MjU1LCJCIjoyNTV9fSwiSXNWaXNpYmxlIjp0cnVlLCJXaWR0aCI6MC4wLCJIZWlnaHQiOjAuMCwiQm9yZGVyU3R5bGUiOnsiJGlkIjoiOTg3IiwiTGluZUNvbG9yIjpudWxsLCJMaW5lV2VpZ2h0IjowLjAsIkxpbmVUeXBlIjowLCJQYXJlbnRTdHlsZSI6bnVsbH0sIlBhcmVudFN0eWxlIjpudWxsfSwiRGF0ZUZvcm1hdCI6eyIkaWQiOiI5O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5IiwiRm9ybWF0IjowLCJJc1Zpc2libGUiOmZhbHNlLCJMYXN0S25vd25WaXNpYmlsaXR5U3RhdGUiOmZhbHNlfSwiSXNWaXNpYmxlIjp0cnVlLCJQYXJlbnRTdHlsZSI6bnVsbH0sIkluZGV4IjoxLCJQZXJjZW50YWdlQ29tcGxldGUiOm51bGwsIlBvc2l0aW9uIjp7IlJhdGlvIjowLjAsIklzQ3VzdG9tIjpmYWxzZX0sIkRhdGVGb3JtYXQiOnsiJHJlZiI6Ijk4OCJ9LCJXZWVrTnVtYmVyaW5nIjp7IiRpZCI6Ijk5MCIsIkZvcm1hdCI6MCwiSXNWaXNpYmxlIjpmYWxzZSwiTGFzdEtub3duVmlzaWJpbGl0eVN0YXRlIjpmYWxzZX0sIlJlbGF0ZWRUYXNrSWQiOiIwMDAwMDAwMC0wMDAwLTAwMDAtMDAwMC0wMDAwMDAwMDAwMDAiLCJJZCI6IjU4NmQxOTZhLTM1ODctNDcyOC1hNjJhLTZlODZiNDkwZTUwZCIsIkltcG9ydElkIjoiNyIsIlRpdGxlIjoiTWFqb3IgTWlsZXN0b25lIiwiTm90ZSI6bnVsbCwiSHlwZXJsaW5rIjp7IiRpZCI6Ijk5MSIsIkFkZHJlc3MiOm51bGwsIlN1YkFkZHJlc3MiOm51bGx9LCJJc0NoYW5nZWQiOmZhbHNlLCJJc05ldyI6ZmFsc2V9LHsiJGlkIjoiOTkyIiwiRGF0ZSI6IjIwMjItMDktMzBUMjM6NTk6MDAiLCJTdHlsZSI6eyIkaWQiOiI5OTMiLCJTaGFwZSI6MiwiQ29ubmVjdG9yTWFyZ2luIjp7IiRpZCI6Ijk5NCIsIlRvcCI6MC4wLCJMZWZ0IjoyLjAsIlJpZ2h0IjoyLjAsIkJvdHRvbSI6MC4wfSwiQ29ubmVjdG9yU3R5bGUiOnsiJGlkIjoiOTk1IiwiTGluZUNvbG9yIjp7IiRpZCI6Ijk5NiIsIiR0eXBlIjoiTkxSRS5Db21tb24uRG9tLlNvbGlkQ29sb3JCcnVzaCwgTkxSRS5Db21tb24iLCJDb2xvciI6eyIkaWQiOiI5OTciLCJBIjoxMjcsIlIiOjg0LCJHIjoxMywiQiI6MTEwfX0sIkxpbmVXZWlnaHQiOjEuMCwiTGluZVR5cGUiOjAsIlBhcmVudFN0eWxlIjpudWxsfSwiSXNCZWxvd1RpbWViYW5kIjpmYWxzZSwiUG9zaXRpb25PblRhc2siOjAsIkhpZGVEYXRlIjpmYWxzZSwiU2hhcGVTaXplIjoxLCJTcGFjaW5nIjoyLjAsIlBhZGRpbmciOnsiJGlkIjoiOTk4IiwiVG9wIjo3LjAsIkxlZnQiOjMuMCwiUmlnaHQiOjAuMCwiQm90dG9tIjoyLjB9LCJTaGFwZVN0eWxlIjp7IiRpZCI6Ijk5OSIsIk1hcmdpbiI6eyIkaWQiOiIxMDAwIiwiVG9wIjowLjAsIkxlZnQiOjAuMCwiUmlnaHQiOjAuMCwiQm90dG9tIjowLjB9LCJQYWRkaW5nIjp7IiRpZCI6IjEwMDEiLCJUb3AiOjAuMCwiTGVmdCI6MC4wLCJSaWdodCI6MC4wLCJCb3R0b20iOjAuMH0sIkJhY2tncm91bmQiOnsiJGlkIjoiMTAwMiIsIkNvbG9yIjp7IiRpZCI6IjEwMDMiLCJBIjoyNTUsIlIiOjg0LCJHIjoxMywiQiI6MTEwfX0sIklzVmlzaWJsZSI6dHJ1ZSwiV2lkdGgiOjEzLjAsIkhlaWdodCI6MTMuMCwiQm9yZGVyU3R5bGUiOnsiJGlkIjoiMTAwNCIsIkxpbmVDb2xvciI6eyIkaWQiOiIxMDA1IiwiJHR5cGUiOiJOTFJFLkNvbW1vbi5Eb20uU29saWRDb2xvckJydXNoLCBOTFJFLkNvbW1vbiIsIkNvbG9yIjp7IiRpZCI6IjEwMDYiLCJBIjoyNTUsIlIiOjI1NSwiRyI6MCwiQiI6MH19LCJMaW5lV2VpZ2h0IjowLjAsIkxpbmVUeXBlIjowLCJQYXJlbnRTdHlsZSI6bnVsbH0sIlBhcmVudFN0eWxlIjpudWxsfSwiVGl0bGVTdHlsZSI6eyIkaWQiOiIxMDA3IiwiRm9udFNldHRpbmdzIjp7IiRpZCI6IjEwMDgiLCJGb250U2l6ZSI6MTEsIkZvbnROYW1lIjoiQ2FsaWJyaSIsIklzQm9sZCI6dHJ1ZSwiSXNJdGFsaWMiOmZhbHNlLCJJc1VuZGVybGluZWQiOmZhbHNlLCJQYXJlbnRTdHlsZSI6bnVsbH0sIkF1dG9TaXplIjowLCJGb3JlZ3JvdW5kIjp7IiRpZCI6IjEwMDkiLCJDb2xvciI6eyIkaWQiOiIxMDE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MTEiLCJUb3AiOjAuMCwiTGVmdCI6MC4wLCJSaWdodCI6MC4wLCJCb3R0b20iOjAuMH0sIlBhZGRpbmciOnsiJGlkIjoiMTAxMiIsIlRvcCI6MC4wLCJMZWZ0IjowLjAsIlJpZ2h0IjowLjAsIkJvdHRvbSI6MC4wfSwiQmFja2dyb3VuZCI6eyIkaWQiOiIxMDEzIiwiQ29sb3IiOnsiJGlkIjoiMTAxNCIsIkEiOjAsIlIiOjI1NSwiRyI6MjU1LCJCIjoyNTV9fSwiSXNWaXNpYmxlIjp0cnVlLCJXaWR0aCI6MC4wLCJIZWlnaHQiOjAuMCwiQm9yZGVyU3R5bGUiOnsiJGlkIjoiMTAxNSIsIkxpbmVDb2xvciI6bnVsbCwiTGluZVdlaWdodCI6MC4wLCJMaW5lVHlwZSI6MCwiUGFyZW50U3R5bGUiOm51bGx9LCJQYXJlbnRTdHlsZSI6bnVsbH0sIkRhdGVTdHlsZSI6eyIkaWQiOiIxMDE2IiwiRm9udFNldHRpbmdzIjp7IiRpZCI6IjEwMTciLCJGb250U2l6ZSI6OCwiRm9udE5hbWUiOiJDYWxpYnJpIiwiSXNCb2xkIjpmYWxzZSwiSXNJdGFsaWMiOmZhbHNlLCJJc1VuZGVybGluZWQiOmZhbHNlLCJQYXJlbnRTdHlsZSI6bnVsbH0sIkF1dG9TaXplIjowLCJGb3JlZ3JvdW5kIjp7IiRpZCI6IjEwMTgiLCJDb2xvciI6eyIkaWQiOiIxMDE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IwIiwiVG9wIjowLjAsIkxlZnQiOjAuMCwiUmlnaHQiOjAuMCwiQm90dG9tIjowLjB9LCJQYWRkaW5nIjp7IiRpZCI6IjEwMjEiLCJUb3AiOjAuMCwiTGVmdCI6MC4wLCJSaWdodCI6MC4wLCJCb3R0b20iOjAuMH0sIkJhY2tncm91bmQiOnsiJGlkIjoiMTAyMiIsIkNvbG9yIjp7IiRpZCI6IjEwMjMiLCJBIjowLCJSIjoyNTUsIkciOjI1NSwiQiI6MjU1fX0sIklzVmlzaWJsZSI6dHJ1ZSwiV2lkdGgiOjAuMCwiSGVpZ2h0IjowLjAsIkJvcmRlclN0eWxlIjp7IiRpZCI6IjEwMjQiLCJMaW5lQ29sb3IiOm51bGwsIkxpbmVXZWlnaHQiOjAuMCwiTGluZVR5cGUiOjAsIlBhcmVudFN0eWxlIjpudWxsfSwiUGFyZW50U3R5bGUiOm51bGx9LCJEYXRlRm9ybWF0Ijp7IiRpZCI6IjEw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NiIsIkZvcm1hdCI6MCwiSXNWaXNpYmxlIjpmYWxzZSwiTGFzdEtub3duVmlzaWJpbGl0eVN0YXRlIjpmYWxzZX0sIklzVmlzaWJsZSI6dHJ1ZSwiUGFyZW50U3R5bGUiOm51bGx9LCJJbmRleCI6MiwiUGVyY2VudGFnZUNvbXBsZXRlIjpudWxsLCJQb3NpdGlvbiI6eyJSYXRpbyI6MC4wLCJJc0N1c3RvbSI6ZmFsc2V9LCJEYXRlRm9ybWF0Ijp7IiRyZWYiOiIxMDI1In0sIldlZWtOdW1iZXJpbmciOnsiJGlkIjoiMTAyNyIsIkZvcm1hdCI6MCwiSXNWaXNpYmxlIjpmYWxzZSwiTGFzdEtub3duVmlzaWJpbGl0eVN0YXRlIjpmYWxzZX0sIlJlbGF0ZWRUYXNrSWQiOiIwMDAwMDAwMC0wMDAwLTAwMDAtMDAwMC0wMDAwMDAwMDAwMDAiLCJJZCI6ImI0ZmJhY2VkLWJmMDktNDA4OS04NjI2LWMwZWJkMWRjMGU2NyIsIkltcG9ydElkIjoiMTAiLCJUaXRsZSI6Ik1ham9yIE1pbGVzdG9uZSIsIk5vdGUiOm51bGwsIkh5cGVybGluayI6eyIkaWQiOiIxMDI4IiwiQWRkcmVzcyI6bnVsbCwiU3ViQWRkcmVzcyI6bnVsbH0sIklzQ2hhbmdlZCI6ZmFsc2UsIklzTmV3IjpmYWxzZX1dLCJUYXNrcyI6W10sIlN3aW1sYW5lcyI6W10sIk1zUHJvamVjdEl0ZW1zVHJlZSI6eyIkaWQiOiIxMDI5IiwiUm9vdCI6eyJJbXBvcnRJZCI6bnVsbCwiSXNJbXBvcnRlZCI6ZmFsc2UsIkNoaWxkcmVuIjpbXX19LCJNZXRhZGF0YSI6eyIkaWQiOiIxMDMwIiwiRXhjZWxTaGVldE5hbWUiOiJUaW1lbGluZSBEYXRhIiwiSXRlbXNUaXRsZXMiOiJbXCJNaWxlc3RvbmUgMVwiLFwiTWlsZXN0b25lIDJcIixcIk1pbGVzdG9uZSAzXCIsXCJNYWpvciBNaWxlc3RvbmVcIixcIk1pbGVzdG9uZSA0XCIsXCJNaWxlc3RvbmUgNVwiLFwiTWFqb3IgTWlsZXN0b25lXCIsXCJNaWxlc3RvbmUgNlwiLFwiTWlsZXN0b25lIDdcIixcIk1ham9yIE1pbGVzdG9uZVwiLFwiTWlsZXN0b25lIDhcIixcIlBoYXNlIDRcIixcIlBoYXNlIDNcIixcIlBoYXNlIDJcIixcIlBoYXNlIDF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1dfX0iLCJDb2x1bW5zTWFwcGluZyI6Ilt7XCIkaWRcIjpcIjFcIixcIlNlbGVjdGVkTWFwcGluZ1wiOjgsXCJDb2x1bW5IZWFkZXJcIjpcIkNvbHVtbjBcIixcIkNvbHVtbkZyaWVuZGx5TmFtZVwiOlwiVW5pcXVlIElEXCJ9LHtcIiRpZFwiOlwiMlwiLFwiU2VsZWN0ZWRNYXBwaW5nXCI6MixcIkNvbHVtbkhlYWRlclwiOlwiQ29sdW1uMVwiLFwiQ29sdW1uRnJpZW5kbHlOYW1lXCI6XCJUaXRsZVwifSx7XCIkaWRcIjpcIjNcIixcIlNlbGVjdGVkTWFwcGluZ1wiOjMsXCJDb2x1bW5IZWFkZXJcIjpcIkNvbHVtbjJcIixcIkNvbHVtbkZyaWVuZGx5TmFtZVwiOlwiU3RhcnQgZGF0ZVwifSx7XCIkaWRcIjpcIjRcIixcIlNlbGVjdGVkTWFwcGluZ1wiOjQsXCJDb2x1bW5IZWFkZXJcIjpcIkNvbHVtbjNcIixcIkNvbHVtbkZyaWVuZGx5TmFtZVwiOlwiRW5kIGRhdGVcIn0se1wiJGlkXCI6XCI1XCIsXCJTZWxlY3RlZE1hcHBpbmdcIjo1LFwiQ29sdW1uSGVhZGVyXCI6XCJDb2x1bW41XCIsXCJDb2x1bW5GcmllbmRseU5hbWVcIjpcIiUgQ29tcGxldGVkXCJ9LHtcIiRpZFwiOlwiNlwiLFwiU2VsZWN0ZWRNYXBwaW5nXCI6NixcIkNvbHVtbkhlYWRlclwiOlwiQ29sdW1uNlwiLFwiQ29sdW1uRnJpZW5kbHlOYW1lXCI6XCJOb3RlXCJ9XSIsIkhlYWRlclJvd0luZGV4IjoiMCIsIk1zZVN5bmNCeVVpZCI6IlRydWU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VXBkYXRlU2NhbGVGb3JJbXBvcnRlZFRpbWVsaW5lIjoiRmFsc2UifSwiU2V0dGluZ3MiOnsiJGlkIjoiMTAzMSIsIkltcGFPcHRpb25zIjp7IiRpZCI6IjEwMzI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RjpcXFdvcmtcXFJlZG9pbmcgT3V0ZGF0ZWQgVGVtcGxhdGVzXFxTYWxlcyBQbGFuXFxUaW1lbGluZSBEYXRhLnhsc3giLCJUaW1lQ29uZmlndXJhdGlvbiI6eyIkaWQiOiIxMDMzIiwiVXNlVGltZSI6ZmFsc2UsIldvcmtEYXlTdGFydCI6IjAwOjAwOjAwIiwiV29ya0RheUVuZCI6IjIzOjU5OjAwIn0sIkxhc3RVc2VkVGVtcGxhdGVJZCI6ImNjMjZmODYzLTI3Y2UtNDgwZS1hNTg5LWIzZjEyZjJkNmViM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4"/>
  <p:tag name="OTLDATE" val="2022-04-25T23:59:00.0000000"/>
  <p:tag name="OTLRELATEDTASKID" val="b6ca4d85-643a-4b47-855e-5e49f21ceec0"/>
  <p:tag name="OTLPOSITIONONTASK" val="Center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6"/>
  <p:tag name="OTLRELATEDTASKID" val="cdafa5f6-4e92-499d-8947-d014b971ca1a"/>
  <p:tag name="OTLPOSITIONONTASK" val="Center"/>
  <p:tag name="OTLDATE" val="2022-06-17T23:59:00.000000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7"/>
  <p:tag name="OTLDATE" val="2022-08-15T23:59:00.0000000"/>
  <p:tag name="OTLRELATEDTASKID" val="cdafa5f6-4e92-499d-8947-d014b971ca1a"/>
  <p:tag name="OTLPOSITIONONTASK" val="Center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8"/>
  <p:tag name="OTLDATE" val="2022-12-04T23:59:00.0000000"/>
  <p:tag name="OTLRELATEDTASKID" val="1350f8ed-7d49-4b9d-b266-ea5783ee8dbe"/>
  <p:tag name="OTLPOSITIONONTASK" val="Cent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jor Milestone"/>
  <p:tag name="OTLDATE" val="2022-03-31T23:59:00.0000000"/>
  <p:tag name="OTLPOSITIONONTASK" val="None"/>
  <p:tag name="OTLRELATEDTASKID" val="00000000-0000-0000-0000-00000000000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jor Milestone"/>
  <p:tag name="OTLDATE" val="2022-06-30T23:59:00.0000000"/>
  <p:tag name="OTLPOSITIONONTASK" val="None"/>
  <p:tag name="OTLRELATEDTASKID" val="00000000-0000-0000-0000-00000000000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jor Milestone"/>
  <p:tag name="OTLDATE" val="2022-09-30T23:59:00.0000000"/>
  <p:tag name="OTLPOSITIONONTASK" val="None"/>
  <p:tag name="OTLRELATEDTASKID" val="00000000-0000-0000-0000-00000000000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THREEDEFFECTS" val="Non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THREEDEFFECTS" val="Non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IsoWeek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THREEDEFFECTS" val="Non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02-28T23:59:00.0000000"/>
  <p:tag name="OTLDURATIONFORMAT" val="day"/>
  <p:tag name="OTLSPACING" val="5"/>
  <p:tag name="OTLSHAPETHICKNESSTYPE" val="Thin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"/>
  <p:tag name="OTLENDDATE" val="2022-05-15T23:59:00.0000000"/>
  <p:tag name="OTLDURATIONFORMAT" val="day"/>
  <p:tag name="OTLSPACING" val="5"/>
  <p:tag name="OTLSHAPETHICKNESSTYPE" val="Thin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15T00:00:00.0000000"/>
  <p:tag name="OTLENDDATE" val="2022-10-15T23:59:00.0000000"/>
  <p:tag name="OTLDURATIONFORMAT" val="day"/>
  <p:tag name="OTLSPACING" val="5"/>
  <p:tag name="OTLSHAPETHICKNESSTYPE" val="Thin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15T00:00:00.0000000"/>
  <p:tag name="OTLENDDATE" val="2022-12-29T23:59:00.0000000"/>
  <p:tag name="OTLDURATIONFORMAT" val="day"/>
  <p:tag name="OTLSPACING" val="5"/>
  <p:tag name="OTLSHAPETHICKNESSTYPE" val="Thin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3"/>
  <p:tag name="OTLDATE" val="2022-04-10T23:59:00.0000000"/>
  <p:tag name="OTLPOSITIONONTASK" val="None"/>
  <p:tag name="OTLRELATEDTASKID" val="00000000-0000-0000-0000-00000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2"/>
  <p:tag name="OTLDATE" val="2022-02-27T23:59:00.0000000"/>
  <p:tag name="OTLPOSITIONONTASK" val="None"/>
  <p:tag name="OTLRELATEDTASKID" val="00000000-0000-0000-0000-00000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1"/>
  <p:tag name="OTLDATE" val="2022-01-15T23:59:00.0000000"/>
  <p:tag name="OTLPOSITIONONTASK" val="None"/>
  <p:tag name="OTLRELATEDTASKID" val="00000000-0000-0000-0000-00000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5"/>
  <p:tag name="OTLDATE" val="2022-05-25T23:59:00.0000000"/>
  <p:tag name="OTLPOSITIONONTASK" val="None"/>
  <p:tag name="OTLRELATEDTASKID" val="00000000-0000-0000-0000-00000000000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Widescreen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2022-07-26T12:54:49Z</dcterms:created>
  <dcterms:modified xsi:type="dcterms:W3CDTF">2022-07-26T12:55:08Z</dcterms:modified>
</cp:coreProperties>
</file>