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2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slideLayout" Target="../slideLayouts/slideLayout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853878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  <a:endParaRPr lang="en-US" sz="1400" b="1" spc="-2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61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529489" y="3853878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1888" name="OTLSHAPE_M_e284c8c3f4a344449b7b9dbfaef0fda8_Connector1"/>
          <p:cNvCxnSpPr/>
          <p:nvPr>
            <p:custDataLst>
              <p:tags r:id="rId4"/>
            </p:custDataLst>
          </p:nvPr>
        </p:nvCxnSpPr>
        <p:spPr>
          <a:xfrm>
            <a:off x="7069682" y="2210915"/>
            <a:ext cx="0" cy="153558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7" name="OTLSHAPE_M_1023f9cf8e724de58abd660090ffda98_Connector2"/>
          <p:cNvCxnSpPr/>
          <p:nvPr>
            <p:custDataLst>
              <p:tags r:id="rId5"/>
            </p:custDataLst>
          </p:nvPr>
        </p:nvCxnSpPr>
        <p:spPr>
          <a:xfrm>
            <a:off x="6555452" y="3451775"/>
            <a:ext cx="0" cy="29472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6" name="OTLSHAPE_M_1023f9cf8e724de58abd660090ffda98_Connector1"/>
          <p:cNvCxnSpPr/>
          <p:nvPr>
            <p:custDataLst>
              <p:tags r:id="rId6"/>
            </p:custDataLst>
          </p:nvPr>
        </p:nvCxnSpPr>
        <p:spPr>
          <a:xfrm>
            <a:off x="6555452" y="2846677"/>
            <a:ext cx="0" cy="43458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5" name="OTLSHAPE_M_fc32de2855dc427da7f0e298f9f0429a_Connector1"/>
          <p:cNvCxnSpPr/>
          <p:nvPr>
            <p:custDataLst>
              <p:tags r:id="rId7"/>
            </p:custDataLst>
          </p:nvPr>
        </p:nvCxnSpPr>
        <p:spPr>
          <a:xfrm>
            <a:off x="5222651" y="3192357"/>
            <a:ext cx="0" cy="554143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3" name="OTLSHAPE_M_a6ec4f477c764ee4a8c051c0775a86b0_Connector1"/>
          <p:cNvCxnSpPr/>
          <p:nvPr>
            <p:custDataLst>
              <p:tags r:id="rId8"/>
            </p:custDataLst>
          </p:nvPr>
        </p:nvCxnSpPr>
        <p:spPr>
          <a:xfrm>
            <a:off x="5012761" y="2727113"/>
            <a:ext cx="0" cy="889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1" name="OTLSHAPE_M_ec5e68d2461e44b1a67a2fae5dcbaa0f_Connector3"/>
          <p:cNvCxnSpPr/>
          <p:nvPr>
            <p:custDataLst>
              <p:tags r:id="rId9"/>
            </p:custDataLst>
          </p:nvPr>
        </p:nvCxnSpPr>
        <p:spPr>
          <a:xfrm>
            <a:off x="4813366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0" name="OTLSHAPE_M_ec5e68d2461e44b1a67a2fae5dcbaa0f_Connector1"/>
          <p:cNvCxnSpPr/>
          <p:nvPr>
            <p:custDataLst>
              <p:tags r:id="rId10"/>
            </p:custDataLst>
          </p:nvPr>
        </p:nvCxnSpPr>
        <p:spPr>
          <a:xfrm>
            <a:off x="4813366" y="2261870"/>
            <a:ext cx="0" cy="8890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9" name="OTLSHAPE_M_e1c7cf84c58947e29d39b8ae60f45498_Connector2"/>
          <p:cNvCxnSpPr/>
          <p:nvPr>
            <p:custDataLst>
              <p:tags r:id="rId11"/>
            </p:custDataLst>
          </p:nvPr>
        </p:nvCxnSpPr>
        <p:spPr>
          <a:xfrm>
            <a:off x="3470071" y="3451775"/>
            <a:ext cx="0" cy="2947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8" name="OTLSHAPE_M_e1c7cf84c58947e29d39b8ae60f45498_Connector1"/>
          <p:cNvCxnSpPr/>
          <p:nvPr>
            <p:custDataLst>
              <p:tags r:id="rId12"/>
            </p:custDataLst>
          </p:nvPr>
        </p:nvCxnSpPr>
        <p:spPr>
          <a:xfrm>
            <a:off x="3470071" y="3192357"/>
            <a:ext cx="0" cy="8890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7" name="OTLSHAPE_M_23abe643d7664c16a87d0993876cb30a_Connector2"/>
          <p:cNvCxnSpPr/>
          <p:nvPr>
            <p:custDataLst>
              <p:tags r:id="rId13"/>
            </p:custDataLst>
          </p:nvPr>
        </p:nvCxnSpPr>
        <p:spPr>
          <a:xfrm>
            <a:off x="2955841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6" name="OTLSHAPE_M_23abe643d7664c16a87d0993876cb30a_Connector1"/>
          <p:cNvCxnSpPr/>
          <p:nvPr>
            <p:custDataLst>
              <p:tags r:id="rId14"/>
            </p:custDataLst>
          </p:nvPr>
        </p:nvCxnSpPr>
        <p:spPr>
          <a:xfrm>
            <a:off x="2955841" y="2727113"/>
            <a:ext cx="0" cy="889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5" name="OTLSHAPE_M_474d297198d5425c9487e9abdc401d8d_Connector1"/>
          <p:cNvCxnSpPr/>
          <p:nvPr>
            <p:custDataLst>
              <p:tags r:id="rId15"/>
            </p:custDataLst>
          </p:nvPr>
        </p:nvCxnSpPr>
        <p:spPr>
          <a:xfrm>
            <a:off x="1234744" y="3192357"/>
            <a:ext cx="0" cy="554143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ec5e68d2461e44b1a67a2fae5dcbaa0f_Connector2">
            <a:extLst>
              <a:ext uri="{FF2B5EF4-FFF2-40B4-BE49-F238E27FC236}">
                <a16:creationId xmlns:a16="http://schemas.microsoft.com/office/drawing/2014/main" id="{F4307F34-CAB0-46E4-AB31-0A4D0F2E6B54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813366" y="2701713"/>
            <a:ext cx="0" cy="11430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a6ec4f477c764ee4a8c051c0775a86b0_Connector2">
            <a:extLst>
              <a:ext uri="{FF2B5EF4-FFF2-40B4-BE49-F238E27FC236}">
                <a16:creationId xmlns:a16="http://schemas.microsoft.com/office/drawing/2014/main" id="{56F3C813-B0D8-4418-80C1-2A5BD98A47F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012761" y="3166957"/>
            <a:ext cx="0" cy="579543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2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741511" y="3771900"/>
            <a:ext cx="7670800" cy="381000"/>
          </a:xfrm>
          <a:prstGeom prst="rect">
            <a:avLst/>
          </a:prstGeom>
          <a:gradFill flip="none" rotWithShape="1">
            <a:gsLst>
              <a:gs pos="0">
                <a:srgbClr val="B2381C"/>
              </a:gs>
              <a:gs pos="50000">
                <a:srgbClr val="F24C26"/>
              </a:gs>
              <a:gs pos="100000">
                <a:srgbClr val="B2381C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OTLSHAPE_TB_00000000000000000000000000000000_ElapsedTimeExtension"/>
          <p:cNvSpPr/>
          <p:nvPr>
            <p:custDataLst>
              <p:tags r:id="rId19"/>
            </p:custDataLst>
          </p:nvPr>
        </p:nvSpPr>
        <p:spPr>
          <a:xfrm>
            <a:off x="741511" y="1745672"/>
            <a:ext cx="0" cy="2026228"/>
          </a:xfrm>
          <a:prstGeom prst="rect">
            <a:avLst/>
          </a:prstGeom>
          <a:gradFill flip="none" rotWithShape="1">
            <a:gsLst>
              <a:gs pos="100000">
                <a:srgbClr val="D2CCCA">
                  <a:alpha val="30196"/>
                </a:srgbClr>
              </a:gs>
              <a:gs pos="0">
                <a:srgbClr val="D2CCCA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D2CCCA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687082" y="4152900"/>
            <a:ext cx="114300" cy="127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741511" y="42799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867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805011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868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1770504" y="3810000"/>
            <a:ext cx="314189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Q1
2022</a:t>
            </a:r>
          </a:p>
        </p:txBody>
      </p:sp>
      <p:sp>
        <p:nvSpPr>
          <p:cNvPr id="1869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2715008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870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3670007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871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4635500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872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5600993" y="3810000"/>
            <a:ext cx="314189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Q1
2023</a:t>
            </a:r>
          </a:p>
        </p:txBody>
      </p:sp>
      <p:sp>
        <p:nvSpPr>
          <p:cNvPr id="1873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6545497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874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7500496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891" name="OTLSHAPE_M_474d297198d5425c9487e9abdc401d8d_Shape"/>
          <p:cNvSpPr/>
          <p:nvPr>
            <p:custDataLst>
              <p:tags r:id="rId31"/>
            </p:custDataLst>
          </p:nvPr>
        </p:nvSpPr>
        <p:spPr>
          <a:xfrm>
            <a:off x="1158544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4" name="OTLSHAPE_M_057d3339c879444e9724c9bbb66d5fa2_Shape"/>
          <p:cNvSpPr/>
          <p:nvPr>
            <p:custDataLst>
              <p:tags r:id="rId32"/>
            </p:custDataLst>
          </p:nvPr>
        </p:nvSpPr>
        <p:spPr>
          <a:xfrm>
            <a:off x="1966620" y="3657600"/>
            <a:ext cx="152400" cy="1778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7" name="OTLSHAPE_M_23abe643d7664c16a87d0993876cb30a_Shape"/>
          <p:cNvSpPr/>
          <p:nvPr>
            <p:custDataLst>
              <p:tags r:id="rId33"/>
            </p:custDataLst>
          </p:nvPr>
        </p:nvSpPr>
        <p:spPr>
          <a:xfrm>
            <a:off x="2879641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0" name="OTLSHAPE_M_e1c7cf84c58947e29d39b8ae60f45498_Shape"/>
          <p:cNvSpPr/>
          <p:nvPr>
            <p:custDataLst>
              <p:tags r:id="rId34"/>
            </p:custDataLst>
          </p:nvPr>
        </p:nvSpPr>
        <p:spPr>
          <a:xfrm>
            <a:off x="3393871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3" name="OTLSHAPE_M_cceba81e026645ae9de5c63ae4ad4778_Shape"/>
          <p:cNvSpPr/>
          <p:nvPr>
            <p:custDataLst>
              <p:tags r:id="rId35"/>
            </p:custDataLst>
          </p:nvPr>
        </p:nvSpPr>
        <p:spPr>
          <a:xfrm>
            <a:off x="3908101" y="3657600"/>
            <a:ext cx="152400" cy="177800"/>
          </a:xfrm>
          <a:prstGeom prst="plus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OTLSHAPE_M_ec5e68d2461e44b1a67a2fae5dcbaa0f_Shape"/>
          <p:cNvSpPr/>
          <p:nvPr>
            <p:custDataLst>
              <p:tags r:id="rId36"/>
            </p:custDataLst>
          </p:nvPr>
        </p:nvSpPr>
        <p:spPr>
          <a:xfrm>
            <a:off x="4737166" y="3657600"/>
            <a:ext cx="152400" cy="177800"/>
          </a:xfrm>
          <a:prstGeom prst="parallelogram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OTLSHAPE_M_a6ec4f477c764ee4a8c051c0775a86b0_Shape"/>
          <p:cNvSpPr/>
          <p:nvPr>
            <p:custDataLst>
              <p:tags r:id="rId37"/>
            </p:custDataLst>
          </p:nvPr>
        </p:nvSpPr>
        <p:spPr>
          <a:xfrm>
            <a:off x="4936561" y="3657600"/>
            <a:ext cx="152400" cy="177800"/>
          </a:xfrm>
          <a:prstGeom prst="parallelogram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OTLSHAPE_M_fc32de2855dc427da7f0e298f9f0429a_Shape"/>
          <p:cNvSpPr/>
          <p:nvPr>
            <p:custDataLst>
              <p:tags r:id="rId38"/>
            </p:custDataLst>
          </p:nvPr>
        </p:nvSpPr>
        <p:spPr>
          <a:xfrm>
            <a:off x="5146451" y="3657600"/>
            <a:ext cx="152400" cy="177800"/>
          </a:xfrm>
          <a:prstGeom prst="parallelogram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OTLSHAPE_M_0428eb3156d8464293f28b8bf90721dc_Shape"/>
          <p:cNvSpPr/>
          <p:nvPr>
            <p:custDataLst>
              <p:tags r:id="rId39"/>
            </p:custDataLst>
          </p:nvPr>
        </p:nvSpPr>
        <p:spPr>
          <a:xfrm>
            <a:off x="5965022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8" name="OTLSHAPE_M_1023f9cf8e724de58abd660090ffda98_Shape"/>
          <p:cNvSpPr/>
          <p:nvPr>
            <p:custDataLst>
              <p:tags r:id="rId40"/>
            </p:custDataLst>
          </p:nvPr>
        </p:nvSpPr>
        <p:spPr>
          <a:xfrm>
            <a:off x="6479252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1" name="OTLSHAPE_M_e284c8c3f4a344449b7b9dbfaef0fda8_Shape"/>
          <p:cNvSpPr/>
          <p:nvPr>
            <p:custDataLst>
              <p:tags r:id="rId41"/>
            </p:custDataLst>
          </p:nvPr>
        </p:nvSpPr>
        <p:spPr>
          <a:xfrm>
            <a:off x="6993482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4" name="OTLSHAPE_M_a72a1e83f4234f9b9f77a15d2313e6dc_Shape"/>
          <p:cNvSpPr/>
          <p:nvPr>
            <p:custDataLst>
              <p:tags r:id="rId42"/>
            </p:custDataLst>
          </p:nvPr>
        </p:nvSpPr>
        <p:spPr>
          <a:xfrm>
            <a:off x="7507712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9" name="OTLSHAPE_M_474d297198d5425c9487e9abdc401d8d_Title"/>
          <p:cNvSpPr txBox="1"/>
          <p:nvPr>
            <p:custDataLst>
              <p:tags r:id="rId43"/>
            </p:custDataLst>
          </p:nvPr>
        </p:nvSpPr>
        <p:spPr>
          <a:xfrm>
            <a:off x="475644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890" name="OTLSHAPE_M_474d297198d5425c9487e9abdc401d8d_Date"/>
          <p:cNvSpPr txBox="1"/>
          <p:nvPr>
            <p:custDataLst>
              <p:tags r:id="rId44"/>
            </p:custDataLst>
          </p:nvPr>
        </p:nvSpPr>
        <p:spPr>
          <a:xfrm>
            <a:off x="931976" y="3011932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5"/>
                </a:solidFill>
                <a:latin typeface="Calibri" panose="020F0502020204030204" pitchFamily="34" charset="0"/>
              </a:rPr>
              <a:t>11-16-2021</a:t>
            </a:r>
          </a:p>
        </p:txBody>
      </p:sp>
      <p:sp>
        <p:nvSpPr>
          <p:cNvPr id="1892" name="OTLSHAPE_M_057d3339c879444e9724c9bbb66d5fa2_Title"/>
          <p:cNvSpPr txBox="1"/>
          <p:nvPr>
            <p:custDataLst>
              <p:tags r:id="rId45"/>
            </p:custDataLst>
          </p:nvPr>
        </p:nvSpPr>
        <p:spPr>
          <a:xfrm>
            <a:off x="1283720" y="32812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893" name="OTLSHAPE_M_057d3339c879444e9724c9bbb66d5fa2_Date"/>
          <p:cNvSpPr txBox="1"/>
          <p:nvPr>
            <p:custDataLst>
              <p:tags r:id="rId46"/>
            </p:custDataLst>
          </p:nvPr>
        </p:nvSpPr>
        <p:spPr>
          <a:xfrm>
            <a:off x="1804441" y="347717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59B00"/>
                </a:solidFill>
                <a:latin typeface="Calibri" panose="020F0502020204030204" pitchFamily="34" charset="0"/>
              </a:rPr>
              <a:t>2-1-2022</a:t>
            </a:r>
          </a:p>
        </p:txBody>
      </p:sp>
      <p:sp>
        <p:nvSpPr>
          <p:cNvPr id="1895" name="OTLSHAPE_M_23abe643d7664c16a87d0993876cb30a_Title"/>
          <p:cNvSpPr txBox="1"/>
          <p:nvPr>
            <p:custDataLst>
              <p:tags r:id="rId47"/>
            </p:custDataLst>
          </p:nvPr>
        </p:nvSpPr>
        <p:spPr>
          <a:xfrm>
            <a:off x="2196741" y="2350770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896" name="OTLSHAPE_M_23abe643d7664c16a87d0993876cb30a_Date"/>
          <p:cNvSpPr txBox="1"/>
          <p:nvPr>
            <p:custDataLst>
              <p:tags r:id="rId48"/>
            </p:custDataLst>
          </p:nvPr>
        </p:nvSpPr>
        <p:spPr>
          <a:xfrm>
            <a:off x="2685267" y="2546689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2"/>
                </a:solidFill>
                <a:latin typeface="Calibri" panose="020F0502020204030204" pitchFamily="34" charset="0"/>
              </a:rPr>
              <a:t>4-29-2022</a:t>
            </a:r>
          </a:p>
        </p:txBody>
      </p:sp>
      <p:sp>
        <p:nvSpPr>
          <p:cNvPr id="1898" name="OTLSHAPE_M_e1c7cf84c58947e29d39b8ae60f45498_Title"/>
          <p:cNvSpPr txBox="1"/>
          <p:nvPr>
            <p:custDataLst>
              <p:tags r:id="rId49"/>
            </p:custDataLst>
          </p:nvPr>
        </p:nvSpPr>
        <p:spPr>
          <a:xfrm>
            <a:off x="2710971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899" name="OTLSHAPE_M_e1c7cf84c58947e29d39b8ae60f45498_Date"/>
          <p:cNvSpPr txBox="1"/>
          <p:nvPr>
            <p:custDataLst>
              <p:tags r:id="rId50"/>
            </p:custDataLst>
          </p:nvPr>
        </p:nvSpPr>
        <p:spPr>
          <a:xfrm>
            <a:off x="3199498" y="3011932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 panose="020F0502020204030204" pitchFamily="34" charset="0"/>
              </a:rPr>
              <a:t>6-17-2022</a:t>
            </a:r>
          </a:p>
        </p:txBody>
      </p:sp>
      <p:sp>
        <p:nvSpPr>
          <p:cNvPr id="1901" name="OTLSHAPE_M_cceba81e026645ae9de5c63ae4ad4778_Title"/>
          <p:cNvSpPr txBox="1"/>
          <p:nvPr>
            <p:custDataLst>
              <p:tags r:id="rId51"/>
            </p:custDataLst>
          </p:nvPr>
        </p:nvSpPr>
        <p:spPr>
          <a:xfrm>
            <a:off x="3225201" y="32812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02" name="OTLSHAPE_M_cceba81e026645ae9de5c63ae4ad4778_Date"/>
          <p:cNvSpPr txBox="1"/>
          <p:nvPr>
            <p:custDataLst>
              <p:tags r:id="rId52"/>
            </p:custDataLst>
          </p:nvPr>
        </p:nvSpPr>
        <p:spPr>
          <a:xfrm>
            <a:off x="3745922" y="347717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2"/>
                </a:solidFill>
                <a:latin typeface="Calibri" panose="020F0502020204030204" pitchFamily="34" charset="0"/>
              </a:rPr>
              <a:t>8-5-2022</a:t>
            </a:r>
          </a:p>
        </p:txBody>
      </p:sp>
      <p:sp>
        <p:nvSpPr>
          <p:cNvPr id="1904" name="OTLSHAPE_M_ec5e68d2461e44b1a67a2fae5dcbaa0f_Title"/>
          <p:cNvSpPr txBox="1"/>
          <p:nvPr>
            <p:custDataLst>
              <p:tags r:id="rId53"/>
            </p:custDataLst>
          </p:nvPr>
        </p:nvSpPr>
        <p:spPr>
          <a:xfrm>
            <a:off x="4054266" y="188552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05" name="OTLSHAPE_M_ec5e68d2461e44b1a67a2fae5dcbaa0f_Date"/>
          <p:cNvSpPr txBox="1"/>
          <p:nvPr>
            <p:custDataLst>
              <p:tags r:id="rId54"/>
            </p:custDataLst>
          </p:nvPr>
        </p:nvSpPr>
        <p:spPr>
          <a:xfrm>
            <a:off x="4510598" y="2081445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5"/>
                </a:solidFill>
                <a:latin typeface="Calibri" panose="020F0502020204030204" pitchFamily="34" charset="0"/>
              </a:rPr>
              <a:t>10-23-2022</a:t>
            </a:r>
          </a:p>
        </p:txBody>
      </p:sp>
      <p:sp>
        <p:nvSpPr>
          <p:cNvPr id="1907" name="OTLSHAPE_M_a6ec4f477c764ee4a8c051c0775a86b0_Title"/>
          <p:cNvSpPr txBox="1"/>
          <p:nvPr>
            <p:custDataLst>
              <p:tags r:id="rId55"/>
            </p:custDataLst>
          </p:nvPr>
        </p:nvSpPr>
        <p:spPr>
          <a:xfrm>
            <a:off x="4253661" y="2350770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08" name="OTLSHAPE_M_a6ec4f477c764ee4a8c051c0775a86b0_Date"/>
          <p:cNvSpPr txBox="1"/>
          <p:nvPr>
            <p:custDataLst>
              <p:tags r:id="rId56"/>
            </p:custDataLst>
          </p:nvPr>
        </p:nvSpPr>
        <p:spPr>
          <a:xfrm>
            <a:off x="4709994" y="2546689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 panose="020F0502020204030204" pitchFamily="34" charset="0"/>
              </a:rPr>
              <a:t>11-11-2022</a:t>
            </a:r>
          </a:p>
        </p:txBody>
      </p:sp>
      <p:sp>
        <p:nvSpPr>
          <p:cNvPr id="1910" name="OTLSHAPE_M_fc32de2855dc427da7f0e298f9f0429a_Title"/>
          <p:cNvSpPr txBox="1"/>
          <p:nvPr>
            <p:custDataLst>
              <p:tags r:id="rId57"/>
            </p:custDataLst>
          </p:nvPr>
        </p:nvSpPr>
        <p:spPr>
          <a:xfrm>
            <a:off x="4463551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11" name="OTLSHAPE_M_fc32de2855dc427da7f0e298f9f0429a_Date"/>
          <p:cNvSpPr txBox="1"/>
          <p:nvPr>
            <p:custDataLst>
              <p:tags r:id="rId58"/>
            </p:custDataLst>
          </p:nvPr>
        </p:nvSpPr>
        <p:spPr>
          <a:xfrm>
            <a:off x="4952078" y="3011932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12-1-2022</a:t>
            </a:r>
          </a:p>
        </p:txBody>
      </p:sp>
      <p:sp>
        <p:nvSpPr>
          <p:cNvPr id="1913" name="OTLSHAPE_M_0428eb3156d8464293f28b8bf90721dc_Title"/>
          <p:cNvSpPr txBox="1"/>
          <p:nvPr>
            <p:custDataLst>
              <p:tags r:id="rId59"/>
            </p:custDataLst>
          </p:nvPr>
        </p:nvSpPr>
        <p:spPr>
          <a:xfrm>
            <a:off x="5282121" y="32812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14" name="OTLSHAPE_M_0428eb3156d8464293f28b8bf90721dc_Date"/>
          <p:cNvSpPr txBox="1"/>
          <p:nvPr>
            <p:custDataLst>
              <p:tags r:id="rId60"/>
            </p:custDataLst>
          </p:nvPr>
        </p:nvSpPr>
        <p:spPr>
          <a:xfrm>
            <a:off x="5770648" y="3477175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C59B00"/>
                </a:solidFill>
                <a:latin typeface="Calibri" panose="020F0502020204030204" pitchFamily="34" charset="0"/>
              </a:rPr>
              <a:t>2-17-2023</a:t>
            </a:r>
          </a:p>
        </p:txBody>
      </p:sp>
      <p:sp>
        <p:nvSpPr>
          <p:cNvPr id="1916" name="OTLSHAPE_M_1023f9cf8e724de58abd660090ffda98_Title"/>
          <p:cNvSpPr txBox="1"/>
          <p:nvPr>
            <p:custDataLst>
              <p:tags r:id="rId61"/>
            </p:custDataLst>
          </p:nvPr>
        </p:nvSpPr>
        <p:spPr>
          <a:xfrm>
            <a:off x="6114402" y="2299815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17" name="OTLSHAPE_M_1023f9cf8e724de58abd660090ffda98_Date"/>
          <p:cNvSpPr txBox="1"/>
          <p:nvPr>
            <p:custDataLst>
              <p:tags r:id="rId62"/>
            </p:custDataLst>
          </p:nvPr>
        </p:nvSpPr>
        <p:spPr>
          <a:xfrm>
            <a:off x="6317073" y="2666252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2"/>
                </a:solidFill>
                <a:latin typeface="Calibri" panose="020F0502020204030204" pitchFamily="34" charset="0"/>
              </a:rPr>
              <a:t>4-7-2023</a:t>
            </a:r>
          </a:p>
        </p:txBody>
      </p:sp>
      <p:sp>
        <p:nvSpPr>
          <p:cNvPr id="1919" name="OTLSHAPE_M_e284c8c3f4a344449b7b9dbfaef0fda8_Title"/>
          <p:cNvSpPr txBox="1"/>
          <p:nvPr>
            <p:custDataLst>
              <p:tags r:id="rId63"/>
            </p:custDataLst>
          </p:nvPr>
        </p:nvSpPr>
        <p:spPr>
          <a:xfrm>
            <a:off x="6310581" y="1834572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20" name="OTLSHAPE_M_e284c8c3f4a344449b7b9dbfaef0fda8_Date"/>
          <p:cNvSpPr txBox="1"/>
          <p:nvPr>
            <p:custDataLst>
              <p:tags r:id="rId64"/>
            </p:custDataLst>
          </p:nvPr>
        </p:nvSpPr>
        <p:spPr>
          <a:xfrm>
            <a:off x="6799108" y="2030490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 panose="020F0502020204030204" pitchFamily="34" charset="0"/>
              </a:rPr>
              <a:t>5-26-2023</a:t>
            </a:r>
          </a:p>
        </p:txBody>
      </p:sp>
      <p:sp>
        <p:nvSpPr>
          <p:cNvPr id="1922" name="OTLSHAPE_M_a72a1e83f4234f9b9f77a15d2313e6dc_Title"/>
          <p:cNvSpPr txBox="1"/>
          <p:nvPr>
            <p:custDataLst>
              <p:tags r:id="rId65"/>
            </p:custDataLst>
          </p:nvPr>
        </p:nvSpPr>
        <p:spPr>
          <a:xfrm>
            <a:off x="7142862" y="3110738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1923" name="OTLSHAPE_M_a72a1e83f4234f9b9f77a15d2313e6dc_Date"/>
          <p:cNvSpPr txBox="1"/>
          <p:nvPr>
            <p:custDataLst>
              <p:tags r:id="rId66"/>
            </p:custDataLst>
          </p:nvPr>
        </p:nvSpPr>
        <p:spPr>
          <a:xfrm>
            <a:off x="7313338" y="3477175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4"/>
                </a:solidFill>
                <a:latin typeface="Calibri" panose="020F0502020204030204" pitchFamily="34" charset="0"/>
              </a:rPr>
              <a:t>7-14-2023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23141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WZXJzaW9uIjp7IiRpZCI6IjIiLCJWZXJzaW9uIjoiMy4zLjIiLCJPcmlnaW5hbEFzc2VtYmx5VmVyc2lvbiI6IjMuMDEuMDIuMDAiLCJFZGl0aW9uIjoiUHJvIiwiSXNQbHVzRWRpdGlvbiI6dHJ1ZSwiSXNQcm9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NTYsIkIiOjI4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DYWxpYnJpIiwiSXNCb2xkIjp0cnVlLCJJc0l0YWxpYyI6ZmFsc2UsIklzVW5kZXJsaW5lZCI6ZmFsc2UsIlBhcmVudFN0eWxlIjpudWxsfSwiQXV0b1NpemUiOjAsIkZvcmVncm91bmQiOnsiJGlkIjoiMTUiLCJDb2xvciI6eyIkaWQiOiIxNiIsIkEiOjI1NSwiUiI6NTcsIkciOjQ4LCJCIjo0Mn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wLCJSIjowLCJHIjowLCJCIjowfX0sIklzVmlzaWJsZSI6ZmFsc2UsIldpZHRoIjowLjAsIkhlaWdodCI6MC4wLCJCb3JkZXJTdHlsZSI6bnVsbCwiUGFyZW50U3R5bGUiOm51bGx9LCJMZWZ0RW5kQ2Fwc1N0eWxlIjp7IiRpZCI6IjIxIiwiRm9udFNldHRpbmdzIjp7IiRpZCI6IjIyIiwiRm9udFNpemUiOjE0LCJGb250TmFtZSI6IkNhbGlicmkiLCJJc0JvbGQiOnRydWUsIklzSXRhbGljIjpmYWxzZSwiSXNVbmRlcmxpbmVkIjpmYWxzZSwiUGFyZW50U3R5bGUiOm51bGx9LCJBdXRvU2l6ZSI6MCwiRm9yZWdyb3VuZCI6eyIkaWQiOiIyMyIsIkNvbG9yIjp7IiRpZCI6IjI0IiwiQSI6MjU1LCJSIjo1NywiRyI6NDgsIkIiOjQy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A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xMCwiRyI6MjA0LCJCIjoyMDJ9fSwiQXBwZW5kWWVhck9uWWVhckNoYW5nZSI6dHJ1ZSwiRWxhcHNlZFRpbWVGb3JtYXQiOjEsIlRvZGF5TWFya2VyUG9zaXRpb24iOjMsIlF1aWNrUG9zaXRpb24iOjMsIkFic29sdXRlUG9zaXRpb24iOjI5Ny4wLCJNYXJnaW4iOnsiJGlkIjoiNDkiLCJUb3AiOjAsIkxlZnQiOjEwLCJSaWdodCI6MTAsIkJvdHRvbSI6MH0sIlBhZGRpbmciOnsiJGlkIjoiNTAiLCJUb3AiOjAsIkxlZnQiOjAsIlJpZ2h0IjowLCJCb3R0b20iOjB9LCJCYWNrZ3JvdW5kIjp7IiRpZCI6IjUxIiwiQ29sb3IiOnsiJGlkIjoiNTIiLCJBIjoyNTUsIlIiOjE3OCwiRyI6MTc4LCJCIjoxNzh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zMSwiRyI6NzMsIkIiOjEyNn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S1kLXl5eXkiLCJTZXBhcmF0b3IiOiIt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IsIkR1cmF0aW9uRm9ybWF0IjowLCJJbmNsdWRlTm9uV29ya2luZ0RheXNJbkR1cmF0aW9uIjp0cnVlLCJQZXJjZW50YWdlQ29tcGxldGVTdHlsZSI6eyIkaWQiOiI4NSIsIkZvbnRTZXR0aW5ncyI6eyIkaWQiOiI4NiIsIkZvbnRTaXplIjoxMCwiRm9udE5hbWUiOiJDYWxpYnJpIiwiSXNCb2xkIjpmYWxzZSwiSXNJdGFsaWMiOmZhbHNlLCJJc1VuZGVybGluZWQiOmZhbHNlLCJQYXJlbnRTdHlsZSI6bnVsbH0sIkF1dG9TaXplIjowLCJGb3JlZ3JvdW5kIjp7IiRpZCI6Ijg3IiwiQ29sb3IiOnsiJGlkIjoiO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xLjAsIkxpbmVUeXBlIjowLCJQYXJlbnRTdHlsZSI6bnVsbH0sIk1hcmdpbiI6bnVsbCwiU3RhcnREYXRlUG9zaXRpb24iOjIsIkVuZERhdGVQb3NpdGlvbiI6MiwiRGF0ZUlzVmlzaWJsZSI6dHJ1ZSwiVGl0bGVQb3NpdGlvbiI6NCwiRHVyYXRpb25Qb3NpdGlvbiI6NiwiUGVyY2VudGFnZUNvbXBsZXRlZFBvc2l0aW9uIjo2LCJTcGFjaW5nIjo1LCJJc0JlbG93VGltZWJhbmQiOmZhbHN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jI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xLCJGb250TmFtZSI6IkNhbGlicmkiLCJJc0JvbGQiOnRydWUsIklzSXRhbGljIjpmYWxzZSwiSXNVbmRlcmxpbmVkIjpmYWxzZSwiUGFyZW50U3R5bGUiOm51bGx9LCJBdXRvU2l6ZSI6MCwiRm9yZWdyb3VuZCI6eyIkaWQiOiIxMTUiLCJDb2xvciI6eyIkaWQiOiIxMTYiLCJBIjoyNTUsIlIiOjAsIkciOjAsIkIiOjB9fSwiTWF4V2lkdGgiOjcyMC4wLCJNYXhIZWlnaHQiOiJJbmZpbml0eSIsIlNtYXJ0Rm9yZWdyb3VuZElzQWN0aXZlIjp0cnVlLCJIb3Jpem9udGFsQWxpZ25tZW50Ijox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wIn19LCJJc1Zpc2libGUiOnRydWUsIldpZHRoIjowLjAsIkhlaWdodCI6MC4wLCJCb3JkZXJTdHlsZSI6bnVsbCwiUGFyZW50U3R5bGUiOm51bGx9LCJEYXRl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IiwiRm9ybWF0IjowLCJJc1Zpc2libGUiOmZhbHNlLCJMYXN0S25vd25WaXNpYmlsaXR5U3RhdGUiOmZhbHNl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AiLCJHcmlkbGluZVN0eWxlIjp7IiRpZCI6IjEzMSIsIkxpbmVDb2xvciI6eyIkaWQiOiIxMzIiLCIkdHlwZSI6Ik5MUkUuQ29tbW9uLkRvbS5Tb2xpZENvbG9yQnJ1c2gsIE5MUkUuQ29tbW9uIiwiQ29sb3IiOnsiJGlkIjoiMTMzIiwiQSI6MzgsIlIiOjkxLCJHIjoxNTUsIkIiOjIxM319LCJMaW5lV2VpZ2h0IjoxLjAsIkxpbmVUeXBlIjowLCJQYXJlbnRTdHlsZSI6bnVsbH0sIk1hcmdpbiI6eyIkaWQiOiIxMzQiLCJUb3AiOjAsIkxlZnQiOjAsIlJpZ2h0IjowLCJCb3R0b20iOjB9LCJQYWRkaW5nIjp7IiRpZCI6IjEzNSIsIlRvcCI6MCwiTGVmdCI6MCwiUmlnaHQiOjAsIkJvdHRvbSI6MH0sIkJhY2tncm91bmQiOm51bGwsIklzVmlzaWJsZSI6dHJ1ZSwiV2lkdGgiOjAuMCwiSGVpZ2h0IjowLjAsIkJvcmRlclN0eWxlIjpudWxsLCJQYXJlbnRTdHlsZSI6bnVsbH0sIlNob3dFbGFwc2VkVGltZUdyYWRpZW50U3R5bGUiOnRydW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bnVsbCwiSXNWaXNpYmxlIjp0cnV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nRydW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yMDE3LTExLTE2VDIzOjU5OjU5Ljk5OVoiLCJFbmREYXRlIjoiMjAyMy0wNy0xNFQyMzo1OTowMCIsIkZvcm1hdCI6Ik1NIiwiVHlwZSI6MywiQXV0b0RhdGVSYW5nZSI6dHJ1ZSwiV29ya2luZ0RheXMiOjEyNywiRmlzY2FsWWVhciI6eyIkaWQiOiIxNjUiLCJTdGFydE1vbnRoIjoxLCJVc2VTdGFydGluZ1llYXJGb3JOdW1iZXJpbmciOnRydWUsIlNob3dGaXNjYWxZZWFyTGFiZWwiOnRydWV9LCJUb2RheU1hcmtlclRleHQiOiJUb2RheSIsIkF1dG9TY2FsZVR5cGUiOmZhbHNlfSwiTWlsZXN0b25lcyI6W3siJGlkIjoiMTY2IiwiRGF0ZSI6IjIwMjEtMTEtMTZUMjM6NTk6MDAiLCJTdHlsZSI6eyIkaWQiOiIxNjciLCJTaGFwZSI6NywiQ29ubmVjdG9yTWFyZ2luIjp7IiRyZWYiOiI1NCJ9LCJDb25uZWN0b3JTdHlsZSI6eyIkaWQiOiIxNjgiLCJMaW5lQ29sb3IiOnsiJGlkIjoiMTY5IiwiJHR5cGUiOiJOTFJFLkNvbW1vbi5Eb20uU29saWRDb2xvckJydXNoLCBOTFJFLkNvbW1vbiIsIkNvbG9yIjp7IiRpZCI6IjE3MCIsIkEiOjg5LCJSIjoyMzAsIkciOjcyLCJCIjozNX19LCJMaW5lV2VpZ2h0IjoxLjAsIkxpbmVUeXBlIjowLCJQYXJlbnRTdHlsZSI6eyIkcmVmIjoiNTUifX0sIklzQmVsb3dUaW1lYmFuZCI6ZmFsc2UsIlBvc2l0aW9uT25UYXNrIjowLCJIaWRlRGF0ZSI6ZmFsc2UsIlNoYXBlU2l6ZSI6MCwiU3BhY2luZyI6Mi4wLCJQYWRkaW5nIjp7IiRyZWYiOiI1OCJ9LCJTaGFwZVN0eWxlIjp7IiRpZCI6IjE3MSIsIk1hcmdpbiI6eyIkcmVmIjoiNjAifSwiUGFkZGluZyI6eyIkcmVmIjoiNjEifSwiQmFja2dyb3VuZCI6eyIkaWQiOiIxNzIiLCJDb2xvciI6eyIkaWQiOiIxNzMiLCJBIjoyNTUsIlIiOjIzMCwiRyI6NzIsIkIiOjM1fX0sIklzVmlzaWJsZSI6dHJ1ZSwiV2lkdGgiOjEyLjAsIkhlaWdodCI6MTQuMCwiQm9yZGVyU3R5bGUiOnsiJGlkIjoiMTc0IiwiTGluZUNvbG9yIjp7IiRyZWYiOiI2NSJ9LCJMaW5lV2VpZ2h0IjowLjAsIkxpbmVUeXBlIjowLCJQYXJlbnRTdHlsZSI6eyIkcmVmIjoiNjQifX0sIlBhcmVudFN0eWxlIjp7IiRyZWYiOiI1OSJ9fSwiVGl0bGVTdHlsZSI6eyIkaWQiOiIxNzUiLCJGb250U2V0dGluZ3MiOnsiJGlkIjoiMTc2IiwiRm9udFNpemUiOjExLCJGb250TmFtZSI6IkNhbGlicmkiLCJJc0JvbGQiOnRydW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E3NyIsIkxpbmVDb2xvciI6bnVsbCwiTGluZVdlaWdodCI6MC4wLCJMaW5lVHlwZSI6MCwiUGFyZW50U3R5bGUiOm51bGx9LCJQYXJlbnRTdHlsZSI6eyIkcmVmIjoiNjcifX0sIkRhdGVTdHlsZSI6eyIkaWQiOiIxNzgiLCJGb250U2V0dGluZ3MiOnsiJGlkIjoiMTc5IiwiRm9udFNpemUiOjEwLCJGb250TmFtZSI6IkNhbGlicmkiLCJJc0JvbGQiOmZhbHNlLCJJc0l0YWxpYyI6ZmFsc2UsIklzVW5kZXJsaW5lZCI6ZmFsc2UsIlBhcmVudFN0eWxlIjp7IiRyZWYiOiI3NSJ9fSwiQXV0b1NpemUiOjAsIkZvcmVncm91bmQiOnsiJGlkIjoiMTgwIiwiQ29sb3IiOnsiJGlkIjoiMTgxIiwiQSI6MjU1LCJSIjoyMzAsIkciOjcyLCJCIjozNX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gyIiwiTGluZUNvbG9yIjpudWxsLCJMaW5lV2VpZ2h0IjowLjAsIkxpbmVUeXBlIjowLCJQYXJlbnRTdHlsZSI6bnVsbH0sIlBhcmVudFN0eWxlIjp7IiRyZWYiOiI3NCJ9fSwiRGF0ZUZvcm1hdCI6eyIkcmVmIjoiODEifSwiV2Vla051bWJlcmluZyI6eyIkaWQiOiIxODMiLCJGb3JtYXQiOjAsIklzVmlzaWJsZSI6ZmFsc2UsIkxhc3RLbm93blZpc2liaWxpdHlTdGF0ZSI6ZmFsc2V9LCJJc1Zpc2libGUiOnRydWUsIlBhcmVudFN0eWxlIjp7IiRyZWYiOiI1MyJ9fSwiSW5kZXgiOjAsIlBlcmNlbnRhZ2VDb21wbGV0ZSI6bnVsbCwiUG9zaXRpb24iOnsiUmF0aW8iOjAuMCwiSXNDdXN0b20iOmZhbHNlfSwiRGF0ZUZvcm1hdCI6eyIkcmVmIjoiODEifSwiV2Vla051bWJlcmluZyI6eyIkaWQiOiIxODQiLCJGb3JtYXQiOjAsIklzVmlzaWJsZSI6ZmFsc2UsIkxhc3RLbm93blZpc2liaWxpdHlTdGF0ZSI6ZmFsc2V9LCJSZWxhdGVkVGFza0lkIjoiMDAwMDAwMDAtMDAwMC0wMDAwLTAwMDAtMDAwMDAwMDAwMDAwIiwiSWQiOiI0NzRkMjk3MS05OGQ1LTQyNWMtOTQ4Ny1lOWFiZGM0MDFkOGQiLCJJbXBvcnRJZCI6bnVsbCwiVGl0bGUiOiJFbnRlciB5b3VyIG1pbGVzdG9uZSBoZXJlIiwiTm90ZSI6bnVsbCwiSHlwZXJsaW5rIjp7IiRpZCI6IjE4NSIsIkFkZHJlc3MiOm51bGwsIlN1YkFkZHJlc3MiOm51bGx9LCJJc0NoYW5nZWQiOmZhbHNlLCJJc05ldyI6ZmFsc2V9LHsiJGlkIjoiMTg2IiwiRGF0ZSI6IjIwMjItMDItMDFUMjM6NTk6MDAiLCJTdHlsZSI6eyIkaWQiOiIxODciLCJTaGFwZSI6MywiQ29ubmVjdG9yTWFyZ2luIjp7IiRyZWYiOiI1NCJ9LCJDb25uZWN0b3JTdHlsZSI6eyIkaWQiOiIxODgiLCJMaW5lQ29sb3IiOnsiJGlkIjoiMTg5IiwiJHR5cGUiOiJOTFJFLkNvbW1vbi5Eb20uU29saWRDb2xvckJydXNoLCBOTFJFLkNvbW1vbiIsIkNvbG9yIjp7IiRpZCI6IjE5MCIsIkEiOjI1NSwiUiI6MjU1LCJHIjoyMDIsIkIiOjh9fSwiTGluZVdlaWdodCI6MS4wLCJMaW5lVHlwZSI6MCwiUGFyZW50U3R5bGUiOnsiJHJlZiI6IjU1In19LCJJc0JlbG93VGltZWJhbmQiOmZhbHNlLCJQb3NpdGlvbk9uVGFzayI6MCwiSGlkZURhdGUiOmZhbHNlLCJTaGFwZVNpemUiOjAsIlNwYWNpbmciOjIuMCwiUGFkZGluZyI6eyIkcmVmIjoiNTgifSwiU2hhcGVTdHlsZSI6eyIkaWQiOiIxOTEiLCJNYXJnaW4iOnsiJHJlZiI6IjYwIn0sIlBhZGRpbmciOnsiJHJlZiI6IjYxIn0sIkJhY2tncm91bmQiOnsiJGlkIjoiMTkyIiwiQ29sb3IiOnsiJGlkIjoiMTkzIiwiQSI6MjU1LCJSIjoyMzAsIkciOjcyLCJCIjozNX19LCJJc1Zpc2libGUiOnRydWUsIldpZHRoIjoxMi4wLCJIZWlnaHQiOjE0LjAsIkJvcmRlclN0eWxlIjp7IiRpZCI6IjE5NCIsIkxpbmVDb2xvciI6eyIkcmVmIjoiNjUifSwiTGluZVdlaWdodCI6MC4wLCJMaW5lVHlwZSI6MCwiUGFyZW50U3R5bGUiOnsiJHJlZiI6IjY0In19LCJQYXJlbnRTdHlsZSI6eyIkcmVmIjoiNTkifX0sIlRpdGxlU3R5bGUiOnsiJGlkIjoiMTk1IiwiRm9udFNldHRpbmdzIjp7IiRpZCI6IjE5Ni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OTciLCJMaW5lQ29sb3IiOm51bGwsIkxpbmVXZWlnaHQiOjAuMCwiTGluZVR5cGUiOjAsIlBhcmVudFN0eWxlIjpudWxsfSwiUGFyZW50U3R5bGUiOnsiJHJlZiI6IjY3In19LCJEYXRlU3R5bGUiOnsiJGlkIjoiMTk4IiwiRm9udFNldHRpbmdzIjp7IiRpZCI6IjE5OSIsIkZvbnRTaXplIjoxMCwiRm9udE5hbWUiOiJDYWxpYnJpIiwiSXNCb2xkIjpmYWxzZSwiSXNJdGFsaWMiOmZhbHNlLCJJc1VuZGVybGluZWQiOmZhbHNlLCJQYXJlbnRTdHlsZSI6eyIkcmVmIjoiNzUifX0sIkF1dG9TaXplIjowLCJGb3JlZ3JvdW5kIjp7IiRpZCI6IjIwMCIsIkNvbG9yIjp7IiRpZCI6IjIwMSIsIkEiOjI1NSwiUiI6MTk3LCJHIjoxNTUsIkIiOjB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wMiIsIkxpbmVDb2xvciI6bnVsbCwiTGluZVdlaWdodCI6MC4wLCJMaW5lVHlwZSI6MCwiUGFyZW50U3R5bGUiOm51bGx9LCJQYXJlbnRTdHlsZSI6eyIkcmVmIjoiNzQifX0sIkRhdGVGb3JtYXQiOnsiJHJlZiI6IjgxIn0sIldlZWtOdW1iZXJpbmciOnsiJGlkIjoiMjAzIiwiRm9ybWF0IjowLCJJc1Zpc2libGUiOmZhbHNlLCJMYXN0S25vd25WaXNpYmlsaXR5U3RhdGUiOmZhbHNlfSwiSXNWaXNpYmxlIjp0cnVlLCJQYXJlbnRTdHlsZSI6eyIkcmVmIjoiNTMifX0sIkluZGV4IjoxLCJQZXJjZW50YWdlQ29tcGxldGUiOm51bGwsIlBvc2l0aW9uIjp7IlJhdGlvIjowLjAsIklzQ3VzdG9tIjpmYWxzZX0sIkRhdGVGb3JtYXQiOnsiJHJlZiI6IjgxIn0sIldlZWtOdW1iZXJpbmciOnsiJGlkIjoiMjA0IiwiRm9ybWF0IjowLCJJc1Zpc2libGUiOmZhbHNlLCJMYXN0S25vd25WaXNpYmlsaXR5U3RhdGUiOmZhbHNlfSwiUmVsYXRlZFRhc2tJZCI6IjAwMDAwMDAwLTAwMDAtMDAwMC0wMDAwLTAwMDAwMDAwMDAwMCIsIklkIjoiMDU3ZDMzMzktYzg3OS00NDRlLTk3MjQtYzliYmI2NmQ1ZmEyIiwiSW1wb3J0SWQiOm51bGwsIlRpdGxlIjoiRW50ZXIgeW91ciBtaWxlc3RvbmUgaGVyZSIsIk5vdGUiOm51bGwsIkh5cGVybGluayI6eyIkaWQiOiIyMDUiLCJBZGRyZXNzIjpudWxsLCJTdWJBZGRyZXNzIjpudWxsfSwiSXNDaGFuZ2VkIjpmYWxzZSwiSXNOZXciOmZhbHNlfSx7IiRpZCI6IjIwNiIsIkRhdGUiOiIyMDIyLTA0LTI5VDIzOjU5OjAwIiwiU3R5bGUiOnsiJGlkIjoiMjA3IiwiU2hhcGUiOjcsIkNvbm5lY3Rvck1hcmdpbiI6eyIkcmVmIjoiNTQifSwiQ29ubmVjdG9yU3R5bGUiOnsiJGlkIjoiMjA4IiwiTGluZUNvbG9yIjp7IiRpZCI6IjIwOSIsIiR0eXBlIjoiTkxSRS5Db21tb24uRG9tLlNvbGlkQ29sb3JCcnVzaCwgTkxSRS5Db21tb24iLCJDb2xvciI6eyIkaWQiOiIyMTAiLCJBIjoyNTUsIlIiOjI0OCwiRyI6MTQ3LCJCIjoyOX19LCJMaW5lV2VpZ2h0IjoxLjAsIkxpbmVUeXBlIjowLCJQYXJlbnRTdHlsZSI6eyIkcmVmIjoiNTUifX0sIklzQmVsb3dUaW1lYmFuZCI6ZmFsc2UsIlBvc2l0aW9uT25UYXNrIjowLCJIaWRlRGF0ZSI6ZmFsc2UsIlNoYXBlU2l6ZSI6MCwiU3BhY2luZyI6Mi4wLCJQYWRkaW5nIjp7IiRyZWYiOiI1OCJ9LCJTaGFwZVN0eWxlIjp7IiRpZCI6IjIxMSIsIk1hcmdpbiI6eyIkcmVmIjoiNjAifSwiUGFkZGluZyI6eyIkcmVmIjoiNjEifSwiQmFja2dyb3VuZCI6eyIkaWQiOiIyMTIiLCJDb2xvciI6eyIkaWQiOiIyMTMiLCJBIjoyNTUsIlIiOjI0OCwiRyI6MTQ3LCJCIjoyOX19LCJJc1Zpc2libGUiOnRydWUsIldpZHRoIjoxMi4wLCJIZWlnaHQiOjE0LjAsIkJvcmRlclN0eWxlIjp7IiRpZCI6IjIxNCIsIkxpbmVDb2xvciI6eyIkcmVmIjoiNjUifSwiTGluZVdlaWdodCI6MC4wLCJMaW5lVHlwZSI6MCwiUGFyZW50U3R5bGUiOnsiJHJlZiI6IjY0In19LCJQYXJlbnRTdHlsZSI6eyIkcmVmIjoiNTkifX0sIlRpdGxlU3R5bGUiOnsiJGlkIjoiMjE1IiwiRm9udFNldHRpbmdzIjp7IiRpZCI6IjIxNi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TciLCJMaW5lQ29sb3IiOm51bGwsIkxpbmVXZWlnaHQiOjAuMCwiTGluZVR5cGUiOjAsIlBhcmVudFN0eWxlIjpudWxsfSwiUGFyZW50U3R5bGUiOnsiJHJlZiI6IjY3In19LCJEYXRlU3R5bGUiOnsiJGlkIjoiMjE4IiwiRm9udFNldHRpbmdzIjp7IiRpZCI6IjIxOSIsIkZvbnRTaXplIjoxMCwiRm9udE5hbWUiOiJDYWxpYnJpIiwiSXNCb2xkIjpmYWxzZSwiSXNJdGFsaWMiOmZhbHNlLCJJc1VuZGVybGluZWQiOmZhbHNlLCJQYXJlbnRTdHlsZSI6eyIkcmVmIjoiNzUifX0sIkF1dG9TaXplIjowLCJGb3JlZ3JvdW5kIjp7IiRpZCI6IjIyMCIsIkNvbG9yIjp7IiRpZCI6IjIyMSIsIkEiOjI1NSwiUiI6MjQ4LCJHIjoxNDcsIkIiOjI5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jIiLCJMaW5lQ29sb3IiOm51bGwsIkxpbmVXZWlnaHQiOjAuMCwiTGluZVR5cGUiOjAsIlBhcmVudFN0eWxlIjpudWxsfSwiUGFyZW50U3R5bGUiOnsiJHJlZiI6Ijc0In19LCJEYXRlRm9ybWF0Ijp7IiRyZWYiOiI4MSJ9LCJXZWVrTnVtYmVyaW5nIjp7IiRpZCI6IjIyMyIsIkZvcm1hdCI6MCwiSXNWaXNpYmxlIjpmYWxzZSwiTGFzdEtub3duVmlzaWJpbGl0eVN0YXRlIjpmYWxzZX0sIklzVmlzaWJsZSI6dHJ1ZSwiUGFyZW50U3R5bGUiOnsiJHJlZiI6IjUzIn19LCJJbmRleCI6MiwiUGVyY2VudGFnZUNvbXBsZXRlIjpudWxsLCJQb3NpdGlvbiI6eyJSYXRpbyI6MC4wLCJJc0N1c3RvbSI6ZmFsc2V9LCJEYXRlRm9ybWF0Ijp7IiRyZWYiOiI4MSJ9LCJXZWVrTnVtYmVyaW5nIjp7IiRpZCI6IjIyNCIsIkZvcm1hdCI6MCwiSXNWaXNpYmxlIjpmYWxzZSwiTGFzdEtub3duVmlzaWJpbGl0eVN0YXRlIjpmYWxzZX0sIlJlbGF0ZWRUYXNrSWQiOiIwMDAwMDAwMC0wMDAwLTAwMDAtMDAwMC0wMDAwMDAwMDAwMDAiLCJJZCI6IjIzYWJlNjQzLWQ3NjYtNGMxNi1hODdkLTA5OTM4NzZjYjMwYSIsIkltcG9ydElkIjpudWxsLCJUaXRsZSI6IkVudGVyIHlvdXIgbWlsZXN0b25lIGhlcmUiLCJOb3RlIjpudWxsLCJIeXBlcmxpbmsiOnsiJGlkIjoiMjI1IiwiQWRkcmVzcyI6bnVsbCwiU3ViQWRkcmVzcyI6bnVsbH0sIklzQ2hhbmdlZCI6ZmFsc2UsIklzTmV3IjpmYWxzZX0seyIkaWQiOiIyMjYiLCJEYXRlIjoiMjAyMi0wNi0xN1QyMzo1OTowMCIsIlN0eWxlIjp7IiRpZCI6IjIyNyIsIlNoYXBlIjo3LCJDb25uZWN0b3JNYXJnaW4iOnsiJHJlZiI6IjU0In0sIkNvbm5lY3RvclN0eWxlIjp7IiRpZCI6IjIyOCIsIkxpbmVDb2xvciI6eyIkaWQiOiIyMjkiLCIkdHlwZSI6Ik5MUkUuQ29tbW9uLkRvbS5Tb2xpZENvbG9yQnJ1c2gsIE5MUkUuQ29tbW9uIiwiQ29sb3IiOnsiJGlkIjoiMjMwIiwiQSI6MjU1LCJSIjoyMDYsIkciOjE0MSwiQiI6NjJ9fSwiTGluZVdlaWdodCI6MS4wLCJMaW5lVHlwZSI6MCwiUGFyZW50U3R5bGUiOnsiJHJlZiI6IjU1In19LCJJc0JlbG93VGltZWJhbmQiOmZhbHNlLCJQb3NpdGlvbk9uVGFzayI6MCwiSGlkZURhdGUiOmZhbHNlLCJTaGFwZVNpemUiOjAsIlNwYWNpbmciOjIuMCwiUGFkZGluZyI6eyIkcmVmIjoiNTgifSwiU2hhcGVTdHlsZSI6eyIkaWQiOiIyMzEiLCJNYXJnaW4iOnsiJHJlZiI6IjYwIn0sIlBhZGRpbmciOnsiJHJlZiI6IjYxIn0sIkJhY2tncm91bmQiOnsiJGlkIjoiMjMyIiwiQ29sb3IiOnsiJGlkIjoiMjMzIiwiQSI6MjU1LCJSIjoxNTYsIkciOjEwNiwiQiI6MTA2fX0sIklzVmlzaWJsZSI6dHJ1ZSwiV2lkdGgiOjEyLjAsIkhlaWdodCI6MTQuMCwiQm9yZGVyU3R5bGUiOnsiJGlkIjoiMjM0IiwiTGluZUNvbG9yIjp7IiRyZWYiOiI2NSJ9LCJMaW5lV2VpZ2h0IjowLjAsIkxpbmVUeXBlIjowLCJQYXJlbnRTdHlsZSI6eyIkcmVmIjoiNjQifX0sIlBhcmVudFN0eWxlIjp7IiRyZWYiOiI1OSJ9fSwiVGl0bGVTdHlsZSI6eyIkaWQiOiIyMzUiLCJGb250U2V0dGluZ3MiOnsiJGlkIjoiMjM2IiwiRm9udFNpemUiOjExLCJGb250TmFtZSI6IkNhbGlicmkiLCJJc0JvbGQiOnRydW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zNyIsIkxpbmVDb2xvciI6bnVsbCwiTGluZVdlaWdodCI6MC4wLCJMaW5lVHlwZSI6MCwiUGFyZW50U3R5bGUiOm51bGx9LCJQYXJlbnRTdHlsZSI6eyIkcmVmIjoiNjcifX0sIkRhdGVTdHlsZSI6eyIkaWQiOiIyMzgiLCJGb250U2V0dGluZ3MiOnsiJGlkIjoiMjM5IiwiRm9udFNpemUiOjEwLCJGb250TmFtZSI6IkNhbGlicmkiLCJJc0JvbGQiOmZhbHNlLCJJc0l0YWxpYyI6ZmFsc2UsIklzVW5kZXJsaW5lZCI6ZmFsc2UsIlBhcmVudFN0eWxlIjp7IiRyZWYiOiI3NSJ9fSwiQXV0b1NpemUiOjAsIkZvcmVncm91bmQiOnsiJGlkIjoiMjQwIiwiQ29sb3IiOnsiJGlkIjoiMjQxIiwiQSI6MjU1LCJSIjoxNTYsIkciOjEwNi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NDIiLCJMaW5lQ29sb3IiOm51bGwsIkxpbmVXZWlnaHQiOjAuMCwiTGluZVR5cGUiOjAsIlBhcmVudFN0eWxlIjpudWxsfSwiUGFyZW50U3R5bGUiOnsiJHJlZiI6Ijc0In19LCJEYXRlRm9ybWF0Ijp7IiRyZWYiOiI4MSJ9LCJXZWVrTnVtYmVyaW5nIjp7IiRpZCI6IjI0MyIsIkZvcm1hdCI6MCwiSXNWaXNpYmxlIjpmYWxzZSwiTGFzdEtub3duVmlzaWJpbGl0eVN0YXRlIjpmYWxzZX0sIklzVmlzaWJsZSI6dHJ1ZSwiUGFyZW50U3R5bGUiOnsiJHJlZiI6IjUzIn19LCJJbmRleCI6MywiUGVyY2VudGFnZUNvbXBsZXRlIjpudWxsLCJQb3NpdGlvbiI6eyJSYXRpbyI6MC4wLCJJc0N1c3RvbSI6ZmFsc2V9LCJEYXRlRm9ybWF0Ijp7IiRyZWYiOiI4MSJ9LCJXZWVrTnVtYmVyaW5nIjp7IiRpZCI6IjI0NCIsIkZvcm1hdCI6MCwiSXNWaXNpYmxlIjpmYWxzZSwiTGFzdEtub3duVmlzaWJpbGl0eVN0YXRlIjpmYWxzZX0sIlJlbGF0ZWRUYXNrSWQiOiIwMDAwMDAwMC0wMDAwLTAwMDAtMDAwMC0wMDAwMDAwMDAwMDAiLCJJZCI6ImUxYzdjZjg0LWM1ODktNDdlMi05ZDM5LWI4YWU2MGY0NTQ5OCIsIkltcG9ydElkIjpudWxsLCJUaXRsZSI6IkVudGVyIHlvdXIgbWlsZXN0b25lIGhlcmUiLCJOb3RlIjpudWxsLCJIeXBlcmxpbmsiOnsiJGlkIjoiMjQ1IiwiQWRkcmVzcyI6bnVsbCwiU3ViQWRkcmVzcyI6bnVsbH0sIklzQ2hhbmdlZCI6ZmFsc2UsIklzTmV3IjpmYWxzZX0seyIkaWQiOiIyNDYiLCJEYXRlIjoiMjAyMi0wOC0wNVQyMzo1OTowMCIsIlN0eWxlIjp7IiRpZCI6IjI0NyIsIlNoYXBlIjoxMiwiQ29ubmVjdG9yTWFyZ2luIjp7IiRyZWYiOiI1NCJ9LCJDb25uZWN0b3JTdHlsZSI6eyIkaWQiOiIyNDgiLCJMaW5lQ29sb3IiOnsiJGlkIjoiMjQ5IiwiJHR5cGUiOiJOTFJFLkNvbW1vbi5Eb20uU29saWRDb2xvckJydXNoLCBOTFJFLkNvbW1vbiIsIkNvbG9yIjp7IiRpZCI6IjI1MCIsIkEiOjI1NSwiUiI6MjM2LCJHIjoxMTIsIkIiOjIyfX0sIkxpbmVXZWlnaHQiOjEuMCwiTGluZVR5cGUiOjAsIlBhcmVudFN0eWxlIjp7IiRyZWYiOiI1NSJ9fSwiSXNCZWxvd1RpbWViYW5kIjpmYWxzZSwiUG9zaXRpb25PblRhc2siOjAsIkhpZGVEYXRlIjpmYWxzZSwiU2hhcGVTaXplIjowLCJTcGFjaW5nIjoyLjAsIlBhZGRpbmciOnsiJHJlZiI6IjU4In0sIlNoYXBlU3R5bGUiOnsiJGlkIjoiMjUxIiwiTWFyZ2luIjp7IiRyZWYiOiI2MCJ9LCJQYWRkaW5nIjp7IiRyZWYiOiI2MSJ9LCJCYWNrZ3JvdW5kIjp7IiRpZCI6IjI1MiIsIkNvbG9yIjp7IiRpZCI6IjI1MyIsIkEiOjI1NSwiUiI6MjM2LCJHIjoxMTIsIkIiOjIyfX0sIklzVmlzaWJsZSI6dHJ1ZSwiV2lkdGgiOjEyLjAsIkhlaWdodCI6MTQuMCwiQm9yZGVyU3R5bGUiOnsiJGlkIjoiMjU0IiwiTGluZUNvbG9yIjp7IiRyZWYiOiI2NSJ9LCJMaW5lV2VpZ2h0IjowLjAsIkxpbmVUeXBlIjowLCJQYXJlbnRTdHlsZSI6eyIkcmVmIjoiNjQifX0sIlBhcmVudFN0eWxlIjp7IiRyZWYiOiI1OSJ9fSwiVGl0bGVTdHlsZSI6eyIkaWQiOiIyNTUiLCJGb250U2V0dGluZ3MiOnsiJGlkIjoiMjU2IiwiRm9udFNpemUiOjExLCJGb250TmFtZSI6IkNhbGlicmkiLCJJc0JvbGQiOnRydW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1NyIsIkxpbmVDb2xvciI6bnVsbCwiTGluZVdlaWdodCI6MC4wLCJMaW5lVHlwZSI6MCwiUGFyZW50U3R5bGUiOm51bGx9LCJQYXJlbnRTdHlsZSI6eyIkcmVmIjoiNjcifX0sIkRhdGVTdHlsZSI6eyIkaWQiOiIyNTgiLCJGb250U2V0dGluZ3MiOnsiJGlkIjoiMjU5IiwiRm9udFNpemUiOjEwLCJGb250TmFtZSI6IkNhbGlicmkiLCJJc0JvbGQiOmZhbHNlLCJJc0l0YWxpYyI6ZmFsc2UsIklzVW5kZXJsaW5lZCI6ZmFsc2UsIlBhcmVudFN0eWxlIjp7IiRyZWYiOiI3NSJ9fSwiQXV0b1NpemUiOjAsIkZvcmVncm91bmQiOnsiJGlkIjoiMjYwIiwiQ29sb3IiOnsiJGlkIjoiMjYxIiwiQSI6MjU1LCJSIjoyNDgsIkciOjE0NywiQiI6Mjl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2MiIsIkxpbmVDb2xvciI6bnVsbCwiTGluZVdlaWdodCI6MC4wLCJMaW5lVHlwZSI6MCwiUGFyZW50U3R5bGUiOm51bGx9LCJQYXJlbnRTdHlsZSI6eyIkcmVmIjoiNzQifX0sIkRhdGVGb3JtYXQiOnsiJHJlZiI6IjgxIn0sIldlZWtOdW1iZXJpbmciOnsiJGlkIjoiMjYzIiwiRm9ybWF0IjowLCJJc1Zpc2libGUiOmZhbHNlLCJMYXN0S25vd25WaXNpYmlsaXR5U3RhdGUiOmZhbHNlfSwiSXNWaXNpYmxlIjp0cnVlLCJQYXJlbnRTdHlsZSI6eyIkcmVmIjoiNTMifX0sIkluZGV4Ijo0LCJQZXJjZW50YWdlQ29tcGxldGUiOm51bGwsIlBvc2l0aW9uIjp7IlJhdGlvIjowLjAsIklzQ3VzdG9tIjpmYWxzZX0sIkRhdGVGb3JtYXQiOnsiJHJlZiI6IjgxIn0sIldlZWtOdW1iZXJpbmciOnsiJGlkIjoiMjY0IiwiRm9ybWF0IjowLCJJc1Zpc2libGUiOmZhbHNlLCJMYXN0S25vd25WaXNpYmlsaXR5U3RhdGUiOmZhbHNlfSwiUmVsYXRlZFRhc2tJZCI6IjAwMDAwMDAwLTAwMDAtMDAwMC0wMDAwLTAwMDAwMDAwMDAwMCIsIklkIjoiY2NlYmE4MWUtMDI2Ni00NWFlLTlkZTUtYzYzYWU0YWQ0Nzc4IiwiSW1wb3J0SWQiOm51bGwsIlRpdGxlIjoiRW50ZXIgeW91ciBtaWxlc3RvbmUgaGVyZSIsIk5vdGUiOm51bGwsIkh5cGVybGluayI6eyIkaWQiOiIyNjUiLCJBZGRyZXNzIjpudWxsLCJTdWJBZGRyZXNzIjpudWxsfSwiSXNDaGFuZ2VkIjpmYWxzZSwiSXNOZXciOmZhbHNlfSx7IiRpZCI6IjI2NiIsIkRhdGUiOiIyMDIyLTEwLTIzVDIzOjU5OjAwIiwiU3R5bGUiOnsiJGlkIjoiMjY3IiwiU2hhcGUiOjYsIkNvbm5lY3Rvck1hcmdpbiI6eyIkcmVmIjoiNTQifSwiQ29ubmVjdG9yU3R5bGUiOnsiJGlkIjoiMjY4IiwiTGluZUNvbG9yIjp7IiRpZCI6IjI2OSIsIiR0eXBlIjoiTkxSRS5Db21tb24uRG9tLlNvbGlkQ29sb3JCcnVzaCwgTkxSRS5Db21tb24iLCJDb2xvciI6eyIkaWQiOiIyNzAiLCJBIjoyNTUsIlIiOjIzMCwiRyI6NzIsIkIiOjM1fX0sIkxpbmVXZWlnaHQiOjEuMCwiTGluZVR5cGUiOjAsIlBhcmVudFN0eWxlIjp7IiRyZWYiOiI1NSJ9fSwiSXNCZWxvd1RpbWViYW5kIjpmYWxzZSwiUG9zaXRpb25PblRhc2siOjAsIkhpZGVEYXRlIjpmYWxzZSwiU2hhcGVTaXplIjowLCJTcGFjaW5nIjoyLjAsIlBhZGRpbmciOnsiJHJlZiI6IjU4In0sIlNoYXBlU3R5bGUiOnsiJGlkIjoiMjcxIiwiTWFyZ2luIjp7IiRyZWYiOiI2MCJ9LCJQYWRkaW5nIjp7IiRyZWYiOiI2MSJ9LCJCYWNrZ3JvdW5kIjp7IiRpZCI6IjI3MiIsIkNvbG9yIjp7IiRpZCI6IjI3MyIsIkEiOjI1NSwiUiI6MjMwLCJHIjo3MiwiQiI6MzV9fSwiSXNWaXNpYmxlIjp0cnVlLCJXaWR0aCI6MTIuMCwiSGVpZ2h0IjoxNC4wLCJCb3JkZXJTdHlsZSI6eyIkaWQiOiIyNzQiLCJMaW5lQ29sb3IiOnsiJHJlZiI6IjY1In0sIkxpbmVXZWlnaHQiOjAuMCwiTGluZVR5cGUiOjAsIlBhcmVudFN0eWxlIjp7IiRyZWYiOiI2NCJ9fSwiUGFyZW50U3R5bGUiOnsiJHJlZiI6IjU5In19LCJUaXRsZVN0eWxlIjp7IiRpZCI6IjI3NSIsIkZvbnRTZXR0aW5ncyI6eyIkaWQiOiIyNzY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c3IiwiTGluZUNvbG9yIjpudWxsLCJMaW5lV2VpZ2h0IjowLjAsIkxpbmVUeXBlIjowLCJQYXJlbnRTdHlsZSI6bnVsbH0sIlBhcmVudFN0eWxlIjp7IiRyZWYiOiI2NyJ9fSwiRGF0ZVN0eWxlIjp7IiRpZCI6IjI3OCIsIkZvbnRTZXR0aW5ncyI6eyIkaWQiOiIyNzkiLCJGb250U2l6ZSI6MTAsIkZvbnROYW1lIjoiQ2FsaWJyaSIsIklzQm9sZCI6ZmFsc2UsIklzSXRhbGljIjpmYWxzZSwiSXNVbmRlcmxpbmVkIjpmYWxzZSwiUGFyZW50U3R5bGUiOnsiJHJlZiI6Ijc1In19LCJBdXRvU2l6ZSI6MCwiRm9yZWdyb3VuZCI6eyIkaWQiOiIyODAiLCJDb2xvciI6eyIkaWQiOiIyODEiLCJBIjoyNTUsIlIiOjIzMCwiRyI6NzIsIkIiOjM1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ODIiLCJMaW5lQ29sb3IiOm51bGwsIkxpbmVXZWlnaHQiOjAuMCwiTGluZVR5cGUiOjAsIlBhcmVudFN0eWxlIjpudWxsfSwiUGFyZW50U3R5bGUiOnsiJHJlZiI6Ijc0In19LCJEYXRlRm9ybWF0Ijp7IiRyZWYiOiI4MSJ9LCJXZWVrTnVtYmVyaW5nIjp7IiRpZCI6IjI4MyIsIkZvcm1hdCI6MCwiSXNWaXNpYmxlIjpmYWxzZSwiTGFzdEtub3duVmlzaWJpbGl0eVN0YXRlIjpmYWxzZX0sIklzVmlzaWJsZSI6dHJ1ZSwiUGFyZW50U3R5bGUiOnsiJHJlZiI6IjUzIn19LCJJbmRleCI6NSwiUGVyY2VudGFnZUNvbXBsZXRlIjpudWxsLCJQb3NpdGlvbiI6eyJSYXRpbyI6MC4wLCJJc0N1c3RvbSI6ZmFsc2V9LCJEYXRlRm9ybWF0Ijp7IiRyZWYiOiI4MSJ9LCJXZWVrTnVtYmVyaW5nIjp7IiRpZCI6IjI4NCIsIkZvcm1hdCI6MCwiSXNWaXNpYmxlIjpmYWxzZSwiTGFzdEtub3duVmlzaWJpbGl0eVN0YXRlIjpmYWxzZX0sIlJlbGF0ZWRUYXNrSWQiOiIwMDAwMDAwMC0wMDAwLTAwMDAtMDAwMC0wMDAwMDAwMDAwMDAiLCJJZCI6ImVjNWU2OGQyLTQ2MWUtNDRiMS1hNjdhLTJmYWU1ZGNiYWEwZiIsIkltcG9ydElkIjpudWxsLCJUaXRsZSI6IkVudGVyIHlvdXIgbWlsZXN0b25lIGhlcmUiLCJOb3RlIjpudWxsLCJIeXBlcmxpbmsiOnsiJGlkIjoiMjg1IiwiQWRkcmVzcyI6bnVsbCwiU3ViQWRkcmVzcyI6bnVsbH0sIklzQ2hhbmdlZCI6ZmFsc2UsIklzTmV3IjpmYWxzZX0seyIkaWQiOiIyODYiLCJEYXRlIjoiMjAyMi0xMS0xMVQyMzo1OTowMCIsIlN0eWxlIjp7IiRpZCI6IjI4NyIsIlNoYXBlIjo2LCJDb25uZWN0b3JNYXJnaW4iOnsiJHJlZiI6IjU0In0sIkNvbm5lY3RvclN0eWxlIjp7IiRpZCI6IjI4OCIsIkxpbmVDb2xvciI6eyIkaWQiOiIyODkiLCIkdHlwZSI6Ik5MUkUuQ29tbW9uLkRvbS5Tb2xpZENvbG9yQnJ1c2gsIE5MUkUuQ29tbW9uIiwiQ29sb3IiOnsiJGlkIjoiMjkwIiwiQSI6MjU1LCJSIjoxNTYsIkciOjEwNiwiQiI6MTA2fX0sIkxpbmVXZWlnaHQiOjEuMCwiTGluZVR5cGUiOjAsIlBhcmVudFN0eWxlIjp7IiRyZWYiOiI1NSJ9fSwiSXNCZWxvd1RpbWViYW5kIjpmYWxzZSwiUG9zaXRpb25PblRhc2siOjAsIkhpZGVEYXRlIjpmYWxzZSwiU2hhcGVTaXplIjowLCJTcGFjaW5nIjoyLjAsIlBhZGRpbmciOnsiJHJlZiI6IjU4In0sIlNoYXBlU3R5bGUiOnsiJGlkIjoiMjkxIiwiTWFyZ2luIjp7IiRyZWYiOiI2MCJ9LCJQYWRkaW5nIjp7IiRyZWYiOiI2MSJ9LCJCYWNrZ3JvdW5kIjp7IiRpZCI6IjI5MiIsIkNvbG9yIjp7IiRpZCI6IjI5MyIsIkEiOjI1NSwiUiI6MTU2LCJHIjoxMDYsIkIiOjEwNn19LCJJc1Zpc2libGUiOnRydWUsIldpZHRoIjoxMi4wLCJIZWlnaHQiOjE0LjAsIkJvcmRlclN0eWxlIjp7IiRpZCI6IjI5NCIsIkxpbmVDb2xvciI6eyIkcmVmIjoiNjUifSwiTGluZVdlaWdodCI6MC4wLCJMaW5lVHlwZSI6MCwiUGFyZW50U3R5bGUiOnsiJHJlZiI6IjY0In19LCJQYXJlbnRTdHlsZSI6eyIkcmVmIjoiNTkifX0sIlRpdGxlU3R5bGUiOnsiJGlkIjoiMjk1IiwiRm9udFNldHRpbmdzIjp7IiRpZCI6IjI5Ni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OTciLCJMaW5lQ29sb3IiOm51bGwsIkxpbmVXZWlnaHQiOjAuMCwiTGluZVR5cGUiOjAsIlBhcmVudFN0eWxlIjpudWxsfSwiUGFyZW50U3R5bGUiOnsiJHJlZiI6IjY3In19LCJEYXRlU3R5bGUiOnsiJGlkIjoiMjk4IiwiRm9udFNldHRpbmdzIjp7IiRpZCI6IjI5OSIsIkZvbnRTaXplIjoxMCwiRm9udE5hbWUiOiJDYWxpYnJpIiwiSXNCb2xkIjpmYWxzZSwiSXNJdGFsaWMiOmZhbHNlLCJJc1VuZGVybGluZWQiOmZhbHNlLCJQYXJlbnRTdHlsZSI6eyIkcmVmIjoiNzUifX0sIkF1dG9TaXplIjowLCJGb3JlZ3JvdW5kIjp7IiRpZCI6IjMwMCIsIkNvbG9yIjp7IiRpZCI6IjMwMSIsIkEiOjI1NSwiUiI6MTU2LCJHIjoxMDYsIkIiOjEwNn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zAyIiwiTGluZUNvbG9yIjpudWxsLCJMaW5lV2VpZ2h0IjowLjAsIkxpbmVUeXBlIjowLCJQYXJlbnRTdHlsZSI6bnVsbH0sIlBhcmVudFN0eWxlIjp7IiRyZWYiOiI3NCJ9fSwiRGF0ZUZvcm1hdCI6eyIkcmVmIjoiODEifSwiV2Vla051bWJlcmluZyI6eyIkaWQiOiIzMDMiLCJGb3JtYXQiOjAsIklzVmlzaWJsZSI6ZmFsc2UsIkxhc3RLbm93blZpc2liaWxpdHlTdGF0ZSI6ZmFsc2V9LCJJc1Zpc2libGUiOnRydWUsIlBhcmVudFN0eWxlIjp7IiRyZWYiOiI1MyJ9fSwiSW5kZXgiOjYsIlBlcmNlbnRhZ2VDb21wbGV0ZSI6bnVsbCwiUG9zaXRpb24iOnsiUmF0aW8iOjAuMCwiSXNDdXN0b20iOmZhbHNlfSwiRGF0ZUZvcm1hdCI6eyIkcmVmIjoiODEifSwiV2Vla051bWJlcmluZyI6eyIkaWQiOiIzMDQiLCJGb3JtYXQiOjAsIklzVmlzaWJsZSI6ZmFsc2UsIkxhc3RLbm93blZpc2liaWxpdHlTdGF0ZSI6ZmFsc2V9LCJSZWxhdGVkVGFza0lkIjoiMDAwMDAwMDAtMDAwMC0wMDAwLTAwMDAtMDAwMDAwMDAwMDAwIiwiSWQiOiJhNmVjNGY0Ny03Yzc2LTRlZTQtYThjMC01MWMwNzc1YTg2YjAiLCJJbXBvcnRJZCI6bnVsbCwiVGl0bGUiOiJFbnRlciB5b3VyIG1pbGVzdG9uZSBoZXJlIiwiTm90ZSI6bnVsbCwiSHlwZXJsaW5rIjp7IiRpZCI6IjMwNSIsIkFkZHJlc3MiOm51bGwsIlN1YkFkZHJlc3MiOm51bGx9LCJJc0NoYW5nZWQiOmZhbHNlLCJJc05ldyI6ZmFsc2V9LHsiJGlkIjoiMzA2IiwiRGF0ZSI6IjIwMjItMTItMDFUMjM6NTk6MDAiLCJTdHlsZSI6eyIkaWQiOiIzMDciLCJTaGFwZSI6NiwiQ29ubmVjdG9yTWFyZ2luIjp7IiRyZWYiOiI1NCJ9LCJDb25uZWN0b3JTdHlsZSI6eyIkaWQiOiIzMDgiLCJMaW5lQ29sb3IiOnsiJGlkIjoiMzA5IiwiJHR5cGUiOiJOTFJFLkNvbW1vbi5Eb20uU29saWRDb2xvckJydXNoLCBOTFJFLkNvbW1vbiIsIkNvbG9yIjp7IiRpZCI6IjMxMCIsIkEiOjI1NSwiUiI6NTcsIkciOjQ4LCJCIjo0Mn19LCJMaW5lV2VpZ2h0IjoxLjAsIkxpbmVUeXBlIjowLCJQYXJlbnRTdHlsZSI6eyIkcmVmIjoiNTUifX0sIklzQmVsb3dUaW1lYmFuZCI6ZmFsc2UsIlBvc2l0aW9uT25UYXNrIjowLCJIaWRlRGF0ZSI6ZmFsc2UsIlNoYXBlU2l6ZSI6MCwiU3BhY2luZyI6Mi4wLCJQYWRkaW5nIjp7IiRyZWYiOiI1OCJ9LCJTaGFwZVN0eWxlIjp7IiRpZCI6IjMxMSIsIk1hcmdpbiI6eyIkcmVmIjoiNjAifSwiUGFkZGluZyI6eyIkcmVmIjoiNjEifSwiQmFja2dyb3VuZCI6eyIkaWQiOiIzMTIiLCJDb2xvciI6eyIkaWQiOiIzMTMiLCJBIjoyNTUsIlIiOjU3LCJHIjo0OCwiQiI6NDJ9fSwiSXNWaXNpYmxlIjp0cnVlLCJXaWR0aCI6MTIuMCwiSGVpZ2h0IjoxNC4wLCJCb3JkZXJTdHlsZSI6eyIkaWQiOiIzMTQiLCJMaW5lQ29sb3IiOnsiJHJlZiI6IjY1In0sIkxpbmVXZWlnaHQiOjAuMCwiTGluZVR5cGUiOjAsIlBhcmVudFN0eWxlIjp7IiRyZWYiOiI2NCJ9fSwiUGFyZW50U3R5bGUiOnsiJHJlZiI6IjU5In19LCJUaXRsZVN0eWxlIjp7IiRpZCI6IjMxNSIsIkZvbnRTZXR0aW5ncyI6eyIkaWQiOiIzMTY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E3IiwiTGluZUNvbG9yIjpudWxsLCJMaW5lV2VpZ2h0IjowLjAsIkxpbmVUeXBlIjowLCJQYXJlbnRTdHlsZSI6bnVsbH0sIlBhcmVudFN0eWxlIjp7IiRyZWYiOiI2NyJ9fSwiRGF0ZVN0eWxlIjp7IiRpZCI6IjMxOCIsIkZvbnRTZXR0aW5ncyI6eyIkaWQiOiIzMTkiLCJGb250U2l6ZSI6MTAsIkZvbnROYW1lIjoiQ2FsaWJyaSIsIklzQm9sZCI6ZmFsc2UsIklzSXRhbGljIjpmYWxzZSwiSXNVbmRlcmxpbmVkIjpmYWxzZSwiUGFyZW50U3R5bGUiOnsiJHJlZiI6Ijc1In19LCJBdXRvU2l6ZSI6MCwiRm9yZWdyb3VuZCI6eyIkaWQiOiIzMjAiLCJDb2xvciI6eyIkaWQiOiIzMjEiLCJBIjoyNTUsIlIiOjU3LCJHIjo0OCwiQiI6NDJ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yMiIsIkxpbmVDb2xvciI6bnVsbCwiTGluZVdlaWdodCI6MC4wLCJMaW5lVHlwZSI6MCwiUGFyZW50U3R5bGUiOm51bGx9LCJQYXJlbnRTdHlsZSI6eyIkcmVmIjoiNzQifX0sIkRhdGVGb3JtYXQiOnsiJHJlZiI6IjgxIn0sIldlZWtOdW1iZXJpbmciOnsiJGlkIjoiMzIzIiwiRm9ybWF0IjowLCJJc1Zpc2libGUiOmZhbHNlLCJMYXN0S25vd25WaXNpYmlsaXR5U3RhdGUiOmZhbHNlfSwiSXNWaXNpYmxlIjp0cnVlLCJQYXJlbnRTdHlsZSI6eyIkcmVmIjoiNTMifX0sIkluZGV4Ijo3LCJQZXJjZW50YWdlQ29tcGxldGUiOm51bGwsIlBvc2l0aW9uIjp7IlJhdGlvIjowLjAsIklzQ3VzdG9tIjpmYWxzZX0sIkRhdGVGb3JtYXQiOnsiJHJlZiI6IjgxIn0sIldlZWtOdW1iZXJpbmciOnsiJGlkIjoiMzI0IiwiRm9ybWF0IjowLCJJc1Zpc2libGUiOmZhbHNlLCJMYXN0S25vd25WaXNpYmlsaXR5U3RhdGUiOmZhbHNlfSwiUmVsYXRlZFRhc2tJZCI6IjAwMDAwMDAwLTAwMDAtMDAwMC0wMDAwLTAwMDAwMDAwMDAwMCIsIklkIjoiZmMzMmRlMjgtNTVkYy00MjdkLWE3ZjAtZTI5OGY5ZjA0MjlhIiwiSW1wb3J0SWQiOm51bGwsIlRpdGxlIjoiRW50ZXIgeW91ciBtaWxlc3RvbmUgaGVyZSIsIk5vdGUiOm51bGwsIkh5cGVybGluayI6eyIkaWQiOiIzMjUiLCJBZGRyZXNzIjpudWxsLCJTdWJBZGRyZXNzIjpudWxsfSwiSXNDaGFuZ2VkIjpmYWxzZSwiSXNOZXciOmZhbHNlfSx7IiRpZCI6IjMyNiIsIkRhdGUiOiIyMDIzLTAyLTE3VDIzOjU5OjAwIiwiU3R5bGUiOnsiJGlkIjoiMzI3IiwiU2hhcGUiOjcsIkNvbm5lY3Rvck1hcmdpbiI6eyIkcmVmIjoiNTQifSwiQ29ubmVjdG9yU3R5bGUiOnsiJGlkIjoiMzI4IiwiTGluZUNvbG9yIjp7IiRpZCI6IjMyOSIsIiR0eXBlIjoiTkxSRS5Db21tb24uRG9tLlNvbGlkQ29sb3JCcnVzaCwgTkxSRS5Db21tb24iLCJDb2xvciI6eyIkaWQiOiIzMzAiLCJBIjoyNTUsIlIiOjI1NSwiRyI6MjAyLCJCIjo4fX0sIkxpbmVXZWlnaHQiOjEuMCwiTGluZVR5cGUiOjAsIlBhcmVudFN0eWxlIjp7IiRyZWYiOiI1NSJ9fSwiSXNCZWxvd1RpbWViYW5kIjpmYWxzZSwiUG9zaXRpb25PblRhc2siOjAsIkhpZGVEYXRlIjpmYWxzZSwiU2hhcGVTaXplIjowLCJTcGFjaW5nIjoyLjAsIlBhZGRpbmciOnsiJHJlZiI6IjU4In0sIlNoYXBlU3R5bGUiOnsiJGlkIjoiMzMxIiwiTWFyZ2luIjp7IiRyZWYiOiI2MCJ9LCJQYWRkaW5nIjp7IiRyZWYiOiI2MSJ9LCJCYWNrZ3JvdW5kIjp7IiRpZCI6IjMzMiIsIkNvbG9yIjp7IiRpZCI6IjMzMyIsIkEiOjI1NSwiUiI6MjU1LCJHIjoyMDIsIkIiOjh9fSwiSXNWaXNpYmxlIjp0cnVlLCJXaWR0aCI6MTIuMCwiSGVpZ2h0IjoxNC4wLCJCb3JkZXJTdHlsZSI6eyIkaWQiOiIzMzQiLCJMaW5lQ29sb3IiOnsiJHJlZiI6IjY1In0sIkxpbmVXZWlnaHQiOjAuMCwiTGluZVR5cGUiOjAsIlBhcmVudFN0eWxlIjp7IiRyZWYiOiI2NCJ9fSwiUGFyZW50U3R5bGUiOnsiJHJlZiI6IjU5In19LCJUaXRsZVN0eWxlIjp7IiRpZCI6IjMzNSIsIkZvbnRTZXR0aW5ncyI6eyIkaWQiOiIzMzY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M3IiwiTGluZUNvbG9yIjpudWxsLCJMaW5lV2VpZ2h0IjowLjAsIkxpbmVUeXBlIjowLCJQYXJlbnRTdHlsZSI6bnVsbH0sIlBhcmVudFN0eWxlIjp7IiRyZWYiOiI2NyJ9fSwiRGF0ZVN0eWxlIjp7IiRpZCI6IjMzOCIsIkZvbnRTZXR0aW5ncyI6eyIkaWQiOiIzMzkiLCJGb250U2l6ZSI6MTAsIkZvbnROYW1lIjoiQ2FsaWJyaSIsIklzQm9sZCI6ZmFsc2UsIklzSXRhbGljIjpmYWxzZSwiSXNVbmRlcmxpbmVkIjpmYWxzZSwiUGFyZW50U3R5bGUiOnsiJHJlZiI6Ijc1In19LCJBdXRvU2l6ZSI6MCwiRm9yZWdyb3VuZCI6eyIkaWQiOiIzNDAiLCJDb2xvciI6eyIkaWQiOiIzNDEiLCJBIjoyNTUsIlIiOjE5NywiRyI6MTU1LCJCIjow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zNDIiLCJMaW5lQ29sb3IiOm51bGwsIkxpbmVXZWlnaHQiOjAuMCwiTGluZVR5cGUiOjAsIlBhcmVudFN0eWxlIjpudWxsfSwiUGFyZW50U3R5bGUiOnsiJHJlZiI6Ijc0In19LCJEYXRlRm9ybWF0Ijp7IiRyZWYiOiI4MSJ9LCJXZWVrTnVtYmVyaW5nIjp7IiRpZCI6IjM0MyIsIkZvcm1hdCI6MCwiSXNWaXNpYmxlIjpmYWxzZSwiTGFzdEtub3duVmlzaWJpbGl0eVN0YXRlIjpmYWxzZX0sIklzVmlzaWJsZSI6dHJ1ZSwiUGFyZW50U3R5bGUiOnsiJHJlZiI6IjUzIn19LCJJbmRleCI6OCwiUGVyY2VudGFnZUNvbXBsZXRlIjpudWxsLCJQb3NpdGlvbiI6eyJSYXRpbyI6MC4wLCJJc0N1c3RvbSI6ZmFsc2V9LCJEYXRlRm9ybWF0Ijp7IiRyZWYiOiI4MSJ9LCJXZWVrTnVtYmVyaW5nIjp7IiRpZCI6IjM0NCIsIkZvcm1hdCI6MCwiSXNWaXNpYmxlIjpmYWxzZSwiTGFzdEtub3duVmlzaWJpbGl0eVN0YXRlIjpmYWxzZX0sIlJlbGF0ZWRUYXNrSWQiOiIwMDAwMDAwMC0wMDAwLTAwMDAtMDAwMC0wMDAwMDAwMDAwMDAiLCJJZCI6IjA0MjhlYjMxLTU2ZDgtNDY0Mi05M2YyLThiOGJmOTA3MjFkYyIsIkltcG9ydElkIjpudWxsLCJUaXRsZSI6IkVudGVyIHlvdXIgbWlsZXN0b25lIGhlcmUiLCJOb3RlIjpudWxsLCJIeXBlcmxpbmsiOnsiJGlkIjoiMzQ1IiwiQWRkcmVzcyI6bnVsbCwiU3ViQWRkcmVzcyI6bnVsbH0sIklzQ2hhbmdlZCI6ZmFsc2UsIklzTmV3IjpmYWxzZX0seyIkaWQiOiIzNDYiLCJEYXRlIjoiMjAyMy0wNC0wN1QyMzo1OTowMCIsIlN0eWxlIjp7IiRpZCI6IjM0NyIsIlNoYXBlIjo3LCJDb25uZWN0b3JNYXJnaW4iOnsiJHJlZiI6IjU0In0sIkNvbm5lY3RvclN0eWxlIjp7IiRpZCI6IjM0OCIsIkxpbmVDb2xvciI6eyIkaWQiOiIzNDkiLCIkdHlwZSI6Ik5MUkUuQ29tbW9uLkRvbS5Tb2xpZENvbG9yQnJ1c2gsIE5MUkUuQ29tbW9uIiwiQ29sb3IiOnsiJGlkIjoiMzUwIiwiQSI6MjU1LCJSIjoyNDgsIkciOjE0NywiQiI6Mjl9fSwiTGluZVdlaWdodCI6MS4wLCJMaW5lVHlwZSI6MCwiUGFyZW50U3R5bGUiOnsiJHJlZiI6IjU1In19LCJJc0JlbG93VGltZWJhbmQiOmZhbHNlLCJQb3NpdGlvbk9uVGFzayI6MCwiSGlkZURhdGUiOmZhbHNlLCJTaGFwZVNpemUiOjAsIlNwYWNpbmciOjIuMCwiUGFkZGluZyI6eyIkcmVmIjoiNTgifSwiU2hhcGVTdHlsZSI6eyIkaWQiOiIzNTEiLCJNYXJnaW4iOnsiJHJlZiI6IjYwIn0sIlBhZGRpbmciOnsiJHJlZiI6IjYxIn0sIkJhY2tncm91bmQiOnsiJGlkIjoiMzUyIiwiQ29sb3IiOnsiJGlkIjoiMzUzIiwiQSI6MjU1LCJSIjoyNDgsIkciOjE0NywiQiI6Mjl9fSwiSXNWaXNpYmxlIjp0cnVlLCJXaWR0aCI6MTIuMCwiSGVpZ2h0IjoxNC4wLCJCb3JkZXJTdHlsZSI6eyIkaWQiOiIzNTQiLCJMaW5lQ29sb3IiOnsiJHJlZiI6IjY1In0sIkxpbmVXZWlnaHQiOjAuMCwiTGluZVR5cGUiOjAsIlBhcmVudFN0eWxlIjp7IiRyZWYiOiI2NCJ9fSwiUGFyZW50U3R5bGUiOnsiJHJlZiI6IjU5In19LCJUaXRsZVN0eWxlIjp7IiRpZCI6IjM1NSIsIkZvbnRTZXR0aW5ncyI6eyIkaWQiOiIzNTYiLCJGb250U2l6ZSI6MTEsIkZvbnROYW1lIjoiQ2FsaWJyaSIsIklzQm9sZCI6dHJ1ZSwiSXNJdGFsaWMiOmZhbHNlLCJJc1VuZGVybGluZWQiOmZhbHNlLCJQYXJlbnRTdHlsZSI6eyIkcmVmIjoiNjgifX0sIkF1dG9TaXplIjoyLCJGb3JlZ3JvdW5kIjp7IiRyZWYiOiI2OSJ9LCJNYXhXaWR0aCI6NzguMDAxNjU1NTc4NjEzMjgx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M1NyIsIkxpbmVDb2xvciI6bnVsbCwiTGluZVdlaWdodCI6MC4wLCJMaW5lVHlwZSI6MCwiUGFyZW50U3R5bGUiOm51bGx9LCJQYXJlbnRTdHlsZSI6eyIkcmVmIjoiNjcifX0sIkRhdGVTdHlsZSI6eyIkaWQiOiIzNTgiLCJGb250U2V0dGluZ3MiOnsiJGlkIjoiMzU5IiwiRm9udFNpemUiOjEwLCJGb250TmFtZSI6IkNhbGlicmkiLCJJc0JvbGQiOmZhbHNlLCJJc0l0YWxpYyI6ZmFsc2UsIklzVW5kZXJsaW5lZCI6ZmFsc2UsIlBhcmVudFN0eWxlIjp7IiRyZWYiOiI3NSJ9fSwiQXV0b1NpemUiOjAsIkZvcmVncm91bmQiOnsiJGlkIjoiMzYwIiwiQ29sb3IiOnsiJGlkIjoiMzYxIiwiQSI6MjU1LCJSIjoyNDgsIkciOjE0NywiQiI6Mjl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2MiIsIkxpbmVDb2xvciI6bnVsbCwiTGluZVdlaWdodCI6MC4wLCJMaW5lVHlwZSI6MCwiUGFyZW50U3R5bGUiOm51bGx9LCJQYXJlbnRTdHlsZSI6eyIkcmVmIjoiNzQifX0sIkRhdGVGb3JtYXQiOnsiJHJlZiI6IjgxIn0sIldlZWtOdW1iZXJpbmciOnsiJGlkIjoiMzYzIiwiRm9ybWF0IjowLCJJc1Zpc2libGUiOmZhbHNlLCJMYXN0S25vd25WaXNpYmlsaXR5U3RhdGUiOmZhbHNlfSwiSXNWaXNpYmxlIjp0cnVlLCJQYXJlbnRTdHlsZSI6eyIkcmVmIjoiNTMifX0sIkluZGV4Ijo5LCJQZXJjZW50YWdlQ29tcGxldGUiOm51bGwsIlBvc2l0aW9uIjp7IlJhdGlvIjowLjIyMzkxMTQ4MzE5OTUwODEsIklzQ3VzdG9tIjp0cnVlfSwiRGF0ZUZvcm1hdCI6eyIkcmVmIjoiODEifSwiV2Vla051bWJlcmluZyI6eyIkaWQiOiIzNjQiLCJGb3JtYXQiOjAsIklzVmlzaWJsZSI6ZmFsc2UsIkxhc3RLbm93blZpc2liaWxpdHlTdGF0ZSI6ZmFsc2V9LCJSZWxhdGVkVGFza0lkIjoiMDAwMDAwMDAtMDAwMC0wMDAwLTAwMDAtMDAwMDAwMDAwMDAwIiwiSWQiOiIxMDIzZjljZi04ZTcyLTRkZTUtOGFiZC02NjAwOTBmZmRhOTgiLCJJbXBvcnRJZCI6bnVsbCwiVGl0bGUiOiJFbnRlciB5b3VyIG1pbGVzdG9uZSBoZXJlIiwiTm90ZSI6bnVsbCwiSHlwZXJsaW5rIjp7IiRpZCI6IjM2NSIsIkFkZHJlc3MiOm51bGwsIlN1YkFkZHJlc3MiOm51bGx9LCJJc0NoYW5nZWQiOmZhbHNlLCJJc05ldyI6ZmFsc2V9LHsiJGlkIjoiMzY2IiwiRGF0ZSI6IjIwMjMtMDUtMjZUMjM6NTk6MDAiLCJTdHlsZSI6eyIkaWQiOiIzNjciLCJTaGFwZSI6NywiQ29ubmVjdG9yTWFyZ2luIjp7IiRyZWYiOiI1NCJ9LCJDb25uZWN0b3JTdHlsZSI6eyIkaWQiOiIzNjgiLCJMaW5lQ29sb3IiOnsiJGlkIjoiMzY5IiwiJHR5cGUiOiJOTFJFLkNvbW1vbi5Eb20uU29saWRDb2xvckJydXNoLCBOTFJFLkNvbW1vbiIsIkNvbG9yIjp7IiRpZCI6IjM3MCIsIkEiOjI1NSwiUiI6MTU2LCJHIjoxMDYsIkIiOjEwNn19LCJMaW5lV2VpZ2h0IjoxLjAsIkxpbmVUeXBlIjowLCJQYXJlbnRTdHlsZSI6eyIkcmVmIjoiNTUifX0sIklzQmVsb3dUaW1lYmFuZCI6ZmFsc2UsIlBvc2l0aW9uT25UYXNrIjowLCJIaWRlRGF0ZSI6ZmFsc2UsIlNoYXBlU2l6ZSI6MCwiU3BhY2luZyI6Mi4wLCJQYWRkaW5nIjp7IiRyZWYiOiI1OCJ9LCJTaGFwZVN0eWxlIjp7IiRpZCI6IjM3MSIsIk1hcmdpbiI6eyIkcmVmIjoiNjAifSwiUGFkZGluZyI6eyIkcmVmIjoiNjEifSwiQmFja2dyb3VuZCI6eyIkaWQiOiIzNzIiLCJDb2xvciI6eyIkaWQiOiIzNzMiLCJBIjoyNTUsIlIiOjE1NiwiRyI6MTA2LCJCIjoxMDZ9fSwiSXNWaXNpYmxlIjp0cnVlLCJXaWR0aCI6MTIuMCwiSGVpZ2h0IjoxNC4wLCJCb3JkZXJTdHlsZSI6eyIkaWQiOiIzNzQiLCJMaW5lQ29sb3IiOnsiJHJlZiI6IjY1In0sIkxpbmVXZWlnaHQiOjAuMCwiTGluZVR5cGUiOjAsIlBhcmVudFN0eWxlIjp7IiRyZWYiOiI2NCJ9fSwiUGFyZW50U3R5bGUiOnsiJHJlZiI6IjU5In19LCJUaXRsZVN0eWxlIjp7IiRpZCI6IjM3NSIsIkZvbnRTZXR0aW5ncyI6eyIkaWQiOiIzNzY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c3IiwiTGluZUNvbG9yIjpudWxsLCJMaW5lV2VpZ2h0IjowLjAsIkxpbmVUeXBlIjowLCJQYXJlbnRTdHlsZSI6bnVsbH0sIlBhcmVudFN0eWxlIjp7IiRyZWYiOiI2NyJ9fSwiRGF0ZVN0eWxlIjp7IiRpZCI6IjM3OCIsIkZvbnRTZXR0aW5ncyI6eyIkaWQiOiIzNzkiLCJGb250U2l6ZSI6MTAsIkZvbnROYW1lIjoiQ2FsaWJyaSIsIklzQm9sZCI6ZmFsc2UsIklzSXRhbGljIjpmYWxzZSwiSXNVbmRlcmxpbmVkIjpmYWxzZSwiUGFyZW50U3R5bGUiOnsiJHJlZiI6Ijc1In19LCJBdXRvU2l6ZSI6MCwiRm9yZWdyb3VuZCI6eyIkaWQiOiIzODAiLCJDb2xvciI6eyIkaWQiOiIzODEiLCJBIjoyNTUsIlIiOjE1NiwiRyI6MTA2LCJCIjoxMD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4MiIsIkxpbmVDb2xvciI6bnVsbCwiTGluZVdlaWdodCI6MC4wLCJMaW5lVHlwZSI6MCwiUGFyZW50U3R5bGUiOm51bGx9LCJQYXJlbnRTdHlsZSI6eyIkcmVmIjoiNzQifX0sIkRhdGVGb3JtYXQiOnsiJHJlZiI6IjgxIn0sIldlZWtOdW1iZXJpbmciOnsiJGlkIjoiMzgzIiwiRm9ybWF0IjowLCJJc1Zpc2libGUiOmZhbHNlLCJMYXN0S25vd25WaXNpYmlsaXR5U3RhdGUiOmZhbHNlfSwiSXNWaXNpYmxlIjp0cnVlLCJQYXJlbnRTdHlsZSI6eyIkcmVmIjoiNTMifX0sIkluZGV4IjoxMCwiUGVyY2VudGFnZUNvbXBsZXRlIjpudWxsLCJQb3NpdGlvbiI6eyJSYXRpbyI6MC4wLCJJc0N1c3RvbSI6ZmFsc2V9LCJEYXRlRm9ybWF0Ijp7IiRyZWYiOiI4MSJ9LCJXZWVrTnVtYmVyaW5nIjp7IiRpZCI6IjM4NCIsIkZvcm1hdCI6MCwiSXNWaXNpYmxlIjpmYWxzZSwiTGFzdEtub3duVmlzaWJpbGl0eVN0YXRlIjpmYWxzZX0sIlJlbGF0ZWRUYXNrSWQiOiIwMDAwMDAwMC0wMDAwLTAwMDAtMDAwMC0wMDAwMDAwMDAwMDAiLCJJZCI6ImUyODRjOGMzLWY0YTMtNDQ0NC05YjdiLTlkYmZhZWYwZmRhOCIsIkltcG9ydElkIjpudWxsLCJUaXRsZSI6IkVudGVyIHlvdXIgbWlsZXN0b25lIGhlcmUiLCJOb3RlIjpudWxsLCJIeXBlcmxpbmsiOnsiJGlkIjoiMzg1IiwiQWRkcmVzcyI6bnVsbCwiU3ViQWRkcmVzcyI6bnVsbH0sIklzQ2hhbmdlZCI6ZmFsc2UsIklzTmV3IjpmYWxzZX0seyIkaWQiOiIzODYiLCJEYXRlIjoiMjAyMy0wNy0xNFQyMzo1OTowMCIsIlN0eWxlIjp7IiRpZCI6IjM4NyIsIlNoYXBlIjo3LCJDb25uZWN0b3JNYXJnaW4iOnsiJHJlZiI6IjU0In0sIkNvbm5lY3RvclN0eWxlIjp7IiRpZCI6IjM4OCIsIkxpbmVDb2xvciI6eyIkaWQiOiIzODkiLCIkdHlwZSI6Ik5MUkUuQ29tbW9uLkRvbS5Tb2xpZENvbG9yQnJ1c2gsIE5MUkUuQ29tbW9uIiwiQ29sb3IiOnsiJGlkIjoiMzkwIiwiQSI6MjU1LCJSIjoyMzYsIkciOjExMiwiQiI6MjJ9fSwiTGluZVdlaWdodCI6MS4wLCJMaW5lVHlwZSI6MCwiUGFyZW50U3R5bGUiOnsiJHJlZiI6IjU1In19LCJJc0JlbG93VGltZWJhbmQiOmZhbHNlLCJQb3NpdGlvbk9uVGFzayI6MCwiSGlkZURhdGUiOmZhbHNlLCJTaGFwZVNpemUiOjAsIlNwYWNpbmciOjIuMCwiUGFkZGluZyI6eyIkcmVmIjoiNTgifSwiU2hhcGVTdHlsZSI6eyIkaWQiOiIzOTEiLCJNYXJnaW4iOnsiJHJlZiI6IjYwIn0sIlBhZGRpbmciOnsiJHJlZiI6IjYxIn0sIkJhY2tncm91bmQiOnsiJGlkIjoiMzkyIiwiQ29sb3IiOnsiJGlkIjoiMzkzIiwiQSI6MjU1LCJSIjoyMzYsIkciOjExMiwiQiI6MjJ9fSwiSXNWaXNpYmxlIjp0cnVlLCJXaWR0aCI6MTIuMCwiSGVpZ2h0IjoxNC4wLCJCb3JkZXJTdHlsZSI6eyIkaWQiOiIzOTQiLCJMaW5lQ29sb3IiOnsiJHJlZiI6IjY1In0sIkxpbmVXZWlnaHQiOjAuMCwiTGluZVR5cGUiOjAsIlBhcmVudFN0eWxlIjp7IiRyZWYiOiI2NCJ9fSwiUGFyZW50U3R5bGUiOnsiJHJlZiI6IjU5In19LCJUaXRsZVN0eWxlIjp7IiRpZCI6IjM5NSIsIkZvbnRTZXR0aW5ncyI6eyIkaWQiOiIzOTYiLCJGb250U2l6ZSI6MTEsIkZvbnROYW1lIjoiQ2FsaWJyaSIsIklzQm9sZCI6dHJ1ZSwiSXNJdGFsaWMiOmZhbHNlLCJJc1VuZGVybGluZWQiOmZhbHNlLCJQYXJlbnRTdHlsZSI6eyIkcmVmIjoiNjgifX0sIkF1dG9TaXplIjoyLCJGb3JlZ3JvdW5kIjp7IiRyZWYiOiI2OSJ9LCJNYXhXaWR0aCI6ODkuNTc5MzY4NTkxMzA4N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zOTciLCJMaW5lQ29sb3IiOm51bGwsIkxpbmVXZWlnaHQiOjAuMCwiTGluZVR5cGUiOjAsIlBhcmVudFN0eWxlIjpudWxsfSwiUGFyZW50U3R5bGUiOnsiJHJlZiI6IjY3In19LCJEYXRlU3R5bGUiOnsiJGlkIjoiMzk4IiwiRm9udFNldHRpbmdzIjp7IiRpZCI6IjM5OSIsIkZvbnRTaXplIjoxMCwiRm9udE5hbWUiOiJDYWxpYnJpIiwiSXNCb2xkIjpmYWxzZSwiSXNJdGFsaWMiOmZhbHNlLCJJc1VuZGVybGluZWQiOmZhbHNlLCJQYXJlbnRTdHlsZSI6eyIkcmVmIjoiNzUifX0sIkF1dG9TaXplIjowLCJGb3JlZ3JvdW5kIjp7IiRpZCI6IjQwMCIsIkNvbG9yIjp7IiRpZCI6IjQwMSIsIkEiOjI1NSwiUiI6MjM2LCJHIjoxMTIsIkIiOjIy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0MDIiLCJMaW5lQ29sb3IiOm51bGwsIkxpbmVXZWlnaHQiOjAuMCwiTGluZVR5cGUiOjAsIlBhcmVudFN0eWxlIjpudWxsfSwiUGFyZW50U3R5bGUiOnsiJHJlZiI6Ijc0In19LCJEYXRlRm9ybWF0Ijp7IiRyZWYiOiI4MSJ9LCJXZWVrTnVtYmVyaW5nIjp7IiRpZCI6IjQwMyIsIkZvcm1hdCI6MCwiSXNWaXNpYmxlIjpmYWxzZSwiTGFzdEtub3duVmlzaWJpbGl0eVN0YXRlIjpmYWxzZX0sIklzVmlzaWJsZSI6dHJ1ZSwiUGFyZW50U3R5bGUiOnsiJHJlZiI6IjUzIn19LCJJbmRleCI6MTEsIlBlcmNlbnRhZ2VDb21wbGV0ZSI6bnVsbCwiUG9zaXRpb24iOnsiUmF0aW8iOjAuMCwiSXNDdXN0b20iOmZhbHNlfSwiRGF0ZUZvcm1hdCI6eyIkcmVmIjoiODEifSwiV2Vla051bWJlcmluZyI6eyIkaWQiOiI0MDQiLCJGb3JtYXQiOjAsIklzVmlzaWJsZSI6ZmFsc2UsIkxhc3RLbm93blZpc2liaWxpdHlTdGF0ZSI6ZmFsc2V9LCJSZWxhdGVkVGFza0lkIjoiMDAwMDAwMDAtMDAwMC0wMDAwLTAwMDAtMDAwMDAwMDAwMDAwIiwiSWQiOiJhNzJhMWU4My1mNDIzLTRmOWItOWY3Ny1hMTVkMjMxM2U2ZGMiLCJJbXBvcnRJZCI6bnVsbCwiVGl0bGUiOiJFbnRlciB5b3VyIG1pbGVzdG9uZSBoZXJlIiwiTm90ZSI6bnVsbCwiSHlwZXJsaW5rIjp7IiRpZCI6IjQwNSIsIkFkZHJlc3MiOm51bGwsIlN1YkFkZHJlc3MiOm51bGx9LCJJc0NoYW5nZWQiOmZhbHNlLCJJc05ldyI6ZmFsc2V9XSwiVGFza3MiOltdLCJTd2ltbGFuZXMiOltdLCJNc1Byb2plY3RJdGVtc1RyZWUiOm51bGwsIk1ldGFkYXRhIjp7IiRpZCI6IjQwNi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MDciLCJJbXBhT3B0aW9ucyI6eyIkaWQiOiI0MDg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A5IiwiVXNlVGltZSI6ZmFsc2UsIldvcmtEYXlTdGFydCI6IjAwOjAwOjAwIiwiV29ya0RheUVuZCI6IjIzOjU5OjAwIn0sIkxhc3RVc2VkVGVtcGxhdGVJZCI6Ijk1ZmJmMGY3LWNhNmMtNGJiOS1hZTc4LTFhYWYyY2E5NjBlYi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"/>
  <p:tag name="OTLTIMEBANDSCALETYPE" val="Quarters"/>
  <p:tag name="OTLTIMEBANDQUICKPOSITION" val="Custom"/>
  <p:tag name="OTLTIMEBANDSHAPETYPE" val="RectangleTimebandPhases"/>
  <p:tag name="OTLTIMEBANDTHREEDEFFECTS" val="Gel"/>
  <p:tag name="OTLTIMEBANDAUTODATERANGE" val="True"/>
  <p:tag name="OTLTIMEBANDSTARTDATE" val="2017-11-16T23:59:59.9990000Z"/>
  <p:tag name="OTLTIMEBANDWORKINGDAYS" val="All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3-07-14T23:59:00.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1-11-16T23:5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02-01T23:59:00.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04-29T23:59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06-17T23:59:00.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5T23:59:00.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10-23T23:59:00.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11-11T23:59:00.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12-01T23:59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2-17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4-07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5-26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7-14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28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FFFFFF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2014-12-16T21:57:04Z</dcterms:created>
  <dcterms:modified xsi:type="dcterms:W3CDTF">2020-12-04T13:43:39Z</dcterms:modified>
</cp:coreProperties>
</file>