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notesMasterIdLst>
    <p:notesMasterId r:id="rId4"/>
  </p:notesMasterIdLst>
  <p:sldIdLst>
    <p:sldId id="271" r:id="rId2"/>
    <p:sldId id="95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EF2"/>
    <a:srgbClr val="81955B"/>
    <a:srgbClr val="E8EEF8"/>
    <a:srgbClr val="4D355D"/>
    <a:srgbClr val="A485B9"/>
    <a:srgbClr val="618197"/>
    <a:srgbClr val="6F6F74"/>
    <a:srgbClr val="7C7B7B"/>
    <a:srgbClr val="4472C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14A03A-A2A7-4155-B250-AF824A5F4402}" v="6" dt="2019-10-22T14:51:42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106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318CE-7023-48EA-BE1A-FD2616466EB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83ABE-9E7F-4857-9FB1-B4EF346C8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1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111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7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571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4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351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336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77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5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3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230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9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85BC7-C0BD-49A1-8D05-309040419B1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9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8" Type="http://schemas.openxmlformats.org/officeDocument/2006/relationships/tags" Target="../tags/tag218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219" Type="http://schemas.openxmlformats.org/officeDocument/2006/relationships/tags" Target="../tags/tag21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slideLayout" Target="../slideLayouts/slideLayout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0CFF34-E0AD-4B59-9E2B-B9B44E91B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1426B9E2-5CC7-4A0D-A99E-E16E38F65CEC}"/>
              </a:ext>
            </a:extLst>
          </p:cNvPr>
          <p:cNvSpPr txBox="1"/>
          <p:nvPr/>
        </p:nvSpPr>
        <p:spPr>
          <a:xfrm>
            <a:off x="6110316" y="968571"/>
            <a:ext cx="3033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9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TLSHAPE_SL_089d7eb988274527948a1ef4646e8746_BackgroundRectangle">
            <a:extLst>
              <a:ext uri="{FF2B5EF4-FFF2-40B4-BE49-F238E27FC236}">
                <a16:creationId xmlns:a16="http://schemas.microsoft.com/office/drawing/2014/main" id="{42D619D9-7EEF-408A-B01F-CC72B1634F4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124539"/>
            <a:ext cx="8585200" cy="1609175"/>
          </a:xfrm>
          <a:prstGeom prst="rect">
            <a:avLst/>
          </a:prstGeom>
          <a:solidFill>
            <a:schemeClr val="accen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OTLSHAPE_SL_a88f145e4d284420a2baa685af085546_BackgroundRectangle">
            <a:extLst>
              <a:ext uri="{FF2B5EF4-FFF2-40B4-BE49-F238E27FC236}">
                <a16:creationId xmlns:a16="http://schemas.microsoft.com/office/drawing/2014/main" id="{CF31E4BA-2DDA-413D-8F6A-6FF6F843A45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5750475"/>
            <a:ext cx="8585200" cy="554074"/>
          </a:xfrm>
          <a:prstGeom prst="rect">
            <a:avLst/>
          </a:prstGeom>
          <a:solidFill>
            <a:schemeClr val="accent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8" name="OTLSHAPE_SL_ffee1e79b85943a28c39454ea880fda8_BackgroundRectangle">
            <a:extLst>
              <a:ext uri="{FF2B5EF4-FFF2-40B4-BE49-F238E27FC236}">
                <a16:creationId xmlns:a16="http://schemas.microsoft.com/office/drawing/2014/main" id="{CA725516-BF6D-40AC-916D-FE02D0477FF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797213"/>
            <a:ext cx="8585200" cy="889762"/>
          </a:xfrm>
          <a:prstGeom prst="rect">
            <a:avLst/>
          </a:prstGeom>
          <a:solidFill>
            <a:srgbClr val="70AD47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1" name="OTLSHAPE_SL_9cf0b9a3b4064869b9ae748fb5efbb51_BackgroundRectangle">
            <a:extLst>
              <a:ext uri="{FF2B5EF4-FFF2-40B4-BE49-F238E27FC236}">
                <a16:creationId xmlns:a16="http://schemas.microsoft.com/office/drawing/2014/main" id="{D42D8BE7-7C53-4B49-B22B-645D6CD9FAF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2230120"/>
            <a:ext cx="8585200" cy="830919"/>
          </a:xfrm>
          <a:prstGeom prst="rect">
            <a:avLst/>
          </a:prstGeom>
          <a:solidFill>
            <a:schemeClr val="accent4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D30A5E49-1352-49CF-9D58-8C5CF09F5C8F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-404080" y="-95023"/>
            <a:ext cx="825500" cy="508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3200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9F63D5BA-A25B-4D13-8D79-488EE7F0B17D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-123" y="143504"/>
            <a:ext cx="38100" cy="25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00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399" name="OTLSHAPE_TB_00000000000000000000000000000000_ScaleContainer">
            <a:extLst>
              <a:ext uri="{FF2B5EF4-FFF2-40B4-BE49-F238E27FC236}">
                <a16:creationId xmlns:a16="http://schemas.microsoft.com/office/drawing/2014/main" id="{B40E23D8-B899-4E6E-9C06-E5AF1B20B73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293876" y="1645920"/>
            <a:ext cx="7366000" cy="381000"/>
          </a:xfrm>
          <a:prstGeom prst="rect">
            <a:avLst/>
          </a:prstGeom>
          <a:solidFill>
            <a:srgbClr val="4040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" name="OTLSHAPE_SL_9cf0b9a3b4064869b9ae748fb5efbb51_HeaderRectangle">
            <a:extLst>
              <a:ext uri="{FF2B5EF4-FFF2-40B4-BE49-F238E27FC236}">
                <a16:creationId xmlns:a16="http://schemas.microsoft.com/office/drawing/2014/main" id="{25633857-B41D-4336-9D91-9BA5D9D9332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2230120"/>
            <a:ext cx="1104900" cy="830919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OTLSHAPE_SL_089d7eb988274527948a1ef4646e8746_HeaderRectangle">
            <a:extLst>
              <a:ext uri="{FF2B5EF4-FFF2-40B4-BE49-F238E27FC236}">
                <a16:creationId xmlns:a16="http://schemas.microsoft.com/office/drawing/2014/main" id="{153CF6A8-2361-4CFB-AE55-A45CF232882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3124539"/>
            <a:ext cx="1104900" cy="1609175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OTLSHAPE_SL_a88f145e4d284420a2baa685af085546_HeaderRectangle">
            <a:extLst>
              <a:ext uri="{FF2B5EF4-FFF2-40B4-BE49-F238E27FC236}">
                <a16:creationId xmlns:a16="http://schemas.microsoft.com/office/drawing/2014/main" id="{3E1849CF-8999-43D1-808F-BCD0DBA546F7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5750475"/>
            <a:ext cx="1104900" cy="554074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9" name="OTLSHAPE_SL_ffee1e79b85943a28c39454ea880fda8_HeaderRectangle">
            <a:extLst>
              <a:ext uri="{FF2B5EF4-FFF2-40B4-BE49-F238E27FC236}">
                <a16:creationId xmlns:a16="http://schemas.microsoft.com/office/drawing/2014/main" id="{52A8538F-A6C9-45FD-BE99-03B137BD0D46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4797213"/>
            <a:ext cx="1104900" cy="889762"/>
          </a:xfrm>
          <a:prstGeom prst="rect">
            <a:avLst/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44" name="OTLSHAPE_G_00000000000000000000000000000000_ShapeBelow0">
            <a:extLst>
              <a:ext uri="{FF2B5EF4-FFF2-40B4-BE49-F238E27FC236}">
                <a16:creationId xmlns:a16="http://schemas.microsoft.com/office/drawing/2014/main" id="{04DEF928-402E-4B91-BC37-50FEA08D0282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3107311" y="2026920"/>
            <a:ext cx="0" cy="4277629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G_00000000000000000000000000000000_ShapeBelow1">
            <a:extLst>
              <a:ext uri="{FF2B5EF4-FFF2-40B4-BE49-F238E27FC236}">
                <a16:creationId xmlns:a16="http://schemas.microsoft.com/office/drawing/2014/main" id="{28DD4EF5-B90E-4811-8256-E35966D50C34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4940895" y="2026920"/>
            <a:ext cx="0" cy="4277629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G_00000000000000000000000000000000_ShapeBelow2">
            <a:extLst>
              <a:ext uri="{FF2B5EF4-FFF2-40B4-BE49-F238E27FC236}">
                <a16:creationId xmlns:a16="http://schemas.microsoft.com/office/drawing/2014/main" id="{CFD70AC4-4C8C-43A5-9CDF-9982B911EFE9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794628" y="2026920"/>
            <a:ext cx="0" cy="4277629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TLSHAPE_SLT_bf0bab4e98f54763a82568a5d219a5c7_Shape">
            <a:extLst>
              <a:ext uri="{FF2B5EF4-FFF2-40B4-BE49-F238E27FC236}">
                <a16:creationId xmlns:a16="http://schemas.microsoft.com/office/drawing/2014/main" id="{44BD0B0E-DD25-401E-8CAB-AA4946BE7AD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837906" y="2560320"/>
            <a:ext cx="12700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9" name="OTLSHAPE_SLT_1f3ecdb523214d1c858ab8fb12392a13_Shape">
            <a:extLst>
              <a:ext uri="{FF2B5EF4-FFF2-40B4-BE49-F238E27FC236}">
                <a16:creationId xmlns:a16="http://schemas.microsoft.com/office/drawing/2014/main" id="{C4E5A75A-BFA2-40E8-B57A-5B4DA777E209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314025" y="2309961"/>
            <a:ext cx="17907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5" name="OTLSHAPE_SLT_840d1906cb104b01bde15bb78e8e323b_Shape">
            <a:extLst>
              <a:ext uri="{FF2B5EF4-FFF2-40B4-BE49-F238E27FC236}">
                <a16:creationId xmlns:a16="http://schemas.microsoft.com/office/drawing/2014/main" id="{3F6D7185-A820-4E62-81AF-0CF94EBC0567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2374045" y="2810679"/>
            <a:ext cx="8636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7" name="OTLSHAPE_SLT_118aa262c9b048e19e0b2ecc51e36c38_Shape">
            <a:extLst>
              <a:ext uri="{FF2B5EF4-FFF2-40B4-BE49-F238E27FC236}">
                <a16:creationId xmlns:a16="http://schemas.microsoft.com/office/drawing/2014/main" id="{B9BD9771-E28E-4290-8D23-C6CDF61C0BA2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3127460" y="2810679"/>
            <a:ext cx="12446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3" name="OTLSHAPE_SLT_8d38abf6434f49b59dc24ae1ee36935e_Shape">
            <a:extLst>
              <a:ext uri="{FF2B5EF4-FFF2-40B4-BE49-F238E27FC236}">
                <a16:creationId xmlns:a16="http://schemas.microsoft.com/office/drawing/2014/main" id="{6A4B5C7F-65B9-4D23-AC88-BCBD0088C6A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3127460" y="3489198"/>
            <a:ext cx="6604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1" name="OTLSHAPE_SLT_44de9765e7204557b88297f4709b8c30_Shape">
            <a:extLst>
              <a:ext uri="{FF2B5EF4-FFF2-40B4-BE49-F238E27FC236}">
                <a16:creationId xmlns:a16="http://schemas.microsoft.com/office/drawing/2014/main" id="{433490E4-9310-46F6-8AC0-EF7ED9C7C113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615103" y="3489198"/>
            <a:ext cx="16383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7" name="OTLSHAPE_SLT_40c7696c8b3a4b1db83d76730e5d92c2_Shape">
            <a:extLst>
              <a:ext uri="{FF2B5EF4-FFF2-40B4-BE49-F238E27FC236}">
                <a16:creationId xmlns:a16="http://schemas.microsoft.com/office/drawing/2014/main" id="{27A10655-86DB-454C-A98C-87C1246F625A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4437037" y="4066117"/>
            <a:ext cx="15367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5" name="OTLSHAPE_SLT_c7770eb3e434445083ebf0cda53241c7_Shape">
            <a:extLst>
              <a:ext uri="{FF2B5EF4-FFF2-40B4-BE49-F238E27FC236}">
                <a16:creationId xmlns:a16="http://schemas.microsoft.com/office/drawing/2014/main" id="{6727934F-BE75-42DF-A589-49FEB2239D3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3127460" y="4066117"/>
            <a:ext cx="14224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2" name="OTLSHAPE_SLT_f1b03b9fadb246d6b74eef66d2c662d1_Shape">
            <a:extLst>
              <a:ext uri="{FF2B5EF4-FFF2-40B4-BE49-F238E27FC236}">
                <a16:creationId xmlns:a16="http://schemas.microsoft.com/office/drawing/2014/main" id="{2EC68B91-759E-4BE2-92C9-FB12B30AE322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061791" y="4316476"/>
            <a:ext cx="14224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0" name="OTLSHAPE_SLT_71feb0897c2b47d28678366d0661913b_Shape">
            <a:extLst>
              <a:ext uri="{FF2B5EF4-FFF2-40B4-BE49-F238E27FC236}">
                <a16:creationId xmlns:a16="http://schemas.microsoft.com/office/drawing/2014/main" id="{94E1F87A-8F35-4269-8B2D-CEF5B3FBBFA7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906092" y="5351357"/>
            <a:ext cx="1155700" cy="127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8" name="OTLSHAPE_SLT_a0005013d1434eca8799fe0021a266e0_Shape">
            <a:extLst>
              <a:ext uri="{FF2B5EF4-FFF2-40B4-BE49-F238E27FC236}">
                <a16:creationId xmlns:a16="http://schemas.microsoft.com/office/drawing/2014/main" id="{E2247E53-4EC7-4B8D-A58B-975E6E0F9D47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202631" y="5351357"/>
            <a:ext cx="1003300" cy="127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1" name="OTLSHAPE_SLT_fa8886b769a54c02817aaba54576e921_Shape">
            <a:extLst>
              <a:ext uri="{FF2B5EF4-FFF2-40B4-BE49-F238E27FC236}">
                <a16:creationId xmlns:a16="http://schemas.microsoft.com/office/drawing/2014/main" id="{4DF28A83-223D-4DB2-9C20-9395520A61BB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109466" y="5351357"/>
            <a:ext cx="3111500" cy="127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9" name="OTLSHAPE_SLT_db841b2dc0b5434e83008cd4d4e540bc_Shape">
            <a:extLst>
              <a:ext uri="{FF2B5EF4-FFF2-40B4-BE49-F238E27FC236}">
                <a16:creationId xmlns:a16="http://schemas.microsoft.com/office/drawing/2014/main" id="{69C173A0-1D8C-4B09-B498-F9DD81C2114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199223" y="5351357"/>
            <a:ext cx="1320800" cy="127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9" name="OTLSHAPE_SLT_eeb83e503ffe4a72a203fede87f23081_Shape">
            <a:extLst>
              <a:ext uri="{FF2B5EF4-FFF2-40B4-BE49-F238E27FC236}">
                <a16:creationId xmlns:a16="http://schemas.microsoft.com/office/drawing/2014/main" id="{1E0323F6-13B7-4F12-ACA6-43BCE60E0A59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4396865" y="2810679"/>
            <a:ext cx="7747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0" name="OTLSHAPE_SLT_c60910096d5a4b6f9de76b63feadcf94_Shape">
            <a:extLst>
              <a:ext uri="{FF2B5EF4-FFF2-40B4-BE49-F238E27FC236}">
                <a16:creationId xmlns:a16="http://schemas.microsoft.com/office/drawing/2014/main" id="{11FA8F44-CE46-4F40-8F67-44C301B05425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605821" y="4525095"/>
            <a:ext cx="17399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4" name="OTLSHAPE_SLT_79eebf0cc03e4ea08540b80882717e0a_Shape">
            <a:extLst>
              <a:ext uri="{FF2B5EF4-FFF2-40B4-BE49-F238E27FC236}">
                <a16:creationId xmlns:a16="http://schemas.microsoft.com/office/drawing/2014/main" id="{F508A147-1AF0-4C82-885B-94132178295D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5201506" y="2810679"/>
            <a:ext cx="15875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0" name="OTLSHAPE_TB_00000000000000000000000000000000_ElapsedTime" hidden="1">
            <a:extLst>
              <a:ext uri="{FF2B5EF4-FFF2-40B4-BE49-F238E27FC236}">
                <a16:creationId xmlns:a16="http://schemas.microsoft.com/office/drawing/2014/main" id="{3591C203-6925-498F-9FAF-E56DDF1A36DC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7" name="OTLSHAPE_SLM_42c1a0ca0ec74680a58bbd3c49f9125b_Shape">
            <a:extLst>
              <a:ext uri="{FF2B5EF4-FFF2-40B4-BE49-F238E27FC236}">
                <a16:creationId xmlns:a16="http://schemas.microsoft.com/office/drawing/2014/main" id="{3E031247-4E58-4E61-866E-B0E218BD82B8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4162572" y="578857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7" name="OTLSHAPE_SLM_27e0e90c8e61460f88da93ab404fc85d_Shape">
            <a:extLst>
              <a:ext uri="{FF2B5EF4-FFF2-40B4-BE49-F238E27FC236}">
                <a16:creationId xmlns:a16="http://schemas.microsoft.com/office/drawing/2014/main" id="{26FBB560-7269-42B5-921E-DC1B97E7ACAB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8333471" y="578857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8" name="OTLSHAPE_SLM_05f5e22b071042a1a1dc59615bb4c469_Shape">
            <a:extLst>
              <a:ext uri="{FF2B5EF4-FFF2-40B4-BE49-F238E27FC236}">
                <a16:creationId xmlns:a16="http://schemas.microsoft.com/office/drawing/2014/main" id="{C3B83F96-6495-4ED0-83D4-46835AEE24C6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2812584" y="578857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1" name="OTLSHAPE_SLM_7695617a14a84c95a269c6cd4b4f335a_Shape">
            <a:extLst>
              <a:ext uri="{FF2B5EF4-FFF2-40B4-BE49-F238E27FC236}">
                <a16:creationId xmlns:a16="http://schemas.microsoft.com/office/drawing/2014/main" id="{3EB7C472-F98C-4D01-BE17-393F9A80606F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8333486" y="6059262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0" name="OTLSHAPE_SLM_0fe6e6c4d349427c81caccf576ba460c_Shape">
            <a:extLst>
              <a:ext uri="{FF2B5EF4-FFF2-40B4-BE49-F238E27FC236}">
                <a16:creationId xmlns:a16="http://schemas.microsoft.com/office/drawing/2014/main" id="{0C69B6C4-A41E-444A-ACF4-051BCE39988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6881030" y="6059262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9" name="OTLSHAPE_SLM_38f7caf9b7404674b5040d0ab204f9f9_Shape">
            <a:extLst>
              <a:ext uri="{FF2B5EF4-FFF2-40B4-BE49-F238E27FC236}">
                <a16:creationId xmlns:a16="http://schemas.microsoft.com/office/drawing/2014/main" id="{0081D20F-5254-4E31-BF72-F35F5B027E1C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5552872" y="578857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6" name="OTLSHAPE_SLM_5024da5f4d8841748a89544126f9da82_Shape">
            <a:extLst>
              <a:ext uri="{FF2B5EF4-FFF2-40B4-BE49-F238E27FC236}">
                <a16:creationId xmlns:a16="http://schemas.microsoft.com/office/drawing/2014/main" id="{51749EC5-E672-4E9D-AAAE-EFA72C112D2A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6943185" y="578857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50" name="OTLSHAPE_SLT_1f3ecdb523214d1c858ab8fb12392a13_ShapePercentage" hidden="1">
            <a:extLst>
              <a:ext uri="{FF2B5EF4-FFF2-40B4-BE49-F238E27FC236}">
                <a16:creationId xmlns:a16="http://schemas.microsoft.com/office/drawing/2014/main" id="{D5CA3CBE-028C-404A-89AB-7B1F7FEB759C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314025" y="2309961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2" name="OTLSHAPE_SLT_bf0bab4e98f54763a82568a5d219a5c7_ShapePercentage" hidden="1">
            <a:extLst>
              <a:ext uri="{FF2B5EF4-FFF2-40B4-BE49-F238E27FC236}">
                <a16:creationId xmlns:a16="http://schemas.microsoft.com/office/drawing/2014/main" id="{71FCA913-E283-4EE4-9DB8-0ABE0F4998D1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837906" y="256032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7" name="OTLSHAPE_SLT_79eebf0cc03e4ea08540b80882717e0a_ShapePercentage" hidden="1">
            <a:extLst>
              <a:ext uri="{FF2B5EF4-FFF2-40B4-BE49-F238E27FC236}">
                <a16:creationId xmlns:a16="http://schemas.microsoft.com/office/drawing/2014/main" id="{0905D735-E960-4CB1-91DF-E816012CD53B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201506" y="2810679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3" name="OTLSHAPE_SLT_eeb83e503ffe4a72a203fede87f23081_ShapePercentage" hidden="1">
            <a:extLst>
              <a:ext uri="{FF2B5EF4-FFF2-40B4-BE49-F238E27FC236}">
                <a16:creationId xmlns:a16="http://schemas.microsoft.com/office/drawing/2014/main" id="{ABFF6CDF-273E-4A16-B1B6-89ED3279B44C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396865" y="2810679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9" name="OTLSHAPE_SLT_118aa262c9b048e19e0b2ecc51e36c38_ShapePercentage" hidden="1">
            <a:extLst>
              <a:ext uri="{FF2B5EF4-FFF2-40B4-BE49-F238E27FC236}">
                <a16:creationId xmlns:a16="http://schemas.microsoft.com/office/drawing/2014/main" id="{0930AA5C-C366-4BBC-91B5-C8E114697E88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3127460" y="2810679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6" name="OTLSHAPE_SLT_840d1906cb104b01bde15bb78e8e323b_ShapePercentage" hidden="1">
            <a:extLst>
              <a:ext uri="{FF2B5EF4-FFF2-40B4-BE49-F238E27FC236}">
                <a16:creationId xmlns:a16="http://schemas.microsoft.com/office/drawing/2014/main" id="{3172A8F6-9536-4CAE-8191-92EE041107C3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2374045" y="2810679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5" name="OTLSHAPE_SLT_44de9765e7204557b88297f4709b8c30_ShapePercentage" hidden="1">
            <a:extLst>
              <a:ext uri="{FF2B5EF4-FFF2-40B4-BE49-F238E27FC236}">
                <a16:creationId xmlns:a16="http://schemas.microsoft.com/office/drawing/2014/main" id="{2AFCFF56-7960-4467-9F76-47F47365B63C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615103" y="3489198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1" name="OTLSHAPE_SLT_8d38abf6434f49b59dc24ae1ee36935e_ShapePercentage" hidden="1">
            <a:extLst>
              <a:ext uri="{FF2B5EF4-FFF2-40B4-BE49-F238E27FC236}">
                <a16:creationId xmlns:a16="http://schemas.microsoft.com/office/drawing/2014/main" id="{CA4E93A8-44A1-430B-859C-F4295238B8A2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3127460" y="3489198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TLSHAPE_SLT_c7770eb3e434445083ebf0cda53241c7_ShapePercentage" hidden="1">
            <a:extLst>
              <a:ext uri="{FF2B5EF4-FFF2-40B4-BE49-F238E27FC236}">
                <a16:creationId xmlns:a16="http://schemas.microsoft.com/office/drawing/2014/main" id="{E6F24F5F-2BB4-49FD-B82E-2EA754428FB6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3127460" y="406611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TLSHAPE_SLT_40c7696c8b3a4b1db83d76730e5d92c2_ShapePercentage" hidden="1">
            <a:extLst>
              <a:ext uri="{FF2B5EF4-FFF2-40B4-BE49-F238E27FC236}">
                <a16:creationId xmlns:a16="http://schemas.microsoft.com/office/drawing/2014/main" id="{BFFF8A0B-CE32-4A4E-99AC-FCE188CD6213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4437037" y="406611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TLSHAPE_SLT_f1b03b9fadb246d6b74eef66d2c662d1_ShapePercentage" hidden="1">
            <a:extLst>
              <a:ext uri="{FF2B5EF4-FFF2-40B4-BE49-F238E27FC236}">
                <a16:creationId xmlns:a16="http://schemas.microsoft.com/office/drawing/2014/main" id="{4A4EC28D-85C7-4451-9D18-9A88191EE750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5061791" y="4316476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TLSHAPE_SLT_c60910096d5a4b6f9de76b63feadcf94_ShapePercentage" hidden="1">
            <a:extLst>
              <a:ext uri="{FF2B5EF4-FFF2-40B4-BE49-F238E27FC236}">
                <a16:creationId xmlns:a16="http://schemas.microsoft.com/office/drawing/2014/main" id="{2E951E09-F893-42A9-AC4F-D44780779A80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5605821" y="4525095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TLSHAPE_SLT_71feb0897c2b47d28678366d0661913b_ShapePercentage" hidden="1">
            <a:extLst>
              <a:ext uri="{FF2B5EF4-FFF2-40B4-BE49-F238E27FC236}">
                <a16:creationId xmlns:a16="http://schemas.microsoft.com/office/drawing/2014/main" id="{13B7FE1A-302D-4EB2-83A3-57CED5E4E320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1906092" y="535135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TLSHAPE_SLT_fa8886b769a54c02817aaba54576e921_ShapePercentage" hidden="1">
            <a:extLst>
              <a:ext uri="{FF2B5EF4-FFF2-40B4-BE49-F238E27FC236}">
                <a16:creationId xmlns:a16="http://schemas.microsoft.com/office/drawing/2014/main" id="{012BF372-7AED-4FE8-B9F5-1E89737A0F95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3109466" y="535135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TLSHAPE_SLT_a0005013d1434eca8799fe0021a266e0_ShapePercentage" hidden="1">
            <a:extLst>
              <a:ext uri="{FF2B5EF4-FFF2-40B4-BE49-F238E27FC236}">
                <a16:creationId xmlns:a16="http://schemas.microsoft.com/office/drawing/2014/main" id="{59C1B981-809D-4D64-9045-80A073462C85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6202631" y="535135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TLSHAPE_SLT_db841b2dc0b5434e83008cd4d4e540bc_ShapePercentage" hidden="1">
            <a:extLst>
              <a:ext uri="{FF2B5EF4-FFF2-40B4-BE49-F238E27FC236}">
                <a16:creationId xmlns:a16="http://schemas.microsoft.com/office/drawing/2014/main" id="{9AC27AD2-9BDD-41F0-BBD4-09D607CFC30C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7199223" y="535135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TLSHAPE_SL_9cf0b9a3b4064869b9ae748fb5efbb51_Header">
            <a:extLst>
              <a:ext uri="{FF2B5EF4-FFF2-40B4-BE49-F238E27FC236}">
                <a16:creationId xmlns:a16="http://schemas.microsoft.com/office/drawing/2014/main" id="{DE487498-AFF0-4E41-8BE2-DC7A6B94BFFA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63500" y="2552552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Planning</a:t>
            </a:r>
          </a:p>
        </p:txBody>
      </p:sp>
      <p:sp>
        <p:nvSpPr>
          <p:cNvPr id="40" name="OTLSHAPE_SL_089d7eb988274527948a1ef4646e8746_Header">
            <a:extLst>
              <a:ext uri="{FF2B5EF4-FFF2-40B4-BE49-F238E27FC236}">
                <a16:creationId xmlns:a16="http://schemas.microsoft.com/office/drawing/2014/main" id="{8483E04F-A955-44C0-851D-07FCE6067C35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63500" y="3836098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Strategy</a:t>
            </a:r>
          </a:p>
        </p:txBody>
      </p:sp>
      <p:sp>
        <p:nvSpPr>
          <p:cNvPr id="43" name="OTLSHAPE_SL_a88f145e4d284420a2baa685af085546_Header">
            <a:extLst>
              <a:ext uri="{FF2B5EF4-FFF2-40B4-BE49-F238E27FC236}">
                <a16:creationId xmlns:a16="http://schemas.microsoft.com/office/drawing/2014/main" id="{0BA53E09-3B2F-4340-8A29-0B2767C9A43B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3500" y="5841457"/>
            <a:ext cx="1104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Business Intelligence</a:t>
            </a:r>
          </a:p>
        </p:txBody>
      </p:sp>
      <p:sp>
        <p:nvSpPr>
          <p:cNvPr id="170" name="OTLSHAPE_SL_ffee1e79b85943a28c39454ea880fda8_Header">
            <a:extLst>
              <a:ext uri="{FF2B5EF4-FFF2-40B4-BE49-F238E27FC236}">
                <a16:creationId xmlns:a16="http://schemas.microsoft.com/office/drawing/2014/main" id="{4AA4FE4A-816B-480F-896C-62882CE3D026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3500" y="5056039"/>
            <a:ext cx="1104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Service Development</a:t>
            </a: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6C49244E-41F1-485D-8D86-5763BA564DEC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1239447" y="202692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C46D9AE-762E-4F50-A81D-30E793221C86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357376" y="1734820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14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  <a:endParaRPr lang="en-US" sz="1400" spc="-3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6FFDCBD-8ABA-4274-8A98-CF6EA405B9C8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3170811" y="1734820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14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AD0F9F2A-EDBF-45B2-904D-984630FC0F10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5004395" y="1734820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14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01F18C11-A2E5-4455-AFA2-4F4F9E8E6515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858128" y="1734820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14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58" name="OTLSHAPE_SLT_bf0bab4e98f54763a82568a5d219a5c7_TextPercentage">
            <a:extLst>
              <a:ext uri="{FF2B5EF4-FFF2-40B4-BE49-F238E27FC236}">
                <a16:creationId xmlns:a16="http://schemas.microsoft.com/office/drawing/2014/main" id="{6FB95F3A-70D9-47C3-8B75-60CCA002A7A0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3153871" y="2568067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defTabSz="685800">
              <a:defRPr/>
            </a:pPr>
            <a:r>
              <a:rPr lang="en-US" sz="1000" b="1" spc="-8">
                <a:solidFill>
                  <a:srgbClr val="7F6000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62" name="OTLSHAPE_SLT_bf0bab4e98f54763a82568a5d219a5c7_Title">
            <a:extLst>
              <a:ext uri="{FF2B5EF4-FFF2-40B4-BE49-F238E27FC236}">
                <a16:creationId xmlns:a16="http://schemas.microsoft.com/office/drawing/2014/main" id="{D33DE106-903A-43B3-9BCC-46D8A09FAB68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2167213" y="2560320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Objectives</a:t>
            </a:r>
          </a:p>
        </p:txBody>
      </p:sp>
      <p:sp>
        <p:nvSpPr>
          <p:cNvPr id="66" name="OTLSHAPE_SLT_1f3ecdb523214d1c858ab8fb12392a13_TextPercentage">
            <a:extLst>
              <a:ext uri="{FF2B5EF4-FFF2-40B4-BE49-F238E27FC236}">
                <a16:creationId xmlns:a16="http://schemas.microsoft.com/office/drawing/2014/main" id="{95D05390-96D4-43B4-8995-0DCFD0023A2E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3154529" y="231770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defTabSz="685800">
              <a:defRPr/>
            </a:pPr>
            <a:r>
              <a:rPr lang="en-US" sz="1000" b="1" spc="-8">
                <a:solidFill>
                  <a:srgbClr val="7F6000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70" name="OTLSHAPE_SLT_1f3ecdb523214d1c858ab8fb12392a13_Title">
            <a:extLst>
              <a:ext uri="{FF2B5EF4-FFF2-40B4-BE49-F238E27FC236}">
                <a16:creationId xmlns:a16="http://schemas.microsoft.com/office/drawing/2014/main" id="{B6C4E4D7-5D80-4DDF-A7D5-7CD9142704E1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2030400" y="2309961"/>
            <a:ext cx="36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685800">
              <a:defRPr/>
            </a:pPr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Vision</a:t>
            </a:r>
          </a:p>
        </p:txBody>
      </p:sp>
      <p:sp>
        <p:nvSpPr>
          <p:cNvPr id="74" name="OTLSHAPE_SLT_840d1906cb104b01bde15bb78e8e323b_TextPercentage">
            <a:extLst>
              <a:ext uri="{FF2B5EF4-FFF2-40B4-BE49-F238E27FC236}">
                <a16:creationId xmlns:a16="http://schemas.microsoft.com/office/drawing/2014/main" id="{E9EF1CB4-997E-47E5-8898-33FB5AD37261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2037495" y="281842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 defTabSz="685800">
              <a:defRPr/>
            </a:pPr>
            <a:r>
              <a:rPr lang="en-US" sz="1000" b="1" spc="-8" dirty="0">
                <a:solidFill>
                  <a:srgbClr val="7F6000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78" name="OTLSHAPE_SLT_840d1906cb104b01bde15bb78e8e323b_Title">
            <a:extLst>
              <a:ext uri="{FF2B5EF4-FFF2-40B4-BE49-F238E27FC236}">
                <a16:creationId xmlns:a16="http://schemas.microsoft.com/office/drawing/2014/main" id="{EB5A3FC4-6D1C-4A2F-B863-767E8FAD1226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2639750" y="2810679"/>
            <a:ext cx="33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685800">
              <a:defRPr/>
            </a:pPr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Goals</a:t>
            </a:r>
          </a:p>
        </p:txBody>
      </p:sp>
      <p:sp>
        <p:nvSpPr>
          <p:cNvPr id="86" name="OTLSHAPE_SLT_118aa262c9b048e19e0b2ecc51e36c38_Title">
            <a:extLst>
              <a:ext uri="{FF2B5EF4-FFF2-40B4-BE49-F238E27FC236}">
                <a16:creationId xmlns:a16="http://schemas.microsoft.com/office/drawing/2014/main" id="{95A36823-4A27-4FF5-9B83-7E3935F99F3F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3304261" y="2810679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685800">
              <a:defRPr/>
            </a:pPr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Strategic Intent</a:t>
            </a:r>
          </a:p>
        </p:txBody>
      </p:sp>
      <p:sp>
        <p:nvSpPr>
          <p:cNvPr id="94" name="OTLSHAPE_SLT_8d38abf6434f49b59dc24ae1ee36935e_Title">
            <a:extLst>
              <a:ext uri="{FF2B5EF4-FFF2-40B4-BE49-F238E27FC236}">
                <a16:creationId xmlns:a16="http://schemas.microsoft.com/office/drawing/2014/main" id="{5E0F45DE-6C51-473A-A176-2DA5501D10AA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3280787" y="3489198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685800">
              <a:defRPr/>
            </a:pPr>
            <a:r>
              <a:rPr lang="en-US" sz="1100" b="1" spc="-24">
                <a:solidFill>
                  <a:schemeClr val="lt1"/>
                </a:solidFill>
                <a:latin typeface="Calibri" panose="020F0502020204030204" pitchFamily="34" charset="0"/>
              </a:rPr>
              <a:t>SWOT</a:t>
            </a:r>
          </a:p>
        </p:txBody>
      </p:sp>
      <p:sp>
        <p:nvSpPr>
          <p:cNvPr id="102" name="OTLSHAPE_SLT_44de9765e7204557b88297f4709b8c30_Title">
            <a:extLst>
              <a:ext uri="{FF2B5EF4-FFF2-40B4-BE49-F238E27FC236}">
                <a16:creationId xmlns:a16="http://schemas.microsoft.com/office/drawing/2014/main" id="{06172D32-2BF6-4F71-9191-5BDAC00943FE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966850" y="3489198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685800">
              <a:defRPr/>
            </a:pPr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Market Analysis</a:t>
            </a:r>
          </a:p>
        </p:txBody>
      </p:sp>
      <p:sp>
        <p:nvSpPr>
          <p:cNvPr id="110" name="OTLSHAPE_SLT_40c7696c8b3a4b1db83d76730e5d92c2_Title">
            <a:extLst>
              <a:ext uri="{FF2B5EF4-FFF2-40B4-BE49-F238E27FC236}">
                <a16:creationId xmlns:a16="http://schemas.microsoft.com/office/drawing/2014/main" id="{3D8B4A21-2B1D-44C1-B19A-37D7637ADF7E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4783399" y="4066117"/>
            <a:ext cx="85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Price Research</a:t>
            </a:r>
          </a:p>
        </p:txBody>
      </p:sp>
      <p:sp>
        <p:nvSpPr>
          <p:cNvPr id="118" name="OTLSHAPE_SLT_c7770eb3e434445083ebf0cda53241c7_Title">
            <a:extLst>
              <a:ext uri="{FF2B5EF4-FFF2-40B4-BE49-F238E27FC236}">
                <a16:creationId xmlns:a16="http://schemas.microsoft.com/office/drawing/2014/main" id="{ACC55A22-7FE5-4E19-875D-834FE426C7BB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3378505" y="4066117"/>
            <a:ext cx="91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Business Model</a:t>
            </a:r>
          </a:p>
        </p:txBody>
      </p:sp>
      <p:sp>
        <p:nvSpPr>
          <p:cNvPr id="126" name="OTLSHAPE_SLT_f1b03b9fadb246d6b74eef66d2c662d1_Title">
            <a:extLst>
              <a:ext uri="{FF2B5EF4-FFF2-40B4-BE49-F238E27FC236}">
                <a16:creationId xmlns:a16="http://schemas.microsoft.com/office/drawing/2014/main" id="{04205986-E688-49F6-AE74-C603CBF66E3B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5463732" y="4316476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685800">
              <a:defRPr/>
            </a:pPr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Objectives</a:t>
            </a:r>
          </a:p>
        </p:txBody>
      </p:sp>
      <p:sp>
        <p:nvSpPr>
          <p:cNvPr id="230" name="OTLSHAPE_SLT_71feb0897c2b47d28678366d0661913b_Duration">
            <a:extLst>
              <a:ext uri="{FF2B5EF4-FFF2-40B4-BE49-F238E27FC236}">
                <a16:creationId xmlns:a16="http://schemas.microsoft.com/office/drawing/2014/main" id="{FBBF37CC-4FF7-40AA-9E58-C3EC7F926AB2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906092" y="5196332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defTabSz="685800">
              <a:defRPr/>
            </a:pPr>
            <a:r>
              <a:rPr lang="en-US" sz="1000" b="1" spc="-6">
                <a:solidFill>
                  <a:srgbClr val="385723"/>
                </a:solidFill>
                <a:latin typeface="Calibri" panose="020F0502020204030204" pitchFamily="34" charset="0"/>
              </a:rPr>
              <a:t>8.1 wks</a:t>
            </a:r>
            <a:endParaRPr lang="en-US" sz="1000" b="1" spc="-6" dirty="0">
              <a:solidFill>
                <a:srgbClr val="385723"/>
              </a:solidFill>
              <a:latin typeface="Calibri" panose="020F0502020204030204" pitchFamily="34" charset="0"/>
            </a:endParaRPr>
          </a:p>
        </p:txBody>
      </p:sp>
      <p:sp>
        <p:nvSpPr>
          <p:cNvPr id="231" name="OTLSHAPE_SLT_71feb0897c2b47d28678366d0661913b_TextPercentage">
            <a:extLst>
              <a:ext uri="{FF2B5EF4-FFF2-40B4-BE49-F238E27FC236}">
                <a16:creationId xmlns:a16="http://schemas.microsoft.com/office/drawing/2014/main" id="{47A8F3BE-29A9-474F-9052-E0434ADDDDC9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633931" y="533734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 defTabSz="685800">
              <a:defRPr/>
            </a:pPr>
            <a:r>
              <a:rPr lang="en-US" sz="1000" b="1" spc="-10" dirty="0">
                <a:solidFill>
                  <a:srgbClr val="385723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234" name="OTLSHAPE_SLT_71feb0897c2b47d28678366d0661913b_Title">
            <a:extLst>
              <a:ext uri="{FF2B5EF4-FFF2-40B4-BE49-F238E27FC236}">
                <a16:creationId xmlns:a16="http://schemas.microsoft.com/office/drawing/2014/main" id="{22759531-18F0-496E-9723-1F48B7EBF23E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906092" y="5478357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defTabSz="685800">
              <a:defRPr/>
            </a:pPr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Product Roadmap</a:t>
            </a:r>
          </a:p>
        </p:txBody>
      </p:sp>
      <p:sp>
        <p:nvSpPr>
          <p:cNvPr id="328" name="OTLSHAPE_SLT_a0005013d1434eca8799fe0021a266e0_Title">
            <a:extLst>
              <a:ext uri="{FF2B5EF4-FFF2-40B4-BE49-F238E27FC236}">
                <a16:creationId xmlns:a16="http://schemas.microsoft.com/office/drawing/2014/main" id="{6F0F5497-361D-4B23-942A-360B0C4DB0FD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6202631" y="5478357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defTabSz="685800">
              <a:defRPr/>
            </a:pPr>
            <a:r>
              <a:rPr lang="en-US" sz="1100" b="1" spc="-24" dirty="0">
                <a:solidFill>
                  <a:schemeClr val="dk1"/>
                </a:solidFill>
                <a:latin typeface="Calibri" panose="020F0502020204030204" pitchFamily="34" charset="0"/>
              </a:rPr>
              <a:t>RC</a:t>
            </a:r>
          </a:p>
        </p:txBody>
      </p:sp>
      <p:sp>
        <p:nvSpPr>
          <p:cNvPr id="331" name="OTLSHAPE_SLT_fa8886b769a54c02817aaba54576e921_Duration">
            <a:extLst>
              <a:ext uri="{FF2B5EF4-FFF2-40B4-BE49-F238E27FC236}">
                <a16:creationId xmlns:a16="http://schemas.microsoft.com/office/drawing/2014/main" id="{EEEA758B-592E-4D0E-8A85-E3FA55FF8446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3109466" y="5196332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defTabSz="685800">
              <a:defRPr/>
            </a:pPr>
            <a:r>
              <a:rPr lang="en-US" sz="1000" b="1" spc="-8">
                <a:solidFill>
                  <a:srgbClr val="385723"/>
                </a:solidFill>
                <a:latin typeface="Calibri" panose="020F0502020204030204" pitchFamily="34" charset="0"/>
              </a:rPr>
              <a:t>22 wks</a:t>
            </a:r>
          </a:p>
        </p:txBody>
      </p:sp>
      <p:sp>
        <p:nvSpPr>
          <p:cNvPr id="336" name="OTLSHAPE_SLT_fa8886b769a54c02817aaba54576e921_Title">
            <a:extLst>
              <a:ext uri="{FF2B5EF4-FFF2-40B4-BE49-F238E27FC236}">
                <a16:creationId xmlns:a16="http://schemas.microsoft.com/office/drawing/2014/main" id="{85F25F0A-9D88-41CF-9A28-34C4D92C4EF6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3109466" y="5478357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defTabSz="685800">
              <a:defRPr/>
            </a:pPr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Development</a:t>
            </a:r>
          </a:p>
        </p:txBody>
      </p:sp>
      <p:sp>
        <p:nvSpPr>
          <p:cNvPr id="344" name="OTLSHAPE_SLT_db841b2dc0b5434e83008cd4d4e540bc_Title">
            <a:extLst>
              <a:ext uri="{FF2B5EF4-FFF2-40B4-BE49-F238E27FC236}">
                <a16:creationId xmlns:a16="http://schemas.microsoft.com/office/drawing/2014/main" id="{2F6FD2AA-D69A-474B-B83D-C915A7601AF0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7199223" y="5478357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Release to Web</a:t>
            </a:r>
          </a:p>
        </p:txBody>
      </p:sp>
      <p:sp>
        <p:nvSpPr>
          <p:cNvPr id="423" name="OTLSHAPE_SLM_42c1a0ca0ec74680a58bbd3c49f9125b_Title">
            <a:extLst>
              <a:ext uri="{FF2B5EF4-FFF2-40B4-BE49-F238E27FC236}">
                <a16:creationId xmlns:a16="http://schemas.microsoft.com/office/drawing/2014/main" id="{4EE9EA0D-5201-46CC-B0D6-40D688DB10F8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3219216" y="5806910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 defTabSz="685800">
              <a:defRPr/>
            </a:pPr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Quality Metrics</a:t>
            </a:r>
          </a:p>
        </p:txBody>
      </p:sp>
      <p:sp>
        <p:nvSpPr>
          <p:cNvPr id="47" name="OTLSHAPE_SLT_eeb83e503ffe4a72a203fede87f23081_Title">
            <a:extLst>
              <a:ext uri="{FF2B5EF4-FFF2-40B4-BE49-F238E27FC236}">
                <a16:creationId xmlns:a16="http://schemas.microsoft.com/office/drawing/2014/main" id="{5C3C1A00-4A67-4EC8-9B65-09B16092A828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4410836" y="2810679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Sales Budget</a:t>
            </a:r>
          </a:p>
        </p:txBody>
      </p:sp>
      <p:sp>
        <p:nvSpPr>
          <p:cNvPr id="55" name="OTLSHAPE_SLT_c60910096d5a4b6f9de76b63feadcf94_Title">
            <a:extLst>
              <a:ext uri="{FF2B5EF4-FFF2-40B4-BE49-F238E27FC236}">
                <a16:creationId xmlns:a16="http://schemas.microsoft.com/office/drawing/2014/main" id="{B8C970B6-834A-4AC6-B7A2-7F9DC3D79D11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5865385" y="4525095"/>
            <a:ext cx="121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Sales Trends Analysis</a:t>
            </a:r>
          </a:p>
        </p:txBody>
      </p:sp>
      <p:sp>
        <p:nvSpPr>
          <p:cNvPr id="20" name="OTLSHAPE_SLM_27e0e90c8e61460f88da93ab404fc85d_Title">
            <a:extLst>
              <a:ext uri="{FF2B5EF4-FFF2-40B4-BE49-F238E27FC236}">
                <a16:creationId xmlns:a16="http://schemas.microsoft.com/office/drawing/2014/main" id="{C8268058-B11E-4266-85CE-52F363B6CEF8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7326108" y="5806910"/>
            <a:ext cx="965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Sales Dashboard</a:t>
            </a:r>
          </a:p>
        </p:txBody>
      </p:sp>
      <p:sp>
        <p:nvSpPr>
          <p:cNvPr id="242" name="OTLSHAPE_SLM_05f5e22b071042a1a1dc59615bb4c469_Title">
            <a:extLst>
              <a:ext uri="{FF2B5EF4-FFF2-40B4-BE49-F238E27FC236}">
                <a16:creationId xmlns:a16="http://schemas.microsoft.com/office/drawing/2014/main" id="{C0D891C2-6AFE-44B5-8F2B-96A1CD9D471C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875790" y="5806910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Service Metrics</a:t>
            </a:r>
          </a:p>
        </p:txBody>
      </p:sp>
      <p:sp>
        <p:nvSpPr>
          <p:cNvPr id="245" name="OTLSHAPE_SLM_7695617a14a84c95a269c6cd4b4f335a_Title">
            <a:extLst>
              <a:ext uri="{FF2B5EF4-FFF2-40B4-BE49-F238E27FC236}">
                <a16:creationId xmlns:a16="http://schemas.microsoft.com/office/drawing/2014/main" id="{B2004A4C-7FE5-48FC-A265-62D2885689C6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7122752" y="6077596"/>
            <a:ext cx="1168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Real-time Reporting</a:t>
            </a:r>
            <a:endParaRPr lang="en-US" sz="1100" b="1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48" name="OTLSHAPE_SLM_0fe6e6c4d349427c81caccf576ba460c_Title">
            <a:extLst>
              <a:ext uri="{FF2B5EF4-FFF2-40B4-BE49-F238E27FC236}">
                <a16:creationId xmlns:a16="http://schemas.microsoft.com/office/drawing/2014/main" id="{F50F22C2-2295-4629-9FAF-72064396443B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5715425" y="6077596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Conversion Metrics</a:t>
            </a:r>
          </a:p>
        </p:txBody>
      </p:sp>
      <p:sp>
        <p:nvSpPr>
          <p:cNvPr id="251" name="OTLSHAPE_SLM_38f7caf9b7404674b5040d0ab204f9f9_Title">
            <a:extLst>
              <a:ext uri="{FF2B5EF4-FFF2-40B4-BE49-F238E27FC236}">
                <a16:creationId xmlns:a16="http://schemas.microsoft.com/office/drawing/2014/main" id="{AA30C1BA-D2E2-4707-BC1C-760B9C41C6D9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4424434" y="5806910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2">
                <a:solidFill>
                  <a:schemeClr val="dk1"/>
                </a:solidFill>
                <a:latin typeface="Calibri" panose="020F0502020204030204" pitchFamily="34" charset="0"/>
              </a:rPr>
              <a:t>Service Dashboard</a:t>
            </a:r>
          </a:p>
        </p:txBody>
      </p:sp>
      <p:sp>
        <p:nvSpPr>
          <p:cNvPr id="50" name="OTLSHAPE_SLM_5024da5f4d8841748a89544126f9da82_Title">
            <a:extLst>
              <a:ext uri="{FF2B5EF4-FFF2-40B4-BE49-F238E27FC236}">
                <a16:creationId xmlns:a16="http://schemas.microsoft.com/office/drawing/2014/main" id="{A786A5BA-BB21-4183-967C-96ED32AAD77A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5776437" y="5806910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Real-time Analytics</a:t>
            </a:r>
          </a:p>
        </p:txBody>
      </p:sp>
      <p:sp>
        <p:nvSpPr>
          <p:cNvPr id="500" name="OTLSHAPE_SLT_79eebf0cc03e4ea08540b80882717e0a_Title">
            <a:extLst>
              <a:ext uri="{FF2B5EF4-FFF2-40B4-BE49-F238E27FC236}">
                <a16:creationId xmlns:a16="http://schemas.microsoft.com/office/drawing/2014/main" id="{BDA12ECE-FFFB-4F67-84C6-03165493E4FC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5399744" y="2810679"/>
            <a:ext cx="119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Beta + Release Plans</a:t>
            </a:r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C0B19FDB-316B-45C3-9331-0B2DEC44BBBB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451" name="OTLSHAPE_SLT_1f3ecdb523214d1c858ab8fb12392a13_Duration" hidden="1">
            <a:extLst>
              <a:ext uri="{FF2B5EF4-FFF2-40B4-BE49-F238E27FC236}">
                <a16:creationId xmlns:a16="http://schemas.microsoft.com/office/drawing/2014/main" id="{9DC45E01-2FBB-48EF-85E4-CBD3C0DAD620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62.8 days</a:t>
            </a:r>
          </a:p>
        </p:txBody>
      </p:sp>
      <p:sp>
        <p:nvSpPr>
          <p:cNvPr id="452" name="OTLSHAPE_SLT_1f3ecdb523214d1c858ab8fb12392a13_JoinedDate" hidden="1">
            <a:extLst>
              <a:ext uri="{FF2B5EF4-FFF2-40B4-BE49-F238E27FC236}">
                <a16:creationId xmlns:a16="http://schemas.microsoft.com/office/drawing/2014/main" id="{95945F77-67E9-4301-A38C-70C5410A2EA6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2 - Mar 31</a:t>
            </a:r>
          </a:p>
        </p:txBody>
      </p:sp>
      <p:sp>
        <p:nvSpPr>
          <p:cNvPr id="453" name="OTLSHAPE_SLT_1f3ecdb523214d1c858ab8fb12392a13_StartDate" hidden="1">
            <a:extLst>
              <a:ext uri="{FF2B5EF4-FFF2-40B4-BE49-F238E27FC236}">
                <a16:creationId xmlns:a16="http://schemas.microsoft.com/office/drawing/2014/main" id="{412D0640-637C-4554-BE93-8AE2604D5DBE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68" name="OTLSHAPE_SLT_1f3ecdb523214d1c858ab8fb12392a13_EndDate" hidden="1">
            <a:extLst>
              <a:ext uri="{FF2B5EF4-FFF2-40B4-BE49-F238E27FC236}">
                <a16:creationId xmlns:a16="http://schemas.microsoft.com/office/drawing/2014/main" id="{37BD62BA-EBB3-4A4B-9D82-5B6D932B5264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73" name="OTLSHAPE_SLT_bf0bab4e98f54763a82568a5d219a5c7_Duration" hidden="1">
            <a:extLst>
              <a:ext uri="{FF2B5EF4-FFF2-40B4-BE49-F238E27FC236}">
                <a16:creationId xmlns:a16="http://schemas.microsoft.com/office/drawing/2014/main" id="{234EBE59-4785-48D3-9C25-A08815BAEA62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44.8 days</a:t>
            </a:r>
          </a:p>
        </p:txBody>
      </p:sp>
      <p:sp>
        <p:nvSpPr>
          <p:cNvPr id="474" name="OTLSHAPE_SLT_bf0bab4e98f54763a82568a5d219a5c7_JoinedDate" hidden="1">
            <a:extLst>
              <a:ext uri="{FF2B5EF4-FFF2-40B4-BE49-F238E27FC236}">
                <a16:creationId xmlns:a16="http://schemas.microsoft.com/office/drawing/2014/main" id="{92F849D0-1738-4C12-BBD4-F4506A789DFF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-695186"/>
            <a:ext cx="800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28 - Mar 31</a:t>
            </a:r>
          </a:p>
        </p:txBody>
      </p:sp>
      <p:sp>
        <p:nvSpPr>
          <p:cNvPr id="475" name="OTLSHAPE_SLT_bf0bab4e98f54763a82568a5d219a5c7_StartDate" hidden="1">
            <a:extLst>
              <a:ext uri="{FF2B5EF4-FFF2-40B4-BE49-F238E27FC236}">
                <a16:creationId xmlns:a16="http://schemas.microsoft.com/office/drawing/2014/main" id="{8D7F05D7-C825-4B1A-8AF5-630B1D79C12B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76" name="OTLSHAPE_SLT_bf0bab4e98f54763a82568a5d219a5c7_EndDate" hidden="1">
            <a:extLst>
              <a:ext uri="{FF2B5EF4-FFF2-40B4-BE49-F238E27FC236}">
                <a16:creationId xmlns:a16="http://schemas.microsoft.com/office/drawing/2014/main" id="{27E6B925-1B16-4DE6-A9C7-AC0CE4A0D5F7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78" name="OTLSHAPE_SLT_79eebf0cc03e4ea08540b80882717e0a_Duration" hidden="1">
            <a:extLst>
              <a:ext uri="{FF2B5EF4-FFF2-40B4-BE49-F238E27FC236}">
                <a16:creationId xmlns:a16="http://schemas.microsoft.com/office/drawing/2014/main" id="{AB458D7C-1021-490D-A2F1-33304E3AA931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56.4 days</a:t>
            </a:r>
          </a:p>
        </p:txBody>
      </p:sp>
      <p:sp>
        <p:nvSpPr>
          <p:cNvPr id="479" name="OTLSHAPE_SLT_79eebf0cc03e4ea08540b80882717e0a_TextPercentage" hidden="1">
            <a:extLst>
              <a:ext uri="{FF2B5EF4-FFF2-40B4-BE49-F238E27FC236}">
                <a16:creationId xmlns:a16="http://schemas.microsoft.com/office/drawing/2014/main" id="{53E8C330-749A-4AA6-BED8-5B6D1BE74D7F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-79633"/>
            <a:ext cx="228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480" name="OTLSHAPE_SLT_79eebf0cc03e4ea08540b80882717e0a_JoinedDate" hidden="1">
            <a:extLst>
              <a:ext uri="{FF2B5EF4-FFF2-40B4-BE49-F238E27FC236}">
                <a16:creationId xmlns:a16="http://schemas.microsoft.com/office/drawing/2014/main" id="{6458989A-B7CC-4C79-BD1F-AF2C96AF070F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-695186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13 - Sep 30</a:t>
            </a:r>
          </a:p>
        </p:txBody>
      </p:sp>
      <p:sp>
        <p:nvSpPr>
          <p:cNvPr id="481" name="OTLSHAPE_SLT_79eebf0cc03e4ea08540b80882717e0a_StartDate" hidden="1">
            <a:extLst>
              <a:ext uri="{FF2B5EF4-FFF2-40B4-BE49-F238E27FC236}">
                <a16:creationId xmlns:a16="http://schemas.microsoft.com/office/drawing/2014/main" id="{2F3737D6-27A5-4CDC-AD14-A184A295BA21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82" name="OTLSHAPE_SLT_79eebf0cc03e4ea08540b80882717e0a_EndDate" hidden="1">
            <a:extLst>
              <a:ext uri="{FF2B5EF4-FFF2-40B4-BE49-F238E27FC236}">
                <a16:creationId xmlns:a16="http://schemas.microsoft.com/office/drawing/2014/main" id="{C0713550-C8D2-405A-938D-2095E0CA2EB7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84" name="OTLSHAPE_SLT_eeb83e503ffe4a72a203fede87f23081_Duration" hidden="1">
            <a:extLst>
              <a:ext uri="{FF2B5EF4-FFF2-40B4-BE49-F238E27FC236}">
                <a16:creationId xmlns:a16="http://schemas.microsoft.com/office/drawing/2014/main" id="{6B0B90DC-C109-4790-BC47-77FDA51F31D6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26 days</a:t>
            </a:r>
          </a:p>
        </p:txBody>
      </p:sp>
      <p:sp>
        <p:nvSpPr>
          <p:cNvPr id="485" name="OTLSHAPE_SLT_eeb83e503ffe4a72a203fede87f23081_TextPercentage" hidden="1">
            <a:extLst>
              <a:ext uri="{FF2B5EF4-FFF2-40B4-BE49-F238E27FC236}">
                <a16:creationId xmlns:a16="http://schemas.microsoft.com/office/drawing/2014/main" id="{725345C9-F9D3-4937-A8C7-2A4AEE78A0E1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-79633"/>
            <a:ext cx="228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486" name="OTLSHAPE_SLT_eeb83e503ffe4a72a203fede87f23081_JoinedDate" hidden="1">
            <a:extLst>
              <a:ext uri="{FF2B5EF4-FFF2-40B4-BE49-F238E27FC236}">
                <a16:creationId xmlns:a16="http://schemas.microsoft.com/office/drawing/2014/main" id="{47B84ACA-1F8F-4A10-8AB3-C8F31AE2EA1C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-618242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4 - Jul 11</a:t>
            </a:r>
          </a:p>
        </p:txBody>
      </p:sp>
      <p:sp>
        <p:nvSpPr>
          <p:cNvPr id="487" name="OTLSHAPE_SLT_eeb83e503ffe4a72a203fede87f23081_StartDate" hidden="1">
            <a:extLst>
              <a:ext uri="{FF2B5EF4-FFF2-40B4-BE49-F238E27FC236}">
                <a16:creationId xmlns:a16="http://schemas.microsoft.com/office/drawing/2014/main" id="{D2829EC4-2BC0-416D-B112-16355D59DB8F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88" name="OTLSHAPE_SLT_eeb83e503ffe4a72a203fede87f23081_EndDate" hidden="1">
            <a:extLst>
              <a:ext uri="{FF2B5EF4-FFF2-40B4-BE49-F238E27FC236}">
                <a16:creationId xmlns:a16="http://schemas.microsoft.com/office/drawing/2014/main" id="{9FAB2570-C7C0-4D3B-AF30-83617B287F36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90" name="OTLSHAPE_SLT_118aa262c9b048e19e0b2ecc51e36c38_Duration" hidden="1">
            <a:extLst>
              <a:ext uri="{FF2B5EF4-FFF2-40B4-BE49-F238E27FC236}">
                <a16:creationId xmlns:a16="http://schemas.microsoft.com/office/drawing/2014/main" id="{370D3D3C-E937-44DA-9E5A-234A47C79DAD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43.5 days</a:t>
            </a:r>
          </a:p>
        </p:txBody>
      </p:sp>
      <p:sp>
        <p:nvSpPr>
          <p:cNvPr id="491" name="OTLSHAPE_SLT_118aa262c9b048e19e0b2ecc51e36c38_TextPercentage" hidden="1">
            <a:extLst>
              <a:ext uri="{FF2B5EF4-FFF2-40B4-BE49-F238E27FC236}">
                <a16:creationId xmlns:a16="http://schemas.microsoft.com/office/drawing/2014/main" id="{D4213731-061B-4662-9390-C66D40482C90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-79633"/>
            <a:ext cx="228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>
                <a:solidFill>
                  <a:srgbClr val="7F6000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492" name="OTLSHAPE_SLT_118aa262c9b048e19e0b2ecc51e36c38_JoinedDate" hidden="1">
            <a:extLst>
              <a:ext uri="{FF2B5EF4-FFF2-40B4-BE49-F238E27FC236}">
                <a16:creationId xmlns:a16="http://schemas.microsoft.com/office/drawing/2014/main" id="{3A717909-DB45-4F2D-B402-049A8D377656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-541298"/>
            <a:ext cx="647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2 - Jun 2</a:t>
            </a:r>
          </a:p>
        </p:txBody>
      </p:sp>
      <p:sp>
        <p:nvSpPr>
          <p:cNvPr id="493" name="OTLSHAPE_SLT_118aa262c9b048e19e0b2ecc51e36c38_StartDate" hidden="1">
            <a:extLst>
              <a:ext uri="{FF2B5EF4-FFF2-40B4-BE49-F238E27FC236}">
                <a16:creationId xmlns:a16="http://schemas.microsoft.com/office/drawing/2014/main" id="{2430F2B0-9EB8-4E14-8460-3642FF21C01D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95" name="OTLSHAPE_SLT_118aa262c9b048e19e0b2ecc51e36c38_EndDate" hidden="1">
            <a:extLst>
              <a:ext uri="{FF2B5EF4-FFF2-40B4-BE49-F238E27FC236}">
                <a16:creationId xmlns:a16="http://schemas.microsoft.com/office/drawing/2014/main" id="{CA99F67C-4134-46A4-97F7-86848951EE2E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97" name="OTLSHAPE_SLT_840d1906cb104b01bde15bb78e8e323b_Duration" hidden="1">
            <a:extLst>
              <a:ext uri="{FF2B5EF4-FFF2-40B4-BE49-F238E27FC236}">
                <a16:creationId xmlns:a16="http://schemas.microsoft.com/office/drawing/2014/main" id="{BB13BE3C-2A65-4BF8-A3D9-21686A4E02AD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30.4 days</a:t>
            </a:r>
          </a:p>
        </p:txBody>
      </p:sp>
      <p:sp>
        <p:nvSpPr>
          <p:cNvPr id="498" name="OTLSHAPE_SLT_840d1906cb104b01bde15bb78e8e323b_JoinedDate" hidden="1">
            <a:extLst>
              <a:ext uri="{FF2B5EF4-FFF2-40B4-BE49-F238E27FC236}">
                <a16:creationId xmlns:a16="http://schemas.microsoft.com/office/drawing/2014/main" id="{72DC9DA1-667D-40CE-BFE5-2289ABB3DFB8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Feb 23 - Apr 7</a:t>
            </a:r>
          </a:p>
        </p:txBody>
      </p:sp>
      <p:sp>
        <p:nvSpPr>
          <p:cNvPr id="499" name="OTLSHAPE_SLT_840d1906cb104b01bde15bb78e8e323b_StartDate" hidden="1">
            <a:extLst>
              <a:ext uri="{FF2B5EF4-FFF2-40B4-BE49-F238E27FC236}">
                <a16:creationId xmlns:a16="http://schemas.microsoft.com/office/drawing/2014/main" id="{5A70BB1E-4972-4CCC-83EE-C8E952E65EDD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01" name="OTLSHAPE_SLT_840d1906cb104b01bde15bb78e8e323b_EndDate" hidden="1">
            <a:extLst>
              <a:ext uri="{FF2B5EF4-FFF2-40B4-BE49-F238E27FC236}">
                <a16:creationId xmlns:a16="http://schemas.microsoft.com/office/drawing/2014/main" id="{89BAC120-E912-437F-8398-120837CEF08E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06" name="OTLSHAPE_SLT_44de9765e7204557b88297f4709b8c30_Duration" hidden="1">
            <a:extLst>
              <a:ext uri="{FF2B5EF4-FFF2-40B4-BE49-F238E27FC236}">
                <a16:creationId xmlns:a16="http://schemas.microsoft.com/office/drawing/2014/main" id="{575C312B-D96C-4284-9056-23825DEACC5E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-38180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57.9 days</a:t>
            </a:r>
          </a:p>
        </p:txBody>
      </p:sp>
      <p:sp>
        <p:nvSpPr>
          <p:cNvPr id="507" name="OTLSHAPE_SLT_44de9765e7204557b88297f4709b8c30_TextPercentage" hidden="1">
            <a:extLst>
              <a:ext uri="{FF2B5EF4-FFF2-40B4-BE49-F238E27FC236}">
                <a16:creationId xmlns:a16="http://schemas.microsoft.com/office/drawing/2014/main" id="{02DA6730-1C4A-4F24-8EB6-73F4C96E869E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08" name="OTLSHAPE_SLT_44de9765e7204557b88297f4709b8c30_JoinedDate" hidden="1">
            <a:extLst>
              <a:ext uri="{FF2B5EF4-FFF2-40B4-BE49-F238E27FC236}">
                <a16:creationId xmlns:a16="http://schemas.microsoft.com/office/drawing/2014/main" id="{BD92A7AC-049C-47B2-8F43-61A04E9810A8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-612636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16 - Apr 7</a:t>
            </a:r>
          </a:p>
        </p:txBody>
      </p:sp>
      <p:sp>
        <p:nvSpPr>
          <p:cNvPr id="509" name="OTLSHAPE_SLT_44de9765e7204557b88297f4709b8c30_StartDate" hidden="1">
            <a:extLst>
              <a:ext uri="{FF2B5EF4-FFF2-40B4-BE49-F238E27FC236}">
                <a16:creationId xmlns:a16="http://schemas.microsoft.com/office/drawing/2014/main" id="{9AF2A7F8-B76F-4F55-81E9-1B85C7B5722A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10" name="OTLSHAPE_SLT_44de9765e7204557b88297f4709b8c30_EndDate" hidden="1">
            <a:extLst>
              <a:ext uri="{FF2B5EF4-FFF2-40B4-BE49-F238E27FC236}">
                <a16:creationId xmlns:a16="http://schemas.microsoft.com/office/drawing/2014/main" id="{4C2524D0-318E-4B97-B2A0-ED8E70CC669E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OTLSHAPE_SLT_8d38abf6434f49b59dc24ae1ee36935e_Duration" hidden="1">
            <a:extLst>
              <a:ext uri="{FF2B5EF4-FFF2-40B4-BE49-F238E27FC236}">
                <a16:creationId xmlns:a16="http://schemas.microsoft.com/office/drawing/2014/main" id="{363B3E07-4A9B-4BB1-9690-41BB6EB82777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458748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22.6 days</a:t>
            </a:r>
          </a:p>
        </p:txBody>
      </p:sp>
      <p:sp>
        <p:nvSpPr>
          <p:cNvPr id="65" name="OTLSHAPE_SLT_8d38abf6434f49b59dc24ae1ee36935e_TextPercentage" hidden="1">
            <a:extLst>
              <a:ext uri="{FF2B5EF4-FFF2-40B4-BE49-F238E27FC236}">
                <a16:creationId xmlns:a16="http://schemas.microsoft.com/office/drawing/2014/main" id="{268E7B30-7D36-4C74-9C9B-FDC4C4A0D2A8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OTLSHAPE_SLT_8d38abf6434f49b59dc24ae1ee36935e_JoinedDate" hidden="1">
            <a:extLst>
              <a:ext uri="{FF2B5EF4-FFF2-40B4-BE49-F238E27FC236}">
                <a16:creationId xmlns:a16="http://schemas.microsoft.com/office/drawing/2014/main" id="{F9031E2F-ADA0-4B7C-824D-C92769F5BE95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-612636"/>
            <a:ext cx="6985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2 - May 4</a:t>
            </a:r>
          </a:p>
        </p:txBody>
      </p:sp>
      <p:sp>
        <p:nvSpPr>
          <p:cNvPr id="68" name="OTLSHAPE_SLT_8d38abf6434f49b59dc24ae1ee36935e_StartDate" hidden="1">
            <a:extLst>
              <a:ext uri="{FF2B5EF4-FFF2-40B4-BE49-F238E27FC236}">
                <a16:creationId xmlns:a16="http://schemas.microsoft.com/office/drawing/2014/main" id="{CD72AA9E-B5BB-48BA-9FC7-CD40A17A834E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OTLSHAPE_SLT_8d38abf6434f49b59dc24ae1ee36935e_EndDate" hidden="1">
            <a:extLst>
              <a:ext uri="{FF2B5EF4-FFF2-40B4-BE49-F238E27FC236}">
                <a16:creationId xmlns:a16="http://schemas.microsoft.com/office/drawing/2014/main" id="{E96AFAC5-7D1A-4505-9CC3-BE1DF75AF9F9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OTLSHAPE_SLT_c7770eb3e434445083ebf0cda53241c7_Duration" hidden="1">
            <a:extLst>
              <a:ext uri="{FF2B5EF4-FFF2-40B4-BE49-F238E27FC236}">
                <a16:creationId xmlns:a16="http://schemas.microsoft.com/office/drawing/2014/main" id="{23C5FD74-AE54-415B-8BE3-AC0B6F25A882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50 days</a:t>
            </a:r>
          </a:p>
        </p:txBody>
      </p:sp>
      <p:sp>
        <p:nvSpPr>
          <p:cNvPr id="77" name="OTLSHAPE_SLT_c7770eb3e434445083ebf0cda53241c7_TextPercentage" hidden="1">
            <a:extLst>
              <a:ext uri="{FF2B5EF4-FFF2-40B4-BE49-F238E27FC236}">
                <a16:creationId xmlns:a16="http://schemas.microsoft.com/office/drawing/2014/main" id="{E8FA7676-122B-4B06-A558-C42CDFE32C59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OTLSHAPE_SLT_c7770eb3e434445083ebf0cda53241c7_JoinedDate" hidden="1">
            <a:extLst>
              <a:ext uri="{FF2B5EF4-FFF2-40B4-BE49-F238E27FC236}">
                <a16:creationId xmlns:a16="http://schemas.microsoft.com/office/drawing/2014/main" id="{8E3F5C6C-A1D0-47A8-A5EE-4E03A8F2A716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2 - Jun 10</a:t>
            </a:r>
          </a:p>
        </p:txBody>
      </p:sp>
      <p:sp>
        <p:nvSpPr>
          <p:cNvPr id="80" name="OTLSHAPE_SLT_c7770eb3e434445083ebf0cda53241c7_StartDate" hidden="1">
            <a:extLst>
              <a:ext uri="{FF2B5EF4-FFF2-40B4-BE49-F238E27FC236}">
                <a16:creationId xmlns:a16="http://schemas.microsoft.com/office/drawing/2014/main" id="{9ECD0792-F873-4FA5-8EAA-ADC53774B401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OTLSHAPE_SLT_c7770eb3e434445083ebf0cda53241c7_EndDate" hidden="1">
            <a:extLst>
              <a:ext uri="{FF2B5EF4-FFF2-40B4-BE49-F238E27FC236}">
                <a16:creationId xmlns:a16="http://schemas.microsoft.com/office/drawing/2014/main" id="{6E1D3EAA-C402-4351-9B9C-5703177D1274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OTLSHAPE_SLT_40c7696c8b3a4b1db83d76730e5d92c2_Duration" hidden="1">
            <a:extLst>
              <a:ext uri="{FF2B5EF4-FFF2-40B4-BE49-F238E27FC236}">
                <a16:creationId xmlns:a16="http://schemas.microsoft.com/office/drawing/2014/main" id="{A9DAF488-4778-445E-BAB2-A739D48185B1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-458748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55 days</a:t>
            </a:r>
          </a:p>
        </p:txBody>
      </p:sp>
      <p:sp>
        <p:nvSpPr>
          <p:cNvPr id="84" name="OTLSHAPE_SLT_40c7696c8b3a4b1db83d76730e5d92c2_TextPercentage" hidden="1">
            <a:extLst>
              <a:ext uri="{FF2B5EF4-FFF2-40B4-BE49-F238E27FC236}">
                <a16:creationId xmlns:a16="http://schemas.microsoft.com/office/drawing/2014/main" id="{04FC98C3-7449-427C-B990-89B5AA95E8A0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OTLSHAPE_SLT_40c7696c8b3a4b1db83d76730e5d92c2_JoinedDate" hidden="1">
            <a:extLst>
              <a:ext uri="{FF2B5EF4-FFF2-40B4-BE49-F238E27FC236}">
                <a16:creationId xmlns:a16="http://schemas.microsoft.com/office/drawing/2014/main" id="{C9615139-E72A-4C00-8B2B-120641025849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-612636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5 - Aug 21</a:t>
            </a:r>
          </a:p>
        </p:txBody>
      </p:sp>
      <p:sp>
        <p:nvSpPr>
          <p:cNvPr id="87" name="OTLSHAPE_SLT_40c7696c8b3a4b1db83d76730e5d92c2_StartDate" hidden="1">
            <a:extLst>
              <a:ext uri="{FF2B5EF4-FFF2-40B4-BE49-F238E27FC236}">
                <a16:creationId xmlns:a16="http://schemas.microsoft.com/office/drawing/2014/main" id="{DE7A1ABD-3D15-42FC-89EC-D86B8E96DFDF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OTLSHAPE_SLT_40c7696c8b3a4b1db83d76730e5d92c2_EndDate" hidden="1">
            <a:extLst>
              <a:ext uri="{FF2B5EF4-FFF2-40B4-BE49-F238E27FC236}">
                <a16:creationId xmlns:a16="http://schemas.microsoft.com/office/drawing/2014/main" id="{117F9837-A466-4F14-A30E-6C02C24F88DE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7" name="OTLSHAPE_SLT_f1b03b9fadb246d6b74eef66d2c662d1_Duration" hidden="1">
            <a:extLst>
              <a:ext uri="{FF2B5EF4-FFF2-40B4-BE49-F238E27FC236}">
                <a16:creationId xmlns:a16="http://schemas.microsoft.com/office/drawing/2014/main" id="{446CC898-846B-4E92-9986-2A5314C4E70D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50 days</a:t>
            </a:r>
          </a:p>
        </p:txBody>
      </p:sp>
      <p:sp>
        <p:nvSpPr>
          <p:cNvPr id="98" name="OTLSHAPE_SLT_f1b03b9fadb246d6b74eef66d2c662d1_TextPercentage" hidden="1">
            <a:extLst>
              <a:ext uri="{FF2B5EF4-FFF2-40B4-BE49-F238E27FC236}">
                <a16:creationId xmlns:a16="http://schemas.microsoft.com/office/drawing/2014/main" id="{C999214F-4603-4B0F-BB91-698E12D218A3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9" name="OTLSHAPE_SLT_f1b03b9fadb246d6b74eef66d2c662d1_JoinedDate" hidden="1">
            <a:extLst>
              <a:ext uri="{FF2B5EF4-FFF2-40B4-BE49-F238E27FC236}">
                <a16:creationId xmlns:a16="http://schemas.microsoft.com/office/drawing/2014/main" id="{0BCC3F2C-0C8D-4A2B-AD99-3073108ECC72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-618242"/>
            <a:ext cx="673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7 - Sep 14</a:t>
            </a:r>
          </a:p>
        </p:txBody>
      </p:sp>
      <p:sp>
        <p:nvSpPr>
          <p:cNvPr id="100" name="OTLSHAPE_SLT_f1b03b9fadb246d6b74eef66d2c662d1_StartDate" hidden="1">
            <a:extLst>
              <a:ext uri="{FF2B5EF4-FFF2-40B4-BE49-F238E27FC236}">
                <a16:creationId xmlns:a16="http://schemas.microsoft.com/office/drawing/2014/main" id="{76B69A16-DA8A-42F5-8EE2-DD068F1BEAA2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TLSHAPE_SLT_f1b03b9fadb246d6b74eef66d2c662d1_EndDate" hidden="1">
            <a:extLst>
              <a:ext uri="{FF2B5EF4-FFF2-40B4-BE49-F238E27FC236}">
                <a16:creationId xmlns:a16="http://schemas.microsoft.com/office/drawing/2014/main" id="{A9B2D44E-4EEB-46A3-88C0-2080FBE1C76E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5" name="OTLSHAPE_SLT_c60910096d5a4b6f9de76b63feadcf94_Duration" hidden="1">
            <a:extLst>
              <a:ext uri="{FF2B5EF4-FFF2-40B4-BE49-F238E27FC236}">
                <a16:creationId xmlns:a16="http://schemas.microsoft.com/office/drawing/2014/main" id="{8112DA8A-C38F-40D2-98CE-768D79ECB415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62.2 days</a:t>
            </a:r>
          </a:p>
        </p:txBody>
      </p:sp>
      <p:sp>
        <p:nvSpPr>
          <p:cNvPr id="106" name="OTLSHAPE_SLT_c60910096d5a4b6f9de76b63feadcf94_TextPercentage" hidden="1">
            <a:extLst>
              <a:ext uri="{FF2B5EF4-FFF2-40B4-BE49-F238E27FC236}">
                <a16:creationId xmlns:a16="http://schemas.microsoft.com/office/drawing/2014/main" id="{89C8FECB-1C7F-43D6-BCE2-E96C8B5CF455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-79633"/>
            <a:ext cx="228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107" name="OTLSHAPE_SLT_c60910096d5a4b6f9de76b63feadcf94_JoinedDate" hidden="1">
            <a:extLst>
              <a:ext uri="{FF2B5EF4-FFF2-40B4-BE49-F238E27FC236}">
                <a16:creationId xmlns:a16="http://schemas.microsoft.com/office/drawing/2014/main" id="{6857CD03-0880-4767-9916-44910963883F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3 - Oct 28</a:t>
            </a:r>
          </a:p>
        </p:txBody>
      </p:sp>
      <p:sp>
        <p:nvSpPr>
          <p:cNvPr id="108" name="OTLSHAPE_SLT_c60910096d5a4b6f9de76b63feadcf94_StartDate" hidden="1">
            <a:extLst>
              <a:ext uri="{FF2B5EF4-FFF2-40B4-BE49-F238E27FC236}">
                <a16:creationId xmlns:a16="http://schemas.microsoft.com/office/drawing/2014/main" id="{D0108CE9-01BB-42B1-9BB3-FDB2BD9106B2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9" name="OTLSHAPE_SLT_c60910096d5a4b6f9de76b63feadcf94_EndDate" hidden="1">
            <a:extLst>
              <a:ext uri="{FF2B5EF4-FFF2-40B4-BE49-F238E27FC236}">
                <a16:creationId xmlns:a16="http://schemas.microsoft.com/office/drawing/2014/main" id="{BA90BE31-223F-40B2-835C-6775E3D723CE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13" name="OTLSHAPE_SLT_71feb0897c2b47d28678366d0661913b_JoinedDate" hidden="1">
            <a:extLst>
              <a:ext uri="{FF2B5EF4-FFF2-40B4-BE49-F238E27FC236}">
                <a16:creationId xmlns:a16="http://schemas.microsoft.com/office/drawing/2014/main" id="{27BB8C7D-C8EE-4447-808D-7CAF8289E2BF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-689580"/>
            <a:ext cx="812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31 - Mar 29</a:t>
            </a:r>
          </a:p>
        </p:txBody>
      </p:sp>
      <p:sp>
        <p:nvSpPr>
          <p:cNvPr id="114" name="OTLSHAPE_SLT_71feb0897c2b47d28678366d0661913b_StartDate" hidden="1">
            <a:extLst>
              <a:ext uri="{FF2B5EF4-FFF2-40B4-BE49-F238E27FC236}">
                <a16:creationId xmlns:a16="http://schemas.microsoft.com/office/drawing/2014/main" id="{6B3439C5-FDA3-4207-B291-00C880FF632A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15" name="OTLSHAPE_SLT_71feb0897c2b47d28678366d0661913b_EndDate" hidden="1">
            <a:extLst>
              <a:ext uri="{FF2B5EF4-FFF2-40B4-BE49-F238E27FC236}">
                <a16:creationId xmlns:a16="http://schemas.microsoft.com/office/drawing/2014/main" id="{D3680FFC-20C9-4FF6-A883-0D82D5FE8130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17" name="OTLSHAPE_SLT_fa8886b769a54c02817aaba54576e921_TextPercentage" hidden="1">
            <a:extLst>
              <a:ext uri="{FF2B5EF4-FFF2-40B4-BE49-F238E27FC236}">
                <a16:creationId xmlns:a16="http://schemas.microsoft.com/office/drawing/2014/main" id="{95644929-4070-4E74-81AB-829DC3808F17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19" name="OTLSHAPE_SLT_fa8886b769a54c02817aaba54576e921_JoinedDate" hidden="1">
            <a:extLst>
              <a:ext uri="{FF2B5EF4-FFF2-40B4-BE49-F238E27FC236}">
                <a16:creationId xmlns:a16="http://schemas.microsoft.com/office/drawing/2014/main" id="{36944368-23F9-4E53-9BBC-FAA0AEA18A5A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-541298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1 - Sep 1</a:t>
            </a:r>
          </a:p>
        </p:txBody>
      </p:sp>
      <p:sp>
        <p:nvSpPr>
          <p:cNvPr id="121" name="OTLSHAPE_SLT_fa8886b769a54c02817aaba54576e921_StartDate" hidden="1">
            <a:extLst>
              <a:ext uri="{FF2B5EF4-FFF2-40B4-BE49-F238E27FC236}">
                <a16:creationId xmlns:a16="http://schemas.microsoft.com/office/drawing/2014/main" id="{6EA4A9EC-C52D-4F41-9E09-6D9B88245818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2" name="OTLSHAPE_SLT_fa8886b769a54c02817aaba54576e921_EndDate" hidden="1">
            <a:extLst>
              <a:ext uri="{FF2B5EF4-FFF2-40B4-BE49-F238E27FC236}">
                <a16:creationId xmlns:a16="http://schemas.microsoft.com/office/drawing/2014/main" id="{6685633D-4E35-4C65-BFD7-4282679C1E85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4" name="OTLSHAPE_SLT_a0005013d1434eca8799fe0021a266e0_Duration" hidden="1">
            <a:extLst>
              <a:ext uri="{FF2B5EF4-FFF2-40B4-BE49-F238E27FC236}">
                <a16:creationId xmlns:a16="http://schemas.microsoft.com/office/drawing/2014/main" id="{55D8C824-0896-4499-9E43-E1ED9042450A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-310466"/>
            <a:ext cx="406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>
                <a:solidFill>
                  <a:schemeClr val="dk2"/>
                </a:solidFill>
                <a:latin typeface="Calibri" panose="020F0502020204030204" pitchFamily="34" charset="0"/>
              </a:rPr>
              <a:t>7.1 wks</a:t>
            </a:r>
          </a:p>
        </p:txBody>
      </p:sp>
      <p:sp>
        <p:nvSpPr>
          <p:cNvPr id="125" name="OTLSHAPE_SLT_a0005013d1434eca8799fe0021a266e0_TextPercentage" hidden="1">
            <a:extLst>
              <a:ext uri="{FF2B5EF4-FFF2-40B4-BE49-F238E27FC236}">
                <a16:creationId xmlns:a16="http://schemas.microsoft.com/office/drawing/2014/main" id="{6C968B03-AC8B-48B5-8858-28AEFF56E74D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27" name="OTLSHAPE_SLT_a0005013d1434eca8799fe0021a266e0_JoinedDate" hidden="1">
            <a:extLst>
              <a:ext uri="{FF2B5EF4-FFF2-40B4-BE49-F238E27FC236}">
                <a16:creationId xmlns:a16="http://schemas.microsoft.com/office/drawing/2014/main" id="{A3EE6613-4783-4893-8F31-D394A2BA4FAA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1 - Oct 21</a:t>
            </a:r>
          </a:p>
        </p:txBody>
      </p:sp>
      <p:sp>
        <p:nvSpPr>
          <p:cNvPr id="129" name="OTLSHAPE_SLT_a0005013d1434eca8799fe0021a266e0_StartDate" hidden="1">
            <a:extLst>
              <a:ext uri="{FF2B5EF4-FFF2-40B4-BE49-F238E27FC236}">
                <a16:creationId xmlns:a16="http://schemas.microsoft.com/office/drawing/2014/main" id="{A35F4049-F667-4FF2-91DA-74F67CE09F71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1" name="OTLSHAPE_SLT_a0005013d1434eca8799fe0021a266e0_EndDate" hidden="1">
            <a:extLst>
              <a:ext uri="{FF2B5EF4-FFF2-40B4-BE49-F238E27FC236}">
                <a16:creationId xmlns:a16="http://schemas.microsoft.com/office/drawing/2014/main" id="{4D4C81D9-3784-4C6B-879C-6DB881623DB5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4" name="OTLSHAPE_SLT_db841b2dc0b5434e83008cd4d4e540bc_Duration" hidden="1">
            <a:extLst>
              <a:ext uri="{FF2B5EF4-FFF2-40B4-BE49-F238E27FC236}">
                <a16:creationId xmlns:a16="http://schemas.microsoft.com/office/drawing/2014/main" id="{522CCCB5-AAAF-4F66-96E3-03876756C4F6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46.9 days</a:t>
            </a:r>
          </a:p>
        </p:txBody>
      </p:sp>
      <p:sp>
        <p:nvSpPr>
          <p:cNvPr id="135" name="OTLSHAPE_SLT_db841b2dc0b5434e83008cd4d4e540bc_TextPercentage" hidden="1">
            <a:extLst>
              <a:ext uri="{FF2B5EF4-FFF2-40B4-BE49-F238E27FC236}">
                <a16:creationId xmlns:a16="http://schemas.microsoft.com/office/drawing/2014/main" id="{83B5CA26-7E8E-4BE8-A64E-2913026FC24E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36" name="OTLSHAPE_SLT_db841b2dc0b5434e83008cd4d4e540bc_JoinedDate" hidden="1">
            <a:extLst>
              <a:ext uri="{FF2B5EF4-FFF2-40B4-BE49-F238E27FC236}">
                <a16:creationId xmlns:a16="http://schemas.microsoft.com/office/drawing/2014/main" id="{12F3EECF-46B8-4F9D-933E-489A1E059826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-695186"/>
            <a:ext cx="787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21 - Dec 25</a:t>
            </a:r>
          </a:p>
        </p:txBody>
      </p:sp>
      <p:sp>
        <p:nvSpPr>
          <p:cNvPr id="137" name="OTLSHAPE_SLT_db841b2dc0b5434e83008cd4d4e540bc_StartDate" hidden="1">
            <a:extLst>
              <a:ext uri="{FF2B5EF4-FFF2-40B4-BE49-F238E27FC236}">
                <a16:creationId xmlns:a16="http://schemas.microsoft.com/office/drawing/2014/main" id="{FCC6DB69-7AC7-477E-A47B-0DD728626034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8" name="OTLSHAPE_SLT_db841b2dc0b5434e83008cd4d4e540bc_EndDate" hidden="1">
            <a:extLst>
              <a:ext uri="{FF2B5EF4-FFF2-40B4-BE49-F238E27FC236}">
                <a16:creationId xmlns:a16="http://schemas.microsoft.com/office/drawing/2014/main" id="{41B1A3F2-F0E6-4AB1-A7D7-91B4A7C9BD38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4" name="OTLSHAPE_SLM_27e0e90c8e61460f88da93ab404fc85d_Date" hidden="1">
            <a:extLst>
              <a:ext uri="{FF2B5EF4-FFF2-40B4-BE49-F238E27FC236}">
                <a16:creationId xmlns:a16="http://schemas.microsoft.com/office/drawing/2014/main" id="{C01FD855-7C9F-4DC4-9877-5A9DD04D2751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166" name="OTLSHAPE_SLM_05f5e22b071042a1a1dc59615bb4c469_Date" hidden="1">
            <a:extLst>
              <a:ext uri="{FF2B5EF4-FFF2-40B4-BE49-F238E27FC236}">
                <a16:creationId xmlns:a16="http://schemas.microsoft.com/office/drawing/2014/main" id="{F01EF10B-C928-4645-8300-9ABB9BE7C850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-54129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Mar 22</a:t>
            </a:r>
          </a:p>
        </p:txBody>
      </p:sp>
      <p:sp>
        <p:nvSpPr>
          <p:cNvPr id="171" name="OTLSHAPE_SLM_38f7caf9b7404674b5040d0ab204f9f9_Date" hidden="1">
            <a:extLst>
              <a:ext uri="{FF2B5EF4-FFF2-40B4-BE49-F238E27FC236}">
                <a16:creationId xmlns:a16="http://schemas.microsoft.com/office/drawing/2014/main" id="{18A0789F-118D-4FA6-9CD8-03C40ACCCAF6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-54129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4</a:t>
            </a:r>
          </a:p>
        </p:txBody>
      </p:sp>
      <p:sp>
        <p:nvSpPr>
          <p:cNvPr id="173" name="OTLSHAPE_SLM_5024da5f4d8841748a89544126f9da82_Date" hidden="1">
            <a:extLst>
              <a:ext uri="{FF2B5EF4-FFF2-40B4-BE49-F238E27FC236}">
                <a16:creationId xmlns:a16="http://schemas.microsoft.com/office/drawing/2014/main" id="{C70D86D9-F2D7-4C3F-88C5-33982C40A244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-61824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13</a:t>
            </a:r>
          </a:p>
        </p:txBody>
      </p:sp>
      <p:sp>
        <p:nvSpPr>
          <p:cNvPr id="174" name="OTLSHAPE_SLM_42c1a0ca0ec74680a58bbd3c49f9125b_Date" hidden="1">
            <a:extLst>
              <a:ext uri="{FF2B5EF4-FFF2-40B4-BE49-F238E27FC236}">
                <a16:creationId xmlns:a16="http://schemas.microsoft.com/office/drawing/2014/main" id="{9683AD00-3376-4393-88D7-938D1D8BC771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-61824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27</a:t>
            </a:r>
          </a:p>
        </p:txBody>
      </p:sp>
      <p:sp>
        <p:nvSpPr>
          <p:cNvPr id="175" name="OTLSHAPE_SLM_0fe6e6c4d349427c81caccf576ba460c_Date" hidden="1">
            <a:extLst>
              <a:ext uri="{FF2B5EF4-FFF2-40B4-BE49-F238E27FC236}">
                <a16:creationId xmlns:a16="http://schemas.microsoft.com/office/drawing/2014/main" id="{94CDEDC5-0AF5-44C4-AF33-ABE108EBE84C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-54129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9</a:t>
            </a:r>
          </a:p>
        </p:txBody>
      </p:sp>
      <p:sp>
        <p:nvSpPr>
          <p:cNvPr id="176" name="OTLSHAPE_SLM_7695617a14a84c95a269c6cd4b4f335a_Date" hidden="1">
            <a:extLst>
              <a:ext uri="{FF2B5EF4-FFF2-40B4-BE49-F238E27FC236}">
                <a16:creationId xmlns:a16="http://schemas.microsoft.com/office/drawing/2014/main" id="{2E1A101C-ABAD-46E7-A7A3-90A7374A0E1C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Dec 21</a:t>
            </a:r>
          </a:p>
        </p:txBody>
      </p:sp>
      <p:cxnSp>
        <p:nvCxnSpPr>
          <p:cNvPr id="401" name="OTLSHAPE_TB_00000000000000000000000000000000_Separator1">
            <a:extLst>
              <a:ext uri="{FF2B5EF4-FFF2-40B4-BE49-F238E27FC236}">
                <a16:creationId xmlns:a16="http://schemas.microsoft.com/office/drawing/2014/main" id="{EFF250CC-0807-44FD-A6E3-DF65A374E1D0}"/>
              </a:ext>
            </a:extLst>
          </p:cNvPr>
          <p:cNvCxnSpPr/>
          <p:nvPr>
            <p:custDataLst>
              <p:tags r:id="rId176"/>
            </p:custDataLst>
          </p:nvPr>
        </p:nvCxnSpPr>
        <p:spPr>
          <a:xfrm>
            <a:off x="3107311" y="173482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OTLSHAPE_TB_00000000000000000000000000000000_Separator2">
            <a:extLst>
              <a:ext uri="{FF2B5EF4-FFF2-40B4-BE49-F238E27FC236}">
                <a16:creationId xmlns:a16="http://schemas.microsoft.com/office/drawing/2014/main" id="{7177E166-5FD2-4461-A27E-9D228701EEC7}"/>
              </a:ext>
            </a:extLst>
          </p:cNvPr>
          <p:cNvCxnSpPr/>
          <p:nvPr>
            <p:custDataLst>
              <p:tags r:id="rId177"/>
            </p:custDataLst>
          </p:nvPr>
        </p:nvCxnSpPr>
        <p:spPr>
          <a:xfrm>
            <a:off x="4940895" y="173482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OTLSHAPE_TB_00000000000000000000000000000000_Separator3">
            <a:extLst>
              <a:ext uri="{FF2B5EF4-FFF2-40B4-BE49-F238E27FC236}">
                <a16:creationId xmlns:a16="http://schemas.microsoft.com/office/drawing/2014/main" id="{2FAAE1BE-551C-4F35-A2FA-C7B15464874A}"/>
              </a:ext>
            </a:extLst>
          </p:cNvPr>
          <p:cNvCxnSpPr/>
          <p:nvPr>
            <p:custDataLst>
              <p:tags r:id="rId178"/>
            </p:custDataLst>
          </p:nvPr>
        </p:nvCxnSpPr>
        <p:spPr>
          <a:xfrm>
            <a:off x="6794628" y="173482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OTLSHAPE_M_ad52e739797946d7bd463b006c06394d_Shape">
            <a:extLst>
              <a:ext uri="{FF2B5EF4-FFF2-40B4-BE49-F238E27FC236}">
                <a16:creationId xmlns:a16="http://schemas.microsoft.com/office/drawing/2014/main" id="{9F099775-87FE-4D93-AF37-E240D5765B0D}"/>
              </a:ext>
            </a:extLst>
          </p:cNvPr>
          <p:cNvSpPr/>
          <p:nvPr>
            <p:custDataLst>
              <p:tags r:id="rId179"/>
            </p:custDataLst>
          </p:nvPr>
        </p:nvSpPr>
        <p:spPr>
          <a:xfrm>
            <a:off x="2992997" y="1455420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55" name="OTLSHAPE_M_4a076ebd25c146989ebf5900a5b4447e_Shape">
            <a:extLst>
              <a:ext uri="{FF2B5EF4-FFF2-40B4-BE49-F238E27FC236}">
                <a16:creationId xmlns:a16="http://schemas.microsoft.com/office/drawing/2014/main" id="{A0897136-47F9-4312-80A9-EB5B3AD26F7B}"/>
              </a:ext>
            </a:extLst>
          </p:cNvPr>
          <p:cNvSpPr/>
          <p:nvPr>
            <p:custDataLst>
              <p:tags r:id="rId180"/>
            </p:custDataLst>
          </p:nvPr>
        </p:nvSpPr>
        <p:spPr>
          <a:xfrm>
            <a:off x="4907192" y="1455420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56" name="OTLSHAPE_M_db4393fafb20429da7667ad39271af50_Shape">
            <a:extLst>
              <a:ext uri="{FF2B5EF4-FFF2-40B4-BE49-F238E27FC236}">
                <a16:creationId xmlns:a16="http://schemas.microsoft.com/office/drawing/2014/main" id="{6E59FB29-E022-4225-831B-1BF545F1F193}"/>
              </a:ext>
            </a:extLst>
          </p:cNvPr>
          <p:cNvSpPr/>
          <p:nvPr>
            <p:custDataLst>
              <p:tags r:id="rId181"/>
            </p:custDataLst>
          </p:nvPr>
        </p:nvSpPr>
        <p:spPr>
          <a:xfrm>
            <a:off x="6619866" y="1455420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57" name="OTLSHAPE_M_d13f186547184bbb84e3129eee9c4279_Shape">
            <a:extLst>
              <a:ext uri="{FF2B5EF4-FFF2-40B4-BE49-F238E27FC236}">
                <a16:creationId xmlns:a16="http://schemas.microsoft.com/office/drawing/2014/main" id="{D30EF0F2-D44A-4AF4-A21C-F1CCBF7B9302}"/>
              </a:ext>
            </a:extLst>
          </p:cNvPr>
          <p:cNvSpPr/>
          <p:nvPr>
            <p:custDataLst>
              <p:tags r:id="rId182"/>
            </p:custDataLst>
          </p:nvPr>
        </p:nvSpPr>
        <p:spPr>
          <a:xfrm>
            <a:off x="8312406" y="1455420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TLSHAPE_M_db4393fafb20429da7667ad39271af50_Title">
            <a:extLst>
              <a:ext uri="{FF2B5EF4-FFF2-40B4-BE49-F238E27FC236}">
                <a16:creationId xmlns:a16="http://schemas.microsoft.com/office/drawing/2014/main" id="{EFDD6F16-A662-4663-96CD-4159120252E3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6418508" y="125950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685800">
              <a:defRPr/>
            </a:pPr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Q3 Review</a:t>
            </a:r>
          </a:p>
        </p:txBody>
      </p:sp>
      <p:sp>
        <p:nvSpPr>
          <p:cNvPr id="29" name="OTLSHAPE_M_ad52e739797946d7bd463b006c06394d_Title">
            <a:extLst>
              <a:ext uri="{FF2B5EF4-FFF2-40B4-BE49-F238E27FC236}">
                <a16:creationId xmlns:a16="http://schemas.microsoft.com/office/drawing/2014/main" id="{21839672-264B-4DB4-A884-9A8E74029E54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2791638" y="125950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685800">
              <a:defRPr/>
            </a:pPr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Q1 Review</a:t>
            </a:r>
          </a:p>
        </p:txBody>
      </p:sp>
      <p:sp>
        <p:nvSpPr>
          <p:cNvPr id="133" name="OTLSHAPE_M_4a076ebd25c146989ebf5900a5b4447e_Title">
            <a:extLst>
              <a:ext uri="{FF2B5EF4-FFF2-40B4-BE49-F238E27FC236}">
                <a16:creationId xmlns:a16="http://schemas.microsoft.com/office/drawing/2014/main" id="{30974211-CF09-4AFF-B4E3-B5C84228A7D6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4705833" y="125950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685800">
              <a:defRPr/>
            </a:pPr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Q2 Review</a:t>
            </a:r>
          </a:p>
        </p:txBody>
      </p:sp>
      <p:sp>
        <p:nvSpPr>
          <p:cNvPr id="145" name="OTLSHAPE_M_d13f186547184bbb84e3129eee9c4279_Title">
            <a:extLst>
              <a:ext uri="{FF2B5EF4-FFF2-40B4-BE49-F238E27FC236}">
                <a16:creationId xmlns:a16="http://schemas.microsoft.com/office/drawing/2014/main" id="{57D2FEF3-51F5-42C6-AA2A-9B6E82C7FBD0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8111047" y="125950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685800">
              <a:defRPr/>
            </a:pPr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Q4 Review</a:t>
            </a:r>
          </a:p>
        </p:txBody>
      </p:sp>
      <p:sp>
        <p:nvSpPr>
          <p:cNvPr id="52" name="OTLSHAPE_M_ad52e739797946d7bd463b006c06394d_Date" hidden="1">
            <a:extLst>
              <a:ext uri="{FF2B5EF4-FFF2-40B4-BE49-F238E27FC236}">
                <a16:creationId xmlns:a16="http://schemas.microsoft.com/office/drawing/2014/main" id="{43ADDEF6-1D53-4BA6-9D7B-8EAB6AC9491E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12700" y="-4643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2021/Mar</a:t>
            </a:r>
          </a:p>
        </p:txBody>
      </p:sp>
      <p:sp>
        <p:nvSpPr>
          <p:cNvPr id="53" name="OTLSHAPE_M_4a076ebd25c146989ebf5900a5b4447e_Date" hidden="1">
            <a:extLst>
              <a:ext uri="{FF2B5EF4-FFF2-40B4-BE49-F238E27FC236}">
                <a16:creationId xmlns:a16="http://schemas.microsoft.com/office/drawing/2014/main" id="{43561AF1-13B6-4F80-8E13-E16ED918932F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12700" y="-4643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2021/Jul</a:t>
            </a:r>
          </a:p>
        </p:txBody>
      </p:sp>
      <p:sp>
        <p:nvSpPr>
          <p:cNvPr id="54" name="OTLSHAPE_M_db4393fafb20429da7667ad39271af50_Date" hidden="1">
            <a:extLst>
              <a:ext uri="{FF2B5EF4-FFF2-40B4-BE49-F238E27FC236}">
                <a16:creationId xmlns:a16="http://schemas.microsoft.com/office/drawing/2014/main" id="{EBF9FB6E-CBDB-4308-8427-399C3C8DFDF5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12700" y="-4643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2021/Sep</a:t>
            </a:r>
          </a:p>
        </p:txBody>
      </p:sp>
      <p:sp>
        <p:nvSpPr>
          <p:cNvPr id="56" name="OTLSHAPE_M_d13f186547184bbb84e3129eee9c4279_Date" hidden="1">
            <a:extLst>
              <a:ext uri="{FF2B5EF4-FFF2-40B4-BE49-F238E27FC236}">
                <a16:creationId xmlns:a16="http://schemas.microsoft.com/office/drawing/2014/main" id="{0FC673C2-6F24-4993-A7E4-49E2C8DDE344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12700" y="-4643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2021/Dec</a:t>
            </a:r>
          </a:p>
        </p:txBody>
      </p:sp>
      <p:sp>
        <p:nvSpPr>
          <p:cNvPr id="177" name="OTLSHAPE_SLA_966ac8e38d974bfeae23890a126b2a79_Title" hidden="1">
            <a:extLst>
              <a:ext uri="{FF2B5EF4-FFF2-40B4-BE49-F238E27FC236}">
                <a16:creationId xmlns:a16="http://schemas.microsoft.com/office/drawing/2014/main" id="{DEDE0165-E70F-4015-87B5-2E63A2BC379A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12700" y="-103374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Kickoff Meeting</a:t>
            </a:r>
          </a:p>
        </p:txBody>
      </p:sp>
      <p:sp>
        <p:nvSpPr>
          <p:cNvPr id="178" name="OTLSHAPE_SLA_966ac8e38d974bfeae23890a126b2a79_Date" hidden="1">
            <a:extLst>
              <a:ext uri="{FF2B5EF4-FFF2-40B4-BE49-F238E27FC236}">
                <a16:creationId xmlns:a16="http://schemas.microsoft.com/office/drawing/2014/main" id="{DD9655E9-B5E3-41FA-981A-D443FC7836DD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16</a:t>
            </a:r>
          </a:p>
        </p:txBody>
      </p:sp>
      <p:sp>
        <p:nvSpPr>
          <p:cNvPr id="179" name="OTLSHAPE_SLA_966ac8e38d974bfeae23890a126b2a79_Shape">
            <a:extLst>
              <a:ext uri="{FF2B5EF4-FFF2-40B4-BE49-F238E27FC236}">
                <a16:creationId xmlns:a16="http://schemas.microsoft.com/office/drawing/2014/main" id="{490A2F2D-83BF-44F8-88B6-F19ED3EB99FA}"/>
              </a:ext>
            </a:extLst>
          </p:cNvPr>
          <p:cNvSpPr/>
          <p:nvPr>
            <p:custDataLst>
              <p:tags r:id="rId193"/>
            </p:custDataLst>
          </p:nvPr>
        </p:nvSpPr>
        <p:spPr>
          <a:xfrm>
            <a:off x="1501950" y="2268220"/>
            <a:ext cx="228600" cy="254000"/>
          </a:xfrm>
          <a:prstGeom prst="star8">
            <a:avLst/>
          </a:prstGeom>
          <a:solidFill>
            <a:srgbClr val="7F6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TLSHAPE_SLA_3999f18e2c61454cadfd7ea463d2536b_Title" hidden="1">
            <a:extLst>
              <a:ext uri="{FF2B5EF4-FFF2-40B4-BE49-F238E27FC236}">
                <a16:creationId xmlns:a16="http://schemas.microsoft.com/office/drawing/2014/main" id="{E9249156-5437-4FF5-80C3-6DC59D54D64E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12700" y="-77982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KPIs Defined</a:t>
            </a:r>
          </a:p>
        </p:txBody>
      </p:sp>
      <p:sp>
        <p:nvSpPr>
          <p:cNvPr id="182" name="OTLSHAPE_SLA_3999f18e2c61454cadfd7ea463d2536b_Date" hidden="1">
            <a:extLst>
              <a:ext uri="{FF2B5EF4-FFF2-40B4-BE49-F238E27FC236}">
                <a16:creationId xmlns:a16="http://schemas.microsoft.com/office/drawing/2014/main" id="{4CC2FBDE-F707-4421-8CB5-3661F3D8620A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Mar 31</a:t>
            </a:r>
          </a:p>
        </p:txBody>
      </p:sp>
      <p:sp>
        <p:nvSpPr>
          <p:cNvPr id="183" name="OTLSHAPE_SLA_3999f18e2c61454cadfd7ea463d2536b_Shape">
            <a:extLst>
              <a:ext uri="{FF2B5EF4-FFF2-40B4-BE49-F238E27FC236}">
                <a16:creationId xmlns:a16="http://schemas.microsoft.com/office/drawing/2014/main" id="{2FD08910-CD2C-4635-8515-A966B3548CB5}"/>
              </a:ext>
            </a:extLst>
          </p:cNvPr>
          <p:cNvSpPr/>
          <p:nvPr>
            <p:custDataLst>
              <p:tags r:id="rId196"/>
            </p:custDataLst>
          </p:nvPr>
        </p:nvSpPr>
        <p:spPr>
          <a:xfrm>
            <a:off x="2992997" y="2768939"/>
            <a:ext cx="228600" cy="254000"/>
          </a:xfrm>
          <a:prstGeom prst="star8">
            <a:avLst/>
          </a:prstGeom>
          <a:solidFill>
            <a:srgbClr val="7F6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TLSHAPE_SLA_0723a534b8b04d848ad49d960b833b9c_Title">
            <a:extLst>
              <a:ext uri="{FF2B5EF4-FFF2-40B4-BE49-F238E27FC236}">
                <a16:creationId xmlns:a16="http://schemas.microsoft.com/office/drawing/2014/main" id="{C595BEEC-18E6-4912-B8ED-12ADBD88AE6A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2544644" y="3251539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Competitor Review</a:t>
            </a:r>
          </a:p>
        </p:txBody>
      </p:sp>
      <p:sp>
        <p:nvSpPr>
          <p:cNvPr id="185" name="OTLSHAPE_SLA_0723a534b8b04d848ad49d960b833b9c_Date" hidden="1">
            <a:extLst>
              <a:ext uri="{FF2B5EF4-FFF2-40B4-BE49-F238E27FC236}">
                <a16:creationId xmlns:a16="http://schemas.microsoft.com/office/drawing/2014/main" id="{D83DD958-7858-43A6-947B-6E3EDD787629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Mar 31</a:t>
            </a:r>
          </a:p>
        </p:txBody>
      </p:sp>
      <p:sp>
        <p:nvSpPr>
          <p:cNvPr id="186" name="OTLSHAPE_SLA_0723a534b8b04d848ad49d960b833b9c_Shape">
            <a:extLst>
              <a:ext uri="{FF2B5EF4-FFF2-40B4-BE49-F238E27FC236}">
                <a16:creationId xmlns:a16="http://schemas.microsoft.com/office/drawing/2014/main" id="{3E34E476-2D09-4066-91BD-6644210E8517}"/>
              </a:ext>
            </a:extLst>
          </p:cNvPr>
          <p:cNvSpPr/>
          <p:nvPr>
            <p:custDataLst>
              <p:tags r:id="rId199"/>
            </p:custDataLst>
          </p:nvPr>
        </p:nvSpPr>
        <p:spPr>
          <a:xfrm>
            <a:off x="2992997" y="3447457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TLSHAPE_SLA_5f22e295269f42e9b1ce98b4118ab3d0_Title">
            <a:extLst>
              <a:ext uri="{FF2B5EF4-FFF2-40B4-BE49-F238E27FC236}">
                <a16:creationId xmlns:a16="http://schemas.microsoft.com/office/drawing/2014/main" id="{591F1D43-4EBF-46A8-A724-3C685B100EBA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3832605" y="3828457"/>
            <a:ext cx="1282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Price List (Hypothesis)</a:t>
            </a:r>
          </a:p>
        </p:txBody>
      </p:sp>
      <p:sp>
        <p:nvSpPr>
          <p:cNvPr id="188" name="OTLSHAPE_SLA_5f22e295269f42e9b1ce98b4118ab3d0_Date" hidden="1">
            <a:extLst>
              <a:ext uri="{FF2B5EF4-FFF2-40B4-BE49-F238E27FC236}">
                <a16:creationId xmlns:a16="http://schemas.microsoft.com/office/drawing/2014/main" id="{02EDAC1A-2C2A-4349-A762-4AA9F1E97212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7</a:t>
            </a:r>
          </a:p>
        </p:txBody>
      </p:sp>
      <p:sp>
        <p:nvSpPr>
          <p:cNvPr id="189" name="OTLSHAPE_SLA_5f22e295269f42e9b1ce98b4118ab3d0_Shape">
            <a:extLst>
              <a:ext uri="{FF2B5EF4-FFF2-40B4-BE49-F238E27FC236}">
                <a16:creationId xmlns:a16="http://schemas.microsoft.com/office/drawing/2014/main" id="{4E79435E-A951-4A79-8910-7921618BD50D}"/>
              </a:ext>
            </a:extLst>
          </p:cNvPr>
          <p:cNvSpPr/>
          <p:nvPr>
            <p:custDataLst>
              <p:tags r:id="rId202"/>
            </p:custDataLst>
          </p:nvPr>
        </p:nvSpPr>
        <p:spPr>
          <a:xfrm>
            <a:off x="4363148" y="4024376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TLSHAPE_SLA_8ed28b9183de4588a46ed4323066c28f_Title">
            <a:extLst>
              <a:ext uri="{FF2B5EF4-FFF2-40B4-BE49-F238E27FC236}">
                <a16:creationId xmlns:a16="http://schemas.microsoft.com/office/drawing/2014/main" id="{B8614ADB-80E6-402F-9324-989F58AB1A80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5389554" y="3828457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Final Price List</a:t>
            </a:r>
          </a:p>
        </p:txBody>
      </p:sp>
      <p:sp>
        <p:nvSpPr>
          <p:cNvPr id="191" name="OTLSHAPE_SLA_8ed28b9183de4588a46ed4323066c28f_Date" hidden="1">
            <a:extLst>
              <a:ext uri="{FF2B5EF4-FFF2-40B4-BE49-F238E27FC236}">
                <a16:creationId xmlns:a16="http://schemas.microsoft.com/office/drawing/2014/main" id="{FF802A98-8377-4D24-97B5-82B9541E4B1A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12700" y="-61824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12</a:t>
            </a:r>
          </a:p>
        </p:txBody>
      </p:sp>
      <p:sp>
        <p:nvSpPr>
          <p:cNvPr id="192" name="OTLSHAPE_SLA_8ed28b9183de4588a46ed4323066c28f_Shape">
            <a:extLst>
              <a:ext uri="{FF2B5EF4-FFF2-40B4-BE49-F238E27FC236}">
                <a16:creationId xmlns:a16="http://schemas.microsoft.com/office/drawing/2014/main" id="{DB869446-9FEC-40F9-96A2-310BC1373689}"/>
              </a:ext>
            </a:extLst>
          </p:cNvPr>
          <p:cNvSpPr/>
          <p:nvPr>
            <p:custDataLst>
              <p:tags r:id="rId205"/>
            </p:custDataLst>
          </p:nvPr>
        </p:nvSpPr>
        <p:spPr>
          <a:xfrm>
            <a:off x="5693000" y="4024376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TLSHAPE_SLA_3ef8107866514941904e61ada6b41143_Title">
            <a:extLst>
              <a:ext uri="{FF2B5EF4-FFF2-40B4-BE49-F238E27FC236}">
                <a16:creationId xmlns:a16="http://schemas.microsoft.com/office/drawing/2014/main" id="{9AF2EC44-6FE0-4CA5-9012-4A9645E49D08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3919344" y="4924213"/>
            <a:ext cx="342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Alpha</a:t>
            </a:r>
          </a:p>
        </p:txBody>
      </p:sp>
      <p:sp>
        <p:nvSpPr>
          <p:cNvPr id="194" name="OTLSHAPE_SLA_3ef8107866514941904e61ada6b41143_Date">
            <a:extLst>
              <a:ext uri="{FF2B5EF4-FFF2-40B4-BE49-F238E27FC236}">
                <a16:creationId xmlns:a16="http://schemas.microsoft.com/office/drawing/2014/main" id="{8ED71653-F5A5-4BB9-AB33-A2614CC86968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3897267" y="510743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chemeClr val="dk2"/>
                </a:solidFill>
                <a:latin typeface="Calibri" panose="020F0502020204030204" pitchFamily="34" charset="0"/>
              </a:rPr>
              <a:t>May 20</a:t>
            </a:r>
          </a:p>
        </p:txBody>
      </p:sp>
      <p:sp>
        <p:nvSpPr>
          <p:cNvPr id="195" name="OTLSHAPE_SLA_3ef8107866514941904e61ada6b41143_Shape">
            <a:extLst>
              <a:ext uri="{FF2B5EF4-FFF2-40B4-BE49-F238E27FC236}">
                <a16:creationId xmlns:a16="http://schemas.microsoft.com/office/drawing/2014/main" id="{9110A875-31CA-43E5-BDC6-876EC4794181}"/>
              </a:ext>
            </a:extLst>
          </p:cNvPr>
          <p:cNvSpPr/>
          <p:nvPr>
            <p:custDataLst>
              <p:tags r:id="rId208"/>
            </p:custDataLst>
          </p:nvPr>
        </p:nvSpPr>
        <p:spPr>
          <a:xfrm>
            <a:off x="3980325" y="528785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TLSHAPE_SLA_73609d6e8c64405eaf9a111900945daa_Title">
            <a:extLst>
              <a:ext uri="{FF2B5EF4-FFF2-40B4-BE49-F238E27FC236}">
                <a16:creationId xmlns:a16="http://schemas.microsoft.com/office/drawing/2014/main" id="{5D8F764A-59C9-4A85-993A-0B551CBC0C36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4583355" y="4924213"/>
            <a:ext cx="71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Private Beta</a:t>
            </a:r>
          </a:p>
        </p:txBody>
      </p:sp>
      <p:sp>
        <p:nvSpPr>
          <p:cNvPr id="197" name="OTLSHAPE_SLA_73609d6e8c64405eaf9a111900945daa_Date">
            <a:extLst>
              <a:ext uri="{FF2B5EF4-FFF2-40B4-BE49-F238E27FC236}">
                <a16:creationId xmlns:a16="http://schemas.microsoft.com/office/drawing/2014/main" id="{DF60C09B-C39B-40D9-B2FC-7F3813C36659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4768817" y="5107432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198" name="OTLSHAPE_SLA_73609d6e8c64405eaf9a111900945daa_Shape">
            <a:extLst>
              <a:ext uri="{FF2B5EF4-FFF2-40B4-BE49-F238E27FC236}">
                <a16:creationId xmlns:a16="http://schemas.microsoft.com/office/drawing/2014/main" id="{CF5D46DE-EA6C-4ED5-BD78-F67D49B7B08D}"/>
              </a:ext>
            </a:extLst>
          </p:cNvPr>
          <p:cNvSpPr/>
          <p:nvPr>
            <p:custDataLst>
              <p:tags r:id="rId211"/>
            </p:custDataLst>
          </p:nvPr>
        </p:nvSpPr>
        <p:spPr>
          <a:xfrm>
            <a:off x="4826581" y="528785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TLSHAPE_SLA_642753ce33624524bda7e4ee109a5f9d_Title">
            <a:extLst>
              <a:ext uri="{FF2B5EF4-FFF2-40B4-BE49-F238E27FC236}">
                <a16:creationId xmlns:a16="http://schemas.microsoft.com/office/drawing/2014/main" id="{7FCA9DB2-2450-483F-8297-CB072C4CC6AF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5437331" y="4924213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Public Beta</a:t>
            </a:r>
          </a:p>
        </p:txBody>
      </p:sp>
      <p:sp>
        <p:nvSpPr>
          <p:cNvPr id="200" name="OTLSHAPE_SLA_642753ce33624524bda7e4ee109a5f9d_Date">
            <a:extLst>
              <a:ext uri="{FF2B5EF4-FFF2-40B4-BE49-F238E27FC236}">
                <a16:creationId xmlns:a16="http://schemas.microsoft.com/office/drawing/2014/main" id="{EF9E5926-D3CB-4A22-A315-A2FBDD9BD296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5581920" y="5107432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Aug 10</a:t>
            </a:r>
          </a:p>
        </p:txBody>
      </p:sp>
      <p:sp>
        <p:nvSpPr>
          <p:cNvPr id="201" name="OTLSHAPE_SLA_642753ce33624524bda7e4ee109a5f9d_Shape">
            <a:extLst>
              <a:ext uri="{FF2B5EF4-FFF2-40B4-BE49-F238E27FC236}">
                <a16:creationId xmlns:a16="http://schemas.microsoft.com/office/drawing/2014/main" id="{31D0EE4F-1CFB-44E2-9FF8-64EC1EB4CF06}"/>
              </a:ext>
            </a:extLst>
          </p:cNvPr>
          <p:cNvSpPr/>
          <p:nvPr>
            <p:custDataLst>
              <p:tags r:id="rId214"/>
            </p:custDataLst>
          </p:nvPr>
        </p:nvSpPr>
        <p:spPr>
          <a:xfrm>
            <a:off x="5652701" y="528785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OTLSHAPE_SLA_cdec049039d04838ba13a617fc9cdecd_Title">
            <a:extLst>
              <a:ext uri="{FF2B5EF4-FFF2-40B4-BE49-F238E27FC236}">
                <a16:creationId xmlns:a16="http://schemas.microsoft.com/office/drawing/2014/main" id="{4093E3B4-DD1F-421E-A0C3-10E46E68B841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7503210" y="4924213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Staging</a:t>
            </a:r>
          </a:p>
        </p:txBody>
      </p:sp>
      <p:sp>
        <p:nvSpPr>
          <p:cNvPr id="203" name="OTLSHAPE_SLA_cdec049039d04838ba13a617fc9cdecd_Date">
            <a:extLst>
              <a:ext uri="{FF2B5EF4-FFF2-40B4-BE49-F238E27FC236}">
                <a16:creationId xmlns:a16="http://schemas.microsoft.com/office/drawing/2014/main" id="{E78C7FB1-DFAD-48DF-B9AD-BDAA00464912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7533500" y="5107432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Nov 15</a:t>
            </a:r>
          </a:p>
        </p:txBody>
      </p:sp>
      <p:sp>
        <p:nvSpPr>
          <p:cNvPr id="204" name="OTLSHAPE_SLA_cdec049039d04838ba13a617fc9cdecd_Shape">
            <a:extLst>
              <a:ext uri="{FF2B5EF4-FFF2-40B4-BE49-F238E27FC236}">
                <a16:creationId xmlns:a16="http://schemas.microsoft.com/office/drawing/2014/main" id="{AF325624-D09E-4AD1-B772-A0D5D051BF91}"/>
              </a:ext>
            </a:extLst>
          </p:cNvPr>
          <p:cNvSpPr/>
          <p:nvPr>
            <p:custDataLst>
              <p:tags r:id="rId217"/>
            </p:custDataLst>
          </p:nvPr>
        </p:nvSpPr>
        <p:spPr>
          <a:xfrm>
            <a:off x="7607181" y="528785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OTLSHAPE_SLA_ef594de3bf094f1cb93f9e7d12ee469b_Title">
            <a:extLst>
              <a:ext uri="{FF2B5EF4-FFF2-40B4-BE49-F238E27FC236}">
                <a16:creationId xmlns:a16="http://schemas.microsoft.com/office/drawing/2014/main" id="{4C8C20E4-A22E-44C0-B0B5-8C3D5AB1341C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8185511" y="4924213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Go Live!</a:t>
            </a:r>
          </a:p>
        </p:txBody>
      </p:sp>
      <p:sp>
        <p:nvSpPr>
          <p:cNvPr id="206" name="OTLSHAPE_SLA_ef594de3bf094f1cb93f9e7d12ee469b_Date">
            <a:extLst>
              <a:ext uri="{FF2B5EF4-FFF2-40B4-BE49-F238E27FC236}">
                <a16:creationId xmlns:a16="http://schemas.microsoft.com/office/drawing/2014/main" id="{34014D8D-0BF2-4043-9EF6-B651893D6FD4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8244080" y="5107432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207" name="OTLSHAPE_SLA_ef594de3bf094f1cb93f9e7d12ee469b_Shape">
            <a:extLst>
              <a:ext uri="{FF2B5EF4-FFF2-40B4-BE49-F238E27FC236}">
                <a16:creationId xmlns:a16="http://schemas.microsoft.com/office/drawing/2014/main" id="{D0ED0D8F-8894-4F1D-990D-3528BECD06E0}"/>
              </a:ext>
            </a:extLst>
          </p:cNvPr>
          <p:cNvSpPr/>
          <p:nvPr>
            <p:custDataLst>
              <p:tags r:id="rId220"/>
            </p:custDataLst>
          </p:nvPr>
        </p:nvSpPr>
        <p:spPr>
          <a:xfrm>
            <a:off x="8312406" y="528785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5B1B5F-0817-4260-8D15-7B05D7A3D549}"/>
              </a:ext>
            </a:extLst>
          </p:cNvPr>
          <p:cNvSpPr txBox="1"/>
          <p:nvPr/>
        </p:nvSpPr>
        <p:spPr>
          <a:xfrm>
            <a:off x="1168400" y="319985"/>
            <a:ext cx="5123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Segoe UI" panose="020B0502040204020203" pitchFamily="34" charset="0"/>
                <a:cs typeface="Segoe UI" panose="020B0502040204020203" pitchFamily="34" charset="0"/>
              </a:rPr>
              <a:t>Swimlane Diagram template</a:t>
            </a:r>
            <a:endParaRPr 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09563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My4yMC4wNC4wMCIsIkVkaXRpb24iOiJQcm8iLCJJc1BsdXNFZGl0aW9uIjp0cnVlLCJJc1Byb0VkaXRpb24iOnRydWV9LCJFZmZlY3QiOjAsIlN0eWxlIjp7IiRpZCI6IjMiLCJUaW1lYmFuZFN0eWxlIjp7IiRpZCI6IjQiLCJTY2FsZU1hcmtpbmciOjAsIlNoYXBlIjowLCJTaGFwZVN0eWxlIjp7IiRpZCI6IjUiLCJNYXJnaW4iOnsiJGlkIjoiNiIsIlRvcCI6MCwiTGVmdCI6MTIsIlJpZ2h0IjoxMiwiQm90dG9tIjowfSwiUGFkZGluZyI6eyIkaWQiOiI3IiwiVG9wIjo3LCJMZWZ0IjowLCJSaWdodCI6MCwiQm90dG9tIjo3fSwiQmFja2dyb3VuZCI6eyIkaWQiOiI4IiwiQ29sb3IiOnsiJGlkIjoiOSIsIkEiOjI1NSwiUiI6NjQsIkciOjY0LCJCIjo2NH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1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zI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NS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Q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IsIlRvZGF5TWFya2VyUG9zaXRpb24iOjAsIlF1aWNrUG9zaXRpb24iOjMsIkFic29sdXRlUG9zaXRpb24iOjEyOS41OTk5OTEsIk1hcmdpbiI6eyIkaWQiOiI0OSIsIlRvcCI6MCwiTGVmdCI6MTAsIlJpZ2h0IjoxMCwiQm90dG9tIjowfSwiUGFkZGluZyI6eyIkaWQiOiI1MCIsIlRvcCI6MCwiTGVmdCI6MCwiUmlnaHQiOjAsIkJvdHRvbSI6MH0sIkJhY2tncm91bmQiOnsiJGlkIjoiNTEiLCJDb2xvciI6eyIkaWQiOiI1MiIsIkEiOjI1NSwiUiI6NDcsIkciOjU0LCJCIjoxNTN9fSwiSXNWaXNpYmxlIjp0cnVlLCJXaWR0aCI6MC4wLCJIZWlnaHQiOjAuMCwiQm9yZGVyU3R5bGUiOm51bGwsIlBhcmVudFN0eWxlIjpudWxsfSwiRGVmYXVsdE1pbGVzdG9uZVN0eWxlIjp7IiRpZCI6IjUzIiwiU2hhcGUiOjAsIkNvbm5lY3Rvck1hcmdpbiI6eyIkaWQiOiI1NCIsIlRvcCI6MCwiTGVmdCI6MiwiUmlnaHQiOjIsIkJvdHRvbSI6MH0sIkNvbm5lY3RvclN0eWxlIjp7IiRpZCI6IjU1IiwiTGluZUNvbG9yIjp7IiRpZCI6IjU2IiwiJHR5cGUiOiJOTFJFLkNvbW1vbi5Eb20uU29saWRDb2xvckJydXNoLCBOTFJFLkNvbW1vbiIsIkNvbG9yIjp7IiRpZCI6IjU3IiwiQSI6MTI3LCJSIjo3OSwiRyI6MTI5LCJCIjoxODl9fSwiTGluZVdlaWdodCI6MS4wLCJMaW5lVHlwZSI6MCwiUGFyZW50U3R5bGUiOm51bGx9LCJJc0JlbG93VGltZWJhbmQiOmZhbHNlLCJQb3NpdGlvbk9uVGFzayI6MCwiSGlkZURhdGUiOmZhbHNlLCJTaGFwZVNpemUiOjEsIlNwYWNpbmciOjE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eyIkaWQiOiI2MiIsIkNvbG9yIjp7IiRpZCI6IjYzIiwiQSI6MjU1LCJSIjowLCJHIjoxMTQsIkIiOjE4OH19LCJJc1Zpc2libGUiOnRydWUsIldpZHRoIjoxOC4wLCJIZWlnaHQiOjIw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MTEsIkZvbnROYW1lIjoiQ2FsaWJyaSIsIklzQm9sZCI6dHJ1ZSwiSXNJdGFsaWMiOmZhbHNlLCJJc1VuZGVybGluZWQiOmZhbHNlLCJQYXJlbnRTdHlsZSI6bnVsbH0sIkF1dG9TaXplIjowLCJGb3JlZ3JvdW5kIjp7IiRpZCI6IjY5IiwiQ29sb3IiOnsiJGlkIjoiNz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giLCJUb3AiOjAsIkxlZnQiOjAsIlJpZ2h0IjowLCJCb3R0b20iOjB9LCJQYWRkaW5nIjp7IiRpZCI6Ijc5IiwiVG9wIjowLCJMZWZ0IjowLCJSaWdodCI6MCwiQm90dG9tIjowfSwiQmFja2dyb3VuZCI6eyIkaWQiOiI4MCIsIkNvbG9yIjp7IiRyZWYiOiIyMCJ9fSwiSXNWaXNpYmxlIjpmYWxzZSwiV2lkdGgiOjAuMCwiSGVpZ2h0IjowLjAsIkJvcmRlclN0eWxlIjpudWxsLCJQYXJlbnRTdHlsZSI6bnVsbH0sIkRhdGVGb3JtYXQiOnsiJGlkIjoiO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IiLCJGb3JtYXQiOjAsIklzVmlzaWJsZSI6ZmFsc2UsIkxhc3RLbm93blZpc2liaWxpdHlTdGF0ZSI6ZmFsc2V9LCJJc1Zpc2libGUiOnRydWUsIlBhcmVudFN0eWxlIjpudWxsfSwiRGVmYXVsdFRhc2tTdHlsZSI6eyIkaWQiOiI4MyIsIlNoYXBlIjo3LCJTaGFwZVRoaWNrbmVzcyI6MCwiRHVyYXRpb25Gb3JtYXQiOjUsIkluY2x1ZGVOb25Xb3JraW5nRGF5c0luRHVyYXRpb24iOmZhbHNlLCJQZXJjZW50YWdlQ29tcGxl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OCIsIlRvcCI6MCwiTGVmdCI6MCwiUmlnaHQiOjAsIkJvdHRvbSI6MH0sIlBhZGRpbmciOnsiJGlkIjoiODkiLCJUb3AiOjAsIkxlZnQiOjAsIlJpZ2h0IjowLCJCb3R0b20iOjB9LCJCYWNrZ3JvdW5kIjp7IiRpZCI6IjkwIiwiQ29sb3IiOnsiJHJlZiI6IjIwIn19LCJJc1Zpc2libGUiOnRydWUsIldpZHRoIjowLjAsIkhlaWdodCI6MC4wLCJCb3JkZXJTdHlsZSI6bnVsbCwiUGFyZW50U3R5bGUiOm51bGx9LCJEdXJhdGlvblN0eWxlIjp7IiRpZCI6IjkxIiwiRm9udFNldHRpbmdzIjp7IiRpZCI6IjkyIiwiRm9udFNpemUiOjEwLCJGb250TmFtZSI6IkNhbGlicmkiLCJJc0JvbGQiOmZhbHNlLCJJc0l0YWxpYyI6ZmFsc2UsIklzVW5kZXJsaW5lZCI6ZmFsc2UsIlBhcmVudFN0eWxlIjpudWxsfSwiQXV0b1NpemUiOjAsIkZvcmVncm91bmQiOnsiJGlkIjoiOTMiLCJDb2xvciI6eyIkaWQiOiI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NiwiRW5kRGF0ZVBvc2l0aW9uIjo2LCJEYXRlSXNWaXNpYmxlIjpmYWxzZSwiVGl0bGVQb3NpdGlvbiI6NSwiRHVyYXRpb25Qb3NpdGlvbiI6NiwiUGVyY2VudGFnZUNvbXBsZXRlZFBvc2l0aW9uIjo2LCJTcGFjaW5nIjozLCJJc0JlbG93VGltZWJhbmQiOmZhbHNlLCJQZXJjZW50YWdlQ29tcGxldGVTaGFwZU9wYWNpdHkiOjM1LCJTaGFwZVN0eWxlIjp7IiRpZCI6IjEwNCIsIk1hcmdpbiI6eyIkaWQiOiIxMDUiLCJUb3AiOjAsIkxlZnQiOjQsIlJpZ2h0Ijo0LCJCb3R0b20iOjB9LCJQYWRkaW5nIjp7IiRpZCI6IjEwNiIsIlRvcCI6MCwiTGVmdCI6MCwiUmlnaHQiOjAsIkJvdHRvbSI6MH0sIkJhY2tncm91bmQiOnsiJGlkIjoiMTA3IiwiQ29sb3IiOnsiJGlkIjoiMTA4IiwiQSI6MjU1LCJSIjowLCJHIjoxMTQsIkIiOjE4OH19LCJJc1Zpc2libGUiOnRydWUsIldpZHRoIjowLjAsIkhlaWdodCI6MTAuMCwiQm9yZGVyU3R5bGUiOnsiJGlkIjoiMTA5IiwiTGluZUNvbG9yIjp7IiRpZCI6IjExMCIsIiR0eXBlIjoiTkxSRS5Db21tb24uRG9tLlNvbGlkQ29sb3JCcnVzaCwgTkxSRS5Db21tb24iLCJDb2xvciI6eyIkaWQiOiIxMTEiLCJBIjoyNTUsIlIiOjI1NSwiRyI6MCwiQiI6MH19LCJMaW5lV2VpZ2h0IjowLjAsIkxpbmVUeXBlIjowLCJQYXJlbnRTdHlsZSI6bnVsbH0sIlBhcmVudFN0eWxlIjpudWxsfSwiVGl0bGVTdHlsZSI6eyIkaWQiOiIxMTIiLCJGb250U2V0dGluZ3MiOnsiJGlkIjoiMTEzIiwiRm9udFNpemUiOjExLCJGb250TmFtZSI6IkNhbGlicmkiLCJJc0JvbGQiOnRydWUsIklzSXRhbGljIjpmYWxzZSwiSXNVbmRlcmxpbmVkIjpmYWxzZSwiUGFyZW50U3R5bGUiOm51bGx9LCJBdXRvU2l6ZSI6MCwiRm9yZWdyb3VuZCI6eyIkaWQiOiIxMTQiLCJDb2xvciI6eyIkaWQiOiIxMTU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2IiwiVG9wIjowLCJMZWZ0IjowLCJSaWdodCI6MCwiQm90dG9tIjowfSwiUGFkZGluZyI6eyIkaWQiOiIxMTciLCJUb3AiOjAsIkxlZnQiOjAsIlJpZ2h0IjowLCJCb3R0b20iOjB9LCJCYWNrZ3JvdW5kIjp7IiRpZCI6IjExOCIsIkNvbG9yIjp7IiRyZWYiOiIyMCJ9fSwiSXNWaXNpYmxlIjp0cnVlLCJXaWR0aCI6MC4wLCJIZWlnaHQiOjAuMCwiQm9yZGVyU3R5bGUiOm51bGwsIlBhcmVudFN0eWxlIjpudWxsfSwiRGF0ZVN0eWxlIjp7IiRpZCI6IjExOSIsIkZvbnRTZXR0aW5ncyI6eyIkaWQiOiIxMjAiLCJGb250U2l6ZSI6MTAsIkZvbnROYW1lIjoiQ2FsaWJyaSIsIklzQm9sZCI6ZmFsc2UsIklzSXRhbGljIjpmYWxzZSwiSXNVbmRlcmxpbmVkIjpmYWxzZSwiUGFyZW50U3R5bGUiOm51bGx9LCJBdXRvU2l6ZSI6MCwiRm9yZWdyb3VuZCI6eyIkaWQiOiIxMjEiLCJDb2xvciI6eyIkaWQiOiIxMj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MyIsIlRvcCI6MCwiTGVmdCI6MCwiUmlnaHQiOjAsIkJvdHRvbSI6MH0sIlBhZGRpbmciOnsiJGlkIjoiMTI0IiwiVG9wIjowLCJMZWZ0IjowLCJSaWdodCI6MCwiQm90dG9tIjowfSwiQmFja2dyb3VuZCI6eyIkaWQiOiIxMjUiLCJDb2xvciI6eyIkcmVmIjoiMjAifX0sIklzVmlzaWJsZSI6dHJ1ZSwiV2lkdGgiOjAuMCwiSGVpZ2h0IjowLjAsIkJvcmRlclN0eWxlIjpudWxsLCJQYXJlbnRTdHlsZSI6bnVsbH0sIkRhdGVGb3JtYXQiOnsiJGlkIjoiMT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yIsIkZvcm1hdCI6MCwiSXNWaXNpYmxlIjpmYWxzZSwiTGFzdEtub3duVmlzaWJpbGl0eVN0YXRlIjpmYWxzZX0sIklzVmlzaWJsZSI6dHJ1ZSwiUGFyZW50U3R5bGUiOm51bGwsIl9leHBsaWNpdGx5U2V0Ijp7IiRpZCI6IjEy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I5IiwiR3JpZGxpbmVTdHlsZSI6eyIkaWQiOiIxMzAiLCJMaW5lQ29sb3IiOnsiJGlkIjoiMTMxIiwiJHR5cGUiOiJOTFJFLkNvbW1vbi5Eb20uU29saWRDb2xvckJydXNoLCBOTFJFLkNvbW1vbiIsIkNvbG9yIjp7IiRpZCI6IjEzMiIsIkEiOjM4LCJSIjowLCJHIjowLCJCIjowfX0sIkxpbmVXZWlnaHQiOjEuMCwiTGluZVR5cGUiOjAsIlBhcmVudFN0eWxlIjpudWxsfSwiTWFyZ2luIjp7IiRpZCI6IjEzMyIsIlRvcCI6MCwiTGVmdCI6MCwiUmlnaHQiOjAsIkJvdHRvbSI6MH0sIlBhZGRpbmciOnsiJGlkIjoiMTM0IiwiVG9wIjowLCJMZWZ0IjowLCJSaWdodCI6MCwiQm90dG9tIjowfSwiQmFja2dyb3VuZCI6bnVsbCwiSXNWaXNpYmxlIjp0cnVlLCJXaWR0aCI6MC4wLCJIZWlnaHQiOjAuMCwiQm9yZGVyU3R5bGUiOnsiJGlkIjoiMTM1IiwiTGluZUNvbG9yIjpudWxsLCJMaW5lV2VpZ2h0IjowLjAsIkxpbmVUeXBlIjowLCJQYXJlbnRTdHlsZSI6bnVsbH0sIlBhcmVudFN0eWxlIjpudWxsfSwiU2hvd0VsYXBzZWRUaW1lR3JhZGllbnRTdHlsZSI6ZmFsc2UsIkRlZmF1bHRTd2ltbGFuZVN0eWxlIjp7IiRpZCI6IjEzNiIsIkhlYWRlclN0eWxlIjp7IiRpZCI6IjEzNyIsIlRleHRTdHlsZSI6eyIkaWQiOiIxMzgiLCJGb250U2V0dGluZ3MiOnsiJGlkIjoiMTM5IiwiRm9udFNpemUiOjEyLCJGb250TmFtZSI6IkNhbGlicmkiLCJJc0JvbGQiOmZhbHNlLCJJc0l0YWxpYyI6ZmFsc2UsIklzVW5kZXJsaW5lZCI6ZmFsc2UsIlBhcmVudFN0eWxlIjpudWxsfSwiQXV0b1NpemUiOjAsIkZvcmVncm91bmQiOnsiJGlkIjoiMTQwIiwiQ29sb3IiOnsiJGlkIjoiMTQxIiwiQSI6MjU1LCJSIjozMiwiRyI6NTYsIkIiOjEwMH19LCJNYXhXaWR0aCI6MC4wLCJNYXhIZWlnaHQiOjAuMCwiU21hcnRGb3JlZ3JvdW5kSXNBY3RpdmUiOmZhbHNlLCJIb3Jpem9udGFsQWxpZ25tZW50IjowLCJWZXJ0aWNhbEFsaWdubWVudCI6MCwiU21hcnRGb3JlZ3JvdW5kIjpudWxsLCJCYWNrZ3JvdW5kRmlsbFR5cGUiOjAsIk1hcmdpbiI6eyIkaWQiOiIxNDIiLCJUb3AiOjAsIkxlZnQiOjAsIlJpZ2h0IjowLCJCb3R0b20iOjB9LCJQYWRkaW5nIjp7IiRpZCI6IjE0MyIsIlRvcCI6MCwiTGVmdCI6MCwiUmlnaHQiOjAsIkJvdHRvbSI6MH0sIkJhY2tncm91bmQiOm51bGwsIklzVmlzaWJsZSI6ZmFsc2UsIldpZHRoIjowLjAsIkhlaWdodCI6MC4wLCJCb3JkZXJTdHlsZSI6bnVsbCwiUGFyZW50U3R5bGUiOm51bGx9LCJSZWN0YW5nbGVTdHlsZSI6eyIkaWQiOiIxNDQiLCJNYXJnaW4iOnsiJGlkIjoiMTQ1IiwiVG9wIjowLCJMZWZ0IjowLCJSaWdodCI6MCwiQm90dG9tIjowfSwiUGFkZGluZyI6eyIkaWQiOiIxNDYiLCJUb3AiOjAsIkxlZnQiOjAsIlJpZ2h0IjowLCJCb3R0b20iOjB9LCJCYWNrZ3JvdW5kIjp7IiRpZCI6IjE0NyIsIkNvbG9yIjp7IiRpZCI6IjE0OCIsIkEiOjEyNywiUiI6OTEsIkciOjE1NSwiQiI6MjEzfX0sIklzVmlzaWJsZSI6ZmFsc2UsIldpZHRoIjowLjAsIkhlaWdodCI6M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NYXJnaW4iOnsiJGlkIjoiMTUyIiwiVG9wIjowLCJMZWZ0IjowLCJSaWdodCI6MCwiQm90dG9tIjowfSwiUGFkZGluZyI6eyIkaWQiOiIxNTMiLCJUb3AiOjAsIkxlZnQiOjAsIlJpZ2h0IjowLCJCb3R0b20iOjB9LCJCYWNrZ3JvdW5kIjpudWxsLCJJc1Zpc2libGUiOnRydWUsIldpZHRoIjowLjAsIkhlaWdodCI6MC4wLCJCb3JkZXJTdHlsZSI6bnVsbCwiUGFyZW50U3R5bGUiOm51bGx9LCJCYWNrZ3JvdW5kU3R5bGUiOnsiJGlkIjoiMTU0IiwiTWFyZ2luIjp7IiRpZCI6IjE1NSIsIlRvcCI6MCwiTGVmdCI6MCwiUmlnaHQiOjAsIkJvdHRvbSI6MH0sIlBhZGRpbmciOnsiJGlkIjoiMTU2IiwiVG9wIjowLCJMZWZ0IjowLCJSaWdodCI6MCwiQm90dG9tIjowfSwiQmFja2dyb3VuZCI6eyIkaWQiOiIxNTciLCJDb2xvciI6eyIkaWQiOiIxNTgiLCJBIjozOCwiUiI6OTEsIkciOjE1NSwiQiI6MjEzfX0sIklzVmlzaWJsZSI6dHJ1ZSwiV2lkdGgiOjAuMCwiSGVpZ2h0IjowLjAsIkJvcmRlclN0eWxlIjp7IiRpZCI6IjE1OSIsIkxpbmVDb2xvciI6eyIkaWQiOiIxNjAiLCIkdHlwZSI6Ik5MUkUuQ29tbW9uLkRvbS5Tb2xpZENvbG9yQnJ1c2gsIE5MUkUuQ29tbW9uIiwiQ29sb3IiOnsiJGlkIjoiMTYxIiwiQSI6MjU1LCJSIjoyNTUsIkciOjAsIkIiOjB9fSwiTGluZVdlaWdodCI6MC4wLCJMaW5lVHlwZSI6MCwiUGFyZW50U3R5bGUiOm51bGx9LCJQYXJlbnRTdHlsZSI6bnVsbH0sIklzQWJvdmVUaW1lYmFuZCI6ZmFsc2UsIk1hcmdpbiI6eyIkaWQiOiIxNjIiLCJUb3AiOjAsIkxlZnQiOjAsIlJpZ2h0IjowLCJCb3R0b20iOjB9LCJQYWRkaW5nIjp7IiRpZCI6IjE2MyIsIlRvcCI6MCwiTGVmdCI6MCwiUmlnaHQiOjAsIkJvdHRvbSI6MH0sIklzVmlzaWJsZSI6dHJ1ZSwiV2lkdGgiOjAuMCwiSGVpZ2h0IjowLjAsIkJvcmRlclN0eWxlIjpudWxsLCJQYXJlbnRTdHlsZSI6bnVsbH19LCJTY2FsZSI6eyIkaWQiOiIxNjQiLCJTdGFydERhdGUiOiIwMDAxLTAxLTAxVDAwOjAwOjAwIiwiRW5kRGF0ZSI6IjIwMjEtMTItMjVUMDM6NDQ6MDAiLCJGb3JtYXQiOiJNTU0iLCJUeXBlIjozLCJBdXRvRGF0ZVJhbmdlIjp0cnVlLCJXb3JraW5nRGF5cyI6MzEsIkZpc2NhbFllYXIiOnsiJGlkIjoiMTY1IiwiU3RhcnRNb250aCI6MSwiVXNlU3RhcnRpbmdZZWFyRm9yTnVtYmVyaW5nIjp0cnVlLCJTaG93RmlzY2FsWWVhckxhYmVsIjp0cnVlfSwiVG9kYXlNYXJrZXJUZXh0IjoiVG9kYXkiLCJBdXRvU2NhbGVUeXBlIjpmYWxzZX0sIk1pbGVzdG9uZXMiOlt7IiRpZCI6IjE2NiIsIkRhdGUiOiIyMDIxLTAzLTMxVDIzOjU5OjAwIiwiU3R5bGUiOnsiJGlkIjoiMTY3IiwiU2hhcGUiOjUsIkNvbm5lY3Rvck1hcmdpbiI6eyIkcmVmIjoiNTQifSwiQ29ubmVjdG9yU3R5bGUiOnsiJGlkIjoiMTY4IiwiTGluZUNvbG9yIjp7IiRpZCI6IjE2OSIsIiR0eXBlIjoiTkxSRS5Db21tb24uRG9tLlNvbGlkQ29sb3JCcnVzaCwgTkxSRS5Db21tb24iLCJDb2xvciI6eyIkaWQiOiIxNzAiLCJBIjoxMjcsIlIiOjc5LCJHIjoxMjksIkIiOjE4OX19LCJMaW5lV2VpZ2h0IjoxLjAsIkxpbmVUeXBlIjowLCJQYXJlbnRTdHlsZSI6bnVsbH0sIklzQmVsb3dUaW1lYmFuZCI6ZmFsc2UsIlBvc2l0aW9uT25UYXNrIjowLCJIaWRlRGF0ZSI6ZmFsc2UsIlNoYXBlU2l6ZSI6MSwiU3BhY2luZyI6MS4wLCJQYWRkaW5nIjp7IiRyZWYiOiI1OCJ9LCJTaGFwZVN0eWxlIjp7IiRpZCI6IjE3MSIsIk1hcmdpbiI6eyIkcmVmIjoiNjAifSwiUGFkZGluZyI6eyIkcmVmIjoiNjEifSwiQmFja2dyb3VuZCI6eyIkaWQiOiIxNzIiLCJDb2xvciI6eyIkaWQiOiIxNzMiLCJBIjoyNTUsIlIiOjE3OCwiRyI6MTQsIkIiOjE4fX0sIklzVmlzaWJsZSI6dHJ1ZSwiV2lkdGgiOjE4LjAsIkhlaWdodCI6MjAuMCwiQm9yZGVyU3R5bGUiOnsiJGlkIjoiMTc0IiwiTGluZUNvbG9yIjp7IiRyZWYiOiI2NSJ9LCJMaW5lV2VpZ2h0IjowLjAsIkxpbmVUeXBlIjowLCJQYXJlbnRTdHlsZSI6bnVsbH0sIlBhcmVudFN0eWxlIjpudWxsfSwiVGl0bGVTdHlsZSI6eyIkaWQiOiIxNzUiLCJGb250U2V0dGluZ3MiOnsiJGlkIjoiMTc2IiwiRm9udFNpemUiOjExLCJGb250TmFtZSI6IkNhbGlicmkiLCJJc0JvbGQiOnRydWUsIklzSXRhbGljIjpmYWxzZSwiSXNVbmRlcmxpbmVkIjpmYWxzZSwiUGFyZW50U3R5bGUiOm51bGx9LCJBdXRvU2l6ZSI6MCwiRm9yZWdyb3VuZCI6eyIkaWQiOiIxNzciLCJDb2xvciI6eyIkaWQiOiIxNz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MTc5IiwiQ29sb3IiOnsiJGlkIjoiMTgwIiwiQSI6MCwiUiI6MjU1LCJHIjoyNTUsIkIiOjI1NX19LCJJc1Zpc2libGUiOnRydWUsIldpZHRoIjowLjAsIkhlaWdodCI6MC4wLCJCb3JkZXJTdHlsZSI6eyIkaWQiOiIxODEiLCJMaW5lQ29sb3IiOm51bGwsIkxpbmVXZWlnaHQiOjAuMCwiTGluZVR5cGUiOjAsIlBhcmVudFN0eWxlIjpudWxsfSwiUGFyZW50U3R5bGUiOm51bGx9LCJEYXRlU3R5bGUiOnsiJGlkIjoiMTgyIiwiRm9udFNldHRpbmdzIjp7IiRpZCI6IjE4MyIsIkZvbnRTaXplIjoxMCwiRm9udE5hbWUiOiJDYWxpYnJpIiwiSXNCb2xkIjpmYWxzZSwiSXNJdGFsaWMiOmZhbHNlLCJJc1VuZGVybGluZWQiOmZhbHNlLCJQYXJlbnRTdHlsZSI6bnVsbH0sIkF1dG9TaXplIjowLCJGb3JlZ3JvdW5kIjp7IiRpZCI6IjE4NCIsIkNvbG9yIjp7IiRpZCI6IjE4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GlkIjoiMTg2IiwiQ29sb3IiOnsiJGlkIjoiMTg3IiwiQSI6MCwiUiI6MjU1LCJHIjoyNTUsIkIiOjI1NX19LCJJc1Zpc2libGUiOmZhbHNlLCJXaWR0aCI6MC4wLCJIZWlnaHQiOjAuMCwiQm9yZGVyU3R5bGUiOnsiJGlkIjoiMTg4IiwiTGluZUNvbG9yIjpudWxsLCJMaW5lV2VpZ2h0IjowLjAsIkxpbmVUeXBlIjowLCJQYXJlbnRTdHlsZSI6bnVsbH0sIlBhcmVudFN0eWxlIjpudWxsfSwiRGF0ZUZvcm1hdCI6eyIkaWQiOiIxODk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OTAiLCJEYXRlUGFydElzVmlzaWJsZSI6dHJ1ZSwiVGltZVBhcnRJc1Zpc2libGUiOmZhbHNlfX0sIldlZWtOdW1iZXJpbmciOnsiJGlkIjoiMTkxIiwiRm9ybWF0IjowLCJJc1Zpc2libGUiOmZhbHNlLCJMYXN0S25vd25WaXNpYmlsaXR5U3RhdGUiOmZhbHNlfSwiSXNWaXNpYmxlIjp0cnVlLCJQYXJlbnRTdHlsZSI6bnVsbH0sIkluZGV4IjowLCJQZXJjZW50YWdlQ29tcGxldGUiOm51bGwsIlBvc2l0aW9uIjp7IlJhdGlvIjowLjAsIklzQ3VzdG9tIjpmYWxzZX0sIkRhdGVGb3JtYXQiOnsiJHJlZiI6IjE4OSJ9LCJXZWVrTnVtYmVyaW5nIjp7IiRpZCI6IjE5MiIsIkZvcm1hdCI6MCwiSXNWaXNpYmxlIjpmYWxzZSwiTGFzdEtub3duVmlzaWJpbGl0eVN0YXRlIjpmYWxzZX0sIlJlbGF0ZWRUYXNrSWQiOiIwMDAwMDAwMC0wMDAwLTAwMDAtMDAwMC0wMDAwMDAwMDAwMDAiLCJJZCI6ImFkNTJlNzM5LTc5NzktNDZkNy1iZDQ2LTNiMDA2YzA2Mzk0ZCIsIkltcG9ydElkIjpudWxsLCJUaXRsZSI6IlExIFJldmlldyIsIk5vdGUiOm51bGwsIkh5cGVybGluayI6eyIkaWQiOiIxOTMiLCJBZGRyZXNzIjoiIiwiU3ViQWRkcmVzcyI6IiJ9LCJJc0NoYW5nZWQiOmZhbHNlLCJJc05ldyI6ZmFsc2V9LHsiJGlkIjoiMTk0IiwiRGF0ZSI6IjIwMjEtMDctMDVUMDA6MDA6MDAiLCJTdHlsZSI6eyIkaWQiOiIxOTUiLCJTaGFwZSI6NSwiQ29ubmVjdG9yTWFyZ2luIjp7IiRyZWYiOiI1NCJ9LCJDb25uZWN0b3JTdHlsZSI6eyIkaWQiOiIxOTYiLCJMaW5lQ29sb3IiOnsiJGlkIjoiMTk3IiwiJHR5cGUiOiJOTFJFLkNvbW1vbi5Eb20uU29saWRDb2xvckJydXNoLCBOTFJFLkNvbW1vbiIsIkNvbG9yIjp7IiRpZCI6IjE5OCIsIkEiOjEyNywiUiI6MTc4LCJHIjoxNCwiQiI6MTh9fSwiTGluZVdlaWdodCI6MS4wLCJMaW5lVHlwZSI6MCwiUGFyZW50U3R5bGUiOm51bGx9LCJJc0JlbG93VGltZWJhbmQiOmZhbHNlLCJQb3NpdGlvbk9uVGFzayI6MCwiSGlkZURhdGUiOmZhbHNlLCJTaGFwZVNpemUiOjEsIlNwYWNpbmciOjEuMCwiUGFkZGluZyI6eyIkcmVmIjoiNTgifSwiU2hhcGVTdHlsZSI6eyIkaWQiOiIxOTkiLCJNYXJnaW4iOnsiJHJlZiI6IjYwIn0sIlBhZGRpbmciOnsiJHJlZiI6IjYxIn0sIkJhY2tncm91bmQiOnsiJGlkIjoiMjAwIiwiQ29sb3IiOnsiJGlkIjoiMjAxIiwiQSI6MjU1LCJSIjoxNzgsIkciOjE0LCJCIjoxOH19LCJJc1Zpc2libGUiOnRydWUsIldpZHRoIjoxOC4wLCJIZWlnaHQiOjIwLjAsIkJvcmRlclN0eWxlIjp7IiRpZCI6IjIwMiIsIkxpbmVDb2xvciI6eyIkcmVmIjoiNjUifSwiTGluZVdlaWdodCI6MC4wLCJMaW5lVHlwZSI6MCwiUGFyZW50U3R5bGUiOm51bGx9LCJQYXJlbnRTdHlsZSI6bnVsbH0sIlRpdGxlU3R5bGUiOnsiJGlkIjoiMjAzIiwiRm9udFNldHRpbmdzIjp7IiRpZCI6IjIwNCIsIkZvbnRTaXplIjoxMSwiRm9udE5hbWUiOiJDYWxpYnJpIiwiSXNCb2xkIjp0cnVlLCJJc0l0YWxpYyI6ZmFsc2UsIklzVW5kZXJsaW5lZCI6ZmFsc2UsIlBhcmVudFN0eWxlIjpudWxsfSwiQXV0b1NpemUiOjAsIkZvcmVncm91bmQiOnsiJGlkIjoiMjA1IiwiQ29sb3IiOnsiJGlkIjoiMjA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pZCI6IjIwNyIsIkNvbG9yIjp7IiRpZCI6IjIwOCIsIkEiOjAsIlIiOjI1NSwiRyI6MjU1LCJCIjoyNTV9fSwiSXNWaXNpYmxlIjp0cnVlLCJXaWR0aCI6MC4wLCJIZWlnaHQiOjAuMCwiQm9yZGVyU3R5bGUiOnsiJGlkIjoiMjA5IiwiTGluZUNvbG9yIjpudWxsLCJMaW5lV2VpZ2h0IjowLjAsIkxpbmVUeXBlIjowLCJQYXJlbnRTdHlsZSI6bnVsbH0sIlBhcmVudFN0eWxlIjpudWxsfSwiRGF0ZVN0eWxlIjp7IiRpZCI6IjIxMCIsIkZvbnRTZXR0aW5ncyI6eyIkaWQiOiIyMTEiLCJGb250U2l6ZSI6MTAsIkZvbnROYW1lIjoiQ2FsaWJyaSIsIklzQm9sZCI6ZmFsc2UsIklzSXRhbGljIjpmYWxzZSwiSXNVbmRlcmxpbmVkIjpmYWxzZSwiUGFyZW50U3R5bGUiOm51bGx9LCJBdXRvU2l6ZSI6MCwiRm9yZWdyb3VuZCI6eyIkaWQiOiIyMTIiLCJDb2xvciI6eyIkaWQiOiIyM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pZCI6IjIxNCIsIkNvbG9yIjp7IiRpZCI6IjIxNSIsIkEiOjAsIlIiOjI1NSwiRyI6MjU1LCJCIjoyNTV9fSwiSXNWaXNpYmxlIjpmYWxzZSwiV2lkdGgiOjAuMCwiSGVpZ2h0IjowLjAsIkJvcmRlclN0eWxlIjp7IiRpZCI6IjIxNiIsIkxpbmVDb2xvciI6bnVsbCwiTGluZVdlaWdodCI6MC4wLCJMaW5lVHlwZSI6MCwiUGFyZW50U3R5bGUiOm51bGx9LCJQYXJlbnRTdHlsZSI6bnVsbH0sIkRhdGVGb3JtYXQiOnsiJGlkIjoiMjE3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jE4IiwiRGF0ZVBhcnRJc1Zpc2libGUiOnRydWUsIlRpbWVQYXJ0SXNWaXNpYmxlIjpmYWxzZX19LCJXZWVrTnVtYmVyaW5nIjp7IiRpZCI6IjIxOSIsIkZvcm1hdCI6MCwiSXNWaXNpYmxlIjpmYWxzZSwiTGFzdEtub3duVmlzaWJpbGl0eVN0YXRlIjpmYWxzZX0sIklzVmlzaWJsZSI6dHJ1ZSwiUGFyZW50U3R5bGUiOm51bGx9LCJJbmRleCI6MSwiUGVyY2VudGFnZUNvbXBsZXRlIjpudWxsLCJQb3NpdGlvbiI6eyJSYXRpbyI6MC4wODk5NzExMjgyMTY0OTYyMjEsIklzQ3VzdG9tIjpmYWxzZX0sIkRhdGVGb3JtYXQiOnsiJHJlZiI6IjIxNyJ9LCJXZWVrTnVtYmVyaW5nIjp7IiRpZCI6IjIyMCIsIkZvcm1hdCI6MCwiSXNWaXNpYmxlIjpmYWxzZSwiTGFzdEtub3duVmlzaWJpbGl0eVN0YXRlIjpmYWxzZX0sIlJlbGF0ZWRUYXNrSWQiOiIwMDAwMDAwMC0wMDAwLTAwMDAtMDAwMC0wMDAwMDAwMDAwMDAiLCJJZCI6IjRhMDc2ZWJkLTI1YzEtNDY5OC05ZWJmLTU5MDBhNWI0NDQ3ZSIsIkltcG9ydElkIjpudWxsLCJUaXRsZSI6IlEyIFJldmlldyIsIk5vdGUiOm51bGwsIkh5cGVybGluayI6eyIkaWQiOiIyMjEiLCJBZGRyZXNzIjoiIiwiU3ViQWRkcmVzcyI6IiJ9LCJJc0NoYW5nZWQiOmZhbHNlLCJJc05ldyI6ZmFsc2V9LHsiJGlkIjoiMjIyIiwiRGF0ZSI6IjIwMjEtMDktMjdUMjM6NTk6MDAiLCJTdHlsZSI6eyIkaWQiOiIyMjMiLCJTaGFwZSI6NSwiQ29ubmVjdG9yTWFyZ2luIjp7IiRyZWYiOiI1NCJ9LCJDb25uZWN0b3JTdHlsZSI6eyIkaWQiOiIyMjQiLCJMaW5lQ29sb3IiOnsiJGlkIjoiMjI1IiwiJHR5cGUiOiJOTFJFLkNvbW1vbi5Eb20uU29saWRDb2xvckJydXNoLCBOTFJFLkNvbW1vbiIsIkNvbG9yIjp7IiRpZCI6IjIyNiIsIkEiOjEyNywiUiI6NzksIkciOjEyOSwiQiI6MTg5fX0sIkxpbmVXZWlnaHQiOjEuMCwiTGluZVR5cGUiOjAsIlBhcmVudFN0eWxlIjpudWxsfSwiSXNCZWxvd1RpbWViYW5kIjpmYWxzZSwiUG9zaXRpb25PblRhc2siOjAsIkhpZGVEYXRlIjpmYWxzZSwiU2hhcGVTaXplIjoxLCJTcGFjaW5nIjoxLjAsIlBhZGRpbmciOnsiJHJlZiI6IjU4In0sIlNoYXBlU3R5bGUiOnsiJGlkIjoiMjI3IiwiTWFyZ2luIjp7IiRyZWYiOiI2MCJ9LCJQYWRkaW5nIjp7IiRyZWYiOiI2MSJ9LCJCYWNrZ3JvdW5kIjp7IiRpZCI6IjIyOCIsIkNvbG9yIjp7IiRpZCI6IjIyOSIsIkEiOjI1NSwiUiI6MTc4LCJHIjoxNCwiQiI6MTh9fSwiSXNWaXNpYmxlIjp0cnVlLCJXaWR0aCI6MTguMCwiSGVpZ2h0IjoyMC4wLCJCb3JkZXJTdHlsZSI6eyIkaWQiOiIyMzAiLCJMaW5lQ29sb3IiOnsiJHJlZiI6IjY1In0sIkxpbmVXZWlnaHQiOjAuMCwiTGluZVR5cGUiOjAsIlBhcmVudFN0eWxlIjpudWxsfSwiUGFyZW50U3R5bGUiOm51bGx9LCJUaXRsZVN0eWxlIjp7IiRpZCI6IjIzMSIsIkZvbnRTZXR0aW5ncyI6eyIkaWQiOiIyMzIiLCJGb250U2l6ZSI6MTEsIkZvbnROYW1lIjoiQ2FsaWJyaSIsIklzQm9sZCI6dHJ1ZSwiSXNJdGFsaWMiOmZhbHNlLCJJc1VuZGVybGluZWQiOmZhbHNlLCJQYXJlbnRTdHlsZSI6bnVsbH0sIkF1dG9TaXplIjowLCJGb3JlZ3JvdW5kIjp7IiRpZCI6IjIzMyIsIkNvbG9yIjp7IiRpZCI6IjIz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aWQiOiIyMzUiLCJDb2xvciI6eyIkaWQiOiIyMzYiLCJBIjowLCJSIjoyNTUsIkciOjI1NSwiQiI6MjU1fX0sIklzVmlzaWJsZSI6dHJ1ZSwiV2lkdGgiOjAuMCwiSGVpZ2h0IjowLjAsIkJvcmRlclN0eWxlIjp7IiRpZCI6IjIzNyIsIkxpbmVDb2xvciI6bnVsbCwiTGluZVdlaWdodCI6MC4wLCJMaW5lVHlwZSI6MCwiUGFyZW50U3R5bGUiOm51bGx9LCJQYXJlbnRTdHlsZSI6bnVsbH0sIkRhdGVTdHlsZSI6eyIkaWQiOiIyMzgiLCJGb250U2V0dGluZ3MiOnsiJGlkIjoiMjM5IiwiRm9udFNpemUiOjEwLCJGb250TmFtZSI6IkNhbGlicmkiLCJJc0JvbGQiOmZhbHNlLCJJc0l0YWxpYyI6ZmFsc2UsIklzVW5kZXJsaW5lZCI6ZmFsc2UsIlBhcmVudFN0eWxlIjpudWxsfSwiQXV0b1NpemUiOjAsIkZvcmVncm91bmQiOnsiJGlkIjoiMjQwIiwiQ29sb3IiOnsiJGlkIjoiMjQ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yNDIiLCJDb2xvciI6eyIkaWQiOiIyNDMiLCJBIjowLCJSIjoyNTUsIkciOjI1NSwiQiI6MjU1fX0sIklzVmlzaWJsZSI6ZmFsc2UsIldpZHRoIjowLjAsIkhlaWdodCI6MC4wLCJCb3JkZXJTdHlsZSI6eyIkaWQiOiIyNDQiLCJMaW5lQ29sb3IiOm51bGwsIkxpbmVXZWlnaHQiOjAuMCwiTGluZVR5cGUiOjAsIlBhcmVudFN0eWxlIjpudWxsfSwiUGFyZW50U3R5bGUiOm51bGx9LCJEYXRlRm9ybWF0Ijp7IiRpZCI6IjI0NSIsIkZvcm1hdFN0cmluZyI6Inl5eXkvTU1NIiwiU2VwYXJhdG9yIjoiLyIsIlVzZUludGVybmF0aW9uYWxEYXRlRm9ybWF0IjpmYWxzZSwiRGF0ZUlzVmlzaWJsZSI6dHJ1ZSwiVGltZUlzVmlzaWJsZSI6ZmFsc2UsIkhvdXJEaWdpdHMiOjEsIkFtUG1EZXNpZ25hdG9yIjoyLCJUcmltMDBNaW51dGVzIjpmYWxzZSwiTGFzdEtub3duVmlzaWJpbGl0eVN0YXRlIjp7IiRpZCI6IjI0NiIsIkRhdGVQYXJ0SXNWaXNpYmxlIjp0cnVlLCJUaW1lUGFydElzVmlzaWJsZSI6ZmFsc2V9fSwiV2Vla051bWJlcmluZyI6eyIkaWQiOiIyNDciLCJGb3JtYXQiOjAsIklzVmlzaWJsZSI6ZmFsc2UsIkxhc3RLbm93blZpc2liaWxpdHlTdGF0ZSI6ZmFsc2V9LCJJc1Zpc2libGUiOnRydWUsIlBhcmVudFN0eWxlIjpudWxsfSwiSW5kZXgiOjIsIlBlcmNlbnRhZ2VDb21wbGV0ZSI6bnVsbCwiUG9zaXRpb24iOnsiUmF0aW8iOjAuMCwiSXNDdXN0b20iOmZhbHNlfSwiRGF0ZUZvcm1hdCI6eyIkcmVmIjoiMjQ1In0sIldlZWtOdW1iZXJpbmciOnsiJGlkIjoiMjQ4IiwiRm9ybWF0IjowLCJJc1Zpc2libGUiOmZhbHNlLCJMYXN0S25vd25WaXNpYmlsaXR5U3RhdGUiOmZhbHNlfSwiUmVsYXRlZFRhc2tJZCI6IjAwMDAwMDAwLTAwMDAtMDAwMC0wMDAwLTAwMDAwMDAwMDAwMCIsIklkIjoiZGI0MzkzZmEtZmIyMC00MjlkLWE3NjYtN2FkMzkyNzFhZjUwIiwiSW1wb3J0SWQiOm51bGwsIlRpdGxlIjoiUTMgUmV2aWV3IiwiTm90ZSI6bnVsbCwiSHlwZXJsaW5rIjp7IiRpZCI6IjI0OSIsIkFkZHJlc3MiOiIiLCJTdWJBZGRyZXNzIjoiIn0sIklzQ2hhbmdlZCI6ZmFsc2UsIklzTmV3IjpmYWxzZX0seyIkaWQiOiIyNTAiLCJEYXRlIjoiMjAyMS0xMi0yMFQyMzo1OTowMCIsIlN0eWxlIjp7IiRpZCI6IjI1MSIsIlNoYXBlIjo1LCJDb25uZWN0b3JNYXJnaW4iOnsiJHJlZiI6IjU0In0sIkNvbm5lY3RvclN0eWxlIjp7IiRpZCI6IjI1MiIsIkxpbmVDb2xvciI6eyIkaWQiOiIyNTMiLCIkdHlwZSI6Ik5MUkUuQ29tbW9uLkRvbS5Tb2xpZENvbG9yQnJ1c2gsIE5MUkUuQ29tbW9uIiwiQ29sb3IiOnsiJGlkIjoiMjU0IiwiQSI6MTI3LCJSIjo3OSwiRyI6MTI5LCJCIjoxODl9fSwiTGluZVdlaWdodCI6MS4wLCJMaW5lVHlwZSI6MCwiUGFyZW50U3R5bGUiOm51bGx9LCJJc0JlbG93VGltZWJhbmQiOmZhbHNlLCJQb3NpdGlvbk9uVGFzayI6MCwiSGlkZURhdGUiOmZhbHNlLCJTaGFwZVNpemUiOjEsIlNwYWNpbmciOjEuMCwiUGFkZGluZyI6eyIkcmVmIjoiNTgifSwiU2hhcGVTdHlsZSI6eyIkaWQiOiIyNTUiLCJNYXJnaW4iOnsiJHJlZiI6IjYwIn0sIlBhZGRpbmciOnsiJHJlZiI6IjYxIn0sIkJhY2tncm91bmQiOnsiJGlkIjoiMjU2IiwiQ29sb3IiOnsiJGlkIjoiMjU3IiwiQSI6MjU1LCJSIjoxNzgsIkciOjE0LCJCIjoxOH19LCJJc1Zpc2libGUiOnRydWUsIldpZHRoIjoxOC4wLCJIZWlnaHQiOjIwLjAsIkJvcmRlclN0eWxlIjp7IiRpZCI6IjI1OCIsIkxpbmVDb2xvciI6eyIkcmVmIjoiNjUifSwiTGluZVdlaWdodCI6MC4wLCJMaW5lVHlwZSI6MCwiUGFyZW50U3R5bGUiOm51bGx9LCJQYXJlbnRTdHlsZSI6bnVsbH0sIlRpdGxlU3R5bGUiOnsiJGlkIjoiMjU5IiwiRm9udFNldHRpbmdzIjp7IiRpZCI6IjI2MCIsIkZvbnRTaXplIjoxMSwiRm9udE5hbWUiOiJDYWxpYnJpIiwiSXNCb2xkIjp0cnVlLCJJc0l0YWxpYyI6ZmFsc2UsIklzVW5kZXJsaW5lZCI6ZmFsc2UsIlBhcmVudFN0eWxlIjpudWxsfSwiQXV0b1NpemUiOjAsIkZvcmVncm91bmQiOnsiJGlkIjoiMjYxIiwiQ29sb3IiOnsiJGlkIjoiMjY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pZCI6IjI2MyIsIkNvbG9yIjp7IiRpZCI6IjI2NCIsIkEiOjAsIlIiOjI1NSwiRyI6MjU1LCJCIjoyNTV9fSwiSXNWaXNpYmxlIjp0cnVlLCJXaWR0aCI6MC4wLCJIZWlnaHQiOjAuMCwiQm9yZGVyU3R5bGUiOnsiJGlkIjoiMjY1IiwiTGluZUNvbG9yIjpudWxsLCJMaW5lV2VpZ2h0IjowLjAsIkxpbmVUeXBlIjowLCJQYXJlbnRTdHlsZSI6bnVsbH0sIlBhcmVudFN0eWxlIjpudWxsfSwiRGF0ZVN0eWxlIjp7IiRpZCI6IjI2NiIsIkZvbnRTZXR0aW5ncyI6eyIkaWQiOiIyNjciLCJGb250U2l6ZSI6MTAsIkZvbnROYW1lIjoiQ2FsaWJyaSIsIklzQm9sZCI6ZmFsc2UsIklzSXRhbGljIjpmYWxzZSwiSXNVbmRlcmxpbmVkIjpmYWxzZSwiUGFyZW50U3R5bGUiOm51bGx9LCJBdXRvU2l6ZSI6MCwiRm9yZWdyb3VuZCI6eyIkaWQiOiIyNjgiLCJDb2xvciI6eyIkaWQiOiIyNj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pZCI6IjI3MCIsIkNvbG9yIjp7IiRpZCI6IjI3MSIsIkEiOjAsIlIiOjI1NSwiRyI6MjU1LCJCIjoyNTV9fSwiSXNWaXNpYmxlIjpmYWxzZSwiV2lkdGgiOjAuMCwiSGVpZ2h0IjowLjAsIkJvcmRlclN0eWxlIjp7IiRpZCI6IjI3MiIsIkxpbmVDb2xvciI6bnVsbCwiTGluZVdlaWdodCI6MC4wLCJMaW5lVHlwZSI6MCwiUGFyZW50U3R5bGUiOm51bGx9LCJQYXJlbnRTdHlsZSI6bnVsbH0sIkRhdGVGb3JtYXQiOnsiJGlkIjoiMjcz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jc0IiwiRGF0ZVBhcnRJc1Zpc2libGUiOnRydWUsIlRpbWVQYXJ0SXNWaXNpYmxlIjpmYWxzZX19LCJXZWVrTnVtYmVyaW5nIjp7IiRpZCI6IjI3NSIsIkZvcm1hdCI6MCwiSXNWaXNpYmxlIjpmYWxzZSwiTGFzdEtub3duVmlzaWJpbGl0eVN0YXRlIjpmYWxzZX0sIklzVmlzaWJsZSI6dHJ1ZSwiUGFyZW50U3R5bGUiOm51bGx9LCJJbmRleCI6MywiUGVyY2VudGFnZUNvbXBsZXRlIjpudWxsLCJQb3NpdGlvbiI6eyJSYXRpbyI6MC4wLCJJc0N1c3RvbSI6ZmFsc2V9LCJEYXRlRm9ybWF0Ijp7IiRyZWYiOiIyNzMifSwiV2Vla051bWJlcmluZyI6eyIkaWQiOiIyNzYiLCJGb3JtYXQiOjAsIklzVmlzaWJsZSI6ZmFsc2UsIkxhc3RLbm93blZpc2liaWxpdHlTdGF0ZSI6ZmFsc2V9LCJSZWxhdGVkVGFza0lkIjoiMDAwMDAwMDAtMDAwMC0wMDAwLTAwMDAtMDAwMDAwMDAwMDAwIiwiSWQiOiJkMTNmMTg2NS00NzE4LTRiYmItODRlMy0xMjllZWU5YzQyNzkiLCJJbXBvcnRJZCI6bnVsbCwiVGl0bGUiOiJRNCBSZXZpZXciLCJOb3RlIjpudWxsLCJIeXBlcmxpbmsiOnsiJGlkIjoiMjc3IiwiQWRkcmVzcyI6IiIsIlN1YkFkZHJlc3MiOiIifSwiSXNDaGFuZ2VkIjpmYWxzZSwiSXNOZXciOmZhbHNlfV0sIlRhc2tzIjpbXSwiU3dpbWxhbmVzIjpbeyIkaWQiOiIyNzgiLCJJZCI6IjljZjBiOWEzLWI0MDYtNDg2OS1iOWFlLTc0OGZiNWVmYmI1MSIsIkluZGV4IjowLCJIZWFkZXJUZXh0IjoiUGxhbm5pbmciLCJTdHlsZSI6eyIkaWQiOiIyNzkiLCJIZWFkZXJTdHlsZSI6eyIkaWQiOiIyODAiLCJUZXh0U3R5bGUiOnsiJGlkIjoiMjgxIiwiRm9udFNldHRpbmdzIjp7IiRpZCI6IjI4MiIsIkZvbnRTaXplIjoxMiwiRm9udE5hbWUiOiJDYWxpYnJpIiwiSXNCb2xkIjp0cnVlLCJJc0l0YWxpYyI6ZmFsc2UsIklzVW5kZXJsaW5lZCI6ZmFsc2UsIlBhcmVudFN0eWxlIjpudWxsfSwiQXV0b1NpemUiOjAsIkZvcmVncm91bmQiOnsiJGlkIjoiMjgzIiwiQ29sb3IiOnsiJGlkIjoiMjg0IiwiQSI6MjU1LCJSIjoyNTUsIkciOjI1NSwiQiI6MjU1fX0sIk1heFdpZHRoIjowLjAsIk1heEhlaWdodCI6MC4wLCJTbWFydEZvcmVncm91bmRJc0FjdGl2ZSI6ZmFsc2UsIkhvcml6b250YWxBbGlnbm1lbnQiOjAsIlZlcnRpY2FsQWxpZ25tZW50IjowLCJTbWFydEZvcmVncm91bmQiOm51bGwsIkJhY2tncm91bmRGaWxsVHlwZSI6MCwiTWFyZ2luIjp7IiRpZCI6IjI4NSIsIlRvcCI6MCwiTGVmdCI6MCwiUmlnaHQiOjAsIkJvdHRvbSI6MH0sIlBhZGRpbmciOnsiJGlkIjoiMjg2IiwiVG9wIjowLCJMZWZ0IjowLCJSaWdodCI6MCwiQm90dG9tIjowfSwiQmFja2dyb3VuZCI6bnVsbCwiSXNWaXNpYmxlIjpmYWxzZSwiV2lkdGgiOjAuMCwiSGVpZ2h0IjowLjAsIkJvcmRlclN0eWxlIjpudWxsLCJQYXJlbnRTdHlsZSI6bnVsbH0sIlJlY3RhbmdsZVN0eWxlIjp7IiRpZCI6IjI4NyIsIk1hcmdpbiI6eyIkaWQiOiIyODgiLCJUb3AiOjAsIkxlZnQiOjAsIlJpZ2h0IjowLCJCb3R0b20iOjB9LCJQYWRkaW5nIjp7IiRpZCI6IjI4OSIsIlRvcCI6MCwiTGVmdCI6MCwiUmlnaHQiOjAsIkJvdHRvbSI6MH0sIkJhY2tncm91bmQiOnsiJGlkIjoiMjkwIiwiQ29sb3IiOnsiJGlkIjoiMjkxIiwiQSI6MjU1LCJSIjoyNTUsIkciOjE5MiwiQiI6MH19LCJJc1Zpc2libGUiOmZhbHNlLCJXaWR0aCI6MC4wLCJIZWlnaHQiOjAuMCwiQm9yZGVyU3R5bGUiOnsiJGlkIjoiMjkyIiwiTGluZUNvbG9yIjp7IiRpZCI6IjI5MyIsIiR0eXBlIjoiTkxSRS5Db21tb24uRG9tLlNvbGlkQ29sb3JCcnVzaCwgTkxSRS5Db21tb24iLCJDb2xvciI6eyIkaWQiOiIyOTQiLCJBIjoyNTUsIlIiOjIyLCJHIjoyOCwiQiI6MzV9fSwiTGluZVdlaWdodCI6MC4wLCJMaW5lVHlwZSI6MCwiUGFyZW50U3R5bGUiOm51bGx9LCJQYXJlbnRTdHlsZSI6bnVsbH0sIk1hcmdpbiI6eyIkaWQiOiIyOTUiLCJUb3AiOjAsIkxlZnQiOjAsIlJpZ2h0IjowLCJCb3R0b20iOjB9LCJQYWRkaW5nIjp7IiRpZCI6IjI5NiIsIlRvcCI6MCwiTGVmdCI6MCwiUmlnaHQiOjAsIkJvdHRvbSI6MH0sIkJhY2tncm91bmQiOm51bGwsIklzVmlzaWJsZSI6dHJ1ZSwiV2lkdGgiOjAuMCwiSGVpZ2h0IjowLjAsIkJvcmRlclN0eWxlIjpudWxsLCJQYXJlbnRTdHlsZSI6bnVsbH0sIkJhY2tncm91bmRTdHlsZSI6eyIkaWQiOiIyOTciLCJNYXJnaW4iOnsiJGlkIjoiMjk4IiwiVG9wIjowLCJMZWZ0IjowLCJSaWdodCI6MCwiQm90dG9tIjowfSwiUGFkZGluZyI6eyIkaWQiOiIyOTkiLCJUb3AiOjAsIkxlZnQiOjAsIlJpZ2h0IjowLCJCb3R0b20iOjB9LCJCYWNrZ3JvdW5kIjp7IiRpZCI6IjMwMCIsIkNvbG9yIjp7IiRpZCI6IjMwMSIsIkEiOjM4LCJSIjoyNTUsIkciOjE5MiwiQiI6MH19LCJJc1Zpc2libGUiOnRydWUsIldpZHRoIjowLjAsIkhlaWdodCI6MC4wLCJCb3JkZXJTdHlsZSI6eyIkaWQiOiIzMDIiLCJMaW5lQ29sb3IiOnsiJGlkIjoiMzAzIiwiJHR5cGUiOiJOTFJFLkNvbW1vbi5Eb20uU29saWRDb2xvckJydXNoLCBOTFJFLkNvbW1vbiIsIkNvbG9yIjp7IiRpZCI6IjMwNCIsIkEiOjI1NSwiUiI6MjIsIkciOjI4LCJCIjozNX19LCJMaW5lV2VpZ2h0IjowLjAsIkxpbmVUeXBlIjowLCJQYXJlbnRTdHlsZSI6bnVsbH0sIlBhcmVudFN0eWxlIjpudWxsfSwiSXNBYm92ZVRpbWViYW5kIjpmYWxzZSwiTWFyZ2luIjp7IiRpZCI6IjMwNSIsIlRvcCI6MCwiTGVmdCI6MCwiUmlnaHQiOjAsIkJvdHRvbSI6MH0sIlBhZGRpbmciOnsiJGlkIjoiMzA2IiwiVG9wIjowLCJMZWZ0IjowLCJSaWdodCI6MCwiQm90dG9tIjowfSwiSXNWaXNpYmxlIjp0cnVlLCJXaWR0aCI6MC4wLCJIZWlnaHQiOjAuMCwiQm9yZGVyU3R5bGUiOm51bGwsIlBhcmVudFN0eWxlIjpudWxsfSwiVGFza3MiOlt7IiRpZCI6IjMwNyIsIl9hdHRhY2hlZE1pbGVzdG9uZXMiOlt7IiRpZCI6IjMwOCIsIkRhdGUiOiIyMDIxLTAxLTE2VDIzOjU5OjAwIiwiU3R5bGUiOnsiJGlkIjoiMzA5IiwiU2hhcGUiOjE0LCJDb25uZWN0b3JNYXJnaW4iOnsiJGlkIjoiMzEwIiwiVG9wIjowLCJMZWZ0IjoyLCJSaWdodCI6MiwiQm90dG9tIjowfSwiQ29ubmVjdG9yU3R5bGUiOnsiJGlkIjoiMzExIiwiTGluZUNvbG9yIjp7IiRpZCI6IjMxMiIsIiR0eXBlIjoiTkxSRS5Db21tb24uRG9tLlNvbGlkQ29sb3JCcnVzaCwgTkxSRS5Db21tb24iLCJDb2xvciI6eyIkaWQiOiIzMTMiLCJBIjoxMjcsIlIiOjEyNywiRyI6OTYsIkIiOjB9fSwiTGluZVdlaWdodCI6MS4wLCJMaW5lVHlwZSI6MCwiUGFyZW50U3R5bGUiOm51bGx9LCJJc0JlbG93VGltZWJhbmQiOnRydWUsIlBvc2l0aW9uT25UYXNrIjozLCJIaWRlRGF0ZSI6ZmFsc2UsIlNoYXBlU2l6ZSI6MSwiU3BhY2luZyI6MS4wLCJQYWRkaW5nIjp7IiRpZCI6IjMxNCIsIlRvcCI6NywiTGVmdCI6MywiUmlnaHQiOjAsIkJvdHRvbSI6Mn0sIlNoYXBlU3R5bGUiOnsiJGlkIjoiMzE1IiwiTWFyZ2luIjp7IiRpZCI6IjMxNiIsIlRvcCI6MCwiTGVmdCI6MCwiUmlnaHQiOjAsIkJvdHRvbSI6MH0sIlBhZGRpbmciOnsiJGlkIjoiMzE3IiwiVG9wIjowLCJMZWZ0IjowLCJSaWdodCI6MCwiQm90dG9tIjowfSwiQmFja2dyb3VuZCI6eyIkaWQiOiIzMTgiLCJDb2xvciI6eyIkaWQiOiIzMTkiLCJBIjoyNTUsIlIiOjEyNywiRyI6OTYsIkIiOjB9fSwiSXNWaXNpYmxlIjp0cnVlLCJXaWR0aCI6MTguMCwiSGVpZ2h0IjoyMC4wLCJCb3JkZXJTdHlsZSI6eyIkaWQiOiIzMjAiLCJMaW5lQ29sb3IiOm51bGwsIkxpbmVXZWlnaHQiOjAuMCwiTGluZVR5cGUiOjAsIlBhcmVudFN0eWxlIjpudWxsfSwiUGFyZW50U3R5bGUiOm51bGx9LCJUaXRsZVN0eWxlIjp7IiRpZCI6IjMyMSIsIkZvbnRTZXR0aW5ncyI6eyIkaWQiOiIzMjIiLCJGb250U2l6ZSI6MTEsIkZvbnROYW1lIjoiQ2FsaWJyaSIsIklzQm9sZCI6dHJ1ZSwiSXNJdGFsaWMiOmZhbHNlLCJJc1VuZGVybGluZWQiOmZhbHNlLCJQYXJlbnRTdHlsZSI6bnVsbH0sIkF1dG9TaXplIjowLCJGb3JlZ3JvdW5kIjp7IiRpZCI6IjMyMyIsIkNvbG9yIjp7IiRpZCI6IjMyNC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zMjUiLCJUb3AiOjAsIkxlZnQiOjAsIlJpZ2h0IjowLCJCb3R0b20iOjB9LCJQYWRkaW5nIjp7IiRpZCI6IjMyNiIsIlRvcCI6MCwiTGVmdCI6MCwiUmlnaHQiOjAsIkJvdHRvbSI6MH0sIkJhY2tncm91bmQiOnsiJGlkIjoiMzI3IiwiQ29sb3IiOnsiJGlkIjoiMzI4IiwiQSI6MCwiUiI6MjU1LCJHIjoyNTUsIkIiOjI1NX19LCJJc1Zpc2libGUiOmZhbHNlLCJXaWR0aCI6MC4wLCJIZWlnaHQiOjAuMCwiQm9yZGVyU3R5bGUiOnsiJGlkIjoiMzI5IiwiTGluZUNvbG9yIjpudWxsLCJMaW5lV2VpZ2h0IjowLjAsIkxpbmVUeXBlIjowLCJQYXJlbnRTdHlsZSI6bnVsbH0sIlBhcmVudFN0eWxlIjpudWxsfSwiRGF0ZVN0eWxlIjp7IiRpZCI6IjMzMCIsIkZvbnRTZXR0aW5ncyI6eyIkaWQiOiIzMzEiLCJGb250U2l6ZSI6MTAsIkZvbnROYW1lIjoiQ2FsaWJyaSIsIklzQm9sZCI6ZmFsc2UsIklzSXRhbGljIjpmYWxzZSwiSXNVbmRlcmxpbmVkIjpmYWxzZSwiUGFyZW50U3R5bGUiOm51bGx9LCJBdXRvU2l6ZSI6MCwiRm9yZWdyb3VuZCI6eyIkaWQiOiIzMzIiLCJDb2xvciI6eyIkaWQiOiIzMz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MzNCIsIlRvcCI6MCwiTGVmdCI6MCwiUmlnaHQiOjAsIkJvdHRvbSI6MH0sIlBhZGRpbmciOnsiJGlkIjoiMzM1IiwiVG9wIjowLCJMZWZ0IjowLCJSaWdodCI6MCwiQm90dG9tIjowfSwiQmFja2dyb3VuZCI6eyIkaWQiOiIzMzYiLCJDb2xvciI6eyIkaWQiOiIzMzciLCJBIjowLCJSIjoyNTUsIkciOjI1NSwiQiI6MjU1fX0sIklzVmlzaWJsZSI6ZmFsc2UsIldpZHRoIjowLjAsIkhlaWdodCI6MC4wLCJCb3JkZXJTdHlsZSI6eyIkaWQiOiIzMzgiLCJMaW5lQ29sb3IiOm51bGwsIkxpbmVXZWlnaHQiOjAuMCwiTGluZVR5cGUiOjAsIlBhcmVudFN0eWxlIjpudWxsfSwiUGFyZW50U3R5bGUiOm51bGx9LCJEYXRlRm9ybWF0Ijp7IiRpZCI6IjMz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DAiLCJGb3JtYXQiOjAsIklzVmlzaWJsZSI6ZmFsc2UsIkxhc3RLbm93blZpc2liaWxpdHlTdGF0ZSI6ZmFsc2V9LCJJc1Zpc2libGUiOnRydWUsIlBhcmVudFN0eWxlIjpudWxsfSwiSW5kZXgiOjUsIlBlcmNlbnRhZ2VDb21wbGV0ZSI6bnVsbCwiUG9zaXRpb24iOnsiUmF0aW8iOjAuMCwiSXNDdXN0b20iOmZhbHNlfSwiRGF0ZUZvcm1hdCI6eyIkcmVmIjoiMzM5In0sIldlZWtOdW1iZXJpbmciOnsiJGlkIjoiMzQxIiwiRm9ybWF0IjowLCJJc1Zpc2libGUiOmZhbHNlLCJMYXN0S25vd25WaXNpYmlsaXR5U3RhdGUiOmZhbHNlfSwiUmVsYXRlZFRhc2tJZCI6IjFmM2VjZGI1LTIzMjEtNGQxYy04NThhLWI4ZmIxMjM5MmExMyIsIklkIjoiOTY2YWM4ZTMtOGQ5Ny00YmZlLWFlMjMtODkwYTEyNmIyYTc5IiwiSW1wb3J0SWQiOm51bGwsIlRpdGxlIjoiS2lja29mZiBNZWV0aW5nIiwiTm90ZSI6bnVsbCwiSHlwZXJsaW5rIjp7IiRpZCI6IjM0MiIsIkFkZHJlc3MiOiIiLCJTdWJBZGRyZXNzIjoiIn0sIklzQ2hhbmdlZCI6ZmFsc2UsIklzTmV3IjpmYWxzZX1dLCJUYXNrRGVmaW5pdGlvbiI6eyIkaWQiOiIzNDMiLCJHcm91cE5hbWUiOm51bGwsIlN0YXJ0RGF0ZSI6IjIwMjEtMDEtMDJUMDA6MDA6MDBaIiwiRW5kRGF0ZSI6IjIwMjEtMDMtMzFUMTk6NDQ6MDBaIiwiUGVyY2VudGFnZUNvbXBsZXRlIjoxMDAuMCwiU3R5bGUiOnsiJGlkIjoiMzQ0IiwiU2hhcGUiOjcsIlNoYXBlVGhpY2tuZXNzIjowLCJEdXJhdGlvbkZvcm1hdCI6MCwiSW5jbHVkZU5vbldvcmtpbmdEYXlzSW5EdXJhdGlvbiI6ZmFsc2UsIlBlcmNlbnRhZ2VDb21wbGV0ZVN0eWxlIjp7IiRpZCI6IjM0NSIsIkZvbnRTZXR0aW5ncyI6eyIkaWQiOiIzNDYiLCJGb250U2l6ZSI6MTAsIkZvbnROYW1lIjoiQ2FsaWJyaSIsIklzQm9sZCI6dHJ1ZSwiSXNJdGFsaWMiOmZhbHNlLCJJc1VuZGVybGluZWQiOmZhbHNlLCJQYXJlbnRTdHlsZSI6bnVsbH0sIkF1dG9TaXplIjowLCJGb3JlZ3JvdW5kIjp7IiRpZCI6IjM0NyIsIkNvbG9yIjp7IiRpZCI6IjM0OCIsIkEiOjI1NSwiUiI6MTI3LCJHIjo5NiwiQiI6MH19LCJNYXhXaWR0aCI6MjAwLjAsIk1heEhlaWdodCI6IkluZmluaXR5IiwiU21hcnRGb3JlZ3JvdW5kSXNBY3RpdmUiOmZhbHNlLCJIb3Jpem9udGFsQWxpZ25tZW50IjowLCJWZXJ0aWNhbEFsaWdubWVudCI6MCwiU21hcnRGb3JlZ3JvdW5kIjpudWxsLCJCYWNrZ3JvdW5kRmlsbFR5cGUiOjAsIk1hcmdpbiI6eyIkaWQiOiIzNDkiLCJUb3AiOjAsIkxlZnQiOjAsIlJpZ2h0IjowLCJCb3R0b20iOjB9LCJQYWRkaW5nIjp7IiRpZCI6IjM1MCIsIlRvcCI6MCwiTGVmdCI6MCwiUmlnaHQiOjAsIkJvdHRvbSI6MH0sIkJhY2tncm91bmQiOnsiJGlkIjoiMzUxIiwiQ29sb3IiOnsiJGlkIjoiMzUyIiwiQSI6ODksIlIiOjAsIkciOjAsIkIiOjB9fSwiSXNWaXNpYmxlIjp0cnVlLCJXaWR0aCI6MC4wLCJIZWlnaHQiOjAuMCwiQm9yZGVyU3R5bGUiOnsiJGlkIjoiMzUzIiwiTGluZUNvbG9yIjpudWxsLCJMaW5lV2VpZ2h0IjowLjAsIkxpbmVUeXBlIjowLCJQYXJlbnRTdHlsZSI6bnVsbH0sIlBhcmVudFN0eWxlIjpudWxsfSwiRHVyYXRpb25TdHlsZSI6eyIkaWQiOiIzNTQiLCJGb250U2V0dGluZ3MiOnsiJGlkIjoiMzU1IiwiRm9udFNpemUiOjEwLCJGb250TmFtZSI6IkNhbGlicmkiLCJJc0JvbGQiOmZhbHNlLCJJc0l0YWxpYyI6ZmFsc2UsIklzVW5kZXJsaW5lZCI6ZmFsc2UsIlBhcmVudFN0eWxlIjpudWxsfSwiQXV0b1NpemUiOjAsIkZvcmVncm91bmQiOnsiJGlkIjoiMzU2IiwiQ29sb3IiOnsiJGlkIjoiMzU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U4IiwiVG9wIjowLCJMZWZ0IjowLCJSaWdodCI6MCwiQm90dG9tIjowfSwiUGFkZGluZyI6eyIkaWQiOiIzNTkiLCJUb3AiOjAsIkxlZnQiOjAsIlJpZ2h0IjowLCJCb3R0b20iOjB9LCJCYWNrZ3JvdW5kIjp7IiRpZCI6IjM2MCIsIkNvbG9yIjp7IiRpZCI6IjM2MSIsIkEiOjg5LCJSIjowLCJHIjowLCJCIjowfX0sIklzVmlzaWJsZSI6dHJ1ZSwiV2lkdGgiOjAuMCwiSGVpZ2h0IjowLjAsIkJvcmRlclN0eWxlIjp7IiRpZCI6IjM2MiIsIkxpbmVDb2xvciI6bnVsbCwiTGluZVdlaWdodCI6MC4wLCJMaW5lVHlwZSI6MCwiUGFyZW50U3R5bGUiOm51bGx9LCJQYXJlbnRTdHlsZSI6bnVsbH0sIkhvcml6b250YWxDb25uZWN0b3JTdHlsZSI6eyIkaWQiOiIzNjMiLCJMaW5lQ29sb3IiOnsiJGlkIjoiMzY0IiwiJHR5cGUiOiJOTFJFLkNvbW1vbi5Eb20uU29saWRDb2xvckJydXNoLCBOTFJFLkNvbW1vbiIsIkNvbG9yIjp7IiRpZCI6IjM2NSIsIkEiOjI1NSwiUiI6MjA0LCJHIjoyMDQsIkIiOjIwNH19LCJMaW5lV2VpZ2h0IjoxLjAsIkxpbmVUeXBlIjowLCJQYXJlbnRTdHlsZSI6bnVsbH0sIlZlcnRpY2FsQ29ubmVjdG9yU3R5bGUiOnsiJGlkIjoiMzY2IiwiTGluZUNvbG9yIjp7IiRpZCI6IjM2NyIsIiR0eXBlIjoiTkxSRS5Db21tb24uRG9tLlNvbGlkQ29sb3JCcnVzaCwgTkxSRS5Db21tb24iLCJDb2xvciI6eyIkaWQiOiIzNjg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QsIlNwYWNpbmciOjMsIklzQmVsb3dUaW1lYmFuZCI6dHJ1ZSwiUGVyY2VudGFnZUNvbXBsZXRlU2hhcGVPcGFjaXR5IjozNSwiU2hhcGVTdHlsZSI6eyIkaWQiOiIzNjkiLCJNYXJnaW4iOnsiJGlkIjoiMzcwIiwiVG9wIjowLCJMZWZ0Ijo0LCJSaWdodCI6NCwiQm90dG9tIjowfSwiUGFkZGluZyI6eyIkaWQiOiIzNzEiLCJUb3AiOjAsIkxlZnQiOjAsIlJpZ2h0IjowLCJCb3R0b20iOjB9LCJCYWNrZ3JvdW5kIjp7IiRpZCI6IjM3MiIsIkNvbG9yIjp7IiRpZCI6IjM3MyIsIkEiOjI1NSwiUiI6MjU1LCJHIjoxOTIsIkIiOjB9fSwiSXNWaXNpYmxlIjp0cnVlLCJXaWR0aCI6MC4wLCJIZWlnaHQiOjEwLjAsIkJvcmRlclN0eWxlIjp7IiRpZCI6IjM3NCIsIkxpbmVDb2xvciI6eyIkaWQiOiIzNzUiLCIkdHlwZSI6Ik5MUkUuQ29tbW9uLkRvbS5Tb2xpZENvbG9yQnJ1c2gsIE5MUkUuQ29tbW9uIiwiQ29sb3IiOnsiJGlkIjoiMzc2IiwiQSI6MjU1LCJSIjoyNTUsIkciOjAsIkIiOjB9fSwiTGluZVdlaWdodCI6MC4wLCJMaW5lVHlwZSI6MCwiUGFyZW50U3R5bGUiOm51bGx9LCJQYXJlbnRTdHlsZSI6bnVsbH0sIlRpdGxlU3R5bGUiOnsiJGlkIjoiMzc3IiwiRm9udFNldHRpbmdzIjp7IiRpZCI6IjM3OCIsIkZvbnRTaXplIjoxMSwiRm9udE5hbWUiOiJDYWxpYnJpIiwiSXNCb2xkIjp0cnVlLCJJc0l0YWxpYyI6ZmFsc2UsIklzVW5kZXJsaW5lZCI6ZmFsc2UsIlBhcmVudFN0eWxlIjpudWxsfSwiQXV0b1NpemUiOjAsIkZvcmVncm91bmQiOnsiJGlkIjoiMzc5IiwiQ29sb3IiOnsiJGlkIjoiMzgw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M4MSIsIlRvcCI6MCwiTGVmdCI6MCwiUmlnaHQiOjAsIkJvdHRvbSI6MH0sIlBhZGRpbmciOnsiJGlkIjoiMzgyIiwiVG9wIjowLCJMZWZ0IjowLCJSaWdodCI6MCwiQm90dG9tIjowfSwiQmFja2dyb3VuZCI6eyIkaWQiOiIzODMiLCJDb2xvciI6eyIkaWQiOiIzODQiLCJBIjowLCJSIjoyNTUsIkciOjI1NSwiQiI6MjU1fX0sIklzVmlzaWJsZSI6dHJ1ZSwiV2lkdGgiOjAuMCwiSGVpZ2h0IjowLjAsIkJvcmRlclN0eWxlIjp7IiRpZCI6IjM4NSIsIkxpbmVDb2xvciI6bnVsbCwiTGluZVdlaWdodCI6MC4wLCJMaW5lVHlwZSI6MCwiUGFyZW50U3R5bGUiOm51bGx9LCJQYXJlbnRTdHlsZSI6bnVsbH0sIkRhdGVTdHlsZSI6eyIkaWQiOiIzODYiLCJGb250U2V0dGluZ3MiOnsiJGlkIjoiMzg3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yLCJWZXJ0aWNhbEFsaWdubWVudCI6MCwiU21hcnRGb3JlZ3JvdW5kIjpudWxsLCJCYWNrZ3JvdW5kRmlsbFR5cGUiOjAsIk1hcmdpbiI6eyIkaWQiOiIzODgiLCJUb3AiOjAsIkxlZnQiOjAsIlJpZ2h0IjowLCJCb3R0b20iOjB9LCJQYWRkaW5nIjp7IiRpZCI6IjM4OSIsIlRvcCI6MCwiTGVmdCI6MCwiUmlnaHQiOjAsIkJvdHRvbSI6MH0sIkJhY2tncm91bmQiOnsiJGlkIjoiMzkwIiwiQ29sb3IiOnsiJHJlZiI6IjM2MSJ9fSwiSXNWaXNpYmxlIjp0cnVlLCJXaWR0aCI6MC4wLCJIZWlnaHQiOjAuMCwiQm9yZGVyU3R5bGUiOnsiJGlkIjoiMzkxIiwiTGluZUNvbG9yIjpudWxsLCJMaW5lV2VpZ2h0IjowLjAsIkxpbmVUeXBlIjowLCJQYXJlbnRTdHlsZSI6bnVsbH0sIlBhcmVudFN0eWxlIjpudWxsfSwiRGF0ZUZvcm1hdCI6eyIkaWQiOiIzO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kzIiwiRm9ybWF0IjowLCJJc1Zpc2libGUiOmZhbHNlLCJMYXN0S25vd25WaXNpYmlsaXR5U3RhdGUiOmZhbHNlfSwiSXNWaXNpYmxlIjp0cnVlLCJQYXJlbnRTdHlsZSI6bnVsbH0sIkluZGV4Ijo0LCJTbWFydER1cmF0aW9uQWN0aXZhdGVkIjpmYWxzZSwiRGF0ZUZvcm1hdCI6eyIkcmVmIjoiMzkyIn0sIldlZWtOdW1iZXJpbmciOnsiJGlkIjoiMzk0IiwiRm9ybWF0IjowLCJJc1Zpc2libGUiOmZhbHNlLCJMYXN0S25vd25WaXNpYmlsaXR5U3RhdGUiOmZhbHNlfSwiSWQiOiIxZjNlY2RiNS0yMzIxLTRkMWMtODU4YS1iOGZiMTIzOTJhMTMiLCJJbXBvcnRJZCI6bnVsbCwiVGl0bGUiOiJWaXNpb24iLCJOb3RlIjpudWxsLCJIeXBlcmxpbmsiOnsiJGlkIjoiMzk1IiwiQWRkcmVzcyI6IiIsIlN1YkFkZHJlc3MiOiIifSwiSXNDaGFuZ2VkIjpmYWxzZSwiSXNOZXciOmZhbHNlfX0seyIkaWQiOiIzOTYiLCJfYXR0YWNoZWRNaWxlc3RvbmVzIjpbXSwiVGFza0RlZmluaXRpb24iOnsiJGlkIjoiMzk3IiwiR3JvdXBOYW1lIjpudWxsLCJTdGFydERhdGUiOiIyMDIxLTAxLTI4VDAwOjAwOjAwWiIsIkVuZERhdGUiOiIyMDIxLTAzLTMxVDE4OjU3OjAwWiIsIlBlcmNlbnRhZ2VDb21wbGV0ZSI6MTAwLjAsIlN0eWxlIjp7IiRpZCI6IjM5OCIsIlNoYXBlIjo3LCJTaGFwZVRoaWNrbmVzcyI6MCwiRHVyYXRpb25Gb3JtYXQiOjAsIkluY2x1ZGVOb25Xb3JraW5nRGF5c0luRHVyYXRpb24iOmZhbHNlLCJQZXJjZW50YWdlQ29tcGxldGVTdHlsZSI6eyIkaWQiOiIzOTkiLCJGb250U2V0dGluZ3MiOnsiJGlkIjoiNDAwIiwiRm9udFNpemUiOjEwLCJGb250TmFtZSI6IkNhbGlicmkiLCJJc0JvbGQiOnRydWUsIklzSXRhbGljIjpmYWxzZSwiSXNVbmRlcmxpbmVkIjpmYWxzZSwiUGFyZW50U3R5bGUiOm51bGx9LCJBdXRvU2l6ZSI6MCwiRm9yZWdyb3VuZCI6eyIkaWQiOiI0MDEiLCJDb2xvciI6eyIkaWQiOiI0MDIiLCJBIjoyNTUsIlIiOjEyNywiRyI6OTYsIkIiOjB9fSwiTWF4V2lkdGgiOjIwMC4wLCJNYXhIZWlnaHQiOiJJbmZpbml0eSIsIlNtYXJ0Rm9yZWdyb3VuZElzQWN0aXZlIjpmYWxzZSwiSG9yaXpvbnRhbEFsaWdubWVudCI6MCwiVmVydGljYWxBbGlnbm1lbnQiOjAsIlNtYXJ0Rm9yZWdyb3VuZCI6bnVsbCwiQmFja2dyb3VuZEZpbGxUeXBlIjowLCJNYXJnaW4iOnsiJGlkIjoiNDAzIiwiVG9wIjowLCJMZWZ0IjowLCJSaWdodCI6MCwiQm90dG9tIjowfSwiUGFkZGluZyI6eyIkaWQiOiI0MDQiLCJUb3AiOjAsIkxlZnQiOjAsIlJpZ2h0IjowLCJCb3R0b20iOjB9LCJCYWNrZ3JvdW5kIjp7IiRpZCI6IjQwNSIsIkNvbG9yIjp7IiRyZWYiOiIzNTIifX0sIklzVmlzaWJsZSI6dHJ1ZSwiV2lkdGgiOjAuMCwiSGVpZ2h0IjowLjAsIkJvcmRlclN0eWxlIjp7IiRpZCI6IjQwNiIsIkxpbmVDb2xvciI6bnVsbCwiTGluZVdlaWdodCI6MC4wLCJMaW5lVHlwZSI6MCwiUGFyZW50U3R5bGUiOm51bGx9LCJQYXJlbnRTdHlsZSI6bnVsbH0sIkR1cmF0aW9uU3R5bGUiOnsiJGlkIjoiNDA3IiwiRm9udFNldHRpbmdzIjp7IiRpZCI6IjQwOCIsIkZvbnRTaXplIjoxMCwiRm9udE5hbWUiOiJDYWxpYnJpIiwiSXNCb2xkIjpmYWxzZSwiSXNJdGFsaWMiOmZhbHNlLCJJc1VuZGVybGluZWQiOmZhbHNlLCJQYXJlbnRTdHlsZSI6bnVsbH0sIkF1dG9TaXplIjowLCJGb3JlZ3JvdW5kIjp7IiRpZCI6IjQwOSIsIkNvbG9yIjp7IiRyZWYiOiIzNTcifX0sIk1heFdpZHRoIjoyMDAuMCwiTWF4SGVpZ2h0IjoiSW5maW5pdHkiLCJTbWFydEZvcmVncm91bmRJc0FjdGl2ZSI6ZmFsc2UsIkhvcml6b250YWxBbGlnbm1lbnQiOjAsIlZlcnRpY2FsQWxpZ25tZW50IjowLCJTbWFydEZvcmVncm91bmQiOm51bGwsIkJhY2tncm91bmRGaWxsVHlwZSI6MCwiTWFyZ2luIjp7IiRpZCI6IjQxMCIsIlRvcCI6MCwiTGVmdCI6MCwiUmlnaHQiOjAsIkJvdHRvbSI6MH0sIlBhZGRpbmciOnsiJGlkIjoiNDExIiwiVG9wIjowLCJMZWZ0IjowLCJSaWdodCI6MCwiQm90dG9tIjowfSwiQmFja2dyb3VuZCI6eyIkcmVmIjoiMzYwIn0sIklzVmlzaWJsZSI6dHJ1ZSwiV2lkdGgiOjAuMCwiSGVpZ2h0IjowLjAsIkJvcmRlclN0eWxlIjp7IiRpZCI6IjQxMiIsIkxpbmVDb2xvciI6bnVsbCwiTGluZVdlaWdodCI6MC4wLCJMaW5lVHlwZSI6MCwiUGFyZW50U3R5bGUiOm51bGx9LCJQYXJlbnRTdHlsZSI6bnVsbH0sIkhvcml6b250YWxDb25uZWN0b3JTdHlsZSI6eyIkaWQiOiI0MTMiLCJMaW5lQ29sb3IiOnsiJHJlZiI6IjM2NCJ9LCJMaW5lV2VpZ2h0IjoxLjAsIkxpbmVUeXBlIjowLCJQYXJlbnRTdHlsZSI6bnVsbH0sIlZlcnRpY2FsQ29ubmVjdG9yU3R5bGUiOnsiJGlkIjoiNDE0IiwiTGluZUNvbG9yIjp7IiRyZWYiOiIzNjcifSwiTGluZVdlaWdodCI6MC4wLCJMaW5lVHlwZSI6MCwiUGFyZW50U3R5bGUiOm51bGx9LCJNYXJnaW4iOm51bGwsIlN0YXJ0RGF0ZVBvc2l0aW9uIjo2LCJFbmREYXRlUG9zaXRpb24iOjYsIkRhdGVJc1Zpc2libGUiOmZhbHNlLCJUaXRsZVBvc2l0aW9uIjoyLCJEdXJhdGlvblBvc2l0aW9uIjo2LCJQZXJjZW50YWdlQ29tcGxldGVkUG9zaXRpb24iOjQsIlNwYWNpbmciOjMsIklzQmVsb3dUaW1lYmFuZCI6dHJ1ZSwiUGVyY2VudGFnZUNvbXBsZXRlU2hhcGVPcGFjaXR5IjozNSwiU2hhcGVTdHlsZSI6eyIkaWQiOiI0MTUiLCJNYXJnaW4iOnsiJGlkIjoiNDE2IiwiVG9wIjowLCJMZWZ0Ijo0LCJSaWdodCI6NCwiQm90dG9tIjowfSwiUGFkZGluZyI6eyIkaWQiOiI0MTciLCJUb3AiOjAsIkxlZnQiOjAsIlJpZ2h0IjowLCJCb3R0b20iOjB9LCJCYWNrZ3JvdW5kIjp7IiRpZCI6IjQxOCIsIkNvbG9yIjp7IiRpZCI6IjQxOSIsIkEiOjI1NSwiUiI6MjU1LCJHIjoxOTIsIkIiOjB9fSwiSXNWaXNpYmxlIjp0cnVlLCJXaWR0aCI6MC4wLCJIZWlnaHQiOjEwLjAsIkJvcmRlclN0eWxlIjp7IiRpZCI6IjQyMCIsIkxpbmVDb2xvciI6eyIkaWQiOiI0MjEiLCIkdHlwZSI6Ik5MUkUuQ29tbW9uLkRvbS5Tb2xpZENvbG9yQnJ1c2gsIE5MUkUuQ29tbW9uIiwiQ29sb3IiOnsiJGlkIjoiNDIyIiwiQSI6MjU1LCJSIjoyNTUsIkciOjAsIkIiOjB9fSwiTGluZVdlaWdodCI6MC4wLCJMaW5lVHlwZSI6MCwiUGFyZW50U3R5bGUiOm51bGx9LCJQYXJlbnRTdHlsZSI6bnVsbH0sIlRpdGxlU3R5bGUiOnsiJGlkIjoiNDIzIiwiRm9udFNldHRpbmdzIjp7IiRpZCI6IjQyNCIsIkZvbnRTaXplIjoxMSwiRm9udE5hbWUiOiJDYWxpYnJpIiwiSXNCb2xkIjp0cnVlLCJJc0l0YWxpYyI6ZmFsc2UsIklzVW5kZXJsaW5lZCI6ZmFsc2UsIlBhcmVudFN0eWxlIjpudWxsfSwiQXV0b1NpemUiOjIsIkZvcmVncm91bmQiOnsiJGlkIjoiNDI1IiwiQ29sb3IiOnsiJGlkIjoiNDI2IiwiQSI6MjU1LCJSIjowLCJHIjowLCJCIjowfX0sIk1heFdpZHRoIjo0Ny43NjAwMDAwMDAwMDAwMDUsIk1heEhlaWdodCI6IkluZmluaXR5IiwiU21hcnRGb3JlZ3JvdW5kSXNBY3RpdmUiOmZhbHNlLCJIb3Jpem9udGFsQWxpZ25tZW50IjoxLCJWZXJ0aWNhbEFsaWdubWVudCI6MCwiU21hcnRGb3JlZ3JvdW5kIjpudWxsLCJCYWNrZ3JvdW5kRmlsbFR5cGUiOjAsIk1hcmdpbiI6eyIkaWQiOiI0MjciLCJUb3AiOjAsIkxlZnQiOjAsIlJpZ2h0IjowLCJCb3R0b20iOjB9LCJQYWRkaW5nIjp7IiRpZCI6IjQyOCIsIlRvcCI6MCwiTGVmdCI6MCwiUmlnaHQiOjAsIkJvdHRvbSI6MH0sIkJhY2tncm91bmQiOnsiJGlkIjoiNDI5IiwiQ29sb3IiOnsiJGlkIjoiNDMwIiwiQSI6MCwiUiI6MjU1LCJHIjoyNTUsIkIiOjI1NX19LCJJc1Zpc2libGUiOnRydWUsIldpZHRoIjowLjAsIkhlaWdodCI6MC4wLCJCb3JkZXJTdHlsZSI6eyIkaWQiOiI0MzEiLCJMaW5lQ29sb3IiOm51bGwsIkxpbmVXZWlnaHQiOjAuMCwiTGluZVR5cGUiOjAsIlBhcmVudFN0eWxlIjpudWxsfSwiUGFyZW50U3R5bGUiOm51bGx9LCJEYXRlU3R5bGUiOnsiJGlkIjoiNDMyIiwiRm9udFNldHRpbmdzIjp7IiRpZCI6IjQzMy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iwiVmVydGljYWxBbGlnbm1lbnQiOjAsIlNtYXJ0Rm9yZWdyb3VuZCI6bnVsbCwiQmFja2dyb3VuZEZpbGxUeXBlIjowLCJNYXJnaW4iOnsiJGlkIjoiNDM0IiwiVG9wIjowLCJMZWZ0IjowLCJSaWdodCI6MCwiQm90dG9tIjowfSwiUGFkZGluZyI6eyIkaWQiOiI0MzUiLCJUb3AiOjAsIkxlZnQiOjAsIlJpZ2h0IjowLCJCb3R0b20iOjB9LCJCYWNrZ3JvdW5kIjp7IiRyZWYiOiIzOTAifSwiSXNWaXNpYmxlIjp0cnVlLCJXaWR0aCI6MC4wLCJIZWlnaHQiOjAuMCwiQm9yZGVyU3R5bGUiOnsiJGlkIjoiNDM2IiwiTGluZUNvbG9yIjpudWxsLCJMaW5lV2VpZ2h0IjowLjAsIkxpbmVUeXBlIjowLCJQYXJlbnRTdHlsZSI6bnVsbH0sIlBhcmVudFN0eWxlIjpudWxsfSwiRGF0ZUZvcm1hdCI6eyIkaWQiOiI0Mz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4IiwiRm9ybWF0IjowLCJJc1Zpc2libGUiOmZhbHNlLCJMYXN0S25vd25WaXNpYmlsaXR5U3RhdGUiOmZhbHNlfSwiSXNWaXNpYmxlIjp0cnVlLCJQYXJlbnRTdHlsZSI6bnVsbH0sIkluZGV4Ijo2LCJTbWFydER1cmF0aW9uQWN0aXZhdGVkIjpmYWxzZSwiRGF0ZUZvcm1hdCI6eyIkcmVmIjoiNDM3In0sIldlZWtOdW1iZXJpbmciOnsiJGlkIjoiNDM5IiwiRm9ybWF0IjowLCJJc1Zpc2libGUiOmZhbHNlLCJMYXN0S25vd25WaXNpYmlsaXR5U3RhdGUiOmZhbHNlfSwiSWQiOiJiZjBiYWI0ZS05OGY1LTQ3NjMtYTgyNS02OGE1ZDIxOWE1YzciLCJJbXBvcnRJZCI6bnVsbCwiVGl0bGUiOiJPYmplY3RpdmVzIiwiTm90ZSI6bnVsbCwiSHlwZXJsaW5rIjp7IiRpZCI6IjQ0MCIsIkFkZHJlc3MiOiIiLCJTdWJBZGRyZXNzIjoiIn0sIklzQ2hhbmdlZCI6ZmFsc2UsIklzTmV3IjpmYWxzZX19LHsiJGlkIjoiNDQxIiwiX2F0dGFjaGVkTWlsZXN0b25lcyI6W10sIlRhc2tEZWZpbml0aW9uIjp7IiRpZCI6IjQ0MiIsIkdyb3VwTmFtZSI6IjU3OTE1MTVmLTgwYWQtNGY1NS1iZGQzLWMyMzI2ODc4MjQyOCIsIlN0YXJ0RGF0ZSI6IjIwMjEtMDctMTNUMjI6MjU6MDBaIiwiRW5kRGF0ZSI6IjIwMjEtMDktMzBUMDc6MzY6MDBaIiwiUGVyY2VudGFnZUNvbXBsZXRlIjo3NS4wLCJTdHlsZSI6eyIkaWQiOiI0NDMiLCJTaGFwZSI6NywiU2hhcGVUaGlja25lc3MiOjAsIkR1cmF0aW9uRm9ybWF0IjowLCJJbmNsdWRlTm9uV29ya2luZ0RheXNJbkR1cmF0aW9uIjpmYWxzZSwiUGVyY2VudGFnZUNvbXBsZXRlU3R5bGUiOnsiJGlkIjoiNDQ0IiwiRm9udFNldHRpbmdzIjp7IiRpZCI6IjQ0N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DQ2IiwiTGluZUNvbG9yIjpudWxsLCJMaW5lV2VpZ2h0IjowLjAsIkxpbmVUeXBlIjowLCJQYXJlbnRTdHlsZSI6bnVsbH0sIlBhcmVudFN0eWxlIjpudWxsfSwiRHVyYXRpb25TdHlsZSI6eyIkaWQiOiI0NDciLCJGb250U2V0dGluZ3MiOnsiJGlkIjoiNDQ4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0NDkiLCJMaW5lQ29sb3IiOm51bGwsIkxpbmVXZWlnaHQiOjAuMCwiTGluZVR5cGUiOjAsIlBhcmVudFN0eWxlIjpudWxsfSwiUGFyZW50U3R5bGUiOm51bGx9LCJIb3Jpem9udGFsQ29ubmVjdG9yU3R5bGUiOnsiJGlkIjoiNDUwIiwiTGluZUNvbG9yIjp7IiRyZWYiOiI5OSJ9LCJMaW5lV2VpZ2h0IjoxLjAsIkxpbmVUeXBlIjowLCJQYXJlbnRTdHlsZSI6bnVsbH0sIlZlcnRpY2FsQ29ubmVjdG9yU3R5bGUiOnsiJGlkIjoiNDUx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NTIiLCJNYXJnaW4iOnsiJHJlZiI6IjEwNSJ9LCJQYWRkaW5nIjp7IiRyZWYiOiIxMDYifSwiQmFja2dyb3VuZCI6eyIkaWQiOiI0NTMiLCJDb2xvciI6eyIkaWQiOiI0NTQiLCJBIjoyNTUsIlIiOjI1NSwiRyI6MTkyLCJCIjowfX0sIklzVmlzaWJsZSI6dHJ1ZSwiV2lkdGgiOjAuMCwiSGVpZ2h0IjoxMC4wLCJCb3JkZXJTdHlsZSI6eyIkaWQiOiI0NTUiLCJMaW5lQ29sb3IiOnsiJGlkIjoiNDU2IiwiJHR5cGUiOiJOTFJFLkNvbW1vbi5Eb20uU29saWRDb2xvckJydXNoLCBOTFJFLkNvbW1vbiIsIkNvbG9yIjp7IiRpZCI6IjQ1NyIsIkEiOjI1NSwiUiI6MjU1LCJHIjowLCJCIjowfX0sIkxpbmVXZWlnaHQiOjAuMCwiTGluZVR5cGUiOjAsIlBhcmVudFN0eWxlIjpudWxsfSwiUGFyZW50U3R5bGUiOm51bGx9LCJUaXRsZVN0eWxlIjp7IiRpZCI6IjQ1OCIsIkZvbnRTZXR0aW5ncyI6eyIkaWQiOiI0NTkiLCJGb250U2l6ZSI6MTEsIkZvbnROYW1lIjoiQ2FsaWJyaSIsIklzQm9sZCI6dHJ1ZSwiSXNJdGFsaWMiOmZhbHNlLCJJc1VuZGVybGluZWQiOmZhbHNlLCJQYXJlbnRTdHlsZSI6bnVsbH0sIkF1dG9TaXplIjoyLCJGb3JlZ3JvdW5kIjp7IiRpZCI6IjQ2MCIsIkNvbG9yIjp7IiRpZCI6IjQ2MSIsIkEiOjI1NSwiUiI6MCwiRyI6MCwiQiI6MH19LCJNYXhXaWR0aCI6OTMuMTQsIk1heEhlaWdodCI6IkluZmluaXR5IiwiU21hcnRGb3JlZ3JvdW5kSXNBY3RpdmUiOmZhbHNlLCJIb3Jpem9udGFsQWxpZ25tZW50IjoxLCJWZXJ0aWNhbEFsaWdubWVudCI6MCwiU21hcnRGb3JlZ3JvdW5kIjpudWxsLCJCYWNrZ3JvdW5kRmlsbFR5cGUiOjAsIk1hcmdpbiI6eyIkcmVmIjoiMTE2In0sIlBhZGRpbmciOnsiJHJlZiI6IjExNyJ9LCJCYWNrZ3JvdW5kIjp7IiRpZCI6IjQ2MiIsIkNvbG9yIjp7IiRpZCI6IjQ2MyIsIkEiOjAsIlIiOjI1NSwiRyI6MjU1LCJCIjoyNTV9fSwiSXNWaXNpYmxlIjp0cnVlLCJXaWR0aCI6MC4wLCJIZWlnaHQiOjAuMCwiQm9yZGVyU3R5bGUiOnsiJGlkIjoiNDY0IiwiTGluZUNvbG9yIjpudWxsLCJMaW5lV2VpZ2h0IjowLjAsIkxpbmVUeXBlIjowLCJQYXJlbnRTdHlsZSI6bnVsbH0sIlBhcmVudFN0eWxlIjpudWxsfSwiRGF0ZVN0eWxlIjp7IiRpZCI6IjQ2NSIsIkZvbnRTZXR0aW5ncyI6eyIkaWQiOiI0NjY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0NjciLCJMaW5lQ29sb3IiOm51bGwsIkxpbmVXZWlnaHQiOjAuMCwiTGluZVR5cGUiOjAsIlBhcmVudFN0eWxlIjpudWxsfSwiUGFyZW50U3R5bGUiOm51bGx9LCJEYXRlRm9ybWF0Ijp7IiRpZCI6IjQ2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jkiLCJGb3JtYXQiOjAsIklzVmlzaWJsZSI6ZmFsc2UsIkxhc3RLbm93blZpc2liaWxpdHlTdGF0ZSI6ZmFsc2V9LCJJc1Zpc2libGUiOnRydWUsIlBhcmVudFN0eWxlIjpudWxsfSwiSW5kZXgiOjcsIlNtYXJ0RHVyYXRpb25BY3RpdmF0ZWQiOmZhbHNlLCJEYXRlRm9ybWF0Ijp7IiRyZWYiOiI0NjgifSwiV2Vla051bWJlcmluZyI6eyIkaWQiOiI0NzAiLCJGb3JtYXQiOjAsIklzVmlzaWJsZSI6ZmFsc2UsIkxhc3RLbm93blZpc2liaWxpdHlTdGF0ZSI6ZmFsc2V9LCJJZCI6Ijc5ZWViZjBjLWMwM2UtNGVhMC04NTQwLWI4MDg4MjcxN2UwYSIsIkltcG9ydElkIjpudWxsLCJUaXRsZSI6IkJldGEgKyBSZWxlYXNlIFBsYW5zIiwiTm90ZSI6bnVsbCwiSHlwZXJsaW5rIjp7IiRpZCI6IjQ3MSIsIkFkZHJlc3MiOiIiLCJTdWJBZGRyZXNzIjoiIn0sIklzQ2hhbmdlZCI6ZmFsc2UsIklzTmV3IjpmYWxzZX19LHsiJGlkIjoiNDcyIiwiX2F0dGFjaGVkTWlsZXN0b25lcyI6W10sIlRhc2tEZWZpbml0aW9uIjp7IiRpZCI6IjQ3MyIsIkdyb3VwTmFtZSI6IjU3OTE1MTVmLTgwYWQtNGY1NS1iZGQzLWMyMzI2ODc4MjQyOCIsIlN0YXJ0RGF0ZSI6IjIwMjEtMDYtMDRUMDA6MDA6MDBaIiwiRW5kRGF0ZSI6IjIwMjEtMDctMTFUMjM6NTg6MDBaIiwiUGVyY2VudGFnZUNvbXBsZXRlIjo3NS4wLCJTdHlsZSI6eyIkaWQiOiI0NzQiLCJTaGFwZSI6NywiU2hhcGVUaGlja25lc3MiOjAsIkR1cmF0aW9uRm9ybWF0IjowLCJJbmNsdWRlTm9uV29ya2luZ0RheXNJbkR1cmF0aW9uIjpmYWxzZSwiUGVyY2VudGFnZUNvbXBsZXRlU3R5bGUiOnsiJGlkIjoiNDc1IiwiRm9udFNldHRpbmdzIjp7IiRpZCI6IjQ3Ni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Dc3IiwiTGluZUNvbG9yIjpudWxsLCJMaW5lV2VpZ2h0IjowLjAsIkxpbmVUeXBlIjowLCJQYXJlbnRTdHlsZSI6bnVsbH0sIlBhcmVudFN0eWxlIjpudWxsfSwiRHVyYXRpb25TdHlsZSI6eyIkaWQiOiI0NzgiLCJGb250U2V0dGluZ3MiOnsiJGlkIjoiNDc5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0ODAiLCJMaW5lQ29sb3IiOm51bGwsIkxpbmVXZWlnaHQiOjAuMCwiTGluZVR5cGUiOjAsIlBhcmVudFN0eWxlIjpudWxsfSwiUGFyZW50U3R5bGUiOm51bGx9LCJIb3Jpem9udGFsQ29ubmVjdG9yU3R5bGUiOnsiJGlkIjoiNDgxIiwiTGluZUNvbG9yIjp7IiRyZWYiOiI5OSJ9LCJMaW5lV2VpZ2h0IjoxLjAsIkxpbmVUeXBlIjowLCJQYXJlbnRTdHlsZSI6bnVsbH0sIlZlcnRpY2FsQ29ubmVjdG9yU3R5bGUiOnsiJGlkIjoiNDgy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ODMiLCJNYXJnaW4iOnsiJHJlZiI6IjEwNSJ9LCJQYWRkaW5nIjp7IiRyZWYiOiIxMDYifSwiQmFja2dyb3VuZCI6eyIkaWQiOiI0ODQiLCJDb2xvciI6eyIkaWQiOiI0ODUiLCJBIjoyNTUsIlIiOjI1NSwiRyI6MTkyLCJCIjowfX0sIklzVmlzaWJsZSI6dHJ1ZSwiV2lkdGgiOjAuMCwiSGVpZ2h0IjoxMC4wLCJCb3JkZXJTdHlsZSI6eyIkaWQiOiI0ODYiLCJMaW5lQ29sb3IiOnsiJHJlZiI6IjQ1NiJ9LCJMaW5lV2VpZ2h0IjowLjAsIkxpbmVUeXBlIjowLCJQYXJlbnRTdHlsZSI6bnVsbH0sIlBhcmVudFN0eWxlIjpudWxsfSwiVGl0bGVTdHlsZSI6eyIkaWQiOiI0ODciLCJGb250U2V0dGluZ3MiOnsiJGlkIjoiNDg4IiwiRm9udFNpemUiOjExLCJGb250TmFtZSI6IkNhbGlicmkiLCJJc0JvbGQiOnRydWUsIklzSXRhbGljIjpmYWxzZSwiSXNVbmRlcmxpbmVkIjpmYWxzZSwiUGFyZW50U3R5bGUiOm51bGx9LCJBdXRvU2l6ZSI6MiwiRm9yZWdyb3VuZCI6eyIkaWQiOiI0ODkiLCJDb2xvciI6eyIkaWQiOiI0OTAiLCJBIjoyNTUsIlIiOjAsIkciOjAsIkIiOjB9fSwiTWF4V2lkdGgiOjU4LjA4NjY2NjY2NjY2NjY3MywiTWF4SGVpZ2h0IjoiSW5maW5pdHkiLCJTbWFydEZvcmVncm91bmRJc0FjdGl2ZSI6ZmFsc2UsIkhvcml6b250YWxBbGlnbm1lbnQiOjEsIlZlcnRpY2FsQWxpZ25tZW50IjowLCJTbWFydEZvcmVncm91bmQiOm51bGwsIkJhY2tncm91bmRGaWxsVHlwZSI6MCwiTWFyZ2luIjp7IiRyZWYiOiIxMTYifSwiUGFkZGluZyI6eyIkcmVmIjoiMTE3In0sIkJhY2tncm91bmQiOnsiJGlkIjoiNDkxIiwiQ29sb3IiOnsiJGlkIjoiNDkyIiwiQSI6MCwiUiI6MjU1LCJHIjoyNTUsIkIiOjI1NX19LCJJc1Zpc2libGUiOnRydWUsIldpZHRoIjowLjAsIkhlaWdodCI6MC4wLCJCb3JkZXJTdHlsZSI6eyIkaWQiOiI0OTMiLCJMaW5lQ29sb3IiOm51bGwsIkxpbmVXZWlnaHQiOjAuMCwiTGluZVR5cGUiOjAsIlBhcmVudFN0eWxlIjpudWxsfSwiUGFyZW50U3R5bGUiOm51bGx9LCJEYXRlU3R5bGUiOnsiJGlkIjoiNDk0IiwiRm9udFNldHRpbmdzIjp7IiRpZCI6IjQ5NS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Q5NiIsIkxpbmVDb2xvciI6bnVsbCwiTGluZVdlaWdodCI6MC4wLCJMaW5lVHlwZSI6MCwiUGFyZW50U3R5bGUiOm51bGx9LCJQYXJlbnRTdHlsZSI6bnVsbH0sIkRhdGVGb3JtYXQiOnsiJHJlZiI6IjQ2OCJ9LCJXZWVrTnVtYmVyaW5nIjp7IiRpZCI6IjQ5NyIsIkZvcm1hdCI6MCwiSXNWaXNpYmxlIjpmYWxzZSwiTGFzdEtub3duVmlzaWJpbGl0eVN0YXRlIjpmYWxzZX0sIklzVmlzaWJsZSI6dHJ1ZSwiUGFyZW50U3R5bGUiOm51bGx9LCJJbmRleCI6OCwiU21hcnREdXJhdGlvbkFjdGl2YXRlZCI6ZmFsc2UsIkRhdGVGb3JtYXQiOnsiJHJlZiI6IjQ2OCJ9LCJXZWVrTnVtYmVyaW5nIjp7IiRpZCI6IjQ5OCIsIkZvcm1hdCI6MCwiSXNWaXNpYmxlIjpmYWxzZSwiTGFzdEtub3duVmlzaWJpbGl0eVN0YXRlIjpmYWxzZX0sIklkIjoiZWViODNlNTAtM2ZmZS00YTcyLWEyMDMtZmVkZTg3ZjIzMDgxIiwiSW1wb3J0SWQiOm51bGwsIlRpdGxlIjoiU2FsZXMgQnVkZ2V0IiwiTm90ZSI6bnVsbCwiSHlwZXJsaW5rIjp7IiRpZCI6IjQ5OSIsIkFkZHJlc3MiOiIiLCJTdWJBZGRyZXNzIjoiIn0sIklzQ2hhbmdlZCI6ZmFsc2UsIklzTmV3IjpmYWxzZX19LHsiJGlkIjoiNTAwIiwiX2F0dGFjaGVkTWlsZXN0b25lcyI6W10sIlRhc2tEZWZpbml0aW9uIjp7IiRpZCI6IjUwMSIsIkdyb3VwTmFtZSI6IjU3OTE1MTVmLTgwYWQtNGY1NS1iZGQzLWMyMzI2ODc4MjQyOCIsIlN0YXJ0RGF0ZSI6IjIwMjEtMDQtMDJUMDA6MDA6MDBaIiwiRW5kRGF0ZSI6IjIwMjEtMDYtMDJUMTM6MDA6MDBaIiwiUGVyY2VudGFnZUNvbXBsZXRlIjo3NS4wLCJTdHlsZSI6eyIkaWQiOiI1MDIiLCJTaGFwZSI6NywiU2hhcGVUaGlja25lc3MiOjAsIkR1cmF0aW9uRm9ybWF0IjowLCJJbmNsdWRlTm9uV29ya2luZ0RheXNJbkR1cmF0aW9uIjpmYWxzZSwiUGVyY2VudGFnZUNvbXBsZXRlU3R5bGUiOnsiJGlkIjoiNTAzIiwiRm9udFNldHRpbmdzIjp7IiRpZCI6IjUwNCIsIkZvbnRTaXplIjoxMCwiRm9udE5hbWUiOiJDYWxpYnJpIiwiSXNCb2xkIjp0cnVlLCJJc0l0YWxpYyI6ZmFsc2UsIklzVW5kZXJsaW5lZCI6ZmFsc2UsIlBhcmVudFN0eWxlIjpudWxsfSwiQXV0b1NpemUiOjAsIkZvcmVncm91bmQiOnsiJGlkIjoiNTA1IiwiQ29sb3IiOnsiJGlkIjoiNTA2IiwiQSI6MjU1LCJSIjoxMjcsIkciOjk2LCJCIjowfX0sIk1heFdpZHRoIjoyMDAuMCwiTWF4SGVpZ2h0IjoiSW5maW5pdHkiLCJTbWFydEZvcmVncm91bmRJc0FjdGl2ZSI6ZmFsc2UsIkhvcml6b250YWxBbGlnbm1lbnQiOjAsIlZlcnRpY2FsQWxpZ25tZW50IjowLCJTbWFydEZvcmVncm91bmQiOm51bGwsIkJhY2tncm91bmRGaWxsVHlwZSI6MCwiTWFyZ2luIjp7IiRpZCI6IjUwNyIsIlRvcCI6MCwiTGVmdCI6MCwiUmlnaHQiOjAsIkJvdHRvbSI6MH0sIlBhZGRpbmciOnsiJGlkIjoiNTA4IiwiVG9wIjowLCJMZWZ0IjowLCJSaWdodCI6MCwiQm90dG9tIjowfSwiQmFja2dyb3VuZCI6eyIkaWQiOiI1MDkiLCJDb2xvciI6eyIkcmVmIjoiMzYxIn19LCJJc1Zpc2libGUiOnRydWUsIldpZHRoIjowLjAsIkhlaWdodCI6MC4wLCJCb3JkZXJTdHlsZSI6eyIkaWQiOiI1MTAiLCJMaW5lQ29sb3IiOm51bGwsIkxpbmVXZWlnaHQiOjAuMCwiTGluZVR5cGUiOjAsIlBhcmVudFN0eWxlIjpudWxsfSwiUGFyZW50U3R5bGUiOm51bGx9LCJEdXJhdGlvblN0eWxlIjp7IiRpZCI6IjUxMSIsIkZvbnRTZXR0aW5ncyI6eyIkaWQiOiI1MTIiLCJGb250U2l6ZSI6MTAsIkZvbnROYW1lIjoiQ2FsaWJyaSIsIklzQm9sZCI6ZmFsc2UsIklzSXRhbGljIjpmYWxzZSwiSXNVbmRlcmxpbmVkIjpmYWxzZSwiUGFyZW50U3R5bGUiOm51bGx9LCJBdXRvU2l6ZSI6MCwiRm9yZWdyb3VuZCI6eyIkaWQiOiI1MTMiLCJDb2xvciI6eyIkcmVmIjoiMzU3In19LCJNYXhXaWR0aCI6MjAwLjAsIk1heEhlaWdodCI6IkluZmluaXR5IiwiU21hcnRGb3JlZ3JvdW5kSXNBY3RpdmUiOmZhbHNlLCJIb3Jpem9udGFsQWxpZ25tZW50IjowLCJWZXJ0aWNhbEFsaWdubWVudCI6MCwiU21hcnRGb3JlZ3JvdW5kIjpudWxsLCJCYWNrZ3JvdW5kRmlsbFR5cGUiOjAsIk1hcmdpbiI6eyIkaWQiOiI1MTQiLCJUb3AiOjAsIkxlZnQiOjAsIlJpZ2h0IjowLCJCb3R0b20iOjB9LCJQYWRkaW5nIjp7IiRpZCI6IjUxNSIsIlRvcCI6MCwiTGVmdCI6MCwiUmlnaHQiOjAsIkJvdHRvbSI6MH0sIkJhY2tncm91bmQiOnsiJHJlZiI6IjM2MCJ9LCJJc1Zpc2libGUiOnRydWUsIldpZHRoIjowLjAsIkhlaWdodCI6MC4wLCJCb3JkZXJTdHlsZSI6eyIkaWQiOiI1MTYiLCJMaW5lQ29sb3IiOm51bGwsIkxpbmVXZWlnaHQiOjAuMCwiTGluZVR5cGUiOjAsIlBhcmVudFN0eWxlIjpudWxsfSwiUGFyZW50U3R5bGUiOm51bGx9LCJIb3Jpem9udGFsQ29ubmVjdG9yU3R5bGUiOnsiJGlkIjoiNTE3IiwiTGluZUNvbG9yIjp7IiRyZWYiOiIzNjQifSwiTGluZVdlaWdodCI6MS4wLCJMaW5lVHlwZSI6MCwiUGFyZW50U3R5bGUiOm51bGx9LCJWZXJ0aWNhbENvbm5lY3RvclN0eWxlIjp7IiRpZCI6IjUxOCIsIkxpbmVDb2xvciI6eyIkcmVmIjoiMzY3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TE5IiwiTWFyZ2luIjp7IiRpZCI6IjUyMCIsIlRvcCI6MCwiTGVmdCI6NCwiUmlnaHQiOjQsIkJvdHRvbSI6MH0sIlBhZGRpbmciOnsiJGlkIjoiNTIxIiwiVG9wIjowLCJMZWZ0IjowLCJSaWdodCI6MCwiQm90dG9tIjowfSwiQmFja2dyb3VuZCI6eyIkaWQiOiI1MjIiLCJDb2xvciI6eyIkaWQiOiI1MjMiLCJBIjoyNTUsIlIiOjI1NSwiRyI6MTkyLCJCIjowfX0sIklzVmlzaWJsZSI6dHJ1ZSwiV2lkdGgiOjAuMCwiSGVpZ2h0IjoxMC4wLCJCb3JkZXJTdHlsZSI6eyIkaWQiOiI1MjQiLCJMaW5lQ29sb3IiOnsiJGlkIjoiNTI1IiwiJHR5cGUiOiJOTFJFLkNvbW1vbi5Eb20uU29saWRDb2xvckJydXNoLCBOTFJFLkNvbW1vbiIsIkNvbG9yIjp7IiRpZCI6IjUyNiIsIkEiOjI1NSwiUiI6MjU1LCJHIjowLCJCIjowfX0sIkxpbmVXZWlnaHQiOjAuMCwiTGluZVR5cGUiOjAsIlBhcmVudFN0eWxlIjpudWxsfSwiUGFyZW50U3R5bGUiOm51bGx9LCJUaXRsZVN0eWxlIjp7IiRpZCI6IjUyNyIsIkZvbnRTZXR0aW5ncyI6eyIkaWQiOiI1MjgiLCJGb250U2l6ZSI6MTEsIkZvbnROYW1lIjoiQ2FsaWJyaSIsIklzQm9sZCI6dHJ1ZSwiSXNJdGFsaWMiOmZhbHNlLCJJc1VuZGVybGluZWQiOmZhbHNlLCJQYXJlbnRTdHlsZSI6bnVsbH0sIkF1dG9TaXplIjowLCJGb3JlZ3JvdW5kIjp7IiRpZCI6IjUyOSIsIkNvbG9yIjp7IiRpZCI6IjUzMC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1MzEiLCJUb3AiOjAsIkxlZnQiOjAsIlJpZ2h0IjowLCJCb3R0b20iOjB9LCJQYWRkaW5nIjp7IiRpZCI6IjUzMiIsIlRvcCI6MCwiTGVmdCI6MCwiUmlnaHQiOjAsIkJvdHRvbSI6MH0sIkJhY2tncm91bmQiOnsiJGlkIjoiNTMzIiwiQ29sb3IiOnsiJGlkIjoiNTM0IiwiQSI6MCwiUiI6MjU1LCJHIjoyNTUsIkIiOjI1NX19LCJJc1Zpc2libGUiOnRydWUsIldpZHRoIjowLjAsIkhlaWdodCI6MC4wLCJCb3JkZXJTdHlsZSI6eyIkaWQiOiI1MzUiLCJMaW5lQ29sb3IiOm51bGwsIkxpbmVXZWlnaHQiOjAuMCwiTGluZVR5cGUiOjAsIlBhcmVudFN0eWxlIjpudWxsfSwiUGFyZW50U3R5bGUiOm51bGx9LCJEYXRlU3R5bGUiOnsiJGlkIjoiNTM2IiwiRm9udFNldHRpbmdzIjp7IiRpZCI6IjUzNy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iwiVmVydGljYWxBbGlnbm1lbnQiOjAsIlNtYXJ0Rm9yZWdyb3VuZCI6bnVsbCwiQmFja2dyb3VuZEZpbGxUeXBlIjowLCJNYXJnaW4iOnsiJGlkIjoiNTM4IiwiVG9wIjowLCJMZWZ0IjowLCJSaWdodCI6MCwiQm90dG9tIjowfSwiUGFkZGluZyI6eyIkaWQiOiI1MzkiLCJUb3AiOjAsIkxlZnQiOjAsIlJpZ2h0IjowLCJCb3R0b20iOjB9LCJCYWNrZ3JvdW5kIjp7IiRyZWYiOiIzOTAifSwiSXNWaXNpYmxlIjp0cnVlLCJXaWR0aCI6MC4wLCJIZWlnaHQiOjAuMCwiQm9yZGVyU3R5bGUiOnsiJGlkIjoiNTQwIiwiTGluZUNvbG9yIjpudWxsLCJMaW5lV2VpZ2h0IjowLjAsIkxpbmVUeXBlIjowLCJQYXJlbnRTdHlsZSI6bnVsbH0sIlBhcmVudFN0eWxlIjpudWxsfSwiRGF0ZUZvcm1hdCI6eyIkaWQiOiI1N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QyIiwiRm9ybWF0IjowLCJJc1Zpc2libGUiOmZhbHNlLCJMYXN0S25vd25WaXNpYmlsaXR5U3RhdGUiOmZhbHNlfSwiSXNWaXNpYmxlIjp0cnVlLCJQYXJlbnRTdHlsZSI6bnVsbH0sIkluZGV4Ijo5LCJTbWFydER1cmF0aW9uQWN0aXZhdGVkIjpmYWxzZSwiRGF0ZUZvcm1hdCI6eyIkcmVmIjoiNTQxIn0sIldlZWtOdW1iZXJpbmciOnsiJGlkIjoiNTQzIiwiRm9ybWF0IjowLCJJc1Zpc2libGUiOmZhbHNlLCJMYXN0S25vd25WaXNpYmlsaXR5U3RhdGUiOmZhbHNlfSwiSWQiOiIxMThhYTI2Mi1jOWIwLTQ4ZTEtOWUwYi0yZWNjNTFlMzZjMzgiLCJJbXBvcnRJZCI6bnVsbCwiVGl0bGUiOiJTdHJhdGVnaWMgSW50ZW50IiwiTm90ZSI6bnVsbCwiSHlwZXJsaW5rIjp7IiRpZCI6IjU0NCIsIkFkZHJlc3MiOiIiLCJTdWJBZGRyZXNzIjoiIn0sIklzQ2hhbmdlZCI6ZmFsc2UsIklzTmV3IjpmYWxzZX19LHsiJGlkIjoiNTQ1IiwiX2F0dGFjaGVkTWlsZXN0b25lcyI6W3siJGlkIjoiNTQ2IiwiRGF0ZSI6IjIwMjEtMDMtMzFUMjM6NTk6MDAiLCJTdHlsZSI6eyIkaWQiOiI1NDciLCJTaGFwZSI6MTQsIkNvbm5lY3Rvck1hcmdpbiI6eyIkaWQiOiI1NDgiLCJUb3AiOjAsIkxlZnQiOjIsIlJpZ2h0IjoyLCJCb3R0b20iOjB9LCJDb25uZWN0b3JTdHlsZSI6eyIkaWQiOiI1NDkiLCJMaW5lQ29sb3IiOnsiJGlkIjoiNTUwIiwiJHR5cGUiOiJOTFJFLkNvbW1vbi5Eb20uU29saWRDb2xvckJydXNoLCBOTFJFLkNvbW1vbiIsIkNvbG9yIjp7IiRpZCI6IjU1MSIsIkEiOjEyNywiUiI6MTI3LCJHIjo5NiwiQiI6MH19LCJMaW5lV2VpZ2h0IjoxLjAsIkxpbmVUeXBlIjowLCJQYXJlbnRTdHlsZSI6bnVsbH0sIklzQmVsb3dUaW1lYmFuZCI6dHJ1ZSwiUG9zaXRpb25PblRhc2siOjMsIkhpZGVEYXRlIjpmYWxzZSwiU2hhcGVTaXplIjoxLCJTcGFjaW5nIjoxLjAsIlBhZGRpbmciOnsiJHJlZiI6IjMxNCJ9LCJTaGFwZVN0eWxlIjp7IiRpZCI6IjU1MiIsIk1hcmdpbiI6eyIkcmVmIjoiNjAifSwiUGFkZGluZyI6eyIkcmVmIjoiNjEifSwiQmFja2dyb3VuZCI6eyIkaWQiOiI1NTMiLCJDb2xvciI6eyIkaWQiOiI1NTQiLCJBIjoyNTUsIlIiOjEyNywiRyI6OTYsIkIiOjB9fSwiSXNWaXNpYmxlIjp0cnVlLCJXaWR0aCI6MTguMCwiSGVpZ2h0IjoyMC4wLCJCb3JkZXJTdHlsZSI6eyIkaWQiOiI1NTUiLCJMaW5lQ29sb3IiOm51bGwsIkxpbmVXZWlnaHQiOjAuMCwiTGluZVR5cGUiOjAsIlBhcmVudFN0eWxlIjpudWxsfSwiUGFyZW50U3R5bGUiOm51bGx9LCJUaXRsZVN0eWxlIjp7IiRpZCI6IjU1NiIsIkZvbnRTZXR0aW5ncyI6eyIkaWQiOiI1NTciLCJGb250U2l6ZSI6MTEsIkZvbnROYW1lIjoiQ2FsaWJyaSIsIklzQm9sZCI6dHJ1ZSwiSXNJdGFsaWMiOmZhbHNlLCJJc1VuZGVybGluZWQiOmZhbHNlLCJQYXJlbnRTdHlsZSI6bnVsbH0sIkF1dG9TaXplIjowLCJGb3JlZ3JvdW5kIjp7IiRpZCI6IjU1OCIsIkNvbG9yIjp7IiRpZCI6IjU1O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zEifSwiUGFkZGluZyI6eyIkcmVmIjoiNzIifSwiQmFja2dyb3VuZCI6eyIkaWQiOiI1NjAiLCJDb2xvciI6eyIkaWQiOiI1NjEiLCJBIjowLCJSIjoyNTUsIkciOjI1NSwiQiI6MjU1fX0sIklzVmlzaWJsZSI6ZmFsc2UsIldpZHRoIjowLjAsIkhlaWdodCI6MC4wLCJCb3JkZXJTdHlsZSI6eyIkaWQiOiI1NjIiLCJMaW5lQ29sb3IiOm51bGwsIkxpbmVXZWlnaHQiOjAuMCwiTGluZVR5cGUiOjAsIlBhcmVudFN0eWxlIjpudWxsfSwiUGFyZW50U3R5bGUiOm51bGx9LCJEYXRlU3R5bGUiOnsiJGlkIjoiNTYzIiwiRm9udFNldHRpbmdzIjp7IiRpZCI6IjU2NCIsIkZvbnRTaXplIjoxMCwiRm9udE5hbWUiOiJDYWxpYnJpIiwiSXNCb2xkIjpmYWxzZSwiSXNJdGFsaWMiOmZhbHNlLCJJc1VuZGVybGluZWQiOmZhbHNlLCJQYXJlbnRTdHlsZSI6bnVsbH0sIkF1dG9TaXplIjowLCJGb3JlZ3JvdW5kIjp7IiRpZCI6IjU2NSIsIkNvbG9yIjp7IiRpZCI6IjU2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GlkIjoiNTY3IiwiQ29sb3IiOnsiJGlkIjoiNTY4IiwiQSI6MCwiUiI6MjU1LCJHIjoyNTUsIkIiOjI1NX19LCJJc1Zpc2libGUiOmZhbHNlLCJXaWR0aCI6MC4wLCJIZWlnaHQiOjAuMCwiQm9yZGVyU3R5bGUiOnsiJGlkIjoiNTY5IiwiTGluZUNvbG9yIjpudWxsLCJMaW5lV2VpZ2h0IjowLjAsIkxpbmVUeXBlIjowLCJQYXJlbnRTdHlsZSI6bnVsbH0sIlBhcmVudFN0eWxlIjpudWxsfSwiRGF0ZUZvcm1hdCI6eyIkaWQiOiI1N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cxIiwiRm9ybWF0IjowLCJJc1Zpc2libGUiOmZhbHNlLCJMYXN0S25vd25WaXNpYmlsaXR5U3RhdGUiOmZhbHNlfSwiSXNWaXNpYmxlIjp0cnVlLCJQYXJlbnRTdHlsZSI6bnVsbH0sIkluZGV4IjoxMSwiUGVyY2VudGFnZUNvbXBsZXRlIjpudWxsLCJQb3NpdGlvbiI6eyJSYXRpbyI6MC4wLCJJc0N1c3RvbSI6ZmFsc2V9LCJEYXRlRm9ybWF0Ijp7IiRyZWYiOiI1NzAifSwiV2Vla051bWJlcmluZyI6eyIkaWQiOiI1NzIiLCJGb3JtYXQiOjAsIklzVmlzaWJsZSI6ZmFsc2UsIkxhc3RLbm93blZpc2liaWxpdHlTdGF0ZSI6ZmFsc2V9LCJSZWxhdGVkVGFza0lkIjoiODQwZDE5MDYtY2IxMC00YjAxLWJkZTEtNWJiNzhlOGUzMjNiIiwiSWQiOiIzOTk5ZjE4ZS0yYzYxLTQ1NGMtYWRmZC03ZWE0NjNkMjUzNmIiLCJJbXBvcnRJZCI6bnVsbCwiVGl0bGUiOiJLUElzIERlZmluZWQiLCJOb3RlIjpudWxsLCJIeXBlcmxpbmsiOnsiJGlkIjoiNTczIiwiQWRkcmVzcyI6IiIsIlN1YkFkZHJlc3MiOiIifSwiSXNDaGFuZ2VkIjpmYWxzZSwiSXNOZXciOmZhbHNlfV0sIlRhc2tEZWZpbml0aW9uIjp7IiRpZCI6IjU3NCIsIkdyb3VwTmFtZSI6IjU3OTE1MTVmLTgwYWQtNGY1NS1iZGQzLWMyMzI2ODc4MjQyOCIsIlN0YXJ0RGF0ZSI6IjIwMjEtMDItMjNUMTQ6MzY6MDBaIiwiRW5kRGF0ZSI6IjIwMjEtMDQtMDdUMDA6MjQ6MDBaIiwiUGVyY2VudGFnZUNvbXBsZXRlIjoxMDAuMCwiU3R5bGUiOnsiJGlkIjoiNTc1IiwiU2hhcGUiOjcsIlNoYXBlVGhpY2tuZXNzIjowLCJEdXJhdGlvbkZvcm1hdCI6MCwiSW5jbHVkZU5vbldvcmtpbmdEYXlzSW5EdXJhdGlvbiI6ZmFsc2UsIlBlcmNlbnRhZ2VDb21wbGV0ZVN0eWxlIjp7IiRpZCI6IjU3NiIsIkZvbnRTZXR0aW5ncyI6eyIkaWQiOiI1NzciLCJGb250U2l6ZSI6MTAsIkZvbnROYW1lIjoiQ2FsaWJyaSIsIklzQm9sZCI6dHJ1ZSwiSXNJdGFsaWMiOmZhbHNlLCJJc1VuZGVybGluZWQiOmZhbHNlLCJQYXJlbnRTdHlsZSI6bnVsbH0sIkF1dG9TaXplIjowLCJGb3JlZ3JvdW5kIjp7IiRpZCI6IjU3OCIsIkNvbG9yIjp7IiRpZCI6IjU3OSIsIkEiOjI1NSwiUiI6MTI3LCJHIjo5NiwiQiI6MH19LCJNYXhXaWR0aCI6MjAwLjAsIk1heEhlaWdodCI6IkluZmluaXR5IiwiU21hcnRGb3JlZ3JvdW5kSXNBY3RpdmUiOmZhbHNlLCJIb3Jpem9udGFsQWxpZ25tZW50IjoyLCJWZXJ0aWNhbEFsaWdubWVudCI6MCwiU21hcnRGb3JlZ3JvdW5kIjpudWxsLCJCYWNrZ3JvdW5kRmlsbFR5cGUiOjAsIk1hcmdpbiI6eyIkaWQiOiI1ODAiLCJUb3AiOjAsIkxlZnQiOjAsIlJpZ2h0IjowLCJCb3R0b20iOjB9LCJQYWRkaW5nIjp7IiRpZCI6IjU4MSIsIlRvcCI6MCwiTGVmdCI6MCwiUmlnaHQiOjAsIkJvdHRvbSI6MH0sIkJhY2tncm91bmQiOnsiJGlkIjoiNTgyIiwiQ29sb3IiOnsiJHJlZiI6IjM1MiJ9fSwiSXNWaXNpYmxlIjp0cnVlLCJXaWR0aCI6MC4wLCJIZWlnaHQiOjAuMCwiQm9yZGVyU3R5bGUiOnsiJGlkIjoiNTgzIiwiTGluZUNvbG9yIjpudWxsLCJMaW5lV2VpZ2h0IjowLjAsIkxpbmVUeXBlIjowLCJQYXJlbnRTdHlsZSI6bnVsbH0sIlBhcmVudFN0eWxlIjpudWxsfSwiRHVyYXRpb25TdHlsZSI6eyIkaWQiOiI1ODQiLCJGb250U2V0dGluZ3MiOnsiJGlkIjoiNTg1IiwiRm9udFNpemUiOjEwLCJGb250TmFtZSI6IkNhbGlicmkiLCJJc0JvbGQiOmZhbHNlLCJJc0l0YWxpYyI6ZmFsc2UsIklzVW5kZXJsaW5lZCI6ZmFsc2UsIlBhcmVudFN0eWxlIjpudWxsfSwiQXV0b1NpemUiOjAsIkZvcmVncm91bmQiOnsiJGlkIjoiNTg2IiwiQ29sb3IiOnsiJHJlZiI6IjM1NyJ9fSwiTWF4V2lkdGgiOjIwMC4wLCJNYXhIZWlnaHQiOiJJbmZpbml0eSIsIlNtYXJ0Rm9yZWdyb3VuZElzQWN0aXZlIjpmYWxzZSwiSG9yaXpvbnRhbEFsaWdubWVudCI6MCwiVmVydGljYWxBbGlnbm1lbnQiOjAsIlNtYXJ0Rm9yZWdyb3VuZCI6bnVsbCwiQmFja2dyb3VuZEZpbGxUeXBlIjowLCJNYXJnaW4iOnsiJGlkIjoiNTg3IiwiVG9wIjowLCJMZWZ0IjowLCJSaWdodCI6MCwiQm90dG9tIjowfSwiUGFkZGluZyI6eyIkaWQiOiI1ODgiLCJUb3AiOjAsIkxlZnQiOjAsIlJpZ2h0IjowLCJCb3R0b20iOjB9LCJCYWNrZ3JvdW5kIjp7IiRyZWYiOiIzNjAifSwiSXNWaXNpYmxlIjp0cnVlLCJXaWR0aCI6MC4wLCJIZWlnaHQiOjAuMCwiQm9yZGVyU3R5bGUiOnsiJGlkIjoiNTg5IiwiTGluZUNvbG9yIjpudWxsLCJMaW5lV2VpZ2h0IjowLjAsIkxpbmVUeXBlIjowLCJQYXJlbnRTdHlsZSI6bnVsbH0sIlBhcmVudFN0eWxlIjpudWxsfSwiSG9yaXpvbnRhbENvbm5lY3RvclN0eWxlIjp7IiRpZCI6IjU5MCIsIkxpbmVDb2xvciI6eyIkcmVmIjoiMzY0In0sIkxpbmVXZWlnaHQiOjEuMCwiTGluZVR5cGUiOjAsIlBhcmVudFN0eWxlIjpudWxsfSwiVmVydGljYWxDb25uZWN0b3JTdHlsZSI6eyIkaWQiOiI1OTEiLCJMaW5lQ29sb3IiOnsiJHJlZiI6IjM2NyJ9LCJMaW5lV2VpZ2h0IjowLjAsIkxpbmVUeXBlIjowLCJQYXJlbnRTdHlsZSI6bnVsbH0sIk1hcmdpbiI6bnVsbCwiU3RhcnREYXRlUG9zaXRpb24iOjYsIkVuZERhdGVQb3NpdGlvbiI6NiwiRGF0ZUlzVmlzaWJsZSI6ZmFsc2UsIlRpdGxlUG9zaXRpb24iOjIsIkR1cmF0aW9uUG9zaXRpb24iOjYsIlBlcmNlbnRhZ2VDb21wbGV0ZWRQb3NpdGlvbiI6MywiU3BhY2luZyI6MywiSXNCZWxvd1RpbWViYW5kIjp0cnVlLCJQZXJjZW50YWdlQ29tcGxldGVTaGFwZU9wYWNpdHkiOjM1LCJTaGFwZVN0eWxlIjp7IiRpZCI6IjU5MiIsIk1hcmdpbiI6eyIkaWQiOiI1OTMiLCJUb3AiOjAsIkxlZnQiOjQsIlJpZ2h0Ijo0LCJCb3R0b20iOjB9LCJQYWRkaW5nIjp7IiRpZCI6IjU5NCIsIlRvcCI6MCwiTGVmdCI6MCwiUmlnaHQiOjAsIkJvdHRvbSI6MH0sIkJhY2tncm91bmQiOnsiJGlkIjoiNTk1IiwiQ29sb3IiOnsiJGlkIjoiNTk2IiwiQSI6MjU1LCJSIjoyNTUsIkciOjE5MiwiQiI6MH19LCJJc1Zpc2libGUiOnRydWUsIldpZHRoIjowLjAsIkhlaWdodCI6MTAuMCwiQm9yZGVyU3R5bGUiOnsiJGlkIjoiNTk3IiwiTGluZUNvbG9yIjp7IiRpZCI6IjU5OCIsIiR0eXBlIjoiTkxSRS5Db21tb24uRG9tLlNvbGlkQ29sb3JCcnVzaCwgTkxSRS5Db21tb24iLCJDb2xvciI6eyIkaWQiOiI1OTkiLCJBIjoyNTUsIlIiOjI1NSwiRyI6MCwiQiI6MH19LCJMaW5lV2VpZ2h0IjowLjAsIkxpbmVUeXBlIjowLCJQYXJlbnRTdHlsZSI6bnVsbH0sIlBhcmVudFN0eWxlIjpudWxsfSwiVGl0bGVTdHlsZSI6eyIkaWQiOiI2MDAiLCJGb250U2V0dGluZ3MiOnsiJGlkIjoiNjAxIiwiRm9udFNpemUiOjExLCJGb250TmFtZSI6IkNhbGlicmkiLCJJc0JvbGQiOnRydWUsIklzSXRhbGljIjpmYWxzZSwiSXNVbmRlcmxpbmVkIjpmYWxzZSwiUGFyZW50U3R5bGUiOm51bGx9LCJBdXRvU2l6ZSI6MCwiRm9yZWdyb3VuZCI6eyIkaWQiOiI2MDIiLCJDb2xvciI6eyIkaWQiOiI2MDM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NjA0IiwiVG9wIjowLCJMZWZ0IjowLCJSaWdodCI6MCwiQm90dG9tIjowfSwiUGFkZGluZyI6eyIkaWQiOiI2MDUiLCJUb3AiOjAsIkxlZnQiOjAsIlJpZ2h0IjowLCJCb3R0b20iOjB9LCJCYWNrZ3JvdW5kIjp7IiRpZCI6IjYwNiIsIkNvbG9yIjp7IiRpZCI6IjYwNyIsIkEiOjAsIlIiOjI1NSwiRyI6MjU1LCJCIjoyNTV9fSwiSXNWaXNpYmxlIjp0cnVlLCJXaWR0aCI6MC4wLCJIZWlnaHQiOjAuMCwiQm9yZGVyU3R5bGUiOnsiJGlkIjoiNjA4IiwiTGluZUNvbG9yIjpudWxsLCJMaW5lV2VpZ2h0IjowLjAsIkxpbmVUeXBlIjowLCJQYXJlbnRTdHlsZSI6bnVsbH0sIlBhcmVudFN0eWxlIjpudWxsfSwiRGF0ZVN0eWxlIjp7IiRpZCI6IjYwOSIsIkZvbnRTZXR0aW5ncyI6eyIkaWQiOiI2MTA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pZCI6IjYxMSIsIlRvcCI6MCwiTGVmdCI6MCwiUmlnaHQiOjAsIkJvdHRvbSI6MH0sIlBhZGRpbmciOnsiJGlkIjoiNjEyIiwiVG9wIjowLCJMZWZ0IjowLCJSaWdodCI6MCwiQm90dG9tIjowfSwiQmFja2dyb3VuZCI6eyIkcmVmIjoiMzkwIn0sIklzVmlzaWJsZSI6dHJ1ZSwiV2lkdGgiOjAuMCwiSGVpZ2h0IjowLjAsIkJvcmRlclN0eWxlIjp7IiRpZCI6IjYxMyIsIkxpbmVDb2xvciI6bnVsbCwiTGluZVdlaWdodCI6MC4wLCJMaW5lVHlwZSI6MCwiUGFyZW50U3R5bGUiOm51bGx9LCJQYXJlbnRTdHlsZSI6bnVsbH0sIkRhdGVGb3JtYXQiOnsiJGlkIjoiNjE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xNSIsIkZvcm1hdCI6MCwiSXNWaXNpYmxlIjpmYWxzZSwiTGFzdEtub3duVmlzaWJpbGl0eVN0YXRlIjpmYWxzZX0sIklzVmlzaWJsZSI6dHJ1ZSwiUGFyZW50U3R5bGUiOm51bGx9LCJJbmRleCI6MTAsIlNtYXJ0RHVyYXRpb25BY3RpdmF0ZWQiOmZhbHNlLCJEYXRlRm9ybWF0Ijp7IiRyZWYiOiI2MTQifSwiV2Vla051bWJlcmluZyI6eyIkaWQiOiI2MTYiLCJGb3JtYXQiOjAsIklzVmlzaWJsZSI6ZmFsc2UsIkxhc3RLbm93blZpc2liaWxpdHlTdGF0ZSI6ZmFsc2V9LCJJZCI6Ijg0MGQxOTA2LWNiMTAtNGIwMS1iZGUxLTViYjc4ZThlMzIzYiIsIkltcG9ydElkIjpudWxsLCJUaXRsZSI6IkdvYWxzIiwiTm90ZSI6bnVsbCwiSHlwZXJsaW5rIjp7IiRpZCI6IjYxNyIsIkFkZHJlc3MiOiIiLCJTdWJBZGRyZXNzIjoiIn0sIklzQ2hhbmdlZCI6ZmFsc2UsIklzTmV3IjpmYWxzZX19XSwiTWlsZXN0b25lcyI6W119LHsiJGlkIjoiNjE4IiwiSWQiOiIwODlkN2ViOS04ODI3LTQ1MjctOTQ4YS0xZWY0NjQ2ZTg3NDYiLCJJbmRleCI6MSwiSGVhZGVyVGV4dCI6IlN0cmF0ZWd5IiwiU3R5bGUiOnsiJGlkIjoiNjE5IiwiSGVhZGVyU3R5bGUiOnsiJGlkIjoiNjIwIiwiVGV4dFN0eWxlIjp7IiRpZCI6IjYyMSIsIkZvbnRTZXR0aW5ncyI6eyIkaWQiOiI2MjIiLCJGb250U2l6ZSI6MTIsIkZvbnROYW1lIjoiQ2FsaWJyaSIsIklzQm9sZCI6dHJ1ZSwiSXNJdGFsaWMiOmZhbHNlLCJJc1VuZGVybGluZWQiOmZhbHNlLCJQYXJlbnRTdHlsZSI6bnVsbH0sIkF1dG9TaXplIjowLCJGb3JlZ3JvdW5kIjp7IiRpZCI6IjYyMyIsIkNvbG9yIjp7IiRpZCI6IjYyNCIsIkEiOjI1NSwiUiI6MjU1LCJHIjoyNTUsIkIiOjI1NX19LCJNYXhXaWR0aCI6MC4wLCJNYXhIZWlnaHQiOjAuMCwiU21hcnRGb3JlZ3JvdW5kSXNBY3RpdmUiOmZhbHNlLCJIb3Jpem9udGFsQWxpZ25tZW50IjowLCJWZXJ0aWNhbEFsaWdubWVudCI6MCwiU21hcnRGb3JlZ3JvdW5kIjpudWxsLCJCYWNrZ3JvdW5kRmlsbFR5cGUiOjAsIk1hcmdpbiI6eyIkcmVmIjoiMjg1In0sIlBhZGRpbmciOnsiJHJlZiI6IjI4NiJ9LCJCYWNrZ3JvdW5kIjpudWxsLCJJc1Zpc2libGUiOmZhbHNlLCJXaWR0aCI6MC4wLCJIZWlnaHQiOjAuMCwiQm9yZGVyU3R5bGUiOm51bGwsIlBhcmVudFN0eWxlIjpudWxsfSwiUmVjdGFuZ2xlU3R5bGUiOnsiJGlkIjoiNjI1IiwiTWFyZ2luIjp7IiRyZWYiOiIyODgifSwiUGFkZGluZyI6eyIkcmVmIjoiMjg5In0sIkJhY2tncm91bmQiOnsiJGlkIjoiNjI2IiwiQ29sb3IiOnsiJGlkIjoiNjI3IiwiQSI6MjU1LCJSIjoyMzcsIkciOjEyNSwiQiI6NDl9fSwiSXNWaXNpYmxlIjpmYWxzZSwiV2lkdGgiOjAuMCwiSGVpZ2h0IjowLjAsIkJvcmRlclN0eWxlIjp7IiRpZCI6IjYyOCIsIkxpbmVDb2xvciI6eyIkaWQiOiI2MjkiLCIkdHlwZSI6Ik5MUkUuQ29tbW9uLkRvbS5Tb2xpZENvbG9yQnJ1c2gsIE5MUkUuQ29tbW9uIiwiQ29sb3IiOnsiJGlkIjoiNjMwIiwiQSI6MjU1LCJSIjoyMSwiRyI6MzcsIkIiOjY2fX0sIkxpbmVXZWlnaHQiOjAuMCwiTGluZVR5cGUiOjAsIlBhcmVudFN0eWxlIjpudWxsfSwiUGFyZW50U3R5bGUiOm51bGx9LCJNYXJnaW4iOnsiJHJlZiI6IjI5NSJ9LCJQYWRkaW5nIjp7IiRyZWYiOiIyOTYifSwiQmFja2dyb3VuZCI6bnVsbCwiSXNWaXNpYmxlIjp0cnVlLCJXaWR0aCI6MC4wLCJIZWlnaHQiOjAuMCwiQm9yZGVyU3R5bGUiOm51bGwsIlBhcmVudFN0eWxlIjpudWxsfSwiQmFja2dyb3VuZFN0eWxlIjp7IiRpZCI6IjYzMSIsIk1hcmdpbiI6eyIkcmVmIjoiMjk4In0sIlBhZGRpbmciOnsiJHJlZiI6IjI5OSJ9LCJCYWNrZ3JvdW5kIjp7IiRpZCI6IjYzMiIsIkNvbG9yIjp7IiRpZCI6IjYzMyIsIkEiOjM4LCJSIjoyMzcsIkciOjEyNSwiQiI6NDl9fSwiSXNWaXNpYmxlIjp0cnVlLCJXaWR0aCI6MC4wLCJIZWlnaHQiOjAuMCwiQm9yZGVyU3R5bGUiOnsiJGlkIjoiNjM0IiwiTGluZUNvbG9yIjp7IiRpZCI6IjYzNSIsIiR0eXBlIjoiTkxSRS5Db21tb24uRG9tLlNvbGlkQ29sb3JCcnVzaCwgTkxSRS5Db21tb24iLCJDb2xvciI6eyIkaWQiOiI2MzYiLCJBIjoyNTUsIlIiOjIxLCJHIjozNywiQiI6NjZ9fSwiTGluZVdlaWdodCI6MC4wLCJMaW5lVHlwZSI6MCwiUGFyZW50U3R5bGUiOm51bGx9LCJQYXJlbnRTdHlsZSI6bnVsbH0sIklzQWJvdmVUaW1lYmFuZCI6ZmFsc2UsIk1hcmdpbiI6eyIkcmVmIjoiMzA1In0sIlBhZGRpbmciOnsiJHJlZiI6IjMwNiJ9LCJJc1Zpc2libGUiOnRydWUsIldpZHRoIjowLjAsIkhlaWdodCI6MC4wLCJCb3JkZXJTdHlsZSI6bnVsbCwiUGFyZW50U3R5bGUiOm51bGx9LCJUYXNrcyI6W3siJGlkIjoiNjM3IiwiX2F0dGFjaGVkTWlsZXN0b25lcyI6W3siJGlkIjoiNjM4IiwiRGF0ZSI6IjIwMjEtMDMtMzFUMjM6NTk6MDAiLCJTdHlsZSI6eyIkaWQiOiI2MzkiLCJTaGFwZSI6MTQsIkNvbm5lY3Rvck1hcmdpbiI6eyIkaWQiOiI2NDAiLCJUb3AiOjAsIkxlZnQiOjIsIlJpZ2h0IjoyLCJCb3R0b20iOjB9LCJDb25uZWN0b3JTdHlsZSI6eyIkaWQiOiI2NDEiLCJMaW5lQ29sb3IiOnsiJGlkIjoiNjQyIiwiJHR5cGUiOiJOTFJFLkNvbW1vbi5Eb20uU29saWRDb2xvckJydXNoLCBOTFJFLkNvbW1vbiIsIkNvbG9yIjp7IiRpZCI6IjY0MyIsIkEiOjEyNywiUiI6MTMyLCJHIjo2MCwiQiI6MTJ9fSwiTGluZVdlaWdodCI6MS4wLCJMaW5lVHlwZSI6MCwiUGFyZW50U3R5bGUiOm51bGx9LCJJc0JlbG93VGltZWJhbmQiOnRydWUsIlBvc2l0aW9uT25UYXNrIjozLCJIaWRlRGF0ZSI6ZmFsc2UsIlNoYXBlU2l6ZSI6MSwiU3BhY2luZyI6MS4wLCJQYWRkaW5nIjp7IiRyZWYiOiIzMTQifSwiU2hhcGVTdHlsZSI6eyIkaWQiOiI2NDQiLCJNYXJnaW4iOnsiJHJlZiI6IjYwIn0sIlBhZGRpbmciOnsiJHJlZiI6IjYxIn0sIkJhY2tncm91bmQiOnsiJGlkIjoiNjQ1IiwiQ29sb3IiOnsiJGlkIjoiNjQ2IiwiQSI6MjU1LCJSIjoxMzIsIkciOjYwLCJCIjoxMn19LCJJc1Zpc2libGUiOnRydWUsIldpZHRoIjoxOC4wLCJIZWlnaHQiOjIwLjAsIkJvcmRlclN0eWxlIjp7IiRpZCI6IjY0NyIsIkxpbmVDb2xvciI6bnVsbCwiTGluZVdlaWdodCI6MC4wLCJMaW5lVHlwZSI6MCwiUGFyZW50U3R5bGUiOm51bGx9LCJQYXJlbnRTdHlsZSI6bnVsbH0sIlRpdGxlU3R5bGUiOnsiJGlkIjoiNjQ4IiwiRm9udFNldHRpbmdzIjp7IiRpZCI6IjY0OSIsIkZvbnRTaXplIjoxMSwiRm9udE5hbWUiOiJDYWxpYnJpIiwiSXNCb2xkIjp0cnVlLCJJc0l0YWxpYyI6ZmFsc2UsIklzVW5kZXJsaW5lZCI6ZmFsc2UsIlBhcmVudFN0eWxlIjpudWxsfSwiQXV0b1NpemUiOjAsIkZvcmVncm91bmQiOnsiJGlkIjoiNjUwIiwiQ29sb3IiOnsiJGlkIjoiNjUx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pZCI6IjY1MiIsIkNvbG9yIjp7IiRpZCI6IjY1MyIsIkEiOjAsIlIiOjI1NSwiRyI6MjU1LCJCIjoyNTV9fSwiSXNWaXNpYmxlIjp0cnVlLCJXaWR0aCI6MC4wLCJIZWlnaHQiOjAuMCwiQm9yZGVyU3R5bGUiOnsiJGlkIjoiNjU0IiwiTGluZUNvbG9yIjpudWxsLCJMaW5lV2VpZ2h0IjowLjAsIkxpbmVUeXBlIjowLCJQYXJlbnRTdHlsZSI6bnVsbH0sIlBhcmVudFN0eWxlIjpudWxsfSwiRGF0ZVN0eWxlIjp7IiRpZCI6IjY1NSIsIkZvbnRTZXR0aW5ncyI6eyIkaWQiOiI2NTYiLCJGb250U2l6ZSI6MTAsIkZvbnROYW1lIjoiQ2FsaWJyaSIsIklzQm9sZCI6ZmFsc2UsIklzSXRhbGljIjpmYWxzZSwiSXNVbmRlcmxpbmVkIjpmYWxzZSwiUGFyZW50U3R5bGUiOm51bGx9LCJBdXRvU2l6ZSI6MCwiRm9yZWdyb3VuZCI6eyIkaWQiOiI2NTciLCJDb2xvciI6eyIkaWQiOiI2NT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3OCJ9LCJQYWRkaW5nIjp7IiRyZWYiOiI3OSJ9LCJCYWNrZ3JvdW5kIjp7IiRpZCI6IjY1OSIsIkNvbG9yIjp7IiRpZCI6IjY2MCIsIkEiOjAsIlIiOjI1NSwiRyI6MjU1LCJCIjoyNTV9fSwiSXNWaXNpYmxlIjpmYWxzZSwiV2lkdGgiOjAuMCwiSGVpZ2h0IjowLjAsIkJvcmRlclN0eWxlIjp7IiRpZCI6IjY2MSIsIkxpbmVDb2xvciI6bnVsbCwiTGluZVdlaWdodCI6MC4wLCJMaW5lVHlwZSI6MCwiUGFyZW50U3R5bGUiOm51bGx9LCJQYXJlbnRTdHlsZSI6bnVsbH0sIkRhdGVGb3JtYXQiOnsiJGlkIjoiNjY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2MyIsIkZvcm1hdCI6MCwiSXNWaXNpYmxlIjpmYWxzZSwiTGFzdEtub3duVmlzaWJpbGl0eVN0YXRlIjpmYWxzZX0sIklzVmlzaWJsZSI6dHJ1ZSwiUGFyZW50U3R5bGUiOm51bGx9LCJJbmRleCI6MTMsIlBlcmNlbnRhZ2VDb21wbGV0ZSI6bnVsbCwiUG9zaXRpb24iOnsiUmF0aW8iOjAuMCwiSXNDdXN0b20iOmZhbHNlfSwiRGF0ZUZvcm1hdCI6eyIkcmVmIjoiNjYyIn0sIldlZWtOdW1iZXJpbmciOnsiJGlkIjoiNjY0IiwiRm9ybWF0IjowLCJJc1Zpc2libGUiOmZhbHNlLCJMYXN0S25vd25WaXNpYmlsaXR5U3RhdGUiOmZhbHNlfSwiUmVsYXRlZFRhc2tJZCI6IjQ0ZGU5NzY1LWU3MjAtNDU1Ny1iODgyLTk3ZjQ3MDliOGMzMCIsIklkIjoiMDcyM2E1MzQtYjhiMC00ZDg0LThhZDQtOWQ5NjBiODMzYjljIiwiSW1wb3J0SWQiOm51bGwsIlRpdGxlIjoiQ29tcGV0aXRvciBSZXZpZXciLCJOb3RlIjpudWxsLCJIeXBlcmxpbmsiOnsiJGlkIjoiNjY1IiwiQWRkcmVzcyI6IiIsIlN1YkFkZHJlc3MiOiIifSwiSXNDaGFuZ2VkIjpmYWxzZSwiSXNOZXciOmZhbHNlfV0sIlRhc2tEZWZpbml0aW9uIjp7IiRpZCI6IjY2NiIsIkdyb3VwTmFtZSI6IjFlZGYzZDYzLWEyZjMtNDM4OC1hZGFhLTQzNTU5YzNlMGY3YSIsIlN0YXJ0RGF0ZSI6IjIwMjEtMDEtMTZUMjI6Mzc6MDAiLCJFbmREYXRlIjoiMjAyMS0wNC0wN1QyMDo1OTowMFoiLCJQZXJjZW50YWdlQ29tcGxldGUiOm51bGwsIlN0eWxlIjp7IiRpZCI6IjY2NyIsIlNoYXBlIjo3LCJTaGFwZVRoaWNrbmVzcyI6MCwiRHVyYXRpb25Gb3JtYXQiOjAsIkluY2x1ZGVOb25Xb3JraW5nRGF5c0luRHVyYXRpb24iOmZhbHNlLCJQZXJjZW50YWdlQ29tcGxldGVTdHlsZSI6eyIkaWQiOiI2NjgiLCJGb250U2V0dGluZ3MiOnsiJGlkIjoiNjY5IiwiRm9udFNpemUiOjEwLCJGb250TmFtZSI6IkNhbGlicmkiLCJJc0JvbGQiOmZhbHNlLCJJc0l0YWxpYyI6ZmFsc2UsIklzVW5kZXJsaW5lZCI6ZmFsc2UsIlBhcmVudFN0eWxlIjpudWxsfSwiQXV0b1NpemUiOjAsIkZvcmVncm91bmQiOnsiJGlkIjoiNjcwIiwiQ29sb3IiOnsiJGlkIjoiNjc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cyIiwiVG9wIjowLCJMZWZ0IjowLCJSaWdodCI6MCwiQm90dG9tIjowfSwiUGFkZGluZyI6eyIkaWQiOiI2NzMiLCJUb3AiOjAsIkxlZnQiOjAsIlJpZ2h0IjowLCJCb3R0b20iOjB9LCJCYWNrZ3JvdW5kIjp7IiRyZWYiOiI1MDkifSwiSXNWaXNpYmxlIjp0cnVlLCJXaWR0aCI6MC4wLCJIZWlnaHQiOjAuMCwiQm9yZGVyU3R5bGUiOnsiJGlkIjoiNjc0IiwiTGluZUNvbG9yIjpudWxsLCJMaW5lV2VpZ2h0IjowLjAsIkxpbmVUeXBlIjowLCJQYXJlbnRTdHlsZSI6bnVsbH0sIlBhcmVudFN0eWxlIjpudWxsfSwiRHVyYXRpb25TdHlsZSI6eyIkaWQiOiI2NzUiLCJGb250U2V0dGluZ3MiOnsiJGlkIjoiNjc2IiwiRm9udFNpemUiOjEwLCJGb250TmFtZSI6IkNhbGlicmkiLCJJc0JvbGQiOmZhbHNlLCJJc0l0YWxpYyI6ZmFsc2UsIklzVW5kZXJsaW5lZCI6ZmFsc2UsIlBhcmVudFN0eWxlIjpudWxsfSwiQXV0b1NpemUiOjAsIkZvcmVncm91bmQiOnsiJGlkIjoiNjc3IiwiQ29sb3IiOnsiJHJlZiI6IjM1NyJ9fSwiTWF4V2lkdGgiOjIwMC4wLCJNYXhIZWlnaHQiOiJJbmZpbml0eSIsIlNtYXJ0Rm9yZWdyb3VuZElzQWN0aXZlIjpmYWxzZSwiSG9yaXpvbnRhbEFsaWdubWVudCI6MCwiVmVydGljYWxBbGlnbm1lbnQiOjAsIlNtYXJ0Rm9yZWdyb3VuZCI6bnVsbCwiQmFja2dyb3VuZEZpbGxUeXBlIjowLCJNYXJnaW4iOnsiJGlkIjoiNjc4IiwiVG9wIjowLCJMZWZ0IjowLCJSaWdodCI6MCwiQm90dG9tIjowfSwiUGFkZGluZyI6eyIkaWQiOiI2NzkiLCJUb3AiOjAsIkxlZnQiOjAsIlJpZ2h0IjowLCJCb3R0b20iOjB9LCJCYWNrZ3JvdW5kIjp7IiRyZWYiOiIzNjAifSwiSXNWaXNpYmxlIjp0cnVlLCJXaWR0aCI6MC4wLCJIZWlnaHQiOjAuMCwiQm9yZGVyU3R5bGUiOnsiJGlkIjoiNjgwIiwiTGluZUNvbG9yIjpudWxsLCJMaW5lV2VpZ2h0IjowLjAsIkxpbmVUeXBlIjowLCJQYXJlbnRTdHlsZSI6bnVsbH0sIlBhcmVudFN0eWxlIjpudWxsfSwiSG9yaXpvbnRhbENvbm5lY3RvclN0eWxlIjp7IiRpZCI6IjY4MSIsIkxpbmVDb2xvciI6eyIkcmVmIjoiMzY0In0sIkxpbmVXZWlnaHQiOjEuMCwiTGluZVR5cGUiOjAsIlBhcmVudFN0eWxlIjpudWxsfSwiVmVydGljYWxDb25uZWN0b3JTdHlsZSI6eyIkaWQiOiI2ODIiLCJMaW5lQ29sb3IiOnsiJHJlZiI6IjM2N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Y4MyIsIk1hcmdpbiI6eyIkaWQiOiI2ODQiLCJUb3AiOjAsIkxlZnQiOjQsIlJpZ2h0Ijo0LCJCb3R0b20iOjB9LCJQYWRkaW5nIjp7IiRpZCI6IjY4NSIsIlRvcCI6MCwiTGVmdCI6MCwiUmlnaHQiOjAsIkJvdHRvbSI6MH0sIkJhY2tncm91bmQiOnsiJGlkIjoiNjg2IiwiQ29sb3IiOnsiJGlkIjoiNjg3IiwiQSI6MjU1LCJSIjoyMzcsIkciOjEyNSwiQiI6NDl9fSwiSXNWaXNpYmxlIjp0cnVlLCJXaWR0aCI6MC4wLCJIZWlnaHQiOjEwLjAsIkJvcmRlclN0eWxlIjp7IiRpZCI6IjY4OCIsIkxpbmVDb2xvciI6eyIkaWQiOiI2ODkiLCIkdHlwZSI6Ik5MUkUuQ29tbW9uLkRvbS5Tb2xpZENvbG9yQnJ1c2gsIE5MUkUuQ29tbW9uIiwiQ29sb3IiOnsiJGlkIjoiNjkwIiwiQSI6MjU1LCJSIjoyNTUsIkciOjAsIkIiOjB9fSwiTGluZVdlaWdodCI6MC4wLCJMaW5lVHlwZSI6MCwiUGFyZW50U3R5bGUiOm51bGx9LCJQYXJlbnRTdHlsZSI6bnVsbH0sIlRpdGxlU3R5bGUiOnsiJGlkIjoiNjkxIiwiRm9udFNldHRpbmdzIjp7IiRpZCI6IjY5MiIsIkZvbnRTaXplIjoxMSwiRm9udE5hbWUiOiJDYWxpYnJpIiwiSXNCb2xkIjp0cnVlLCJJc0l0YWxpYyI6ZmFsc2UsIklzVW5kZXJsaW5lZCI6ZmFsc2UsIlBhcmVudFN0eWxlIjpudWxsfSwiQXV0b1NpemUiOjAsIkZvcmVncm91bmQiOnsiJGlkIjoiNjkzIiwiQ29sb3IiOnsiJGlkIjoiNjk0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Y5NSIsIlRvcCI6MCwiTGVmdCI6MCwiUmlnaHQiOjAsIkJvdHRvbSI6MH0sIlBhZGRpbmciOnsiJGlkIjoiNjk2IiwiVG9wIjowLCJMZWZ0IjowLCJSaWdodCI6MCwiQm90dG9tIjowfSwiQmFja2dyb3VuZCI6eyIkaWQiOiI2OTciLCJDb2xvciI6eyIkaWQiOiI2OTgiLCJBIjowLCJSIjoyNTUsIkciOjI1NSwiQiI6MjU1fX0sIklzVmlzaWJsZSI6dHJ1ZSwiV2lkdGgiOjAuMCwiSGVpZ2h0IjowLjAsIkJvcmRlclN0eWxlIjp7IiRpZCI6IjY5OSIsIkxpbmVDb2xvciI6bnVsbCwiTGluZVdlaWdodCI6MC4wLCJMaW5lVHlwZSI6MCwiUGFyZW50U3R5bGUiOm51bGx9LCJQYXJlbnRTdHlsZSI6bnVsbH0sIkRhdGVTdHlsZSI6eyIkaWQiOiI3MDAiLCJGb250U2V0dGluZ3MiOnsiJGlkIjoiNzAx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aWQiOiI3MDIiLCJUb3AiOjAsIkxlZnQiOjAsIlJpZ2h0IjowLCJCb3R0b20iOjB9LCJQYWRkaW5nIjp7IiRpZCI6IjcwMyIsIlRvcCI6MCwiTGVmdCI6MCwiUmlnaHQiOjAsIkJvdHRvbSI6MH0sIkJhY2tncm91bmQiOnsiJHJlZiI6IjM5MCJ9LCJJc1Zpc2libGUiOnRydWUsIldpZHRoIjowLjAsIkhlaWdodCI6MC4wLCJCb3JkZXJTdHlsZSI6eyIkaWQiOiI3MDQiLCJMaW5lQ29sb3IiOm51bGwsIkxpbmVXZWlnaHQiOjAuMCwiTGluZVR5cGUiOjAsIlBhcmVudFN0eWxlIjpudWxsfSwiUGFyZW50U3R5bGUiOm51bGx9LCJEYXRlRm9ybWF0Ijp7IiRpZCI6Ijc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DYiLCJGb3JtYXQiOjAsIklzVmlzaWJsZSI6ZmFsc2UsIkxhc3RLbm93blZpc2liaWxpdHlTdGF0ZSI6ZmFsc2V9LCJJc1Zpc2libGUiOnRydWUsIlBhcmVudFN0eWxlIjpudWxsfSwiSW5kZXgiOjEyLCJTbWFydER1cmF0aW9uQWN0aXZhdGVkIjpmYWxzZSwiRGF0ZUZvcm1hdCI6eyIkcmVmIjoiNzA1In0sIldlZWtOdW1iZXJpbmciOnsiJGlkIjoiNzA3IiwiRm9ybWF0IjowLCJJc1Zpc2libGUiOmZhbHNlLCJMYXN0S25vd25WaXNpYmlsaXR5U3RhdGUiOmZhbHNlfSwiSWQiOiI0NGRlOTc2NS1lNzIwLTQ1NTctYjg4Mi05N2Y0NzA5YjhjMzAiLCJJbXBvcnRJZCI6bnVsbCwiVGl0bGUiOiJNYXJrZXQgQW5hbHlzaXMiLCJOb3RlIjpudWxsLCJIeXBlcmxpbmsiOnsiJGlkIjoiNzA4IiwiQWRkcmVzcyI6IiIsIlN1YkFkZHJlc3MiOiIifSwiSXNDaGFuZ2VkIjpmYWxzZSwiSXNOZXciOmZhbHNlfX0seyIkaWQiOiI3MDkiLCJfYXR0YWNoZWRNaWxlc3RvbmVzIjpbXSwiVGFza0RlZmluaXRpb24iOnsiJGlkIjoiNzEwIiwiR3JvdXBOYW1lIjoiMWVkZjNkNjMtYTJmMy00Mzg4LWFkYWEtNDM1NTljM2UwZjdhIiwiU3RhcnREYXRlIjoiMjAyMS0wNC0wMlQwMDowMDowMFoiLCJFbmREYXRlIjoiMjAyMS0wNS0wNFQxNDo0MzowMCIsIlBlcmNlbnRhZ2VDb21wbGV0ZSI6bnVsbCwiU3R5bGUiOnsiJGlkIjoiNzExIiwiU2hhcGUiOjcsIlNoYXBlVGhpY2tuZXNzIjowLCJEdXJhdGlvbkZvcm1hdCI6MCwiSW5jbHVkZU5vbldvcmtpbmdEYXlzSW5EdXJhdGlvbiI6ZmFsc2UsIlBlcmNlbnRhZ2VDb21wbGV0ZVN0eWxlIjp7IiRpZCI6IjcxMiIsIkZvbnRTZXR0aW5ncyI6eyIkaWQiOiI3MTMiLCJGb250U2l6ZSI6MTAsIkZvbnROYW1lIjoiQ2FsaWJyaSIsIklzQm9sZCI6ZmFsc2UsIklzSXRhbGljIjpmYWxzZSwiSXNVbmRlcmxpbmVkIjpmYWxzZSwiUGFyZW50U3R5bGUiOm51bGx9LCJBdXRvU2l6ZSI6MCwiRm9yZWdyb3VuZCI6eyIkcmVmIjoiNjcwIn0sIk1heFdpZHRoIjoyMDAuMCwiTWF4SGVpZ2h0IjoiSW5maW5pdHkiLCJTbWFydEZvcmVncm91bmRJc0FjdGl2ZSI6ZmFsc2UsIkhvcml6b250YWxBbGlnbm1lbnQiOjAsIlZlcnRpY2FsQWxpZ25tZW50IjowLCJTbWFydEZvcmVncm91bmQiOm51bGwsIkJhY2tncm91bmRGaWxsVHlwZSI6MCwiTWFyZ2luIjp7IiRpZCI6IjcxNCIsIlRvcCI6MCwiTGVmdCI6MCwiUmlnaHQiOjAsIkJvdHRvbSI6MH0sIlBhZGRpbmciOnsiJGlkIjoiNzE1IiwiVG9wIjowLCJMZWZ0IjowLCJSaWdodCI6MCwiQm90dG9tIjowfSwiQmFja2dyb3VuZCI6eyIkcmVmIjoiNTA5In0sIklzVmlzaWJsZSI6dHJ1ZSwiV2lkdGgiOjAuMCwiSGVpZ2h0IjowLjAsIkJvcmRlclN0eWxlIjp7IiRpZCI6IjcxNiIsIkxpbmVDb2xvciI6bnVsbCwiTGluZVdlaWdodCI6MC4wLCJMaW5lVHlwZSI6MCwiUGFyZW50U3R5bGUiOm51bGx9LCJQYXJlbnRTdHlsZSI6bnVsbH0sIkR1cmF0aW9uU3R5bGUiOnsiJGlkIjoiNzE3IiwiRm9udFNldHRpbmdzIjp7IiRpZCI6IjcxOCIsIkZvbnRTaXplIjoxMCwiRm9udE5hbWUiOiJDYWxpYnJpIiwiSXNCb2xkIjpmYWxzZSwiSXNJdGFsaWMiOmZhbHNlLCJJc1VuZGVybGluZWQiOmZhbHNlLCJQYXJlbnRTdHlsZSI6bnVsbH0sIkF1dG9TaXplIjowLCJGb3JlZ3JvdW5kIjp7IiRpZCI6IjcxOSIsIkNvbG9yIjp7IiRyZWYiOiIzNTcifX0sIk1heFdpZHRoIjoyMDAuMCwiTWF4SGVpZ2h0IjoiSW5maW5pdHkiLCJTbWFydEZvcmVncm91bmRJc0FjdGl2ZSI6ZmFsc2UsIkhvcml6b250YWxBbGlnbm1lbnQiOjAsIlZlcnRpY2FsQWxpZ25tZW50IjowLCJTbWFydEZvcmVncm91bmQiOm51bGwsIkJhY2tncm91bmRGaWxsVHlwZSI6MCwiTWFyZ2luIjp7IiRpZCI6IjcyMCIsIlRvcCI6MCwiTGVmdCI6MCwiUmlnaHQiOjAsIkJvdHRvbSI6MH0sIlBhZGRpbmciOnsiJGlkIjoiNzIxIiwiVG9wIjowLCJMZWZ0IjowLCJSaWdodCI6MCwiQm90dG9tIjowfSwiQmFja2dyb3VuZCI6eyIkcmVmIjoiMzYwIn0sIklzVmlzaWJsZSI6dHJ1ZSwiV2lkdGgiOjAuMCwiSGVpZ2h0IjowLjAsIkJvcmRlclN0eWxlIjp7IiRpZCI6IjcyMiIsIkxpbmVDb2xvciI6bnVsbCwiTGluZVdlaWdodCI6MC4wLCJMaW5lVHlwZSI6MCwiUGFyZW50U3R5bGUiOm51bGx9LCJQYXJlbnRTdHlsZSI6bnVsbH0sIkhvcml6b250YWxDb25uZWN0b3JTdHlsZSI6eyIkaWQiOiI3MjMiLCJMaW5lQ29sb3IiOnsiJHJlZiI6IjM2NCJ9LCJMaW5lV2VpZ2h0IjoxLjAsIkxpbmVUeXBlIjowLCJQYXJlbnRTdHlsZSI6bnVsbH0sIlZlcnRpY2FsQ29ubmVjdG9yU3R5bGUiOnsiJGlkIjoiNzI0IiwiTGluZUNvbG9yIjp7IiRyZWYiOiIz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3MjUiLCJNYXJnaW4iOnsiJGlkIjoiNzI2IiwiVG9wIjowLCJMZWZ0Ijo0LCJSaWdodCI6NCwiQm90dG9tIjowfSwiUGFkZGluZyI6eyIkaWQiOiI3MjciLCJUb3AiOjAsIkxlZnQiOjAsIlJpZ2h0IjowLCJCb3R0b20iOjB9LCJCYWNrZ3JvdW5kIjp7IiRpZCI6IjcyOCIsIkNvbG9yIjp7IiRpZCI6IjcyOSIsIkEiOjI1NSwiUiI6MjM3LCJHIjoxMjUsIkIiOjQ5fX0sIklzVmlzaWJsZSI6dHJ1ZSwiV2lkdGgiOjAuMCwiSGVpZ2h0IjoxMC4wLCJCb3JkZXJTdHlsZSI6eyIkaWQiOiI3MzAiLCJMaW5lQ29sb3IiOnsiJGlkIjoiNzMxIiwiJHR5cGUiOiJOTFJFLkNvbW1vbi5Eb20uU29saWRDb2xvckJydXNoLCBOTFJFLkNvbW1vbiIsIkNvbG9yIjp7IiRpZCI6IjczMiIsIkEiOjI1NSwiUiI6MjU1LCJHIjowLCJCIjowfX0sIkxpbmVXZWlnaHQiOjAuMCwiTGluZVR5cGUiOjAsIlBhcmVudFN0eWxlIjpudWxsfSwiUGFyZW50U3R5bGUiOm51bGx9LCJUaXRsZVN0eWxlIjp7IiRpZCI6IjczMyIsIkZvbnRTZXR0aW5ncyI6eyIkaWQiOiI3MzQiLCJGb250U2l6ZSI6MTEsIkZvbnROYW1lIjoiQ2FsaWJyaSIsIklzQm9sZCI6dHJ1ZSwiSXNJdGFsaWMiOmZhbHNlLCJJc1VuZGVybGluZWQiOmZhbHNlLCJQYXJlbnRTdHlsZSI6bnVsbH0sIkF1dG9TaXplIjowLCJGb3JlZ3JvdW5kIjp7IiRpZCI6IjczNSIsIkNvbG9yIjp7IiRpZCI6IjczNi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3MzciLCJUb3AiOjAsIkxlZnQiOjAsIlJpZ2h0IjowLCJCb3R0b20iOjB9LCJQYWRkaW5nIjp7IiRpZCI6IjczOCIsIlRvcCI6MCwiTGVmdCI6MCwiUmlnaHQiOjAsIkJvdHRvbSI6MH0sIkJhY2tncm91bmQiOnsiJGlkIjoiNzM5IiwiQ29sb3IiOnsiJGlkIjoiNzQwIiwiQSI6MCwiUiI6MjU1LCJHIjoyNTUsIkIiOjI1NX19LCJJc1Zpc2libGUiOnRydWUsIldpZHRoIjowLjAsIkhlaWdodCI6MC4wLCJCb3JkZXJTdHlsZSI6eyIkaWQiOiI3NDEiLCJMaW5lQ29sb3IiOm51bGwsIkxpbmVXZWlnaHQiOjAuMCwiTGluZVR5cGUiOjAsIlBhcmVudFN0eWxlIjpudWxsfSwiUGFyZW50U3R5bGUiOm51bGx9LCJEYXRlU3R5bGUiOnsiJGlkIjoiNzQyIiwiRm9udFNldHRpbmdzIjp7IiRpZCI6Ijc0My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GlkIjoiNzQ0IiwiVG9wIjowLCJMZWZ0IjowLCJSaWdodCI6MCwiQm90dG9tIjowfSwiUGFkZGluZyI6eyIkaWQiOiI3NDUiLCJUb3AiOjAsIkxlZnQiOjAsIlJpZ2h0IjowLCJCb3R0b20iOjB9LCJCYWNrZ3JvdW5kIjp7IiRyZWYiOiIzOTAifSwiSXNWaXNpYmxlIjp0cnVlLCJXaWR0aCI6MC4wLCJIZWlnaHQiOjAuMCwiQm9yZGVyU3R5bGUiOnsiJGlkIjoiNzQ2IiwiTGluZUNvbG9yIjpudWxsLCJMaW5lV2VpZ2h0IjowLjAsIkxpbmVUeXBlIjowLCJQYXJlbnRTdHlsZSI6bnVsbH0sIlBhcmVudFN0eWxlIjpudWxsfSwiRGF0ZUZvcm1hdCI6eyIkaWQiOiI3N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Q4IiwiRm9ybWF0IjowLCJJc1Zpc2libGUiOmZhbHNlLCJMYXN0S25vd25WaXNpYmlsaXR5U3RhdGUiOmZhbHNlfSwiSXNWaXNpYmxlIjp0cnVlLCJQYXJlbnRTdHlsZSI6bnVsbH0sIkluZGV4IjoxNCwiU21hcnREdXJhdGlvbkFjdGl2YXRlZCI6ZmFsc2UsIkRhdGVGb3JtYXQiOnsiJHJlZiI6Ijc0NyJ9LCJXZWVrTnVtYmVyaW5nIjp7IiRpZCI6Ijc0OSIsIkZvcm1hdCI6MCwiSXNWaXNpYmxlIjpmYWxzZSwiTGFzdEtub3duVmlzaWJpbGl0eVN0YXRlIjpmYWxzZX0sIklkIjoiOGQzOGFiZjYtNDM0Zi00OWI1LTlkYzItNGFlMWVlMzY5MzVlIiwiSW1wb3J0SWQiOm51bGwsIlRpdGxlIjoiU1dPVCIsIk5vdGUiOm51bGwsIkh5cGVybGluayI6eyIkaWQiOiI3NTAiLCJBZGRyZXNzIjoiIiwiU3ViQWRkcmVzcyI6IiJ9LCJJc0NoYW5nZWQiOmZhbHNlLCJJc05ldyI6ZmFsc2V9fSx7IiRpZCI6Ijc1MSIsIl9hdHRhY2hlZE1pbGVzdG9uZXMiOlt7IiRpZCI6Ijc1MiIsIkRhdGUiOiIyMDIxLTA2LTA3VDIzOjU5OjAwIiwiU3R5bGUiOnsiJGlkIjoiNzUzIiwiU2hhcGUiOjE0LCJDb25uZWN0b3JNYXJnaW4iOnsiJGlkIjoiNzU0IiwiVG9wIjowLCJMZWZ0IjoyLCJSaWdodCI6MiwiQm90dG9tIjowfSwiQ29ubmVjdG9yU3R5bGUiOnsiJGlkIjoiNzU1IiwiTGluZUNvbG9yIjp7IiRpZCI6Ijc1NiIsIiR0eXBlIjoiTkxSRS5Db21tb24uRG9tLlNvbGlkQ29sb3JCcnVzaCwgTkxSRS5Db21tb24iLCJDb2xvciI6eyIkaWQiOiI3NTciLCJBIjoxMjcsIlIiOjEzMiwiRyI6NjAsIkIiOjEyfX0sIkxpbmVXZWlnaHQiOjEuMCwiTGluZVR5cGUiOjAsIlBhcmVudFN0eWxlIjpudWxsfSwiSXNCZWxvd1RpbWViYW5kIjp0cnVlLCJQb3NpdGlvbk9uVGFzayI6MywiSGlkZURhdGUiOmZhbHNlLCJTaGFwZVNpemUiOjEsIlNwYWNpbmciOjEuMCwiUGFkZGluZyI6eyIkcmVmIjoiMzE0In0sIlNoYXBlU3R5bGUiOnsiJGlkIjoiNzU4IiwiTWFyZ2luIjp7IiRyZWYiOiI2MCJ9LCJQYWRkaW5nIjp7IiRyZWYiOiI2MSJ9LCJCYWNrZ3JvdW5kIjp7IiRpZCI6Ijc1OSIsIkNvbG9yIjp7IiRpZCI6Ijc2MCIsIkEiOjI1NSwiUiI6MTMyLCJHIjo2MCwiQiI6MTJ9fSwiSXNWaXNpYmxlIjp0cnVlLCJXaWR0aCI6MTguMCwiSGVpZ2h0IjoyMC4wLCJCb3JkZXJTdHlsZSI6eyIkaWQiOiI3NjEiLCJMaW5lQ29sb3IiOm51bGwsIkxpbmVXZWlnaHQiOjAuMCwiTGluZVR5cGUiOjAsIlBhcmVudFN0eWxlIjpudWxsfSwiUGFyZW50U3R5bGUiOm51bGx9LCJUaXRsZVN0eWxlIjp7IiRpZCI6Ijc2MiIsIkZvbnRTZXR0aW5ncyI6eyIkaWQiOiI3NjMiLCJGb250U2l6ZSI6MTEsIkZvbnROYW1lIjoiQ2FsaWJyaSIsIklzQm9sZCI6dHJ1ZSwiSXNJdGFsaWMiOmZhbHNlLCJJc1VuZGVybGluZWQiOmZhbHNlLCJQYXJlbnRTdHlsZSI6bnVsbH0sIkF1dG9TaXplIjowLCJGb3JlZ3JvdW5kIjp7IiRpZCI6Ijc2NCIsIkNvbG9yIjp7IiRpZCI6Ijc2N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aWQiOiI3NjYiLCJDb2xvciI6eyIkaWQiOiI3NjciLCJBIjowLCJSIjoyNTUsIkciOjI1NSwiQiI6MjU1fX0sIklzVmlzaWJsZSI6dHJ1ZSwiV2lkdGgiOjAuMCwiSGVpZ2h0IjowLjAsIkJvcmRlclN0eWxlIjp7IiRpZCI6Ijc2OCIsIkxpbmVDb2xvciI6bnVsbCwiTGluZVdlaWdodCI6MC4wLCJMaW5lVHlwZSI6MCwiUGFyZW50U3R5bGUiOm51bGx9LCJQYXJlbnRTdHlsZSI6bnVsbH0sIkRhdGVTdHlsZSI6eyIkaWQiOiI3NjkiLCJGb250U2V0dGluZ3MiOnsiJGlkIjoiNzcwIiwiRm9udFNpemUiOjEwLCJGb250TmFtZSI6IkNhbGlicmkiLCJJc0JvbGQiOmZhbHNlLCJJc0l0YWxpYyI6ZmFsc2UsIklzVW5kZXJsaW5lZCI6ZmFsc2UsIlBhcmVudFN0eWxlIjpudWxsfSwiQXV0b1NpemUiOjAsIkZvcmVncm91bmQiOnsiJGlkIjoiNzcxIiwiQ29sb3IiOnsiJGlkIjoiNzc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aWQiOiI3NzMiLCJDb2xvciI6eyIkaWQiOiI3NzQiLCJBIjowLCJSIjoyNTUsIkciOjI1NSwiQiI6MjU1fX0sIklzVmlzaWJsZSI6ZmFsc2UsIldpZHRoIjowLjAsIkhlaWdodCI6MC4wLCJCb3JkZXJTdHlsZSI6eyIkaWQiOiI3NzUiLCJMaW5lQ29sb3IiOm51bGwsIkxpbmVXZWlnaHQiOjAuMCwiTGluZVR5cGUiOjAsIlBhcmVudFN0eWxlIjpudWxsfSwiUGFyZW50U3R5bGUiOm51bGx9LCJEYXRlRm9ybWF0Ijp7IiRpZCI6Ijc3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zciLCJGb3JtYXQiOjAsIklzVmlzaWJsZSI6ZmFsc2UsIkxhc3RLbm93blZpc2liaWxpdHlTdGF0ZSI6ZmFsc2V9LCJJc1Zpc2libGUiOnRydWUsIlBhcmVudFN0eWxlIjpudWxsfSwiSW5kZXgiOjE2LCJQZXJjZW50YWdlQ29tcGxldGUiOm51bGwsIlBvc2l0aW9uIjp7IlJhdGlvIjowLjAsIklzQ3VzdG9tIjpmYWxzZX0sIkRhdGVGb3JtYXQiOnsiJHJlZiI6Ijc3NiJ9LCJXZWVrTnVtYmVyaW5nIjp7IiRpZCI6Ijc3OCIsIkZvcm1hdCI6MCwiSXNWaXNpYmxlIjpmYWxzZSwiTGFzdEtub3duVmlzaWJpbGl0eVN0YXRlIjpmYWxzZX0sIlJlbGF0ZWRUYXNrSWQiOiJjNzc3MGViMy1lNDM0LTQ0NTAtODNlYi1mMGNkYTUzMjQxYzciLCJJZCI6IjVmMjJlMjk1LTI2OWYtNDJlOS1iMWNlLTk4YjQxMThhYjNkMCIsIkltcG9ydElkIjpudWxsLCJUaXRsZSI6IlByaWNlIExpc3QgKEh5cG90aGVzaXMpIiwiTm90ZSI6bnVsbCwiSHlwZXJsaW5rIjp7IiRpZCI6Ijc3OSIsIkFkZHJlc3MiOiIiLCJTdWJBZGRyZXNzIjoiIn0sIklzQ2hhbmdlZCI6ZmFsc2UsIklzTmV3IjpmYWxzZX1dLCJUYXNrRGVmaW5pdGlvbiI6eyIkaWQiOiI3ODAiLCJHcm91cE5hbWUiOiJkYWI5ZDQ5MS1jNzFiLTRkOTktYWVhMS0zY2FjMDFkMjI3MmYiLCJTdGFydERhdGUiOiIyMDIxLTA0LTAyVDAwOjAwOjAwWiIsIkVuZERhdGUiOiIyMDIxLTA2LTEwVDIzOjU5OjAwWiIsIlBlcmNlbnRhZ2VDb21wbGV0ZSI6bnVsbCwiU3R5bGUiOnsiJGlkIjoiNzgxIiwiU2hhcGUiOjcsIlNoYXBlVGhpY2tuZXNzIjowLCJEdXJhdGlvbkZvcm1hdCI6MCwiSW5jbHVkZU5vbldvcmtpbmdEYXlzSW5EdXJhdGlvbiI6ZmFsc2UsIlBlcmNlbnRhZ2VDb21wbGV0ZVN0eWxlIjp7IiRpZCI6Ijc4MiIsIkZvbnRTZXR0aW5ncyI6eyIkaWQiOiI3ODMiLCJGb250U2l6ZSI6MTAsIkZvbnROYW1lIjoiQ2FsaWJyaSIsIklzQm9sZCI6ZmFsc2UsIklzSXRhbGljIjpmYWxzZSwiSXNVbmRlcmxpbmVkIjpmYWxzZSwiUGFyZW50U3R5bGUiOm51bGx9LCJBdXRvU2l6ZSI6MCwiRm9yZWdyb3VuZCI6eyIkcmVmIjoiNjcwIn0sIk1heFdpZHRoIjoyMDAuMCwiTWF4SGVpZ2h0IjoiSW5maW5pdHkiLCJTbWFydEZvcmVncm91bmRJc0FjdGl2ZSI6ZmFsc2UsIkhvcml6b250YWxBbGlnbm1lbnQiOjAsIlZlcnRpY2FsQWxpZ25tZW50IjowLCJTbWFydEZvcmVncm91bmQiOm51bGwsIkJhY2tncm91bmRGaWxsVHlwZSI6MCwiTWFyZ2luIjp7IiRpZCI6Ijc4NCIsIlRvcCI6MCwiTGVmdCI6MCwiUmlnaHQiOjAsIkJvdHRvbSI6MH0sIlBhZGRpbmciOnsiJGlkIjoiNzg1IiwiVG9wIjowLCJMZWZ0IjowLCJSaWdodCI6MCwiQm90dG9tIjowfSwiQmFja2dyb3VuZCI6eyIkcmVmIjoiNTA5In0sIklzVmlzaWJsZSI6dHJ1ZSwiV2lkdGgiOjAuMCwiSGVpZ2h0IjowLjAsIkJvcmRlclN0eWxlIjp7IiRpZCI6Ijc4NiIsIkxpbmVDb2xvciI6bnVsbCwiTGluZVdlaWdodCI6MC4wLCJMaW5lVHlwZSI6MCwiUGFyZW50U3R5bGUiOm51bGx9LCJQYXJlbnRTdHlsZSI6bnVsbH0sIkR1cmF0aW9uU3R5bGUiOnsiJGlkIjoiNzg3IiwiRm9udFNldHRpbmdzIjp7IiRpZCI6Ijc4OCIsIkZvbnRTaXplIjoxMCwiRm9udE5hbWUiOiJDYWxpYnJpIiwiSXNCb2xkIjpmYWxzZSwiSXNJdGFsaWMiOmZhbHNlLCJJc1VuZGVybGluZWQiOmZhbHNlLCJQYXJlbnRTdHlsZSI6bnVsbH0sIkF1dG9TaXplIjowLCJGb3JlZ3JvdW5kIjp7IiRpZCI6Ijc4OSIsIkNvbG9yIjp7IiRyZWYiOiIzNTcifX0sIk1heFdpZHRoIjoyMDAuMCwiTWF4SGVpZ2h0IjoiSW5maW5pdHkiLCJTbWFydEZvcmVncm91bmRJc0FjdGl2ZSI6ZmFsc2UsIkhvcml6b250YWxBbGlnbm1lbnQiOjAsIlZlcnRpY2FsQWxpZ25tZW50IjowLCJTbWFydEZvcmVncm91bmQiOm51bGwsIkJhY2tncm91bmRGaWxsVHlwZSI6MCwiTWFyZ2luIjp7IiRpZCI6Ijc5MCIsIlRvcCI6MCwiTGVmdCI6MCwiUmlnaHQiOjAsIkJvdHRvbSI6MH0sIlBhZGRpbmciOnsiJGlkIjoiNzkxIiwiVG9wIjowLCJMZWZ0IjowLCJSaWdodCI6MCwiQm90dG9tIjowfSwiQmFja2dyb3VuZCI6eyIkcmVmIjoiMzYwIn0sIklzVmlzaWJsZSI6dHJ1ZSwiV2lkdGgiOjAuMCwiSGVpZ2h0IjowLjAsIkJvcmRlclN0eWxlIjp7IiRpZCI6Ijc5MiIsIkxpbmVDb2xvciI6bnVsbCwiTGluZVdlaWdodCI6MC4wLCJMaW5lVHlwZSI6MCwiUGFyZW50U3R5bGUiOm51bGx9LCJQYXJlbnRTdHlsZSI6bnVsbH0sIkhvcml6b250YWxDb25uZWN0b3JTdHlsZSI6eyIkaWQiOiI3OTMiLCJMaW5lQ29sb3IiOnsiJHJlZiI6IjM2NCJ9LCJMaW5lV2VpZ2h0IjoxLjAsIkxpbmVUeXBlIjowLCJQYXJlbnRTdHlsZSI6bnVsbH0sIlZlcnRpY2FsQ29ubmVjdG9yU3R5bGUiOnsiJGlkIjoiNzk0IiwiTGluZUNvbG9yIjp7IiRyZWYiOiIz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3OTUiLCJNYXJnaW4iOnsiJGlkIjoiNzk2IiwiVG9wIjowLCJMZWZ0Ijo0LCJSaWdodCI6NCwiQm90dG9tIjowfSwiUGFkZGluZyI6eyIkaWQiOiI3OTciLCJUb3AiOjAsIkxlZnQiOjAsIlJpZ2h0IjowLCJCb3R0b20iOjB9LCJCYWNrZ3JvdW5kIjp7IiRpZCI6Ijc5OCIsIkNvbG9yIjp7IiRpZCI6Ijc5OSIsIkEiOjI1NSwiUiI6MjM3LCJHIjoxMjUsIkIiOjQ5fX0sIklzVmlzaWJsZSI6dHJ1ZSwiV2lkdGgiOjAuMCwiSGVpZ2h0IjoxMC4wLCJCb3JkZXJTdHlsZSI6eyIkaWQiOiI4MDAiLCJMaW5lQ29sb3IiOnsiJGlkIjoiODAxIiwiJHR5cGUiOiJOTFJFLkNvbW1vbi5Eb20uU29saWRDb2xvckJydXNoLCBOTFJFLkNvbW1vbiIsIkNvbG9yIjp7IiRpZCI6IjgwMiIsIkEiOjI1NSwiUiI6MjU1LCJHIjowLCJCIjowfX0sIkxpbmVXZWlnaHQiOjAuMCwiTGluZVR5cGUiOjAsIlBhcmVudFN0eWxlIjpudWxsfSwiUGFyZW50U3R5bGUiOm51bGx9LCJUaXRsZVN0eWxlIjp7IiRpZCI6IjgwMyIsIkZvbnRTZXR0aW5ncyI6eyIkaWQiOiI4MDQiLCJGb250U2l6ZSI6MTEsIkZvbnROYW1lIjoiQ2FsaWJyaSIsIklzQm9sZCI6dHJ1ZSwiSXNJdGFsaWMiOmZhbHNlLCJJc1VuZGVybGluZWQiOmZhbHNlLCJQYXJlbnRTdHlsZSI6bnVsbH0sIkF1dG9TaXplIjoyLCJGb3JlZ3JvdW5kIjp7IiRpZCI6IjgwNSIsIkNvbG9yIjp7IiRpZCI6IjgwNiIsIkEiOjI1NSwiUiI6MjU1LCJHIjoyNTUsIkIiOjI1NX19LCJNYXhXaWR0aCI6NzEuNTIzMzMzMzMzMzMzMzQxLCJNYXhIZWlnaHQiOiJJbmZpbml0eSIsIlNtYXJ0Rm9yZWdyb3VuZElzQWN0aXZlIjpmYWxzZSwiSG9yaXpvbnRhbEFsaWdubWVudCI6MSwiVmVydGljYWxBbGlnbm1lbnQiOjAsIlNtYXJ0Rm9yZWdyb3VuZCI6bnVsbCwiQmFja2dyb3VuZEZpbGxUeXBlIjowLCJNYXJnaW4iOnsiJGlkIjoiODA3IiwiVG9wIjowLCJMZWZ0IjowLCJSaWdodCI6MCwiQm90dG9tIjowfSwiUGFkZGluZyI6eyIkaWQiOiI4MDgiLCJUb3AiOjAsIkxlZnQiOjAsIlJpZ2h0IjowLCJCb3R0b20iOjB9LCJCYWNrZ3JvdW5kIjp7IiRpZCI6IjgwOSIsIkNvbG9yIjp7IiRpZCI6IjgxMCIsIkEiOjAsIlIiOjI1NSwiRyI6MjU1LCJCIjoyNTV9fSwiSXNWaXNpYmxlIjp0cnVlLCJXaWR0aCI6MC4wLCJIZWlnaHQiOjAuMCwiQm9yZGVyU3R5bGUiOnsiJGlkIjoiODExIiwiTGluZUNvbG9yIjpudWxsLCJMaW5lV2VpZ2h0IjowLjAsIkxpbmVUeXBlIjowLCJQYXJlbnRTdHlsZSI6bnVsbH0sIlBhcmVudFN0eWxlIjpudWxsfSwiRGF0ZVN0eWxlIjp7IiRpZCI6IjgxMiIsIkZvbnRTZXR0aW5ncyI6eyIkaWQiOiI4MTM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IsIlZlcnRpY2FsQWxpZ25tZW50IjowLCJTbWFydEZvcmVncm91bmQiOm51bGwsIkJhY2tncm91bmRGaWxsVHlwZSI6MCwiTWFyZ2luIjp7IiRpZCI6IjgxNCIsIlRvcCI6MCwiTGVmdCI6MCwiUmlnaHQiOjAsIkJvdHRvbSI6MH0sIlBhZGRpbmciOnsiJGlkIjoiODE1IiwiVG9wIjowLCJMZWZ0IjowLCJSaWdodCI6MCwiQm90dG9tIjowfSwiQmFja2dyb3VuZCI6eyIkcmVmIjoiMzkwIn0sIklzVmlzaWJsZSI6dHJ1ZSwiV2lkdGgiOjAuMCwiSGVpZ2h0IjowLjAsIkJvcmRlclN0eWxlIjp7IiRpZCI6IjgxNiIsIkxpbmVDb2xvciI6bnVsbCwiTGluZVdlaWdodCI6MC4wLCJMaW5lVHlwZSI6MCwiUGFyZW50U3R5bGUiOm51bGx9LCJQYXJlbnRTdHlsZSI6bnVsbH0sIkRhdGVGb3JtYXQiOnsiJGlkIjoiODE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xOCIsIkZvcm1hdCI6MCwiSXNWaXNpYmxlIjpmYWxzZSwiTGFzdEtub3duVmlzaWJpbGl0eVN0YXRlIjpmYWxzZX0sIklzVmlzaWJsZSI6dHJ1ZSwiUGFyZW50U3R5bGUiOm51bGx9LCJJbmRleCI6MTUsIlNtYXJ0RHVyYXRpb25BY3RpdmF0ZWQiOmZhbHNlLCJEYXRlRm9ybWF0Ijp7IiRyZWYiOiI4MTcifSwiV2Vla051bWJlcmluZyI6eyIkaWQiOiI4MTkiLCJGb3JtYXQiOjAsIklzVmlzaWJsZSI6ZmFsc2UsIkxhc3RLbm93blZpc2liaWxpdHlTdGF0ZSI6ZmFsc2V9LCJJZCI6ImM3NzcwZWIzLWU0MzQtNDQ1MC04M2ViLWYwY2RhNTMyNDFjNyIsIkltcG9ydElkIjpudWxsLCJUaXRsZSI6IkJ1c2luZXNzIE1vZGVsIiwiTm90ZSI6bnVsbCwiSHlwZXJsaW5rIjp7IiRpZCI6IjgyMCIsIkFkZHJlc3MiOiIiLCJTdWJBZGRyZXNzIjoiIn0sIklzQ2hhbmdlZCI6ZmFsc2UsIklzTmV3IjpmYWxzZX19LHsiJGlkIjoiODIxIiwiX2F0dGFjaGVkTWlsZXN0b25lcyI6W3siJGlkIjoiODIyIiwiRGF0ZSI6IjIwMjEtMDgtMTJUMjM6NTk6MDAiLCJTdHlsZSI6eyIkaWQiOiI4MjMiLCJTaGFwZSI6MTQsIkNvbm5lY3Rvck1hcmdpbiI6eyIkaWQiOiI4MjQiLCJUb3AiOjAsIkxlZnQiOjIsIlJpZ2h0IjoyLCJCb3R0b20iOjB9LCJDb25uZWN0b3JTdHlsZSI6eyIkaWQiOiI4MjUiLCJMaW5lQ29sb3IiOnsiJGlkIjoiODI2IiwiJHR5cGUiOiJOTFJFLkNvbW1vbi5Eb20uU29saWRDb2xvckJydXNoLCBOTFJFLkNvbW1vbiIsIkNvbG9yIjp7IiRpZCI6IjgyNyIsIkEiOjEyNywiUiI6MTMyLCJHIjo2MCwiQiI6MTJ9fSwiTGluZVdlaWdodCI6MS4wLCJMaW5lVHlwZSI6MCwiUGFyZW50U3R5bGUiOm51bGx9LCJJc0JlbG93VGltZWJhbmQiOnRydWUsIlBvc2l0aW9uT25UYXNrIjozLCJIaWRlRGF0ZSI6ZmFsc2UsIlNoYXBlU2l6ZSI6MSwiU3BhY2luZyI6MS4wLCJQYWRkaW5nIjp7IiRyZWYiOiIzMTQifSwiU2hhcGVTdHlsZSI6eyIkaWQiOiI4MjgiLCJNYXJnaW4iOnsiJHJlZiI6IjYwIn0sIlBhZGRpbmciOnsiJHJlZiI6IjYxIn0sIkJhY2tncm91bmQiOnsiJGlkIjoiODI5IiwiQ29sb3IiOnsiJGlkIjoiODMwIiwiQSI6MjU1LCJSIjoxMzIsIkciOjYwLCJCIjoxMn19LCJJc1Zpc2libGUiOnRydWUsIldpZHRoIjoxOC4wLCJIZWlnaHQiOjIwLjAsIkJvcmRlclN0eWxlIjp7IiRpZCI6IjgzMSIsIkxpbmVDb2xvciI6bnVsbCwiTGluZVdlaWdodCI6MC4wLCJMaW5lVHlwZSI6MCwiUGFyZW50U3R5bGUiOm51bGx9LCJQYXJlbnRTdHlsZSI6bnVsbH0sIlRpdGxlU3R5bGUiOnsiJGlkIjoiODMyIiwiRm9udFNldHRpbmdzIjp7IiRpZCI6IjgzMyIsIkZvbnRTaXplIjoxMSwiRm9udE5hbWUiOiJDYWxpYnJpIiwiSXNCb2xkIjp0cnVlLCJJc0l0YWxpYyI6ZmFsc2UsIklzVW5kZXJsaW5lZCI6ZmFsc2UsIlBhcmVudFN0eWxlIjpudWxsfSwiQXV0b1NpemUiOjAsIkZvcmVncm91bmQiOnsiJGlkIjoiODM0IiwiQ29sb3IiOnsiJGlkIjoiODM1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pZCI6IjgzNiIsIkNvbG9yIjp7IiRpZCI6IjgzNyIsIkEiOjAsIlIiOjI1NSwiRyI6MjU1LCJCIjoyNTV9fSwiSXNWaXNpYmxlIjp0cnVlLCJXaWR0aCI6MC4wLCJIZWlnaHQiOjAuMCwiQm9yZGVyU3R5bGUiOnsiJGlkIjoiODM4IiwiTGluZUNvbG9yIjpudWxsLCJMaW5lV2VpZ2h0IjowLjAsIkxpbmVUeXBlIjowLCJQYXJlbnRTdHlsZSI6bnVsbH0sIlBhcmVudFN0eWxlIjpudWxsfSwiRGF0ZVN0eWxlIjp7IiRpZCI6IjgzOSIsIkZvbnRTZXR0aW5ncyI6eyIkaWQiOiI4NDAiLCJGb250U2l6ZSI6MTAsIkZvbnROYW1lIjoiQ2FsaWJyaSIsIklzQm9sZCI6ZmFsc2UsIklzSXRhbGljIjpmYWxzZSwiSXNVbmRlcmxpbmVkIjpmYWxzZSwiUGFyZW50U3R5bGUiOm51bGx9LCJBdXRvU2l6ZSI6MCwiRm9yZWdyb3VuZCI6eyIkaWQiOiI4NDEiLCJDb2xvciI6eyIkaWQiOiI4ND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3OCJ9LCJQYWRkaW5nIjp7IiRyZWYiOiI3OSJ9LCJCYWNrZ3JvdW5kIjp7IiRpZCI6Ijg0MyIsIkNvbG9yIjp7IiRpZCI6Ijg0NCIsIkEiOjAsIlIiOjI1NSwiRyI6MjU1LCJCIjoyNTV9fSwiSXNWaXNpYmxlIjpmYWxzZSwiV2lkdGgiOjAuMCwiSGVpZ2h0IjowLjAsIkJvcmRlclN0eWxlIjp7IiRpZCI6Ijg0NSIsIkxpbmVDb2xvciI6bnVsbCwiTGluZVdlaWdodCI6MC4wLCJMaW5lVHlwZSI6MCwiUGFyZW50U3R5bGUiOm51bGx9LCJQYXJlbnRTdHlsZSI6bnVsbH0sIkRhdGVGb3JtYXQiOnsiJGlkIjoiODQ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0NyIsIkZvcm1hdCI6MCwiSXNWaXNpYmxlIjpmYWxzZSwiTGFzdEtub3duVmlzaWJpbGl0eVN0YXRlIjpmYWxzZX0sIklzVmlzaWJsZSI6dHJ1ZSwiUGFyZW50U3R5bGUiOm51bGx9LCJJbmRleCI6MTgsIlBlcmNlbnRhZ2VDb21wbGV0ZSI6bnVsbCwiUG9zaXRpb24iOnsiUmF0aW8iOjAuMCwiSXNDdXN0b20iOmZhbHNlfSwiRGF0ZUZvcm1hdCI6eyIkcmVmIjoiODQ2In0sIldlZWtOdW1iZXJpbmciOnsiJGlkIjoiODQ4IiwiRm9ybWF0IjowLCJJc1Zpc2libGUiOmZhbHNlLCJMYXN0S25vd25WaXNpYmlsaXR5U3RhdGUiOmZhbHNlfSwiUmVsYXRlZFRhc2tJZCI6IjQwYzc2OTZjLThiM2EtNGIxZC1iODNkLTc2NzMwZTVkOTJjMiIsIklkIjoiOGVkMjhiOTEtODNkZS00NTg4LWE0NmUtZDQzMjMwNjZjMjhmIiwiSW1wb3J0SWQiOm51bGwsIlRpdGxlIjoiRmluYWwgUHJpY2UgTGlzdCIsIk5vdGUiOm51bGwsIkh5cGVybGluayI6eyIkaWQiOiI4NDkiLCJBZGRyZXNzIjoiIiwiU3ViQWRkcmVzcyI6IiJ9LCJJc0NoYW5nZWQiOmZhbHNlLCJJc05ldyI6ZmFsc2V9XSwiVGFza0RlZmluaXRpb24iOnsiJGlkIjoiODUwIiwiR3JvdXBOYW1lIjoiZGFiOWQ0OTEtYzcxYi00ZDk5LWFlYTEtM2NhYzAxZDIyNzJmIiwiU3RhcnREYXRlIjoiMjAyMS0wNi0wNVQyMzo1MTowMFoiLCJFbmREYXRlIjoiMjAyMS0wOC0yMVQwMzoyOTowMCIsIlBlcmNlbnRhZ2VDb21wbGV0ZSI6bnVsbCwiU3R5bGUiOnsiJGlkIjoiODUxIiwiU2hhcGUiOjcsIlNoYXBlVGhpY2tuZXNzIjowLCJEdXJhdGlvbkZvcm1hdCI6MCwiSW5jbHVkZU5vbldvcmtpbmdEYXlzSW5EdXJhdGlvbiI6ZmFsc2UsIlBlcmNlbnRhZ2VDb21wbGV0ZVN0eWxlIjp7IiRpZCI6Ijg1MiIsIkZvbnRTZXR0aW5ncyI6eyIkaWQiOiI4NTMiLCJGb250U2l6ZSI6MTAsIkZvbnROYW1lIjoiQ2FsaWJyaSIsIklzQm9sZCI6ZmFsc2UsIklzSXRhbGljIjpmYWxzZSwiSXNVbmRlcmxpbmVkIjpmYWxzZSwiUGFyZW50U3R5bGUiOm51bGx9LCJBdXRvU2l6ZSI6MCwiRm9yZWdyb3VuZCI6eyIkcmVmIjoiNjcwIn0sIk1heFdpZHRoIjoyMDAuMCwiTWF4SGVpZ2h0IjoiSW5maW5pdHkiLCJTbWFydEZvcmVncm91bmRJc0FjdGl2ZSI6ZmFsc2UsIkhvcml6b250YWxBbGlnbm1lbnQiOjAsIlZlcnRpY2FsQWxpZ25tZW50IjowLCJTbWFydEZvcmVncm91bmQiOm51bGwsIkJhY2tncm91bmRGaWxsVHlwZSI6MCwiTWFyZ2luIjp7IiRpZCI6Ijg1NCIsIlRvcCI6MCwiTGVmdCI6MCwiUmlnaHQiOjAsIkJvdHRvbSI6MH0sIlBhZGRpbmciOnsiJGlkIjoiODU1IiwiVG9wIjowLCJMZWZ0IjowLCJSaWdodCI6MCwiQm90dG9tIjowfSwiQmFja2dyb3VuZCI6eyIkcmVmIjoiNTA5In0sIklzVmlzaWJsZSI6dHJ1ZSwiV2lkdGgiOjAuMCwiSGVpZ2h0IjowLjAsIkJvcmRlclN0eWxlIjp7IiRpZCI6Ijg1NiIsIkxpbmVDb2xvciI6bnVsbCwiTGluZVdlaWdodCI6MC4wLCJMaW5lVHlwZSI6MCwiUGFyZW50U3R5bGUiOm51bGx9LCJQYXJlbnRTdHlsZSI6bnVsbH0sIkR1cmF0aW9uU3R5bGUiOnsiJGlkIjoiODU3IiwiRm9udFNldHRpbmdzIjp7IiRpZCI6Ijg1OCIsIkZvbnRTaXplIjoxMCwiRm9udE5hbWUiOiJDYWxpYnJpIiwiSXNCb2xkIjpmYWxzZSwiSXNJdGFsaWMiOmZhbHNlLCJJc1VuZGVybGluZWQiOmZhbHNlLCJQYXJlbnRTdHlsZSI6bnVsbH0sIkF1dG9TaXplIjowLCJGb3JlZ3JvdW5kIjp7IiRpZCI6Ijg1OSIsIkNvbG9yIjp7IiRyZWYiOiIzNTcifX0sIk1heFdpZHRoIjoyMDAuMCwiTWF4SGVpZ2h0IjoiSW5maW5pdHkiLCJTbWFydEZvcmVncm91bmRJc0FjdGl2ZSI6ZmFsc2UsIkhvcml6b250YWxBbGlnbm1lbnQiOjAsIlZlcnRpY2FsQWxpZ25tZW50IjowLCJTbWFydEZvcmVncm91bmQiOm51bGwsIkJhY2tncm91bmRGaWxsVHlwZSI6MCwiTWFyZ2luIjp7IiRpZCI6Ijg2MCIsIlRvcCI6MCwiTGVmdCI6MCwiUmlnaHQiOjAsIkJvdHRvbSI6MH0sIlBhZGRpbmciOnsiJGlkIjoiODYxIiwiVG9wIjowLCJMZWZ0IjowLCJSaWdodCI6MCwiQm90dG9tIjowfSwiQmFja2dyb3VuZCI6eyIkcmVmIjoiMzYwIn0sIklzVmlzaWJsZSI6dHJ1ZSwiV2lkdGgiOjAuMCwiSGVpZ2h0IjowLjAsIkJvcmRlclN0eWxlIjp7IiRpZCI6Ijg2MiIsIkxpbmVDb2xvciI6bnVsbCwiTGluZVdlaWdodCI6MC4wLCJMaW5lVHlwZSI6MCwiUGFyZW50U3R5bGUiOm51bGx9LCJQYXJlbnRTdHlsZSI6bnVsbH0sIkhvcml6b250YWxDb25uZWN0b3JTdHlsZSI6eyIkaWQiOiI4NjMiLCJMaW5lQ29sb3IiOnsiJHJlZiI6IjM2NCJ9LCJMaW5lV2VpZ2h0IjoxLjAsIkxpbmVUeXBlIjowLCJQYXJlbnRTdHlsZSI6bnVsbH0sIlZlcnRpY2FsQ29ubmVjdG9yU3R5bGUiOnsiJGlkIjoiODY0IiwiTGluZUNvbG9yIjp7IiRyZWYiOiIz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4NjUiLCJNYXJnaW4iOnsiJGlkIjoiODY2IiwiVG9wIjowLCJMZWZ0Ijo0LCJSaWdodCI6NCwiQm90dG9tIjowfSwiUGFkZGluZyI6eyIkaWQiOiI4NjciLCJUb3AiOjAsIkxlZnQiOjAsIlJpZ2h0IjowLCJCb3R0b20iOjB9LCJCYWNrZ3JvdW5kIjp7IiRpZCI6Ijg2OCIsIkNvbG9yIjp7IiRpZCI6Ijg2OSIsIkEiOjI1NSwiUiI6MjM3LCJHIjoxMjUsIkIiOjQ5fX0sIklzVmlzaWJsZSI6dHJ1ZSwiV2lkdGgiOjAuMCwiSGVpZ2h0IjoxMC4wLCJCb3JkZXJTdHlsZSI6eyIkaWQiOiI4NzAiLCJMaW5lQ29sb3IiOnsiJGlkIjoiODcxIiwiJHR5cGUiOiJOTFJFLkNvbW1vbi5Eb20uU29saWRDb2xvckJydXNoLCBOTFJFLkNvbW1vbiIsIkNvbG9yIjp7IiRpZCI6Ijg3MiIsIkEiOjI1NSwiUiI6MjU1LCJHIjowLCJCIjowfX0sIkxpbmVXZWlnaHQiOjAuMCwiTGluZVR5cGUiOjAsIlBhcmVudFN0eWxlIjpudWxsfSwiUGFyZW50U3R5bGUiOm51bGx9LCJUaXRsZVN0eWxlIjp7IiRpZCI6Ijg3MyIsIkZvbnRTZXR0aW5ncyI6eyIkaWQiOiI4NzQiLCJGb250U2l6ZSI6MTEsIkZvbnROYW1lIjoiQ2FsaWJyaSIsIklzQm9sZCI6dHJ1ZSwiSXNJdGFsaWMiOmZhbHNlLCJJc1VuZGVybGluZWQiOmZhbHNlLCJQYXJlbnRTdHlsZSI6bnVsbH0sIkF1dG9TaXplIjoyLCJGb3JlZ3JvdW5kIjp7IiRpZCI6Ijg3NSIsIkNvbG9yIjp7IiRpZCI6Ijg3NiIsIkEiOjI1NSwiUiI6MjU1LCJHIjoyNTUsIkIiOjI1NX19LCJNYXhXaWR0aCI6NjYuMjczMzMzMzMzMzMzMzQxLCJNYXhIZWlnaHQiOiJJbmZpbml0eSIsIlNtYXJ0Rm9yZWdyb3VuZElzQWN0aXZlIjpmYWxzZSwiSG9yaXpvbnRhbEFsaWdubWVudCI6MSwiVmVydGljYWxBbGlnbm1lbnQiOjAsIlNtYXJ0Rm9yZWdyb3VuZCI6bnVsbCwiQmFja2dyb3VuZEZpbGxUeXBlIjowLCJNYXJnaW4iOnsiJGlkIjoiODc3IiwiVG9wIjowLCJMZWZ0IjowLCJSaWdodCI6MCwiQm90dG9tIjowfSwiUGFkZGluZyI6eyIkaWQiOiI4NzgiLCJUb3AiOjAsIkxlZnQiOjAsIlJpZ2h0IjowLCJCb3R0b20iOjB9LCJCYWNrZ3JvdW5kIjp7IiRpZCI6Ijg3OSIsIkNvbG9yIjp7IiRpZCI6Ijg4MCIsIkEiOjAsIlIiOjI1NSwiRyI6MjU1LCJCIjoyNTV9fSwiSXNWaXNpYmxlIjp0cnVlLCJXaWR0aCI6MC4wLCJIZWlnaHQiOjAuMCwiQm9yZGVyU3R5bGUiOnsiJGlkIjoiODgxIiwiTGluZUNvbG9yIjpudWxsLCJMaW5lV2VpZ2h0IjowLjAsIkxpbmVUeXBlIjowLCJQYXJlbnRTdHlsZSI6bnVsbH0sIlBhcmVudFN0eWxlIjpudWxsfSwiRGF0ZVN0eWxlIjp7IiRpZCI6Ijg4MiIsIkZvbnRTZXR0aW5ncyI6eyIkaWQiOiI4ODM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IsIlZlcnRpY2FsQWxpZ25tZW50IjowLCJTbWFydEZvcmVncm91bmQiOm51bGwsIkJhY2tncm91bmRGaWxsVHlwZSI6MCwiTWFyZ2luIjp7IiRpZCI6Ijg4NCIsIlRvcCI6MCwiTGVmdCI6MCwiUmlnaHQiOjAsIkJvdHRvbSI6MH0sIlBhZGRpbmciOnsiJGlkIjoiODg1IiwiVG9wIjowLCJMZWZ0IjowLCJSaWdodCI6MCwiQm90dG9tIjowfSwiQmFja2dyb3VuZCI6eyIkcmVmIjoiMzkwIn0sIklzVmlzaWJsZSI6dHJ1ZSwiV2lkdGgiOjAuMCwiSGVpZ2h0IjowLjAsIkJvcmRlclN0eWxlIjp7IiRpZCI6Ijg4NiIsIkxpbmVDb2xvciI6bnVsbCwiTGluZVdlaWdodCI6MC4wLCJMaW5lVHlwZSI6MCwiUGFyZW50U3R5bGUiOm51bGx9LCJQYXJlbnRTdHlsZSI6bnVsbH0sIkRhdGVGb3JtYXQiOnsiJGlkIjoiODg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4OCIsIkZvcm1hdCI6MCwiSXNWaXNpYmxlIjpmYWxzZSwiTGFzdEtub3duVmlzaWJpbGl0eVN0YXRlIjpmYWxzZX0sIklzVmlzaWJsZSI6dHJ1ZSwiUGFyZW50U3R5bGUiOm51bGx9LCJJbmRleCI6MTcsIlNtYXJ0RHVyYXRpb25BY3RpdmF0ZWQiOmZhbHNlLCJEYXRlRm9ybWF0Ijp7IiRyZWYiOiI4ODcifSwiV2Vla051bWJlcmluZyI6eyIkaWQiOiI4ODkiLCJGb3JtYXQiOjAsIklzVmlzaWJsZSI6ZmFsc2UsIkxhc3RLbm93blZpc2liaWxpdHlTdGF0ZSI6ZmFsc2V9LCJJZCI6IjQwYzc2OTZjLThiM2EtNGIxZC1iODNkLTc2NzMwZTVkOTJjMiIsIkltcG9ydElkIjpudWxsLCJUaXRsZSI6IlByaWNlIFJlc2VhcmNoIiwiTm90ZSI6bnVsbCwiSHlwZXJsaW5rIjp7IiRpZCI6Ijg5MCIsIkFkZHJlc3MiOiIiLCJTdWJBZGRyZXNzIjoiIn0sIklzQ2hhbmdlZCI6ZmFsc2UsIklzTmV3IjpmYWxzZX19LHsiJGlkIjoiODkxIiwiX2F0dGFjaGVkTWlsZXN0b25lcyI6W10sIlRhc2tEZWZpbml0aW9uIjp7IiRpZCI6Ijg5MiIsIkdyb3VwTmFtZSI6bnVsbCwiU3RhcnREYXRlIjoiMjAyMS0wNy0wN1QwMDowMDowMFoiLCJFbmREYXRlIjoiMjAyMS0wOS0xNFQyMzo1OTowMFoiLCJQZXJjZW50YWdlQ29tcGxldGUiOm51bGwsIlN0eWxlIjp7IiRpZCI6Ijg5MyIsIlNoYXBlIjo3LCJTaGFwZVRoaWNrbmVzcyI6MCwiRHVyYXRpb25Gb3JtYXQiOjAsIkluY2x1ZGVOb25Xb3JraW5nRGF5c0luRHVyYXRpb24iOmZhbHNlLCJQZXJjZW50YWdlQ29tcGxldGVTdHlsZSI6eyIkaWQiOiI4OTQiLCJGb250U2V0dGluZ3MiOnsiJGlkIjoiODk1IiwiRm9udFNpemUiOjEwLCJGb250TmFtZSI6IkNhbGlicmkiLCJJc0JvbGQiOmZhbHNlLCJJc0l0YWxpYyI6ZmFsc2UsIklzVW5kZXJsaW5lZCI6ZmFsc2UsIlBhcmVudFN0eWxlIjpudWxsfSwiQXV0b1NpemUiOjAsIkZvcmVncm91bmQiOnsiJHJlZiI6IjY3MCJ9LCJNYXhXaWR0aCI6MjAwLjAsIk1heEhlaWdodCI6IkluZmluaXR5IiwiU21hcnRGb3JlZ3JvdW5kSXNBY3RpdmUiOmZhbHNlLCJIb3Jpem9udGFsQWxpZ25tZW50IjowLCJWZXJ0aWNhbEFsaWdubWVudCI6MCwiU21hcnRGb3JlZ3JvdW5kIjpudWxsLCJCYWNrZ3JvdW5kRmlsbFR5cGUiOjAsIk1hcmdpbiI6eyIkaWQiOiI4OTYiLCJUb3AiOjAsIkxlZnQiOjAsIlJpZ2h0IjowLCJCb3R0b20iOjB9LCJQYWRkaW5nIjp7IiRpZCI6Ijg5NyIsIlRvcCI6MCwiTGVmdCI6MCwiUmlnaHQiOjAsIkJvdHRvbSI6MH0sIkJhY2tncm91bmQiOnsiJHJlZiI6IjUwOSJ9LCJJc1Zpc2libGUiOnRydWUsIldpZHRoIjowLjAsIkhlaWdodCI6MC4wLCJCb3JkZXJTdHlsZSI6eyIkaWQiOiI4OTgiLCJMaW5lQ29sb3IiOm51bGwsIkxpbmVXZWlnaHQiOjAuMCwiTGluZVR5cGUiOjAsIlBhcmVudFN0eWxlIjpudWxsfSwiUGFyZW50U3R5bGUiOm51bGx9LCJEdXJhdGlvblN0eWxlIjp7IiRpZCI6Ijg5OSIsIkZvbnRTZXR0aW5ncyI6eyIkaWQiOiI5MDAiLCJGb250U2l6ZSI6MTAsIkZvbnROYW1lIjoiQ2FsaWJyaSIsIklzQm9sZCI6ZmFsc2UsIklzSXRhbGljIjpmYWxzZSwiSXNVbmRlcmxpbmVkIjpmYWxzZSwiUGFyZW50U3R5bGUiOm51bGx9LCJBdXRvU2l6ZSI6MCwiRm9yZWdyb3VuZCI6eyIkaWQiOiI5MDEiLCJDb2xvciI6eyIkcmVmIjoiMzU3In19LCJNYXhXaWR0aCI6MjAwLjAsIk1heEhlaWdodCI6IkluZmluaXR5IiwiU21hcnRGb3JlZ3JvdW5kSXNBY3RpdmUiOmZhbHNlLCJIb3Jpem9udGFsQWxpZ25tZW50IjowLCJWZXJ0aWNhbEFsaWdubWVudCI6MCwiU21hcnRGb3JlZ3JvdW5kIjpudWxsLCJCYWNrZ3JvdW5kRmlsbFR5cGUiOjAsIk1hcmdpbiI6eyIkaWQiOiI5MDIiLCJUb3AiOjAsIkxlZnQiOjAsIlJpZ2h0IjowLCJCb3R0b20iOjB9LCJQYWRkaW5nIjp7IiRpZCI6IjkwMyIsIlRvcCI6MCwiTGVmdCI6MCwiUmlnaHQiOjAsIkJvdHRvbSI6MH0sIkJhY2tncm91bmQiOnsiJHJlZiI6IjM2MCJ9LCJJc1Zpc2libGUiOnRydWUsIldpZHRoIjowLjAsIkhlaWdodCI6MC4wLCJCb3JkZXJTdHlsZSI6eyIkaWQiOiI5MDQiLCJMaW5lQ29sb3IiOm51bGwsIkxpbmVXZWlnaHQiOjAuMCwiTGluZVR5cGUiOjAsIlBhcmVudFN0eWxlIjpudWxsfSwiUGFyZW50U3R5bGUiOm51bGx9LCJIb3Jpem9udGFsQ29ubmVjdG9yU3R5bGUiOnsiJGlkIjoiOTA1IiwiTGluZUNvbG9yIjp7IiRyZWYiOiIzNjQifSwiTGluZVdlaWdodCI6MS4wLCJMaW5lVHlwZSI6MCwiUGFyZW50U3R5bGUiOm51bGx9LCJWZXJ0aWNhbENvbm5lY3RvclN0eWxlIjp7IiRpZCI6IjkwNiIsIkxpbmVDb2xvciI6eyIkcmVmIjoiMzY3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OTA3IiwiTWFyZ2luIjp7IiRpZCI6IjkwOCIsIlRvcCI6MCwiTGVmdCI6NCwiUmlnaHQiOjQsIkJvdHRvbSI6MH0sIlBhZGRpbmciOnsiJGlkIjoiOTA5IiwiVG9wIjowLCJMZWZ0IjowLCJSaWdodCI6MCwiQm90dG9tIjowfSwiQmFja2dyb3VuZCI6eyIkaWQiOiI5MTAiLCJDb2xvciI6eyIkaWQiOiI5MTEiLCJBIjoyNTUsIlIiOjIzNywiRyI6MTI1LCJCIjo0OX19LCJJc1Zpc2libGUiOnRydWUsIldpZHRoIjowLjAsIkhlaWdodCI6MTAuMCwiQm9yZGVyU3R5bGUiOnsiJGlkIjoiOTEyIiwiTGluZUNvbG9yIjp7IiRpZCI6IjkxMyIsIiR0eXBlIjoiTkxSRS5Db21tb24uRG9tLlNvbGlkQ29sb3JCcnVzaCwgTkxSRS5Db21tb24iLCJDb2xvciI6eyIkaWQiOiI5MTQiLCJBIjoyNTUsIlIiOjI1NSwiRyI6MCwiQiI6MH19LCJMaW5lV2VpZ2h0IjowLjAsIkxpbmVUeXBlIjowLCJQYXJlbnRTdHlsZSI6bnVsbH0sIlBhcmVudFN0eWxlIjpudWxsfSwiVGl0bGVTdHlsZSI6eyIkaWQiOiI5MTUiLCJGb250U2V0dGluZ3MiOnsiJGlkIjoiOTE2IiwiRm9udFNpemUiOjExLCJGb250TmFtZSI6IkNhbGlicmkiLCJJc0JvbGQiOnRydWUsIklzSXRhbGljIjpmYWxzZSwiSXNVbmRlcmxpbmVkIjpmYWxzZSwiUGFyZW50U3R5bGUiOm51bGx9LCJBdXRvU2l6ZSI6MCwiRm9yZWdyb3VuZCI6eyIkaWQiOiI5MTciLCJDb2xvciI6eyIkaWQiOiI5MTg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OTE5IiwiVG9wIjowLCJMZWZ0IjowLCJSaWdodCI6MCwiQm90dG9tIjowfSwiUGFkZGluZyI6eyIkaWQiOiI5MjAiLCJUb3AiOjAsIkxlZnQiOjAsIlJpZ2h0IjowLCJCb3R0b20iOjB9LCJCYWNrZ3JvdW5kIjp7IiRpZCI6IjkyMSIsIkNvbG9yIjp7IiRpZCI6IjkyMiIsIkEiOjAsIlIiOjI1NSwiRyI6MjU1LCJCIjoyNTV9fSwiSXNWaXNpYmxlIjp0cnVlLCJXaWR0aCI6MC4wLCJIZWlnaHQiOjAuMCwiQm9yZGVyU3R5bGUiOnsiJGlkIjoiOTIzIiwiTGluZUNvbG9yIjpudWxsLCJMaW5lV2VpZ2h0IjowLjAsIkxpbmVUeXBlIjowLCJQYXJlbnRTdHlsZSI6bnVsbH0sIlBhcmVudFN0eWxlIjpudWxsfSwiRGF0ZVN0eWxlIjp7IiRpZCI6IjkyNCIsIkZvbnRTZXR0aW5ncyI6eyIkaWQiOiI5MjU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IsIlZlcnRpY2FsQWxpZ25tZW50IjowLCJTbWFydEZvcmVncm91bmQiOm51bGwsIkJhY2tncm91bmRGaWxsVHlwZSI6MCwiTWFyZ2luIjp7IiRpZCI6IjkyNiIsIlRvcCI6MCwiTGVmdCI6MCwiUmlnaHQiOjAsIkJvdHRvbSI6MH0sIlBhZGRpbmciOnsiJGlkIjoiOTI3IiwiVG9wIjowLCJMZWZ0IjowLCJSaWdodCI6MCwiQm90dG9tIjowfSwiQmFja2dyb3VuZCI6eyIkcmVmIjoiMzkwIn0sIklzVmlzaWJsZSI6dHJ1ZSwiV2lkdGgiOjAuMCwiSGVpZ2h0IjowLjAsIkJvcmRlclN0eWxlIjp7IiRpZCI6IjkyOCIsIkxpbmVDb2xvciI6bnVsbCwiTGluZVdlaWdodCI6MC4wLCJMaW5lVHlwZSI6MCwiUGFyZW50U3R5bGUiOm51bGx9LCJQYXJlbnRTdHlsZSI6bnVsbH0sIkRhdGVGb3JtYXQiOnsiJGlkIjoiOTI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zMCIsIkZvcm1hdCI6MCwiSXNWaXNpYmxlIjpmYWxzZSwiTGFzdEtub3duVmlzaWJpbGl0eVN0YXRlIjpmYWxzZX0sIklzVmlzaWJsZSI6dHJ1ZSwiUGFyZW50U3R5bGUiOm51bGx9LCJJbmRleCI6MTksIlNtYXJ0RHVyYXRpb25BY3RpdmF0ZWQiOmZhbHNlLCJEYXRlRm9ybWF0Ijp7IiRyZWYiOiI5MjkifSwiV2Vla051bWJlcmluZyI6eyIkaWQiOiI5MzEiLCJGb3JtYXQiOjAsIklzVmlzaWJsZSI6ZmFsc2UsIkxhc3RLbm93blZpc2liaWxpdHlTdGF0ZSI6ZmFsc2V9LCJJZCI6ImYxYjAzYjlmLWFkYjItNDZkNi1iNzRlLWVmNjZkMmM2NjJkMSIsIkltcG9ydElkIjpudWxsLCJUaXRsZSI6Ik9iamVjdGl2ZXMiLCJOb3RlIjpudWxsLCJIeXBlcmxpbmsiOnsiJGlkIjoiOTMyIiwiQWRkcmVzcyI6IiIsIlN1YkFkZHJlc3MiOiIifSwiSXNDaGFuZ2VkIjpmYWxzZSwiSXNOZXciOmZhbHNlfX0seyIkaWQiOiI5MzMiLCJfYXR0YWNoZWRNaWxlc3RvbmVzIjpbXSwiVGFza0RlZmluaXRpb24iOnsiJGlkIjoiOTM0IiwiR3JvdXBOYW1lIjoiIiwiU3RhcnREYXRlIjoiMjAyMS0wOC0wM1QwMDowMDowMFoiLCJFbmREYXRlIjoiMjAyMS0xMC0yOFQwNTozODowMFoiLCJQZXJjZW50YWdlQ29tcGxldGUiOjc1LjAsIlN0eWxlIjp7IiRpZCI6IjkzNSIsIlNoYXBlIjo3LCJTaGFwZVRoaWNrbmVzcyI6MCwiRHVyYXRpb25Gb3JtYXQiOjAsIkluY2x1ZGVOb25Xb3JraW5nRGF5c0luRHVyYXRpb24iOmZhbHNlLCJQZXJjZW50YWdlQ29tcGxldGVTdHlsZSI6eyIkaWQiOiI5MzYiLCJGb250U2V0dGluZ3MiOnsiJGlkIjoiOTM3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5MzgiLCJMaW5lQ29sb3IiOm51bGwsIkxpbmVXZWlnaHQiOjAuMCwiTGluZVR5cGUiOjAsIlBhcmVudFN0eWxlIjpudWxsfSwiUGFyZW50U3R5bGUiOm51bGx9LCJEdXJhdGlvblN0eWxlIjp7IiRpZCI6IjkzOSIsIkZvbnRTZXR0aW5ncyI6eyIkaWQiOiI5NDA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k0MSIsIkxpbmVDb2xvciI6bnVsbCwiTGluZVdlaWdodCI6MC4wLCJMaW5lVHlwZSI6MCwiUGFyZW50U3R5bGUiOm51bGx9LCJQYXJlbnRTdHlsZSI6bnVsbH0sIkhvcml6b250YWxDb25uZWN0b3JTdHlsZSI6eyIkaWQiOiI5NDIiLCJMaW5lQ29sb3IiOnsiJHJlZiI6Ijk5In0sIkxpbmVXZWlnaHQiOjEuMCwiTGluZVR5cGUiOjAsIlBhcmVudFN0eWxlIjpudWxsfSwiVmVydGljYWxDb25uZWN0b3JTdHlsZSI6eyIkaWQiOiI5NDM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k0NCIsIk1hcmdpbiI6eyIkcmVmIjoiMTA1In0sIlBhZGRpbmciOnsiJHJlZiI6IjEwNiJ9LCJCYWNrZ3JvdW5kIjp7IiRpZCI6Ijk0NSIsIkNvbG9yIjp7IiRpZCI6Ijk0NiIsIkEiOjI1NSwiUiI6MjM3LCJHIjoxMjUsIkIiOjQ5fX0sIklzVmlzaWJsZSI6dHJ1ZSwiV2lkdGgiOjAuMCwiSGVpZ2h0IjoxMC4wLCJCb3JkZXJTdHlsZSI6eyIkaWQiOiI5NDciLCJMaW5lQ29sb3IiOnsiJHJlZiI6IjQ1NiJ9LCJMaW5lV2VpZ2h0IjowLjAsIkxpbmVUeXBlIjowLCJQYXJlbnRTdHlsZSI6bnVsbH0sIlBhcmVudFN0eWxlIjpudWxsfSwiVGl0bGVTdHlsZSI6eyIkaWQiOiI5NDgiLCJGb250U2V0dGluZ3MiOnsiJGlkIjoiOTQ5IiwiRm9udFNpemUiOjExLCJGb250TmFtZSI6IkNhbGlicmkiLCJJc0JvbGQiOnRydWUsIklzSXRhbGljIjpmYWxzZSwiSXNVbmRlcmxpbmVkIjpmYWxzZSwiUGFyZW50U3R5bGUiOm51bGx9LCJBdXRvU2l6ZSI6MiwiRm9yZWdyb3VuZCI6eyIkaWQiOiI5NTAiLCJDb2xvciI6eyIkaWQiOiI5NTEiLCJBIjoyNTUsIlIiOjI1NSwiRyI6MjU1LCJCIjoyNTV9fSwiTWF4V2lkdGgiOjk1Ljk0MDAwMDAwMDAwMDAxMiwiTWF4SGVpZ2h0IjoiSW5maW5pdHkiLCJTbWFydEZvcmVncm91bmRJc0FjdGl2ZSI6ZmFsc2UsIkhvcml6b250YWxBbGlnbm1lbnQiOjEsIlZlcnRpY2FsQWxpZ25tZW50IjowLCJTbWFydEZvcmVncm91bmQiOm51bGwsIkJhY2tncm91bmRGaWxsVHlwZSI6MCwiTWFyZ2luIjp7IiRyZWYiOiIxMTYifSwiUGFkZGluZyI6eyIkcmVmIjoiMTE3In0sIkJhY2tncm91bmQiOnsiJGlkIjoiOTUyIiwiQ29sb3IiOnsiJGlkIjoiOTUzIiwiQSI6MCwiUiI6MjU1LCJHIjoyNTUsIkIiOjI1NX19LCJJc1Zpc2libGUiOnRydWUsIldpZHRoIjowLjAsIkhlaWdodCI6MC4wLCJCb3JkZXJTdHlsZSI6eyIkaWQiOiI5NTQiLCJMaW5lQ29sb3IiOm51bGwsIkxpbmVXZWlnaHQiOjAuMCwiTGluZVR5cGUiOjAsIlBhcmVudFN0eWxlIjpudWxsfSwiUGFyZW50U3R5bGUiOm51bGx9LCJEYXRlU3R5bGUiOnsiJGlkIjoiOTU1IiwiRm9udFNldHRpbmdzIjp7IiRpZCI6Ijk1Ni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k1NyIsIkxpbmVDb2xvciI6bnVsbCwiTGluZVdlaWdodCI6MC4wLCJMaW5lVHlwZSI6MCwiUGFyZW50U3R5bGUiOm51bGx9LCJQYXJlbnRTdHlsZSI6bnVsbH0sIkRhdGVGb3JtYXQiOnsiJHJlZiI6IjQ2OCJ9LCJXZWVrTnVtYmVyaW5nIjp7IiRpZCI6Ijk1OCIsIkZvcm1hdCI6MCwiSXNWaXNpYmxlIjpmYWxzZSwiTGFzdEtub3duVmlzaWJpbGl0eVN0YXRlIjpmYWxzZX0sIklzVmlzaWJsZSI6dHJ1ZSwiUGFyZW50U3R5bGUiOm51bGx9LCJJbmRleCI6MjAsIlNtYXJ0RHVyYXRpb25BY3RpdmF0ZWQiOmZhbHNlLCJEYXRlRm9ybWF0Ijp7IiRyZWYiOiI0NjgifSwiV2Vla051bWJlcmluZyI6eyIkaWQiOiI5NTkiLCJGb3JtYXQiOjAsIklzVmlzaWJsZSI6ZmFsc2UsIkxhc3RLbm93blZpc2liaWxpdHlTdGF0ZSI6ZmFsc2V9LCJJZCI6ImM2MDkxMDA5LTZkNWEtNGI2Zi05ZGU3LTZiNjNmZWFkY2Y5NCIsIkltcG9ydElkIjpudWxsLCJUaXRsZSI6IlNhbGVzIFRyZW5kcyBBbmFseXNpcyIsIk5vdGUiOm51bGwsIkh5cGVybGluayI6eyIkaWQiOiI5NjAiLCJBZGRyZXNzIjoiIiwiU3ViQWRkcmVzcyI6IiJ9LCJJc0NoYW5nZWQiOmZhbHNlLCJJc05ldyI6ZmFsc2V9fV0sIk1pbGVzdG9uZXMiOltdfSx7IiRpZCI6Ijk2MSIsIklkIjoiZmZlZTFlNzktYjg1OS00M2EyLThjMzktNDU0ZWE4ODBmZGE4IiwiSW5kZXgiOjIsIkhlYWRlclRleHQiOiJTZXJ2aWNlIERldmVsb3BtZW50IiwiU3R5bGUiOnsiJGlkIjoiOTYyIiwiSGVhZGVyU3R5bGUiOnsiJGlkIjoiOTYzIiwiVGV4dFN0eWxlIjp7IiRpZCI6Ijk2NCIsIkZvbnRTZXR0aW5ncyI6eyIkaWQiOiI5NjUiLCJGb250U2l6ZSI6MTIsIkZvbnROYW1lIjoiQ2FsaWJyaSIsIklzQm9sZCI6dHJ1ZSwiSXNJdGFsaWMiOmZhbHNlLCJJc1VuZGVybGluZWQiOmZhbHNlLCJQYXJlbnRTdHlsZSI6bnVsbH0sIkF1dG9TaXplIjowLCJGb3JlZ3JvdW5kIjp7IiRpZCI6Ijk2NiIsIkNvbG9yIjp7IiRpZCI6Ijk2NyIsIkEiOjI1NSwiUiI6MjU1LCJHIjoyNTUsIkIiOjI1NX19LCJNYXhXaWR0aCI6MC4wLCJNYXhIZWlnaHQiOjAuMCwiU21hcnRGb3JlZ3JvdW5kSXNBY3RpdmUiOmZhbHNlLCJIb3Jpem9udGFsQWxpZ25tZW50IjowLCJWZXJ0aWNhbEFsaWdubWVudCI6MCwiU21hcnRGb3JlZ3JvdW5kIjpudWxsLCJCYWNrZ3JvdW5kRmlsbFR5cGUiOjAsIk1hcmdpbiI6eyIkaWQiOiI5NjgiLCJUb3AiOjAsIkxlZnQiOjAsIlJpZ2h0IjowLCJCb3R0b20iOjB9LCJQYWRkaW5nIjp7IiRpZCI6Ijk2OSIsIlRvcCI6MCwiTGVmdCI6MCwiUmlnaHQiOjAsIkJvdHRvbSI6MH0sIkJhY2tncm91bmQiOm51bGwsIklzVmlzaWJsZSI6ZmFsc2UsIldpZHRoIjowLjAsIkhlaWdodCI6MC4wLCJCb3JkZXJTdHlsZSI6bnVsbCwiUGFyZW50U3R5bGUiOm51bGx9LCJSZWN0YW5nbGVTdHlsZSI6eyIkaWQiOiI5NzAiLCJNYXJnaW4iOnsiJGlkIjoiOTcxIiwiVG9wIjowLCJMZWZ0IjowLCJSaWdodCI6MCwiQm90dG9tIjowfSwiUGFkZGluZyI6eyIkaWQiOiI5NzIiLCJUb3AiOjAsIkxlZnQiOjAsIlJpZ2h0IjowLCJCb3R0b20iOjB9LCJCYWNrZ3JvdW5kIjp7IiRpZCI6Ijk3MyIsIkNvbG9yIjp7IiRpZCI6Ijk3NCIsIkEiOjI1NSwiUiI6MTEyLCJHIjoxNzMsIkIiOjcxfX0sIklzVmlzaWJsZSI6ZmFsc2UsIldpZHRoIjowLjAsIkhlaWdodCI6MC4wLCJCb3JkZXJTdHlsZSI6eyIkaWQiOiI5NzUiLCJMaW5lQ29sb3IiOnsiJGlkIjoiOTc2IiwiJHR5cGUiOiJOTFJFLkNvbW1vbi5Eb20uU29saWRDb2xvckJydXNoLCBOTFJFLkNvbW1vbiIsIkNvbG9yIjp7IiRpZCI6Ijk3NyIsIkEiOjI1NSwiUiI6NTUsIkciOjU1LCJCIjo1NX19LCJMaW5lV2VpZ2h0IjowLjAsIkxpbmVUeXBlIjowLCJQYXJlbnRTdHlsZSI6bnVsbH0sIlBhcmVudFN0eWxlIjpudWxsfSwiTWFyZ2luIjp7IiRpZCI6Ijk3OCIsIlRvcCI6MCwiTGVmdCI6MCwiUmlnaHQiOjAsIkJvdHRvbSI6MH0sIlBhZGRpbmciOnsiJGlkIjoiOTc5IiwiVG9wIjowLCJMZWZ0IjowLCJSaWdodCI6MCwiQm90dG9tIjowfSwiQmFja2dyb3VuZCI6bnVsbCwiSXNWaXNpYmxlIjp0cnVlLCJXaWR0aCI6MC4wLCJIZWlnaHQiOjAuMCwiQm9yZGVyU3R5bGUiOm51bGwsIlBhcmVudFN0eWxlIjpudWxsfSwiQmFja2dyb3VuZFN0eWxlIjp7IiRpZCI6Ijk4MCIsIk1hcmdpbiI6eyIkaWQiOiI5ODEiLCJUb3AiOjAsIkxlZnQiOjAsIlJpZ2h0IjowLCJCb3R0b20iOjB9LCJQYWRkaW5nIjp7IiRpZCI6Ijk4MiIsIlRvcCI6MCwiTGVmdCI6MCwiUmlnaHQiOjAsIkJvdHRvbSI6MH0sIkJhY2tncm91bmQiOnsiJGlkIjoiOTgzIiwiQ29sb3IiOnsiJGlkIjoiOTg0IiwiQSI6MzgsIlIiOjExMiwiRyI6MTczLCJCIjo3MX19LCJJc1Zpc2libGUiOnRydWUsIldpZHRoIjowLjAsIkhlaWdodCI6MC4wLCJCb3JkZXJTdHlsZSI6eyIkaWQiOiI5ODUiLCJMaW5lQ29sb3IiOnsiJGlkIjoiOTg2IiwiJHR5cGUiOiJOTFJFLkNvbW1vbi5Eb20uU29saWRDb2xvckJydXNoLCBOTFJFLkNvbW1vbiIsIkNvbG9yIjp7IiRpZCI6Ijk4NyIsIkEiOjI1NSwiUiI6NTUsIkciOjU1LCJCIjo1NX19LCJMaW5lV2VpZ2h0IjowLjAsIkxpbmVUeXBlIjowLCJQYXJlbnRTdHlsZSI6bnVsbH0sIlBhcmVudFN0eWxlIjpudWxsfSwiSXNBYm92ZVRpbWViYW5kIjpmYWxzZSwiTWFyZ2luIjp7IiRpZCI6Ijk4OCIsIlRvcCI6MCwiTGVmdCI6MCwiUmlnaHQiOjAsIkJvdHRvbSI6MH0sIlBhZGRpbmciOnsiJGlkIjoiOTg5IiwiVG9wIjowLCJMZWZ0IjowLCJSaWdodCI6MCwiQm90dG9tIjowfSwiSXNWaXNpYmxlIjp0cnVlLCJXaWR0aCI6MC4wLCJIZWlnaHQiOjAuMCwiQm9yZGVyU3R5bGUiOm51bGwsIlBhcmVudFN0eWxlIjpudWxsfSwiVGFza3MiOlt7IiRpZCI6Ijk5MCIsIl9hdHRhY2hlZE1pbGVzdG9uZXMiOltdLCJUYXNrRGVmaW5pdGlvbiI6eyIkaWQiOiI5OTEiLCJHcm91cE5hbWUiOiIyZGQ4MDU3Ni1lM2QzLTRmYmQtYWY0ZC01ZWZjYmIyMTQzMjEiLCJTdGFydERhdGUiOiIyMDIxLTAxLTMxVDA5OjEzOjAwIiwiRW5kRGF0ZSI6IjIwMjEtMDMtMjlUMTU6MTQ6MDAiLCJQZXJjZW50YWdlQ29tcGxldGUiOjc1LjAsIlN0eWxlIjp7IiRpZCI6Ijk5MiIsIlNoYXBlIjo3LCJTaGFwZVRoaWNrbmVzcyI6MCwiRHVyYXRpb25Gb3JtYXQiOjUsIkluY2x1ZGVOb25Xb3JraW5nRGF5c0luRHVyYXRpb24iOmZhbHNlLCJQZXJjZW50YWdlQ29tcGxldGVTdHlsZSI6eyIkaWQiOiI5OTMiLCJGb250U2V0dGluZ3MiOnsiJGlkIjoiOTk0IiwiRm9udFNpemUiOjEwLCJGb250TmFtZSI6IkNhbGlicmkiLCJJc0JvbGQiOnRydWUsIklzSXRhbGljIjpmYWxzZSwiSXNVbmRlcmxpbmVkIjpmYWxzZSwiUGFyZW50U3R5bGUiOm51bGx9LCJBdXRvU2l6ZSI6MCwiRm9yZWdyb3VuZCI6eyIkaWQiOiI5OTUiLCJDb2xvciI6eyIkaWQiOiI5OTYiLCJBIjoyNTUsIlIiOjU2LCJHIjo4NywiQiI6MzV9fSwiTWF4V2lkdGgiOjIwMC4wLCJNYXhIZWlnaHQiOiJJbmZpbml0eSIsIlNtYXJ0Rm9yZWdyb3VuZElzQWN0aXZlIjpmYWxzZSwiSG9yaXpvbnRhbEFsaWdubWVudCI6MiwiVmVydGljYWxBbGlnbm1lbnQiOjAsIlNtYXJ0Rm9yZWdyb3VuZCI6bnVsbCwiQmFja2dyb3VuZEZpbGxUeXBlIjowLCJNYXJnaW4iOnsiJGlkIjoiOTk3IiwiVG9wIjowLCJMZWZ0IjowLCJSaWdodCI6MCwiQm90dG9tIjowfSwiUGFkZGluZyI6eyIkaWQiOiI5OTgiLCJUb3AiOjAsIkxlZnQiOjAsIlJpZ2h0IjowLCJCb3R0b20iOjB9LCJCYWNrZ3JvdW5kIjp7IiRpZCI6Ijk5OSIsIkNvbG9yIjp7IiRyZWYiOiIzNTIifX0sIklzVmlzaWJsZSI6dHJ1ZSwiV2lkdGgiOjAuMCwiSGVpZ2h0IjowLjAsIkJvcmRlclN0eWxlIjp7IiRpZCI6IjEwMDAiLCJMaW5lQ29sb3IiOm51bGwsIkxpbmVXZWlnaHQiOjAuMCwiTGluZVR5cGUiOjAsIlBhcmVudFN0eWxlIjpudWxsfSwiUGFyZW50U3R5bGUiOm51bGx9LCJEdXJhdGlvblN0eWxlIjp7IiRpZCI6IjEwMDEiLCJGb250U2V0dGluZ3MiOnsiJGlkIjoiMTAwMiIsIkZvbnRTaXplIjoxMCwiRm9udE5hbWUiOiJDYWxpYnJpIiwiSXNCb2xkIjp0cnVlLCJJc0l0YWxpYyI6ZmFsc2UsIklzVW5kZXJsaW5lZCI6ZmFsc2UsIlBhcmVudFN0eWxlIjpudWxsfSwiQXV0b1NpemUiOjAsIkZvcmVncm91bmQiOnsiJGlkIjoiMTAwMyIsIkNvbG9yIjp7IiRpZCI6IjEwMDQiLCJBIjoyNTUsIlIiOjU2LCJHIjo4NywiQiI6MzV9fSwiTWF4V2lkdGgiOjIwMC4wLCJNYXhIZWlnaHQiOiJJbmZpbml0eSIsIlNtYXJ0Rm9yZWdyb3VuZElzQWN0aXZlIjpmYWxzZSwiSG9yaXpvbnRhbEFsaWdubWVudCI6MCwiVmVydGljYWxBbGlnbm1lbnQiOjAsIlNtYXJ0Rm9yZWdyb3VuZCI6bnVsbCwiQmFja2dyb3VuZEZpbGxUeXBlIjowLCJNYXJnaW4iOnsiJGlkIjoiMTAwNSIsIlRvcCI6MCwiTGVmdCI6MCwiUmlnaHQiOjAsIkJvdHRvbSI6MH0sIlBhZGRpbmciOnsiJGlkIjoiMTAwNiIsIlRvcCI6MCwiTGVmdCI6MCwiUmlnaHQiOjAsIkJvdHRvbSI6MH0sIkJhY2tncm91bmQiOnsiJGlkIjoiMTAwNyIsIkNvbG9yIjp7IiRpZCI6IjEwMDgiLCJBIjowLCJSIjoyNTUsIkciOjI1NSwiQiI6MjU1fX0sIklzVmlzaWJsZSI6dHJ1ZSwiV2lkdGgiOjAuMCwiSGVpZ2h0IjowLjAsIkJvcmRlclN0eWxlIjp7IiRpZCI6IjEwMDkiLCJMaW5lQ29sb3IiOm51bGwsIkxpbmVXZWlnaHQiOjAuMCwiTGluZVR5cGUiOjAsIlBhcmVudFN0eWxlIjpudWxsfSwiUGFyZW50U3R5bGUiOm51bGx9LCJIb3Jpem9udGFsQ29ubmVjdG9yU3R5bGUiOnsiJGlkIjoiMTAxMCIsIkxpbmVDb2xvciI6eyIkcmVmIjoiMzY0In0sIkxpbmVXZWlnaHQiOjEuMCwiTGluZVR5cGUiOjAsIlBhcmVudFN0eWxlIjpudWxsfSwiVmVydGljYWxDb25uZWN0b3JTdHlsZSI6eyIkaWQiOiIxMDExIiwiTGluZUNvbG9yIjp7IiRyZWYiOiIzNjcifSwiTGluZVdlaWdodCI6MC4wLCJMaW5lVHlwZSI6MCwiUGFyZW50U3R5bGUiOm51bGx9LCJNYXJnaW4iOm51bGwsIlN0YXJ0RGF0ZVBvc2l0aW9uIjo2LCJFbmREYXRlUG9zaXRpb24iOjYsIkRhdGVJc1Zpc2libGUiOmZhbHNlLCJUaXRsZVBvc2l0aW9uIjoxLCJEdXJhdGlvblBvc2l0aW9uIjowLCJQZXJjZW50YWdlQ29tcGxldGVkUG9zaXRpb24iOjMsIlNwYWNpbmciOjMsIklzQmVsb3dUaW1lYmFuZCI6dHJ1ZSwiUGVyY2VudGFnZUNvbXBsZXRlU2hhcGVPcGFjaXR5IjozNSwiU2hhcGVTdHlsZSI6eyIkaWQiOiIxMDEyIiwiTWFyZ2luIjp7IiRpZCI6IjEwMTMiLCJUb3AiOjAsIkxlZnQiOjQsIlJpZ2h0Ijo0LCJCb3R0b20iOjB9LCJQYWRkaW5nIjp7IiRpZCI6IjEwMTQiLCJUb3AiOjAsIkxlZnQiOjAsIlJpZ2h0IjowLCJCb3R0b20iOjB9LCJCYWNrZ3JvdW5kIjp7IiRpZCI6IjEwMTUiLCJDb2xvciI6eyIkaWQiOiIxMDE2IiwiQSI6MjU1LCJSIjoxMTIsIkciOjE3MywiQiI6NzF9fSwiSXNWaXNpYmxlIjp0cnVlLCJXaWR0aCI6MC4wLCJIZWlnaHQiOjEwLjAsIkJvcmRlclN0eWxlIjp7IiRpZCI6IjEwMTciLCJMaW5lQ29sb3IiOnsiJGlkIjoiMTAxOCIsIiR0eXBlIjoiTkxSRS5Db21tb24uRG9tLlNvbGlkQ29sb3JCcnVzaCwgTkxSRS5Db21tb24iLCJDb2xvciI6eyIkaWQiOiIxMDE5IiwiQSI6MjU1LCJSIjoyNTUsIkciOjAsIkIiOjB9fSwiTGluZVdlaWdodCI6MC4wLCJMaW5lVHlwZSI6MCwiUGFyZW50U3R5bGUiOm51bGx9LCJQYXJlbnRTdHlsZSI6bnVsbH0sIlRpdGxlU3R5bGUiOnsiJGlkIjoiMTAyMCIsIkZvbnRTZXR0aW5ncyI6eyIkaWQiOiIxMDIxIiwiRm9udFNpemUiOjExLCJGb250TmFtZSI6IkNhbGlicmkiLCJJc0JvbGQiOnRydWUsIklzSXRhbGljIjpmYWxzZSwiSXNVbmRlcmxpbmVkIjpmYWxzZSwiUGFyZW50U3R5bGUiOm51bGx9LCJBdXRvU2l6ZSI6MCwiRm9yZWdyb3VuZCI6eyIkaWQiOiIxMDIyIiwiQ29sb3IiOnsiJGlkIjoiMTAyMy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xMDI0IiwiVG9wIjowLCJMZWZ0IjowLCJSaWdodCI6MCwiQm90dG9tIjowfSwiUGFkZGluZyI6eyIkaWQiOiIxMDI1IiwiVG9wIjowLCJMZWZ0IjowLCJSaWdodCI6MCwiQm90dG9tIjowfSwiQmFja2dyb3VuZCI6eyIkaWQiOiIxMDI2IiwiQ29sb3IiOnsiJGlkIjoiMTAyNyIsIkEiOjAsIlIiOjI1NSwiRyI6MjU1LCJCIjoyNTV9fSwiSXNWaXNpYmxlIjp0cnVlLCJXaWR0aCI6MC4wLCJIZWlnaHQiOjAuMCwiQm9yZGVyU3R5bGUiOnsiJGlkIjoiMTAyOCIsIkxpbmVDb2xvciI6bnVsbCwiTGluZVdlaWdodCI6MC4wLCJMaW5lVHlwZSI6MCwiUGFyZW50U3R5bGUiOm51bGx9LCJQYXJlbnRTdHlsZSI6bnVsbH0sIkRhdGVTdHlsZSI6eyIkaWQiOiIxMDI5IiwiRm9udFNldHRpbmdzIjp7IiRpZCI6IjEwMzA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AsIlZlcnRpY2FsQWxpZ25tZW50IjowLCJTbWFydEZvcmVncm91bmQiOm51bGwsIkJhY2tncm91bmRGaWxsVHlwZSI6MCwiTWFyZ2luIjp7IiRpZCI6IjEwMzEiLCJUb3AiOjAsIkxlZnQiOjAsIlJpZ2h0IjowLCJCb3R0b20iOjB9LCJQYWRkaW5nIjp7IiRpZCI6IjEwMzIiLCJUb3AiOjAsIkxlZnQiOjAsIlJpZ2h0IjowLCJCb3R0b20iOjB9LCJCYWNrZ3JvdW5kIjp7IiRyZWYiOiIzOTAifSwiSXNWaXNpYmxlIjp0cnVlLCJXaWR0aCI6MC4wLCJIZWlnaHQiOjAuMCwiQm9yZGVyU3R5bGUiOnsiJGlkIjoiMTAzMyIsIkxpbmVDb2xvciI6bnVsbCwiTGluZVdlaWdodCI6MC4wLCJMaW5lVHlwZSI6MCwiUGFyZW50U3R5bGUiOm51bGx9LCJQYXJlbnRTdHlsZSI6bnVsbH0sIkRhdGVGb3JtYXQiOnsiJGlkIjoiMTAz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M1IiwiRm9ybWF0IjowLCJJc1Zpc2libGUiOmZhbHNlLCJMYXN0S25vd25WaXNpYmlsaXR5U3RhdGUiOmZhbHNlfSwiSXNWaXNpYmxlIjp0cnVlLCJQYXJlbnRTdHlsZSI6bnVsbH0sIkluZGV4IjoyMSwiU21hcnREdXJhdGlvbkFjdGl2YXRlZCI6ZmFsc2UsIkRhdGVGb3JtYXQiOnsiJHJlZiI6IjEwMzQifSwiV2Vla051bWJlcmluZyI6eyIkaWQiOiIxMDM2IiwiRm9ybWF0IjowLCJJc1Zpc2libGUiOmZhbHNlLCJMYXN0S25vd25WaXNpYmlsaXR5U3RhdGUiOmZhbHNlfSwiSWQiOiI3MWZlYjA4OS03YzJiLTQ3ZDItODY3OC0zNjZkMDY2MTkxM2IiLCJJbXBvcnRJZCI6bnVsbCwiVGl0bGUiOiJQcm9kdWN0IFJvYWRtYXAiLCJOb3RlIjpudWxsLCJIeXBlcmxpbmsiOnsiJGlkIjoiMTAzNyIsIkFkZHJlc3MiOiIiLCJTdWJBZGRyZXNzIjoiIn0sIklzQ2hhbmdlZCI6ZmFsc2UsIklzTmV3IjpmYWxzZX19LHsiJGlkIjoiMTAzOCIsIl9hdHRhY2hlZE1pbGVzdG9uZXMiOlt7IiRpZCI6IjEwMzkiLCJEYXRlIjoiMjAyMS0wNS0yMFQwMDowMDowMCIsIlN0eWxlIjp7IiRpZCI6IjEwNDAiLCJTaGFwZSI6MTQsIkNvbm5lY3Rvck1hcmdpbiI6eyIkaWQiOiIxMDQxIiwiVG9wIjowLCJMZWZ0IjoyLCJSaWdodCI6MiwiQm90dG9tIjowfSwiQ29ubmVjdG9yU3R5bGUiOnsiJGlkIjoiMTA0MiIsIkxpbmVDb2xvciI6eyIkaWQiOiIxMDQzIiwiJHR5cGUiOiJOTFJFLkNvbW1vbi5Eb20uU29saWRDb2xvckJydXNoLCBOTFJFLkNvbW1vbiIsIkNvbG9yIjp7IiRpZCI6IjEwNDQiLCJBIjoxMjcsIlIiOjU2LCJHIjo4NywiQiI6MzV9fSwiTGluZVdlaWdodCI6MS4wLCJMaW5lVHlwZSI6MCwiUGFyZW50U3R5bGUiOm51bGx9LCJJc0JlbG93VGltZWJhbmQiOnRydWUsIlBvc2l0aW9uT25UYXNrIjozLCJIaWRlRGF0ZSI6ZmFsc2UsIlNoYXBlU2l6ZSI6MSwiU3BhY2luZyI6MS4wLCJQYWRkaW5nIjp7IiRyZWYiOiIzMTQifSwiU2hhcGVTdHlsZSI6eyIkaWQiOiIxMDQ1IiwiTWFyZ2luIjp7IiRpZCI6IjEwNDYiLCJUb3AiOjAsIkxlZnQiOjAsIlJpZ2h0IjowLCJCb3R0b20iOjB9LCJQYWRkaW5nIjp7IiRpZCI6IjEwNDciLCJUb3AiOjAsIkxlZnQiOjAsIlJpZ2h0IjowLCJCb3R0b20iOjB9LCJCYWNrZ3JvdW5kIjp7IiRpZCI6IjEwNDgiLCJDb2xvciI6eyIkaWQiOiIxMDQ5IiwiQSI6MjU1LCJSIjo1NiwiRyI6ODcsIkIiOjM1fX0sIklzVmlzaWJsZSI6dHJ1ZSwiV2lkdGgiOjE4LjAsIkhlaWdodCI6MjAuMCwiQm9yZGVyU3R5bGUiOnsiJGlkIjoiMTA1MCIsIkxpbmVDb2xvciI6bnVsbCwiTGluZVdlaWdodCI6MC4wLCJMaW5lVHlwZSI6MCwiUGFyZW50U3R5bGUiOm51bGx9LCJQYXJlbnRTdHlsZSI6bnVsbH0sIlRpdGxlU3R5bGUiOnsiJGlkIjoiMTA1MSIsIkZvbnRTZXR0aW5ncyI6eyIkaWQiOiIxMDUyIiwiRm9udFNpemUiOjExLCJGb250TmFtZSI6IkNhbGlicmkiLCJJc0JvbGQiOnRydWUsIklzSXRhbGljIjpmYWxzZSwiSXNVbmRlcmxpbmVkIjpmYWxzZSwiUGFyZW50U3R5bGUiOm51bGx9LCJBdXRvU2l6ZSI6MCwiRm9yZWdyb3VuZCI6eyIkaWQiOiIxMDUzIiwiQ29sb3IiOnsiJGlkIjoiMTA1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DU1IiwiVG9wIjowLCJMZWZ0IjowLCJSaWdodCI6MCwiQm90dG9tIjowfSwiUGFkZGluZyI6eyIkaWQiOiIxMDU2IiwiVG9wIjowLCJMZWZ0IjowLCJSaWdodCI6MCwiQm90dG9tIjowfSwiQmFja2dyb3VuZCI6eyIkaWQiOiIxMDU3IiwiQ29sb3IiOnsiJGlkIjoiMTA1OCIsIkEiOjAsIlIiOjI1NSwiRyI6MjU1LCJCIjoyNTV9fSwiSXNWaXNpYmxlIjp0cnVlLCJXaWR0aCI6MC4wLCJIZWlnaHQiOjAuMCwiQm9yZGVyU3R5bGUiOnsiJGlkIjoiMTA1OSIsIkxpbmVDb2xvciI6bnVsbCwiTGluZVdlaWdodCI6MC4wLCJMaW5lVHlwZSI6MCwiUGFyZW50U3R5bGUiOm51bGx9LCJQYXJlbnRTdHlsZSI6bnVsbH0sIkRhdGVTdHlsZSI6eyIkaWQiOiIxMDYwIiwiRm9udFNldHRpbmdzIjp7IiRpZCI6IjEwNjEiLCJGb250U2l6ZSI6MTAsIkZvbnROYW1lIjoiQ2FsaWJyaSIsIklzQm9sZCI6ZmFsc2UsIklzSXRhbGljIjpmYWxzZSwiSXNVbmRlcmxpbmVkIjpmYWxzZSwiUGFyZW50U3R5bGUiOm51bGx9LCJBdXRvU2l6ZSI6MCwiRm9yZWdyb3VuZCI6eyIkaWQiOiIxMDYyIiwiQ29sb3IiOnsiJGlkIjoiMTA2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A2NCIsIlRvcCI6MCwiTGVmdCI6MCwiUmlnaHQiOjAsIkJvdHRvbSI6MH0sIlBhZGRpbmciOnsiJGlkIjoiMTA2NSIsIlRvcCI6MCwiTGVmdCI6MCwiUmlnaHQiOjAsIkJvdHRvbSI6MH0sIkJhY2tncm91bmQiOnsiJGlkIjoiMTA2NiIsIkNvbG9yIjp7IiRpZCI6IjEwNjciLCJBIjowLCJSIjoyNTUsIkciOjI1NSwiQiI6MjU1fX0sIklzVmlzaWJsZSI6dHJ1ZSwiV2lkdGgiOjAuMCwiSGVpZ2h0IjowLjAsIkJvcmRlclN0eWxlIjp7IiRpZCI6IjEwNjgiLCJMaW5lQ29sb3IiOm51bGwsIkxpbmVXZWlnaHQiOjAuMCwiTGluZVR5cGUiOjAsIlBhcmVudFN0eWxlIjpudWxsfSwiUGFyZW50U3R5bGUiOm51bGx9LCJEYXRlRm9ybWF0Ijp7IiRpZCI6IjEwNj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cwIiwiRGF0ZVBhcnRJc1Zpc2libGUiOnRydWUsIlRpbWVQYXJ0SXNWaXNpYmxlIjpmYWxzZX19LCJXZWVrTnVtYmVyaW5nIjp7IiRpZCI6IjEwNzEiLCJGb3JtYXQiOjAsIklzVmlzaWJsZSI6ZmFsc2UsIkxhc3RLbm93blZpc2liaWxpdHlTdGF0ZSI6ZmFsc2V9LCJJc1Zpc2libGUiOnRydWUsIlBhcmVudFN0eWxlIjpudWxsfSwiSW5kZXgiOjIzLCJQZXJjZW50YWdlQ29tcGxldGUiOm51bGwsIlBvc2l0aW9uIjp7IlJhdGlvIjowLjAsIklzQ3VzdG9tIjpmYWxzZX0sIkRhdGVGb3JtYXQiOnsiJHJlZiI6IjEwNjkifSwiV2Vla051bWJlcmluZyI6eyIkaWQiOiIxMDcyIiwiRm9ybWF0IjowLCJJc1Zpc2libGUiOmZhbHNlLCJMYXN0S25vd25WaXNpYmlsaXR5U3RhdGUiOmZhbHNlfSwiUmVsYXRlZFRhc2tJZCI6ImZhODg4NmI3LTY5YTUtNGMwMi04MTdhLWFiYTU0NTc2ZTkyMSIsIklkIjoiM2VmODEwNzgtNjY1MS00OTQxLTkwNGUtNjFhZGE2YjQxMTQzIiwiSW1wb3J0SWQiOm51bGwsIlRpdGxlIjoiQWxwaGEiLCJOb3RlIjpudWxsLCJIeXBlcmxpbmsiOnsiJGlkIjoiMTA3MyIsIkFkZHJlc3MiOiIiLCJTdWJBZGRyZXNzIjoiIn0sIklzQ2hhbmdlZCI6ZmFsc2UsIklzTmV3IjpmYWxzZX0seyIkaWQiOiIxMDc0IiwiRGF0ZSI6IjIwMjEtMDYtMzBUMjM6NTk6MDAiLCJTdHlsZSI6eyIkaWQiOiIxMDc1IiwiU2hhcGUiOjE0LCJDb25uZWN0b3JNYXJnaW4iOnsiJGlkIjoiMTA3NiIsIlRvcCI6MCwiTGVmdCI6MiwiUmlnaHQiOjIsIkJvdHRvbSI6MH0sIkNvbm5lY3RvclN0eWxlIjp7IiRpZCI6IjEwNzciLCJMaW5lQ29sb3IiOnsiJGlkIjoiMTA3OCIsIiR0eXBlIjoiTkxSRS5Db21tb24uRG9tLlNvbGlkQ29sb3JCcnVzaCwgTkxSRS5Db21tb24iLCJDb2xvciI6eyIkaWQiOiIxMDc5IiwiQSI6MTI3LCJSIjo1NiwiRyI6ODcsIkIiOjM1fX0sIkxpbmVXZWlnaHQiOjEuMCwiTGluZVR5cGUiOjAsIlBhcmVudFN0eWxlIjpudWxsfSwiSXNCZWxvd1RpbWViYW5kIjp0cnVlLCJQb3NpdGlvbk9uVGFzayI6MywiSGlkZURhdGUiOmZhbHNlLCJTaGFwZVNpemUiOjEsIlNwYWNpbmciOjEuMCwiUGFkZGluZyI6eyIkcmVmIjoiMzE0In0sIlNoYXBlU3R5bGUiOnsiJGlkIjoiMTA4MCIsIk1hcmdpbiI6eyIkcmVmIjoiMTA0NiJ9LCJQYWRkaW5nIjp7IiRyZWYiOiIxMDQ3In0sIkJhY2tncm91bmQiOnsiJGlkIjoiMTA4MSIsIkNvbG9yIjp7IiRpZCI6IjEwODIiLCJBIjoyNTUsIlIiOjU2LCJHIjo4NywiQiI6MzV9fSwiSXNWaXNpYmxlIjp0cnVlLCJXaWR0aCI6MTguMCwiSGVpZ2h0IjoyMC4wLCJCb3JkZXJTdHlsZSI6eyIkaWQiOiIxMDgzIiwiTGluZUNvbG9yIjpudWxsLCJMaW5lV2VpZ2h0IjowLjAsIkxpbmVUeXBlIjowLCJQYXJlbnRTdHlsZSI6bnVsbH0sIlBhcmVudFN0eWxlIjpudWxsfSwiVGl0bGVTdHlsZSI6eyIkaWQiOiIxMDg0IiwiRm9udFNldHRpbmdzIjp7IiRpZCI6IjEwODUiLCJGb250U2l6ZSI6MTEsIkZvbnROYW1lIjoiQ2FsaWJyaSIsIklzQm9sZCI6dHJ1ZSwiSXNJdGFsaWMiOmZhbHNlLCJJc1VuZGVybGluZWQiOmZhbHNlLCJQYXJlbnRTdHlsZSI6bnVsbH0sIkF1dG9TaXplIjowLCJGb3JlZ3JvdW5kIjp7IiRpZCI6IjEwODYiLCJDb2xvciI6eyIkaWQiOiIxMDg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DU1In0sIlBhZGRpbmciOnsiJHJlZiI6IjEwNTYifSwiQmFja2dyb3VuZCI6eyIkaWQiOiIxMDg4IiwiQ29sb3IiOnsiJGlkIjoiMTA4OSIsIkEiOjAsIlIiOjI1NSwiRyI6MjU1LCJCIjoyNTV9fSwiSXNWaXNpYmxlIjp0cnVlLCJXaWR0aCI6MC4wLCJIZWlnaHQiOjAuMCwiQm9yZGVyU3R5bGUiOnsiJGlkIjoiMTA5MCIsIkxpbmVDb2xvciI6bnVsbCwiTGluZVdlaWdodCI6MC4wLCJMaW5lVHlwZSI6MCwiUGFyZW50U3R5bGUiOm51bGx9LCJQYXJlbnRTdHlsZSI6bnVsbH0sIkRhdGVTdHlsZSI6eyIkaWQiOiIxMDkxIiwiRm9udFNldHRpbmdzIjp7IiRpZCI6IjEwOTIiLCJGb250U2l6ZSI6MTAsIkZvbnROYW1lIjoiQ2FsaWJyaSIsIklzQm9sZCI6ZmFsc2UsIklzSXRhbGljIjpmYWxzZSwiSXNVbmRlcmxpbmVkIjpmYWxzZSwiUGFyZW50U3R5bGUiOm51bGx9LCJBdXRvU2l6ZSI6MCwiRm9yZWdyb3VuZCI6eyIkaWQiOiIxMDkzIiwiQ29sb3IiOnsiJGlkIjoiMTA5N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wNjQifSwiUGFkZGluZyI6eyIkcmVmIjoiMTA2NSJ9LCJCYWNrZ3JvdW5kIjp7IiRpZCI6IjEwOTUiLCJDb2xvciI6eyIkaWQiOiIxMDk2IiwiQSI6MCwiUiI6MjU1LCJHIjoyNTUsIkIiOjI1NX19LCJJc1Zpc2libGUiOnRydWUsIldpZHRoIjowLjAsIkhlaWdodCI6MC4wLCJCb3JkZXJTdHlsZSI6eyIkaWQiOiIxMDk3IiwiTGluZUNvbG9yIjpudWxsLCJMaW5lV2VpZ2h0IjowLjAsIkxpbmVUeXBlIjowLCJQYXJlbnRTdHlsZSI6bnVsbH0sIlBhcmVudFN0eWxlIjpudWxsfSwiRGF0ZUZvcm1hdCI6eyIkaWQiOiIxMDk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A5OSIsIkRhdGVQYXJ0SXNWaXNpYmxlIjp0cnVlLCJUaW1lUGFydElzVmlzaWJsZSI6ZmFsc2V9fSwiV2Vla051bWJlcmluZyI6eyIkaWQiOiIxMTAwIiwiRm9ybWF0IjowLCJJc1Zpc2libGUiOmZhbHNlLCJMYXN0S25vd25WaXNpYmlsaXR5U3RhdGUiOmZhbHNlfSwiSXNWaXNpYmxlIjp0cnVlLCJQYXJlbnRTdHlsZSI6bnVsbH0sIkluZGV4IjoyNCwiUGVyY2VudGFnZUNvbXBsZXRlIjpudWxsLCJQb3NpdGlvbiI6eyJSYXRpbyI6MC4wLCJJc0N1c3RvbSI6ZmFsc2V9LCJEYXRlRm9ybWF0Ijp7IiRyZWYiOiIxMDk4In0sIldlZWtOdW1iZXJpbmciOnsiJGlkIjoiMTEwMSIsIkZvcm1hdCI6MCwiSXNWaXNpYmxlIjpmYWxzZSwiTGFzdEtub3duVmlzaWJpbGl0eVN0YXRlIjpmYWxzZX0sIlJlbGF0ZWRUYXNrSWQiOiJmYTg4ODZiNy02OWE1LTRjMDItODE3YS1hYmE1NDU3NmU5MjEiLCJJZCI6IjczNjA5ZDZlLThjNjQtNDA1ZS1hZjlhLTExMTkwMDk0NWRhYSIsIkltcG9ydElkIjpudWxsLCJUaXRsZSI6IlByaXZhdGUgQmV0YSIsIk5vdGUiOm51bGwsIkh5cGVybGluayI6eyIkaWQiOiIxMTAyIiwiQWRkcmVzcyI6IiIsIlN1YkFkZHJlc3MiOiIifSwiSXNDaGFuZ2VkIjpmYWxzZSwiSXNOZXciOmZhbHNlfSx7IiRpZCI6IjExMDMiLCJEYXRlIjoiMjAyMS0wOC0xMFQyMzo1OTowMCIsIlN0eWxlIjp7IiRpZCI6IjExMDQiLCJTaGFwZSI6MTQsIkNvbm5lY3Rvck1hcmdpbiI6eyIkaWQiOiIxMTA1IiwiVG9wIjowLCJMZWZ0IjoyLCJSaWdodCI6MiwiQm90dG9tIjowfSwiQ29ubmVjdG9yU3R5bGUiOnsiJGlkIjoiMTEwNiIsIkxpbmVDb2xvciI6eyIkaWQiOiIxMTA3IiwiJHR5cGUiOiJOTFJFLkNvbW1vbi5Eb20uU29saWRDb2xvckJydXNoLCBOTFJFLkNvbW1vbiIsIkNvbG9yIjp7IiRpZCI6IjExMDgiLCJBIjoxMjcsIlIiOjU2LCJHIjo4NywiQiI6MzV9fSwiTGluZVdlaWdodCI6MS4wLCJMaW5lVHlwZSI6MCwiUGFyZW50U3R5bGUiOm51bGx9LCJJc0JlbG93VGltZWJhbmQiOnRydWUsIlBvc2l0aW9uT25UYXNrIjozLCJIaWRlRGF0ZSI6ZmFsc2UsIlNoYXBlU2l6ZSI6MSwiU3BhY2luZyI6MS4wLCJQYWRkaW5nIjp7IiRyZWYiOiIzMTQifSwiU2hhcGVTdHlsZSI6eyIkaWQiOiIxMTA5IiwiTWFyZ2luIjp7IiRyZWYiOiIxMDQ2In0sIlBhZGRpbmciOnsiJHJlZiI6IjEwNDcifSwiQmFja2dyb3VuZCI6eyIkaWQiOiIxMTEwIiwiQ29sb3IiOnsiJGlkIjoiMTExMSIsIkEiOjI1NSwiUiI6NTYsIkciOjg3LCJCIjozNX19LCJJc1Zpc2libGUiOnRydWUsIldpZHRoIjoxOC4wLCJIZWlnaHQiOjIwLjAsIkJvcmRlclN0eWxlIjp7IiRpZCI6IjExMTIiLCJMaW5lQ29sb3IiOm51bGwsIkxpbmVXZWlnaHQiOjAuMCwiTGluZVR5cGUiOjAsIlBhcmVudFN0eWxlIjpudWxsfSwiUGFyZW50U3R5bGUiOm51bGx9LCJUaXRsZVN0eWxlIjp7IiRpZCI6IjExMTMiLCJGb250U2V0dGluZ3MiOnsiJGlkIjoiMTExNCIsIkZvbnRTaXplIjoxMSwiRm9udE5hbWUiOiJDYWxpYnJpIiwiSXNCb2xkIjp0cnVlLCJJc0l0YWxpYyI6ZmFsc2UsIklzVW5kZXJsaW5lZCI6ZmFsc2UsIlBhcmVudFN0eWxlIjpudWxsfSwiQXV0b1NpemUiOjAsIkZvcmVncm91bmQiOnsiJGlkIjoiMTExNSIsIkNvbG9yIjp7IiRpZCI6IjExMTY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wNTUifSwiUGFkZGluZyI6eyIkcmVmIjoiMTA1NiJ9LCJCYWNrZ3JvdW5kIjp7IiRpZCI6IjExMTciLCJDb2xvciI6eyIkaWQiOiIxMTE4IiwiQSI6MCwiUiI6MjU1LCJHIjoyNTUsIkIiOjI1NX19LCJJc1Zpc2libGUiOnRydWUsIldpZHRoIjowLjAsIkhlaWdodCI6MC4wLCJCb3JkZXJTdHlsZSI6eyIkaWQiOiIxMTE5IiwiTGluZUNvbG9yIjpudWxsLCJMaW5lV2VpZ2h0IjowLjAsIkxpbmVUeXBlIjowLCJQYXJlbnRTdHlsZSI6bnVsbH0sIlBhcmVudFN0eWxlIjpudWxsfSwiRGF0ZVN0eWxlIjp7IiRpZCI6IjExMjAiLCJGb250U2V0dGluZ3MiOnsiJGlkIjoiMTEyMSIsIkZvbnRTaXplIjoxMCwiRm9udE5hbWUiOiJDYWxpYnJpIiwiSXNCb2xkIjpmYWxzZSwiSXNJdGFsaWMiOmZhbHNlLCJJc1VuZGVybGluZWQiOmZhbHNlLCJQYXJlbnRTdHlsZSI6bnVsbH0sIkF1dG9TaXplIjowLCJGb3JlZ3JvdW5kIjp7IiRpZCI6IjExMjIiLCJDb2xvciI6eyIkaWQiOiIxMTI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A2NCJ9LCJQYWRkaW5nIjp7IiRyZWYiOiIxMDY1In0sIkJhY2tncm91bmQiOnsiJGlkIjoiMTEyNCIsIkNvbG9yIjp7IiRpZCI6IjExMjUiLCJBIjowLCJSIjoyNTUsIkciOjI1NSwiQiI6MjU1fX0sIklzVmlzaWJsZSI6dHJ1ZSwiV2lkdGgiOjAuMCwiSGVpZ2h0IjowLjAsIkJvcmRlclN0eWxlIjp7IiRpZCI6IjExMjYiLCJMaW5lQ29sb3IiOm51bGwsIkxpbmVXZWlnaHQiOjAuMCwiTGluZVR5cGUiOjAsIlBhcmVudFN0eWxlIjpudWxsfSwiUGFyZW50U3R5bGUiOm51bGx9LCJEYXRlRm9ybWF0Ijp7IiRpZCI6IjExMj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I4IiwiRGF0ZVBhcnRJc1Zpc2libGUiOnRydWUsIlRpbWVQYXJ0SXNWaXNpYmxlIjpmYWxzZX19LCJXZWVrTnVtYmVyaW5nIjp7IiRpZCI6IjExMjkiLCJGb3JtYXQiOjAsIklzVmlzaWJsZSI6ZmFsc2UsIkxhc3RLbm93blZpc2liaWxpdHlTdGF0ZSI6ZmFsc2V9LCJJc1Zpc2libGUiOnRydWUsIlBhcmVudFN0eWxlIjpudWxsfSwiSW5kZXgiOjI1LCJQZXJjZW50YWdlQ29tcGxldGUiOm51bGwsIlBvc2l0aW9uIjp7IlJhdGlvIjowLjAsIklzQ3VzdG9tIjpmYWxzZX0sIkRhdGVGb3JtYXQiOnsiJHJlZiI6IjExMjcifSwiV2Vla051bWJlcmluZyI6eyIkaWQiOiIxMTMwIiwiRm9ybWF0IjowLCJJc1Zpc2libGUiOmZhbHNlLCJMYXN0S25vd25WaXNpYmlsaXR5U3RhdGUiOmZhbHNlfSwiUmVsYXRlZFRhc2tJZCI6ImZhODg4NmI3LTY5YTUtNGMwMi04MTdhLWFiYTU0NTc2ZTkyMSIsIklkIjoiNjQyNzUzY2UtMzM2Mi00NTI0LWJkYTctZTRlZTEwOWE1ZjlkIiwiSW1wb3J0SWQiOm51bGwsIlRpdGxlIjoiUHVibGljIEJldGEiLCJOb3RlIjpudWxsLCJIeXBlcmxpbmsiOnsiJGlkIjoiMTEzMSIsIkFkZHJlc3MiOiIiLCJTdWJBZGRyZXNzIjoiIn0sIklzQ2hhbmdlZCI6ZmFsc2UsIklzTmV3IjpmYWxzZX1dLCJUYXNrRGVmaW5pdGlvbiI6eyIkaWQiOiIxMTMyIiwiR3JvdXBOYW1lIjoiMmRkODA1NzYtZTNkMy00ZmJkLWFmNGQtNWVmY2JiMjE0MzIxIiwiU3RhcnREYXRlIjoiMjAyMS0wNC0wMVQwMjozNDowMFoiLCJFbmREYXRlIjoiMjAyMS0wOS0wMVQyMjowODowMFoiLCJQZXJjZW50YWdlQ29tcGxldGUiOm51bGwsIlN0eWxlIjp7IiRpZCI6IjExMzMiLCJTaGFwZSI6NywiU2hhcGVUaGlja25lc3MiOjAsIkR1cmF0aW9uRm9ybWF0Ijo1LCJJbmNsdWRlTm9uV29ya2luZ0RheXNJbkR1cmF0aW9uIjpmYWxzZSwiUGVyY2VudGFnZUNvbXBsZXRlU3R5bGUiOnsiJGlkIjoiMTEzNCIsIkZvbnRTZXR0aW5ncyI6eyIkaWQiOiIxMTM1IiwiRm9udFNpemUiOjEwLCJGb250TmFtZSI6IkNhbGlicmkiLCJJc0JvbGQiOmZhbHNlLCJJc0l0YWxpYyI6ZmFsc2UsIklzVW5kZXJsaW5lZCI6ZmFsc2UsIlBhcmVudFN0eWxlIjpudWxsfSwiQXV0b1NpemUiOjAsIkZvcmVncm91bmQiOnsiJHJlZiI6IjY3MCJ9LCJNYXhXaWR0aCI6MjAwLjAsIk1heEhlaWdodCI6IkluZmluaXR5IiwiU21hcnRGb3JlZ3JvdW5kSXNBY3RpdmUiOmZhbHNlLCJIb3Jpem9udGFsQWxpZ25tZW50IjowLCJWZXJ0aWNhbEFsaWdubWVudCI6MCwiU21hcnRGb3JlZ3JvdW5kIjpudWxsLCJCYWNrZ3JvdW5kRmlsbFR5cGUiOjAsIk1hcmdpbiI6eyIkcmVmIjoiOTk3In0sIlBhZGRpbmciOnsiJHJlZiI6Ijk5OCJ9LCJCYWNrZ3JvdW5kIjp7IiRyZWYiOiI1MDkifSwiSXNWaXNpYmxlIjp0cnVlLCJXaWR0aCI6MC4wLCJIZWlnaHQiOjAuMCwiQm9yZGVyU3R5bGUiOnsiJGlkIjoiMTEzNiIsIkxpbmVDb2xvciI6bnVsbCwiTGluZVdlaWdodCI6MC4wLCJMaW5lVHlwZSI6MCwiUGFyZW50U3R5bGUiOm51bGx9LCJQYXJlbnRTdHlsZSI6bnVsbH0sIkR1cmF0aW9uU3R5bGUiOnsiJGlkIjoiMTEzNyIsIkZvbnRTZXR0aW5ncyI6eyIkaWQiOiIxMTM4IiwiRm9udFNpemUiOjEwLCJGb250TmFtZSI6IkNhbGlicmkiLCJJc0JvbGQiOnRydWUsIklzSXRhbGljIjpmYWxzZSwiSXNVbmRlcmxpbmVkIjpmYWxzZSwiUGFyZW50U3R5bGUiOm51bGx9LCJBdXRvU2l6ZSI6MCwiRm9yZWdyb3VuZCI6eyIkaWQiOiIxMTM5IiwiQ29sb3IiOnsiJGlkIjoiMTE0MCIsIkEiOjI1NSwiUiI6NTYsIkciOjg3LCJCIjozNX19LCJNYXhXaWR0aCI6MjAwLjAsIk1heEhlaWdodCI6IkluZmluaXR5IiwiU21hcnRGb3JlZ3JvdW5kSXNBY3RpdmUiOmZhbHNlLCJIb3Jpem9udGFsQWxpZ25tZW50IjowLCJWZXJ0aWNhbEFsaWdubWVudCI6MCwiU21hcnRGb3JlZ3JvdW5kIjpudWxsLCJCYWNrZ3JvdW5kRmlsbFR5cGUiOjAsIk1hcmdpbiI6eyIkcmVmIjoiMTAwNSJ9LCJQYWRkaW5nIjp7IiRyZWYiOiIxMDA2In0sIkJhY2tncm91bmQiOnsiJGlkIjoiMTE0MSIsIkNvbG9yIjp7IiRpZCI6IjExNDIiLCJBIjowLCJSIjoyNTUsIkciOjI1NSwiQiI6MjU1fX0sIklzVmlzaWJsZSI6dHJ1ZSwiV2lkdGgiOjAuMCwiSGVpZ2h0IjowLjAsIkJvcmRlclN0eWxlIjp7IiRpZCI6IjExNDMiLCJMaW5lQ29sb3IiOm51bGwsIkxpbmVXZWlnaHQiOjAuMCwiTGluZVR5cGUiOjAsIlBhcmVudFN0eWxlIjpudWxsfSwiUGFyZW50U3R5bGUiOm51bGx9LCJIb3Jpem9udGFsQ29ubmVjdG9yU3R5bGUiOnsiJGlkIjoiMTE0NCIsIkxpbmVDb2xvciI6eyIkcmVmIjoiMzY0In0sIkxpbmVXZWlnaHQiOjEuMCwiTGluZVR5cGUiOjAsIlBhcmVudFN0eWxlIjpudWxsfSwiVmVydGljYWxDb25uZWN0b3JTdHlsZSI6eyIkaWQiOiIxMTQ1IiwiTGluZUNvbG9yIjp7IiRyZWYiOiIzNjcifSwiTGluZVdlaWdodCI6MC4wLCJMaW5lVHlwZSI6MCwiUGFyZW50U3R5bGUiOm51bGx9LCJNYXJnaW4iOm51bGwsIlN0YXJ0RGF0ZVBvc2l0aW9uIjo2LCJFbmREYXRlUG9zaXRpb24iOjYsIkRhdGVJc1Zpc2libGUiOmZhbHNlLCJUaXRsZVBvc2l0aW9uIjoxLCJEdXJhdGlvblBvc2l0aW9uIjowLCJQZXJjZW50YWdlQ29tcGxldGVkUG9zaXRpb24iOjYsIlNwYWNpbmciOjMsIklzQmVsb3dUaW1lYmFuZCI6dHJ1ZSwiUGVyY2VudGFnZUNvbXBsZXRlU2hhcGVPcGFjaXR5IjozNSwiU2hhcGVTdHlsZSI6eyIkaWQiOiIxMTQ2IiwiTWFyZ2luIjp7IiRyZWYiOiIxMDEzIn0sIlBhZGRpbmciOnsiJHJlZiI6IjEwMTQifSwiQmFja2dyb3VuZCI6eyIkaWQiOiIxMTQ3IiwiQ29sb3IiOnsiJGlkIjoiMTE0OCIsIkEiOjI1NSwiUiI6MTEyLCJHIjoxNzMsIkIiOjcxfX0sIklzVmlzaWJsZSI6dHJ1ZSwiV2lkdGgiOjAuMCwiSGVpZ2h0IjoxMC4wLCJCb3JkZXJTdHlsZSI6eyIkaWQiOiIxMTQ5IiwiTGluZUNvbG9yIjp7IiRpZCI6IjExNTAiLCIkdHlwZSI6Ik5MUkUuQ29tbW9uLkRvbS5Tb2xpZENvbG9yQnJ1c2gsIE5MUkUuQ29tbW9uIiwiQ29sb3IiOnsiJGlkIjoiMTE1MSIsIkEiOjI1NSwiUiI6MjU1LCJHIjowLCJCIjowfX0sIkxpbmVXZWlnaHQiOjAuMCwiTGluZVR5cGUiOjAsIlBhcmVudFN0eWxlIjpudWxsfSwiUGFyZW50U3R5bGUiOm51bGx9LCJUaXRsZVN0eWxlIjp7IiRpZCI6IjExNTIiLCJGb250U2V0dGluZ3MiOnsiJGlkIjoiMTE1MyIsIkZvbnRTaXplIjoxMSwiRm9udE5hbWUiOiJDYWxpYnJpIiwiSXNCb2xkIjp0cnVlLCJJc0l0YWxpYyI6ZmFsc2UsIklzVW5kZXJsaW5lZCI6ZmFsc2UsIlBhcmVudFN0eWxlIjpudWxsfSwiQXV0b1NpemUiOjAsIkZvcmVncm91bmQiOnsiJGlkIjoiMTE1NCIsIkNvbG9yIjp7IiRpZCI6IjExNTU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wMjQifSwiUGFkZGluZyI6eyIkcmVmIjoiMTAyNSJ9LCJCYWNrZ3JvdW5kIjp7IiRpZCI6IjExNTYiLCJDb2xvciI6eyIkaWQiOiIxMTU3IiwiQSI6MCwiUiI6MjU1LCJHIjoyNTUsIkIiOjI1NX19LCJJc1Zpc2libGUiOnRydWUsIldpZHRoIjowLjAsIkhlaWdodCI6MC4wLCJCb3JkZXJTdHlsZSI6eyIkaWQiOiIxMTU4IiwiTGluZUNvbG9yIjpudWxsLCJMaW5lV2VpZ2h0IjowLjAsIkxpbmVUeXBlIjowLCJQYXJlbnRTdHlsZSI6bnVsbH0sIlBhcmVudFN0eWxlIjpudWxsfSwiRGF0ZVN0eWxlIjp7IiRpZCI6IjExNTkiLCJGb250U2V0dGluZ3MiOnsiJGlkIjoiMTE2MC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CwiVmVydGljYWxBbGlnbm1lbnQiOjAsIlNtYXJ0Rm9yZWdyb3VuZCI6bnVsbCwiQmFja2dyb3VuZEZpbGxUeXBlIjowLCJNYXJnaW4iOnsiJHJlZiI6IjEwMzEifSwiUGFkZGluZyI6eyIkcmVmIjoiMTAzMiJ9LCJCYWNrZ3JvdW5kIjp7IiRyZWYiOiIzOTAifSwiSXNWaXNpYmxlIjp0cnVlLCJXaWR0aCI6MC4wLCJIZWlnaHQiOjAuMCwiQm9yZGVyU3R5bGUiOnsiJGlkIjoiMTE2MSIsIkxpbmVDb2xvciI6bnVsbCwiTGluZVdlaWdodCI6MC4wLCJMaW5lVHlwZSI6MCwiUGFyZW50U3R5bGUiOm51bGx9LCJQYXJlbnRTdHlsZSI6bnVsbH0sIkRhdGVGb3JtYXQiOnsiJGlkIjoiMTE2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YzIiwiRm9ybWF0IjowLCJJc1Zpc2libGUiOmZhbHNlLCJMYXN0S25vd25WaXNpYmlsaXR5U3RhdGUiOmZhbHNlfSwiSXNWaXNpYmxlIjp0cnVlLCJQYXJlbnRTdHlsZSI6bnVsbH0sIkluZGV4IjoyMiwiU21hcnREdXJhdGlvbkFjdGl2YXRlZCI6ZmFsc2UsIkRhdGVGb3JtYXQiOnsiJHJlZiI6IjExNjIifSwiV2Vla051bWJlcmluZyI6eyIkaWQiOiIxMTY0IiwiRm9ybWF0IjowLCJJc1Zpc2libGUiOmZhbHNlLCJMYXN0S25vd25WaXNpYmlsaXR5U3RhdGUiOmZhbHNlfSwiSWQiOiJmYTg4ODZiNy02OWE1LTRjMDItODE3YS1hYmE1NDU3NmU5MjEiLCJJbXBvcnRJZCI6bnVsbCwiVGl0bGUiOiJEZXZlbG9wbWVudCIsIk5vdGUiOm51bGwsIkh5cGVybGluayI6eyIkaWQiOiIxMTY1IiwiQWRkcmVzcyI6IiIsIlN1YkFkZHJlc3MiOiIifSwiSXNDaGFuZ2VkIjpmYWxzZSwiSXNOZXciOmZhbHNlfX0seyIkaWQiOiIxMTY2IiwiX2F0dGFjaGVkTWlsZXN0b25lcyI6W10sIlRhc2tEZWZpbml0aW9uIjp7IiRpZCI6IjExNjciLCJHcm91cE5hbWUiOiIyZGQ4MDU3Ni1lM2QzLTRmYmQtYWY0ZC01ZWZjYmIyMTQzMjEiLCJTdGFydERhdGUiOiIyMDIxLTA5LTAxVDE0OjUyOjAwWiIsIkVuZERhdGUiOiIyMDIxLTEwLTIxVDAxOjUxOjAwWiIsIlBlcmNlbnRhZ2VDb21wbGV0ZSI6bnVsbCwiU3R5bGUiOnsiJGlkIjoiMTE2OCIsIlNoYXBlIjo3LCJTaGFwZVRoaWNrbmVzcyI6MCwiRHVyYXRpb25Gb3JtYXQiOjUsIkluY2x1ZGVOb25Xb3JraW5nRGF5c0luRHVyYXRpb24iOmZhbHNlLCJQZXJjZW50YWdlQ29tcGxldGVTdHlsZSI6eyIkaWQiOiIxMTY5IiwiRm9udFNldHRpbmdzIjp7IiRpZCI6IjExNzA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k5NyJ9LCJQYWRkaW5nIjp7IiRyZWYiOiI5OTgifSwiQmFja2dyb3VuZCI6eyIkcmVmIjoiOTAifSwiSXNWaXNpYmxlIjp0cnVlLCJXaWR0aCI6MC4wLCJIZWlnaHQiOjAuMCwiQm9yZGVyU3R5bGUiOnsiJGlkIjoiMTE3MSIsIkxpbmVDb2xvciI6bnVsbCwiTGluZVdlaWdodCI6MC4wLCJMaW5lVHlwZSI6MCwiUGFyZW50U3R5bGUiOm51bGx9LCJQYXJlbnRTdHlsZSI6bnVsbH0sIkR1cmF0aW9uU3R5bGUiOnsiJGlkIjoiMTE3MiIsIkZvbnRTZXR0aW5ncyI6eyIkaWQiOiIxMTczIiwiRm9udFNpemUiOjEwLCJGb250TmFtZSI6IkNhbGlicmkiLCJJc0JvbGQiOnRydWUsIklzSXRhbGljIjpmYWxzZSwiSXNVbmRlcmxpbmVkIjpmYWxzZSwiUGFyZW50U3R5bGUiOm51bGx9LCJBdXRvU2l6ZSI6MCwiRm9yZWdyb3VuZCI6eyIkaWQiOiIxMTc0IiwiQ29sb3IiOnsiJGlkIjoiMTE3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wMDUifSwiUGFkZGluZyI6eyIkcmVmIjoiMTAwNiJ9LCJCYWNrZ3JvdW5kIjp7IiRyZWYiOiI5NyJ9LCJJc1Zpc2libGUiOnRydWUsIldpZHRoIjowLjAsIkhlaWdodCI6MC4wLCJCb3JkZXJTdHlsZSI6eyIkaWQiOiIxMTc2IiwiTGluZUNvbG9yIjpudWxsLCJMaW5lV2VpZ2h0IjowLjAsIkxpbmVUeXBlIjowLCJQYXJlbnRTdHlsZSI6bnVsbH0sIlBhcmVudFN0eWxlIjpudWxsfSwiSG9yaXpvbnRhbENvbm5lY3RvclN0eWxlIjp7IiRpZCI6IjExNzciLCJMaW5lQ29sb3IiOnsiJHJlZiI6Ijk5In0sIkxpbmVXZWlnaHQiOjEuMCwiTGluZVR5cGUiOjAsIlBhcmVudFN0eWxlIjpudWxsfSwiVmVydGljYWxDb25uZWN0b3JTdHlsZSI6eyIkaWQiOiIxMTc4IiwiTGluZUNvbG9yIjp7IiRyZWYiOiIxMDIifSwiTGluZVdlaWdodCI6MC4wLCJMaW5lVHlwZSI6MCwiUGFyZW50U3R5bGUiOm51bGx9LCJNYXJnaW4iOm51bGwsIlN0YXJ0RGF0ZVBvc2l0aW9uIjo2LCJFbmREYXRlUG9zaXRpb24iOjYsIkRhdGVJc1Zpc2libGUiOmZhbHNlLCJUaXRsZVBvc2l0aW9uIjoxLCJEdXJhdGlvblBvc2l0aW9uIjo2LCJQZXJjZW50YWdlQ29tcGxldGVkUG9zaXRpb24iOjYsIlNwYWNpbmciOjMsIklzQmVsb3dUaW1lYmFuZCI6dHJ1ZSwiUGVyY2VudGFnZUNvbXBsZXRlU2hhcGVPcGFjaXR5IjozNSwiU2hhcGVTdHlsZSI6eyIkaWQiOiIxMTc5IiwiTWFyZ2luIjp7IiRyZWYiOiIxMDEzIn0sIlBhZGRpbmciOnsiJHJlZiI6IjEwMTQifSwiQmFja2dyb3VuZCI6eyIkaWQiOiIxMTgwIiwiQ29sb3IiOnsiJGlkIjoiMTE4MSIsIkEiOjI1NSwiUiI6MTEyLCJHIjoxNzMsIkIiOjcxfX0sIklzVmlzaWJsZSI6dHJ1ZSwiV2lkdGgiOjAuMCwiSGVpZ2h0IjoxMC4wLCJCb3JkZXJTdHlsZSI6eyIkaWQiOiIxMTgyIiwiTGluZUNvbG9yIjp7IiRyZWYiOiI0NTYifSwiTGluZVdlaWdodCI6MC4wLCJMaW5lVHlwZSI6MCwiUGFyZW50U3R5bGUiOm51bGx9LCJQYXJlbnRTdHlsZSI6bnVsbH0sIlRpdGxlU3R5bGUiOnsiJGlkIjoiMTE4MyIsIkZvbnRTZXR0aW5ncyI6eyIkaWQiOiIxMTg0IiwiRm9udFNpemUiOjExLCJGb250TmFtZSI6IkNhbGlicmkiLCJJc0JvbGQiOnRydWUsIklzSXRhbGljIjpmYWxzZSwiSXNVbmRlcmxpbmVkIjpmYWxzZSwiUGFyZW50U3R5bGUiOm51bGx9LCJBdXRvU2l6ZSI6MCwiRm9yZWdyb3VuZCI6eyIkaWQiOiIxMTg1IiwiQ29sb3IiOnsiJGlkIjoiMTE4Ni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MTAyNCJ9LCJQYWRkaW5nIjp7IiRyZWYiOiIxMDI1In0sIkJhY2tncm91bmQiOnsiJGlkIjoiMTE4NyIsIkNvbG9yIjp7IiRpZCI6IjExODgiLCJBIjowLCJSIjoyNTUsIkciOjI1NSwiQiI6MjU1fX0sIklzVmlzaWJsZSI6dHJ1ZSwiV2lkdGgiOjAuMCwiSGVpZ2h0IjowLjAsIkJvcmRlclN0eWxlIjp7IiRpZCI6IjExODkiLCJMaW5lQ29sb3IiOm51bGwsIkxpbmVXZWlnaHQiOjAuMCwiTGluZVR5cGUiOjAsIlBhcmVudFN0eWxlIjpudWxsfSwiUGFyZW50U3R5bGUiOm51bGx9LCJEYXRlU3R5bGUiOnsiJGlkIjoiMTE5MCIsIkZvbnRTZXR0aW5ncyI6eyIkaWQiOiIxMTkx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yLCJWZXJ0aWNhbEFsaWdubWVudCI6MCwiU21hcnRGb3JlZ3JvdW5kIjpudWxsLCJCYWNrZ3JvdW5kRmlsbFR5cGUiOjAsIk1hcmdpbiI6eyIkcmVmIjoiMTAzMSJ9LCJQYWRkaW5nIjp7IiRyZWYiOiIxMDMyIn0sIkJhY2tncm91bmQiOnsiJHJlZiI6IjEyNSJ9LCJJc1Zpc2libGUiOnRydWUsIldpZHRoIjowLjAsIkhlaWdodCI6MC4wLCJCb3JkZXJTdHlsZSI6eyIkaWQiOiIxMTkyIiwiTGluZUNvbG9yIjpudWxsLCJMaW5lV2VpZ2h0IjowLjAsIkxpbmVUeXBlIjowLCJQYXJlbnRTdHlsZSI6bnVsbH0sIlBhcmVudFN0eWxlIjpudWxsfSwiRGF0ZUZvcm1hdCI6eyIkaWQiOiIxMTk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OTQiLCJGb3JtYXQiOjAsIklzVmlzaWJsZSI6ZmFsc2UsIkxhc3RLbm93blZpc2liaWxpdHlTdGF0ZSI6ZmFsc2V9LCJJc1Zpc2libGUiOnRydWUsIlBhcmVudFN0eWxlIjpudWxsfSwiSW5kZXgiOjI2LCJTbWFydER1cmF0aW9uQWN0aXZhdGVkIjpmYWxzZSwiRGF0ZUZvcm1hdCI6eyIkcmVmIjoiMTE5MyJ9LCJXZWVrTnVtYmVyaW5nIjp7IiRpZCI6IjExOTUiLCJGb3JtYXQiOjAsIklzVmlzaWJsZSI6ZmFsc2UsIkxhc3RLbm93blZpc2liaWxpdHlTdGF0ZSI6ZmFsc2V9LCJJZCI6ImEwMDA1MDEzLWQxNDMtNGVjYS04Nzk5LWZlMDAyMWEyNjZlMCIsIkltcG9ydElkIjpudWxsLCJUaXRsZSI6IlJDIiwiTm90ZSI6bnVsbCwiSHlwZXJsaW5rIjp7IiRpZCI6IjExOTYiLCJBZGRyZXNzIjoiIiwiU3ViQWRkcmVzcyI6IiJ9LCJJc0NoYW5nZWQiOmZhbHNlLCJJc05ldyI6ZmFsc2V9fSx7IiRpZCI6IjExOTciLCJfYXR0YWNoZWRNaWxlc3RvbmVzIjpbeyIkaWQiOiIxMTk4IiwiRGF0ZSI6IjIwMjEtMTEtMTVUMjM6NTk6MDAiLCJTdHlsZSI6eyIkaWQiOiIxMTk5IiwiU2hhcGUiOjE0LCJDb25uZWN0b3JNYXJnaW4iOnsiJGlkIjoiMTIwMCIsIlRvcCI6MCwiTGVmdCI6MiwiUmlnaHQiOjIsIkJvdHRvbSI6MH0sIkNvbm5lY3RvclN0eWxlIjp7IiRpZCI6IjEyMDEiLCJMaW5lQ29sb3IiOnsiJGlkIjoiMTIwMiIsIiR0eXBlIjoiTkxSRS5Db21tb24uRG9tLlNvbGlkQ29sb3JCcnVzaCwgTkxSRS5Db21tb24iLCJDb2xvciI6eyIkaWQiOiIxMjAzIiwiQSI6MTI3LCJSIjo1NiwiRyI6ODcsIkIiOjM1fX0sIkxpbmVXZWlnaHQiOjEuMCwiTGluZVR5cGUiOjAsIlBhcmVudFN0eWxlIjpudWxsfSwiSXNCZWxvd1RpbWViYW5kIjp0cnVlLCJQb3NpdGlvbk9uVGFzayI6MywiSGlkZURhdGUiOmZhbHNlLCJTaGFwZVNpemUiOjEsIlNwYWNpbmciOjEuMCwiUGFkZGluZyI6eyIkcmVmIjoiMzE0In0sIlNoYXBlU3R5bGUiOnsiJGlkIjoiMTIwNCIsIk1hcmdpbiI6eyIkcmVmIjoiMTA0NiJ9LCJQYWRkaW5nIjp7IiRyZWYiOiIxMDQ3In0sIkJhY2tncm91bmQiOnsiJGlkIjoiMTIwNSIsIkNvbG9yIjp7IiRpZCI6IjEyMDYiLCJBIjoyNTUsIlIiOjU2LCJHIjo4NywiQiI6MzV9fSwiSXNWaXNpYmxlIjp0cnVlLCJXaWR0aCI6MTguMCwiSGVpZ2h0IjoyMC4wLCJCb3JkZXJTdHlsZSI6eyIkaWQiOiIxMjA3IiwiTGluZUNvbG9yIjpudWxsLCJMaW5lV2VpZ2h0IjowLjAsIkxpbmVUeXBlIjowLCJQYXJlbnRTdHlsZSI6bnVsbH0sIlBhcmVudFN0eWxlIjpudWxsfSwiVGl0bGVTdHlsZSI6eyIkaWQiOiIxMjA4IiwiRm9udFNldHRpbmdzIjp7IiRpZCI6IjEyMDkiLCJGb250U2l6ZSI6MTEsIkZvbnROYW1lIjoiQ2FsaWJyaSIsIklzQm9sZCI6dHJ1ZSwiSXNJdGFsaWMiOmZhbHNlLCJJc1VuZGVybGluZWQiOmZhbHNlLCJQYXJlbnRTdHlsZSI6bnVsbH0sIkF1dG9TaXplIjowLCJGb3JlZ3JvdW5kIjp7IiRpZCI6IjEyMTAiLCJDb2xvciI6eyIkaWQiOiIxMjEx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DU1In0sIlBhZGRpbmciOnsiJHJlZiI6IjEwNTYifSwiQmFja2dyb3VuZCI6eyIkaWQiOiIxMjEyIiwiQ29sb3IiOnsiJGlkIjoiMTIxMyIsIkEiOjAsIlIiOjI1NSwiRyI6MjU1LCJCIjoyNTV9fSwiSXNWaXNpYmxlIjp0cnVlLCJXaWR0aCI6MC4wLCJIZWlnaHQiOjAuMCwiQm9yZGVyU3R5bGUiOnsiJGlkIjoiMTIxNCIsIkxpbmVDb2xvciI6bnVsbCwiTGluZVdlaWdodCI6MC4wLCJMaW5lVHlwZSI6MCwiUGFyZW50U3R5bGUiOm51bGx9LCJQYXJlbnRTdHlsZSI6bnVsbH0sIkRhdGVTdHlsZSI6eyIkaWQiOiIxMjE1IiwiRm9udFNldHRpbmdzIjp7IiRpZCI6IjEyMTYiLCJGb250U2l6ZSI6MTAsIkZvbnROYW1lIjoiQ2FsaWJyaSIsIklzQm9sZCI6ZmFsc2UsIklzSXRhbGljIjpmYWxzZSwiSXNVbmRlcmxpbmVkIjpmYWxzZSwiUGFyZW50U3R5bGUiOm51bGx9LCJBdXRvU2l6ZSI6MCwiRm9yZWdyb3VuZCI6eyIkaWQiOiIxMjE3IiwiQ29sb3IiOnsiJGlkIjoiMTIx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wNjQifSwiUGFkZGluZyI6eyIkcmVmIjoiMTA2NSJ9LCJCYWNrZ3JvdW5kIjp7IiRpZCI6IjEyMTkiLCJDb2xvciI6eyIkaWQiOiIxMjIwIiwiQSI6MCwiUiI6MjU1LCJHIjoyNTUsIkIiOjI1NX19LCJJc1Zpc2libGUiOnRydWUsIldpZHRoIjowLjAsIkhlaWdodCI6MC4wLCJCb3JkZXJTdHlsZSI6eyIkaWQiOiIxMjIxIiwiTGluZUNvbG9yIjpudWxsLCJMaW5lV2VpZ2h0IjowLjAsIkxpbmVUeXBlIjowLCJQYXJlbnRTdHlsZSI6bnVsbH0sIlBhcmVudFN0eWxlIjpudWxsfSwiRGF0ZUZvcm1hdCI6eyIkaWQiOiIxMjI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yMyIsIkRhdGVQYXJ0SXNWaXNpYmxlIjp0cnVlLCJUaW1lUGFydElzVmlzaWJsZSI6ZmFsc2V9fSwiV2Vla051bWJlcmluZyI6eyIkaWQiOiIxMjI0IiwiRm9ybWF0IjowLCJJc1Zpc2libGUiOmZhbHNlLCJMYXN0S25vd25WaXNpYmlsaXR5U3RhdGUiOmZhbHNlfSwiSXNWaXNpYmxlIjp0cnVlLCJQYXJlbnRTdHlsZSI6bnVsbH0sIkluZGV4IjoyOCwiUGVyY2VudGFnZUNvbXBsZXRlIjpudWxsLCJQb3NpdGlvbiI6eyJSYXRpbyI6MC4wLCJJc0N1c3RvbSI6ZmFsc2V9LCJEYXRlRm9ybWF0Ijp7IiRyZWYiOiIxMjIyIn0sIldlZWtOdW1iZXJpbmciOnsiJGlkIjoiMTIyNSIsIkZvcm1hdCI6MCwiSXNWaXNpYmxlIjpmYWxzZSwiTGFzdEtub3duVmlzaWJpbGl0eVN0YXRlIjpmYWxzZX0sIlJlbGF0ZWRUYXNrSWQiOiJkYjg0MWIyZC1jMGI1LTQzNGUtODMwMC04Y2Q0ZDRlNTQwYmMiLCJJZCI6ImNkZWMwNDkwLTM5ZDAtNDgzOC1iYTEzLWE2MTdmYzljZGVjZCIsIkltcG9ydElkIjpudWxsLCJUaXRsZSI6IlN0YWdpbmciLCJOb3RlIjpudWxsLCJIeXBlcmxpbmsiOnsiJGlkIjoiMTIyNiIsIkFkZHJlc3MiOiIiLCJTdWJBZGRyZXNzIjoiIn0sIklzQ2hhbmdlZCI6ZmFsc2UsIklzTmV3IjpmYWxzZX0seyIkaWQiOiIxMjI3IiwiRGF0ZSI6IjIwMjEtMTItMjBUMjM6NTk6MDAiLCJTdHlsZSI6eyIkaWQiOiIxMjI4IiwiU2hhcGUiOjE0LCJDb25uZWN0b3JNYXJnaW4iOnsiJGlkIjoiMTIyOSIsIlRvcCI6MCwiTGVmdCI6MiwiUmlnaHQiOjIsIkJvdHRvbSI6MH0sIkNvbm5lY3RvclN0eWxlIjp7IiRpZCI6IjEyMzAiLCJMaW5lQ29sb3IiOnsiJGlkIjoiMTIzMSIsIiR0eXBlIjoiTkxSRS5Db21tb24uRG9tLlNvbGlkQ29sb3JCcnVzaCwgTkxSRS5Db21tb24iLCJDb2xvciI6eyIkaWQiOiIxMjMyIiwiQSI6MTI3LCJSIjo1NiwiRyI6ODcsIkIiOjM1fX0sIkxpbmVXZWlnaHQiOjEuMCwiTGluZVR5cGUiOjAsIlBhcmVudFN0eWxlIjpudWxsfSwiSXNCZWxvd1RpbWViYW5kIjp0cnVlLCJQb3NpdGlvbk9uVGFzayI6MywiSGlkZURhdGUiOmZhbHNlLCJTaGFwZVNpemUiOjEsIlNwYWNpbmciOjEuMCwiUGFkZGluZyI6eyIkcmVmIjoiMzE0In0sIlNoYXBlU3R5bGUiOnsiJGlkIjoiMTIzMyIsIk1hcmdpbiI6eyIkcmVmIjoiMTA0NiJ9LCJQYWRkaW5nIjp7IiRyZWYiOiIxMDQ3In0sIkJhY2tncm91bmQiOnsiJGlkIjoiMTIzNCIsIkNvbG9yIjp7IiRpZCI6IjEyMzUiLCJBIjoyNTUsIlIiOjU2LCJHIjo4NywiQiI6MzV9fSwiSXNWaXNpYmxlIjp0cnVlLCJXaWR0aCI6MTguMCwiSGVpZ2h0IjoyMC4wLCJCb3JkZXJTdHlsZSI6eyIkaWQiOiIxMjM2IiwiTGluZUNvbG9yIjpudWxsLCJMaW5lV2VpZ2h0IjowLjAsIkxpbmVUeXBlIjowLCJQYXJlbnRTdHlsZSI6bnVsbH0sIlBhcmVudFN0eWxlIjpudWxsfSwiVGl0bGVTdHlsZSI6eyIkaWQiOiIxMjM3IiwiRm9udFNldHRpbmdzIjp7IiRpZCI6IjEyMzgiLCJGb250U2l6ZSI6MTEsIkZvbnROYW1lIjoiQ2FsaWJyaSIsIklzQm9sZCI6dHJ1ZSwiSXNJdGFsaWMiOmZhbHNlLCJJc1VuZGVybGluZWQiOmZhbHNlLCJQYXJlbnRTdHlsZSI6bnVsbH0sIkF1dG9TaXplIjowLCJGb3JlZ3JvdW5kIjp7IiRpZCI6IjEyMzkiLCJDb2xvciI6eyIkaWQiOiIxMjQ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DU1In0sIlBhZGRpbmciOnsiJHJlZiI6IjEwNTYifSwiQmFja2dyb3VuZCI6eyIkaWQiOiIxMjQxIiwiQ29sb3IiOnsiJGlkIjoiMTI0MiIsIkEiOjAsIlIiOjI1NSwiRyI6MjU1LCJCIjoyNTV9fSwiSXNWaXNpYmxlIjp0cnVlLCJXaWR0aCI6MC4wLCJIZWlnaHQiOjAuMCwiQm9yZGVyU3R5bGUiOnsiJGlkIjoiMTI0MyIsIkxpbmVDb2xvciI6bnVsbCwiTGluZVdlaWdodCI6MC4wLCJMaW5lVHlwZSI6MCwiUGFyZW50U3R5bGUiOm51bGx9LCJQYXJlbnRTdHlsZSI6bnVsbH0sIkRhdGVTdHlsZSI6eyIkaWQiOiIxMjQ0IiwiRm9udFNldHRpbmdzIjp7IiRpZCI6IjEyNDUiLCJGb250U2l6ZSI6MTAsIkZvbnROYW1lIjoiQ2FsaWJyaSIsIklzQm9sZCI6ZmFsc2UsIklzSXRhbGljIjpmYWxzZSwiSXNVbmRlcmxpbmVkIjpmYWxzZSwiUGFyZW50U3R5bGUiOm51bGx9LCJBdXRvU2l6ZSI6MCwiRm9yZWdyb3VuZCI6eyIkaWQiOiIxMjQ2IiwiQ29sb3IiOnsiJGlkIjoiMTI0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wNjQifSwiUGFkZGluZyI6eyIkcmVmIjoiMTA2NSJ9LCJCYWNrZ3JvdW5kIjp7IiRpZCI6IjEyNDgiLCJDb2xvciI6eyIkaWQiOiIxMjQ5IiwiQSI6MCwiUiI6MjU1LCJHIjoyNTUsIkIiOjI1NX19LCJJc1Zpc2libGUiOnRydWUsIldpZHRoIjowLjAsIkhlaWdodCI6MC4wLCJCb3JkZXJTdHlsZSI6eyIkaWQiOiIxMjUwIiwiTGluZUNvbG9yIjpudWxsLCJMaW5lV2VpZ2h0IjowLjAsIkxpbmVUeXBlIjowLCJQYXJlbnRTdHlsZSI6bnVsbH0sIlBhcmVudFN0eWxlIjpudWxsfSwiRGF0ZUZvcm1hdCI6eyIkaWQiOiIxMjU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1MiIsIkRhdGVQYXJ0SXNWaXNpYmxlIjp0cnVlLCJUaW1lUGFydElzVmlzaWJsZSI6ZmFsc2V9fSwiV2Vla051bWJlcmluZyI6eyIkaWQiOiIxMjUzIiwiRm9ybWF0IjowLCJJc1Zpc2libGUiOmZhbHNlLCJMYXN0S25vd25WaXNpYmlsaXR5U3RhdGUiOmZhbHNlfSwiSXNWaXNpYmxlIjp0cnVlLCJQYXJlbnRTdHlsZSI6bnVsbH0sIkluZGV4IjoyOSwiUGVyY2VudGFnZUNvbXBsZXRlIjpudWxsLCJQb3NpdGlvbiI6eyJSYXRpbyI6MC4wLCJJc0N1c3RvbSI6ZmFsc2V9LCJEYXRlRm9ybWF0Ijp7IiRyZWYiOiIxMjUxIn0sIldlZWtOdW1iZXJpbmciOnsiJGlkIjoiMTI1NCIsIkZvcm1hdCI6MCwiSXNWaXNpYmxlIjpmYWxzZSwiTGFzdEtub3duVmlzaWJpbGl0eVN0YXRlIjpmYWxzZX0sIlJlbGF0ZWRUYXNrSWQiOiJkYjg0MWIyZC1jMGI1LTQzNGUtODMwMC04Y2Q0ZDRlNTQwYmMiLCJJZCI6ImVmNTk0ZGUzLWJmMDktNGYxYy1iOTNmLTllN2QxMmVlNDY5YiIsIkltcG9ydElkIjpudWxsLCJUaXRsZSI6IkdvIExpdmUhIiwiTm90ZSI6bnVsbCwiSHlwZXJsaW5rIjp7IiRpZCI6IjEyNTUiLCJBZGRyZXNzIjoiIiwiU3ViQWRkcmVzcyI6IiJ9LCJJc0NoYW5nZWQiOmZhbHNlLCJJc05ldyI6ZmFsc2V9XSwiVGFza0RlZmluaXRpb24iOnsiJGlkIjoiMTI1NiIsIkdyb3VwTmFtZSI6IjJkZDgwNTc2LWUzZDMtNGZiZC1hZjRkLTVlZmNiYjIxNDMyMSIsIlN0YXJ0RGF0ZSI6IjIwMjEtMTAtMjFUMDE6NTU6MDBaIiwiRW5kRGF0ZSI6IjIwMjEtMTItMjVUMDM6NDQ6MDBaIiwiUGVyY2VudGFnZUNvbXBsZXRlIjpudWxsLCJTdHlsZSI6eyIkaWQiOiIxMjU3IiwiU2hhcGUiOjcsIlNoYXBlVGhpY2tuZXNzIjowLCJEdXJhdGlvbkZvcm1hdCI6MCwiSW5jbHVkZU5vbldvcmtpbmdEYXlzSW5EdXJhdGlvbiI6ZmFsc2UsIlBlcmNlbnRhZ2VDb21wbGV0ZVN0eWxlIjp7IiRpZCI6IjEyNTgiLCJGb250U2V0dGluZ3MiOnsiJGlkIjoiMTI1O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Tk3In0sIlBhZGRpbmciOnsiJHJlZiI6Ijk5OCJ9LCJCYWNrZ3JvdW5kIjp7IiRyZWYiOiI5MCJ9LCJJc1Zpc2libGUiOnRydWUsIldpZHRoIjowLjAsIkhlaWdodCI6MC4wLCJCb3JkZXJTdHlsZSI6eyIkaWQiOiIxMjYwIiwiTGluZUNvbG9yIjpudWxsLCJMaW5lV2VpZ2h0IjowLjAsIkxpbmVUeXBlIjowLCJQYXJlbnRTdHlsZSI6bnVsbH0sIlBhcmVudFN0eWxlIjpudWxsfSwiRHVyYXRpb25TdHlsZSI6eyIkaWQiOiIxMjYxIiwiRm9udFNldHRpbmdzIjp7IiRpZCI6IjEyNjI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EwMDUifSwiUGFkZGluZyI6eyIkcmVmIjoiMTAwNiJ9LCJCYWNrZ3JvdW5kIjp7IiRyZWYiOiI5NyJ9LCJJc1Zpc2libGUiOnRydWUsIldpZHRoIjowLjAsIkhlaWdodCI6MC4wLCJCb3JkZXJTdHlsZSI6eyIkaWQiOiIxMjYzIiwiTGluZUNvbG9yIjpudWxsLCJMaW5lV2VpZ2h0IjowLjAsIkxpbmVUeXBlIjowLCJQYXJlbnRTdHlsZSI6bnVsbH0sIlBhcmVudFN0eWxlIjpudWxsfSwiSG9yaXpvbnRhbENvbm5lY3RvclN0eWxlIjp7IiRpZCI6IjEyNjQiLCJMaW5lQ29sb3IiOnsiJHJlZiI6Ijk5In0sIkxpbmVXZWlnaHQiOjEuMCwiTGluZVR5cGUiOjAsIlBhcmVudFN0eWxlIjpudWxsfSwiVmVydGljYWxDb25uZWN0b3JTdHlsZSI6eyIkaWQiOiIxMjY1IiwiTGluZUNvbG9yIjp7IiRyZWYiOiIxMDIifSwiTGluZVdlaWdodCI6MC4wLCJMaW5lVHlwZSI6MCwiUGFyZW50U3R5bGUiOm51bGx9LCJNYXJnaW4iOm51bGwsIlN0YXJ0RGF0ZVBvc2l0aW9uIjo2LCJFbmREYXRlUG9zaXRpb24iOjYsIkRhdGVJc1Zpc2libGUiOmZhbHNlLCJUaXRsZVBvc2l0aW9uIjoxLCJEdXJhdGlvblBvc2l0aW9uIjo2LCJQZXJjZW50YWdlQ29tcGxldGVkUG9zaXRpb24iOjYsIlNwYWNpbmciOjMsIklzQmVsb3dUaW1lYmFuZCI6dHJ1ZSwiUGVyY2VudGFnZUNvbXBsZXRlU2hhcGVPcGFjaXR5IjozNSwiU2hhcGVTdHlsZSI6eyIkaWQiOiIxMjY2IiwiTWFyZ2luIjp7IiRyZWYiOiIxMDEzIn0sIlBhZGRpbmciOnsiJHJlZiI6IjEwMTQifSwiQmFja2dyb3VuZCI6eyIkaWQiOiIxMjY3IiwiQ29sb3IiOnsiJGlkIjoiMTI2OCIsIkEiOjI1NSwiUiI6MTEyLCJHIjoxNzMsIkIiOjcxfX0sIklzVmlzaWJsZSI6dHJ1ZSwiV2lkdGgiOjAuMCwiSGVpZ2h0IjoxMC4wLCJCb3JkZXJTdHlsZSI6eyIkaWQiOiIxMjY5IiwiTGluZUNvbG9yIjp7IiRyZWYiOiI0NTYifSwiTGluZVdlaWdodCI6MC4wLCJMaW5lVHlwZSI6MCwiUGFyZW50U3R5bGUiOm51bGx9LCJQYXJlbnRTdHlsZSI6bnVsbH0sIlRpdGxlU3R5bGUiOnsiJGlkIjoiMTI3MCIsIkZvbnRTZXR0aW5ncyI6eyIkaWQiOiIxMjcxIiwiRm9udFNpemUiOjExLCJGb250TmFtZSI6IkNhbGlicmkiLCJJc0JvbGQiOnRydWUsIklzSXRhbGljIjpmYWxzZSwiSXNVbmRlcmxpbmVkIjpmYWxzZSwiUGFyZW50U3R5bGUiOm51bGx9LCJBdXRvU2l6ZSI6MiwiRm9yZWdyb3VuZCI6eyIkaWQiOiIxMjcyIiwiQ29sb3IiOnsiJGlkIjoiMTI3MyIsIkEiOjI1NSwiUiI6MCwiRyI6MCwiQiI6MH19LCJNYXhXaWR0aCI6NzAuNzcwMDAwMDAwMDAwMDEsIk1heEhlaWdodCI6IkluZmluaXR5IiwiU21hcnRGb3JlZ3JvdW5kSXNBY3RpdmUiOmZhbHNlLCJIb3Jpem9udGFsQWxpZ25tZW50IjowLCJWZXJ0aWNhbEFsaWdubWVudCI6MCwiU21hcnRGb3JlZ3JvdW5kIjpudWxsLCJCYWNrZ3JvdW5kRmlsbFR5cGUiOjAsIk1hcmdpbiI6eyIkcmVmIjoiMTAyNCJ9LCJQYWRkaW5nIjp7IiRyZWYiOiIxMDI1In0sIkJhY2tncm91bmQiOnsiJGlkIjoiMTI3NCIsIkNvbG9yIjp7IiRpZCI6IjEyNzUiLCJBIjowLCJSIjoyNTUsIkciOjI1NSwiQiI6MjU1fX0sIklzVmlzaWJsZSI6dHJ1ZSwiV2lkdGgiOjAuMCwiSGVpZ2h0IjowLjAsIkJvcmRlclN0eWxlIjp7IiRpZCI6IjEyNzYiLCJMaW5lQ29sb3IiOm51bGwsIkxpbmVXZWlnaHQiOjAuMCwiTGluZVR5cGUiOjAsIlBhcmVudFN0eWxlIjpudWxsfSwiUGFyZW50U3R5bGUiOm51bGx9LCJEYXRlU3R5bGUiOnsiJGlkIjoiMTI3NyIsIkZvbnRTZXR0aW5ncyI6eyIkaWQiOiIxMjc4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yLCJWZXJ0aWNhbEFsaWdubWVudCI6MCwiU21hcnRGb3JlZ3JvdW5kIjpudWxsLCJCYWNrZ3JvdW5kRmlsbFR5cGUiOjAsIk1hcmdpbiI6eyIkcmVmIjoiMTAzMSJ9LCJQYWRkaW5nIjp7IiRyZWYiOiIxMDMyIn0sIkJhY2tncm91bmQiOnsiJHJlZiI6IjEyNSJ9LCJJc1Zpc2libGUiOnRydWUsIldpZHRoIjowLjAsIkhlaWdodCI6MC4wLCJCb3JkZXJTdHlsZSI6eyIkaWQiOiIxMjc5IiwiTGluZUNvbG9yIjpudWxsLCJMaW5lV2VpZ2h0IjowLjAsIkxpbmVUeXBlIjowLCJQYXJlbnRTdHlsZSI6bnVsbH0sIlBhcmVudFN0eWxlIjpudWxsfSwiRGF0ZUZvcm1hdCI6eyIkaWQiOiIxMjg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ODEiLCJGb3JtYXQiOjAsIklzVmlzaWJsZSI6ZmFsc2UsIkxhc3RLbm93blZpc2liaWxpdHlTdGF0ZSI6ZmFsc2V9LCJJc1Zpc2libGUiOnRydWUsIlBhcmVudFN0eWxlIjpudWxsfSwiSW5kZXgiOjI3LCJTbWFydER1cmF0aW9uQWN0aXZhdGVkIjpmYWxzZSwiRGF0ZUZvcm1hdCI6eyIkcmVmIjoiMTI4MCJ9LCJXZWVrTnVtYmVyaW5nIjp7IiRpZCI6IjEyODIiLCJGb3JtYXQiOjAsIklzVmlzaWJsZSI6ZmFsc2UsIkxhc3RLbm93blZpc2liaWxpdHlTdGF0ZSI6ZmFsc2V9LCJJZCI6ImRiODQxYjJkLWMwYjUtNDM0ZS04MzAwLThjZDRkNGU1NDBiYyIsIkltcG9ydElkIjpudWxsLCJUaXRsZSI6IlJlbGVhc2UgdG8gV2ViIiwiTm90ZSI6bnVsbCwiSHlwZXJsaW5rIjp7IiRpZCI6IjEyODMiLCJBZGRyZXNzIjoiIiwiU3ViQWRkcmVzcyI6IiJ9LCJJc0NoYW5nZWQiOmZhbHNlLCJJc05ldyI6ZmFsc2V9fV0sIk1pbGVzdG9uZXMiOltdfSx7IiRpZCI6IjEyODQiLCJJZCI6ImE4OGYxNDVlLTRkMjgtNDQyMC1hMmJhLWE2ODVhZjA4NTU0NiIsIkluZGV4IjozLCJIZWFkZXJUZXh0IjoiQnVzaW5lc3MgSW50ZWxsaWdlbmNlIiwiU3R5bGUiOnsiJGlkIjoiMTI4NSIsIkhlYWRlclN0eWxlIjp7IiRpZCI6IjEyODYiLCJUZXh0U3R5bGUiOnsiJGlkIjoiMTI4NyIsIkZvbnRTZXR0aW5ncyI6eyIkaWQiOiIxMjg4IiwiRm9udFNpemUiOjEyLCJGb250TmFtZSI6IkNhbGlicmkiLCJJc0JvbGQiOnRydWUsIklzSXRhbGljIjpmYWxzZSwiSXNVbmRlcmxpbmVkIjpmYWxzZSwiUGFyZW50U3R5bGUiOm51bGx9LCJBdXRvU2l6ZSI6MCwiRm9yZWdyb3VuZCI6eyIkaWQiOiIxMjg5IiwiQ29sb3IiOnsiJGlkIjoiMTI5MCIsIkEiOjI1NSwiUiI6MjU1LCJHIjoyNTUsIkIiOjI1NX19LCJNYXhXaWR0aCI6MC4wLCJNYXhIZWlnaHQiOjAuMCwiU21hcnRGb3JlZ3JvdW5kSXNBY3RpdmUiOmZhbHNlLCJIb3Jpem9udGFsQWxpZ25tZW50IjowLCJWZXJ0aWNhbEFsaWdubWVudCI6MCwiU21hcnRGb3JlZ3JvdW5kIjpudWxsLCJCYWNrZ3JvdW5kRmlsbFR5cGUiOjAsIk1hcmdpbiI6eyIkcmVmIjoiMjg1In0sIlBhZGRpbmciOnsiJHJlZiI6IjI4NiJ9LCJCYWNrZ3JvdW5kIjpudWxsLCJJc1Zpc2libGUiOmZhbHNlLCJXaWR0aCI6MC4wLCJIZWlnaHQiOjAuMCwiQm9yZGVyU3R5bGUiOm51bGwsIlBhcmVudFN0eWxlIjpudWxsfSwiUmVjdGFuZ2xlU3R5bGUiOnsiJGlkIjoiMTI5MSIsIk1hcmdpbiI6eyIkcmVmIjoiMjg4In0sIlBhZGRpbmciOnsiJHJlZiI6IjI4OSJ9LCJCYWNrZ3JvdW5kIjp7IiRpZCI6IjEyOTIiLCJDb2xvciI6eyIkaWQiOiIxMjkzIiwiQSI6MjU1LCJSIjo2OCwiRyI6MTE0LCJCIjoxOTZ9fSwiSXNWaXNpYmxlIjpmYWxzZSwiV2lkdGgiOjAuMCwiSGVpZ2h0IjowLjAsIkJvcmRlclN0eWxlIjp7IiRpZCI6IjEyOTQiLCJMaW5lQ29sb3IiOnsiJGlkIjoiMTI5NSIsIiR0eXBlIjoiTkxSRS5Db21tb24uRG9tLlNvbGlkQ29sb3JCcnVzaCwgTkxSRS5Db21tb24iLCJDb2xvciI6eyIkaWQiOiIxMjk2IiwiQSI6MjU1LCJSIjo4OCwiRyI6MzksIkIiOjd9fSwiTGluZVdlaWdodCI6MC4wLCJMaW5lVHlwZSI6MCwiUGFyZW50U3R5bGUiOm51bGx9LCJQYXJlbnRTdHlsZSI6bnVsbH0sIk1hcmdpbiI6eyIkcmVmIjoiMjk1In0sIlBhZGRpbmciOnsiJHJlZiI6IjI5NiJ9LCJCYWNrZ3JvdW5kIjpudWxsLCJJc1Zpc2libGUiOnRydWUsIldpZHRoIjowLjAsIkhlaWdodCI6MC4wLCJCb3JkZXJTdHlsZSI6bnVsbCwiUGFyZW50U3R5bGUiOm51bGx9LCJCYWNrZ3JvdW5kU3R5bGUiOnsiJGlkIjoiMTI5NyIsIk1hcmdpbiI6eyIkcmVmIjoiMjk4In0sIlBhZGRpbmciOnsiJHJlZiI6IjI5OSJ9LCJCYWNrZ3JvdW5kIjp7IiRpZCI6IjEyOTgiLCJDb2xvciI6eyIkaWQiOiIxMjk5IiwiQSI6MzgsIlIiOjY4LCJHIjoxMTQsIkIiOjE5Nn19LCJJc1Zpc2libGUiOnRydWUsIldpZHRoIjowLjAsIkhlaWdodCI6MC4wLCJCb3JkZXJTdHlsZSI6eyIkaWQiOiIxMzAwIiwiTGluZUNvbG9yIjp7IiRpZCI6IjEzMDEiLCIkdHlwZSI6Ik5MUkUuQ29tbW9uLkRvbS5Tb2xpZENvbG9yQnJ1c2gsIE5MUkUuQ29tbW9uIiwiQ29sb3IiOnsiJGlkIjoiMTMwMiIsIkEiOjI1NSwiUiI6ODgsIkciOjM5LCJCIjo3fX0sIkxpbmVXZWlnaHQiOjAuMCwiTGluZVR5cGUiOjAsIlBhcmVudFN0eWxlIjpudWxsfSwiUGFyZW50U3R5bGUiOm51bGx9LCJJc0Fib3ZlVGltZWJhbmQiOmZhbHNlLCJNYXJnaW4iOnsiJHJlZiI6IjMwNSJ9LCJQYWRkaW5nIjp7IiRyZWYiOiIzMDYifSwiSXNWaXNpYmxlIjp0cnVlLCJXaWR0aCI6MC4wLCJIZWlnaHQiOjAuMCwiQm9yZGVyU3R5bGUiOm51bGwsIlBhcmVudFN0eWxlIjpudWxsfSwiVGFza3MiOltdLCJNaWxlc3RvbmVzIjpbeyIkaWQiOiIxMzAzIiwiSWQiOiIyN2UwZTkwYy04ZTYxLTQ2MGYtODhkYS05M2FiNDA0ZmM4NWQiLCJJbmRleCI6MzAsIkdyb3VwSWQiOiI5Mzk5MzBkZC1hZDllLTRlZjAtYjk1YS00MjUxZmY1ZDdkZDUiLCJUaXRsZSI6IlNhbGVzIERhc2hib2FyZCIsIkRhdGVUaW1lIjoiMjAyMS0xMi0yMFQyMzo1OTowMCIsIlBlcmNlbnRhZ2VDb21wbGV0ZSI6bnVsbCwiTm90ZSI6bnVsbCwiU3R5bGUiOnsiJGlkIjoiMTMwNCIsIlRpdGxlUG9zaXRpb24iOiJMZWZ0IiwiRGF0ZVBvc2l0aW9uIjoiTGVmdCIsIlNoYXBlVHlwZSI6NiwiU2hhcGVTaXplIjozLCJTaGFwZVN0eWxlIjp7IiRpZCI6IjEzMDUiLCJNYXJnaW4iOnsiJHJlZiI6IjYwIn0sIlBhZGRpbmciOnsiJHJlZiI6IjYxIn0sIkJhY2tncm91bmQiOnsiJGlkIjoiMTMwNiIsIkNvbG9yIjp7IiRpZCI6IjEzMDciLCJBIjoyNTUsIlIiOjY4LCJHIjoxMTQsIkIiOjE5Nn19LCJJc1Zpc2libGUiOnRydWUsIldpZHRoIjoxNC42ODI1MTk5MTI3MTk3MjcsIkhlaWdodCI6MTYuMzEzOTM2MjMzNTIwNTA4LCJCb3JkZXJTdHlsZSI6eyIkaWQiOiIxMzA4IiwiTGluZUNvbG9yIjpudWxsLCJMaW5lV2VpZ2h0IjowLjAsIkxpbmVUeXBlIjowLCJQYXJlbnRTdHlsZSI6bnVsbH0sIlBhcmVudFN0eWxlIjpudWxsfSwiVGl0bGVTdHlsZSI6eyIkaWQiOiIxMzA5IiwiRm9udFNldHRpbmdzIjp7IiRpZCI6IjEzMTAiLCJGb250U2l6ZSI6MTEsIkZvbnROYW1lIjoiQ2FsaWJyaSIsIklzQm9sZCI6dHJ1ZSwiSXNJdGFsaWMiOmZhbHNlLCJJc1VuZGVybGluZWQiOmZhbHNlLCJQYXJlbnRTdHlsZSI6bnVsbH0sIkF1dG9TaXplIjowLCJGb3JlZ3JvdW5kIjp7IiRpZCI6IjEzMTEiLCJDb2xvciI6eyIkaWQiOiIxMzEy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3MSJ9LCJQYWRkaW5nIjp7IiRyZWYiOiI3MiJ9LCJCYWNrZ3JvdW5kIjp7IiRpZCI6IjEzMTMiLCJDb2xvciI6eyIkaWQiOiIxMzE0IiwiQSI6MCwiUiI6MjU1LCJHIjoyNTUsIkIiOjI1NX19LCJJc1Zpc2libGUiOnRydWUsIldpZHRoIjowLjAsIkhlaWdodCI6MC4wLCJCb3JkZXJTdHlsZSI6bnVsbCwiUGFyZW50U3R5bGUiOm51bGx9LCJEYXRlU3R5bGUiOnsiJGlkIjoiMTMxNSIsIkZvbnRTZXR0aW5ncyI6eyIkaWQiOiIxMzE2IiwiRm9udFNpemUiOjEwLCJGb250TmFtZSI6IkNhbGlicmkiLCJJc0JvbGQiOmZhbHNlLCJJc0l0YWxpYyI6ZmFsc2UsIklzVW5kZXJsaW5lZCI6ZmFsc2UsIlBhcmVudFN0eWxlIjpudWxsfSwiQXV0b1NpemUiOjAsIkZvcmVncm91bmQiOnsiJGlkIjoiMTMxNyIsIkNvbG9yIjp7IiRpZCI6IjEzMT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3OCJ9LCJQYWRkaW5nIjp7IiRyZWYiOiI3OSJ9LCJCYWNrZ3JvdW5kIjp7IiRpZCI6IjEzMTkiLCJDb2xvciI6eyIkaWQiOiIxMzIwIiwiQSI6MCwiUiI6MjU1LCJHIjoyNTUsIkIiOjI1NX19LCJJc1Zpc2libGUiOmZhbHNlLCJXaWR0aCI6MC4wLCJIZWlnaHQiOjAuMCwiQm9yZGVyU3R5bGUiOm51bGwsIlBhcmVudFN0eWxlIjpudWxsfSwiRGF0ZUZvcm1hdCI6eyIkcmVmIjoiNTcwIn0sIldlZWtOdW1iZXJpbmciOnsiJGlkIjoiMTMyMSIsIkZvcm1hdCI6MCwiSXNWaXNpYmxlIjpmYWxzZSwiTGFzdEtub3duVmlzaWJpbGl0eVN0YXRlIjpmYWxzZX0sIklzVmlzaWJsZSI6dHJ1ZSwiUGFyZW50U3R5bGUiOm51bGx9LCJIeXBlcmxpbmsiOnsiJGlkIjoiMTMyMiIsIkFkZHJlc3MiOiIiLCJTdWJBZGRyZXNzIjoiIn0sIkltcG9ydElkIjpudWxsfSx7IiRpZCI6IjEzMjMiLCJJZCI6IjA1ZjVlMjJiLTA3MTAtNDJhMS1hMWRjLTU5NjE1YmI0YzQ2OSIsIkluZGV4IjozMSwiR3JvdXBJZCI6IjkzOTkzMGRkLWFkOWUtNGVmMC1iOTVhLTQyNTFmZjVkN2RkNSIsIlRpdGxlIjoiU2VydmljZSBNZXRyaWNzIiwiRGF0ZVRpbWUiOiIyMDIxLTAzLTIyVDAwOjAwOjAwIiwiUGVyY2VudGFnZUNvbXBsZXRlIjpudWxsLCJOb3RlIjpudWxsLCJTdHlsZSI6eyIkaWQiOiIxMzI0IiwiVGl0bGVQb3NpdGlvbiI6IkxlZnQiLCJEYXRlUG9zaXRpb24iOiJMZWZ0IiwiU2hhcGVUeXBlIjo2LCJTaGFwZVNpemUiOjMsIlNoYXBlU3R5bGUiOnsiJGlkIjoiMTMyNSIsIk1hcmdpbiI6eyIkcmVmIjoiNjAifSwiUGFkZGluZyI6eyIkcmVmIjoiNjEifSwiQmFja2dyb3VuZCI6eyIkaWQiOiIxMzI2IiwiQ29sb3IiOnsiJGlkIjoiMTMyNyIsIkEiOjI1NSwiUiI6NjgsIkciOjExNCwiQiI6MTk2fX0sIklzVmlzaWJsZSI6dHJ1ZSwiV2lkdGgiOjE0LjY4MjUxOTkxMjcxOTcyNywiSGVpZ2h0IjoxNi4zMTM5MzYyMzM1MjA1MDgsIkJvcmRlclN0eWxlIjp7IiRpZCI6IjEzMjgiLCJMaW5lQ29sb3IiOm51bGwsIkxpbmVXZWlnaHQiOjAuMCwiTGluZVR5cGUiOjAsIlBhcmVudFN0eWxlIjpudWxsfSwiUGFyZW50U3R5bGUiOm51bGx9LCJUaXRsZVN0eWxlIjp7IiRpZCI6IjEzMjkiLCJGb250U2V0dGluZ3MiOnsiJGlkIjoiMTMzMCIsIkZvbnRTaXplIjoxMSwiRm9udE5hbWUiOiJDYWxpYnJpIiwiSXNCb2xkIjp0cnVlLCJJc0l0YWxpYyI6ZmFsc2UsIklzVW5kZXJsaW5lZCI6ZmFsc2UsIlBhcmVudFN0eWxlIjpudWxsfSwiQXV0b1NpemUiOjAsIkZvcmVncm91bmQiOnsiJGlkIjoiMTMzMSIsIkNvbG9yIjp7IiRpZCI6IjEzMz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cxIn0sIlBhZGRpbmciOnsiJHJlZiI6IjcyIn0sIkJhY2tncm91bmQiOnsiJGlkIjoiMTMzMyIsIkNvbG9yIjp7IiRpZCI6IjEzMzQiLCJBIjowLCJSIjoyNTUsIkciOjI1NSwiQiI6MjU1fX0sIklzVmlzaWJsZSI6dHJ1ZSwiV2lkdGgiOjAuMCwiSGVpZ2h0IjowLjAsIkJvcmRlclN0eWxlIjpudWxsLCJQYXJlbnRTdHlsZSI6bnVsbH0sIkRhdGVTdHlsZSI6eyIkaWQiOiIxMzM1IiwiRm9udFNldHRpbmdzIjp7IiRpZCI6IjEzMzYiLCJGb250U2l6ZSI6MTAsIkZvbnROYW1lIjoiQ2FsaWJyaSIsIklzQm9sZCI6ZmFsc2UsIklzSXRhbGljIjpmYWxzZSwiSXNVbmRlcmxpbmVkIjpmYWxzZSwiUGFyZW50U3R5bGUiOm51bGx9LCJBdXRvU2l6ZSI6MCwiRm9yZWdyb3VuZCI6eyIkaWQiOiIxMzM3IiwiQ29sb3IiOnsiJGlkIjoiMTMz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GlkIjoiMTMzOSIsIkNvbG9yIjp7IiRpZCI6IjEzNDAiLCJBIjowLCJSIjoyNTUsIkciOjI1NSwiQiI6MjU1fX0sIklzVmlzaWJsZSI6ZmFsc2UsIldpZHRoIjowLjAsIkhlaWdodCI6MC4wLCJCb3JkZXJTdHlsZSI6bnVsbCwiUGFyZW50U3R5bGUiOm51bGx9LCJEYXRlRm9ybWF0Ijp7IiRyZWYiOiI1NzAifSwiV2Vla051bWJlcmluZyI6eyIkaWQiOiIxMzQxIiwiRm9ybWF0IjowLCJJc1Zpc2libGUiOmZhbHNlLCJMYXN0S25vd25WaXNpYmlsaXR5U3RhdGUiOmZhbHNlfSwiSXNWaXNpYmxlIjp0cnVlLCJQYXJlbnRTdHlsZSI6bnVsbH0sIkh5cGVybGluayI6eyIkaWQiOiIxMzQyIiwiQWRkcmVzcyI6IiIsIlN1YkFkZHJlc3MiOiIifSwiSW1wb3J0SWQiOm51bGx9LHsiJGlkIjoiMTM0MyIsIklkIjoiMzhmN2NhZjktYjc0MC00Njc0LWI1MDQtMGQwYWIyMDRmOWY5IiwiSW5kZXgiOjMyLCJHcm91cElkIjoiOTM5OTMwZGQtYWQ5ZS00ZWYwLWI5NWEtNDI1MWZmNWQ3ZGQ1IiwiVGl0bGUiOiJTZXJ2aWNlIERhc2hib2FyZCIsIkRhdGVUaW1lIjoiMjAyMS0wOC0wNFQyMzo1OTowMCIsIlBlcmNlbnRhZ2VDb21wbGV0ZSI6bnVsbCwiTm90ZSI6bnVsbCwiU3R5bGUiOnsiJGlkIjoiMTM0NCIsIlRpdGxlUG9zaXRpb24iOiJMZWZ0IiwiRGF0ZVBvc2l0aW9uIjoiTGVmdCIsIlNoYXBlVHlwZSI6NiwiU2hhcGVTaXplIjozLCJTaGFwZVN0eWxlIjp7IiRpZCI6IjEzNDUiLCJNYXJnaW4iOnsiJHJlZiI6IjYwIn0sIlBhZGRpbmciOnsiJHJlZiI6IjYxIn0sIkJhY2tncm91bmQiOnsiJGlkIjoiMTM0NiIsIkNvbG9yIjp7IiRpZCI6IjEzNDciLCJBIjoyNTUsIlIiOjY4LCJHIjoxMTQsIkIiOjE5Nn19LCJJc1Zpc2libGUiOnRydWUsIldpZHRoIjoxNC42ODI1MTk5MTI3MTk3MjcsIkhlaWdodCI6MTYuMzEzOTM2MjMzNTIwNTA4LCJCb3JkZXJTdHlsZSI6eyIkaWQiOiIxMzQ4IiwiTGluZUNvbG9yIjpudWxsLCJMaW5lV2VpZ2h0IjowLjAsIkxpbmVUeXBlIjowLCJQYXJlbnRTdHlsZSI6bnVsbH0sIlBhcmVudFN0eWxlIjpudWxsfSwiVGl0bGVTdHlsZSI6eyIkaWQiOiIxMzQ5IiwiRm9udFNldHRpbmdzIjp7IiRpZCI6IjEzNTAiLCJGb250U2l6ZSI6MTEsIkZvbnROYW1lIjoiQ2FsaWJyaSIsIklzQm9sZCI6dHJ1ZSwiSXNJdGFsaWMiOmZhbHNlLCJJc1VuZGVybGluZWQiOmZhbHNlLCJQYXJlbnRTdHlsZSI6bnVsbH0sIkF1dG9TaXplIjowLCJGb3JlZ3JvdW5kIjp7IiRpZCI6IjEzNTEiLCJDb2xvciI6eyIkaWQiOiIxMzUy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3MSJ9LCJQYWRkaW5nIjp7IiRyZWYiOiI3MiJ9LCJCYWNrZ3JvdW5kIjp7IiRpZCI6IjEzNTMiLCJDb2xvciI6eyIkaWQiOiIxMzU0IiwiQSI6MCwiUiI6MjU1LCJHIjoyNTUsIkIiOjI1NX19LCJJc1Zpc2libGUiOnRydWUsIldpZHRoIjowLjAsIkhlaWdodCI6MC4wLCJCb3JkZXJTdHlsZSI6bnVsbCwiUGFyZW50U3R5bGUiOm51bGx9LCJEYXRlU3R5bGUiOnsiJGlkIjoiMTM1NSIsIkZvbnRTZXR0aW5ncyI6eyIkaWQiOiIxMzU2IiwiRm9udFNpemUiOjEwLCJGb250TmFtZSI6IkNhbGlicmkiLCJJc0JvbGQiOmZhbHNlLCJJc0l0YWxpYyI6ZmFsc2UsIklzVW5kZXJsaW5lZCI6ZmFsc2UsIlBhcmVudFN0eWxlIjpudWxsfSwiQXV0b1NpemUiOjAsIkZvcmVncm91bmQiOnsiJGlkIjoiMTM1NyIsIkNvbG9yIjp7IiRpZCI6IjEzNT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3OCJ9LCJQYWRkaW5nIjp7IiRyZWYiOiI3OSJ9LCJCYWNrZ3JvdW5kIjp7IiRpZCI6IjEzNTkiLCJDb2xvciI6eyIkaWQiOiIxMzYwIiwiQSI6MCwiUiI6MjU1LCJHIjoyNTUsIkIiOjI1NX19LCJJc1Zpc2libGUiOmZhbHNlLCJXaWR0aCI6MC4wLCJIZWlnaHQiOjAuMCwiQm9yZGVyU3R5bGUiOm51bGwsIlBhcmVudFN0eWxlIjpudWxsfSwiRGF0ZUZvcm1hdCI6eyIkcmVmIjoiNTcwIn0sIldlZWtOdW1iZXJpbmciOnsiJGlkIjoiMTM2MSIsIkZvcm1hdCI6MCwiSXNWaXNpYmxlIjpmYWxzZSwiTGFzdEtub3duVmlzaWJpbGl0eVN0YXRlIjpmYWxzZX0sIklzVmlzaWJsZSI6dHJ1ZSwiUGFyZW50U3R5bGUiOm51bGx9LCJIeXBlcmxpbmsiOnsiJGlkIjoiMTM2MiIsIkFkZHJlc3MiOiIiLCJTdWJBZGRyZXNzIjoiIn0sIkltcG9ydElkIjpudWxsfSx7IiRpZCI6IjEzNjMiLCJJZCI6IjUwMjRkYTVmLTRkODgtNDE3NC04YTg5LTU0NDEyNmY5ZGE4MiIsIkluZGV4IjozMywiR3JvdXBJZCI6IjkzOTkzMGRkLWFkOWUtNGVmMC1iOTVhLTQyNTFmZjVkN2RkNSIsIlRpdGxlIjoiUmVhbC10aW1lIEFuYWx5dGljcyIsIkRhdGVUaW1lIjoiMjAyMS0xMC0xM1QwMDowMDowMCIsIlBlcmNlbnRhZ2VDb21wbGV0ZSI6bnVsbCwiTm90ZSI6bnVsbCwiU3R5bGUiOnsiJGlkIjoiMTM2NCIsIlRpdGxlUG9zaXRpb24iOiJMZWZ0IiwiRGF0ZVBvc2l0aW9uIjoiTGVmdCIsIlNoYXBlVHlwZSI6NiwiU2hhcGVTaXplIjozLCJTaGFwZVN0eWxlIjp7IiRpZCI6IjEzNjUiLCJNYXJnaW4iOnsiJHJlZiI6IjYwIn0sIlBhZGRpbmciOnsiJHJlZiI6IjYxIn0sIkJhY2tncm91bmQiOnsiJGlkIjoiMTM2NiIsIkNvbG9yIjp7IiRpZCI6IjEzNjciLCJBIjoyNTUsIlIiOjY4LCJHIjoxMTQsIkIiOjE5Nn19LCJJc1Zpc2libGUiOnRydWUsIldpZHRoIjoxNC42ODI1MTk5MTI3MTk3MjcsIkhlaWdodCI6MTYuMzEzOTM2MjMzNTIwNTA4LCJCb3JkZXJTdHlsZSI6eyIkaWQiOiIxMzY4IiwiTGluZUNvbG9yIjpudWxsLCJMaW5lV2VpZ2h0IjowLjAsIkxpbmVUeXBlIjowLCJQYXJlbnRTdHlsZSI6bnVsbH0sIlBhcmVudFN0eWxlIjpudWxsfSwiVGl0bGVTdHlsZSI6eyIkaWQiOiIxMzY5IiwiRm9udFNldHRpbmdzIjp7IiRpZCI6IjEzNzAiLCJGb250U2l6ZSI6MTEsIkZvbnROYW1lIjoiQ2FsaWJyaSIsIklzQm9sZCI6dHJ1ZSwiSXNJdGFsaWMiOmZhbHNlLCJJc1VuZGVybGluZWQiOmZhbHNlLCJQYXJlbnRTdHlsZSI6bnVsbH0sIkF1dG9TaXplIjowLCJGb3JlZ3JvdW5kIjp7IiRpZCI6IjEzNzEiLCJDb2xvciI6eyIkaWQiOiIxMzcy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3MSJ9LCJQYWRkaW5nIjp7IiRyZWYiOiI3MiJ9LCJCYWNrZ3JvdW5kIjp7IiRpZCI6IjEzNzMiLCJDb2xvciI6eyIkaWQiOiIxMzc0IiwiQSI6MCwiUiI6MjU1LCJHIjoyNTUsIkIiOjI1NX19LCJJc1Zpc2libGUiOnRydWUsIldpZHRoIjowLjAsIkhlaWdodCI6MC4wLCJCb3JkZXJTdHlsZSI6bnVsbCwiUGFyZW50U3R5bGUiOm51bGx9LCJEYXRlU3R5bGUiOnsiJGlkIjoiMTM3NSIsIkZvbnRTZXR0aW5ncyI6eyIkaWQiOiIxMzc2IiwiRm9udFNpemUiOjEwLCJGb250TmFtZSI6IkNhbGlicmkiLCJJc0JvbGQiOmZhbHNlLCJJc0l0YWxpYyI6ZmFsc2UsIklzVW5kZXJsaW5lZCI6ZmFsc2UsIlBhcmVudFN0eWxlIjpudWxsfSwiQXV0b1NpemUiOjAsIkZvcmVncm91bmQiOnsiJGlkIjoiMTM3NyIsIkNvbG9yIjp7IiRpZCI6IjEzNz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3OCJ9LCJQYWRkaW5nIjp7IiRyZWYiOiI3OSJ9LCJCYWNrZ3JvdW5kIjp7IiRpZCI6IjEzNzkiLCJDb2xvciI6eyIkaWQiOiIxMzgwIiwiQSI6MCwiUiI6MjU1LCJHIjoyNTUsIkIiOjI1NX19LCJJc1Zpc2libGUiOmZhbHNlLCJXaWR0aCI6MC4wLCJIZWlnaHQiOjAuMCwiQm9yZGVyU3R5bGUiOm51bGwsIlBhcmVudFN0eWxlIjpudWxsfSwiRGF0ZUZvcm1hdCI6eyIkcmVmIjoiNTcwIn0sIldlZWtOdW1iZXJpbmciOnsiJGlkIjoiMTM4MSIsIkZvcm1hdCI6MCwiSXNWaXNpYmxlIjpmYWxzZSwiTGFzdEtub3duVmlzaWJpbGl0eVN0YXRlIjpmYWxzZX0sIklzVmlzaWJsZSI6dHJ1ZSwiUGFyZW50U3R5bGUiOm51bGx9LCJIeXBlcmxpbmsiOnsiJGlkIjoiMTM4MiIsIkFkZHJlc3MiOiIiLCJTdWJBZGRyZXNzIjoiIn0sIkltcG9ydElkIjpudWxsfSx7IiRpZCI6IjEzODMiLCJJZCI6IjQyYzFhMGNhLTBlYzctNDY4MC1hNThiLWJkM2M0OWY5MTI1YiIsIkluZGV4IjozNCwiR3JvdXBJZCI6IjkzOTkzMGRkLWFkOWUtNGVmMC1iOTVhLTQyNTFmZjVkN2RkNSIsIlRpdGxlIjoiUXVhbGl0eSBNZXRyaWNzIiwiRGF0ZVRpbWUiOiIyMDIxLTA1LTI3VDIzOjU5OjAwIiwiUGVyY2VudGFnZUNvbXBsZXRlIjpudWxsLCJOb3RlIjpudWxsLCJTdHlsZSI6eyIkaWQiOiIxMzg0IiwiVGl0bGVQb3NpdGlvbiI6IkxlZnQiLCJEYXRlUG9zaXRpb24iOiJMZWZ0IiwiU2hhcGVUeXBlIjo2LCJTaGFwZVNpemUiOjMsIlNoYXBlU3R5bGUiOnsiJGlkIjoiMTM4NSIsIk1hcmdpbiI6eyIkcmVmIjoiNjAifSwiUGFkZGluZyI6eyIkcmVmIjoiNjEifSwiQmFja2dyb3VuZCI6eyIkaWQiOiIxMzg2IiwiQ29sb3IiOnsiJGlkIjoiMTM4NyIsIkEiOjI1NSwiUiI6NjgsIkciOjExNCwiQiI6MTk2fX0sIklzVmlzaWJsZSI6dHJ1ZSwiV2lkdGgiOjE0LjY4MjUxOTkxMjcxOTcyNywiSGVpZ2h0IjoxNi4zMTM5MzYyMzM1MjA1MDgsIkJvcmRlclN0eWxlIjp7IiRpZCI6IjEzODgiLCJMaW5lQ29sb3IiOm51bGwsIkxpbmVXZWlnaHQiOjAuMCwiTGluZVR5cGUiOjAsIlBhcmVudFN0eWxlIjpudWxsfSwiUGFyZW50U3R5bGUiOm51bGx9LCJUaXRsZVN0eWxlIjp7IiRpZCI6IjEzODkiLCJGb250U2V0dGluZ3MiOnsiJGlkIjoiMTM5MCIsIkZvbnRTaXplIjoxMSwiRm9udE5hbWUiOiJDYWxpYnJpIiwiSXNCb2xkIjp0cnVlLCJJc0l0YWxpYyI6ZmFsc2UsIklzVW5kZXJsaW5lZCI6ZmFsc2UsIlBhcmVudFN0eWxlIjpudWxsfSwiQXV0b1NpemUiOjAsIkZvcmVncm91bmQiOnsiJGlkIjoiMTM5MSIsIkNvbG9yIjp7IiRpZCI6IjEzOT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cxIn0sIlBhZGRpbmciOnsiJHJlZiI6IjcyIn0sIkJhY2tncm91bmQiOnsiJGlkIjoiMTM5MyIsIkNvbG9yIjp7IiRpZCI6IjEzOTQiLCJBIjowLCJSIjoyNTUsIkciOjI1NSwiQiI6MjU1fX0sIklzVmlzaWJsZSI6dHJ1ZSwiV2lkdGgiOjAuMCwiSGVpZ2h0IjowLjAsIkJvcmRlclN0eWxlIjpudWxsLCJQYXJlbnRTdHlsZSI6bnVsbH0sIkRhdGVTdHlsZSI6eyIkaWQiOiIxMzk1IiwiRm9udFNldHRpbmdzIjp7IiRpZCI6IjEzOTYiLCJGb250U2l6ZSI6MTAsIkZvbnROYW1lIjoiQ2FsaWJyaSIsIklzQm9sZCI6ZmFsc2UsIklzSXRhbGljIjpmYWxzZSwiSXNVbmRlcmxpbmVkIjpmYWxzZSwiUGFyZW50U3R5bGUiOm51bGx9LCJBdXRvU2l6ZSI6MCwiRm9yZWdyb3VuZCI6eyIkaWQiOiIxMzk3IiwiQ29sb3IiOnsiJGlkIjoiMTM5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GlkIjoiMTM5OSIsIkNvbG9yIjp7IiRpZCI6IjE0MDAiLCJBIjowLCJSIjoyNTUsIkciOjI1NSwiQiI6MjU1fX0sIklzVmlzaWJsZSI6ZmFsc2UsIldpZHRoIjowLjAsIkhlaWdodCI6MC4wLCJCb3JkZXJTdHlsZSI6bnVsbCwiUGFyZW50U3R5bGUiOm51bGx9LCJEYXRlRm9ybWF0Ijp7IiRpZCI6IjE0M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wMiIsIkZvcm1hdCI6MCwiSXNWaXNpYmxlIjpmYWxzZSwiTGFzdEtub3duVmlzaWJpbGl0eVN0YXRlIjpmYWxzZX0sIklzVmlzaWJsZSI6dHJ1ZSwiUGFyZW50U3R5bGUiOm51bGx9LCJIeXBlcmxpbmsiOnsiJGlkIjoiMTQwMyIsIkFkZHJlc3MiOiIiLCJTdWJBZGRyZXNzIjoiIn0sIkltcG9ydElkIjpudWxsfSx7IiRpZCI6IjE0MDQiLCJJZCI6IjBmZTZlNmM0LWQzNDktNDI3Yy04MWNhLWNjZjU3NmJhNDYwYyIsIkluZGV4IjozNSwiR3JvdXBJZCI6ImJjMjg5MmYxLWQ0MGUtNGYwNS1hOTNjLWM5ZDY1MmEzOGQwNSIsIlRpdGxlIjoiQ29udmVyc2lvbiBNZXRyaWNzIiwiRGF0ZVRpbWUiOiIyMDIxLTEwLTA5VDIxOjU4OjAwIiwiUGVyY2VudGFnZUNvbXBsZXRlIjpudWxsLCJOb3RlIjpudWxsLCJTdHlsZSI6eyIkaWQiOiIxNDA1IiwiVGl0bGVQb3NpdGlvbiI6IkxlZnQiLCJEYXRlUG9zaXRpb24iOiJMZWZ0IiwiU2hhcGVUeXBlIjo2LCJTaGFwZVNpemUiOjMsIlNoYXBlU3R5bGUiOnsiJGlkIjoiMTQwNiIsIk1hcmdpbiI6eyIkcmVmIjoiNjAifSwiUGFkZGluZyI6eyIkcmVmIjoiNjEifSwiQmFja2dyb3VuZCI6eyIkaWQiOiIxNDA3IiwiQ29sb3IiOnsiJGlkIjoiMTQwOCIsIkEiOjI1NSwiUiI6NjgsIkciOjExNCwiQiI6MTk2fX0sIklzVmlzaWJsZSI6dHJ1ZSwiV2lkdGgiOjE0LjY4MjUxOTkxMjcxOTcyNywiSGVpZ2h0IjoxNi4zMTM5MzYyMzM1MjA1MDgsIkJvcmRlclN0eWxlIjp7IiRpZCI6IjE0MDkiLCJMaW5lQ29sb3IiOm51bGwsIkxpbmVXZWlnaHQiOjAuMCwiTGluZVR5cGUiOjAsIlBhcmVudFN0eWxlIjpudWxsfSwiUGFyZW50U3R5bGUiOm51bGx9LCJUaXRsZVN0eWxlIjp7IiRpZCI6IjE0MTAiLCJGb250U2V0dGluZ3MiOnsiJGlkIjoiMTQxMSIsIkZvbnRTaXplIjoxMSwiRm9udE5hbWUiOiJDYWxpYnJpIiwiSXNCb2xkIjp0cnVlLCJJc0l0YWxpYyI6ZmFsc2UsIklzVW5kZXJsaW5lZCI6ZmFsc2UsIlBhcmVudFN0eWxlIjpudWxsfSwiQXV0b1NpemUiOjAsIkZvcmVncm91bmQiOnsiJGlkIjoiMTQxMiIsIkNvbG9yIjp7IiRpZCI6IjE0MTM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cxIn0sIlBhZGRpbmciOnsiJHJlZiI6IjcyIn0sIkJhY2tncm91bmQiOnsiJGlkIjoiMTQxNCIsIkNvbG9yIjp7IiRpZCI6IjE0MTUiLCJBIjowLCJSIjoyNTUsIkciOjI1NSwiQiI6MjU1fX0sIklzVmlzaWJsZSI6dHJ1ZSwiV2lkdGgiOjAuMCwiSGVpZ2h0IjowLjAsIkJvcmRlclN0eWxlIjpudWxsLCJQYXJlbnRTdHlsZSI6bnVsbH0sIkRhdGVTdHlsZSI6eyIkaWQiOiIxNDE2IiwiRm9udFNldHRpbmdzIjp7IiRpZCI6IjE0MTciLCJGb250U2l6ZSI6MTAsIkZvbnROYW1lIjoiQ2FsaWJyaSIsIklzQm9sZCI6ZmFsc2UsIklzSXRhbGljIjpmYWxzZSwiSXNVbmRlcmxpbmVkIjpmYWxzZSwiUGFyZW50U3R5bGUiOm51bGx9LCJBdXRvU2l6ZSI6MCwiRm9yZWdyb3VuZCI6eyIkaWQiOiIxNDE4IiwiQ29sb3IiOnsiJGlkIjoiMTQx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GlkIjoiMTQyMCIsIkNvbG9yIjp7IiRpZCI6IjE0MjEiLCJBIjowLCJSIjoyNTUsIkciOjI1NSwiQiI6MjU1fX0sIklzVmlzaWJsZSI6ZmFsc2UsIldpZHRoIjowLjAsIkhlaWdodCI6MC4wLCJCb3JkZXJTdHlsZSI6bnVsbCwiUGFyZW50U3R5bGUiOm51bGx9LCJEYXRlRm9ybWF0Ijp7IiRyZWYiOiI1NzAifSwiV2Vla051bWJlcmluZyI6eyIkaWQiOiIxNDIyIiwiRm9ybWF0IjowLCJJc1Zpc2libGUiOmZhbHNlLCJMYXN0S25vd25WaXNpYmlsaXR5U3RhdGUiOmZhbHNlfSwiSXNWaXNpYmxlIjp0cnVlLCJQYXJlbnRTdHlsZSI6bnVsbH0sIkh5cGVybGluayI6eyIkaWQiOiIxNDIzIiwiQWRkcmVzcyI6IiIsIlN1YkFkZHJlc3MiOiIifSwiSW1wb3J0SWQiOm51bGx9LHsiJGlkIjoiMTQyNCIsIklkIjoiNzY5NTYxN2EtMTRhOC00Yzk1LWEyNjktYzZjZDRiNGYzMzVhIiwiSW5kZXgiOjM2LCJHcm91cElkIjoiYmMyODkyZjEtZDQwZS00ZjA1LWE5M2MtYzlkNjUyYTM4ZDA1IiwiVGl0bGUiOiJSZWFsLXRpbWUgUmVwb3J0aW5nIiwiRGF0ZVRpbWUiOiIyMDIxLTEyLTIxVDAwOjAwOjAwIiwiUGVyY2VudGFnZUNvbXBsZXRlIjpudWxsLCJOb3RlIjpudWxsLCJTdHlsZSI6eyIkaWQiOiIxNDI1IiwiVGl0bGVQb3NpdGlvbiI6IkxlZnQiLCJEYXRlUG9zaXRpb24iOiJMZWZ0IiwiU2hhcGVUeXBlIjo2LCJTaGFwZVNpemUiOjMsIlNoYXBlU3R5bGUiOnsiJGlkIjoiMTQyNiIsIk1hcmdpbiI6eyIkcmVmIjoiNjAifSwiUGFkZGluZyI6eyIkcmVmIjoiNjEifSwiQmFja2dyb3VuZCI6eyIkaWQiOiIxNDI3IiwiQ29sb3IiOnsiJGlkIjoiMTQyOCIsIkEiOjI1NSwiUiI6NjgsIkciOjExNCwiQiI6MTk2fX0sIklzVmlzaWJsZSI6dHJ1ZSwiV2lkdGgiOjE0LjY4MjUxOTkxMjcxOTcyNywiSGVpZ2h0IjoxNi4zMTM5MzYyMzM1MjA1MDgsIkJvcmRlclN0eWxlIjp7IiRpZCI6IjE0MjkiLCJMaW5lQ29sb3IiOm51bGwsIkxpbmVXZWlnaHQiOjAuMCwiTGluZVR5cGUiOjAsIlBhcmVudFN0eWxlIjpudWxsfSwiUGFyZW50U3R5bGUiOm51bGx9LCJUaXRsZVN0eWxlIjp7IiRpZCI6IjE0MzAiLCJGb250U2V0dGluZ3MiOnsiJGlkIjoiMTQzMSIsIkZvbnRTaXplIjoxMSwiRm9udE5hbWUiOiJDYWxpYnJpIiwiSXNCb2xkIjp0cnVlLCJJc0l0YWxpYyI6ZmFsc2UsIklzVW5kZXJsaW5lZCI6ZmFsc2UsIlBhcmVudFN0eWxlIjpudWxsfSwiQXV0b1NpemUiOjAsIkZvcmVncm91bmQiOnsiJGlkIjoiMTQzMiIsIkNvbG9yIjp7IiRpZCI6IjE0MzM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cxIn0sIlBhZGRpbmciOnsiJHJlZiI6IjcyIn0sIkJhY2tncm91bmQiOnsiJGlkIjoiMTQzNCIsIkNvbG9yIjp7IiRpZCI6IjE0MzUiLCJBIjowLCJSIjoyNTUsIkciOjI1NSwiQiI6MjU1fX0sIklzVmlzaWJsZSI6dHJ1ZSwiV2lkdGgiOjAuMCwiSGVpZ2h0IjowLjAsIkJvcmRlclN0eWxlIjpudWxsLCJQYXJlbnRTdHlsZSI6bnVsbH0sIkRhdGVTdHlsZSI6eyIkaWQiOiIxNDM2IiwiRm9udFNldHRpbmdzIjp7IiRpZCI6IjE0MzciLCJGb250U2l6ZSI6MTAsIkZvbnROYW1lIjoiQ2FsaWJyaSIsIklzQm9sZCI6ZmFsc2UsIklzSXRhbGljIjpmYWxzZSwiSXNVbmRlcmxpbmVkIjpmYWxzZSwiUGFyZW50U3R5bGUiOm51bGx9LCJBdXRvU2l6ZSI6MCwiRm9yZWdyb3VuZCI6eyIkaWQiOiIxNDM4IiwiQ29sb3IiOnsiJGlkIjoiMTQz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GlkIjoiMTQ0MCIsIkNvbG9yIjp7IiRpZCI6IjE0NDEiLCJBIjowLCJSIjoyNTUsIkciOjI1NSwiQiI6MjU1fX0sIklzVmlzaWJsZSI6ZmFsc2UsIldpZHRoIjowLjAsIkhlaWdodCI6MC4wLCJCb3JkZXJTdHlsZSI6bnVsbCwiUGFyZW50U3R5bGUiOm51bGx9LCJEYXRlRm9ybWF0Ijp7IiRyZWYiOiI1NzAifSwiV2Vla051bWJlcmluZyI6eyIkaWQiOiIxNDQyIiwiRm9ybWF0IjowLCJJc1Zpc2libGUiOmZhbHNlLCJMYXN0S25vd25WaXNpYmlsaXR5U3RhdGUiOmZhbHNlfSwiSXNWaXNpYmxlIjp0cnVlLCJQYXJlbnRTdHlsZSI6bnVsbH0sIkh5cGVybGluayI6eyIkaWQiOiIxNDQzIiwiQWRkcmVzcyI6IiIsIlN1YkFkZHJlc3MiOiIifSwiSW1wb3J0SWQiOm51bGx9LHsiJGlkIjoiMTQ0NCIsIklkIjoiOTA4Mjk4ZjQtNjY3Ni00NzJhLThiMzQtMTRmYTJjYjkzNzZiIiwiSW5kZXgiOjQxLCJHcm91cElkIjoiYmMyODkyZjEtZDQwZS00ZjA1LWE5M2MtYzlkNjUyYTM4ZDA1IiwiVGl0bGUiOiJNaWxlc3RvbmUiLCJEYXRlVGltZSI6IjIwMjEtMDgtMjJUMjM6NTk6MDAiLCJQZXJjZW50YWdlQ29tcGxldGUiOm51bGwsIk5vdGUiOm51bGwsIlN0eWxlIjp7IiRpZCI6IjE0NDUiLCJUaXRsZVBvc2l0aW9uIjoiTGVmdCIsIkRhdGVQb3NpdGlvbiI6IkxlZnQiLCJTaGFwZVR5cGUiOjE0LCJTaGFwZVNpemUiOjEsIlNoYXBlU3R5bGUiOnsiJGlkIjoiMTQ0NiIsIk1hcmdpbiI6eyIkcmVmIjoiNjAifSwiUGFkZGluZyI6eyIkcmVmIjoiNjEifSwiQmFja2dyb3VuZCI6eyIkaWQiOiIxNDQ3IiwiQ29sb3IiOnsiJGlkIjoiMTQ0OCIsIkEiOjI1NSwiUiI6NjgsIkciOjExNCwiQiI6MTk2fX0sIklzVmlzaWJsZSI6dHJ1ZSwiV2lkdGgiOjE4LjAsIkhlaWdodCI6MjAuMCwiQm9yZGVyU3R5bGUiOnsiJGlkIjoiMTQ0OSIsIkxpbmVDb2xvciI6bnVsbCwiTGluZVdlaWdodCI6MC4wLCJMaW5lVHlwZSI6MCwiUGFyZW50U3R5bGUiOm51bGx9LCJQYXJlbnRTdHlsZSI6bnVsbH0sIlRpdGxlU3R5bGUiOnsiJGlkIjoiMTQ1MCIsIkZvbnRTZXR0aW5ncyI6eyIkaWQiOiIxNDUxIiwiRm9udFNpemUiOjExLCJGb250TmFtZSI6IkNhbGlicmkiLCJJc0JvbGQiOnRydWUsIklzSXRhbGljIjpmYWxzZSwiSXNVbmRlcmxpbmVkIjpmYWxzZSwiUGFyZW50U3R5bGUiOm51bGx9LCJBdXRvU2l6ZSI6MCwiRm9yZWdyb3VuZCI6eyIkaWQiOiIxNDUyIiwiQ29sb3IiOnsiJGlkIjoiMTQ1M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zEifSwiUGFkZGluZyI6eyIkcmVmIjoiNzIifSwiQmFja2dyb3VuZCI6eyIkcmVmIjoiNzMifSwiSXNWaXNpYmxlIjp0cnVlLCJXaWR0aCI6MC4wLCJIZWlnaHQiOjAuMCwiQm9yZGVyU3R5bGUiOm51bGwsIlBhcmVudFN0eWxlIjpudWxsfSwiRGF0ZVN0eWxlIjp7IiRpZCI6IjE0NTQiLCJGb250U2V0dGluZ3MiOnsiJGlkIjoiMTQ1N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cmVmIjoiODAifSwiSXNWaXNpYmxlIjpmYWxzZSwiV2lkdGgiOjAuMCwiSGVpZ2h0IjowLjAsIkJvcmRlclN0eWxlIjpudWxsLCJQYXJlbnRTdHlsZSI6bnVsbH0sIkRhdGVGb3JtYXQiOnsiJGlkIjoiMTQ1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U3IiwiRm9ybWF0IjowLCJJc1Zpc2libGUiOmZhbHNlLCJMYXN0S25vd25WaXNpYmlsaXR5U3RhdGUiOmZhbHNlfSwiSXNWaXNpYmxlIjpmYWxzZSwiUGFyZW50U3R5bGUiOm51bGx9LCJIeXBlcmxpbmsiOnsiJGlkIjoiMTQ1OCIsIkFkZHJlc3MiOiIiLCJTdWJBZGRyZXNzIjoiIn0sIkltcG9ydElkIjpudWxsfSx7IiRpZCI6IjE0NTkiLCJJZCI6IjEwZjdjNWRmLTgwOGQtNDE4Yi05YmJhLTVlZDVhYWI1OTBlMyIsIkluZGV4Ijo0MiwiR3JvdXBJZCI6IiIsIlRpdGxlIjoiUmVwb3J0aW5nIiwiRGF0ZVRpbWUiOiIyMDIxLTEyLTEyVDAwOjAwOjAwIiwiUGVyY2VudGFnZUNvbXBsZXRlIjpudWxsLCJOb3RlIjpudWxsLCJTdHlsZSI6eyIkaWQiOiIxNDYwIiwiVGl0bGVQb3NpdGlvbiI6IkxlZnQiLCJEYXRlUG9zaXRpb24iOiJMZWZ0IiwiU2hhcGVUeXBlIjoxNCwiU2hhcGVTaXplIjoxLCJTaGFwZVN0eWxlIjp7IiRpZCI6IjE0NjEiLCJNYXJnaW4iOnsiJHJlZiI6IjYwIn0sIlBhZGRpbmciOnsiJHJlZiI6IjYxIn0sIkJhY2tncm91bmQiOnsiJGlkIjoiMTQ2MiIsIkNvbG9yIjp7IiRpZCI6IjE0NjMiLCJBIjoyNTUsIlIiOjY4LCJHIjoxMTQsIkIiOjE5Nn19LCJJc1Zpc2libGUiOnRydWUsIldpZHRoIjoxOC4wLCJIZWlnaHQiOjIwLjAsIkJvcmRlclN0eWxlIjp7IiRpZCI6IjE0NjQiLCJMaW5lQ29sb3IiOm51bGwsIkxpbmVXZWlnaHQiOjAuMCwiTGluZVR5cGUiOjAsIlBhcmVudFN0eWxlIjpudWxsfSwiUGFyZW50U3R5bGUiOm51bGx9LCJUaXRsZVN0eWxlIjp7IiRpZCI6IjE0NjUiLCJGb250U2V0dGluZ3MiOnsiJGlkIjoiMTQ2NiIsIkZvbnRTaXplIjoxMSwiRm9udE5hbWUiOiJDYWxpYnJpIiwiSXNCb2xkIjp0cnVlLCJJc0l0YWxpYyI6ZmFsc2UsIklzVW5kZXJsaW5lZCI6ZmFsc2UsIlBhcmVudFN0eWxlIjpudWxsfSwiQXV0b1NpemUiOjAsIkZvcmVncm91bmQiOnsiJGlkIjoiMTQ2NyIsIkNvbG9yIjp7IiRpZCI6IjE0Njg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cxIn0sIlBhZGRpbmciOnsiJHJlZiI6IjcyIn0sIkJhY2tncm91bmQiOnsiJHJlZiI6IjczIn0sIklzVmlzaWJsZSI6dHJ1ZSwiV2lkdGgiOjAuMCwiSGVpZ2h0IjowLjAsIkJvcmRlclN0eWxlIjpudWxsLCJQYXJlbnRTdHlsZSI6bnVsbH0sIkRhdGVTdHlsZSI6eyIkaWQiOiIxNDY5IiwiRm9udFNldHRpbmdzIjp7IiRpZCI6IjE0NzA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HJlZiI6IjgwIn0sIklzVmlzaWJsZSI6ZmFsc2UsIldpZHRoIjowLjAsIkhlaWdodCI6MC4wLCJCb3JkZXJTdHlsZSI6bnVsbCwiUGFyZW50U3R5bGUiOm51bGx9LCJEYXRlRm9ybWF0Ijp7IiRyZWYiOiI4MSJ9LCJXZWVrTnVtYmVyaW5nIjp7IiRpZCI6IjE0NzEiLCJGb3JtYXQiOjAsIklzVmlzaWJsZSI6ZmFsc2UsIkxhc3RLbm93blZpc2liaWxpdHlTdGF0ZSI6ZmFsc2V9LCJJc1Zpc2libGUiOmZhbHNlLCJQYXJlbnRTdHlsZSI6bnVsbH0sIkh5cGVybGluayI6eyIkaWQiOiIxNDcyIiwiQWRkcmVzcyI6IiIsIlN1YkFkZHJlc3MiOiIifSwiSW1wb3J0SWQiOm51bGx9XX1dLCJNc1Byb2plY3RJdGVtc1RyZWUiOm51bGwsIk1ldGFkYXRhIjp7IiRpZCI6IjE0NzM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MTQ3NCIsIkltcGFPcHRpb25zIjp7IiRpZCI6IjE0NzU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NDc2IiwiVXNlVGltZSI6ZmFsc2UsIldvcmtEYXlTdGFydCI6IjAwOjAwOjAwIiwiV29ya0RheUVuZCI6IjIzOjU5OjAwIn0sIkxhc3RVc2VkVGVtcGxhdGVJZCI6IjgyYTc3NjA2LWI2NGEtNDg1ZC1hZjQxLTFhZTM3OGM5YTVkNCIsIkZpcnN0V2Vla09mWWVhciI6MH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1-01-28T00:00:00.0000000Z"/>
  <p:tag name="OTLENDDATE" val="2021-03-31T18:57:00.0000000Z"/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1-01-02T00:00:00.0000000Z"/>
  <p:tag name="OTLENDDATE" val="2021-03-31T19:44:00.0000000Z"/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1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1-03-31T23:59:00.0000000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1-02-23T14:36:00.0000000Z"/>
  <p:tag name="OTLENDDATE" val="2021-04-07T00:24:00.0000000Z"/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2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1-07-05T00:00:00.0000000"/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3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1-09-27T23:59:00.0000000"/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4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1-12-20T23:59:00.0000000"/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1-04-02T00:00:00.0000000Z"/>
  <p:tag name="OTLENDDATE" val="2021-06-02T13:00:00.0000000Z"/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ickoff Meeting"/>
  <p:tag name="OTLDATE" val="2021-01-16T23:59:00.0000000"/>
  <p:tag name="OTLPOSITIONONTASK" val="Center"/>
  <p:tag name="OTLRELATEDTASKID" val="1f3ecdb5-2321-4d1c-858a-b8fb12392a13"/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PIs Defined"/>
  <p:tag name="OTLDATE" val="2021-03-31T23:59:00.0000000"/>
  <p:tag name="OTLPOSITIONONTASK" val="Center"/>
  <p:tag name="OTLRELATEDTASKID" val="840d1906-cb10-4b01-bde1-5bb78e8e323b"/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ompetitor Review"/>
  <p:tag name="OTLDATE" val="2021-03-31T23:59:00.0000000"/>
  <p:tag name="OTLPOSITIONONTASK" val="Center"/>
  <p:tag name="OTLRELATEDTASKID" val="44de9765-e720-4557-b882-97f4709b8c30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1-04-02T00:00:00.0000000Z"/>
  <p:tag name="OTLENDDATE" val="2021-05-04T14:43:00.0000000"/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ice List (Hypothesis)"/>
  <p:tag name="OTLDATE" val="2021-06-07T23:59:00.0000000"/>
  <p:tag name="OTLPOSITIONONTASK" val="Center"/>
  <p:tag name="OTLRELATEDTASKID" val="c7770eb3-e434-4450-83eb-f0cda53241c7"/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nal Price List"/>
  <p:tag name="OTLPOSITIONONTASK" val="Center"/>
  <p:tag name="OTLRELATEDTASKID" val="40c7696c-8b3a-4b1d-b83d-76730e5d92c2"/>
  <p:tag name="OTLDATE" val="2021-08-12T23:59:00.0000000"/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lpha"/>
  <p:tag name="OTLDATE" val="2021-05-20T00:00:00.0000000"/>
  <p:tag name="OTLPOSITIONONTASK" val="Center"/>
  <p:tag name="OTLRELATEDTASKID" val="fa8886b7-69a5-4c02-817a-aba54576e921"/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ENDDATE" val="2021-04-07T20:59:00.0000000Z"/>
  <p:tag name="OTLSTARTDATE" val="2021-01-16T22:37:00.0000000"/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ivate Beta"/>
  <p:tag name="OTLDATE" val="2021-06-30T23:59:00.0000000"/>
  <p:tag name="OTLPOSITIONONTASK" val="Center"/>
  <p:tag name="OTLRELATEDTASKID" val="fa8886b7-69a5-4c02-817a-aba54576e921"/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ublic Beta"/>
  <p:tag name="OTLDATE" val="2021-08-10T23:59:00.0000000"/>
  <p:tag name="OTLPOSITIONONTASK" val="Center"/>
  <p:tag name="OTLRELATEDTASKID" val="fa8886b7-69a5-4c02-817a-aba54576e921"/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ging"/>
  <p:tag name="OTLDATE" val="2021-11-15T23:59:00.0000000"/>
  <p:tag name="OTLPOSITIONONTASK" val="Center"/>
  <p:tag name="OTLRELATEDTASKID" val="db841b2d-c0b5-434e-8300-8cd4d4e540bc"/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1-06-05T23:51:00.0000000Z"/>
  <p:tag name="OTLENDDATE" val="2021-08-21T03:29:00.0000000"/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o Live!"/>
  <p:tag name="OTLDATE" val="2021-12-20T23:59:00.0000000"/>
  <p:tag name="OTLPOSITIONONTASK" val="Center"/>
  <p:tag name="OTLRELATEDTASKID" val="db841b2d-c0b5-434e-8300-8cd4d4e540bc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1-04-02T00:00:00.0000000Z"/>
  <p:tag name="OTLENDDATE" val="2021-06-10T23:59:00.0000000Z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1-07-07T00:00:00.0000000Z"/>
  <p:tag name="OTLENDDATE" val="2021-09-14T23:59:00.0000000Z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wk"/>
  <p:tag name="OTLSPACING" val="3"/>
  <p:tag name="OTLWEEKNUMBERINGFORMAT" val="WNFormat1"/>
  <p:tag name="OTLWEEKNUMBERINGISVISIBLE" val="False"/>
  <p:tag name="OTLSHAPETHICKNESSTYPE" val="Thin"/>
  <p:tag name="OTLSTARTDATE" val="2021-01-31T09:13:00.0000000"/>
  <p:tag name="OTLENDDATE" val="2021-03-29T15:14:00.0000000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3"/>
  <p:tag name="OTLWEEKNUMBERINGFORMAT" val="WNFormat1"/>
  <p:tag name="OTLWEEKNUMBERINGISVISIBLE" val="False"/>
  <p:tag name="OTLSTARTDATE" val="2021-09-01T14:52:00.0000000Z"/>
  <p:tag name="OTLENDDATE" val="2021-10-21T01:51:00.0000000Z"/>
  <p:tag name="OTLSHAPETHICKNESSTYPE" val="Thin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3"/>
  <p:tag name="OTLWEEKNUMBERINGFORMAT" val="WNFormat1"/>
  <p:tag name="OTLWEEKNUMBERINGISVISIBLE" val="False"/>
  <p:tag name="OTLSTARTDATE" val="2021-04-01T02:34:00.0000000Z"/>
  <p:tag name="OTLENDDATE" val="2021-09-01T22:08:00.0000000Z"/>
  <p:tag name="OTLSHAPETHICKNESSTYPE" val="Thin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1-10-21T01:55:00.0000000Z"/>
  <p:tag name="OTLENDDATE" val="2021-12-25T03:44:00.0000000Z"/>
  <p:tag name="OTLSHAPETHICKNESSTYPE" val="Thin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1-06-04T00:00:00.0000000Z"/>
  <p:tag name="OTLENDDATE" val="2021-07-11T23:58:00.0000000Z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1-08-03T00:00:00.0000000Z"/>
  <p:tag name="OTLENDDATE" val="2021-10-28T05:38:00.0000000Z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1-07-13T22:25:00.0000000Z"/>
  <p:tag name="OTLENDDATE" val="2021-09-30T07:36:00.0000000Z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uality Metrics"/>
  <p:tag name="OTLPOSITIONONTASK" val="None"/>
  <p:tag name="OTLRELATEDTASKID" val="00000000-0000-0000-0000-000000000000"/>
  <p:tag name="OTLWEEKNUMBERINGFORMAT" val="WNFormat1"/>
  <p:tag name="OTLWEEKNUMBERINGISVISIBLE" val="False"/>
  <p:tag name="OTLDATE" val="2021-05-27T23:59:00.0000000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ales Dashboard"/>
  <p:tag name="OTLPOSITIONONTASK" val="None"/>
  <p:tag name="OTLRELATEDTASKID" val="00000000-0000-0000-0000-000000000000"/>
  <p:tag name="OTLWEEKNUMBERINGFORMAT" val="WNFormat1"/>
  <p:tag name="OTLWEEKNUMBERINGISVISIBLE" val="False"/>
  <p:tag name="OTLDATE" val="2021-12-20T23:59:00.0000000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rvice Metrics"/>
  <p:tag name="OTLPOSITIONONTASK" val="None"/>
  <p:tag name="OTLRELATEDTASKID" val="00000000-0000-0000-0000-000000000000"/>
  <p:tag name="OTLWEEKNUMBERINGFORMAT" val="WNFormat1"/>
  <p:tag name="OTLWEEKNUMBERINGISVISIBLE" val="False"/>
  <p:tag name="OTLDATE" val="2021-03-22T00:00:00.0000000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al-time Reporting"/>
  <p:tag name="OTLPOSITIONONTASK" val="None"/>
  <p:tag name="OTLRELATEDTASKID" val="00000000-0000-0000-0000-000000000000"/>
  <p:tag name="OTLWEEKNUMBERINGFORMAT" val="WNFormat1"/>
  <p:tag name="OTLWEEKNUMBERINGISVISIBLE" val="False"/>
  <p:tag name="OTLDATE" val="2021-12-21T00:00:00.0000000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nversion Metrics"/>
  <p:tag name="OTLPOSITIONONTASK" val="None"/>
  <p:tag name="OTLRELATEDTASKID" val="00000000-0000-0000-0000-000000000000"/>
  <p:tag name="OTLWEEKNUMBERINGFORMAT" val="WNFormat1"/>
  <p:tag name="OTLWEEKNUMBERINGISVISIBLE" val="False"/>
  <p:tag name="OTLDATE" val="2021-10-09T21:58:00.0000000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rvice Dashboard"/>
  <p:tag name="OTLPOSITIONONTASK" val="None"/>
  <p:tag name="OTLRELATEDTASKID" val="00000000-0000-0000-0000-000000000000"/>
  <p:tag name="OTLWEEKNUMBERINGFORMAT" val="WNFormat1"/>
  <p:tag name="OTLWEEKNUMBERINGISVISIBLE" val="False"/>
  <p:tag name="OTLDATE" val="2021-08-04T23:59:00.0000000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al-time Analytics"/>
  <p:tag name="OTLPOSITIONONTASK" val="None"/>
  <p:tag name="OTLRELATEDTASKID" val="00000000-0000-0000-0000-000000000000"/>
  <p:tag name="OTLWEEKNUMBERINGFORMAT" val="WNFormat1"/>
  <p:tag name="OTLWEEKNUMBERINGISVISIBLE" val="False"/>
  <p:tag name="OTLDATE" val="2021-10-13T00:00:00.0000000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MMM"/>
  <p:tag name="OTLTIMEBANDSCALETYPE" val="Quarters"/>
  <p:tag name="OTLTIMEBANDSHAPETYPE" val="RectangleTimeband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SHAPEPADDINGTOP" val="7"/>
  <p:tag name="OTLTIMEBANDFYSTARTMONTH" val="January"/>
  <p:tag name="OTLTIMEBANDSHOWFYLABEL" val="True"/>
  <p:tag name="OTLTIMEBANDUSESTARTINGOFTHEYEARFORFYNUMBERING" val="True"/>
  <p:tag name="OTLTIMEBANDENDDATE" val="2021-12-25T03:44:00.0000000"/>
  <p:tag name="OTLTIMEBANDQUICKPOSITION" val="Custom"/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273</Words>
  <Application>Microsoft Office PowerPoint</Application>
  <PresentationFormat>On-screen Show (4:3)</PresentationFormat>
  <Paragraphs>111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2019-10-18T13:11:46Z</dcterms:created>
  <dcterms:modified xsi:type="dcterms:W3CDTF">2020-12-04T13:45:49Z</dcterms:modified>
</cp:coreProperties>
</file>