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20" r:id="rId1"/>
    <p:sldMasterId id="2147483732" r:id="rId2"/>
  </p:sldMasterIdLst>
  <p:sldIdLst>
    <p:sldId id="280" r:id="rId3"/>
    <p:sldId id="26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D24726"/>
    <a:srgbClr val="D24626"/>
    <a:srgbClr val="EEEE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2" d="100"/>
          <a:sy n="82" d="100"/>
        </p:scale>
        <p:origin x="67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10/14/2024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94973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10/14/2024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396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10/14/2024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81280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BA7A46-A3E6-4C15-8A4F-2E511648F6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4283DBD-DBF8-4B72-8879-A112C28A5E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99404D-7A9E-4637-B52D-8500318156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85BC7-C0BD-49A1-8D05-309040419B1C}" type="datetimeFigureOut">
              <a:rPr lang="en-US" smtClean="0"/>
              <a:t>10/14/2024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116272-3AF4-467E-9683-ED008113F8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AC3B4B-9A22-42FE-83FA-AAE185AE9C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6585F-44D6-44EF-932A-0B0AFC9A8A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20911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8019F2-FD2A-4BA7-8F67-C0E1C43374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DC5841-04A5-458C-AE69-D827BA2998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24A68D-E647-41EB-9F29-E8C79129E0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85BC7-C0BD-49A1-8D05-309040419B1C}" type="datetimeFigureOut">
              <a:rPr lang="en-US" smtClean="0"/>
              <a:t>10/14/2024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208C8A-1225-44B9-806A-4771660F70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A5486F-63A8-4A74-B5B3-7E72B248B7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6585F-44D6-44EF-932A-0B0AFC9A8A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4981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013844-9930-4479-8911-487A44563E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931876-8CDB-4111-885C-DBB496388F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F94714-E7F6-430E-BD13-ACB39A16D9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85BC7-C0BD-49A1-8D05-309040419B1C}" type="datetimeFigureOut">
              <a:rPr lang="en-US" smtClean="0"/>
              <a:t>10/14/2024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1E9F45-7D17-448C-8AFB-4C3CF4904F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D4592F-1ADD-458A-B19C-4BAEBB1987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6585F-44D6-44EF-932A-0B0AFC9A8A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84919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8FA3D4-2C53-40EE-BB87-C97C3F800D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4BCFBD-B808-46C2-A1CB-A4E287A6178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D8A9D80-470E-440A-93CD-8B05229080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6D83FBE-6FBF-493C-A604-52BA2DEBF8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85BC7-C0BD-49A1-8D05-309040419B1C}" type="datetimeFigureOut">
              <a:rPr lang="en-US" smtClean="0"/>
              <a:t>10/14/2024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9C9D0D-0105-42C2-8A61-6567FF6024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6BC5A63-B2CB-43C8-984A-2E1AFE00A8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6585F-44D6-44EF-932A-0B0AFC9A8A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04409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8947FE-F115-406E-A2D7-8C6A61D2A9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7D0B45-3C13-4D50-A7B5-44E2BF4589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1F7E04-C209-41E5-98D5-2BBB2E8B24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C350BCB-73C6-4BE7-AE7B-873AD3E048F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38866B8-F2C8-4865-B0E8-6CA2E9F115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D270913-717F-4BDB-A75B-788875923E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85BC7-C0BD-49A1-8D05-309040419B1C}" type="datetimeFigureOut">
              <a:rPr lang="en-US" smtClean="0"/>
              <a:t>10/14/2024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C4BE7A5-BEE6-40E8-BCEB-1CCD485232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ACD4621-AD64-4265-B971-084FCA0555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6585F-44D6-44EF-932A-0B0AFC9A8A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16482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D3FA62-1D87-44E5-B770-37F8A6B05D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E4EBC61-1120-4D33-A7BD-4C971AFC84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85BC7-C0BD-49A1-8D05-309040419B1C}" type="datetimeFigureOut">
              <a:rPr lang="en-US" smtClean="0"/>
              <a:t>10/14/2024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5AA0A5F-0C72-431C-8AA9-79C7FC2435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2F260C3-62CE-4848-8AC7-35E1A417AD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6585F-44D6-44EF-932A-0B0AFC9A8A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40144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578638C-D794-47AF-BE65-A06A91FFA2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85BC7-C0BD-49A1-8D05-309040419B1C}" type="datetimeFigureOut">
              <a:rPr lang="en-US" smtClean="0"/>
              <a:t>10/14/2024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DD5D90A-398B-47E5-80ED-7EBB25B955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4FFA4BE-7D79-4235-AF1E-A879BCFE11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6585F-44D6-44EF-932A-0B0AFC9A8A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50839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FD3385-7DCF-4D97-8142-DCF818DC3E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CAACAA-96FB-4C9D-ABDC-55FE888A1D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AF99227-06EE-4E0D-B5CC-94F1E04DCA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5C948D8-E996-4978-8684-4ECB023776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85BC7-C0BD-49A1-8D05-309040419B1C}" type="datetimeFigureOut">
              <a:rPr lang="en-US" smtClean="0"/>
              <a:t>10/14/2024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441BCE-37A9-4879-B8B3-272785AB94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53B513-96DD-4AA0-B986-5A686270B8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6585F-44D6-44EF-932A-0B0AFC9A8A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76803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10/14/2024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340748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8FC1AB-77F9-4A10-947E-ABEFAF3AB6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A057F43-3F5B-4A6F-898C-30E3AFDE7C6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68016EF-1C89-4C1D-A3F6-041CB22D9C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5C8B2D4-73C1-4813-8184-27B232D6B1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85BC7-C0BD-49A1-8D05-309040419B1C}" type="datetimeFigureOut">
              <a:rPr lang="en-US" smtClean="0"/>
              <a:t>10/14/2024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CB3CB2-F60D-4CFB-8185-490A5AFE2C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9A3E2B-0E2E-437B-AA94-73C09607D4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6585F-44D6-44EF-932A-0B0AFC9A8A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21337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C8B3AB-DAF5-483C-B090-3AABA561E3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D03F314-EF08-4F24-8CE2-790F891D8E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C34D4A-882D-401D-A63F-F20ABBF03D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85BC7-C0BD-49A1-8D05-309040419B1C}" type="datetimeFigureOut">
              <a:rPr lang="en-US" smtClean="0"/>
              <a:t>10/14/2024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020F6A-053C-498F-BB69-1240CB811F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DB962E-DB1D-4F7E-9CC3-B88632B7E7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6585F-44D6-44EF-932A-0B0AFC9A8A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67920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74419AA-E84D-48DE-9C73-659FD81956E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BE4699C-6922-412B-94CA-406BE1720D9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6713DC-EF69-4DC3-84C2-25D24CDFA2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85BC7-C0BD-49A1-8D05-309040419B1C}" type="datetimeFigureOut">
              <a:rPr lang="en-US" smtClean="0"/>
              <a:t>10/14/2024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9FD102-1503-41C3-A7A9-142E6D7ABE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9DC7F4-21FF-4C9C-98C0-F1051F91C7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6585F-44D6-44EF-932A-0B0AFC9A8A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56077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10/14/2024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54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10/14/2024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33736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10/14/2024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13420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10/14/2024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98411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10/14/2024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46398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10/14/2024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00499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10/14/2024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03154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EFEFE"/>
            </a:gs>
            <a:gs pos="100000">
              <a:srgbClr val="F7F7F7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164158-0CE9-4349-B3F5-2F2E57F0D0C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10/14/2024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259CC6-7B72-4137-928D-D85C24DCBB6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58751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EFEFE"/>
            </a:gs>
            <a:gs pos="100000">
              <a:srgbClr val="F7F7F7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2C48E70-4D2D-4EB1-A2FA-5A2B0E8ED0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CF1772-C888-45D3-85D2-8636A911EF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1ED9C7-E26E-496C-99A9-EAA48AC2605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585BC7-C0BD-49A1-8D05-309040419B1C}" type="datetimeFigureOut">
              <a:rPr lang="en-US" smtClean="0"/>
              <a:t>10/14/2024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E3C0AD-D8DC-4937-A81E-C0D303B29DC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5A4FDA-CFCD-46A2-95C7-327C8278157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C6585F-44D6-44EF-932A-0B0AFC9A8A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5944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6" Type="http://schemas.openxmlformats.org/officeDocument/2006/relationships/tags" Target="../tags/tag26.xml"/><Relationship Id="rId21" Type="http://schemas.openxmlformats.org/officeDocument/2006/relationships/tags" Target="../tags/tag21.xml"/><Relationship Id="rId42" Type="http://schemas.openxmlformats.org/officeDocument/2006/relationships/tags" Target="../tags/tag42.xml"/><Relationship Id="rId47" Type="http://schemas.openxmlformats.org/officeDocument/2006/relationships/tags" Target="../tags/tag47.xml"/><Relationship Id="rId63" Type="http://schemas.openxmlformats.org/officeDocument/2006/relationships/tags" Target="../tags/tag63.xml"/><Relationship Id="rId68" Type="http://schemas.openxmlformats.org/officeDocument/2006/relationships/tags" Target="../tags/tag68.xml"/><Relationship Id="rId84" Type="http://schemas.openxmlformats.org/officeDocument/2006/relationships/tags" Target="../tags/tag84.xml"/><Relationship Id="rId16" Type="http://schemas.openxmlformats.org/officeDocument/2006/relationships/tags" Target="../tags/tag16.xml"/><Relationship Id="rId11" Type="http://schemas.openxmlformats.org/officeDocument/2006/relationships/tags" Target="../tags/tag11.xml"/><Relationship Id="rId32" Type="http://schemas.openxmlformats.org/officeDocument/2006/relationships/tags" Target="../tags/tag32.xml"/><Relationship Id="rId37" Type="http://schemas.openxmlformats.org/officeDocument/2006/relationships/tags" Target="../tags/tag37.xml"/><Relationship Id="rId53" Type="http://schemas.openxmlformats.org/officeDocument/2006/relationships/tags" Target="../tags/tag53.xml"/><Relationship Id="rId58" Type="http://schemas.openxmlformats.org/officeDocument/2006/relationships/tags" Target="../tags/tag58.xml"/><Relationship Id="rId74" Type="http://schemas.openxmlformats.org/officeDocument/2006/relationships/tags" Target="../tags/tag74.xml"/><Relationship Id="rId79" Type="http://schemas.openxmlformats.org/officeDocument/2006/relationships/tags" Target="../tags/tag79.xml"/><Relationship Id="rId5" Type="http://schemas.openxmlformats.org/officeDocument/2006/relationships/tags" Target="../tags/tag5.xml"/><Relationship Id="rId19" Type="http://schemas.openxmlformats.org/officeDocument/2006/relationships/tags" Target="../tags/tag19.xml"/><Relationship Id="rId14" Type="http://schemas.openxmlformats.org/officeDocument/2006/relationships/tags" Target="../tags/tag14.xml"/><Relationship Id="rId22" Type="http://schemas.openxmlformats.org/officeDocument/2006/relationships/tags" Target="../tags/tag22.xml"/><Relationship Id="rId27" Type="http://schemas.openxmlformats.org/officeDocument/2006/relationships/tags" Target="../tags/tag27.xml"/><Relationship Id="rId30" Type="http://schemas.openxmlformats.org/officeDocument/2006/relationships/tags" Target="../tags/tag30.xml"/><Relationship Id="rId35" Type="http://schemas.openxmlformats.org/officeDocument/2006/relationships/tags" Target="../tags/tag35.xml"/><Relationship Id="rId43" Type="http://schemas.openxmlformats.org/officeDocument/2006/relationships/tags" Target="../tags/tag43.xml"/><Relationship Id="rId48" Type="http://schemas.openxmlformats.org/officeDocument/2006/relationships/tags" Target="../tags/tag48.xml"/><Relationship Id="rId56" Type="http://schemas.openxmlformats.org/officeDocument/2006/relationships/tags" Target="../tags/tag56.xml"/><Relationship Id="rId64" Type="http://schemas.openxmlformats.org/officeDocument/2006/relationships/tags" Target="../tags/tag64.xml"/><Relationship Id="rId69" Type="http://schemas.openxmlformats.org/officeDocument/2006/relationships/tags" Target="../tags/tag69.xml"/><Relationship Id="rId77" Type="http://schemas.openxmlformats.org/officeDocument/2006/relationships/tags" Target="../tags/tag77.xml"/><Relationship Id="rId8" Type="http://schemas.openxmlformats.org/officeDocument/2006/relationships/tags" Target="../tags/tag8.xml"/><Relationship Id="rId51" Type="http://schemas.openxmlformats.org/officeDocument/2006/relationships/tags" Target="../tags/tag51.xml"/><Relationship Id="rId72" Type="http://schemas.openxmlformats.org/officeDocument/2006/relationships/tags" Target="../tags/tag72.xml"/><Relationship Id="rId80" Type="http://schemas.openxmlformats.org/officeDocument/2006/relationships/tags" Target="../tags/tag80.xml"/><Relationship Id="rId85" Type="http://schemas.openxmlformats.org/officeDocument/2006/relationships/slideLayout" Target="../slideLayouts/slideLayout7.xml"/><Relationship Id="rId3" Type="http://schemas.openxmlformats.org/officeDocument/2006/relationships/tags" Target="../tags/tag3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5" Type="http://schemas.openxmlformats.org/officeDocument/2006/relationships/tags" Target="../tags/tag25.xml"/><Relationship Id="rId33" Type="http://schemas.openxmlformats.org/officeDocument/2006/relationships/tags" Target="../tags/tag33.xml"/><Relationship Id="rId38" Type="http://schemas.openxmlformats.org/officeDocument/2006/relationships/tags" Target="../tags/tag38.xml"/><Relationship Id="rId46" Type="http://schemas.openxmlformats.org/officeDocument/2006/relationships/tags" Target="../tags/tag46.xml"/><Relationship Id="rId59" Type="http://schemas.openxmlformats.org/officeDocument/2006/relationships/tags" Target="../tags/tag59.xml"/><Relationship Id="rId67" Type="http://schemas.openxmlformats.org/officeDocument/2006/relationships/tags" Target="../tags/tag67.xml"/><Relationship Id="rId20" Type="http://schemas.openxmlformats.org/officeDocument/2006/relationships/tags" Target="../tags/tag20.xml"/><Relationship Id="rId41" Type="http://schemas.openxmlformats.org/officeDocument/2006/relationships/tags" Target="../tags/tag41.xml"/><Relationship Id="rId54" Type="http://schemas.openxmlformats.org/officeDocument/2006/relationships/tags" Target="../tags/tag54.xml"/><Relationship Id="rId62" Type="http://schemas.openxmlformats.org/officeDocument/2006/relationships/tags" Target="../tags/tag62.xml"/><Relationship Id="rId70" Type="http://schemas.openxmlformats.org/officeDocument/2006/relationships/tags" Target="../tags/tag70.xml"/><Relationship Id="rId75" Type="http://schemas.openxmlformats.org/officeDocument/2006/relationships/tags" Target="../tags/tag75.xml"/><Relationship Id="rId83" Type="http://schemas.openxmlformats.org/officeDocument/2006/relationships/tags" Target="../tags/tag83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5" Type="http://schemas.openxmlformats.org/officeDocument/2006/relationships/tags" Target="../tags/tag15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36" Type="http://schemas.openxmlformats.org/officeDocument/2006/relationships/tags" Target="../tags/tag36.xml"/><Relationship Id="rId49" Type="http://schemas.openxmlformats.org/officeDocument/2006/relationships/tags" Target="../tags/tag49.xml"/><Relationship Id="rId57" Type="http://schemas.openxmlformats.org/officeDocument/2006/relationships/tags" Target="../tags/tag57.xml"/><Relationship Id="rId10" Type="http://schemas.openxmlformats.org/officeDocument/2006/relationships/tags" Target="../tags/tag10.xml"/><Relationship Id="rId31" Type="http://schemas.openxmlformats.org/officeDocument/2006/relationships/tags" Target="../tags/tag31.xml"/><Relationship Id="rId44" Type="http://schemas.openxmlformats.org/officeDocument/2006/relationships/tags" Target="../tags/tag44.xml"/><Relationship Id="rId52" Type="http://schemas.openxmlformats.org/officeDocument/2006/relationships/tags" Target="../tags/tag52.xml"/><Relationship Id="rId60" Type="http://schemas.openxmlformats.org/officeDocument/2006/relationships/tags" Target="../tags/tag60.xml"/><Relationship Id="rId65" Type="http://schemas.openxmlformats.org/officeDocument/2006/relationships/tags" Target="../tags/tag65.xml"/><Relationship Id="rId73" Type="http://schemas.openxmlformats.org/officeDocument/2006/relationships/tags" Target="../tags/tag73.xml"/><Relationship Id="rId78" Type="http://schemas.openxmlformats.org/officeDocument/2006/relationships/tags" Target="../tags/tag78.xml"/><Relationship Id="rId81" Type="http://schemas.openxmlformats.org/officeDocument/2006/relationships/tags" Target="../tags/tag81.xml"/><Relationship Id="rId86" Type="http://schemas.openxmlformats.org/officeDocument/2006/relationships/image" Target="../media/image3.png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39" Type="http://schemas.openxmlformats.org/officeDocument/2006/relationships/tags" Target="../tags/tag39.xml"/><Relationship Id="rId34" Type="http://schemas.openxmlformats.org/officeDocument/2006/relationships/tags" Target="../tags/tag34.xml"/><Relationship Id="rId50" Type="http://schemas.openxmlformats.org/officeDocument/2006/relationships/tags" Target="../tags/tag50.xml"/><Relationship Id="rId55" Type="http://schemas.openxmlformats.org/officeDocument/2006/relationships/tags" Target="../tags/tag55.xml"/><Relationship Id="rId76" Type="http://schemas.openxmlformats.org/officeDocument/2006/relationships/tags" Target="../tags/tag76.xml"/><Relationship Id="rId7" Type="http://schemas.openxmlformats.org/officeDocument/2006/relationships/tags" Target="../tags/tag7.xml"/><Relationship Id="rId71" Type="http://schemas.openxmlformats.org/officeDocument/2006/relationships/tags" Target="../tags/tag71.xml"/><Relationship Id="rId2" Type="http://schemas.openxmlformats.org/officeDocument/2006/relationships/tags" Target="../tags/tag2.xml"/><Relationship Id="rId29" Type="http://schemas.openxmlformats.org/officeDocument/2006/relationships/tags" Target="../tags/tag29.xml"/><Relationship Id="rId24" Type="http://schemas.openxmlformats.org/officeDocument/2006/relationships/tags" Target="../tags/tag24.xml"/><Relationship Id="rId40" Type="http://schemas.openxmlformats.org/officeDocument/2006/relationships/tags" Target="../tags/tag40.xml"/><Relationship Id="rId45" Type="http://schemas.openxmlformats.org/officeDocument/2006/relationships/tags" Target="../tags/tag45.xml"/><Relationship Id="rId66" Type="http://schemas.openxmlformats.org/officeDocument/2006/relationships/tags" Target="../tags/tag66.xml"/><Relationship Id="rId61" Type="http://schemas.openxmlformats.org/officeDocument/2006/relationships/tags" Target="../tags/tag61.xml"/><Relationship Id="rId82" Type="http://schemas.openxmlformats.org/officeDocument/2006/relationships/tags" Target="../tags/tag8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>
            <a:extLst>
              <a:ext uri="{FF2B5EF4-FFF2-40B4-BE49-F238E27FC236}">
                <a16:creationId xmlns:a16="http://schemas.microsoft.com/office/drawing/2014/main" id="{E37F2D38-0611-4881-8FC3-28B9DE5353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525" y="0"/>
            <a:ext cx="12172950" cy="68580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054BBF45-E112-42E9-855C-40B1C6D7E10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69297" y="6131659"/>
            <a:ext cx="1692915" cy="247685"/>
          </a:xfrm>
          <a:prstGeom prst="rect">
            <a:avLst/>
          </a:prstGeom>
        </p:spPr>
      </p:pic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A23493B1-CA18-492C-8FC1-4DF5F29E67C9}"/>
              </a:ext>
            </a:extLst>
          </p:cNvPr>
          <p:cNvCxnSpPr>
            <a:cxnSpLocks/>
          </p:cNvCxnSpPr>
          <p:nvPr/>
        </p:nvCxnSpPr>
        <p:spPr>
          <a:xfrm>
            <a:off x="605990" y="1127812"/>
            <a:ext cx="10983132" cy="0"/>
          </a:xfrm>
          <a:prstGeom prst="line">
            <a:avLst/>
          </a:prstGeom>
          <a:ln w="25400">
            <a:solidFill>
              <a:srgbClr val="73737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ontent Placeholder 17">
            <a:extLst>
              <a:ext uri="{FF2B5EF4-FFF2-40B4-BE49-F238E27FC236}">
                <a16:creationId xmlns:a16="http://schemas.microsoft.com/office/drawing/2014/main" id="{9C7893D4-B1C5-4FEA-997D-E84689AF11F4}"/>
              </a:ext>
            </a:extLst>
          </p:cNvPr>
          <p:cNvSpPr txBox="1">
            <a:spLocks/>
          </p:cNvSpPr>
          <p:nvPr/>
        </p:nvSpPr>
        <p:spPr>
          <a:xfrm>
            <a:off x="541608" y="1296100"/>
            <a:ext cx="4689552" cy="123647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60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The Office Timeline add-in for PowerPoint will help you edit it with just a few clicks.</a:t>
            </a:r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60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Get your </a:t>
            </a:r>
            <a:r>
              <a:rPr lang="en-US" i="1" dirty="0">
                <a:latin typeface="Segoe UI" panose="020B0502040204020203" pitchFamily="34" charset="0"/>
                <a:cs typeface="Segoe UI" panose="020B0502040204020203" pitchFamily="34" charset="0"/>
              </a:rPr>
              <a:t>free</a:t>
            </a: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 14-day trial of Office Timeline here: </a:t>
            </a:r>
            <a:b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u="sng" dirty="0">
                <a:solidFill>
                  <a:srgbClr val="C43E1C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https://www.officetimeline.com/office-timeline/14-days-trial</a:t>
            </a:r>
            <a:b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b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Re-open this template, and create your impressive </a:t>
            </a:r>
            <a:b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PowerPoint visual in 3 easy steps: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C1CA27E-B9E5-4D53-8E6C-E5ED5C19F38D}"/>
              </a:ext>
            </a:extLst>
          </p:cNvPr>
          <p:cNvSpPr/>
          <p:nvPr/>
        </p:nvSpPr>
        <p:spPr>
          <a:xfrm>
            <a:off x="541608" y="444366"/>
            <a:ext cx="1098313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Light" panose="020B0502040204020203" pitchFamily="34" charset="0"/>
                <a:ea typeface="+mj-ea"/>
                <a:cs typeface="Segoe UI Light" panose="020B0502040204020203" pitchFamily="34" charset="0"/>
              </a:rPr>
              <a:t>How to update this template in seconds</a:t>
            </a:r>
            <a:endParaRPr lang="en-US" b="1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B5CB4A45-0BF5-4F47-B60E-7F1A59D500B1}"/>
              </a:ext>
            </a:extLst>
          </p:cNvPr>
          <p:cNvGrpSpPr/>
          <p:nvPr/>
        </p:nvGrpSpPr>
        <p:grpSpPr>
          <a:xfrm>
            <a:off x="637515" y="3267834"/>
            <a:ext cx="4593644" cy="1831216"/>
            <a:chOff x="637515" y="3267834"/>
            <a:chExt cx="4593644" cy="1831216"/>
          </a:xfrm>
        </p:grpSpPr>
        <p:grpSp>
          <p:nvGrpSpPr>
            <p:cNvPr id="8" name="Group 7" descr="Small circle with number 1 inside  indicating step 1">
              <a:extLst>
                <a:ext uri="{FF2B5EF4-FFF2-40B4-BE49-F238E27FC236}">
                  <a16:creationId xmlns:a16="http://schemas.microsoft.com/office/drawing/2014/main" id="{0666101F-A056-496B-8241-B717914ECD59}"/>
                </a:ext>
              </a:extLst>
            </p:cNvPr>
            <p:cNvGrpSpPr/>
            <p:nvPr/>
          </p:nvGrpSpPr>
          <p:grpSpPr bwMode="blackWhite">
            <a:xfrm>
              <a:off x="637515" y="3269909"/>
              <a:ext cx="366361" cy="320323"/>
              <a:chOff x="7059389" y="785291"/>
              <a:chExt cx="366361" cy="320323"/>
            </a:xfrm>
          </p:grpSpPr>
          <p:sp>
            <p:nvSpPr>
              <p:cNvPr id="18" name="Oval 17" descr="Small circle">
                <a:extLst>
                  <a:ext uri="{FF2B5EF4-FFF2-40B4-BE49-F238E27FC236}">
                    <a16:creationId xmlns:a16="http://schemas.microsoft.com/office/drawing/2014/main" id="{8FFEEBAA-8770-4C93-82E6-59DDB2A95A7C}"/>
                  </a:ext>
                </a:extLst>
              </p:cNvPr>
              <p:cNvSpPr/>
              <p:nvPr/>
            </p:nvSpPr>
            <p:spPr bwMode="blackWhite">
              <a:xfrm>
                <a:off x="7082408" y="785291"/>
                <a:ext cx="320323" cy="320323"/>
              </a:xfrm>
              <a:prstGeom prst="ellipse">
                <a:avLst/>
              </a:prstGeom>
              <a:solidFill>
                <a:srgbClr val="73737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9" name="TextBox 18" descr="Number 1">
                <a:extLst>
                  <a:ext uri="{FF2B5EF4-FFF2-40B4-BE49-F238E27FC236}">
                    <a16:creationId xmlns:a16="http://schemas.microsoft.com/office/drawing/2014/main" id="{3EBCBE3A-6580-40EB-AA2F-0E279DAA4B35}"/>
                  </a:ext>
                </a:extLst>
              </p:cNvPr>
              <p:cNvSpPr txBox="1">
                <a:spLocks noChangeAspect="1"/>
              </p:cNvSpPr>
              <p:nvPr/>
            </p:nvSpPr>
            <p:spPr bwMode="blackWhite">
              <a:xfrm>
                <a:off x="7059389" y="806953"/>
                <a:ext cx="36636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chemeClr val="bg1"/>
                    </a:solidFill>
                    <a:latin typeface="Segoe UI Semibold" panose="020B0702040204020203" pitchFamily="34" charset="0"/>
                    <a:cs typeface="Segoe UI Semibold" panose="020B0702040204020203" pitchFamily="34" charset="0"/>
                  </a:rPr>
                  <a:t>1</a:t>
                </a:r>
              </a:p>
            </p:txBody>
          </p:sp>
        </p:grp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FC5B9326-A6F6-4A79-8936-27DBE7C60358}"/>
                </a:ext>
              </a:extLst>
            </p:cNvPr>
            <p:cNvGrpSpPr/>
            <p:nvPr userDrawn="1"/>
          </p:nvGrpSpPr>
          <p:grpSpPr>
            <a:xfrm>
              <a:off x="637515" y="3962297"/>
              <a:ext cx="366361" cy="320323"/>
              <a:chOff x="637515" y="3893421"/>
              <a:chExt cx="366361" cy="320323"/>
            </a:xfrm>
          </p:grpSpPr>
          <p:sp>
            <p:nvSpPr>
              <p:cNvPr id="16" name="Oval 15" descr="Small circle">
                <a:extLst>
                  <a:ext uri="{FF2B5EF4-FFF2-40B4-BE49-F238E27FC236}">
                    <a16:creationId xmlns:a16="http://schemas.microsoft.com/office/drawing/2014/main" id="{614155FF-509D-464B-8377-D251AF5D735E}"/>
                  </a:ext>
                </a:extLst>
              </p:cNvPr>
              <p:cNvSpPr/>
              <p:nvPr userDrawn="1"/>
            </p:nvSpPr>
            <p:spPr bwMode="blackWhite">
              <a:xfrm>
                <a:off x="660534" y="3893421"/>
                <a:ext cx="320323" cy="320323"/>
              </a:xfrm>
              <a:prstGeom prst="ellipse">
                <a:avLst/>
              </a:prstGeom>
              <a:solidFill>
                <a:srgbClr val="73737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7" name="TextBox 16" descr="Number 1">
                <a:extLst>
                  <a:ext uri="{FF2B5EF4-FFF2-40B4-BE49-F238E27FC236}">
                    <a16:creationId xmlns:a16="http://schemas.microsoft.com/office/drawing/2014/main" id="{EF8A35E1-B17C-4E6A-85FD-82FB92AB5F48}"/>
                  </a:ext>
                </a:extLst>
              </p:cNvPr>
              <p:cNvSpPr txBox="1">
                <a:spLocks noChangeAspect="1"/>
              </p:cNvSpPr>
              <p:nvPr userDrawn="1"/>
            </p:nvSpPr>
            <p:spPr bwMode="blackWhite">
              <a:xfrm>
                <a:off x="637515" y="3915083"/>
                <a:ext cx="36636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chemeClr val="bg1"/>
                    </a:solidFill>
                    <a:latin typeface="Segoe UI Semibold" panose="020B0702040204020203" pitchFamily="34" charset="0"/>
                    <a:cs typeface="Segoe UI Semibold" panose="020B0702040204020203" pitchFamily="34" charset="0"/>
                  </a:rPr>
                  <a:t>2</a:t>
                </a:r>
              </a:p>
            </p:txBody>
          </p:sp>
        </p:grp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80BB5F54-2190-45B8-84C0-741045814981}"/>
                </a:ext>
              </a:extLst>
            </p:cNvPr>
            <p:cNvGrpSpPr/>
            <p:nvPr userDrawn="1"/>
          </p:nvGrpSpPr>
          <p:grpSpPr>
            <a:xfrm>
              <a:off x="637515" y="4654685"/>
              <a:ext cx="366361" cy="320323"/>
              <a:chOff x="637515" y="4654685"/>
              <a:chExt cx="366361" cy="320323"/>
            </a:xfrm>
          </p:grpSpPr>
          <p:sp>
            <p:nvSpPr>
              <p:cNvPr id="14" name="Oval 13" descr="Small circle">
                <a:extLst>
                  <a:ext uri="{FF2B5EF4-FFF2-40B4-BE49-F238E27FC236}">
                    <a16:creationId xmlns:a16="http://schemas.microsoft.com/office/drawing/2014/main" id="{6C665178-1B9B-4CB6-B521-137B8F1280CD}"/>
                  </a:ext>
                </a:extLst>
              </p:cNvPr>
              <p:cNvSpPr/>
              <p:nvPr userDrawn="1"/>
            </p:nvSpPr>
            <p:spPr bwMode="blackWhite">
              <a:xfrm>
                <a:off x="660534" y="4654685"/>
                <a:ext cx="320323" cy="320323"/>
              </a:xfrm>
              <a:prstGeom prst="ellipse">
                <a:avLst/>
              </a:prstGeom>
              <a:solidFill>
                <a:srgbClr val="73737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5" name="TextBox 14" descr="Number 1">
                <a:extLst>
                  <a:ext uri="{FF2B5EF4-FFF2-40B4-BE49-F238E27FC236}">
                    <a16:creationId xmlns:a16="http://schemas.microsoft.com/office/drawing/2014/main" id="{5698F8D9-22D4-400F-A12F-22B4FF4F992A}"/>
                  </a:ext>
                </a:extLst>
              </p:cNvPr>
              <p:cNvSpPr txBox="1">
                <a:spLocks noChangeAspect="1"/>
              </p:cNvSpPr>
              <p:nvPr userDrawn="1"/>
            </p:nvSpPr>
            <p:spPr bwMode="blackWhite">
              <a:xfrm>
                <a:off x="637515" y="4676347"/>
                <a:ext cx="36636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chemeClr val="bg1"/>
                    </a:solidFill>
                    <a:latin typeface="Segoe UI Semibold" panose="020B0702040204020203" pitchFamily="34" charset="0"/>
                    <a:cs typeface="Segoe UI Semibold" panose="020B0702040204020203" pitchFamily="34" charset="0"/>
                  </a:rPr>
                  <a:t>3</a:t>
                </a:r>
              </a:p>
            </p:txBody>
          </p:sp>
        </p:grpSp>
        <p:sp>
          <p:nvSpPr>
            <p:cNvPr id="11" name="Content Placeholder 17">
              <a:extLst>
                <a:ext uri="{FF2B5EF4-FFF2-40B4-BE49-F238E27FC236}">
                  <a16:creationId xmlns:a16="http://schemas.microsoft.com/office/drawing/2014/main" id="{F8E300B2-EF53-4BAA-A47F-6D4F2E01A711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056513" y="3267834"/>
              <a:ext cx="4069351" cy="355653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2286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spcAft>
                  <a:spcPts val="600"/>
                </a:spcAft>
                <a:buNone/>
                <a:defRPr/>
              </a:pPr>
              <a:r>
                <a:rPr lang="en-US" sz="1200" b="0" dirty="0">
                  <a:effectLst/>
                  <a:latin typeface="Segoe UI" panose="020B0502040204020203" pitchFamily="34" charset="0"/>
                  <a:cs typeface="Segoe UI" panose="020B0502040204020203" pitchFamily="34" charset="0"/>
                </a:rPr>
                <a:t>Click the Edit Data button on the Office Timeline tab.</a:t>
              </a:r>
              <a:endParaRPr lang="en-US" sz="1200" b="0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2" name="Content Placeholder 17">
              <a:extLst>
                <a:ext uri="{FF2B5EF4-FFF2-40B4-BE49-F238E27FC236}">
                  <a16:creationId xmlns:a16="http://schemas.microsoft.com/office/drawing/2014/main" id="{CDA20BD9-86E6-4922-B46C-BFBE6A9F5EC8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055299" y="3890130"/>
              <a:ext cx="3972687" cy="501378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2286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spcAft>
                  <a:spcPts val="2000"/>
                </a:spcAft>
                <a:buNone/>
                <a:defRPr/>
              </a:pPr>
              <a:r>
                <a:rPr lang="en-US" sz="1200" b="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Use the Data and Timeline views to edit swimlanes, milestones and tasks.</a:t>
              </a:r>
            </a:p>
          </p:txBody>
        </p:sp>
        <p:sp>
          <p:nvSpPr>
            <p:cNvPr id="13" name="Content Placeholder 17">
              <a:extLst>
                <a:ext uri="{FF2B5EF4-FFF2-40B4-BE49-F238E27FC236}">
                  <a16:creationId xmlns:a16="http://schemas.microsoft.com/office/drawing/2014/main" id="{92FFF896-9BAA-450D-B7DF-A699981489B9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056513" y="4659365"/>
              <a:ext cx="4174646" cy="439685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2286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spcAft>
                  <a:spcPts val="600"/>
                </a:spcAft>
                <a:buNone/>
                <a:defRPr/>
              </a:pPr>
              <a:r>
                <a:rPr lang="en-US" sz="1200" b="0" dirty="0">
                  <a:effectLst/>
                  <a:latin typeface="Segoe UI" panose="020B0502040204020203" pitchFamily="34" charset="0"/>
                  <a:cs typeface="Segoe UI" panose="020B0502040204020203" pitchFamily="34" charset="0"/>
                </a:rPr>
                <a:t>Click Save to instantly update the template.</a:t>
              </a:r>
              <a:endParaRPr lang="en-US" sz="1200" b="0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137561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TLSHAPE_SL_3cf292f12b5d444ba85d801879cc4ad4_BackgroundRectangle">
            <a:extLst>
              <a:ext uri="{FF2B5EF4-FFF2-40B4-BE49-F238E27FC236}">
                <a16:creationId xmlns:a16="http://schemas.microsoft.com/office/drawing/2014/main" id="{94FFD216-8BA1-4783-A185-1FF36AE86BEB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63500" y="2240280"/>
            <a:ext cx="11201400" cy="1047708"/>
          </a:xfrm>
          <a:prstGeom prst="rect">
            <a:avLst/>
          </a:prstGeom>
          <a:solidFill>
            <a:schemeClr val="lt2">
              <a:alpha val="1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TLSHAPE_SL_ecad42f82c74494b92207f26fe864e83_BackgroundRectangle">
            <a:extLst>
              <a:ext uri="{FF2B5EF4-FFF2-40B4-BE49-F238E27FC236}">
                <a16:creationId xmlns:a16="http://schemas.microsoft.com/office/drawing/2014/main" id="{31B07B16-6085-4BCD-AB56-223764E08073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63500" y="3351488"/>
            <a:ext cx="11201400" cy="1589236"/>
          </a:xfrm>
          <a:prstGeom prst="rect">
            <a:avLst/>
          </a:prstGeom>
          <a:solidFill>
            <a:schemeClr val="lt2">
              <a:alpha val="1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OTLSHAPE_SL_1b116bacb586426fbd0226f5f7e16297_BackgroundRectangle">
            <a:extLst>
              <a:ext uri="{FF2B5EF4-FFF2-40B4-BE49-F238E27FC236}">
                <a16:creationId xmlns:a16="http://schemas.microsoft.com/office/drawing/2014/main" id="{884CA56C-5FD7-40CC-AEA0-F6C67CCB5F5B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63500" y="5004223"/>
            <a:ext cx="11201400" cy="1047708"/>
          </a:xfrm>
          <a:prstGeom prst="rect">
            <a:avLst/>
          </a:prstGeom>
          <a:solidFill>
            <a:schemeClr val="lt2">
              <a:alpha val="1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TLSHAPE_TB_00000000000000000000000000000000_ScaleContainer">
            <a:extLst>
              <a:ext uri="{FF2B5EF4-FFF2-40B4-BE49-F238E27FC236}">
                <a16:creationId xmlns:a16="http://schemas.microsoft.com/office/drawing/2014/main" id="{ACD6F93C-4867-4837-9E4A-4CEC4B694529}"/>
              </a:ext>
            </a:extLst>
          </p:cNvPr>
          <p:cNvSpPr/>
          <p:nvPr>
            <p:custDataLst>
              <p:tags r:id="rId5"/>
            </p:custDataLst>
          </p:nvPr>
        </p:nvSpPr>
        <p:spPr>
          <a:xfrm>
            <a:off x="1187365" y="1783080"/>
            <a:ext cx="10083800" cy="254000"/>
          </a:xfrm>
          <a:prstGeom prst="roundRect">
            <a:avLst/>
          </a:prstGeom>
          <a:solidFill>
            <a:schemeClr val="accent3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31F19639-BCED-4A60-ADC4-E9642A236FB7}">
              <a14:hiddenScene3d xmlns:a14="http://schemas.microsoft.com/office/drawing/2010/main">
                <a:camera prst="orthographicFront"/>
                <a:lightRig rig="threePt" dir="t">
                  <a:rot lat="0" lon="0" rev="8700000"/>
                </a:lightRig>
              </a14:hiddenScene3d>
            </a:ext>
            <a:ext uri="{E45631CC-5BF2-4C18-A39C-3461C7D3F71A}">
              <a14:hiddenSp3d xmlns:a14="http://schemas.microsoft.com/office/drawing/2010/main">
                <a:bevelT w="165100" h="19050"/>
              </a14:hiddenSp3d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TLSHAPE_SL_3cf292f12b5d444ba85d801879cc4ad4_HeaderRectangle">
            <a:extLst>
              <a:ext uri="{FF2B5EF4-FFF2-40B4-BE49-F238E27FC236}">
                <a16:creationId xmlns:a16="http://schemas.microsoft.com/office/drawing/2014/main" id="{E99036F1-325C-4A04-BFAC-29E23F9148AD}"/>
              </a:ext>
            </a:extLst>
          </p:cNvPr>
          <p:cNvSpPr/>
          <p:nvPr>
            <p:custDataLst>
              <p:tags r:id="rId6"/>
            </p:custDataLst>
          </p:nvPr>
        </p:nvSpPr>
        <p:spPr>
          <a:xfrm>
            <a:off x="63500" y="2240280"/>
            <a:ext cx="1003300" cy="1047708"/>
          </a:xfrm>
          <a:prstGeom prst="rect">
            <a:avLst/>
          </a:prstGeom>
          <a:solidFill>
            <a:schemeClr val="accent6">
              <a:alpha val="49804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TLSHAPE_SL_ecad42f82c74494b92207f26fe864e83_HeaderRectangle">
            <a:extLst>
              <a:ext uri="{FF2B5EF4-FFF2-40B4-BE49-F238E27FC236}">
                <a16:creationId xmlns:a16="http://schemas.microsoft.com/office/drawing/2014/main" id="{EDCF23DF-9A6B-4CE5-9D6A-264FE86BEA6B}"/>
              </a:ext>
            </a:extLst>
          </p:cNvPr>
          <p:cNvSpPr/>
          <p:nvPr>
            <p:custDataLst>
              <p:tags r:id="rId7"/>
            </p:custDataLst>
          </p:nvPr>
        </p:nvSpPr>
        <p:spPr>
          <a:xfrm>
            <a:off x="63500" y="3351488"/>
            <a:ext cx="1003300" cy="1589236"/>
          </a:xfrm>
          <a:prstGeom prst="rect">
            <a:avLst/>
          </a:prstGeom>
          <a:solidFill>
            <a:srgbClr val="B20E12">
              <a:alpha val="49804"/>
            </a:srgb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OTLSHAPE_SL_1b116bacb586426fbd0226f5f7e16297_HeaderRectangle">
            <a:extLst>
              <a:ext uri="{FF2B5EF4-FFF2-40B4-BE49-F238E27FC236}">
                <a16:creationId xmlns:a16="http://schemas.microsoft.com/office/drawing/2014/main" id="{686A9701-263A-4F21-A06D-561A5E2C5627}"/>
              </a:ext>
            </a:extLst>
          </p:cNvPr>
          <p:cNvSpPr/>
          <p:nvPr>
            <p:custDataLst>
              <p:tags r:id="rId8"/>
            </p:custDataLst>
          </p:nvPr>
        </p:nvSpPr>
        <p:spPr>
          <a:xfrm>
            <a:off x="63500" y="5004223"/>
            <a:ext cx="1003300" cy="1047708"/>
          </a:xfrm>
          <a:prstGeom prst="rect">
            <a:avLst/>
          </a:prstGeom>
          <a:solidFill>
            <a:schemeClr val="accent5">
              <a:alpha val="49804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4" name="OTLSHAPE_G_00000000000000000000000000000000_ShapeBelow0">
            <a:extLst>
              <a:ext uri="{FF2B5EF4-FFF2-40B4-BE49-F238E27FC236}">
                <a16:creationId xmlns:a16="http://schemas.microsoft.com/office/drawing/2014/main" id="{351976E2-6730-4DEF-8E81-267F5A5E0838}"/>
              </a:ext>
            </a:extLst>
          </p:cNvPr>
          <p:cNvCxnSpPr/>
          <p:nvPr>
            <p:custDataLst>
              <p:tags r:id="rId9"/>
            </p:custDataLst>
          </p:nvPr>
        </p:nvCxnSpPr>
        <p:spPr>
          <a:xfrm>
            <a:off x="2194492" y="2037080"/>
            <a:ext cx="0" cy="4014851"/>
          </a:xfrm>
          <a:prstGeom prst="line">
            <a:avLst/>
          </a:prstGeom>
          <a:ln w="9525" cap="flat" cmpd="sng" algn="ctr">
            <a:solidFill>
              <a:schemeClr val="accent5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OTLSHAPE_G_00000000000000000000000000000000_ShapeBelow1">
            <a:extLst>
              <a:ext uri="{FF2B5EF4-FFF2-40B4-BE49-F238E27FC236}">
                <a16:creationId xmlns:a16="http://schemas.microsoft.com/office/drawing/2014/main" id="{3B62BB1D-0F65-42EF-9AD2-3EA0D9BD523E}"/>
              </a:ext>
            </a:extLst>
          </p:cNvPr>
          <p:cNvCxnSpPr/>
          <p:nvPr>
            <p:custDataLst>
              <p:tags r:id="rId10"/>
            </p:custDataLst>
          </p:nvPr>
        </p:nvCxnSpPr>
        <p:spPr>
          <a:xfrm>
            <a:off x="3201619" y="2037080"/>
            <a:ext cx="0" cy="4014851"/>
          </a:xfrm>
          <a:prstGeom prst="line">
            <a:avLst/>
          </a:prstGeom>
          <a:ln w="9525" cap="flat" cmpd="sng" algn="ctr">
            <a:solidFill>
              <a:schemeClr val="accent5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OTLSHAPE_G_00000000000000000000000000000000_ShapeBelow2">
            <a:extLst>
              <a:ext uri="{FF2B5EF4-FFF2-40B4-BE49-F238E27FC236}">
                <a16:creationId xmlns:a16="http://schemas.microsoft.com/office/drawing/2014/main" id="{A6B9DC37-6B6B-47AE-881E-909C7F81A5F4}"/>
              </a:ext>
            </a:extLst>
          </p:cNvPr>
          <p:cNvCxnSpPr/>
          <p:nvPr>
            <p:custDataLst>
              <p:tags r:id="rId11"/>
            </p:custDataLst>
          </p:nvPr>
        </p:nvCxnSpPr>
        <p:spPr>
          <a:xfrm>
            <a:off x="4208746" y="2037080"/>
            <a:ext cx="0" cy="4014851"/>
          </a:xfrm>
          <a:prstGeom prst="line">
            <a:avLst/>
          </a:prstGeom>
          <a:ln w="9525" cap="flat" cmpd="sng" algn="ctr">
            <a:solidFill>
              <a:schemeClr val="accent5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OTLSHAPE_G_00000000000000000000000000000000_ShapeBelow3">
            <a:extLst>
              <a:ext uri="{FF2B5EF4-FFF2-40B4-BE49-F238E27FC236}">
                <a16:creationId xmlns:a16="http://schemas.microsoft.com/office/drawing/2014/main" id="{D6190D54-3C78-45E1-B48E-2055CB7C3FCD}"/>
              </a:ext>
            </a:extLst>
          </p:cNvPr>
          <p:cNvCxnSpPr/>
          <p:nvPr>
            <p:custDataLst>
              <p:tags r:id="rId12"/>
            </p:custDataLst>
          </p:nvPr>
        </p:nvCxnSpPr>
        <p:spPr>
          <a:xfrm>
            <a:off x="5232383" y="2037080"/>
            <a:ext cx="0" cy="4014851"/>
          </a:xfrm>
          <a:prstGeom prst="line">
            <a:avLst/>
          </a:prstGeom>
          <a:ln w="9525" cap="flat" cmpd="sng" algn="ctr">
            <a:solidFill>
              <a:schemeClr val="accent5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OTLSHAPE_G_00000000000000000000000000000000_ShapeBelow4">
            <a:extLst>
              <a:ext uri="{FF2B5EF4-FFF2-40B4-BE49-F238E27FC236}">
                <a16:creationId xmlns:a16="http://schemas.microsoft.com/office/drawing/2014/main" id="{89E4142E-6367-43A9-9AB5-855BE836404C}"/>
              </a:ext>
            </a:extLst>
          </p:cNvPr>
          <p:cNvCxnSpPr/>
          <p:nvPr>
            <p:custDataLst>
              <p:tags r:id="rId13"/>
            </p:custDataLst>
          </p:nvPr>
        </p:nvCxnSpPr>
        <p:spPr>
          <a:xfrm>
            <a:off x="6206490" y="2037080"/>
            <a:ext cx="0" cy="4014851"/>
          </a:xfrm>
          <a:prstGeom prst="line">
            <a:avLst/>
          </a:prstGeom>
          <a:ln w="9525" cap="flat" cmpd="sng" algn="ctr">
            <a:solidFill>
              <a:schemeClr val="accent5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OTLSHAPE_G_00000000000000000000000000000000_ShapeBelow5">
            <a:extLst>
              <a:ext uri="{FF2B5EF4-FFF2-40B4-BE49-F238E27FC236}">
                <a16:creationId xmlns:a16="http://schemas.microsoft.com/office/drawing/2014/main" id="{0C3A5F8E-D5E8-413B-B33F-92B15EA81D82}"/>
              </a:ext>
            </a:extLst>
          </p:cNvPr>
          <p:cNvCxnSpPr/>
          <p:nvPr>
            <p:custDataLst>
              <p:tags r:id="rId14"/>
            </p:custDataLst>
          </p:nvPr>
        </p:nvCxnSpPr>
        <p:spPr>
          <a:xfrm>
            <a:off x="7213616" y="2037080"/>
            <a:ext cx="0" cy="4014851"/>
          </a:xfrm>
          <a:prstGeom prst="line">
            <a:avLst/>
          </a:prstGeom>
          <a:ln w="9525" cap="flat" cmpd="sng" algn="ctr">
            <a:solidFill>
              <a:schemeClr val="accent5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OTLSHAPE_G_00000000000000000000000000000000_ShapeBelow6">
            <a:extLst>
              <a:ext uri="{FF2B5EF4-FFF2-40B4-BE49-F238E27FC236}">
                <a16:creationId xmlns:a16="http://schemas.microsoft.com/office/drawing/2014/main" id="{2BB39507-4D61-47C2-8E21-F3481F2D3CFF}"/>
              </a:ext>
            </a:extLst>
          </p:cNvPr>
          <p:cNvCxnSpPr/>
          <p:nvPr>
            <p:custDataLst>
              <p:tags r:id="rId15"/>
            </p:custDataLst>
          </p:nvPr>
        </p:nvCxnSpPr>
        <p:spPr>
          <a:xfrm>
            <a:off x="8220743" y="2037080"/>
            <a:ext cx="0" cy="4014851"/>
          </a:xfrm>
          <a:prstGeom prst="line">
            <a:avLst/>
          </a:prstGeom>
          <a:ln w="9525" cap="flat" cmpd="sng" algn="ctr">
            <a:solidFill>
              <a:schemeClr val="accent5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OTLSHAPE_G_00000000000000000000000000000000_ShapeBelow7">
            <a:extLst>
              <a:ext uri="{FF2B5EF4-FFF2-40B4-BE49-F238E27FC236}">
                <a16:creationId xmlns:a16="http://schemas.microsoft.com/office/drawing/2014/main" id="{4028C88E-5E84-4377-9618-71557EF88E65}"/>
              </a:ext>
            </a:extLst>
          </p:cNvPr>
          <p:cNvCxnSpPr/>
          <p:nvPr>
            <p:custDataLst>
              <p:tags r:id="rId16"/>
            </p:custDataLst>
          </p:nvPr>
        </p:nvCxnSpPr>
        <p:spPr>
          <a:xfrm>
            <a:off x="9227871" y="2037080"/>
            <a:ext cx="0" cy="4014851"/>
          </a:xfrm>
          <a:prstGeom prst="line">
            <a:avLst/>
          </a:prstGeom>
          <a:ln w="9525" cap="flat" cmpd="sng" algn="ctr">
            <a:solidFill>
              <a:schemeClr val="accent5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5" name="OTLSHAPE_G_00000000000000000000000000000000_ShapeBelow8">
            <a:extLst>
              <a:ext uri="{FF2B5EF4-FFF2-40B4-BE49-F238E27FC236}">
                <a16:creationId xmlns:a16="http://schemas.microsoft.com/office/drawing/2014/main" id="{44DBFF45-3794-4781-B1FB-C1BE0134D427}"/>
              </a:ext>
            </a:extLst>
          </p:cNvPr>
          <p:cNvCxnSpPr/>
          <p:nvPr>
            <p:custDataLst>
              <p:tags r:id="rId17"/>
            </p:custDataLst>
          </p:nvPr>
        </p:nvCxnSpPr>
        <p:spPr>
          <a:xfrm>
            <a:off x="10234998" y="2037080"/>
            <a:ext cx="0" cy="4014851"/>
          </a:xfrm>
          <a:prstGeom prst="line">
            <a:avLst/>
          </a:prstGeom>
          <a:ln w="9525" cap="flat" cmpd="sng" algn="ctr">
            <a:solidFill>
              <a:schemeClr val="accent5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OTLSHAPE_SLT_08e4f5b6e1a143d69d7cf50af6c589fe_Shape">
            <a:extLst>
              <a:ext uri="{FF2B5EF4-FFF2-40B4-BE49-F238E27FC236}">
                <a16:creationId xmlns:a16="http://schemas.microsoft.com/office/drawing/2014/main" id="{DEEDD5C8-703F-4F59-9CF6-E7192466A4D5}"/>
              </a:ext>
            </a:extLst>
          </p:cNvPr>
          <p:cNvSpPr/>
          <p:nvPr>
            <p:custDataLst>
              <p:tags r:id="rId18"/>
            </p:custDataLst>
          </p:nvPr>
        </p:nvSpPr>
        <p:spPr>
          <a:xfrm>
            <a:off x="2078920" y="2835360"/>
            <a:ext cx="1117600" cy="279400"/>
          </a:xfrm>
          <a:prstGeom prst="leftRightArrow">
            <a:avLst>
              <a:gd name="adj1" fmla="val 75000"/>
              <a:gd name="adj2" fmla="val 50000"/>
            </a:avLst>
          </a:prstGeom>
          <a:solidFill>
            <a:schemeClr val="accent6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TLSHAPE_SLT_bbf4fa7f05cf4d9c86e0df3f8944782f_Shape">
            <a:extLst>
              <a:ext uri="{FF2B5EF4-FFF2-40B4-BE49-F238E27FC236}">
                <a16:creationId xmlns:a16="http://schemas.microsoft.com/office/drawing/2014/main" id="{5712EEAF-D52E-4D33-B0E3-235CFCFDE9CF}"/>
              </a:ext>
            </a:extLst>
          </p:cNvPr>
          <p:cNvSpPr/>
          <p:nvPr>
            <p:custDataLst>
              <p:tags r:id="rId19"/>
            </p:custDataLst>
          </p:nvPr>
        </p:nvSpPr>
        <p:spPr>
          <a:xfrm>
            <a:off x="3168599" y="2835360"/>
            <a:ext cx="4051300" cy="279400"/>
          </a:xfrm>
          <a:prstGeom prst="leftRightArrow">
            <a:avLst>
              <a:gd name="adj1" fmla="val 75000"/>
              <a:gd name="adj2" fmla="val 50000"/>
            </a:avLst>
          </a:prstGeom>
          <a:solidFill>
            <a:schemeClr val="accent6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8" name="OTLSHAPE_SLT_6de42762a56e49299e399cea5e2e167f_Shape">
            <a:extLst>
              <a:ext uri="{FF2B5EF4-FFF2-40B4-BE49-F238E27FC236}">
                <a16:creationId xmlns:a16="http://schemas.microsoft.com/office/drawing/2014/main" id="{8577DA07-1EB3-4C73-A41E-5775B3E80EC1}"/>
              </a:ext>
            </a:extLst>
          </p:cNvPr>
          <p:cNvSpPr/>
          <p:nvPr>
            <p:custDataLst>
              <p:tags r:id="rId20"/>
            </p:custDataLst>
          </p:nvPr>
        </p:nvSpPr>
        <p:spPr>
          <a:xfrm>
            <a:off x="7197106" y="2835360"/>
            <a:ext cx="2057400" cy="279400"/>
          </a:xfrm>
          <a:prstGeom prst="leftRightArrow">
            <a:avLst>
              <a:gd name="adj1" fmla="val 75000"/>
              <a:gd name="adj2" fmla="val 50000"/>
            </a:avLst>
          </a:prstGeom>
          <a:solidFill>
            <a:schemeClr val="accent6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3" name="OTLSHAPE_SLT_a2ab7a45eb474715bc3d80cebed2f2d0_Shape">
            <a:extLst>
              <a:ext uri="{FF2B5EF4-FFF2-40B4-BE49-F238E27FC236}">
                <a16:creationId xmlns:a16="http://schemas.microsoft.com/office/drawing/2014/main" id="{3A515A64-FAF5-4AC6-8EE0-87BAE5C9EED9}"/>
              </a:ext>
            </a:extLst>
          </p:cNvPr>
          <p:cNvSpPr/>
          <p:nvPr>
            <p:custDataLst>
              <p:tags r:id="rId21"/>
            </p:custDataLst>
          </p:nvPr>
        </p:nvSpPr>
        <p:spPr>
          <a:xfrm>
            <a:off x="1253406" y="3946567"/>
            <a:ext cx="4000500" cy="279400"/>
          </a:xfrm>
          <a:prstGeom prst="leftRightArrow">
            <a:avLst>
              <a:gd name="adj1" fmla="val 75000"/>
              <a:gd name="adj2" fmla="val 50000"/>
            </a:avLst>
          </a:prstGeom>
          <a:solidFill>
            <a:srgbClr val="B20E1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1" name="OTLSHAPE_SLT_fca3448422e3469695fafa8cab008d7a_Shape">
            <a:extLst>
              <a:ext uri="{FF2B5EF4-FFF2-40B4-BE49-F238E27FC236}">
                <a16:creationId xmlns:a16="http://schemas.microsoft.com/office/drawing/2014/main" id="{CB653EAF-EAB6-4EC9-B0A6-C09B0A88E61C}"/>
              </a:ext>
            </a:extLst>
          </p:cNvPr>
          <p:cNvSpPr/>
          <p:nvPr>
            <p:custDataLst>
              <p:tags r:id="rId22"/>
            </p:custDataLst>
          </p:nvPr>
        </p:nvSpPr>
        <p:spPr>
          <a:xfrm>
            <a:off x="5232383" y="3946567"/>
            <a:ext cx="5803900" cy="279400"/>
          </a:xfrm>
          <a:prstGeom prst="leftRightArrow">
            <a:avLst>
              <a:gd name="adj1" fmla="val 75000"/>
              <a:gd name="adj2" fmla="val 50000"/>
            </a:avLst>
          </a:prstGeom>
          <a:solidFill>
            <a:srgbClr val="B20E1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" name="OTLSHAPE_SLT_9674a41786e74607a88a6fa53a9a54cf_Shape">
            <a:extLst>
              <a:ext uri="{FF2B5EF4-FFF2-40B4-BE49-F238E27FC236}">
                <a16:creationId xmlns:a16="http://schemas.microsoft.com/office/drawing/2014/main" id="{E63E34E3-30A3-4730-9075-0397B22D3268}"/>
              </a:ext>
            </a:extLst>
          </p:cNvPr>
          <p:cNvSpPr/>
          <p:nvPr>
            <p:custDataLst>
              <p:tags r:id="rId23"/>
            </p:custDataLst>
          </p:nvPr>
        </p:nvSpPr>
        <p:spPr>
          <a:xfrm>
            <a:off x="4076664" y="4488095"/>
            <a:ext cx="2120900" cy="279400"/>
          </a:xfrm>
          <a:prstGeom prst="leftRightArrow">
            <a:avLst>
              <a:gd name="adj1" fmla="val 75000"/>
              <a:gd name="adj2" fmla="val 50000"/>
            </a:avLst>
          </a:prstGeom>
          <a:solidFill>
            <a:srgbClr val="B20E1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0" name="OTLSHAPE_SLT_6365f6ffb91b40d98d9aceb8da5f1fe4_Shape">
            <a:extLst>
              <a:ext uri="{FF2B5EF4-FFF2-40B4-BE49-F238E27FC236}">
                <a16:creationId xmlns:a16="http://schemas.microsoft.com/office/drawing/2014/main" id="{F528C0FA-441C-405B-84BE-1954584689FE}"/>
              </a:ext>
            </a:extLst>
          </p:cNvPr>
          <p:cNvSpPr/>
          <p:nvPr>
            <p:custDataLst>
              <p:tags r:id="rId24"/>
            </p:custDataLst>
          </p:nvPr>
        </p:nvSpPr>
        <p:spPr>
          <a:xfrm>
            <a:off x="4671034" y="5599303"/>
            <a:ext cx="2997200" cy="279400"/>
          </a:xfrm>
          <a:prstGeom prst="leftRightArrow">
            <a:avLst>
              <a:gd name="adj1" fmla="val 75000"/>
              <a:gd name="adj2" fmla="val 50000"/>
            </a:avLst>
          </a:prstGeom>
          <a:solidFill>
            <a:schemeClr val="accent5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0" name="OTLSHAPE_SLT_75d3329ae3c44fe381e9fdfd3ced0559_Shape">
            <a:extLst>
              <a:ext uri="{FF2B5EF4-FFF2-40B4-BE49-F238E27FC236}">
                <a16:creationId xmlns:a16="http://schemas.microsoft.com/office/drawing/2014/main" id="{8D9C05C0-A238-44A7-98DE-136B41B70622}"/>
              </a:ext>
            </a:extLst>
          </p:cNvPr>
          <p:cNvSpPr/>
          <p:nvPr>
            <p:custDataLst>
              <p:tags r:id="rId25"/>
            </p:custDataLst>
          </p:nvPr>
        </p:nvSpPr>
        <p:spPr>
          <a:xfrm>
            <a:off x="2194492" y="5599303"/>
            <a:ext cx="2501900" cy="279400"/>
          </a:xfrm>
          <a:prstGeom prst="leftRightArrow">
            <a:avLst>
              <a:gd name="adj1" fmla="val 75000"/>
              <a:gd name="adj2" fmla="val 50000"/>
            </a:avLst>
          </a:prstGeom>
          <a:solidFill>
            <a:schemeClr val="accent5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TLSHAPE_TB_00000000000000000000000000000000_ElapsedTime">
            <a:extLst>
              <a:ext uri="{FF2B5EF4-FFF2-40B4-BE49-F238E27FC236}">
                <a16:creationId xmlns:a16="http://schemas.microsoft.com/office/drawing/2014/main" id="{392EAFC3-C04C-4340-A3E3-8EAD94693254}"/>
              </a:ext>
            </a:extLst>
          </p:cNvPr>
          <p:cNvSpPr/>
          <p:nvPr>
            <p:custDataLst>
              <p:tags r:id="rId26"/>
            </p:custDataLst>
          </p:nvPr>
        </p:nvSpPr>
        <p:spPr>
          <a:xfrm>
            <a:off x="1187365" y="1783080"/>
            <a:ext cx="342900" cy="254000"/>
          </a:xfrm>
          <a:prstGeom prst="roundRect">
            <a:avLst/>
          </a:prstGeom>
          <a:solidFill>
            <a:srgbClr val="FF0000">
              <a:alpha val="30196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OTLSHAPE_SL_3cf292f12b5d444ba85d801879cc4ad4_Header">
            <a:extLst>
              <a:ext uri="{FF2B5EF4-FFF2-40B4-BE49-F238E27FC236}">
                <a16:creationId xmlns:a16="http://schemas.microsoft.com/office/drawing/2014/main" id="{19D31FD1-534D-4AA8-A564-57DF7F728B8E}"/>
              </a:ext>
            </a:extLst>
          </p:cNvPr>
          <p:cNvSpPr txBox="1"/>
          <p:nvPr>
            <p:custDataLst>
              <p:tags r:id="rId27"/>
            </p:custDataLst>
          </p:nvPr>
        </p:nvSpPr>
        <p:spPr>
          <a:xfrm>
            <a:off x="63500" y="2662788"/>
            <a:ext cx="1003300" cy="20269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200" dirty="0">
                <a:solidFill>
                  <a:schemeClr val="dk1"/>
                </a:solidFill>
                <a:latin typeface="Segoe UI Black" panose="020B0A02040204020203" pitchFamily="34" charset="0"/>
              </a:rPr>
              <a:t>Team 1</a:t>
            </a:r>
          </a:p>
        </p:txBody>
      </p:sp>
      <p:sp>
        <p:nvSpPr>
          <p:cNvPr id="32" name="OTLSHAPE_SL_ecad42f82c74494b92207f26fe864e83_Header">
            <a:extLst>
              <a:ext uri="{FF2B5EF4-FFF2-40B4-BE49-F238E27FC236}">
                <a16:creationId xmlns:a16="http://schemas.microsoft.com/office/drawing/2014/main" id="{5D4AC146-DE1E-4E55-95D7-1EBA0DA3B22E}"/>
              </a:ext>
            </a:extLst>
          </p:cNvPr>
          <p:cNvSpPr txBox="1"/>
          <p:nvPr>
            <p:custDataLst>
              <p:tags r:id="rId28"/>
            </p:custDataLst>
          </p:nvPr>
        </p:nvSpPr>
        <p:spPr>
          <a:xfrm>
            <a:off x="63500" y="4044759"/>
            <a:ext cx="1003300" cy="20269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200" dirty="0">
                <a:solidFill>
                  <a:schemeClr val="dk1"/>
                </a:solidFill>
                <a:latin typeface="Segoe UI Black" panose="020B0A02040204020203" pitchFamily="34" charset="0"/>
              </a:rPr>
              <a:t>Team 2</a:t>
            </a:r>
          </a:p>
        </p:txBody>
      </p:sp>
      <p:sp>
        <p:nvSpPr>
          <p:cNvPr id="133" name="OTLSHAPE_SL_1b116bacb586426fbd0226f5f7e16297_Header">
            <a:extLst>
              <a:ext uri="{FF2B5EF4-FFF2-40B4-BE49-F238E27FC236}">
                <a16:creationId xmlns:a16="http://schemas.microsoft.com/office/drawing/2014/main" id="{B8DEBD53-660E-4A90-AD8A-02F3737BD7BF}"/>
              </a:ext>
            </a:extLst>
          </p:cNvPr>
          <p:cNvSpPr txBox="1"/>
          <p:nvPr>
            <p:custDataLst>
              <p:tags r:id="rId29"/>
            </p:custDataLst>
          </p:nvPr>
        </p:nvSpPr>
        <p:spPr>
          <a:xfrm>
            <a:off x="63500" y="5426731"/>
            <a:ext cx="1003300" cy="20269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200" dirty="0">
                <a:solidFill>
                  <a:schemeClr val="dk1"/>
                </a:solidFill>
                <a:latin typeface="Segoe UI Black" panose="020B0A02040204020203" pitchFamily="34" charset="0"/>
              </a:rPr>
              <a:t>Team 3</a:t>
            </a:r>
          </a:p>
        </p:txBody>
      </p:sp>
      <p:sp>
        <p:nvSpPr>
          <p:cNvPr id="8" name="OTLSHAPE_TB_00000000000000000000000000000000_TimescaleInterval1">
            <a:extLst>
              <a:ext uri="{FF2B5EF4-FFF2-40B4-BE49-F238E27FC236}">
                <a16:creationId xmlns:a16="http://schemas.microsoft.com/office/drawing/2014/main" id="{A9607C22-6F1C-4124-9F48-E56BF8722371}"/>
              </a:ext>
            </a:extLst>
          </p:cNvPr>
          <p:cNvSpPr txBox="1"/>
          <p:nvPr>
            <p:custDataLst>
              <p:tags r:id="rId30"/>
            </p:custDataLst>
          </p:nvPr>
        </p:nvSpPr>
        <p:spPr>
          <a:xfrm>
            <a:off x="1250865" y="1817052"/>
            <a:ext cx="209994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18">
                <a:solidFill>
                  <a:schemeClr val="dk1"/>
                </a:solidFill>
                <a:latin typeface="Calibri" panose="020F0502020204030204" pitchFamily="34" charset="0"/>
              </a:rPr>
              <a:t>Jun</a:t>
            </a:r>
          </a:p>
        </p:txBody>
      </p:sp>
      <p:sp>
        <p:nvSpPr>
          <p:cNvPr id="9" name="OTLSHAPE_TB_00000000000000000000000000000000_TimescaleInterval2">
            <a:extLst>
              <a:ext uri="{FF2B5EF4-FFF2-40B4-BE49-F238E27FC236}">
                <a16:creationId xmlns:a16="http://schemas.microsoft.com/office/drawing/2014/main" id="{5343551E-E86D-43D8-BA13-8D0058872F82}"/>
              </a:ext>
            </a:extLst>
          </p:cNvPr>
          <p:cNvSpPr txBox="1"/>
          <p:nvPr>
            <p:custDataLst>
              <p:tags r:id="rId31"/>
            </p:custDataLst>
          </p:nvPr>
        </p:nvSpPr>
        <p:spPr>
          <a:xfrm>
            <a:off x="2257992" y="1817052"/>
            <a:ext cx="242054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>
                <a:solidFill>
                  <a:schemeClr val="dk1"/>
                </a:solidFill>
                <a:latin typeface="Calibri" panose="020F0502020204030204" pitchFamily="34" charset="0"/>
              </a:rPr>
              <a:t>Aug</a:t>
            </a:r>
          </a:p>
        </p:txBody>
      </p:sp>
      <p:sp>
        <p:nvSpPr>
          <p:cNvPr id="10" name="OTLSHAPE_TB_00000000000000000000000000000000_TimescaleInterval3">
            <a:extLst>
              <a:ext uri="{FF2B5EF4-FFF2-40B4-BE49-F238E27FC236}">
                <a16:creationId xmlns:a16="http://schemas.microsoft.com/office/drawing/2014/main" id="{7ABF93C5-AC46-4157-B19B-A7D1733EB5D0}"/>
              </a:ext>
            </a:extLst>
          </p:cNvPr>
          <p:cNvSpPr txBox="1"/>
          <p:nvPr>
            <p:custDataLst>
              <p:tags r:id="rId32"/>
            </p:custDataLst>
          </p:nvPr>
        </p:nvSpPr>
        <p:spPr>
          <a:xfrm>
            <a:off x="3265119" y="1817052"/>
            <a:ext cx="211148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2">
                <a:solidFill>
                  <a:schemeClr val="dk1"/>
                </a:solidFill>
                <a:latin typeface="Calibri" panose="020F0502020204030204" pitchFamily="34" charset="0"/>
              </a:rPr>
              <a:t>Oct</a:t>
            </a:r>
          </a:p>
        </p:txBody>
      </p:sp>
      <p:sp>
        <p:nvSpPr>
          <p:cNvPr id="11" name="OTLSHAPE_TB_00000000000000000000000000000000_TimescaleInterval4">
            <a:extLst>
              <a:ext uri="{FF2B5EF4-FFF2-40B4-BE49-F238E27FC236}">
                <a16:creationId xmlns:a16="http://schemas.microsoft.com/office/drawing/2014/main" id="{1A06A9A0-C3D9-4762-A7BC-D766C1B9E0F9}"/>
              </a:ext>
            </a:extLst>
          </p:cNvPr>
          <p:cNvSpPr txBox="1"/>
          <p:nvPr>
            <p:custDataLst>
              <p:tags r:id="rId33"/>
            </p:custDataLst>
          </p:nvPr>
        </p:nvSpPr>
        <p:spPr>
          <a:xfrm>
            <a:off x="4272246" y="1817052"/>
            <a:ext cx="237244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2">
                <a:solidFill>
                  <a:schemeClr val="dk1"/>
                </a:solidFill>
                <a:latin typeface="Calibri" panose="020F0502020204030204" pitchFamily="34" charset="0"/>
              </a:rPr>
              <a:t>Dec</a:t>
            </a:r>
          </a:p>
        </p:txBody>
      </p:sp>
      <p:sp>
        <p:nvSpPr>
          <p:cNvPr id="12" name="OTLSHAPE_TB_00000000000000000000000000000000_TimescaleInterval5">
            <a:extLst>
              <a:ext uri="{FF2B5EF4-FFF2-40B4-BE49-F238E27FC236}">
                <a16:creationId xmlns:a16="http://schemas.microsoft.com/office/drawing/2014/main" id="{DAF0E493-C41B-4D16-94FF-5FE88B38B6C4}"/>
              </a:ext>
            </a:extLst>
          </p:cNvPr>
          <p:cNvSpPr txBox="1"/>
          <p:nvPr>
            <p:custDataLst>
              <p:tags r:id="rId34"/>
            </p:custDataLst>
          </p:nvPr>
        </p:nvSpPr>
        <p:spPr>
          <a:xfrm>
            <a:off x="5295883" y="1817052"/>
            <a:ext cx="225383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18">
                <a:solidFill>
                  <a:schemeClr val="dk1"/>
                </a:solidFill>
                <a:latin typeface="Calibri" panose="020F0502020204030204" pitchFamily="34" charset="0"/>
              </a:rPr>
              <a:t>Feb</a:t>
            </a:r>
          </a:p>
        </p:txBody>
      </p:sp>
      <p:sp>
        <p:nvSpPr>
          <p:cNvPr id="13" name="OTLSHAPE_TB_00000000000000000000000000000000_TimescaleInterval6">
            <a:extLst>
              <a:ext uri="{FF2B5EF4-FFF2-40B4-BE49-F238E27FC236}">
                <a16:creationId xmlns:a16="http://schemas.microsoft.com/office/drawing/2014/main" id="{3982A735-FECD-456A-BAD9-5AFDD6BC2367}"/>
              </a:ext>
            </a:extLst>
          </p:cNvPr>
          <p:cNvSpPr txBox="1"/>
          <p:nvPr>
            <p:custDataLst>
              <p:tags r:id="rId35"/>
            </p:custDataLst>
          </p:nvPr>
        </p:nvSpPr>
        <p:spPr>
          <a:xfrm>
            <a:off x="6269990" y="1817052"/>
            <a:ext cx="222818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18" dirty="0">
                <a:solidFill>
                  <a:schemeClr val="dk1"/>
                </a:solidFill>
                <a:latin typeface="Calibri" panose="020F0502020204030204" pitchFamily="34" charset="0"/>
              </a:rPr>
              <a:t>Apr</a:t>
            </a:r>
          </a:p>
        </p:txBody>
      </p:sp>
      <p:sp>
        <p:nvSpPr>
          <p:cNvPr id="14" name="OTLSHAPE_TB_00000000000000000000000000000000_TimescaleInterval7">
            <a:extLst>
              <a:ext uri="{FF2B5EF4-FFF2-40B4-BE49-F238E27FC236}">
                <a16:creationId xmlns:a16="http://schemas.microsoft.com/office/drawing/2014/main" id="{655CDD8F-025C-428D-BF71-C666128D079C}"/>
              </a:ext>
            </a:extLst>
          </p:cNvPr>
          <p:cNvSpPr txBox="1"/>
          <p:nvPr>
            <p:custDataLst>
              <p:tags r:id="rId36"/>
            </p:custDataLst>
          </p:nvPr>
        </p:nvSpPr>
        <p:spPr>
          <a:xfrm>
            <a:off x="7277117" y="1817052"/>
            <a:ext cx="209994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18">
                <a:solidFill>
                  <a:schemeClr val="dk1"/>
                </a:solidFill>
                <a:latin typeface="Calibri" panose="020F0502020204030204" pitchFamily="34" charset="0"/>
              </a:rPr>
              <a:t>Jun</a:t>
            </a:r>
          </a:p>
        </p:txBody>
      </p:sp>
      <p:sp>
        <p:nvSpPr>
          <p:cNvPr id="15" name="OTLSHAPE_TB_00000000000000000000000000000000_TimescaleInterval8">
            <a:extLst>
              <a:ext uri="{FF2B5EF4-FFF2-40B4-BE49-F238E27FC236}">
                <a16:creationId xmlns:a16="http://schemas.microsoft.com/office/drawing/2014/main" id="{759E5FFA-2E03-441F-B8F3-D12BE0F2982B}"/>
              </a:ext>
            </a:extLst>
          </p:cNvPr>
          <p:cNvSpPr txBox="1"/>
          <p:nvPr>
            <p:custDataLst>
              <p:tags r:id="rId37"/>
            </p:custDataLst>
          </p:nvPr>
        </p:nvSpPr>
        <p:spPr>
          <a:xfrm>
            <a:off x="8284244" y="1817052"/>
            <a:ext cx="242054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>
                <a:solidFill>
                  <a:schemeClr val="dk1"/>
                </a:solidFill>
                <a:latin typeface="Calibri" panose="020F0502020204030204" pitchFamily="34" charset="0"/>
              </a:rPr>
              <a:t>Aug</a:t>
            </a:r>
          </a:p>
        </p:txBody>
      </p:sp>
      <p:sp>
        <p:nvSpPr>
          <p:cNvPr id="16" name="OTLSHAPE_TB_00000000000000000000000000000000_TimescaleInterval9">
            <a:extLst>
              <a:ext uri="{FF2B5EF4-FFF2-40B4-BE49-F238E27FC236}">
                <a16:creationId xmlns:a16="http://schemas.microsoft.com/office/drawing/2014/main" id="{005C3353-3172-4E0F-98A0-D4A0273BD1C6}"/>
              </a:ext>
            </a:extLst>
          </p:cNvPr>
          <p:cNvSpPr txBox="1"/>
          <p:nvPr>
            <p:custDataLst>
              <p:tags r:id="rId38"/>
            </p:custDataLst>
          </p:nvPr>
        </p:nvSpPr>
        <p:spPr>
          <a:xfrm>
            <a:off x="9291371" y="1817052"/>
            <a:ext cx="211148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2">
                <a:solidFill>
                  <a:schemeClr val="dk1"/>
                </a:solidFill>
                <a:latin typeface="Calibri" panose="020F0502020204030204" pitchFamily="34" charset="0"/>
              </a:rPr>
              <a:t>Oct</a:t>
            </a:r>
          </a:p>
        </p:txBody>
      </p:sp>
      <p:sp>
        <p:nvSpPr>
          <p:cNvPr id="149" name="OTLSHAPE_SLT_08e4f5b6e1a143d69d7cf50af6c589fe_JoinedDate">
            <a:extLst>
              <a:ext uri="{FF2B5EF4-FFF2-40B4-BE49-F238E27FC236}">
                <a16:creationId xmlns:a16="http://schemas.microsoft.com/office/drawing/2014/main" id="{6BC8D448-7DE3-42F8-8FB9-0472D07234B4}"/>
              </a:ext>
            </a:extLst>
          </p:cNvPr>
          <p:cNvSpPr txBox="1"/>
          <p:nvPr>
            <p:custDataLst>
              <p:tags r:id="rId39"/>
            </p:custDataLst>
          </p:nvPr>
        </p:nvSpPr>
        <p:spPr>
          <a:xfrm>
            <a:off x="2078920" y="3114760"/>
            <a:ext cx="660400" cy="13512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800" spc="-6">
                <a:solidFill>
                  <a:schemeClr val="dk2"/>
                </a:solidFill>
                <a:latin typeface="Segoe UI Historic" panose="020B0502040204020203" pitchFamily="34" charset="0"/>
              </a:rPr>
              <a:t>Jul 25 - Sep 29</a:t>
            </a:r>
          </a:p>
        </p:txBody>
      </p:sp>
      <p:sp>
        <p:nvSpPr>
          <p:cNvPr id="150" name="OTLSHAPE_SLT_08e4f5b6e1a143d69d7cf50af6c589fe_Title">
            <a:extLst>
              <a:ext uri="{FF2B5EF4-FFF2-40B4-BE49-F238E27FC236}">
                <a16:creationId xmlns:a16="http://schemas.microsoft.com/office/drawing/2014/main" id="{5EADDC57-A4BE-4D6E-9981-CC8371BB947F}"/>
              </a:ext>
            </a:extLst>
          </p:cNvPr>
          <p:cNvSpPr txBox="1"/>
          <p:nvPr>
            <p:custDataLst>
              <p:tags r:id="rId40"/>
            </p:custDataLst>
          </p:nvPr>
        </p:nvSpPr>
        <p:spPr>
          <a:xfrm>
            <a:off x="2307164" y="2899050"/>
            <a:ext cx="660400" cy="1520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900" b="1" spc="-12" dirty="0">
                <a:solidFill>
                  <a:schemeClr val="lt1"/>
                </a:solidFill>
                <a:latin typeface="Segoe UI" panose="020B0502040204020203" pitchFamily="34" charset="0"/>
              </a:rPr>
              <a:t>Task 1 Here </a:t>
            </a:r>
          </a:p>
        </p:txBody>
      </p:sp>
      <p:sp>
        <p:nvSpPr>
          <p:cNvPr id="157" name="OTLSHAPE_SLT_bbf4fa7f05cf4d9c86e0df3f8944782f_JoinedDate">
            <a:extLst>
              <a:ext uri="{FF2B5EF4-FFF2-40B4-BE49-F238E27FC236}">
                <a16:creationId xmlns:a16="http://schemas.microsoft.com/office/drawing/2014/main" id="{37DE57C8-73FA-4885-B939-FD9653BCAB2D}"/>
              </a:ext>
            </a:extLst>
          </p:cNvPr>
          <p:cNvSpPr txBox="1"/>
          <p:nvPr>
            <p:custDataLst>
              <p:tags r:id="rId41"/>
            </p:custDataLst>
          </p:nvPr>
        </p:nvSpPr>
        <p:spPr>
          <a:xfrm>
            <a:off x="3168599" y="3114760"/>
            <a:ext cx="736600" cy="13512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800" spc="-6" dirty="0">
                <a:solidFill>
                  <a:schemeClr val="dk2"/>
                </a:solidFill>
                <a:latin typeface="Segoe UI Historic" panose="020B0502040204020203" pitchFamily="34" charset="0"/>
              </a:rPr>
              <a:t>Sep 29 - May 31</a:t>
            </a:r>
          </a:p>
        </p:txBody>
      </p:sp>
      <p:sp>
        <p:nvSpPr>
          <p:cNvPr id="158" name="OTLSHAPE_SLT_bbf4fa7f05cf4d9c86e0df3f8944782f_Title">
            <a:extLst>
              <a:ext uri="{FF2B5EF4-FFF2-40B4-BE49-F238E27FC236}">
                <a16:creationId xmlns:a16="http://schemas.microsoft.com/office/drawing/2014/main" id="{C843FC1C-3265-445A-9849-691EDE7D5A1B}"/>
              </a:ext>
            </a:extLst>
          </p:cNvPr>
          <p:cNvSpPr txBox="1"/>
          <p:nvPr>
            <p:custDataLst>
              <p:tags r:id="rId42"/>
            </p:custDataLst>
          </p:nvPr>
        </p:nvSpPr>
        <p:spPr>
          <a:xfrm>
            <a:off x="4866257" y="2899050"/>
            <a:ext cx="660400" cy="1520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900" b="1" spc="-12" dirty="0">
                <a:solidFill>
                  <a:schemeClr val="lt1"/>
                </a:solidFill>
                <a:latin typeface="Segoe UI" panose="020B0502040204020203" pitchFamily="34" charset="0"/>
              </a:rPr>
              <a:t>Task 2 Here </a:t>
            </a:r>
          </a:p>
        </p:txBody>
      </p:sp>
      <p:sp>
        <p:nvSpPr>
          <p:cNvPr id="171" name="OTLSHAPE_SLT_6de42762a56e49299e399cea5e2e167f_JoinedDate">
            <a:extLst>
              <a:ext uri="{FF2B5EF4-FFF2-40B4-BE49-F238E27FC236}">
                <a16:creationId xmlns:a16="http://schemas.microsoft.com/office/drawing/2014/main" id="{18BDD82D-9BD4-4E59-A4A6-DD25C3935BB9}"/>
              </a:ext>
            </a:extLst>
          </p:cNvPr>
          <p:cNvSpPr txBox="1"/>
          <p:nvPr>
            <p:custDataLst>
              <p:tags r:id="rId43"/>
            </p:custDataLst>
          </p:nvPr>
        </p:nvSpPr>
        <p:spPr>
          <a:xfrm>
            <a:off x="7197106" y="3114760"/>
            <a:ext cx="673100" cy="13512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800" spc="-6" dirty="0">
                <a:solidFill>
                  <a:schemeClr val="dk2"/>
                </a:solidFill>
                <a:latin typeface="Segoe UI Historic" panose="020B0502040204020203" pitchFamily="34" charset="0"/>
              </a:rPr>
              <a:t>May 31 - Oct 1</a:t>
            </a:r>
          </a:p>
        </p:txBody>
      </p:sp>
      <p:sp>
        <p:nvSpPr>
          <p:cNvPr id="172" name="OTLSHAPE_SLT_6de42762a56e49299e399cea5e2e167f_Title">
            <a:extLst>
              <a:ext uri="{FF2B5EF4-FFF2-40B4-BE49-F238E27FC236}">
                <a16:creationId xmlns:a16="http://schemas.microsoft.com/office/drawing/2014/main" id="{FF2FB88E-8B78-4983-A620-3560830A1D9A}"/>
              </a:ext>
            </a:extLst>
          </p:cNvPr>
          <p:cNvSpPr txBox="1"/>
          <p:nvPr>
            <p:custDataLst>
              <p:tags r:id="rId44"/>
            </p:custDataLst>
          </p:nvPr>
        </p:nvSpPr>
        <p:spPr>
          <a:xfrm>
            <a:off x="7895893" y="2899050"/>
            <a:ext cx="660400" cy="1520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900" b="1" spc="-12" dirty="0">
                <a:solidFill>
                  <a:schemeClr val="lt1"/>
                </a:solidFill>
                <a:latin typeface="Segoe UI" panose="020B0502040204020203" pitchFamily="34" charset="0"/>
              </a:rPr>
              <a:t>Task 3 Here </a:t>
            </a:r>
          </a:p>
        </p:txBody>
      </p:sp>
      <p:sp>
        <p:nvSpPr>
          <p:cNvPr id="182" name="OTLSHAPE_SLT_a2ab7a45eb474715bc3d80cebed2f2d0_JoinedDate">
            <a:extLst>
              <a:ext uri="{FF2B5EF4-FFF2-40B4-BE49-F238E27FC236}">
                <a16:creationId xmlns:a16="http://schemas.microsoft.com/office/drawing/2014/main" id="{53916D54-E39D-46F0-A8D1-356643D02BE0}"/>
              </a:ext>
            </a:extLst>
          </p:cNvPr>
          <p:cNvSpPr txBox="1"/>
          <p:nvPr>
            <p:custDataLst>
              <p:tags r:id="rId45"/>
            </p:custDataLst>
          </p:nvPr>
        </p:nvSpPr>
        <p:spPr>
          <a:xfrm>
            <a:off x="1253406" y="4225967"/>
            <a:ext cx="584200" cy="13512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800" spc="-6" dirty="0">
                <a:solidFill>
                  <a:schemeClr val="dk2"/>
                </a:solidFill>
                <a:latin typeface="Segoe UI Historic" panose="020B0502040204020203" pitchFamily="34" charset="0"/>
              </a:rPr>
              <a:t>Jun 5 - Feb 1</a:t>
            </a:r>
          </a:p>
        </p:txBody>
      </p:sp>
      <p:sp>
        <p:nvSpPr>
          <p:cNvPr id="183" name="OTLSHAPE_SLT_a2ab7a45eb474715bc3d80cebed2f2d0_Title">
            <a:extLst>
              <a:ext uri="{FF2B5EF4-FFF2-40B4-BE49-F238E27FC236}">
                <a16:creationId xmlns:a16="http://schemas.microsoft.com/office/drawing/2014/main" id="{3E3858BB-4191-45A1-B39C-B9A3A5692BF7}"/>
              </a:ext>
            </a:extLst>
          </p:cNvPr>
          <p:cNvSpPr txBox="1"/>
          <p:nvPr>
            <p:custDataLst>
              <p:tags r:id="rId46"/>
            </p:custDataLst>
          </p:nvPr>
        </p:nvSpPr>
        <p:spPr>
          <a:xfrm>
            <a:off x="2942069" y="4010258"/>
            <a:ext cx="622300" cy="1520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900" b="1" spc="-12">
                <a:solidFill>
                  <a:schemeClr val="lt1"/>
                </a:solidFill>
                <a:latin typeface="Segoe UI" panose="020B0502040204020203" pitchFamily="34" charset="0"/>
              </a:rPr>
              <a:t>Task 4 Here</a:t>
            </a:r>
          </a:p>
        </p:txBody>
      </p:sp>
      <p:sp>
        <p:nvSpPr>
          <p:cNvPr id="196" name="OTLSHAPE_SLT_fca3448422e3469695fafa8cab008d7a_JoinedDate">
            <a:extLst>
              <a:ext uri="{FF2B5EF4-FFF2-40B4-BE49-F238E27FC236}">
                <a16:creationId xmlns:a16="http://schemas.microsoft.com/office/drawing/2014/main" id="{4728DC30-908C-4944-8AA8-A702BA8F785B}"/>
              </a:ext>
            </a:extLst>
          </p:cNvPr>
          <p:cNvSpPr txBox="1"/>
          <p:nvPr>
            <p:custDataLst>
              <p:tags r:id="rId47"/>
            </p:custDataLst>
          </p:nvPr>
        </p:nvSpPr>
        <p:spPr>
          <a:xfrm>
            <a:off x="5232383" y="4225967"/>
            <a:ext cx="647700" cy="13512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800" spc="-6" dirty="0">
                <a:solidFill>
                  <a:schemeClr val="dk2"/>
                </a:solidFill>
                <a:latin typeface="Segoe UI Historic" panose="020B0502040204020203" pitchFamily="34" charset="0"/>
              </a:rPr>
              <a:t>Feb 1 - Jan 17</a:t>
            </a:r>
          </a:p>
        </p:txBody>
      </p:sp>
      <p:sp>
        <p:nvSpPr>
          <p:cNvPr id="197" name="OTLSHAPE_SLT_fca3448422e3469695fafa8cab008d7a_Title">
            <a:extLst>
              <a:ext uri="{FF2B5EF4-FFF2-40B4-BE49-F238E27FC236}">
                <a16:creationId xmlns:a16="http://schemas.microsoft.com/office/drawing/2014/main" id="{58FAF053-4C24-429D-8B17-BFE0B11E2B46}"/>
              </a:ext>
            </a:extLst>
          </p:cNvPr>
          <p:cNvSpPr txBox="1"/>
          <p:nvPr>
            <p:custDataLst>
              <p:tags r:id="rId48"/>
            </p:custDataLst>
          </p:nvPr>
        </p:nvSpPr>
        <p:spPr>
          <a:xfrm>
            <a:off x="7820856" y="4010258"/>
            <a:ext cx="622300" cy="1520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900" b="1" spc="-12" dirty="0">
                <a:solidFill>
                  <a:schemeClr val="lt1"/>
                </a:solidFill>
                <a:latin typeface="Segoe UI" panose="020B0502040204020203" pitchFamily="34" charset="0"/>
              </a:rPr>
              <a:t>Task 5 Here</a:t>
            </a:r>
          </a:p>
        </p:txBody>
      </p:sp>
      <p:sp>
        <p:nvSpPr>
          <p:cNvPr id="207" name="OTLSHAPE_SLT_9674a41786e74607a88a6fa53a9a54cf_JoinedDate">
            <a:extLst>
              <a:ext uri="{FF2B5EF4-FFF2-40B4-BE49-F238E27FC236}">
                <a16:creationId xmlns:a16="http://schemas.microsoft.com/office/drawing/2014/main" id="{59D56791-22E1-4F14-A5C1-12637F7FD08F}"/>
              </a:ext>
            </a:extLst>
          </p:cNvPr>
          <p:cNvSpPr txBox="1"/>
          <p:nvPr>
            <p:custDataLst>
              <p:tags r:id="rId49"/>
            </p:custDataLst>
          </p:nvPr>
        </p:nvSpPr>
        <p:spPr>
          <a:xfrm>
            <a:off x="4076664" y="4767495"/>
            <a:ext cx="749300" cy="13512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800" spc="-6">
                <a:solidFill>
                  <a:schemeClr val="dk2"/>
                </a:solidFill>
                <a:latin typeface="Segoe UI Historic" panose="020B0502040204020203" pitchFamily="34" charset="0"/>
              </a:rPr>
              <a:t>Nov 23 - Mar 30</a:t>
            </a:r>
          </a:p>
        </p:txBody>
      </p:sp>
      <p:sp>
        <p:nvSpPr>
          <p:cNvPr id="208" name="OTLSHAPE_SLT_9674a41786e74607a88a6fa53a9a54cf_Title">
            <a:extLst>
              <a:ext uri="{FF2B5EF4-FFF2-40B4-BE49-F238E27FC236}">
                <a16:creationId xmlns:a16="http://schemas.microsoft.com/office/drawing/2014/main" id="{1128609E-22F6-4A68-8EA1-4B75DAD77D75}"/>
              </a:ext>
            </a:extLst>
          </p:cNvPr>
          <p:cNvSpPr txBox="1"/>
          <p:nvPr>
            <p:custDataLst>
              <p:tags r:id="rId50"/>
            </p:custDataLst>
          </p:nvPr>
        </p:nvSpPr>
        <p:spPr>
          <a:xfrm>
            <a:off x="4808471" y="4551786"/>
            <a:ext cx="660400" cy="1520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900" b="1" spc="-12" dirty="0">
                <a:solidFill>
                  <a:schemeClr val="lt1"/>
                </a:solidFill>
                <a:latin typeface="Segoe UI" panose="020B0502040204020203" pitchFamily="34" charset="0"/>
              </a:rPr>
              <a:t>Task 6 Here </a:t>
            </a:r>
          </a:p>
        </p:txBody>
      </p:sp>
      <p:sp>
        <p:nvSpPr>
          <p:cNvPr id="215" name="OTLSHAPE_SLT_6365f6ffb91b40d98d9aceb8da5f1fe4_JoinedDate">
            <a:extLst>
              <a:ext uri="{FF2B5EF4-FFF2-40B4-BE49-F238E27FC236}">
                <a16:creationId xmlns:a16="http://schemas.microsoft.com/office/drawing/2014/main" id="{E585EA81-487B-423A-B992-32D0F8E73073}"/>
              </a:ext>
            </a:extLst>
          </p:cNvPr>
          <p:cNvSpPr txBox="1"/>
          <p:nvPr>
            <p:custDataLst>
              <p:tags r:id="rId51"/>
            </p:custDataLst>
          </p:nvPr>
        </p:nvSpPr>
        <p:spPr>
          <a:xfrm>
            <a:off x="4671034" y="5878703"/>
            <a:ext cx="698500" cy="13512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800" spc="-6">
                <a:solidFill>
                  <a:schemeClr val="dk2"/>
                </a:solidFill>
                <a:latin typeface="Segoe UI Historic" panose="020B0502040204020203" pitchFamily="34" charset="0"/>
              </a:rPr>
              <a:t>Dec 29 - Jun 27</a:t>
            </a:r>
          </a:p>
        </p:txBody>
      </p:sp>
      <p:sp>
        <p:nvSpPr>
          <p:cNvPr id="216" name="OTLSHAPE_SLT_6365f6ffb91b40d98d9aceb8da5f1fe4_Title">
            <a:extLst>
              <a:ext uri="{FF2B5EF4-FFF2-40B4-BE49-F238E27FC236}">
                <a16:creationId xmlns:a16="http://schemas.microsoft.com/office/drawing/2014/main" id="{9169CEF3-4E94-48BF-A706-5EBE81BF2D7E}"/>
              </a:ext>
            </a:extLst>
          </p:cNvPr>
          <p:cNvSpPr txBox="1"/>
          <p:nvPr>
            <p:custDataLst>
              <p:tags r:id="rId52"/>
            </p:custDataLst>
          </p:nvPr>
        </p:nvSpPr>
        <p:spPr>
          <a:xfrm>
            <a:off x="5840364" y="5662993"/>
            <a:ext cx="660400" cy="1520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900" b="1" spc="-12">
                <a:solidFill>
                  <a:schemeClr val="lt1"/>
                </a:solidFill>
                <a:latin typeface="Segoe UI" panose="020B0502040204020203" pitchFamily="34" charset="0"/>
              </a:rPr>
              <a:t>Task 8 Here </a:t>
            </a:r>
          </a:p>
        </p:txBody>
      </p:sp>
      <p:sp>
        <p:nvSpPr>
          <p:cNvPr id="226" name="OTLSHAPE_SLT_75d3329ae3c44fe381e9fdfd3ced0559_JoinedDate">
            <a:extLst>
              <a:ext uri="{FF2B5EF4-FFF2-40B4-BE49-F238E27FC236}">
                <a16:creationId xmlns:a16="http://schemas.microsoft.com/office/drawing/2014/main" id="{9FDE9903-0909-494F-A166-256EFD0FF517}"/>
              </a:ext>
            </a:extLst>
          </p:cNvPr>
          <p:cNvSpPr txBox="1"/>
          <p:nvPr>
            <p:custDataLst>
              <p:tags r:id="rId53"/>
            </p:custDataLst>
          </p:nvPr>
        </p:nvSpPr>
        <p:spPr>
          <a:xfrm>
            <a:off x="2194492" y="5878703"/>
            <a:ext cx="673100" cy="13512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800" spc="-6">
                <a:solidFill>
                  <a:schemeClr val="dk2"/>
                </a:solidFill>
                <a:latin typeface="Segoe UI Historic" panose="020B0502040204020203" pitchFamily="34" charset="0"/>
              </a:rPr>
              <a:t>Aug 1 - Dec 29</a:t>
            </a:r>
          </a:p>
        </p:txBody>
      </p:sp>
      <p:sp>
        <p:nvSpPr>
          <p:cNvPr id="227" name="OTLSHAPE_SLT_75d3329ae3c44fe381e9fdfd3ced0559_Title">
            <a:extLst>
              <a:ext uri="{FF2B5EF4-FFF2-40B4-BE49-F238E27FC236}">
                <a16:creationId xmlns:a16="http://schemas.microsoft.com/office/drawing/2014/main" id="{3D430C6F-CE1D-47AA-9EFB-8EAE382789E4}"/>
              </a:ext>
            </a:extLst>
          </p:cNvPr>
          <p:cNvSpPr txBox="1"/>
          <p:nvPr>
            <p:custDataLst>
              <p:tags r:id="rId54"/>
            </p:custDataLst>
          </p:nvPr>
        </p:nvSpPr>
        <p:spPr>
          <a:xfrm>
            <a:off x="3116168" y="5662993"/>
            <a:ext cx="660400" cy="1520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900" b="1" spc="-12">
                <a:solidFill>
                  <a:schemeClr val="lt1"/>
                </a:solidFill>
                <a:latin typeface="Segoe UI" panose="020B0502040204020203" pitchFamily="34" charset="0"/>
              </a:rPr>
              <a:t>Task 7 Here </a:t>
            </a:r>
          </a:p>
        </p:txBody>
      </p:sp>
      <p:sp>
        <p:nvSpPr>
          <p:cNvPr id="244" name="OTLSHAPE_TB_00000000000000000000000000000000_TimescaleInterval10">
            <a:extLst>
              <a:ext uri="{FF2B5EF4-FFF2-40B4-BE49-F238E27FC236}">
                <a16:creationId xmlns:a16="http://schemas.microsoft.com/office/drawing/2014/main" id="{00667E54-FF82-4590-A41F-E0FE4A3B46F6}"/>
              </a:ext>
            </a:extLst>
          </p:cNvPr>
          <p:cNvSpPr txBox="1"/>
          <p:nvPr>
            <p:custDataLst>
              <p:tags r:id="rId55"/>
            </p:custDataLst>
          </p:nvPr>
        </p:nvSpPr>
        <p:spPr>
          <a:xfrm>
            <a:off x="10298498" y="1817052"/>
            <a:ext cx="237244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2">
                <a:solidFill>
                  <a:schemeClr val="dk1"/>
                </a:solidFill>
                <a:latin typeface="Calibri" panose="020F0502020204030204" pitchFamily="34" charset="0"/>
              </a:rPr>
              <a:t>Dec</a:t>
            </a:r>
          </a:p>
        </p:txBody>
      </p:sp>
      <p:sp>
        <p:nvSpPr>
          <p:cNvPr id="241" name="OTLSHAPE_TB_00000000000000000000000000000000_ScaleMarking1">
            <a:extLst>
              <a:ext uri="{FF2B5EF4-FFF2-40B4-BE49-F238E27FC236}">
                <a16:creationId xmlns:a16="http://schemas.microsoft.com/office/drawing/2014/main" id="{B853319E-6889-4893-BF14-7791AC5D5D5C}"/>
              </a:ext>
            </a:extLst>
          </p:cNvPr>
          <p:cNvSpPr txBox="1"/>
          <p:nvPr>
            <p:custDataLst>
              <p:tags r:id="rId56"/>
            </p:custDataLst>
          </p:nvPr>
        </p:nvSpPr>
        <p:spPr>
          <a:xfrm>
            <a:off x="1250865" y="1597025"/>
            <a:ext cx="314189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>
                <a:solidFill>
                  <a:schemeClr val="accent3"/>
                </a:solidFill>
                <a:latin typeface="Calibri" panose="020F0502020204030204" pitchFamily="34" charset="0"/>
              </a:rPr>
              <a:t>2024</a:t>
            </a:r>
          </a:p>
        </p:txBody>
      </p:sp>
      <p:sp>
        <p:nvSpPr>
          <p:cNvPr id="242" name="OTLSHAPE_TB_00000000000000000000000000000000_ScaleMarking2">
            <a:extLst>
              <a:ext uri="{FF2B5EF4-FFF2-40B4-BE49-F238E27FC236}">
                <a16:creationId xmlns:a16="http://schemas.microsoft.com/office/drawing/2014/main" id="{04F8B813-A7BF-4AD5-BEF5-D3832229A71B}"/>
              </a:ext>
            </a:extLst>
          </p:cNvPr>
          <p:cNvSpPr txBox="1"/>
          <p:nvPr>
            <p:custDataLst>
              <p:tags r:id="rId57"/>
            </p:custDataLst>
          </p:nvPr>
        </p:nvSpPr>
        <p:spPr>
          <a:xfrm>
            <a:off x="5295883" y="1597025"/>
            <a:ext cx="314189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>
                <a:solidFill>
                  <a:schemeClr val="accent3"/>
                </a:solidFill>
                <a:latin typeface="Calibri" panose="020F0502020204030204" pitchFamily="34" charset="0"/>
              </a:rPr>
              <a:t>2025</a:t>
            </a:r>
          </a:p>
        </p:txBody>
      </p:sp>
      <p:sp>
        <p:nvSpPr>
          <p:cNvPr id="272" name="OTLSHAPE_M_7db8844f5eaf424d982dcc5252727a1b_Shape">
            <a:extLst>
              <a:ext uri="{FF2B5EF4-FFF2-40B4-BE49-F238E27FC236}">
                <a16:creationId xmlns:a16="http://schemas.microsoft.com/office/drawing/2014/main" id="{0EA5E32C-175D-4B9A-BF96-646E31042BC7}"/>
              </a:ext>
            </a:extLst>
          </p:cNvPr>
          <p:cNvSpPr/>
          <p:nvPr>
            <p:custDataLst>
              <p:tags r:id="rId58"/>
            </p:custDataLst>
          </p:nvPr>
        </p:nvSpPr>
        <p:spPr>
          <a:xfrm flipV="1">
            <a:off x="7545083" y="1592580"/>
            <a:ext cx="228600" cy="254000"/>
          </a:xfrm>
          <a:prstGeom prst="triangle">
            <a:avLst/>
          </a:prstGeom>
          <a:solidFill>
            <a:schemeClr val="dk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3" name="OTLSHAPE_M_5dec705d4f6d4abca4b041b96ead789a_Shape">
            <a:extLst>
              <a:ext uri="{FF2B5EF4-FFF2-40B4-BE49-F238E27FC236}">
                <a16:creationId xmlns:a16="http://schemas.microsoft.com/office/drawing/2014/main" id="{E09C00B4-F751-4D8B-83EB-0A3E8002DA8E}"/>
              </a:ext>
            </a:extLst>
          </p:cNvPr>
          <p:cNvSpPr/>
          <p:nvPr>
            <p:custDataLst>
              <p:tags r:id="rId59"/>
            </p:custDataLst>
          </p:nvPr>
        </p:nvSpPr>
        <p:spPr>
          <a:xfrm flipV="1">
            <a:off x="10913180" y="1592580"/>
            <a:ext cx="228600" cy="254000"/>
          </a:xfrm>
          <a:prstGeom prst="triangle">
            <a:avLst/>
          </a:prstGeom>
          <a:solidFill>
            <a:schemeClr val="dk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4" name="OTLSHAPE_M_49d5cfa6815847e8b7feb34fe504ee7f_Shape">
            <a:extLst>
              <a:ext uri="{FF2B5EF4-FFF2-40B4-BE49-F238E27FC236}">
                <a16:creationId xmlns:a16="http://schemas.microsoft.com/office/drawing/2014/main" id="{D33CBD60-C023-4115-9211-FB1B22CFB314}"/>
              </a:ext>
            </a:extLst>
          </p:cNvPr>
          <p:cNvSpPr/>
          <p:nvPr>
            <p:custDataLst>
              <p:tags r:id="rId60"/>
            </p:custDataLst>
          </p:nvPr>
        </p:nvSpPr>
        <p:spPr>
          <a:xfrm flipV="1">
            <a:off x="9130070" y="1592580"/>
            <a:ext cx="228600" cy="254000"/>
          </a:xfrm>
          <a:prstGeom prst="triangle">
            <a:avLst/>
          </a:prstGeom>
          <a:solidFill>
            <a:schemeClr val="dk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" name="OTLSHAPE_SLA_e0026f85dda143fd8424a08e6e8fba75_Shape">
            <a:extLst>
              <a:ext uri="{FF2B5EF4-FFF2-40B4-BE49-F238E27FC236}">
                <a16:creationId xmlns:a16="http://schemas.microsoft.com/office/drawing/2014/main" id="{60E10CB3-C1FA-508E-B528-601C773C45C6}"/>
              </a:ext>
            </a:extLst>
          </p:cNvPr>
          <p:cNvSpPr/>
          <p:nvPr>
            <p:custDataLst>
              <p:tags r:id="rId61"/>
            </p:custDataLst>
          </p:nvPr>
        </p:nvSpPr>
        <p:spPr>
          <a:xfrm flipV="1">
            <a:off x="3070797" y="2644860"/>
            <a:ext cx="228600" cy="254000"/>
          </a:xfrm>
          <a:prstGeom prst="triangle">
            <a:avLst/>
          </a:prstGeom>
          <a:solidFill>
            <a:schemeClr val="dk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5" name="OTLSHAPE_SLA_4990651d1ecf4a7c9d1c538a6ecbef21_Shape">
            <a:extLst>
              <a:ext uri="{FF2B5EF4-FFF2-40B4-BE49-F238E27FC236}">
                <a16:creationId xmlns:a16="http://schemas.microsoft.com/office/drawing/2014/main" id="{7DDB7FA1-A2A5-5B03-7DD6-C56BBCCD77C9}"/>
              </a:ext>
            </a:extLst>
          </p:cNvPr>
          <p:cNvSpPr/>
          <p:nvPr>
            <p:custDataLst>
              <p:tags r:id="rId62"/>
            </p:custDataLst>
          </p:nvPr>
        </p:nvSpPr>
        <p:spPr>
          <a:xfrm flipV="1">
            <a:off x="7099305" y="2644860"/>
            <a:ext cx="228600" cy="254000"/>
          </a:xfrm>
          <a:prstGeom prst="triangle">
            <a:avLst/>
          </a:prstGeom>
          <a:solidFill>
            <a:schemeClr val="dk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8" name="OTLSHAPE_SLA_ade401ec4f6a410fa9582dbc31fb1d01_Shape">
            <a:extLst>
              <a:ext uri="{FF2B5EF4-FFF2-40B4-BE49-F238E27FC236}">
                <a16:creationId xmlns:a16="http://schemas.microsoft.com/office/drawing/2014/main" id="{4749070F-9802-232F-0B61-FED9DB39883B}"/>
              </a:ext>
            </a:extLst>
          </p:cNvPr>
          <p:cNvSpPr/>
          <p:nvPr>
            <p:custDataLst>
              <p:tags r:id="rId63"/>
            </p:custDataLst>
          </p:nvPr>
        </p:nvSpPr>
        <p:spPr>
          <a:xfrm flipV="1">
            <a:off x="1882057" y="3756067"/>
            <a:ext cx="228600" cy="254000"/>
          </a:xfrm>
          <a:prstGeom prst="triangle">
            <a:avLst/>
          </a:prstGeom>
          <a:solidFill>
            <a:schemeClr val="dk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2" name="OTLSHAPE_SLA_7db186cde89a4d2eaef405914a99b44d_Shape">
            <a:extLst>
              <a:ext uri="{FF2B5EF4-FFF2-40B4-BE49-F238E27FC236}">
                <a16:creationId xmlns:a16="http://schemas.microsoft.com/office/drawing/2014/main" id="{DA50F59D-E861-D550-9E2B-7B46B9EFE363}"/>
              </a:ext>
            </a:extLst>
          </p:cNvPr>
          <p:cNvSpPr/>
          <p:nvPr>
            <p:custDataLst>
              <p:tags r:id="rId64"/>
            </p:custDataLst>
          </p:nvPr>
        </p:nvSpPr>
        <p:spPr>
          <a:xfrm flipV="1">
            <a:off x="5134582" y="3756067"/>
            <a:ext cx="228600" cy="254000"/>
          </a:xfrm>
          <a:prstGeom prst="triangle">
            <a:avLst/>
          </a:prstGeom>
          <a:solidFill>
            <a:schemeClr val="dk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7" name="OTLSHAPE_SLA_316bcf4f06b94654904cf038c199bb82_Shape">
            <a:extLst>
              <a:ext uri="{FF2B5EF4-FFF2-40B4-BE49-F238E27FC236}">
                <a16:creationId xmlns:a16="http://schemas.microsoft.com/office/drawing/2014/main" id="{B6F43862-B1B9-3004-532B-DE039D4F1D98}"/>
              </a:ext>
            </a:extLst>
          </p:cNvPr>
          <p:cNvSpPr/>
          <p:nvPr>
            <p:custDataLst>
              <p:tags r:id="rId65"/>
            </p:custDataLst>
          </p:nvPr>
        </p:nvSpPr>
        <p:spPr>
          <a:xfrm flipV="1">
            <a:off x="9130070" y="3756067"/>
            <a:ext cx="228600" cy="254000"/>
          </a:xfrm>
          <a:prstGeom prst="triangle">
            <a:avLst/>
          </a:prstGeom>
          <a:solidFill>
            <a:schemeClr val="dk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0" name="OTLSHAPE_SLA_3d5ebc9c7f8a41ad9ea1722a107354d2_Shape">
            <a:extLst>
              <a:ext uri="{FF2B5EF4-FFF2-40B4-BE49-F238E27FC236}">
                <a16:creationId xmlns:a16="http://schemas.microsoft.com/office/drawing/2014/main" id="{C188BE6E-CA21-8F4B-8E83-D4D786E91104}"/>
              </a:ext>
            </a:extLst>
          </p:cNvPr>
          <p:cNvSpPr/>
          <p:nvPr>
            <p:custDataLst>
              <p:tags r:id="rId66"/>
            </p:custDataLst>
          </p:nvPr>
        </p:nvSpPr>
        <p:spPr>
          <a:xfrm flipV="1">
            <a:off x="4573233" y="5408803"/>
            <a:ext cx="228600" cy="254000"/>
          </a:xfrm>
          <a:prstGeom prst="triangle">
            <a:avLst/>
          </a:prstGeom>
          <a:solidFill>
            <a:schemeClr val="dk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TLSHAPE_M_7db8844f5eaf424d982dcc5252727a1b_Title">
            <a:extLst>
              <a:ext uri="{FF2B5EF4-FFF2-40B4-BE49-F238E27FC236}">
                <a16:creationId xmlns:a16="http://schemas.microsoft.com/office/drawing/2014/main" id="{22F8DDED-64A5-42C5-B627-0E523B5B61A1}"/>
              </a:ext>
            </a:extLst>
          </p:cNvPr>
          <p:cNvSpPr txBox="1"/>
          <p:nvPr>
            <p:custDataLst>
              <p:tags r:id="rId67"/>
            </p:custDataLst>
          </p:nvPr>
        </p:nvSpPr>
        <p:spPr>
          <a:xfrm>
            <a:off x="7408176" y="1200700"/>
            <a:ext cx="5080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b="1" spc="-10">
                <a:solidFill>
                  <a:schemeClr val="dk1"/>
                </a:solidFill>
                <a:latin typeface="Calibri" panose="020F0502020204030204" pitchFamily="34" charset="0"/>
              </a:rPr>
              <a:t>Target 1</a:t>
            </a:r>
          </a:p>
        </p:txBody>
      </p:sp>
      <p:sp>
        <p:nvSpPr>
          <p:cNvPr id="25" name="OTLSHAPE_M_7db8844f5eaf424d982dcc5252727a1b_Date">
            <a:extLst>
              <a:ext uri="{FF2B5EF4-FFF2-40B4-BE49-F238E27FC236}">
                <a16:creationId xmlns:a16="http://schemas.microsoft.com/office/drawing/2014/main" id="{539D4868-CE0E-453A-BD78-827A403600AF}"/>
              </a:ext>
            </a:extLst>
          </p:cNvPr>
          <p:cNvSpPr txBox="1"/>
          <p:nvPr>
            <p:custDataLst>
              <p:tags r:id="rId68"/>
            </p:custDataLst>
          </p:nvPr>
        </p:nvSpPr>
        <p:spPr>
          <a:xfrm>
            <a:off x="7493669" y="1412155"/>
            <a:ext cx="3429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6">
                <a:solidFill>
                  <a:schemeClr val="dk2"/>
                </a:solidFill>
                <a:latin typeface="Calibri" panose="020F0502020204030204" pitchFamily="34" charset="0"/>
              </a:rPr>
              <a:t>Jun 27</a:t>
            </a:r>
          </a:p>
        </p:txBody>
      </p:sp>
      <p:sp>
        <p:nvSpPr>
          <p:cNvPr id="30" name="OTLSHAPE_M_49d5cfa6815847e8b7feb34fe504ee7f_Title">
            <a:extLst>
              <a:ext uri="{FF2B5EF4-FFF2-40B4-BE49-F238E27FC236}">
                <a16:creationId xmlns:a16="http://schemas.microsoft.com/office/drawing/2014/main" id="{B8AF8ECF-2AA0-4EA9-BDA3-3D680B23AE6A}"/>
              </a:ext>
            </a:extLst>
          </p:cNvPr>
          <p:cNvSpPr txBox="1"/>
          <p:nvPr>
            <p:custDataLst>
              <p:tags r:id="rId69"/>
            </p:custDataLst>
          </p:nvPr>
        </p:nvSpPr>
        <p:spPr>
          <a:xfrm>
            <a:off x="8993163" y="1200700"/>
            <a:ext cx="5080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b="1" spc="-10">
                <a:solidFill>
                  <a:schemeClr val="dk1"/>
                </a:solidFill>
                <a:latin typeface="Calibri" panose="020F0502020204030204" pitchFamily="34" charset="0"/>
              </a:rPr>
              <a:t>Target 2</a:t>
            </a:r>
          </a:p>
        </p:txBody>
      </p:sp>
      <p:sp>
        <p:nvSpPr>
          <p:cNvPr id="31" name="OTLSHAPE_M_49d5cfa6815847e8b7feb34fe504ee7f_Date">
            <a:extLst>
              <a:ext uri="{FF2B5EF4-FFF2-40B4-BE49-F238E27FC236}">
                <a16:creationId xmlns:a16="http://schemas.microsoft.com/office/drawing/2014/main" id="{7CF745DA-AAB8-4CD4-BBF6-4BA8AA4030BF}"/>
              </a:ext>
            </a:extLst>
          </p:cNvPr>
          <p:cNvSpPr txBox="1"/>
          <p:nvPr>
            <p:custDataLst>
              <p:tags r:id="rId70"/>
            </p:custDataLst>
          </p:nvPr>
        </p:nvSpPr>
        <p:spPr>
          <a:xfrm>
            <a:off x="9107654" y="1412155"/>
            <a:ext cx="2794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6">
                <a:solidFill>
                  <a:schemeClr val="dk2"/>
                </a:solidFill>
                <a:latin typeface="Calibri" panose="020F0502020204030204" pitchFamily="34" charset="0"/>
              </a:rPr>
              <a:t>Oct 1</a:t>
            </a:r>
          </a:p>
        </p:txBody>
      </p:sp>
      <p:sp>
        <p:nvSpPr>
          <p:cNvPr id="238" name="OTLSHAPE_M_5dec705d4f6d4abca4b041b96ead789a_Title">
            <a:extLst>
              <a:ext uri="{FF2B5EF4-FFF2-40B4-BE49-F238E27FC236}">
                <a16:creationId xmlns:a16="http://schemas.microsoft.com/office/drawing/2014/main" id="{7CFB5DDA-C99A-4724-ACB5-62D7FFA6CDC0}"/>
              </a:ext>
            </a:extLst>
          </p:cNvPr>
          <p:cNvSpPr txBox="1"/>
          <p:nvPr>
            <p:custDataLst>
              <p:tags r:id="rId71"/>
            </p:custDataLst>
          </p:nvPr>
        </p:nvSpPr>
        <p:spPr>
          <a:xfrm>
            <a:off x="10776273" y="1200700"/>
            <a:ext cx="5080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b="1" spc="-10">
                <a:solidFill>
                  <a:schemeClr val="dk1"/>
                </a:solidFill>
                <a:latin typeface="Calibri" panose="020F0502020204030204" pitchFamily="34" charset="0"/>
              </a:rPr>
              <a:t>Target 3</a:t>
            </a:r>
          </a:p>
        </p:txBody>
      </p:sp>
      <p:sp>
        <p:nvSpPr>
          <p:cNvPr id="239" name="OTLSHAPE_M_5dec705d4f6d4abca4b041b96ead789a_Date">
            <a:extLst>
              <a:ext uri="{FF2B5EF4-FFF2-40B4-BE49-F238E27FC236}">
                <a16:creationId xmlns:a16="http://schemas.microsoft.com/office/drawing/2014/main" id="{3D08E949-8E75-4B4A-A90B-870F6ABB1CC7}"/>
              </a:ext>
            </a:extLst>
          </p:cNvPr>
          <p:cNvSpPr txBox="1"/>
          <p:nvPr>
            <p:custDataLst>
              <p:tags r:id="rId72"/>
            </p:custDataLst>
          </p:nvPr>
        </p:nvSpPr>
        <p:spPr>
          <a:xfrm>
            <a:off x="10864708" y="1412155"/>
            <a:ext cx="3302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6">
                <a:solidFill>
                  <a:schemeClr val="dk2"/>
                </a:solidFill>
                <a:latin typeface="Calibri" panose="020F0502020204030204" pitchFamily="34" charset="0"/>
              </a:rPr>
              <a:t>Jan 17</a:t>
            </a:r>
          </a:p>
        </p:txBody>
      </p:sp>
      <p:sp>
        <p:nvSpPr>
          <p:cNvPr id="163" name="OTLSHAPE_SLA_e0026f85dda143fd8424a08e6e8fba75_Title">
            <a:extLst>
              <a:ext uri="{FF2B5EF4-FFF2-40B4-BE49-F238E27FC236}">
                <a16:creationId xmlns:a16="http://schemas.microsoft.com/office/drawing/2014/main" id="{25DBA88C-6133-5DA9-6C68-571D5AF88AFE}"/>
              </a:ext>
            </a:extLst>
          </p:cNvPr>
          <p:cNvSpPr txBox="1"/>
          <p:nvPr>
            <p:custDataLst>
              <p:tags r:id="rId73"/>
            </p:custDataLst>
          </p:nvPr>
        </p:nvSpPr>
        <p:spPr>
          <a:xfrm>
            <a:off x="2933891" y="2278380"/>
            <a:ext cx="5080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b="1" spc="-10">
                <a:solidFill>
                  <a:schemeClr val="dk1"/>
                </a:solidFill>
                <a:latin typeface="Calibri" panose="020F0502020204030204" pitchFamily="34" charset="0"/>
              </a:rPr>
              <a:t>Target 4</a:t>
            </a:r>
          </a:p>
        </p:txBody>
      </p:sp>
      <p:sp>
        <p:nvSpPr>
          <p:cNvPr id="178" name="OTLSHAPE_SLA_e0026f85dda143fd8424a08e6e8fba75_Date">
            <a:extLst>
              <a:ext uri="{FF2B5EF4-FFF2-40B4-BE49-F238E27FC236}">
                <a16:creationId xmlns:a16="http://schemas.microsoft.com/office/drawing/2014/main" id="{D17AE090-0DCD-A2B6-DCC7-4A8983F3B836}"/>
              </a:ext>
            </a:extLst>
          </p:cNvPr>
          <p:cNvSpPr txBox="1"/>
          <p:nvPr>
            <p:custDataLst>
              <p:tags r:id="rId74"/>
            </p:custDataLst>
          </p:nvPr>
        </p:nvSpPr>
        <p:spPr>
          <a:xfrm>
            <a:off x="3012229" y="2489835"/>
            <a:ext cx="3556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6">
                <a:solidFill>
                  <a:schemeClr val="dk2"/>
                </a:solidFill>
                <a:latin typeface="Calibri" panose="020F0502020204030204" pitchFamily="34" charset="0"/>
              </a:rPr>
              <a:t>Sep 29</a:t>
            </a:r>
          </a:p>
        </p:txBody>
      </p:sp>
      <p:sp>
        <p:nvSpPr>
          <p:cNvPr id="180" name="OTLSHAPE_SLA_4990651d1ecf4a7c9d1c538a6ecbef21_Title">
            <a:extLst>
              <a:ext uri="{FF2B5EF4-FFF2-40B4-BE49-F238E27FC236}">
                <a16:creationId xmlns:a16="http://schemas.microsoft.com/office/drawing/2014/main" id="{6CABBA39-B10A-5864-CF22-523464F40F9F}"/>
              </a:ext>
            </a:extLst>
          </p:cNvPr>
          <p:cNvSpPr txBox="1"/>
          <p:nvPr>
            <p:custDataLst>
              <p:tags r:id="rId75"/>
            </p:custDataLst>
          </p:nvPr>
        </p:nvSpPr>
        <p:spPr>
          <a:xfrm>
            <a:off x="6962399" y="2278380"/>
            <a:ext cx="5080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b="1" spc="-10">
                <a:solidFill>
                  <a:schemeClr val="dk1"/>
                </a:solidFill>
                <a:latin typeface="Calibri" panose="020F0502020204030204" pitchFamily="34" charset="0"/>
              </a:rPr>
              <a:t>Target 5</a:t>
            </a:r>
          </a:p>
        </p:txBody>
      </p:sp>
      <p:sp>
        <p:nvSpPr>
          <p:cNvPr id="184" name="OTLSHAPE_SLA_4990651d1ecf4a7c9d1c538a6ecbef21_Date">
            <a:extLst>
              <a:ext uri="{FF2B5EF4-FFF2-40B4-BE49-F238E27FC236}">
                <a16:creationId xmlns:a16="http://schemas.microsoft.com/office/drawing/2014/main" id="{B4D783B8-A487-C274-B112-932C1E67BCE6}"/>
              </a:ext>
            </a:extLst>
          </p:cNvPr>
          <p:cNvSpPr txBox="1"/>
          <p:nvPr>
            <p:custDataLst>
              <p:tags r:id="rId76"/>
            </p:custDataLst>
          </p:nvPr>
        </p:nvSpPr>
        <p:spPr>
          <a:xfrm>
            <a:off x="7022597" y="2489835"/>
            <a:ext cx="393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8">
                <a:solidFill>
                  <a:schemeClr val="dk2"/>
                </a:solidFill>
                <a:latin typeface="Calibri" panose="020F0502020204030204" pitchFamily="34" charset="0"/>
              </a:rPr>
              <a:t>May 31</a:t>
            </a:r>
          </a:p>
        </p:txBody>
      </p:sp>
      <p:sp>
        <p:nvSpPr>
          <p:cNvPr id="187" name="OTLSHAPE_SLA_ade401ec4f6a410fa9582dbc31fb1d01_Title">
            <a:extLst>
              <a:ext uri="{FF2B5EF4-FFF2-40B4-BE49-F238E27FC236}">
                <a16:creationId xmlns:a16="http://schemas.microsoft.com/office/drawing/2014/main" id="{4EDCADC3-835C-5DAA-E819-90582373BCFB}"/>
              </a:ext>
            </a:extLst>
          </p:cNvPr>
          <p:cNvSpPr txBox="1"/>
          <p:nvPr>
            <p:custDataLst>
              <p:tags r:id="rId77"/>
            </p:custDataLst>
          </p:nvPr>
        </p:nvSpPr>
        <p:spPr>
          <a:xfrm>
            <a:off x="1745151" y="3389588"/>
            <a:ext cx="5080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b="1" spc="-10">
                <a:solidFill>
                  <a:schemeClr val="dk1"/>
                </a:solidFill>
                <a:latin typeface="Calibri" panose="020F0502020204030204" pitchFamily="34" charset="0"/>
              </a:rPr>
              <a:t>Target 6</a:t>
            </a:r>
          </a:p>
        </p:txBody>
      </p:sp>
      <p:sp>
        <p:nvSpPr>
          <p:cNvPr id="188" name="OTLSHAPE_SLA_ade401ec4f6a410fa9582dbc31fb1d01_Date">
            <a:extLst>
              <a:ext uri="{FF2B5EF4-FFF2-40B4-BE49-F238E27FC236}">
                <a16:creationId xmlns:a16="http://schemas.microsoft.com/office/drawing/2014/main" id="{5AFBDC5B-4CFD-F60E-ADD8-748149DFA728}"/>
              </a:ext>
            </a:extLst>
          </p:cNvPr>
          <p:cNvSpPr txBox="1"/>
          <p:nvPr>
            <p:custDataLst>
              <p:tags r:id="rId78"/>
            </p:custDataLst>
          </p:nvPr>
        </p:nvSpPr>
        <p:spPr>
          <a:xfrm>
            <a:off x="1849440" y="3601043"/>
            <a:ext cx="3048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6">
                <a:solidFill>
                  <a:schemeClr val="dk2"/>
                </a:solidFill>
                <a:latin typeface="Calibri" panose="020F0502020204030204" pitchFamily="34" charset="0"/>
              </a:rPr>
              <a:t>Jul 19</a:t>
            </a:r>
          </a:p>
        </p:txBody>
      </p:sp>
      <p:sp>
        <p:nvSpPr>
          <p:cNvPr id="199" name="OTLSHAPE_SLA_7db186cde89a4d2eaef405914a99b44d_Title">
            <a:extLst>
              <a:ext uri="{FF2B5EF4-FFF2-40B4-BE49-F238E27FC236}">
                <a16:creationId xmlns:a16="http://schemas.microsoft.com/office/drawing/2014/main" id="{1BCB18DE-A527-B79B-9461-FD6DEEA35A34}"/>
              </a:ext>
            </a:extLst>
          </p:cNvPr>
          <p:cNvSpPr txBox="1"/>
          <p:nvPr>
            <p:custDataLst>
              <p:tags r:id="rId79"/>
            </p:custDataLst>
          </p:nvPr>
        </p:nvSpPr>
        <p:spPr>
          <a:xfrm>
            <a:off x="4997676" y="3389588"/>
            <a:ext cx="5080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b="1" spc="-10">
                <a:solidFill>
                  <a:schemeClr val="dk1"/>
                </a:solidFill>
                <a:latin typeface="Calibri" panose="020F0502020204030204" pitchFamily="34" charset="0"/>
              </a:rPr>
              <a:t>Target 7</a:t>
            </a:r>
          </a:p>
        </p:txBody>
      </p:sp>
      <p:sp>
        <p:nvSpPr>
          <p:cNvPr id="211" name="OTLSHAPE_SLA_7db186cde89a4d2eaef405914a99b44d_Date">
            <a:extLst>
              <a:ext uri="{FF2B5EF4-FFF2-40B4-BE49-F238E27FC236}">
                <a16:creationId xmlns:a16="http://schemas.microsoft.com/office/drawing/2014/main" id="{D4FC87D2-AC47-54D1-5D69-9110B34C7FEC}"/>
              </a:ext>
            </a:extLst>
          </p:cNvPr>
          <p:cNvSpPr txBox="1"/>
          <p:nvPr>
            <p:custDataLst>
              <p:tags r:id="rId80"/>
            </p:custDataLst>
          </p:nvPr>
        </p:nvSpPr>
        <p:spPr>
          <a:xfrm>
            <a:off x="5109140" y="3601043"/>
            <a:ext cx="2921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10">
                <a:solidFill>
                  <a:schemeClr val="dk2"/>
                </a:solidFill>
                <a:latin typeface="Calibri" panose="020F0502020204030204" pitchFamily="34" charset="0"/>
              </a:rPr>
              <a:t>Feb 1</a:t>
            </a:r>
          </a:p>
        </p:txBody>
      </p:sp>
      <p:sp>
        <p:nvSpPr>
          <p:cNvPr id="213" name="OTLSHAPE_SLA_316bcf4f06b94654904cf038c199bb82_Title">
            <a:extLst>
              <a:ext uri="{FF2B5EF4-FFF2-40B4-BE49-F238E27FC236}">
                <a16:creationId xmlns:a16="http://schemas.microsoft.com/office/drawing/2014/main" id="{AC77F8A0-4A54-5064-CA99-BC53A629F979}"/>
              </a:ext>
            </a:extLst>
          </p:cNvPr>
          <p:cNvSpPr txBox="1"/>
          <p:nvPr>
            <p:custDataLst>
              <p:tags r:id="rId81"/>
            </p:custDataLst>
          </p:nvPr>
        </p:nvSpPr>
        <p:spPr>
          <a:xfrm>
            <a:off x="8993163" y="3389588"/>
            <a:ext cx="5080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b="1" spc="-10">
                <a:solidFill>
                  <a:schemeClr val="dk1"/>
                </a:solidFill>
                <a:latin typeface="Calibri" panose="020F0502020204030204" pitchFamily="34" charset="0"/>
              </a:rPr>
              <a:t>Target 8</a:t>
            </a:r>
          </a:p>
        </p:txBody>
      </p:sp>
      <p:sp>
        <p:nvSpPr>
          <p:cNvPr id="214" name="OTLSHAPE_SLA_316bcf4f06b94654904cf038c199bb82_Date">
            <a:extLst>
              <a:ext uri="{FF2B5EF4-FFF2-40B4-BE49-F238E27FC236}">
                <a16:creationId xmlns:a16="http://schemas.microsoft.com/office/drawing/2014/main" id="{CDE2DC65-6647-8052-805E-9F1151F2D085}"/>
              </a:ext>
            </a:extLst>
          </p:cNvPr>
          <p:cNvSpPr txBox="1"/>
          <p:nvPr>
            <p:custDataLst>
              <p:tags r:id="rId82"/>
            </p:custDataLst>
          </p:nvPr>
        </p:nvSpPr>
        <p:spPr>
          <a:xfrm>
            <a:off x="9107654" y="3601043"/>
            <a:ext cx="2794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6">
                <a:solidFill>
                  <a:schemeClr val="dk2"/>
                </a:solidFill>
                <a:latin typeface="Calibri" panose="020F0502020204030204" pitchFamily="34" charset="0"/>
              </a:rPr>
              <a:t>Oct 1</a:t>
            </a:r>
          </a:p>
        </p:txBody>
      </p:sp>
      <p:sp>
        <p:nvSpPr>
          <p:cNvPr id="218" name="OTLSHAPE_SLA_3d5ebc9c7f8a41ad9ea1722a107354d2_Title">
            <a:extLst>
              <a:ext uri="{FF2B5EF4-FFF2-40B4-BE49-F238E27FC236}">
                <a16:creationId xmlns:a16="http://schemas.microsoft.com/office/drawing/2014/main" id="{8D237509-0A24-E0DE-46DF-8351EEE8881D}"/>
              </a:ext>
            </a:extLst>
          </p:cNvPr>
          <p:cNvSpPr txBox="1"/>
          <p:nvPr>
            <p:custDataLst>
              <p:tags r:id="rId83"/>
            </p:custDataLst>
          </p:nvPr>
        </p:nvSpPr>
        <p:spPr>
          <a:xfrm>
            <a:off x="4436327" y="5042323"/>
            <a:ext cx="5080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b="1" spc="-10">
                <a:solidFill>
                  <a:schemeClr val="dk1"/>
                </a:solidFill>
                <a:latin typeface="Calibri" panose="020F0502020204030204" pitchFamily="34" charset="0"/>
              </a:rPr>
              <a:t>Target 9</a:t>
            </a:r>
          </a:p>
        </p:txBody>
      </p:sp>
      <p:sp>
        <p:nvSpPr>
          <p:cNvPr id="219" name="OTLSHAPE_SLA_3d5ebc9c7f8a41ad9ea1722a107354d2_Date">
            <a:extLst>
              <a:ext uri="{FF2B5EF4-FFF2-40B4-BE49-F238E27FC236}">
                <a16:creationId xmlns:a16="http://schemas.microsoft.com/office/drawing/2014/main" id="{C3A8E637-1696-2925-DCC9-85F699FD1C55}"/>
              </a:ext>
            </a:extLst>
          </p:cNvPr>
          <p:cNvSpPr txBox="1"/>
          <p:nvPr>
            <p:custDataLst>
              <p:tags r:id="rId84"/>
            </p:custDataLst>
          </p:nvPr>
        </p:nvSpPr>
        <p:spPr>
          <a:xfrm>
            <a:off x="4511257" y="5253778"/>
            <a:ext cx="3556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6">
                <a:solidFill>
                  <a:schemeClr val="dk2"/>
                </a:solidFill>
                <a:latin typeface="Calibri" panose="020F0502020204030204" pitchFamily="34" charset="0"/>
              </a:rPr>
              <a:t>Dec 29</a:t>
            </a:r>
          </a:p>
        </p:txBody>
      </p:sp>
      <p:sp>
        <p:nvSpPr>
          <p:cNvPr id="283" name="TextBox 282">
            <a:extLst>
              <a:ext uri="{FF2B5EF4-FFF2-40B4-BE49-F238E27FC236}">
                <a16:creationId xmlns:a16="http://schemas.microsoft.com/office/drawing/2014/main" id="{45E71C4B-395E-4C40-B3BB-88813BF516C3}"/>
              </a:ext>
            </a:extLst>
          </p:cNvPr>
          <p:cNvSpPr txBox="1"/>
          <p:nvPr/>
        </p:nvSpPr>
        <p:spPr>
          <a:xfrm>
            <a:off x="1127106" y="809140"/>
            <a:ext cx="50704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Task List Template </a:t>
            </a:r>
          </a:p>
        </p:txBody>
      </p:sp>
      <p:pic>
        <p:nvPicPr>
          <p:cNvPr id="47" name="Picture 46" descr="Icon&#10;&#10;Description automatically generated">
            <a:extLst>
              <a:ext uri="{FF2B5EF4-FFF2-40B4-BE49-F238E27FC236}">
                <a16:creationId xmlns:a16="http://schemas.microsoft.com/office/drawing/2014/main" id="{CC6F6439-CFEA-9E59-572C-3DDFA4663E5C}"/>
              </a:ext>
            </a:extLst>
          </p:cNvPr>
          <p:cNvPicPr>
            <a:picLocks noChangeAspect="1"/>
          </p:cNvPicPr>
          <p:nvPr/>
        </p:nvPicPr>
        <p:blipFill>
          <a:blip r:embed="rId8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9887792" y="3918366"/>
            <a:ext cx="3588265" cy="494346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99447052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ART_0" val="eyIkaWQiOiIxIiwiX3N3aW1sYW5lc1YyIjpbeyIkaWQiOiIyIiwiX2FjdGl2aXRpZXMiOlt7IiRpZCI6IjMiLCJfcm93cyI6W3siJGlkIjoiNCIsIl90YXNrcyI6W3siJGlkIjoiNSIsIl9hdHRhY2hlZE1pbGVzdG9uZXMiOltdLCJUYXNrRGVmaW5pdGlvbiI6eyIkaWQiOiI2IiwiR3JvdXBOYW1lIjpudWxsLCJTdGFydERhdGUiOiIyMDI1LTEwLTE3VDAwOjAwOjAwWiIsIkVuZERhdGUiOiIyMDI1LTEwLTE3VDIzOjU5OjAwWiIsIlBlcmNlbnRhZ2VDb21wbGV0ZSI6bnVsbCwiU3R5bGUiOnsiJGlkIjoiNyIsIlNoYXBlIjoxLCJTaGFwZVRoaWNrbmVzcyI6MCwiRHVyYXRpb25Gb3JtYXQiOjAsIkluY2x1ZGVOb25Xb3JraW5nRGF5c0luRHVyYXRpb24iOmZhbHNlLCJQZXJjZW50YWdlQ29tcGxldGVTdHlsZSI6eyIkaWQiOiI4IiwiRm9udFNldHRpbmdzIjp7IiRpZCI6IjkiLCJGb250U2l6ZSI6MTAsIkZvbnROYW1lIjoiQ2FsaWJyaSIsIklzQm9sZCI6ZmFsc2UsIklzSXRhbGljIjpmYWxzZSwiSXNVbmRlcmxpbmVkIjpmYWxzZSwiUGFyZW50U3R5bGUiOm51bGx9LCJBdXRvU2l6ZSI6MCwiRm9yZWdyb3VuZCI6eyIkaWQiOiIxMCIsIkNvbG9yIjp7IiRpZCI6IjExIiwiQSI6MjU1LCJSIjoyMzgsIkciOjIzNiwiQiI6MjI1fX0sIk1heFdpZHRoIjoyMDAuMCwiTWF4SGVpZ2h0IjoiSW5maW5pdHkiLCJTbWFydEZvcmVncm91bmRJc0FjdGl2ZSI6ZmFsc2UsIkhvcml6b250YWxBbGlnbm1lbnQiOjEsIlZlcnRpY2FsQWxpZ25tZW50IjowLCJTbWFydEZvcmVncm91bmQiOm51bGwsIkJhY2tncm91bmRGaWxsVHlwZSI6MCwiTWFyZ2luIjp7IiRpZCI6IjEyIiwiVG9wIjowLjAsIkxlZnQiOjAuMCwiUmlnaHQiOjAuMCwiQm90dG9tIjowLjB9LCJQYWRkaW5nIjp7IiRpZCI6IjEzIiwiVG9wIjowLjAsIkxlZnQiOjAuMCwiUmlnaHQiOjAuMCwiQm90dG9tIjowLjB9LCJCYWNrZ3JvdW5kIjp7IiRpZCI6IjE0IiwiQ29sb3IiOnsiJGlkIjoiMTUiLCJBIjo4OSwiUiI6MCwiRyI6MCwiQiI6MH19LCJJc1Zpc2libGUiOnRydWUsIldpZHRoIjowLjAsIkhlaWdodCI6MC4wLCJCb3JkZXJTdHlsZSI6eyIkaWQiOiIxNiIsIkxpbmVDb2xvciI6bnVsbCwiTGluZVdlaWdodCI6MC4wLCJMaW5lVHlwZSI6MCwiUGFyZW50U3R5bGUiOm51bGx9LCJQYXJlbnRTdHlsZSI6bnVsbH0sIkR1cmF0aW9uU3R5bGUiOnsiJGlkIjoiMTciLCJGb250U2V0dGluZ3MiOnsiJGlkIjoiMTgiLCJGb250U2l6ZSI6MTAsIkZvbnROYW1lIjoiQ2FsaWJyaSIsIklzQm9sZCI6ZmFsc2UsIklzSXRhbGljIjpmYWxzZSwiSXNVbmRlcmxpbmVkIjpmYWxzZSwiUGFyZW50U3R5bGUiOm51bGx9LCJBdXRvU2l6ZSI6MCwiRm9yZWdyb3VuZCI6eyIkaWQiOiIxOSIsIkNvbG9yIjp7IiRpZCI6IjIwIiwiQSI6MjU1LCJSIjoyMzcsIkciOjEyNSwiQiI6NDl9fSwiTWF4V2lkdGgiOjIwMC4wLCJNYXhIZWlnaHQiOiJJbmZpbml0eSIsIlNtYXJ0Rm9yZWdyb3VuZElzQWN0aXZlIjpmYWxzZSwiSG9yaXpvbnRhbEFsaWdubWVudCI6MCwiVmVydGljYWxBbGlnbm1lbnQiOjAsIlNtYXJ0Rm9yZWdyb3VuZCI6bnVsbCwiQmFja2dyb3VuZEZpbGxUeXBlIjowLCJNYXJnaW4iOnsiJGlkIjoiMjEiLCJUb3AiOjAuMCwiTGVmdCI6MC4wLCJSaWdodCI6MC4wLCJCb3R0b20iOjAuMH0sIlBhZGRpbmciOnsiJGlkIjoiMjIiLCJUb3AiOjAuMCwiTGVmdCI6MC4wLCJSaWdodCI6MC4wLCJCb3R0b20iOjAuMH0sIkJhY2tncm91bmQiOnsiJGlkIjoiMjMiLCJDb2xvciI6eyIkcmVmIjoiMTUifX0sIklzVmlzaWJsZSI6dHJ1ZSwiV2lkdGgiOjAuMCwiSGVpZ2h0IjowLjAsIkJvcmRlclN0eWxlIjp7IiRpZCI6IjI0IiwiTGluZUNvbG9yIjpudWxsLCJMaW5lV2VpZ2h0IjowLjAsIkxpbmVUeXBlIjowLCJQYXJlbnRTdHlsZSI6bnVsbH0sIlBhcmVudFN0eWxlIjpudWxsfSwiSG9yaXpvbnRhbENvbm5lY3RvclN0eWxlIjp7IiRpZCI6IjI1IiwiTGluZUNvbG9yIjp7IiRpZCI6IjI2IiwiJHR5cGUiOiJOTFJFLkNvbW1vbi5Eb20uU29saWRDb2xvckJydXNoLCBOTFJFLkNvbW1vbiIsIkNvbG9yIjp7IiRpZCI6IjI3IiwiQSI6MjU1LCJSIjoyMDQsIkciOjIwNCwiQiI6MjA0fX0sIkxpbmVXZWlnaHQiOjEuMCwiTGluZVR5cGUiOjAsIlBhcmVudFN0eWxlIjpudWxsfSwiVmVydGljYWxDb25uZWN0b3JTdHlsZSI6eyIkaWQiOiIyOCIsIkxpbmVDb2xvciI6eyIkaWQiOiIyOSIsIiR0eXBlIjoiTkxSRS5Db21tb24uRG9tLlNvbGlkQ29sb3JCcnVzaCwgTkxSRS5Db21tb24iLCJDb2xvciI6eyIkaWQiOiIzMCIsIkEiOjI1NSwiUiI6MjQzLCJHIjoyMzUsIkIiOjIzNX19LCJMaW5lV2VpZ2h0IjoxLjAsIkxpbmVUeXBlIjowLCJQYXJlbnRTdHlsZSI6bnVsbH0sIk1hcmdpbiI6bnVsbCwiU3RhcnREYXRlUG9zaXRpb24iOjQsIkVuZERhdGVQb3NpdGlvbiI6NCwiRGF0ZUlzVmlzaWJsZSI6dHJ1ZSwiVGl0bGVQb3NpdGlvbiI6MywiRHVyYXRpb25Qb3NpdGlvbiI6NiwiUGVyY2VudGFnZUNvbXBsZXRlZFBvc2l0aW9uIjoyLCJTcGFjaW5nIjo1LCJJc0JlbG93VGltZWJhbmQiOnRydWUsIlBlcmNlbnRhZ2VDb21wbGV0ZVNoYXBlT3BhY2l0eSI6MzUsIlNoYXBlU3R5bGUiOnsiJGlkIjoiMzEiLCJNYXJnaW4iOnsiJGlkIjoiMzIiLCJUb3AiOjAuMCwiTGVmdCI6NC4wLCJSaWdodCI6NC4wLCJCb3R0b20iOjAuMH0sIlBhZGRpbmciOnsiJGlkIjoiMzMiLCJUb3AiOjAuMCwiTGVmdCI6MC4wLCJSaWdodCI6MC4wLCJCb3R0b20iOjAuMH0sIkJhY2tncm91bmQiOnsiJGlkIjoiMzQiLCJDb2xvciI6eyIkaWQiOiIzNSIsIkEiOjI1NSwiUiI6NzgsIkciOjU5LCJCIjo0OH19LCJJc1Zpc2libGUiOnRydWUsIldpZHRoIjowLjAsIkhlaWdodCI6MTAuMCwiQm9yZGVyU3R5bGUiOnsiJGlkIjoiMzYiLCJMaW5lQ29sb3IiOnsiJGlkIjoiMzciLCIkdHlwZSI6Ik5MUkUuQ29tbW9uLkRvbS5Tb2xpZENvbG9yQnJ1c2gsIE5MUkUuQ29tbW9uIiwiQ29sb3IiOnsiJGlkIjoiMzgiLCJBIjoyNTUsIlIiOjI1NSwiRyI6MCwiQiI6MH19LCJMaW5lV2VpZ2h0IjowLjAsIkxpbmVUeXBlIjowLCJQYXJlbnRTdHlsZSI6bnVsbH0sIlBhcmVudFN0eWxlIjpudWxsfSwiVGl0bGVTdHlsZSI6eyIkaWQiOiIzOSIsIkZvbnRTZXR0aW5ncyI6eyIkaWQiOiI0MCIsIkZvbnRTaXplIjo5LCJGb250TmFtZSI6IkNhbGlicmkiLCJJc0JvbGQiOmZhbHNlLCJJc0l0YWxpYyI6ZmFsc2UsIklzVW5kZXJsaW5lZCI6ZmFsc2UsIlBhcmVudFN0eWxlIjpudWxsfSwiQXV0b1NpemUiOjAsIkZvcmVncm91bmQiOnsiJGlkIjoiNDEiLCJDb2xvciI6eyIkaWQiOiI0MiIsIkEiOjI1NSwiUiI6MCwiRyI6MCwiQiI6MH19LCJNYXhXaWR0aCI6OTYwLjAsIk1heEhlaWdodCI6IkluZmluaXR5IiwiU21hcnRGb3JlZ3JvdW5kSXNBY3RpdmUiOmZhbHNlLCJIb3Jpem9udGFsQWxpZ25tZW50IjoyLCJWZXJ0aWNhbEFsaWdubWVudCI6MCwiU21hcnRGb3JlZ3JvdW5kIjpudWxsLCJCYWNrZ3JvdW5kRmlsbFR5cGUiOjAsIk1hcmdpbiI6eyIkaWQiOiI0MyIsIlRvcCI6MC4wLCJMZWZ0IjowLjAsIlJpZ2h0IjowLjAsIkJvdHRvbSI6MC4wfSwiUGFkZGluZyI6eyIkaWQiOiI0NCIsIlRvcCI6MC4wLCJMZWZ0IjowLjAsIlJpZ2h0IjowLjAsIkJvdHRvbSI6MC4wfSwiQmFja2dyb3VuZCI6eyIkaWQiOiI0NSIsIkNvbG9yIjp7IiRyZWYiOiIxNSJ9fSwiSXNWaXNpYmxlIjp0cnVlLCJXaWR0aCI6MC4wLCJIZWlnaHQiOjAuMCwiQm9yZGVyU3R5bGUiOnsiJGlkIjoiNDYiLCJMaW5lQ29sb3IiOm51bGwsIkxpbmVXZWlnaHQiOjAuMCwiTGluZVR5cGUiOjAsIlBhcmVudFN0eWxlIjpudWxsfSwiUGFyZW50U3R5bGUiOm51bGx9LCJEYXRlU3R5bGUiOnsiJGlkIjoiNDciLCJGb250U2V0dGluZ3MiOnsiJGlkIjoiNDgiLCJGb250U2l6ZSI6OSwiRm9udE5hbWUiOiJDYWxpYnJpIiwiSXNCb2xkIjpmYWxzZSwiSXNJdGFsaWMiOmZhbHNlLCJJc1VuZGVybGluZWQiOmZhbHNlLCJQYXJlbnRTdHlsZSI6bnVsbH0sIkF1dG9TaXplIjowLCJGb3JlZ3JvdW5kIjp7IiRpZCI6IjQ5IiwiQ29sb3IiOnsiJGlkIjoiNTA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UxIiwiVG9wIjowLjAsIkxlZnQiOjAuMCwiUmlnaHQiOjAuMCwiQm90dG9tIjowLjB9LCJQYWRkaW5nIjp7IiRpZCI6IjUyIiwiVG9wIjowLjAsIkxlZnQiOjAuMCwiUmlnaHQiOjAuMCwiQm90dG9tIjowLjB9LCJCYWNrZ3JvdW5kIjp7IiRpZCI6IjUzIiwiQ29sb3IiOnsiJHJlZiI6IjE1In19LCJJc1Zpc2libGUiOmZhbHNlLCJXaWR0aCI6MC4wLCJIZWlnaHQiOjAuMCwiQm9yZGVyU3R5bGUiOnsiJGlkIjoiNTQiLCJMaW5lQ29sb3IiOm51bGwsIkxpbmVXZWlnaHQiOjAuMCwiTGluZVR5cGUiOjAsIlBhcmVudFN0eWxlIjpudWxsfSwiUGFyZW50U3R5bGUiOm51bGx9LCJEYXRlRm9ybWF0Ijp7IiRpZCI6IjU1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U2IiwiRm9ybWF0IjowLCJJc1Zpc2libGUiOmZhbHNlLCJMYXN0S25vd25WaXNpYmlsaXR5U3RhdGUiOmZhbHNlfSwiSXNWaXNpYmxlIjp0cnVlLCJQYXJlbnRTdHlsZSI6bnVsbH0sIkluZGV4IjoyLCJTbWFydER1cmF0aW9uQWN0aXZhdGVkIjpmYWxzZSwiRGF0ZUZvcm1hdCI6eyIkcmVmIjoiNTUifSwiV2Vla051bWJlcmluZyI6eyIkaWQiOiI1NyIsIkZvcm1hdCI6MCwiSXNWaXNpYmxlIjpmYWxzZSwiTGFzdEtub3duVmlzaWJpbGl0eVN0YXRlIjpmYWxzZX0sIklkIjoiMGNjMzE4MzAtNzc1OC00MDBhLWJiMTQtYzMwODM5ZmIwMDlkIiwiSW1wb3J0SWQiOm51bGwsIlRpdGxlIjpudWxsLCJOb3RlIjpudWxsLCJIeXBlcmxpbmsiOnsiJGlkIjoiNTgiLCJBZGRyZXNzIjoiIiwiU3ViQWRkcmVzcyI6IiJ9LCJJc0NoYW5nZWQiOmZhbHNlLCJJc05ldyI6ZmFsc2V9fV0sIl9taWxlc3RvbmVzIjpbXSwiSWQiOiIwMDAwMDAwMC0wMDAwLTAwMDAtMDAwMC0wMDAwMDAwMDAwMDAiLCJJc1NpbmdsZUl0ZW1Sb3ciOnRydWV9LHsiJGlkIjoiNTkiLCJfdGFza3MiOlt7IiRpZCI6IjYwIiwiX2F0dGFjaGVkTWlsZXN0b25lcyI6W3siJGlkIjoiNjEiLCJEYXRlIjoiMjAyNC0wOS0yOVQyMzo1OTowMCIsIlN0eWxlIjp7IiRpZCI6IjYyIiwiU2hhcGUiOjAsIkNvbm5lY3Rvck1hcmdpbiI6eyIkaWQiOiI2MyIsIlRvcCI6MC4wLCJMZWZ0IjoyLjAsIlJpZ2h0IjoyLjAsIkJvdHRvbSI6MC4wfSwiQ29ubmVjdG9yU3R5bGUiOnsiJGlkIjoiNjQiLCJMaW5lQ29sb3IiOnsiJGlkIjoiNjUiLCIkdHlwZSI6Ik5MUkUuQ29tbW9uLkRvbS5Tb2xpZENvbG9yQnJ1c2gsIE5MUkUuQ29tbW9uIiwiQ29sb3IiOnsiJGlkIjoiNjYiLCJBIjoxMjcsIlIiOjAsIkciOjAsIkIiOjB9fSwiTGluZVdlaWdodCI6MS4wLCJMaW5lVHlwZSI6MCwiUGFyZW50U3R5bGUiOm51bGx9LCJJc0JlbG93VGltZWJhbmQiOnRydWUsIlBvc2l0aW9uT25UYXNrIjoxLCJIaWRlRGF0ZSI6ZmFsc2UsIlNoYXBlU2l6ZSI6MSwiU3BhY2luZyI6Mi4wLCJQYWRkaW5nIjp7IiRpZCI6IjY3IiwiVG9wIjoxMC4wLCJMZWZ0IjozLjAsIlJpZ2h0IjowLjAsIkJvdHRvbSI6MC4wfSwiU2hhcGVTdHlsZSI6eyIkaWQiOiI2OCIsIk1hcmdpbiI6eyIkaWQiOiI2OSIsIlRvcCI6MC4wLCJMZWZ0IjowLjAsIlJpZ2h0IjowLjAsIkJvdHRvbSI6MC4wfSwiUGFkZGluZyI6eyIkaWQiOiI3MCIsIlRvcCI6MC4wLCJMZWZ0IjowLjAsIlJpZ2h0IjowLjAsIkJvdHRvbSI6MC4wfSwiQmFja2dyb3VuZCI6eyIkaWQiOiI3MSIsIkNvbG9yIjp7IiRpZCI6IjcyIiwiQSI6MjU1LCJSIjowLCJHIjowLCJCIjowfX0sIklzVmlzaWJsZSI6dHJ1ZSwiV2lkdGgiOjE4LjAsIkhlaWdodCI6MjAuMCwiQm9yZGVyU3R5bGUiOnsiJGlkIjoiNzMiLCJMaW5lQ29sb3IiOnsiJGlkIjoiNzQiLCIkdHlwZSI6Ik5MUkUuQ29tbW9uLkRvbS5Tb2xpZENvbG9yQnJ1c2gsIE5MUkUuQ29tbW9uIiwiQ29sb3IiOnsiJGlkIjoiNzUiLCJBIjoyNTUsIlIiOjEyMCwiRyI6MzIsIkIiOjh9fSwiTGluZVdlaWdodCI6MC4wLCJMaW5lVHlwZSI6MCwiUGFyZW50U3R5bGUiOm51bGx9LCJQYXJlbnRTdHlsZSI6bnVsbH0sIlRpdGxlU3R5bGUiOnsiJGlkIjoiNzYiLCJGb250U2V0dGluZ3MiOnsiJGlkIjoiNzciLCJGb250U2l6ZSI6MTIsIkZvbnROYW1lIjoiQ2FsaWJyaSIsIklzQm9sZCI6dHJ1ZSwiSXNJdGFsaWMiOmZhbHNlLCJJc1VuZGVybGluZWQiOmZhbHNlLCJQYXJlbnRTdHlsZSI6bnVsbH0sIkF1dG9TaXplIjowLCJGb3JlZ3JvdW5kIjp7IiRpZCI6Ijc4IiwiQ29sb3IiOnsiJGlkIjoiNzkiLCJBIjoyNTUsIlIiOjAsIkciOjAsIkIiOjB9fSwiTWF4V2lkdGgiOjIwMC4wLCJNYXhIZWlnaHQiOiJJbmZpbml0eSIsIlNtYXJ0Rm9yZWdyb3VuZElzQWN0aXZlIjpmYWxzZSwiSG9yaXpvbnRhbEFsaWdubWVudCI6MSwiVmVydGljYWxBbGlnbm1lbnQiOjAsIlNtYXJ0Rm9yZWdyb3VuZCI6bnVsbCwiQmFja2dyb3VuZEZpbGxUeXBlIjowLCJNYXJnaW4iOnsiJGlkIjoiODAiLCJUb3AiOjAuMCwiTGVmdCI6MC4wLCJSaWdodCI6MC4wLCJCb3R0b20iOjAuMH0sIlBhZGRpbmciOnsiJGlkIjoiODEiLCJUb3AiOjAuMCwiTGVmdCI6MC4wLCJSaWdodCI6MC4wLCJCb3R0b20iOjAuMH0sIkJhY2tncm91bmQiOnsiJGlkIjoiODIiLCJDb2xvciI6eyIkaWQiOiI4MyIsIkEiOjAsIlIiOjI1NSwiRyI6MjU1LCJCIjoyNTV9fSwiSXNWaXNpYmxlIjp0cnVlLCJXaWR0aCI6MC4wLCJIZWlnaHQiOjAuMCwiQm9yZGVyU3R5bGUiOnsiJGlkIjoiODQiLCJMaW5lQ29sb3IiOm51bGwsIkxpbmVXZWlnaHQiOjAuMCwiTGluZVR5cGUiOjAsIlBhcmVudFN0eWxlIjpudWxsfSwiUGFyZW50U3R5bGUiOm51bGx9LCJEYXRlU3R5bGUiOnsiJGlkIjoiODUiLCJGb250U2V0dGluZ3MiOnsiJGlkIjoiODYiLCJGb250U2l6ZSI6MTAsIkZvbnROYW1lIjoiQ2FsaWJyaSIsIklzQm9sZCI6ZmFsc2UsIklzSXRhbGljIjpmYWxzZSwiSXNVbmRlcmxpbmVkIjpmYWxzZSwiUGFyZW50U3R5bGUiOm51bGx9LCJBdXRvU2l6ZSI6MCwiRm9yZWdyb3VuZCI6eyIkaWQiOiI4NyIsIkNvbG9yIjp7IiRpZCI6Ijg4IiwiQSI6MjU1LCJSIjo1MCwiRyI6NTAsIkIiOjUwfX0sIk1heFdpZHRoIjoyMDAuMCwiTWF4SGVpZ2h0IjoiSW5maW5pdHkiLCJTbWFydEZvcmVncm91bmRJc0FjdGl2ZSI6ZmFsc2UsIkhvcml6b250YWxBbGlnbm1lbnQiOjEsIlZlcnRpY2FsQWxpZ25tZW50IjowLCJTbWFydEZvcmVncm91bmQiOm51bGwsIkJhY2tncm91bmRGaWxsVHlwZSI6MCwiTWFyZ2luIjp7IiRpZCI6Ijg5IiwiVG9wIjowLjAsIkxlZnQiOjAuMCwiUmlnaHQiOjAuMCwiQm90dG9tIjowLjB9LCJQYWRkaW5nIjp7IiRpZCI6IjkwIiwiVG9wIjowLjAsIkxlZnQiOjAuMCwiUmlnaHQiOjAuMCwiQm90dG9tIjowLjB9LCJCYWNrZ3JvdW5kIjp7IiRpZCI6IjkxIiwiQ29sb3IiOnsiJGlkIjoiOTIiLCJBIjowLCJSIjoyNTUsIkciOjI1NSwiQiI6MjU1fX0sIklzVmlzaWJsZSI6dHJ1ZSwiV2lkdGgiOjAuMCwiSGVpZ2h0IjowLjAsIkJvcmRlclN0eWxlIjp7IiRpZCI6IjkzIiwiTGluZUNvbG9yIjpudWxsLCJMaW5lV2VpZ2h0IjowLjAsIkxpbmVUeXBlIjowLCJQYXJlbnRTdHlsZSI6bnVsbH0sIlBhcmVudFN0eWxlIjpudWxsfSwiRGF0ZUZvcm1hdCI6eyIkaWQiOiI5NC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5NSIsIkZvcm1hdCI6MCwiSXNWaXNpYmxlIjpmYWxzZSwiTGFzdEtub3duVmlzaWJpbGl0eVN0YXRlIjpmYWxzZX0sIklzVmlzaWJsZSI6dHJ1ZSwiUGFyZW50U3R5bGUiOm51bGx9LCJJbmRleCI6NCwiUGVyY2VudGFnZUNvbXBsZXRlIjpudWxsLCJQb3NpdGlvbiI6eyJSYXRpbyI6MC4wLCJJc0N1c3RvbSI6ZmFsc2V9LCJEYXRlRm9ybWF0Ijp7IiRyZWYiOiI5NCJ9LCJXZWVrTnVtYmVyaW5nIjp7IiRpZCI6Ijk2IiwiRm9ybWF0IjowLCJJc1Zpc2libGUiOmZhbHNlLCJMYXN0S25vd25WaXNpYmlsaXR5U3RhdGUiOmZhbHNlfSwiUmVsYXRlZFRhc2tJZCI6IjA4ZTRmNWI2LWUxYTEtNDNkNi05ZDdjLWY1MGFmNmM1ODlmZSIsIklkIjoiZTAwMjZmODUtZGRhMS00M2ZkLTg0MjQtYTA4ZTZlOGZiYTc1IiwiSW1wb3J0SWQiOiJUYXJnZXQgNCIsIlRpdGxlIjoiVGFyZ2V0IDQiLCJOb3RlIjpudWxsLCJIeXBlcmxpbmsiOnsiJGlkIjoiOTciLCJBZGRyZXNzIjoiIiwiU3ViQWRkcmVzcyI6IiJ9LCJJc0NoYW5nZWQiOmZhbHNlLCJJc05ldyI6ZmFsc2V9XSwiVGFza0RlZmluaXRpb24iOnsiJGlkIjoiOTgiLCJHcm91cE5hbWUiOiJkNWQwMjczZS01ZjkxLTRiNGUtYTc0OC01ZTg1Y2I1MWIzYTgiLCJTdGFydERhdGUiOiIyMDI0LTA3LTI1VDAwOjAwOjAwWiIsIkVuZERhdGUiOiIyMDI0LTA5LTI5VDIzOjU5OjAwWiIsIlBlcmNlbnRhZ2VDb21wbGV0ZSI6bnVsbCwiU3R5bGUiOnsiJGlkIjoiOTkiLCJTaGFwZSI6NiwiU2hhcGVUaGlja25lc3MiOjIsIkR1cmF0aW9uRm9ybWF0IjowLCJJbmNsdWRlTm9uV29ya2luZ0RheXNJbkR1cmF0aW9uIjpmYWxzZSwiUGVyY2VudGFnZUNvbXBsZXRlU3R5bGUiOnsiJGlkIjoiMTAwIiwiRm9udFNldHRpbmdzIjp7IiRpZCI6IjEwMSIsIkZvbnRTaXplIjoxMCwiRm9udE5hbWUiOiJDYWxpYnJpIiwiSXNCb2xkIjpmYWxzZSwiSXNJdGFsaWMiOmZhbHNlLCJJc1VuZGVybGluZWQiOmZhbHNlLCJQYXJlbnRTdHlsZSI6bnVsbH0sIkF1dG9TaXplIjowLCJGb3JlZ3JvdW5kIjp7IiRpZCI6IjEwMiIsIkNvbG9yIjp7IiRpZCI6IjEwMyIsIkEiOjI1NSwiUiI6MjM4LCJHIjoyMzYsIkIiOjIyNX19LCJNYXhXaWR0aCI6MjAwLjAsIk1heEhlaWdodCI6IkluZmluaXR5IiwiU21hcnRGb3JlZ3JvdW5kSXNBY3RpdmUiOmZhbHNlLCJIb3Jpem9udGFsQWxpZ25tZW50IjoxLCJWZXJ0aWNhbEFsaWdubWVudCI6MCwiU21hcnRGb3JlZ3JvdW5kIjpudWxsLCJCYWNrZ3JvdW5kRmlsbFR5cGUiOjAsIk1hcmdpbiI6eyIkaWQiOiIxMDQiLCJUb3AiOjAuMCwiTGVmdCI6MC4wLCJSaWdodCI6MC4wLCJCb3R0b20iOjAuMH0sIlBhZGRpbmciOnsiJGlkIjoiMTA1IiwiVG9wIjowLjAsIkxlZnQiOjAuMCwiUmlnaHQiOjAuMCwiQm90dG9tIjowLjB9LCJCYWNrZ3JvdW5kIjp7IiRpZCI6IjEwNiIsIkNvbG9yIjp7IiRpZCI6IjEwNyIsIkEiOjg5LCJSIjowLCJHIjowLCJCIjowfX0sIklzVmlzaWJsZSI6dHJ1ZSwiV2lkdGgiOjAuMCwiSGVpZ2h0IjowLjAsIkJvcmRlclN0eWxlIjp7IiRpZCI6IjEwOCIsIkxpbmVDb2xvciI6bnVsbCwiTGluZVdlaWdodCI6MC4wLCJMaW5lVHlwZSI6MCwiUGFyZW50U3R5bGUiOm51bGx9LCJQYXJlbnRTdHlsZSI6bnVsbH0sIkR1cmF0aW9uU3R5bGUiOnsiJGlkIjoiMTA5IiwiRm9udFNldHRpbmdzIjp7IiRpZCI6IjExMCIsIkZvbnRTaXplIjoxMCwiRm9udE5hbWUiOiJDYWxpYnJpIiwiSXNCb2xkIjpmYWxzZSwiSXNJdGFsaWMiOmZhbHNlLCJJc1VuZGVybGluZWQiOmZhbHNlLCJQYXJlbnRTdHlsZSI6bnVsbH0sIkF1dG9TaXplIjowLCJGb3JlZ3JvdW5kIjp7IiRpZCI6IjExMSIsIkNvbG9yIjp7IiRpZCI6IjExMi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ExMyIsIlRvcCI6MC4wLCJMZWZ0IjowLjAsIlJpZ2h0IjowLjAsIkJvdHRvbSI6MC4wfSwiUGFkZGluZyI6eyIkaWQiOiIxMTQiLCJUb3AiOjAuMCwiTGVmdCI6MC4wLCJSaWdodCI6MC4wLCJCb3R0b20iOjAuMH0sIkJhY2tncm91bmQiOnsiJGlkIjoiMTE1IiwiQ29sb3IiOnsiJGlkIjoiMTE2IiwiQSI6ODksIlIiOjAsIkciOjAsIkIiOjB9fSwiSXNWaXNpYmxlIjp0cnVlLCJXaWR0aCI6MC4wLCJIZWlnaHQiOjAuMCwiQm9yZGVyU3R5bGUiOnsiJGlkIjoiMTE3IiwiTGluZUNvbG9yIjpudWxsLCJMaW5lV2VpZ2h0IjowLjAsIkxpbmVUeXBlIjowLCJQYXJlbnRTdHlsZSI6bnVsbH0sIlBhcmVudFN0eWxlIjpudWxsfSwiSG9yaXpvbnRhbENvbm5lY3RvclN0eWxlIjp7IiRpZCI6IjExOCIsIkxpbmVDb2xvciI6eyIkaWQiOiIxMTkiLCIkdHlwZSI6Ik5MUkUuQ29tbW9uLkRvbS5Tb2xpZENvbG9yQnJ1c2gsIE5MUkUuQ29tbW9uIiwiQ29sb3IiOnsiJGlkIjoiMTIwIiwiQSI6MjU1LCJSIjoyMDQsIkciOjIwNCwiQiI6MjA0fX0sIkxpbmVXZWlnaHQiOjEuMCwiTGluZVR5cGUiOjAsIlBhcmVudFN0eWxlIjpudWxsfSwiVmVydGljYWxDb25uZWN0b3JTdHlsZSI6eyIkaWQiOiIxMjEiLCJMaW5lQ29sb3IiOnsiJGlkIjoiMTIyIiwiJHR5cGUiOiJOTFJFLkNvbW1vbi5Eb20uU29saWRDb2xvckJydXNoLCBOTFJFLkNvbW1vbiIsIkNvbG9yIjp7IiRpZCI6IjEyMyIsIkEiOjI1NSwiUiI6MjQzLCJHIjoyMzUsIkIiOjIzNX19LCJMaW5lV2VpZ2h0IjoxLjAsIkxpbmVUeXBlIjowLCJQYXJlbnRTdHlsZSI6bnVsbH0sIk1hcmdpbiI6bnVsbCwiU3RhcnREYXRlUG9zaXRpb24iOjEsIkVuZERhdGVQb3NpdGlvbiI6MSwiRGF0ZUlzVmlzaWJsZSI6dHJ1ZSwiVGl0bGVQb3NpdGlvbiI6MiwiRHVyYXRpb25Qb3NpdGlvbiI6NiwiUGVyY2VudGFnZUNvbXBsZXRlZFBvc2l0aW9uIjoyLCJTcGFjaW5nIjoxMCwiSXNCZWxvd1RpbWViYW5kIjp0cnVlLCJQZXJjZW50YWdlQ29tcGxldGVTaGFwZU9wYWNpdHkiOjM1LCJTaGFwZVN0eWxlIjp7IiRpZCI6IjEyNCIsIk1hcmdpbiI6eyIkaWQiOiIxMjUiLCJUb3AiOjAuMCwiTGVmdCI6NC4wLCJSaWdodCI6NC4wLCJCb3R0b20iOjAuMH0sIlBhZGRpbmciOnsiJGlkIjoiMTI2IiwiVG9wIjowLjAsIkxlZnQiOjAuMCwiUmlnaHQiOjAuMCwiQm90dG9tIjowLjB9LCJCYWNrZ3JvdW5kIjp7IiRpZCI6IjEyNyIsIkNvbG9yIjp7IiRpZCI6IjEyOCIsIkEiOjI1NSwiUiI6MTc4LCJHIjoxMjUsIkIiOjczfX0sIklzVmlzaWJsZSI6dHJ1ZSwiV2lkdGgiOjg4LjAsIkhlaWdodCI6MjIuMCwiQm9yZGVyU3R5bGUiOnsiJGlkIjoiMTI5IiwiTGluZUNvbG9yIjp7IiRpZCI6IjEzMCIsIiR0eXBlIjoiTkxSRS5Db21tb24uRG9tLlNvbGlkQ29sb3JCcnVzaCwgTkxSRS5Db21tb24iLCJDb2xvciI6eyIkaWQiOiIxMzEiLCJBIjoyNTUsIlIiOjEyMCwiRyI6MzIsIkIiOjh9fSwiTGluZVdlaWdodCI6MC4wLCJMaW5lVHlwZSI6MCwiUGFyZW50U3R5bGUiOm51bGx9LCJQYXJlbnRTdHlsZSI6bnVsbH0sIlRpdGxlU3R5bGUiOnsiJGlkIjoiMTMyIiwiRm9udFNldHRpbmdzIjp7IiRpZCI6IjEzMyIsIkZvbnRTaXplIjo5LCJGb250TmFtZSI6IlNlZ29lIFVJIiwiSXNCb2xkIjp0cnVlLCJJc0l0YWxpYyI6ZmFsc2UsIklzVW5kZXJsaW5lZCI6ZmFsc2UsIlBhcmVudFN0eWxlIjpudWxsfSwiQXV0b1NpemUiOjIsIkZvcmVncm91bmQiOnsiJGlkIjoiMTM0IiwiQ29sb3IiOnsiJGlkIjoiMTM1IiwiQSI6MjU1LCJSIjoyNTUsIkciOjI1NSwiQiI6MjU1fX0sIk1heFdpZHRoIjo1Mi4wLCJNYXhIZWlnaHQiOiJJbmZpbml0eSIsIlNtYXJ0Rm9yZWdyb3VuZElzQWN0aXZlIjpmYWxzZSwiSG9yaXpvbnRhbEFsaWdubWVudCI6MSwiVmVydGljYWxBbGlnbm1lbnQiOjAsIlNtYXJ0Rm9yZWdyb3VuZCI6bnVsbCwiQmFja2dyb3VuZEZpbGxUeXBlIjowLCJNYXJnaW4iOnsiJGlkIjoiMTM2IiwiVG9wIjowLjAsIkxlZnQiOjAuMCwiUmlnaHQiOjAuMCwiQm90dG9tIjowLjB9LCJQYWRkaW5nIjp7IiRpZCI6IjEzNyIsIlRvcCI6MC4wLCJMZWZ0IjowLjAsIlJpZ2h0IjowLjAsIkJvdHRvbSI6MC4wfSwiQmFja2dyb3VuZCI6eyIkaWQiOiIxMzgiLCJDb2xvciI6eyIkaWQiOiIxMzkiLCJBIjowLCJSIjoyNTUsIkciOjI1NSwiQiI6MjU1fX0sIklzVmlzaWJsZSI6dHJ1ZSwiV2lkdGgiOjAuMCwiSGVpZ2h0IjowLjAsIkJvcmRlclN0eWxlIjp7IiRpZCI6IjE0MCIsIkxpbmVDb2xvciI6bnVsbCwiTGluZVdlaWdodCI6MC4wLCJMaW5lVHlwZSI6MCwiUGFyZW50U3R5bGUiOm51bGx9LCJQYXJlbnRTdHlsZSI6bnVsbH0sIkRhdGVTdHlsZSI6eyIkaWQiOiIxNDEiLCJGb250U2V0dGluZ3MiOnsiJGlkIjoiMTQyIiwiRm9udFNpemUiOjgsIkZvbnROYW1lIjoiU2Vnb2UgVUkgSGlzdG9yaWMiLCJJc0JvbGQiOmZhbHNlLCJJc0l0YWxpYyI6ZmFsc2UsIklzVW5kZXJsaW5lZCI6ZmFsc2UsIlBhcmVudFN0eWxlIjpudWxsfSwiQXV0b1NpemUiOjAsIkZvcmVncm91bmQiOnsiJGlkIjoiMTQzIiwiQ29sb3IiOnsiJGlkIjoiMTQ0IiwiQSI6MjU1LCJSIjo1MCwiRyI6NTAsIkIiOjUwfX0sIk1heFdpZHRoIjoyMDAuMCwiTWF4SGVpZ2h0IjoiSW5maW5pdHkiLCJTbWFydEZvcmVncm91bmRJc0FjdGl2ZSI6ZmFsc2UsIkhvcml6b250YWxBbGlnbm1lbnQiOjAsIlZlcnRpY2FsQWxpZ25tZW50IjowLCJTbWFydEZvcmVncm91bmQiOm51bGwsIkJhY2tncm91bmRGaWxsVHlwZSI6MCwiTWFyZ2luIjp7IiRpZCI6IjE0NSIsIlRvcCI6MC4wLCJMZWZ0IjowLjAsIlJpZ2h0IjowLjAsIkJvdHRvbSI6MC4wfSwiUGFkZGluZyI6eyIkaWQiOiIxNDYiLCJUb3AiOjAuMCwiTGVmdCI6MC4wLCJSaWdodCI6MC4wLCJCb3R0b20iOjAuMH0sIkJhY2tncm91bmQiOnsiJGlkIjoiMTQ3IiwiQ29sb3IiOnsiJGlkIjoiMTQ4IiwiQSI6MCwiUiI6MjU1LCJHIjoyNTUsIkIiOjI1NX19LCJJc1Zpc2libGUiOmZhbHNlLCJXaWR0aCI6MC4wLCJIZWlnaHQiOjAuMCwiQm9yZGVyU3R5bGUiOnsiJGlkIjoiMTQ5IiwiTGluZUNvbG9yIjpudWxsLCJMaW5lV2VpZ2h0IjowLjAsIkxpbmVUeXBlIjowLCJQYXJlbnRTdHlsZSI6bnVsbH0sIlBhcmVudFN0eWxlIjpudWxsfSwiRGF0ZUZvcm1hdCI6eyIkaWQiOiIxNTA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MTUxIiwiRm9ybWF0IjowLCJJc1Zpc2libGUiOmZhbHNlLCJMYXN0S25vd25WaXNpYmlsaXR5U3RhdGUiOmZhbHNlfSwiSXNWaXNpYmxlIjp0cnVlLCJQYXJlbnRTdHlsZSI6bnVsbH0sIkluZGV4IjozLCJTbWFydER1cmF0aW9uQWN0aXZhdGVkIjpmYWxzZSwiRGF0ZUZvcm1hdCI6eyIkcmVmIjoiMTUwIn0sIldlZWtOdW1iZXJpbmciOnsiJGlkIjoiMTUyIiwiRm9ybWF0IjowLCJJc1Zpc2libGUiOmZhbHNlLCJMYXN0S25vd25WaXNpYmlsaXR5U3RhdGUiOmZhbHNlfSwiSWQiOiIwOGU0ZjViNi1lMWExLTQzZDYtOWQ3Yy1mNTBhZjZjNTg5ZmUiLCJJbXBvcnRJZCI6IlRhc2sgMSBIZXJlICIsIlRpdGxlIjoiVGFzayAxIEhlcmUgIiwiTm90ZSI6bnVsbCwiSHlwZXJsaW5rIjp7IiRpZCI6IjE1MyIsIkFkZHJlc3MiOm51bGwsIlN1YkFkZHJlc3MiOm51bGx9LCJJc0NoYW5nZWQiOmZhbHNlLCJJc05ldyI6ZmFsc2V9fSx7IiRpZCI6IjE1NCIsIl9hdHRhY2hlZE1pbGVzdG9uZXMiOlt7IiRpZCI6IjE1NSIsIkRhdGUiOiIyMDI1LTA1LTMxVDIzOjU5OjAwIiwiU3R5bGUiOnsiJGlkIjoiMTU2IiwiU2hhcGUiOjAsIkNvbm5lY3Rvck1hcmdpbiI6eyIkaWQiOiIxNTciLCJUb3AiOjAuMCwiTGVmdCI6Mi4wLCJSaWdodCI6Mi4wLCJCb3R0b20iOjAuMH0sIkNvbm5lY3RvclN0eWxlIjp7IiRpZCI6IjE1OCIsIkxpbmVDb2xvciI6eyIkaWQiOiIxNTkiLCIkdHlwZSI6Ik5MUkUuQ29tbW9uLkRvbS5Tb2xpZENvbG9yQnJ1c2gsIE5MUkUuQ29tbW9uIiwiQ29sb3IiOnsiJGlkIjoiMTYwIiwiQSI6MTI3LCJSIjowLCJHIjowLCJCIjowfX0sIkxpbmVXZWlnaHQiOjEuMCwiTGluZVR5cGUiOjAsIlBhcmVudFN0eWxlIjpudWxsfSwiSXNCZWxvd1RpbWViYW5kIjp0cnVlLCJQb3NpdGlvbk9uVGFzayI6MSwiSGlkZURhdGUiOmZhbHNlLCJTaGFwZVNpemUiOjEsIlNwYWNpbmciOjIuMCwiUGFkZGluZyI6eyIkcmVmIjoiNjcifSwiU2hhcGVTdHlsZSI6eyIkaWQiOiIxNjEiLCJNYXJnaW4iOnsiJGlkIjoiMTYyIiwiVG9wIjowLjAsIkxlZnQiOjAuMCwiUmlnaHQiOjAuMCwiQm90dG9tIjowLjB9LCJQYWRkaW5nIjp7IiRpZCI6IjE2MyIsIlRvcCI6MC4wLCJMZWZ0IjowLjAsIlJpZ2h0IjowLjAsIkJvdHRvbSI6MC4wfSwiQmFja2dyb3VuZCI6eyIkaWQiOiIxNjQiLCJDb2xvciI6eyIkaWQiOiIxNjUiLCJBIjoyNTUsIlIiOjAsIkciOjAsIkIiOjB9fSwiSXNWaXNpYmxlIjp0cnVlLCJXaWR0aCI6MTguMCwiSGVpZ2h0IjoyMC4wLCJCb3JkZXJTdHlsZSI6eyIkaWQiOiIxNjYiLCJMaW5lQ29sb3IiOnsiJGlkIjoiMTY3IiwiJHR5cGUiOiJOTFJFLkNvbW1vbi5Eb20uU29saWRDb2xvckJydXNoLCBOTFJFLkNvbW1vbiIsIkNvbG9yIjp7IiRpZCI6IjE2OCIsIkEiOjI1NSwiUiI6MTIwLCJHIjozMiwiQiI6OH19LCJMaW5lV2VpZ2h0IjowLjAsIkxpbmVUeXBlIjowLCJQYXJlbnRTdHlsZSI6bnVsbH0sIlBhcmVudFN0eWxlIjpudWxsfSwiVGl0bGVTdHlsZSI6eyIkaWQiOiIxNjkiLCJGb250U2V0dGluZ3MiOnsiJGlkIjoiMTcwIiwiRm9udFNpemUiOjEyLCJGb250TmFtZSI6IkNhbGlicmkiLCJJc0JvbGQiOnRydWUsIklzSXRhbGljIjpmYWxzZSwiSXNVbmRlcmxpbmVkIjpmYWxzZSwiUGFyZW50U3R5bGUiOm51bGx9LCJBdXRvU2l6ZSI6MCwiRm9yZWdyb3VuZCI6eyIkaWQiOiIxNzEiLCJDb2xvciI6eyIkaWQiOiIxNzIiLCJBIjoyNTUsIlIiOjAsIkciOjAsIkIiOjB9fSwiTWF4V2lkdGgiOjIwMC4wLCJNYXhIZWlnaHQiOiJJbmZpbml0eSIsIlNtYXJ0Rm9yZWdyb3VuZElzQWN0aXZlIjpmYWxzZSwiSG9yaXpvbnRhbEFsaWdubWVudCI6MSwiVmVydGljYWxBbGlnbm1lbnQiOjAsIlNtYXJ0Rm9yZWdyb3VuZCI6bnVsbCwiQmFja2dyb3VuZEZpbGxUeXBlIjowLCJNYXJnaW4iOnsiJGlkIjoiMTczIiwiVG9wIjowLjAsIkxlZnQiOjAuMCwiUmlnaHQiOjAuMCwiQm90dG9tIjowLjB9LCJQYWRkaW5nIjp7IiRpZCI6IjE3NCIsIlRvcCI6MC4wLCJMZWZ0IjowLjAsIlJpZ2h0IjowLjAsIkJvdHRvbSI6MC4wfSwiQmFja2dyb3VuZCI6eyIkaWQiOiIxNzUiLCJDb2xvciI6eyIkaWQiOiIxNzYiLCJBIjowLCJSIjoyNTUsIkciOjI1NSwiQiI6MjU1fX0sIklzVmlzaWJsZSI6dHJ1ZSwiV2lkdGgiOjAuMCwiSGVpZ2h0IjowLjAsIkJvcmRlclN0eWxlIjp7IiRpZCI6IjE3NyIsIkxpbmVDb2xvciI6bnVsbCwiTGluZVdlaWdodCI6MC4wLCJMaW5lVHlwZSI6MCwiUGFyZW50U3R5bGUiOm51bGx9LCJQYXJlbnRTdHlsZSI6bnVsbH0sIkRhdGVTdHlsZSI6eyIkaWQiOiIxNzgiLCJGb250U2V0dGluZ3MiOnsiJGlkIjoiMTc5IiwiRm9udFNpemUiOjEwLCJGb250TmFtZSI6IkNhbGlicmkiLCJJc0JvbGQiOmZhbHNlLCJJc0l0YWxpYyI6ZmFsc2UsIklzVW5kZXJsaW5lZCI6ZmFsc2UsIlBhcmVudFN0eWxlIjpudWxsfSwiQXV0b1NpemUiOjAsIkZvcmVncm91bmQiOnsiJGlkIjoiMTgwIiwiQ29sb3IiOnsiJGlkIjoiMTgxIiwiQSI6MjU1LCJSIjo1MCwiRyI6NTAsIkIiOjUwfX0sIk1heFdpZHRoIjoyMDAuMCwiTWF4SGVpZ2h0IjoiSW5maW5pdHkiLCJTbWFydEZvcmVncm91bmRJc0FjdGl2ZSI6ZmFsc2UsIkhvcml6b250YWxBbGlnbm1lbnQiOjEsIlZlcnRpY2FsQWxpZ25tZW50IjowLCJTbWFydEZvcmVncm91bmQiOm51bGwsIkJhY2tncm91bmRGaWxsVHlwZSI6MCwiTWFyZ2luIjp7IiRpZCI6IjE4MiIsIlRvcCI6MC4wLCJMZWZ0IjowLjAsIlJpZ2h0IjowLjAsIkJvdHRvbSI6MC4wfSwiUGFkZGluZyI6eyIkaWQiOiIxODMiLCJUb3AiOjAuMCwiTGVmdCI6MC4wLCJSaWdodCI6MC4wLCJCb3R0b20iOjAuMH0sIkJhY2tncm91bmQiOnsiJGlkIjoiMTg0IiwiQ29sb3IiOnsiJGlkIjoiMTg1IiwiQSI6MCwiUiI6MjU1LCJHIjoyNTUsIkIiOjI1NX19LCJJc1Zpc2libGUiOnRydWUsIldpZHRoIjowLjAsIkhlaWdodCI6MC4wLCJCb3JkZXJTdHlsZSI6eyIkaWQiOiIxODYiLCJMaW5lQ29sb3IiOm51bGwsIkxpbmVXZWlnaHQiOjAuMCwiTGluZVR5cGUiOjAsIlBhcmVudFN0eWxlIjpudWxsfSwiUGFyZW50U3R5bGUiOm51bGx9LCJEYXRlRm9ybWF0Ijp7IiRyZWYiOiI5NCJ9LCJXZWVrTnVtYmVyaW5nIjp7IiRpZCI6IjE4NyIsIkZvcm1hdCI6MCwiSXNWaXNpYmxlIjpmYWxzZSwiTGFzdEtub3duVmlzaWJpbGl0eVN0YXRlIjpmYWxzZX0sIklzVmlzaWJsZSI6dHJ1ZSwiUGFyZW50U3R5bGUiOm51bGx9LCJJbmRleCI6NSwiUGVyY2VudGFnZUNvbXBsZXRlIjpudWxsLCJQb3NpdGlvbiI6eyJSYXRpbyI6MC4wLCJJc0N1c3RvbSI6ZmFsc2V9LCJEYXRlRm9ybWF0Ijp7IiRyZWYiOiI5NCJ9LCJXZWVrTnVtYmVyaW5nIjp7IiRpZCI6IjE4OCIsIkZvcm1hdCI6MCwiSXNWaXNpYmxlIjpmYWxzZSwiTGFzdEtub3duVmlzaWJpbGl0eVN0YXRlIjpmYWxzZX0sIlJlbGF0ZWRUYXNrSWQiOiJiYmY0ZmE3Zi0wNWNmLTRkOWMtODZlMC1kZjNmODk0NDc4MmYiLCJJZCI6IjQ5OTA2NTFkLTFlY2YtNGE3Yy05ZDFjLTUzOGE2ZWNiZWYyMSIsIkltcG9ydElkIjoiVGFyZ2V0IDUiLCJUaXRsZSI6IlRhcmdldCA1IiwiTm90ZSI6bnVsbCwiSHlwZXJsaW5rIjp7IiRpZCI6IjE4OSIsIkFkZHJlc3MiOiIiLCJTdWJBZGRyZXNzIjoiIn0sIklzQ2hhbmdlZCI6ZmFsc2UsIklzTmV3IjpmYWxzZX1dLCJUYXNrRGVmaW5pdGlvbiI6eyIkaWQiOiIxOTAiLCJHcm91cE5hbWUiOiJkNWQwMjczZS01ZjkxLTRiNGUtYTc0OC01ZTg1Y2I1MWIzYTgiLCJTdGFydERhdGUiOiIyMDI0LTA5LTI5VDAwOjAwOjAwWiIsIkVuZERhdGUiOiIyMDI1LTA1LTMxVDIzOjU5OjAwWiIsIlBlcmNlbnRhZ2VDb21wbGV0ZSI6bnVsbCwiU3R5bGUiOnsiJGlkIjoiMTkxIiwiU2hhcGUiOjYsIlNoYXBlVGhpY2tuZXNzIjoyLCJEdXJhdGlvbkZvcm1hdCI6MCwiSW5jbHVkZU5vbldvcmtpbmdEYXlzSW5EdXJhdGlvbiI6ZmFsc2UsIlBlcmNlbnRhZ2VDb21wbGV0ZVN0eWxlIjp7IiRpZCI6IjE5MiIsIkZvbnRTZXR0aW5ncyI6eyIkaWQiOiIxOTMiLCJGb250U2l6ZSI6MTAsIkZvbnROYW1lIjoiQ2FsaWJyaSIsIklzQm9sZCI6ZmFsc2UsIklzSXRhbGljIjpmYWxzZSwiSXNVbmRlcmxpbmVkIjpmYWxzZSwiUGFyZW50U3R5bGUiOm51bGx9LCJBdXRvU2l6ZSI6MCwiRm9yZWdyb3VuZCI6eyIkaWQiOiIxOTQiLCJDb2xvciI6eyIkaWQiOiIxOTUiLCJBIjoyNTUsIlIiOjIzOCwiRyI6MjM2LCJCIjoyMjV9fSwiTWF4V2lkdGgiOjIwMC4wLCJNYXhIZWlnaHQiOiJJbmZpbml0eSIsIlNtYXJ0Rm9yZWdyb3VuZElzQWN0aXZlIjpmYWxzZSwiSG9yaXpvbnRhbEFsaWdubWVudCI6MSwiVmVydGljYWxBbGlnbm1lbnQiOjAsIlNtYXJ0Rm9yZWdyb3VuZCI6bnVsbCwiQmFja2dyb3VuZEZpbGxUeXBlIjowLCJNYXJnaW4iOnsiJGlkIjoiMTk2IiwiVG9wIjowLjAsIkxlZnQiOjAuMCwiUmlnaHQiOjAuMCwiQm90dG9tIjowLjB9LCJQYWRkaW5nIjp7IiRpZCI6IjE5NyIsIlRvcCI6MC4wLCJMZWZ0IjowLjAsIlJpZ2h0IjowLjAsIkJvdHRvbSI6MC4wfSwiQmFja2dyb3VuZCI6eyIkaWQiOiIxOTgiLCJDb2xvciI6eyIkaWQiOiIxOTkiLCJBIjo4OSwiUiI6MCwiRyI6MCwiQiI6MH19LCJJc1Zpc2libGUiOnRydWUsIldpZHRoIjowLjAsIkhlaWdodCI6MC4wLCJCb3JkZXJTdHlsZSI6eyIkaWQiOiIyMDAiLCJMaW5lQ29sb3IiOm51bGwsIkxpbmVXZWlnaHQiOjAuMCwiTGluZVR5cGUiOjAsIlBhcmVudFN0eWxlIjpudWxsfSwiUGFyZW50U3R5bGUiOm51bGx9LCJEdXJhdGlvblN0eWxlIjp7IiRpZCI6IjIwMSIsIkZvbnRTZXR0aW5ncyI6eyIkaWQiOiIyMDIiLCJGb250U2l6ZSI6MTAsIkZvbnROYW1lIjoiQ2FsaWJyaSIsIklzQm9sZCI6ZmFsc2UsIklzSXRhbGljIjpmYWxzZSwiSXNVbmRlcmxpbmVkIjpmYWxzZSwiUGFyZW50U3R5bGUiOm51bGx9LCJBdXRvU2l6ZSI6MCwiRm9yZWdyb3VuZCI6eyIkaWQiOiIyMDMiLCJDb2xvciI6eyIkaWQiOiIyMDQiLCJBIjoyNTUsIlIiOjIzNywiRyI6MTI1LCJCIjo0OX19LCJNYXhXaWR0aCI6MjAwLjAsIk1heEhlaWdodCI6IkluZmluaXR5IiwiU21hcnRGb3JlZ3JvdW5kSXNBY3RpdmUiOmZhbHNlLCJIb3Jpem9udGFsQWxpZ25tZW50IjowLCJWZXJ0aWNhbEFsaWdubWVudCI6MCwiU21hcnRGb3JlZ3JvdW5kIjpudWxsLCJCYWNrZ3JvdW5kRmlsbFR5cGUiOjAsIk1hcmdpbiI6eyIkaWQiOiIyMDUiLCJUb3AiOjAuMCwiTGVmdCI6MC4wLCJSaWdodCI6MC4wLCJCb3R0b20iOjAuMH0sIlBhZGRpbmciOnsiJGlkIjoiMjA2IiwiVG9wIjowLjAsIkxlZnQiOjAuMCwiUmlnaHQiOjAuMCwiQm90dG9tIjowLjB9LCJCYWNrZ3JvdW5kIjp7IiRpZCI6IjIwNyIsIkNvbG9yIjp7IiRpZCI6IjIwOCIsIkEiOjg5LCJSIjowLCJHIjowLCJCIjowfX0sIklzVmlzaWJsZSI6dHJ1ZSwiV2lkdGgiOjAuMCwiSGVpZ2h0IjowLjAsIkJvcmRlclN0eWxlIjp7IiRpZCI6IjIwOSIsIkxpbmVDb2xvciI6bnVsbCwiTGluZVdlaWdodCI6MC4wLCJMaW5lVHlwZSI6MCwiUGFyZW50U3R5bGUiOm51bGx9LCJQYXJlbnRTdHlsZSI6bnVsbH0sIkhvcml6b250YWxDb25uZWN0b3JTdHlsZSI6eyIkaWQiOiIyMTAiLCJMaW5lQ29sb3IiOnsiJGlkIjoiMjExIiwiJHR5cGUiOiJOTFJFLkNvbW1vbi5Eb20uU29saWRDb2xvckJydXNoLCBOTFJFLkNvbW1vbiIsIkNvbG9yIjp7IiRpZCI6IjIxMiIsIkEiOjI1NSwiUiI6MjA0LCJHIjoyMDQsIkIiOjIwNH19LCJMaW5lV2VpZ2h0IjoxLjAsIkxpbmVUeXBlIjowLCJQYXJlbnRTdHlsZSI6bnVsbH0sIlZlcnRpY2FsQ29ubmVjdG9yU3R5bGUiOnsiJGlkIjoiMjEzIiwiTGluZUNvbG9yIjp7IiRpZCI6IjIxNCIsIiR0eXBlIjoiTkxSRS5Db21tb24uRG9tLlNvbGlkQ29sb3JCcnVzaCwgTkxSRS5Db21tb24iLCJDb2xvciI6eyIkaWQiOiIyMTUiLCJBIjoyNTUsIlIiOjI0MywiRyI6MjM1LCJCIjoyMzV9fSwiTGluZVdlaWdodCI6MS4wLCJMaW5lVHlwZSI6MCwiUGFyZW50U3R5bGUiOm51bGx9LCJNYXJnaW4iOm51bGwsIlN0YXJ0RGF0ZVBvc2l0aW9uIjoxLCJFbmREYXRlUG9zaXRpb24iOjEsIkRhdGVJc1Zpc2libGUiOnRydWUsIlRpdGxlUG9zaXRpb24iOjIsIkR1cmF0aW9uUG9zaXRpb24iOjYsIlBlcmNlbnRhZ2VDb21wbGV0ZWRQb3NpdGlvbiI6MiwiU3BhY2luZyI6MTAsIklzQmVsb3dUaW1lYmFuZCI6dHJ1ZSwiUGVyY2VudGFnZUNvbXBsZXRlU2hhcGVPcGFjaXR5IjozNSwiU2hhcGVTdHlsZSI6eyIkaWQiOiIyMTYiLCJNYXJnaW4iOnsiJGlkIjoiMjE3IiwiVG9wIjowLjAsIkxlZnQiOjQuMCwiUmlnaHQiOjQuMCwiQm90dG9tIjowLjB9LCJQYWRkaW5nIjp7IiRpZCI6IjIxOCIsIlRvcCI6MC4wLCJMZWZ0IjowLjAsIlJpZ2h0IjowLjAsIkJvdHRvbSI6MC4wfSwiQmFja2dyb3VuZCI6eyIkaWQiOiIyMTkiLCJDb2xvciI6eyIkaWQiOiIyMjAiLCJBIjoyNTUsIlIiOjE3OCwiRyI6MTI1LCJCIjo3M319LCJJc1Zpc2libGUiOnRydWUsIldpZHRoIjozMTkuMCwiSGVpZ2h0IjoyMi4wLCJCb3JkZXJTdHlsZSI6eyIkaWQiOiIyMjEiLCJMaW5lQ29sb3IiOnsiJGlkIjoiMjIyIiwiJHR5cGUiOiJOTFJFLkNvbW1vbi5Eb20uU29saWRDb2xvckJydXNoLCBOTFJFLkNvbW1vbiIsIkNvbG9yIjp7IiRpZCI6IjIyMyIsIkEiOjI1NSwiUiI6MTIwLCJHIjozMiwiQiI6OH19LCJMaW5lV2VpZ2h0IjowLjAsIkxpbmVUeXBlIjowLCJQYXJlbnRTdHlsZSI6bnVsbH0sIlBhcmVudFN0eWxlIjpudWxsfSwiVGl0bGVTdHlsZSI6eyIkaWQiOiIyMjQiLCJGb250U2V0dGluZ3MiOnsiJGlkIjoiMjI1IiwiRm9udFNpemUiOjksIkZvbnROYW1lIjoiU2Vnb2UgVUkiLCJJc0JvbGQiOnRydWUsIklzSXRhbGljIjpmYWxzZSwiSXNVbmRlcmxpbmVkIjpmYWxzZSwiUGFyZW50U3R5bGUiOm51bGx9LCJBdXRvU2l6ZSI6MiwiRm9yZWdyb3VuZCI6eyIkaWQiOiIyMjYiLCJDb2xvciI6eyIkaWQiOiIyMjciLCJBIjoyNTUsIlIiOjI1NSwiRyI6MjU1LCJCIjoyNTV9fSwiTWF4V2lkdGgiOjUyLjAsIk1heEhlaWdodCI6IkluZmluaXR5IiwiU21hcnRGb3JlZ3JvdW5kSXNBY3RpdmUiOmZhbHNlLCJIb3Jpem9udGFsQWxpZ25tZW50IjoxLCJWZXJ0aWNhbEFsaWdubWVudCI6MCwiU21hcnRGb3JlZ3JvdW5kIjpudWxsLCJCYWNrZ3JvdW5kRmlsbFR5cGUiOjAsIk1hcmdpbiI6eyIkaWQiOiIyMjgiLCJUb3AiOjAuMCwiTGVmdCI6MC4wLCJSaWdodCI6MC4wLCJCb3R0b20iOjAuMH0sIlBhZGRpbmciOnsiJGlkIjoiMjI5IiwiVG9wIjowLjAsIkxlZnQiOjAuMCwiUmlnaHQiOjAuMCwiQm90dG9tIjowLjB9LCJCYWNrZ3JvdW5kIjp7IiRpZCI6IjIzMCIsIkNvbG9yIjp7IiRpZCI6IjIzMSIsIkEiOjAsIlIiOjI1NSwiRyI6MjU1LCJCIjoyNTV9fSwiSXNWaXNpYmxlIjp0cnVlLCJXaWR0aCI6MC4wLCJIZWlnaHQiOjAuMCwiQm9yZGVyU3R5bGUiOnsiJGlkIjoiMjMyIiwiTGluZUNvbG9yIjpudWxsLCJMaW5lV2VpZ2h0IjowLjAsIkxpbmVUeXBlIjowLCJQYXJlbnRTdHlsZSI6bnVsbH0sIlBhcmVudFN0eWxlIjpudWxsfSwiRGF0ZVN0eWxlIjp7IiRpZCI6IjIzMyIsIkZvbnRTZXR0aW5ncyI6eyIkaWQiOiIyMzQiLCJGb250U2l6ZSI6OCwiRm9udE5hbWUiOiJTZWdvZSBVSSBIaXN0b3JpYyIsIklzQm9sZCI6ZmFsc2UsIklzSXRhbGljIjpmYWxzZSwiSXNVbmRlcmxpbmVkIjpmYWxzZSwiUGFyZW50U3R5bGUiOm51bGx9LCJBdXRvU2l6ZSI6MCwiRm9yZWdyb3VuZCI6eyIkaWQiOiIyMzUiLCJDb2xvciI6eyIkaWQiOiIyMzYiLCJBIjoyNTUsIlIiOjUwLCJHIjo1MCwiQiI6NTB9fSwiTWF4V2lkdGgiOjIwMC4wLCJNYXhIZWlnaHQiOiJJbmZpbml0eSIsIlNtYXJ0Rm9yZWdyb3VuZElzQWN0aXZlIjpmYWxzZSwiSG9yaXpvbnRhbEFsaWdubWVudCI6MCwiVmVydGljYWxBbGlnbm1lbnQiOjAsIlNtYXJ0Rm9yZWdyb3VuZCI6bnVsbCwiQmFja2dyb3VuZEZpbGxUeXBlIjowLCJNYXJnaW4iOnsiJGlkIjoiMjM3IiwiVG9wIjowLjAsIkxlZnQiOjAuMCwiUmlnaHQiOjAuMCwiQm90dG9tIjowLjB9LCJQYWRkaW5nIjp7IiRpZCI6IjIzOCIsIlRvcCI6MC4wLCJMZWZ0IjowLjAsIlJpZ2h0IjowLjAsIkJvdHRvbSI6MC4wfSwiQmFja2dyb3VuZCI6eyIkaWQiOiIyMzkiLCJDb2xvciI6eyIkaWQiOiIyNDAiLCJBIjowLCJSIjoyNTUsIkciOjI1NSwiQiI6MjU1fX0sIklzVmlzaWJsZSI6ZmFsc2UsIldpZHRoIjowLjAsIkhlaWdodCI6MC4wLCJCb3JkZXJTdHlsZSI6eyIkaWQiOiIyNDEiLCJMaW5lQ29sb3IiOm51bGwsIkxpbmVXZWlnaHQiOjAuMCwiTGluZVR5cGUiOjAsIlBhcmVudFN0eWxlIjpudWxsfSwiUGFyZW50U3R5bGUiOm51bGx9LCJEYXRlRm9ybWF0Ijp7IiRpZCI6IjI0Mi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yNDMiLCJGb3JtYXQiOjAsIklzVmlzaWJsZSI6ZmFsc2UsIkxhc3RLbm93blZpc2liaWxpdHlTdGF0ZSI6ZmFsc2V9LCJJc1Zpc2libGUiOnRydWUsIlBhcmVudFN0eWxlIjpudWxsfSwiSW5kZXgiOjQsIlNtYXJ0RHVyYXRpb25BY3RpdmF0ZWQiOmZhbHNlLCJEYXRlRm9ybWF0Ijp7IiRyZWYiOiIyNDIifSwiV2Vla051bWJlcmluZyI6eyIkaWQiOiIyNDQiLCJGb3JtYXQiOjAsIklzVmlzaWJsZSI6ZmFsc2UsIkxhc3RLbm93blZpc2liaWxpdHlTdGF0ZSI6ZmFsc2V9LCJJZCI6ImJiZjRmYTdmLTA1Y2YtNGQ5Yy04NmUwLWRmM2Y4OTQ0NzgyZiIsIkltcG9ydElkIjoiVGFzayAyIEhlcmUgIiwiVGl0bGUiOiJUYXNrIDIgSGVyZSAiLCJOb3RlIjpudWxsLCJIeXBlcmxpbmsiOnsiJGlkIjoiMjQ1IiwiQWRkcmVzcyI6bnVsbCwiU3ViQWRkcmVzcyI6bnVsbH0sIklzQ2hhbmdlZCI6ZmFsc2UsIklzTmV3IjpmYWxzZX19LHsiJGlkIjoiMjQ2IiwiX2F0dGFjaGVkTWlsZXN0b25lcyI6W10sIlRhc2tEZWZpbml0aW9uIjp7IiRpZCI6IjI0NyIsIkdyb3VwTmFtZSI6ImQ1ZDAyNzNlLTVmOTEtNGI0ZS1hNzQ4LTVlODVjYjUxYjNhOCIsIlN0YXJ0RGF0ZSI6IjIwMjUtMDUtMzFUMDA6MDA6MDBaIiwiRW5kRGF0ZSI6IjIwMjUtMTAtMDFUMjM6NTk6MDBaIiwiUGVyY2VudGFnZUNvbXBsZXRlIjpudWxsLCJTdHlsZSI6eyIkaWQiOiIyNDgiLCJTaGFwZSI6NiwiU2hhcGVUaGlja25lc3MiOjIsIkR1cmF0aW9uRm9ybWF0IjowLCJJbmNsdWRlTm9uV29ya2luZ0RheXNJbkR1cmF0aW9uIjpmYWxzZSwiUGVyY2VudGFnZUNvbXBsZXRlU3R5bGUiOnsiJGlkIjoiMjQ5IiwiRm9udFNldHRpbmdzIjp7IiRpZCI6IjI1MCIsIkZvbnRTaXplIjoxMCwiRm9udE5hbWUiOiJDYWxpYnJpIiwiSXNCb2xkIjpmYWxzZSwiSXNJdGFsaWMiOmZhbHNlLCJJc1VuZGVybGluZWQiOmZhbHNlLCJQYXJlbnRTdHlsZSI6bnVsbH0sIkF1dG9TaXplIjowLCJGb3JlZ3JvdW5kIjp7IiRpZCI6IjI1MSIsIkNvbG9yIjp7IiRpZCI6IjI1MiIsIkEiOjI1NSwiUiI6MjM4LCJHIjoyMzYsIkIiOjIyNX19LCJNYXhXaWR0aCI6MjAwLjAsIk1heEhlaWdodCI6IkluZmluaXR5IiwiU21hcnRGb3JlZ3JvdW5kSXNBY3RpdmUiOmZhbHNlLCJIb3Jpem9udGFsQWxpZ25tZW50IjoxLCJWZXJ0aWNhbEFsaWdubWVudCI6MCwiU21hcnRGb3JlZ3JvdW5kIjpudWxsLCJCYWNrZ3JvdW5kRmlsbFR5cGUiOjAsIk1hcmdpbiI6eyIkaWQiOiIyNTMiLCJUb3AiOjAuMCwiTGVmdCI6MC4wLCJSaWdodCI6MC4wLCJCb3R0b20iOjAuMH0sIlBhZGRpbmciOnsiJGlkIjoiMjU0IiwiVG9wIjowLjAsIkxlZnQiOjAuMCwiUmlnaHQiOjAuMCwiQm90dG9tIjowLjB9LCJCYWNrZ3JvdW5kIjp7IiRpZCI6IjI1NSIsIkNvbG9yIjp7IiRpZCI6IjI1NiIsIkEiOjg5LCJSIjowLCJHIjowLCJCIjowfX0sIklzVmlzaWJsZSI6dHJ1ZSwiV2lkdGgiOjAuMCwiSGVpZ2h0IjowLjAsIkJvcmRlclN0eWxlIjp7IiRpZCI6IjI1NyIsIkxpbmVDb2xvciI6bnVsbCwiTGluZVdlaWdodCI6MC4wLCJMaW5lVHlwZSI6MCwiUGFyZW50U3R5bGUiOm51bGx9LCJQYXJlbnRTdHlsZSI6bnVsbH0sIkR1cmF0aW9uU3R5bGUiOnsiJGlkIjoiMjU4IiwiRm9udFNldHRpbmdzIjp7IiRpZCI6IjI1OSIsIkZvbnRTaXplIjoxMCwiRm9udE5hbWUiOiJDYWxpYnJpIiwiSXNCb2xkIjpmYWxzZSwiSXNJdGFsaWMiOmZhbHNlLCJJc1VuZGVybGluZWQiOmZhbHNlLCJQYXJlbnRTdHlsZSI6bnVsbH0sIkF1dG9TaXplIjowLCJGb3JlZ3JvdW5kIjp7IiRpZCI6IjI2MCIsIkNvbG9yIjp7IiRpZCI6IjI2MS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I2MiIsIlRvcCI6MC4wLCJMZWZ0IjowLjAsIlJpZ2h0IjowLjAsIkJvdHRvbSI6MC4wfSwiUGFkZGluZyI6eyIkaWQiOiIyNjMiLCJUb3AiOjAuMCwiTGVmdCI6MC4wLCJSaWdodCI6MC4wLCJCb3R0b20iOjAuMH0sIkJhY2tncm91bmQiOnsiJGlkIjoiMjY0IiwiQ29sb3IiOnsiJGlkIjoiMjY1IiwiQSI6ODksIlIiOjAsIkciOjAsIkIiOjB9fSwiSXNWaXNpYmxlIjp0cnVlLCJXaWR0aCI6MC4wLCJIZWlnaHQiOjAuMCwiQm9yZGVyU3R5bGUiOnsiJGlkIjoiMjY2IiwiTGluZUNvbG9yIjpudWxsLCJMaW5lV2VpZ2h0IjowLjAsIkxpbmVUeXBlIjowLCJQYXJlbnRTdHlsZSI6bnVsbH0sIlBhcmVudFN0eWxlIjpudWxsfSwiSG9yaXpvbnRhbENvbm5lY3RvclN0eWxlIjp7IiRpZCI6IjI2NyIsIkxpbmVDb2xvciI6eyIkaWQiOiIyNjgiLCIkdHlwZSI6Ik5MUkUuQ29tbW9uLkRvbS5Tb2xpZENvbG9yQnJ1c2gsIE5MUkUuQ29tbW9uIiwiQ29sb3IiOnsiJGlkIjoiMjY5IiwiQSI6MjU1LCJSIjoyMDQsIkciOjIwNCwiQiI6MjA0fX0sIkxpbmVXZWlnaHQiOjEuMCwiTGluZVR5cGUiOjAsIlBhcmVudFN0eWxlIjpudWxsfSwiVmVydGljYWxDb25uZWN0b3JTdHlsZSI6eyIkaWQiOiIyNzAiLCJMaW5lQ29sb3IiOnsiJGlkIjoiMjcxIiwiJHR5cGUiOiJOTFJFLkNvbW1vbi5Eb20uU29saWRDb2xvckJydXNoLCBOTFJFLkNvbW1vbiIsIkNvbG9yIjp7IiRpZCI6IjI3MiIsIkEiOjI1NSwiUiI6MjQzLCJHIjoyMzUsIkIiOjIzNX19LCJMaW5lV2VpZ2h0IjoxLjAsIkxpbmVUeXBlIjowLCJQYXJlbnRTdHlsZSI6bnVsbH0sIk1hcmdpbiI6bnVsbCwiU3RhcnREYXRlUG9zaXRpb24iOjEsIkVuZERhdGVQb3NpdGlvbiI6MSwiRGF0ZUlzVmlzaWJsZSI6dHJ1ZSwiVGl0bGVQb3NpdGlvbiI6MiwiRHVyYXRpb25Qb3NpdGlvbiI6NiwiUGVyY2VudGFnZUNvbXBsZXRlZFBvc2l0aW9uIjoyLCJTcGFjaW5nIjoxMCwiSXNCZWxvd1RpbWViYW5kIjp0cnVlLCJQZXJjZW50YWdlQ29tcGxldGVTaGFwZU9wYWNpdHkiOjM1LCJTaGFwZVN0eWxlIjp7IiRpZCI6IjI3MyIsIk1hcmdpbiI6eyIkaWQiOiIyNzQiLCJUb3AiOjAuMCwiTGVmdCI6NC4wLCJSaWdodCI6NC4wLCJCb3R0b20iOjAuMH0sIlBhZGRpbmciOnsiJGlkIjoiMjc1IiwiVG9wIjowLjAsIkxlZnQiOjAuMCwiUmlnaHQiOjAuMCwiQm90dG9tIjowLjB9LCJCYWNrZ3JvdW5kIjp7IiRpZCI6IjI3NiIsIkNvbG9yIjp7IiRpZCI6IjI3NyIsIkEiOjI1NSwiUiI6MTc4LCJHIjoxMjUsIkIiOjczfX0sIklzVmlzaWJsZSI6dHJ1ZSwiV2lkdGgiOjE2Mi4wLCJIZWlnaHQiOjIyLjAsIkJvcmRlclN0eWxlIjp7IiRpZCI6IjI3OCIsIkxpbmVDb2xvciI6eyIkaWQiOiIyNzkiLCIkdHlwZSI6Ik5MUkUuQ29tbW9uLkRvbS5Tb2xpZENvbG9yQnJ1c2gsIE5MUkUuQ29tbW9uIiwiQ29sb3IiOnsiJGlkIjoiMjgwIiwiQSI6MjU1LCJSIjoxMjAsIkciOjMyLCJCIjo4fX0sIkxpbmVXZWlnaHQiOjAuMCwiTGluZVR5cGUiOjAsIlBhcmVudFN0eWxlIjpudWxsfSwiUGFyZW50U3R5bGUiOm51bGx9LCJUaXRsZVN0eWxlIjp7IiRpZCI6IjI4MSIsIkZvbnRTZXR0aW5ncyI6eyIkaWQiOiIyODIiLCJGb250U2l6ZSI6OSwiRm9udE5hbWUiOiJTZWdvZSBVSSIsIklzQm9sZCI6dHJ1ZSwiSXNJdGFsaWMiOmZhbHNlLCJJc1VuZGVybGluZWQiOmZhbHNlLCJQYXJlbnRTdHlsZSI6bnVsbH0sIkF1dG9TaXplIjoyLCJGb3JlZ3JvdW5kIjp7IiRpZCI6IjI4MyIsIkNvbG9yIjp7IiRpZCI6IjI4NCIsIkEiOjI1NSwiUiI6MjU1LCJHIjoyNTUsIkIiOjI1NX19LCJNYXhXaWR0aCI6NTIuMCwiTWF4SGVpZ2h0IjoiSW5maW5pdHkiLCJTbWFydEZvcmVncm91bmRJc0FjdGl2ZSI6ZmFsc2UsIkhvcml6b250YWxBbGlnbm1lbnQiOjEsIlZlcnRpY2FsQWxpZ25tZW50IjowLCJTbWFydEZvcmVncm91bmQiOm51bGwsIkJhY2tncm91bmRGaWxsVHlwZSI6MCwiTWFyZ2luIjp7IiRpZCI6IjI4NSIsIlRvcCI6MC4wLCJMZWZ0IjowLjAsIlJpZ2h0IjowLjAsIkJvdHRvbSI6MC4wfSwiUGFkZGluZyI6eyIkaWQiOiIyODYiLCJUb3AiOjAuMCwiTGVmdCI6MC4wLCJSaWdodCI6MC4wLCJCb3R0b20iOjAuMH0sIkJhY2tncm91bmQiOnsiJGlkIjoiMjg3IiwiQ29sb3IiOnsiJGlkIjoiMjg4IiwiQSI6MCwiUiI6MjU1LCJHIjoyNTUsIkIiOjI1NX19LCJJc1Zpc2libGUiOnRydWUsIldpZHRoIjowLjAsIkhlaWdodCI6MC4wLCJCb3JkZXJTdHlsZSI6eyIkaWQiOiIyODkiLCJMaW5lQ29sb3IiOm51bGwsIkxpbmVXZWlnaHQiOjAuMCwiTGluZVR5cGUiOjAsIlBhcmVudFN0eWxlIjpudWxsfSwiUGFyZW50U3R5bGUiOm51bGx9LCJEYXRlU3R5bGUiOnsiJGlkIjoiMjkwIiwiRm9udFNldHRpbmdzIjp7IiRpZCI6IjI5MSIsIkZvbnRTaXplIjo4LCJGb250TmFtZSI6IlNlZ29lIFVJIEhpc3RvcmljIiwiSXNCb2xkIjpmYWxzZSwiSXNJdGFsaWMiOmZhbHNlLCJJc1VuZGVybGluZWQiOmZhbHNlLCJQYXJlbnRTdHlsZSI6bnVsbH0sIkF1dG9TaXplIjowLCJGb3JlZ3JvdW5kIjp7IiRpZCI6IjI5MiIsIkNvbG9yIjp7IiRpZCI6IjI5MyIsIkEiOjI1NSwiUiI6NTAsIkciOjUwLCJCIjo1MH19LCJNYXhXaWR0aCI6MjAwLjAsIk1heEhlaWdodCI6IkluZmluaXR5IiwiU21hcnRGb3JlZ3JvdW5kSXNBY3RpdmUiOmZhbHNlLCJIb3Jpem9udGFsQWxpZ25tZW50IjowLCJWZXJ0aWNhbEFsaWdubWVudCI6MCwiU21hcnRGb3JlZ3JvdW5kIjpudWxsLCJCYWNrZ3JvdW5kRmlsbFR5cGUiOjAsIk1hcmdpbiI6eyIkaWQiOiIyOTQiLCJUb3AiOjAuMCwiTGVmdCI6MC4wLCJSaWdodCI6MC4wLCJCb3R0b20iOjAuMH0sIlBhZGRpbmciOnsiJGlkIjoiMjk1IiwiVG9wIjowLjAsIkxlZnQiOjAuMCwiUmlnaHQiOjAuMCwiQm90dG9tIjowLjB9LCJCYWNrZ3JvdW5kIjp7IiRpZCI6IjI5NiIsIkNvbG9yIjp7IiRpZCI6IjI5NyIsIkEiOjAsIlIiOjI1NSwiRyI6MjU1LCJCIjoyNTV9fSwiSXNWaXNpYmxlIjpmYWxzZSwiV2lkdGgiOjAuMCwiSGVpZ2h0IjowLjAsIkJvcmRlclN0eWxlIjp7IiRpZCI6IjI5OCIsIkxpbmVDb2xvciI6bnVsbCwiTGluZVdlaWdodCI6MC4wLCJMaW5lVHlwZSI6MCwiUGFyZW50U3R5bGUiOm51bGx9LCJQYXJlbnRTdHlsZSI6bnVsbH0sIkRhdGVGb3JtYXQiOnsiJGlkIjoiMjk5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MwMCIsIkZvcm1hdCI6MCwiSXNWaXNpYmxlIjpmYWxzZSwiTGFzdEtub3duVmlzaWJpbGl0eVN0YXRlIjpmYWxzZX0sIklzVmlzaWJsZSI6dHJ1ZSwiUGFyZW50U3R5bGUiOm51bGx9LCJJbmRleCI6NSwiU21hcnREdXJhdGlvbkFjdGl2YXRlZCI6ZmFsc2UsIkRhdGVGb3JtYXQiOnsiJHJlZiI6IjI5OSJ9LCJXZWVrTnVtYmVyaW5nIjp7IiRpZCI6IjMwMSIsIkZvcm1hdCI6MCwiSXNWaXNpYmxlIjpmYWxzZSwiTGFzdEtub3duVmlzaWJpbGl0eVN0YXRlIjpmYWxzZX0sIklkIjoiNmRlNDI3NjItYTU2ZS00OTI5LTllMzktOWNlYTVlMmUxNjdmIiwiSW1wb3J0SWQiOiJUYXNrIDMgSGVyZSAiLCJUaXRsZSI6IlRhc2sgMyBIZXJlICIsIk5vdGUiOm51bGwsIkh5cGVybGluayI6eyIkaWQiOiIzMDIiLCJBZGRyZXNzIjpudWxsLCJTdWJBZGRyZXNzIjpudWxsfSwiSXNDaGFuZ2VkIjpmYWxzZSwiSXNOZXciOmZhbHNlfX1dLCJfbWlsZXN0b25lcyI6W10sIklkIjoiZDVkMDI3M2UtNWY5MS00YjRlLWE3NDgtNWU4NWNiNTFiM2E4IiwiSXNTaW5nbGVJdGVtUm93IjpmYWxzZX1dLCJJbmRleCI6MCwiSWQiOiJjM2I3OGU5MC1mMThhLTQwMjUtYTE0Yy03NjNjZTdhOGIwYWMiLCJIZWFkZXJUZXh0IjpudWxsLCJJc0RlZmF1bHQiOnRydWUsIlN0eWxlIjp7IiRpZCI6IjMwMyIsIkhlYWRlclN0eWxlIjp7IiRpZCI6IjMwNCIsIlRleHRTdHlsZSI6eyIkaWQiOiIzMDUiLCJGb250U2V0dGluZ3MiOnsiJGlkIjoiMzA2IiwiRm9udFNpemUiOjExLCJGb250TmFtZSI6IkNhbGlicmkiLCJJc0JvbGQiOmZhbHNlLCJJc0l0YWxpYyI6ZmFsc2UsIklzVW5kZXJsaW5lZCI6ZmFsc2UsIlBhcmVudFN0eWxlIjpudWxsfSwiQXV0b1NpemUiOjIsIkZvcmVncm91bmQiOnsiJGlkIjoiMzA3IiwiQ29sb3IiOnsiJGlkIjoiMzA4IiwiQSI6MjU1LCJSIjowLCJHIjowLCJCIjowfX0sIk1heFdpZHRoIjowLjAsIk1heEhlaWdodCI6IkluZmluaXR5IiwiU21hcnRGb3JlZ3JvdW5kSXNBY3RpdmUiOmZhbHNlLCJIb3Jpem9udGFsQWxpZ25tZW50IjowLCJWZXJ0aWNhbEFsaWdubWVudCI6MCwiU21hcnRGb3JlZ3JvdW5kIjpudWxsLCJCYWNrZ3JvdW5kRmlsbFR5cGUiOjAsIk1hcmdpbiI6eyIkaWQiOiIzMDkiLCJUb3AiOjAuMCwiTGVmdCI6MC4wLCJSaWdodCI6MC4wLCJCb3R0b20iOjAuMH0sIlBhZGRpbmciOnsiJGlkIjoiMzEwIiwiVG9wIjowLjAsIkxlZnQiOjAuMCwiUmlnaHQiOjAuMCwiQm90dG9tIjowLjB9LCJCYWNrZ3JvdW5kIjpudWxsLCJJc1Zpc2libGUiOnRydWUsIldpZHRoIjowLjAsIkhlaWdodCI6MC4wLCJCb3JkZXJTdHlsZSI6bnVsbCwiUGFyZW50U3R5bGUiOm51bGx9LCJSZWN0YW5nbGVTdHlsZSI6eyIkaWQiOiIzMTEiLCJNYXJnaW4iOnsiJGlkIjoiMzEyIiwiVG9wIjowLjAsIkxlZnQiOjAuMCwiUmlnaHQiOjAuMCwiQm90dG9tIjowLjB9LCJQYWRkaW5nIjp7IiRpZCI6IjMxMyIsIlRvcCI6MC4wLCJMZWZ0IjowLjAsIlJpZ2h0IjowLjAsIkJvdHRvbSI6MC4wfSwiQmFja2dyb3VuZCI6eyIkaWQiOiIzMTQiLCJDb2xvciI6eyIkaWQiOiIzMTUiLCJBIjo2MywiUiI6MjI5LCJHIjoxOTQsIkIiOjY3fX0sIklzVmlzaWJsZSI6dHJ1ZSwiV2lkdGgiOjAuMCwiSGVpZ2h0IjowLjAsIkJvcmRlclN0eWxlIjp7IiRpZCI6IjMxNiIsIkxpbmVDb2xvciI6eyIkaWQiOiIzMTciLCIkdHlwZSI6Ik5MUkUuQ29tbW9uLkRvbS5Tb2xpZENvbG9yQnJ1c2gsIE5MUkUuQ29tbW9uIiwiQ29sb3IiOnsiJGlkIjoiMzE4IiwiQSI6MjU1LCJSIjoyNTUsIkciOjAsIkIiOjB9fSwiTGluZVdlaWdodCI6MC4wLCJMaW5lVHlwZSI6MCwiUGFyZW50U3R5bGUiOm51bGx9LCJQYXJlbnRTdHlsZSI6bnVsbH0sIk1hcmdpbiI6eyIkaWQiOiIzMTkiLCJUb3AiOjAuMCwiTGVmdCI6MC4wLCJSaWdodCI6MC4wLCJCb3R0b20iOjAuMH0sIlBhZGRpbmciOnsiJGlkIjoiMzIwIiwiVG9wIjowLjAsIkxlZnQiOjAuMCwiUmlnaHQiOjAuMCwiQm90dG9tIjowLjB9LCJCYWNrZ3JvdW5kIjpudWxsLCJJc1Zpc2libGUiOnRydWUsIldpZHRoIjowLjAsIkhlaWdodCI6MC4wLCJCb3JkZXJTdHlsZSI6bnVsbCwiUGFyZW50U3R5bGUiOm51bGx9LCJCYWNrZ3JvdW5kU3R5bGUiOnsiJGlkIjoiMzIxIiwiTWFyZ2luIjp7IiRpZCI6IjMyMiIsIlRvcCI6MC4wLCJMZWZ0IjowLjAsIlJpZ2h0IjowLjAsIkJvdHRvbSI6MC4wfSwiUGFkZGluZyI6eyIkaWQiOiIzMjMiLCJUb3AiOjAuMCwiTGVmdCI6MC4wLCJSaWdodCI6MC4wLCJCb3R0b20iOjAuMH0sIkJhY2tncm91bmQiOnsiJGlkIjoiMzI0IiwiQ29sb3IiOnsiJGlkIjoiMzI1IiwiQSI6NTEsIlIiOjIyNSwiRyI6MTUyLCJCIjozN319LCJJc1Zpc2libGUiOnRydWUsIldpZHRoIjowLjAsIkhlaWdodCI6MC4wLCJCb3JkZXJTdHlsZSI6eyIkaWQiOiIzMjYiLCJMaW5lQ29sb3IiOnsiJGlkIjoiMzI3IiwiJHR5cGUiOiJOTFJFLkNvbW1vbi5Eb20uU29saWRDb2xvckJydXNoLCBOTFJFLkNvbW1vbiIsIkNvbG9yIjp7IiRpZCI6IjMyOCIsIkEiOjI1NSwiUiI6MjU1LCJHIjowLCJCIjowfX0sIkxpbmVXZWlnaHQiOjAuMCwiTGluZVR5cGUiOjAsIlBhcmVudFN0eWxlIjpudWxsfSwiUGFyZW50U3R5bGUiOm51bGx9LCJNYXJnaW4iOnsiJGlkIjoiMzI5IiwiVG9wIjowLjAsIkxlZnQiOjAuMCwiUmlnaHQiOjAuMCwiQm90dG9tIjowLjB9LCJQYWRkaW5nIjp7IiRpZCI6IjMzMCIsIlRvcCI6MC4wLCJMZWZ0IjowLjAsIlJpZ2h0IjowLjAsIkJvdHRvbSI6MC4wfSwiSXNWaXNpYmxlIjpmYWxzZSwiV2lkdGgiOjAuMCwiSGVpZ2h0IjowLjAsIkJvcmRlclN0eWxlIjpudWxsLCJQYXJlbnRTdHlsZSI6bnVsbH19XSwiSWQiOiIzY2YyOTJmMS0yYjVkLTQ0NGItYTg1ZC04MDE4NzljYzRhZDQiLCJJbmRleCI6MCwiSGVhZGVyVGV4dCI6IlRlYW0gMSIsIlN0eWxlIjp7IiRpZCI6IjMzMSIsIlN0eWxlSWQiOiIwMDAwMDAwMC0wMDAwLTAwMDAtMDAwMC0wMDAwMDAwMDAwMDAiLCJIZWFkZXJTdHlsZSI6eyIkaWQiOiIzMzIiLCJUZXh0SXNWZXJ0aWNhbCI6ZmFsc2UsIlRleHRTdHlsZSI6eyIkaWQiOiIzMzMiLCJGb250U2V0dGluZ3MiOnsiJGlkIjoiMzM0IiwiRm9udFNpemUiOjEyLCJGb250TmFtZSI6IlNlZ29lIFVJIEJsYWNrIiwiSXNCb2xkIjpmYWxzZSwiSXNJdGFsaWMiOmZhbHNlLCJJc1VuZGVybGluZWQiOmZhbHNlLCJQYXJlbnRTdHlsZSI6bnVsbH0sIkF1dG9TaXplIjowLCJGb3JlZ3JvdW5kIjp7IiRpZCI6IjMzNSIsIkNvbG9yIjp7IiRpZCI6IjMzNiIsIkEiOjI1NSwiUiI6MCwiRyI6MCwiQiI6MH19LCJNYXhXaWR0aCI6MC4wLCJNYXhIZWlnaHQiOjAuMCwiU21hcnRGb3JlZ3JvdW5kSXNBY3RpdmUiOmZhbHNlLCJIb3Jpem9udGFsQWxpZ25tZW50IjowLCJWZXJ0aWNhbEFsaWdubWVudCI6MCwiU21hcnRGb3JlZ3JvdW5kIjpudWxsLCJCYWNrZ3JvdW5kRmlsbFR5cGUiOjAsIk1hcmdpbiI6eyIkaWQiOiIzMzciLCJUb3AiOjAuMCwiTGVmdCI6MC4wLCJSaWdodCI6MC4wLCJCb3R0b20iOjAuMH0sIlBhZGRpbmciOnsiJGlkIjoiMzM4IiwiVG9wIjowLjAsIkxlZnQiOjAuMCwiUmlnaHQiOjAuMCwiQm90dG9tIjowLjB9LCJCYWNrZ3JvdW5kIjpudWxsLCJJc1Zpc2libGUiOmZhbHNlLCJXaWR0aCI6MC4wLCJIZWlnaHQiOjAuMCwiQm9yZGVyU3R5bGUiOm51bGwsIlBhcmVudFN0eWxlIjpudWxsfSwiUmVjdGFuZ2xlU3R5bGUiOnsiJGlkIjoiMzM5IiwiTWFyZ2luIjp7IiRpZCI6IjM0MCIsIlRvcCI6MC4wLCJMZWZ0IjowLjAsIlJpZ2h0IjowLjAsIkJvdHRvbSI6MC4wfSwiUGFkZGluZyI6eyIkaWQiOiIzNDEiLCJUb3AiOjAuMCwiTGVmdCI6MC4wLCJSaWdodCI6MC4wLCJCb3R0b20iOjAuMH0sIkJhY2tncm91bmQiOnsiJGlkIjoiMzQyIiwiQ29sb3IiOnsiJGlkIjoiMzQzIiwiQSI6MTI3LCJSIjoxNzgsIkciOjEyNSwiQiI6NzN9fSwiSXNWaXNpYmxlIjpmYWxzZSwiV2lkdGgiOjAuMCwiSGVpZ2h0IjowLjAsIkJvcmRlclN0eWxlIjp7IiRpZCI6IjM0NCIsIkxpbmVDb2xvciI6eyIkaWQiOiIzNDUiLCIkdHlwZSI6Ik5MUkUuQ29tbW9uLkRvbS5Tb2xpZENvbG9yQnJ1c2gsIE5MUkUuQ29tbW9uIiwiQ29sb3IiOnsiJGlkIjoiMzQ2IiwiQSI6MjU1LCJSIjoxMjAsIkciOjMyLCJCIjo4fX0sIkxpbmVXZWlnaHQiOjAuMCwiTGluZVR5cGUiOjAsIlBhcmVudFN0eWxlIjpudWxsfSwiUGFyZW50U3R5bGUiOm51bGx9LCJNYXJnaW4iOnsiJGlkIjoiMzQ3IiwiVG9wIjowLjAsIkxlZnQiOjAuMCwiUmlnaHQiOjAuMCwiQm90dG9tIjowLjB9LCJQYWRkaW5nIjp7IiRpZCI6IjM0OCIsIlRvcCI6MC4wLCJMZWZ0IjowLjAsIlJpZ2h0IjowLjAsIkJvdHRvbSI6MC4wfSwiQmFja2dyb3VuZCI6bnVsbCwiSXNWaXNpYmxlIjp0cnVlLCJXaWR0aCI6MC4wLCJIZWlnaHQiOjAuMCwiQm9yZGVyU3R5bGUiOm51bGwsIlBhcmVudFN0eWxlIjpudWxsfSwiQmFja2dyb3VuZFN0eWxlIjp7IiRpZCI6IjM0OSIsIk1hcmdpbiI6eyIkaWQiOiIzNTAiLCJUb3AiOjAuMCwiTGVmdCI6MC4wLCJSaWdodCI6MC4wLCJCb3R0b20iOjAuMH0sIlBhZGRpbmciOnsiJGlkIjoiMzUxIiwiVG9wIjowLjAsIkxlZnQiOjAuMCwiUmlnaHQiOjAuMCwiQm90dG9tIjowLjB9LCJCYWNrZ3JvdW5kIjp7IiRpZCI6IjM1MiIsIkNvbG9yIjp7IiRpZCI6IjM1MyIsIkEiOjM4LCJSIjoyMjksIkciOjE5NCwiQiI6Njd9fSwiSXNWaXNpYmxlIjp0cnVlLCJXaWR0aCI6MC4wLCJIZWlnaHQiOjAuMCwiQm9yZGVyU3R5bGUiOnsiJGlkIjoiMzU0IiwiTGluZUNvbG9yIjp7IiRpZCI6IjM1NSIsIiR0eXBlIjoiTkxSRS5Db21tb24uRG9tLlNvbGlkQ29sb3JCcnVzaCwgTkxSRS5Db21tb24iLCJDb2xvciI6eyIkaWQiOiIzNTYiLCJBIjoyNTUsIlIiOjEyMCwiRyI6MzIsIkIiOjh9fSwiTGluZVdlaWdodCI6MC4wLCJMaW5lVHlwZSI6MCwiUGFyZW50U3R5bGUiOm51bGx9LCJQYXJlbnRTdHlsZSI6bnVsbH0sIklzQWJvdmVUaW1lYmFuZCI6ZmFsc2UsIlNwYWNpbmciOjUsIkRlZmF1bHRTd2ltbGFuZVRhc2tTdHlsZSI6eyIkaWQiOiIzNTciLCIkdHlwZSI6Ik5MUkUuQ29tbW9uLkRvbS5TdHlsZXMuRXhwbGljaXRTZXRhYmxlVGFza1N0eWxlLCBOTFJFLkNvbW1vbiIsIlNoYXBlIjoxLCJTaGFwZVRoaWNrbmVzcyI6MCwiRHVyYXRpb25Gb3JtYXQiOjAsIkluY2x1ZGVOb25Xb3JraW5nRGF5c0luRHVyYXRpb24iOmZhbHNlLCJQZXJjZW50YWdlQ29tcGxldGVTdHlsZSI6eyIkaWQiOiIzNTgiLCJGb250U2V0dGluZ3MiOnsiJGlkIjoiMzU5IiwiRm9udFNpemUiOjEwLCJGb250TmFtZSI6IkNhbGlicmkiLCJJc0JvbGQiOmZhbHNlLCJJc0l0YWxpYyI6ZmFsc2UsIklzVW5kZXJsaW5lZCI6ZmFsc2UsIlBhcmVudFN0eWxlIjpudWxsfSwiQXV0b1NpemUiOjAsIkZvcmVncm91bmQiOnsiJGlkIjoiMzYwIiwiQ29sb3IiOnsiJGlkIjoiMzYxIiwiQSI6MjU1LCJSIjoyMzgsIkciOjIzNiwiQiI6MjI1fX0sIk1heFdpZHRoIjoyMDAuMCwiTWF4SGVpZ2h0IjoiSW5maW5pdHkiLCJTbWFydEZvcmVncm91bmRJc0FjdGl2ZSI6ZmFsc2UsIkhvcml6b250YWxBbGlnbm1lbnQiOjEsIlZlcnRpY2FsQWxpZ25tZW50IjowLCJTbWFydEZvcmVncm91bmQiOm51bGwsIkJhY2tncm91bmRGaWxsVHlwZSI6MCwiTWFyZ2luIjp7IiRpZCI6IjM2MiIsIlRvcCI6MC4wLCJMZWZ0IjowLjAsIlJpZ2h0IjowLjAsIkJvdHRvbSI6MC4wfSwiUGFkZGluZyI6eyIkaWQiOiIzNjMiLCJUb3AiOjAuMCwiTGVmdCI6MC4wLCJSaWdodCI6MC4wLCJCb3R0b20iOjAuMH0sIkJhY2tncm91bmQiOnsiJGlkIjoiMzY0IiwiQ29sb3IiOnsiJGlkIjoiMzY1IiwiQSI6ODksIlIiOjAsIkciOjAsIkIiOjB9fSwiSXNWaXNpYmxlIjp0cnVlLCJXaWR0aCI6MC4wLCJIZWlnaHQiOjAuMCwiQm9yZGVyU3R5bGUiOm51bGwsIlBhcmVudFN0eWxlIjpudWxsfSwiRHVyYXRpb25TdHlsZSI6eyIkaWQiOiIzNjYiLCJGb250U2V0dGluZ3MiOnsiJGlkIjoiMzY3IiwiRm9udFNpemUiOjEwLCJGb250TmFtZSI6IkNhbGlicmkiLCJJc0JvbGQiOmZhbHNlLCJJc0l0YWxpYyI6ZmFsc2UsIklzVW5kZXJsaW5lZCI6ZmFsc2UsIlBhcmVudFN0eWxlIjpudWxsfSwiQXV0b1NpemUiOjAsIkZvcmVncm91bmQiOnsiJGlkIjoiMzY4IiwiQ29sb3IiOnsiJGlkIjoiMzY5IiwiQSI6MjU1LCJSIjoyMzcsIkciOjEyNSwiQiI6NDl9fSwiTWF4V2lkdGgiOjIwMC4wLCJNYXhIZWlnaHQiOiJJbmZpbml0eSIsIlNtYXJ0Rm9yZWdyb3VuZElzQWN0aXZlIjpmYWxzZSwiSG9yaXpvbnRhbEFsaWdubWVudCI6MCwiVmVydGljYWxBbGlnbm1lbnQiOjAsIlNtYXJ0Rm9yZWdyb3VuZCI6bnVsbCwiQmFja2dyb3VuZEZpbGxUeXBlIjowLCJNYXJnaW4iOnsiJGlkIjoiMzcwIiwiVG9wIjowLjAsIkxlZnQiOjAuMCwiUmlnaHQiOjAuMCwiQm90dG9tIjowLjB9LCJQYWRkaW5nIjp7IiRpZCI6IjM3MSIsIlRvcCI6MC4wLCJMZWZ0IjowLjAsIlJpZ2h0IjowLjAsIkJvdHRvbSI6MC4wfSwiQmFja2dyb3VuZCI6eyIkaWQiOiIzNzIiLCJDb2xvciI6eyIkcmVmIjoiMzY1In19LCJJc1Zpc2libGUiOnRydWUsIldpZHRoIjowLjAsIkhlaWdodCI6MC4wLCJCb3JkZXJTdHlsZSI6bnVsbCwiUGFyZW50U3R5bGUiOm51bGx9LCJIb3Jpem9udGFsQ29ubmVjdG9yU3R5bGUiOnsiJGlkIjoiMzczIiwiTGluZUNvbG9yIjp7IiRpZCI6IjM3NCIsIiR0eXBlIjoiTkxSRS5Db21tb24uRG9tLlNvbGlkQ29sb3JCcnVzaCwgTkxSRS5Db21tb24iLCJDb2xvciI6eyIkaWQiOiIzNzUiLCJBIjoyNTUsIlIiOjIwNCwiRyI6MjA0LCJCIjoyMDR9fSwiTGluZVdlaWdodCI6MS4wLCJMaW5lVHlwZSI6MCwiUGFyZW50U3R5bGUiOm51bGx9LCJWZXJ0aWNhbENvbm5lY3RvclN0eWxlIjp7IiRpZCI6IjM3NiIsIkxpbmVDb2xvciI6eyIkaWQiOiIzNzciLCIkdHlwZSI6Ik5MUkUuQ29tbW9uLkRvbS5Tb2xpZENvbG9yQnJ1c2gsIE5MUkUuQ29tbW9uIiwiQ29sb3IiOnsiJGlkIjoiMzc4IiwiQSI6MjU1LCJSIjoyNDMsIkciOjIzNSwiQiI6MjM1fX0sIkxpbmVXZWlnaHQiOjEuMCwiTGluZVR5cGUiOjAsIlBhcmVudFN0eWxlIjpudWxsfSwiTWFyZ2luIjpudWxsLCJTdGFydERhdGVQb3NpdGlvbiI6NCwiRW5kRGF0ZVBvc2l0aW9uIjo0LCJEYXRlSXNWaXNpYmxlIjp0cnVlLCJUaXRsZVBvc2l0aW9uIjozLCJEdXJhdGlvblBvc2l0aW9uIjo2LCJQZXJjZW50YWdlQ29tcGxldGVkUG9zaXRpb24iOjIsIlNwYWNpbmciOjUsIklzQmVsb3dUaW1lYmFuZCI6dHJ1ZSwiUGVyY2VudGFnZUNvbXBsZXRlU2hhcGVPcGFjaXR5IjozNSwiU2hhcGVTdHlsZSI6eyIkaWQiOiIzNzkiLCJNYXJnaW4iOnsiJGlkIjoiMzgwIiwiVG9wIjowLjAsIkxlZnQiOjQuMCwiUmlnaHQiOjQuMCwiQm90dG9tIjowLjB9LCJQYWRkaW5nIjp7IiRpZCI6IjM4MSIsIlRvcCI6MC4wLCJMZWZ0IjowLjAsIlJpZ2h0IjowLjAsIkJvdHRvbSI6MC4wfSwiQmFja2dyb3VuZCI6eyIkaWQiOiIzODIiLCJDb2xvciI6eyIkaWQiOiIzODMiLCJBIjoyNTUsIlIiOjc4LCJHIjo1OSwiQiI6NDh9fSwiSXNWaXNpYmxlIjp0cnVlLCJXaWR0aCI6MC4wLCJIZWlnaHQiOjEwLjAsIkJvcmRlclN0eWxlIjp7IiRpZCI6IjM4NCIsIkxpbmVDb2xvciI6eyIkaWQiOiIzODUiLCIkdHlwZSI6Ik5MUkUuQ29tbW9uLkRvbS5Tb2xpZENvbG9yQnJ1c2gsIE5MUkUuQ29tbW9uIiwiQ29sb3IiOnsiJGlkIjoiMzg2IiwiQSI6MjU1LCJSIjoyMzQsIkciOjIyLCJCIjozMH19LCJMaW5lV2VpZ2h0IjowLjAsIkxpbmVUeXBlIjowLCJQYXJlbnRTdHlsZSI6bnVsbH0sIlBhcmVudFN0eWxlIjpudWxsfSwiVGl0bGVTdHlsZSI6eyIkaWQiOiIzODciLCJGb250U2V0dGluZ3MiOnsiJGlkIjoiMzg4IiwiRm9udFNpemUiOjksIkZvbnROYW1lIjoiQ2FsaWJyaSIsIklzQm9sZCI6ZmFsc2UsIklzSXRhbGljIjpmYWxzZSwiSXNVbmRlcmxpbmVkIjpmYWxzZSwiUGFyZW50U3R5bGUiOm51bGx9LCJBdXRvU2l6ZSI6MCwiRm9yZWdyb3VuZCI6eyIkaWQiOiIzODkiLCJDb2xvciI6eyIkaWQiOiIzOTAiLCJBIjoyNTUsIlIiOjAsIkciOjAsIkIiOjB9fSwiTWF4V2lkdGgiOjIwMC4wLCJNYXhIZWlnaHQiOiJJbmZpbml0eSIsIlNtYXJ0Rm9yZWdyb3VuZElzQWN0aXZlIjpmYWxzZSwiSG9yaXpvbnRhbEFsaWdubWVudCI6MiwiVmVydGljYWxBbGlnbm1lbnQiOjAsIlNtYXJ0Rm9yZWdyb3VuZCI6bnVsbCwiQmFja2dyb3VuZEZpbGxUeXBlIjowLCJNYXJnaW4iOnsiJGlkIjoiMzkxIiwiVG9wIjowLjAsIkxlZnQiOjAuMCwiUmlnaHQiOjAuMCwiQm90dG9tIjowLjB9LCJQYWRkaW5nIjp7IiRpZCI6IjM5MiIsIlRvcCI6MC4wLCJMZWZ0IjowLjAsIlJpZ2h0IjowLjAsIkJvdHRvbSI6MC4wfSwiQmFja2dyb3VuZCI6eyIkaWQiOiIzOTMiLCJDb2xvciI6eyIkcmVmIjoiMzY1In19LCJJc1Zpc2libGUiOnRydWUsIldpZHRoIjowLjAsIkhlaWdodCI6MC4wLCJCb3JkZXJTdHlsZSI6bnVsbCwiUGFyZW50U3R5bGUiOm51bGx9LCJEYXRlU3R5bGUiOnsiJGlkIjoiMzk0IiwiRm9udFNldHRpbmdzIjp7IiRpZCI6IjM5NSIsIkZvbnRTaXplIjo5LCJGb250TmFtZSI6IkNhbGlicmkiLCJJc0JvbGQiOmZhbHNlLCJJc0l0YWxpYyI6ZmFsc2UsIklzVW5kZXJsaW5lZCI6ZmFsc2UsIlBhcmVudFN0eWxlIjpudWxsfSwiQXV0b1NpemUiOjAsIkZvcmVncm91bmQiOnsiJGlkIjoiMzk2IiwiQ29sb3IiOnsiJGlkIjoiMzk3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zOTgiLCJUb3AiOjAuMCwiTGVmdCI6MC4wLCJSaWdodCI6MC4wLCJCb3R0b20iOjAuMH0sIlBhZGRpbmciOnsiJGlkIjoiMzk5IiwiVG9wIjowLjAsIkxlZnQiOjAuMCwiUmlnaHQiOjAuMCwiQm90dG9tIjowLjB9LCJCYWNrZ3JvdW5kIjp7IiRpZCI6IjQwMCIsIkNvbG9yIjp7IiRyZWYiOiIzNjUifX0sIklzVmlzaWJsZSI6ZmFsc2UsIldpZHRoIjowLjAsIkhlaWdodCI6MC4wLCJCb3JkZXJTdHlsZSI6bnVsbCwiUGFyZW50U3R5bGUiOm51bGx9LCJEYXRlRm9ybWF0Ijp7IiRpZCI6IjQwMS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0MDIiLCJGb3JtYXQiOjAsIklzVmlzaWJsZSI6ZmFsc2UsIkxhc3RLbm93blZpc2liaWxpdHlTdGF0ZSI6ZmFsc2V9LCJJc1Zpc2libGUiOnRydWUsIlBhcmVudFN0eWxlIjpudWxsLCJfZXhwbGljaXRseVNldCI6eyIkaWQiOiI0MDMiLCJTaGFwZVN0eWxlIjpmYWxzZSwiVGl0bGVTdHlsZSI6ZmFsc2UsIkRhdGVTdHlsZSI6ZmFsc2UsIkhvcml6b250YWxDb25uZWN0b3JTdHlsZSI6ZmFsc2UsIlZlcnRpY2FsQ29ubmVjdG9yU3R5bGUiOmZhbHNlLCJQZXJjZW50YWdlQ29tcGxldGVTaGFwZU9wYWNpdHkiOmZhbHNlLCJTaGFwZSI6ZmFsc2UsIlNoYXBlVGhpY2tuZXNzIjpmYWxzZSwiRHVyYXRpb25Gb3JtYXQiOmZhbHNlLCJJbmNsdWRlTm9uV29ya2luZ0RheXNJbkR1cmF0aW9uIjpmYWxzZSwiTWFyZ2luIjpmYWxzZSwiU3RhcnREYXRlUG9zaXRpb24iOmZhbHNlLCJFbmREYXRlUG9zaXRpb24iOmZhbHNlLCJUaXRsZVBvc2l0aW9uIjpmYWxzZSwiRHVyYXRpb25Qb3NpdGlvbiI6ZmFsc2UsIlBlcmNlbnRhZ2VDb21wbGV0ZWRQb3NpdGlvbiI6ZmFsc2UsIlNwYWNpbmciOmZhbHNlLCJJc0JlbG93VGltZWJhbmQiOmZhbHNlLCJEYXRlRm9ybWF0IjpmYWxzZSwiV2Vla051bWJlcmluZyI6ZmFsc2UsIklzVmlzaWJsZSI6ZmFsc2V9fSwiRGVmYXVsdFN3aW1sYW5lTW90U3R5bGUiOnsiJGlkIjoiNDA0IiwiU2hhcGUiOjAsIkNvbm5lY3Rvck1hcmdpbiI6eyIkaWQiOiI0MDUiLCJUb3AiOjAuMCwiTGVmdCI6Mi4wLCJSaWdodCI6Mi4wLCJCb3R0b20iOjAuMH0sIkNvbm5lY3RvclN0eWxlIjp7IiRpZCI6IjQwNiIsIkxpbmVDb2xvciI6eyIkaWQiOiI0MDciLCIkdHlwZSI6Ik5MUkUuQ29tbW9uLkRvbS5Tb2xpZENvbG9yQnJ1c2gsIE5MUkUuQ29tbW9uIiwiQ29sb3IiOnsiJGlkIjoiNDA4IiwiQSI6MTI3LCJSIjowLCJHIjowLCJCIjowfX0sIkxpbmVXZWlnaHQiOjEuMCwiTGluZVR5cGUiOjAsIlBhcmVudFN0eWxlIjpudWxsfSwiSXNCZWxvd1RpbWViYW5kIjp0cnVlLCJQb3NpdGlvbk9uVGFzayI6MSwiSGlkZURhdGUiOmZhbHNlLCJTaGFwZVNpemUiOjEsIlNwYWNpbmciOjIuMCwiUGFkZGluZyI6eyIkaWQiOiI0MDkiLCJUb3AiOjEwLjAsIkxlZnQiOjMuMCwiUmlnaHQiOjAuMCwiQm90dG9tIjowLjB9LCJTaGFwZVN0eWxlIjp7IiRpZCI6IjQxMCIsIk1hcmdpbiI6eyIkaWQiOiI0MTEiLCJUb3AiOjAuMCwiTGVmdCI6MC4wLCJSaWdodCI6MC4wLCJCb3R0b20iOjAuMH0sIlBhZGRpbmciOnsiJGlkIjoiNDEyIiwiVG9wIjowLjAsIkxlZnQiOjAuMCwiUmlnaHQiOjAuMCwiQm90dG9tIjowLjB9LCJCYWNrZ3JvdW5kIjp7IiRpZCI6IjQxMyIsIkNvbG9yIjp7IiRpZCI6IjQxNCIsIkEiOjI1NSwiUiI6MCwiRyI6MCwiQiI6MH19LCJJc1Zpc2libGUiOnRydWUsIldpZHRoIjoxOC4wLCJIZWlnaHQiOjIwLjAsIkJvcmRlclN0eWxlIjp7IiRpZCI6IjQxNSIsIkxpbmVDb2xvciI6eyIkaWQiOiI0MTYiLCIkdHlwZSI6Ik5MUkUuQ29tbW9uLkRvbS5Tb2xpZENvbG9yQnJ1c2gsIE5MUkUuQ29tbW9uIiwiQ29sb3IiOnsiJGlkIjoiNDE3IiwiQSI6MjU1LCJSIjoyMzQsIkciOjIyLCJCIjozMH19LCJMaW5lV2VpZ2h0IjowLjAsIkxpbmVUeXBlIjowLCJQYXJlbnRTdHlsZSI6bnVsbH0sIlBhcmVudFN0eWxlIjpudWxsfSwiVGl0bGVTdHlsZSI6eyIkaWQiOiI0MTgiLCJGb250U2V0dGluZ3MiOnsiJGlkIjoiNDE5IiwiRm9udFNpemUiOjEyLCJGb250TmFtZSI6IkNhbGlicmkiLCJJc0JvbGQiOnRydWUsIklzSXRhbGljIjpmYWxzZSwiSXNVbmRlcmxpbmVkIjpmYWxzZSwiUGFyZW50U3R5bGUiOm51bGx9LCJBdXRvU2l6ZSI6MCwiRm9yZWdyb3VuZCI6eyIkaWQiOiI0MjAiLCJDb2xvciI6eyIkaWQiOiI0MjEiLCJBIjoyNTUsIlIiOjAsIkciOjAsIkIiOjB9fSwiTWF4V2lkdGgiOjIwMC4wLCJNYXhIZWlnaHQiOiJJbmZpbml0eSIsIlNtYXJ0Rm9yZWdyb3VuZElzQWN0aXZlIjpmYWxzZSwiSG9yaXpvbnRhbEFsaWdubWVudCI6MSwiVmVydGljYWxBbGlnbm1lbnQiOjAsIlNtYXJ0Rm9yZWdyb3VuZCI6bnVsbCwiQmFja2dyb3VuZEZpbGxUeXBlIjowLCJNYXJnaW4iOnsiJGlkIjoiNDIyIiwiVG9wIjowLjAsIkxlZnQiOjAuMCwiUmlnaHQiOjAuMCwiQm90dG9tIjowLjB9LCJQYWRkaW5nIjp7IiRpZCI6IjQyMyIsIlRvcCI6MC4wLCJMZWZ0IjowLjAsIlJpZ2h0IjowLjAsIkJvdHRvbSI6MC4wfSwiQmFja2dyb3VuZCI6eyIkaWQiOiI0MjQiLCJDb2xvciI6eyIkaWQiOiI0MjUiLCJBIjowLCJSIjoyNTUsIkciOjI1NSwiQiI6MjU1fX0sIklzVmlzaWJsZSI6dHJ1ZSwiV2lkdGgiOjAuMCwiSGVpZ2h0IjowLjAsIkJvcmRlclN0eWxlIjpudWxsLCJQYXJlbnRTdHlsZSI6bnVsbH0sIkRhdGVTdHlsZSI6eyIkaWQiOiI0MjYiLCJGb250U2V0dGluZ3MiOnsiJGlkIjoiNDI3IiwiRm9udFNpemUiOjEwLCJGb250TmFtZSI6IkNhbGlicmkiLCJJc0JvbGQiOmZhbHNlLCJJc0l0YWxpYyI6ZmFsc2UsIklzVW5kZXJsaW5lZCI6ZmFsc2UsIlBhcmVudFN0eWxlIjpudWxsfSwiQXV0b1NpemUiOjAsIkZvcmVncm91bmQiOnsiJGlkIjoiNDI4IiwiQ29sb3IiOnsiJGlkIjoiNDI5IiwiQSI6MjU1LCJSIjo1MCwiRyI6NTAsIkIiOjUwfX0sIk1heFdpZHRoIjoyMDAuMCwiTWF4SGVpZ2h0IjoiSW5maW5pdHkiLCJTbWFydEZvcmVncm91bmRJc0FjdGl2ZSI6ZmFsc2UsIkhvcml6b250YWxBbGlnbm1lbnQiOjEsIlZlcnRpY2FsQWxpZ25tZW50IjowLCJTbWFydEZvcmVncm91bmQiOm51bGwsIkJhY2tncm91bmRGaWxsVHlwZSI6MCwiTWFyZ2luIjp7IiRpZCI6IjQzMCIsIlRvcCI6MC4wLCJMZWZ0IjowLjAsIlJpZ2h0IjowLjAsIkJvdHRvbSI6MC4wfSwiUGFkZGluZyI6eyIkaWQiOiI0MzEiLCJUb3AiOjAuMCwiTGVmdCI6MC4wLCJSaWdodCI6MC4wLCJCb3R0b20iOjAuMH0sIkJhY2tncm91bmQiOnsiJGlkIjoiNDMyIiwiQ29sb3IiOnsiJGlkIjoiNDMzIiwiQSI6MCwiUiI6MjU1LCJHIjoyNTUsIkIiOjI1NX19LCJJc1Zpc2libGUiOnRydWUsIldpZHRoIjowLjAsIkhlaWdodCI6MC4wLCJCb3JkZXJTdHlsZSI6bnVsbCwiUGFyZW50U3R5bGUiOm51bGx9LCJEYXRlRm9ybWF0Ijp7IiRpZCI6IjQzNC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0MzUiLCJGb3JtYXQiOjAsIklzVmlzaWJsZSI6ZmFsc2UsIkxhc3RLbm93blZpc2liaWxpdHlTdGF0ZSI6ZmFsc2V9LCJJc1Zpc2libGUiOnRydWUsIlBhcmVudFN0eWxlIjpudWxsfSwiRGVmYXVsdFN3aW1sYW5lTWlsZXN0b25lU3R5bGUiOnsiJGlkIjoiNDM2IiwiVGl0bGVQb3NpdGlvbiI6IlJpZ2h0IiwiRGF0ZVBvc2l0aW9uIjoiTGVmdCIsIlNoYXBlVHlwZSI6MiwiU2hhcGVTaXplIjoxLCJTcGFjaW5nIjo1LCJTaGFwZVN0eWxlIjp7IiRpZCI6IjQzNyIsIk1hcmdpbiI6eyIkaWQiOiI0MzgiLCJUb3AiOjAuMCwiTGVmdCI6MC4wLCJSaWdodCI6MC4wLCJCb3R0b20iOjAuMH0sIlBhZGRpbmciOnsiJGlkIjoiNDM5IiwiVG9wIjowLjAsIkxlZnQiOjAuMCwiUmlnaHQiOjAuMCwiQm90dG9tIjowLjB9LCJCYWNrZ3JvdW5kIjp7IiRpZCI6IjQ0MCIsIkNvbG9yIjp7IiRpZCI6IjQ0MSIsIkEiOjEyNywiUiI6MTc4LCJHIjoxMjUsIkIiOjczfX0sIklzVmlzaWJsZSI6dHJ1ZSwiV2lkdGgiOjEzLjAsIkhlaWdodCI6MTMuMCwiQm9yZGVyU3R5bGUiOnsiJGlkIjoiNDQyIiwiTGluZUNvbG9yIjp7IiRpZCI6IjQ0MyIsIiR0eXBlIjoiTkxSRS5Db21tb24uRG9tLlNvbGlkQ29sb3JCcnVzaCwgTkxSRS5Db21tb24iLCJDb2xvciI6eyIkaWQiOiI0NDQiLCJBIjoyNTUsIlIiOjIzNCwiRyI6MjIsIkIiOjMwfX0sIkxpbmVXZWlnaHQiOjAuMCwiTGluZVR5cGUiOjAsIlBhcmVudFN0eWxlIjpudWxsfSwiUGFyZW50U3R5bGUiOm51bGx9LCJUaXRsZVN0eWxlIjp7IiRpZCI6IjQ0NSIsIkZvbnRTZXR0aW5ncyI6eyIkaWQiOiI0NDYiLCJGb250U2l6ZSI6MTIsIkZvbnROYW1lIjoiQ2FsaWJyaSIsIklzQm9sZCI6dHJ1ZSwiSXNJdGFsaWMiOmZhbHNlLCJJc1VuZGVybGluZWQiOmZhbHNlLCJQYXJlbnRTdHlsZSI6bnVsbH0sIkF1dG9TaXplIjowLCJGb3JlZ3JvdW5kIjp7IiRpZCI6IjQ0NyIsIkNvbG9yIjp7IiRpZCI6IjQ0OCIsIkEiOjI1NSwiUiI6MCwiRyI6MCwiQiI6MH19LCJNYXhXaWR0aCI6MjAwLjAsIk1heEhlaWdodCI6IkluZmluaXR5IiwiU21hcnRGb3JlZ3JvdW5kSXNBY3RpdmUiOmZhbHNlLCJIb3Jpem9udGFsQWxpZ25tZW50IjowLCJWZXJ0aWNhbEFsaWdubWVudCI6MCwiU21hcnRGb3JlZ3JvdW5kIjpudWxsLCJCYWNrZ3JvdW5kRmlsbFR5cGUiOjAsIk1hcmdpbiI6eyIkaWQiOiI0NDkiLCJUb3AiOjAuMCwiTGVmdCI6MC4wLCJSaWdodCI6MC4wLCJCb3R0b20iOjAuMH0sIlBhZGRpbmciOnsiJGlkIjoiNDUwIiwiVG9wIjowLjAsIkxlZnQiOjAuMCwiUmlnaHQiOjAuMCwiQm90dG9tIjowLjB9LCJCYWNrZ3JvdW5kIjp7IiRpZCI6IjQ1MSIsIkNvbG9yIjp7IiRpZCI6IjQ1MiIsIkEiOjg5LCJSIjowLCJHIjowLCJCIjowfX0sIklzVmlzaWJsZSI6dHJ1ZSwiV2lkdGgiOjAuMCwiSGVpZ2h0IjowLjAsIkJvcmRlclN0eWxlIjpudWxsLCJQYXJlbnRTdHlsZSI6bnVsbH0sIkRhdGVTdHlsZSI6eyIkaWQiOiI0NTMiLCJGb250U2V0dGluZ3MiOnsiJGlkIjoiNDU0IiwiRm9udFNpemUiOjEwLCJGb250TmFtZSI6IkNhbGlicmkiLCJJc0JvbGQiOmZhbHNlLCJJc0l0YWxpYyI6ZmFsc2UsIklzVW5kZXJsaW5lZCI6ZmFsc2UsIlBhcmVudFN0eWxlIjpudWxsfSwiQXV0b1NpemUiOjAsIkZvcmVncm91bmQiOnsiJGlkIjoiNDU1IiwiQ29sb3IiOnsiJGlkIjoiNDU2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0NTciLCJUb3AiOjAuMCwiTGVmdCI6MC4wLCJSaWdodCI6MC4wLCJCb3R0b20iOjAuMH0sIlBhZGRpbmciOnsiJGlkIjoiNDU4IiwiVG9wIjowLjAsIkxlZnQiOjAuMCwiUmlnaHQiOjAuMCwiQm90dG9tIjowLjB9LCJCYWNrZ3JvdW5kIjp7IiRpZCI6IjQ1OSIsIkNvbG9yIjp7IiRpZCI6IjQ2MCIsIkEiOjg5LCJSIjowLCJHIjowLCJCIjowfX0sIklzVmlzaWJsZSI6dHJ1ZSwiV2lkdGgiOjAuMCwiSGVpZ2h0IjowLjAsIkJvcmRlclN0eWxlIjpudWxsLCJQYXJlbnRTdHlsZSI6bnVsbH0sIkRhdGVGb3JtYXQiOnsiJGlkIjoiNDYx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Q2MiIsIkZvcm1hdCI6MCwiSXNWaXNpYmxlIjpmYWxzZSwiTGFzdEtub3duVmlzaWJpbGl0eVN0YXRlIjpmYWxzZX0sIklzVmlzaWJsZSI6dHJ1ZSwiUGFyZW50U3R5bGUiOm51bGx9LCJEZWZhdWx0U3dpbWxhbmVBY3Rpdml0eVN0eWxlIjp7IiRpZCI6IjQ2MyIsIkhlYWRlclN0eWxlIjp7IiRpZCI6IjQ2NCIsIlRleHRTdHlsZSI6eyIkaWQiOiI0NjUiLCJGb250U2V0dGluZ3MiOnsiJGlkIjoiNDY2IiwiRm9udFNpemUiOjExLCJGb250TmFtZSI6IkNhbGlicmkiLCJJc0JvbGQiOmZhbHNlLCJJc0l0YWxpYyI6ZmFsc2UsIklzVW5kZXJsaW5lZCI6ZmFsc2UsIlBhcmVudFN0eWxlIjpudWxsfSwiQXV0b1NpemUiOjIsIkZvcmVncm91bmQiOnsiJGlkIjoiNDY3IiwiQ29sb3IiOnsiJGlkIjoiNDY4IiwiQSI6MjU1LCJSIjowLCJHIjowLCJCIjowfX0sIk1heFdpZHRoIjowLjAsIk1heEhlaWdodCI6IkluZmluaXR5IiwiU21hcnRGb3JlZ3JvdW5kSXNBY3RpdmUiOmZhbHNlLCJIb3Jpem9udGFsQWxpZ25tZW50IjowLCJWZXJ0aWNhbEFsaWdubWVudCI6MCwiU21hcnRGb3JlZ3JvdW5kIjpudWxsLCJCYWNrZ3JvdW5kRmlsbFR5cGUiOjAsIk1hcmdpbiI6eyIkaWQiOiI0NjkiLCJUb3AiOjAuMCwiTGVmdCI6MC4wLCJSaWdodCI6MC4wLCJCb3R0b20iOjAuMH0sIlBhZGRpbmciOnsiJGlkIjoiNDcwIiwiVG9wIjowLjAsIkxlZnQiOjAuMCwiUmlnaHQiOjAuMCwiQm90dG9tIjowLjB9LCJCYWNrZ3JvdW5kIjpudWxsLCJJc1Zpc2libGUiOnRydWUsIldpZHRoIjowLjAsIkhlaWdodCI6MC4wLCJCb3JkZXJTdHlsZSI6bnVsbCwiUGFyZW50U3R5bGUiOm51bGx9LCJSZWN0YW5nbGVTdHlsZSI6eyIkaWQiOiI0NzEiLCJNYXJnaW4iOnsiJGlkIjoiNDcyIiwiVG9wIjowLjAsIkxlZnQiOjAuMCwiUmlnaHQiOjAuMCwiQm90dG9tIjowLjB9LCJQYWRkaW5nIjp7IiRpZCI6IjQ3MyIsIlRvcCI6MC4wLCJMZWZ0IjowLjAsIlJpZ2h0IjowLjAsIkJvdHRvbSI6MC4wfSwiQmFja2dyb3VuZCI6eyIkaWQiOiI0NzQiLCJDb2xvciI6eyIkaWQiOiI0NzUiLCJBIjo2MywiUiI6MTc4LCJHIjoxMjUsIkIiOjczfX0sIklzVmlzaWJsZSI6dHJ1ZSwiV2lkdGgiOjAuMCwiSGVpZ2h0IjowLjAsIkJvcmRlclN0eWxlIjp7IiRpZCI6IjQ3NiIsIkxpbmVDb2xvciI6eyIkaWQiOiI0NzciLCIkdHlwZSI6Ik5MUkUuQ29tbW9uLkRvbS5Tb2xpZENvbG9yQnJ1c2gsIE5MUkUuQ29tbW9uIiwiQ29sb3IiOnsiJGlkIjoiNDc4IiwiQSI6MjU1LCJSIjoyNTUsIkciOjAsIkIiOjB9fSwiTGluZVdlaWdodCI6MC4wLCJMaW5lVHlwZSI6MCwiUGFyZW50U3R5bGUiOm51bGx9LCJQYXJlbnRTdHlsZSI6bnVsbH0sIk1hcmdpbiI6eyIkaWQiOiI0NzkiLCJUb3AiOjAuMCwiTGVmdCI6MC4wLCJSaWdodCI6MC4wLCJCb3R0b20iOjAuMH0sIlBhZGRpbmciOnsiJGlkIjoiNDgwIiwiVG9wIjowLjAsIkxlZnQiOjAuMCwiUmlnaHQiOjAuMCwiQm90dG9tIjowLjB9LCJCYWNrZ3JvdW5kIjpudWxsLCJJc1Zpc2libGUiOnRydWUsIldpZHRoIjowLjAsIkhlaWdodCI6MC4wLCJCb3JkZXJTdHlsZSI6bnVsbCwiUGFyZW50U3R5bGUiOm51bGx9LCJCYWNrZ3JvdW5kU3R5bGUiOnsiJGlkIjoiNDgxIiwiTWFyZ2luIjp7IiRpZCI6IjQ4MiIsIlRvcCI6MC4wLCJMZWZ0IjowLjAsIlJpZ2h0IjowLjAsIkJvdHRvbSI6MC4wfSwiUGFkZGluZyI6eyIkaWQiOiI0ODMiLCJUb3AiOjAuMCwiTGVmdCI6MC4wLCJSaWdodCI6MC4wLCJCb3R0b20iOjAuMH0sIkJhY2tncm91bmQiOnsiJHJlZiI6IjM1MiJ9LCJJc1Zpc2libGUiOnRydWUsIldpZHRoIjowLjAsIkhlaWdodCI6MC4wLCJCb3JkZXJTdHlsZSI6eyIkaWQiOiI0ODQiLCJMaW5lQ29sb3IiOnsiJGlkIjoiNDg1IiwiJHR5cGUiOiJOTFJFLkNvbW1vbi5Eb20uU29saWRDb2xvckJydXNoLCBOTFJFLkNvbW1vbiIsIkNvbG9yIjp7IiRpZCI6IjQ4NiIsIkEiOjI1NSwiUiI6MjM0LCJHIjoyMiwiQiI6MzB9fSwiTGluZVdlaWdodCI6MC4wLCJMaW5lVHlwZSI6MCwiUGFyZW50U3R5bGUiOm51bGx9LCJQYXJlbnRTdHlsZSI6bnVsbH0sIk1hcmdpbiI6eyIkaWQiOiI0ODciLCJUb3AiOjAuMCwiTGVmdCI6MC4wLCJSaWdodCI6MC4wLCJCb3R0b20iOjAuMH0sIlBhZGRpbmciOnsiJGlkIjoiNDg4IiwiVG9wIjowLjAsIkxlZnQiOjAuMCwiUmlnaHQiOjAuMCwiQm90dG9tIjowLjB9LCJJc1Zpc2libGUiOnRydWUsIldpZHRoIjowLjAsIkhlaWdodCI6MC4wLCJCb3JkZXJTdHlsZSI6bnVsbCwiUGFyZW50U3R5bGUiOm51bGx9LCJNYXJnaW4iOnsiJGlkIjoiNDg5IiwiVG9wIjowLjAsIkxlZnQiOjAuMCwiUmlnaHQiOjAuMCwiQm90dG9tIjowLjB9LCJQYWRkaW5nIjp7IiRpZCI6IjQ5MCIsIlRvcCI6MC4wLCJMZWZ0IjowLjAsIlJpZ2h0IjowLjAsIkJvdHRvbSI6MC4wfSwiSXNWaXNpYmxlIjp0cnVlLCJXaWR0aCI6MC4wLCJIZWlnaHQiOjAuMCwiQm9yZGVyU3R5bGUiOnsiJGlkIjoiNDkxIiwiTGluZUNvbG9yIjpudWxsLCJMaW5lV2VpZ2h0IjowLjAsIkxpbmVUeXBlIjowLCJQYXJlbnRTdHlsZSI6bnVsbH0sIlBhcmVudFN0eWxlIjpudWxsfX0seyIkaWQiOiI0OTIiLCJfYWN0aXZpdGllcyI6W3siJGlkIjoiNDkzIiwiX3Jvd3MiOlt7IiRpZCI6IjQ5NCIsIl90YXNrcyI6W3siJGlkIjoiNDk1IiwiX2F0dGFjaGVkTWlsZXN0b25lcyI6W3siJGlkIjoiNDk2IiwiRGF0ZSI6IjIwMjQtMDctMTlUMjM6NTk6MDAiLCJTdHlsZSI6eyIkaWQiOiI0OTciLCJTaGFwZSI6MCwiQ29ubmVjdG9yTWFyZ2luIjp7IiRpZCI6IjQ5OCIsIlRvcCI6MC4wLCJMZWZ0IjoyLjAsIlJpZ2h0IjoyLjAsIkJvdHRvbSI6MC4wfSwiQ29ubmVjdG9yU3R5bGUiOnsiJGlkIjoiNDk5IiwiTGluZUNvbG9yIjp7IiRpZCI6IjUwMCIsIiR0eXBlIjoiTkxSRS5Db21tb24uRG9tLlNvbGlkQ29sb3JCcnVzaCwgTkxSRS5Db21tb24iLCJDb2xvciI6eyIkaWQiOiI1MDEiLCJBIjoxMjcsIlIiOjAsIkciOjAsIkIiOjB9fSwiTGluZVdlaWdodCI6MS4wLCJMaW5lVHlwZSI6MCwiUGFyZW50U3R5bGUiOm51bGx9LCJJc0JlbG93VGltZWJhbmQiOnRydWUsIlBvc2l0aW9uT25UYXNrIjoxLCJIaWRlRGF0ZSI6ZmFsc2UsIlNoYXBlU2l6ZSI6MSwiU3BhY2luZyI6Mi4wLCJQYWRkaW5nIjp7IiRyZWYiOiI2NyJ9LCJTaGFwZVN0eWxlIjp7IiRpZCI6IjUwMiIsIk1hcmdpbiI6eyIkaWQiOiI1MDMiLCJUb3AiOjAuMCwiTGVmdCI6MC4wLCJSaWdodCI6MC4wLCJCb3R0b20iOjAuMH0sIlBhZGRpbmciOnsiJGlkIjoiNTA0IiwiVG9wIjowLjAsIkxlZnQiOjAuMCwiUmlnaHQiOjAuMCwiQm90dG9tIjowLjB9LCJCYWNrZ3JvdW5kIjp7IiRpZCI6IjUwNSIsIkNvbG9yIjp7IiRpZCI6IjUwNiIsIkEiOjI1NSwiUiI6MCwiRyI6MCwiQiI6MH19LCJJc1Zpc2libGUiOnRydWUsIldpZHRoIjoxOC4wLCJIZWlnaHQiOjIwLjAsIkJvcmRlclN0eWxlIjp7IiRpZCI6IjUwNyIsIkxpbmVDb2xvciI6eyIkaWQiOiI1MDgiLCIkdHlwZSI6Ik5MUkUuQ29tbW9uLkRvbS5Tb2xpZENvbG9yQnJ1c2gsIE5MUkUuQ29tbW9uIiwiQ29sb3IiOnsiJGlkIjoiNTA5IiwiQSI6MjU1LCJSIjoxMjAsIkciOjMyLCJCIjo4fX0sIkxpbmVXZWlnaHQiOjAuMCwiTGluZVR5cGUiOjAsIlBhcmVudFN0eWxlIjpudWxsfSwiUGFyZW50U3R5bGUiOm51bGx9LCJUaXRsZVN0eWxlIjp7IiRpZCI6IjUxMCIsIkZvbnRTZXR0aW5ncyI6eyIkaWQiOiI1MTEiLCJGb250U2l6ZSI6MTIsIkZvbnROYW1lIjoiQ2FsaWJyaSIsIklzQm9sZCI6dHJ1ZSwiSXNJdGFsaWMiOmZhbHNlLCJJc1VuZGVybGluZWQiOmZhbHNlLCJQYXJlbnRTdHlsZSI6bnVsbH0sIkF1dG9TaXplIjowLCJGb3JlZ3JvdW5kIjp7IiRpZCI6IjUxMiIsIkNvbG9yIjp7IiRpZCI6IjUxMyIsIkEiOjI1NSwiUiI6MCwiRyI6MCwiQiI6MH19LCJNYXhXaWR0aCI6MjAwLjAsIk1heEhlaWdodCI6IkluZmluaXR5IiwiU21hcnRGb3JlZ3JvdW5kSXNBY3RpdmUiOmZhbHNlLCJIb3Jpem9udGFsQWxpZ25tZW50IjoxLCJWZXJ0aWNhbEFsaWdubWVudCI6MCwiU21hcnRGb3JlZ3JvdW5kIjpudWxsLCJCYWNrZ3JvdW5kRmlsbFR5cGUiOjAsIk1hcmdpbiI6eyIkaWQiOiI1MTQiLCJUb3AiOjAuMCwiTGVmdCI6MC4wLCJSaWdodCI6MC4wLCJCb3R0b20iOjAuMH0sIlBhZGRpbmciOnsiJGlkIjoiNTE1IiwiVG9wIjowLjAsIkxlZnQiOjAuMCwiUmlnaHQiOjAuMCwiQm90dG9tIjowLjB9LCJCYWNrZ3JvdW5kIjp7IiRpZCI6IjUxNiIsIkNvbG9yIjp7IiRpZCI6IjUxNyIsIkEiOjAsIlIiOjI1NSwiRyI6MjU1LCJCIjoyNTV9fSwiSXNWaXNpYmxlIjp0cnVlLCJXaWR0aCI6MC4wLCJIZWlnaHQiOjAuMCwiQm9yZGVyU3R5bGUiOnsiJGlkIjoiNTE4IiwiTGluZUNvbG9yIjpudWxsLCJMaW5lV2VpZ2h0IjowLjAsIkxpbmVUeXBlIjowLCJQYXJlbnRTdHlsZSI6bnVsbH0sIlBhcmVudFN0eWxlIjpudWxsfSwiRGF0ZVN0eWxlIjp7IiRpZCI6IjUxOSIsIkZvbnRTZXR0aW5ncyI6eyIkaWQiOiI1MjAiLCJGb250U2l6ZSI6MTAsIkZvbnROYW1lIjoiQ2FsaWJyaSIsIklzQm9sZCI6ZmFsc2UsIklzSXRhbGljIjpmYWxzZSwiSXNVbmRlcmxpbmVkIjpmYWxzZSwiUGFyZW50U3R5bGUiOm51bGx9LCJBdXRvU2l6ZSI6MCwiRm9yZWdyb3VuZCI6eyIkaWQiOiI1MjEiLCJDb2xvciI6eyIkaWQiOiI1MjIiLCJBIjoyNTUsIlIiOjUwLCJHIjo1MCwiQiI6NTB9fSwiTWF4V2lkdGgiOjIwMC4wLCJNYXhIZWlnaHQiOiJJbmZpbml0eSIsIlNtYXJ0Rm9yZWdyb3VuZElzQWN0aXZlIjpmYWxzZSwiSG9yaXpvbnRhbEFsaWdubWVudCI6MSwiVmVydGljYWxBbGlnbm1lbnQiOjAsIlNtYXJ0Rm9yZWdyb3VuZCI6bnVsbCwiQmFja2dyb3VuZEZpbGxUeXBlIjowLCJNYXJnaW4iOnsiJGlkIjoiNTIzIiwiVG9wIjowLjAsIkxlZnQiOjAuMCwiUmlnaHQiOjAuMCwiQm90dG9tIjowLjB9LCJQYWRkaW5nIjp7IiRpZCI6IjUyNCIsIlRvcCI6MC4wLCJMZWZ0IjowLjAsIlJpZ2h0IjowLjAsIkJvdHRvbSI6MC4wfSwiQmFja2dyb3VuZCI6eyIkaWQiOiI1MjUiLCJDb2xvciI6eyIkaWQiOiI1MjYiLCJBIjowLCJSIjoyNTUsIkciOjI1NSwiQiI6MjU1fX0sIklzVmlzaWJsZSI6dHJ1ZSwiV2lkdGgiOjAuMCwiSGVpZ2h0IjowLjAsIkJvcmRlclN0eWxlIjp7IiRpZCI6IjUyNyIsIkxpbmVDb2xvciI6bnVsbCwiTGluZVdlaWdodCI6MC4wLCJMaW5lVHlwZSI6MCwiUGFyZW50U3R5bGUiOm51bGx9LCJQYXJlbnRTdHlsZSI6bnVsbH0sIkRhdGVGb3JtYXQiOnsiJHJlZiI6Ijk0In0sIldlZWtOdW1iZXJpbmciOnsiJGlkIjoiNTI4IiwiRm9ybWF0IjowLCJJc1Zpc2libGUiOmZhbHNlLCJMYXN0S25vd25WaXNpYmlsaXR5U3RhdGUiOmZhbHNlfSwiSXNWaXNpYmxlIjp0cnVlLCJQYXJlbnRTdHlsZSI6bnVsbH0sIkluZGV4IjoxMCwiUGVyY2VudGFnZUNvbXBsZXRlIjpudWxsLCJQb3NpdGlvbiI6eyJSYXRpbyI6MC4wLCJJc0N1c3RvbSI6ZmFsc2V9LCJEYXRlRm9ybWF0Ijp7IiRyZWYiOiI5NCJ9LCJXZWVrTnVtYmVyaW5nIjp7IiRpZCI6IjUyOSIsIkZvcm1hdCI6MCwiSXNWaXNpYmxlIjpmYWxzZSwiTGFzdEtub3duVmlzaWJpbGl0eVN0YXRlIjpmYWxzZX0sIlJlbGF0ZWRUYXNrSWQiOiJhMmFiN2E0NS1lYjQ3LTQ3MTUtYmMzZC04MGNlYmVkMmYyZDAiLCJJZCI6ImFkZTQwMWVjLTRmNmEtNDEwZi1hOTU4LTJkYmMzMWZiMWQwMSIsIkltcG9ydElkIjoiVGFyZ2V0IDYiLCJUaXRsZSI6IlRhcmdldCA2IiwiTm90ZSI6bnVsbCwiSHlwZXJsaW5rIjp7IiRpZCI6IjUzMCIsIkFkZHJlc3MiOiIiLCJTdWJBZGRyZXNzIjoiIn0sIklzQ2hhbmdlZCI6ZmFsc2UsIklzTmV3IjpmYWxzZX0seyIkaWQiOiI1MzEiLCJEYXRlIjoiMjAyNS0wMi0wMVQyMzo1OTowMCIsIlN0eWxlIjp7IiRpZCI6IjUzMiIsIlNoYXBlIjowLCJDb25uZWN0b3JNYXJnaW4iOnsiJGlkIjoiNTMzIiwiVG9wIjowLjAsIkxlZnQiOjIuMCwiUmlnaHQiOjIuMCwiQm90dG9tIjowLjB9LCJDb25uZWN0b3JTdHlsZSI6eyIkaWQiOiI1MzQiLCJMaW5lQ29sb3IiOnsiJGlkIjoiNTM1IiwiJHR5cGUiOiJOTFJFLkNvbW1vbi5Eb20uU29saWRDb2xvckJydXNoLCBOTFJFLkNvbW1vbiIsIkNvbG9yIjp7IiRpZCI6IjUzNiIsIkEiOjEyNywiUiI6MCwiRyI6MCwiQiI6MH19LCJMaW5lV2VpZ2h0IjoxLjAsIkxpbmVUeXBlIjowLCJQYXJlbnRTdHlsZSI6bnVsbH0sIklzQmVsb3dUaW1lYmFuZCI6dHJ1ZSwiUG9zaXRpb25PblRhc2siOjEsIkhpZGVEYXRlIjpmYWxzZSwiU2hhcGVTaXplIjoxLCJTcGFjaW5nIjoyLjAsIlBhZGRpbmciOnsiJHJlZiI6IjY3In0sIlNoYXBlU3R5bGUiOnsiJGlkIjoiNTM3IiwiTWFyZ2luIjp7IiRpZCI6IjUzOCIsIlRvcCI6MC4wLCJMZWZ0IjowLjAsIlJpZ2h0IjowLjAsIkJvdHRvbSI6MC4wfSwiUGFkZGluZyI6eyIkaWQiOiI1MzkiLCJUb3AiOjAuMCwiTGVmdCI6MC4wLCJSaWdodCI6MC4wLCJCb3R0b20iOjAuMH0sIkJhY2tncm91bmQiOnsiJGlkIjoiNTQwIiwiQ29sb3IiOnsiJGlkIjoiNTQxIiwiQSI6MjU1LCJSIjowLCJHIjowLCJCIjowfX0sIklzVmlzaWJsZSI6dHJ1ZSwiV2lkdGgiOjE4LjAsIkhlaWdodCI6MjAuMCwiQm9yZGVyU3R5bGUiOnsiJGlkIjoiNTQyIiwiTGluZUNvbG9yIjp7IiRpZCI6IjU0MyIsIiR0eXBlIjoiTkxSRS5Db21tb24uRG9tLlNvbGlkQ29sb3JCcnVzaCwgTkxSRS5Db21tb24iLCJDb2xvciI6eyIkaWQiOiI1NDQiLCJBIjoyNTUsIlIiOjEyMCwiRyI6MzIsIkIiOjh9fSwiTGluZVdlaWdodCI6MC4wLCJMaW5lVHlwZSI6MCwiUGFyZW50U3R5bGUiOm51bGx9LCJQYXJlbnRTdHlsZSI6bnVsbH0sIlRpdGxlU3R5bGUiOnsiJGlkIjoiNTQ1IiwiRm9udFNldHRpbmdzIjp7IiRpZCI6IjU0NiIsIkZvbnRTaXplIjoxMiwiRm9udE5hbWUiOiJDYWxpYnJpIiwiSXNCb2xkIjp0cnVlLCJJc0l0YWxpYyI6ZmFsc2UsIklzVW5kZXJsaW5lZCI6ZmFsc2UsIlBhcmVudFN0eWxlIjpudWxsfSwiQXV0b1NpemUiOjAsIkZvcmVncm91bmQiOnsiJGlkIjoiNTQ3IiwiQ29sb3IiOnsiJGlkIjoiNTQ4IiwiQSI6MjU1LCJSIjowLCJHIjowLCJCIjowfX0sIk1heFdpZHRoIjoyMDAuMCwiTWF4SGVpZ2h0IjoiSW5maW5pdHkiLCJTbWFydEZvcmVncm91bmRJc0FjdGl2ZSI6ZmFsc2UsIkhvcml6b250YWxBbGlnbm1lbnQiOjEsIlZlcnRpY2FsQWxpZ25tZW50IjowLCJTbWFydEZvcmVncm91bmQiOm51bGwsIkJhY2tncm91bmRGaWxsVHlwZSI6MCwiTWFyZ2luIjp7IiRpZCI6IjU0OSIsIlRvcCI6MC4wLCJMZWZ0IjowLjAsIlJpZ2h0IjowLjAsIkJvdHRvbSI6MC4wfSwiUGFkZGluZyI6eyIkaWQiOiI1NTAiLCJUb3AiOjAuMCwiTGVmdCI6MC4wLCJSaWdodCI6MC4wLCJCb3R0b20iOjAuMH0sIkJhY2tncm91bmQiOnsiJGlkIjoiNTUxIiwiQ29sb3IiOnsiJGlkIjoiNTUyIiwiQSI6MCwiUiI6MjU1LCJHIjoyNTUsIkIiOjI1NX19LCJJc1Zpc2libGUiOnRydWUsIldpZHRoIjowLjAsIkhlaWdodCI6MC4wLCJCb3JkZXJTdHlsZSI6eyIkaWQiOiI1NTMiLCJMaW5lQ29sb3IiOm51bGwsIkxpbmVXZWlnaHQiOjAuMCwiTGluZVR5cGUiOjAsIlBhcmVudFN0eWxlIjpudWxsfSwiUGFyZW50U3R5bGUiOm51bGx9LCJEYXRlU3R5bGUiOnsiJGlkIjoiNTU0IiwiRm9udFNldHRpbmdzIjp7IiRpZCI6IjU1NSIsIkZvbnRTaXplIjoxMCwiRm9udE5hbWUiOiJDYWxpYnJpIiwiSXNCb2xkIjpmYWxzZSwiSXNJdGFsaWMiOmZhbHNlLCJJc1VuZGVybGluZWQiOmZhbHNlLCJQYXJlbnRTdHlsZSI6bnVsbH0sIkF1dG9TaXplIjowLCJGb3JlZ3JvdW5kIjp7IiRpZCI6IjU1NiIsIkNvbG9yIjp7IiRpZCI6IjU1NyIsIkEiOjI1NSwiUiI6NTAsIkciOjUwLCJCIjo1MH19LCJNYXhXaWR0aCI6MjAwLjAsIk1heEhlaWdodCI6IkluZmluaXR5IiwiU21hcnRGb3JlZ3JvdW5kSXNBY3RpdmUiOmZhbHNlLCJIb3Jpem9udGFsQWxpZ25tZW50IjoxLCJWZXJ0aWNhbEFsaWdubWVudCI6MCwiU21hcnRGb3JlZ3JvdW5kIjpudWxsLCJCYWNrZ3JvdW5kRmlsbFR5cGUiOjAsIk1hcmdpbiI6eyIkaWQiOiI1NTgiLCJUb3AiOjAuMCwiTGVmdCI6MC4wLCJSaWdodCI6MC4wLCJCb3R0b20iOjAuMH0sIlBhZGRpbmciOnsiJGlkIjoiNTU5IiwiVG9wIjowLjAsIkxlZnQiOjAuMCwiUmlnaHQiOjAuMCwiQm90dG9tIjowLjB9LCJCYWNrZ3JvdW5kIjp7IiRpZCI6IjU2MCIsIkNvbG9yIjp7IiRpZCI6IjU2MSIsIkEiOjAsIlIiOjI1NSwiRyI6MjU1LCJCIjoyNTV9fSwiSXNWaXNpYmxlIjp0cnVlLCJXaWR0aCI6MC4wLCJIZWlnaHQiOjAuMCwiQm9yZGVyU3R5bGUiOnsiJGlkIjoiNTYyIiwiTGluZUNvbG9yIjpudWxsLCJMaW5lV2VpZ2h0IjowLjAsIkxpbmVUeXBlIjowLCJQYXJlbnRTdHlsZSI6bnVsbH0sIlBhcmVudFN0eWxlIjpudWxsfSwiRGF0ZUZvcm1hdCI6eyIkcmVmIjoiOTQifSwiV2Vla051bWJlcmluZyI6eyIkaWQiOiI1NjMiLCJGb3JtYXQiOjAsIklzVmlzaWJsZSI6ZmFsc2UsIkxhc3RLbm93blZpc2liaWxpdHlTdGF0ZSI6ZmFsc2V9LCJJc1Zpc2libGUiOnRydWUsIlBhcmVudFN0eWxlIjpudWxsfSwiSW5kZXgiOjExLCJQZXJjZW50YWdlQ29tcGxldGUiOm51bGwsIlBvc2l0aW9uIjp7IlJhdGlvIjowLjAsIklzQ3VzdG9tIjpmYWxzZX0sIkRhdGVGb3JtYXQiOnsiJHJlZiI6Ijk0In0sIldlZWtOdW1iZXJpbmciOnsiJGlkIjoiNTY0IiwiRm9ybWF0IjowLCJJc1Zpc2libGUiOmZhbHNlLCJMYXN0S25vd25WaXNpYmlsaXR5U3RhdGUiOmZhbHNlfSwiUmVsYXRlZFRhc2tJZCI6ImEyYWI3YTQ1LWViNDctNDcxNS1iYzNkLTgwY2ViZWQyZjJkMCIsIklkIjoiN2RiMTg2Y2QtZTg5YS00ZDJlLWFlZjQtMDU5MTRhOTliNDRkIiwiSW1wb3J0SWQiOiJUYXJnZXQgNyIsIlRpdGxlIjoiVGFyZ2V0IDciLCJOb3RlIjpudWxsLCJIeXBlcmxpbmsiOnsiJGlkIjoiNTY1IiwiQWRkcmVzcyI6IiIsIlN1YkFkZHJlc3MiOiIifSwiSXNDaGFuZ2VkIjpmYWxzZSwiSXNOZXciOmZhbHNlfV0sIlRhc2tEZWZpbml0aW9uIjp7IiRpZCI6IjU2NiIsIkdyb3VwTmFtZSI6IjY2MDQ1N2EzLTE0NTEtNGZkOS05Njg3LTY2MWQxY2RhOGQ1YyIsIlN0YXJ0RGF0ZSI6IjIwMjQtMDYtMDVUMDA6MDA6MDBaIiwiRW5kRGF0ZSI6IjIwMjUtMDItMDFUMjM6NTk6MDBaIiwiUGVyY2VudGFnZUNvbXBsZXRlIjpudWxsLCJTdHlsZSI6eyIkaWQiOiI1NjciLCJTaGFwZSI6NiwiU2hhcGVUaGlja25lc3MiOjIsIkR1cmF0aW9uRm9ybWF0IjowLCJJbmNsdWRlTm9uV29ya2luZ0RheXNJbkR1cmF0aW9uIjpmYWxzZSwiUGVyY2VudGFnZUNvbXBsZXRlU3R5bGUiOnsiJGlkIjoiNTY4IiwiRm9udFNldHRpbmdzIjp7IiRpZCI6IjU2OSIsIkZvbnRTaXplIjoxMCwiRm9udE5hbWUiOiJDYWxpYnJpIiwiSXNCb2xkIjpmYWxzZSwiSXNJdGFsaWMiOmZhbHNlLCJJc1VuZGVybGluZWQiOmZhbHNlLCJQYXJlbnRTdHlsZSI6bnVsbH0sIkF1dG9TaXplIjowLCJGb3JlZ3JvdW5kIjp7IiRpZCI6IjU3MCIsIkNvbG9yIjp7IiRpZCI6IjU3MSIsIkEiOjI1NSwiUiI6MjM4LCJHIjoyMzYsIkIiOjIyNX19LCJNYXhXaWR0aCI6MjAwLjAsIk1heEhlaWdodCI6IkluZmluaXR5IiwiU21hcnRGb3JlZ3JvdW5kSXNBY3RpdmUiOmZhbHNlLCJIb3Jpem9udGFsQWxpZ25tZW50IjoxLCJWZXJ0aWNhbEFsaWdubWVudCI6MCwiU21hcnRGb3JlZ3JvdW5kIjpudWxsLCJCYWNrZ3JvdW5kRmlsbFR5cGUiOjAsIk1hcmdpbiI6eyIkaWQiOiI1NzIiLCJUb3AiOjAuMCwiTGVmdCI6MC4wLCJSaWdodCI6MC4wLCJCb3R0b20iOjAuMH0sIlBhZGRpbmciOnsiJGlkIjoiNTczIiwiVG9wIjowLjAsIkxlZnQiOjAuMCwiUmlnaHQiOjAuMCwiQm90dG9tIjowLjB9LCJCYWNrZ3JvdW5kIjp7IiRpZCI6IjU3NCIsIkNvbG9yIjp7IiRpZCI6IjU3NSIsIkEiOjg5LCJSIjowLCJHIjowLCJCIjowfX0sIklzVmlzaWJsZSI6dHJ1ZSwiV2lkdGgiOjAuMCwiSGVpZ2h0IjowLjAsIkJvcmRlclN0eWxlIjp7IiRpZCI6IjU3NiIsIkxpbmVDb2xvciI6bnVsbCwiTGluZVdlaWdodCI6MC4wLCJMaW5lVHlwZSI6MCwiUGFyZW50U3R5bGUiOm51bGx9LCJQYXJlbnRTdHlsZSI6bnVsbH0sIkR1cmF0aW9uU3R5bGUiOnsiJGlkIjoiNTc3IiwiRm9udFNldHRpbmdzIjp7IiRpZCI6IjU3OCIsIkZvbnRTaXplIjoxMCwiRm9udE5hbWUiOiJDYWxpYnJpIiwiSXNCb2xkIjpmYWxzZSwiSXNJdGFsaWMiOmZhbHNlLCJJc1VuZGVybGluZWQiOmZhbHNlLCJQYXJlbnRTdHlsZSI6bnVsbH0sIkF1dG9TaXplIjowLCJGb3JlZ3JvdW5kIjp7IiRpZCI6IjU3OSIsIkNvbG9yIjp7IiRpZCI6IjU4MC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U4MSIsIlRvcCI6MC4wLCJMZWZ0IjowLjAsIlJpZ2h0IjowLjAsIkJvdHRvbSI6MC4wfSwiUGFkZGluZyI6eyIkaWQiOiI1ODIiLCJUb3AiOjAuMCwiTGVmdCI6MC4wLCJSaWdodCI6MC4wLCJCb3R0b20iOjAuMH0sIkJhY2tncm91bmQiOnsiJGlkIjoiNTgzIiwiQ29sb3IiOnsiJGlkIjoiNTg0IiwiQSI6ODksIlIiOjAsIkciOjAsIkIiOjB9fSwiSXNWaXNpYmxlIjp0cnVlLCJXaWR0aCI6MC4wLCJIZWlnaHQiOjAuMCwiQm9yZGVyU3R5bGUiOnsiJGlkIjoiNTg1IiwiTGluZUNvbG9yIjpudWxsLCJMaW5lV2VpZ2h0IjowLjAsIkxpbmVUeXBlIjowLCJQYXJlbnRTdHlsZSI6bnVsbH0sIlBhcmVudFN0eWxlIjpudWxsfSwiSG9yaXpvbnRhbENvbm5lY3RvclN0eWxlIjp7IiRpZCI6IjU4NiIsIkxpbmVDb2xvciI6eyIkaWQiOiI1ODciLCIkdHlwZSI6Ik5MUkUuQ29tbW9uLkRvbS5Tb2xpZENvbG9yQnJ1c2gsIE5MUkUuQ29tbW9uIiwiQ29sb3IiOnsiJGlkIjoiNTg4IiwiQSI6MjU1LCJSIjoyMDQsIkciOjIwNCwiQiI6MjA0fX0sIkxpbmVXZWlnaHQiOjEuMCwiTGluZVR5cGUiOjAsIlBhcmVudFN0eWxlIjpudWxsfSwiVmVydGljYWxDb25uZWN0b3JTdHlsZSI6eyIkaWQiOiI1ODkiLCJMaW5lQ29sb3IiOnsiJGlkIjoiNTkwIiwiJHR5cGUiOiJOTFJFLkNvbW1vbi5Eb20uU29saWRDb2xvckJydXNoLCBOTFJFLkNvbW1vbiIsIkNvbG9yIjp7IiRpZCI6IjU5MSIsIkEiOjI1NSwiUiI6MjQzLCJHIjoyMzUsIkIiOjIzNX19LCJMaW5lV2VpZ2h0IjoxLjAsIkxpbmVUeXBlIjowLCJQYXJlbnRTdHlsZSI6bnVsbH0sIk1hcmdpbiI6bnVsbCwiU3RhcnREYXRlUG9zaXRpb24iOjEsIkVuZERhdGVQb3NpdGlvbiI6MSwiRGF0ZUlzVmlzaWJsZSI6dHJ1ZSwiVGl0bGVQb3NpdGlvbiI6MiwiRHVyYXRpb25Qb3NpdGlvbiI6NiwiUGVyY2VudGFnZUNvbXBsZXRlZFBvc2l0aW9uIjoyLCJTcGFjaW5nIjoxMCwiSXNCZWxvd1RpbWViYW5kIjp0cnVlLCJQZXJjZW50YWdlQ29tcGxldGVTaGFwZU9wYWNpdHkiOjM1LCJTaGFwZVN0eWxlIjp7IiRpZCI6IjU5MiIsIk1hcmdpbiI6eyIkaWQiOiI1OTMiLCJUb3AiOjAuMCwiTGVmdCI6NC4wLCJSaWdodCI6NC4wLCJCb3R0b20iOjAuMH0sIlBhZGRpbmciOnsiJGlkIjoiNTk0IiwiVG9wIjowLjAsIkxlZnQiOjAuMCwiUmlnaHQiOjAuMCwiQm90dG9tIjowLjB9LCJCYWNrZ3JvdW5kIjp7IiRpZCI6IjU5NSIsIkNvbG9yIjp7IiRpZCI6IjU5NiIsIkEiOjI1NSwiUiI6MTc4LCJHIjoxNCwiQiI6MTh9fSwiSXNWaXNpYmxlIjp0cnVlLCJXaWR0aCI6MzE1LjAsIkhlaWdodCI6MjIuMCwiQm9yZGVyU3R5bGUiOnsiJGlkIjoiNTk3IiwiTGluZUNvbG9yIjp7IiRpZCI6IjU5OCIsIiR0eXBlIjoiTkxSRS5Db21tb24uRG9tLlNvbGlkQ29sb3JCcnVzaCwgTkxSRS5Db21tb24iLCJDb2xvciI6eyIkaWQiOiI1OTkiLCJBIjoyNTUsIlIiOjEyMCwiRyI6MzIsIkIiOjh9fSwiTGluZVdlaWdodCI6MC4wLCJMaW5lVHlwZSI6MCwiUGFyZW50U3R5bGUiOm51bGx9LCJQYXJlbnRTdHlsZSI6bnVsbH0sIlRpdGxlU3R5bGUiOnsiJGlkIjoiNjAwIiwiRm9udFNldHRpbmdzIjp7IiRpZCI6IjYwMSIsIkZvbnRTaXplIjo5LCJGb250TmFtZSI6IlNlZ29lIFVJIiwiSXNCb2xkIjp0cnVlLCJJc0l0YWxpYyI6ZmFsc2UsIklzVW5kZXJsaW5lZCI6ZmFsc2UsIlBhcmVudFN0eWxlIjpudWxsfSwiQXV0b1NpemUiOjIsIkZvcmVncm91bmQiOnsiJGlkIjoiNjAyIiwiQ29sb3IiOnsiJGlkIjoiNjAzIiwiQSI6MjU1LCJSIjoyNTUsIkciOjI1NSwiQiI6MjU1fX0sIk1heFdpZHRoIjo0OS4wLCJNYXhIZWlnaHQiOiJJbmZpbml0eSIsIlNtYXJ0Rm9yZWdyb3VuZElzQWN0aXZlIjpmYWxzZSwiSG9yaXpvbnRhbEFsaWdubWVudCI6MSwiVmVydGljYWxBbGlnbm1lbnQiOjAsIlNtYXJ0Rm9yZWdyb3VuZCI6bnVsbCwiQmFja2dyb3VuZEZpbGxUeXBlIjowLCJNYXJnaW4iOnsiJGlkIjoiNjA0IiwiVG9wIjowLjAsIkxlZnQiOjAuMCwiUmlnaHQiOjAuMCwiQm90dG9tIjowLjB9LCJQYWRkaW5nIjp7IiRpZCI6IjYwNSIsIlRvcCI6MC4wLCJMZWZ0IjowLjAsIlJpZ2h0IjowLjAsIkJvdHRvbSI6MC4wfSwiQmFja2dyb3VuZCI6eyIkaWQiOiI2MDYiLCJDb2xvciI6eyIkaWQiOiI2MDciLCJBIjowLCJSIjoyNTUsIkciOjI1NSwiQiI6MjU1fX0sIklzVmlzaWJsZSI6dHJ1ZSwiV2lkdGgiOjAuMCwiSGVpZ2h0IjowLjAsIkJvcmRlclN0eWxlIjp7IiRpZCI6IjYwOCIsIkxpbmVDb2xvciI6bnVsbCwiTGluZVdlaWdodCI6MC4wLCJMaW5lVHlwZSI6MCwiUGFyZW50U3R5bGUiOm51bGx9LCJQYXJlbnRTdHlsZSI6bnVsbH0sIkRhdGVTdHlsZSI6eyIkaWQiOiI2MDkiLCJGb250U2V0dGluZ3MiOnsiJGlkIjoiNjEwIiwiRm9udFNpemUiOjgsIkZvbnROYW1lIjoiU2Vnb2UgVUkgSGlzdG9yaWMiLCJJc0JvbGQiOmZhbHNlLCJJc0l0YWxpYyI6ZmFsc2UsIklzVW5kZXJsaW5lZCI6ZmFsc2UsIlBhcmVudFN0eWxlIjpudWxsfSwiQXV0b1NpemUiOjAsIkZvcmVncm91bmQiOnsiJGlkIjoiNjExIiwiQ29sb3IiOnsiJGlkIjoiNjEyIiwiQSI6MjU1LCJSIjo1MCwiRyI6NTAsIkIiOjUwfX0sIk1heFdpZHRoIjoyMDAuMCwiTWF4SGVpZ2h0IjoiSW5maW5pdHkiLCJTbWFydEZvcmVncm91bmRJc0FjdGl2ZSI6ZmFsc2UsIkhvcml6b250YWxBbGlnbm1lbnQiOjAsIlZlcnRpY2FsQWxpZ25tZW50IjowLCJTbWFydEZvcmVncm91bmQiOm51bGwsIkJhY2tncm91bmRGaWxsVHlwZSI6MCwiTWFyZ2luIjp7IiRpZCI6IjYxMyIsIlRvcCI6MC4wLCJMZWZ0IjowLjAsIlJpZ2h0IjowLjAsIkJvdHRvbSI6MC4wfSwiUGFkZGluZyI6eyIkaWQiOiI2MTQiLCJUb3AiOjAuMCwiTGVmdCI6MC4wLCJSaWdodCI6MC4wLCJCb3R0b20iOjAuMH0sIkJhY2tncm91bmQiOnsiJGlkIjoiNjE1IiwiQ29sb3IiOnsiJGlkIjoiNjE2IiwiQSI6MCwiUiI6MjU1LCJHIjoyNTUsIkIiOjI1NX19LCJJc1Zpc2libGUiOmZhbHNlLCJXaWR0aCI6MC4wLCJIZWlnaHQiOjAuMCwiQm9yZGVyU3R5bGUiOnsiJGlkIjoiNjE3IiwiTGluZUNvbG9yIjpudWxsLCJMaW5lV2VpZ2h0IjowLjAsIkxpbmVUeXBlIjowLCJQYXJlbnRTdHlsZSI6bnVsbH0sIlBhcmVudFN0eWxlIjpudWxsfSwiRGF0ZUZvcm1hdCI6eyIkaWQiOiI2MTg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NjE5IiwiRm9ybWF0IjowLCJJc1Zpc2libGUiOmZhbHNlLCJMYXN0S25vd25WaXNpYmlsaXR5U3RhdGUiOmZhbHNlfSwiSXNWaXNpYmxlIjp0cnVlLCJQYXJlbnRTdHlsZSI6bnVsbH0sIkluZGV4Ijo5LCJTbWFydER1cmF0aW9uQWN0aXZhdGVkIjpmYWxzZSwiRGF0ZUZvcm1hdCI6eyIkcmVmIjoiNjE4In0sIldlZWtOdW1iZXJpbmciOnsiJGlkIjoiNjIwIiwiRm9ybWF0IjowLCJJc1Zpc2libGUiOmZhbHNlLCJMYXN0S25vd25WaXNpYmlsaXR5U3RhdGUiOmZhbHNlfSwiSWQiOiJhMmFiN2E0NS1lYjQ3LTQ3MTUtYmMzZC04MGNlYmVkMmYyZDAiLCJJbXBvcnRJZCI6IlRhc2sgNCBIZXJlIiwiVGl0bGUiOiJUYXNrIDQgSGVyZSIsIk5vdGUiOm51bGwsIkh5cGVybGluayI6eyIkaWQiOiI2MjEiLCJBZGRyZXNzIjpudWxsLCJTdWJBZGRyZXNzIjpudWxsfSwiSXNDaGFuZ2VkIjpmYWxzZSwiSXNOZXciOmZhbHNlfX0seyIkaWQiOiI2MjIiLCJfYXR0YWNoZWRNaWxlc3RvbmVzIjpbeyIkaWQiOiI2MjMiLCJEYXRlIjoiMjAyNS0xMC0wMVQyMzo1OTowMCIsIlN0eWxlIjp7IiRpZCI6IjYyNCIsIlNoYXBlIjowLCJDb25uZWN0b3JNYXJnaW4iOnsiJGlkIjoiNjI1IiwiVG9wIjowLjAsIkxlZnQiOjIuMCwiUmlnaHQiOjIuMCwiQm90dG9tIjowLjB9LCJDb25uZWN0b3JTdHlsZSI6eyIkaWQiOiI2MjYiLCJMaW5lQ29sb3IiOnsiJGlkIjoiNjI3IiwiJHR5cGUiOiJOTFJFLkNvbW1vbi5Eb20uU29saWRDb2xvckJydXNoLCBOTFJFLkNvbW1vbiIsIkNvbG9yIjp7IiRpZCI6IjYyOCIsIkEiOjEyNywiUiI6MCwiRyI6MCwiQiI6MH19LCJMaW5lV2VpZ2h0IjoxLjAsIkxpbmVUeXBlIjowLCJQYXJlbnRTdHlsZSI6bnVsbH0sIklzQmVsb3dUaW1lYmFuZCI6dHJ1ZSwiUG9zaXRpb25PblRhc2siOjEsIkhpZGVEYXRlIjpmYWxzZSwiU2hhcGVTaXplIjoxLCJTcGFjaW5nIjoyLjAsIlBhZGRpbmciOnsiJHJlZiI6IjY3In0sIlNoYXBlU3R5bGUiOnsiJGlkIjoiNjI5IiwiTWFyZ2luIjp7IiRpZCI6IjYzMCIsIlRvcCI6MC4wLCJMZWZ0IjowLjAsIlJpZ2h0IjowLjAsIkJvdHRvbSI6MC4wfSwiUGFkZGluZyI6eyIkaWQiOiI2MzEiLCJUb3AiOjAuMCwiTGVmdCI6MC4wLCJSaWdodCI6MC4wLCJCb3R0b20iOjAuMH0sIkJhY2tncm91bmQiOnsiJGlkIjoiNjMyIiwiQ29sb3IiOnsiJGlkIjoiNjMzIiwiQSI6MjU1LCJSIjowLCJHIjowLCJCIjowfX0sIklzVmlzaWJsZSI6dHJ1ZSwiV2lkdGgiOjE4LjAsIkhlaWdodCI6MjAuMCwiQm9yZGVyU3R5bGUiOnsiJGlkIjoiNjM0IiwiTGluZUNvbG9yIjp7IiRpZCI6IjYzNSIsIiR0eXBlIjoiTkxSRS5Db21tb24uRG9tLlNvbGlkQ29sb3JCcnVzaCwgTkxSRS5Db21tb24iLCJDb2xvciI6eyIkaWQiOiI2MzYiLCJBIjoyNTUsIlIiOjEyMCwiRyI6MzIsIkIiOjh9fSwiTGluZVdlaWdodCI6MC4wLCJMaW5lVHlwZSI6MCwiUGFyZW50U3R5bGUiOm51bGx9LCJQYXJlbnRTdHlsZSI6bnVsbH0sIlRpdGxlU3R5bGUiOnsiJGlkIjoiNjM3IiwiRm9udFNldHRpbmdzIjp7IiRpZCI6IjYzOCIsIkZvbnRTaXplIjoxMiwiRm9udE5hbWUiOiJDYWxpYnJpIiwiSXNCb2xkIjp0cnVlLCJJc0l0YWxpYyI6ZmFsc2UsIklzVW5kZXJsaW5lZCI6ZmFsc2UsIlBhcmVudFN0eWxlIjpudWxsfSwiQXV0b1NpemUiOjAsIkZvcmVncm91bmQiOnsiJGlkIjoiNjM5IiwiQ29sb3IiOnsiJGlkIjoiNjQwIiwiQSI6MjU1LCJSIjowLCJHIjowLCJCIjowfX0sIk1heFdpZHRoIjoyMDAuMCwiTWF4SGVpZ2h0IjoiSW5maW5pdHkiLCJTbWFydEZvcmVncm91bmRJc0FjdGl2ZSI6ZmFsc2UsIkhvcml6b250YWxBbGlnbm1lbnQiOjEsIlZlcnRpY2FsQWxpZ25tZW50IjowLCJTbWFydEZvcmVncm91bmQiOm51bGwsIkJhY2tncm91bmRGaWxsVHlwZSI6MCwiTWFyZ2luIjp7IiRpZCI6IjY0MSIsIlRvcCI6MC4wLCJMZWZ0IjowLjAsIlJpZ2h0IjowLjAsIkJvdHRvbSI6MC4wfSwiUGFkZGluZyI6eyIkaWQiOiI2NDIiLCJUb3AiOjAuMCwiTGVmdCI6MC4wLCJSaWdodCI6MC4wLCJCb3R0b20iOjAuMH0sIkJhY2tncm91bmQiOnsiJGlkIjoiNjQzIiwiQ29sb3IiOnsiJGlkIjoiNjQ0IiwiQSI6MCwiUiI6MjU1LCJHIjoyNTUsIkIiOjI1NX19LCJJc1Zpc2libGUiOnRydWUsIldpZHRoIjowLjAsIkhlaWdodCI6MC4wLCJCb3JkZXJTdHlsZSI6eyIkaWQiOiI2NDUiLCJMaW5lQ29sb3IiOm51bGwsIkxpbmVXZWlnaHQiOjAuMCwiTGluZVR5cGUiOjAsIlBhcmVudFN0eWxlIjpudWxsfSwiUGFyZW50U3R5bGUiOm51bGx9LCJEYXRlU3R5bGUiOnsiJGlkIjoiNjQ2IiwiRm9udFNldHRpbmdzIjp7IiRpZCI6IjY0NyIsIkZvbnRTaXplIjoxMCwiRm9udE5hbWUiOiJDYWxpYnJpIiwiSXNCb2xkIjpmYWxzZSwiSXNJdGFsaWMiOmZhbHNlLCJJc1VuZGVybGluZWQiOmZhbHNlLCJQYXJlbnRTdHlsZSI6bnVsbH0sIkF1dG9TaXplIjowLCJGb3JlZ3JvdW5kIjp7IiRpZCI6IjY0OCIsIkNvbG9yIjp7IiRpZCI6IjY0OSIsIkEiOjI1NSwiUiI6NTAsIkciOjUwLCJCIjo1MH19LCJNYXhXaWR0aCI6MjAwLjAsIk1heEhlaWdodCI6IkluZmluaXR5IiwiU21hcnRGb3JlZ3JvdW5kSXNBY3RpdmUiOmZhbHNlLCJIb3Jpem9udGFsQWxpZ25tZW50IjoxLCJWZXJ0aWNhbEFsaWdubWVudCI6MCwiU21hcnRGb3JlZ3JvdW5kIjpudWxsLCJCYWNrZ3JvdW5kRmlsbFR5cGUiOjAsIk1hcmdpbiI6eyIkaWQiOiI2NTAiLCJUb3AiOjAuMCwiTGVmdCI6MC4wLCJSaWdodCI6MC4wLCJCb3R0b20iOjAuMH0sIlBhZGRpbmciOnsiJGlkIjoiNjUxIiwiVG9wIjowLjAsIkxlZnQiOjAuMCwiUmlnaHQiOjAuMCwiQm90dG9tIjowLjB9LCJCYWNrZ3JvdW5kIjp7IiRpZCI6IjY1MiIsIkNvbG9yIjp7IiRpZCI6IjY1MyIsIkEiOjAsIlIiOjI1NSwiRyI6MjU1LCJCIjoyNTV9fSwiSXNWaXNpYmxlIjp0cnVlLCJXaWR0aCI6MC4wLCJIZWlnaHQiOjAuMCwiQm9yZGVyU3R5bGUiOnsiJGlkIjoiNjU0IiwiTGluZUNvbG9yIjpudWxsLCJMaW5lV2VpZ2h0IjowLjAsIkxpbmVUeXBlIjowLCJQYXJlbnRTdHlsZSI6bnVsbH0sIlBhcmVudFN0eWxlIjpudWxsfSwiRGF0ZUZvcm1hdCI6eyIkcmVmIjoiOTQifSwiV2Vla051bWJlcmluZyI6eyIkaWQiOiI2NTUiLCJGb3JtYXQiOjAsIklzVmlzaWJsZSI6ZmFsc2UsIkxhc3RLbm93blZpc2liaWxpdHlTdGF0ZSI6ZmFsc2V9LCJJc1Zpc2libGUiOnRydWUsIlBhcmVudFN0eWxlIjpudWxsfSwiSW5kZXgiOjExLCJQZXJjZW50YWdlQ29tcGxldGUiOm51bGwsIlBvc2l0aW9uIjp7IlJhdGlvIjowLjAsIklzQ3VzdG9tIjpmYWxzZX0sIkRhdGVGb3JtYXQiOnsiJHJlZiI6Ijk0In0sIldlZWtOdW1iZXJpbmciOnsiJGlkIjoiNjU2IiwiRm9ybWF0IjowLCJJc1Zpc2libGUiOmZhbHNlLCJMYXN0S25vd25WaXNpYmlsaXR5U3RhdGUiOmZhbHNlfSwiUmVsYXRlZFRhc2tJZCI6ImZjYTM0NDg0LTIyZTMtNDY5Ni05NWZhLWZhOGNhYjAwOGQ3YSIsIklkIjoiMzE2YmNmNGYtMDZiOS00NjU0LTkwNGMtZjAzOGMxOTliYjgyIiwiSW1wb3J0SWQiOiJUYXJnZXQgOCIsIlRpdGxlIjoiVGFyZ2V0IDgiLCJOb3RlIjpudWxsLCJIeXBlcmxpbmsiOnsiJGlkIjoiNjU3IiwiQWRkcmVzcyI6IiIsIlN1YkFkZHJlc3MiOiIifSwiSXNDaGFuZ2VkIjpmYWxzZSwiSXNOZXciOmZhbHNlfV0sIlRhc2tEZWZpbml0aW9uIjp7IiRpZCI6IjY1OCIsIkdyb3VwTmFtZSI6IjY2MDQ1N2EzLTE0NTEtNGZkOS05Njg3LTY2MWQxY2RhOGQ1YyIsIlN0YXJ0RGF0ZSI6IjIwMjUtMDItMDFUMDA6MDA6MDBaIiwiRW5kRGF0ZSI6IjIwMjYtMDEtMTdUMjM6NTk6MDBaIiwiUGVyY2VudGFnZUNvbXBsZXRlIjpudWxsLCJTdHlsZSI6eyIkaWQiOiI2NTkiLCJTaGFwZSI6NiwiU2hhcGVUaGlja25lc3MiOjIsIkR1cmF0aW9uRm9ybWF0IjowLCJJbmNsdWRlTm9uV29ya2luZ0RheXNJbkR1cmF0aW9uIjpmYWxzZSwiUGVyY2VudGFnZUNvbXBsZXRlU3R5bGUiOnsiJGlkIjoiNjYwIiwiRm9udFNldHRpbmdzIjp7IiRpZCI6IjY2MSIsIkZvbnRTaXplIjoxMCwiRm9udE5hbWUiOiJDYWxpYnJpIiwiSXNCb2xkIjpmYWxzZSwiSXNJdGFsaWMiOmZhbHNlLCJJc1VuZGVybGluZWQiOmZhbHNlLCJQYXJlbnRTdHlsZSI6bnVsbH0sIkF1dG9TaXplIjowLCJGb3JlZ3JvdW5kIjp7IiRpZCI6IjY2MiIsIkNvbG9yIjp7IiRpZCI6IjY2MyIsIkEiOjI1NSwiUiI6MjM4LCJHIjoyMzYsIkIiOjIyNX19LCJNYXhXaWR0aCI6MjAwLjAsIk1heEhlaWdodCI6IkluZmluaXR5IiwiU21hcnRGb3JlZ3JvdW5kSXNBY3RpdmUiOmZhbHNlLCJIb3Jpem9udGFsQWxpZ25tZW50IjoxLCJWZXJ0aWNhbEFsaWdubWVudCI6MCwiU21hcnRGb3JlZ3JvdW5kIjpudWxsLCJCYWNrZ3JvdW5kRmlsbFR5cGUiOjAsIk1hcmdpbiI6eyIkaWQiOiI2NjQiLCJUb3AiOjAuMCwiTGVmdCI6MC4wLCJSaWdodCI6MC4wLCJCb3R0b20iOjAuMH0sIlBhZGRpbmciOnsiJGlkIjoiNjY1IiwiVG9wIjowLjAsIkxlZnQiOjAuMCwiUmlnaHQiOjAuMCwiQm90dG9tIjowLjB9LCJCYWNrZ3JvdW5kIjp7IiRpZCI6IjY2NiIsIkNvbG9yIjp7IiRpZCI6IjY2NyIsIkEiOjg5LCJSIjowLCJHIjowLCJCIjowfX0sIklzVmlzaWJsZSI6dHJ1ZSwiV2lkdGgiOjAuMCwiSGVpZ2h0IjowLjAsIkJvcmRlclN0eWxlIjp7IiRpZCI6IjY2OCIsIkxpbmVDb2xvciI6bnVsbCwiTGluZVdlaWdodCI6MC4wLCJMaW5lVHlwZSI6MCwiUGFyZW50U3R5bGUiOm51bGx9LCJQYXJlbnRTdHlsZSI6bnVsbH0sIkR1cmF0aW9uU3R5bGUiOnsiJGlkIjoiNjY5IiwiRm9udFNldHRpbmdzIjp7IiRpZCI6IjY3MCIsIkZvbnRTaXplIjoxMCwiRm9udE5hbWUiOiJDYWxpYnJpIiwiSXNCb2xkIjpmYWxzZSwiSXNJdGFsaWMiOmZhbHNlLCJJc1VuZGVybGluZWQiOmZhbHNlLCJQYXJlbnRTdHlsZSI6bnVsbH0sIkF1dG9TaXplIjowLCJGb3JlZ3JvdW5kIjp7IiRpZCI6IjY3MSIsIkNvbG9yIjp7IiRpZCI6IjY3Mi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Y3MyIsIlRvcCI6MC4wLCJMZWZ0IjowLjAsIlJpZ2h0IjowLjAsIkJvdHRvbSI6MC4wfSwiUGFkZGluZyI6eyIkaWQiOiI2NzQiLCJUb3AiOjAuMCwiTGVmdCI6MC4wLCJSaWdodCI6MC4wLCJCb3R0b20iOjAuMH0sIkJhY2tncm91bmQiOnsiJGlkIjoiNjc1IiwiQ29sb3IiOnsiJGlkIjoiNjc2IiwiQSI6ODksIlIiOjAsIkciOjAsIkIiOjB9fSwiSXNWaXNpYmxlIjp0cnVlLCJXaWR0aCI6MC4wLCJIZWlnaHQiOjAuMCwiQm9yZGVyU3R5bGUiOnsiJGlkIjoiNjc3IiwiTGluZUNvbG9yIjpudWxsLCJMaW5lV2VpZ2h0IjowLjAsIkxpbmVUeXBlIjowLCJQYXJlbnRTdHlsZSI6bnVsbH0sIlBhcmVudFN0eWxlIjpudWxsfSwiSG9yaXpvbnRhbENvbm5lY3RvclN0eWxlIjp7IiRpZCI6IjY3OCIsIkxpbmVDb2xvciI6eyIkaWQiOiI2NzkiLCIkdHlwZSI6Ik5MUkUuQ29tbW9uLkRvbS5Tb2xpZENvbG9yQnJ1c2gsIE5MUkUuQ29tbW9uIiwiQ29sb3IiOnsiJGlkIjoiNjgwIiwiQSI6MjU1LCJSIjoyMDQsIkciOjIwNCwiQiI6MjA0fX0sIkxpbmVXZWlnaHQiOjEuMCwiTGluZVR5cGUiOjAsIlBhcmVudFN0eWxlIjpudWxsfSwiVmVydGljYWxDb25uZWN0b3JTdHlsZSI6eyIkaWQiOiI2ODEiLCJMaW5lQ29sb3IiOnsiJGlkIjoiNjgyIiwiJHR5cGUiOiJOTFJFLkNvbW1vbi5Eb20uU29saWRDb2xvckJydXNoLCBOTFJFLkNvbW1vbiIsIkNvbG9yIjp7IiRpZCI6IjY4MyIsIkEiOjI1NSwiUiI6MjQzLCJHIjoyMzUsIkIiOjIzNX19LCJMaW5lV2VpZ2h0IjoxLjAsIkxpbmVUeXBlIjowLCJQYXJlbnRTdHlsZSI6bnVsbH0sIk1hcmdpbiI6bnVsbCwiU3RhcnREYXRlUG9zaXRpb24iOjEsIkVuZERhdGVQb3NpdGlvbiI6MSwiRGF0ZUlzVmlzaWJsZSI6dHJ1ZSwiVGl0bGVQb3NpdGlvbiI6MiwiRHVyYXRpb25Qb3NpdGlvbiI6NiwiUGVyY2VudGFnZUNvbXBsZXRlZFBvc2l0aW9uIjoyLCJTcGFjaW5nIjoxMCwiSXNCZWxvd1RpbWViYW5kIjp0cnVlLCJQZXJjZW50YWdlQ29tcGxldGVTaGFwZU9wYWNpdHkiOjM1LCJTaGFwZVN0eWxlIjp7IiRpZCI6IjY4NCIsIk1hcmdpbiI6eyIkaWQiOiI2ODUiLCJUb3AiOjAuMCwiTGVmdCI6NC4wLCJSaWdodCI6NC4wLCJCb3R0b20iOjAuMH0sIlBhZGRpbmciOnsiJGlkIjoiNjg2IiwiVG9wIjowLjAsIkxlZnQiOjAuMCwiUmlnaHQiOjAuMCwiQm90dG9tIjowLjB9LCJCYWNrZ3JvdW5kIjp7IiRpZCI6IjY4NyIsIkNvbG9yIjp7IiRpZCI6IjY4OCIsIkEiOjI1NSwiUiI6MTc4LCJHIjoxNCwiQiI6MTh9fSwiSXNWaXNpYmxlIjp0cnVlLCJXaWR0aCI6NDU3LjAsIkhlaWdodCI6MjIuMCwiQm9yZGVyU3R5bGUiOnsiJGlkIjoiNjg5IiwiTGluZUNvbG9yIjp7IiRpZCI6IjY5MCIsIiR0eXBlIjoiTkxSRS5Db21tb24uRG9tLlNvbGlkQ29sb3JCcnVzaCwgTkxSRS5Db21tb24iLCJDb2xvciI6eyIkaWQiOiI2OTEiLCJBIjoyNTUsIlIiOjEyMCwiRyI6MzIsIkIiOjh9fSwiTGluZVdlaWdodCI6MC4wLCJMaW5lVHlwZSI6MCwiUGFyZW50U3R5bGUiOm51bGx9LCJQYXJlbnRTdHlsZSI6bnVsbH0sIlRpdGxlU3R5bGUiOnsiJGlkIjoiNjkyIiwiRm9udFNldHRpbmdzIjp7IiRpZCI6IjY5MyIsIkZvbnRTaXplIjo5LCJGb250TmFtZSI6IlNlZ29lIFVJIiwiSXNCb2xkIjp0cnVlLCJJc0l0YWxpYyI6ZmFsc2UsIklzVW5kZXJsaW5lZCI6ZmFsc2UsIlBhcmVudFN0eWxlIjpudWxsfSwiQXV0b1NpemUiOjIsIkZvcmVncm91bmQiOnsiJGlkIjoiNjk0IiwiQ29sb3IiOnsiJGlkIjoiNjk1IiwiQSI6MjU1LCJSIjoyNTUsIkciOjI1NSwiQiI6MjU1fX0sIk1heFdpZHRoIjo0OS4wLCJNYXhIZWlnaHQiOiJJbmZpbml0eSIsIlNtYXJ0Rm9yZWdyb3VuZElzQWN0aXZlIjpmYWxzZSwiSG9yaXpvbnRhbEFsaWdubWVudCI6MSwiVmVydGljYWxBbGlnbm1lbnQiOjAsIlNtYXJ0Rm9yZWdyb3VuZCI6bnVsbCwiQmFja2dyb3VuZEZpbGxUeXBlIjowLCJNYXJnaW4iOnsiJGlkIjoiNjk2IiwiVG9wIjowLjAsIkxlZnQiOjAuMCwiUmlnaHQiOjAuMCwiQm90dG9tIjowLjB9LCJQYWRkaW5nIjp7IiRpZCI6IjY5NyIsIlRvcCI6MC4wLCJMZWZ0IjowLjAsIlJpZ2h0IjowLjAsIkJvdHRvbSI6MC4wfSwiQmFja2dyb3VuZCI6eyIkaWQiOiI2OTgiLCJDb2xvciI6eyIkaWQiOiI2OTkiLCJBIjowLCJSIjoyNTUsIkciOjI1NSwiQiI6MjU1fX0sIklzVmlzaWJsZSI6dHJ1ZSwiV2lkdGgiOjAuMCwiSGVpZ2h0IjowLjAsIkJvcmRlclN0eWxlIjp7IiRpZCI6IjcwMCIsIkxpbmVDb2xvciI6bnVsbCwiTGluZVdlaWdodCI6MC4wLCJMaW5lVHlwZSI6MCwiUGFyZW50U3R5bGUiOm51bGx9LCJQYXJlbnRTdHlsZSI6bnVsbH0sIkRhdGVTdHlsZSI6eyIkaWQiOiI3MDEiLCJGb250U2V0dGluZ3MiOnsiJGlkIjoiNzAyIiwiRm9udFNpemUiOjgsIkZvbnROYW1lIjoiU2Vnb2UgVUkgSGlzdG9yaWMiLCJJc0JvbGQiOmZhbHNlLCJJc0l0YWxpYyI6ZmFsc2UsIklzVW5kZXJsaW5lZCI6ZmFsc2UsIlBhcmVudFN0eWxlIjpudWxsfSwiQXV0b1NpemUiOjAsIkZvcmVncm91bmQiOnsiJGlkIjoiNzAzIiwiQ29sb3IiOnsiJGlkIjoiNzA0IiwiQSI6MjU1LCJSIjo1MCwiRyI6NTAsIkIiOjUwfX0sIk1heFdpZHRoIjoyMDAuMCwiTWF4SGVpZ2h0IjoiSW5maW5pdHkiLCJTbWFydEZvcmVncm91bmRJc0FjdGl2ZSI6ZmFsc2UsIkhvcml6b250YWxBbGlnbm1lbnQiOjAsIlZlcnRpY2FsQWxpZ25tZW50IjowLCJTbWFydEZvcmVncm91bmQiOm51bGwsIkJhY2tncm91bmRGaWxsVHlwZSI6MCwiTWFyZ2luIjp7IiRpZCI6IjcwNSIsIlRvcCI6MC4wLCJMZWZ0IjowLjAsIlJpZ2h0IjowLjAsIkJvdHRvbSI6MC4wfSwiUGFkZGluZyI6eyIkaWQiOiI3MDYiLCJUb3AiOjAuMCwiTGVmdCI6MC4wLCJSaWdodCI6MC4wLCJCb3R0b20iOjAuMH0sIkJhY2tncm91bmQiOnsiJGlkIjoiNzA3IiwiQ29sb3IiOnsiJGlkIjoiNzA4IiwiQSI6MCwiUiI6MjU1LCJHIjoyNTUsIkIiOjI1NX19LCJJc1Zpc2libGUiOmZhbHNlLCJXaWR0aCI6MC4wLCJIZWlnaHQiOjAuMCwiQm9yZGVyU3R5bGUiOnsiJGlkIjoiNzA5IiwiTGluZUNvbG9yIjpudWxsLCJMaW5lV2VpZ2h0IjowLjAsIkxpbmVUeXBlIjowLCJQYXJlbnRTdHlsZSI6bnVsbH0sIlBhcmVudFN0eWxlIjpudWxsfSwiRGF0ZUZvcm1hdCI6eyIkaWQiOiI3MTA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NzExIiwiRm9ybWF0IjowLCJJc1Zpc2libGUiOmZhbHNlLCJMYXN0S25vd25WaXNpYmlsaXR5U3RhdGUiOmZhbHNlfSwiSXNWaXNpYmxlIjp0cnVlLCJQYXJlbnRTdHlsZSI6bnVsbH0sIkluZGV4IjoxMCwiU21hcnREdXJhdGlvbkFjdGl2YXRlZCI6ZmFsc2UsIkRhdGVGb3JtYXQiOnsiJHJlZiI6IjcxMCJ9LCJXZWVrTnVtYmVyaW5nIjp7IiRpZCI6IjcxMiIsIkZvcm1hdCI6MCwiSXNWaXNpYmxlIjpmYWxzZSwiTGFzdEtub3duVmlzaWJpbGl0eVN0YXRlIjpmYWxzZX0sIklkIjoiZmNhMzQ0ODQtMjJlMy00Njk2LTk1ZmEtZmE4Y2FiMDA4ZDdhIiwiSW1wb3J0SWQiOiJUYXNrIDUgSGVyZSIsIlRpdGxlIjoiVGFzayA1IEhlcmUiLCJOb3RlIjpudWxsLCJIeXBlcmxpbmsiOnsiJGlkIjoiNzEzIiwiQWRkcmVzcyI6bnVsbCwiU3ViQWRkcmVzcyI6bnVsbH0sIklzQ2hhbmdlZCI6ZmFsc2UsIklzTmV3IjpmYWxzZX19XSwiX21pbGVzdG9uZXMiOltdLCJJZCI6IjY2MDQ1N2EzLTE0NTEtNGZkOS05Njg3LTY2MWQxY2RhOGQ1YyIsIklzU2luZ2xlSXRlbVJvdyI6ZmFsc2V9LHsiJGlkIjoiNzE0IiwiX3Rhc2tzIjpbeyIkaWQiOiI3MTUiLCJfYXR0YWNoZWRNaWxlc3RvbmVzIjpbXSwiVGFza0RlZmluaXRpb24iOnsiJGlkIjoiNzE2IiwiR3JvdXBOYW1lIjpudWxsLCJTdGFydERhdGUiOiIyMDI0LTExLTIzVDAwOjAwOjAwWiIsIkVuZERhdGUiOiIyMDI1LTAzLTMwVDIzOjU5OjAwWiIsIlBlcmNlbnRhZ2VDb21wbGV0ZSI6bnVsbCwiU3R5bGUiOnsiJGlkIjoiNzE3IiwiU2hhcGUiOjYsIlNoYXBlVGhpY2tuZXNzIjoyLCJEdXJhdGlvbkZvcm1hdCI6MCwiSW5jbHVkZU5vbldvcmtpbmdEYXlzSW5EdXJhdGlvbiI6ZmFsc2UsIlBlcmNlbnRhZ2VDb21wbGV0ZVN0eWxlIjp7IiRpZCI6IjcxOCIsIkZvbnRTZXR0aW5ncyI6eyIkaWQiOiI3MTkiLCJGb250U2l6ZSI6MTAsIkZvbnROYW1lIjoiQ2FsaWJyaSIsIklzQm9sZCI6ZmFsc2UsIklzSXRhbGljIjpmYWxzZSwiSXNVbmRlcmxpbmVkIjpmYWxzZSwiUGFyZW50U3R5bGUiOm51bGx9LCJBdXRvU2l6ZSI6MCwiRm9yZWdyb3VuZCI6eyIkaWQiOiI3MjAiLCJDb2xvciI6eyIkaWQiOiI3MjEiLCJBIjoyNTUsIlIiOjIzOCwiRyI6MjM2LCJCIjoyMjV9fSwiTWF4V2lkdGgiOjIwMC4wLCJNYXhIZWlnaHQiOiJJbmZpbml0eSIsIlNtYXJ0Rm9yZWdyb3VuZElzQWN0aXZlIjpmYWxzZSwiSG9yaXpvbnRhbEFsaWdubWVudCI6MSwiVmVydGljYWxBbGlnbm1lbnQiOjAsIlNtYXJ0Rm9yZWdyb3VuZCI6bnVsbCwiQmFja2dyb3VuZEZpbGxUeXBlIjowLCJNYXJnaW4iOnsiJGlkIjoiNzIyIiwiVG9wIjowLjAsIkxlZnQiOjAuMCwiUmlnaHQiOjAuMCwiQm90dG9tIjowLjB9LCJQYWRkaW5nIjp7IiRpZCI6IjcyMyIsIlRvcCI6MC4wLCJMZWZ0IjowLjAsIlJpZ2h0IjowLjAsIkJvdHRvbSI6MC4wfSwiQmFja2dyb3VuZCI6eyIkaWQiOiI3MjQiLCJDb2xvciI6eyIkaWQiOiI3MjUiLCJBIjo4OSwiUiI6MCwiRyI6MCwiQiI6MH19LCJJc1Zpc2libGUiOnRydWUsIldpZHRoIjowLjAsIkhlaWdodCI6MC4wLCJCb3JkZXJTdHlsZSI6eyIkaWQiOiI3MjYiLCJMaW5lQ29sb3IiOm51bGwsIkxpbmVXZWlnaHQiOjAuMCwiTGluZVR5cGUiOjAsIlBhcmVudFN0eWxlIjpudWxsfSwiUGFyZW50U3R5bGUiOm51bGx9LCJEdXJhdGlvblN0eWxlIjp7IiRpZCI6IjcyNyIsIkZvbnRTZXR0aW5ncyI6eyIkaWQiOiI3MjgiLCJGb250U2l6ZSI6MTAsIkZvbnROYW1lIjoiQ2FsaWJyaSIsIklzQm9sZCI6ZmFsc2UsIklzSXRhbGljIjpmYWxzZSwiSXNVbmRlcmxpbmVkIjpmYWxzZSwiUGFyZW50U3R5bGUiOm51bGx9LCJBdXRvU2l6ZSI6MCwiRm9yZWdyb3VuZCI6eyIkaWQiOiI3MjkiLCJDb2xvciI6eyIkaWQiOiI3MzAiLCJBIjoyNTUsIlIiOjIzNywiRyI6MTI1LCJCIjo0OX19LCJNYXhXaWR0aCI6MjAwLjAsIk1heEhlaWdodCI6IkluZmluaXR5IiwiU21hcnRGb3JlZ3JvdW5kSXNBY3RpdmUiOmZhbHNlLCJIb3Jpem9udGFsQWxpZ25tZW50IjowLCJWZXJ0aWNhbEFsaWdubWVudCI6MCwiU21hcnRGb3JlZ3JvdW5kIjpudWxsLCJCYWNrZ3JvdW5kRmlsbFR5cGUiOjAsIk1hcmdpbiI6eyIkaWQiOiI3MzEiLCJUb3AiOjAuMCwiTGVmdCI6MC4wLCJSaWdodCI6MC4wLCJCb3R0b20iOjAuMH0sIlBhZGRpbmciOnsiJGlkIjoiNzMyIiwiVG9wIjowLjAsIkxlZnQiOjAuMCwiUmlnaHQiOjAuMCwiQm90dG9tIjowLjB9LCJCYWNrZ3JvdW5kIjp7IiRpZCI6IjczMyIsIkNvbG9yIjp7IiRpZCI6IjczNCIsIkEiOjg5LCJSIjowLCJHIjowLCJCIjowfX0sIklzVmlzaWJsZSI6dHJ1ZSwiV2lkdGgiOjAuMCwiSGVpZ2h0IjowLjAsIkJvcmRlclN0eWxlIjp7IiRpZCI6IjczNSIsIkxpbmVDb2xvciI6bnVsbCwiTGluZVdlaWdodCI6MC4wLCJMaW5lVHlwZSI6MCwiUGFyZW50U3R5bGUiOm51bGx9LCJQYXJlbnRTdHlsZSI6bnVsbH0sIkhvcml6b250YWxDb25uZWN0b3JTdHlsZSI6eyIkaWQiOiI3MzYiLCJMaW5lQ29sb3IiOnsiJGlkIjoiNzM3IiwiJHR5cGUiOiJOTFJFLkNvbW1vbi5Eb20uU29saWRDb2xvckJydXNoLCBOTFJFLkNvbW1vbiIsIkNvbG9yIjp7IiRpZCI6IjczOCIsIkEiOjI1NSwiUiI6MjA0LCJHIjoyMDQsIkIiOjIwNH19LCJMaW5lV2VpZ2h0IjoxLjAsIkxpbmVUeXBlIjowLCJQYXJlbnRTdHlsZSI6bnVsbH0sIlZlcnRpY2FsQ29ubmVjdG9yU3R5bGUiOnsiJGlkIjoiNzM5IiwiTGluZUNvbG9yIjp7IiRpZCI6Ijc0MCIsIiR0eXBlIjoiTkxSRS5Db21tb24uRG9tLlNvbGlkQ29sb3JCcnVzaCwgTkxSRS5Db21tb24iLCJDb2xvciI6eyIkaWQiOiI3NDEiLCJBIjoyNTUsIlIiOjI0MywiRyI6MjM1LCJCIjoyMzV9fSwiTGluZVdlaWdodCI6MS4wLCJMaW5lVHlwZSI6MCwiUGFyZW50U3R5bGUiOm51bGx9LCJNYXJnaW4iOm51bGwsIlN0YXJ0RGF0ZVBvc2l0aW9uIjoxLCJFbmREYXRlUG9zaXRpb24iOjEsIkRhdGVJc1Zpc2libGUiOnRydWUsIlRpdGxlUG9zaXRpb24iOjIsIkR1cmF0aW9uUG9zaXRpb24iOjYsIlBlcmNlbnRhZ2VDb21wbGV0ZWRQb3NpdGlvbiI6MiwiU3BhY2luZyI6MTAsIklzQmVsb3dUaW1lYmFuZCI6dHJ1ZSwiUGVyY2VudGFnZUNvbXBsZXRlU2hhcGVPcGFjaXR5IjozNSwiU2hhcGVTdHlsZSI6eyIkaWQiOiI3NDIiLCJNYXJnaW4iOnsiJGlkIjoiNzQzIiwiVG9wIjowLjAsIkxlZnQiOjQuMCwiUmlnaHQiOjQuMCwiQm90dG9tIjowLjB9LCJQYWRkaW5nIjp7IiRpZCI6Ijc0NCIsIlRvcCI6MC4wLCJMZWZ0IjowLjAsIlJpZ2h0IjowLjAsIkJvdHRvbSI6MC4wfSwiQmFja2dyb3VuZCI6eyIkaWQiOiI3NDUiLCJDb2xvciI6eyIkaWQiOiI3NDYiLCJBIjoyNTUsIlIiOjE3OCwiRyI6MTQsIkIiOjE4fX0sIklzVmlzaWJsZSI6dHJ1ZSwiV2lkdGgiOjE2Ny4wLCJIZWlnaHQiOjIyLjAsIkJvcmRlclN0eWxlIjp7IiRpZCI6Ijc0NyIsIkxpbmVDb2xvciI6eyIkaWQiOiI3NDgiLCIkdHlwZSI6Ik5MUkUuQ29tbW9uLkRvbS5Tb2xpZENvbG9yQnJ1c2gsIE5MUkUuQ29tbW9uIiwiQ29sb3IiOnsiJGlkIjoiNzQ5IiwiQSI6MjU1LCJSIjoxMjAsIkciOjMyLCJCIjo4fX0sIkxpbmVXZWlnaHQiOjAuMCwiTGluZVR5cGUiOjAsIlBhcmVudFN0eWxlIjpudWxsfSwiUGFyZW50U3R5bGUiOm51bGx9LCJUaXRsZVN0eWxlIjp7IiRpZCI6Ijc1MCIsIkZvbnRTZXR0aW5ncyI6eyIkaWQiOiI3NTEiLCJGb250U2l6ZSI6OSwiRm9udE5hbWUiOiJTZWdvZSBVSSIsIklzQm9sZCI6dHJ1ZSwiSXNJdGFsaWMiOmZhbHNlLCJJc1VuZGVybGluZWQiOmZhbHNlLCJQYXJlbnRTdHlsZSI6bnVsbH0sIkF1dG9TaXplIjoyLCJGb3JlZ3JvdW5kIjp7IiRpZCI6Ijc1MiIsIkNvbG9yIjp7IiRpZCI6Ijc1MyIsIkEiOjI1NSwiUiI6MjU1LCJHIjoyNTUsIkIiOjI1NX19LCJNYXhXaWR0aCI6NTIuMCwiTWF4SGVpZ2h0IjoiSW5maW5pdHkiLCJTbWFydEZvcmVncm91bmRJc0FjdGl2ZSI6ZmFsc2UsIkhvcml6b250YWxBbGlnbm1lbnQiOjEsIlZlcnRpY2FsQWxpZ25tZW50IjowLCJTbWFydEZvcmVncm91bmQiOm51bGwsIkJhY2tncm91bmRGaWxsVHlwZSI6MCwiTWFyZ2luIjp7IiRpZCI6Ijc1NCIsIlRvcCI6MC4wLCJMZWZ0IjowLjAsIlJpZ2h0IjowLjAsIkJvdHRvbSI6MC4wfSwiUGFkZGluZyI6eyIkaWQiOiI3NTUiLCJUb3AiOjAuMCwiTGVmdCI6MC4wLCJSaWdodCI6MC4wLCJCb3R0b20iOjAuMH0sIkJhY2tncm91bmQiOnsiJGlkIjoiNzU2IiwiQ29sb3IiOnsiJGlkIjoiNzU3IiwiQSI6MCwiUiI6MjU1LCJHIjoyNTUsIkIiOjI1NX19LCJJc1Zpc2libGUiOnRydWUsIldpZHRoIjowLjAsIkhlaWdodCI6MC4wLCJCb3JkZXJTdHlsZSI6eyIkaWQiOiI3NTgiLCJMaW5lQ29sb3IiOm51bGwsIkxpbmVXZWlnaHQiOjAuMCwiTGluZVR5cGUiOjAsIlBhcmVudFN0eWxlIjpudWxsfSwiUGFyZW50U3R5bGUiOm51bGx9LCJEYXRlU3R5bGUiOnsiJGlkIjoiNzU5IiwiRm9udFNldHRpbmdzIjp7IiRpZCI6Ijc2MCIsIkZvbnRTaXplIjo4LCJGb250TmFtZSI6IlNlZ29lIFVJIEhpc3RvcmljIiwiSXNCb2xkIjpmYWxzZSwiSXNJdGFsaWMiOmZhbHNlLCJJc1VuZGVybGluZWQiOmZhbHNlLCJQYXJlbnRTdHlsZSI6bnVsbH0sIkF1dG9TaXplIjowLCJGb3JlZ3JvdW5kIjp7IiRpZCI6Ijc2MSIsIkNvbG9yIjp7IiRpZCI6Ijc2MiIsIkEiOjI1NSwiUiI6NTAsIkciOjUwLCJCIjo1MH19LCJNYXhXaWR0aCI6MjAwLjAsIk1heEhlaWdodCI6IkluZmluaXR5IiwiU21hcnRGb3JlZ3JvdW5kSXNBY3RpdmUiOmZhbHNlLCJIb3Jpem9udGFsQWxpZ25tZW50IjowLCJWZXJ0aWNhbEFsaWdubWVudCI6MCwiU21hcnRGb3JlZ3JvdW5kIjpudWxsLCJCYWNrZ3JvdW5kRmlsbFR5cGUiOjAsIk1hcmdpbiI6eyIkaWQiOiI3NjMiLCJUb3AiOjAuMCwiTGVmdCI6MC4wLCJSaWdodCI6MC4wLCJCb3R0b20iOjAuMH0sIlBhZGRpbmciOnsiJGlkIjoiNzY0IiwiVG9wIjowLjAsIkxlZnQiOjAuMCwiUmlnaHQiOjAuMCwiQm90dG9tIjowLjB9LCJCYWNrZ3JvdW5kIjp7IiRpZCI6Ijc2NSIsIkNvbG9yIjp7IiRpZCI6Ijc2NiIsIkEiOjAsIlIiOjI1NSwiRyI6MjU1LCJCIjoyNTV9fSwiSXNWaXNpYmxlIjpmYWxzZSwiV2lkdGgiOjAuMCwiSGVpZ2h0IjowLjAsIkJvcmRlclN0eWxlIjp7IiRpZCI6Ijc2NyIsIkxpbmVDb2xvciI6bnVsbCwiTGluZVdlaWdodCI6MC4wLCJMaW5lVHlwZSI6MCwiUGFyZW50U3R5bGUiOm51bGx9LCJQYXJlbnRTdHlsZSI6bnVsbH0sIkRhdGVGb3JtYXQiOnsiJGlkIjoiNzY4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c2OSIsIkZvcm1hdCI6MCwiSXNWaXNpYmxlIjpmYWxzZSwiTGFzdEtub3duVmlzaWJpbGl0eVN0YXRlIjpmYWxzZX0sIklzVmlzaWJsZSI6dHJ1ZSwiUGFyZW50U3R5bGUiOm51bGx9LCJJbmRleCI6MTEsIlNtYXJ0RHVyYXRpb25BY3RpdmF0ZWQiOmZhbHNlLCJEYXRlRm9ybWF0Ijp7IiRyZWYiOiI3NjgifSwiV2Vla051bWJlcmluZyI6eyIkaWQiOiI3NzAiLCJGb3JtYXQiOjAsIklzVmlzaWJsZSI6ZmFsc2UsIkxhc3RLbm93blZpc2liaWxpdHlTdGF0ZSI6ZmFsc2V9LCJJZCI6Ijk2NzRhNDE3LTg2ZTctNDYwNy1hODhhLTZmYTUzYTlhNTRjZiIsIkltcG9ydElkIjoiVGFzayA2IEhlcmUgIiwiVGl0bGUiOiJUYXNrIDYgSGVyZSAiLCJOb3RlIjpudWxsLCJIeXBlcmxpbmsiOnsiJGlkIjoiNzcxIiwiQWRkcmVzcyI6bnVsbCwiU3ViQWRkcmVzcyI6bnVsbH0sIklzQ2hhbmdlZCI6ZmFsc2UsIklzTmV3IjpmYWxzZX19XSwiX21pbGVzdG9uZXMiOltdLCJJZCI6IjAwMDAwMDAwLTAwMDAtMDAwMC0wMDAwLTAwMDAwMDAwMDAwMCIsIklzU2luZ2xlSXRlbVJvdyI6dHJ1ZX0seyIkaWQiOiI3NzIiLCJfdGFza3MiOlt7IiRpZCI6Ijc3MyIsIl9hdHRhY2hlZE1pbGVzdG9uZXMiOltdLCJUYXNrRGVmaW5pdGlvbiI6eyIkaWQiOiI3NzQiLCJHcm91cE5hbWUiOm51bGwsIlN0YXJ0RGF0ZSI6IjIwMjUtMTAtMThUMDA6MDA6MDBaIiwiRW5kRGF0ZSI6IjIwMjUtMTAtMTlUMjM6NTk6MDBaIiwiUGVyY2VudGFnZUNvbXBsZXRlIjpudWxsLCJTdHlsZSI6eyIkaWQiOiI3NzUiLCJTaGFwZSI6MSwiU2hhcGVUaGlja25lc3MiOjAsIkR1cmF0aW9uRm9ybWF0IjowLCJJbmNsdWRlTm9uV29ya2luZ0RheXNJbkR1cmF0aW9uIjpmYWxzZSwiUGVyY2VudGFnZUNvbXBsZXRlU3R5bGUiOnsiJGlkIjoiNzc2IiwiRm9udFNldHRpbmdzIjp7IiRpZCI6Ijc3NyIsIkZvbnRTaXplIjoxMCwiRm9udE5hbWUiOiJDYWxpYnJpIiwiSXNCb2xkIjpmYWxzZSwiSXNJdGFsaWMiOmZhbHNlLCJJc1VuZGVybGluZWQiOmZhbHNlLCJQYXJlbnRTdHlsZSI6bnVsbH0sIkF1dG9TaXplIjowLCJGb3JlZ3JvdW5kIjp7IiRpZCI6Ijc3OCIsIkNvbG9yIjp7IiRpZCI6Ijc3OSIsIkEiOjI1NSwiUiI6MjM4LCJHIjoyMzYsIkIiOjIyNX19LCJNYXhXaWR0aCI6MjAwLjAsIk1heEhlaWdodCI6IkluZmluaXR5IiwiU21hcnRGb3JlZ3JvdW5kSXNBY3RpdmUiOmZhbHNlLCJIb3Jpem9udGFsQWxpZ25tZW50IjoxLCJWZXJ0aWNhbEFsaWdubWVudCI6MCwiU21hcnRGb3JlZ3JvdW5kIjpudWxsLCJCYWNrZ3JvdW5kRmlsbFR5cGUiOjAsIk1hcmdpbiI6eyIkaWQiOiI3ODAiLCJUb3AiOjAuMCwiTGVmdCI6MC4wLCJSaWdodCI6MC4wLCJCb3R0b20iOjAuMH0sIlBhZGRpbmciOnsiJGlkIjoiNzgxIiwiVG9wIjowLjAsIkxlZnQiOjAuMCwiUmlnaHQiOjAuMCwiQm90dG9tIjowLjB9LCJCYWNrZ3JvdW5kIjp7IiRpZCI6Ijc4MiIsIkNvbG9yIjp7IiRpZCI6Ijc4MyIsIkEiOjg5LCJSIjowLCJHIjowLCJCIjowfX0sIklzVmlzaWJsZSI6dHJ1ZSwiV2lkdGgiOjAuMCwiSGVpZ2h0IjowLjAsIkJvcmRlclN0eWxlIjp7IiRpZCI6Ijc4NCIsIkxpbmVDb2xvciI6bnVsbCwiTGluZVdlaWdodCI6MC4wLCJMaW5lVHlwZSI6MCwiUGFyZW50U3R5bGUiOm51bGx9LCJQYXJlbnRTdHlsZSI6bnVsbH0sIkR1cmF0aW9uU3R5bGUiOnsiJGlkIjoiNzg1IiwiRm9udFNldHRpbmdzIjp7IiRpZCI6Ijc4NiIsIkZvbnRTaXplIjoxMCwiRm9udE5hbWUiOiJDYWxpYnJpIiwiSXNCb2xkIjpmYWxzZSwiSXNJdGFsaWMiOmZhbHNlLCJJc1VuZGVybGluZWQiOmZhbHNlLCJQYXJlbnRTdHlsZSI6bnVsbH0sIkF1dG9TaXplIjowLCJGb3JlZ3JvdW5kIjp7IiRpZCI6Ijc4NyIsIkNvbG9yIjp7IiRpZCI6Ijc4OC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c4OSIsIlRvcCI6MC4wLCJMZWZ0IjowLjAsIlJpZ2h0IjowLjAsIkJvdHRvbSI6MC4wfSwiUGFkZGluZyI6eyIkaWQiOiI3OTAiLCJUb3AiOjAuMCwiTGVmdCI6MC4wLCJSaWdodCI6MC4wLCJCb3R0b20iOjAuMH0sIkJhY2tncm91bmQiOnsiJGlkIjoiNzkxIiwiQ29sb3IiOnsiJHJlZiI6Ijc4MyJ9fSwiSXNWaXNpYmxlIjp0cnVlLCJXaWR0aCI6MC4wLCJIZWlnaHQiOjAuMCwiQm9yZGVyU3R5bGUiOnsiJGlkIjoiNzkyIiwiTGluZUNvbG9yIjpudWxsLCJMaW5lV2VpZ2h0IjowLjAsIkxpbmVUeXBlIjowLCJQYXJlbnRTdHlsZSI6bnVsbH0sIlBhcmVudFN0eWxlIjpudWxsfSwiSG9yaXpvbnRhbENvbm5lY3RvclN0eWxlIjp7IiRpZCI6Ijc5MyIsIkxpbmVDb2xvciI6eyIkaWQiOiI3OTQiLCIkdHlwZSI6Ik5MUkUuQ29tbW9uLkRvbS5Tb2xpZENvbG9yQnJ1c2gsIE5MUkUuQ29tbW9uIiwiQ29sb3IiOnsiJGlkIjoiNzk1IiwiQSI6MjU1LCJSIjoyMDQsIkciOjIwNCwiQiI6MjA0fX0sIkxpbmVXZWlnaHQiOjEuMCwiTGluZVR5cGUiOjAsIlBhcmVudFN0eWxlIjpudWxsfSwiVmVydGljYWxDb25uZWN0b3JTdHlsZSI6eyIkaWQiOiI3OTYiLCJMaW5lQ29sb3IiOnsiJGlkIjoiNzk3IiwiJHR5cGUiOiJOTFJFLkNvbW1vbi5Eb20uU29saWRDb2xvckJydXNoLCBOTFJFLkNvbW1vbiIsIkNvbG9yIjp7IiRpZCI6Ijc5OCIsIkEiOjI1NSwiUiI6MjQzLCJHIjoyMzUsIkIiOjIzNX19LCJMaW5lV2VpZ2h0IjoxLjAsIkxpbmVUeXBlIjowLCJQYXJlbnRTdHlsZSI6bnVsbH0sIk1hcmdpbiI6bnVsbCwiU3RhcnREYXRlUG9zaXRpb24iOjQsIkVuZERhdGVQb3NpdGlvbiI6NCwiRGF0ZUlzVmlzaWJsZSI6dHJ1ZSwiVGl0bGVQb3NpdGlvbiI6MywiRHVyYXRpb25Qb3NpdGlvbiI6NiwiUGVyY2VudGFnZUNvbXBsZXRlZFBvc2l0aW9uIjoyLCJTcGFjaW5nIjo1LCJJc0JlbG93VGltZWJhbmQiOnRydWUsIlBlcmNlbnRhZ2VDb21wbGV0ZVNoYXBlT3BhY2l0eSI6MzUsIlNoYXBlU3R5bGUiOnsiJGlkIjoiNzk5IiwiTWFyZ2luIjp7IiRpZCI6IjgwMCIsIlRvcCI6MC4wLCJMZWZ0Ijo0LjAsIlJpZ2h0Ijo0LjAsIkJvdHRvbSI6MC4wfSwiUGFkZGluZyI6eyIkaWQiOiI4MDEiLCJUb3AiOjAuMCwiTGVmdCI6MC4wLCJSaWdodCI6MC4wLCJCb3R0b20iOjAuMH0sIkJhY2tncm91bmQiOnsiJGlkIjoiODAyIiwiQ29sb3IiOnsiJGlkIjoiODAzIiwiQSI6MjU1LCJSIjoyNDAsIkciOjE2MiwiQiI6NDZ9fSwiSXNWaXNpYmxlIjp0cnVlLCJXaWR0aCI6MC4wLCJIZWlnaHQiOjEwLjAsIkJvcmRlclN0eWxlIjp7IiRpZCI6IjgwNCIsIkxpbmVDb2xvciI6eyIkaWQiOiI4MDUiLCIkdHlwZSI6Ik5MUkUuQ29tbW9uLkRvbS5Tb2xpZENvbG9yQnJ1c2gsIE5MUkUuQ29tbW9uIiwiQ29sb3IiOnsiJGlkIjoiODA2IiwiQSI6MjU1LCJSIjoyNTUsIkciOjAsIkIiOjB9fSwiTGluZVdlaWdodCI6MC4wLCJMaW5lVHlwZSI6MCwiUGFyZW50U3R5bGUiOm51bGx9LCJQYXJlbnRTdHlsZSI6bnVsbH0sIlRpdGxlU3R5bGUiOnsiJGlkIjoiODA3IiwiRm9udFNldHRpbmdzIjp7IiRpZCI6IjgwOCIsIkZvbnRTaXplIjo5LCJGb250TmFtZSI6IkNhbGlicmkiLCJJc0JvbGQiOmZhbHNlLCJJc0l0YWxpYyI6ZmFsc2UsIklzVW5kZXJsaW5lZCI6ZmFsc2UsIlBhcmVudFN0eWxlIjpudWxsfSwiQXV0b1NpemUiOjAsIkZvcmVncm91bmQiOnsiJGlkIjoiODA5IiwiQ29sb3IiOnsiJGlkIjoiODEwIiwiQSI6MjU1LCJSIjowLCJHIjowLCJCIjowfX0sIk1heFdpZHRoIjo5NjAuMCwiTWF4SGVpZ2h0IjoiSW5maW5pdHkiLCJTbWFydEZvcmVncm91bmRJc0FjdGl2ZSI6ZmFsc2UsIkhvcml6b250YWxBbGlnbm1lbnQiOjIsIlZlcnRpY2FsQWxpZ25tZW50IjowLCJTbWFydEZvcmVncm91bmQiOm51bGwsIkJhY2tncm91bmRGaWxsVHlwZSI6MCwiTWFyZ2luIjp7IiRpZCI6IjgxMSIsIlRvcCI6MC4wLCJMZWZ0IjowLjAsIlJpZ2h0IjowLjAsIkJvdHRvbSI6MC4wfSwiUGFkZGluZyI6eyIkaWQiOiI4MTIiLCJUb3AiOjAuMCwiTGVmdCI6MC4wLCJSaWdodCI6MC4wLCJCb3R0b20iOjAuMH0sIkJhY2tncm91bmQiOnsiJGlkIjoiODEzIiwiQ29sb3IiOnsiJHJlZiI6Ijc4MyJ9fSwiSXNWaXNpYmxlIjp0cnVlLCJXaWR0aCI6MC4wLCJIZWlnaHQiOjAuMCwiQm9yZGVyU3R5bGUiOnsiJGlkIjoiODE0IiwiTGluZUNvbG9yIjpudWxsLCJMaW5lV2VpZ2h0IjowLjAsIkxpbmVUeXBlIjowLCJQYXJlbnRTdHlsZSI6bnVsbH0sIlBhcmVudFN0eWxlIjpudWxsfSwiRGF0ZVN0eWxlIjp7IiRpZCI6IjgxNSIsIkZvbnRTZXR0aW5ncyI6eyIkaWQiOiI4MTYiLCJGb250U2l6ZSI6OSwiRm9udE5hbWUiOiJDYWxpYnJpIiwiSXNCb2xkIjpmYWxzZSwiSXNJdGFsaWMiOmZhbHNlLCJJc1VuZGVybGluZWQiOmZhbHNlLCJQYXJlbnRTdHlsZSI6bnVsbH0sIkF1dG9TaXplIjowLCJGb3JlZ3JvdW5kIjp7IiRpZCI6IjgxNyIsIkNvbG9yIjp7IiRpZCI6IjgxOC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ODE5IiwiVG9wIjowLjAsIkxlZnQiOjAuMCwiUmlnaHQiOjAuMCwiQm90dG9tIjowLjB9LCJQYWRkaW5nIjp7IiRpZCI6IjgyMCIsIlRvcCI6MC4wLCJMZWZ0IjowLjAsIlJpZ2h0IjowLjAsIkJvdHRvbSI6MC4wfSwiQmFja2dyb3VuZCI6eyIkaWQiOiI4MjEiLCJDb2xvciI6eyIkcmVmIjoiNzgzIn19LCJJc1Zpc2libGUiOmZhbHNlLCJXaWR0aCI6MC4wLCJIZWlnaHQiOjAuMCwiQm9yZGVyU3R5bGUiOnsiJGlkIjoiODIyIiwiTGluZUNvbG9yIjpudWxsLCJMaW5lV2VpZ2h0IjowLjAsIkxpbmVUeXBlIjowLCJQYXJlbnRTdHlsZSI6bnVsbH0sIlBhcmVudFN0eWxlIjpudWxsfSwiRGF0ZUZvcm1hdCI6eyIkaWQiOiI4MjM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ODI0IiwiRm9ybWF0IjowLCJJc1Zpc2libGUiOmZhbHNlLCJMYXN0S25vd25WaXNpYmlsaXR5U3RhdGUiOmZhbHNlfSwiSXNWaXNpYmxlIjp0cnVlLCJQYXJlbnRTdHlsZSI6bnVsbH0sIkluZGV4IjoxMiwiU21hcnREdXJhdGlvbkFjdGl2YXRlZCI6ZmFsc2UsIkRhdGVGb3JtYXQiOnsiJHJlZiI6IjgyMyJ9LCJXZWVrTnVtYmVyaW5nIjp7IiRpZCI6IjgyNSIsIkZvcm1hdCI6MCwiSXNWaXNpYmxlIjpmYWxzZSwiTGFzdEtub3duVmlzaWJpbGl0eVN0YXRlIjpmYWxzZX0sIklkIjoiYmIyNjdiZDUtZTA2ZS00YWE1LTg0ZWItY2Y0MTNiZDYzNDkzIiwiSW1wb3J0SWQiOm51bGwsIlRpdGxlIjpudWxsLCJOb3RlIjpudWxsLCJIeXBlcmxpbmsiOnsiJGlkIjoiODI2IiwiQWRkcmVzcyI6IiIsIlN1YkFkZHJlc3MiOiIifSwiSXNDaGFuZ2VkIjpmYWxzZSwiSXNOZXciOmZhbHNlfX1dLCJfbWlsZXN0b25lcyI6W10sIklkIjoiMDAwMDAwMDAtMDAwMC0wMDAwLTAwMDAtMDAwMDAwMDAwMDAwIiwiSXNTaW5nbGVJdGVtUm93Ijp0cnVlfV0sIkluZGV4IjowLCJJZCI6ImFhNWI3ZTYyLTlmYjctNGVhMC1iNzY1LTYzOGIwMDVjZWQxNiIsIkhlYWRlclRleHQiOm51bGwsIklzRGVmYXVsdCI6dHJ1ZSwiU3R5bGUiOnsiJGlkIjoiODI3IiwiSGVhZGVyU3R5bGUiOnsiJGlkIjoiODI4IiwiVGV4dFN0eWxlIjp7IiRpZCI6IjgyOSIsIkZvbnRTZXR0aW5ncyI6eyIkaWQiOiI4MzAiLCJGb250U2l6ZSI6MTEsIkZvbnROYW1lIjoiQ2FsaWJyaSIsIklzQm9sZCI6ZmFsc2UsIklzSXRhbGljIjpmYWxzZSwiSXNVbmRlcmxpbmVkIjpmYWxzZSwiUGFyZW50U3R5bGUiOm51bGx9LCJBdXRvU2l6ZSI6MiwiRm9yZWdyb3VuZCI6eyIkaWQiOiI4MzEiLCJDb2xvciI6eyIkaWQiOiI4MzIiLCJBIjoyNTUsIlIiOjAsIkciOjAsIkIiOjB9fSwiTWF4V2lkdGgiOjAuMCwiTWF4SGVpZ2h0IjoiSW5maW5pdHkiLCJTbWFydEZvcmVncm91bmRJc0FjdGl2ZSI6ZmFsc2UsIkhvcml6b250YWxBbGlnbm1lbnQiOjAsIlZlcnRpY2FsQWxpZ25tZW50IjowLCJTbWFydEZvcmVncm91bmQiOm51bGwsIkJhY2tncm91bmRGaWxsVHlwZSI6MCwiTWFyZ2luIjp7IiRpZCI6IjgzMyIsIlRvcCI6MC4wLCJMZWZ0IjowLjAsIlJpZ2h0IjowLjAsIkJvdHRvbSI6MC4wfSwiUGFkZGluZyI6eyIkaWQiOiI4MzQiLCJUb3AiOjAuMCwiTGVmdCI6MC4wLCJSaWdodCI6MC4wLCJCb3R0b20iOjAuMH0sIkJhY2tncm91bmQiOm51bGwsIklzVmlzaWJsZSI6dHJ1ZSwiV2lkdGgiOjAuMCwiSGVpZ2h0IjowLjAsIkJvcmRlclN0eWxlIjpudWxsLCJQYXJlbnRTdHlsZSI6bnVsbH0sIlJlY3RhbmdsZVN0eWxlIjp7IiRpZCI6IjgzNSIsIk1hcmdpbiI6eyIkaWQiOiI4MzYiLCJUb3AiOjAuMCwiTGVmdCI6MC4wLCJSaWdodCI6MC4wLCJCb3R0b20iOjAuMH0sIlBhZGRpbmciOnsiJGlkIjoiODM3IiwiVG9wIjowLjAsIkxlZnQiOjAuMCwiUmlnaHQiOjAuMCwiQm90dG9tIjowLjB9LCJCYWNrZ3JvdW5kIjp7IiRpZCI6IjgzOCIsIkNvbG9yIjp7IiRpZCI6IjgzOSIsIkEiOjYzLCJSIjoyMjksIkciOjE5NCwiQiI6Njd9fSwiSXNWaXNpYmxlIjp0cnVlLCJXaWR0aCI6MC4wLCJIZWlnaHQiOjAuMCwiQm9yZGVyU3R5bGUiOnsiJGlkIjoiODQwIiwiTGluZUNvbG9yIjp7IiRpZCI6Ijg0MSIsIiR0eXBlIjoiTkxSRS5Db21tb24uRG9tLlNvbGlkQ29sb3JCcnVzaCwgTkxSRS5Db21tb24iLCJDb2xvciI6eyIkaWQiOiI4NDIiLCJBIjoyNTUsIlIiOjI1NSwiRyI6MCwiQiI6MH19LCJMaW5lV2VpZ2h0IjowLjAsIkxpbmVUeXBlIjowLCJQYXJlbnRTdHlsZSI6bnVsbH0sIlBhcmVudFN0eWxlIjpudWxsfSwiTWFyZ2luIjp7IiRpZCI6Ijg0MyIsIlRvcCI6MC4wLCJMZWZ0IjowLjAsIlJpZ2h0IjowLjAsIkJvdHRvbSI6MC4wfSwiUGFkZGluZyI6eyIkaWQiOiI4NDQiLCJUb3AiOjAuMCwiTGVmdCI6MC4wLCJSaWdodCI6MC4wLCJCb3R0b20iOjAuMH0sIkJhY2tncm91bmQiOm51bGwsIklzVmlzaWJsZSI6dHJ1ZSwiV2lkdGgiOjAuMCwiSGVpZ2h0IjowLjAsIkJvcmRlclN0eWxlIjpudWxsLCJQYXJlbnRTdHlsZSI6bnVsbH0sIkJhY2tncm91bmRTdHlsZSI6eyIkaWQiOiI4NDUiLCJNYXJnaW4iOnsiJGlkIjoiODQ2IiwiVG9wIjowLjAsIkxlZnQiOjAuMCwiUmlnaHQiOjAuMCwiQm90dG9tIjowLjB9LCJQYWRkaW5nIjp7IiRpZCI6Ijg0NyIsIlRvcCI6MC4wLCJMZWZ0IjowLjAsIlJpZ2h0IjowLjAsIkJvdHRvbSI6MC4wfSwiQmFja2dyb3VuZCI6eyIkaWQiOiI4NDgiLCJDb2xvciI6eyIkaWQiOiI4NDkiLCJBIjo1MSwiUiI6MjI1LCJHIjoxNTIsIkIiOjM3fX0sIklzVmlzaWJsZSI6dHJ1ZSwiV2lkdGgiOjAuMCwiSGVpZ2h0IjowLjAsIkJvcmRlclN0eWxlIjp7IiRpZCI6Ijg1MCIsIkxpbmVDb2xvciI6eyIkaWQiOiI4NTEiLCIkdHlwZSI6Ik5MUkUuQ29tbW9uLkRvbS5Tb2xpZENvbG9yQnJ1c2gsIE5MUkUuQ29tbW9uIiwiQ29sb3IiOnsiJGlkIjoiODUyIiwiQSI6MjU1LCJSIjoyNTUsIkciOjAsIkIiOjB9fSwiTGluZVdlaWdodCI6MC4wLCJMaW5lVHlwZSI6MCwiUGFyZW50U3R5bGUiOm51bGx9LCJQYXJlbnRTdHlsZSI6bnVsbH0sIk1hcmdpbiI6eyIkaWQiOiI4NTMiLCJUb3AiOjAuMCwiTGVmdCI6MC4wLCJSaWdodCI6MC4wLCJCb3R0b20iOjAuMH0sIlBhZGRpbmciOnsiJGlkIjoiODU0IiwiVG9wIjowLjAsIkxlZnQiOjAuMCwiUmlnaHQiOjAuMCwiQm90dG9tIjowLjB9LCJJc1Zpc2libGUiOmZhbHNlLCJXaWR0aCI6MC4wLCJIZWlnaHQiOjAuMCwiQm9yZGVyU3R5bGUiOm51bGwsIlBhcmVudFN0eWxlIjpudWxsfX1dLCJJZCI6ImVjYWQ0MmY4LTJjNzQtNDk0Yi05MjIwLTdmMjZmZTg2NGU4MyIsIkluZGV4IjoxLCJIZWFkZXJUZXh0IjoiVGVhbSAyIiwiU3R5bGUiOnsiJGlkIjoiODU1IiwiU3R5bGVJZCI6IjAwMDAwMDAwLTAwMDAtMDAwMC0wMDAwLTAwMDAwMDAwMDAwMCIsIkhlYWRlclN0eWxlIjp7IiRpZCI6Ijg1NiIsIlRleHRJc1ZlcnRpY2FsIjpmYWxzZSwiVGV4dFN0eWxlIjp7IiRpZCI6Ijg1NyIsIkZvbnRTZXR0aW5ncyI6eyIkaWQiOiI4NTgiLCJGb250U2l6ZSI6MTIsIkZvbnROYW1lIjoiU2Vnb2UgVUkgQmxhY2siLCJJc0JvbGQiOmZhbHNlLCJJc0l0YWxpYyI6ZmFsc2UsIklzVW5kZXJsaW5lZCI6ZmFsc2UsIlBhcmVudFN0eWxlIjpudWxsfSwiQXV0b1NpemUiOjAsIkZvcmVncm91bmQiOnsiJGlkIjoiODU5IiwiQ29sb3IiOnsiJGlkIjoiODYwIiwiQSI6MjU1LCJSIjowLCJHIjowLCJCIjowfX0sIk1heFdpZHRoIjowLjAsIk1heEhlaWdodCI6MC4wLCJTbWFydEZvcmVncm91bmRJc0FjdGl2ZSI6ZmFsc2UsIkhvcml6b250YWxBbGlnbm1lbnQiOjAsIlZlcnRpY2FsQWxpZ25tZW50IjowLCJTbWFydEZvcmVncm91bmQiOm51bGwsIkJhY2tncm91bmRGaWxsVHlwZSI6MCwiTWFyZ2luIjp7IiRyZWYiOiIzMzcifSwiUGFkZGluZyI6eyIkcmVmIjoiMzM4In0sIkJhY2tncm91bmQiOm51bGwsIklzVmlzaWJsZSI6ZmFsc2UsIldpZHRoIjowLjAsIkhlaWdodCI6MC4wLCJCb3JkZXJTdHlsZSI6bnVsbCwiUGFyZW50U3R5bGUiOm51bGx9LCJSZWN0YW5nbGVTdHlsZSI6eyIkaWQiOiI4NjEiLCJNYXJnaW4iOnsiJHJlZiI6IjM0MCJ9LCJQYWRkaW5nIjp7IiRyZWYiOiIzNDEifSwiQmFja2dyb3VuZCI6eyIkaWQiOiI4NjIiLCJDb2xvciI6eyIkaWQiOiI4NjMiLCJBIjoxMjcsIlIiOjE3OCwiRyI6MTQsIkIiOjE4fX0sIklzVmlzaWJsZSI6ZmFsc2UsIldpZHRoIjowLjAsIkhlaWdodCI6MC4wLCJCb3JkZXJTdHlsZSI6eyIkaWQiOiI4NjQiLCJMaW5lQ29sb3IiOnsiJGlkIjoiODY1IiwiJHR5cGUiOiJOTFJFLkNvbW1vbi5Eb20uU29saWRDb2xvckJydXNoLCBOTFJFLkNvbW1vbiIsIkNvbG9yIjp7IiRpZCI6Ijg2NiIsIkEiOjI1NSwiUiI6MTIwLCJHIjozMiwiQiI6OH19LCJMaW5lV2VpZ2h0IjowLjAsIkxpbmVUeXBlIjowLCJQYXJlbnRTdHlsZSI6bnVsbH0sIlBhcmVudFN0eWxlIjpudWxsfSwiTWFyZ2luIjp7IiRyZWYiOiIzNDcifSwiUGFkZGluZyI6eyIkcmVmIjoiMzQ4In0sIkJhY2tncm91bmQiOm51bGwsIklzVmlzaWJsZSI6dHJ1ZSwiV2lkdGgiOjAuMCwiSGVpZ2h0IjowLjAsIkJvcmRlclN0eWxlIjpudWxsLCJQYXJlbnRTdHlsZSI6bnVsbH0sIkJhY2tncm91bmRTdHlsZSI6eyIkaWQiOiI4NjciLCJNYXJnaW4iOnsiJHJlZiI6IjM1MCJ9LCJQYWRkaW5nIjp7IiRyZWYiOiIzNTEifSwiQmFja2dyb3VuZCI6eyIkaWQiOiI4NjgiLCJDb2xvciI6eyIkaWQiOiI4NjkiLCJBIjozOCwiUiI6MjI5LCJHIjoxOTQsIkIiOjY3fX0sIklzVmlzaWJsZSI6dHJ1ZSwiV2lkdGgiOjAuMCwiSGVpZ2h0IjowLjAsIkJvcmRlclN0eWxlIjp7IiRpZCI6Ijg3MCIsIkxpbmVDb2xvciI6eyIkaWQiOiI4NzEiLCIkdHlwZSI6Ik5MUkUuQ29tbW9uLkRvbS5Tb2xpZENvbG9yQnJ1c2gsIE5MUkUuQ29tbW9uIiwiQ29sb3IiOnsiJGlkIjoiODcyIiwiQSI6MjU1LCJSIjoxMjAsIkciOjMyLCJCIjo4fX0sIkxpbmVXZWlnaHQiOjAuMCwiTGluZVR5cGUiOjAsIlBhcmVudFN0eWxlIjpudWxsfSwiUGFyZW50U3R5bGUiOm51bGx9LCJJc0Fib3ZlVGltZWJhbmQiOmZhbHNlLCJTcGFjaW5nIjo1LCJEZWZhdWx0U3dpbWxhbmVUYXNrU3R5bGUiOnsiJGlkIjoiODczIiwiJHR5cGUiOiJOTFJFLkNvbW1vbi5Eb20uU3R5bGVzLkV4cGxpY2l0U2V0YWJsZVRhc2tTdHlsZSwgTkxSRS5Db21tb24iLCJTaGFwZSI6NiwiU2hhcGVUaGlja25lc3MiOjIsIkR1cmF0aW9uRm9ybWF0IjowLCJJbmNsdWRlTm9uV29ya2luZ0RheXNJbkR1cmF0aW9uIjpmYWxzZSwiUGVyY2VudGFnZUNvbXBsZXRlU3R5bGUiOnsiJGlkIjoiODc0IiwiRm9udFNldHRpbmdzIjp7IiRpZCI6Ijg3NSIsIkZvbnRTaXplIjoxMCwiRm9udE5hbWUiOiJDYWxpYnJpIiwiSXNCb2xkIjpmYWxzZSwiSXNJdGFsaWMiOmZhbHNlLCJJc1VuZGVybGluZWQiOmZhbHNlLCJQYXJlbnRTdHlsZSI6bnVsbH0sIkF1dG9TaXplIjowLCJGb3JlZ3JvdW5kIjp7IiRpZCI6Ijg3NiIsIkNvbG9yIjp7IiRpZCI6Ijg3NyIsIkEiOjI1NSwiUiI6MjM4LCJHIjoyMzYsIkIiOjIyNX19LCJNYXhXaWR0aCI6MjAwLjAsIk1heEhlaWdodCI6IkluZmluaXR5IiwiU21hcnRGb3JlZ3JvdW5kSXNBY3RpdmUiOmZhbHNlLCJIb3Jpem9udGFsQWxpZ25tZW50IjoxLCJWZXJ0aWNhbEFsaWdubWVudCI6MCwiU21hcnRGb3JlZ3JvdW5kIjpudWxsLCJCYWNrZ3JvdW5kRmlsbFR5cGUiOjAsIk1hcmdpbiI6eyIkaWQiOiI4NzgiLCJUb3AiOjAuMCwiTGVmdCI6MC4wLCJSaWdodCI6MC4wLCJCb3R0b20iOjAuMH0sIlBhZGRpbmciOnsiJGlkIjoiODc5IiwiVG9wIjowLjAsIkxlZnQiOjAuMCwiUmlnaHQiOjAuMCwiQm90dG9tIjowLjB9LCJCYWNrZ3JvdW5kIjp7IiRpZCI6Ijg4MCIsIkNvbG9yIjp7IiRpZCI6Ijg4MSIsIkEiOjg5LCJSIjowLCJHIjowLCJCIjowfX0sIklzVmlzaWJsZSI6dHJ1ZSwiV2lkdGgiOjAuMCwiSGVpZ2h0IjowLjAsIkJvcmRlclN0eWxlIjpudWxsLCJQYXJlbnRTdHlsZSI6bnVsbH0sIkR1cmF0aW9uU3R5bGUiOnsiJGlkIjoiODgyIiwiRm9udFNldHRpbmdzIjp7IiRpZCI6Ijg4MyIsIkZvbnRTaXplIjoxMCwiRm9udE5hbWUiOiJDYWxpYnJpIiwiSXNCb2xkIjpmYWxzZSwiSXNJdGFsaWMiOmZhbHNlLCJJc1VuZGVybGluZWQiOmZhbHNlLCJQYXJlbnRTdHlsZSI6bnVsbH0sIkF1dG9TaXplIjowLCJGb3JlZ3JvdW5kIjp7IiRpZCI6Ijg4NCIsIkNvbG9yIjp7IiRpZCI6Ijg4NS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g4NiIsIlRvcCI6MC4wLCJMZWZ0IjowLjAsIlJpZ2h0IjowLjAsIkJvdHRvbSI6MC4wfSwiUGFkZGluZyI6eyIkaWQiOiI4ODciLCJUb3AiOjAuMCwiTGVmdCI6MC4wLCJSaWdodCI6MC4wLCJCb3R0b20iOjAuMH0sIkJhY2tncm91bmQiOnsiJGlkIjoiODg4IiwiQ29sb3IiOnsiJGlkIjoiODg5IiwiQSI6ODksIlIiOjAsIkciOjAsIkIiOjB9fSwiSXNWaXNpYmxlIjp0cnVlLCJXaWR0aCI6MC4wLCJIZWlnaHQiOjAuMCwiQm9yZGVyU3R5bGUiOm51bGwsIlBhcmVudFN0eWxlIjpudWxsfSwiSG9yaXpvbnRhbENvbm5lY3RvclN0eWxlIjp7IiRpZCI6Ijg5MCIsIkxpbmVDb2xvciI6eyIkaWQiOiI4OTEiLCIkdHlwZSI6Ik5MUkUuQ29tbW9uLkRvbS5Tb2xpZENvbG9yQnJ1c2gsIE5MUkUuQ29tbW9uIiwiQ29sb3IiOnsiJGlkIjoiODkyIiwiQSI6MjU1LCJSIjoyMDQsIkciOjIwNCwiQiI6MjA0fX0sIkxpbmVXZWlnaHQiOjEuMCwiTGluZVR5cGUiOjAsIlBhcmVudFN0eWxlIjpudWxsfSwiVmVydGljYWxDb25uZWN0b3JTdHlsZSI6eyIkaWQiOiI4OTMiLCJMaW5lQ29sb3IiOnsiJGlkIjoiODk0IiwiJHR5cGUiOiJOTFJFLkNvbW1vbi5Eb20uU29saWRDb2xvckJydXNoLCBOTFJFLkNvbW1vbiIsIkNvbG9yIjp7IiRpZCI6Ijg5NSIsIkEiOjI1NSwiUiI6MjQzLCJHIjoyMzUsIkIiOjIzNX19LCJMaW5lV2VpZ2h0IjoxLjAsIkxpbmVUeXBlIjowLCJQYXJlbnRTdHlsZSI6bnVsbH0sIk1hcmdpbiI6bnVsbCwiU3RhcnREYXRlUG9zaXRpb24iOjEsIkVuZERhdGVQb3NpdGlvbiI6MSwiRGF0ZUlzVmlzaWJsZSI6dHJ1ZSwiVGl0bGVQb3NpdGlvbiI6MiwiRHVyYXRpb25Qb3NpdGlvbiI6NiwiUGVyY2VudGFnZUNvbXBsZXRlZFBvc2l0aW9uIjoyLCJTcGFjaW5nIjoxMCwiSXNCZWxvd1RpbWViYW5kIjp0cnVlLCJQZXJjZW50YWdlQ29tcGxldGVTaGFwZU9wYWNpdHkiOjM1LCJTaGFwZVN0eWxlIjp7IiRpZCI6Ijg5NiIsIk1hcmdpbiI6eyIkaWQiOiI4OTciLCJUb3AiOjAuMCwiTGVmdCI6NC4wLCJSaWdodCI6NC4wLCJCb3R0b20iOjAuMH0sIlBhZGRpbmciOnsiJGlkIjoiODk4IiwiVG9wIjowLjAsIkxlZnQiOjAuMCwiUmlnaHQiOjAuMCwiQm90dG9tIjowLjB9LCJCYWNrZ3JvdW5kIjp7IiRpZCI6Ijg5OSIsIkNvbG9yIjp7IiRpZCI6IjkwMCIsIkEiOjI1NSwiUiI6MTc4LCJHIjoxNCwiQiI6MTh9fSwiSXNWaXNpYmxlIjp0cnVlLCJXaWR0aCI6MzE1LjAsIkhlaWdodCI6MjIuMCwiQm9yZGVyU3R5bGUiOnsiJGlkIjoiOTAxIiwiTGluZUNvbG9yIjp7IiRpZCI6IjkwMiIsIiR0eXBlIjoiTkxSRS5Db21tb24uRG9tLlNvbGlkQ29sb3JCcnVzaCwgTkxSRS5Db21tb24iLCJDb2xvciI6eyIkaWQiOiI5MDMiLCJBIjoyNTUsIlIiOjIzNCwiRyI6MjIsIkIiOjMwfX0sIkxpbmVXZWlnaHQiOjAuMCwiTGluZVR5cGUiOjAsIlBhcmVudFN0eWxlIjpudWxsfSwiUGFyZW50U3R5bGUiOm51bGx9LCJUaXRsZVN0eWxlIjp7IiRpZCI6IjkwNCIsIkZvbnRTZXR0aW5ncyI6eyIkaWQiOiI5MDUiLCJGb250U2l6ZSI6OSwiRm9udE5hbWUiOiJTZWdvZSBVSSIsIklzQm9sZCI6dHJ1ZSwiSXNJdGFsaWMiOmZhbHNlLCJJc1VuZGVybGluZWQiOmZhbHNlLCJQYXJlbnRTdHlsZSI6bnVsbH0sIkF1dG9TaXplIjowLCJGb3JlZ3JvdW5kIjp7IiRpZCI6IjkwNiIsIkNvbG9yIjp7IiRpZCI6IjkwNyIsIkEiOjI1NSwiUiI6MjU1LCJHIjoyNTUsIkIiOjI1NX19LCJNYXhXaWR0aCI6MjAwLjAsIk1heEhlaWdodCI6IkluZmluaXR5IiwiU21hcnRGb3JlZ3JvdW5kSXNBY3RpdmUiOmZhbHNlLCJIb3Jpem9udGFsQWxpZ25tZW50IjoxLCJWZXJ0aWNhbEFsaWdubWVudCI6MCwiU21hcnRGb3JlZ3JvdW5kIjpudWxsLCJCYWNrZ3JvdW5kRmlsbFR5cGUiOjAsIk1hcmdpbiI6eyIkaWQiOiI5MDgiLCJUb3AiOjAuMCwiTGVmdCI6MC4wLCJSaWdodCI6MC4wLCJCb3R0b20iOjAuMH0sIlBhZGRpbmciOnsiJGlkIjoiOTA5IiwiVG9wIjowLjAsIkxlZnQiOjAuMCwiUmlnaHQiOjAuMCwiQm90dG9tIjowLjB9LCJCYWNrZ3JvdW5kIjp7IiRpZCI6IjkxMCIsIkNvbG9yIjp7IiRpZCI6IjkxMSIsIkEiOjAsIlIiOjI1NSwiRyI6MjU1LCJCIjoyNTV9fSwiSXNWaXNpYmxlIjp0cnVlLCJXaWR0aCI6MC4wLCJIZWlnaHQiOjAuMCwiQm9yZGVyU3R5bGUiOm51bGwsIlBhcmVudFN0eWxlIjpudWxsfSwiRGF0ZVN0eWxlIjp7IiRpZCI6IjkxMiIsIkZvbnRTZXR0aW5ncyI6eyIkaWQiOiI5MTMiLCJGb250U2l6ZSI6OCwiRm9udE5hbWUiOiJTZWdvZSBVSSBIaXN0b3JpYyIsIklzQm9sZCI6ZmFsc2UsIklzSXRhbGljIjpmYWxzZSwiSXNVbmRlcmxpbmVkIjpmYWxzZSwiUGFyZW50U3R5bGUiOm51bGx9LCJBdXRvU2l6ZSI6MCwiRm9yZWdyb3VuZCI6eyIkaWQiOiI5MTQiLCJDb2xvciI6eyIkaWQiOiI5MTUiLCJBIjoyNTUsIlIiOjUwLCJHIjo1MCwiQiI6NTB9fSwiTWF4V2lkdGgiOjIwMC4wLCJNYXhIZWlnaHQiOiJJbmZpbml0eSIsIlNtYXJ0Rm9yZWdyb3VuZElzQWN0aXZlIjpmYWxzZSwiSG9yaXpvbnRhbEFsaWdubWVudCI6MCwiVmVydGljYWxBbGlnbm1lbnQiOjAsIlNtYXJ0Rm9yZWdyb3VuZCI6bnVsbCwiQmFja2dyb3VuZEZpbGxUeXBlIjowLCJNYXJnaW4iOnsiJGlkIjoiOTE2IiwiVG9wIjowLjAsIkxlZnQiOjAuMCwiUmlnaHQiOjAuMCwiQm90dG9tIjowLjB9LCJQYWRkaW5nIjp7IiRpZCI6IjkxNyIsIlRvcCI6MC4wLCJMZWZ0IjowLjAsIlJpZ2h0IjowLjAsIkJvdHRvbSI6MC4wfSwiQmFja2dyb3VuZCI6eyIkaWQiOiI5MTgiLCJDb2xvciI6eyIkaWQiOiI5MTkiLCJBIjowLCJSIjoyNTUsIkciOjI1NSwiQiI6MjU1fX0sIklzVmlzaWJsZSI6ZmFsc2UsIldpZHRoIjowLjAsIkhlaWdodCI6MC4wLCJCb3JkZXJTdHlsZSI6bnVsbCwiUGFyZW50U3R5bGUiOm51bGx9LCJEYXRlRm9ybWF0Ijp7IiRpZCI6IjkyMC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5MjEiLCJGb3JtYXQiOjAsIklzVmlzaWJsZSI6ZmFsc2UsIkxhc3RLbm93blZpc2liaWxpdHlTdGF0ZSI6ZmFsc2V9LCJJc1Zpc2libGUiOnRydWUsIlBhcmVudFN0eWxlIjpudWxsLCJfZXhwbGljaXRseVNldCI6eyIkaWQiOiI5MjIiLCJTaGFwZVN0eWxlIjpmYWxzZSwiVGl0bGVTdHlsZSI6ZmFsc2UsIkRhdGVTdHlsZSI6ZmFsc2UsIkhvcml6b250YWxDb25uZWN0b3JTdHlsZSI6ZmFsc2UsIlZlcnRpY2FsQ29ubmVjdG9yU3R5bGUiOmZhbHNlLCJQZXJjZW50YWdlQ29tcGxldGVTaGFwZU9wYWNpdHkiOmZhbHNlLCJTaGFwZSI6ZmFsc2UsIlNoYXBlVGhpY2tuZXNzIjpmYWxzZSwiRHVyYXRpb25Gb3JtYXQiOmZhbHNlLCJJbmNsdWRlTm9uV29ya2luZ0RheXNJbkR1cmF0aW9uIjpmYWxzZSwiTWFyZ2luIjpmYWxzZSwiU3RhcnREYXRlUG9zaXRpb24iOmZhbHNlLCJFbmREYXRlUG9zaXRpb24iOmZhbHNlLCJUaXRsZVBvc2l0aW9uIjpmYWxzZSwiRHVyYXRpb25Qb3NpdGlvbiI6ZmFsc2UsIlBlcmNlbnRhZ2VDb21wbGV0ZWRQb3NpdGlvbiI6ZmFsc2UsIlNwYWNpbmciOmZhbHNlLCJJc0JlbG93VGltZWJhbmQiOmZhbHNlLCJEYXRlRm9ybWF0IjpmYWxzZSwiV2Vla051bWJlcmluZyI6ZmFsc2UsIklzVmlzaWJsZSI6ZmFsc2V9fSwiRGVmYXVsdFN3aW1sYW5lTW90U3R5bGUiOnsiJGlkIjoiOTIzIiwiU2hhcGUiOjAsIkNvbm5lY3Rvck1hcmdpbiI6eyIkaWQiOiI5MjQiLCJUb3AiOjAuMCwiTGVmdCI6Mi4wLCJSaWdodCI6Mi4wLCJCb3R0b20iOjAuMH0sIkNvbm5lY3RvclN0eWxlIjp7IiRpZCI6IjkyNSIsIkxpbmVDb2xvciI6eyIkaWQiOiI5MjYiLCIkdHlwZSI6Ik5MUkUuQ29tbW9uLkRvbS5Tb2xpZENvbG9yQnJ1c2gsIE5MUkUuQ29tbW9uIiwiQ29sb3IiOnsiJGlkIjoiOTI3IiwiQSI6MTI3LCJSIjowLCJHIjowLCJCIjowfX0sIkxpbmVXZWlnaHQiOjEuMCwiTGluZVR5cGUiOjAsIlBhcmVudFN0eWxlIjpudWxsfSwiSXNCZWxvd1RpbWViYW5kIjp0cnVlLCJQb3NpdGlvbk9uVGFzayI6MSwiSGlkZURhdGUiOmZhbHNlLCJTaGFwZVNpemUiOjEsIlNwYWNpbmciOjIuMCwiUGFkZGluZyI6eyIkaWQiOiI5MjgiLCJUb3AiOjEwLjAsIkxlZnQiOjMuMCwiUmlnaHQiOjAuMCwiQm90dG9tIjowLjB9LCJTaGFwZVN0eWxlIjp7IiRpZCI6IjkyOSIsIk1hcmdpbiI6eyIkaWQiOiI5MzAiLCJUb3AiOjAuMCwiTGVmdCI6MC4wLCJSaWdodCI6MC4wLCJCb3R0b20iOjAuMH0sIlBhZGRpbmciOnsiJGlkIjoiOTMxIiwiVG9wIjowLjAsIkxlZnQiOjAuMCwiUmlnaHQiOjAuMCwiQm90dG9tIjowLjB9LCJCYWNrZ3JvdW5kIjp7IiRpZCI6IjkzMiIsIkNvbG9yIjp7IiRpZCI6IjkzMyIsIkEiOjI1NSwiUiI6MCwiRyI6MCwiQiI6MH19LCJJc1Zpc2libGUiOnRydWUsIldpZHRoIjoxOC4wLCJIZWlnaHQiOjIwLjAsIkJvcmRlclN0eWxlIjp7IiRpZCI6IjkzNCIsIkxpbmVDb2xvciI6eyIkaWQiOiI5MzUiLCIkdHlwZSI6Ik5MUkUuQ29tbW9uLkRvbS5Tb2xpZENvbG9yQnJ1c2gsIE5MUkUuQ29tbW9uIiwiQ29sb3IiOnsiJGlkIjoiOTM2IiwiQSI6MjU1LCJSIjoyMzQsIkciOjIyLCJCIjozMH19LCJMaW5lV2VpZ2h0IjowLjAsIkxpbmVUeXBlIjowLCJQYXJlbnRTdHlsZSI6bnVsbH0sIlBhcmVudFN0eWxlIjpudWxsfSwiVGl0bGVTdHlsZSI6eyIkaWQiOiI5MzciLCJGb250U2V0dGluZ3MiOnsiJGlkIjoiOTM4IiwiRm9udFNpemUiOjEyLCJGb250TmFtZSI6IkNhbGlicmkiLCJJc0JvbGQiOnRydWUsIklzSXRhbGljIjpmYWxzZSwiSXNVbmRlcmxpbmVkIjpmYWxzZSwiUGFyZW50U3R5bGUiOm51bGx9LCJBdXRvU2l6ZSI6MCwiRm9yZWdyb3VuZCI6eyIkaWQiOiI5MzkiLCJDb2xvciI6eyIkaWQiOiI5NDAiLCJBIjoyNTUsIlIiOjAsIkciOjAsIkIiOjB9fSwiTWF4V2lkdGgiOjIwMC4wLCJNYXhIZWlnaHQiOiJJbmZpbml0eSIsIlNtYXJ0Rm9yZWdyb3VuZElzQWN0aXZlIjpmYWxzZSwiSG9yaXpvbnRhbEFsaWdubWVudCI6MSwiVmVydGljYWxBbGlnbm1lbnQiOjAsIlNtYXJ0Rm9yZWdyb3VuZCI6bnVsbCwiQmFja2dyb3VuZEZpbGxUeXBlIjowLCJNYXJnaW4iOnsiJGlkIjoiOTQxIiwiVG9wIjowLjAsIkxlZnQiOjAuMCwiUmlnaHQiOjAuMCwiQm90dG9tIjowLjB9LCJQYWRkaW5nIjp7IiRpZCI6Ijk0MiIsIlRvcCI6MC4wLCJMZWZ0IjowLjAsIlJpZ2h0IjowLjAsIkJvdHRvbSI6MC4wfSwiQmFja2dyb3VuZCI6eyIkaWQiOiI5NDMiLCJDb2xvciI6eyIkaWQiOiI5NDQiLCJBIjowLCJSIjoyNTUsIkciOjI1NSwiQiI6MjU1fX0sIklzVmlzaWJsZSI6dHJ1ZSwiV2lkdGgiOjAuMCwiSGVpZ2h0IjowLjAsIkJvcmRlclN0eWxlIjpudWxsLCJQYXJlbnRTdHlsZSI6bnVsbH0sIkRhdGVTdHlsZSI6eyIkaWQiOiI5NDUiLCJGb250U2V0dGluZ3MiOnsiJGlkIjoiOTQ2IiwiRm9udFNpemUiOjEwLCJGb250TmFtZSI6IkNhbGlicmkiLCJJc0JvbGQiOmZhbHNlLCJJc0l0YWxpYyI6ZmFsc2UsIklzVW5kZXJsaW5lZCI6ZmFsc2UsIlBhcmVudFN0eWxlIjpudWxsfSwiQXV0b1NpemUiOjAsIkZvcmVncm91bmQiOnsiJGlkIjoiOTQ3IiwiQ29sb3IiOnsiJGlkIjoiOTQ4IiwiQSI6MjU1LCJSIjo1MCwiRyI6NTAsIkIiOjUwfX0sIk1heFdpZHRoIjoyMDAuMCwiTWF4SGVpZ2h0IjoiSW5maW5pdHkiLCJTbWFydEZvcmVncm91bmRJc0FjdGl2ZSI6ZmFsc2UsIkhvcml6b250YWxBbGlnbm1lbnQiOjEsIlZlcnRpY2FsQWxpZ25tZW50IjowLCJTbWFydEZvcmVncm91bmQiOm51bGwsIkJhY2tncm91bmRGaWxsVHlwZSI6MCwiTWFyZ2luIjp7IiRpZCI6Ijk0OSIsIlRvcCI6MC4wLCJMZWZ0IjowLjAsIlJpZ2h0IjowLjAsIkJvdHRvbSI6MC4wfSwiUGFkZGluZyI6eyIkaWQiOiI5NTAiLCJUb3AiOjAuMCwiTGVmdCI6MC4wLCJSaWdodCI6MC4wLCJCb3R0b20iOjAuMH0sIkJhY2tncm91bmQiOnsiJGlkIjoiOTUxIiwiQ29sb3IiOnsiJGlkIjoiOTUyIiwiQSI6MCwiUiI6MjU1LCJHIjoyNTUsIkIiOjI1NX19LCJJc1Zpc2libGUiOnRydWUsIldpZHRoIjowLjAsIkhlaWdodCI6MC4wLCJCb3JkZXJTdHlsZSI6bnVsbCwiUGFyZW50U3R5bGUiOm51bGx9LCJEYXRlRm9ybWF0Ijp7IiRpZCI6Ijk1My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5NTQiLCJGb3JtYXQiOjAsIklzVmlzaWJsZSI6ZmFsc2UsIkxhc3RLbm93blZpc2liaWxpdHlTdGF0ZSI6ZmFsc2V9LCJJc1Zpc2libGUiOnRydWUsIlBhcmVudFN0eWxlIjpudWxsfSwiRGVmYXVsdFN3aW1sYW5lTWlsZXN0b25lU3R5bGUiOnsiJGlkIjoiOTU1IiwiVGl0bGVQb3NpdGlvbiI6IlJpZ2h0IiwiRGF0ZVBvc2l0aW9uIjoiTGVmdCIsIlNoYXBlVHlwZSI6MiwiU2hhcGVTaXplIjoxLCJTcGFjaW5nIjo1LCJTaGFwZVN0eWxlIjp7IiRpZCI6Ijk1NiIsIk1hcmdpbiI6eyIkaWQiOiI5NTciLCJUb3AiOjAuMCwiTGVmdCI6MC4wLCJSaWdodCI6MC4wLCJCb3R0b20iOjAuMH0sIlBhZGRpbmciOnsiJGlkIjoiOTU4IiwiVG9wIjowLjAsIkxlZnQiOjAuMCwiUmlnaHQiOjAuMCwiQm90dG9tIjowLjB9LCJCYWNrZ3JvdW5kIjp7IiRpZCI6Ijk1OSIsIkNvbG9yIjp7IiRpZCI6Ijk2MCIsIkEiOjEyNywiUiI6MTc4LCJHIjoxNCwiQiI6MTh9fSwiSXNWaXNpYmxlIjp0cnVlLCJXaWR0aCI6MTMuMCwiSGVpZ2h0IjoxMy4wLCJCb3JkZXJTdHlsZSI6eyIkaWQiOiI5NjEiLCJMaW5lQ29sb3IiOnsiJGlkIjoiOTYyIiwiJHR5cGUiOiJOTFJFLkNvbW1vbi5Eb20uU29saWRDb2xvckJydXNoLCBOTFJFLkNvbW1vbiIsIkNvbG9yIjp7IiRpZCI6Ijk2MyIsIkEiOjI1NSwiUiI6MjM0LCJHIjoyMiwiQiI6MzB9fSwiTGluZVdlaWdodCI6MC4wLCJMaW5lVHlwZSI6MCwiUGFyZW50U3R5bGUiOm51bGx9LCJQYXJlbnRTdHlsZSI6bnVsbH0sIlRpdGxlU3R5bGUiOnsiJGlkIjoiOTY0IiwiRm9udFNldHRpbmdzIjp7IiRpZCI6Ijk2NSIsIkZvbnRTaXplIjoxMiwiRm9udE5hbWUiOiJDYWxpYnJpIiwiSXNCb2xkIjp0cnVlLCJJc0l0YWxpYyI6ZmFsc2UsIklzVW5kZXJsaW5lZCI6ZmFsc2UsIlBhcmVudFN0eWxlIjpudWxsfSwiQXV0b1NpemUiOjAsIkZvcmVncm91bmQiOnsiJGlkIjoiOTY2IiwiQ29sb3IiOnsiJGlkIjoiOTY3IiwiQSI6MjU1LCJSIjowLCJHIjowLCJCIjowfX0sIk1heFdpZHRoIjoyMDAuMCwiTWF4SGVpZ2h0IjoiSW5maW5pdHkiLCJTbWFydEZvcmVncm91bmRJc0FjdGl2ZSI6ZmFsc2UsIkhvcml6b250YWxBbGlnbm1lbnQiOjAsIlZlcnRpY2FsQWxpZ25tZW50IjowLCJTbWFydEZvcmVncm91bmQiOm51bGwsIkJhY2tncm91bmRGaWxsVHlwZSI6MCwiTWFyZ2luIjp7IiRpZCI6Ijk2OCIsIlRvcCI6MC4wLCJMZWZ0IjowLjAsIlJpZ2h0IjowLjAsIkJvdHRvbSI6MC4wfSwiUGFkZGluZyI6eyIkaWQiOiI5NjkiLCJUb3AiOjAuMCwiTGVmdCI6MC4wLCJSaWdodCI6MC4wLCJCb3R0b20iOjAuMH0sIkJhY2tncm91bmQiOnsiJGlkIjoiOTcwIiwiQ29sb3IiOnsiJGlkIjoiOTcxIiwiQSI6ODksIlIiOjAsIkciOjAsIkIiOjB9fSwiSXNWaXNpYmxlIjp0cnVlLCJXaWR0aCI6MC4wLCJIZWlnaHQiOjAuMCwiQm9yZGVyU3R5bGUiOm51bGwsIlBhcmVudFN0eWxlIjpudWxsfSwiRGF0ZVN0eWxlIjp7IiRpZCI6Ijk3MiIsIkZvbnRTZXR0aW5ncyI6eyIkaWQiOiI5NzMiLCJGb250U2l6ZSI6MTAsIkZvbnROYW1lIjoiQ2FsaWJyaSIsIklzQm9sZCI6ZmFsc2UsIklzSXRhbGljIjpmYWxzZSwiSXNVbmRlcmxpbmVkIjpmYWxzZSwiUGFyZW50U3R5bGUiOm51bGx9LCJBdXRvU2l6ZSI6MCwiRm9yZWdyb3VuZCI6eyIkaWQiOiI5NzQiLCJDb2xvciI6eyIkaWQiOiI5NzU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k3NiIsIlRvcCI6MC4wLCJMZWZ0IjowLjAsIlJpZ2h0IjowLjAsIkJvdHRvbSI6MC4wfSwiUGFkZGluZyI6eyIkaWQiOiI5NzciLCJUb3AiOjAuMCwiTGVmdCI6MC4wLCJSaWdodCI6MC4wLCJCb3R0b20iOjAuMH0sIkJhY2tncm91bmQiOnsiJGlkIjoiOTc4IiwiQ29sb3IiOnsiJGlkIjoiOTc5IiwiQSI6ODksIlIiOjAsIkciOjAsIkIiOjB9fSwiSXNWaXNpYmxlIjp0cnVlLCJXaWR0aCI6MC4wLCJIZWlnaHQiOjAuMCwiQm9yZGVyU3R5bGUiOm51bGwsIlBhcmVudFN0eWxlIjpudWxsfSwiRGF0ZUZvcm1hdCI6eyIkaWQiOiI5ODA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OTgxIiwiRm9ybWF0IjowLCJJc1Zpc2libGUiOmZhbHNlLCJMYXN0S25vd25WaXNpYmlsaXR5U3RhdGUiOmZhbHNlfSwiSXNWaXNpYmxlIjp0cnVlLCJQYXJlbnRTdHlsZSI6bnVsbH0sIkRlZmF1bHRTd2ltbGFuZUFjdGl2aXR5U3R5bGUiOnsiJGlkIjoiOTgyIiwiSGVhZGVyU3R5bGUiOnsiJGlkIjoiOTgzIiwiVGV4dFN0eWxlIjp7IiRpZCI6Ijk4NCIsIkZvbnRTZXR0aW5ncyI6eyIkaWQiOiI5ODUiLCJGb250U2l6ZSI6MTEsIkZvbnROYW1lIjoiQ2FsaWJyaSIsIklzQm9sZCI6ZmFsc2UsIklzSXRhbGljIjpmYWxzZSwiSXNVbmRlcmxpbmVkIjpmYWxzZSwiUGFyZW50U3R5bGUiOm51bGx9LCJBdXRvU2l6ZSI6MiwiRm9yZWdyb3VuZCI6eyIkaWQiOiI5ODYiLCJDb2xvciI6eyIkaWQiOiI5ODciLCJBIjoyNTUsIlIiOjAsIkciOjAsIkIiOjB9fSwiTWF4V2lkdGgiOjAuMCwiTWF4SGVpZ2h0IjoiSW5maW5pdHkiLCJTbWFydEZvcmVncm91bmRJc0FjdGl2ZSI6ZmFsc2UsIkhvcml6b250YWxBbGlnbm1lbnQiOjAsIlZlcnRpY2FsQWxpZ25tZW50IjowLCJTbWFydEZvcmVncm91bmQiOm51bGwsIkJhY2tncm91bmRGaWxsVHlwZSI6MCwiTWFyZ2luIjp7IiRpZCI6Ijk4OCIsIlRvcCI6MC4wLCJMZWZ0IjowLjAsIlJpZ2h0IjowLjAsIkJvdHRvbSI6MC4wfSwiUGFkZGluZyI6eyIkaWQiOiI5ODkiLCJUb3AiOjAuMCwiTGVmdCI6MC4wLCJSaWdodCI6MC4wLCJCb3R0b20iOjAuMH0sIkJhY2tncm91bmQiOm51bGwsIklzVmlzaWJsZSI6dHJ1ZSwiV2lkdGgiOjAuMCwiSGVpZ2h0IjowLjAsIkJvcmRlclN0eWxlIjpudWxsLCJQYXJlbnRTdHlsZSI6bnVsbH0sIlJlY3RhbmdsZVN0eWxlIjp7IiRpZCI6Ijk5MCIsIk1hcmdpbiI6eyIkaWQiOiI5OTEiLCJUb3AiOjAuMCwiTGVmdCI6MC4wLCJSaWdodCI6MC4wLCJCb3R0b20iOjAuMH0sIlBhZGRpbmciOnsiJGlkIjoiOTkyIiwiVG9wIjowLjAsIkxlZnQiOjAuMCwiUmlnaHQiOjAuMCwiQm90dG9tIjowLjB9LCJCYWNrZ3JvdW5kIjp7IiRpZCI6Ijk5MyIsIkNvbG9yIjp7IiRpZCI6Ijk5NCIsIkEiOjYzLCJSIjoxNzgsIkciOjE0LCJCIjoxOH19LCJJc1Zpc2libGUiOnRydWUsIldpZHRoIjowLjAsIkhlaWdodCI6MC4wLCJCb3JkZXJTdHlsZSI6eyIkaWQiOiI5OTUiLCJMaW5lQ29sb3IiOnsiJGlkIjoiOTk2IiwiJHR5cGUiOiJOTFJFLkNvbW1vbi5Eb20uU29saWRDb2xvckJydXNoLCBOTFJFLkNvbW1vbiIsIkNvbG9yIjp7IiRpZCI6Ijk5NyIsIkEiOjI1NSwiUiI6MjU1LCJHIjowLCJCIjowfX0sIkxpbmVXZWlnaHQiOjAuMCwiTGluZVR5cGUiOjAsIlBhcmVudFN0eWxlIjpudWxsfSwiUGFyZW50U3R5bGUiOm51bGx9LCJNYXJnaW4iOnsiJGlkIjoiOTk4IiwiVG9wIjowLjAsIkxlZnQiOjAuMCwiUmlnaHQiOjAuMCwiQm90dG9tIjowLjB9LCJQYWRkaW5nIjp7IiRpZCI6Ijk5OSIsIlRvcCI6MC4wLCJMZWZ0IjowLjAsIlJpZ2h0IjowLjAsIkJvdHRvbSI6MC4wfSwiQmFja2dyb3VuZCI6bnVsbCwiSXNWaXNpYmxlIjp0cnVlLCJXaWR0aCI6MC4wLCJIZWlnaHQiOjAuMCwiQm9yZGVyU3R5bGUiOm51bGwsIlBhcmVudFN0eWxlIjpudWxsfSwiQmFja2dyb3VuZFN0eWxlIjp7IiRpZCI6IjEwMDAiLCJNYXJnaW4iOnsiJGlkIjoiMTAwMSIsIlRvcCI6MC4wLCJMZWZ0IjowLjAsIlJpZ2h0IjowLjAsIkJvdHRvbSI6MC4wfSwiUGFkZGluZyI6eyIkaWQiOiIxMDAyIiwiVG9wIjowLjAsIkxlZnQiOjAuMCwiUmlnaHQiOjAuMCwiQm90dG9tIjowLjB9LCJCYWNrZ3JvdW5kIjp7IiRyZWYiOiI4NjgifSwiSXNWaXNpYmxlIjp0cnVlLCJXaWR0aCI6MC4wLCJIZWlnaHQiOjAuMCwiQm9yZGVyU3R5bGUiOnsiJGlkIjoiMTAwMyIsIkxpbmVDb2xvciI6eyIkaWQiOiIxMDA0IiwiJHR5cGUiOiJOTFJFLkNvbW1vbi5Eb20uU29saWRDb2xvckJydXNoLCBOTFJFLkNvbW1vbiIsIkNvbG9yIjp7IiRpZCI6IjEwMDUiLCJBIjoyNTUsIlIiOjIzNCwiRyI6MjIsIkIiOjMwfX0sIkxpbmVXZWlnaHQiOjAuMCwiTGluZVR5cGUiOjAsIlBhcmVudFN0eWxlIjpudWxsfSwiUGFyZW50U3R5bGUiOm51bGx9LCJNYXJnaW4iOnsiJGlkIjoiMTAwNiIsIlRvcCI6MC4wLCJMZWZ0IjowLjAsIlJpZ2h0IjowLjAsIkJvdHRvbSI6MC4wfSwiUGFkZGluZyI6eyIkaWQiOiIxMDA3IiwiVG9wIjowLjAsIkxlZnQiOjAuMCwiUmlnaHQiOjAuMCwiQm90dG9tIjowLjB9LCJJc1Zpc2libGUiOnRydWUsIldpZHRoIjowLjAsIkhlaWdodCI6MC4wLCJCb3JkZXJTdHlsZSI6bnVsbCwiUGFyZW50U3R5bGUiOm51bGx9LCJNYXJnaW4iOnsiJGlkIjoiMTAwOCIsIlRvcCI6MC4wLCJMZWZ0IjowLjAsIlJpZ2h0IjowLjAsIkJvdHRvbSI6MC4wfSwiUGFkZGluZyI6eyIkaWQiOiIxMDA5IiwiVG9wIjowLjAsIkxlZnQiOjAuMCwiUmlnaHQiOjAuMCwiQm90dG9tIjowLjB9LCJJc1Zpc2libGUiOnRydWUsIldpZHRoIjowLjAsIkhlaWdodCI6MC4wLCJCb3JkZXJTdHlsZSI6eyIkaWQiOiIxMDEwIiwiTGluZUNvbG9yIjpudWxsLCJMaW5lV2VpZ2h0IjowLjAsIkxpbmVUeXBlIjowLCJQYXJlbnRTdHlsZSI6bnVsbH0sIlBhcmVudFN0eWxlIjpudWxsfX0seyIkaWQiOiIxMDExIiwiX2FjdGl2aXRpZXMiOlt7IiRpZCI6IjEwMTIiLCJfcm93cyI6W3siJGlkIjoiMTAxMyIsIl90YXNrcyI6W10sIl9taWxlc3RvbmVzIjpbeyIkaWQiOiIxMDE0IiwiSWQiOiJjYzMxZjdlMi01MzA0LTQzYTQtYmRiMi0yMzJkMjEwYTRiOWEiLCJJbmRleCI6MTQsIkdyb3VwSWQiOm51bGwsIlRpdGxlIjoiVGFyZ2V0IDkiLCJEYXRlVGltZSI6IjIwMjQtMDktMDRUMjM6NTk6MDAiLCJQZXJjZW50YWdlQ29tcGxldGUiOm51bGwsIk5vdGUiOm51bGwsIlN0eWxlIjp7IiRpZCI6IjEwMTUiLCJUaXRsZVBvc2l0aW9uIjoiTGVmdCIsIkRhdGVQb3NpdGlvbiI6IkxlZnQiLCJTaGFwZVR5cGUiOjIsIlNoYXBlU2l6ZSI6MSwiU3BhY2luZyI6MCwiU2hhcGVTdHlsZSI6eyIkaWQiOiIxMDE2IiwiTWFyZ2luIjp7IiRpZCI6IjEwMTciLCJUb3AiOjAuMCwiTGVmdCI6MC4wLCJSaWdodCI6MC4wLCJCb3R0b20iOjAuMH0sIlBhZGRpbmciOnsiJGlkIjoiMTAxOCIsIlRvcCI6MC4wLCJMZWZ0IjowLjAsIlJpZ2h0IjowLjAsIkJvdHRvbSI6MC4wfSwiQmFja2dyb3VuZCI6eyIkaWQiOiIxMDE5IiwiQ29sb3IiOnsiJGlkIjoiMTAyMCIsIkEiOjI1NSwiUiI6MTY1LCJHIjoxMDAsIkIiOjc4fX0sIklzVmlzaWJsZSI6dHJ1ZSwiV2lkdGgiOjEzLjAsIkhlaWdodCI6MTMuMCwiQm9yZGVyU3R5bGUiOnsiJGlkIjoiMTAyMSIsIkxpbmVDb2xvciI6eyIkaWQiOiIxMDIyIiwiJHR5cGUiOiJOTFJFLkNvbW1vbi5Eb20uU29saWRDb2xvckJydXNoLCBOTFJFLkNvbW1vbiIsIkNvbG9yIjp7IiRpZCI6IjEwMjMiLCJBIjoyNTUsIlIiOjI1NSwiRyI6MCwiQiI6MH19LCJMaW5lV2VpZ2h0IjowLjAsIkxpbmVUeXBlIjowLCJQYXJlbnRTdHlsZSI6bnVsbH0sIlBhcmVudFN0eWxlIjpudWxsfSwiVGl0bGVTdHlsZSI6eyIkaWQiOiIxMDI0IiwiRm9udFNldHRpbmdzIjp7IiRpZCI6IjEwMjUiLCJGb250U2l6ZSI6MTIsIkZvbnROYW1lIjoiQ2FsaWJyaSIsIklzQm9sZCI6dHJ1ZSwiSXNJdGFsaWMiOmZhbHNlLCJJc1VuZGVybGluZWQiOmZhbHNlLCJQYXJlbnRTdHlsZSI6bnVsbH0sIkF1dG9TaXplIjowLCJGb3JlZ3JvdW5kIjp7IiRpZCI6IjEwMjYiLCJDb2xvciI6eyIkaWQiOiIxMDI3IiwiQSI6MjU1LCJSIjowLCJHIjowLCJCIjowfX0sIk1heFdpZHRoIjoyMDAuMCwiTWF4SGVpZ2h0IjoiSW5maW5pdHkiLCJTbWFydEZvcmVncm91bmRJc0FjdGl2ZSI6ZmFsc2UsIkhvcml6b250YWxBbGlnbm1lbnQiOjIsIlZlcnRpY2FsQWxpZ25tZW50IjowLCJTbWFydEZvcmVncm91bmQiOm51bGwsIkJhY2tncm91bmRGaWxsVHlwZSI6MCwiTWFyZ2luIjp7IiRpZCI6IjEwMjgiLCJUb3AiOjAuMCwiTGVmdCI6MC4wLCJSaWdodCI6MC4wLCJCb3R0b20iOjAuMH0sIlBhZGRpbmciOnsiJGlkIjoiMTAyOSIsIlRvcCI6MC4wLCJMZWZ0IjowLjAsIlJpZ2h0IjowLjAsIkJvdHRvbSI6MC4wfSwiQmFja2dyb3VuZCI6eyIkaWQiOiIxMDMwIiwiQ29sb3IiOnsiJGlkIjoiMTAzMSIsIkEiOjg5LCJSIjowLCJHIjowLCJCIjowfX0sIklzVmlzaWJsZSI6dHJ1ZSwiV2lkdGgiOjAuMCwiSGVpZ2h0IjowLjAsIkJvcmRlclN0eWxlIjpudWxsLCJQYXJlbnRTdHlsZSI6bnVsbH0sIkRhdGVTdHlsZSI6eyIkaWQiOiIxMDMyIiwiRm9udFNldHRpbmdzIjp7IiRpZCI6IjEwMzMiLCJGb250U2l6ZSI6MTAsIkZvbnROYW1lIjoiQ2FsaWJyaSIsIklzQm9sZCI6ZmFsc2UsIklzSXRhbGljIjpmYWxzZSwiSXNVbmRlcmxpbmVkIjpmYWxzZSwiUGFyZW50U3R5bGUiOm51bGx9LCJBdXRvU2l6ZSI6MCwiRm9yZWdyb3VuZCI6eyIkaWQiOiIxMDM0IiwiQ29sb3IiOnsiJGlkIjoiMTAzNSIsIkEiOjI1NSwiUiI6NjgsIkciOjg0LCJCIjoxMDZ9fSwiTWF4V2lkdGgiOjIwMC4wLCJNYXhIZWlnaHQiOiJJbmZpbml0eSIsIlNtYXJ0Rm9yZWdyb3VuZElzQWN0aXZlIjpmYWxzZSwiSG9yaXpvbnRhbEFsaWdubWVudCI6MiwiVmVydGljYWxBbGlnbm1lbnQiOjAsIlNtYXJ0Rm9yZWdyb3VuZCI6bnVsbCwiQmFja2dyb3VuZEZpbGxUeXBlIjowLCJNYXJnaW4iOnsiJGlkIjoiMTAzNiIsIlRvcCI6MC4wLCJMZWZ0IjowLjAsIlJpZ2h0IjowLjAsIkJvdHRvbSI6MC4wfSwiUGFkZGluZyI6eyIkaWQiOiIxMDM3IiwiVG9wIjowLjAsIkxlZnQiOjAuMCwiUmlnaHQiOjAuMCwiQm90dG9tIjowLjB9LCJCYWNrZ3JvdW5kIjp7IiRpZCI6IjEwMzgiLCJDb2xvciI6eyIkcmVmIjoiMTAzMSJ9fSwiSXNWaXNpYmxlIjp0cnVlLCJXaWR0aCI6MC4wLCJIZWlnaHQiOjAuMCwiQm9yZGVyU3R5bGUiOm51bGwsIlBhcmVudFN0eWxlIjpudWxsfSwiRGF0ZUZvcm1hdCI6eyIkaWQiOiIxMDM5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EwNDAiLCJGb3JtYXQiOjAsIklzVmlzaWJsZSI6ZmFsc2UsIkxhc3RLbm93blZpc2liaWxpdHlTdGF0ZSI6ZmFsc2V9LCJJc1Zpc2libGUiOmZhbHNlLCJQYXJlbnRTdHlsZSI6bnVsbH0sIkh5cGVybGluayI6bnVsbCwiSW1wb3J0SWQiOiJUYXJnZXQgOSJ9XSwiSWQiOiIwMDAwMDAwMC0wMDAwLTAwMDAtMDAwMC0wMDAwMDAwMDAwMDAiLCJJc1NpbmdsZUl0ZW1Sb3ciOnRydWV9LHsiJGlkIjoiMTA0MSIsIl90YXNrcyI6W3siJGlkIjoiMTA0MiIsIl9hdHRhY2hlZE1pbGVzdG9uZXMiOltdLCJUYXNrRGVmaW5pdGlvbiI6eyIkaWQiOiIxMDQzIiwiR3JvdXBOYW1lIjpudWxsLCJTdGFydERhdGUiOiIyMDI1LTEwLTE5VDAwOjAwOjAwWiIsIkVuZERhdGUiOiIyMDI1LTEwLTE5VDIzOjU5OjAwWiIsIlBlcmNlbnRhZ2VDb21wbGV0ZSI6bnVsbCwiU3R5bGUiOnsiJGlkIjoiMTA0NCIsIlNoYXBlIjoxLCJTaGFwZVRoaWNrbmVzcyI6MCwiRHVyYXRpb25Gb3JtYXQiOjAsIkluY2x1ZGVOb25Xb3JraW5nRGF5c0luRHVyYXRpb24iOmZhbHNlLCJQZXJjZW50YWdlQ29tcGxldGVTdHlsZSI6eyIkaWQiOiIxMDQ1IiwiRm9udFNldHRpbmdzIjp7IiRpZCI6IjEwNDYiLCJGb250U2l6ZSI6MTAsIkZvbnROYW1lIjoiQ2FsaWJyaSIsIklzQm9sZCI6ZmFsc2UsIklzSXRhbGljIjpmYWxzZSwiSXNVbmRlcmxpbmVkIjpmYWxzZSwiUGFyZW50U3R5bGUiOm51bGx9LCJBdXRvU2l6ZSI6MCwiRm9yZWdyb3VuZCI6eyIkaWQiOiIxMDQ3IiwiQ29sb3IiOnsiJGlkIjoiMTA0OCIsIkEiOjI1NSwiUiI6MjM4LCJHIjoyMzYsIkIiOjIyNX19LCJNYXhXaWR0aCI6MjAwLjAsIk1heEhlaWdodCI6IkluZmluaXR5IiwiU21hcnRGb3JlZ3JvdW5kSXNBY3RpdmUiOmZhbHNlLCJIb3Jpem9udGFsQWxpZ25tZW50IjoxLCJWZXJ0aWNhbEFsaWdubWVudCI6MCwiU21hcnRGb3JlZ3JvdW5kIjpudWxsLCJCYWNrZ3JvdW5kRmlsbFR5cGUiOjAsIk1hcmdpbiI6eyIkaWQiOiIxMDQ5IiwiVG9wIjowLjAsIkxlZnQiOjAuMCwiUmlnaHQiOjAuMCwiQm90dG9tIjowLjB9LCJQYWRkaW5nIjp7IiRpZCI6IjEwNTAiLCJUb3AiOjAuMCwiTGVmdCI6MC4wLCJSaWdodCI6MC4wLCJCb3R0b20iOjAuMH0sIkJhY2tncm91bmQiOnsiJGlkIjoiMTA1MSIsIkNvbG9yIjp7IiRpZCI6IjEwNTIiLCJBIjo4OSwiUiI6MCwiRyI6MCwiQiI6MH19LCJJc1Zpc2libGUiOnRydWUsIldpZHRoIjowLjAsIkhlaWdodCI6MC4wLCJCb3JkZXJTdHlsZSI6eyIkaWQiOiIxMDUzIiwiTGluZUNvbG9yIjpudWxsLCJMaW5lV2VpZ2h0IjowLjAsIkxpbmVUeXBlIjowLCJQYXJlbnRTdHlsZSI6bnVsbH0sIlBhcmVudFN0eWxlIjpudWxsfSwiRHVyYXRpb25TdHlsZSI6eyIkaWQiOiIxMDU0IiwiRm9udFNldHRpbmdzIjp7IiRpZCI6IjEwNTUiLCJGb250U2l6ZSI6MTAsIkZvbnROYW1lIjoiQ2FsaWJyaSIsIklzQm9sZCI6ZmFsc2UsIklzSXRhbGljIjpmYWxzZSwiSXNVbmRlcmxpbmVkIjpmYWxzZSwiUGFyZW50U3R5bGUiOm51bGx9LCJBdXRvU2l6ZSI6MCwiRm9yZWdyb3VuZCI6eyIkaWQiOiIxMDU2IiwiQ29sb3IiOnsiJGlkIjoiMTA1Ny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EwNTgiLCJUb3AiOjAuMCwiTGVmdCI6MC4wLCJSaWdodCI6MC4wLCJCb3R0b20iOjAuMH0sIlBhZGRpbmciOnsiJGlkIjoiMTA1OSIsIlRvcCI6MC4wLCJMZWZ0IjowLjAsIlJpZ2h0IjowLjAsIkJvdHRvbSI6MC4wfSwiQmFja2dyb3VuZCI6eyIkaWQiOiIxMDYwIiwiQ29sb3IiOnsiJHJlZiI6IjEwNTIifX0sIklzVmlzaWJsZSI6dHJ1ZSwiV2lkdGgiOjAuMCwiSGVpZ2h0IjowLjAsIkJvcmRlclN0eWxlIjp7IiRpZCI6IjEwNjEiLCJMaW5lQ29sb3IiOm51bGwsIkxpbmVXZWlnaHQiOjAuMCwiTGluZVR5cGUiOjAsIlBhcmVudFN0eWxlIjpudWxsfSwiUGFyZW50U3R5bGUiOm51bGx9LCJIb3Jpem9udGFsQ29ubmVjdG9yU3R5bGUiOnsiJGlkIjoiMTA2MiIsIkxpbmVDb2xvciI6eyIkaWQiOiIxMDYzIiwiJHR5cGUiOiJOTFJFLkNvbW1vbi5Eb20uU29saWRDb2xvckJydXNoLCBOTFJFLkNvbW1vbiIsIkNvbG9yIjp7IiRpZCI6IjEwNjQiLCJBIjoyNTUsIlIiOjIwNCwiRyI6MjA0LCJCIjoyMDR9fSwiTGluZVdlaWdodCI6MS4wLCJMaW5lVHlwZSI6MCwiUGFyZW50U3R5bGUiOm51bGx9LCJWZXJ0aWNhbENvbm5lY3RvclN0eWxlIjp7IiRpZCI6IjEwNjUiLCJMaW5lQ29sb3IiOnsiJGlkIjoiMTA2NiIsIiR0eXBlIjoiTkxSRS5Db21tb24uRG9tLlNvbGlkQ29sb3JCcnVzaCwgTkxSRS5Db21tb24iLCJDb2xvciI6eyIkaWQiOiIxMDY3IiwiQSI6MjU1LCJSIjoyNDMsIkciOjIzNSwiQiI6MjM1fX0sIkxpbmVXZWlnaHQiOjEuMCwiTGluZVR5cGUiOjAsIlBhcmVudFN0eWxlIjpudWxsfSwiTWFyZ2luIjpudWxsLCJTdGFydERhdGVQb3NpdGlvbiI6NCwiRW5kRGF0ZVBvc2l0aW9uIjo0LCJEYXRlSXNWaXNpYmxlIjp0cnVlLCJUaXRsZVBvc2l0aW9uIjozLCJEdXJhdGlvblBvc2l0aW9uIjo2LCJQZXJjZW50YWdlQ29tcGxldGVkUG9zaXRpb24iOjIsIlNwYWNpbmciOjUsIklzQmVsb3dUaW1lYmFuZCI6dHJ1ZSwiUGVyY2VudGFnZUNvbXBsZXRlU2hhcGVPcGFjaXR5IjozNSwiU2hhcGVTdHlsZSI6eyIkaWQiOiIxMDY4IiwiTWFyZ2luIjp7IiRpZCI6IjEwNjkiLCJUb3AiOjAuMCwiTGVmdCI6NC4wLCJSaWdodCI6NC4wLCJCb3R0b20iOjAuMH0sIlBhZGRpbmciOnsiJGlkIjoiMTA3MCIsIlRvcCI6MC4wLCJMZWZ0IjowLjAsIlJpZ2h0IjowLjAsIkJvdHRvbSI6MC4wfSwiQmFja2dyb3VuZCI6eyIkaWQiOiIxMDcxIiwiQ29sb3IiOnsiJGlkIjoiMTA3MiIsIkEiOjI1NSwiUiI6MTY1LCJHIjoxMDAsIkIiOjc4fX0sIklzVmlzaWJsZSI6dHJ1ZSwiV2lkdGgiOjAuMCwiSGVpZ2h0IjoxMC4wLCJCb3JkZXJTdHlsZSI6eyIkaWQiOiIxMDczIiwiTGluZUNvbG9yIjp7IiRpZCI6IjEwNzQiLCIkdHlwZSI6Ik5MUkUuQ29tbW9uLkRvbS5Tb2xpZENvbG9yQnJ1c2gsIE5MUkUuQ29tbW9uIiwiQ29sb3IiOnsiJGlkIjoiMTA3NSIsIkEiOjI1NSwiUiI6MjU1LCJHIjowLCJCIjowfX0sIkxpbmVXZWlnaHQiOjAuMCwiTGluZVR5cGUiOjAsIlBhcmVudFN0eWxlIjpudWxsfSwiUGFyZW50U3R5bGUiOm51bGx9LCJUaXRsZVN0eWxlIjp7IiRpZCI6IjEwNzYiLCJGb250U2V0dGluZ3MiOnsiJGlkIjoiMTA3NyIsIkZvbnRTaXplIjo5LCJGb250TmFtZSI6IkNhbGlicmkiLCJJc0JvbGQiOmZhbHNlLCJJc0l0YWxpYyI6ZmFsc2UsIklzVW5kZXJsaW5lZCI6ZmFsc2UsIlBhcmVudFN0eWxlIjpudWxsfSwiQXV0b1NpemUiOjAsIkZvcmVncm91bmQiOnsiJGlkIjoiMTA3OCIsIkNvbG9yIjp7IiRpZCI6IjEwNzkiLCJBIjoyNTUsIlIiOjAsIkciOjAsIkIiOjB9fSwiTWF4V2lkdGgiOjk2MC4wLCJNYXhIZWlnaHQiOiJJbmZpbml0eSIsIlNtYXJ0Rm9yZWdyb3VuZElzQWN0aXZlIjpmYWxzZSwiSG9yaXpvbnRhbEFsaWdubWVudCI6MiwiVmVydGljYWxBbGlnbm1lbnQiOjAsIlNtYXJ0Rm9yZWdyb3VuZCI6bnVsbCwiQmFja2dyb3VuZEZpbGxUeXBlIjowLCJNYXJnaW4iOnsiJGlkIjoiMTA4MCIsIlRvcCI6MC4wLCJMZWZ0IjowLjAsIlJpZ2h0IjowLjAsIkJvdHRvbSI6MC4wfSwiUGFkZGluZyI6eyIkaWQiOiIxMDgxIiwiVG9wIjowLjAsIkxlZnQiOjAuMCwiUmlnaHQiOjAuMCwiQm90dG9tIjowLjB9LCJCYWNrZ3JvdW5kIjp7IiRpZCI6IjEwODIiLCJDb2xvciI6eyIkcmVmIjoiMTA1MiJ9fSwiSXNWaXNpYmxlIjp0cnVlLCJXaWR0aCI6MC4wLCJIZWlnaHQiOjAuMCwiQm9yZGVyU3R5bGUiOnsiJGlkIjoiMTA4MyIsIkxpbmVDb2xvciI6bnVsbCwiTGluZVdlaWdodCI6MC4wLCJMaW5lVHlwZSI6MCwiUGFyZW50U3R5bGUiOm51bGx9LCJQYXJlbnRTdHlsZSI6bnVsbH0sIkRhdGVTdHlsZSI6eyIkaWQiOiIxMDg0IiwiRm9udFNldHRpbmdzIjp7IiRpZCI6IjEwODUiLCJGb250U2l6ZSI6OSwiRm9udE5hbWUiOiJDYWxpYnJpIiwiSXNCb2xkIjpmYWxzZSwiSXNJdGFsaWMiOmZhbHNlLCJJc1VuZGVybGluZWQiOmZhbHNlLCJQYXJlbnRTdHlsZSI6bnVsbH0sIkF1dG9TaXplIjowLCJGb3JlZ3JvdW5kIjp7IiRpZCI6IjEwODYiLCJDb2xvciI6eyIkaWQiOiIxMDg3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xMDg4IiwiVG9wIjowLjAsIkxlZnQiOjAuMCwiUmlnaHQiOjAuMCwiQm90dG9tIjowLjB9LCJQYWRkaW5nIjp7IiRpZCI6IjEwODkiLCJUb3AiOjAuMCwiTGVmdCI6MC4wLCJSaWdodCI6MC4wLCJCb3R0b20iOjAuMH0sIkJhY2tncm91bmQiOnsiJGlkIjoiMTA5MCIsIkNvbG9yIjp7IiRyZWYiOiIxMDUyIn19LCJJc1Zpc2libGUiOmZhbHNlLCJXaWR0aCI6MC4wLCJIZWlnaHQiOjAuMCwiQm9yZGVyU3R5bGUiOnsiJGlkIjoiMTA5MSIsIkxpbmVDb2xvciI6bnVsbCwiTGluZVdlaWdodCI6MC4wLCJMaW5lVHlwZSI6MCwiUGFyZW50U3R5bGUiOm51bGx9LCJQYXJlbnRTdHlsZSI6bnVsbH0sIkRhdGVGb3JtYXQiOnsiJGlkIjoiMTA5Mi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xMDkzIiwiRm9ybWF0IjowLCJJc1Zpc2libGUiOmZhbHNlLCJMYXN0S25vd25WaXNpYmlsaXR5U3RhdGUiOmZhbHNlfSwiSXNWaXNpYmxlIjp0cnVlLCJQYXJlbnRTdHlsZSI6bnVsbH0sIkluZGV4IjoxNSwiU21hcnREdXJhdGlvbkFjdGl2YXRlZCI6ZmFsc2UsIkRhdGVGb3JtYXQiOnsiJHJlZiI6IjEwOTIifSwiV2Vla051bWJlcmluZyI6eyIkaWQiOiIxMDk0IiwiRm9ybWF0IjowLCJJc1Zpc2libGUiOmZhbHNlLCJMYXN0S25vd25WaXNpYmlsaXR5U3RhdGUiOmZhbHNlfSwiSWQiOiJkYjMyZTAwNS1hYTRkLTRlMmYtYjhhNi05NjdjZjI2ZGJjZTkiLCJJbXBvcnRJZCI6bnVsbCwiVGl0bGUiOm51bGwsIk5vdGUiOm51bGwsIkh5cGVybGluayI6eyIkaWQiOiIxMDk1IiwiQWRkcmVzcyI6IiIsIlN1YkFkZHJlc3MiOiIifSwiSXNDaGFuZ2VkIjpmYWxzZSwiSXNOZXciOmZhbHNlfX1dLCJfbWlsZXN0b25lcyI6W10sIklkIjoiMDAwMDAwMDAtMDAwMC0wMDAwLTAwMDAtMDAwMDAwMDAwMDAwIiwiSXNTaW5nbGVJdGVtUm93Ijp0cnVlfSx7IiRpZCI6IjEwOTYiLCJfdGFza3MiOlt7IiRpZCI6IjEwOTciLCJfYXR0YWNoZWRNaWxlc3RvbmVzIjpbeyIkaWQiOiIxMDk4IiwiRGF0ZSI6IjIwMjQtMTItMjlUMjM6NTk6MDAiLCJTdHlsZSI6eyIkaWQiOiIxMDk5IiwiU2hhcGUiOjAsIkNvbm5lY3Rvck1hcmdpbiI6eyIkaWQiOiIxMTAwIiwiVG9wIjowLjAsIkxlZnQiOjIuMCwiUmlnaHQiOjIuMCwiQm90dG9tIjowLjB9LCJDb25uZWN0b3JTdHlsZSI6eyIkaWQiOiIxMTAxIiwiTGluZUNvbG9yIjp7IiRpZCI6IjExMDIiLCIkdHlwZSI6Ik5MUkUuQ29tbW9uLkRvbS5Tb2xpZENvbG9yQnJ1c2gsIE5MUkUuQ29tbW9uIiwiQ29sb3IiOnsiJGlkIjoiMTEwMyIsIkEiOjEyNywiUiI6MCwiRyI6MCwiQiI6MH19LCJMaW5lV2VpZ2h0IjoxLjAsIkxpbmVUeXBlIjowLCJQYXJlbnRTdHlsZSI6bnVsbH0sIklzQmVsb3dUaW1lYmFuZCI6dHJ1ZSwiUG9zaXRpb25PblRhc2siOjEsIkhpZGVEYXRlIjpmYWxzZSwiU2hhcGVTaXplIjoxLCJTcGFjaW5nIjoyLjAsIlBhZGRpbmciOnsiJHJlZiI6IjY3In0sIlNoYXBlU3R5bGUiOnsiJGlkIjoiMTEwNCIsIk1hcmdpbiI6eyIkaWQiOiIxMTA1IiwiVG9wIjowLjAsIkxlZnQiOjAuMCwiUmlnaHQiOjAuMCwiQm90dG9tIjowLjB9LCJQYWRkaW5nIjp7IiRpZCI6IjExMDYiLCJUb3AiOjAuMCwiTGVmdCI6MC4wLCJSaWdodCI6MC4wLCJCb3R0b20iOjAuMH0sIkJhY2tncm91bmQiOnsiJGlkIjoiMTEwNyIsIkNvbG9yIjp7IiRpZCI6IjExMDgiLCJBIjoyNTUsIlIiOjAsIkciOjAsIkIiOjB9fSwiSXNWaXNpYmxlIjp0cnVlLCJXaWR0aCI6MTguMCwiSGVpZ2h0IjoyMC4wLCJCb3JkZXJTdHlsZSI6eyIkaWQiOiIxMTA5IiwiTGluZUNvbG9yIjp7IiRpZCI6IjExMTAiLCIkdHlwZSI6Ik5MUkUuQ29tbW9uLkRvbS5Tb2xpZENvbG9yQnJ1c2gsIE5MUkUuQ29tbW9uIiwiQ29sb3IiOnsiJGlkIjoiMTExMSIsIkEiOjI1NSwiUiI6MTIwLCJHIjozMiwiQiI6OH19LCJMaW5lV2VpZ2h0IjowLjAsIkxpbmVUeXBlIjowLCJQYXJlbnRTdHlsZSI6bnVsbH0sIlBhcmVudFN0eWxlIjpudWxsfSwiVGl0bGVTdHlsZSI6eyIkaWQiOiIxMTEyIiwiRm9udFNldHRpbmdzIjp7IiRpZCI6IjExMTMiLCJGb250U2l6ZSI6MTIsIkZvbnROYW1lIjoiQ2FsaWJyaSIsIklzQm9sZCI6dHJ1ZSwiSXNJdGFsaWMiOmZhbHNlLCJJc1VuZGVybGluZWQiOmZhbHNlLCJQYXJlbnRTdHlsZSI6bnVsbH0sIkF1dG9TaXplIjowLCJGb3JlZ3JvdW5kIjp7IiRpZCI6IjExMTQiLCJDb2xvciI6eyIkaWQiOiIxMTE1IiwiQSI6MjU1LCJSIjowLCJHIjowLCJCIjowfX0sIk1heFdpZHRoIjoyMDAuMCwiTWF4SGVpZ2h0IjoiSW5maW5pdHkiLCJTbWFydEZvcmVncm91bmRJc0FjdGl2ZSI6ZmFsc2UsIkhvcml6b250YWxBbGlnbm1lbnQiOjEsIlZlcnRpY2FsQWxpZ25tZW50IjowLCJTbWFydEZvcmVncm91bmQiOm51bGwsIkJhY2tncm91bmRGaWxsVHlwZSI6MCwiTWFyZ2luIjp7IiRpZCI6IjExMTYiLCJUb3AiOjAuMCwiTGVmdCI6MC4wLCJSaWdodCI6MC4wLCJCb3R0b20iOjAuMH0sIlBhZGRpbmciOnsiJGlkIjoiMTExNyIsIlRvcCI6MC4wLCJMZWZ0IjowLjAsIlJpZ2h0IjowLjAsIkJvdHRvbSI6MC4wfSwiQmFja2dyb3VuZCI6eyIkaWQiOiIxMTE4IiwiQ29sb3IiOnsiJGlkIjoiMTExOSIsIkEiOjAsIlIiOjI1NSwiRyI6MjU1LCJCIjoyNTV9fSwiSXNWaXNpYmxlIjp0cnVlLCJXaWR0aCI6MC4wLCJIZWlnaHQiOjAuMCwiQm9yZGVyU3R5bGUiOnsiJGlkIjoiMTEyMCIsIkxpbmVDb2xvciI6bnVsbCwiTGluZVdlaWdodCI6MC4wLCJMaW5lVHlwZSI6MCwiUGFyZW50U3R5bGUiOm51bGx9LCJQYXJlbnRTdHlsZSI6bnVsbH0sIkRhdGVTdHlsZSI6eyIkaWQiOiIxMTIxIiwiRm9udFNldHRpbmdzIjp7IiRpZCI6IjExMjIiLCJGb250U2l6ZSI6MTAsIkZvbnROYW1lIjoiQ2FsaWJyaSIsIklzQm9sZCI6ZmFsc2UsIklzSXRhbGljIjpmYWxzZSwiSXNVbmRlcmxpbmVkIjpmYWxzZSwiUGFyZW50U3R5bGUiOm51bGx9LCJBdXRvU2l6ZSI6MCwiRm9yZWdyb3VuZCI6eyIkaWQiOiIxMTIzIiwiQ29sb3IiOnsiJGlkIjoiMTEyNCIsIkEiOjI1NSwiUiI6NTAsIkciOjUwLCJCIjo1MH19LCJNYXhXaWR0aCI6MjAwLjAsIk1heEhlaWdodCI6IkluZmluaXR5IiwiU21hcnRGb3JlZ3JvdW5kSXNBY3RpdmUiOmZhbHNlLCJIb3Jpem9udGFsQWxpZ25tZW50IjoxLCJWZXJ0aWNhbEFsaWdubWVudCI6MCwiU21hcnRGb3JlZ3JvdW5kIjpudWxsLCJCYWNrZ3JvdW5kRmlsbFR5cGUiOjAsIk1hcmdpbiI6eyIkaWQiOiIxMTI1IiwiVG9wIjowLjAsIkxlZnQiOjAuMCwiUmlnaHQiOjAuMCwiQm90dG9tIjowLjB9LCJQYWRkaW5nIjp7IiRpZCI6IjExMjYiLCJUb3AiOjAuMCwiTGVmdCI6MC4wLCJSaWdodCI6MC4wLCJCb3R0b20iOjAuMH0sIkJhY2tncm91bmQiOnsiJGlkIjoiMTEyNyIsIkNvbG9yIjp7IiRpZCI6IjExMjgiLCJBIjowLCJSIjoyNTUsIkciOjI1NSwiQiI6MjU1fX0sIklzVmlzaWJsZSI6dHJ1ZSwiV2lkdGgiOjAuMCwiSGVpZ2h0IjowLjAsIkJvcmRlclN0eWxlIjp7IiRpZCI6IjExMjkiLCJMaW5lQ29sb3IiOm51bGwsIkxpbmVXZWlnaHQiOjAuMCwiTGluZVR5cGUiOjAsIlBhcmVudFN0eWxlIjpudWxsfSwiUGFyZW50U3R5bGUiOm51bGx9LCJEYXRlRm9ybWF0Ijp7IiRyZWYiOiI5NCJ9LCJXZWVrTnVtYmVyaW5nIjp7IiRpZCI6IjExMzAiLCJGb3JtYXQiOjAsIklzVmlzaWJsZSI6ZmFsc2UsIkxhc3RLbm93blZpc2liaWxpdHlTdGF0ZSI6ZmFsc2V9LCJJc1Zpc2libGUiOnRydWUsIlBhcmVudFN0eWxlIjpudWxsfSwiSW5kZXgiOjE3LCJQZXJjZW50YWdlQ29tcGxldGUiOm51bGwsIlBvc2l0aW9uIjp7IlJhdGlvIjowLjAsIklzQ3VzdG9tIjpmYWxzZX0sIkRhdGVGb3JtYXQiOnsiJHJlZiI6Ijk0In0sIldlZWtOdW1iZXJpbmciOnsiJGlkIjoiMTEzMSIsIkZvcm1hdCI6MCwiSXNWaXNpYmxlIjpmYWxzZSwiTGFzdEtub3duVmlzaWJpbGl0eVN0YXRlIjpmYWxzZX0sIlJlbGF0ZWRUYXNrSWQiOiI3NWQzMzI5YS1lM2M0LTRmZTMtODFlOS1mZGZkM2NlZDA1NTkiLCJJZCI6IjNkNWViYzljLTdmOGEtNDFhZC05ZWExLTcyMmExMDczNTRkMiIsIkltcG9ydElkIjoiVGFyZ2V0IDkiLCJUaXRsZSI6IlRhcmdldCA5IiwiTm90ZSI6bnVsbCwiSHlwZXJsaW5rIjp7IiRpZCI6IjExMzIiLCJBZGRyZXNzIjoiIiwiU3ViQWRkcmVzcyI6IiJ9LCJJc0NoYW5nZWQiOmZhbHNlLCJJc05ldyI6ZmFsc2V9XSwiVGFza0RlZmluaXRpb24iOnsiJGlkIjoiMTEzMyIsIkdyb3VwTmFtZSI6IjlmZDY5YzAxLTQwNWMtNGYzMi04MmQ4LTU0M2MxOTJiOTNkZSIsIlN0YXJ0RGF0ZSI6IjIwMjQtMDgtMDFUMDA6MDA6MDBaIiwiRW5kRGF0ZSI6IjIwMjQtMTItMjlUMjM6NTk6MDBaIiwiUGVyY2VudGFnZUNvbXBsZXRlIjpudWxsLCJTdHlsZSI6eyIkaWQiOiIxMTM0IiwiU2hhcGUiOjYsIlNoYXBlVGhpY2tuZXNzIjoyLCJEdXJhdGlvbkZvcm1hdCI6MCwiSW5jbHVkZU5vbldvcmtpbmdEYXlzSW5EdXJhdGlvbiI6ZmFsc2UsIlBlcmNlbnRhZ2VDb21wbGV0ZVN0eWxlIjp7IiRpZCI6IjExMzUiLCJGb250U2V0dGluZ3MiOnsiJGlkIjoiMTEzNiIsIkZvbnRTaXplIjoxMCwiRm9udE5hbWUiOiJDYWxpYnJpIiwiSXNCb2xkIjpmYWxzZSwiSXNJdGFsaWMiOmZhbHNlLCJJc1VuZGVybGluZWQiOmZhbHNlLCJQYXJlbnRTdHlsZSI6bnVsbH0sIkF1dG9TaXplIjowLCJGb3JlZ3JvdW5kIjp7IiRpZCI6IjExMzciLCJDb2xvciI6eyIkaWQiOiIxMTM4IiwiQSI6MjU1LCJSIjoyMzgsIkciOjIzNiwiQiI6MjI1fX0sIk1heFdpZHRoIjoyMDAuMCwiTWF4SGVpZ2h0IjoiSW5maW5pdHkiLCJTbWFydEZvcmVncm91bmRJc0FjdGl2ZSI6ZmFsc2UsIkhvcml6b250YWxBbGlnbm1lbnQiOjEsIlZlcnRpY2FsQWxpZ25tZW50IjowLCJTbWFydEZvcmVncm91bmQiOm51bGwsIkJhY2tncm91bmRGaWxsVHlwZSI6MCwiTWFyZ2luIjp7IiRpZCI6IjExMzkiLCJUb3AiOjAuMCwiTGVmdCI6MC4wLCJSaWdodCI6MC4wLCJCb3R0b20iOjAuMH0sIlBhZGRpbmciOnsiJGlkIjoiMTE0MCIsIlRvcCI6MC4wLCJMZWZ0IjowLjAsIlJpZ2h0IjowLjAsIkJvdHRvbSI6MC4wfSwiQmFja2dyb3VuZCI6eyIkaWQiOiIxMTQxIiwiQ29sb3IiOnsiJGlkIjoiMTE0MiIsIkEiOjg5LCJSIjowLCJHIjowLCJCIjowfX0sIklzVmlzaWJsZSI6dHJ1ZSwiV2lkdGgiOjAuMCwiSGVpZ2h0IjowLjAsIkJvcmRlclN0eWxlIjp7IiRpZCI6IjExNDMiLCJMaW5lQ29sb3IiOm51bGwsIkxpbmVXZWlnaHQiOjAuMCwiTGluZVR5cGUiOjAsIlBhcmVudFN0eWxlIjpudWxsfSwiUGFyZW50U3R5bGUiOm51bGx9LCJEdXJhdGlvblN0eWxlIjp7IiRpZCI6IjExNDQiLCJGb250U2V0dGluZ3MiOnsiJGlkIjoiMTE0NSIsIkZvbnRTaXplIjoxMCwiRm9udE5hbWUiOiJDYWxpYnJpIiwiSXNCb2xkIjpmYWxzZSwiSXNJdGFsaWMiOmZhbHNlLCJJc1VuZGVybGluZWQiOmZhbHNlLCJQYXJlbnRTdHlsZSI6bnVsbH0sIkF1dG9TaXplIjowLCJGb3JlZ3JvdW5kIjp7IiRpZCI6IjExNDYiLCJDb2xvciI6eyIkaWQiOiIxMTQ3IiwiQSI6MjU1LCJSIjoyMzcsIkciOjEyNSwiQiI6NDl9fSwiTWF4V2lkdGgiOjIwMC4wLCJNYXhIZWlnaHQiOiJJbmZpbml0eSIsIlNtYXJ0Rm9yZWdyb3VuZElzQWN0aXZlIjpmYWxzZSwiSG9yaXpvbnRhbEFsaWdubWVudCI6MCwiVmVydGljYWxBbGlnbm1lbnQiOjAsIlNtYXJ0Rm9yZWdyb3VuZCI6bnVsbCwiQmFja2dyb3VuZEZpbGxUeXBlIjowLCJNYXJnaW4iOnsiJGlkIjoiMTE0OCIsIlRvcCI6MC4wLCJMZWZ0IjowLjAsIlJpZ2h0IjowLjAsIkJvdHRvbSI6MC4wfSwiUGFkZGluZyI6eyIkaWQiOiIxMTQ5IiwiVG9wIjowLjAsIkxlZnQiOjAuMCwiUmlnaHQiOjAuMCwiQm90dG9tIjowLjB9LCJCYWNrZ3JvdW5kIjp7IiRpZCI6IjExNTAiLCJDb2xvciI6eyIkaWQiOiIxMTUxIiwiQSI6ODksIlIiOjAsIkciOjAsIkIiOjB9fSwiSXNWaXNpYmxlIjp0cnVlLCJXaWR0aCI6MC4wLCJIZWlnaHQiOjAuMCwiQm9yZGVyU3R5bGUiOnsiJGlkIjoiMTE1MiIsIkxpbmVDb2xvciI6bnVsbCwiTGluZVdlaWdodCI6MC4wLCJMaW5lVHlwZSI6MCwiUGFyZW50U3R5bGUiOm51bGx9LCJQYXJlbnRTdHlsZSI6bnVsbH0sIkhvcml6b250YWxDb25uZWN0b3JTdHlsZSI6eyIkaWQiOiIxMTUzIiwiTGluZUNvbG9yIjp7IiRpZCI6IjExNTQiLCIkdHlwZSI6Ik5MUkUuQ29tbW9uLkRvbS5Tb2xpZENvbG9yQnJ1c2gsIE5MUkUuQ29tbW9uIiwiQ29sb3IiOnsiJGlkIjoiMTE1NSIsIkEiOjI1NSwiUiI6MjA0LCJHIjoyMDQsIkIiOjIwNH19LCJMaW5lV2VpZ2h0IjoxLjAsIkxpbmVUeXBlIjowLCJQYXJlbnRTdHlsZSI6bnVsbH0sIlZlcnRpY2FsQ29ubmVjdG9yU3R5bGUiOnsiJGlkIjoiMTE1NiIsIkxpbmVDb2xvciI6eyIkaWQiOiIxMTU3IiwiJHR5cGUiOiJOTFJFLkNvbW1vbi5Eb20uU29saWRDb2xvckJydXNoLCBOTFJFLkNvbW1vbiIsIkNvbG9yIjp7IiRpZCI6IjExNTgiLCJBIjoyNTUsIlIiOjI0MywiRyI6MjM1LCJCIjoyMzV9fSwiTGluZVdlaWdodCI6MS4wLCJMaW5lVHlwZSI6MCwiUGFyZW50U3R5bGUiOm51bGx9LCJNYXJnaW4iOm51bGwsIlN0YXJ0RGF0ZVBvc2l0aW9uIjoxLCJFbmREYXRlUG9zaXRpb24iOjEsIkRhdGVJc1Zpc2libGUiOnRydWUsIlRpdGxlUG9zaXRpb24iOjIsIkR1cmF0aW9uUG9zaXRpb24iOjYsIlBlcmNlbnRhZ2VDb21wbGV0ZWRQb3NpdGlvbiI6MiwiU3BhY2luZyI6MTAsIklzQmVsb3dUaW1lYmFuZCI6dHJ1ZSwiUGVyY2VudGFnZUNvbXBsZXRlU2hhcGVPcGFjaXR5IjozNSwiU2hhcGVTdHlsZSI6eyIkaWQiOiIxMTU5IiwiTWFyZ2luIjp7IiRpZCI6IjExNjAiLCJUb3AiOjAuMCwiTGVmdCI6NC4wLCJSaWdodCI6NC4wLCJCb3R0b20iOjAuMH0sIlBhZGRpbmciOnsiJGlkIjoiMTE2MSIsIlRvcCI6MC4wLCJMZWZ0IjowLjAsIlJpZ2h0IjowLjAsIkJvdHRvbSI6MC4wfSwiQmFja2dyb3VuZCI6eyIkaWQiOiIxMTYyIiwiQ29sb3IiOnsiJGlkIjoiMTE2MyIsIkEiOjI1NSwiUiI6MTI3LCJHIjo5NSwiQiI6ODJ9fSwiSXNWaXNpYmxlIjp0cnVlLCJXaWR0aCI6MTk3LjAsIkhlaWdodCI6MjIuMCwiQm9yZGVyU3R5bGUiOnsiJGlkIjoiMTE2NCIsIkxpbmVDb2xvciI6eyIkaWQiOiIxMTY1IiwiJHR5cGUiOiJOTFJFLkNvbW1vbi5Eb20uU29saWRDb2xvckJydXNoLCBOTFJFLkNvbW1vbiIsIkNvbG9yIjp7IiRpZCI6IjExNjYiLCJBIjoyNTUsIlIiOjEyMCwiRyI6MzIsIkIiOjh9fSwiTGluZVdlaWdodCI6MC4wLCJMaW5lVHlwZSI6MCwiUGFyZW50U3R5bGUiOm51bGx9LCJQYXJlbnRTdHlsZSI6bnVsbH0sIlRpdGxlU3R5bGUiOnsiJGlkIjoiMTE2NyIsIkZvbnRTZXR0aW5ncyI6eyIkaWQiOiIxMTY4IiwiRm9udFNpemUiOjksIkZvbnROYW1lIjoiU2Vnb2UgVUkiLCJJc0JvbGQiOnRydWUsIklzSXRhbGljIjpmYWxzZSwiSXNVbmRlcmxpbmVkIjpmYWxzZSwiUGFyZW50U3R5bGUiOm51bGx9LCJBdXRvU2l6ZSI6MiwiRm9yZWdyb3VuZCI6eyIkaWQiOiIxMTY5IiwiQ29sb3IiOnsiJGlkIjoiMTE3MCIsIkEiOjI1NSwiUiI6MjU1LCJHIjoyNTUsIkIiOjI1NX19LCJNYXhXaWR0aCI6NTIuMCwiTWF4SGVpZ2h0IjoiSW5maW5pdHkiLCJTbWFydEZvcmVncm91bmRJc0FjdGl2ZSI6ZmFsc2UsIkhvcml6b250YWxBbGlnbm1lbnQiOjEsIlZlcnRpY2FsQWxpZ25tZW50IjowLCJTbWFydEZvcmVncm91bmQiOm51bGwsIkJhY2tncm91bmRGaWxsVHlwZSI6MCwiTWFyZ2luIjp7IiRpZCI6IjExNzEiLCJUb3AiOjAuMCwiTGVmdCI6MC4wLCJSaWdodCI6MC4wLCJCb3R0b20iOjAuMH0sIlBhZGRpbmciOnsiJGlkIjoiMTE3MiIsIlRvcCI6MC4wLCJMZWZ0IjowLjAsIlJpZ2h0IjowLjAsIkJvdHRvbSI6MC4wfSwiQmFja2dyb3VuZCI6eyIkaWQiOiIxMTczIiwiQ29sb3IiOnsiJGlkIjoiMTE3NCIsIkEiOjAsIlIiOjI1NSwiRyI6MjU1LCJCIjoyNTV9fSwiSXNWaXNpYmxlIjp0cnVlLCJXaWR0aCI6MC4wLCJIZWlnaHQiOjAuMCwiQm9yZGVyU3R5bGUiOnsiJGlkIjoiMTE3NSIsIkxpbmVDb2xvciI6bnVsbCwiTGluZVdlaWdodCI6MC4wLCJMaW5lVHlwZSI6MCwiUGFyZW50U3R5bGUiOm51bGx9LCJQYXJlbnRTdHlsZSI6bnVsbH0sIkRhdGVTdHlsZSI6eyIkaWQiOiIxMTc2IiwiRm9udFNldHRpbmdzIjp7IiRpZCI6IjExNzciLCJGb250U2l6ZSI6OCwiRm9udE5hbWUiOiJTZWdvZSBVSSBIaXN0b3JpYyIsIklzQm9sZCI6ZmFsc2UsIklzSXRhbGljIjpmYWxzZSwiSXNVbmRlcmxpbmVkIjpmYWxzZSwiUGFyZW50U3R5bGUiOm51bGx9LCJBdXRvU2l6ZSI6MCwiRm9yZWdyb3VuZCI6eyIkaWQiOiIxMTc4IiwiQ29sb3IiOnsiJGlkIjoiMTE3OSIsIkEiOjI1NSwiUiI6NTAsIkciOjUwLCJCIjo1MH19LCJNYXhXaWR0aCI6MjAwLjAsIk1heEhlaWdodCI6IkluZmluaXR5IiwiU21hcnRGb3JlZ3JvdW5kSXNBY3RpdmUiOmZhbHNlLCJIb3Jpem9udGFsQWxpZ25tZW50IjowLCJWZXJ0aWNhbEFsaWdubWVudCI6MCwiU21hcnRGb3JlZ3JvdW5kIjpudWxsLCJCYWNrZ3JvdW5kRmlsbFR5cGUiOjAsIk1hcmdpbiI6eyIkaWQiOiIxMTgwIiwiVG9wIjowLjAsIkxlZnQiOjAuMCwiUmlnaHQiOjAuMCwiQm90dG9tIjowLjB9LCJQYWRkaW5nIjp7IiRpZCI6IjExODEiLCJUb3AiOjAuMCwiTGVmdCI6MC4wLCJSaWdodCI6MC4wLCJCb3R0b20iOjAuMH0sIkJhY2tncm91bmQiOnsiJGlkIjoiMTE4MiIsIkNvbG9yIjp7IiRpZCI6IjExODMiLCJBIjowLCJSIjoyNTUsIkciOjI1NSwiQiI6MjU1fX0sIklzVmlzaWJsZSI6ZmFsc2UsIldpZHRoIjowLjAsIkhlaWdodCI6MC4wLCJCb3JkZXJTdHlsZSI6eyIkaWQiOiIxMTg0IiwiTGluZUNvbG9yIjpudWxsLCJMaW5lV2VpZ2h0IjowLjAsIkxpbmVUeXBlIjowLCJQYXJlbnRTdHlsZSI6bnVsbH0sIlBhcmVudFN0eWxlIjpudWxsfSwiRGF0ZUZvcm1hdCI6eyIkaWQiOiIxMTg1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ExODYiLCJGb3JtYXQiOjAsIklzVmlzaWJsZSI6ZmFsc2UsIkxhc3RLbm93blZpc2liaWxpdHlTdGF0ZSI6ZmFsc2V9LCJJc1Zpc2libGUiOnRydWUsIlBhcmVudFN0eWxlIjpudWxsfSwiSW5kZXgiOjE2LCJTbWFydER1cmF0aW9uQWN0aXZhdGVkIjpmYWxzZSwiRGF0ZUZvcm1hdCI6eyIkcmVmIjoiMTE4NSJ9LCJXZWVrTnVtYmVyaW5nIjp7IiRpZCI6IjExODciLCJGb3JtYXQiOjAsIklzVmlzaWJsZSI6ZmFsc2UsIkxhc3RLbm93blZpc2liaWxpdHlTdGF0ZSI6ZmFsc2V9LCJJZCI6Ijc1ZDMzMjlhLWUzYzQtNGZlMy04MWU5LWZkZmQzY2VkMDU1OSIsIkltcG9ydElkIjoiVGFzayA3IEhlcmUgIiwiVGl0bGUiOiJUYXNrIDcgSGVyZSAiLCJOb3RlIjpudWxsLCJIeXBlcmxpbmsiOnsiJGlkIjoiMTE4OCIsIkFkZHJlc3MiOm51bGwsIlN1YkFkZHJlc3MiOm51bGx9LCJJc0NoYW5nZWQiOmZhbHNlLCJJc05ldyI6ZmFsc2V9fSx7IiRpZCI6IjExODkiLCJfYXR0YWNoZWRNaWxlc3RvbmVzIjpbXSwiVGFza0RlZmluaXRpb24iOnsiJGlkIjoiMTE5MCIsIkdyb3VwTmFtZSI6IjlmZDY5YzAxLTQwNWMtNGYzMi04MmQ4LTU0M2MxOTJiOTNkZSIsIlN0YXJ0RGF0ZSI6IjIwMjQtMTItMjlUMDA6MDA6MDBaIiwiRW5kRGF0ZSI6IjIwMjUtMDYtMjdUMjM6NTk6MDBaIiwiUGVyY2VudGFnZUNvbXBsZXRlIjpudWxsLCJTdHlsZSI6eyIkaWQiOiIxMTkxIiwiU2hhcGUiOjYsIlNoYXBlVGhpY2tuZXNzIjoyLCJEdXJhdGlvbkZvcm1hdCI6MCwiSW5jbHVkZU5vbldvcmtpbmdEYXlzSW5EdXJhdGlvbiI6ZmFsc2UsIlBlcmNlbnRhZ2VDb21wbGV0ZVN0eWxlIjp7IiRpZCI6IjExOTIiLCJGb250U2V0dGluZ3MiOnsiJGlkIjoiMTE5MyIsIkZvbnRTaXplIjoxMCwiRm9udE5hbWUiOiJDYWxpYnJpIiwiSXNCb2xkIjpmYWxzZSwiSXNJdGFsaWMiOmZhbHNlLCJJc1VuZGVybGluZWQiOmZhbHNlLCJQYXJlbnRTdHlsZSI6bnVsbH0sIkF1dG9TaXplIjowLCJGb3JlZ3JvdW5kIjp7IiRpZCI6IjExOTQiLCJDb2xvciI6eyIkaWQiOiIxMTk1IiwiQSI6MjU1LCJSIjoyMzgsIkciOjIzNiwiQiI6MjI1fX0sIk1heFdpZHRoIjoyMDAuMCwiTWF4SGVpZ2h0IjoiSW5maW5pdHkiLCJTbWFydEZvcmVncm91bmRJc0FjdGl2ZSI6ZmFsc2UsIkhvcml6b250YWxBbGlnbm1lbnQiOjEsIlZlcnRpY2FsQWxpZ25tZW50IjowLCJTbWFydEZvcmVncm91bmQiOm51bGwsIkJhY2tncm91bmRGaWxsVHlwZSI6MCwiTWFyZ2luIjp7IiRpZCI6IjExOTYiLCJUb3AiOjAuMCwiTGVmdCI6MC4wLCJSaWdodCI6MC4wLCJCb3R0b20iOjAuMH0sIlBhZGRpbmciOnsiJGlkIjoiMTE5NyIsIlRvcCI6MC4wLCJMZWZ0IjowLjAsIlJpZ2h0IjowLjAsIkJvdHRvbSI6MC4wfSwiQmFja2dyb3VuZCI6eyIkaWQiOiIxMTk4IiwiQ29sb3IiOnsiJGlkIjoiMTE5OSIsIkEiOjg5LCJSIjowLCJHIjowLCJCIjowfX0sIklzVmlzaWJsZSI6dHJ1ZSwiV2lkdGgiOjAuMCwiSGVpZ2h0IjowLjAsIkJvcmRlclN0eWxlIjp7IiRpZCI6IjEyMDAiLCJMaW5lQ29sb3IiOm51bGwsIkxpbmVXZWlnaHQiOjAuMCwiTGluZVR5cGUiOjAsIlBhcmVudFN0eWxlIjpudWxsfSwiUGFyZW50U3R5bGUiOm51bGx9LCJEdXJhdGlvblN0eWxlIjp7IiRpZCI6IjEyMDEiLCJGb250U2V0dGluZ3MiOnsiJGlkIjoiMTIwMiIsIkZvbnRTaXplIjoxMCwiRm9udE5hbWUiOiJDYWxpYnJpIiwiSXNCb2xkIjpmYWxzZSwiSXNJdGFsaWMiOmZhbHNlLCJJc1VuZGVybGluZWQiOmZhbHNlLCJQYXJlbnRTdHlsZSI6bnVsbH0sIkF1dG9TaXplIjowLCJGb3JlZ3JvdW5kIjp7IiRpZCI6IjEyMDMiLCJDb2xvciI6eyIkaWQiOiIxMjA0IiwiQSI6MjU1LCJSIjoyMzcsIkciOjEyNSwiQiI6NDl9fSwiTWF4V2lkdGgiOjIwMC4wLCJNYXhIZWlnaHQiOiJJbmZpbml0eSIsIlNtYXJ0Rm9yZWdyb3VuZElzQWN0aXZlIjpmYWxzZSwiSG9yaXpvbnRhbEFsaWdubWVudCI6MCwiVmVydGljYWxBbGlnbm1lbnQiOjAsIlNtYXJ0Rm9yZWdyb3VuZCI6bnVsbCwiQmFja2dyb3VuZEZpbGxUeXBlIjowLCJNYXJnaW4iOnsiJGlkIjoiMTIwNSIsIlRvcCI6MC4wLCJMZWZ0IjowLjAsIlJpZ2h0IjowLjAsIkJvdHRvbSI6MC4wfSwiUGFkZGluZyI6eyIkaWQiOiIxMjA2IiwiVG9wIjowLjAsIkxlZnQiOjAuMCwiUmlnaHQiOjAuMCwiQm90dG9tIjowLjB9LCJCYWNrZ3JvdW5kIjp7IiRpZCI6IjEyMDciLCJDb2xvciI6eyIkaWQiOiIxMjA4IiwiQSI6ODksIlIiOjAsIkciOjAsIkIiOjB9fSwiSXNWaXNpYmxlIjp0cnVlLCJXaWR0aCI6MC4wLCJIZWlnaHQiOjAuMCwiQm9yZGVyU3R5bGUiOnsiJGlkIjoiMTIwOSIsIkxpbmVDb2xvciI6bnVsbCwiTGluZVdlaWdodCI6MC4wLCJMaW5lVHlwZSI6MCwiUGFyZW50U3R5bGUiOm51bGx9LCJQYXJlbnRTdHlsZSI6bnVsbH0sIkhvcml6b250YWxDb25uZWN0b3JTdHlsZSI6eyIkaWQiOiIxMjEwIiwiTGluZUNvbG9yIjp7IiRpZCI6IjEyMTEiLCIkdHlwZSI6Ik5MUkUuQ29tbW9uLkRvbS5Tb2xpZENvbG9yQnJ1c2gsIE5MUkUuQ29tbW9uIiwiQ29sb3IiOnsiJGlkIjoiMTIxMiIsIkEiOjI1NSwiUiI6MjA0LCJHIjoyMDQsIkIiOjIwNH19LCJMaW5lV2VpZ2h0IjoxLjAsIkxpbmVUeXBlIjowLCJQYXJlbnRTdHlsZSI6bnVsbH0sIlZlcnRpY2FsQ29ubmVjdG9yU3R5bGUiOnsiJGlkIjoiMTIxMyIsIkxpbmVDb2xvciI6eyIkaWQiOiIxMjE0IiwiJHR5cGUiOiJOTFJFLkNvbW1vbi5Eb20uU29saWRDb2xvckJydXNoLCBOTFJFLkNvbW1vbiIsIkNvbG9yIjp7IiRpZCI6IjEyMTUiLCJBIjoyNTUsIlIiOjI0MywiRyI6MjM1LCJCIjoyMzV9fSwiTGluZVdlaWdodCI6MS4wLCJMaW5lVHlwZSI6MCwiUGFyZW50U3R5bGUiOm51bGx9LCJNYXJnaW4iOm51bGwsIlN0YXJ0RGF0ZVBvc2l0aW9uIjoxLCJFbmREYXRlUG9zaXRpb24iOjEsIkRhdGVJc1Zpc2libGUiOnRydWUsIlRpdGxlUG9zaXRpb24iOjIsIkR1cmF0aW9uUG9zaXRpb24iOjYsIlBlcmNlbnRhZ2VDb21wbGV0ZWRQb3NpdGlvbiI6MiwiU3BhY2luZyI6MTAsIklzQmVsb3dUaW1lYmFuZCI6dHJ1ZSwiUGVyY2VudGFnZUNvbXBsZXRlU2hhcGVPcGFjaXR5IjozNSwiU2hhcGVTdHlsZSI6eyIkaWQiOiIxMjE2IiwiTWFyZ2luIjp7IiRpZCI6IjEyMTciLCJUb3AiOjAuMCwiTGVmdCI6NC4wLCJSaWdodCI6NC4wLCJCb3R0b20iOjAuMH0sIlBhZGRpbmciOnsiJGlkIjoiMTIxOCIsIlRvcCI6MC4wLCJMZWZ0IjowLjAsIlJpZ2h0IjowLjAsIkJvdHRvbSI6MC4wfSwiQmFja2dyb3VuZCI6eyIkaWQiOiIxMjE5IiwiQ29sb3IiOnsiJGlkIjoiMTIyMCIsIkEiOjI1NSwiUiI6MTI3LCJHIjo5NSwiQiI6ODJ9fSwiSXNWaXNpYmxlIjp0cnVlLCJXaWR0aCI6MjM2LjAsIkhlaWdodCI6MjIuMCwiQm9yZGVyU3R5bGUiOnsiJGlkIjoiMTIyMSIsIkxpbmVDb2xvciI6eyIkaWQiOiIxMjIyIiwiJHR5cGUiOiJOTFJFLkNvbW1vbi5Eb20uU29saWRDb2xvckJydXNoLCBOTFJFLkNvbW1vbiIsIkNvbG9yIjp7IiRpZCI6IjEyMjMiLCJBIjoyNTUsIlIiOjEyMCwiRyI6MzIsIkIiOjh9fSwiTGluZVdlaWdodCI6MC4wLCJMaW5lVHlwZSI6MCwiUGFyZW50U3R5bGUiOm51bGx9LCJQYXJlbnRTdHlsZSI6bnVsbH0sIlRpdGxlU3R5bGUiOnsiJGlkIjoiMTIyNCIsIkZvbnRTZXR0aW5ncyI6eyIkaWQiOiIxMjI1IiwiRm9udFNpemUiOjksIkZvbnROYW1lIjoiU2Vnb2UgVUkiLCJJc0JvbGQiOnRydWUsIklzSXRhbGljIjpmYWxzZSwiSXNVbmRlcmxpbmVkIjpmYWxzZSwiUGFyZW50U3R5bGUiOm51bGx9LCJBdXRvU2l6ZSI6MiwiRm9yZWdyb3VuZCI6eyIkaWQiOiIxMjI2IiwiQ29sb3IiOnsiJGlkIjoiMTIyNyIsIkEiOjI1NSwiUiI6MjU1LCJHIjoyNTUsIkIiOjI1NX19LCJNYXhXaWR0aCI6NTIuMCwiTWF4SGVpZ2h0IjoiSW5maW5pdHkiLCJTbWFydEZvcmVncm91bmRJc0FjdGl2ZSI6ZmFsc2UsIkhvcml6b250YWxBbGlnbm1lbnQiOjEsIlZlcnRpY2FsQWxpZ25tZW50IjowLCJTbWFydEZvcmVncm91bmQiOm51bGwsIkJhY2tncm91bmRGaWxsVHlwZSI6MCwiTWFyZ2luIjp7IiRpZCI6IjEyMjgiLCJUb3AiOjAuMCwiTGVmdCI6MC4wLCJSaWdodCI6MC4wLCJCb3R0b20iOjAuMH0sIlBhZGRpbmciOnsiJGlkIjoiMTIyOSIsIlRvcCI6MC4wLCJMZWZ0IjowLjAsIlJpZ2h0IjowLjAsIkJvdHRvbSI6MC4wfSwiQmFja2dyb3VuZCI6eyIkaWQiOiIxMjMwIiwiQ29sb3IiOnsiJGlkIjoiMTIzMSIsIkEiOjAsIlIiOjI1NSwiRyI6MjU1LCJCIjoyNTV9fSwiSXNWaXNpYmxlIjp0cnVlLCJXaWR0aCI6MC4wLCJIZWlnaHQiOjAuMCwiQm9yZGVyU3R5bGUiOnsiJGlkIjoiMTIzMiIsIkxpbmVDb2xvciI6bnVsbCwiTGluZVdlaWdodCI6MC4wLCJMaW5lVHlwZSI6MCwiUGFyZW50U3R5bGUiOm51bGx9LCJQYXJlbnRTdHlsZSI6bnVsbH0sIkRhdGVTdHlsZSI6eyIkaWQiOiIxMjMzIiwiRm9udFNldHRpbmdzIjp7IiRpZCI6IjEyMzQiLCJGb250U2l6ZSI6OCwiRm9udE5hbWUiOiJTZWdvZSBVSSBIaXN0b3JpYyIsIklzQm9sZCI6ZmFsc2UsIklzSXRhbGljIjpmYWxzZSwiSXNVbmRlcmxpbmVkIjpmYWxzZSwiUGFyZW50U3R5bGUiOm51bGx9LCJBdXRvU2l6ZSI6MCwiRm9yZWdyb3VuZCI6eyIkaWQiOiIxMjM1IiwiQ29sb3IiOnsiJGlkIjoiMTIzNiIsIkEiOjI1NSwiUiI6NTAsIkciOjUwLCJCIjo1MH19LCJNYXhXaWR0aCI6MjAwLjAsIk1heEhlaWdodCI6IkluZmluaXR5IiwiU21hcnRGb3JlZ3JvdW5kSXNBY3RpdmUiOmZhbHNlLCJIb3Jpem9udGFsQWxpZ25tZW50IjowLCJWZXJ0aWNhbEFsaWdubWVudCI6MCwiU21hcnRGb3JlZ3JvdW5kIjpudWxsLCJCYWNrZ3JvdW5kRmlsbFR5cGUiOjAsIk1hcmdpbiI6eyIkaWQiOiIxMjM3IiwiVG9wIjowLjAsIkxlZnQiOjAuMCwiUmlnaHQiOjAuMCwiQm90dG9tIjowLjB9LCJQYWRkaW5nIjp7IiRpZCI6IjEyMzgiLCJUb3AiOjAuMCwiTGVmdCI6MC4wLCJSaWdodCI6MC4wLCJCb3R0b20iOjAuMH0sIkJhY2tncm91bmQiOnsiJGlkIjoiMTIzOSIsIkNvbG9yIjp7IiRpZCI6IjEyNDAiLCJBIjowLCJSIjoyNTUsIkciOjI1NSwiQiI6MjU1fX0sIklzVmlzaWJsZSI6ZmFsc2UsIldpZHRoIjowLjAsIkhlaWdodCI6MC4wLCJCb3JkZXJTdHlsZSI6eyIkaWQiOiIxMjQxIiwiTGluZUNvbG9yIjpudWxsLCJMaW5lV2VpZ2h0IjowLjAsIkxpbmVUeXBlIjowLCJQYXJlbnRTdHlsZSI6bnVsbH0sIlBhcmVudFN0eWxlIjpudWxsfSwiRGF0ZUZvcm1hdCI6eyIkaWQiOiIxMjQy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EyNDMiLCJGb3JtYXQiOjAsIklzVmlzaWJsZSI6ZmFsc2UsIkxhc3RLbm93blZpc2liaWxpdHlTdGF0ZSI6ZmFsc2V9LCJJc1Zpc2libGUiOnRydWUsIlBhcmVudFN0eWxlIjpudWxsfSwiSW5kZXgiOjE3LCJTbWFydER1cmF0aW9uQWN0aXZhdGVkIjpmYWxzZSwiRGF0ZUZvcm1hdCI6eyIkcmVmIjoiMTI0MiJ9LCJXZWVrTnVtYmVyaW5nIjp7IiRpZCI6IjEyNDQiLCJGb3JtYXQiOjAsIklzVmlzaWJsZSI6ZmFsc2UsIkxhc3RLbm93blZpc2liaWxpdHlTdGF0ZSI6ZmFsc2V9LCJJZCI6IjYzNjVmNmZmLWI5MWItNDBkOS04ZDlhLWNlYjhkYTVmMWZlNCIsIkltcG9ydElkIjoiVGFzayA4IEhlcmUgIiwiVGl0bGUiOiJUYXNrIDggSGVyZSAiLCJOb3RlIjpudWxsLCJIeXBlcmxpbmsiOnsiJGlkIjoiMTI0NSIsIkFkZHJlc3MiOm51bGwsIlN1YkFkZHJlc3MiOm51bGx9LCJJc0NoYW5nZWQiOmZhbHNlLCJJc05ldyI6ZmFsc2V9fV0sIl9taWxlc3RvbmVzIjpbXSwiSWQiOiI5ZmQ2OWMwMS00MDVjLTRmMzItODJkOC01NDNjMTkyYjkzZGUiLCJJc1NpbmdsZUl0ZW1Sb3ciOmZhbHNlfV0sIkluZGV4IjowLCJJZCI6ImUwZGUxMzAyLTJkNDctNGI1MC05MDVjLWY3ZWNjMDVhNDFjYSIsIkhlYWRlclRleHQiOm51bGwsIklzRGVmYXVsdCI6dHJ1ZSwiU3R5bGUiOnsiJGlkIjoiMTI0NiIsIkhlYWRlclN0eWxlIjp7IiRpZCI6IjEyNDciLCJUZXh0U3R5bGUiOnsiJGlkIjoiMTI0OCIsIkZvbnRTZXR0aW5ncyI6eyIkaWQiOiIxMjQ5IiwiRm9udFNpemUiOjExLCJGb250TmFtZSI6IkNhbGlicmkiLCJJc0JvbGQiOmZhbHNlLCJJc0l0YWxpYyI6ZmFsc2UsIklzVW5kZXJsaW5lZCI6ZmFsc2UsIlBhcmVudFN0eWxlIjpudWxsfSwiQXV0b1NpemUiOjIsIkZvcmVncm91bmQiOnsiJGlkIjoiMTI1MCIsIkNvbG9yIjp7IiRpZCI6IjEyNTEiLCJBIjoyNTUsIlIiOjAsIkciOjAsIkIiOjB9fSwiTWF4V2lkdGgiOjAuMCwiTWF4SGVpZ2h0IjoiSW5maW5pdHkiLCJTbWFydEZvcmVncm91bmRJc0FjdGl2ZSI6ZmFsc2UsIkhvcml6b250YWxBbGlnbm1lbnQiOjAsIlZlcnRpY2FsQWxpZ25tZW50IjowLCJTbWFydEZvcmVncm91bmQiOm51bGwsIkJhY2tncm91bmRGaWxsVHlwZSI6MCwiTWFyZ2luIjp7IiRpZCI6IjEyNTIiLCJUb3AiOjAuMCwiTGVmdCI6MC4wLCJSaWdodCI6MC4wLCJCb3R0b20iOjAuMH0sIlBhZGRpbmciOnsiJGlkIjoiMTI1MyIsIlRvcCI6MC4wLCJMZWZ0IjowLjAsIlJpZ2h0IjowLjAsIkJvdHRvbSI6MC4wfSwiQmFja2dyb3VuZCI6bnVsbCwiSXNWaXNpYmxlIjp0cnVlLCJXaWR0aCI6MC4wLCJIZWlnaHQiOjAuMCwiQm9yZGVyU3R5bGUiOm51bGwsIlBhcmVudFN0eWxlIjpudWxsfSwiUmVjdGFuZ2xlU3R5bGUiOnsiJGlkIjoiMTI1NCIsIk1hcmdpbiI6eyIkaWQiOiIxMjU1IiwiVG9wIjowLjAsIkxlZnQiOjAuMCwiUmlnaHQiOjAuMCwiQm90dG9tIjowLjB9LCJQYWRkaW5nIjp7IiRpZCI6IjEyNTYiLCJUb3AiOjAuMCwiTGVmdCI6MC4wLCJSaWdodCI6MC4wLCJCb3R0b20iOjAuMH0sIkJhY2tncm91bmQiOnsiJGlkIjoiMTI1NyIsIkNvbG9yIjp7IiRpZCI6IjEyNTgiLCJBIjo2MywiUiI6MjI5LCJHIjoxOTQsIkIiOjY3fX0sIklzVmlzaWJsZSI6dHJ1ZSwiV2lkdGgiOjAuMCwiSGVpZ2h0IjowLjAsIkJvcmRlclN0eWxlIjp7IiRpZCI6IjEyNTkiLCJMaW5lQ29sb3IiOnsiJGlkIjoiMTI2MCIsIiR0eXBlIjoiTkxSRS5Db21tb24uRG9tLlNvbGlkQ29sb3JCcnVzaCwgTkxSRS5Db21tb24iLCJDb2xvciI6eyIkaWQiOiIxMjYxIiwiQSI6MjU1LCJSIjoyNTUsIkciOjAsIkIiOjB9fSwiTGluZVdlaWdodCI6MC4wLCJMaW5lVHlwZSI6MCwiUGFyZW50U3R5bGUiOm51bGx9LCJQYXJlbnRTdHlsZSI6bnVsbH0sIk1hcmdpbiI6eyIkaWQiOiIxMjYyIiwiVG9wIjowLjAsIkxlZnQiOjAuMCwiUmlnaHQiOjAuMCwiQm90dG9tIjowLjB9LCJQYWRkaW5nIjp7IiRpZCI6IjEyNjMiLCJUb3AiOjAuMCwiTGVmdCI6MC4wLCJSaWdodCI6MC4wLCJCb3R0b20iOjAuMH0sIkJhY2tncm91bmQiOm51bGwsIklzVmlzaWJsZSI6dHJ1ZSwiV2lkdGgiOjAuMCwiSGVpZ2h0IjowLjAsIkJvcmRlclN0eWxlIjpudWxsLCJQYXJlbnRTdHlsZSI6bnVsbH0sIkJhY2tncm91bmRTdHlsZSI6eyIkaWQiOiIxMjY0IiwiTWFyZ2luIjp7IiRpZCI6IjEyNjUiLCJUb3AiOjAuMCwiTGVmdCI6MC4wLCJSaWdodCI6MC4wLCJCb3R0b20iOjAuMH0sIlBhZGRpbmciOnsiJGlkIjoiMTI2NiIsIlRvcCI6MC4wLCJMZWZ0IjowLjAsIlJpZ2h0IjowLjAsIkJvdHRvbSI6MC4wfSwiQmFja2dyb3VuZCI6eyIkaWQiOiIxMjY3IiwiQ29sb3IiOnsiJGlkIjoiMTI2OCIsIkEiOjUxLCJSIjoyMjUsIkciOjE1MiwiQiI6Mzd9fSwiSXNWaXNpYmxlIjp0cnVlLCJXaWR0aCI6MC4wLCJIZWlnaHQiOjAuMCwiQm9yZGVyU3R5bGUiOnsiJGlkIjoiMTI2OSIsIkxpbmVDb2xvciI6eyIkaWQiOiIxMjcwIiwiJHR5cGUiOiJOTFJFLkNvbW1vbi5Eb20uU29saWRDb2xvckJydXNoLCBOTFJFLkNvbW1vbiIsIkNvbG9yIjp7IiRpZCI6IjEyNzEiLCJBIjoyNTUsIlIiOjI1NSwiRyI6MCwiQiI6MH19LCJMaW5lV2VpZ2h0IjowLjAsIkxpbmVUeXBlIjowLCJQYXJlbnRTdHlsZSI6bnVsbH0sIlBhcmVudFN0eWxlIjpudWxsfSwiTWFyZ2luIjp7IiRpZCI6IjEyNzIiLCJUb3AiOjAuMCwiTGVmdCI6MC4wLCJSaWdodCI6MC4wLCJCb3R0b20iOjAuMH0sIlBhZGRpbmciOnsiJGlkIjoiMTI3MyIsIlRvcCI6MC4wLCJMZWZ0IjowLjAsIlJpZ2h0IjowLjAsIkJvdHRvbSI6MC4wfSwiSXNWaXNpYmxlIjpmYWxzZSwiV2lkdGgiOjAuMCwiSGVpZ2h0IjowLjAsIkJvcmRlclN0eWxlIjpudWxsLCJQYXJlbnRTdHlsZSI6bnVsbH19XSwiSWQiOiIxYjExNmJhYy1iNTg2LTQyNmYtYmQwMi0yNmY1ZjdlMTYyOTciLCJJbmRleCI6MiwiSGVhZGVyVGV4dCI6IlRlYW0gMyIsIlN0eWxlIjp7IiRpZCI6IjEyNzQiLCJTdHlsZUlkIjoiMDAwMDAwMDAtMDAwMC0wMDAwLTAwMDAtMDAwMDAwMDAwMDAwIiwiSGVhZGVyU3R5bGUiOnsiJGlkIjoiMTI3NSIsIlRleHRJc1ZlcnRpY2FsIjpmYWxzZSwiVGV4dFN0eWxlIjp7IiRpZCI6IjEyNzYiLCJGb250U2V0dGluZ3MiOnsiJGlkIjoiMTI3NyIsIkZvbnRTaXplIjoxMiwiRm9udE5hbWUiOiJTZWdvZSBVSSBCbGFjayIsIklzQm9sZCI6ZmFsc2UsIklzSXRhbGljIjpmYWxzZSwiSXNVbmRlcmxpbmVkIjpmYWxzZSwiUGFyZW50U3R5bGUiOm51bGx9LCJBdXRvU2l6ZSI6MCwiRm9yZWdyb3VuZCI6eyIkaWQiOiIxMjc4IiwiQ29sb3IiOnsiJGlkIjoiMTI3OSIsIkEiOjI1NSwiUiI6MCwiRyI6MCwiQiI6MH19LCJNYXhXaWR0aCI6MC4wLCJNYXhIZWlnaHQiOjAuMCwiU21hcnRGb3JlZ3JvdW5kSXNBY3RpdmUiOmZhbHNlLCJIb3Jpem9udGFsQWxpZ25tZW50IjowLCJWZXJ0aWNhbEFsaWdubWVudCI6MCwiU21hcnRGb3JlZ3JvdW5kIjpudWxsLCJCYWNrZ3JvdW5kRmlsbFR5cGUiOjAsIk1hcmdpbiI6eyIkcmVmIjoiMzM3In0sIlBhZGRpbmciOnsiJHJlZiI6IjMzOCJ9LCJCYWNrZ3JvdW5kIjpudWxsLCJJc1Zpc2libGUiOmZhbHNlLCJXaWR0aCI6MC4wLCJIZWlnaHQiOjAuMCwiQm9yZGVyU3R5bGUiOm51bGwsIlBhcmVudFN0eWxlIjpudWxsfSwiUmVjdGFuZ2xlU3R5bGUiOnsiJGlkIjoiMTI4MCIsIk1hcmdpbiI6eyIkcmVmIjoiMzQwIn0sIlBhZGRpbmciOnsiJHJlZiI6IjM0MSJ9LCJCYWNrZ3JvdW5kIjp7IiRpZCI6IjEyODEiLCJDb2xvciI6eyIkaWQiOiIxMjgyIiwiQSI6MTI3LCJSIjoxMjcsIkciOjk1LCJCIjo4Mn19LCJJc1Zpc2libGUiOmZhbHNlLCJXaWR0aCI6MC4wLCJIZWlnaHQiOjAuMCwiQm9yZGVyU3R5bGUiOnsiJGlkIjoiMTI4MyIsIkxpbmVDb2xvciI6eyIkaWQiOiIxMjg0IiwiJHR5cGUiOiJOTFJFLkNvbW1vbi5Eb20uU29saWRDb2xvckJydXNoLCBOTFJFLkNvbW1vbiIsIkNvbG9yIjp7IiRpZCI6IjEyODUiLCJBIjoyNTUsIlIiOjEyMCwiRyI6MzIsIkIiOjh9fSwiTGluZVdlaWdodCI6MC4wLCJMaW5lVHlwZSI6MCwiUGFyZW50U3R5bGUiOm51bGx9LCJQYXJlbnRTdHlsZSI6bnVsbH0sIk1hcmdpbiI6eyIkcmVmIjoiMzQ3In0sIlBhZGRpbmciOnsiJHJlZiI6IjM0OCJ9LCJCYWNrZ3JvdW5kIjpudWxsLCJJc1Zpc2libGUiOnRydWUsIldpZHRoIjowLjAsIkhlaWdodCI6MC4wLCJCb3JkZXJTdHlsZSI6bnVsbCwiUGFyZW50U3R5bGUiOm51bGx9LCJCYWNrZ3JvdW5kU3R5bGUiOnsiJGlkIjoiMTI4NiIsIk1hcmdpbiI6eyIkcmVmIjoiMzUwIn0sIlBhZGRpbmciOnsiJHJlZiI6IjM1MSJ9LCJCYWNrZ3JvdW5kIjp7IiRpZCI6IjEyODciLCJDb2xvciI6eyIkaWQiOiIxMjg4IiwiQSI6MzgsIlIiOjIyOSwiRyI6MTk0LCJCIjo2N319LCJJc1Zpc2libGUiOnRydWUsIldpZHRoIjowLjAsIkhlaWdodCI6MC4wLCJCb3JkZXJTdHlsZSI6eyIkaWQiOiIxMjg5IiwiTGluZUNvbG9yIjp7IiRpZCI6IjEyOTAiLCIkdHlwZSI6Ik5MUkUuQ29tbW9uLkRvbS5Tb2xpZENvbG9yQnJ1c2gsIE5MUkUuQ29tbW9uIiwiQ29sb3IiOnsiJGlkIjoiMTI5MSIsIkEiOjI1NSwiUiI6MTIwLCJHIjozMiwiQiI6OH19LCJMaW5lV2VpZ2h0IjowLjAsIkxpbmVUeXBlIjowLCJQYXJlbnRTdHlsZSI6bnVsbH0sIlBhcmVudFN0eWxlIjpudWxsfSwiSXNBYm92ZVRpbWViYW5kIjpmYWxzZSwiU3BhY2luZyI6NSwiRGVmYXVsdFN3aW1sYW5lVGFza1N0eWxlIjp7IiRpZCI6IjEyOTIiLCIkdHlwZSI6Ik5MUkUuQ29tbW9uLkRvbS5TdHlsZXMuRXhwbGljaXRTZXRhYmxlVGFza1N0eWxlLCBOTFJFLkNvbW1vbiIsIlNoYXBlIjoxLCJTaGFwZVRoaWNrbmVzcyI6MCwiRHVyYXRpb25Gb3JtYXQiOjAsIkluY2x1ZGVOb25Xb3JraW5nRGF5c0luRHVyYXRpb24iOmZhbHNlLCJQZXJjZW50YWdlQ29tcGxldGVTdHlsZSI6eyIkaWQiOiIxMjkzIiwiRm9udFNldHRpbmdzIjp7IiRpZCI6IjEyOTQiLCJGb250U2l6ZSI6MTAsIkZvbnROYW1lIjoiQ2FsaWJyaSIsIklzQm9sZCI6ZmFsc2UsIklzSXRhbGljIjpmYWxzZSwiSXNVbmRlcmxpbmVkIjpmYWxzZSwiUGFyZW50U3R5bGUiOm51bGx9LCJBdXRvU2l6ZSI6MCwiRm9yZWdyb3VuZCI6eyIkaWQiOiIxMjk1IiwiQ29sb3IiOnsiJGlkIjoiMTI5NiIsIkEiOjI1NSwiUiI6MjM4LCJHIjoyMzYsIkIiOjIyNX19LCJNYXhXaWR0aCI6MjAwLjAsIk1heEhlaWdodCI6IkluZmluaXR5IiwiU21hcnRGb3JlZ3JvdW5kSXNBY3RpdmUiOmZhbHNlLCJIb3Jpem9udGFsQWxpZ25tZW50IjoxLCJWZXJ0aWNhbEFsaWdubWVudCI6MCwiU21hcnRGb3JlZ3JvdW5kIjpudWxsLCJCYWNrZ3JvdW5kRmlsbFR5cGUiOjAsIk1hcmdpbiI6eyIkaWQiOiIxMjk3IiwiVG9wIjowLjAsIkxlZnQiOjAuMCwiUmlnaHQiOjAuMCwiQm90dG9tIjowLjB9LCJQYWRkaW5nIjp7IiRpZCI6IjEyOTgiLCJUb3AiOjAuMCwiTGVmdCI6MC4wLCJSaWdodCI6MC4wLCJCb3R0b20iOjAuMH0sIkJhY2tncm91bmQiOnsiJGlkIjoiMTI5OSIsIkNvbG9yIjp7IiRpZCI6IjEzMDAiLCJBIjo4OSwiUiI6MCwiRyI6MCwiQiI6MH19LCJJc1Zpc2libGUiOnRydWUsIldpZHRoIjowLjAsIkhlaWdodCI6MC4wLCJCb3JkZXJTdHlsZSI6bnVsbCwiUGFyZW50U3R5bGUiOm51bGx9LCJEdXJhdGlvblN0eWxlIjp7IiRpZCI6IjEzMDEiLCJGb250U2V0dGluZ3MiOnsiJGlkIjoiMTMwMiIsIkZvbnRTaXplIjoxMCwiRm9udE5hbWUiOiJDYWxpYnJpIiwiSXNCb2xkIjpmYWxzZSwiSXNJdGFsaWMiOmZhbHNlLCJJc1VuZGVybGluZWQiOmZhbHNlLCJQYXJlbnRTdHlsZSI6bnVsbH0sIkF1dG9TaXplIjowLCJGb3JlZ3JvdW5kIjp7IiRpZCI6IjEzMDMiLCJDb2xvciI6eyIkaWQiOiIxMzA0IiwiQSI6MjU1LCJSIjoyMzcsIkciOjEyNSwiQiI6NDl9fSwiTWF4V2lkdGgiOjIwMC4wLCJNYXhIZWlnaHQiOiJJbmZpbml0eSIsIlNtYXJ0Rm9yZWdyb3VuZElzQWN0aXZlIjpmYWxzZSwiSG9yaXpvbnRhbEFsaWdubWVudCI6MCwiVmVydGljYWxBbGlnbm1lbnQiOjAsIlNtYXJ0Rm9yZWdyb3VuZCI6bnVsbCwiQmFja2dyb3VuZEZpbGxUeXBlIjowLCJNYXJnaW4iOnsiJGlkIjoiMTMwNSIsIlRvcCI6MC4wLCJMZWZ0IjowLjAsIlJpZ2h0IjowLjAsIkJvdHRvbSI6MC4wfSwiUGFkZGluZyI6eyIkaWQiOiIxMzA2IiwiVG9wIjowLjAsIkxlZnQiOjAuMCwiUmlnaHQiOjAuMCwiQm90dG9tIjowLjB9LCJCYWNrZ3JvdW5kIjp7IiRpZCI6IjEzMDciLCJDb2xvciI6eyIkcmVmIjoiMTMwMCJ9fSwiSXNWaXNpYmxlIjp0cnVlLCJXaWR0aCI6MC4wLCJIZWlnaHQiOjAuMCwiQm9yZGVyU3R5bGUiOm51bGwsIlBhcmVudFN0eWxlIjpudWxsfSwiSG9yaXpvbnRhbENvbm5lY3RvclN0eWxlIjp7IiRpZCI6IjEzMDgiLCJMaW5lQ29sb3IiOnsiJGlkIjoiMTMwOSIsIiR0eXBlIjoiTkxSRS5Db21tb24uRG9tLlNvbGlkQ29sb3JCcnVzaCwgTkxSRS5Db21tb24iLCJDb2xvciI6eyIkaWQiOiIxMzEwIiwiQSI6MjU1LCJSIjoyMDQsIkciOjIwNCwiQiI6MjA0fX0sIkxpbmVXZWlnaHQiOjEuMCwiTGluZVR5cGUiOjAsIlBhcmVudFN0eWxlIjpudWxsfSwiVmVydGljYWxDb25uZWN0b3JTdHlsZSI6eyIkaWQiOiIxMzExIiwiTGluZUNvbG9yIjp7IiRpZCI6IjEzMTIiLCIkdHlwZSI6Ik5MUkUuQ29tbW9uLkRvbS5Tb2xpZENvbG9yQnJ1c2gsIE5MUkUuQ29tbW9uIiwiQ29sb3IiOnsiJGlkIjoiMTMxMyIsIkEiOjI1NSwiUiI6MjQzLCJHIjoyMzUsIkIiOjIzNX19LCJMaW5lV2VpZ2h0IjoxLjAsIkxpbmVUeXBlIjowLCJQYXJlbnRTdHlsZSI6bnVsbH0sIk1hcmdpbiI6bnVsbCwiU3RhcnREYXRlUG9zaXRpb24iOjQsIkVuZERhdGVQb3NpdGlvbiI6NCwiRGF0ZUlzVmlzaWJsZSI6dHJ1ZSwiVGl0bGVQb3NpdGlvbiI6MywiRHVyYXRpb25Qb3NpdGlvbiI6NiwiUGVyY2VudGFnZUNvbXBsZXRlZFBvc2l0aW9uIjoyLCJTcGFjaW5nIjo1LCJJc0JlbG93VGltZWJhbmQiOnRydWUsIlBlcmNlbnRhZ2VDb21wbGV0ZVNoYXBlT3BhY2l0eSI6MzUsIlNoYXBlU3R5bGUiOnsiJGlkIjoiMTMxNCIsIk1hcmdpbiI6eyIkaWQiOiIxMzE1IiwiVG9wIjowLjAsIkxlZnQiOjQuMCwiUmlnaHQiOjQuMCwiQm90dG9tIjowLjB9LCJQYWRkaW5nIjp7IiRpZCI6IjEzMTYiLCJUb3AiOjAuMCwiTGVmdCI6MC4wLCJSaWdodCI6MC4wLCJCb3R0b20iOjAuMH0sIkJhY2tncm91bmQiOnsiJGlkIjoiMTMxNyIsIkNvbG9yIjp7IiRpZCI6IjEzMTgiLCJBIjoyNTUsIlIiOjE2NSwiRyI6MTAwLCJCIjo3OH19LCJJc1Zpc2libGUiOnRydWUsIldpZHRoIjowLjAsIkhlaWdodCI6MTAuMCwiQm9yZGVyU3R5bGUiOnsiJGlkIjoiMTMxOSIsIkxpbmVDb2xvciI6eyIkaWQiOiIxMzIwIiwiJHR5cGUiOiJOTFJFLkNvbW1vbi5Eb20uU29saWRDb2xvckJydXNoLCBOTFJFLkNvbW1vbiIsIkNvbG9yIjp7IiRpZCI6IjEzMjEiLCJBIjoyNTUsIlIiOjIzNCwiRyI6MjIsIkIiOjMwfX0sIkxpbmVXZWlnaHQiOjAuMCwiTGluZVR5cGUiOjAsIlBhcmVudFN0eWxlIjpudWxsfSwiUGFyZW50U3R5bGUiOm51bGx9LCJUaXRsZVN0eWxlIjp7IiRpZCI6IjEzMjIiLCJGb250U2V0dGluZ3MiOnsiJGlkIjoiMTMyMyIsIkZvbnRTaXplIjo5LCJGb250TmFtZSI6IkNhbGlicmkiLCJJc0JvbGQiOmZhbHNlLCJJc0l0YWxpYyI6ZmFsc2UsIklzVW5kZXJsaW5lZCI6ZmFsc2UsIlBhcmVudFN0eWxlIjpudWxsfSwiQXV0b1NpemUiOjAsIkZvcmVncm91bmQiOnsiJGlkIjoiMTMyNCIsIkNvbG9yIjp7IiRpZCI6IjEzMjUiLCJBIjoyNTUsIlIiOjAsIkciOjAsIkIiOjB9fSwiTWF4V2lkdGgiOjIwMC4wLCJNYXhIZWlnaHQiOiJJbmZpbml0eSIsIlNtYXJ0Rm9yZWdyb3VuZElzQWN0aXZlIjpmYWxzZSwiSG9yaXpvbnRhbEFsaWdubWVudCI6MiwiVmVydGljYWxBbGlnbm1lbnQiOjAsIlNtYXJ0Rm9yZWdyb3VuZCI6bnVsbCwiQmFja2dyb3VuZEZpbGxUeXBlIjowLCJNYXJnaW4iOnsiJGlkIjoiMTMyNiIsIlRvcCI6MC4wLCJMZWZ0IjowLjAsIlJpZ2h0IjowLjAsIkJvdHRvbSI6MC4wfSwiUGFkZGluZyI6eyIkaWQiOiIxMzI3IiwiVG9wIjowLjAsIkxlZnQiOjAuMCwiUmlnaHQiOjAuMCwiQm90dG9tIjowLjB9LCJCYWNrZ3JvdW5kIjp7IiRpZCI6IjEzMjgiLCJDb2xvciI6eyIkcmVmIjoiMTMwMCJ9fSwiSXNWaXNpYmxlIjp0cnVlLCJXaWR0aCI6MC4wLCJIZWlnaHQiOjAuMCwiQm9yZGVyU3R5bGUiOm51bGwsIlBhcmVudFN0eWxlIjpudWxsfSwiRGF0ZVN0eWxlIjp7IiRpZCI6IjEzMjkiLCJGb250U2V0dGluZ3MiOnsiJGlkIjoiMTMzMCIsIkZvbnRTaXplIjo5LCJGb250TmFtZSI6IkNhbGlicmkiLCJJc0JvbGQiOmZhbHNlLCJJc0l0YWxpYyI6ZmFsc2UsIklzVW5kZXJsaW5lZCI6ZmFsc2UsIlBhcmVudFN0eWxlIjpudWxsfSwiQXV0b1NpemUiOjAsIkZvcmVncm91bmQiOnsiJGlkIjoiMTMzMSIsIkNvbG9yIjp7IiRpZCI6IjEzMzI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EzMzMiLCJUb3AiOjAuMCwiTGVmdCI6MC4wLCJSaWdodCI6MC4wLCJCb3R0b20iOjAuMH0sIlBhZGRpbmciOnsiJGlkIjoiMTMzNCIsIlRvcCI6MC4wLCJMZWZ0IjowLjAsIlJpZ2h0IjowLjAsIkJvdHRvbSI6MC4wfSwiQmFja2dyb3VuZCI6eyIkaWQiOiIxMzM1IiwiQ29sb3IiOnsiJHJlZiI6IjEzMDAifX0sIklzVmlzaWJsZSI6ZmFsc2UsIldpZHRoIjowLjAsIkhlaWdodCI6MC4wLCJCb3JkZXJTdHlsZSI6bnVsbCwiUGFyZW50U3R5bGUiOm51bGx9LCJEYXRlRm9ybWF0Ijp7IiRpZCI6IjEzMzY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MTMzNyIsIkZvcm1hdCI6MCwiSXNWaXNpYmxlIjpmYWxzZSwiTGFzdEtub3duVmlzaWJpbGl0eVN0YXRlIjpmYWxzZX0sIklzVmlzaWJsZSI6dHJ1ZSwiUGFyZW50U3R5bGUiOm51bGwsIl9leHBsaWNpdGx5U2V0Ijp7IiRpZCI6IjEzMzgiLCJTaGFwZVN0eWxlIjpmYWxzZSwiVGl0bGVTdHlsZSI6ZmFsc2UsIkRhdGVTdHlsZSI6ZmFsc2UsIkhvcml6b250YWxDb25uZWN0b3JTdHlsZSI6ZmFsc2UsIlZlcnRpY2FsQ29ubmVjdG9yU3R5bGUiOmZhbHNlLCJQZXJjZW50YWdlQ29tcGxldGVTaGFwZU9wYWNpdHkiOmZhbHNlLCJTaGFwZSI6ZmFsc2UsIlNoYXBlVGhpY2tuZXNzIjpmYWxzZSwiRHVyYXRpb25Gb3JtYXQiOmZhbHNlLCJJbmNsdWRlTm9uV29ya2luZ0RheXNJbkR1cmF0aW9uIjpmYWxzZSwiTWFyZ2luIjpmYWxzZSwiU3RhcnREYXRlUG9zaXRpb24iOmZhbHNlLCJFbmREYXRlUG9zaXRpb24iOmZhbHNlLCJUaXRsZVBvc2l0aW9uIjpmYWxzZSwiRHVyYXRpb25Qb3NpdGlvbiI6ZmFsc2UsIlBlcmNlbnRhZ2VDb21wbGV0ZWRQb3NpdGlvbiI6ZmFsc2UsIlNwYWNpbmciOmZhbHNlLCJJc0JlbG93VGltZWJhbmQiOmZhbHNlLCJEYXRlRm9ybWF0IjpmYWxzZSwiV2Vla051bWJlcmluZyI6ZmFsc2UsIklzVmlzaWJsZSI6ZmFsc2V9fSwiRGVmYXVsdFN3aW1sYW5lTW90U3R5bGUiOnsiJGlkIjoiMTMzOSIsIlNoYXBlIjowLCJDb25uZWN0b3JNYXJnaW4iOnsiJGlkIjoiMTM0MCIsIlRvcCI6MC4wLCJMZWZ0IjoyLjAsIlJpZ2h0IjoyLjAsIkJvdHRvbSI6MC4wfSwiQ29ubmVjdG9yU3R5bGUiOnsiJGlkIjoiMTM0MSIsIkxpbmVDb2xvciI6eyIkaWQiOiIxMzQyIiwiJHR5cGUiOiJOTFJFLkNvbW1vbi5Eb20uU29saWRDb2xvckJydXNoLCBOTFJFLkNvbW1vbiIsIkNvbG9yIjp7IiRpZCI6IjEzNDMiLCJBIjoxMjcsIlIiOjAsIkciOjAsIkIiOjB9fSwiTGluZVdlaWdodCI6MS4wLCJMaW5lVHlwZSI6MCwiUGFyZW50U3R5bGUiOm51bGx9LCJJc0JlbG93VGltZWJhbmQiOnRydWUsIlBvc2l0aW9uT25UYXNrIjoxLCJIaWRlRGF0ZSI6ZmFsc2UsIlNoYXBlU2l6ZSI6MSwiU3BhY2luZyI6Mi4wLCJQYWRkaW5nIjp7IiRpZCI6IjEzNDQiLCJUb3AiOjEwLjAsIkxlZnQiOjMuMCwiUmlnaHQiOjAuMCwiQm90dG9tIjowLjB9LCJTaGFwZVN0eWxlIjp7IiRpZCI6IjEzNDUiLCJNYXJnaW4iOnsiJGlkIjoiMTM0NiIsIlRvcCI6MC4wLCJMZWZ0IjowLjAsIlJpZ2h0IjowLjAsIkJvdHRvbSI6MC4wfSwiUGFkZGluZyI6eyIkaWQiOiIxMzQ3IiwiVG9wIjowLjAsIkxlZnQiOjAuMCwiUmlnaHQiOjAuMCwiQm90dG9tIjowLjB9LCJCYWNrZ3JvdW5kIjp7IiRpZCI6IjEzNDgiLCJDb2xvciI6eyIkaWQiOiIxMzQ5IiwiQSI6MjU1LCJSIjowLCJHIjowLCJCIjowfX0sIklzVmlzaWJsZSI6dHJ1ZSwiV2lkdGgiOjE4LjAsIkhlaWdodCI6MjAuMCwiQm9yZGVyU3R5bGUiOnsiJGlkIjoiMTM1MCIsIkxpbmVDb2xvciI6eyIkaWQiOiIxMzUxIiwiJHR5cGUiOiJOTFJFLkNvbW1vbi5Eb20uU29saWRDb2xvckJydXNoLCBOTFJFLkNvbW1vbiIsIkNvbG9yIjp7IiRpZCI6IjEzNTIiLCJBIjoyNTUsIlIiOjIzNCwiRyI6MjIsIkIiOjMwfX0sIkxpbmVXZWlnaHQiOjAuMCwiTGluZVR5cGUiOjAsIlBhcmVudFN0eWxlIjpudWxsfSwiUGFyZW50U3R5bGUiOm51bGx9LCJUaXRsZVN0eWxlIjp7IiRpZCI6IjEzNTMiLCJGb250U2V0dGluZ3MiOnsiJGlkIjoiMTM1NCIsIkZvbnRTaXplIjoxMiwiRm9udE5hbWUiOiJDYWxpYnJpIiwiSXNCb2xkIjp0cnVlLCJJc0l0YWxpYyI6ZmFsc2UsIklzVW5kZXJsaW5lZCI6ZmFsc2UsIlBhcmVudFN0eWxlIjpudWxsfSwiQXV0b1NpemUiOjAsIkZvcmVncm91bmQiOnsiJGlkIjoiMTM1NSIsIkNvbG9yIjp7IiRpZCI6IjEzNTYiLCJBIjoyNTUsIlIiOjAsIkciOjAsIkIiOjB9fSwiTWF4V2lkdGgiOjIwMC4wLCJNYXhIZWlnaHQiOiJJbmZpbml0eSIsIlNtYXJ0Rm9yZWdyb3VuZElzQWN0aXZlIjpmYWxzZSwiSG9yaXpvbnRhbEFsaWdubWVudCI6MSwiVmVydGljYWxBbGlnbm1lbnQiOjAsIlNtYXJ0Rm9yZWdyb3VuZCI6bnVsbCwiQmFja2dyb3VuZEZpbGxUeXBlIjowLCJNYXJnaW4iOnsiJGlkIjoiMTM1NyIsIlRvcCI6MC4wLCJMZWZ0IjowLjAsIlJpZ2h0IjowLjAsIkJvdHRvbSI6MC4wfSwiUGFkZGluZyI6eyIkaWQiOiIxMzU4IiwiVG9wIjowLjAsIkxlZnQiOjAuMCwiUmlnaHQiOjAuMCwiQm90dG9tIjowLjB9LCJCYWNrZ3JvdW5kIjp7IiRpZCI6IjEzNTkiLCJDb2xvciI6eyIkaWQiOiIxMzYwIiwiQSI6MCwiUiI6MjU1LCJHIjoyNTUsIkIiOjI1NX19LCJJc1Zpc2libGUiOnRydWUsIldpZHRoIjowLjAsIkhlaWdodCI6MC4wLCJCb3JkZXJTdHlsZSI6bnVsbCwiUGFyZW50U3R5bGUiOm51bGx9LCJEYXRlU3R5bGUiOnsiJGlkIjoiMTM2MSIsIkZvbnRTZXR0aW5ncyI6eyIkaWQiOiIxMzYyIiwiRm9udFNpemUiOjEwLCJGb250TmFtZSI6IkNhbGlicmkiLCJJc0JvbGQiOmZhbHNlLCJJc0l0YWxpYyI6ZmFsc2UsIklzVW5kZXJsaW5lZCI6ZmFsc2UsIlBhcmVudFN0eWxlIjpudWxsfSwiQXV0b1NpemUiOjAsIkZvcmVncm91bmQiOnsiJGlkIjoiMTM2MyIsIkNvbG9yIjp7IiRpZCI6IjEzNjQiLCJBIjoyNTUsIlIiOjUwLCJHIjo1MCwiQiI6NTB9fSwiTWF4V2lkdGgiOjIwMC4wLCJNYXhIZWlnaHQiOiJJbmZpbml0eSIsIlNtYXJ0Rm9yZWdyb3VuZElzQWN0aXZlIjpmYWxzZSwiSG9yaXpvbnRhbEFsaWdubWVudCI6MSwiVmVydGljYWxBbGlnbm1lbnQiOjAsIlNtYXJ0Rm9yZWdyb3VuZCI6bnVsbCwiQmFja2dyb3VuZEZpbGxUeXBlIjowLCJNYXJnaW4iOnsiJGlkIjoiMTM2NSIsIlRvcCI6MC4wLCJMZWZ0IjowLjAsIlJpZ2h0IjowLjAsIkJvdHRvbSI6MC4wfSwiUGFkZGluZyI6eyIkaWQiOiIxMzY2IiwiVG9wIjowLjAsIkxlZnQiOjAuMCwiUmlnaHQiOjAuMCwiQm90dG9tIjowLjB9LCJCYWNrZ3JvdW5kIjp7IiRpZCI6IjEzNjciLCJDb2xvciI6eyIkaWQiOiIxMzY4IiwiQSI6MCwiUiI6MjU1LCJHIjoyNTUsIkIiOjI1NX19LCJJc1Zpc2libGUiOnRydWUsIldpZHRoIjowLjAsIkhlaWdodCI6MC4wLCJCb3JkZXJTdHlsZSI6bnVsbCwiUGFyZW50U3R5bGUiOm51bGx9LCJEYXRlRm9ybWF0Ijp7IiRpZCI6IjEzNjk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MTM3MCIsIkZvcm1hdCI6MCwiSXNWaXNpYmxlIjpmYWxzZSwiTGFzdEtub3duVmlzaWJpbGl0eVN0YXRlIjpmYWxzZX0sIklzVmlzaWJsZSI6dHJ1ZSwiUGFyZW50U3R5bGUiOm51bGx9LCJEZWZhdWx0U3dpbWxhbmVNaWxlc3RvbmVTdHlsZSI6eyIkaWQiOiIxMzcxIiwiVGl0bGVQb3NpdGlvbiI6IkxlZnQiLCJEYXRlUG9zaXRpb24iOiJMZWZ0IiwiU2hhcGVUeXBlIjoyLCJTaGFwZVNpemUiOjEsIlNwYWNpbmciOjAsIlNoYXBlU3R5bGUiOnsiJGlkIjoiMTM3MiIsIk1hcmdpbiI6eyIkaWQiOiIxMzczIiwiVG9wIjowLjAsIkxlZnQiOjAuMCwiUmlnaHQiOjAuMCwiQm90dG9tIjowLjB9LCJQYWRkaW5nIjp7IiRpZCI6IjEzNzQiLCJUb3AiOjAuMCwiTGVmdCI6MC4wLCJSaWdodCI6MC4wLCJCb3R0b20iOjAuMH0sIkJhY2tncm91bmQiOnsiJGlkIjoiMTM3NSIsIkNvbG9yIjp7IiRpZCI6IjEzNzYiLCJBIjoyNTUsIlIiOjE2NSwiRyI6MTAwLCJCIjo3OH19LCJJc1Zpc2libGUiOnRydWUsIldpZHRoIjoxMy4wLCJIZWlnaHQiOjEzLjAsIkJvcmRlclN0eWxlIjp7IiRpZCI6IjEzNzciLCJMaW5lQ29sb3IiOnsiJGlkIjoiMTM3OCIsIiR0eXBlIjoiTkxSRS5Db21tb24uRG9tLlNvbGlkQ29sb3JCcnVzaCwgTkxSRS5Db21tb24iLCJDb2xvciI6eyIkaWQiOiIxMzc5IiwiQSI6MjU1LCJSIjoyMzQsIkciOjIyLCJCIjozMH19LCJMaW5lV2VpZ2h0IjowLjAsIkxpbmVUeXBlIjowLCJQYXJlbnRTdHlsZSI6bnVsbH0sIlBhcmVudFN0eWxlIjpudWxsfSwiVGl0bGVTdHlsZSI6eyIkaWQiOiIxMzgwIiwiRm9udFNldHRpbmdzIjp7IiRpZCI6IjEzODEiLCJGb250U2l6ZSI6MTIsIkZvbnROYW1lIjoiQ2FsaWJyaSIsIklzQm9sZCI6dHJ1ZSwiSXNJdGFsaWMiOmZhbHNlLCJJc1VuZGVybGluZWQiOmZhbHNlLCJQYXJlbnRTdHlsZSI6bnVsbH0sIkF1dG9TaXplIjowLCJGb3JlZ3JvdW5kIjp7IiRpZCI6IjEzODIiLCJDb2xvciI6eyIkaWQiOiIxMzgzIiwiQSI6MjU1LCJSIjowLCJHIjowLCJCIjowfX0sIk1heFdpZHRoIjoyMDAuMCwiTWF4SGVpZ2h0IjoiSW5maW5pdHkiLCJTbWFydEZvcmVncm91bmRJc0FjdGl2ZSI6ZmFsc2UsIkhvcml6b250YWxBbGlnbm1lbnQiOjIsIlZlcnRpY2FsQWxpZ25tZW50IjowLCJTbWFydEZvcmVncm91bmQiOm51bGwsIkJhY2tncm91bmRGaWxsVHlwZSI6MCwiTWFyZ2luIjp7IiRpZCI6IjEzODQiLCJUb3AiOjAuMCwiTGVmdCI6MC4wLCJSaWdodCI6MC4wLCJCb3R0b20iOjAuMH0sIlBhZGRpbmciOnsiJGlkIjoiMTM4NSIsIlRvcCI6MC4wLCJMZWZ0IjowLjAsIlJpZ2h0IjowLjAsIkJvdHRvbSI6MC4wfSwiQmFja2dyb3VuZCI6eyIkaWQiOiIxMzg2IiwiQ29sb3IiOnsiJGlkIjoiMTM4NyIsIkEiOjg5LCJSIjowLCJHIjowLCJCIjowfX0sIklzVmlzaWJsZSI6dHJ1ZSwiV2lkdGgiOjAuMCwiSGVpZ2h0IjowLjAsIkJvcmRlclN0eWxlIjpudWxsLCJQYXJlbnRTdHlsZSI6bnVsbH0sIkRhdGVTdHlsZSI6eyIkaWQiOiIxMzg4IiwiRm9udFNldHRpbmdzIjp7IiRpZCI6IjEzODkiLCJGb250U2l6ZSI6MTAsIkZvbnROYW1lIjoiQ2FsaWJyaSIsIklzQm9sZCI6ZmFsc2UsIklzSXRhbGljIjpmYWxzZSwiSXNVbmRlcmxpbmVkIjpmYWxzZSwiUGFyZW50U3R5bGUiOm51bGx9LCJBdXRvU2l6ZSI6MCwiRm9yZWdyb3VuZCI6eyIkaWQiOiIxMzkwIiwiQ29sb3IiOnsiJGlkIjoiMTM5MSIsIkEiOjI1NSwiUiI6NjgsIkciOjg0LCJCIjoxMDZ9fSwiTWF4V2lkdGgiOjIwMC4wLCJNYXhIZWlnaHQiOiJJbmZpbml0eSIsIlNtYXJ0Rm9yZWdyb3VuZElzQWN0aXZlIjpmYWxzZSwiSG9yaXpvbnRhbEFsaWdubWVudCI6MiwiVmVydGljYWxBbGlnbm1lbnQiOjAsIlNtYXJ0Rm9yZWdyb3VuZCI6bnVsbCwiQmFja2dyb3VuZEZpbGxUeXBlIjowLCJNYXJnaW4iOnsiJGlkIjoiMTM5MiIsIlRvcCI6MC4wLCJMZWZ0IjowLjAsIlJpZ2h0IjowLjAsIkJvdHRvbSI6MC4wfSwiUGFkZGluZyI6eyIkaWQiOiIxMzkzIiwiVG9wIjowLjAsIkxlZnQiOjAuMCwiUmlnaHQiOjAuMCwiQm90dG9tIjowLjB9LCJCYWNrZ3JvdW5kIjp7IiRpZCI6IjEzOTQiLCJDb2xvciI6eyIkcmVmIjoiMTM4NyJ9fSwiSXNWaXNpYmxlIjp0cnVlLCJXaWR0aCI6MC4wLCJIZWlnaHQiOjAuMCwiQm9yZGVyU3R5bGUiOm51bGwsIlBhcmVudFN0eWxlIjpudWxsfSwiRGF0ZUZvcm1hdCI6eyIkaWQiOiIxMzk1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EzOTYiLCJGb3JtYXQiOjAsIklzVmlzaWJsZSI6ZmFsc2UsIkxhc3RLbm93blZpc2liaWxpdHlTdGF0ZSI6ZmFsc2V9LCJJc1Zpc2libGUiOmZhbHNlLCJQYXJlbnRTdHlsZSI6bnVsbH0sIkRlZmF1bHRTd2ltbGFuZUFjdGl2aXR5U3R5bGUiOnsiJGlkIjoiMTM5NyIsIkhlYWRlclN0eWxlIjp7IiRpZCI6IjEzOTgiLCJUZXh0U3R5bGUiOnsiJGlkIjoiMTM5OSIsIkZvbnRTZXR0aW5ncyI6eyIkaWQiOiIxNDAwIiwiRm9udFNpemUiOjExLCJGb250TmFtZSI6IkNhbGlicmkiLCJJc0JvbGQiOmZhbHNlLCJJc0l0YWxpYyI6ZmFsc2UsIklzVW5kZXJsaW5lZCI6ZmFsc2UsIlBhcmVudFN0eWxlIjpudWxsfSwiQXV0b1NpemUiOjIsIkZvcmVncm91bmQiOnsiJGlkIjoiMTQwMSIsIkNvbG9yIjp7IiRpZCI6IjE0MDIiLCJBIjoyNTUsIlIiOjAsIkciOjAsIkIiOjB9fSwiTWF4V2lkdGgiOjAuMCwiTWF4SGVpZ2h0IjoiSW5maW5pdHkiLCJTbWFydEZvcmVncm91bmRJc0FjdGl2ZSI6ZmFsc2UsIkhvcml6b250YWxBbGlnbm1lbnQiOjAsIlZlcnRpY2FsQWxpZ25tZW50IjowLCJTbWFydEZvcmVncm91bmQiOm51bGwsIkJhY2tncm91bmRGaWxsVHlwZSI6MCwiTWFyZ2luIjp7IiRpZCI6IjE0MDMiLCJUb3AiOjAuMCwiTGVmdCI6MC4wLCJSaWdodCI6MC4wLCJCb3R0b20iOjAuMH0sIlBhZGRpbmciOnsiJGlkIjoiMTQwNCIsIlRvcCI6MC4wLCJMZWZ0IjowLjAsIlJpZ2h0IjowLjAsIkJvdHRvbSI6MC4wfSwiQmFja2dyb3VuZCI6bnVsbCwiSXNWaXNpYmxlIjp0cnVlLCJXaWR0aCI6MC4wLCJIZWlnaHQiOjAuMCwiQm9yZGVyU3R5bGUiOm51bGwsIlBhcmVudFN0eWxlIjpudWxsfSwiUmVjdGFuZ2xlU3R5bGUiOnsiJGlkIjoiMTQwNSIsIk1hcmdpbiI6eyIkaWQiOiIxNDA2IiwiVG9wIjowLjAsIkxlZnQiOjAuMCwiUmlnaHQiOjAuMCwiQm90dG9tIjowLjB9LCJQYWRkaW5nIjp7IiRpZCI6IjE0MDciLCJUb3AiOjAuMCwiTGVmdCI6MC4wLCJSaWdodCI6MC4wLCJCb3R0b20iOjAuMH0sIkJhY2tncm91bmQiOnsiJGlkIjoiMTQwOCIsIkNvbG9yIjp7IiRpZCI6IjE0MDkiLCJBIjo2MywiUiI6MTI3LCJHIjo5NSwiQiI6ODJ9fSwiSXNWaXNpYmxlIjp0cnVlLCJXaWR0aCI6MC4wLCJIZWlnaHQiOjAuMCwiQm9yZGVyU3R5bGUiOnsiJGlkIjoiMTQxMCIsIkxpbmVDb2xvciI6eyIkaWQiOiIxNDExIiwiJHR5cGUiOiJOTFJFLkNvbW1vbi5Eb20uU29saWRDb2xvckJydXNoLCBOTFJFLkNvbW1vbiIsIkNvbG9yIjp7IiRpZCI6IjE0MTIiLCJBIjoyNTUsIlIiOjI1NSwiRyI6MCwiQiI6MH19LCJMaW5lV2VpZ2h0IjowLjAsIkxpbmVUeXBlIjowLCJQYXJlbnRTdHlsZSI6bnVsbH0sIlBhcmVudFN0eWxlIjpudWxsfSwiTWFyZ2luIjp7IiRpZCI6IjE0MTMiLCJUb3AiOjAuMCwiTGVmdCI6MC4wLCJSaWdodCI6MC4wLCJCb3R0b20iOjAuMH0sIlBhZGRpbmciOnsiJGlkIjoiMTQxNCIsIlRvcCI6MC4wLCJMZWZ0IjowLjAsIlJpZ2h0IjowLjAsIkJvdHRvbSI6MC4wfSwiQmFja2dyb3VuZCI6bnVsbCwiSXNWaXNpYmxlIjp0cnVlLCJXaWR0aCI6MC4wLCJIZWlnaHQiOjAuMCwiQm9yZGVyU3R5bGUiOm51bGwsIlBhcmVudFN0eWxlIjpudWxsfSwiQmFja2dyb3VuZFN0eWxlIjp7IiRpZCI6IjE0MTUiLCJNYXJnaW4iOnsiJGlkIjoiMTQxNiIsIlRvcCI6MC4wLCJMZWZ0IjowLjAsIlJpZ2h0IjowLjAsIkJvdHRvbSI6MC4wfSwiUGFkZGluZyI6eyIkaWQiOiIxNDE3IiwiVG9wIjowLjAsIkxlZnQiOjAuMCwiUmlnaHQiOjAuMCwiQm90dG9tIjowLjB9LCJCYWNrZ3JvdW5kIjp7IiRyZWYiOiIxMjg3In0sIklzVmlzaWJsZSI6dHJ1ZSwiV2lkdGgiOjAuMCwiSGVpZ2h0IjowLjAsIkJvcmRlclN0eWxlIjp7IiRpZCI6IjE0MTgiLCJMaW5lQ29sb3IiOnsiJGlkIjoiMTQxOSIsIiR0eXBlIjoiTkxSRS5Db21tb24uRG9tLlNvbGlkQ29sb3JCcnVzaCwgTkxSRS5Db21tb24iLCJDb2xvciI6eyIkaWQiOiIxNDIwIiwiQSI6MjU1LCJSIjoyMzQsIkciOjIyLCJCIjozMH19LCJMaW5lV2VpZ2h0IjowLjAsIkxpbmVUeXBlIjowLCJQYXJlbnRTdHlsZSI6bnVsbH0sIlBhcmVudFN0eWxlIjpudWxsfSwiTWFyZ2luIjp7IiRpZCI6IjE0MjEiLCJUb3AiOjAuMCwiTGVmdCI6MC4wLCJSaWdodCI6MC4wLCJCb3R0b20iOjAuMH0sIlBhZGRpbmciOnsiJGlkIjoiMTQyMiIsIlRvcCI6MC4wLCJMZWZ0IjowLjAsIlJpZ2h0IjowLjAsIkJvdHRvbSI6MC4wfSwiSXNWaXNpYmxlIjp0cnVlLCJXaWR0aCI6MC4wLCJIZWlnaHQiOjAuMCwiQm9yZGVyU3R5bGUiOm51bGwsIlBhcmVudFN0eWxlIjpudWxsfSwiTWFyZ2luIjp7IiRpZCI6IjE0MjMiLCJUb3AiOjAuMCwiTGVmdCI6MC4wLCJSaWdodCI6MC4wLCJCb3R0b20iOjAuMH0sIlBhZGRpbmciOnsiJGlkIjoiMTQyNCIsIlRvcCI6MC4wLCJMZWZ0IjowLjAsIlJpZ2h0IjowLjAsIkJvdHRvbSI6MC4wfSwiSXNWaXNpYmxlIjp0cnVlLCJXaWR0aCI6MC4wLCJIZWlnaHQiOjAuMCwiQm9yZGVyU3R5bGUiOnsiJGlkIjoiMTQyNSIsIkxpbmVDb2xvciI6bnVsbCwiTGluZVdlaWdodCI6MC4wLCJMaW5lVHlwZSI6MCwiUGFyZW50U3R5bGUiOm51bGx9LCJQYXJlbnRTdHlsZSI6bnVsbH19XSwiQ3VsdHVyZUluZm9OYW1lIjoiZW4tVVMiLCJTdHlsZU5hbWUiOm51bGwsIlZlcnNpb24iOnsiJGlkIjoiMTQyNiIsIlZlcnNpb24iOiI0LjEuMCIsIk9yaWdpbmFsQXNzZW1ibHlWZXJzaW9uIjpudWxsLCJFZGl0aW9uIjoiUHJvIiwiTGFzdFNhdmVkRWRpdGlvbiI6NCwiSXNQbHVzRWRpdGlvbiI6dHJ1ZSwiSXNQcm9FZGl0aW9uIjp0cnVlfSwiRWZmZWN0IjowLCJTdHlsZSI6eyIkaWQiOiIxNDI3IiwiRGVmYXVsdERlcGVuZGVuY3lTdHlsZSI6eyIkaWQiOiIxNDI4IiwiTGluZVN0eWxlIjp7IiRpZCI6IjE0MjkiLCJMaW5lQ29sb3IiOnsiJGlkIjoiMTQzMCIsIiR0eXBlIjoiTkxSRS5Db21tb24uRG9tLlNvbGlkQ29sb3JCcnVzaCwgTkxSRS5Db21tb24iLCJDb2xvciI6eyIkaWQiOiIxNDMxIiwiQSI6MjU1LCJSIjowLCJHIjowLCJCIjowfX0sIkxpbmVXZWlnaHQiOjEuMCwiTGluZVR5cGUiOjAsIlBhcmVudFN0eWxlIjpudWxsfSwiRW5kQXJyb3doZWFkTGluZVN0eWxlIjp7IiRpZCI6IjE0MzIiLCJLaW5kIjoxLCJXaWR0aCI6MSwiTGVuZ3RoIjowLCJQYXJlbnRTdHlsZSI6bnVsbH0sIkJyaW5nVG9Gcm9udCI6dHJ1ZSwiRWxib3dSYWRpdXMiOjAuMCwiTWFyZ2luIjp7IiRpZCI6IjE0MzMiLCJUb3AiOjAuMCwiTGVmdCI6MC4wLCJSaWdodCI6MC4wLCJCb3R0b20iOjAuMH0sIlBhZGRpbmciOnsiJGlkIjoiMTQzNCIsIlRvcCI6MC4wLCJMZWZ0IjowLjAsIlJpZ2h0IjowLjAsIkJvdHRvbSI6MC4wfSwiQmFja2dyb3VuZCI6bnVsbCwiSXNWaXNpYmxlIjp0cnVlLCJXaWR0aCI6MC4wLCJIZWlnaHQiOjAuMCwiQm9yZGVyU3R5bGUiOm51bGwsIlBhcmVudFN0eWxlIjpudWxsfSwiQ3JpdGljYWxQYXRoU3R5bGUiOnsiJGlkIjoiMTQzNSIsIkNyaXRpY2FsUGF0aFN0eWxlT3B0aW9ucyI6MTUsIkxpbmVTdHlsZSI6eyIkaWQiOiIxNDM2IiwiTGluZUNvbG9yIjp7IiRpZCI6IjE0MzciLCIkdHlwZSI6Ik5MUkUuQ29tbW9uLkRvbS5Tb2xpZENvbG9yQnJ1c2gsIE5MUkUuQ29tbW9uIiwiQ29sb3IiOnsiJGlkIjoiMTQzOCIsIkEiOjI1NSwiUiI6MjIyLCJHIjo1MCwiQiI6NTB9fSwiTGluZVdlaWdodCI6MS4wLCJMaW5lVHlwZSI6MCwiUGFyZW50U3R5bGUiOm51bGx9LCJUaXRsZUZvcmVncm91bmQiOnsiJGlkIjoiMTQzOSIsIkNvbG9yIjp7IiRpZCI6IjE0NDAiLCJBIjoyNTUsIlIiOjE3NiwiRyI6MTksIkIiOjI1fX0sIlNoYXBlc0JhY2tncm91bmQiOnsiJGlkIjoiMTQ0MSIsIkNvbG9yIjp7IiRpZCI6IjE0NDIiLCJBIjoyNTUsIlIiOjI1MywiRyI6MjAzLCJCIjoyMDh9fSwiU2hhcGVzQm9yZGVyU3R5bGUiOnsiJGlkIjoiMTQ0MyIsIkxpbmVDb2xvciI6eyIkaWQiOiIxNDQ0IiwiJHR5cGUiOiJOTFJFLkNvbW1vbi5Eb20uU29saWRDb2xvckJydXNoLCBOTFJFLkNvbW1vbiIsIkNvbG9yIjp7IiRpZCI6IjE0NDUiLCJBIjoyNTUsIlIiOjIyMiwiRyI6NTAsIkIiOjUwfX0sIkxpbmVXZWlnaHQiOjEuNSwiTGluZVR5cGUiOjAsIlBhcmVudFN0eWxlIjpudWxsfSwiTWFyZ2luIjp7IiRpZCI6IjE0NDYiLCJUb3AiOjAuMCwiTGVmdCI6MC4wLCJSaWdodCI6MC4wLCJCb3R0b20iOjAuMH0sIlBhZGRpbmciOnsiJGlkIjoiMTQ0NyIsIlRvcCI6MC4wLCJMZWZ0IjowLjAsIlJpZ2h0IjowLjAsIkJvdHRvbSI6MC4wfSwiQmFja2dyb3VuZCI6bnVsbCwiSXNWaXNpYmxlIjpmYWxzZSwiV2lkdGgiOjAuMCwiSGVpZ2h0IjowLjAsIkJvcmRlclN0eWxlIjpudWxsLCJQYXJlbnRTdHlsZSI6bnVsbH0sIlBhbmVsc1NwYWNpbmdEZWZpbml0aW9uIjp7IiRpZCI6IjE0NDgiLCJTcGFjaW5nQWJvdmVUaW1lYmFuZCI6MTYsIlNwYWNpbmdCZWxvd1RpbWViYW5kIjoxNiwiU3BhY2luZ0Fib3ZlQmV0d2VlblN3aW1sYW5lc0FuZFRhc2tzIjoxNiwiU3BhY2luZ0JlbG93QmV0d2VlblN3aW1sYW5lc0FuZFRhc2tzIjoxNn0sIlRpbWViYW5kU3R5bGUiOnsiJGlkIjoiMTQ0OSIsIlNjYWxlTWFya2luZyI6MSwiU2hhcGUiOjEwLCJTaGFwZVN0eWxlIjp7IiRpZCI6IjE0NTAiLCJNYXJnaW4iOnsiJGlkIjoiMTQ1MSIsIlRvcCI6MC4wLCJMZWZ0IjoxMC4wLCJSaWdodCI6MTAuMCwiQm90dG9tIjowLjB9LCJQYWRkaW5nIjp7IiRpZCI6IjE0NTIiLCJUb3AiOjMuMCwiTGVmdCI6MC4wLCJSaWdodCI6MC4wLCJCb3R0b20iOjMuMH0sIkJhY2tncm91bmQiOnsiJGlkIjoiMTQ1MyIsIkNvbG9yIjp7IiRpZCI6IjE0NTQiLCJBIjoyNTUsIlIiOjIyNSwiRyI6MTUyLCJCIjozN319LCJJc1Zpc2libGUiOnRydWUsIldpZHRoIjo4NTguMCwiSGVpZ2h0IjoyMC4wLCJCb3JkZXJTdHlsZSI6eyIkaWQiOiIxNDU1IiwiTGluZUNvbG9yIjp7IiRpZCI6IjE0NTYiLCIkdHlwZSI6Ik5MUkUuQ29tbW9uLkRvbS5Tb2xpZENvbG9yQnJ1c2gsIE5MUkUuQ29tbW9uIiwiQ29sb3IiOnsiJGlkIjoiMTQ1NyIsIkEiOjI1NSwiUiI6MjU1LCJHIjowLCJCIjowfX0sIkxpbmVXZWlnaHQiOjAuMCwiTGluZVR5cGUiOjAsIlBhcmVudFN0eWxlIjpudWxsfSwiUGFyZW50U3R5bGUiOm51bGx9LCJNaWRkbGVUaWVyU2hhcGVTdHlsZSI6eyIkaWQiOiIxNDU4IiwiTWFyZ2luIjp7IiRyZWYiOiIxNDUxIn0sIlBhZGRpbmciOnsiJHJlZiI6IjE0NTIifSwiQmFja2dyb3VuZCI6eyIkcmVmIjoiMTQ1MyJ9LCJJc1Zpc2libGUiOnRydWUsIldpZHRoIjo4NTguMCwiSGVpZ2h0IjoyMC4wLCJCb3JkZXJTdHlsZSI6eyIkaWQiOiIxNDU5IiwiTGluZUNvbG9yIjpudWxsLCJMaW5lV2VpZ2h0IjowLjAsIkxpbmVUeXBlIjowLCJQYXJlbnRTdHlsZSI6bnVsbH0sIlBhcmVudFN0eWxlIjpudWxsfSwiQm90dG9tVGllclNoYXBlU3R5bGUiOnsiJGlkIjoiMTQ2MCIsIk1hcmdpbiI6eyIkcmVmIjoiMTQ1MSJ9LCJQYWRkaW5nIjp7IiRyZWYiOiIxNDUyIn0sIkJhY2tncm91bmQiOnsiJHJlZiI6IjE0NTMifSwiSXNWaXNpYmxlIjp0cnVlLCJXaWR0aCI6ODU4LjAsIkhlaWdodCI6MjAuMCwiQm9yZGVyU3R5bGUiOnsiJGlkIjoiMTQ2MSIsIkxpbmVDb2xvciI6bnVsbCwiTGluZVdlaWdodCI6MC4wLCJMaW5lVHlwZSI6MCwiUGFyZW50U3R5bGUiOm51bGx9LCJQYXJlbnRTdHlsZSI6bnVsbH0sIlJpZ2h0RW5kQ2Fwc1N0eWxlIjp7IiRpZCI6IjE0NjIiLCJGb250U2V0dGluZ3MiOnsiJGlkIjoiMTQ2MyIsIkZvbnRTaXplIjoxOCwiRm9udE5hbWUiOiJDYWxpYnJpIiwiSXNCb2xkIjp0cnVlLCJJc0l0YWxpYyI6ZmFsc2UsIklzVW5kZXJsaW5lZCI6ZmFsc2UsIlBhcmVudFN0eWxlIjpudWxsfSwiQXV0b1NpemUiOjAsIkZvcmVncm91bmQiOnsiJGlkIjoiMTQ2NCIsIkNvbG9yIjp7IiRpZCI6IjE0NjUiLCJBIjoyNTUsIlIiOjIzNywiRyI6MTI1LCJCIjo0OX19LCJNYXhXaWR0aCI6IkluZmluaXR5IiwiTWF4SGVpZ2h0IjoiSW5maW5pdHkiLCJTbWFydEZvcmVncm91bmRJc0FjdGl2ZSI6ZmFsc2UsIkhvcml6b250YWxBbGlnbm1lbnQiOjAsIlZlcnRpY2FsQWxpZ25tZW50IjowLCJTbWFydEZvcmVncm91bmQiOm51bGwsIkJhY2tncm91bmRGaWxsVHlwZSI6MCwiTWFyZ2luIjp7IiRpZCI6IjE0NjYiLCJUb3AiOjAuMCwiTGVmdCI6MC4wLCJSaWdodCI6MjcuMCwiQm90dG9tIjowLjB9LCJQYWRkaW5nIjp7IiRpZCI6IjE0NjciLCJUb3AiOjAuMCwiTGVmdCI6MC4wLCJSaWdodCI6MC4wLCJCb3R0b20iOjAuMH0sIkJhY2tncm91bmQiOnsiJGlkIjoiMTQ2OCIsIkNvbG9yIjp7IiRpZCI6IjE0NjkiLCJBIjo4OSwiUiI6MCwiRyI6MCwiQiI6MH19LCJJc1Zpc2libGUiOmZhbHNlLCJXaWR0aCI6MC4wLCJIZWlnaHQiOjAuMCwiQm9yZGVyU3R5bGUiOm51bGwsIlBhcmVudFN0eWxlIjpudWxsfSwiTGVmdEVuZENhcHNTdHlsZSI6eyIkaWQiOiIxNDcwIiwiRm9udFNldHRpbmdzIjp7IiRpZCI6IjE0NzEiLCJGb250U2l6ZSI6MTgsIkZvbnROYW1lIjoiQ2FsaWJyaSIsIklzQm9sZCI6dHJ1ZSwiSXNJdGFsaWMiOmZhbHNlLCJJc1VuZGVybGluZWQiOmZhbHNlLCJQYXJlbnRTdHlsZSI6bnVsbH0sIkF1dG9TaXplIjowLCJGb3JlZ3JvdW5kIjp7IiRpZCI6IjE0NzIiLCJDb2xvciI6eyIkaWQiOiIxNDczIiwiQSI6MjU1LCJSIjoyMzcsIkciOjEyNSwiQiI6NDl9fSwiTWF4V2lkdGgiOiJJbmZpbml0eSIsIk1heEhlaWdodCI6IkluZmluaXR5IiwiU21hcnRGb3JlZ3JvdW5kSXNBY3RpdmUiOmZhbHNlLCJIb3Jpem9udGFsQWxpZ25tZW50IjowLCJWZXJ0aWNhbEFsaWdubWVudCI6MCwiU21hcnRGb3JlZ3JvdW5kIjpudWxsLCJCYWNrZ3JvdW5kRmlsbFR5cGUiOjAsIk1hcmdpbiI6eyIkaWQiOiIxNDc0IiwiVG9wIjowLjAsIkxlZnQiOjQ3LjAsIlJpZ2h0IjowLjAsIkJvdHRvbSI6MC4wfSwiUGFkZGluZyI6eyIkaWQiOiIxNDc1IiwiVG9wIjowLjAsIkxlZnQiOjAuMCwiUmlnaHQiOjAuMCwiQm90dG9tIjowLjB9LCJCYWNrZ3JvdW5kIjp7IiRpZCI6IjE0NzYiLCJDb2xvciI6eyIkcmVmIjoiMTQ2OSJ9fSwiSXNWaXNpYmxlIjpmYWxzZSwiV2lkdGgiOjAuMCwiSGVpZ2h0IjowLjAsIkJvcmRlclN0eWxlIjpudWxsLCJQYXJlbnRTdHlsZSI6bnVsbH0sIlRvZGF5VGV4dFN0eWxlIjp7IiRpZCI6IjE0NzciLCJGb250U2V0dGluZ3MiOnsiJGlkIjoiMTQ3OCIsIkZvbnRTaXplIjoxMiwiRm9udE5hbWUiOiJDYWxpYnJpIiwiSXNCb2xkIjpmYWxzZSwiSXNJdGFsaWMiOmZhbHNlLCJJc1VuZGVybGluZWQiOmZhbHNlLCJQYXJlbnRTdHlsZSI6bnVsbH0sIkF1dG9TaXplIjowLCJGb3JlZ3JvdW5kIjp7IiRpZCI6IjE0NzkiLCJDb2xvciI6eyIkaWQiOiIxNDgwIiwiQSI6MjU1LCJSIjowLCJHIjowLCJCIjowfX0sIk1heFdpZHRoIjoyMDAuMCwiTWF4SGVpZ2h0IjoiSW5maW5pdHkiLCJTbWFydEZvcmVncm91bmRJc0FjdGl2ZSI6ZmFsc2UsIkhvcml6b250YWxBbGlnbm1lbnQiOjAsIlZlcnRpY2FsQWxpZ25tZW50IjowLCJTbWFydEZvcmVncm91bmQiOm51bGwsIkJhY2tncm91bmRGaWxsVHlwZSI6MCwiTWFyZ2luIjp7IiRpZCI6IjE0ODEiLCJUb3AiOjAuMCwiTGVmdCI6MC4wLCJSaWdodCI6MC4wLCJCb3R0b20iOjAuMH0sIlBhZGRpbmciOnsiJGlkIjoiMTQ4MiIsIlRvcCI6MC4wLCJMZWZ0IjowLjAsIlJpZ2h0IjowLjAsIkJvdHRvbSI6MC4wfSwiQmFja2dyb3VuZCI6eyIkaWQiOiIxNDgzIiwiQ29sb3IiOnsiJHJlZiI6IjE0NjkifX0sIklzVmlzaWJsZSI6dHJ1ZSwiV2lkdGgiOjAuMCwiSGVpZ2h0IjowLjAsIkJvcmRlclN0eWxlIjpudWxsLCJQYXJlbnRTdHlsZSI6bnVsbH0sIlRvZGF5TWFya2VyU3R5bGUiOnsiJGlkIjoiMTQ4NCIsIk1hcmdpbiI6eyIkaWQiOiIxNDg1IiwiVG9wIjowLjAsIkxlZnQiOjAuMCwiUmlnaHQiOjAuMCwiQm90dG9tIjowLjB9LCJQYWRkaW5nIjp7IiRpZCI6IjE0ODYiLCJUb3AiOjAuMCwiTGVmdCI6MC4wLCJSaWdodCI6MC4wLCJCb3R0b20iOjAuMH0sIkJhY2tncm91bmQiOnsiJGlkIjoiMTQ4NyIsIkNvbG9yIjp7IiRpZCI6IjE0ODgiLCJBIjoyNTUsIlIiOjI1NSwiRyI6MCwiQiI6MH19LCJJc1Zpc2libGUiOnRydWUsIldpZHRoIjowLjAsIkhlaWdodCI6MC4wLCJCb3JkZXJTdHlsZSI6bnVsbCwiUGFyZW50U3R5bGUiOm51bGx9LCJTY2FsZVN0eWxlIjp7IiRpZCI6IjE0ODkiLCJTaGFwZSI6MywiU2hvd1NlZ21lbnRTZXBhcmF0b3JzIjpmYWxzZSwiU2VnbWVudFNlcGFyYXRvck9wYWNpdHkiOjMwLCJIYXNCZWVuVmlzaWJsZUJlZm9yZSI6dHJ1ZSwiRm9udFNldHRpbmdzIjp7IiRpZCI6IjE0OTAiLCJGb250U2l6ZSI6MTIsIkZvbnROYW1lIjoiQ2FsaWJyaSIsIklzQm9sZCI6ZmFsc2UsIklzSXRhbGljIjpmYWxzZSwiSXNVbmRlcmxpbmVkIjpmYWxzZSwiUGFyZW50U3R5bGUiOm51bGx9LCJBdXRvU2l6ZSI6MCwiRm9yZWdyb3VuZCI6eyIkaWQiOiIxNDkxIiwiQ29sb3IiOnsiJGlkIjoiMTQ5MiIsIkEiOjI1NSwiUiI6MCwiRyI6MCwiQiI6MH19LCJNYXhXaWR0aCI6MjAwLjAsIk1heEhlaWdodCI6IkluZmluaXR5IiwiU21hcnRGb3JlZ3JvdW5kSXNBY3RpdmUiOmZhbHNlLCJIb3Jpem9udGFsQWxpZ25tZW50IjowLCJWZXJ0aWNhbEFsaWdubWVudCI6MSwiU21hcnRGb3JlZ3JvdW5kIjpudWxsLCJCYWNrZ3JvdW5kRmlsbFR5cGUiOjAsIk1hcmdpbiI6eyIkaWQiOiIxNDkzIiwiVG9wIjowLjAsIkxlZnQiOjUuMCwiUmlnaHQiOjAuMCwiQm90dG9tIjowLjB9LCJQYWRkaW5nIjp7IiRpZCI6IjE0OTQiLCJUb3AiOjAuMCwiTGVmdCI6MC4wLCJSaWdodCI6MC4wLCJCb3R0b20iOjAuMH0sIkJhY2tncm91bmQiOnsiJGlkIjoiMTQ5NSIsIkNvbG9yIjp7IiRyZWYiOiIxNDY5In19LCJJc1Zpc2libGUiOnRydWUsIldpZHRoIjowLjAsIkhlaWdodCI6MC4wLCJCb3JkZXJTdHlsZSI6bnVsbCwiUGFyZW50U3R5bGUiOm51bGx9LCJTaW5nbGVTY2FsZVNoYXBlU3R5bGUiOnsiJGlkIjoiMTQ5NiIsIlNoYXBlIjozLCJIZWlnaHQiOjIwLjB9LCJNaWRkbGVUaWVyU2NhbGVTdHlsZSI6eyIkaWQiOiIxNDk3IiwiU2hhcGUiOjMsIlNob3dTZWdtZW50U2VwYXJhdG9ycyI6ZmFsc2UsIlNlZ21lbnRTZXBhcmF0b3JPcGFjaXR5IjozMCwiSGFzQmVlblZpc2libGVCZWZvcmUiOmZhbHNlLCJGb250U2V0dGluZ3MiOnsiJGlkIjoiMTQ5OCIsIkZvbnRTaXplIjoxMiwiRm9udE5hbWUiOiJDYWxpYnJpIiwiSXNCb2xkIjpmYWxzZSwiSXNJdGFsaWMiOmZhbHNlLCJJc1VuZGVybGluZWQiOmZhbHNlLCJQYXJlbnRTdHlsZSI6bnVsbH0sIkF1dG9TaXplIjowLCJGb3JlZ3JvdW5kIjp7IiRyZWYiOiIxNDkxIn0sIk1heFdpZHRoIjoyMDAuMCwiTWF4SGVpZ2h0IjoiSW5maW5pdHkiLCJTbWFydEZvcmVncm91bmRJc0FjdGl2ZSI6ZmFsc2UsIkhvcml6b250YWxBbGlnbm1lbnQiOjAsIlZlcnRpY2FsQWxpZ25tZW50IjoxLCJTbWFydEZvcmVncm91bmQiOm51bGwsIkJhY2tncm91bmRGaWxsVHlwZSI6MCwiTWFyZ2luIjp7IiRyZWYiOiIxNDkzIn0sIlBhZGRpbmciOnsiJHJlZiI6IjE0OTQifSwiQmFja2dyb3VuZCI6eyIkcmVmIjoiMTQ5NSJ9LCJJc1Zpc2libGUiOmZhbHNlLCJXaWR0aCI6MC4wLCJIZWlnaHQiOjAuMCwiQm9yZGVyU3R5bGUiOm51bGwsIlBhcmVudFN0eWxlIjpudWxsfSwiQm90dG9tVGllclNjYWxlU3R5bGUiOnsiJGlkIjoiMTQ5OSIsIlNoYXBlIjozLCJTaG93U2VnbWVudFNlcGFyYXRvcnMiOmZhbHNlLCJTZWdtZW50U2VwYXJhdG9yT3BhY2l0eSI6MzAsIkhhc0JlZW5WaXNpYmxlQmVmb3JlIjpmYWxzZSwiRm9udFNldHRpbmdzIjp7IiRpZCI6IjE1MDAiLCJGb250U2l6ZSI6MTIsIkZvbnROYW1lIjoiQ2FsaWJyaSIsIklzQm9sZCI6ZmFsc2UsIklzSXRhbGljIjpmYWxzZSwiSXNVbmRlcmxpbmVkIjpmYWxzZSwiUGFyZW50U3R5bGUiOm51bGx9LCJBdXRvU2l6ZSI6MCwiRm9yZWdyb3VuZCI6eyIkcmVmIjoiMTQ5MSJ9LCJNYXhXaWR0aCI6MjAwLjAsIk1heEhlaWdodCI6IkluZmluaXR5IiwiU21hcnRGb3JlZ3JvdW5kSXNBY3RpdmUiOmZhbHNlLCJIb3Jpem9udGFsQWxpZ25tZW50IjowLCJWZXJ0aWNhbEFsaWdubWVudCI6MSwiU21hcnRGb3JlZ3JvdW5kIjpudWxsLCJCYWNrZ3JvdW5kRmlsbFR5cGUiOjAsIk1hcmdpbiI6eyIkcmVmIjoiMTQ5MyJ9LCJQYWRkaW5nIjp7IiRyZWYiOiIxNDk0In0sIkJhY2tncm91bmQiOnsiJHJlZiI6IjE0OTUifSwiSXNWaXNpYmxlIjpmYWxzZSwiV2lkdGgiOjAuMCwiSGVpZ2h0IjowLjAsIkJvcmRlclN0eWxlIjpudWxsLCJQYXJlbnRTdHlsZSI6bnVsbH0sIkVsYXBzZWRUaW1lQmFja2dyb3VuZCI6eyIkaWQiOiIxNTAxIiwiQ29sb3IiOnsiJGlkIjoiMTUwMiIsIkEiOjc3LCJSIjoyNTUsIkciOjAsIkIiOjB9fSwiQXBwZW5kWWVhck9uWWVhckNoYW5nZSI6ZmFsc2UsIkVsYXBzZWRUaW1lRm9ybWF0IjoxLCJUb2RheU1hcmtlclBvc2l0aW9uIjowLCJRdWlja1Bvc2l0aW9uIjozLCJBYnNvbHV0ZVBvc2l0aW9uIjoxNDAuNCwiTWFyZ2luIjp7IiRpZCI6IjE1MDMiLCJUb3AiOjAuMCwiTGVmdCI6MTAuMCwiUmlnaHQiOjEwLjAsIkJvdHRvbSI6MC4wfSwiUGFkZGluZyI6eyIkaWQiOiIxNTA0IiwiVG9wIjowLjAsIkxlZnQiOjAuMCwiUmlnaHQiOjAuMCwiQm90dG9tIjowLjB9LCJCYWNrZ3JvdW5kIjp7IiRpZCI6IjE1MDUiLCJDb2xvciI6eyIkaWQiOiIxNTA2IiwiQSI6MjU1LCJSIjo0NywiRyI6NTQsIkIiOjE1M319LCJJc1Zpc2libGUiOnRydWUsIldpZHRoIjowLjAsIkhlaWdodCI6MC4wLCJCb3JkZXJTdHlsZSI6bnVsbCwiUGFyZW50U3R5bGUiOm51bGx9LCJEZWZhdWx0TWlsZXN0b25lU3R5bGUiOnsiJGlkIjoiMTUwNyIsIlNoYXBlIjowLCJDb25uZWN0b3JNYXJnaW4iOnsiJGlkIjoiMTUwOCIsIlRvcCI6MC4wLCJMZWZ0IjoyLjAsIlJpZ2h0IjoyLjAsIkJvdHRvbSI6MC4wfSwiQ29ubmVjdG9yU3R5bGUiOnsiJGlkIjoiMTUwOSIsIkxpbmVDb2xvciI6eyIkaWQiOiIxNTEwIiwiJHR5cGUiOiJOTFJFLkNvbW1vbi5Eb20uU29saWRDb2xvckJydXNoLCBOTFJFLkNvbW1vbiIsIkNvbG9yIjp7IiRpZCI6IjE1MTEiLCJBIjoxMjcsIlIiOjc5LCJHIjoxMjksIkIiOjE4OX19LCJMaW5lV2VpZ2h0IjoxLjAsIkxpbmVUeXBlIjowLCJQYXJlbnRTdHlsZSI6bnVsbH0sIklzQmVsb3dUaW1lYmFuZCI6ZmFsc2UsIlBvc2l0aW9uT25UYXNrIjowLCJIaWRlRGF0ZSI6ZmFsc2UsIlNoYXBlU2l6ZSI6MSwiU3BhY2luZyI6Mi4wLCJQYWRkaW5nIjp7IiRpZCI6IjE1MTIiLCJUb3AiOjEwLjAsIkxlZnQiOjMuMCwiUmlnaHQiOjAuMCwiQm90dG9tIjowLjB9LCJTaGFwZVN0eWxlIjp7IiRpZCI6IjE1MTMiLCJNYXJnaW4iOnsiJGlkIjoiMTUxNCIsIlRvcCI6MC4wLCJMZWZ0IjowLjAsIlJpZ2h0IjowLjAsIkJvdHRvbSI6MC4wfSwiUGFkZGluZyI6eyIkaWQiOiIxNTE1IiwiVG9wIjowLjAsIkxlZnQiOjAuMCwiUmlnaHQiOjAuMCwiQm90dG9tIjowLjB9LCJCYWNrZ3JvdW5kIjp7IiRpZCI6IjE1MTYiLCJDb2xvciI6eyIkaWQiOiIxNTE3IiwiQSI6MjU1LCJSIjowLCJHIjowLCJCIjowfX0sIklzVmlzaWJsZSI6dHJ1ZSwiV2lkdGgiOjE4LjAsIkhlaWdodCI6MjAuMCwiQm9yZGVyU3R5bGUiOnsiJGlkIjoiMTUxOCIsIkxpbmVDb2xvciI6eyIkaWQiOiIxNTE5IiwiJHR5cGUiOiJOTFJFLkNvbW1vbi5Eb20uU29saWRDb2xvckJydXNoLCBOTFJFLkNvbW1vbiIsIkNvbG9yIjp7IiRpZCI6IjE1MjAiLCJBIjoyNTUsIlIiOjIzNCwiRyI6MjIsIkIiOjMwfX0sIkxpbmVXZWlnaHQiOjAuMCwiTGluZVR5cGUiOjAsIlBhcmVudFN0eWxlIjpudWxsfSwiUGFyZW50U3R5bGUiOm51bGx9LCJUaXRsZVN0eWxlIjp7IiRpZCI6IjE1MjEiLCJGb250U2V0dGluZ3MiOnsiJGlkIjoiMTUyMiIsIkZvbnRTaXplIjoxMiwiRm9udE5hbWUiOiJDYWxpYnJpIiwiSXNCb2xkIjp0cnVlLCJJc0l0YWxpYyI6ZmFsc2UsIklzVW5kZXJsaW5lZCI6ZmFsc2UsIlBhcmVudFN0eWxlIjpudWxsfSwiQXV0b1NpemUiOjAsIkZvcmVncm91bmQiOnsiJGlkIjoiMTUyMyIsIkNvbG9yIjp7IiRpZCI6IjE1MjQiLCJBIjoyNTUsIlIiOjAsIkciOjAsIkIiOjB9fSwiTWF4V2lkdGgiOjIwMC4wLCJNYXhIZWlnaHQiOiJJbmZpbml0eSIsIlNtYXJ0Rm9yZWdyb3VuZElzQWN0aXZlIjpmYWxzZSwiSG9yaXpvbnRhbEFsaWdubWVudCI6MSwiVmVydGljYWxBbGlnbm1lbnQiOjAsIlNtYXJ0Rm9yZWdyb3VuZCI6bnVsbCwiQmFja2dyb3VuZEZpbGxUeXBlIjowLCJNYXJnaW4iOnsiJGlkIjoiMTUyNSIsIlRvcCI6MC4wLCJMZWZ0IjowLjAsIlJpZ2h0IjowLjAsIkJvdHRvbSI6MC4wfSwiUGFkZGluZyI6eyIkaWQiOiIxNTI2IiwiVG9wIjowLjAsIkxlZnQiOjAuMCwiUmlnaHQiOjAuMCwiQm90dG9tIjowLjB9LCJCYWNrZ3JvdW5kIjp7IiRpZCI6IjE1MjciLCJDb2xvciI6eyIkaWQiOiIxNTI4IiwiQSI6MCwiUiI6MjU1LCJHIjoyNTUsIkIiOjI1NX19LCJJc1Zpc2libGUiOnRydWUsIldpZHRoIjowLjAsIkhlaWdodCI6MC4wLCJCb3JkZXJTdHlsZSI6bnVsbCwiUGFyZW50U3R5bGUiOm51bGx9LCJEYXRlU3R5bGUiOnsiJGlkIjoiMTUyOSIsIkZvbnRTZXR0aW5ncyI6eyIkaWQiOiIxNTMwIiwiRm9udFNpemUiOjEwLCJGb250TmFtZSI6IkNhbGlicmkiLCJJc0JvbGQiOmZhbHNlLCJJc0l0YWxpYyI6ZmFsc2UsIklzVW5kZXJsaW5lZCI6ZmFsc2UsIlBhcmVudFN0eWxlIjpudWxsfSwiQXV0b1NpemUiOjAsIkZvcmVncm91bmQiOnsiJGlkIjoiMTUzMSIsIkNvbG9yIjp7IiRpZCI6IjE1MzIiLCJBIjoyNTUsIlIiOjUwLCJHIjo1MCwiQiI6NTB9fSwiTWF4V2lkdGgiOjIwMC4wLCJNYXhIZWlnaHQiOiJJbmZpbml0eSIsIlNtYXJ0Rm9yZWdyb3VuZElzQWN0aXZlIjpmYWxzZSwiSG9yaXpvbnRhbEFsaWdubWVudCI6MSwiVmVydGljYWxBbGlnbm1lbnQiOjAsIlNtYXJ0Rm9yZWdyb3VuZCI6bnVsbCwiQmFja2dyb3VuZEZpbGxUeXBlIjowLCJNYXJnaW4iOnsiJGlkIjoiMTUzMyIsIlRvcCI6MC4wLCJMZWZ0IjowLjAsIlJpZ2h0IjowLjAsIkJvdHRvbSI6MC4wfSwiUGFkZGluZyI6eyIkaWQiOiIxNTM0IiwiVG9wIjowLjAsIkxlZnQiOjAuMCwiUmlnaHQiOjAuMCwiQm90dG9tIjowLjB9LCJCYWNrZ3JvdW5kIjp7IiRpZCI6IjE1MzUiLCJDb2xvciI6eyIkaWQiOiIxNTM2IiwiQSI6MCwiUiI6MjU1LCJHIjoyNTUsIkIiOjI1NX19LCJJc1Zpc2libGUiOnRydWUsIldpZHRoIjowLjAsIkhlaWdodCI6MC4wLCJCb3JkZXJTdHlsZSI6bnVsbCwiUGFyZW50U3R5bGUiOm51bGx9LCJEYXRlRm9ybWF0Ijp7IiRpZCI6IjE1Mzc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MTUzOCIsIkZvcm1hdCI6MCwiSXNWaXNpYmxlIjpmYWxzZSwiTGFzdEtub3duVmlzaWJpbGl0eVN0YXRlIjpmYWxzZX0sIklzVmlzaWJsZSI6dHJ1ZSwiUGFyZW50U3R5bGUiOm51bGx9LCJEZWZhdWx0TW90U3R5bGUiOnsiJGlkIjoiMTUzOSIsIlNoYXBlIjowLCJDb25uZWN0b3JNYXJnaW4iOnsiJGlkIjoiMTU0MCIsIlRvcCI6MC4wLCJMZWZ0IjoyLjAsIlJpZ2h0IjoyLjAsIkJvdHRvbSI6MC4wfSwiQ29ubmVjdG9yU3R5bGUiOnsiJGlkIjoiMTU0MSIsIkxpbmVDb2xvciI6eyIkaWQiOiIxNTQyIiwiJHR5cGUiOiJOTFJFLkNvbW1vbi5Eb20uU29saWRDb2xvckJydXNoLCBOTFJFLkNvbW1vbiIsIkNvbG9yIjp7IiRpZCI6IjE1NDMiLCJBIjoxMjcsIlIiOjc5LCJHIjoxMjksIkIiOjE4OX19LCJMaW5lV2VpZ2h0IjoxLjAsIkxpbmVUeXBlIjowLCJQYXJlbnRTdHlsZSI6bnVsbH0sIklzQmVsb3dUaW1lYmFuZCI6ZmFsc2UsIlBvc2l0aW9uT25UYXNrIjoxLCJIaWRlRGF0ZSI6ZmFsc2UsIlNoYXBlU2l6ZSI6MSwiU3BhY2luZyI6Mi4wLCJQYWRkaW5nIjp7IiRpZCI6IjE1NDQiLCJUb3AiOjEwLjAsIkxlZnQiOjMuMCwiUmlnaHQiOjAuMCwiQm90dG9tIjowLjB9LCJTaGFwZVN0eWxlIjp7IiRpZCI6IjE1NDUiLCJNYXJnaW4iOnsiJGlkIjoiMTU0NiIsIlRvcCI6MC4wLCJMZWZ0IjowLjAsIlJpZ2h0IjowLjAsIkJvdHRvbSI6MC4wfSwiUGFkZGluZyI6eyIkaWQiOiIxNTQ3IiwiVG9wIjowLjAsIkxlZnQiOjAuMCwiUmlnaHQiOjAuMCwiQm90dG9tIjowLjB9LCJCYWNrZ3JvdW5kIjp7IiRpZCI6IjE1NDgiLCJDb2xvciI6eyIkaWQiOiIxNTQ5IiwiQSI6MjU1LCJSIjowLCJHIjowLCJCIjowfX0sIklzVmlzaWJsZSI6dHJ1ZSwiV2lkdGgiOjE4LjAsIkhlaWdodCI6MjAuMCwiQm9yZGVyU3R5bGUiOnsiJGlkIjoiMTU1MCIsIkxpbmVDb2xvciI6eyIkaWQiOiIxNTUxIiwiJHR5cGUiOiJOTFJFLkNvbW1vbi5Eb20uU29saWRDb2xvckJydXNoLCBOTFJFLkNvbW1vbiIsIkNvbG9yIjp7IiRpZCI6IjE1NTIiLCJBIjoyNTUsIlIiOjIzNCwiRyI6MjIsIkIiOjMwfX0sIkxpbmVXZWlnaHQiOjAuMCwiTGluZVR5cGUiOjAsIlBhcmVudFN0eWxlIjpudWxsfSwiUGFyZW50U3R5bGUiOm51bGx9LCJUaXRsZVN0eWxlIjp7IiRpZCI6IjE1NTMiLCJGb250U2V0dGluZ3MiOnsiJGlkIjoiMTU1NCIsIkZvbnRTaXplIjoxMiwiRm9udE5hbWUiOiJDYWxpYnJpIiwiSXNCb2xkIjp0cnVlLCJJc0l0YWxpYyI6ZmFsc2UsIklzVW5kZXJsaW5lZCI6ZmFsc2UsIlBhcmVudFN0eWxlIjpudWxsfSwiQXV0b1NpemUiOjAsIkZvcmVncm91bmQiOnsiJGlkIjoiMTU1NSIsIkNvbG9yIjp7IiRpZCI6IjE1NTYiLCJBIjoyNTUsIlIiOjAsIkciOjAsIkIiOjB9fSwiTWF4V2lkdGgiOjIwMC4wLCJNYXhIZWlnaHQiOiJJbmZpbml0eSIsIlNtYXJ0Rm9yZWdyb3VuZElzQWN0aXZlIjpmYWxzZSwiSG9yaXpvbnRhbEFsaWdubWVudCI6MSwiVmVydGljYWxBbGlnbm1lbnQiOjAsIlNtYXJ0Rm9yZWdyb3VuZCI6bnVsbCwiQmFja2dyb3VuZEZpbGxUeXBlIjowLCJNYXJnaW4iOnsiJGlkIjoiMTU1NyIsIlRvcCI6MC4wLCJMZWZ0IjowLjAsIlJpZ2h0IjowLjAsIkJvdHRvbSI6MC4wfSwiUGFkZGluZyI6eyIkaWQiOiIxNTU4IiwiVG9wIjowLjAsIkxlZnQiOjAuMCwiUmlnaHQiOjAuMCwiQm90dG9tIjowLjB9LCJCYWNrZ3JvdW5kIjp7IiRpZCI6IjE1NTkiLCJDb2xvciI6eyIkaWQiOiIxNTYwIiwiQSI6MCwiUiI6MjU1LCJHIjoyNTUsIkIiOjI1NX19LCJJc1Zpc2libGUiOnRydWUsIldpZHRoIjowLjAsIkhlaWdodCI6MC4wLCJCb3JkZXJTdHlsZSI6bnVsbCwiUGFyZW50U3R5bGUiOm51bGx9LCJEYXRlU3R5bGUiOnsiJGlkIjoiMTU2MSIsIkZvbnRTZXR0aW5ncyI6eyIkaWQiOiIxNTYyIiwiRm9udFNpemUiOjEwLCJGb250TmFtZSI6IkNhbGlicmkiLCJJc0JvbGQiOmZhbHNlLCJJc0l0YWxpYyI6ZmFsc2UsIklzVW5kZXJsaW5lZCI6ZmFsc2UsIlBhcmVudFN0eWxlIjpudWxsfSwiQXV0b1NpemUiOjAsIkZvcmVncm91bmQiOnsiJGlkIjoiMTU2MyIsIkNvbG9yIjp7IiRpZCI6IjE1NjQiLCJBIjoyNTUsIlIiOjUwLCJHIjo1MCwiQiI6NTB9fSwiTWF4V2lkdGgiOjIwMC4wLCJNYXhIZWlnaHQiOiJJbmZpbml0eSIsIlNtYXJ0Rm9yZWdyb3VuZElzQWN0aXZlIjpmYWxzZSwiSG9yaXpvbnRhbEFsaWdubWVudCI6MSwiVmVydGljYWxBbGlnbm1lbnQiOjAsIlNtYXJ0Rm9yZWdyb3VuZCI6bnVsbCwiQmFja2dyb3VuZEZpbGxUeXBlIjowLCJNYXJnaW4iOnsiJGlkIjoiMTU2NSIsIlRvcCI6MC4wLCJMZWZ0IjowLjAsIlJpZ2h0IjowLjAsIkJvdHRvbSI6MC4wfSwiUGFkZGluZyI6eyIkaWQiOiIxNTY2IiwiVG9wIjowLjAsIkxlZnQiOjAuMCwiUmlnaHQiOjAuMCwiQm90dG9tIjowLjB9LCJCYWNrZ3JvdW5kIjp7IiRpZCI6IjE1NjciLCJDb2xvciI6eyIkaWQiOiIxNTY4IiwiQSI6MCwiUiI6MjU1LCJHIjoyNTUsIkIiOjI1NX19LCJJc1Zpc2libGUiOnRydWUsIldpZHRoIjowLjAsIkhlaWdodCI6MC4wLCJCb3JkZXJTdHlsZSI6bnVsbCwiUGFyZW50U3R5bGUiOm51bGx9LCJEYXRlRm9ybWF0Ijp7IiRpZCI6IjE1Njk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MTU3MCIsIkZvcm1hdCI6MCwiSXNWaXNpYmxlIjpmYWxzZSwiTGFzdEtub3duVmlzaWJpbGl0eVN0YXRlIjpmYWxzZX0sIklzVmlzaWJsZSI6dHJ1ZSwiUGFyZW50U3R5bGUiOm51bGx9LCJEZWZhdWx0VGFza1N0eWxlIjp7IiRpZCI6IjE1NzEiLCJTaGFwZSI6MSwiU2hhcGVUaGlja25lc3MiOjAsIkR1cmF0aW9uRm9ybWF0IjowLCJJbmNsdWRlTm9uV29ya2luZ0RheXNJbkR1cmF0aW9uIjpmYWxzZSwiUGVyY2VudGFnZUNvbXBsZXRlU3R5bGUiOnsiJGlkIjoiMTU3MiIsIkZvbnRTZXR0aW5ncyI6eyIkaWQiOiIxNTczIiwiRm9udFNpemUiOjEwLCJGb250TmFtZSI6IkNhbGlicmkiLCJJc0JvbGQiOmZhbHNlLCJJc0l0YWxpYyI6ZmFsc2UsIklzVW5kZXJsaW5lZCI6ZmFsc2UsIlBhcmVudFN0eWxlIjpudWxsfSwiQXV0b1NpemUiOjAsIkZvcmVncm91bmQiOnsiJGlkIjoiMTU3NCIsIkNvbG9yIjp7IiRpZCI6IjE1NzUiLCJBIjoyNTUsIlIiOjIzOCwiRyI6MjM2LCJCIjoyMjV9fSwiTWF4V2lkdGgiOjIwMC4wLCJNYXhIZWlnaHQiOiJJbmZpbml0eSIsIlNtYXJ0Rm9yZWdyb3VuZElzQWN0aXZlIjpmYWxzZSwiSG9yaXpvbnRhbEFsaWdubWVudCI6MSwiVmVydGljYWxBbGlnbm1lbnQiOjAsIlNtYXJ0Rm9yZWdyb3VuZCI6bnVsbCwiQmFja2dyb3VuZEZpbGxUeXBlIjowLCJNYXJnaW4iOnsiJGlkIjoiMTU3NiIsIlRvcCI6MC4wLCJMZWZ0IjowLjAsIlJpZ2h0IjowLjAsIkJvdHRvbSI6MC4wfSwiUGFkZGluZyI6eyIkaWQiOiIxNTc3IiwiVG9wIjowLjAsIkxlZnQiOjAuMCwiUmlnaHQiOjAuMCwiQm90dG9tIjowLjB9LCJCYWNrZ3JvdW5kIjp7IiRpZCI6IjE1NzgiLCJDb2xvciI6eyIkcmVmIjoiMTQ2OSJ9fSwiSXNWaXNpYmxlIjp0cnVlLCJXaWR0aCI6MC4wLCJIZWlnaHQiOjAuMCwiQm9yZGVyU3R5bGUiOm51bGwsIlBhcmVudFN0eWxlIjpudWxsfSwiRHVyYXRpb25TdHlsZSI6eyIkaWQiOiIxNTc5IiwiRm9udFNldHRpbmdzIjp7IiRpZCI6IjE1ODAiLCJGb250U2l6ZSI6MTAsIkZvbnROYW1lIjoiQ2FsaWJyaSIsIklzQm9sZCI6ZmFsc2UsIklzSXRhbGljIjpmYWxzZSwiSXNVbmRlcmxpbmVkIjpmYWxzZSwiUGFyZW50U3R5bGUiOm51bGx9LCJBdXRvU2l6ZSI6MCwiRm9yZWdyb3VuZCI6eyIkaWQiOiIxNTgxIiwiQ29sb3IiOnsiJGlkIjoiMTU4Mi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E1ODMiLCJUb3AiOjAuMCwiTGVmdCI6MC4wLCJSaWdodCI6MC4wLCJCb3R0b20iOjAuMH0sIlBhZGRpbmciOnsiJGlkIjoiMTU4NCIsIlRvcCI6MC4wLCJMZWZ0IjowLjAsIlJpZ2h0IjowLjAsIkJvdHRvbSI6MC4wfSwiQmFja2dyb3VuZCI6eyIkaWQiOiIxNTg1IiwiQ29sb3IiOnsiJHJlZiI6IjE0NjkifX0sIklzVmlzaWJsZSI6dHJ1ZSwiV2lkdGgiOjAuMCwiSGVpZ2h0IjowLjAsIkJvcmRlclN0eWxlIjpudWxsLCJQYXJlbnRTdHlsZSI6bnVsbH0sIkhvcml6b250YWxDb25uZWN0b3JTdHlsZSI6eyIkaWQiOiIxNTg2IiwiTGluZUNvbG9yIjp7IiRpZCI6IjE1ODciLCIkdHlwZSI6Ik5MUkUuQ29tbW9uLkRvbS5Tb2xpZENvbG9yQnJ1c2gsIE5MUkUuQ29tbW9uIiwiQ29sb3IiOnsiJGlkIjoiMTU4OCIsIkEiOjI1NSwiUiI6MjA0LCJHIjoyMDQsIkIiOjIwNH19LCJMaW5lV2VpZ2h0IjoxLjAsIkxpbmVUeXBlIjowLCJQYXJlbnRTdHlsZSI6bnVsbH0sIlZlcnRpY2FsQ29ubmVjdG9yU3R5bGUiOnsiJGlkIjoiMTU4OSIsIkxpbmVDb2xvciI6eyIkaWQiOiIxNTkwIiwiJHR5cGUiOiJOTFJFLkNvbW1vbi5Eb20uU29saWRDb2xvckJydXNoLCBOTFJFLkNvbW1vbiIsIkNvbG9yIjp7IiRpZCI6IjE1OTEiLCJBIjoyNTUsIlIiOjI0MywiRyI6MjM1LCJCIjoyMzV9fSwiTGluZVdlaWdodCI6MS4wLCJMaW5lVHlwZSI6MCwiUGFyZW50U3R5bGUiOm51bGx9LCJNYXJnaW4iOm51bGwsIlN0YXJ0RGF0ZVBvc2l0aW9uIjo0LCJFbmREYXRlUG9zaXRpb24iOjQsIkRhdGVJc1Zpc2libGUiOnRydWUsIlRpdGxlUG9zaXRpb24iOjMsIkR1cmF0aW9uUG9zaXRpb24iOjYsIlBlcmNlbnRhZ2VDb21wbGV0ZWRQb3NpdGlvbiI6MiwiU3BhY2luZyI6NSwiSXNCZWxvd1RpbWViYW5kIjp0cnVlLCJQZXJjZW50YWdlQ29tcGxldGVTaGFwZU9wYWNpdHkiOjM1LCJTaGFwZVN0eWxlIjp7IiRpZCI6IjE1OTIiLCJNYXJnaW4iOnsiJGlkIjoiMTU5MyIsIlRvcCI6MC4wLCJMZWZ0Ijo0LjAsIlJpZ2h0Ijo0LjAsIkJvdHRvbSI6MC4wfSwiUGFkZGluZyI6eyIkaWQiOiIxNTk0IiwiVG9wIjowLjAsIkxlZnQiOjAuMCwiUmlnaHQiOjAuMCwiQm90dG9tIjowLjB9LCJCYWNrZ3JvdW5kIjp7IiRpZCI6IjE1OTUiLCJDb2xvciI6eyIkaWQiOiIxNTk2IiwiQSI6MTI3LCJSIjoxNzgsIkciOjEyNSwiQiI6NzN9fSwiSXNWaXNpYmxlIjp0cnVlLCJXaWR0aCI6MC4wLCJIZWlnaHQiOjEwLjAsIkJvcmRlclN0eWxlIjp7IiRpZCI6IjE1OTciLCJMaW5lQ29sb3IiOnsiJGlkIjoiMTU5OCIsIiR0eXBlIjoiTkxSRS5Db21tb24uRG9tLlNvbGlkQ29sb3JCcnVzaCwgTkxSRS5Db21tb24iLCJDb2xvciI6eyIkaWQiOiIxNTk5IiwiQSI6MjU1LCJSIjoyMzQsIkciOjIyLCJCIjozMH19LCJMaW5lV2VpZ2h0IjowLjAsIkxpbmVUeXBlIjowLCJQYXJlbnRTdHlsZSI6bnVsbH0sIlBhcmVudFN0eWxlIjpudWxsfSwiVGl0bGVTdHlsZSI6eyIkaWQiOiIxNjAwIiwiRm9udFNldHRpbmdzIjp7IiRpZCI6IjE2MDEiLCJGb250U2l6ZSI6OSwiRm9udE5hbWUiOiJDYWxpYnJpIiwiSXNCb2xkIjpmYWxzZSwiSXNJdGFsaWMiOmZhbHNlLCJJc1VuZGVybGluZWQiOmZhbHNlLCJQYXJlbnRTdHlsZSI6bnVsbH0sIkF1dG9TaXplIjowLCJGb3JlZ3JvdW5kIjp7IiRpZCI6IjE2MDIiLCJDb2xvciI6eyIkaWQiOiIxNjAzIiwiQSI6MjU1LCJSIjowLCJHIjowLCJCIjowfX0sIk1heFdpZHRoIjoyMDAuMCwiTWF4SGVpZ2h0IjoiSW5maW5pdHkiLCJTbWFydEZvcmVncm91bmRJc0FjdGl2ZSI6ZmFsc2UsIkhvcml6b250YWxBbGlnbm1lbnQiOjIsIlZlcnRpY2FsQWxpZ25tZW50IjowLCJTbWFydEZvcmVncm91bmQiOm51bGwsIkJhY2tncm91bmRGaWxsVHlwZSI6MCwiTWFyZ2luIjp7IiRpZCI6IjE2MDQiLCJUb3AiOjAuMCwiTGVmdCI6MC4wLCJSaWdodCI6MC4wLCJCb3R0b20iOjAuMH0sIlBhZGRpbmciOnsiJGlkIjoiMTYwNSIsIlRvcCI6MC4wLCJMZWZ0IjowLjAsIlJpZ2h0IjowLjAsIkJvdHRvbSI6MC4wfSwiQmFja2dyb3VuZCI6eyIkaWQiOiIxNjA2IiwiQ29sb3IiOnsiJHJlZiI6IjE0NjkifX0sIklzVmlzaWJsZSI6dHJ1ZSwiV2lkdGgiOjAuMCwiSGVpZ2h0IjowLjAsIkJvcmRlclN0eWxlIjpudWxsLCJQYXJlbnRTdHlsZSI6bnVsbH0sIkRhdGVTdHlsZSI6eyIkaWQiOiIxNjA3IiwiRm9udFNldHRpbmdzIjp7IiRpZCI6IjE2MDgiLCJGb250U2l6ZSI6OSwiRm9udE5hbWUiOiJDYWxpYnJpIiwiSXNCb2xkIjpmYWxzZSwiSXNJdGFsaWMiOmZhbHNlLCJJc1VuZGVybGluZWQiOmZhbHNlLCJQYXJlbnRTdHlsZSI6bnVsbH0sIkF1dG9TaXplIjowLCJGb3JlZ3JvdW5kIjp7IiRpZCI6IjE2MDkiLCJDb2xvciI6eyIkaWQiOiIxNjEw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xNjExIiwiVG9wIjowLjAsIkxlZnQiOjAuMCwiUmlnaHQiOjAuMCwiQm90dG9tIjowLjB9LCJQYWRkaW5nIjp7IiRpZCI6IjE2MTIiLCJUb3AiOjAuMCwiTGVmdCI6MC4wLCJSaWdodCI6MC4wLCJCb3R0b20iOjAuMH0sIkJhY2tncm91bmQiOnsiJGlkIjoiMTYxMyIsIkNvbG9yIjp7IiRyZWYiOiIxNDY5In19LCJJc1Zpc2libGUiOmZhbHNlLCJXaWR0aCI6MC4wLCJIZWlnaHQiOjAuMCwiQm9yZGVyU3R5bGUiOm51bGwsIlBhcmVudFN0eWxlIjpudWxsfSwiRGF0ZUZvcm1hdCI6eyIkaWQiOiIxNjE0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E2MTUiLCJGb3JtYXQiOjAsIklzVmlzaWJsZSI6ZmFsc2UsIkxhc3RLbm93blZpc2liaWxpdHlTdGF0ZSI6ZmFsc2V9LCJJc1Zpc2libGUiOnRydWUsIlBhcmVudFN0eWxlIjpudWxsLCJfZXhwbGljaXRseVNldCI6eyIkaWQiOiIxNjE2IiwiU2hhcGVTdHlsZSI6ZmFsc2UsIlRpdGxlU3R5bGUiOmZhbHNlLCJEYXRlU3R5bGUiOmZhbHNlLCJIb3Jpem9udGFsQ29ubmVjdG9yU3R5bGUiOmZhbHNlLCJWZXJ0aWNhbENvbm5lY3RvclN0eWxlIjpmYWxzZSwiUGVyY2VudGFnZUNvbXBsZXRlU2hhcGVPcGFjaXR5IjpmYWxzZSwiU2hhcGUiOmZhbHNlLCJTaGFwZVRoaWNrbmVzcyI6ZmFsc2UsIkR1cmF0aW9uRm9ybWF0IjpmYWxzZSwiSW5jbHVkZU5vbldvcmtpbmdEYXlzSW5EdXJhdGlvbiI6ZmFsc2UsIk1hcmdpbiI6ZmFsc2UsIlN0YXJ0RGF0ZVBvc2l0aW9uIjpmYWxzZSwiRW5kRGF0ZVBvc2l0aW9uIjpmYWxzZSwiVGl0bGVQb3NpdGlvbiI6ZmFsc2UsIkR1cmF0aW9uUG9zaXRpb24iOmZhbHNlLCJQZXJjZW50YWdlQ29tcGxldGVkUG9zaXRpb24iOmZhbHNlLCJTcGFjaW5nIjpmYWxzZSwiSXNCZWxvd1RpbWViYW5kIjpmYWxzZSwiRGF0ZUZvcm1hdCI6ZmFsc2UsIldlZWtOdW1iZXJpbmciOmZhbHNlLCJJc1Zpc2libGUiOmZhbHNlfX0sIkRlZmF1bHRTd2ltbGFuZU1pbGVzdG9uZVN0eWxlIjp7IiRpZCI6IjE2MTciLCJUaXRsZVBvc2l0aW9uIjoiUmlnaHQiLCJEYXRlUG9zaXRpb24iOiJMZWZ0IiwiU2hhcGVUeXBlIjoyLCJTaGFwZVNpemUiOjEsIlNwYWNpbmciOjUsIlNoYXBlU3R5bGUiOnsiJGlkIjoiMTYxOCIsIk1hcmdpbiI6eyIkaWQiOiIxNjE5IiwiVG9wIjowLjAsIkxlZnQiOjAuMCwiUmlnaHQiOjAuMCwiQm90dG9tIjowLjB9LCJQYWRkaW5nIjp7IiRpZCI6IjE2MjAiLCJUb3AiOjAuMCwiTGVmdCI6MC4wLCJSaWdodCI6MC4wLCJCb3R0b20iOjAuMH0sIkJhY2tncm91bmQiOnsiJGlkIjoiMTYyMSIsIkNvbG9yIjp7IiRpZCI6IjE2MjIiLCJBIjoyNTUsIlIiOjAsIkciOjExNCwiQiI6MTg4fX0sIklzVmlzaWJsZSI6dHJ1ZSwiV2lkdGgiOjEzLjAsIkhlaWdodCI6MTMuMCwiQm9yZGVyU3R5bGUiOnsiJGlkIjoiMTYyMyIsIkxpbmVDb2xvciI6eyIkaWQiOiIxNjI0IiwiJHR5cGUiOiJOTFJFLkNvbW1vbi5Eb20uU29saWRDb2xvckJydXNoLCBOTFJFLkNvbW1vbiIsIkNvbG9yIjp7IiRpZCI6IjE2MjUiLCJBIjoyNTUsIlIiOjI1NSwiRyI6MCwiQiI6MH19LCJMaW5lV2VpZ2h0IjowLjAsIkxpbmVUeXBlIjowLCJQYXJlbnRTdHlsZSI6bnVsbH0sIlBhcmVudFN0eWxlIjpudWxsfSwiVGl0bGVTdHlsZSI6eyIkaWQiOiIxNjI2IiwiRm9udFNldHRpbmdzIjp7IiRpZCI6IjE2MjciLCJGb250U2l6ZSI6MTIsIkZvbnROYW1lIjoiQ2FsaWJyaSIsIklzQm9sZCI6dHJ1ZSwiSXNJdGFsaWMiOmZhbHNlLCJJc1VuZGVybGluZWQiOmZhbHNlLCJQYXJlbnRTdHlsZSI6bnVsbH0sIkF1dG9TaXplIjowLCJGb3JlZ3JvdW5kIjp7IiRpZCI6IjE2MjgiLCJDb2xvciI6eyIkaWQiOiIxNjI5IiwiQSI6MjU1LCJSIjowLCJHIjowLCJCIjowfX0sIk1heFdpZHRoIjoyMDAuMCwiTWF4SGVpZ2h0IjoiSW5maW5pdHkiLCJTbWFydEZvcmVncm91bmRJc0FjdGl2ZSI6ZmFsc2UsIkhvcml6b250YWxBbGlnbm1lbnQiOjAsIlZlcnRpY2FsQWxpZ25tZW50IjowLCJTbWFydEZvcmVncm91bmQiOm51bGwsIkJhY2tncm91bmRGaWxsVHlwZSI6MCwiTWFyZ2luIjp7IiRpZCI6IjE2MzAiLCJUb3AiOjAuMCwiTGVmdCI6MC4wLCJSaWdodCI6MC4wLCJCb3R0b20iOjAuMH0sIlBhZGRpbmciOnsiJGlkIjoiMTYzMSIsIlRvcCI6MC4wLCJMZWZ0IjowLjAsIlJpZ2h0IjowLjAsIkJvdHRvbSI6MC4wfSwiQmFja2dyb3VuZCI6eyIkaWQiOiIxNjMyIiwiQ29sb3IiOnsiJGlkIjoiMTYzMyIsIkEiOjg5LCJSIjowLCJHIjowLCJCIjowfX0sIklzVmlzaWJsZSI6dHJ1ZSwiV2lkdGgiOjAuMCwiSGVpZ2h0IjowLjAsIkJvcmRlclN0eWxlIjpudWxsLCJQYXJlbnRTdHlsZSI6bnVsbH0sIkRhdGVTdHlsZSI6eyIkaWQiOiIxNjM0IiwiRm9udFNldHRpbmdzIjp7IiRpZCI6IjE2MzUiLCJGb250U2l6ZSI6MTAsIkZvbnROYW1lIjoiQ2FsaWJyaSIsIklzQm9sZCI6ZmFsc2UsIklzSXRhbGljIjpmYWxzZSwiSXNVbmRlcmxpbmVkIjpmYWxzZSwiUGFyZW50U3R5bGUiOm51bGx9LCJBdXRvU2l6ZSI6MCwiRm9yZWdyb3VuZCI6eyIkaWQiOiIxNjM2IiwiQ29sb3IiOnsiJGlkIjoiMTYzNy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MTYzOCIsIlRvcCI6MC4wLCJMZWZ0IjowLjAsIlJpZ2h0IjowLjAsIkJvdHRvbSI6MC4wfSwiUGFkZGluZyI6eyIkaWQiOiIxNjM5IiwiVG9wIjowLjAsIkxlZnQiOjAuMCwiUmlnaHQiOjAuMCwiQm90dG9tIjowLjB9LCJCYWNrZ3JvdW5kIjp7IiRpZCI6IjE2NDAiLCJDb2xvciI6eyIkaWQiOiIxNjQxIiwiQSI6ODksIlIiOjAsIkciOjAsIkIiOjB9fSwiSXNWaXNpYmxlIjp0cnVlLCJXaWR0aCI6MC4wLCJIZWlnaHQiOjAuMCwiQm9yZGVyU3R5bGUiOm51bGwsIlBhcmVudFN0eWxlIjpudWxsfSwiRGF0ZUZvcm1hdCI6eyIkaWQiOiIxNjQy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E2NDMiLCJGb3JtYXQiOjAsIklzVmlzaWJsZSI6ZmFsc2UsIkxhc3RLbm93blZpc2liaWxpdHlTdGF0ZSI6ZmFsc2V9LCJJc1Zpc2libGUiOnRydWUsIlBhcmVudFN0eWxlIjpudWxsfSwiR3JpZGxpbmVQYW5lbFN0eWxlIjp7IiRpZCI6IjE2NDQiLCJHcmlkbGluZVN0eWxlIjp7IiRpZCI6IjE2NDUiLCJMaW5lQ29sb3IiOnsiJGlkIjoiMTY0NiIsIiR0eXBlIjoiTkxSRS5Db21tb24uRG9tLlNvbGlkQ29sb3JCcnVzaCwgTkxSRS5Db21tb24iLCJDb2xvciI6eyIkaWQiOiIxNjQ3IiwiQSI6MzgsIlIiOjEyNywiRyI6OTUsIkIiOjgyfX0sIkxpbmVXZWlnaHQiOjEuMCwiTGluZVR5cGUiOjAsIlBhcmVudFN0eWxlIjpudWxsfSwiTWFyZ2luIjp7IiRpZCI6IjE2NDgiLCJUb3AiOjAuMCwiTGVmdCI6MC4wLCJSaWdodCI6MC4wLCJCb3R0b20iOjAuMH0sIlBhZGRpbmciOnsiJGlkIjoiMTY0OSIsIlRvcCI6MC4wLCJMZWZ0IjowLjAsIlJpZ2h0IjowLjAsIkJvdHRvbSI6MC4wfSwiQmFja2dyb3VuZCI6bnVsbCwiSXNWaXNpYmxlIjp0cnVlLCJXaWR0aCI6MC4wLCJIZWlnaHQiOjAuMCwiQm9yZGVyU3R5bGUiOnsiJGlkIjoiMTY1MCIsIkxpbmVDb2xvciI6bnVsbCwiTGluZVdlaWdodCI6MC4wLCJMaW5lVHlwZSI6MCwiUGFyZW50U3R5bGUiOm51bGx9LCJQYXJlbnRTdHlsZSI6bnVsbH0sIkFjdGl2aXR5TGluZVBhbmVsU3R5bGUiOnsiJGlkIjoiMTY1MSIsIkFjdGl2aXR5TGluZVN0eWxlIjp7IiRpZCI6IjE2NTIiLCJMaW5lQ29sb3IiOnsiJGlkIjoiMTY1MyIsIiR0eXBlIjoiTkxSRS5Db21tb24uRG9tLlNvbGlkQ29sb3JCcnVzaCwgTkxSRS5Db21tb24iLCJDb2xvciI6eyIkaWQiOiIxNjU0IiwiQSI6MzgsIlIiOjE2NSwiRyI6NDgsIkIiOjE1fX0sIkxpbmVXZWlnaHQiOjEuMCwiTGluZVR5cGUiOjAsIlBhcmVudFN0eWxlIjpudWxsfSwiTWFyZ2luIjp7IiRpZCI6IjE2NTUiLCJUb3AiOjAuMCwiTGVmdCI6MC4wLCJSaWdodCI6MC4wLCJCb3R0b20iOjAuMH0sIlBhZGRpbmciOnsiJGlkIjoiMTY1NiIsIlRvcCI6MC4wLCJMZWZ0IjowLjAsIlJpZ2h0IjowLjAsIkJvdHRvbSI6MC4wfSwiQmFja2dyb3VuZCI6bnVsbCwiSXNWaXNpYmxlIjp0cnVlLCJXaWR0aCI6MC4wLCJIZWlnaHQiOjAuMCwiQm9yZGVyU3R5bGUiOm51bGwsIlBhcmVudFN0eWxlIjpudWxsfSwiX3NlbGVjdGVkVGhlbWVQcmVzZXRDb2xvcnMiOnsiJGlkIjoiMTY1NyIsIlRleHRMaWdodCI6eyIkaWQiOiIxNjU4IiwiQSI6MjU1LCJSIjoyNTUsIkciOjI1NSwiQiI6MjU1fSwiVGV4dERhcmsiOnsiJGlkIjoiMTY1OSIsIkEiOjI1NSwiUiI6MCwiRyI6MCwiQiI6MH0sIkFjY2VudDEiOnsiJHJlZiI6IjE0OTIifSwiQWNjZW50MiI6eyIkcmVmIjoiMTQ1NCJ9LCJBY2NlbnQzIjp7IiRyZWYiOiIzNDMifSwiQWNjZW50NCI6eyIkcmVmIjoiODYzIn0sIkFjY2VudDUiOnsiJHJlZiI6IjEyODIifSwiQWNjZW50NiI6eyIkaWQiOiIxNjYwIiwiQSI6MjU1LCJSIjoxNSwiRyI6MTU4LCJCIjoyMTN9LCJBY2NlbnQ3Ijp7IiRpZCI6IjE2NjEiLCJBIjoyNTUsIlIiOjE2MCwiRyI6NDMsIkIiOjE0N30sIkFjY2VudDgiOnsiJGlkIjoiMTY2MiIsIkEiOjI1NSwiUiI6NzgsIkciOjE2NywiQiI6NDZ9fSwiU2hvd0VsYXBzZWRUaW1lR3JhZGllbnRTdHlsZSI6ZmFsc2UsIlRpbWViYW5kUmVzZXJ2ZWRMZWZ0QXJlYVN0eWxlIjp7IiRpZCI6IjE2NjMiLCJBY3Rpdml0eUhlYWRlcldpZHRoIjowLjAsIklzU2V0IjpmYWxzZX0sIkRlZmF1bHRTd2ltbGFuZVN0eWxlIjp7IiRpZCI6IjE2NjQiLCJIZWFkZXJTdHlsZSI6eyIkaWQiOiIxNjY1IiwiVGV4dFN0eWxlIjp7IiRpZCI6IjE2NjYiLCJGb250U2V0dGluZ3MiOnsiJGlkIjoiMTY2NyIsIkZvbnRTaXplIjoxMiwiRm9udE5hbWUiOiJDYWxpYnJpIiwiSXNCb2xkIjpmYWxzZSwiSXNJdGFsaWMiOmZhbHNlLCJJc1VuZGVybGluZWQiOmZhbHNlLCJQYXJlbnRTdHlsZSI6bnVsbH0sIkF1dG9TaXplIjowLCJGb3JlZ3JvdW5kIjp7IiRpZCI6IjE2NjgiLCJDb2xvciI6eyIkaWQiOiIxNjY5IiwiQSI6MjU1LCJSIjozMiwiRyI6NTYsIkIiOjEwMH19LCJNYXhXaWR0aCI6MC4wLCJNYXhIZWlnaHQiOjAuMCwiU21hcnRGb3JlZ3JvdW5kSXNBY3RpdmUiOmZhbHNlLCJIb3Jpem9udGFsQWxpZ25tZW50IjowLCJWZXJ0aWNhbEFsaWdubWVudCI6MCwiU21hcnRGb3JlZ3JvdW5kIjpudWxsLCJCYWNrZ3JvdW5kRmlsbFR5cGUiOjAsIk1hcmdpbiI6eyIkcmVmIjoiMzM3In0sIlBhZGRpbmciOnsiJHJlZiI6IjMzOCJ9LCJCYWNrZ3JvdW5kIjpudWxsLCJJc1Zpc2libGUiOmZhbHNlLCJXaWR0aCI6MC4wLCJIZWlnaHQiOjAuMCwiQm9yZGVyU3R5bGUiOm51bGwsIlBhcmVudFN0eWxlIjpudWxsfSwiUmVjdGFuZ2xlU3R5bGUiOnsiJGlkIjoiMTY3MCIsIk1hcmdpbiI6eyIkcmVmIjoiMzQwIn0sIlBhZGRpbmciOnsiJHJlZiI6IjM0MSJ9LCJCYWNrZ3JvdW5kIjp7IiRpZCI6IjE2NzEiLCJDb2xvciI6eyIkaWQiOiIxNjcyIiwiQSI6MTI3LCJSIjo5MSwiRyI6MTU1LCJCIjoyMTN9fSwiSXNWaXNpYmxlIjpmYWxzZSwiV2lkdGgiOjAuMCwiSGVpZ2h0IjowLjAsIkJvcmRlclN0eWxlIjp7IiRpZCI6IjE2NzMiLCJMaW5lQ29sb3IiOnsiJGlkIjoiMTY3NCIsIiR0eXBlIjoiTkxSRS5Db21tb24uRG9tLlNvbGlkQ29sb3JCcnVzaCwgTkxSRS5Db21tb24iLCJDb2xvciI6eyIkaWQiOiIxNjc1IiwiQSI6MjU1LCJSIjoyNTUsIkciOjAsIkIiOjB9fSwiTGluZVdlaWdodCI6MC4wLCJMaW5lVHlwZSI6MCwiUGFyZW50U3R5bGUiOm51bGx9LCJQYXJlbnRTdHlsZSI6bnVsbH0sIk1hcmdpbiI6eyIkcmVmIjoiMzQ3In0sIlBhZGRpbmciOnsiJHJlZiI6IjM0OCJ9LCJCYWNrZ3JvdW5kIjpudWxsLCJJc1Zpc2libGUiOnRydWUsIldpZHRoIjowLjAsIkhlaWdodCI6MC4wLCJCb3JkZXJTdHlsZSI6bnVsbCwiUGFyZW50U3R5bGUiOm51bGx9LCJCYWNrZ3JvdW5kU3R5bGUiOnsiJGlkIjoiMTY3NiIsIk1hcmdpbiI6eyIkcmVmIjoiMzUwIn0sIlBhZGRpbmciOnsiJHJlZiI6IjM1MSJ9LCJCYWNrZ3JvdW5kIjp7IiRpZCI6IjE2NzciLCJDb2xvciI6eyIkaWQiOiIxNjc4IiwiQSI6MzgsIlIiOjkxLCJHIjoxNTUsIkIiOjIxM319LCJJc1Zpc2libGUiOnRydWUsIldpZHRoIjowLjAsIkhlaWdodCI6MC4wLCJCb3JkZXJTdHlsZSI6eyIkaWQiOiIxNjc5IiwiTGluZUNvbG9yIjp7IiRpZCI6IjE2ODAiLCIkdHlwZSI6Ik5MUkUuQ29tbW9uLkRvbS5Tb2xpZENvbG9yQnJ1c2gsIE5MUkUuQ29tbW9uIiwiQ29sb3IiOnsiJGlkIjoiMTY4MSIsIkEiOjI1NSwiUiI6MjU1LCJHIjowLCJCIjowfX0sIkxpbmVXZWlnaHQiOjAuMCwiTGluZVR5cGUiOjAsIlBhcmVudFN0eWxlIjpudWxsfSwiUGFyZW50U3R5bGUiOm51bGx9LCJJc0Fib3ZlVGltZWJhbmQiOmZhbHNlLCJNYXJnaW4iOnsiJGlkIjoiMTY4MiIsIlRvcCI6MC4wLCJMZWZ0IjowLjAsIlJpZ2h0IjowLjAsIkJvdHRvbSI6MC4wfSwiUGFkZGluZyI6eyIkaWQiOiIxNjgzIiwiVG9wIjowLjAsIkxlZnQiOjAuMCwiUmlnaHQiOjAuMCwiQm90dG9tIjowLjB9LCJJc1Zpc2libGUiOnRydWUsIldpZHRoIjowLjAsIkhlaWdodCI6MC4wLCJCb3JkZXJTdHlsZSI6bnVsbCwiUGFyZW50U3R5bGUiOm51bGx9LCJEZWZhdWx0U3dpbWxhbmVWMlN0eWxlIjp7IiRpZCI6IjE2ODQiLCJTdHlsZUlkIjoiMDAwMDAwMDAtMDAwMC0wMDAwLTAwMDAtMDAwMDAwMDAwMDAwIiwiSGVhZGVyU3R5bGUiOnsiJGlkIjoiMTY4NSIsIlRleHRJc1ZlcnRpY2FsIjpmYWxzZSwiVGV4dFN0eWxlIjp7IiRpZCI6IjE2ODYiLCJGb250U2V0dGluZ3MiOnsiJGlkIjoiMTY4NyIsIkZvbnRTaXplIjoxMiwiRm9udE5hbWUiOiJTZWdvZSBVSSBCbGFjayIsIklzQm9sZCI6ZmFsc2UsIklzSXRhbGljIjpmYWxzZSwiSXNVbmRlcmxpbmVkIjpmYWxzZSwiUGFyZW50U3R5bGUiOm51bGx9LCJBdXRvU2l6ZSI6MiwiRm9yZWdyb3VuZCI6eyIkaWQiOiIxNjg4IiwiQ29sb3IiOnsiJGlkIjoiMTY4OSIsIkEiOjI1NSwiUiI6MCwiRyI6MCwiQiI6MH19LCJNYXhXaWR0aCI6IkluZmluaXR5IiwiTWF4SGVpZ2h0IjoiSW5maW5pdHkiLCJTbWFydEZvcmVncm91bmRJc0FjdGl2ZSI6ZmFsc2UsIkhvcml6b250YWxBbGlnbm1lbnQiOjAsIlZlcnRpY2FsQWxpZ25tZW50IjowLCJTbWFydEZvcmVncm91bmQiOm51bGwsIkJhY2tncm91bmRGaWxsVHlwZSI6MCwiTWFyZ2luIjp7IiRpZCI6IjE2OTAiLCJUb3AiOjAuMCwiTGVmdCI6MC4wLCJSaWdodCI6MC4wLCJCb3R0b20iOjAuMH0sIlBhZGRpbmciOnsiJGlkIjoiMTY5MSIsIlRvcCI6MC4wLCJMZWZ0IjowLjAsIlJpZ2h0IjowLjAsIkJvdHRvbSI6MC4wfSwiQmFja2dyb3VuZCI6bnVsbCwiSXNWaXNpYmxlIjpmYWxzZSwiV2lkdGgiOjAuMCwiSGVpZ2h0IjowLjAsIkJvcmRlclN0eWxlIjpudWxsLCJQYXJlbnRTdHlsZSI6bnVsbH0sIlJlY3RhbmdsZVN0eWxlIjp7IiRpZCI6IjE2OTIiLCJNYXJnaW4iOnsiJGlkIjoiMTY5MyIsIlRvcCI6MC4wLCJMZWZ0IjowLjAsIlJpZ2h0IjowLjAsIkJvdHRvbSI6MC4wfSwiUGFkZGluZyI6eyIkaWQiOiIxNjk0IiwiVG9wIjowLjAsIkxlZnQiOjAuMCwiUmlnaHQiOjAuMCwiQm90dG9tIjowLjB9LCJCYWNrZ3JvdW5kIjp7IiRpZCI6IjE2OTUiLCJDb2xvciI6eyIkaWQiOiIxNjk2IiwiQSI6MTI3LCJSIjoxNzgsIkciOjEyNSwiQiI6NzN9fSwiSXNWaXNpYmxlIjp0cnVlLCJXaWR0aCI6MC4wLCJIZWlnaHQiOjAuMCwiQm9yZGVyU3R5bGUiOnsiJGlkIjoiMTY5NyIsIkxpbmVDb2xvciI6eyIkaWQiOiIxNjk4IiwiJHR5cGUiOiJOTFJFLkNvbW1vbi5Eb20uU29saWRDb2xvckJydXNoLCBOTFJFLkNvbW1vbiIsIkNvbG9yIjp7IiRpZCI6IjE2OTkiLCJBIjoyNTUsIlIiOjEyMCwiRyI6MzIsIkIiOjh9fSwiTGluZVdlaWdodCI6MC4wLCJMaW5lVHlwZSI6MCwiUGFyZW50U3R5bGUiOm51bGx9LCJQYXJlbnRTdHlsZSI6bnVsbH0sIk1hcmdpbiI6eyIkaWQiOiIxNzAwIiwiVG9wIjowLjAsIkxlZnQiOjAuMCwiUmlnaHQiOjAuMCwiQm90dG9tIjowLjB9LCJQYWRkaW5nIjp7IiRpZCI6IjE3MDEiLCJUb3AiOjAuMCwiTGVmdCI6MC4wLCJSaWdodCI6MC4wLCJCb3R0b20iOjAuMH0sIkJhY2tncm91bmQiOm51bGwsIklzVmlzaWJsZSI6dHJ1ZSwiV2lkdGgiOjAuMCwiSGVpZ2h0IjowLjAsIkJvcmRlclN0eWxlIjpudWxsLCJQYXJlbnRTdHlsZSI6bnVsbH0sIkJhY2tncm91bmRTdHlsZSI6eyIkaWQiOiIxNzAyIiwiTWFyZ2luIjp7IiRpZCI6IjE3MDMiLCJUb3AiOjAuMCwiTGVmdCI6MC4wLCJSaWdodCI6MC4wLCJCb3R0b20iOjAuMH0sIlBhZGRpbmciOnsiJGlkIjoiMTcwNCIsIlRvcCI6MC4wLCJMZWZ0IjowLjAsIlJpZ2h0IjowLjAsIkJvdHRvbSI6MC4wfSwiQmFja2dyb3VuZCI6eyIkaWQiOiIxNzA1IiwiQ29sb3IiOnsiJGlkIjoiMTcwNiIsIkEiOjM4LCJSIjoyMjksIkciOjE5NCwiQiI6Njd9fSwiSXNWaXNpYmxlIjp0cnVlLCJXaWR0aCI6MC4wLCJIZWlnaHQiOjAuMCwiQm9yZGVyU3R5bGUiOnsiJGlkIjoiMTcwNyIsIkxpbmVDb2xvciI6eyIkaWQiOiIxNzA4IiwiJHR5cGUiOiJOTFJFLkNvbW1vbi5Eb20uU29saWRDb2xvckJydXNoLCBOTFJFLkNvbW1vbiIsIkNvbG9yIjp7IiRpZCI6IjE3MDkiLCJBIjoyNTUsIlIiOjIzNCwiRyI6MjIsIkIiOjMwfX0sIkxpbmVXZWlnaHQiOjAuMCwiTGluZVR5cGUiOjAsIlBhcmVudFN0eWxlIjpudWxsfSwiUGFyZW50U3R5bGUiOm51bGx9LCJJc0Fib3ZlVGltZWJhbmQiOmZhbHNlLCJTcGFjaW5nIjo1LCJEZWZhdWx0U3dpbWxhbmVUYXNrU3R5bGUiOnsiJGlkIjoiMTcxMCIsIiR0eXBlIjoiTkxSRS5Db21tb24uRG9tLlN0eWxlcy5FeHBsaWNpdFNldGFibGVUYXNrU3R5bGUsIE5MUkUuQ29tbW9uIiwiU2hhcGUiOjEsIlNoYXBlVGhpY2tuZXNzIjowLCJEdXJhdGlvbkZvcm1hdCI6MCwiSW5jbHVkZU5vbldvcmtpbmdEYXlzSW5EdXJhdGlvbiI6ZmFsc2UsIlBlcmNlbnRhZ2VDb21wbGV0ZVN0eWxlIjp7IiRpZCI6IjE3MTEiLCJGb250U2V0dGluZ3MiOnsiJGlkIjoiMTcxMiIsIkZvbnRTaXplIjoxMCwiRm9udE5hbWUiOiJDYWxpYnJpIiwiSXNCb2xkIjpmYWxzZSwiSXNJdGFsaWMiOmZhbHNlLCJJc1VuZGVybGluZWQiOmZhbHNlLCJQYXJlbnRTdHlsZSI6bnVsbH0sIkF1dG9TaXplIjowLCJGb3JlZ3JvdW5kIjp7IiRyZWYiOiIzNjAifSwiTWF4V2lkdGgiOjIwMC4wLCJNYXhIZWlnaHQiOiJJbmZpbml0eSIsIlNtYXJ0Rm9yZWdyb3VuZElzQWN0aXZlIjpmYWxzZSwiSG9yaXpvbnRhbEFsaWdubWVudCI6MSwiVmVydGljYWxBbGlnbm1lbnQiOjAsIlNtYXJ0Rm9yZWdyb3VuZCI6bnVsbCwiQmFja2dyb3VuZEZpbGxUeXBlIjowLCJNYXJnaW4iOnsiJHJlZiI6IjM2MiJ9LCJQYWRkaW5nIjp7IiRyZWYiOiIzNjMifSwiQmFja2dyb3VuZCI6eyIkcmVmIjoiMzY0In0sIklzVmlzaWJsZSI6dHJ1ZSwiV2lkdGgiOjAuMCwiSGVpZ2h0IjowLjAsIkJvcmRlclN0eWxlIjpudWxsLCJQYXJlbnRTdHlsZSI6bnVsbH0sIkR1cmF0aW9uU3R5bGUiOnsiJGlkIjoiMTcxMyIsIkZvbnRTZXR0aW5ncyI6eyIkaWQiOiIxNzE0IiwiRm9udFNpemUiOjEwLCJGb250TmFtZSI6IkNhbGlicmkiLCJJc0JvbGQiOmZhbHNlLCJJc0l0YWxpYyI6ZmFsc2UsIklzVW5kZXJsaW5lZCI6ZmFsc2UsIlBhcmVudFN0eWxlIjpudWxsfSwiQXV0b1NpemUiOjAsIkZvcmVncm91bmQiOnsiJHJlZiI6IjM2OCJ9LCJNYXhXaWR0aCI6MjAwLjAsIk1heEhlaWdodCI6IkluZmluaXR5IiwiU21hcnRGb3JlZ3JvdW5kSXNBY3RpdmUiOmZhbHNlLCJIb3Jpem9udGFsQWxpZ25tZW50IjowLCJWZXJ0aWNhbEFsaWdubWVudCI6MCwiU21hcnRGb3JlZ3JvdW5kIjpudWxsLCJCYWNrZ3JvdW5kRmlsbFR5cGUiOjAsIk1hcmdpbiI6eyIkcmVmIjoiMzcwIn0sIlBhZGRpbmciOnsiJHJlZiI6IjM3MSJ9LCJCYWNrZ3JvdW5kIjp7IiRyZWYiOiIzNzIifSwiSXNWaXNpYmxlIjp0cnVlLCJXaWR0aCI6MC4wLCJIZWlnaHQiOjAuMCwiQm9yZGVyU3R5bGUiOm51bGwsIlBhcmVudFN0eWxlIjpudWxsfSwiSG9yaXpvbnRhbENvbm5lY3RvclN0eWxlIjp7IiRpZCI6IjE3MTUiLCJMaW5lQ29sb3IiOnsiJHJlZiI6IjM3NCJ9LCJMaW5lV2VpZ2h0IjoxLjAsIkxpbmVUeXBlIjowLCJQYXJlbnRTdHlsZSI6bnVsbH0sIlZlcnRpY2FsQ29ubmVjdG9yU3R5bGUiOnsiJGlkIjoiMTcxNiIsIkxpbmVDb2xvciI6eyIkcmVmIjoiMzc3In0sIkxpbmVXZWlnaHQiOjEuMCwiTGluZVR5cGUiOjAsIlBhcmVudFN0eWxlIjpudWxsfSwiTWFyZ2luIjpudWxsLCJTdGFydERhdGVQb3NpdGlvbiI6NCwiRW5kRGF0ZVBvc2l0aW9uIjo0LCJEYXRlSXNWaXNpYmxlIjp0cnVlLCJUaXRsZVBvc2l0aW9uIjozLCJEdXJhdGlvblBvc2l0aW9uIjo2LCJQZXJjZW50YWdlQ29tcGxldGVkUG9zaXRpb24iOjIsIlNwYWNpbmciOjUsIklzQmVsb3dUaW1lYmFuZCI6dHJ1ZSwiUGVyY2VudGFnZUNvbXBsZXRlU2hhcGVPcGFjaXR5IjozNSwiU2hhcGVTdHlsZSI6eyIkaWQiOiIxNzE3IiwiTWFyZ2luIjp7IiRyZWYiOiIzODAifSwiUGFkZGluZyI6eyIkcmVmIjoiMzgxIn0sIkJhY2tncm91bmQiOnsiJHJlZiI6IjM4MiJ9LCJJc1Zpc2libGUiOnRydWUsIldpZHRoIjowLjAsIkhlaWdodCI6MTAuMCwiQm9yZGVyU3R5bGUiOnsiJGlkIjoiMTcxOCIsIkxpbmVDb2xvciI6eyIkcmVmIjoiMzg1In0sIkxpbmVXZWlnaHQiOjAuMCwiTGluZVR5cGUiOjAsIlBhcmVudFN0eWxlIjpudWxsfSwiUGFyZW50U3R5bGUiOm51bGx9LCJUaXRsZVN0eWxlIjp7IiRpZCI6IjE3MTkiLCJGb250U2V0dGluZ3MiOnsiJGlkIjoiMTcyMCIsIkZvbnRTaXplIjo5LCJGb250TmFtZSI6IkNhbGlicmkiLCJJc0JvbGQiOmZhbHNlLCJJc0l0YWxpYyI6ZmFsc2UsIklzVW5kZXJsaW5lZCI6ZmFsc2UsIlBhcmVudFN0eWxlIjpudWxsfSwiQXV0b1NpemUiOjAsIkZvcmVncm91bmQiOnsiJHJlZiI6IjM4OSJ9LCJNYXhXaWR0aCI6MjAwLjAsIk1heEhlaWdodCI6IkluZmluaXR5IiwiU21hcnRGb3JlZ3JvdW5kSXNBY3RpdmUiOmZhbHNlLCJIb3Jpem9udGFsQWxpZ25tZW50IjoyLCJWZXJ0aWNhbEFsaWdubWVudCI6MCwiU21hcnRGb3JlZ3JvdW5kIjpudWxsLCJCYWNrZ3JvdW5kRmlsbFR5cGUiOjAsIk1hcmdpbiI6eyIkcmVmIjoiMzkxIn0sIlBhZGRpbmciOnsiJHJlZiI6IjM5MiJ9LCJCYWNrZ3JvdW5kIjp7IiRyZWYiOiIzOTMifSwiSXNWaXNpYmxlIjp0cnVlLCJXaWR0aCI6MC4wLCJIZWlnaHQiOjAuMCwiQm9yZGVyU3R5bGUiOm51bGwsIlBhcmVudFN0eWxlIjpudWxsfSwiRGF0ZVN0eWxlIjp7IiRpZCI6IjE3MjEiLCJGb250U2V0dGluZ3MiOnsiJGlkIjoiMTcyMiIsIkZvbnRTaXplIjo5LCJGb250TmFtZSI6IkNhbGlicmkiLCJJc0JvbGQiOmZhbHNlLCJJc0l0YWxpYyI6ZmFsc2UsIklzVW5kZXJsaW5lZCI6ZmFsc2UsIlBhcmVudFN0eWxlIjpudWxsfSwiQXV0b1NpemUiOjAsIkZvcmVncm91bmQiOnsiJHJlZiI6IjM5NiJ9LCJNYXhXaWR0aCI6MjAwLjAsIk1heEhlaWdodCI6IkluZmluaXR5IiwiU21hcnRGb3JlZ3JvdW5kSXNBY3RpdmUiOmZhbHNlLCJIb3Jpem9udGFsQWxpZ25tZW50IjowLCJWZXJ0aWNhbEFsaWdubWVudCI6MCwiU21hcnRGb3JlZ3JvdW5kIjpudWxsLCJCYWNrZ3JvdW5kRmlsbFR5cGUiOjAsIk1hcmdpbiI6eyIkcmVmIjoiMzk4In0sIlBhZGRpbmciOnsiJHJlZiI6IjM5OSJ9LCJCYWNrZ3JvdW5kIjp7IiRyZWYiOiI0MDAifSwiSXNWaXNpYmxlIjpmYWxzZSwiV2lkdGgiOjAuMCwiSGVpZ2h0IjowLjAsIkJvcmRlclN0eWxlIjpudWxsLCJQYXJlbnRTdHlsZSI6bnVsbH0sIkRhdGVGb3JtYXQiOnsiJHJlZiI6IjQwMSJ9LCJXZWVrTnVtYmVyaW5nIjp7IiRpZCI6IjE3MjMiLCJGb3JtYXQiOjAsIklzVmlzaWJsZSI6ZmFsc2UsIkxhc3RLbm93blZpc2liaWxpdHlTdGF0ZSI6ZmFsc2V9LCJJc1Zpc2libGUiOnRydWUsIlBhcmVudFN0eWxlIjpudWxsLCJfZXhwbGljaXRseVNldCI6eyIkaWQiOiIxNzI0IiwiU2hhcGVTdHlsZSI6ZmFsc2UsIlRpdGxlU3R5bGUiOmZhbHNlLCJEYXRlU3R5bGUiOmZhbHNlLCJIb3Jpem9udGFsQ29ubmVjdG9yU3R5bGUiOmZhbHNlLCJWZXJ0aWNhbENvbm5lY3RvclN0eWxlIjpmYWxzZSwiUGVyY2VudGFnZUNvbXBsZXRlU2hhcGVPcGFjaXR5IjpmYWxzZSwiU2hhcGUiOmZhbHNlLCJTaGFwZVRoaWNrbmVzcyI6ZmFsc2UsIkR1cmF0aW9uRm9ybWF0IjpmYWxzZSwiSW5jbHVkZU5vbldvcmtpbmdEYXlzSW5EdXJhdGlvbiI6ZmFsc2UsIk1hcmdpbiI6ZmFsc2UsIlN0YXJ0RGF0ZVBvc2l0aW9uIjpmYWxzZSwiRW5kRGF0ZVBvc2l0aW9uIjpmYWxzZSwiVGl0bGVQb3NpdGlvbiI6ZmFsc2UsIkR1cmF0aW9uUG9zaXRpb24iOmZhbHNlLCJQZXJjZW50YWdlQ29tcGxldGVkUG9zaXRpb24iOmZhbHNlLCJTcGFjaW5nIjpmYWxzZSwiSXNCZWxvd1RpbWViYW5kIjpmYWxzZSwiRGF0ZUZvcm1hdCI6ZmFsc2UsIldlZWtOdW1iZXJpbmciOmZhbHNlLCJJc1Zpc2libGUiOmZhbHNlfX0sIkRlZmF1bHRTd2ltbGFuZU1vdFN0eWxlIjp7IiRpZCI6IjE3MjUiLCJTaGFwZSI6MCwiQ29ubmVjdG9yTWFyZ2luIjp7IiRyZWYiOiI0MDUifSwiQ29ubmVjdG9yU3R5bGUiOnsiJGlkIjoiMTcyNiIsIkxpbmVDb2xvciI6eyIkcmVmIjoiNDA3In0sIkxpbmVXZWlnaHQiOjEuMCwiTGluZVR5cGUiOjAsIlBhcmVudFN0eWxlIjpudWxsfSwiSXNCZWxvd1RpbWViYW5kIjp0cnVlLCJQb3NpdGlvbk9uVGFzayI6MSwiSGlkZURhdGUiOmZhbHNlLCJTaGFwZVNpemUiOjEsIlNwYWNpbmciOjIuMCwiUGFkZGluZyI6eyIkcmVmIjoiNDA5In0sIlNoYXBlU3R5bGUiOnsiJGlkIjoiMTcyNyIsIk1hcmdpbiI6eyIkcmVmIjoiNDExIn0sIlBhZGRpbmciOnsiJHJlZiI6IjQxMiJ9LCJCYWNrZ3JvdW5kIjp7IiRyZWYiOiI0MTMifSwiSXNWaXNpYmxlIjp0cnVlLCJXaWR0aCI6MTguMCwiSGVpZ2h0IjoyMC4wLCJCb3JkZXJTdHlsZSI6eyIkaWQiOiIxNzI4IiwiTGluZUNvbG9yIjp7IiRyZWYiOiI0MTYifSwiTGluZVdlaWdodCI6MC4wLCJMaW5lVHlwZSI6MCwiUGFyZW50U3R5bGUiOm51bGx9LCJQYXJlbnRTdHlsZSI6bnVsbH0sIlRpdGxlU3R5bGUiOnsiJGlkIjoiMTcyOSIsIkZvbnRTZXR0aW5ncyI6eyIkaWQiOiIxNzMwIiwiRm9udFNpemUiOjEyLCJGb250TmFtZSI6IkNhbGlicmkiLCJJc0JvbGQiOnRydWUsIklzSXRhbGljIjpmYWxzZSwiSXNVbmRlcmxpbmVkIjpmYWxzZSwiUGFyZW50U3R5bGUiOm51bGx9LCJBdXRvU2l6ZSI6MCwiRm9yZWdyb3VuZCI6eyIkcmVmIjoiNDIwIn0sIk1heFdpZHRoIjoyMDAuMCwiTWF4SGVpZ2h0IjoiSW5maW5pdHkiLCJTbWFydEZvcmVncm91bmRJc0FjdGl2ZSI6ZmFsc2UsIkhvcml6b250YWxBbGlnbm1lbnQiOjEsIlZlcnRpY2FsQWxpZ25tZW50IjowLCJTbWFydEZvcmVncm91bmQiOm51bGwsIkJhY2tncm91bmRGaWxsVHlwZSI6MCwiTWFyZ2luIjp7IiRyZWYiOiI0MjIifSwiUGFkZGluZyI6eyIkcmVmIjoiNDIzIn0sIkJhY2tncm91bmQiOnsiJHJlZiI6IjQyNCJ9LCJJc1Zpc2libGUiOnRydWUsIldpZHRoIjowLjAsIkhlaWdodCI6MC4wLCJCb3JkZXJTdHlsZSI6bnVsbCwiUGFyZW50U3R5bGUiOm51bGx9LCJEYXRlU3R5bGUiOnsiJGlkIjoiMTczMSIsIkZvbnRTZXR0aW5ncyI6eyIkaWQiOiIxNzMyIiwiRm9udFNpemUiOjEwLCJGb250TmFtZSI6IkNhbGlicmkiLCJJc0JvbGQiOmZhbHNlLCJJc0l0YWxpYyI6ZmFsc2UsIklzVW5kZXJsaW5lZCI6ZmFsc2UsIlBhcmVudFN0eWxlIjpudWxsfSwiQXV0b1NpemUiOjAsIkZvcmVncm91bmQiOnsiJHJlZiI6IjQyOCJ9LCJNYXhXaWR0aCI6MjAwLjAsIk1heEhlaWdodCI6IkluZmluaXR5IiwiU21hcnRGb3JlZ3JvdW5kSXNBY3RpdmUiOmZhbHNlLCJIb3Jpem9udGFsQWxpZ25tZW50IjoxLCJWZXJ0aWNhbEFsaWdubWVudCI6MCwiU21hcnRGb3JlZ3JvdW5kIjpudWxsLCJCYWNrZ3JvdW5kRmlsbFR5cGUiOjAsIk1hcmdpbiI6eyIkcmVmIjoiNDMwIn0sIlBhZGRpbmciOnsiJHJlZiI6IjQzMSJ9LCJCYWNrZ3JvdW5kIjp7IiRyZWYiOiI0MzIifSwiSXNWaXNpYmxlIjp0cnVlLCJXaWR0aCI6MC4wLCJIZWlnaHQiOjAuMCwiQm9yZGVyU3R5bGUiOm51bGwsIlBhcmVudFN0eWxlIjpudWxsfSwiRGF0ZUZvcm1hdCI6eyIkcmVmIjoiNDM0In0sIldlZWtOdW1iZXJpbmciOnsiJGlkIjoiMTczMyIsIkZvcm1hdCI6MCwiSXNWaXNpYmxlIjpmYWxzZSwiTGFzdEtub3duVmlzaWJpbGl0eVN0YXRlIjpmYWxzZX0sIklzVmlzaWJsZSI6dHJ1ZSwiUGFyZW50U3R5bGUiOm51bGx9LCJEZWZhdWx0U3dpbWxhbmVNaWxlc3RvbmVTdHlsZSI6eyIkaWQiOiIxNzM0IiwiVGl0bGVQb3NpdGlvbiI6IlJpZ2h0IiwiRGF0ZVBvc2l0aW9uIjoiTGVmdCIsIlNoYXBlVHlwZSI6MiwiU2hhcGVTaXplIjoxLCJTcGFjaW5nIjo1LCJTaGFwZVN0eWxlIjp7IiRpZCI6IjE3MzUiLCJNYXJnaW4iOnsiJHJlZiI6IjQzOCJ9LCJQYWRkaW5nIjp7IiRyZWYiOiI0MzkifSwiQmFja2dyb3VuZCI6eyIkcmVmIjoiNDQwIn0sIklzVmlzaWJsZSI6dHJ1ZSwiV2lkdGgiOjEzLjAsIkhlaWdodCI6MTMuMCwiQm9yZGVyU3R5bGUiOnsiJGlkIjoiMTczNiIsIkxpbmVDb2xvciI6eyIkcmVmIjoiNDQzIn0sIkxpbmVXZWlnaHQiOjAuMCwiTGluZVR5cGUiOjAsIlBhcmVudFN0eWxlIjpudWxsfSwiUGFyZW50U3R5bGUiOm51bGx9LCJUaXRsZVN0eWxlIjp7IiRpZCI6IjE3MzciLCJGb250U2V0dGluZ3MiOnsiJGlkIjoiMTczOCIsIkZvbnRTaXplIjoxMiwiRm9udE5hbWUiOiJDYWxpYnJpIiwiSXNCb2xkIjp0cnVlLCJJc0l0YWxpYyI6ZmFsc2UsIklzVW5kZXJsaW5lZCI6ZmFsc2UsIlBhcmVudFN0eWxlIjpudWxsfSwiQXV0b1NpemUiOjAsIkZvcmVncm91bmQiOnsiJHJlZiI6IjQ0NyJ9LCJNYXhXaWR0aCI6MjAwLjAsIk1heEhlaWdodCI6IkluZmluaXR5IiwiU21hcnRGb3JlZ3JvdW5kSXNBY3RpdmUiOmZhbHNlLCJIb3Jpem9udGFsQWxpZ25tZW50IjowLCJWZXJ0aWNhbEFsaWdubWVudCI6MCwiU21hcnRGb3JlZ3JvdW5kIjpudWxsLCJCYWNrZ3JvdW5kRmlsbFR5cGUiOjAsIk1hcmdpbiI6eyIkcmVmIjoiNDQ5In0sIlBhZGRpbmciOnsiJHJlZiI6IjQ1MCJ9LCJCYWNrZ3JvdW5kIjp7IiRyZWYiOiI0NTEifSwiSXNWaXNpYmxlIjp0cnVlLCJXaWR0aCI6MC4wLCJIZWlnaHQiOjAuMCwiQm9yZGVyU3R5bGUiOm51bGwsIlBhcmVudFN0eWxlIjpudWxsfSwiRGF0ZVN0eWxlIjp7IiRpZCI6IjE3MzkiLCJGb250U2V0dGluZ3MiOnsiJGlkIjoiMTc0MCIsIkZvbnRTaXplIjoxMCwiRm9udE5hbWUiOiJDYWxpYnJpIiwiSXNCb2xkIjpmYWxzZSwiSXNJdGFsaWMiOmZhbHNlLCJJc1VuZGVybGluZWQiOmZhbHNlLCJQYXJlbnRTdHlsZSI6bnVsbH0sIkF1dG9TaXplIjowLCJGb3JlZ3JvdW5kIjp7IiRyZWYiOiI0NTUifSwiTWF4V2lkdGgiOjIwMC4wLCJNYXhIZWlnaHQiOiJJbmZpbml0eSIsIlNtYXJ0Rm9yZWdyb3VuZElzQWN0aXZlIjpmYWxzZSwiSG9yaXpvbnRhbEFsaWdubWVudCI6MCwiVmVydGljYWxBbGlnbm1lbnQiOjAsIlNtYXJ0Rm9yZWdyb3VuZCI6bnVsbCwiQmFja2dyb3VuZEZpbGxUeXBlIjowLCJNYXJnaW4iOnsiJHJlZiI6IjQ1NyJ9LCJQYWRkaW5nIjp7IiRyZWYiOiI0NTgifSwiQmFja2dyb3VuZCI6eyIkcmVmIjoiNDU5In0sIklzVmlzaWJsZSI6dHJ1ZSwiV2lkdGgiOjAuMCwiSGVpZ2h0IjowLjAsIkJvcmRlclN0eWxlIjpudWxsLCJQYXJlbnRTdHlsZSI6bnVsbH0sIkRhdGVGb3JtYXQiOnsiJHJlZiI6IjQ2MSJ9LCJXZWVrTnVtYmVyaW5nIjp7IiRpZCI6IjE3NDEiLCJGb3JtYXQiOjAsIklzVmlzaWJsZSI6ZmFsc2UsIkxhc3RLbm93blZpc2liaWxpdHlTdGF0ZSI6ZmFsc2V9LCJJc1Zpc2libGUiOnRydWUsIlBhcmVudFN0eWxlIjpudWxsfSwiRGVmYXVsdFN3aW1sYW5lQWN0aXZpdHlTdHlsZSI6eyIkaWQiOiIxNzQyIiwiSGVhZGVyU3R5bGUiOnsiJGlkIjoiMTc0MyIsIlRleHRTdHlsZSI6eyIkaWQiOiIxNzQ0IiwiRm9udFNldHRpbmdzIjp7IiRpZCI6IjE3NDUiLCJGb250U2l6ZSI6MTEsIkZvbnROYW1lIjoiQ2FsaWJyaSIsIklzQm9sZCI6ZmFsc2UsIklzSXRhbGljIjpmYWxzZSwiSXNVbmRlcmxpbmVkIjpmYWxzZSwiUGFyZW50U3R5bGUiOm51bGx9LCJBdXRvU2l6ZSI6MiwiRm9yZWdyb3VuZCI6eyIkcmVmIjoiNDY3In0sIk1heFdpZHRoIjowLjAsIk1heEhlaWdodCI6IkluZmluaXR5IiwiU21hcnRGb3JlZ3JvdW5kSXNBY3RpdmUiOmZhbHNlLCJIb3Jpem9udGFsQWxpZ25tZW50IjowLCJWZXJ0aWNhbEFsaWdubWVudCI6MCwiU21hcnRGb3JlZ3JvdW5kIjpudWxsLCJCYWNrZ3JvdW5kRmlsbFR5cGUiOjAsIk1hcmdpbiI6eyIkcmVmIjoiNDY5In0sIlBhZGRpbmciOnsiJHJlZiI6IjQ3MCJ9LCJCYWNrZ3JvdW5kIjpudWxsLCJJc1Zpc2libGUiOnRydWUsIldpZHRoIjowLjAsIkhlaWdodCI6MC4wLCJCb3JkZXJTdHlsZSI6bnVsbCwiUGFyZW50U3R5bGUiOm51bGx9LCJSZWN0YW5nbGVTdHlsZSI6eyIkaWQiOiIxNzQ2IiwiTWFyZ2luIjp7IiRyZWYiOiI0NzIifSwiUGFkZGluZyI6eyIkcmVmIjoiNDczIn0sIkJhY2tncm91bmQiOnsiJHJlZiI6IjQ3NCJ9LCJJc1Zpc2libGUiOnRydWUsIldpZHRoIjowLjAsIkhlaWdodCI6MC4wLCJCb3JkZXJTdHlsZSI6eyIkaWQiOiIxNzQ3IiwiTGluZUNvbG9yIjp7IiRyZWYiOiI0NzcifSwiTGluZVdlaWdodCI6MC4wLCJMaW5lVHlwZSI6MCwiUGFyZW50U3R5bGUiOm51bGx9LCJQYXJlbnRTdHlsZSI6bnVsbH0sIk1hcmdpbiI6eyIkcmVmIjoiNDc5In0sIlBhZGRpbmciOnsiJHJlZiI6IjQ4MCJ9LCJCYWNrZ3JvdW5kIjpudWxsLCJJc1Zpc2libGUiOnRydWUsIldpZHRoIjowLjAsIkhlaWdodCI6MC4wLCJCb3JkZXJTdHlsZSI6bnVsbCwiUGFyZW50U3R5bGUiOm51bGx9LCJCYWNrZ3JvdW5kU3R5bGUiOnsiJGlkIjoiMTc0OCIsIk1hcmdpbiI6eyIkcmVmIjoiNDgyIn0sIlBhZGRpbmciOnsiJHJlZiI6IjQ4MyJ9LCJCYWNrZ3JvdW5kIjp7IiRyZWYiOiIzNTIifSwiSXNWaXNpYmxlIjp0cnVlLCJXaWR0aCI6MC4wLCJIZWlnaHQiOjAuMCwiQm9yZGVyU3R5bGUiOnsiJGlkIjoiMTc0OSIsIkxpbmVDb2xvciI6eyIkcmVmIjoiNDg1In0sIkxpbmVXZWlnaHQiOjAuMCwiTGluZVR5cGUiOjAsIlBhcmVudFN0eWxlIjpudWxsfSwiUGFyZW50U3R5bGUiOm51bGx9LCJNYXJnaW4iOnsiJHJlZiI6IjQ4NyJ9LCJQYWRkaW5nIjp7IiRyZWYiOiI0ODgifSwiSXNWaXNpYmxlIjp0cnVlLCJXaWR0aCI6MC4wLCJIZWlnaHQiOjAuMCwiQm9yZGVyU3R5bGUiOm51bGwsIlBhcmVudFN0eWxlIjpudWxsfSwiTWFyZ2luIjp7IiRpZCI6IjE3NTAiLCJUb3AiOjAuMCwiTGVmdCI6MC4wLCJSaWdodCI6MC4wLCJCb3R0b20iOjAuMH0sIlBhZGRpbmciOnsiJGlkIjoiMTc1MSIsIlRvcCI6MC4wLCJMZWZ0IjowLjAsIlJpZ2h0IjowLjAsIkJvdHRvbSI6MC4wfSwiSXNWaXNpYmxlIjp0cnVlLCJXaWR0aCI6MC4wLCJIZWlnaHQiOjAuMCwiQm9yZGVyU3R5bGUiOnsiJGlkIjoiMTc1MiIsIkxpbmVDb2xvciI6bnVsbCwiTGluZVdlaWdodCI6MC4wLCJMaW5lVHlwZSI6MCwiUGFyZW50U3R5bGUiOm51bGx9LCJQYXJlbnRTdHlsZSI6bnVsbH0sIl9hZGRpdGlvbmFsU3dpbWxhbmVWMlN0eWxlcyI6W3siJGlkIjoiMTc1MyIsIlN0eWxlSWQiOiIwMDAwMDAwMC0wMDAwLTAwMDAtMDAwMC0wMDAwMDAwMDAwMDAiLCJIZWFkZXJTdHlsZSI6eyIkaWQiOiIxNzU0IiwiVGV4dElzVmVydGljYWwiOmZhbHNlLCJUZXh0U3R5bGUiOnsiJGlkIjoiMTc1NSIsIkZvbnRTZXR0aW5ncyI6eyIkaWQiOiIxNzU2IiwiRm9udFNpemUiOjEyLCJGb250TmFtZSI6IlNlZ29lIFVJIEJsYWNrIiwiSXNCb2xkIjpmYWxzZSwiSXNJdGFsaWMiOmZhbHNlLCJJc1VuZGVybGluZWQiOmZhbHNlLCJQYXJlbnRTdHlsZSI6bnVsbH0sIkF1dG9TaXplIjowLCJGb3JlZ3JvdW5kIjp7IiRpZCI6IjE3NTciLCJDb2xvciI6eyIkaWQiOiIxNzU4IiwiQSI6MjU1LCJSIjowLCJHIjowLCJCIjowfX0sIk1heFdpZHRoIjowLjAsIk1heEhlaWdodCI6MC4wLCJTbWFydEZvcmVncm91bmRJc0FjdGl2ZSI6ZmFsc2UsIkhvcml6b250YWxBbGlnbm1lbnQiOjAsIlZlcnRpY2FsQWxpZ25tZW50IjowLCJTbWFydEZvcmVncm91bmQiOm51bGwsIkJhY2tncm91bmRGaWxsVHlwZSI6MCwiTWFyZ2luIjp7IiRpZCI6IjE3NTkiLCJUb3AiOjAuMCwiTGVmdCI6MC4wLCJSaWdodCI6MC4wLCJCb3R0b20iOjAuMH0sIlBhZGRpbmciOnsiJGlkIjoiMTc2MCIsIlRvcCI6MC4wLCJMZWZ0IjowLjAsIlJpZ2h0IjowLjAsIkJvdHRvbSI6MC4wfSwiQmFja2dyb3VuZCI6bnVsbCwiSXNWaXNpYmxlIjpmYWxzZSwiV2lkdGgiOjAuMCwiSGVpZ2h0IjowLjAsIkJvcmRlclN0eWxlIjpudWxsLCJQYXJlbnRTdHlsZSI6bnVsbH0sIlJlY3RhbmdsZVN0eWxlIjp7IiRpZCI6IjE3NjEiLCJNYXJnaW4iOnsiJGlkIjoiMTc2MiIsIlRvcCI6MC4wLCJMZWZ0IjowLjAsIlJpZ2h0IjowLjAsIkJvdHRvbSI6MC4wfSwiUGFkZGluZyI6eyIkaWQiOiIxNzYzIiwiVG9wIjowLjAsIkxlZnQiOjAuMCwiUmlnaHQiOjAuMCwiQm90dG9tIjowLjB9LCJCYWNrZ3JvdW5kIjp7IiRpZCI6IjE3NjQiLCJDb2xvciI6eyIkaWQiOiIxNzY1IiwiQSI6MTI3LCJSIjoxNzgsIkciOjE0LCJCIjoxOH19LCJJc1Zpc2libGUiOmZhbHNlLCJXaWR0aCI6MC4wLCJIZWlnaHQiOjAuMCwiQm9yZGVyU3R5bGUiOnsiJGlkIjoiMTc2NiIsIkxpbmVDb2xvciI6eyIkaWQiOiIxNzY3IiwiJHR5cGUiOiJOTFJFLkNvbW1vbi5Eb20uU29saWRDb2xvckJydXNoLCBOTFJFLkNvbW1vbiIsIkNvbG9yIjp7IiRpZCI6IjE3NjgiLCJBIjoyNTUsIlIiOjEyMCwiRyI6MzIsIkIiOjh9fSwiTGluZVdlaWdodCI6MC4wLCJMaW5lVHlwZSI6MCwiUGFyZW50U3R5bGUiOm51bGx9LCJQYXJlbnRTdHlsZSI6bnVsbH0sIk1hcmdpbiI6eyIkaWQiOiIxNzY5IiwiVG9wIjowLjAsIkxlZnQiOjAuMCwiUmlnaHQiOjAuMCwiQm90dG9tIjowLjB9LCJQYWRkaW5nIjp7IiRpZCI6IjE3NzAiLCJUb3AiOjAuMCwiTGVmdCI6MC4wLCJSaWdodCI6MC4wLCJCb3R0b20iOjAuMH0sIkJhY2tncm91bmQiOm51bGwsIklzVmlzaWJsZSI6dHJ1ZSwiV2lkdGgiOjAuMCwiSGVpZ2h0IjowLjAsIkJvcmRlclN0eWxlIjpudWxsLCJQYXJlbnRTdHlsZSI6bnVsbH0sIkJhY2tncm91bmRTdHlsZSI6eyIkaWQiOiIxNzcxIiwiTWFyZ2luIjp7IiRpZCI6IjE3NzIiLCJUb3AiOjAuMCwiTGVmdCI6MC4wLCJSaWdodCI6MC4wLCJCb3R0b20iOjAuMH0sIlBhZGRpbmciOnsiJGlkIjoiMTc3MyIsIlRvcCI6MC4wLCJMZWZ0IjowLjAsIlJpZ2h0IjowLjAsIkJvdHRvbSI6MC4wfSwiQmFja2dyb3VuZCI6eyIkaWQiOiIxNzc0IiwiQ29sb3IiOnsiJGlkIjoiMTc3NSIsIkEiOjM4LCJSIjoyMjksIkciOjE5NCwiQiI6Njd9fSwiSXNWaXNpYmxlIjp0cnVlLCJXaWR0aCI6MC4wLCJIZWlnaHQiOjAuMCwiQm9yZGVyU3R5bGUiOnsiJGlkIjoiMTc3NiIsIkxpbmVDb2xvciI6eyIkaWQiOiIxNzc3IiwiJHR5cGUiOiJOTFJFLkNvbW1vbi5Eb20uU29saWRDb2xvckJydXNoLCBOTFJFLkNvbW1vbiIsIkNvbG9yIjp7IiRpZCI6IjE3NzgiLCJBIjoyNTUsIlIiOjIzNCwiRyI6MjIsIkIiOjMwfX0sIkxpbmVXZWlnaHQiOjAuMCwiTGluZVR5cGUiOjAsIlBhcmVudFN0eWxlIjpudWxsfSwiUGFyZW50U3R5bGUiOm51bGx9LCJJc0Fib3ZlVGltZWJhbmQiOmZhbHNlLCJTcGFjaW5nIjo1LCJEZWZhdWx0U3dpbWxhbmVUYXNrU3R5bGUiOnsiJGlkIjoiMTc3OSIsIiR0eXBlIjoiTkxSRS5Db21tb24uRG9tLlN0eWxlcy5FeHBsaWNpdFNldGFibGVUYXNrU3R5bGUsIE5MUkUuQ29tbW9uIiwiU2hhcGUiOjYsIlNoYXBlVGhpY2tuZXNzIjoyLCJEdXJhdGlvbkZvcm1hdCI6MCwiSW5jbHVkZU5vbldvcmtpbmdEYXlzSW5EdXJhdGlvbiI6ZmFsc2UsIlBlcmNlbnRhZ2VDb21wbGV0ZVN0eWxlIjp7IiRpZCI6IjE3ODAiLCJGb250U2V0dGluZ3MiOnsiJGlkIjoiMTc4MSIsIkZvbnRTaXplIjoxMCwiRm9udE5hbWUiOiJDYWxpYnJpIiwiSXNCb2xkIjpmYWxzZSwiSXNJdGFsaWMiOmZhbHNlLCJJc1VuZGVybGluZWQiOmZhbHNlLCJQYXJlbnRTdHlsZSI6bnVsbH0sIkF1dG9TaXplIjowLCJGb3JlZ3JvdW5kIjp7IiRyZWYiOiI4NzYifSwiTWF4V2lkdGgiOjIwMC4wLCJNYXhIZWlnaHQiOiJJbmZpbml0eSIsIlNtYXJ0Rm9yZWdyb3VuZElzQWN0aXZlIjpmYWxzZSwiSG9yaXpvbnRhbEFsaWdubWVudCI6MSwiVmVydGljYWxBbGlnbm1lbnQiOjAsIlNtYXJ0Rm9yZWdyb3VuZCI6bnVsbCwiQmFja2dyb3VuZEZpbGxUeXBlIjowLCJNYXJnaW4iOnsiJHJlZiI6Ijg3OCJ9LCJQYWRkaW5nIjp7IiRyZWYiOiI4NzkifSwiQmFja2dyb3VuZCI6eyIkcmVmIjoiODgwIn0sIklzVmlzaWJsZSI6dHJ1ZSwiV2lkdGgiOjAuMCwiSGVpZ2h0IjowLjAsIkJvcmRlclN0eWxlIjpudWxsLCJQYXJlbnRTdHlsZSI6bnVsbH0sIkR1cmF0aW9uU3R5bGUiOnsiJGlkIjoiMTc4MiIsIkZvbnRTZXR0aW5ncyI6eyIkaWQiOiIxNzgzIiwiRm9udFNpemUiOjEwLCJGb250TmFtZSI6IkNhbGlicmkiLCJJc0JvbGQiOmZhbHNlLCJJc0l0YWxpYyI6ZmFsc2UsIklzVW5kZXJsaW5lZCI6ZmFsc2UsIlBhcmVudFN0eWxlIjpudWxsfSwiQXV0b1NpemUiOjAsIkZvcmVncm91bmQiOnsiJHJlZiI6Ijg4NCJ9LCJNYXhXaWR0aCI6MjAwLjAsIk1heEhlaWdodCI6IkluZmluaXR5IiwiU21hcnRGb3JlZ3JvdW5kSXNBY3RpdmUiOmZhbHNlLCJIb3Jpem9udGFsQWxpZ25tZW50IjowLCJWZXJ0aWNhbEFsaWdubWVudCI6MCwiU21hcnRGb3JlZ3JvdW5kIjpudWxsLCJCYWNrZ3JvdW5kRmlsbFR5cGUiOjAsIk1hcmdpbiI6eyIkcmVmIjoiODg2In0sIlBhZGRpbmciOnsiJHJlZiI6Ijg4NyJ9LCJCYWNrZ3JvdW5kIjp7IiRyZWYiOiI4ODgifSwiSXNWaXNpYmxlIjp0cnVlLCJXaWR0aCI6MC4wLCJIZWlnaHQiOjAuMCwiQm9yZGVyU3R5bGUiOm51bGwsIlBhcmVudFN0eWxlIjpudWxsfSwiSG9yaXpvbnRhbENvbm5lY3RvclN0eWxlIjp7IiRpZCI6IjE3ODQiLCJMaW5lQ29sb3IiOnsiJHJlZiI6Ijg5MSJ9LCJMaW5lV2VpZ2h0IjoxLjAsIkxpbmVUeXBlIjowLCJQYXJlbnRTdHlsZSI6bnVsbH0sIlZlcnRpY2FsQ29ubmVjdG9yU3R5bGUiOnsiJGlkIjoiMTc4NSIsIkxpbmVDb2xvciI6eyIkcmVmIjoiODk0In0sIkxpbmVXZWlnaHQiOjEuMCwiTGluZVR5cGUiOjAsIlBhcmVudFN0eWxlIjpudWxsfSwiTWFyZ2luIjpudWxsLCJTdGFydERhdGVQb3NpdGlvbiI6MSwiRW5kRGF0ZVBvc2l0aW9uIjoxLCJEYXRlSXNWaXNpYmxlIjp0cnVlLCJUaXRsZVBvc2l0aW9uIjoyLCJEdXJhdGlvblBvc2l0aW9uIjo2LCJQZXJjZW50YWdlQ29tcGxldGVkUG9zaXRpb24iOjIsIlNwYWNpbmciOjEwLCJJc0JlbG93VGltZWJhbmQiOnRydWUsIlBlcmNlbnRhZ2VDb21wbGV0ZVNoYXBlT3BhY2l0eSI6MzUsIlNoYXBlU3R5bGUiOnsiJGlkIjoiMTc4NiIsIk1hcmdpbiI6eyIkcmVmIjoiODk3In0sIlBhZGRpbmciOnsiJHJlZiI6Ijg5OCJ9LCJCYWNrZ3JvdW5kIjp7IiRyZWYiOiI4OTkifSwiSXNWaXNpYmxlIjp0cnVlLCJXaWR0aCI6MzE1LjAsIkhlaWdodCI6MjIuMCwiQm9yZGVyU3R5bGUiOnsiJGlkIjoiMTc4NyIsIkxpbmVDb2xvciI6eyIkcmVmIjoiOTAyIn0sIkxpbmVXZWlnaHQiOjAuMCwiTGluZVR5cGUiOjAsIlBhcmVudFN0eWxlIjpudWxsfSwiUGFyZW50U3R5bGUiOm51bGx9LCJUaXRsZVN0eWxlIjp7IiRpZCI6IjE3ODgiLCJGb250U2V0dGluZ3MiOnsiJGlkIjoiMTc4OSIsIkZvbnRTaXplIjo5LCJGb250TmFtZSI6IlNlZ29lIFVJIiwiSXNCb2xkIjp0cnVlLCJJc0l0YWxpYyI6ZmFsc2UsIklzVW5kZXJsaW5lZCI6ZmFsc2UsIlBhcmVudFN0eWxlIjpudWxsfSwiQXV0b1NpemUiOjAsIkZvcmVncm91bmQiOnsiJHJlZiI6IjkwNiJ9LCJNYXhXaWR0aCI6MjAwLjAsIk1heEhlaWdodCI6IkluZmluaXR5IiwiU21hcnRGb3JlZ3JvdW5kSXNBY3RpdmUiOmZhbHNlLCJIb3Jpem9udGFsQWxpZ25tZW50IjoxLCJWZXJ0aWNhbEFsaWdubWVudCI6MCwiU21hcnRGb3JlZ3JvdW5kIjpudWxsLCJCYWNrZ3JvdW5kRmlsbFR5cGUiOjAsIk1hcmdpbiI6eyIkcmVmIjoiOTA4In0sIlBhZGRpbmciOnsiJHJlZiI6IjkwOSJ9LCJCYWNrZ3JvdW5kIjp7IiRyZWYiOiI5MTAifSwiSXNWaXNpYmxlIjp0cnVlLCJXaWR0aCI6MC4wLCJIZWlnaHQiOjAuMCwiQm9yZGVyU3R5bGUiOm51bGwsIlBhcmVudFN0eWxlIjpudWxsfSwiRGF0ZVN0eWxlIjp7IiRpZCI6IjE3OTAiLCJGb250U2V0dGluZ3MiOnsiJGlkIjoiMTc5MSIsIkZvbnRTaXplIjo4LCJGb250TmFtZSI6IlNlZ29lIFVJIEhpc3RvcmljIiwiSXNCb2xkIjpmYWxzZSwiSXNJdGFsaWMiOmZhbHNlLCJJc1VuZGVybGluZWQiOmZhbHNlLCJQYXJlbnRTdHlsZSI6bnVsbH0sIkF1dG9TaXplIjowLCJGb3JlZ3JvdW5kIjp7IiRyZWYiOiI5MTQifSwiTWF4V2lkdGgiOjIwMC4wLCJNYXhIZWlnaHQiOiJJbmZpbml0eSIsIlNtYXJ0Rm9yZWdyb3VuZElzQWN0aXZlIjpmYWxzZSwiSG9yaXpvbnRhbEFsaWdubWVudCI6MCwiVmVydGljYWxBbGlnbm1lbnQiOjAsIlNtYXJ0Rm9yZWdyb3VuZCI6bnVsbCwiQmFja2dyb3VuZEZpbGxUeXBlIjowLCJNYXJnaW4iOnsiJHJlZiI6IjkxNiJ9LCJQYWRkaW5nIjp7IiRyZWYiOiI5MTcifSwiQmFja2dyb3VuZCI6eyIkcmVmIjoiOTE4In0sIklzVmlzaWJsZSI6ZmFsc2UsIldpZHRoIjowLjAsIkhlaWdodCI6MC4wLCJCb3JkZXJTdHlsZSI6bnVsbCwiUGFyZW50U3R5bGUiOm51bGx9LCJEYXRlRm9ybWF0Ijp7IiRyZWYiOiI5MjAifSwiV2Vla051bWJlcmluZyI6eyIkaWQiOiIxNzkyIiwiRm9ybWF0IjowLCJJc1Zpc2libGUiOmZhbHNlLCJMYXN0S25vd25WaXNpYmlsaXR5U3RhdGUiOmZhbHNlfSwiSXNWaXNpYmxlIjp0cnVlLCJQYXJlbnRTdHlsZSI6bnVsbCwiX2V4cGxpY2l0bHlTZXQiOnsiJGlkIjoiMTc5MyIsIlNoYXBlU3R5bGUiOmZhbHNlLCJUaXRsZVN0eWxlIjpmYWxzZSwiRGF0ZVN0eWxlIjpmYWxzZSwiSG9yaXpvbnRhbENvbm5lY3RvclN0eWxlIjpmYWxzZSwiVmVydGljYWxDb25uZWN0b3JTdHlsZSI6ZmFsc2UsIlBlcmNlbnRhZ2VDb21wbGV0ZVNoYXBlT3BhY2l0eSI6ZmFsc2UsIlNoYXBlIjpmYWxzZSwiU2hhcGVUaGlja25lc3MiOmZhbHNlLCJEdXJhdGlvbkZvcm1hdCI6ZmFsc2UsIkluY2x1ZGVOb25Xb3JraW5nRGF5c0luRHVyYXRpb24iOmZhbHNlLCJNYXJnaW4iOmZhbHNlLCJTdGFydERhdGVQb3NpdGlvbiI6ZmFsc2UsIkVuZERhdGVQb3NpdGlvbiI6ZmFsc2UsIlRpdGxlUG9zaXRpb24iOmZhbHNlLCJEdXJhdGlvblBvc2l0aW9uIjpmYWxzZSwiUGVyY2VudGFnZUNvbXBsZXRlZFBvc2l0aW9uIjpmYWxzZSwiU3BhY2luZyI6ZmFsc2UsIklzQmVsb3dUaW1lYmFuZCI6ZmFsc2UsIkRhdGVGb3JtYXQiOmZhbHNlLCJXZWVrTnVtYmVyaW5nIjpmYWxzZSwiSXNWaXNpYmxlIjpmYWxzZX19LCJEZWZhdWx0U3dpbWxhbmVNb3RTdHlsZSI6eyIkaWQiOiIxNzk0IiwiU2hhcGUiOjAsIkNvbm5lY3Rvck1hcmdpbiI6eyIkcmVmIjoiOTI0In0sIkNvbm5lY3RvclN0eWxlIjp7IiRpZCI6IjE3OTUiLCJMaW5lQ29sb3IiOnsiJHJlZiI6IjkyNiJ9LCJMaW5lV2VpZ2h0IjoxLjAsIkxpbmVUeXBlIjowLCJQYXJlbnRTdHlsZSI6bnVsbH0sIklzQmVsb3dUaW1lYmFuZCI6dHJ1ZSwiUG9zaXRpb25PblRhc2siOjEsIkhpZGVEYXRlIjpmYWxzZSwiU2hhcGVTaXplIjoxLCJTcGFjaW5nIjoyLjAsIlBhZGRpbmciOnsiJHJlZiI6IjkyOCJ9LCJTaGFwZVN0eWxlIjp7IiRpZCI6IjE3OTYiLCJNYXJnaW4iOnsiJHJlZiI6IjkzMCJ9LCJQYWRkaW5nIjp7IiRyZWYiOiI5MzEifSwiQmFja2dyb3VuZCI6eyIkcmVmIjoiOTMyIn0sIklzVmlzaWJsZSI6dHJ1ZSwiV2lkdGgiOjE4LjAsIkhlaWdodCI6MjAuMCwiQm9yZGVyU3R5bGUiOnsiJGlkIjoiMTc5NyIsIkxpbmVDb2xvciI6eyIkcmVmIjoiOTM1In0sIkxpbmVXZWlnaHQiOjAuMCwiTGluZVR5cGUiOjAsIlBhcmVudFN0eWxlIjpudWxsfSwiUGFyZW50U3R5bGUiOm51bGx9LCJUaXRsZVN0eWxlIjp7IiRpZCI6IjE3OTgiLCJGb250U2V0dGluZ3MiOnsiJGlkIjoiMTc5OSIsIkZvbnRTaXplIjoxMiwiRm9udE5hbWUiOiJDYWxpYnJpIiwiSXNCb2xkIjp0cnVlLCJJc0l0YWxpYyI6ZmFsc2UsIklzVW5kZXJsaW5lZCI6ZmFsc2UsIlBhcmVudFN0eWxlIjpudWxsfSwiQXV0b1NpemUiOjAsIkZvcmVncm91bmQiOnsiJHJlZiI6IjkzOSJ9LCJNYXhXaWR0aCI6MjAwLjAsIk1heEhlaWdodCI6IkluZmluaXR5IiwiU21hcnRGb3JlZ3JvdW5kSXNBY3RpdmUiOmZhbHNlLCJIb3Jpem9udGFsQWxpZ25tZW50IjoxLCJWZXJ0aWNhbEFsaWdubWVudCI6MCwiU21hcnRGb3JlZ3JvdW5kIjpudWxsLCJCYWNrZ3JvdW5kRmlsbFR5cGUiOjAsIk1hcmdpbiI6eyIkcmVmIjoiOTQxIn0sIlBhZGRpbmciOnsiJHJlZiI6Ijk0MiJ9LCJCYWNrZ3JvdW5kIjp7IiRyZWYiOiI5NDMifSwiSXNWaXNpYmxlIjp0cnVlLCJXaWR0aCI6MC4wLCJIZWlnaHQiOjAuMCwiQm9yZGVyU3R5bGUiOm51bGwsIlBhcmVudFN0eWxlIjpudWxsfSwiRGF0ZVN0eWxlIjp7IiRpZCI6IjE4MDAiLCJGb250U2V0dGluZ3MiOnsiJGlkIjoiMTgwMSIsIkZvbnRTaXplIjoxMCwiRm9udE5hbWUiOiJDYWxpYnJpIiwiSXNCb2xkIjpmYWxzZSwiSXNJdGFsaWMiOmZhbHNlLCJJc1VuZGVybGluZWQiOmZhbHNlLCJQYXJlbnRTdHlsZSI6bnVsbH0sIkF1dG9TaXplIjowLCJGb3JlZ3JvdW5kIjp7IiRyZWYiOiI5NDcifSwiTWF4V2lkdGgiOjIwMC4wLCJNYXhIZWlnaHQiOiJJbmZpbml0eSIsIlNtYXJ0Rm9yZWdyb3VuZElzQWN0aXZlIjpmYWxzZSwiSG9yaXpvbnRhbEFsaWdubWVudCI6MSwiVmVydGljYWxBbGlnbm1lbnQiOjAsIlNtYXJ0Rm9yZWdyb3VuZCI6bnVsbCwiQmFja2dyb3VuZEZpbGxUeXBlIjowLCJNYXJnaW4iOnsiJHJlZiI6Ijk0OSJ9LCJQYWRkaW5nIjp7IiRyZWYiOiI5NTAifSwiQmFja2dyb3VuZCI6eyIkcmVmIjoiOTUxIn0sIklzVmlzaWJsZSI6dHJ1ZSwiV2lkdGgiOjAuMCwiSGVpZ2h0IjowLjAsIkJvcmRlclN0eWxlIjpudWxsLCJQYXJlbnRTdHlsZSI6bnVsbH0sIkRhdGVGb3JtYXQiOnsiJHJlZiI6Ijk1MyJ9LCJXZWVrTnVtYmVyaW5nIjp7IiRpZCI6IjE4MDIiLCJGb3JtYXQiOjAsIklzVmlzaWJsZSI6ZmFsc2UsIkxhc3RLbm93blZpc2liaWxpdHlTdGF0ZSI6ZmFsc2V9LCJJc1Zpc2libGUiOnRydWUsIlBhcmVudFN0eWxlIjpudWxsfSwiRGVmYXVsdFN3aW1sYW5lTWlsZXN0b25lU3R5bGUiOnsiJGlkIjoiMTgwMyIsIlRpdGxlUG9zaXRpb24iOiJSaWdodCIsIkRhdGVQb3NpdGlvbiI6IkxlZnQiLCJTaGFwZVR5cGUiOjIsIlNoYXBlU2l6ZSI6MSwiU3BhY2luZyI6NSwiU2hhcGVTdHlsZSI6eyIkaWQiOiIxODA0IiwiTWFyZ2luIjp7IiRyZWYiOiI5NTcifSwiUGFkZGluZyI6eyIkcmVmIjoiOTU4In0sIkJhY2tncm91bmQiOnsiJHJlZiI6Ijk1OSJ9LCJJc1Zpc2libGUiOnRydWUsIldpZHRoIjoxMy4wLCJIZWlnaHQiOjEzLjAsIkJvcmRlclN0eWxlIjp7IiRpZCI6IjE4MDUiLCJMaW5lQ29sb3IiOnsiJHJlZiI6Ijk2MiJ9LCJMaW5lV2VpZ2h0IjowLjAsIkxpbmVUeXBlIjowLCJQYXJlbnRTdHlsZSI6bnVsbH0sIlBhcmVudFN0eWxlIjpudWxsfSwiVGl0bGVTdHlsZSI6eyIkaWQiOiIxODA2IiwiRm9udFNldHRpbmdzIjp7IiRpZCI6IjE4MDciLCJGb250U2l6ZSI6MTIsIkZvbnROYW1lIjoiQ2FsaWJyaSIsIklzQm9sZCI6dHJ1ZSwiSXNJdGFsaWMiOmZhbHNlLCJJc1VuZGVybGluZWQiOmZhbHNlLCJQYXJlbnRTdHlsZSI6bnVsbH0sIkF1dG9TaXplIjowLCJGb3JlZ3JvdW5kIjp7IiRyZWYiOiI5NjYifSwiTWF4V2lkdGgiOjIwMC4wLCJNYXhIZWlnaHQiOiJJbmZpbml0eSIsIlNtYXJ0Rm9yZWdyb3VuZElzQWN0aXZlIjpmYWxzZSwiSG9yaXpvbnRhbEFsaWdubWVudCI6MCwiVmVydGljYWxBbGlnbm1lbnQiOjAsIlNtYXJ0Rm9yZWdyb3VuZCI6bnVsbCwiQmFja2dyb3VuZEZpbGxUeXBlIjowLCJNYXJnaW4iOnsiJHJlZiI6Ijk2OCJ9LCJQYWRkaW5nIjp7IiRyZWYiOiI5NjkifSwiQmFja2dyb3VuZCI6eyIkcmVmIjoiOTcwIn0sIklzVmlzaWJsZSI6dHJ1ZSwiV2lkdGgiOjAuMCwiSGVpZ2h0IjowLjAsIkJvcmRlclN0eWxlIjpudWxsLCJQYXJlbnRTdHlsZSI6bnVsbH0sIkRhdGVTdHlsZSI6eyIkaWQiOiIxODA4IiwiRm9udFNldHRpbmdzIjp7IiRpZCI6IjE4MDkiLCJGb250U2l6ZSI6MTAsIkZvbnROYW1lIjoiQ2FsaWJyaSIsIklzQm9sZCI6ZmFsc2UsIklzSXRhbGljIjpmYWxzZSwiSXNVbmRlcmxpbmVkIjpmYWxzZSwiUGFyZW50U3R5bGUiOm51bGx9LCJBdXRvU2l6ZSI6MCwiRm9yZWdyb3VuZCI6eyIkcmVmIjoiOTc0In0sIk1heFdpZHRoIjoyMDAuMCwiTWF4SGVpZ2h0IjoiSW5maW5pdHkiLCJTbWFydEZvcmVncm91bmRJc0FjdGl2ZSI6ZmFsc2UsIkhvcml6b250YWxBbGlnbm1lbnQiOjAsIlZlcnRpY2FsQWxpZ25tZW50IjowLCJTbWFydEZvcmVncm91bmQiOm51bGwsIkJhY2tncm91bmRGaWxsVHlwZSI6MCwiTWFyZ2luIjp7IiRyZWYiOiI5NzYifSwiUGFkZGluZyI6eyIkcmVmIjoiOTc3In0sIkJhY2tncm91bmQiOnsiJHJlZiI6Ijk3OCJ9LCJJc1Zpc2libGUiOnRydWUsIldpZHRoIjowLjAsIkhlaWdodCI6MC4wLCJCb3JkZXJTdHlsZSI6bnVsbCwiUGFyZW50U3R5bGUiOm51bGx9LCJEYXRlRm9ybWF0Ijp7IiRyZWYiOiI5ODAifSwiV2Vla051bWJlcmluZyI6eyIkaWQiOiIxODEwIiwiRm9ybWF0IjowLCJJc1Zpc2libGUiOmZhbHNlLCJMYXN0S25vd25WaXNpYmlsaXR5U3RhdGUiOmZhbHNlfSwiSXNWaXNpYmxlIjp0cnVlLCJQYXJlbnRTdHlsZSI6bnVsbH0sIkRlZmF1bHRTd2ltbGFuZUFjdGl2aXR5U3R5bGUiOnsiJGlkIjoiMTgxMSIsIkhlYWRlclN0eWxlIjp7IiRpZCI6IjE4MTIiLCJUZXh0U3R5bGUiOnsiJGlkIjoiMTgxMyIsIkZvbnRTZXR0aW5ncyI6eyIkaWQiOiIxODE0IiwiRm9udFNpemUiOjExLCJGb250TmFtZSI6IkNhbGlicmkiLCJJc0JvbGQiOmZhbHNlLCJJc0l0YWxpYyI6ZmFsc2UsIklzVW5kZXJsaW5lZCI6ZmFsc2UsIlBhcmVudFN0eWxlIjpudWxsfSwiQXV0b1NpemUiOjIsIkZvcmVncm91bmQiOnsiJHJlZiI6Ijk4NiJ9LCJNYXhXaWR0aCI6MC4wLCJNYXhIZWlnaHQiOiJJbmZpbml0eSIsIlNtYXJ0Rm9yZWdyb3VuZElzQWN0aXZlIjpmYWxzZSwiSG9yaXpvbnRhbEFsaWdubWVudCI6MCwiVmVydGljYWxBbGlnbm1lbnQiOjAsIlNtYXJ0Rm9yZWdyb3VuZCI6bnVsbCwiQmFja2dyb3VuZEZpbGxUeXBlIjowLCJNYXJnaW4iOnsiJHJlZiI6Ijk4OCJ9LCJQYWRkaW5nIjp7IiRyZWYiOiI5ODkifSwiQmFja2dyb3VuZCI6bnVsbCwiSXNWaXNpYmxlIjp0cnVlLCJXaWR0aCI6MC4wLCJIZWlnaHQiOjAuMCwiQm9yZGVyU3R5bGUiOm51bGwsIlBhcmVudFN0eWxlIjpudWxsfSwiUmVjdGFuZ2xlU3R5bGUiOnsiJGlkIjoiMTgxNSIsIk1hcmdpbiI6eyIkcmVmIjoiOTkxIn0sIlBhZGRpbmciOnsiJHJlZiI6Ijk5MiJ9LCJCYWNrZ3JvdW5kIjp7IiRyZWYiOiI5OTMifSwiSXNWaXNpYmxlIjp0cnVlLCJXaWR0aCI6MC4wLCJIZWlnaHQiOjAuMCwiQm9yZGVyU3R5bGUiOnsiJGlkIjoiMTgxNiIsIkxpbmVDb2xvciI6eyIkcmVmIjoiOTk2In0sIkxpbmVXZWlnaHQiOjAuMCwiTGluZVR5cGUiOjAsIlBhcmVudFN0eWxlIjpudWxsfSwiUGFyZW50U3R5bGUiOm51bGx9LCJNYXJnaW4iOnsiJHJlZiI6Ijk5OCJ9LCJQYWRkaW5nIjp7IiRyZWYiOiI5OTkifSwiQmFja2dyb3VuZCI6bnVsbCwiSXNWaXNpYmxlIjp0cnVlLCJXaWR0aCI6MC4wLCJIZWlnaHQiOjAuMCwiQm9yZGVyU3R5bGUiOm51bGwsIlBhcmVudFN0eWxlIjpudWxsfSwiQmFja2dyb3VuZFN0eWxlIjp7IiRpZCI6IjE4MTciLCJNYXJnaW4iOnsiJHJlZiI6IjEwMDEifSwiUGFkZGluZyI6eyIkcmVmIjoiMTAwMiJ9LCJCYWNrZ3JvdW5kIjp7IiRyZWYiOiI4NjgifSwiSXNWaXNpYmxlIjp0cnVlLCJXaWR0aCI6MC4wLCJIZWlnaHQiOjAuMCwiQm9yZGVyU3R5bGUiOnsiJGlkIjoiMTgxOCIsIkxpbmVDb2xvciI6eyIkcmVmIjoiMTAwNCJ9LCJMaW5lV2VpZ2h0IjowLjAsIkxpbmVUeXBlIjowLCJQYXJlbnRTdHlsZSI6bnVsbH0sIlBhcmVudFN0eWxlIjpudWxsfSwiTWFyZ2luIjp7IiRyZWYiOiIxMDA2In0sIlBhZGRpbmciOnsiJHJlZiI6IjEwMDcifSwiSXNWaXNpYmxlIjp0cnVlLCJXaWR0aCI6MC4wLCJIZWlnaHQiOjAuMCwiQm9yZGVyU3R5bGUiOm51bGwsIlBhcmVudFN0eWxlIjpudWxsfSwiTWFyZ2luIjp7IiRpZCI6IjE4MTkiLCJUb3AiOjAuMCwiTGVmdCI6MC4wLCJSaWdodCI6MC4wLCJCb3R0b20iOjAuMH0sIlBhZGRpbmciOnsiJGlkIjoiMTgyMCIsIlRvcCI6MC4wLCJMZWZ0IjowLjAsIlJpZ2h0IjowLjAsIkJvdHRvbSI6MC4wfSwiSXNWaXNpYmxlIjp0cnVlLCJXaWR0aCI6MC4wLCJIZWlnaHQiOjAuMCwiQm9yZGVyU3R5bGUiOnsiJGlkIjoiMTgyMSIsIkxpbmVDb2xvciI6bnVsbCwiTGluZVdlaWdodCI6MC4wLCJMaW5lVHlwZSI6MCwiUGFyZW50U3R5bGUiOm51bGx9LCJQYXJlbnRTdHlsZSI6bnVsbH0seyIkaWQiOiIxODIyIiwiU3R5bGVJZCI6IjAwMDAwMDAwLTAwMDAtMDAwMC0wMDAwLTAwMDAwMDAwMDAwMCIsIkhlYWRlclN0eWxlIjp7IiRpZCI6IjE4MjMiLCJUZXh0SXNWZXJ0aWNhbCI6ZmFsc2UsIlRleHRTdHlsZSI6eyIkaWQiOiIxODI0IiwiRm9udFNldHRpbmdzIjp7IiRpZCI6IjE4MjUiLCJGb250U2l6ZSI6MTIsIkZvbnROYW1lIjoiU2Vnb2UgVUkgQmxhY2siLCJJc0JvbGQiOmZhbHNlLCJJc0l0YWxpYyI6ZmFsc2UsIklzVW5kZXJsaW5lZCI6ZmFsc2UsIlBhcmVudFN0eWxlIjpudWxsfSwiQXV0b1NpemUiOjAsIkZvcmVncm91bmQiOnsiJGlkIjoiMTgyNiIsIkNvbG9yIjp7IiRpZCI6IjE4MjciLCJBIjoyNTUsIlIiOjAsIkciOjAsIkIiOjB9fSwiTWF4V2lkdGgiOjAuMCwiTWF4SGVpZ2h0IjowLjAsIlNtYXJ0Rm9yZWdyb3VuZElzQWN0aXZlIjpmYWxzZSwiSG9yaXpvbnRhbEFsaWdubWVudCI6MCwiVmVydGljYWxBbGlnbm1lbnQiOjAsIlNtYXJ0Rm9yZWdyb3VuZCI6bnVsbCwiQmFja2dyb3VuZEZpbGxUeXBlIjowLCJNYXJnaW4iOnsiJGlkIjoiMTgyOCIsIlRvcCI6MC4wLCJMZWZ0IjowLjAsIlJpZ2h0IjowLjAsIkJvdHRvbSI6MC4wfSwiUGFkZGluZyI6eyIkaWQiOiIxODI5IiwiVG9wIjowLjAsIkxlZnQiOjAuMCwiUmlnaHQiOjAuMCwiQm90dG9tIjowLjB9LCJCYWNrZ3JvdW5kIjpudWxsLCJJc1Zpc2libGUiOmZhbHNlLCJXaWR0aCI6MC4wLCJIZWlnaHQiOjAuMCwiQm9yZGVyU3R5bGUiOm51bGwsIlBhcmVudFN0eWxlIjpudWxsfSwiUmVjdGFuZ2xlU3R5bGUiOnsiJGlkIjoiMTgzMCIsIk1hcmdpbiI6eyIkaWQiOiIxODMxIiwiVG9wIjowLjAsIkxlZnQiOjAuMCwiUmlnaHQiOjAuMCwiQm90dG9tIjowLjB9LCJQYWRkaW5nIjp7IiRpZCI6IjE4MzIiLCJUb3AiOjAuMCwiTGVmdCI6MC4wLCJSaWdodCI6MC4wLCJCb3R0b20iOjAuMH0sIkJhY2tncm91bmQiOnsiJGlkIjoiMTgzMyIsIkNvbG9yIjp7IiRpZCI6IjE4MzQiLCJBIjoxMjcsIlIiOjEyNywiRyI6OTUsIkIiOjgyfX0sIklzVmlzaWJsZSI6ZmFsc2UsIldpZHRoIjowLjAsIkhlaWdodCI6MC4wLCJCb3JkZXJTdHlsZSI6eyIkaWQiOiIxODM1IiwiTGluZUNvbG9yIjp7IiRpZCI6IjE4MzYiLCIkdHlwZSI6Ik5MUkUuQ29tbW9uLkRvbS5Tb2xpZENvbG9yQnJ1c2gsIE5MUkUuQ29tbW9uIiwiQ29sb3IiOnsiJGlkIjoiMTgzNyIsIkEiOjI1NSwiUiI6MTIwLCJHIjozMiwiQiI6OH19LCJMaW5lV2VpZ2h0IjowLjAsIkxpbmVUeXBlIjowLCJQYXJlbnRTdHlsZSI6bnVsbH0sIlBhcmVudFN0eWxlIjpudWxsfSwiTWFyZ2luIjp7IiRpZCI6IjE4MzgiLCJUb3AiOjAuMCwiTGVmdCI6MC4wLCJSaWdodCI6MC4wLCJCb3R0b20iOjAuMH0sIlBhZGRpbmciOnsiJGlkIjoiMTgzOSIsIlRvcCI6MC4wLCJMZWZ0IjowLjAsIlJpZ2h0IjowLjAsIkJvdHRvbSI6MC4wfSwiQmFja2dyb3VuZCI6bnVsbCwiSXNWaXNpYmxlIjp0cnVlLCJXaWR0aCI6MC4wLCJIZWlnaHQiOjAuMCwiQm9yZGVyU3R5bGUiOm51bGwsIlBhcmVudFN0eWxlIjpudWxsfSwiQmFja2dyb3VuZFN0eWxlIjp7IiRpZCI6IjE4NDAiLCJNYXJnaW4iOnsiJGlkIjoiMTg0MSIsIlRvcCI6MC4wLCJMZWZ0IjowLjAsIlJpZ2h0IjowLjAsIkJvdHRvbSI6MC4wfSwiUGFkZGluZyI6eyIkaWQiOiIxODQyIiwiVG9wIjowLjAsIkxlZnQiOjAuMCwiUmlnaHQiOjAuMCwiQm90dG9tIjowLjB9LCJCYWNrZ3JvdW5kIjp7IiRpZCI6IjE4NDMiLCJDb2xvciI6eyIkaWQiOiIxODQ0IiwiQSI6MzgsIlIiOjIyOSwiRyI6MTk0LCJCIjo2N319LCJJc1Zpc2libGUiOnRydWUsIldpZHRoIjowLjAsIkhlaWdodCI6MC4wLCJCb3JkZXJTdHlsZSI6eyIkaWQiOiIxODQ1IiwiTGluZUNvbG9yIjp7IiRpZCI6IjE4NDYiLCIkdHlwZSI6Ik5MUkUuQ29tbW9uLkRvbS5Tb2xpZENvbG9yQnJ1c2gsIE5MUkUuQ29tbW9uIiwiQ29sb3IiOnsiJGlkIjoiMTg0NyIsIkEiOjI1NSwiUiI6MjM0LCJHIjoyMiwiQiI6MzB9fSwiTGluZVdlaWdodCI6MC4wLCJMaW5lVHlwZSI6MCwiUGFyZW50U3R5bGUiOm51bGx9LCJQYXJlbnRTdHlsZSI6bnVsbH0sIklzQWJvdmVUaW1lYmFuZCI6ZmFsc2UsIlNwYWNpbmciOjUsIkRlZmF1bHRTd2ltbGFuZVRhc2tTdHlsZSI6eyIkaWQiOiIxODQ4IiwiJHR5cGUiOiJOTFJFLkNvbW1vbi5Eb20uU3R5bGVzLkV4cGxpY2l0U2V0YWJsZVRhc2tTdHlsZSwgTkxSRS5Db21tb24iLCJTaGFwZSI6MSwiU2hhcGVUaGlja25lc3MiOjAsIkR1cmF0aW9uRm9ybWF0IjowLCJJbmNsdWRlTm9uV29ya2luZ0RheXNJbkR1cmF0aW9uIjpmYWxzZSwiUGVyY2VudGFnZUNvbXBsZXRlU3R5bGUiOnsiJGlkIjoiMTg0OSIsIkZvbnRTZXR0aW5ncyI6eyIkaWQiOiIxODUwIiwiRm9udFNpemUiOjEwLCJGb250TmFtZSI6IkNhbGlicmkiLCJJc0JvbGQiOmZhbHNlLCJJc0l0YWxpYyI6ZmFsc2UsIklzVW5kZXJsaW5lZCI6ZmFsc2UsIlBhcmVudFN0eWxlIjpudWxsfSwiQXV0b1NpemUiOjAsIkZvcmVncm91bmQiOnsiJHJlZiI6IjEyOTUifSwiTWF4V2lkdGgiOjIwMC4wLCJNYXhIZWlnaHQiOiJJbmZpbml0eSIsIlNtYXJ0Rm9yZWdyb3VuZElzQWN0aXZlIjpmYWxzZSwiSG9yaXpvbnRhbEFsaWdubWVudCI6MSwiVmVydGljYWxBbGlnbm1lbnQiOjAsIlNtYXJ0Rm9yZWdyb3VuZCI6bnVsbCwiQmFja2dyb3VuZEZpbGxUeXBlIjowLCJNYXJnaW4iOnsiJHJlZiI6IjEyOTcifSwiUGFkZGluZyI6eyIkcmVmIjoiMTI5OCJ9LCJCYWNrZ3JvdW5kIjp7IiRyZWYiOiIxMjk5In0sIklzVmlzaWJsZSI6dHJ1ZSwiV2lkdGgiOjAuMCwiSGVpZ2h0IjowLjAsIkJvcmRlclN0eWxlIjpudWxsLCJQYXJlbnRTdHlsZSI6bnVsbH0sIkR1cmF0aW9uU3R5bGUiOnsiJGlkIjoiMTg1MSIsIkZvbnRTZXR0aW5ncyI6eyIkaWQiOiIxODUyIiwiRm9udFNpemUiOjEwLCJGb250TmFtZSI6IkNhbGlicmkiLCJJc0JvbGQiOmZhbHNlLCJJc0l0YWxpYyI6ZmFsc2UsIklzVW5kZXJsaW5lZCI6ZmFsc2UsIlBhcmVudFN0eWxlIjpudWxsfSwiQXV0b1NpemUiOjAsIkZvcmVncm91bmQiOnsiJHJlZiI6IjEzMDMifSwiTWF4V2lkdGgiOjIwMC4wLCJNYXhIZWlnaHQiOiJJbmZpbml0eSIsIlNtYXJ0Rm9yZWdyb3VuZElzQWN0aXZlIjpmYWxzZSwiSG9yaXpvbnRhbEFsaWdubWVudCI6MCwiVmVydGljYWxBbGlnbm1lbnQiOjAsIlNtYXJ0Rm9yZWdyb3VuZCI6bnVsbCwiQmFja2dyb3VuZEZpbGxUeXBlIjowLCJNYXJnaW4iOnsiJHJlZiI6IjEzMDUifSwiUGFkZGluZyI6eyIkcmVmIjoiMTMwNiJ9LCJCYWNrZ3JvdW5kIjp7IiRyZWYiOiIxMzA3In0sIklzVmlzaWJsZSI6dHJ1ZSwiV2lkdGgiOjAuMCwiSGVpZ2h0IjowLjAsIkJvcmRlclN0eWxlIjpudWxsLCJQYXJlbnRTdHlsZSI6bnVsbH0sIkhvcml6b250YWxDb25uZWN0b3JTdHlsZSI6eyIkaWQiOiIxODUzIiwiTGluZUNvbG9yIjp7IiRyZWYiOiIxMzA5In0sIkxpbmVXZWlnaHQiOjEuMCwiTGluZVR5cGUiOjAsIlBhcmVudFN0eWxlIjpudWxsfSwiVmVydGljYWxDb25uZWN0b3JTdHlsZSI6eyIkaWQiOiIxODU0IiwiTGluZUNvbG9yIjp7IiRyZWYiOiIxMzEyIn0sIkxpbmVXZWlnaHQiOjEuMCwiTGluZVR5cGUiOjAsIlBhcmVudFN0eWxlIjpudWxsfSwiTWFyZ2luIjpudWxsLCJTdGFydERhdGVQb3NpdGlvbiI6NCwiRW5kRGF0ZVBvc2l0aW9uIjo0LCJEYXRlSXNWaXNpYmxlIjp0cnVlLCJUaXRsZVBvc2l0aW9uIjozLCJEdXJhdGlvblBvc2l0aW9uIjo2LCJQZXJjZW50YWdlQ29tcGxldGVkUG9zaXRpb24iOjIsIlNwYWNpbmciOjUsIklzQmVsb3dUaW1lYmFuZCI6dHJ1ZSwiUGVyY2VudGFnZUNvbXBsZXRlU2hhcGVPcGFjaXR5IjozNSwiU2hhcGVTdHlsZSI6eyIkaWQiOiIxODU1IiwiTWFyZ2luIjp7IiRyZWYiOiIxMzE1In0sIlBhZGRpbmciOnsiJHJlZiI6IjEzMTYifSwiQmFja2dyb3VuZCI6eyIkcmVmIjoiMTMxNyJ9LCJJc1Zpc2libGUiOnRydWUsIldpZHRoIjowLjAsIkhlaWdodCI6MTAuMCwiQm9yZGVyU3R5bGUiOnsiJGlkIjoiMTg1NiIsIkxpbmVDb2xvciI6eyIkcmVmIjoiMTMyMCJ9LCJMaW5lV2VpZ2h0IjowLjAsIkxpbmVUeXBlIjowLCJQYXJlbnRTdHlsZSI6bnVsbH0sIlBhcmVudFN0eWxlIjpudWxsfSwiVGl0bGVTdHlsZSI6eyIkaWQiOiIxODU3IiwiRm9udFNldHRpbmdzIjp7IiRpZCI6IjE4NTgiLCJGb250U2l6ZSI6OSwiRm9udE5hbWUiOiJDYWxpYnJpIiwiSXNCb2xkIjpmYWxzZSwiSXNJdGFsaWMiOmZhbHNlLCJJc1VuZGVybGluZWQiOmZhbHNlLCJQYXJlbnRTdHlsZSI6bnVsbH0sIkF1dG9TaXplIjowLCJGb3JlZ3JvdW5kIjp7IiRyZWYiOiIxMzI0In0sIk1heFdpZHRoIjoyMDAuMCwiTWF4SGVpZ2h0IjoiSW5maW5pdHkiLCJTbWFydEZvcmVncm91bmRJc0FjdGl2ZSI6ZmFsc2UsIkhvcml6b250YWxBbGlnbm1lbnQiOjIsIlZlcnRpY2FsQWxpZ25tZW50IjowLCJTbWFydEZvcmVncm91bmQiOm51bGwsIkJhY2tncm91bmRGaWxsVHlwZSI6MCwiTWFyZ2luIjp7IiRyZWYiOiIxMzI2In0sIlBhZGRpbmciOnsiJHJlZiI6IjEzMjcifSwiQmFja2dyb3VuZCI6eyIkcmVmIjoiMTMyOCJ9LCJJc1Zpc2libGUiOnRydWUsIldpZHRoIjowLjAsIkhlaWdodCI6MC4wLCJCb3JkZXJTdHlsZSI6bnVsbCwiUGFyZW50U3R5bGUiOm51bGx9LCJEYXRlU3R5bGUiOnsiJGlkIjoiMTg1OSIsIkZvbnRTZXR0aW5ncyI6eyIkaWQiOiIxODYwIiwiRm9udFNpemUiOjksIkZvbnROYW1lIjoiQ2FsaWJyaSIsIklzQm9sZCI6ZmFsc2UsIklzSXRhbGljIjpmYWxzZSwiSXNVbmRlcmxpbmVkIjpmYWxzZSwiUGFyZW50U3R5bGUiOm51bGx9LCJBdXRvU2l6ZSI6MCwiRm9yZWdyb3VuZCI6eyIkcmVmIjoiMTMzMSJ9LCJNYXhXaWR0aCI6MjAwLjAsIk1heEhlaWdodCI6IkluZmluaXR5IiwiU21hcnRGb3JlZ3JvdW5kSXNBY3RpdmUiOmZhbHNlLCJIb3Jpem9udGFsQWxpZ25tZW50IjowLCJWZXJ0aWNhbEFsaWdubWVudCI6MCwiU21hcnRGb3JlZ3JvdW5kIjpudWxsLCJCYWNrZ3JvdW5kRmlsbFR5cGUiOjAsIk1hcmdpbiI6eyIkcmVmIjoiMTMzMyJ9LCJQYWRkaW5nIjp7IiRyZWYiOiIxMzM0In0sIkJhY2tncm91bmQiOnsiJHJlZiI6IjEzMzUifSwiSXNWaXNpYmxlIjpmYWxzZSwiV2lkdGgiOjAuMCwiSGVpZ2h0IjowLjAsIkJvcmRlclN0eWxlIjpudWxsLCJQYXJlbnRTdHlsZSI6bnVsbH0sIkRhdGVGb3JtYXQiOnsiJHJlZiI6IjEzMzYifSwiV2Vla051bWJlcmluZyI6eyIkaWQiOiIxODYxIiwiRm9ybWF0IjowLCJJc1Zpc2libGUiOmZhbHNlLCJMYXN0S25vd25WaXNpYmlsaXR5U3RhdGUiOmZhbHNlfSwiSXNWaXNpYmxlIjp0cnVlLCJQYXJlbnRTdHlsZSI6bnVsbCwiX2V4cGxpY2l0bHlTZXQiOnsiJGlkIjoiMTg2MiIsIlNoYXBlU3R5bGUiOmZhbHNlLCJUaXRsZVN0eWxlIjpmYWxzZSwiRGF0ZVN0eWxlIjpmYWxzZSwiSG9yaXpvbnRhbENvbm5lY3RvclN0eWxlIjpmYWxzZSwiVmVydGljYWxDb25uZWN0b3JTdHlsZSI6ZmFsc2UsIlBlcmNlbnRhZ2VDb21wbGV0ZVNoYXBlT3BhY2l0eSI6ZmFsc2UsIlNoYXBlIjpmYWxzZSwiU2hhcGVUaGlja25lc3MiOmZhbHNlLCJEdXJhdGlvbkZvcm1hdCI6ZmFsc2UsIkluY2x1ZGVOb25Xb3JraW5nRGF5c0luRHVyYXRpb24iOmZhbHNlLCJNYXJnaW4iOmZhbHNlLCJTdGFydERhdGVQb3NpdGlvbiI6ZmFsc2UsIkVuZERhdGVQb3NpdGlvbiI6ZmFsc2UsIlRpdGxlUG9zaXRpb24iOmZhbHNlLCJEdXJhdGlvblBvc2l0aW9uIjpmYWxzZSwiUGVyY2VudGFnZUNvbXBsZXRlZFBvc2l0aW9uIjpmYWxzZSwiU3BhY2luZyI6ZmFsc2UsIklzQmVsb3dUaW1lYmFuZCI6ZmFsc2UsIkRhdGVGb3JtYXQiOmZhbHNlLCJXZWVrTnVtYmVyaW5nIjpmYWxzZSwiSXNWaXNpYmxlIjpmYWxzZX19LCJEZWZhdWx0U3dpbWxhbmVNb3RTdHlsZSI6eyIkaWQiOiIxODYzIiwiU2hhcGUiOjAsIkNvbm5lY3Rvck1hcmdpbiI6eyIkcmVmIjoiMTM0MCJ9LCJDb25uZWN0b3JTdHlsZSI6eyIkaWQiOiIxODY0IiwiTGluZUNvbG9yIjp7IiRyZWYiOiIxMzQyIn0sIkxpbmVXZWlnaHQiOjEuMCwiTGluZVR5cGUiOjAsIlBhcmVudFN0eWxlIjpudWxsfSwiSXNCZWxvd1RpbWViYW5kIjp0cnVlLCJQb3NpdGlvbk9uVGFzayI6MSwiSGlkZURhdGUiOmZhbHNlLCJTaGFwZVNpemUiOjEsIlNwYWNpbmciOjIuMCwiUGFkZGluZyI6eyIkcmVmIjoiMTM0NCJ9LCJTaGFwZVN0eWxlIjp7IiRpZCI6IjE4NjUiLCJNYXJnaW4iOnsiJHJlZiI6IjEzNDYifSwiUGFkZGluZyI6eyIkcmVmIjoiMTM0NyJ9LCJCYWNrZ3JvdW5kIjp7IiRyZWYiOiIxMzQ4In0sIklzVmlzaWJsZSI6dHJ1ZSwiV2lkdGgiOjE4LjAsIkhlaWdodCI6MjAuMCwiQm9yZGVyU3R5bGUiOnsiJGlkIjoiMTg2NiIsIkxpbmVDb2xvciI6eyIkcmVmIjoiMTM1MSJ9LCJMaW5lV2VpZ2h0IjowLjAsIkxpbmVUeXBlIjowLCJQYXJlbnRTdHlsZSI6bnVsbH0sIlBhcmVudFN0eWxlIjpudWxsfSwiVGl0bGVTdHlsZSI6eyIkaWQiOiIxODY3IiwiRm9udFNldHRpbmdzIjp7IiRpZCI6IjE4NjgiLCJGb250U2l6ZSI6MTIsIkZvbnROYW1lIjoiQ2FsaWJyaSIsIklzQm9sZCI6dHJ1ZSwiSXNJdGFsaWMiOmZhbHNlLCJJc1VuZGVybGluZWQiOmZhbHNlLCJQYXJlbnRTdHlsZSI6bnVsbH0sIkF1dG9TaXplIjowLCJGb3JlZ3JvdW5kIjp7IiRyZWYiOiIxMzU1In0sIk1heFdpZHRoIjoyMDAuMCwiTWF4SGVpZ2h0IjoiSW5maW5pdHkiLCJTbWFydEZvcmVncm91bmRJc0FjdGl2ZSI6ZmFsc2UsIkhvcml6b250YWxBbGlnbm1lbnQiOjEsIlZlcnRpY2FsQWxpZ25tZW50IjowLCJTbWFydEZvcmVncm91bmQiOm51bGwsIkJhY2tncm91bmRGaWxsVHlwZSI6MCwiTWFyZ2luIjp7IiRyZWYiOiIxMzU3In0sIlBhZGRpbmciOnsiJHJlZiI6IjEzNTgifSwiQmFja2dyb3VuZCI6eyIkcmVmIjoiMTM1OSJ9LCJJc1Zpc2libGUiOnRydWUsIldpZHRoIjowLjAsIkhlaWdodCI6MC4wLCJCb3JkZXJTdHlsZSI6bnVsbCwiUGFyZW50U3R5bGUiOm51bGx9LCJEYXRlU3R5bGUiOnsiJGlkIjoiMTg2OSIsIkZvbnRTZXR0aW5ncyI6eyIkaWQiOiIxODcwIiwiRm9udFNpemUiOjEwLCJGb250TmFtZSI6IkNhbGlicmkiLCJJc0JvbGQiOmZhbHNlLCJJc0l0YWxpYyI6ZmFsc2UsIklzVW5kZXJsaW5lZCI6ZmFsc2UsIlBhcmVudFN0eWxlIjpudWxsfSwiQXV0b1NpemUiOjAsIkZvcmVncm91bmQiOnsiJHJlZiI6IjEzNjMifSwiTWF4V2lkdGgiOjIwMC4wLCJNYXhIZWlnaHQiOiJJbmZpbml0eSIsIlNtYXJ0Rm9yZWdyb3VuZElzQWN0aXZlIjpmYWxzZSwiSG9yaXpvbnRhbEFsaWdubWVudCI6MSwiVmVydGljYWxBbGlnbm1lbnQiOjAsIlNtYXJ0Rm9yZWdyb3VuZCI6bnVsbCwiQmFja2dyb3VuZEZpbGxUeXBlIjowLCJNYXJnaW4iOnsiJHJlZiI6IjEzNjUifSwiUGFkZGluZyI6eyIkcmVmIjoiMTM2NiJ9LCJCYWNrZ3JvdW5kIjp7IiRyZWYiOiIxMzY3In0sIklzVmlzaWJsZSI6dHJ1ZSwiV2lkdGgiOjAuMCwiSGVpZ2h0IjowLjAsIkJvcmRlclN0eWxlIjpudWxsLCJQYXJlbnRTdHlsZSI6bnVsbH0sIkRhdGVGb3JtYXQiOnsiJHJlZiI6IjEzNjkifSwiV2Vla051bWJlcmluZyI6eyIkaWQiOiIxODcxIiwiRm9ybWF0IjowLCJJc1Zpc2libGUiOmZhbHNlLCJMYXN0S25vd25WaXNpYmlsaXR5U3RhdGUiOmZhbHNlfSwiSXNWaXNpYmxlIjp0cnVlLCJQYXJlbnRTdHlsZSI6bnVsbH0sIkRlZmF1bHRTd2ltbGFuZU1pbGVzdG9uZVN0eWxlIjp7IiRpZCI6IjE4NzIiLCJUaXRsZVBvc2l0aW9uIjoiTGVmdCIsIkRhdGVQb3NpdGlvbiI6IkxlZnQiLCJTaGFwZVR5cGUiOjIsIlNoYXBlU2l6ZSI6MSwiU3BhY2luZyI6MCwiU2hhcGVTdHlsZSI6eyIkaWQiOiIxODczIiwiTWFyZ2luIjp7IiRyZWYiOiIxMzczIn0sIlBhZGRpbmciOnsiJHJlZiI6IjEzNzQifSwiQmFja2dyb3VuZCI6eyIkcmVmIjoiMTM3NSJ9LCJJc1Zpc2libGUiOnRydWUsIldpZHRoIjoxMy4wLCJIZWlnaHQiOjEzLjAsIkJvcmRlclN0eWxlIjp7IiRpZCI6IjE4NzQiLCJMaW5lQ29sb3IiOnsiJHJlZiI6IjEzNzgifSwiTGluZVdlaWdodCI6MC4wLCJMaW5lVHlwZSI6MCwiUGFyZW50U3R5bGUiOm51bGx9LCJQYXJlbnRTdHlsZSI6bnVsbH0sIlRpdGxlU3R5bGUiOnsiJGlkIjoiMTg3NSIsIkZvbnRTZXR0aW5ncyI6eyIkaWQiOiIxODc2IiwiRm9udFNpemUiOjEyLCJGb250TmFtZSI6IkNhbGlicmkiLCJJc0JvbGQiOnRydWUsIklzSXRhbGljIjpmYWxzZSwiSXNVbmRlcmxpbmVkIjpmYWxzZSwiUGFyZW50U3R5bGUiOm51bGx9LCJBdXRvU2l6ZSI6MCwiRm9yZWdyb3VuZCI6eyIkcmVmIjoiMTM4MiJ9LCJNYXhXaWR0aCI6MjAwLjAsIk1heEhlaWdodCI6IkluZmluaXR5IiwiU21hcnRGb3JlZ3JvdW5kSXNBY3RpdmUiOmZhbHNlLCJIb3Jpem9udGFsQWxpZ25tZW50IjoyLCJWZXJ0aWNhbEFsaWdubWVudCI6MCwiU21hcnRGb3JlZ3JvdW5kIjpudWxsLCJCYWNrZ3JvdW5kRmlsbFR5cGUiOjAsIk1hcmdpbiI6eyIkcmVmIjoiMTM4NCJ9LCJQYWRkaW5nIjp7IiRyZWYiOiIxMzg1In0sIkJhY2tncm91bmQiOnsiJHJlZiI6IjEzODYifSwiSXNWaXNpYmxlIjp0cnVlLCJXaWR0aCI6MC4wLCJIZWlnaHQiOjAuMCwiQm9yZGVyU3R5bGUiOm51bGwsIlBhcmVudFN0eWxlIjpudWxsfSwiRGF0ZVN0eWxlIjp7IiRpZCI6IjE4NzciLCJGb250U2V0dGluZ3MiOnsiJGlkIjoiMTg3OCIsIkZvbnRTaXplIjoxMCwiRm9udE5hbWUiOiJDYWxpYnJpIiwiSXNCb2xkIjpmYWxzZSwiSXNJdGFsaWMiOmZhbHNlLCJJc1VuZGVybGluZWQiOmZhbHNlLCJQYXJlbnRTdHlsZSI6bnVsbH0sIkF1dG9TaXplIjowLCJGb3JlZ3JvdW5kIjp7IiRyZWYiOiIxMzkwIn0sIk1heFdpZHRoIjoyMDAuMCwiTWF4SGVpZ2h0IjoiSW5maW5pdHkiLCJTbWFydEZvcmVncm91bmRJc0FjdGl2ZSI6ZmFsc2UsIkhvcml6b250YWxBbGlnbm1lbnQiOjIsIlZlcnRpY2FsQWxpZ25tZW50IjowLCJTbWFydEZvcmVncm91bmQiOm51bGwsIkJhY2tncm91bmRGaWxsVHlwZSI6MCwiTWFyZ2luIjp7IiRyZWYiOiIxMzkyIn0sIlBhZGRpbmciOnsiJHJlZiI6IjEzOTMifSwiQmFja2dyb3VuZCI6eyIkcmVmIjoiMTM5NCJ9LCJJc1Zpc2libGUiOnRydWUsIldpZHRoIjowLjAsIkhlaWdodCI6MC4wLCJCb3JkZXJTdHlsZSI6bnVsbCwiUGFyZW50U3R5bGUiOm51bGx9LCJEYXRlRm9ybWF0Ijp7IiRyZWYiOiIxMzk1In0sIldlZWtOdW1iZXJpbmciOnsiJGlkIjoiMTg3OSIsIkZvcm1hdCI6MCwiSXNWaXNpYmxlIjpmYWxzZSwiTGFzdEtub3duVmlzaWJpbGl0eVN0YXRlIjpmYWxzZX0sIklzVmlzaWJsZSI6ZmFsc2UsIlBhcmVudFN0eWxlIjpudWxsfSwiRGVmYXVsdFN3aW1sYW5lQWN0aXZpdHlTdHlsZSI6eyIkaWQiOiIxODgwIiwiSGVhZGVyU3R5bGUiOnsiJGlkIjoiMTg4MSIsIlRleHRTdHlsZSI6eyIkaWQiOiIxODgyIiwiRm9udFNldHRpbmdzIjp7IiRpZCI6IjE4ODMiLCJGb250U2l6ZSI6MTEsIkZvbnROYW1lIjoiQ2FsaWJyaSIsIklzQm9sZCI6ZmFsc2UsIklzSXRhbGljIjpmYWxzZSwiSXNVbmRlcmxpbmVkIjpmYWxzZSwiUGFyZW50U3R5bGUiOm51bGx9LCJBdXRvU2l6ZSI6MiwiRm9yZWdyb3VuZCI6eyIkcmVmIjoiMTQwMSJ9LCJNYXhXaWR0aCI6MC4wLCJNYXhIZWlnaHQiOiJJbmZpbml0eSIsIlNtYXJ0Rm9yZWdyb3VuZElzQWN0aXZlIjpmYWxzZSwiSG9yaXpvbnRhbEFsaWdubWVudCI6MCwiVmVydGljYWxBbGlnbm1lbnQiOjAsIlNtYXJ0Rm9yZWdyb3VuZCI6bnVsbCwiQmFja2dyb3VuZEZpbGxUeXBlIjowLCJNYXJnaW4iOnsiJHJlZiI6IjE0MDMifSwiUGFkZGluZyI6eyIkcmVmIjoiMTQwNCJ9LCJCYWNrZ3JvdW5kIjpudWxsLCJJc1Zpc2libGUiOnRydWUsIldpZHRoIjowLjAsIkhlaWdodCI6MC4wLCJCb3JkZXJTdHlsZSI6bnVsbCwiUGFyZW50U3R5bGUiOm51bGx9LCJSZWN0YW5nbGVTdHlsZSI6eyIkaWQiOiIxODg0IiwiTWFyZ2luIjp7IiRyZWYiOiIxNDA2In0sIlBhZGRpbmciOnsiJHJlZiI6IjE0MDcifSwiQmFja2dyb3VuZCI6eyIkcmVmIjoiMTQwOCJ9LCJJc1Zpc2libGUiOnRydWUsIldpZHRoIjowLjAsIkhlaWdodCI6MC4wLCJCb3JkZXJTdHlsZSI6eyIkaWQiOiIxODg1IiwiTGluZUNvbG9yIjp7IiRyZWYiOiIxNDExIn0sIkxpbmVXZWlnaHQiOjAuMCwiTGluZVR5cGUiOjAsIlBhcmVudFN0eWxlIjpudWxsfSwiUGFyZW50U3R5bGUiOm51bGx9LCJNYXJnaW4iOnsiJHJlZiI6IjE0MTMifSwiUGFkZGluZyI6eyIkcmVmIjoiMTQxNCJ9LCJCYWNrZ3JvdW5kIjpudWxsLCJJc1Zpc2libGUiOnRydWUsIldpZHRoIjowLjAsIkhlaWdodCI6MC4wLCJCb3JkZXJTdHlsZSI6bnVsbCwiUGFyZW50U3R5bGUiOm51bGx9LCJCYWNrZ3JvdW5kU3R5bGUiOnsiJGlkIjoiMTg4NiIsIk1hcmdpbiI6eyIkcmVmIjoiMTQxNiJ9LCJQYWRkaW5nIjp7IiRyZWYiOiIxNDE3In0sIkJhY2tncm91bmQiOnsiJHJlZiI6IjEyODcifSwiSXNWaXNpYmxlIjp0cnVlLCJXaWR0aCI6MC4wLCJIZWlnaHQiOjAuMCwiQm9yZGVyU3R5bGUiOnsiJGlkIjoiMTg4NyIsIkxpbmVDb2xvciI6eyIkcmVmIjoiMTQxOSJ9LCJMaW5lV2VpZ2h0IjowLjAsIkxpbmVUeXBlIjowLCJQYXJlbnRTdHlsZSI6bnVsbH0sIlBhcmVudFN0eWxlIjpudWxsfSwiTWFyZ2luIjp7IiRyZWYiOiIxNDIxIn0sIlBhZGRpbmciOnsiJHJlZiI6IjE0MjIifSwiSXNWaXNpYmxlIjp0cnVlLCJXaWR0aCI6MC4wLCJIZWlnaHQiOjAuMCwiQm9yZGVyU3R5bGUiOm51bGwsIlBhcmVudFN0eWxlIjpudWxsfSwiTWFyZ2luIjp7IiRpZCI6IjE4ODgiLCJUb3AiOjAuMCwiTGVmdCI6MC4wLCJSaWdodCI6MC4wLCJCb3R0b20iOjAuMH0sIlBhZGRpbmciOnsiJGlkIjoiMTg4OSIsIlRvcCI6MC4wLCJMZWZ0IjowLjAsIlJpZ2h0IjowLjAsIkJvdHRvbSI6MC4wfSwiSXNWaXNpYmxlIjp0cnVlLCJXaWR0aCI6MC4wLCJIZWlnaHQiOjAuMCwiQm9yZGVyU3R5bGUiOnsiJGlkIjoiMTg5MCIsIkxpbmVDb2xvciI6bnVsbCwiTGluZVdlaWdodCI6MC4wLCJMaW5lVHlwZSI6MCwiUGFyZW50U3R5bGUiOm51bGx9LCJQYXJlbnRTdHlsZSI6bnVsbH1dfSwiU2NhbGUiOnsiJGlkIjoiMTg5MSIsIlN0YXJ0RGF0ZSI6IjAwMDEtMDEtMDFUMDA6MDA6MDAiLCJFbmREYXRlIjoiMjAyMi0xMC0xNVQyMzo1OTowMCIsIkZvcm1hdCI6Ik1NTSIsIlR5cGUiOjIsIkF1dG9EYXRlUmFuZ2UiOnRydWUsIldvcmtpbmdEYXlzIjozMSwiRmlzY2FsWWVhciI6eyIkaWQiOiIxODkyIiwiU3RhcnRNb250aCI6MSwiVXNlU3RhcnRpbmdZZWFyRm9yTnVtYmVyaW5nIjp0cnVlLCJTaG93RmlzY2FsWWVhckxhYmVsIjp0cnVlfSwiVG9kYXlNYXJrZXJUZXh0IjoiVG9kYXkiLCJBdXRvU2NhbGVUeXBlIjp0cnVlfSwiU2NhbGVWMiI6eyIkaWQiOiIxODkzIiwiU3RhcnREYXRlIjoiMDAwMS0wMS0wMVQwMDowMDowMCIsIkVuZERhdGUiOiIyMDI2LTAxLTE3VDIzOjU5OjAwIiwiQXV0b0RhdGVSYW5nZSI6dHJ1ZSwiV29ya2luZ0RheXMiOjMxLCJGaXNjYWxZZWFyIjp7IiRyZWYiOiIxODkyIn0sIlRvZGF5TWFya2VyVGV4dCI6IlRvZGF5IiwiQXV0b1NjYWxlVHlwZSI6dHJ1ZSwiVGltZWJhbmRTY2FsZXMiOnsiJGlkIjoiMTg5NCIsIlRvcFNjYWxlTGF5ZXIiOnsiJGlkIjoiMTg5NSIsIkZvcm1hdCI6Ik1NTSIsIlR5cGUiOjJ9LCJNaWRkbGVTY2FsZUxheWVyIjp7IiRpZCI6IjE4OTYiLCJGb3JtYXQiOm51bGwsIlR5cGUiOjB9LCJCb3R0b21TY2FsZUxheWVyIjp7IiRpZCI6IjE4OTciLCJGb3JtYXQiOm51bGwsIlR5cGUiOjB9fX0sIk1pbGVzdG9uZXMiOlt7IiRpZCI6IjE4OTgiLCJEYXRlIjoiMjAyNS0wNi0yN1QyMzo1OTowMCIsIlN0eWxlIjp7IiRpZCI6IjE4OTkiLCJTaGFwZSI6MCwiQ29ubmVjdG9yTWFyZ2luIjp7IiRpZCI6IjE5MDAiLCJUb3AiOjAuMCwiTGVmdCI6Mi4wLCJSaWdodCI6Mi4wLCJCb3R0b20iOjAuMH0sIkNvbm5lY3RvclN0eWxlIjp7IiRpZCI6IjE5MDEiLCJMaW5lQ29sb3IiOnsiJGlkIjoiMTkwMiIsIiR0eXBlIjoiTkxSRS5Db21tb24uRG9tLlNvbGlkQ29sb3JCcnVzaCwgTkxSRS5Db21tb24iLCJDb2xvciI6eyIkaWQiOiIxOTAzIiwiQSI6MTI3LCJSIjo3OSwiRyI6MTI5LCJCIjoxODl9fSwiTGluZVdlaWdodCI6MS4wLCJMaW5lVHlwZSI6MCwiUGFyZW50U3R5bGUiOm51bGx9LCJJc0JlbG93VGltZWJhbmQiOmZhbHNlLCJQb3NpdGlvbk9uVGFzayI6MCwiSGlkZURhdGUiOmZhbHNlLCJTaGFwZVNpemUiOjEsIlNwYWNpbmciOjIuMCwiUGFkZGluZyI6eyIkaWQiOiIxOTA0IiwiVG9wIjoxMC4wLCJMZWZ0IjozLjAsIlJpZ2h0IjowLjAsIkJvdHRvbSI6MC4wfSwiU2hhcGVTdHlsZSI6eyIkaWQiOiIxOTA1IiwiTWFyZ2luIjp7IiRpZCI6IjE5MDYiLCJUb3AiOjAuMCwiTGVmdCI6MC4wLCJSaWdodCI6MC4wLCJCb3R0b20iOjAuMH0sIlBhZGRpbmciOnsiJGlkIjoiMTkwNyIsIlRvcCI6MC4wLCJMZWZ0IjowLjAsIlJpZ2h0IjowLjAsIkJvdHRvbSI6MC4wfSwiQmFja2dyb3VuZCI6eyIkaWQiOiIxOTA4IiwiQ29sb3IiOnsiJGlkIjoiMTkwOSIsIkEiOjI1NSwiUiI6MCwiRyI6MCwiQiI6MH19LCJJc1Zpc2libGUiOnRydWUsIldpZHRoIjoxOC4wLCJIZWlnaHQiOjIwLjAsIkJvcmRlclN0eWxlIjp7IiRpZCI6IjE5MTAiLCJMaW5lQ29sb3IiOnsiJGlkIjoiMTkxMSIsIiR0eXBlIjoiTkxSRS5Db21tb24uRG9tLlNvbGlkQ29sb3JCcnVzaCwgTkxSRS5Db21tb24iLCJDb2xvciI6eyIkaWQiOiIxOTEyIiwiQSI6MjU1LCJSIjoxMjAsIkciOjMyLCJCIjo4fX0sIkxpbmVXZWlnaHQiOjAuMCwiTGluZVR5cGUiOjAsIlBhcmVudFN0eWxlIjpudWxsfSwiUGFyZW50U3R5bGUiOm51bGx9LCJUaXRsZVN0eWxlIjp7IiRpZCI6IjE5MTMiLCJGb250U2V0dGluZ3MiOnsiJGlkIjoiMTkxNCIsIkZvbnRTaXplIjoxMiwiRm9udE5hbWUiOiJDYWxpYnJpIiwiSXNCb2xkIjp0cnVlLCJJc0l0YWxpYyI6ZmFsc2UsIklzVW5kZXJsaW5lZCI6ZmFsc2UsIlBhcmVudFN0eWxlIjpudWxsfSwiQXV0b1NpemUiOjAsIkZvcmVncm91bmQiOnsiJGlkIjoiMTkxNSIsIkNvbG9yIjp7IiRpZCI6IjE5MTYiLCJBIjoyNTUsIlIiOjAsIkciOjAsIkIiOjB9fSwiTWF4V2lkdGgiOjIwMC4wLCJNYXhIZWlnaHQiOiJJbmZpbml0eSIsIlNtYXJ0Rm9yZWdyb3VuZElzQWN0aXZlIjpmYWxzZSwiSG9yaXpvbnRhbEFsaWdubWVudCI6MSwiVmVydGljYWxBbGlnbm1lbnQiOjAsIlNtYXJ0Rm9yZWdyb3VuZCI6bnVsbCwiQmFja2dyb3VuZEZpbGxUeXBlIjowLCJNYXJnaW4iOnsiJGlkIjoiMTkxNyIsIlRvcCI6MC4wLCJMZWZ0IjowLjAsIlJpZ2h0IjowLjAsIkJvdHRvbSI6MC4wfSwiUGFkZGluZyI6eyIkaWQiOiIxOTE4IiwiVG9wIjowLjAsIkxlZnQiOjAuMCwiUmlnaHQiOjAuMCwiQm90dG9tIjowLjB9LCJCYWNrZ3JvdW5kIjp7IiRpZCI6IjE5MTkiLCJDb2xvciI6eyIkaWQiOiIxOTIwIiwiQSI6MCwiUiI6MjU1LCJHIjoyNTUsIkIiOjI1NX19LCJJc1Zpc2libGUiOnRydWUsIldpZHRoIjowLjAsIkhlaWdodCI6MC4wLCJCb3JkZXJTdHlsZSI6eyIkaWQiOiIxOTIxIiwiTGluZUNvbG9yIjpudWxsLCJMaW5lV2VpZ2h0IjowLjAsIkxpbmVUeXBlIjowLCJQYXJlbnRTdHlsZSI6bnVsbH0sIlBhcmVudFN0eWxlIjpudWxsfSwiRGF0ZVN0eWxlIjp7IiRpZCI6IjE5MjIiLCJGb250U2V0dGluZ3MiOnsiJGlkIjoiMTkyMyIsIkZvbnRTaXplIjoxMCwiRm9udE5hbWUiOiJDYWxpYnJpIiwiSXNCb2xkIjpmYWxzZSwiSXNJdGFsaWMiOmZhbHNlLCJJc1VuZGVybGluZWQiOmZhbHNlLCJQYXJlbnRTdHlsZSI6bnVsbH0sIkF1dG9TaXplIjowLCJGb3JlZ3JvdW5kIjp7IiRpZCI6IjE5MjQiLCJDb2xvciI6eyIkaWQiOiIxOTI1IiwiQSI6MjU1LCJSIjo1MCwiRyI6NTAsIkIiOjUwfX0sIk1heFdpZHRoIjoyMDAuMCwiTWF4SGVpZ2h0IjoiSW5maW5pdHkiLCJTbWFydEZvcmVncm91bmRJc0FjdGl2ZSI6ZmFsc2UsIkhvcml6b250YWxBbGlnbm1lbnQiOjEsIlZlcnRpY2FsQWxpZ25tZW50IjowLCJTbWFydEZvcmVncm91bmQiOm51bGwsIkJhY2tncm91bmRGaWxsVHlwZSI6MCwiTWFyZ2luIjp7IiRpZCI6IjE5MjYiLCJUb3AiOjAuMCwiTGVmdCI6MC4wLCJSaWdodCI6MC4wLCJCb3R0b20iOjAuMH0sIlBhZGRpbmciOnsiJGlkIjoiMTkyNyIsIlRvcCI6MC4wLCJMZWZ0IjowLjAsIlJpZ2h0IjowLjAsIkJvdHRvbSI6MC4wfSwiQmFja2dyb3VuZCI6eyIkaWQiOiIxOTI4IiwiQ29sb3IiOnsiJGlkIjoiMTkyOSIsIkEiOjAsIlIiOjI1NSwiRyI6MjU1LCJCIjoyNTV9fSwiSXNWaXNpYmxlIjp0cnVlLCJXaWR0aCI6MC4wLCJIZWlnaHQiOjAuMCwiQm9yZGVyU3R5bGUiOnsiJGlkIjoiMTkzMCIsIkxpbmVDb2xvciI6bnVsbCwiTGluZVdlaWdodCI6MC4wLCJMaW5lVHlwZSI6MCwiUGFyZW50U3R5bGUiOm51bGx9LCJQYXJlbnRTdHlsZSI6bnVsbH0sIkRhdGVGb3JtYXQiOnsiJGlkIjoiMTkzMS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xOTMyIiwiRm9ybWF0IjowLCJJc1Zpc2libGUiOmZhbHNlLCJMYXN0S25vd25WaXNpYmlsaXR5U3RhdGUiOmZhbHNlfSwiSXNWaXNpYmxlIjp0cnVlLCJQYXJlbnRTdHlsZSI6bnVsbH0sIkluZGV4IjowLCJQZXJjZW50YWdlQ29tcGxldGUiOm51bGwsIlBvc2l0aW9uIjp7IlJhdGlvIjowLjA5NDE3OTA2ODY3MTMzMjQ2NywiSXNDdXN0b20iOnRydWV9LCJEYXRlRm9ybWF0Ijp7IiRyZWYiOiIxOTMxIn0sIldlZWtOdW1iZXJpbmciOnsiJGlkIjoiMTkzMyIsIkZvcm1hdCI6MCwiSXNWaXNpYmxlIjpmYWxzZSwiTGFzdEtub3duVmlzaWJpbGl0eVN0YXRlIjpmYWxzZX0sIlJlbGF0ZWRUYXNrSWQiOiIwMDAwMDAwMC0wMDAwLTAwMDAtMDAwMC0wMDAwMDAwMDAwMDAiLCJJZCI6IjdkYjg4NDRmLTVlYWYtNDI0ZC05ODJkLWNjNTI1MjcyN2ExYiIsIkltcG9ydElkIjoiVGFyZ2V0IDEiLCJUaXRsZSI6IlRhcmdldCAxIiwiTm90ZSI6bnVsbCwiSHlwZXJsaW5rIjp7IiRpZCI6IjE5MzQiLCJBZGRyZXNzIjpudWxsLCJTdWJBZGRyZXNzIjpudWxsfSwiSXNDaGFuZ2VkIjpmYWxzZSwiSXNOZXciOmZhbHNlfSx7IiRpZCI6IjE5MzUiLCJEYXRlIjoiMjAyNi0wMS0xN1QyMzo1OTowMCIsIlN0eWxlIjp7IiRpZCI6IjE5MzYiLCJTaGFwZSI6MCwiQ29ubmVjdG9yTWFyZ2luIjp7IiRpZCI6IjE5MzciLCJUb3AiOjAuMCwiTGVmdCI6Mi4wLCJSaWdodCI6Mi4wLCJCb3R0b20iOjAuMH0sIkNvbm5lY3RvclN0eWxlIjp7IiRpZCI6IjE5MzgiLCJMaW5lQ29sb3IiOnsiJGlkIjoiMTkzOSIsIiR0eXBlIjoiTkxSRS5Db21tb24uRG9tLlNvbGlkQ29sb3JCcnVzaCwgTkxSRS5Db21tb24iLCJDb2xvciI6eyIkaWQiOiIxOTQwIiwiQSI6MTI3LCJSIjo3OSwiRyI6MTI5LCJCIjoxODl9fSwiTGluZVdlaWdodCI6MS4wLCJMaW5lVHlwZSI6MCwiUGFyZW50U3R5bGUiOm51bGx9LCJJc0JlbG93VGltZWJhbmQiOmZhbHNlLCJQb3NpdGlvbk9uVGFzayI6MiwiSGlkZURhdGUiOmZhbHNlLCJTaGFwZVNpemUiOjEsIlNwYWNpbmciOjIuMCwiUGFkZGluZyI6eyIkaWQiOiIxOTQxIiwiVG9wIjoxMC4wLCJMZWZ0IjozLjAsIlJpZ2h0IjowLjAsIkJvdHRvbSI6MC4wfSwiU2hhcGVTdHlsZSI6eyIkaWQiOiIxOTQyIiwiTWFyZ2luIjp7IiRpZCI6IjE5NDMiLCJUb3AiOjAuMCwiTGVmdCI6MC4wLCJSaWdodCI6MC4wLCJCb3R0b20iOjAuMH0sIlBhZGRpbmciOnsiJGlkIjoiMTk0NCIsIlRvcCI6MC4wLCJMZWZ0IjowLjAsIlJpZ2h0IjowLjAsIkJvdHRvbSI6MC4wfSwiQmFja2dyb3VuZCI6eyIkaWQiOiIxOTQ1IiwiQ29sb3IiOnsiJGlkIjoiMTk0NiIsIkEiOjI1NSwiUiI6MCwiRyI6MCwiQiI6MH19LCJJc1Zpc2libGUiOnRydWUsIldpZHRoIjoxOC4wLCJIZWlnaHQiOjIwLjAsIkJvcmRlclN0eWxlIjp7IiRpZCI6IjE5NDciLCJMaW5lQ29sb3IiOnsiJGlkIjoiMTk0OCIsIiR0eXBlIjoiTkxSRS5Db21tb24uRG9tLlNvbGlkQ29sb3JCcnVzaCwgTkxSRS5Db21tb24iLCJDb2xvciI6eyIkaWQiOiIxOTQ5IiwiQSI6MjU1LCJSIjoxMjAsIkciOjMyLCJCIjo4fX0sIkxpbmVXZWlnaHQiOjAuMCwiTGluZVR5cGUiOjAsIlBhcmVudFN0eWxlIjpudWxsfSwiUGFyZW50U3R5bGUiOm51bGx9LCJUaXRsZVN0eWxlIjp7IiRpZCI6IjE5NTAiLCJGb250U2V0dGluZ3MiOnsiJGlkIjoiMTk1MSIsIkZvbnRTaXplIjoxMiwiRm9udE5hbWUiOiJDYWxpYnJpIiwiSXNCb2xkIjp0cnVlLCJJc0l0YWxpYyI6ZmFsc2UsIklzVW5kZXJsaW5lZCI6ZmFsc2UsIlBhcmVudFN0eWxlIjpudWxsfSwiQXV0b1NpemUiOjAsIkZvcmVncm91bmQiOnsiJGlkIjoiMTk1MiIsIkNvbG9yIjp7IiRpZCI6IjE5NTMiLCJBIjoyNTUsIlIiOjAsIkciOjAsIkIiOjB9fSwiTWF4V2lkdGgiOjIwMC4wLCJNYXhIZWlnaHQiOiJJbmZpbml0eSIsIlNtYXJ0Rm9yZWdyb3VuZElzQWN0aXZlIjpmYWxzZSwiSG9yaXpvbnRhbEFsaWdubWVudCI6MSwiVmVydGljYWxBbGlnbm1lbnQiOjAsIlNtYXJ0Rm9yZWdyb3VuZCI6bnVsbCwiQmFja2dyb3VuZEZpbGxUeXBlIjowLCJNYXJnaW4iOnsiJGlkIjoiMTk1NCIsIlRvcCI6MC4wLCJMZWZ0IjowLjAsIlJpZ2h0IjowLjAsIkJvdHRvbSI6MC4wfSwiUGFkZGluZyI6eyIkaWQiOiIxOTU1IiwiVG9wIjowLjAsIkxlZnQiOjAuMCwiUmlnaHQiOjAuMCwiQm90dG9tIjowLjB9LCJCYWNrZ3JvdW5kIjp7IiRpZCI6IjE5NTYiLCJDb2xvciI6eyIkaWQiOiIxOTU3IiwiQSI6MCwiUiI6MjU1LCJHIjoyNTUsIkIiOjI1NX19LCJJc1Zpc2libGUiOnRydWUsIldpZHRoIjowLjAsIkhlaWdodCI6MC4wLCJCb3JkZXJTdHlsZSI6eyIkaWQiOiIxOTU4IiwiTGluZUNvbG9yIjpudWxsLCJMaW5lV2VpZ2h0IjowLjAsIkxpbmVUeXBlIjowLCJQYXJlbnRTdHlsZSI6bnVsbH0sIlBhcmVudFN0eWxlIjpudWxsfSwiRGF0ZVN0eWxlIjp7IiRpZCI6IjE5NTkiLCJGb250U2V0dGluZ3MiOnsiJGlkIjoiMTk2MCIsIkZvbnRTaXplIjoxMCwiRm9udE5hbWUiOiJDYWxpYnJpIiwiSXNCb2xkIjpmYWxzZSwiSXNJdGFsaWMiOmZhbHNlLCJJc1VuZGVybGluZWQiOmZhbHNlLCJQYXJlbnRTdHlsZSI6bnVsbH0sIkF1dG9TaXplIjowLCJGb3JlZ3JvdW5kIjp7IiRpZCI6IjE5NjEiLCJDb2xvciI6eyIkaWQiOiIxOTYyIiwiQSI6MjU1LCJSIjo1MCwiRyI6NTAsIkIiOjUwfX0sIk1heFdpZHRoIjoyMDAuMCwiTWF4SGVpZ2h0IjoiSW5maW5pdHkiLCJTbWFydEZvcmVncm91bmRJc0FjdGl2ZSI6ZmFsc2UsIkhvcml6b250YWxBbGlnbm1lbnQiOjEsIlZlcnRpY2FsQWxpZ25tZW50IjowLCJTbWFydEZvcmVncm91bmQiOm51bGwsIkJhY2tncm91bmRGaWxsVHlwZSI6MCwiTWFyZ2luIjp7IiRpZCI6IjE5NjMiLCJUb3AiOjAuMCwiTGVmdCI6MC4wLCJSaWdodCI6MC4wLCJCb3R0b20iOjAuMH0sIlBhZGRpbmciOnsiJGlkIjoiMTk2NCIsIlRvcCI6MC4wLCJMZWZ0IjowLjAsIlJpZ2h0IjowLjAsIkJvdHRvbSI6MC4wfSwiQmFja2dyb3VuZCI6eyIkaWQiOiIxOTY1IiwiQ29sb3IiOnsiJGlkIjoiMTk2NiIsIkEiOjAsIlIiOjI1NSwiRyI6MjU1LCJCIjoyNTV9fSwiSXNWaXNpYmxlIjp0cnVlLCJXaWR0aCI6MC4wLCJIZWlnaHQiOjAuMCwiQm9yZGVyU3R5bGUiOnsiJGlkIjoiMTk2NyIsIkxpbmVDb2xvciI6bnVsbCwiTGluZVdlaWdodCI6MC4wLCJMaW5lVHlwZSI6MCwiUGFyZW50U3R5bGUiOm51bGx9LCJQYXJlbnRTdHlsZSI6bnVsbH0sIkRhdGVGb3JtYXQiOnsiJGlkIjoiMTk2OC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xOTY5IiwiRm9ybWF0IjowLCJJc1Zpc2libGUiOmZhbHNlLCJMYXN0S25vd25WaXNpYmlsaXR5U3RhdGUiOmZhbHNlfSwiSXNWaXNpYmxlIjp0cnVlLCJQYXJlbnRTdHlsZSI6bnVsbH0sIkluZGV4IjoxLCJQZXJjZW50YWdlQ29tcGxldGUiOm51bGwsIlBvc2l0aW9uIjp7IlJhdGlvIjowLjA5NDE3OTA2ODY3MTMzMjQ2NywiSXNDdXN0b20iOnRydWV9LCJEYXRlRm9ybWF0Ijp7IiRyZWYiOiIxOTY4In0sIldlZWtOdW1iZXJpbmciOnsiJGlkIjoiMTk3MCIsIkZvcm1hdCI6MCwiSXNWaXNpYmxlIjpmYWxzZSwiTGFzdEtub3duVmlzaWJpbGl0eVN0YXRlIjpmYWxzZX0sIlJlbGF0ZWRUYXNrSWQiOiIwMDAwMDAwMC0wMDAwLTAwMDAtMDAwMC0wMDAwMDAwMDAwMDAiLCJJZCI6IjVkZWM3MDVkLTRmNmQtNGFiYy1hNGIwLTQxYjk2ZWFkNzg5YSIsIkltcG9ydElkIjoiVGFyZ2V0IDMiLCJUaXRsZSI6IlRhcmdldCAzIiwiTm90ZSI6bnVsbCwiSHlwZXJsaW5rIjp7IiRpZCI6IjE5NzEiLCJBZGRyZXNzIjpudWxsLCJTdWJBZGRyZXNzIjpudWxsfSwiSXNDaGFuZ2VkIjpmYWxzZSwiSXNOZXciOmZhbHNlfSx7IiRpZCI6IjE5NzIiLCJEYXRlIjoiMjAyNS0xMC0wMVQyMzo1OTowMCIsIlN0eWxlIjp7IiRpZCI6IjE5NzMiLCJTaGFwZSI6MCwiQ29ubmVjdG9yTWFyZ2luIjp7IiRpZCI6IjE5NzQiLCJUb3AiOjAuMCwiTGVmdCI6Mi4wLCJSaWdodCI6Mi4wLCJCb3R0b20iOjAuMH0sIkNvbm5lY3RvclN0eWxlIjp7IiRpZCI6IjE5NzUiLCJMaW5lQ29sb3IiOnsiJGlkIjoiMTk3NiIsIiR0eXBlIjoiTkxSRS5Db21tb24uRG9tLlNvbGlkQ29sb3JCcnVzaCwgTkxSRS5Db21tb24iLCJDb2xvciI6eyIkaWQiOiIxOTc3IiwiQSI6MTI3LCJSIjo3OSwiRyI6MTI5LCJCIjoxODl9fSwiTGluZVdlaWdodCI6MC44LCJMaW5lVHlwZSI6MCwiUGFyZW50U3R5bGUiOm51bGx9LCJJc0JlbG93VGltZWJhbmQiOmZhbHNlLCJQb3NpdGlvbk9uVGFzayI6MCwiSGlkZURhdGUiOmZhbHNlLCJTaGFwZVNpemUiOjEsIlNwYWNpbmciOjIuMCwiUGFkZGluZyI6eyIkaWQiOiIxOTc4IiwiVG9wIjoxMC4wLCJMZWZ0IjozLjAsIlJpZ2h0IjowLjAsIkJvdHRvbSI6MC4wfSwiU2hhcGVTdHlsZSI6eyIkaWQiOiIxOTc5IiwiTWFyZ2luIjp7IiRpZCI6IjE5ODAiLCJUb3AiOjAuMCwiTGVmdCI6MC4wLCJSaWdodCI6MC4wLCJCb3R0b20iOjAuMH0sIlBhZGRpbmciOnsiJGlkIjoiMTk4MSIsIlRvcCI6MC4wLCJMZWZ0IjowLjAsIlJpZ2h0IjowLjAsIkJvdHRvbSI6MC4wfSwiQmFja2dyb3VuZCI6eyIkaWQiOiIxOTgyIiwiQ29sb3IiOnsiJGlkIjoiMTk4MyIsIkEiOjI1NSwiUiI6MCwiRyI6MCwiQiI6MH19LCJJc1Zpc2libGUiOnRydWUsIldpZHRoIjoxOC4wLCJIZWlnaHQiOjIwLjAsIkJvcmRlclN0eWxlIjp7IiRpZCI6IjE5ODQiLCJMaW5lQ29sb3IiOnsiJGlkIjoiMTk4NSIsIiR0eXBlIjoiTkxSRS5Db21tb24uRG9tLlNvbGlkQ29sb3JCcnVzaCwgTkxSRS5Db21tb24iLCJDb2xvciI6eyIkaWQiOiIxOTg2IiwiQSI6MjU1LCJSIjoxMjAsIkciOjMyLCJCIjo4fX0sIkxpbmVXZWlnaHQiOjAuMCwiTGluZVR5cGUiOjAsIlBhcmVudFN0eWxlIjpudWxsfSwiUGFyZW50U3R5bGUiOm51bGx9LCJUaXRsZVN0eWxlIjp7IiRpZCI6IjE5ODciLCJGb250U2V0dGluZ3MiOnsiJGlkIjoiMTk4OCIsIkZvbnRTaXplIjoxMiwiRm9udE5hbWUiOiJDYWxpYnJpIiwiSXNCb2xkIjp0cnVlLCJJc0l0YWxpYyI6ZmFsc2UsIklzVW5kZXJsaW5lZCI6ZmFsc2UsIlBhcmVudFN0eWxlIjpudWxsfSwiQXV0b1NpemUiOjAsIkZvcmVncm91bmQiOnsiJGlkIjoiMTk4OSIsIkNvbG9yIjp7IiRpZCI6IjE5OTAiLCJBIjoyNTUsIlIiOjAsIkciOjAsIkIiOjB9fSwiTWF4V2lkdGgiOjIwMC4wLCJNYXhIZWlnaHQiOiJJbmZpbml0eSIsIlNtYXJ0Rm9yZWdyb3VuZElzQWN0aXZlIjpmYWxzZSwiSG9yaXpvbnRhbEFsaWdubWVudCI6MSwiVmVydGljYWxBbGlnbm1lbnQiOjAsIlNtYXJ0Rm9yZWdyb3VuZCI6bnVsbCwiQmFja2dyb3VuZEZpbGxUeXBlIjowLCJNYXJnaW4iOnsiJGlkIjoiMTk5MSIsIlRvcCI6MC4wLCJMZWZ0IjowLjAsIlJpZ2h0IjowLjAsIkJvdHRvbSI6MC4wfSwiUGFkZGluZyI6eyIkaWQiOiIxOTkyIiwiVG9wIjowLjAsIkxlZnQiOjAuMCwiUmlnaHQiOjAuMCwiQm90dG9tIjowLjB9LCJCYWNrZ3JvdW5kIjp7IiRpZCI6IjE5OTMiLCJDb2xvciI6eyIkaWQiOiIxOTk0IiwiQSI6MCwiUiI6MjU1LCJHIjoyNTUsIkIiOjI1NX19LCJJc1Zpc2libGUiOnRydWUsIldpZHRoIjowLjAsIkhlaWdodCI6MC4wLCJCb3JkZXJTdHlsZSI6eyIkaWQiOiIxOTk1IiwiTGluZUNvbG9yIjpudWxsLCJMaW5lV2VpZ2h0IjowLjAsIkxpbmVUeXBlIjowLCJQYXJlbnRTdHlsZSI6bnVsbH0sIlBhcmVudFN0eWxlIjpudWxsfSwiRGF0ZVN0eWxlIjp7IiRpZCI6IjE5OTYiLCJGb250U2V0dGluZ3MiOnsiJGlkIjoiMTk5NyIsIkZvbnRTaXplIjoxMCwiRm9udE5hbWUiOiJDYWxpYnJpIiwiSXNCb2xkIjpmYWxzZSwiSXNJdGFsaWMiOmZhbHNlLCJJc1VuZGVybGluZWQiOmZhbHNlLCJQYXJlbnRTdHlsZSI6bnVsbH0sIkF1dG9TaXplIjowLCJGb3JlZ3JvdW5kIjp7IiRpZCI6IjE5OTgiLCJDb2xvciI6eyIkaWQiOiIxOTk5IiwiQSI6MjU1LCJSIjo1MCwiRyI6NTAsIkIiOjUwfX0sIk1heFdpZHRoIjoyMDAuMCwiTWF4SGVpZ2h0IjoiSW5maW5pdHkiLCJTbWFydEZvcmVncm91bmRJc0FjdGl2ZSI6ZmFsc2UsIkhvcml6b250YWxBbGlnbm1lbnQiOjEsIlZlcnRpY2FsQWxpZ25tZW50IjowLCJTbWFydEZvcmVncm91bmQiOm51bGwsIkJhY2tncm91bmRGaWxsVHlwZSI6MCwiTWFyZ2luIjp7IiRpZCI6IjIwMDAiLCJUb3AiOjAuMCwiTGVmdCI6MC4wLCJSaWdodCI6MC4wLCJCb3R0b20iOjAuMH0sIlBhZGRpbmciOnsiJGlkIjoiMjAwMSIsIlRvcCI6MC4wLCJMZWZ0IjowLjAsIlJpZ2h0IjowLjAsIkJvdHRvbSI6MC4wfSwiQmFja2dyb3VuZCI6eyIkaWQiOiIyMDAyIiwiQ29sb3IiOnsiJGlkIjoiMjAwMyIsIkEiOjAsIlIiOjI1NSwiRyI6MjU1LCJCIjoyNTV9fSwiSXNWaXNpYmxlIjp0cnVlLCJXaWR0aCI6MC4wLCJIZWlnaHQiOjAuMCwiQm9yZGVyU3R5bGUiOnsiJGlkIjoiMjAwNCIsIkxpbmVDb2xvciI6bnVsbCwiTGluZVdlaWdodCI6MC4wLCJMaW5lVHlwZSI6MCwiUGFyZW50U3R5bGUiOm51bGx9LCJQYXJlbnRTdHlsZSI6bnVsbH0sIkRhdGVGb3JtYXQiOnsiJGlkIjoiMjAwNS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yMDA2IiwiRm9ybWF0IjowLCJJc1Zpc2libGUiOmZhbHNlLCJMYXN0S25vd25WaXNpYmlsaXR5U3RhdGUiOmZhbHNlfSwiSXNWaXNpYmxlIjp0cnVlLCJQYXJlbnRTdHlsZSI6bnVsbH0sIkluZGV4IjoyLCJQZXJjZW50YWdlQ29tcGxldGUiOm51bGwsIlBvc2l0aW9uIjp7IlJhdGlvIjowLjA5NDE3OTA2ODY3MTMzMjQ2NywiSXNDdXN0b20iOnRydWV9LCJEYXRlRm9ybWF0Ijp7IiRyZWYiOiIyMDA1In0sIldlZWtOdW1iZXJpbmciOnsiJGlkIjoiMjAwNyIsIkZvcm1hdCI6MCwiSXNWaXNpYmxlIjpmYWxzZSwiTGFzdEtub3duVmlzaWJpbGl0eVN0YXRlIjpmYWxzZX0sIlJlbGF0ZWRUYXNrSWQiOiIwMDAwMDAwMC0wMDAwLTAwMDAtMDAwMC0wMDAwMDAwMDAwMDAiLCJJZCI6IjQ5ZDVjZmE2LTgxNTgtNDdlOC1iN2ZlLWIzNGZlNTA0ZWU3ZiIsIkltcG9ydElkIjoiVGFyZ2V0IDIiLCJUaXRsZSI6IlRhcmdldCAyIiwiTm90ZSI6bnVsbCwiSHlwZXJsaW5rIjp7IiRpZCI6IjIwMDgiLCJBZGRyZXNzIjpudWxsLCJTdWJBZGRyZXNzIjpudWxsfSwiSXNDaGFuZ2VkIjpmYWxzZSwiSXNOZXciOmZhbHNlfV0sIlRhc2tzIjpbXSwiU3dpbWxhbmVzIjpbXSwiTXNQcm9qZWN0SXRlbXNUcmVlIjp7IiRpZCI6IjIwMDkiLCJSb290Ijp7IkltcG9ydElkIjpudWxsLCJJc0ltcG9ydGVkIjpmYWxzZSwiQ2hpbGRyZW4iOltdfX0sIk1ldGFkYXRhIjp7IiRpZCI6IjIwMTAiLCJFeGNlbFNoZWV0TmFtZSI6IlRpbWVsaW5lIERhdGEiLCJJdGVtc1RpdGxlcyI6IltcIlRpdGxlXCIsXCJUYXJnZXQgMVwiLFwiVGFyZ2V0IDJcIixcIlRhcmdldCAzXCIsXCJUYXJnZXQgNFwiLFwiVGFyZ2V0IDVcIixcIlRhc2sgMSBIZXJlIFwiLFwiVGFzayAyIEhlcmUgXCIsXCJUYXNrIDMgSGVyZSBcIixcIlRhc2sgNCBIZXJlIFwiLFwiVGFzayA1IEhlcmVcIixcIlRhc2sgNiBIZXJlIFwiLFwiVGFzayA3IEhlcmUgXCJdIiwiSXRlbXNTd2ltbGFuZXMiOiJbXSIsIkNvbHVtbnNNYXBwaW5nIjoiW3tcIiRpZFwiOlwiMVwiLFwiU2VsZWN0ZWRNYXBwaW5nXCI6MixcIkNvbHVtbkhlYWRlclwiOlwiQ29sdW1uMFwiLFwiQ29sdW1uRnJpZW5kbHlOYW1lXCI6XCJUaXRsZVwifSx7XCIkaWRcIjpcIjJcIixcIlNlbGVjdGVkTWFwcGluZ1wiOjMsXCJDb2x1bW5IZWFkZXJcIjpcIkNvbHVtbjFcIixcIkNvbHVtbkZyaWVuZGx5TmFtZVwiOlwiU3RhcnQgZGF0ZVwifSx7XCIkaWRcIjpcIjNcIixcIlNlbGVjdGVkTWFwcGluZ1wiOjQsXCJDb2x1bW5IZWFkZXJcIjpcIkNvbHVtbjJcIixcIkNvbHVtbkZyaWVuZGx5TmFtZVwiOlwiRW5kIGRhdGVcIn0se1wiJGlkXCI6XCI0XCIsXCJTZWxlY3RlZE1hcHBpbmdcIjo1LFwiQ29sdW1uSGVhZGVyXCI6XCJDb2x1bW40XCIsXCJDb2x1bW5GcmllbmRseU5hbWVcIjpcIiUgQ29tcGxldGVkXCJ9XSIsIkhlYWRlclJvdyI6IltcIlRpdGxlXCIsXCJTdGFydCBkYXRlXCIsXCJFbmQgZGF0ZVwiLFwiRHVyYXRpb24gKGRheXMpXCIsXCIlIENvbXBsZXRlZFwiLFwiTm90ZVwiXSIsIlJlY2VudENvbG9yc0NvbGxlY3Rpb24iOiJbXSIsIkhlYWRlclJvd0luZGV4IjoiMCIsIk1zZVN5bmNCeVVpZCI6IkZhbHNlIiwiTXNlTGF0ZXN0SW1wb3J0SXRlbXMiOiJ7XCIkaWRcIjpcIjFcIixcIlJvb3RcIjp7XCJJbXBvcnRJZFwiOm51bGwsXCJJc0ltcG9ydGVkXCI6ZmFsc2UsXCJDaGlsZHJlblwiOlt7XCIkaWRcIjpcIjJcIixcIkltcG9ydElkXCI6XCJUaXRsZVwiLFwiSXNJbXBvcnRlZFwiOnRydWUsXCJDaGlsZHJlblwiOltdfSx7XCIkaWRcIjpcIjNcIixcIkltcG9ydElkXCI6XCJUYXJnZXQgMVwiLFwiSXNJbXBvcnRlZFwiOnRydWUsXCJDaGlsZHJlblwiOltdfSx7XCIkaWRcIjpcIjRcIixcIkltcG9ydElkXCI6XCJUYXJnZXQgMlwiLFwiSXNJbXBvcnRlZFwiOnRydWUsXCJDaGlsZHJlblwiOltdfSx7XCIkaWRcIjpcIjVcIixcIkltcG9ydElkXCI6XCJUYXJnZXQgM1wiLFwiSXNJbXBvcnRlZFwiOnRydWUsXCJDaGlsZHJlblwiOltdfSx7XCIkaWRcIjpcIjZcIixcIkltcG9ydElkXCI6XCJUYXJnZXQgNFwiLFwiSXNJbXBvcnRlZFwiOnRydWUsXCJDaGlsZHJlblwiOltdfSx7XCIkaWRcIjpcIjdcIixcIkltcG9ydElkXCI6XCJUYXJnZXQgNVwiLFwiSXNJbXBvcnRlZFwiOnRydWUsXCJDaGlsZHJlblwiOltdfSx7XCIkaWRcIjpcIjhcIixcIkltcG9ydElkXCI6XCJUYXNrIDEgSGVyZSBcIixcIklzSW1wb3J0ZWRcIjp0cnVlLFwiQ2hpbGRyZW5cIjpbXX0se1wiJGlkXCI6XCI5XCIsXCJJbXBvcnRJZFwiOlwiVGFzayAyIEhlcmUgXCIsXCJJc0ltcG9ydGVkXCI6dHJ1ZSxcIkNoaWxkcmVuXCI6W119LHtcIiRpZFwiOlwiMTBcIixcIkltcG9ydElkXCI6XCJUYXNrIDMgSGVyZSBcIixcIklzSW1wb3J0ZWRcIjp0cnVlLFwiQ2hpbGRyZW5cIjpbXX0se1wiJGlkXCI6XCIxMVwiLFwiSW1wb3J0SWRcIjpcIlRhc2sgNCBIZXJlIFwiLFwiSXNJbXBvcnRlZFwiOnRydWUsXCJDaGlsZHJlblwiOltdfSx7XCIkaWRcIjpcIjEyXCIsXCJJbXBvcnRJZFwiOlwiVGFzayA1IEhlcmVcIixcIklzSW1wb3J0ZWRcIjp0cnVlLFwiQ2hpbGRyZW5cIjpbXX0se1wiJGlkXCI6XCIxM1wiLFwiSW1wb3J0SWRcIjpcIlRhc2sgNiBIZXJlIFwiLFwiSXNJbXBvcnRlZFwiOnRydWUsXCJDaGlsZHJlblwiOltdfSx7XCIkaWRcIjpcIjE0XCIsXCJJbXBvcnRJZFwiOlwiVGFzayA3IEhlcmUgXCIsXCJJc0ltcG9ydGVkXCI6dHJ1ZSxcIkNoaWxkcmVuXCI6W119XX19IiwiU291cmNlVGhlbWUiOiJ7XCIkaWRcIjpcIjFcIixcIklkXCI6XCI0NTc0MDI4Mi1mMmJiLTRlNzMtYjMwNS0wZDVjODJlNGM0YzlcIixcIkNhdGVnb3J5XCI6MixcIkN1bHR1cmVJbmZvTmFtZVwiOlwiZW4tVVNcIixcIlZlcnNpb25cIjp7XCIkaWRcIjpcIjJcIixcIlRoZW1lRG9tVmVyc2lvblwiOlwiMS4xLjBcIn0sXCJTdHlsZVwiOntcIiRpZFwiOlwiM1wiLFwiVGltZWJhbmRTdHlsZVwiOntcIiRpZFwiOlwiNFwiLFwiUmlnaHRFbmRDYXBzU3R5bGVcIjp7XCIkaWRcIjpcIjVcIixcIkZvbnRTZXR0aW5nc1wiOntcIiRpZFwiOlwiNlwiLFwiRm9udFNpemVcIjoxOCxcIkZvbnROYW1lXCI6XCJDYWxpYnJpXCIsXCJJc0JvbGRcIjp0cnVlLFwiSXNJdGFsaWNcIjpmYWxzZSxcIklzVW5kZXJsaW5lZFwiOmZhbHNlfSxcIkZvcmVncm91bmRcIjp7XCIkaWRcIjpcIjdcIixcIkNvbG9yXCI6e1wiJGlkXCI6XCI4XCIsXCJBXCI6MjU1LFwiUlwiOjIzNyxcIkdcIjoxMjUsXCJCXCI6NDl9fSxcIkhvcml6b250YWxBbGlnbm1lbnRcIjowLFwiSXNWaXNpYmxlXCI6ZmFsc2V9LFwiTGVmdEVuZENhcHNTdHlsZVwiOntcIiRpZFwiOlwiOVwiLFwiRm9udFNldHRpbmdzXCI6e1wiJGlkXCI6XCIxMFwiLFwiRm9udFNpemVcIjoxOCxcIkZvbnROYW1lXCI6XCJDYWxpYnJpXCIsXCJJc0JvbGRcIjp0cnVlLFwiSXNJdGFsaWNcIjpmYWxzZSxcIklzVW5kZXJsaW5lZFwiOmZhbHNlfSxcIkZvcmVncm91bmRcIjp7XCIkaWRcIjpcIjExXCIsXCJDb2xvclwiOntcIiRpZFwiOlwiMTJcIixcIkFcIjoyNTUsXCJSXCI6MjM3LFwiR1wiOjEyNSxcIkJcIjo0OX19LFwiSG9yaXpvbnRhbEFsaWdubWVudFwiOjAsXCJJc1Zpc2libGVcIjpmYWxzZX0sXCJUb2RheU1hcmtlclN0eWxlXCI6e1wiJGlkXCI6XCIxM1wiLFwiVG9kYXlUZXh0U3R5bGVcIjp7XCIkaWRcIjpcIjE0XCIsXCJGb250U2V0dGluZ3NcIjp7XCIkaWRcIjpcIjE1XCIsXCJGb250U2l6ZVwiOjEyLFwiRm9udE5hbWVcIjpcIkNhbGlicmlcIixcIklzQm9sZFwiOmZhbHNlLFwiSXNJdGFsaWNcIjpmYWxzZSxcIklzVW5kZXJsaW5lZFwiOmZhbHNlfSxcIkZvcmVncm91bmRcIjp7XCIkaWRcIjpcIjE2XCIsXCJDb2xvclwiOntcIiRpZFwiOlwiMTdcIixcIkFcIjoyNTUsXCJSXCI6MCxcIkdcIjowLFwiQlwiOjB9fSxcIkhvcml6b250YWxBbGlnbm1lbnRcIjowLFwiSXNWaXNpYmxlXCI6dHJ1ZX0sXCJUb2RheU1hcmtlclNoYXBlU3R5bGVcIjp7XCIkaWRcIjpcIjE4XCIsXCJNYXJnaW5cIjp7XCIkaWRcIjpcIjE5XCIsXCJUb3BcIjowLjAsXCJMZWZ0XCI6MC4wLFwiUmlnaHRcIjowLjAsXCJCb3R0b21cIjowLjB9LFwiUGFkZGluZ1wiOntcIiRpZFwiOlwiMjBcIixcIlRvcFwiOjAuMCxcIkxlZnRcIjowLjAsXCJSaWdodFwiOjAuMCxcIkJvdHRvbVwiOjAuMH0sXCJCYWNrZ3JvdW5kXCI6e1wiJGlkXCI6XCIyMVwiLFwiQ29sb3JcIjp7XCIkaWRcIjpcIjIyXCIsXCJBXCI6MjU1LFwiUlwiOjI1NSxcIkdcIjowLFwiQlwiOjB9fSxcIklzVmlzaWJsZVwiOnRydWUsXCJXaWR0aFwiOjAuMCxcIkhlaWdodFwiOjAuMCxcIkJvcmRlclN0eWxlXCI6bnVsbH0sXCJUb2RheU1hcmtlclBvc2l0aW9uXCI6MyxcIklzVmlzaWJsZVwiOmZhbHNlfSxcIlNjYWxlU3R5bGVcIjp7XCIkaWRcIjpcIjIzXCIsXCJTaG93U2VnbWVudFNlcGFyYXRvcnNcIjpmYWxzZSxcIlNlZ21lbnRTZXBhcmF0b3JPcGFjaXR5XCI6MzAsXCJTaGFwZVwiOjMsXCJTZWdtZW50VGV4dFN0eWxlXCI6e1wiJGlkXCI6XCIyNFwiLFwiRm9udFNldHRpbmdzXCI6e1wiJGlkXCI6XCIyNVwiLFwiRm9udFNpemVcIjoxMixcIkZvbnROYW1lXCI6XCJDYWxpYnJpXCIsXCJJc0JvbGRcIjpmYWxzZSxcIklzSXRhbGljXCI6ZmFsc2UsXCJJc1VuZGVybGluZWRcIjpmYWxzZX0sXCJGb3JlZ3JvdW5kXCI6e1wiJGlkXCI6XCIyNlwiLFwiQ29sb3JcIjp7XCIkaWRcIjpcIjI3XCIsXCJBXCI6MjU1LFwiUlwiOjAsXCJHXCI6MCxcIkJcIjowfX0sXCJIb3Jpem9udGFsQWxpZ25tZW50XCI6MCxcIklzVmlzaWJsZVwiOnRydWV9LFwiU2hhcGVTdHlsZVwiOntcIiRpZFwiOlwiMjhcIixcIk1hcmdpblwiOntcIiRpZFwiOlwiMjlcIixcIlRvcFwiOjAuMCxcIkxlZnRcIjoxMC4wLFwiUmlnaHRcIjoxMC4wLFwiQm90dG9tXCI6MC4wfSxcIlBhZGRpbmdcIjp7XCIkaWRcIjpcIjMwXCIsXCJUb3BcIjozLjAsXCJMZWZ0XCI6MC4wLFwiUmlnaHRcIjowLjAsXCJCb3R0b21cIjozLjB9LFwiQmFja2dyb3VuZFwiOntcIiRpZFwiOlwiMzFcIixcIkNvbG9yXCI6e1wiJGlkXCI6XCIzMlwiLFwiQVwiOjI1NSxcIlJcIjoyMjUsXCJHXCI6MTUyLFwiQlwiOjM3fX0sXCJJc1Zpc2libGVcIjp0cnVlLFwiV2lkdGhcIjo4NTguMCxcIkhlaWdodFwiOjIwLjAsXCJCb3JkZXJTdHlsZVwiOntcIiRpZFwiOlwiMzNcIixcIkxpbmVTdHlsZVwiOntcIiRpZFwiOlwiMzRcIixcIkxpbmVDb2xvclwiOntcIiRpZFwiOlwiMzVcIixcIkNvbG9yXCI6e1wiJGlkXCI6XCIzNlwiLFwiQVwiOjI1NSxcIlJcIjoyNTUsXCJHXCI6MCxcIkJcIjowfX0sXCJMaW5lV2VpZ2h0XCI6MC4wLFwiTGluZVR5cGVcIjowfSxcIklzVmlzaWJsZVwiOmZhbHNlfX19LFwiRWxhcHNlZFRpbWVTdHlsZVwiOntcIiRpZFwiOlwiMzdcIixcIkVsYXBzZWRUaW1lQmFja2dyb3VuZFwiOntcIiRpZFwiOlwiMzhcIixcIkNvbG9yXCI6e1wiJGlkXCI6XCIzOVwiLFwiQVwiOjc3LFwiUlwiOjI1NSxcIkdcIjowLFwiQlwiOjB9fSxcIkVsYXBzZWRUaW1lRm9ybWF0XCI6MixcIklzVmlzaWJsZVwiOnRydWV9LFwiTWFyZ2luXCI6e1wiJGlkXCI6XCI0MFwiLFwiVG9wXCI6MC4wLFwiTGVmdFwiOjEwLjAsXCJSaWdodFwiOjEwLjAsXCJCb3R0b21cIjowLjB9LFwiUGFkZGluZ1wiOntcIiRpZFwiOlwiNDFcIixcIlRvcFwiOjAuMCxcIkxlZnRcIjowLjAsXCJSaWdodFwiOjAuMCxcIkJvdHRvbVwiOjAuMH0sXCJCYWNrZ3JvdW5kXCI6e1wiJGlkXCI6XCI0MlwiLFwiQ29sb3JcIjp7XCIkaWRcIjpcIjQzXCIsXCJBXCI6MjU1LFwiUlwiOjQ3LFwiR1wiOjU0LFwiQlwiOjE1M319LFwiSXNWaXNpYmxlXCI6ZmFsc2UsXCJXaWR0aFwiOjAuMCxcIkhlaWdodFwiOjAuMCxcIkJvcmRlclN0eWxlXCI6bnVsbH0sXCJUYXNrU3R5bGVcIjp7XCIkaWRcIjpcIjQ0XCIsXCJTaGFwZVwiOjEsXCJTaGFwZVRoaWNrbmVzc1wiOjAsXCJEdXJhdGlvbkZvcm1hdFwiOjAsXCJQZXJjZW50YWdlQ29tcGxldGVUZXh0U3R5bGVcIjp7XCIkaWRcIjpcIjQ1XCIsXCJGb250U2V0dGluZ3NcIjp7XCIkaWRcIjpcIjQ2XCIsXCJGb250U2l6ZVwiOjEwLFwiRm9udE5hbWVcIjpcIkNhbGlicmlcIixcIklzQm9sZFwiOmZhbHNlLFwiSXNJdGFsaWNcIjpmYWxzZSxcIklzVW5kZXJsaW5lZFwiOmZhbHNlfSxcIkZvcmVncm91bmRcIjp7XCIkaWRcIjpcIjQ3XCIsXCJDb2xvclwiOntcIiRpZFwiOlwiNDhcIixcIkFcIjoyNTUsXCJSXCI6MjM4LFwiR1wiOjIzNixcIkJcIjoyMjV9fSxcIkhvcml6b250YWxBbGlnbm1lbnRcIjoxLFwiSXNWaXNpYmxlXCI6dHJ1ZX0sXCJQZXJjZW50YWdlQ29tcGxldGVIaWdobGlnaHRTdHlsZVwiOntcIiRpZFwiOlwiNDlcIixcIkJhY2tncm91bmRcIjp7XCIkaWRcIjpcIjUwXCIsXCJDb2xvclwiOntcIiRpZFwiOlwiNTFcIixcIkFcIjo4OSxcIlJcIjowLFwiR1wiOjAsXCJCXCI6MH19fSxcIkR1cmF0aW9uU3R5bGVcIjp7XCIkaWRcIjpcIjUyXCIsXCJGb250U2V0dGluZ3NcIjp7XCIkaWRcIjpcIjUzXCIsXCJGb250U2l6ZVwiOjEwLFwiRm9udE5hbWVcIjpcIkNhbGlicmlcIixcIklzQm9sZFwiOmZhbHNlLFwiSXNJdGFsaWNcIjpmYWxzZSxcIklzVW5kZXJsaW5lZFwiOmZhbHNlfSxcIkZvcmVncm91bmRcIjp7XCIkaWRcIjpcIjU0XCIsXCJDb2xvclwiOntcIiRpZFwiOlwiNTVcIixcIkFcIjoyNTUsXCJSXCI6MjM3LFwiR1wiOjEyNSxcIkJcIjo0OX19LFwiSG9yaXpvbnRhbEFsaWdubWVudFwiOjAsXCJJc1Zpc2libGVcIjpmYWxzZX0sXCJIb3Jpem9udGFsQ29ubmVjdG9yU3R5bGVcIjp7XCIkaWRcIjpcIjU2XCIsXCJMaW5lU3R5bGVcIjp7XCIkaWRcIjpcIjU3XCIsXCJMaW5lQ29sb3JcIjp7XCIkaWRcIjpcIjU4XCIsXCJDb2xvclwiOntcIiRpZFwiOlwiNTlcIixcIkFcIjoyNTUsXCJSXCI6MjA0LFwiR1wiOjIwNCxcIkJcIjoyMDR9fSxcIkxpbmVXZWlnaHRcIjoxLjAsXCJMaW5lVHlwZVwiOjB9LFwiSXNWaXNpYmxlXCI6dHJ1ZX0sXCJWZXJ0aWNhbENvbm5lY3RvclN0eWxlXCI6e1wiJGlkXCI6XCI2MFwiLFwiTGluZVN0eWxlXCI6e1wiJGlkXCI6XCI2MVwiLFwiTGluZUNvbG9yXCI6e1wiJGlkXCI6XCI2MlwiLFwiQ29sb3JcIjp7XCIkaWRcIjpcIjYzXCIsXCJBXCI6MjU1LFwiUlwiOjI0MyxcIkdcIjoyMzUsXCJCXCI6MjM1fX0sXCJMaW5lV2VpZ2h0XCI6MS4wLFwiTGluZVR5cGVcIjowfSxcIklzVmlzaWJsZVwiOnRydWV9LFwiTWFyZ2luXCI6e1wiJGlkXCI6XCI2NFwiLFwiVG9wXCI6MC4wLFwiTGVmdFwiOjAuMCxcIlJpZ2h0XCI6MC4wLFwiQm90dG9tXCI6MC4wfSxcIlN0YXJ0RGF0ZVBvc2l0aW9uXCI6NCxcIkVuZERhdGVQb3NpdGlvblwiOjQsXCJUaXRsZVBvc2l0aW9uXCI6MyxcIkR1cmF0aW9uUG9zaXRpb25cIjowLFwiUGVyY2VudGFnZUNvbXBsZXRlZFBvc2l0aW9uXCI6MixcIlNwYWNpbmdcIjo1LFwiSXNCZWxvd1RpbWViYW5kXCI6dHJ1ZSxcIlNoYXBlU3R5bGVcIjp7XCIkaWRcIjpcIjY1XCIsXCJNYXJnaW5cIjp7XCIkaWRcIjpcIjY2XCIsXCJUb3BcIjowLjAsXCJMZWZ0XCI6NC4wLFwiUmlnaHRcIjo0LjAsXCJCb3R0b21cIjowLjB9LFwiUGFkZGluZ1wiOntcIiRpZFwiOlwiNjdcIixcIlRvcFwiOjAuMCxcIkxlZnRcIjowLjAsXCJSaWdodFwiOjAuMCxcIkJvdHRvbVwiOjAuMH0sXCJCYWNrZ3JvdW5kXCI6e1wiJGlkXCI6XCI2OFwiLFwiQ29sb3JcIjp7XCIkaWRcIjpcIjY5XCIsXCJBXCI6MTI3LFwiUlwiOjE3OCxcIkdcIjoxMjUsXCJCXCI6NzN9fSxcIklzVmlzaWJsZVwiOnRydWUsXCJXaWR0aFwiOjAuMCxcIkhlaWdodFwiOjEwLjAsXCJCb3JkZXJTdHlsZVwiOntcIiRpZFwiOlwiNzBcIixcIkxpbmVTdHlsZVwiOntcIiRpZFwiOlwiNzFcIixcIkxpbmVDb2xvclwiOntcIiRpZFwiOlwiNzJcIixcIkNvbG9yXCI6e1wiJGlkXCI6XCI3M1wiLFwiQVwiOjI1NSxcIlJcIjoyMzQsXCJHXCI6MjIsXCJCXCI6MzB9fSxcIkxpbmVXZWlnaHRcIjoyLjAsXCJMaW5lVHlwZVwiOjB9LFwiSXNWaXNpYmxlXCI6ZmFsc2V9fSxcIlRpdGxlU3R5bGVcIjp7XCIkaWRcIjpcIjc0XCIsXCJGb250U2V0dGluZ3NcIjp7XCIkaWRcIjpcIjc1XCIsXCJGb250U2l6ZVwiOjksXCJGb250TmFtZVwiOlwiQ2FsaWJyaVwiLFwiSXNCb2xkXCI6ZmFsc2UsXCJJc0l0YWxpY1wiOmZhbHNlLFwiSXNVbmRlcmxpbmVkXCI6ZmFsc2V9LFwiRm9yZWdyb3VuZFwiOntcIiRpZFwiOlwiNzZcIixcIkNvbG9yXCI6e1wiJGlkXCI6XCI3N1wiLFwiQVwiOjI1NSxcIlJcIjowLFwiR1wiOjAsXCJCXCI6MH19LFwiSG9yaXpvbnRhbEFsaWdubWVudFwiOjIsXCJJc1Zpc2libGVcIjp0cnVlfSxcIkRhdGVTdHlsZVwiOntcIiRpZFwiOlwiNzhcIixcIkZvbnRTZXR0aW5nc1wiOntcIiRpZFwiOlwiNzlcIixcIkZvbnRTaXplXCI6OSxcIkZvbnROYW1lXCI6XCJDYWxpYnJpXCIsXCJJc0JvbGRcIjpmYWxzZSxcIklzSXRhbGljXCI6ZmFsc2UsXCJJc1VuZGVybGluZWRcIjpmYWxzZX0sXCJGb3JlZ3JvdW5kXCI6e1wiJGlkXCI6XCI4MFwiLFwiQ29sb3JcIjp7XCIkaWRcIjpcIjgxXCIsXCJBXCI6MjU1LFwiUlwiOjY4LFwiR1wiOjg0LFwiQlwiOjEwNn19LFwiSG9yaXpvbnRhbEFsaWdubWVudFwiOjAsXCJJc1Zpc2libGVcIjp0cnVlfSxcIkRhdGVGb3JtYXRcIjp7XCIkaWRcIjpcIjgyXCIsXCJGb3JtYXRTdHJpbmdcIjpcIk1NTSBkXCIsXCJTZXBhcmF0b3JcIjpcIi9cIixcIlVzZUludGVybmF0aW9uYWxEYXRlRm9ybWF0XCI6ZmFsc2UsXCJEYXRlSXNWaXNpYmxlXCI6dHJ1ZSxcIlRpbWVJc1Zpc2libGVcIjpmYWxzZSxcIkhvdXJEaWdpdHNcIjoxLFwiQW1QbURlc2lnbmF0b3JcIjoyLFwiVHJpbTAwTWludXRlc1wiOmZhbHNlfSxcIldlZWtOdW1iZXJpbmdcIjp7XCIkaWRcIjpcIjgzXCIsXCJGb3JtYXRcIjowLFwiSXNWaXNpYmxlXCI6ZmFsc2UsXCJMYXN0S25vd25WaXNpYmlsaXR5U3RhdGVcIjpmYWxzZX19LFwiTWlsZXN0b25lU3R5bGVcIjp7XCIkaWRcIjpcIjg0XCIsXCJTaGFwZVwiOjAsXCJJc0JlbG93VGltZWJhbmRcIjpmYWxzZSxcIlNoYXBlU2l6ZVwiOjEsXCJQYWRkaW5nXCI6e1wiJGlkXCI6XCI4NVwiLFwiVG9wXCI6MTAuMCxcIkxlZnRcIjozLjAsXCJSaWdodFwiOjAuMCxcIkJvdHRvbVwiOjAuMH0sXCJTaGFwZVN0eWxlXCI6e1wiJGlkXCI6XCI4NlwiLFwiTWFyZ2luXCI6e1wiJGlkXCI6XCI4N1wiLFwiVG9wXCI6MC4wLFwiTGVmdFwiOjAuMCxcIlJpZ2h0XCI6MC4wLFwiQm90dG9tXCI6MC4wfSxcIlBhZGRpbmdcIjp7XCIkaWRcIjpcIjg4XCIsXCJUb3BcIjowLjAsXCJMZWZ0XCI6MC4wLFwiUmlnaHRcIjowLjAsXCJCb3R0b21cIjowLjB9LFwiQmFja2dyb3VuZFwiOntcIiRpZFwiOlwiODlcIixcIkNvbG9yXCI6e1wiJGlkXCI6XCI5MFwiLFwiQVwiOjI1NSxcIlJcIjowLFwiR1wiOjAsXCJCXCI6MH19LFwiSXNWaXNpYmxlXCI6dHJ1ZSxcIldpZHRoXCI6MTguMCxcIkhlaWdodFwiOjIwLjAsXCJCb3JkZXJTdHlsZVwiOntcIiRpZFwiOlwiOTFcIixcIkxpbmVTdHlsZVwiOntcIiRpZFwiOlwiOTJcIixcIkxpbmVDb2xvclwiOntcIiRpZFwiOlwiOTNcIixcIkNvbG9yXCI6e1wiJGlkXCI6XCI5NFwiLFwiQVwiOjI1NSxcIlJcIjoyMzQsXCJHXCI6MjIsXCJCXCI6MzB9fSxcIkxpbmVXZWlnaHRcIjoyLjAsXCJMaW5lVHlwZVwiOjB9LFwiSXNWaXNpYmxlXCI6ZmFsc2V9fSxcIlRpdGxlU3R5bGVcIjp7XCIkaWRcIjpcIjk1XCIsXCJGb250U2V0dGluZ3NcIjp7XCIkaWRcIjpcIjk2XCIsXCJGb250U2l6ZVwiOjEyLFwiRm9udE5hbWVcIjpcIkNhbGlicmlcIixcIklzQm9sZFwiOnRydWUsXCJJc0l0YWxpY1wiOmZhbHNlLFwiSXNVbmRlcmxpbmVkXCI6ZmFsc2V9LFwiRm9yZWdyb3VuZFwiOntcIiRpZFwiOlwiOTdcIixcIkNvbG9yXCI6e1wiJGlkXCI6XCI5OFwiLFwiQVwiOjI1NSxcIlJcIjowLFwiR1wiOjAsXCJCXCI6MH19LFwiSG9yaXpvbnRhbEFsaWdubWVudFwiOjEsXCJJc1Zpc2libGVcIjp0cnVlfSxcIkRhdGVTdHlsZVwiOntcIiRpZFwiOlwiOTlcIixcIkZvbnRTZXR0aW5nc1wiOntcIiRpZFwiOlwiMTAwXCIsXCJGb250U2l6ZVwiOjEwLFwiRm9udE5hbWVcIjpcIkNhbGlicmlcIixcIklzQm9sZFwiOmZhbHNlLFwiSXNJdGFsaWNcIjpmYWxzZSxcIklzVW5kZXJsaW5lZFwiOmZhbHNlfSxcIkZvcmVncm91bmRcIjp7XCIkaWRcIjpcIjEwMVwiLFwiQ29sb3JcIjp7XCIkaWRcIjpcIjEwMlwiLFwiQVwiOjI1NSxcIlJcIjo1MCxcIkdcIjo1MCxcIkJcIjo1MH19LFwiSG9yaXpvbnRhbEFsaWdubWVudFwiOjEsXCJJc1Zpc2libGVcIjp0cnVlfSxcIkRhdGVGb3JtYXRcIjp7XCIkaWRcIjpcIjEwM1wiLFwiRm9ybWF0U3RyaW5nXCI6XCJNTU0gZFwiLFwiU2VwYXJhdG9yXCI6XCIvXCIsXCJVc2VJbnRlcm5hdGlvbmFsRGF0ZUZvcm1hdFwiOmZhbHNlLFwiRGF0ZUlzVmlzaWJsZVwiOnRydWUsXCJUaW1lSXNWaXNpYmxlXCI6ZmFsc2UsXCJIb3VyRGlnaXRzXCI6MSxcIkFtUG1EZXNpZ25hdG9yXCI6MixcIlRyaW0wME1pbnV0ZXNcIjpmYWxzZX0sXCJXZWVrTnVtYmVyaW5nXCI6e1wiJGlkXCI6XCIxMDRcIixcIkZvcm1hdFwiOjAsXCJJc1Zpc2libGVcIjpmYWxzZSxcIkxhc3RLbm93blZpc2liaWxpdHlTdGF0ZVwiOmZhbHNlfX0sXCJNb3RTdHlsZVwiOntcIiRpZFwiOlwiMTA1XCIsXCJTaGFwZVwiOjAsXCJTaGFwZVNpemVcIjoxLFwiRGV0YWlsc1NwYWNpbmdcIjoyLjAsXCJQYWRkaW5nXCI6e1wiJGlkXCI6XCIxMDZcIixcIlRvcFwiOjEwLjAsXCJMZWZ0XCI6My4wLFwiUmlnaHRcIjowLjAsXCJCb3R0b21cIjowLjB9LFwiUG9zaXRpb25PblRhc2tcIjoxLFwiU2hhcGVTdHlsZVwiOntcIiRpZFwiOlwiMTA3XCIsXCJNYXJnaW5cIjp7XCIkaWRcIjpcIjEwOFwiLFwiVG9wXCI6MC4wLFwiTGVmdFwiOjAuMCxcIlJpZ2h0XCI6MC4wLFwiQm90dG9tXCI6MC4wfSxcIlBhZGRpbmdcIjp7XCIkaWRcIjpcIjEwOVwiLFwiVG9wXCI6MC4wLFwiTGVmdFwiOjAuMCxcIlJpZ2h0XCI6MC4wLFwiQm90dG9tXCI6MC4wfSxcIkJhY2tncm91bmRcIjp7XCIkaWRcIjpcIjExMFwiLFwiQ29sb3JcIjp7XCIkaWRcIjpcIjExMVwiLFwiQVwiOjI1NSxcIlJcIjowLFwiR1wiOjAsXCJCXCI6MH19LFwiSXNWaXNpYmxlXCI6dHJ1ZSxcIldpZHRoXCI6MTguMCxcIkhlaWdodFwiOjIwLjAsXCJCb3JkZXJTdHlsZVwiOntcIiRpZFwiOlwiMTEyXCIsXCJMaW5lU3R5bGVcIjp7XCIkaWRcIjpcIjExM1wiLFwiTGluZUNvbG9yXCI6e1wiJGlkXCI6XCIxMTRcIixcIkNvbG9yXCI6e1wiJGlkXCI6XCIxMTVcIixcIkFcIjoyNTUsXCJSXCI6MjM0LFwiR1wiOjIyLFwiQlwiOjMwfX0sXCJMaW5lV2VpZ2h0XCI6MC4wLFwiTGluZVR5cGVcIjowfSxcIklzVmlzaWJsZVwiOmZhbHNlfX0sXCJUaXRsZVN0eWxlXCI6e1wiJGlkXCI6XCIxMTZcIixcIkZvbnRTZXR0aW5nc1wiOntcIiRpZFwiOlwiMTE3XCIsXCJGb250U2l6ZVwiOjEyLFwiRm9udE5hbWVcIjpcIkNhbGlicmlcIixcIklzQm9sZFwiOnRydWUsXCJJc0l0YWxpY1wiOmZhbHNlLFwiSXNVbmRlcmxpbmVkXCI6ZmFsc2V9LFwiRm9yZWdyb3VuZFwiOntcIiRpZFwiOlwiMTE4XCIsXCJDb2xvclwiOntcIiRpZFwiOlwiMTE5XCIsXCJBXCI6MjU1LFwiUlwiOjAsXCJHXCI6MCxcIkJcIjowfX0sXCJIb3Jpem9udGFsQWxpZ25tZW50XCI6MSxcIklzVmlzaWJsZVwiOnRydWV9LFwiRGF0ZVN0eWxlXCI6e1wiJGlkXCI6XCIxMjBcIixcIkZvbnRTZXR0aW5nc1wiOntcIiRpZFwiOlwiMTIxXCIsXCJGb250U2l6ZVwiOjEwLFwiRm9udE5hbWVcIjpcIkNhbGlicmlcIixcIklzQm9sZFwiOmZhbHNlLFwiSXNJdGFsaWNcIjpmYWxzZSxcIklzVW5kZXJsaW5lZFwiOmZhbHNlfSxcIkZvcmVncm91bmRcIjp7XCIkaWRcIjpcIjEyMlwiLFwiQ29sb3JcIjp7XCIkaWRcIjpcIjEyM1wiLFwiQVwiOjI1NSxcIlJcIjo1MCxcIkdcIjo1MCxcIkJcIjo1MH19LFwiSG9yaXpvbnRhbEFsaWdubWVudFwiOjEsXCJJc1Zpc2libGVcIjp0cnVlfSxcIkRhdGVGb3JtYXRcIjp7XCIkaWRcIjpcIjEyNFwiLFwiRm9ybWF0U3RyaW5nXCI6XCJNTU0gZFwiLFwiU2VwYXJhdG9yXCI6XCIvXCIsXCJVc2VJbnRlcm5hdGlvbmFsRGF0ZUZvcm1hdFwiOmZhbHNlLFwiRGF0ZUlzVmlzaWJsZVwiOnRydWUsXCJUaW1lSXNWaXNpYmxlXCI6ZmFsc2UsXCJIb3VyRGlnaXRzXCI6MSxcIkFtUG1EZXNpZ25hdG9yXCI6MixcIlRyaW0wME1pbnV0ZXNcIjpmYWxzZX0sXCJXZWVrTnVtYmVyaW5nXCI6e1wiJGlkXCI6XCIxMjVcIixcIkZvcm1hdFwiOjAsXCJJc1Zpc2libGVcIjpmYWxzZSxcIkxhc3RLbm93blZpc2liaWxpdHlTdGF0ZVwiOmZhbHNlfX0sXCJTd2ltbGFuZVYyU3R5bGVcIjp7XCIkaWRcIjpcIjEyNlwiLFwiU3R5bGVJZFwiOlwiNzU2ZGFmMmQtYzA3ZS00MmI3LTg1OWUtN2Y1NDZmOTIwNWJhXCIsXCJOYW1lXCI6XCJTd2ltbGFuZSBTdHlsZSAxXCIsXCJIZWFkZXJTdHlsZVwiOntcIiRpZFwiOlwiMTI3XCIsXCJUZXh0U3R5bGVcIjp7XCIkaWRcIjpcIjEyOFwiLFwiRm9udFNldHRpbmdzXCI6e1wiJGlkXCI6XCIxMjlcIixcIkZvbnRTaXplXCI6MTIsXCJGb250TmFtZVwiOlwiU2Vnb2UgVUkgQmxhY2tcIixcIklzQm9sZFwiOmZhbHNlLFwiSXNJdGFsaWNcIjpmYWxzZSxcIklzVW5kZXJsaW5lZFwiOmZhbHNlfSxcIkZvcmVncm91bmRcIjp7XCIkaWRcIjpcIjEzMFwiLFwiQ29sb3JcIjp7XCIkaWRcIjpcIjEzMVwiLFwiQVwiOjI1NSxcIlJcIjowLFwiR1wiOjAsXCJCXCI6MH19LFwiSG9yaXpvbnRhbEFsaWdubWVudFwiOjAsXCJJc1Zpc2libGVcIjpmYWxzZX0sXCJSZWN0YW5nbGVTdHlsZVwiOntcIiRpZFwiOlwiMTMyXCIsXCJNYXJnaW5cIjp7XCIkaWRcIjpcIjEzM1wiLFwiVG9wXCI6MC4wLFwiTGVmdFwiOjAuMCxcIlJpZ2h0XCI6MC4wLFwiQm90dG9tXCI6MC4wfSxcIlBhZGRpbmdcIjp7XCIkaWRcIjpcIjEzNFwiLFwiVG9wXCI6MC4wLFwiTGVmdFwiOjAuMCxcIlJpZ2h0XCI6MC4wLFwiQm90dG9tXCI6MC4wfSxcIkJhY2tncm91bmRcIjp7XCIkaWRcIjpcIjEzNVwiLFwiQ29sb3JcIjp7XCIkaWRcIjpcIjEzNlwiLFwiQVwiOjEyNyxcIlJcIjoxNzgsXCJHXCI6MTI1LFwiQlwiOjczfX0sXCJJc1Zpc2libGVcIjp0cnVlLFwiV2lkdGhcIjowLjAsXCJIZWlnaHRcIjowLjAsXCJCb3JkZXJTdHlsZVwiOntcIiRpZFwiOlwiMTM3XCIsXCJMaW5lU3R5bGVcIjp7XCIkaWRcIjpcIjEzOFwiLFwiTGluZUNvbG9yXCI6e1wiJGlkXCI6XCIxMzlcIixcIkNvbG9yXCI6e1wiJGlkXCI6XCIxNDBcIixcIkFcIjoyNTUsXCJSXCI6MTIwLFwiR1wiOjMyLFwiQlwiOjh9fSxcIkxpbmVXZWlnaHRcIjowLjAsXCJMaW5lVHlwZVwiOjB9LFwiSXNWaXNpYmxlXCI6ZmFsc2V9fX0sXCJCYWNrZ3JvdW5kU3R5bGVcIjp7XCIkaWRcIjpcIjE0MVwiLFwiTWFyZ2luXCI6e1wiJGlkXCI6XCIxNDJcIixcIlRvcFwiOjAuMCxcIkxlZnRcIjowLjAsXCJSaWdodFwiOjAuMCxcIkJvdHRvbVwiOjAuMH0sXCJQYWRkaW5nXCI6e1wiJGlkXCI6XCIxNDNcIixcIlRvcFwiOjAuMCxcIkxlZnRcIjowLjAsXCJSaWdodFwiOjAuMCxcIkJvdHRvbVwiOjAuMH0sXCJCYWNrZ3JvdW5kXCI6e1wiJGlkXCI6XCIxNDRcIixcIkNvbG9yXCI6e1wiJGlkXCI6XCIxNDVcIixcIkFcIjozOCxcIlJcIjoyMjksXCJHXCI6MTk0LFwiQlwiOjY3fX0sXCJJc1Zpc2libGVcIjp0cnVlLFwiV2lkdGhcIjowLjAsXCJIZWlnaHRcIjowLjAsXCJCb3JkZXJTdHlsZVwiOntcIiRpZFwiOlwiMTQ2XCIsXCJMaW5lU3R5bGVcIjp7XCIkaWRcIjpcIjE0N1wiLFwiTGluZUNvbG9yXCI6e1wiJGlkXCI6XCIxNDhcIixcIkNvbG9yXCI6e1wiJGlkXCI6XCIxNDlcIixcIkFcIjoyNTUsXCJSXCI6MjM0LFwiR1wiOjIyLFwiQlwiOjMwfX0sXCJMaW5lV2VpZ2h0XCI6MC4wLFwiTGluZVR5cGVcIjowfSxcIklzVmlzaWJsZVwiOmZhbHNlfX0sXCJJc0Fib3ZlVGltZWJhbmRcIjpmYWxzZSxcIlNwYWNpbmdcIjo1LFwiRGVmYXVsdFN3aW1sYW5lQWN0aXZpdHlTdHlsZVwiOntcIiRpZFwiOlwiMTUwXCIsXCJIZWFkZXJTdHlsZVwiOntcIiRpZFwiOlwiMTUxXCIsXCJUZXh0U3R5bGVcIjp7XCIkaWRcIjpcIjE1MlwiLFwiRm9udFNldHRpbmdzXCI6e1wiJGlkXCI6XCIxNTNcIixcIkZvbnRTaXplXCI6MTEsXCJGb250TmFtZVwiOlwiQ2FsaWJyaVwiLFwiSXNCb2xkXCI6ZmFsc2UsXCJJc0l0YWxpY1wiOmZhbHNlLFwiSXNVbmRlcmxpbmVkXCI6ZmFsc2V9LFwiRm9yZWdyb3VuZFwiOntcIiRpZFwiOlwiMTU0XCIsXCJDb2xvclwiOntcIiRpZFwiOlwiMTU1XCIsXCJBXCI6MjU1LFwiUlwiOjAsXCJHXCI6MCxcIkJcIjowfX0sXCJIb3Jpem9udGFsQWxpZ25tZW50XCI6MCxcIklzVmlzaWJsZVwiOnRydWV9LFwiUmVjdGFuZ2xlU3R5bGVcIjp7XCIkaWRcIjpcIjE1NlwiLFwiTWFyZ2luXCI6e1wiJGlkXCI6XCIxNTdcIixcIlRvcFwiOjAuMCxcIkxlZnRcIjowLjAsXCJSaWdodFwiOjAuMCxcIkJvdHRvbVwiOjAuMH0sXCJQYWRkaW5nXCI6e1wiJGlkXCI6XCIxNThcIixcIlRvcFwiOjAuMCxcIkxlZnRcIjowLjAsXCJSaWdodFwiOjAuMCxcIkJvdHRvbVwiOjAuMH0sXCJCYWNrZ3JvdW5kXCI6e1wiJGlkXCI6XCIxNTlcIixcIkNvbG9yXCI6e1wiJGlkXCI6XCIxNjBcIixcIkFcIjo2MyxcIlJcIjoxNzgsXCJHXCI6MTI1LFwiQlwiOjczfX0sXCJJc1Zpc2libGVcIjp0cnVlLFwiV2lkdGhcIjowLjAsXCJIZWlnaHRcIjowLjAsXCJCb3JkZXJTdHlsZVwiOntcIiRpZFwiOlwiMTYxXCIsXCJMaW5lU3R5bGVcIjp7XCIkaWRcIjpcIjE2MlwiLFwiTGluZUNvbG9yXCI6e1wiJGlkXCI6XCIxNjNcIixcIkNvbG9yXCI6e1wiJGlkXCI6XCIxNjRcIixcIkFcIjoyNTUsXCJSXCI6MjU1LFwiR1wiOjAsXCJCXCI6MH19LFwiTGluZVdlaWdodFwiOjAuMCxcIkxpbmVUeXBlXCI6MH0sXCJJc1Zpc2libGVcIjpmYWxzZX19fSxcIkJhY2tncm91bmRTdHlsZVwiOntcIiRpZFwiOlwiMTY1XCIsXCJNYXJnaW5cIjp7XCIkaWRcIjpcIjE2NlwiLFwiVG9wXCI6MC4wLFwiTGVmdFwiOjAuMCxcIlJpZ2h0XCI6MC4wLFwiQm90dG9tXCI6MC4wfSxcIlBhZGRpbmdcIjp7XCIkaWRcIjpcIjE2N1wiLFwiVG9wXCI6MC4wLFwiTGVmdFwiOjAuMCxcIlJpZ2h0XCI6MC4wLFwiQm90dG9tXCI6MC4wfSxcIkJhY2tncm91bmRcIjp7XCIkaWRcIjpcIjE2OFwiLFwiQ29sb3JcIjp7XCIkaWRcIjpcIjE2OVwiLFwiQVwiOjM4LFwiUlwiOjIyOSxcIkdcIjoxOTQsXCJCXCI6Njd9fSxcIklzVmlzaWJsZVwiOnRydWUsXCJXaWR0aFwiOjAuMCxcIkhlaWdodFwiOjAuMCxcIkJvcmRlclN0eWxlXCI6e1wiJGlkXCI6XCIxNzBcIixcIkxpbmVTdHlsZVwiOntcIiRpZFwiOlwiMTcxXCIsXCJMaW5lQ29sb3JcIjp7XCIkaWRcIjpcIjE3MlwiLFwiQ29sb3JcIjp7XCIkaWRcIjpcIjE3M1wiLFwiQVwiOjI1NSxcIlJcIjoyMzQsXCJHXCI6MjIsXCJCXCI6MzB9fSxcIkxpbmVXZWlnaHRcIjowLjAsXCJMaW5lVHlwZVwiOjB9LFwiSXNWaXNpYmxlXCI6ZmFsc2V9fX0sXCJEZWZhdWx0U3dpbWxhbmVNaWxlc3RvbmVTdHlsZVwiOntcIiRpZFwiOlwiMTc0XCIsXCJUaXRsZVBvc2l0aW9uXCI6MixcIkRhdGVQb3NpdGlvblwiOjAsXCJTaGFwZVR5cGVcIjoyLFwiU2hhcGVTaXplXCI6MSxcIlNwYWNpbmdcIjo1LFwiU2hhcGVTdHlsZVwiOntcIiRpZFwiOlwiMTc1XCIsXCJNYXJnaW5cIjp7XCIkaWRcIjpcIjE3NlwiLFwiVG9wXCI6MC4wLFwiTGVmdFwiOjAuMCxcIlJpZ2h0XCI6MC4wLFwiQm90dG9tXCI6MC4wfSxcIlBhZGRpbmdcIjp7XCIkaWRcIjpcIjE3N1wiLFwiVG9wXCI6MC4wLFwiTGVmdFwiOjAuMCxcIlJpZ2h0XCI6MC4wLFwiQm90dG9tXCI6MC4wfSxcIkJhY2tncm91bmRcIjp7XCIkaWRcIjpcIjE3OFwiLFwiQ29sb3JcIjp7XCIkaWRcIjpcIjE3OVwiLFwiQVwiOjEyNyxcIlJcIjoxNzgsXCJHXCI6MTI1LFwiQlwiOjczfX0sXCJJc1Zpc2libGVcIjp0cnVlLFwiV2lkdGhcIjoxMy4wLFwiSGVpZ2h0XCI6MTMuMCxcIkJvcmRlclN0eWxlXCI6e1wiJGlkXCI6XCIxODBcIixcIkxpbmVTdHlsZVwiOntcIiRpZFwiOlwiMTgxXCIsXCJMaW5lQ29sb3JcIjp7XCIkaWRcIjpcIjE4MlwiLFwiQ29sb3JcIjp7XCIkaWRcIjpcIjE4M1wiLFwiQVwiOjI1NSxcIlJcIjoyMzQsXCJHXCI6MjIsXCJCXCI6MzB9fSxcIkxpbmVXZWlnaHRcIjoyLjAsXCJMaW5lVHlwZVwiOjB9LFwiSXNWaXNpYmxlXCI6ZmFsc2V9fSxcIlRpdGxlU3R5bGVcIjp7XCIkaWRcIjpcIjE4NFwiLFwiRm9udFNldHRpbmdzXCI6e1wiJGlkXCI6XCIxODVcIixcIkZvbnRTaXplXCI6MTIsXCJGb250TmFtZVwiOlwiQ2FsaWJyaVwiLFwiSXNCb2xkXCI6dHJ1ZSxcIklzSXRhbGljXCI6ZmFsc2UsXCJJc1VuZGVybGluZWRcIjpmYWxzZX0sXCJGb3JlZ3JvdW5kXCI6e1wiJGlkXCI6XCIxODZcIixcIkNvbG9yXCI6e1wiJGlkXCI6XCIxODdcIixcIkFcIjoyNTUsXCJSXCI6MCxcIkdcIjowLFwiQlwiOjB9fSxcIkhvcml6b250YWxBbGlnbm1lbnRcIjowLFwiSXNWaXNpYmxlXCI6dHJ1ZX0sXCJEYXRlU3R5bGVcIjp7XCIkaWRcIjpcIjE4OFwiLFwiRm9udFNldHRpbmdzXCI6e1wiJGlkXCI6XCIxODlcIixcIkZvbnRTaXplXCI6MTAsXCJGb250TmFtZVwiOlwiQ2FsaWJyaVwiLFwiSXNCb2xkXCI6ZmFsc2UsXCJJc0l0YWxpY1wiOmZhbHNlLFwiSXNVbmRlcmxpbmVkXCI6ZmFsc2V9LFwiRm9yZWdyb3VuZFwiOntcIiRpZFwiOlwiMTkwXCIsXCJDb2xvclwiOntcIiRpZFwiOlwiMTkxXCIsXCJBXCI6MjU1LFwiUlwiOjY4LFwiR1wiOjg0LFwiQlwiOjEwNn19LFwiSG9yaXpvbnRhbEFsaWdubWVudFwiOjAsXCJJc1Zpc2libGVcIjp0cnVlfSxcIkRhdGVGb3JtYXRcIjp7XCIkaWRcIjpcIjE5MlwiLFwiRm9ybWF0U3RyaW5nXCI6XCJNTU0gZFwiLFwiU2VwYXJhdG9yXCI6XCIvXCIsXCJVc2VJbnRlcm5hdGlvbmFsRGF0ZUZvcm1hdFwiOmZhbHNlLFwiRGF0ZUlzVmlzaWJsZVwiOnRydWUsXCJUaW1lSXNWaXNpYmxlXCI6ZmFsc2UsXCJIb3VyRGlnaXRzXCI6MSxcIkFtUG1EZXNpZ25hdG9yXCI6MixcIlRyaW0wME1pbnV0ZXNcIjpmYWxzZX0sXCJXZWVrTnVtYmVyaW5nXCI6e1wiJGlkXCI6XCIxOTNcIixcIkZvcm1hdFwiOjAsXCJJc1Zpc2libGVcIjpmYWxzZSxcIkxhc3RLbm93blZpc2liaWxpdHlTdGF0ZVwiOmZhbHNlfX0sXCJEZWZhdWx0U3dpbWxhbmVUYXNrU3R5bGVcIjp7XCIkaWRcIjpcIjE5NFwiLFwiU2hhcGVcIjoxLFwiU2hhcGVUaGlja25lc3NcIjowLFwiRHVyYXRpb25Gb3JtYXRcIjowLFwiUGVyY2VudGFnZUNvbXBsZXRlVGV4dFN0eWxlXCI6e1wiJGlkXCI6XCIxOTVcIixcIkZvbnRTZXR0aW5nc1wiOntcIiRpZFwiOlwiMTk2XCIsXCJGb250U2l6ZVwiOjEwLFwiRm9udE5hbWVcIjpcIkNhbGlicmlcIixcIklzQm9sZFwiOmZhbHNlLFwiSXNJdGFsaWNcIjpmYWxzZSxcIklzVW5kZXJsaW5lZFwiOmZhbHNlfSxcIkZvcmVncm91bmRcIjp7XCIkaWRcIjpcIjE5N1wiLFwiQ29sb3JcIjp7XCIkaWRcIjpcIjE5OFwiLFwiQVwiOjI1NSxcIlJcIjoyMzgsXCJHXCI6MjM2LFwiQlwiOjIyNX19LFwiSG9yaXpvbnRhbEFsaWdubWVudFwiOjEsXCJJc1Zpc2libGVcIjp0cnVlfSxcIlBlcmNlbnRhZ2VDb21wbGV0ZUhpZ2hsaWdodFN0eWxlXCI6e1wiJGlkXCI6XCIxOTlcIixcIkJhY2tncm91bmRcIjp7XCIkaWRcIjpcIjIwMFwiLFwiQ29sb3JcIjp7XCIkaWRcIjpcIjIwMVwiLFwiQVwiOjg5LFwiUlwiOjAsXCJHXCI6MCxcIkJcIjowfX19LFwiRHVyYXRpb25TdHlsZVwiOntcIiRpZFwiOlwiMjAyXCIsXCJGb250U2V0dGluZ3NcIjp7XCIkaWRcIjpcIjIwM1wiLFwiRm9udFNpemVcIjoxMCxcIkZvbnROYW1lXCI6XCJDYWxpYnJpXCIsXCJJc0JvbGRcIjpmYWxzZSxcIklzSXRhbGljXCI6ZmFsc2UsXCJJc1VuZGVybGluZWRcIjpmYWxzZX0sXCJGb3JlZ3JvdW5kXCI6e1wiJGlkXCI6XCIyMDRcIixcIkNvbG9yXCI6e1wiJGlkXCI6XCIyMDVcIixcIkFcIjoyNTUsXCJSXCI6MjM3LFwiR1wiOjEyNSxcIkJcIjo0OX19LFwiSG9yaXpvbnRhbEFsaWdubWVudFwiOjAsXCJJc1Zpc2libGVcIjpmYWxzZX0sXCJNYXJnaW5cIjp7XCIkaWRcIjpcIjIwNlwiLFwiVG9wXCI6MC4wLFwiTGVmdFwiOjAuMCxcIlJpZ2h0XCI6MC4wLFwiQm90dG9tXCI6MC4wfSxcIlN0YXJ0RGF0ZVBvc2l0aW9uXCI6NCxcIkVuZERhdGVQb3NpdGlvblwiOjQsXCJUaXRsZVBvc2l0aW9uXCI6MyxcIkR1cmF0aW9uUG9zaXRpb25cIjowLFwiUGVyY2VudGFnZUNvbXBsZXRlZFBvc2l0aW9uXCI6MixcIlNwYWNpbmdcIjo1LFwiU2hhcGVTdHlsZVwiOntcIiRpZFwiOlwiMjA3XCIsXCJNYXJnaW5cIjp7XCIkaWRcIjpcIjIwOFwiLFwiVG9wXCI6MC4wLFwiTGVmdFwiOjQuMCxcIlJpZ2h0XCI6NC4wLFwiQm90dG9tXCI6MC4wfSxcIlBhZGRpbmdcIjp7XCIkaWRcIjpcIjIwOVwiLFwiVG9wXCI6MC4wLFwiTGVmdFwiOjAuMCxcIlJpZ2h0XCI6MC4wLFwiQm90dG9tXCI6MC4wfSxcIkJhY2tncm91bmRcIjp7XCIkaWRcIjpcIjIxMFwiLFwiQ29sb3JcIjp7XCIkaWRcIjpcIjIxMVwiLFwiQVwiOjI1NSxcIlJcIjo3OCxcIkdcIjo1OSxcIkJcIjo0OH19LFwiSXNWaXNpYmxlXCI6dHJ1ZSxcIldpZHRoXCI6MC4wLFwiSGVpZ2h0XCI6MTAuMCxcIkJvcmRlclN0eWxlXCI6e1wiJGlkXCI6XCIyMTJcIixcIkxpbmVTdHlsZVwiOntcIiRpZFwiOlwiMjEzXCIsXCJMaW5lQ29sb3JcIjp7XCIkaWRcIjpcIjIxNFwiLFwiQ29sb3JcIjp7XCIkaWRcIjpcIjIxNVwiLFwiQVwiOjI1NSxcIlJcIjoyMzQsXCJHXCI6MjIsXCJCXCI6MzB9fSxcIkxpbmVXZWlnaHRcIjoyLjAsXCJMaW5lVHlwZVwiOjB9LFwiSXNWaXNpYmxlXCI6ZmFsc2V9fSxcIlRpdGxlU3R5bGVcIjp7XCIkaWRcIjpcIjIxNlwiLFwiRm9udFNldHRpbmdzXCI6e1wiJGlkXCI6XCIyMTdcIixcIkZvbnRTaXplXCI6OSxcIkZvbnROYW1lXCI6XCJDYWxpYnJpXCIsXCJJc0JvbGRcIjpmYWxzZSxcIklzSXRhbGljXCI6ZmFsc2UsXCJJc1VuZGVybGluZWRcIjpmYWxzZX0sXCJGb3JlZ3JvdW5kXCI6e1wiJGlkXCI6XCIyMThcIixcIkNvbG9yXCI6e1wiJGlkXCI6XCIyMTlcIixcIkFcIjoyNTUsXCJSXCI6MCxcIkdcIjowLFwiQlwiOjB9fSxcIkhvcml6b250YWxBbGlnbm1lbnRcIjoyLFwiSXNWaXNpYmxlXCI6dHJ1ZX0sXCJEYXRlU3R5bGVcIjp7XCIkaWRcIjpcIjIyMFwiLFwiRm9udFNldHRpbmdzXCI6e1wiJGlkXCI6XCIyMjFcIixcIkZvbnRTaXplXCI6OSxcIkZvbnROYW1lXCI6XCJDYWxpYnJpXCIsXCJJc0JvbGRcIjpmYWxzZSxcIklzSXRhbGljXCI6ZmFsc2UsXCJJc1VuZGVybGluZWRcIjpmYWxzZX0sXCJGb3JlZ3JvdW5kXCI6e1wiJGlkXCI6XCIyMjJcIixcIkNvbG9yXCI6e1wiJGlkXCI6XCIyMjNcIixcIkFcIjoyNTUsXCJSXCI6NjgsXCJHXCI6ODQsXCJCXCI6MTA2fX0sXCJIb3Jpem9udGFsQWxpZ25tZW50XCI6MCxcIklzVmlzaWJsZVwiOnRydWV9LFwiRGF0ZUZvcm1hdFwiOntcIiRpZFwiOlwiMjI0XCIsXCJGb3JtYXRTdHJpbmdcIjpcIk1NTSBkXCIsXCJTZXBhcmF0b3JcIjpcIi9cIixcIlVzZUludGVybmF0aW9uYWxEYXRlRm9ybWF0XCI6ZmFsc2UsXCJEYXRlSXNWaXNpYmxlXCI6dHJ1ZSxcIlRpbWVJc1Zpc2libGVcIjpmYWxzZSxcIkhvdXJEaWdpdHNcIjoxLFwiQW1QbURlc2lnbmF0b3JcIjoyLFwiVHJpbTAwTWludXRlc1wiOmZhbHNlfSxcIldlZWtOdW1iZXJpbmdcIjp7XCIkaWRcIjpcIjIyNVwiLFwiRm9ybWF0XCI6MCxcIklzVmlzaWJsZVwiOmZhbHNlLFwiTGFzdEtub3duVmlzaWJpbGl0eVN0YXRlXCI6ZmFsc2V9fSxcIkRlZmF1bHRTd2ltbGFuZU1vdFN0eWxlXCI6e1wiJGlkXCI6XCIyMjZcIixcIlNoYXBlXCI6MCxcIlNoYXBlU2l6ZVwiOjEsXCJEZXRhaWxzU3BhY2luZ1wiOjIuMCxcIlBhZGRpbmdcIjp7XCIkaWRcIjpcIjIyN1wiLFwiVG9wXCI6MTAuMCxcIkxlZnRcIjozLjAsXCJSaWdodFwiOjAuMCxcIkJvdHRvbVwiOjAuMH0sXCJQb3NpdGlvbk9uVGFza1wiOjEsXCJTaGFwZVN0eWxlXCI6e1wiJGlkXCI6XCIyMjhcIixcIk1hcmdpblwiOntcIiRpZFwiOlwiMjI5XCIsXCJUb3BcIjowLjAsXCJMZWZ0XCI6MC4wLFwiUmlnaHRcIjowLjAsXCJCb3R0b21cIjowLjB9LFwiUGFkZGluZ1wiOntcIiRpZFwiOlwiMjMwXCIsXCJUb3BcIjowLjAsXCJMZWZ0XCI6MC4wLFwiUmlnaHRcIjowLjAsXCJCb3R0b21cIjowLjB9LFwiQmFja2dyb3VuZFwiOntcIiRpZFwiOlwiMjMxXCIsXCJDb2xvclwiOntcIiRpZFwiOlwiMjMyXCIsXCJBXCI6MjU1LFwiUlwiOjAsXCJHXCI6MCxcIkJcIjowfX0sXCJJc1Zpc2libGVcIjp0cnVlLFwiV2lkdGhcIjoxOC4wLFwiSGVpZ2h0XCI6MjAuMCxcIkJvcmRlclN0eWxlXCI6e1wiJGlkXCI6XCIyMzNcIixcIkxpbmVTdHlsZVwiOntcIiRpZFwiOlwiMjM0XCIsXCJMaW5lQ29sb3JcIjp7XCIkaWRcIjpcIjIzNVwiLFwiQ29sb3JcIjp7XCIkaWRcIjpcIjIzNlwiLFwiQVwiOjI1NSxcIlJcIjoyMzQsXCJHXCI6MjIsXCJCXCI6MzB9fSxcIkxpbmVXZWlnaHRcIjowLjAsXCJMaW5lVHlwZVwiOjB9LFwiSXNWaXNpYmxlXCI6ZmFsc2V9fSxcIlRpdGxlU3R5bGVcIjp7XCIkaWRcIjpcIjIzN1wiLFwiRm9udFNldHRpbmdzXCI6e1wiJGlkXCI6XCIyMzhcIixcIkZvbnRTaXplXCI6MTIsXCJGb250TmFtZVwiOlwiQ2FsaWJyaVwiLFwiSXNCb2xkXCI6dHJ1ZSxcIklzSXRhbGljXCI6ZmFsc2UsXCJJc1VuZGVybGluZWRcIjpmYWxzZX0sXCJGb3JlZ3JvdW5kXCI6e1wiJGlkXCI6XCIyMzlcIixcIkNvbG9yXCI6e1wiJGlkXCI6XCIyNDBcIixcIkFcIjoyNTUsXCJSXCI6MCxcIkdcIjowLFwiQlwiOjB9fSxcIkhvcml6b250YWxBbGlnbm1lbnRcIjoxLFwiSXNWaXNpYmxlXCI6dHJ1ZX0sXCJEYXRlU3R5bGVcIjp7XCIkaWRcIjpcIjI0MVwiLFwiRm9udFNldHRpbmdzXCI6e1wiJGlkXCI6XCIyNDJcIixcIkZvbnRTaXplXCI6MTAsXCJGb250TmFtZVwiOlwiQ2FsaWJyaVwiLFwiSXNCb2xkXCI6ZmFsc2UsXCJJc0l0YWxpY1wiOmZhbHNlLFwiSXNVbmRlcmxpbmVkXCI6ZmFsc2V9LFwiRm9yZWdyb3VuZFwiOntcIiRpZFwiOlwiMjQzXCIsXCJDb2xvclwiOntcIiRpZFwiOlwiMjQ0XCIsXCJBXCI6MjU1LFwiUlwiOjUwLFwiR1wiOjUwLFwiQlwiOjUwfX0sXCJIb3Jpem9udGFsQWxpZ25tZW50XCI6MSxcIklzVmlzaWJsZVwiOnRydWV9LFwiRGF0ZUZvcm1hdFwiOntcIiRpZFwiOlwiMjQ1XCIsXCJGb3JtYXRTdHJpbmdcIjpcIk1NTSBkXCIsXCJTZXBhcmF0b3JcIjpcIi9cIixcIlVzZUludGVybmF0aW9uYWxEYXRlRm9ybWF0XCI6ZmFsc2UsXCJEYXRlSXNWaXNpYmxlXCI6dHJ1ZSxcIlRpbWVJc1Zpc2libGVcIjpmYWxzZSxcIkhvdXJEaWdpdHNcIjoxLFwiQW1QbURlc2lnbmF0b3JcIjoyLFwiVHJpbTAwTWludXRlc1wiOmZhbHNlfSxcIldlZWtOdW1iZXJpbmdcIjp7XCIkaWRcIjpcIjI0NlwiLFwiRm9ybWF0XCI6MCxcIklzVmlzaWJsZVwiOmZhbHNlLFwiTGFzdEtub3duVmlzaWJpbGl0eVN0YXRlXCI6ZmFsc2V9fX0sXCJfYWRkaXRpb25hbFN3aW1sYW5lVjJTdHlsZXNcIjpbe1wiJGlkXCI6XCIyNDdcIixcIlN0eWxlSWRcIjpcImQxNzQyNjA1LTEwOWUtNDJhOS1iODYzLTJmMWExZDU5MmQzNlwiLFwiTmFtZVwiOlwiU3dpbWxhbmUgU3R5bGUgMlwiLFwiSGVhZGVyU3R5bGVcIjp7XCIkaWRcIjpcIjI0OFwiLFwiVGV4dFN0eWxlXCI6e1wiJGlkXCI6XCIyNDlcIixcIkZvbnRTZXR0aW5nc1wiOntcIiRpZFwiOlwiMjUwXCIsXCJGb250U2l6ZVwiOjEyLFwiRm9udE5hbWVcIjpcIlNlZ29lIFVJIEJsYWNrXCIsXCJJc0JvbGRcIjpmYWxzZSxcIklzSXRhbGljXCI6ZmFsc2UsXCJJc1VuZGVybGluZWRcIjpmYWxzZX0sXCJGb3JlZ3JvdW5kXCI6e1wiJGlkXCI6XCIyNTFcIixcIkNvbG9yXCI6e1wiJGlkXCI6XCIyNTJcIixcIkFcIjoyNTUsXCJSXCI6MCxcIkdcIjowLFwiQlwiOjB9fSxcIkhvcml6b250YWxBbGlnbm1lbnRcIjowLFwiSXNWaXNpYmxlXCI6ZmFsc2V9LFwiUmVjdGFuZ2xlU3R5bGVcIjp7XCIkaWRcIjpcIjI1M1wiLFwiTWFyZ2luXCI6e1wiJGlkXCI6XCIyNTRcIixcIlRvcFwiOjAuMCxcIkxlZnRcIjowLjAsXCJSaWdodFwiOjAuMCxcIkJvdHRvbVwiOjAuMH0sXCJQYWRkaW5nXCI6e1wiJGlkXCI6XCIyNTVcIixcIlRvcFwiOjAuMCxcIkxlZnRcIjowLjAsXCJSaWdodFwiOjAuMCxcIkJvdHRvbVwiOjAuMH0sXCJCYWNrZ3JvdW5kXCI6e1wiJGlkXCI6XCIyNTZcIixcIkNvbG9yXCI6e1wiJGlkXCI6XCIyNTdcIixcIkFcIjoxMjcsXCJSXCI6MTc4LFwiR1wiOjE0LFwiQlwiOjE4fX0sXCJJc1Zpc2libGVcIjpmYWxzZSxcIldpZHRoXCI6MC4wLFwiSGVpZ2h0XCI6MC4wLFwiQm9yZGVyU3R5bGVcIjp7XCIkaWRcIjpcIjI1OFwiLFwiTGluZVN0eWxlXCI6e1wiJGlkXCI6XCIyNTlcIixcIkxpbmVDb2xvclwiOntcIiRpZFwiOlwiMjYwXCIsXCJDb2xvclwiOntcIiRpZFwiOlwiMjYxXCIsXCJBXCI6MjU1LFwiUlwiOjEyMCxcIkdcIjozMixcIkJcIjo4fX0sXCJMaW5lV2VpZ2h0XCI6MC4wLFwiTGluZVR5cGVcIjowfSxcIklzVmlzaWJsZVwiOmZhbHNlfX19LFwiQmFja2dyb3VuZFN0eWxlXCI6e1wiJGlkXCI6XCIyNjJcIixcIk1hcmdpblwiOntcIiRpZFwiOlwiMjYzXCIsXCJUb3BcIjowLjAsXCJMZWZ0XCI6MC4wLFwiUmlnaHRcIjowLjAsXCJCb3R0b21cIjowLjB9LFwiUGFkZGluZ1wiOntcIiRpZFwiOlwiMjY0XCIsXCJUb3BcIjowLjAsXCJMZWZ0XCI6MC4wLFwiUmlnaHRcIjowLjAsXCJCb3R0b21cIjowLjB9LFwiQmFja2dyb3VuZFwiOntcIiRpZFwiOlwiMjY1XCIsXCJDb2xvclwiOntcIiRpZFwiOlwiMjY2XCIsXCJBXCI6MzgsXCJSXCI6MjI5LFwiR1wiOjE5NCxcIkJcIjo2N319LFwiSXNWaXNpYmxlXCI6dHJ1ZSxcIldpZHRoXCI6MC4wLFwiSGVpZ2h0XCI6MC4wLFwiQm9yZGVyU3R5bGVcIjp7XCIkaWRcIjpcIjI2N1wiLFwiTGluZVN0eWxlXCI6e1wiJGlkXCI6XCIyNjhcIixcIkxpbmVDb2xvclwiOntcIiRpZFwiOlwiMjY5XCIsXCJDb2xvclwiOntcIiRpZFwiOlwiMjcwXCIsXCJBXCI6MjU1LFwiUlwiOjIzNCxcIkdcIjoyMixcIkJcIjozMH19LFwiTGluZVdlaWdodFwiOjAuMCxcIkxpbmVUeXBlXCI6MH0sXCJJc1Zpc2libGVcIjpmYWxzZX19LFwiSXNBYm92ZVRpbWViYW5kXCI6ZmFsc2UsXCJTcGFjaW5nXCI6NSxcIkRlZmF1bHRTd2ltbGFuZUFjdGl2aXR5U3R5bGVcIjp7XCIkaWRcIjpcIjI3MVwiLFwiSGVhZGVyU3R5bGVcIjp7XCIkaWRcIjpcIjI3MlwiLFwiVGV4dFN0eWxlXCI6e1wiJGlkXCI6XCIyNzNcIixcIkZvbnRTZXR0aW5nc1wiOntcIiRpZFwiOlwiMjc0XCIsXCJGb250U2l6ZVwiOjExLFwiRm9udE5hbWVcIjpcIkNhbGlicmlcIixcIklzQm9sZFwiOmZhbHNlLFwiSXNJdGFsaWNcIjpmYWxzZSxcIklzVW5kZXJsaW5lZFwiOmZhbHNlfSxcIkZvcmVncm91bmRcIjp7XCIkaWRcIjpcIjI3NVwiLFwiQ29sb3JcIjp7XCIkaWRcIjpcIjI3NlwiLFwiQVwiOjI1NSxcIlJcIjowLFwiR1wiOjAsXCJCXCI6MH19LFwiSG9yaXpvbnRhbEFsaWdubWVudFwiOjAsXCJJc1Zpc2libGVcIjp0cnVlfSxcIlJlY3RhbmdsZVN0eWxlXCI6e1wiJGlkXCI6XCIyNzdcIixcIk1hcmdpblwiOntcIiRpZFwiOlwiMjc4XCIsXCJUb3BcIjowLjAsXCJMZWZ0XCI6MC4wLFwiUmlnaHRcIjowLjAsXCJCb3R0b21cIjowLjB9LFwiUGFkZGluZ1wiOntcIiRpZFwiOlwiMjc5XCIsXCJUb3BcIjowLjAsXCJMZWZ0XCI6MC4wLFwiUmlnaHRcIjowLjAsXCJCb3R0b21cIjowLjB9LFwiQmFja2dyb3VuZFwiOntcIiRpZFwiOlwiMjgwXCIsXCJDb2xvclwiOntcIiRpZFwiOlwiMjgxXCIsXCJBXCI6NjMsXCJSXCI6MTc4LFwiR1wiOjE0LFwiQlwiOjE4fX0sXCJJc1Zpc2libGVcIjp0cnVlLFwiV2lkdGhcIjowLjAsXCJIZWlnaHRcIjowLjAsXCJCb3JkZXJTdHlsZVwiOntcIiRpZFwiOlwiMjgyXCIsXCJMaW5lU3R5bGVcIjp7XCIkaWRcIjpcIjI4M1wiLFwiTGluZUNvbG9yXCI6e1wiJGlkXCI6XCIyODRcIixcIkNvbG9yXCI6e1wiJGlkXCI6XCIyODVcIixcIkFcIjoyNTUsXCJSXCI6MjU1LFwiR1wiOjAsXCJCXCI6MH19LFwiTGluZVdlaWdodFwiOjAuMCxcIkxpbmVUeXBlXCI6MH0sXCJJc1Zpc2libGVcIjpmYWxzZX19fSxcIkJhY2tncm91bmRTdHlsZVwiOntcIiRpZFwiOlwiMjg2XCIsXCJNYXJnaW5cIjp7XCIkaWRcIjpcIjI4N1wiLFwiVG9wXCI6MC4wLFwiTGVmdFwiOjAuMCxcIlJpZ2h0XCI6MC4wLFwiQm90dG9tXCI6MC4wfSxcIlBhZGRpbmdcIjp7XCIkaWRcIjpcIjI4OFwiLFwiVG9wXCI6MC4wLFwiTGVmdFwiOjAuMCxcIlJpZ2h0XCI6MC4wLFwiQm90dG9tXCI6MC4wfSxcIkJhY2tncm91bmRcIjp7XCIkaWRcIjpcIjI4OVwiLFwiQ29sb3JcIjp7XCIkaWRcIjpcIjI5MFwiLFwiQVwiOjM4LFwiUlwiOjIyOSxcIkdcIjoxOTQsXCJCXCI6Njd9fSxcIklzVmlzaWJsZVwiOnRydWUsXCJXaWR0aFwiOjAuMCxcIkhlaWdodFwiOjAuMCxcIkJvcmRlclN0eWxlXCI6e1wiJGlkXCI6XCIyOTFcIixcIkxpbmVTdHlsZVwiOntcIiRpZFwiOlwiMjkyXCIsXCJMaW5lQ29sb3JcIjp7XCIkaWRcIjpcIjI5M1wiLFwiQ29sb3JcIjp7XCIkaWRcIjpcIjI5NFwiLFwiQVwiOjI1NSxcIlJcIjoyMzQsXCJHXCI6MjIsXCJCXCI6MzB9fSxcIkxpbmVXZWlnaHRcIjowLjAsXCJMaW5lVHlwZVwiOjB9LFwiSXNWaXNpYmxlXCI6ZmFsc2V9fX0sXCJEZWZhdWx0U3dpbWxhbmVNaWxlc3RvbmVTdHlsZVwiOntcIiRpZFwiOlwiMjk1XCIsXCJUaXRsZVBvc2l0aW9uXCI6MixcIkRhdGVQb3NpdGlvblwiOjAsXCJTaGFwZVR5cGVcIjoyLFwiU2hhcGVTaXplXCI6MSxcIlNwYWNpbmdcIjo1LFwiU2hhcGVTdHlsZVwiOntcIiRpZFwiOlwiMjk2XCIsXCJNYXJnaW5cIjp7XCIkaWRcIjpcIjI5N1wiLFwiVG9wXCI6MC4wLFwiTGVmdFwiOjAuMCxcIlJpZ2h0XCI6MC4wLFwiQm90dG9tXCI6MC4wfSxcIlBhZGRpbmdcIjp7XCIkaWRcIjpcIjI5OFwiLFwiVG9wXCI6MC4wLFwiTGVmdFwiOjAuMCxcIlJpZ2h0XCI6MC4wLFwiQm90dG9tXCI6MC4wfSxcIkJhY2tncm91bmRcIjp7XCIkaWRcIjpcIjI5OVwiLFwiQ29sb3JcIjp7XCIkaWRcIjpcIjMwMFwiLFwiQVwiOjEyNyxcIlJcIjoxNzgsXCJHXCI6MTQsXCJCXCI6MTh9fSxcIklzVmlzaWJsZVwiOnRydWUsXCJXaWR0aFwiOjEzLjAsXCJIZWlnaHRcIjoxMy4wLFwiQm9yZGVyU3R5bGVcIjp7XCIkaWRcIjpcIjMwMVwiLFwiTGluZVN0eWxlXCI6e1wiJGlkXCI6XCIzMDJcIixcIkxpbmVDb2xvclwiOntcIiRpZFwiOlwiMzAzXCIsXCJDb2xvclwiOntcIiRpZFwiOlwiMzA0XCIsXCJBXCI6MjU1LFwiUlwiOjIzNCxcIkdcIjoyMixcIkJcIjozMH19LFwiTGluZVdlaWdodFwiOjIuMCxcIkxpbmVUeXBlXCI6MH0sXCJJc1Zpc2libGVcIjpmYWxzZX19LFwiVGl0bGVTdHlsZVwiOntcIiRpZFwiOlwiMzA1XCIsXCJGb250U2V0dGluZ3NcIjp7XCIkaWRcIjpcIjMwNlwiLFwiRm9udFNpemVcIjoxMixcIkZvbnROYW1lXCI6XCJDYWxpYnJpXCIsXCJJc0JvbGRcIjp0cnVlLFwiSXNJdGFsaWNcIjpmYWxzZSxcIklzVW5kZXJsaW5lZFwiOmZhbHNlfSxcIkZvcmVncm91bmRcIjp7XCIkaWRcIjpcIjMwN1wiLFwiQ29sb3JcIjp7XCIkaWRcIjpcIjMwOFwiLFwiQVwiOjI1NSxcIlJcIjowLFwiR1wiOjAsXCJCXCI6MH19LFwiSG9yaXpvbnRhbEFsaWdubWVudFwiOjAsXCJJc1Zpc2libGVcIjp0cnVlfSxcIkRhdGVTdHlsZVwiOntcIiRpZFwiOlwiMzA5XCIsXCJGb250U2V0dGluZ3NcIjp7XCIkaWRcIjpcIjMxMFwiLFwiRm9udFNpemVcIjoxMCxcIkZvbnROYW1lXCI6XCJDYWxpYnJpXCIsXCJJc0JvbGRcIjpmYWxzZSxcIklzSXRhbGljXCI6ZmFsc2UsXCJJc1VuZGVybGluZWRcIjpmYWxzZX0sXCJGb3JlZ3JvdW5kXCI6e1wiJGlkXCI6XCIzMTFcIixcIkNvbG9yXCI6e1wiJGlkXCI6XCIzMTJcIixcIkFcIjoyNTUsXCJSXCI6NjgsXCJHXCI6ODQsXCJCXCI6MTA2fX0sXCJIb3Jpem9udGFsQWxpZ25tZW50XCI6MCxcIklzVmlzaWJsZVwiOnRydWV9LFwiRGF0ZUZvcm1hdFwiOntcIiRpZFwiOlwiMzEzXCIsXCJGb3JtYXRTdHJpbmdcIjpcIk1NTSBkXCIsXCJTZXBhcmF0b3JcIjpcIi9cIixcIlVzZUludGVybmF0aW9uYWxEYXRlRm9ybWF0XCI6ZmFsc2UsXCJEYXRlSXNWaXNpYmxlXCI6dHJ1ZSxcIlRpbWVJc1Zpc2libGVcIjpmYWxzZSxcIkhvdXJEaWdpdHNcIjoxLFwiQW1QbURlc2lnbmF0b3JcIjoyLFwiVHJpbTAwTWludXRlc1wiOmZhbHNlfSxcIldlZWtOdW1iZXJpbmdcIjp7XCIkaWRcIjpcIjMxNFwiLFwiRm9ybWF0XCI6MCxcIklzVmlzaWJsZVwiOmZhbHNlLFwiTGFzdEtub3duVmlzaWJpbGl0eVN0YXRlXCI6ZmFsc2V9fSxcIkRlZmF1bHRTd2ltbGFuZVRhc2tTdHlsZVwiOntcIiRpZFwiOlwiMzE1XCIsXCJTaGFwZVwiOjYsXCJTaGFwZVRoaWNrbmVzc1wiOjIsXCJEdXJhdGlvbkZvcm1hdFwiOjAsXCJQZXJjZW50YWdlQ29tcGxldGVUZXh0U3R5bGVcIjp7XCIkaWRcIjpcIjMxNlwiLFwiRm9udFNldHRpbmdzXCI6e1wiJGlkXCI6XCIzMTdcIixcIkZvbnRTaXplXCI6MTAsXCJGb250TmFtZVwiOlwiQ2FsaWJyaVwiLFwiSXNCb2xkXCI6ZmFsc2UsXCJJc0l0YWxpY1wiOmZhbHNlLFwiSXNVbmRlcmxpbmVkXCI6ZmFsc2V9LFwiRm9yZWdyb3VuZFwiOntcIiRpZFwiOlwiMzE4XCIsXCJDb2xvclwiOntcIiRpZFwiOlwiMzE5XCIsXCJBXCI6MjU1LFwiUlwiOjIzOCxcIkdcIjoyMzYsXCJCXCI6MjI1fX0sXCJIb3Jpem9udGFsQWxpZ25tZW50XCI6MSxcIklzVmlzaWJsZVwiOnRydWV9LFwiUGVyY2VudGFnZUNvbXBsZXRlSGlnaGxpZ2h0U3R5bGVcIjp7XCIkaWRcIjpcIjMyMFwiLFwiQmFja2dyb3VuZFwiOntcIiRpZFwiOlwiMzIxXCIsXCJDb2xvclwiOntcIiRpZFwiOlwiMzIyXCIsXCJBXCI6ODksXCJSXCI6MCxcIkdcIjowLFwiQlwiOjB9fX0sXCJEdXJhdGlvblN0eWxlXCI6e1wiJGlkXCI6XCIzMjNcIixcIkZvbnRTZXR0aW5nc1wiOntcIiRpZFwiOlwiMzI0XCIsXCJGb250U2l6ZVwiOjEwLFwiRm9udE5hbWVcIjpcIkNhbGlicmlcIixcIklzQm9sZFwiOmZhbHNlLFwiSXNJdGFsaWNcIjpmYWxzZSxcIklzVW5kZXJsaW5lZFwiOmZhbHNlfSxcIkZvcmVncm91bmRcIjp7XCIkaWRcIjpcIjMyNVwiLFwiQ29sb3JcIjp7XCIkaWRcIjpcIjMyNlwiLFwiQVwiOjI1NSxcIlJcIjoyMzcsXCJHXCI6MTI1LFwiQlwiOjQ5fX0sXCJIb3Jpem9udGFsQWxpZ25tZW50XCI6MCxcIklzVmlzaWJsZVwiOmZhbHNlfSxcIk1hcmdpblwiOntcIiRpZFwiOlwiMzI3XCIsXCJUb3BcIjowLjAsXCJMZWZ0XCI6MC4wLFwiUmlnaHRcIjowLjAsXCJCb3R0b21cIjowLjB9LFwiU3RhcnREYXRlUG9zaXRpb25cIjoxLFwiRW5kRGF0ZVBvc2l0aW9uXCI6MSxcIlRpdGxlUG9zaXRpb25cIjoyLFwiRHVyYXRpb25Qb3NpdGlvblwiOjAsXCJQZXJjZW50YWdlQ29tcGxldGVkUG9zaXRpb25cIjoyLFwiU3BhY2luZ1wiOjEwLFwiU2hhcGVTdHlsZVwiOntcIiRpZFwiOlwiMzI4XCIsXCJNYXJnaW5cIjp7XCIkaWRcIjpcIjMyOVwiLFwiVG9wXCI6MC4wLFwiTGVmdFwiOjQuMCxcIlJpZ2h0XCI6NC4wLFwiQm90dG9tXCI6MC4wfSxcIlBhZGRpbmdcIjp7XCIkaWRcIjpcIjMzMFwiLFwiVG9wXCI6MC4wLFwiTGVmdFwiOjAuMCxcIlJpZ2h0XCI6MC4wLFwiQm90dG9tXCI6MC4wfSxcIkJhY2tncm91bmRcIjp7XCIkaWRcIjpcIjMzMVwiLFwiQ29sb3JcIjp7XCIkaWRcIjpcIjMzMlwiLFwiQVwiOjI1NSxcIlJcIjoxNzgsXCJHXCI6MTQsXCJCXCI6MTh9fSxcIklzVmlzaWJsZVwiOnRydWUsXCJXaWR0aFwiOjMxNS4wLFwiSGVpZ2h0XCI6MjIuMCxcIkJvcmRlclN0eWxlXCI6e1wiJGlkXCI6XCIzMzNcIixcIkxpbmVTdHlsZVwiOntcIiRpZFwiOlwiMzM0XCIsXCJMaW5lQ29sb3JcIjp7XCIkaWRcIjpcIjMzNVwiLFwiQ29sb3JcIjp7XCIkaWRcIjpcIjMzNlwiLFwiQVwiOjI1NSxcIlJcIjoyMzQsXCJHXCI6MjIsXCJCXCI6MzB9fSxcIkxpbmVXZWlnaHRcIjoyLjAsXCJMaW5lVHlwZVwiOjB9LFwiSXNWaXNpYmxlXCI6ZmFsc2V9fSxcIlRpdGxlU3R5bGVcIjp7XCIkaWRcIjpcIjMzN1wiLFwiRm9udFNldHRpbmdzXCI6e1wiJGlkXCI6XCIzMzhcIixcIkZvbnRTaXplXCI6OSxcIkZvbnROYW1lXCI6XCJTZWdvZSBVSVwiLFwiSXNCb2xkXCI6dHJ1ZSxcIklzSXRhbGljXCI6ZmFsc2UsXCJJc1VuZGVybGluZWRcIjpmYWxzZX0sXCJGb3JlZ3JvdW5kXCI6e1wiJGlkXCI6XCIzMzlcIixcIkNvbG9yXCI6e1wiJGlkXCI6XCIzNDBcIixcIkFcIjoyNTUsXCJSXCI6MjU1LFwiR1wiOjI1NSxcIkJcIjoyNTV9fSxcIkhvcml6b250YWxBbGlnbm1lbnRcIjoxLFwiSXNWaXNpYmxlXCI6dHJ1ZX0sXCJEYXRlU3R5bGVcIjp7XCIkaWRcIjpcIjM0MVwiLFwiRm9udFNldHRpbmdzXCI6e1wiJGlkXCI6XCIzNDJcIixcIkZvbnRTaXplXCI6OCxcIkZvbnROYW1lXCI6XCJTZWdvZSBVSSBIaXN0b3JpY1wiLFwiSXNCb2xkXCI6ZmFsc2UsXCJJc0l0YWxpY1wiOmZhbHNlLFwiSXNVbmRlcmxpbmVkXCI6ZmFsc2V9LFwiRm9yZWdyb3VuZFwiOntcIiRpZFwiOlwiMzQzXCIsXCJDb2xvclwiOntcIiRpZFwiOlwiMzQ0XCIsXCJBXCI6MjU1LFwiUlwiOjUwLFwiR1wiOjUwLFwiQlwiOjUwfX0sXCJIb3Jpem9udGFsQWxpZ25tZW50XCI6MCxcIklzVmlzaWJsZVwiOnRydWV9LFwiRGF0ZUZvcm1hdFwiOntcIiRpZFwiOlwiMzQ1XCIsXCJGb3JtYXRTdHJpbmdcIjpcIk1NTSBkXCIsXCJTZXBhcmF0b3JcIjpcIi9cIixcIlVzZUludGVybmF0aW9uYWxEYXRlRm9ybWF0XCI6ZmFsc2UsXCJEYXRlSXNWaXNpYmxlXCI6dHJ1ZSxcIlRpbWVJc1Zpc2libGVcIjpmYWxzZSxcIkhvdXJEaWdpdHNcIjoxLFwiQW1QbURlc2lnbmF0b3JcIjoyLFwiVHJpbTAwTWludXRlc1wiOmZhbHNlfSxcIldlZWtOdW1iZXJpbmdcIjp7XCIkaWRcIjpcIjM0NlwiLFwiRm9ybWF0XCI6MCxcIklzVmlzaWJsZVwiOmZhbHNlLFwiTGFzdEtub3duVmlzaWJpbGl0eVN0YXRlXCI6ZmFsc2V9fSxcIkRlZmF1bHRTd2ltbGFuZU1vdFN0eWxlXCI6e1wiJGlkXCI6XCIzNDdcIixcIlNoYXBlXCI6MCxcIlNoYXBlU2l6ZVwiOjEsXCJEZXRhaWxzU3BhY2luZ1wiOjIuMCxcIlBhZGRpbmdcIjp7XCIkaWRcIjpcIjM0OFwiLFwiVG9wXCI6MTAuMCxcIkxlZnRcIjozLjAsXCJSaWdodFwiOjAuMCxcIkJvdHRvbVwiOjAuMH0sXCJQb3NpdGlvbk9uVGFza1wiOjEsXCJTaGFwZVN0eWxlXCI6e1wiJGlkXCI6XCIzNDlcIixcIk1hcmdpblwiOntcIiRpZFwiOlwiMzUwXCIsXCJUb3BcIjowLjAsXCJMZWZ0XCI6MC4wLFwiUmlnaHRcIjowLjAsXCJCb3R0b21cIjowLjB9LFwiUGFkZGluZ1wiOntcIiRpZFwiOlwiMzUxXCIsXCJUb3BcIjowLjAsXCJMZWZ0XCI6MC4wLFwiUmlnaHRcIjowLjAsXCJCb3R0b21cIjowLjB9LFwiQmFja2dyb3VuZFwiOntcIiRpZFwiOlwiMzUyXCIsXCJDb2xvclwiOntcIiRpZFwiOlwiMzUzXCIsXCJBXCI6MjU1LFwiUlwiOjAsXCJHXCI6MCxcIkJcIjowfX0sXCJJc1Zpc2libGVcIjp0cnVlLFwiV2lkdGhcIjoxOC4wLFwiSGVpZ2h0XCI6MjAuMCxcIkJvcmRlclN0eWxlXCI6e1wiJGlkXCI6XCIzNTRcIixcIkxpbmVTdHlsZVwiOntcIiRpZFwiOlwiMzU1XCIsXCJMaW5lQ29sb3JcIjp7XCIkaWRcIjpcIjM1NlwiLFwiQ29sb3JcIjp7XCIkaWRcIjpcIjM1N1wiLFwiQVwiOjI1NSxcIlJcIjoyMzQsXCJHXCI6MjIsXCJCXCI6MzB9fSxcIkxpbmVXZWlnaHRcIjowLjAsXCJMaW5lVHlwZVwiOjB9LFwiSXNWaXNpYmxlXCI6ZmFsc2V9fSxcIlRpdGxlU3R5bGVcIjp7XCIkaWRcIjpcIjM1OFwiLFwiRm9udFNldHRpbmdzXCI6e1wiJGlkXCI6XCIzNTlcIixcIkZvbnRTaXplXCI6MTIsXCJGb250TmFtZVwiOlwiQ2FsaWJyaVwiLFwiSXNCb2xkXCI6dHJ1ZSxcIklzSXRhbGljXCI6ZmFsc2UsXCJJc1VuZGVybGluZWRcIjpmYWxzZX0sXCJGb3JlZ3JvdW5kXCI6e1wiJGlkXCI6XCIzNjBcIixcIkNvbG9yXCI6e1wiJGlkXCI6XCIzNjFcIixcIkFcIjoyNTUsXCJSXCI6MCxcIkdcIjowLFwiQlwiOjB9fSxcIkhvcml6b250YWxBbGlnbm1lbnRcIjoxLFwiSXNWaXNpYmxlXCI6dHJ1ZX0sXCJEYXRlU3R5bGVcIjp7XCIkaWRcIjpcIjM2MlwiLFwiRm9udFNldHRpbmdzXCI6e1wiJGlkXCI6XCIzNjNcIixcIkZvbnRTaXplXCI6MTAsXCJGb250TmFtZVwiOlwiQ2FsaWJyaVwiLFwiSXNCb2xkXCI6ZmFsc2UsXCJJc0l0YWxpY1wiOmZhbHNlLFwiSXNVbmRlcmxpbmVkXCI6ZmFsc2V9LFwiRm9yZWdyb3VuZFwiOntcIiRpZFwiOlwiMzY0XCIsXCJDb2xvclwiOntcIiRpZFwiOlwiMzY1XCIsXCJBXCI6MjU1LFwiUlwiOjUwLFwiR1wiOjUwLFwiQlwiOjUwfX0sXCJIb3Jpem9udGFsQWxpZ25tZW50XCI6MSxcIklzVmlzaWJsZVwiOnRydWV9LFwiRGF0ZUZvcm1hdFwiOntcIiRpZFwiOlwiMzY2XCIsXCJGb3JtYXRTdHJpbmdcIjpcIk1NTSBkXCIsXCJTZXBhcmF0b3JcIjpcIi9cIixcIlVzZUludGVybmF0aW9uYWxEYXRlRm9ybWF0XCI6ZmFsc2UsXCJEYXRlSXNWaXNpYmxlXCI6dHJ1ZSxcIlRpbWVJc1Zpc2libGVcIjpmYWxzZSxcIkhvdXJEaWdpdHNcIjoxLFwiQW1QbURlc2lnbmF0b3JcIjoyLFwiVHJpbTAwTWludXRlc1wiOmZhbHNlfSxcIldlZWtOdW1iZXJpbmdcIjp7XCIkaWRcIjpcIjM2N1wiLFwiRm9ybWF0XCI6MCxcIklzVmlzaWJsZVwiOmZhbHNlLFwiTGFzdEtub3duVmlzaWJpbGl0eVN0YXRlXCI6ZmFsc2V9fX0se1wiJGlkXCI6XCIzNjhcIixcIlN0eWxlSWRcIjpcImU1ZGQyMzQ4LTNmMWMtNGM5ZS05MDU1LTJjNzA1ZDA2ZmEwN1wiLFwiTmFtZVwiOlwiU3dpbWxhbmUgU3R5bGUgM1wiLFwiSGVhZGVyU3R5bGVcIjp7XCIkaWRcIjpcIjM2OVwiLFwiVGV4dFN0eWxlXCI6e1wiJGlkXCI6XCIzNzBcIixcIkZvbnRTZXR0aW5nc1wiOntcIiRpZFwiOlwiMzcxXCIsXCJGb250U2l6ZVwiOjEyLFwiRm9udE5hbWVcIjpcIlNlZ29lIFVJIEJsYWNrXCIsXCJJc0JvbGRcIjpmYWxzZSxcIklzSXRhbGljXCI6ZmFsc2UsXCJJc1VuZGVybGluZWRcIjpmYWxzZX0sXCJGb3JlZ3JvdW5kXCI6e1wiJGlkXCI6XCIzNzJcIixcIkNvbG9yXCI6e1wiJGlkXCI6XCIzNzNcIixcIkFcIjoyNTUsXCJSXCI6MCxcIkdcIjowLFwiQlwiOjB9fSxcIkhvcml6b250YWxBbGlnbm1lbnRcIjowLFwiSXNWaXNpYmxlXCI6ZmFsc2V9LFwiUmVjdGFuZ2xlU3R5bGVcIjp7XCIkaWRcIjpcIjM3NFwiLFwiTWFyZ2luXCI6e1wiJGlkXCI6XCIzNzVcIixcIlRvcFwiOjAuMCxcIkxlZnRcIjowLjAsXCJSaWdodFwiOjAuMCxcIkJvdHRvbVwiOjAuMH0sXCJQYWRkaW5nXCI6e1wiJGlkXCI6XCIzNzZcIixcIlRvcFwiOjAuMCxcIkxlZnRcIjowLjAsXCJSaWdodFwiOjAuMCxcIkJvdHRvbVwiOjAuMH0sXCJCYWNrZ3JvdW5kXCI6e1wiJGlkXCI6XCIzNzdcIixcIkNvbG9yXCI6e1wiJGlkXCI6XCIzNzhcIixcIkFcIjoxMjcsXCJSXCI6MTI3LFwiR1wiOjk1LFwiQlwiOjgyfX0sXCJJc1Zpc2libGVcIjpmYWxzZSxcIldpZHRoXCI6MC4wLFwiSGVpZ2h0XCI6MC4wLFwiQm9yZGVyU3R5bGVcIjp7XCIkaWRcIjpcIjM3OVwiLFwiTGluZVN0eWxlXCI6e1wiJGlkXCI6XCIzODBcIixcIkxpbmVDb2xvclwiOntcIiRpZFwiOlwiMzgxXCIsXCJDb2xvclwiOntcIiRpZFwiOlwiMzgyXCIsXCJBXCI6MjU1LFwiUlwiOjEyMCxcIkdcIjozMixcIkJcIjo4fX0sXCJMaW5lV2VpZ2h0XCI6MC4wLFwiTGluZVR5cGVcIjowfSxcIklzVmlzaWJsZVwiOmZhbHNlfX19LFwiQmFja2dyb3VuZFN0eWxlXCI6e1wiJGlkXCI6XCIzODNcIixcIk1hcmdpblwiOntcIiRpZFwiOlwiMzg0XCIsXCJUb3BcIjowLjAsXCJMZWZ0XCI6MC4wLFwiUmlnaHRcIjowLjAsXCJCb3R0b21cIjowLjB9LFwiUGFkZGluZ1wiOntcIiRpZFwiOlwiMzg1XCIsXCJUb3BcIjowLjAsXCJMZWZ0XCI6MC4wLFwiUmlnaHRcIjowLjAsXCJCb3R0b21cIjowLjB9LFwiQmFja2dyb3VuZFwiOntcIiRpZFwiOlwiMzg2XCIsXCJDb2xvclwiOntcIiRpZFwiOlwiMzg3XCIsXCJBXCI6MzgsXCJSXCI6MjI5LFwiR1wiOjE5NCxcIkJcIjo2N319LFwiSXNWaXNpYmxlXCI6dHJ1ZSxcIldpZHRoXCI6MC4wLFwiSGVpZ2h0XCI6MC4wLFwiQm9yZGVyU3R5bGVcIjp7XCIkaWRcIjpcIjM4OFwiLFwiTGluZVN0eWxlXCI6e1wiJGlkXCI6XCIzODlcIixcIkxpbmVDb2xvclwiOntcIiRpZFwiOlwiMzkwXCIsXCJDb2xvclwiOntcIiRpZFwiOlwiMzkxXCIsXCJBXCI6MjU1LFwiUlwiOjIzNCxcIkdcIjoyMixcIkJcIjozMH19LFwiTGluZVdlaWdodFwiOjAuMCxcIkxpbmVUeXBlXCI6MH0sXCJJc1Zpc2libGVcIjpmYWxzZX19LFwiSXNBYm92ZVRpbWViYW5kXCI6ZmFsc2UsXCJTcGFjaW5nXCI6NSxcIkRlZmF1bHRTd2ltbGFuZUFjdGl2aXR5U3R5bGVcIjp7XCIkaWRcIjpcIjM5MlwiLFwiSGVhZGVyU3R5bGVcIjp7XCIkaWRcIjpcIjM5M1wiLFwiVGV4dFN0eWxlXCI6e1wiJGlkXCI6XCIzOTRcIixcIkZvbnRTZXR0aW5nc1wiOntcIiRpZFwiOlwiMzk1XCIsXCJGb250U2l6ZVwiOjExLFwiRm9udE5hbWVcIjpcIkNhbGlicmlcIixcIklzQm9sZFwiOmZhbHNlLFwiSXNJdGFsaWNcIjpmYWxzZSxcIklzVW5kZXJsaW5lZFwiOmZhbHNlfSxcIkZvcmVncm91bmRcIjp7XCIkaWRcIjpcIjM5NlwiLFwiQ29sb3JcIjp7XCIkaWRcIjpcIjM5N1wiLFwiQVwiOjI1NSxcIlJcIjowLFwiR1wiOjAsXCJCXCI6MH19LFwiSG9yaXpvbnRhbEFsaWdubWVudFwiOjAsXCJJc1Zpc2libGVcIjp0cnVlfSxcIlJlY3RhbmdsZVN0eWxlXCI6e1wiJGlkXCI6XCIzOThcIixcIk1hcmdpblwiOntcIiRpZFwiOlwiMzk5XCIsXCJUb3BcIjowLjAsXCJMZWZ0XCI6MC4wLFwiUmlnaHRcIjowLjAsXCJCb3R0b21cIjowLjB9LFwiUGFkZGluZ1wiOntcIiRpZFwiOlwiNDAwXCIsXCJUb3BcIjowLjAsXCJMZWZ0XCI6MC4wLFwiUmlnaHRcIjowLjAsXCJCb3R0b21cIjowLjB9LFwiQmFja2dyb3VuZFwiOntcIiRpZFwiOlwiNDAxXCIsXCJDb2xvclwiOntcIiRpZFwiOlwiNDAyXCIsXCJBXCI6NjMsXCJSXCI6MTI3LFwiR1wiOjk1LFwiQlwiOjgyfX0sXCJJc1Zpc2libGVcIjp0cnVlLFwiV2lkdGhcIjowLjAsXCJIZWlnaHRcIjowLjAsXCJCb3JkZXJTdHlsZVwiOntcIiRpZFwiOlwiNDAzXCIsXCJMaW5lU3R5bGVcIjp7XCIkaWRcIjpcIjQwNFwiLFwiTGluZUNvbG9yXCI6e1wiJGlkXCI6XCI0MDVcIixcIkNvbG9yXCI6e1wiJGlkXCI6XCI0MDZcIixcIkFcIjoyNTUsXCJSXCI6MjU1LFwiR1wiOjAsXCJCXCI6MH19LFwiTGluZVdlaWdodFwiOjAuMCxcIkxpbmVUeXBlXCI6MH0sXCJJc1Zpc2libGVcIjpmYWxzZX19fSxcIkJhY2tncm91bmRTdHlsZVwiOntcIiRpZFwiOlwiNDA3XCIsXCJNYXJnaW5cIjp7XCIkaWRcIjpcIjQwOFwiLFwiVG9wXCI6MC4wLFwiTGVmdFwiOjAuMCxcIlJpZ2h0XCI6MC4wLFwiQm90dG9tXCI6MC4wfSxcIlBhZGRpbmdcIjp7XCIkaWRcIjpcIjQwOVwiLFwiVG9wXCI6MC4wLFwiTGVmdFwiOjAuMCxcIlJpZ2h0XCI6MC4wLFwiQm90dG9tXCI6MC4wfSxcIkJhY2tncm91bmRcIjp7XCIkaWRcIjpcIjQxMFwiLFwiQ29sb3JcIjp7XCIkaWRcIjpcIjQxMVwiLFwiQVwiOjM4LFwiUlwiOjIyOSxcIkdcIjoxOTQsXCJCXCI6Njd9fSxcIklzVmlzaWJsZVwiOnRydWUsXCJXaWR0aFwiOjAuMCxcIkhlaWdodFwiOjAuMCxcIkJvcmRlclN0eWxlXCI6e1wiJGlkXCI6XCI0MTJcIixcIkxpbmVTdHlsZVwiOntcIiRpZFwiOlwiNDEzXCIsXCJMaW5lQ29sb3JcIjp7XCIkaWRcIjpcIjQxNFwiLFwiQ29sb3JcIjp7XCIkaWRcIjpcIjQxNVwiLFwiQVwiOjI1NSxcIlJcIjoyMzQsXCJHXCI6MjIsXCJCXCI6MzB9fSxcIkxpbmVXZWlnaHRcIjowLjAsXCJMaW5lVHlwZVwiOjB9LFwiSXNWaXNpYmxlXCI6ZmFsc2V9fX0sXCJEZWZhdWx0U3dpbWxhbmVNaWxlc3RvbmVTdHlsZVwiOntcIiRpZFwiOlwiNDE2XCIsXCJUaXRsZVBvc2l0aW9uXCI6MCxcIkRhdGVQb3NpdGlvblwiOjAsXCJTaGFwZVR5cGVcIjoyLFwiU2hhcGVTaXplXCI6MSxcIlNwYWNpbmdcIjowLFwiU2hhcGVTdHlsZVwiOntcIiRpZFwiOlwiNDE3XCIsXCJNYXJnaW5cIjp7XCIkaWRcIjpcIjQxOFwiLFwiVG9wXCI6MC4wLFwiTGVmdFwiOjAuMCxcIlJpZ2h0XCI6MC4wLFwiQm90dG9tXCI6MC4wfSxcIlBhZGRpbmdcIjp7XCIkaWRcIjpcIjQxOVwiLFwiVG9wXCI6MC4wLFwiTGVmdFwiOjAuMCxcIlJpZ2h0XCI6MC4wLFwiQm90dG9tXCI6MC4wfSxcIkJhY2tncm91bmRcIjp7XCIkaWRcIjpcIjQyMFwiLFwiQ29sb3JcIjp7XCIkaWRcIjpcIjQyMVwiLFwiQVwiOjI1NSxcIlJcIjoxNjUsXCJHXCI6MTAwLFwiQlwiOjc4fX0sXCJJc1Zpc2libGVcIjp0cnVlLFwiV2lkdGhcIjoxMy4wLFwiSGVpZ2h0XCI6MTMuMCxcIkJvcmRlclN0eWxlXCI6e1wiJGlkXCI6XCI0MjJcIixcIkxpbmVTdHlsZVwiOntcIiRpZFwiOlwiNDIzXCIsXCJMaW5lQ29sb3JcIjp7XCIkaWRcIjpcIjQyNFwiLFwiQ29sb3JcIjp7XCIkaWRcIjpcIjQyNVwiLFwiQVwiOjI1NSxcIlJcIjoyMzQsXCJHXCI6MjIsXCJCXCI6MzB9fSxcIkxpbmVXZWlnaHRcIjoyLjAsXCJMaW5lVHlwZVwiOjB9LFwiSXNWaXNpYmxlXCI6ZmFsc2V9fSxcIlRpdGxlU3R5bGVcIjp7XCIkaWRcIjpcIjQyNlwiLFwiRm9udFNldHRpbmdzXCI6e1wiJGlkXCI6XCI0MjdcIixcIkZvbnRTaXplXCI6MTIsXCJGb250TmFtZVwiOlwiQ2FsaWJyaVwiLFwiSXNCb2xkXCI6dHJ1ZSxcIklzSXRhbGljXCI6ZmFsc2UsXCJJc1VuZGVybGluZWRcIjpmYWxzZX0sXCJGb3JlZ3JvdW5kXCI6e1wiJGlkXCI6XCI0MjhcIixcIkNvbG9yXCI6e1wiJGlkXCI6XCI0MjlcIixcIkFcIjoyNTUsXCJSXCI6MCxcIkdcIjowLFwiQlwiOjB9fSxcIkhvcml6b250YWxBbGlnbm1lbnRcIjoyLFwiSXNWaXNpYmxlXCI6dHJ1ZX0sXCJEYXRlU3R5bGVcIjp7XCIkaWRcIjpcIjQzMFwiLFwiRm9udFNldHRpbmdzXCI6e1wiJGlkXCI6XCI0MzFcIixcIkZvbnRTaXplXCI6MTAsXCJGb250TmFtZVwiOlwiQ2FsaWJyaVwiLFwiSXNCb2xkXCI6ZmFsc2UsXCJJc0l0YWxpY1wiOmZhbHNlLFwiSXNVbmRlcmxpbmVkXCI6ZmFsc2V9LFwiRm9yZWdyb3VuZFwiOntcIiRpZFwiOlwiNDMyXCIsXCJDb2xvclwiOntcIiRpZFwiOlwiNDMzXCIsXCJBXCI6MjU1LFwiUlwiOjY4LFwiR1wiOjg0LFwiQlwiOjEwNn19LFwiSG9yaXpvbnRhbEFsaWdubWVudFwiOjIsXCJJc1Zpc2libGVcIjp0cnVlfSxcIkRhdGVGb3JtYXRcIjp7XCIkaWRcIjpcIjQzNFwiLFwiRm9ybWF0U3RyaW5nXCI6XCJNTU0gZFwiLFwiU2VwYXJhdG9yXCI6XCIvXCIsXCJVc2VJbnRlcm5hdGlvbmFsRGF0ZUZvcm1hdFwiOmZhbHNlLFwiRGF0ZUlzVmlzaWJsZVwiOnRydWUsXCJUaW1lSXNWaXNpYmxlXCI6ZmFsc2UsXCJIb3VyRGlnaXRzXCI6MSxcIkFtUG1EZXNpZ25hdG9yXCI6MixcIlRyaW0wME1pbnV0ZXNcIjpmYWxzZX0sXCJXZWVrTnVtYmVyaW5nXCI6e1wiJGlkXCI6XCI0MzVcIixcIkZvcm1hdFwiOjAsXCJJc1Zpc2libGVcIjpmYWxzZSxcIkxhc3RLbm93blZpc2liaWxpdHlTdGF0ZVwiOmZhbHNlfX0sXCJEZWZhdWx0U3dpbWxhbmVUYXNrU3R5bGVcIjp7XCIkaWRcIjpcIjQzNlwiLFwiU2hhcGVcIjoxLFwiU2hhcGVUaGlja25lc3NcIjowLFwiRHVyYXRpb25Gb3JtYXRcIjowLFwiUGVyY2VudGFnZUNvbXBsZXRlVGV4dFN0eWxlXCI6e1wiJGlkXCI6XCI0MzdcIixcIkZvbnRTZXR0aW5nc1wiOntcIiRpZFwiOlwiNDM4XCIsXCJGb250U2l6ZVwiOjEwLFwiRm9udE5hbWVcIjpcIkNhbGlicmlcIixcIklzQm9sZFwiOmZhbHNlLFwiSXNJdGFsaWNcIjpmYWxzZSxcIklzVW5kZXJsaW5lZFwiOmZhbHNlfSxcIkZvcmVncm91bmRcIjp7XCIkaWRcIjpcIjQzOVwiLFwiQ29sb3JcIjp7XCIkaWRcIjpcIjQ0MFwiLFwiQVwiOjI1NSxcIlJcIjoyMzgsXCJHXCI6MjM2LFwiQlwiOjIyNX19LFwiSG9yaXpvbnRhbEFsaWdubWVudFwiOjEsXCJJc1Zpc2libGVcIjp0cnVlfSxcIlBlcmNlbnRhZ2VDb21wbGV0ZUhpZ2hsaWdodFN0eWxlXCI6e1wiJGlkXCI6XCI0NDFcIixcIkJhY2tncm91bmRcIjp7XCIkaWRcIjpcIjQ0MlwiLFwiQ29sb3JcIjp7XCIkaWRcIjpcIjQ0M1wiLFwiQVwiOjg5LFwiUlwiOjAsXCJHXCI6MCxcIkJcIjowfX19LFwiRHVyYXRpb25TdHlsZVwiOntcIiRpZFwiOlwiNDQ0XCIsXCJGb250U2V0dGluZ3NcIjp7XCIkaWRcIjpcIjQ0NVwiLFwiRm9udFNpemVcIjoxMCxcIkZvbnROYW1lXCI6XCJDYWxpYnJpXCIsXCJJc0JvbGRcIjpmYWxzZSxcIklzSXRhbGljXCI6ZmFsc2UsXCJJc1VuZGVybGluZWRcIjpmYWxzZX0sXCJGb3JlZ3JvdW5kXCI6e1wiJGlkXCI6XCI0NDZcIixcIkNvbG9yXCI6e1wiJGlkXCI6XCI0NDdcIixcIkFcIjoyNTUsXCJSXCI6MjM3LFwiR1wiOjEyNSxcIkJcIjo0OX19LFwiSG9yaXpvbnRhbEFsaWdubWVudFwiOjAsXCJJc1Zpc2libGVcIjpmYWxzZX0sXCJNYXJnaW5cIjp7XCIkaWRcIjpcIjQ0OFwiLFwiVG9wXCI6MC4wLFwiTGVmdFwiOjAuMCxcIlJpZ2h0XCI6MC4wLFwiQm90dG9tXCI6MC4wfSxcIlN0YXJ0RGF0ZVBvc2l0aW9uXCI6NCxcIkVuZERhdGVQb3NpdGlvblwiOjQsXCJUaXRsZVBvc2l0aW9uXCI6MyxcIkR1cmF0aW9uUG9zaXRpb25cIjowLFwiUGVyY2VudGFnZUNvbXBsZXRlZFBvc2l0aW9uXCI6MixcIlNwYWNpbmdcIjo1LFwiU2hhcGVTdHlsZVwiOntcIiRpZFwiOlwiNDQ5XCIsXCJNYXJnaW5cIjp7XCIkaWRcIjpcIjQ1MFwiLFwiVG9wXCI6MC4wLFwiTGVmdFwiOjQuMCxcIlJpZ2h0XCI6NC4wLFwiQm90dG9tXCI6MC4wfSxcIlBhZGRpbmdcIjp7XCIkaWRcIjpcIjQ1MVwiLFwiVG9wXCI6MC4wLFwiTGVmdFwiOjAuMCxcIlJpZ2h0XCI6MC4wLFwiQm90dG9tXCI6MC4wfSxcIkJhY2tncm91bmRcIjp7XCIkaWRcIjpcIjQ1MlwiLFwiQ29sb3JcIjp7XCIkaWRcIjpcIjQ1M1wiLFwiQVwiOjI1NSxcIlJcIjoxNjUsXCJHXCI6MTAwLFwiQlwiOjc4fX0sXCJJc1Zpc2libGVcIjp0cnVlLFwiV2lkdGhcIjowLjAsXCJIZWlnaHRcIjoxMC4wLFwiQm9yZGVyU3R5bGVcIjp7XCIkaWRcIjpcIjQ1NFwiLFwiTGluZVN0eWxlXCI6e1wiJGlkXCI6XCI0NTVcIixcIkxpbmVDb2xvclwiOntcIiRpZFwiOlwiNDU2XCIsXCJDb2xvclwiOntcIiRpZFwiOlwiNDU3XCIsXCJBXCI6MjU1LFwiUlwiOjIzNCxcIkdcIjoyMixcIkJcIjozMH19LFwiTGluZVdlaWdodFwiOjIuMCxcIkxpbmVUeXBlXCI6MH0sXCJJc1Zpc2libGVcIjpmYWxzZX19LFwiVGl0bGVTdHlsZVwiOntcIiRpZFwiOlwiNDU4XCIsXCJGb250U2V0dGluZ3NcIjp7XCIkaWRcIjpcIjQ1OVwiLFwiRm9udFNpemVcIjo5LFwiRm9udE5hbWVcIjpcIkNhbGlicmlcIixcIklzQm9sZFwiOmZhbHNlLFwiSXNJdGFsaWNcIjpmYWxzZSxcIklzVW5kZXJsaW5lZFwiOmZhbHNlfSxcIkZvcmVncm91bmRcIjp7XCIkaWRcIjpcIjQ2MFwiLFwiQ29sb3JcIjp7XCIkaWRcIjpcIjQ2MVwiLFwiQVwiOjI1NSxcIlJcIjowLFwiR1wiOjAsXCJCXCI6MH19LFwiSG9yaXpvbnRhbEFsaWdubWVudFwiOjIsXCJJc1Zpc2libGVcIjp0cnVlfSxcIkRhdGVTdHlsZVwiOntcIiRpZFwiOlwiNDYyXCIsXCJGb250U2V0dGluZ3NcIjp7XCIkaWRcIjpcIjQ2M1wiLFwiRm9udFNpemVcIjo5LFwiRm9udE5hbWVcIjpcIkNhbGlicmlcIixcIklzQm9sZFwiOmZhbHNlLFwiSXNJdGFsaWNcIjpmYWxzZSxcIklzVW5kZXJsaW5lZFwiOmZhbHNlfSxcIkZvcmVncm91bmRcIjp7XCIkaWRcIjpcIjQ2NFwiLFwiQ29sb3JcIjp7XCIkaWRcIjpcIjQ2NVwiLFwiQVwiOjI1NSxcIlJcIjo2OCxcIkdcIjo4NCxcIkJcIjoxMDZ9fSxcIkhvcml6b250YWxBbGlnbm1lbnRcIjowLFwiSXNWaXNpYmxlXCI6dHJ1ZX0sXCJEYXRlRm9ybWF0XCI6e1wiJGlkXCI6XCI0NjZcIixcIkZvcm1hdFN0cmluZ1wiOlwiTU1NIGRcIixcIlNlcGFyYXRvclwiOlwiL1wiLFwiVXNlSW50ZXJuYXRpb25hbERhdGVGb3JtYXRcIjpmYWxzZSxcIkRhdGVJc1Zpc2libGVcIjp0cnVlLFwiVGltZUlzVmlzaWJsZVwiOmZhbHNlLFwiSG91ckRpZ2l0c1wiOjEsXCJBbVBtRGVzaWduYXRvclwiOjIsXCJUcmltMDBNaW51dGVzXCI6ZmFsc2V9LFwiV2Vla051bWJlcmluZ1wiOntcIiRpZFwiOlwiNDY3XCIsXCJGb3JtYXRcIjowLFwiSXNWaXNpYmxlXCI6ZmFsc2UsXCJMYXN0S25vd25WaXNpYmlsaXR5U3RhdGVcIjpmYWxzZX19LFwiRGVmYXVsdFN3aW1sYW5lTW90U3R5bGVcIjp7XCIkaWRcIjpcIjQ2OFwiLFwiU2hhcGVcIjowLFwiU2hhcGVTaXplXCI6MSxcIkRldGFpbHNTcGFjaW5nXCI6Mi4wLFwiUGFkZGluZ1wiOntcIiRpZFwiOlwiNDY5XCIsXCJUb3BcIjoxMC4wLFwiTGVmdFwiOjMuMCxcIlJpZ2h0XCI6MC4wLFwiQm90dG9tXCI6MC4wfSxcIlBvc2l0aW9uT25UYXNrXCI6MSxcIlNoYXBlU3R5bGVcIjp7XCIkaWRcIjpcIjQ3MFwiLFwiTWFyZ2luXCI6e1wiJGlkXCI6XCI0NzFcIixcIlRvcFwiOjAuMCxcIkxlZnRcIjowLjAsXCJSaWdodFwiOjAuMCxcIkJvdHRvbVwiOjAuMH0sXCJQYWRkaW5nXCI6e1wiJGlkXCI6XCI0NzJcIixcIlRvcFwiOjAuMCxcIkxlZnRcIjowLjAsXCJSaWdodFwiOjAuMCxcIkJvdHRvbVwiOjAuMH0sXCJCYWNrZ3JvdW5kXCI6e1wiJGlkXCI6XCI0NzNcIixcIkNvbG9yXCI6e1wiJGlkXCI6XCI0NzRcIixcIkFcIjoyNTUsXCJSXCI6MCxcIkdcIjowLFwiQlwiOjB9fSxcIklzVmlzaWJsZVwiOnRydWUsXCJXaWR0aFwiOjE4LjAsXCJIZWlnaHRcIjoyMC4wLFwiQm9yZGVyU3R5bGVcIjp7XCIkaWRcIjpcIjQ3NVwiLFwiTGluZVN0eWxlXCI6e1wiJGlkXCI6XCI0NzZcIixcIkxpbmVDb2xvclwiOntcIiRpZFwiOlwiNDc3XCIsXCJDb2xvclwiOntcIiRpZFwiOlwiNDc4XCIsXCJBXCI6MjU1LFwiUlwiOjIzNCxcIkdcIjoyMixcIkJcIjozMH19LFwiTGluZVdlaWdodFwiOjAuMCxcIkxpbmVUeXBlXCI6MH0sXCJJc1Zpc2libGVcIjpmYWxzZX19LFwiVGl0bGVTdHlsZVwiOntcIiRpZFwiOlwiNDc5XCIsXCJGb250U2V0dGluZ3NcIjp7XCIkaWRcIjpcIjQ4MFwiLFwiRm9udFNpemVcIjoxMixcIkZvbnROYW1lXCI6XCJDYWxpYnJpXCIsXCJJc0JvbGRcIjp0cnVlLFwiSXNJdGFsaWNcIjpmYWxzZSxcIklzVW5kZXJsaW5lZFwiOmZhbHNlfSxcIkZvcmVncm91bmRcIjp7XCIkaWRcIjpcIjQ4MVwiLFwiQ29sb3JcIjp7XCIkaWRcIjpcIjQ4MlwiLFwiQVwiOjI1NSxcIlJcIjowLFwiR1wiOjAsXCJCXCI6MH19LFwiSG9yaXpvbnRhbEFsaWdubWVudFwiOjEsXCJJc1Zpc2libGVcIjp0cnVlfSxcIkRhdGVTdHlsZVwiOntcIiRpZFwiOlwiNDgzXCIsXCJGb250U2V0dGluZ3NcIjp7XCIkaWRcIjpcIjQ4NFwiLFwiRm9udFNpemVcIjoxMCxcIkZvbnROYW1lXCI6XCJDYWxpYnJpXCIsXCJJc0JvbGRcIjpmYWxzZSxcIklzSXRhbGljXCI6ZmFsc2UsXCJJc1VuZGVybGluZWRcIjpmYWxzZX0sXCJGb3JlZ3JvdW5kXCI6e1wiJGlkXCI6XCI0ODVcIixcIkNvbG9yXCI6e1wiJGlkXCI6XCI0ODZcIixcIkFcIjoyNTUsXCJSXCI6NTAsXCJHXCI6NTAsXCJCXCI6NTB9fSxcIkhvcml6b250YWxBbGlnbm1lbnRcIjoxLFwiSXNWaXNpYmxlXCI6dHJ1ZX0sXCJEYXRlRm9ybWF0XCI6e1wiJGlkXCI6XCI0ODdcIixcIkZvcm1hdFN0cmluZ1wiOlwiTU1NIGRcIixcIlNlcGFyYXRvclwiOlwiL1wiLFwiVXNlSW50ZXJuYXRpb25hbERhdGVGb3JtYXRcIjpmYWxzZSxcIkRhdGVJc1Zpc2libGVcIjp0cnVlLFwiVGltZUlzVmlzaWJsZVwiOmZhbHNlLFwiSG91ckRpZ2l0c1wiOjEsXCJBbVBtRGVzaWduYXRvclwiOjIsXCJUcmltMDBNaW51dGVzXCI6ZmFsc2V9LFwiV2Vla051bWJlcmluZ1wiOntcIiRpZFwiOlwiNDg4XCIsXCJGb3JtYXRcIjowLFwiSXNWaXNpYmxlXCI6ZmFsc2UsXCJMYXN0S25vd25WaXNpYmlsaXR5U3RhdGVcIjpmYWxzZX19fV0sXCJHcmlkbGluZVBhbmVsU3R5bGVcIjp7XCIkaWRcIjpcIjQ4OVwiLFwiR3JpZGxpbmVTdHlsZVwiOntcIiRpZFwiOlwiNDkwXCIsXCJMaW5lQ29sb3JcIjp7XCIkaWRcIjpcIjQ5MVwiLFwiQ29sb3JcIjp7XCIkaWRcIjpcIjQ5MlwiLFwiQVwiOjM4LFwiUlwiOjEyNyxcIkdcIjo5NSxcIkJcIjo4Mn19LFwiTGluZVdlaWdodFwiOjEuMCxcIkxpbmVUeXBlXCI6MH0sXCJJc1Zpc2libGVcIjp0cnVlfSxcIkFjdGl2aXR5TGluZVBhbmVsU3R5bGVcIjp7XCIkaWRcIjpcIjQ5M1wiLFwiQWN0aXZpdHlMaW5lU3R5bGVcIjp7XCIkaWRcIjpcIjQ5NFwiLFwiTGluZUNvbG9yXCI6e1wiJGlkXCI6XCI0OTVcIixcIkNvbG9yXCI6e1wiJGlkXCI6XCI0OTZcIixcIkFcIjozOCxcIlJcIjoxNjUsXCJHXCI6NDgsXCJCXCI6MTV9fSxcIkxpbmVXZWlnaHRcIjoxLjAsXCJMaW5lVHlwZVwiOjB9LFwiSXNWaXNpYmxlXCI6dHJ1ZX0sXCJEZWZhdWx0RGVwZW5kZW5jeVN0eWxlXCI6e1wiJGlkXCI6XCI0OTdcIixcIkxpbmVTdHlsZVwiOntcIiRpZFwiOlwiNDk4XCIsXCJMaW5lQ29sb3JcIjp7XCIkaWRcIjpcIjQ5OVwiLFwiQ29sb3JcIjp7XCIkaWRcIjpcIjUwMFwiLFwiQVwiOjI1NSxcIlJcIjowLFwiR1wiOjAsXCJCXCI6MH19LFwiTGluZVdlaWdodFwiOjEuMCxcIkxpbmVUeXBlXCI6MH0sXCJFbmRBcnJvd2hlYWRMaW5lU3R5bGVcIjp7XCIkaWRcIjpcIjUwMVwiLFwiS2luZFwiOjEsXCJXaWR0aFwiOjEsXCJMZW5ndGhcIjowfSxcIkJyaW5nVG9Gcm9udFwiOnRydWUsXCJSYWRpdXNcIjowLjB9LFwiQ3JpdGljYWxQYXRoU3R5bGVcIjp7XCIkaWRcIjpcIjUwMlwiLFwiQ3JpdGljYWxQYXRoU3R5bGVPcHRpb25zXCI6MTUsXCJMaW5lU3R5bGVcIjp7XCIkaWRcIjpcIjUwM1wiLFwiTGluZUNvbG9yXCI6e1wiJGlkXCI6XCI1MDRcIixcIkNvbG9yXCI6e1wiJGlkXCI6XCI1MDVcIixcIkFcIjoyNTUsXCJSXCI6MjIyLFwiR1wiOjUwLFwiQlwiOjUwfX0sXCJMaW5lV2VpZ2h0XCI6MS4wLFwiTGluZVR5cGVcIjowfSxcIlRpdGxlRm9yZWdyb3VuZFwiOntcIiRpZFwiOlwiNTA2XCIsXCJDb2xvclwiOntcIiRpZFwiOlwiNTA3XCIsXCJBXCI6MjU1LFwiUlwiOjE3NixcIkdcIjoxOSxcIkJcIjoyNX19LFwiU2hhcGVzQmFja2dyb3VuZFwiOntcIiRpZFwiOlwiNTA4XCIsXCJDb2xvclwiOntcIiRpZFwiOlwiNTA5XCIsXCJBXCI6MjU1LFwiUlwiOjI1MyxcIkdcIjoyMDMsXCJCXCI6MjA4fX0sXCJTaGFwZXNCb3JkZXJTdHlsZVwiOntcIiRpZFwiOlwiNTEwXCIsXCJMaW5lQ29sb3JcIjp7XCIkaWRcIjpcIjUxMVwiLFwiQ29sb3JcIjp7XCIkaWRcIjpcIjUxMlwiLFwiQVwiOjI1NSxcIlJcIjoyMjIsXCJHXCI6NTAsXCJCXCI6NTB9fSxcIkxpbmVXZWlnaHRcIjoyLjAsXCJMaW5lVHlwZVwiOjB9fSxcIlBhbmVsc1NwYWNpbmdEZWZpbml0aW9uXCI6e1wiJGlkXCI6XCI1MTNcIixcIlNwYWNpbmdBYm92ZVRpbWViYW5kXCI6MTYsXCJTcGFjaW5nQmVsb3dUaW1lYmFuZFwiOjE2LFwiU3BhY2luZ0Fib3ZlQmV0d2VlblN3aW1sYW5lc0FuZFRhc2tzXCI6MTYsXCJTcGFjaW5nQmVsb3dCZXR3ZWVuU3dpbWxhbmVzQW5kVGFza3NcIjoxNn0sXCJfc2VsZWN0ZWRUaGVtZVByZXNldENvbG9yc1wiOntcIiRpZFwiOlwiNTE0XCIsXCJUZXh0TGlnaHRcIjp7XCIkaWRcIjpcIjUxNVwiLFwiQVwiOjI1NSxcIlJcIjoyNTUsXCJHXCI6MjU1LFwiQlwiOjI1NX0sXCJUZXh0RGFya1wiOntcIiRpZFwiOlwiNTE2XCIsXCJBXCI6MjU1LFwiUlwiOjAsXCJHXCI6MCxcIkJcIjowfSxcIkFjY2VudDFcIjp7XCIkaWRcIjpcIjUxN1wiLFwiQVwiOjI1NSxcIlJcIjowLFwiR1wiOjAsXCJCXCI6MH0sXCJBY2NlbnQyXCI6e1wiJGlkXCI6XCI1MThcIixcIkFcIjoyNTUsXCJSXCI6MjI1LFwiR1wiOjE1MixcIkJcIjozN30sXCJBY2NlbnQzXCI6e1wiJGlkXCI6XCI1MTlcIixcIkFcIjoxMjcsXCJSXCI6MTc4LFwiR1wiOjEyNSxcIkJcIjo3M30sXCJBY2NlbnQ0XCI6e1wiJGlkXCI6XCI1MjBcIixcIkFcIjoxMjcsXCJSXCI6MTc4LFwiR1wiOjE0LFwiQlwiOjE4fSxcIkFjY2VudDVcIjp7XCIkaWRcIjpcIjUyMVwiLFwiQVwiOjEyNyxcIlJcIjoxMjcsXCJHXCI6OTUsXCJCXCI6ODJ9LFwiQWNjZW50NlwiOntcIiRpZFwiOlwiNTIyXCIsXCJBXCI6MjU1LFwiUlwiOjE1LFwiR1wiOjE1OCxcIkJcIjoyMTN9LFwiQWNjZW50N1wiOntcIiRpZFwiOlwiNTIzXCIsXCJBXCI6MjU1LFwiUlwiOjE2MCxcIkdcIjo0MyxcIkJcIjoxNDd9LFwiQWNjZW50OFwiOntcIiRpZFwiOlwiNTI0XCIsXCJBXCI6MjU1LFwiUlwiOjc4LFwiR1wiOjE2NyxcIkJcIjo0Nn19LFwiX2N1c3RvbVByZXNldENvbG9yc1wiOntcIiRpZFwiOlwiNTI1XCJ9fX0ifSwiU2V0dGluZ3MiOnsiJGlkIjoiMjAxMSIsIkltcGFPcHRpb25zIjp7IiRpZCI6IjIwMTIiLCJMZWZ0VG9SaWdodCI6ZmFsc2UsIlBheWxvYWRPcHRpb25zIjoyfSwiVXNlQ29tcHJlc3Npb24iOmZhbHNlLCJDb21wcmVzaW9uUGVyY2VudGFnZSI6NTAuMCwiSW5hY3RpdmVJbnRlcnZhbFdpZHRoVGhyZXNob2xkIjozMC4wLCJJbmFjdGl2ZUludGVydmFsV2lkdGgiOjEuMCwiU3BsaXRUYXNrcyI6ZmFsc2UsIlVzZUNsdXN0ZXIiOmZhbHNlLCJFcHNpbG9uIjo1LjAsIk1pblBvaW50c1RvRm9ybUFDbHVzdGVyIjoyLCJHZW5lcmF0ZUludmlzaWJsZVNoYXBlcyI6ZmFsc2UsIlNtYXJ0VGltZWxpbmVUYXNrUGVyY2VudGFnZUZpdCI6ZmFsc2V9LCJJc05ldyI6ZmFsc2UsIkltcG9ydFR5cGUiOjQsIkZpbGVQYXRoIjoiRDpcXFdvcmtcXFRhc2sgTGlzdCBUZW1wbGF0ZVxcVGltZWxpbmUgRGF0YS54bHN4IiwiVGltZUNvbmZpZ3VyYXRpb24iOnsiJGlkIjoiMjAxMyIsIlVzZVRpbWUiOmZhbHNlLCJXb3JrRGF5U3RhcnQiOiIwMDowMDowMCIsIldvcmtEYXlFbmQiOiIyMzo1OTowMCJ9LCJMYXN0VXNlZFRlbXBsYXRlSWQiOiI0ZmE5NTRlMC02NmM1LTQ2NTYtODg4MS02MTFiMzg2OGU4N2IiLCJMYXN0VXNlZFRoZW1lRGV0YWlscyI6eyIkaWQiOiIyMDE0IiwiSWQiOiI0NTc0MDI4Mi1mMmJiLTRlNzMtYjMwNS0wZDVjODJlNGM0YzkiLCJUaXRsZSI6IlVudGl0bGVkIHRoZW1lIiwiQ2F0ZWdvcnkiOjJ9LCJGaXJzdFdlZWtPZlllYXIiOjAsIlBsYWNlTWlsZXN0b25lQXRUaGVCZWdpbm5pbmdPZlRoZURheSI6ZmFsc2UsIkRlcGVuZGVuY3lTY2hlZHVsaW5nU2V0dGluZ3MiOnsiJGlkIjoiMjAxNSIsIkRlcGVuZGVuY2llc1NjaGVkdWxpbmdNb2RlU2V0dGluZyI6IkZsZXhpYmxlIiwiRGVwZW5kZW5jaWVzUHJldmlvdXNTY2hlZHVsaW5nTW9kZSI6IkZsZXhpYmxlIiwiT25CcmVha2luZ0ZsZXhpYmxlU2NoZWR1bGluZ01vZGVTZXR0aW5nIjoiQXNrRXZlcnl0aW1lIiwiT25CcmVha2luZ1N0cmljdFNjaGVkdWxpbmdNb2RlU2V0dGluZyI6IkFza0V2ZXJ5dGltZSJ9LCJEZXBlbmRlbmN5TW9kdWxlRW5hYmxlZCI6ZmFsc2UsIkRlcGVuZGVuY2llcyI6eyJfZGVwZW5kZW5jaWVzIjpbXX19"/>
  <p:tag name="__MASTER" val="__part_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DURATIONFORMAT" val="day"/>
  <p:tag name="OTLSPACING" val="10"/>
  <p:tag name="OTLSHAPETHICKNESSTYPE" val="Thick"/>
  <p:tag name="OTLWEEKNUMBERINGFORMAT" val="WNFormat1"/>
  <p:tag name="OTLWEEKNUMBERINGISVISIBLE" val="False"/>
  <p:tag name="OTLSTARTDATE" val="2024-07-25T00:00:00.0000000Z"/>
  <p:tag name="OTLENDDATE" val="2024-09-29T23:59:00.0000000Z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DURATIONFORMAT" val="day"/>
  <p:tag name="OTLSPACING" val="10"/>
  <p:tag name="OTLSHAPETHICKNESSTYPE" val="Thick"/>
  <p:tag name="OTLWEEKNUMBERINGFORMAT" val="WNFormat1"/>
  <p:tag name="OTLWEEKNUMBERINGISVISIBLE" val="False"/>
  <p:tag name="OTLSTARTDATE" val="2024-09-29T00:00:00.0000000Z"/>
  <p:tag name="OTLENDDATE" val="2025-05-31T23:59:00.0000000Z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DURATIONFORMAT" val="day"/>
  <p:tag name="OTLSPACING" val="10"/>
  <p:tag name="OTLSHAPETHICKNESSTYPE" val="Thick"/>
  <p:tag name="OTLWEEKNUMBERINGFORMAT" val="WNFormat1"/>
  <p:tag name="OTLWEEKNUMBERINGISVISIBLE" val="False"/>
  <p:tag name="OTLSTARTDATE" val="2025-05-31T00:00:00.0000000Z"/>
  <p:tag name="OTLENDDATE" val="2025-10-01T23:59:00.0000000Z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DURATIONFORMAT" val="day"/>
  <p:tag name="OTLSPACING" val="10"/>
  <p:tag name="OTLSHAPETHICKNESSTYPE" val="Thick"/>
  <p:tag name="OTLWEEKNUMBERINGFORMAT" val="WNFormat1"/>
  <p:tag name="OTLWEEKNUMBERINGISVISIBLE" val="False"/>
  <p:tag name="OTLSTARTDATE" val="2024-06-05T00:00:00.0000000Z"/>
  <p:tag name="OTLENDDATE" val="2025-02-01T23:59:00.0000000Z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DURATIONFORMAT" val="day"/>
  <p:tag name="OTLSPACING" val="10"/>
  <p:tag name="OTLSHAPETHICKNESSTYPE" val="Thick"/>
  <p:tag name="OTLWEEKNUMBERINGFORMAT" val="WNFormat1"/>
  <p:tag name="OTLWEEKNUMBERINGISVISIBLE" val="False"/>
  <p:tag name="OTLSTARTDATE" val="2025-02-01T00:00:00.0000000Z"/>
  <p:tag name="OTLENDDATE" val="2026-01-17T23:59:00.0000000Z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DURATIONFORMAT" val="day"/>
  <p:tag name="OTLSPACING" val="10"/>
  <p:tag name="OTLSHAPETHICKNESSTYPE" val="Thick"/>
  <p:tag name="OTLWEEKNUMBERINGFORMAT" val="WNFormat1"/>
  <p:tag name="OTLWEEKNUMBERINGISVISIBLE" val="False"/>
  <p:tag name="OTLSTARTDATE" val="2024-11-23T00:00:00.0000000Z"/>
  <p:tag name="OTLENDDATE" val="2025-03-30T23:59:00.0000000Z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DURATIONFORMAT" val="day"/>
  <p:tag name="OTLSPACING" val="10"/>
  <p:tag name="OTLSHAPETHICKNESSTYPE" val="Thick"/>
  <p:tag name="OTLWEEKNUMBERINGFORMAT" val="WNFormat1"/>
  <p:tag name="OTLWEEKNUMBERINGISVISIBLE" val="False"/>
  <p:tag name="OTLSTARTDATE" val="2024-12-29T00:00:00.0000000Z"/>
  <p:tag name="OTLENDDATE" val="2025-06-27T23:59:00.0000000Z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DURATIONFORMAT" val="day"/>
  <p:tag name="OTLSPACING" val="10"/>
  <p:tag name="OTLSHAPETHICKNESSTYPE" val="Thick"/>
  <p:tag name="OTLWEEKNUMBERINGFORMAT" val="WNFormat1"/>
  <p:tag name="OTLWEEKNUMBERINGISVISIBLE" val="False"/>
  <p:tag name="OTLSTARTDATE" val="2024-08-01T00:00:00.0000000Z"/>
  <p:tag name="OTLENDDATE" val="2024-12-29T23:59:00.0000000Z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ELAPSEDSTYLE" val="Thick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TIMEBANDSHAPEPADDINGTOP" val="3"/>
  <p:tag name="OTLMARKERSHAPE" val="OTL"/>
  <p:tag name="OTLTIMEBANDCULTUREINFO" val="en-US"/>
  <p:tag name="OTLTIMEBANDQUICKPOSITION" val="Custom"/>
  <p:tag name="OTLTIMEBANDTHREEDEFFECTS" val="None"/>
  <p:tag name="OTLTIMEBANDAUTODATERANGE" val="True"/>
  <p:tag name="OTLTIMEBANDSTARTDATE" val="0001-01-01T00:00:00.0000000"/>
  <p:tag name="OTLTIMEBANDWORKINGDAYS" val="Standard"/>
  <p:tag name="OTLTIMEBANDELAPSEDTIMEEXTENSION" val="False"/>
  <p:tag name="OTLTIMEBANDUSETIME" val="False"/>
  <p:tag name="OTLTIMEBANDTIMECONFIGWORKDAYSTART" val="00:00:00"/>
  <p:tag name="OTLTIMEBANDTIMECONFIGWORKDAYEND" val="23:59:00"/>
  <p:tag name="OTLTIMEBANDAPPENDYEARONYEARCHANGE" val="False"/>
  <p:tag name="OTLTIMEBANDSCALEMARKING" val="Years"/>
  <p:tag name="OTLRIGHTENDCAPSMARGINRIGHT" val="27"/>
  <p:tag name="OTLLEFTENDCAPSMARGINLEFT" val="47"/>
  <p:tag name="OTLTIMEBANDFYSTARTMONTH" val="January"/>
  <p:tag name="OTLTIMEBANDSHOWFYLABEL" val="True"/>
  <p:tag name="OTLTIMEBANDUSESTARTINGOFTHEYEARFORFYNUMBERING" val="True"/>
  <p:tag name="OTLTIMEBANDRESERVEDLEFTAREAWIDTH" val="0"/>
  <p:tag name="OTLTIMEBANDRESERVEDLEFTAREAISSET" val="False"/>
  <p:tag name="OTLTIMEBANDDEPENABLED" val="False"/>
  <p:tag name="OTLTIMEBANDDEPSCHEDULINGMODE" val="Flexible"/>
  <p:tag name="OTLTIMEBANDDEPPREVIOUSSCHEDULINGMODE" val="Flexible"/>
  <p:tag name="OTLTIMEBANDDEPONBREAKINGSTRICTSCHEDULINGMODE" val="AskEverytime"/>
  <p:tag name="OTLTIMEBANDDEPONBREAKINGFLEXIBLESCHEDULINGMODE" val="AskEverytime"/>
  <p:tag name="OTLTIMEBANDSPACINGABOVE" val="16"/>
  <p:tag name="OTLTIMEBANDSPACINGBELOW" val="16"/>
  <p:tag name="OTLTIMEBANDSPACINGABOVEFORSWLANDTASKS" val="16"/>
  <p:tag name="OTLTIMEBANDSPACINGBELOWFORSWLANDTASKS" val="16"/>
  <p:tag name="OTLTIMEBANDSCALEFORMAT" val="MMM"/>
  <p:tag name="OTLTIMEBANDSCALETYPE" val="Months"/>
  <p:tag name="OTLTIMEBANDSHAPETYPE" val="RoundedCornerRectangleTimeband"/>
  <p:tag name="OTLTIMEBANDSHAPEHEIGHT" val="20"/>
  <p:tag name="OTLTIMEBANDSHAPEPADDINGLEFT" val="0"/>
  <p:tag name="OTLTIMEBANDENDDATE" val="2026-01-17T23:59:00.0000000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Target 1"/>
  <p:tag name="OTLPOSITIONONTASK" val="None"/>
  <p:tag name="OTLRELATEDTASKID" val="00000000-0000-0000-0000-000000000000"/>
  <p:tag name="OTLWEEKNUMBERINGFORMAT" val="WNFormat1"/>
  <p:tag name="OTLWEEKNUMBERINGISVISIBLE" val="False"/>
  <p:tag name="OTLDATE" val="2025-06-27T23:59:00.0000000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Target 3"/>
  <p:tag name="OTLPOSITIONONTASK" val="Below"/>
  <p:tag name="OTLRELATEDTASKID" val="00000000-0000-0000-0000-000000000000"/>
  <p:tag name="OTLWEEKNUMBERINGFORMAT" val="WNFormat1"/>
  <p:tag name="OTLWEEKNUMBERINGISVISIBLE" val="False"/>
  <p:tag name="OTLDATE" val="2026-01-17T23:59:00.0000000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SWIMLANESPACING" val="5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Target 2"/>
  <p:tag name="OTLPOSITIONONTASK" val="None"/>
  <p:tag name="OTLRELATEDTASKID" val="00000000-0000-0000-0000-000000000000"/>
  <p:tag name="OTLWEEKNUMBERINGFORMAT" val="WNFormat1"/>
  <p:tag name="OTLWEEKNUMBERINGISVISIBLE" val="False"/>
  <p:tag name="OTLDATE" val="2025-10-01T23:59:00.0000000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Target 4"/>
  <p:tag name="OTLDATE" val="2024-09-29T23:59:00.0000000"/>
  <p:tag name="OTLPOSITIONONTASK" val="Above"/>
  <p:tag name="OTLRELATEDTASKID" val="08e4f5b6-e1a1-43d6-9d7c-f50af6c589fe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Target 5"/>
  <p:tag name="OTLDATE" val="2025-05-31T23:59:00.0000000"/>
  <p:tag name="OTLPOSITIONONTASK" val="Above"/>
  <p:tag name="OTLRELATEDTASKID" val="bbf4fa7f-05cf-4d9c-86e0-df3f8944782f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Target 6"/>
  <p:tag name="OTLDATE" val="2024-07-19T23:59:00.0000000"/>
  <p:tag name="OTLPOSITIONONTASK" val="Above"/>
  <p:tag name="OTLRELATEDTASKID" val="a2ab7a45-eb47-4715-bc3d-80cebed2f2d0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Target 7"/>
  <p:tag name="OTLDATE" val="2025-02-01T23:59:00.0000000"/>
  <p:tag name="OTLPOSITIONONTASK" val="Above"/>
  <p:tag name="OTLRELATEDTASKID" val="a2ab7a45-eb47-4715-bc3d-80cebed2f2d0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Target 8"/>
  <p:tag name="OTLDATE" val="2025-10-01T23:59:00.0000000"/>
  <p:tag name="OTLPOSITIONONTASK" val="Above"/>
  <p:tag name="OTLRELATEDTASKID" val="fca34484-22e3-4696-95fa-fa8cab008d7a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Target 9"/>
  <p:tag name="OTLDATE" val="2024-12-29T23:59:00.0000000"/>
  <p:tag name="OTLPOSITIONONTASK" val="Above"/>
  <p:tag name="OTLRELATEDTASKID" val="75d3329a-e3c4-4fe3-81e9-fdfd3ced0559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SWIMLANESPACING" val="5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SWIMLANESPACING" val="5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heme/theme1.xml><?xml version="1.0" encoding="utf-8"?>
<a:theme xmlns:a="http://schemas.openxmlformats.org/drawingml/2006/main" name="4_Office Theme">
  <a:themeElements>
    <a:clrScheme name="Red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221</Words>
  <Application>Microsoft Office PowerPoint</Application>
  <PresentationFormat>Widescreen</PresentationFormat>
  <Paragraphs>59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12" baseType="lpstr">
      <vt:lpstr>Arial</vt:lpstr>
      <vt:lpstr>Calibri</vt:lpstr>
      <vt:lpstr>Calibri Light</vt:lpstr>
      <vt:lpstr>Segoe UI</vt:lpstr>
      <vt:lpstr>Segoe UI Black</vt:lpstr>
      <vt:lpstr>Segoe UI Historic</vt:lpstr>
      <vt:lpstr>Segoe UI Light</vt:lpstr>
      <vt:lpstr>Segoe UI Semibold</vt:lpstr>
      <vt:lpstr>4_Office Theme</vt:lpstr>
      <vt:lpstr>2_Office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2014-05-09T16:39:14Z</dcterms:created>
  <dcterms:modified xsi:type="dcterms:W3CDTF">2024-10-14T12:30:43Z</dcterms:modified>
</cp:coreProperties>
</file>