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69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9E2-B827-40DE-9FBF-7137800F31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2C3B-156E-4059-B3C2-400346B9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4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9E2-B827-40DE-9FBF-7137800F31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2C3B-156E-4059-B3C2-400346B9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3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9E2-B827-40DE-9FBF-7137800F31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2C3B-156E-4059-B3C2-400346B9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3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22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04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57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87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52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56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211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0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9E2-B827-40DE-9FBF-7137800F31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2C3B-156E-4059-B3C2-400346B9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192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902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024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4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9E2-B827-40DE-9FBF-7137800F31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2C3B-156E-4059-B3C2-400346B9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8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9E2-B827-40DE-9FBF-7137800F31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2C3B-156E-4059-B3C2-400346B9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7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9E2-B827-40DE-9FBF-7137800F31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2C3B-156E-4059-B3C2-400346B9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7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9E2-B827-40DE-9FBF-7137800F31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2C3B-156E-4059-B3C2-400346B9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8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9E2-B827-40DE-9FBF-7137800F31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2C3B-156E-4059-B3C2-400346B9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0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9E2-B827-40DE-9FBF-7137800F31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2C3B-156E-4059-B3C2-400346B9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99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9E2-B827-40DE-9FBF-7137800F31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2C3B-156E-4059-B3C2-400346B9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1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4A9E2-B827-40DE-9FBF-7137800F31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12C3B-156E-4059-B3C2-400346B9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0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8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226" Type="http://schemas.openxmlformats.org/officeDocument/2006/relationships/tags" Target="../tags/tag22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16" Type="http://schemas.openxmlformats.org/officeDocument/2006/relationships/tags" Target="../tags/tag216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227" Type="http://schemas.openxmlformats.org/officeDocument/2006/relationships/tags" Target="../tags/tag227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217" Type="http://schemas.openxmlformats.org/officeDocument/2006/relationships/tags" Target="../tags/tag217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7" Type="http://schemas.openxmlformats.org/officeDocument/2006/relationships/tags" Target="../tags/tag207.xml"/><Relationship Id="rId228" Type="http://schemas.openxmlformats.org/officeDocument/2006/relationships/tags" Target="../tags/tag228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18" Type="http://schemas.openxmlformats.org/officeDocument/2006/relationships/tags" Target="../tags/tag218.xml"/><Relationship Id="rId24" Type="http://schemas.openxmlformats.org/officeDocument/2006/relationships/tags" Target="../tags/tag24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31" Type="http://schemas.openxmlformats.org/officeDocument/2006/relationships/tags" Target="../tags/tag131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208" Type="http://schemas.openxmlformats.org/officeDocument/2006/relationships/tags" Target="../tags/tag208.xml"/><Relationship Id="rId229" Type="http://schemas.openxmlformats.org/officeDocument/2006/relationships/tags" Target="../tags/tag229.xml"/><Relationship Id="rId14" Type="http://schemas.openxmlformats.org/officeDocument/2006/relationships/tags" Target="../tags/tag14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8" Type="http://schemas.openxmlformats.org/officeDocument/2006/relationships/tags" Target="../tags/tag8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219" Type="http://schemas.openxmlformats.org/officeDocument/2006/relationships/tags" Target="../tags/tag219.xml"/><Relationship Id="rId230" Type="http://schemas.openxmlformats.org/officeDocument/2006/relationships/tags" Target="../tags/tag230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0" Type="http://schemas.openxmlformats.org/officeDocument/2006/relationships/tags" Target="../tags/tag220.xml"/><Relationship Id="rId225" Type="http://schemas.openxmlformats.org/officeDocument/2006/relationships/tags" Target="../tags/tag225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10" Type="http://schemas.openxmlformats.org/officeDocument/2006/relationships/tags" Target="../tags/tag210.xml"/><Relationship Id="rId215" Type="http://schemas.openxmlformats.org/officeDocument/2006/relationships/tags" Target="../tags/tag215.xml"/><Relationship Id="rId26" Type="http://schemas.openxmlformats.org/officeDocument/2006/relationships/tags" Target="../tags/tag26.xml"/><Relationship Id="rId231" Type="http://schemas.openxmlformats.org/officeDocument/2006/relationships/tags" Target="../tags/tag231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11" Type="http://schemas.openxmlformats.org/officeDocument/2006/relationships/tags" Target="../tags/tag211.xml"/><Relationship Id="rId232" Type="http://schemas.openxmlformats.org/officeDocument/2006/relationships/tags" Target="../tags/tag232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222" Type="http://schemas.openxmlformats.org/officeDocument/2006/relationships/tags" Target="../tags/tag222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12" Type="http://schemas.openxmlformats.org/officeDocument/2006/relationships/tags" Target="../tags/tag212.xml"/><Relationship Id="rId233" Type="http://schemas.openxmlformats.org/officeDocument/2006/relationships/tags" Target="../tags/tag23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202" Type="http://schemas.openxmlformats.org/officeDocument/2006/relationships/tags" Target="../tags/tag202.xml"/><Relationship Id="rId223" Type="http://schemas.openxmlformats.org/officeDocument/2006/relationships/tags" Target="../tags/tag22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13" Type="http://schemas.openxmlformats.org/officeDocument/2006/relationships/tags" Target="../tags/tag213.xml"/><Relationship Id="rId234" Type="http://schemas.openxmlformats.org/officeDocument/2006/relationships/tags" Target="../tags/tag234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40" Type="http://schemas.openxmlformats.org/officeDocument/2006/relationships/tags" Target="../tags/tag40.xml"/><Relationship Id="rId115" Type="http://schemas.openxmlformats.org/officeDocument/2006/relationships/tags" Target="../tags/tag115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19" Type="http://schemas.openxmlformats.org/officeDocument/2006/relationships/tags" Target="../tags/tag19.xml"/><Relationship Id="rId224" Type="http://schemas.openxmlformats.org/officeDocument/2006/relationships/tags" Target="../tags/tag224.xml"/><Relationship Id="rId30" Type="http://schemas.openxmlformats.org/officeDocument/2006/relationships/tags" Target="../tags/tag3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14" Type="http://schemas.openxmlformats.org/officeDocument/2006/relationships/tags" Target="../tags/tag214.xml"/><Relationship Id="rId235" Type="http://schemas.openxmlformats.org/officeDocument/2006/relationships/slideLayout" Target="../slideLayouts/slideLayout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956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LSHAPE_TB_00000000000000000000000000000000_LeftEndCaps" hidden="1">
            <a:extLst>
              <a:ext uri="{FF2B5EF4-FFF2-40B4-BE49-F238E27FC236}">
                <a16:creationId xmlns:a16="http://schemas.microsoft.com/office/drawing/2014/main" id="{907AF202-560F-4845-84A8-91CCE55688C9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287863" y="12700"/>
            <a:ext cx="596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Jan 30</a:t>
            </a:r>
          </a:p>
        </p:txBody>
      </p:sp>
      <p:sp>
        <p:nvSpPr>
          <p:cNvPr id="4" name="OTLSHAPE_TB_00000000000000000000000000000000_RightEndCaps" hidden="1">
            <a:extLst>
              <a:ext uri="{FF2B5EF4-FFF2-40B4-BE49-F238E27FC236}">
                <a16:creationId xmlns:a16="http://schemas.microsoft.com/office/drawing/2014/main" id="{AE004F99-F834-4C94-9DAF-403E7A9B52F2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-287863" y="12700"/>
            <a:ext cx="596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Jan 30</a:t>
            </a:r>
          </a:p>
        </p:txBody>
      </p:sp>
      <p:cxnSp>
        <p:nvCxnSpPr>
          <p:cNvPr id="9449" name="OTLSHAPE_T_671baa82a8694f31bdfb638d46d5db45_RightVerticalConnector7"/>
          <p:cNvCxnSpPr/>
          <p:nvPr>
            <p:custDataLst>
              <p:tags r:id="rId4"/>
            </p:custDataLst>
          </p:nvPr>
        </p:nvCxnSpPr>
        <p:spPr>
          <a:xfrm>
            <a:off x="7773226" y="4809406"/>
            <a:ext cx="0" cy="14875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8" name="OTLSHAPE_T_671baa82a8694f31bdfb638d46d5db45_RightVerticalConnector6"/>
          <p:cNvCxnSpPr/>
          <p:nvPr>
            <p:custDataLst>
              <p:tags r:id="rId5"/>
            </p:custDataLst>
          </p:nvPr>
        </p:nvCxnSpPr>
        <p:spPr>
          <a:xfrm>
            <a:off x="7773226" y="4575387"/>
            <a:ext cx="0" cy="6350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7" name="OTLSHAPE_T_671baa82a8694f31bdfb638d46d5db45_RightVerticalConnector5"/>
          <p:cNvCxnSpPr/>
          <p:nvPr>
            <p:custDataLst>
              <p:tags r:id="rId6"/>
            </p:custDataLst>
          </p:nvPr>
        </p:nvCxnSpPr>
        <p:spPr>
          <a:xfrm>
            <a:off x="7773226" y="4107349"/>
            <a:ext cx="0" cy="29751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6" name="OTLSHAPE_T_671baa82a8694f31bdfb638d46d5db45_RightVerticalConnector4"/>
          <p:cNvCxnSpPr/>
          <p:nvPr>
            <p:custDataLst>
              <p:tags r:id="rId7"/>
            </p:custDataLst>
          </p:nvPr>
        </p:nvCxnSpPr>
        <p:spPr>
          <a:xfrm>
            <a:off x="7773226" y="3405294"/>
            <a:ext cx="0" cy="53153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5" name="OTLSHAPE_T_671baa82a8694f31bdfb638d46d5db45_RightVerticalConnector3"/>
          <p:cNvCxnSpPr/>
          <p:nvPr>
            <p:custDataLst>
              <p:tags r:id="rId8"/>
            </p:custDataLst>
          </p:nvPr>
        </p:nvCxnSpPr>
        <p:spPr>
          <a:xfrm>
            <a:off x="7773226" y="3171275"/>
            <a:ext cx="0" cy="6350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4" name="OTLSHAPE_T_671baa82a8694f31bdfb638d46d5db45_RightVerticalConnector2"/>
          <p:cNvCxnSpPr/>
          <p:nvPr>
            <p:custDataLst>
              <p:tags r:id="rId9"/>
            </p:custDataLst>
          </p:nvPr>
        </p:nvCxnSpPr>
        <p:spPr>
          <a:xfrm>
            <a:off x="7773226" y="2703237"/>
            <a:ext cx="0" cy="29751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3" name="OTLSHAPE_T_671baa82a8694f31bdfb638d46d5db45_RightVerticalConnector1"/>
          <p:cNvCxnSpPr/>
          <p:nvPr>
            <p:custDataLst>
              <p:tags r:id="rId10"/>
            </p:custDataLst>
          </p:nvPr>
        </p:nvCxnSpPr>
        <p:spPr>
          <a:xfrm>
            <a:off x="7773226" y="2095500"/>
            <a:ext cx="0" cy="43721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2" name="OTLSHAPE_T_671baa82a8694f31bdfb638d46d5db45_LeftVerticalConnector6"/>
          <p:cNvCxnSpPr/>
          <p:nvPr>
            <p:custDataLst>
              <p:tags r:id="rId11"/>
            </p:custDataLst>
          </p:nvPr>
        </p:nvCxnSpPr>
        <p:spPr>
          <a:xfrm>
            <a:off x="4418891" y="4341368"/>
            <a:ext cx="0" cy="61679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1" name="OTLSHAPE_T_671baa82a8694f31bdfb638d46d5db45_LeftVerticalConnector5"/>
          <p:cNvCxnSpPr/>
          <p:nvPr>
            <p:custDataLst>
              <p:tags r:id="rId12"/>
            </p:custDataLst>
          </p:nvPr>
        </p:nvCxnSpPr>
        <p:spPr>
          <a:xfrm>
            <a:off x="4418891" y="3873331"/>
            <a:ext cx="0" cy="29751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0" name="OTLSHAPE_T_671baa82a8694f31bdfb638d46d5db45_LeftVerticalConnector4"/>
          <p:cNvCxnSpPr/>
          <p:nvPr>
            <p:custDataLst>
              <p:tags r:id="rId13"/>
            </p:custDataLst>
          </p:nvPr>
        </p:nvCxnSpPr>
        <p:spPr>
          <a:xfrm>
            <a:off x="4418891" y="3639312"/>
            <a:ext cx="0" cy="6350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39" name="OTLSHAPE_T_671baa82a8694f31bdfb638d46d5db45_LeftVerticalConnector3"/>
          <p:cNvCxnSpPr/>
          <p:nvPr>
            <p:custDataLst>
              <p:tags r:id="rId14"/>
            </p:custDataLst>
          </p:nvPr>
        </p:nvCxnSpPr>
        <p:spPr>
          <a:xfrm>
            <a:off x="4418891" y="2937256"/>
            <a:ext cx="0" cy="53153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38" name="OTLSHAPE_T_671baa82a8694f31bdfb638d46d5db45_LeftVerticalConnector2"/>
          <p:cNvCxnSpPr/>
          <p:nvPr>
            <p:custDataLst>
              <p:tags r:id="rId15"/>
            </p:custDataLst>
          </p:nvPr>
        </p:nvCxnSpPr>
        <p:spPr>
          <a:xfrm>
            <a:off x="4418891" y="2469219"/>
            <a:ext cx="0" cy="29751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37" name="OTLSHAPE_T_671baa82a8694f31bdfb638d46d5db45_LeftVerticalConnector1"/>
          <p:cNvCxnSpPr/>
          <p:nvPr>
            <p:custDataLst>
              <p:tags r:id="rId16"/>
            </p:custDataLst>
          </p:nvPr>
        </p:nvCxnSpPr>
        <p:spPr>
          <a:xfrm>
            <a:off x="4418891" y="2095500"/>
            <a:ext cx="0" cy="20320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36" name="OTLSHAPE_T_c3968acede27494ca784f90e555d0e48_RightVerticalConnector1"/>
          <p:cNvCxnSpPr/>
          <p:nvPr>
            <p:custDataLst>
              <p:tags r:id="rId17"/>
            </p:custDataLst>
          </p:nvPr>
        </p:nvCxnSpPr>
        <p:spPr>
          <a:xfrm flipV="1">
            <a:off x="11127560" y="2095500"/>
            <a:ext cx="0" cy="2543387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28" name="OTLSHAPE_T_e260cb435be7428fab1874e0703aa670_RightVerticalConnector2"/>
          <p:cNvCxnSpPr/>
          <p:nvPr>
            <p:custDataLst>
              <p:tags r:id="rId18"/>
            </p:custDataLst>
          </p:nvPr>
        </p:nvCxnSpPr>
        <p:spPr>
          <a:xfrm>
            <a:off x="9450393" y="3405293"/>
            <a:ext cx="0" cy="999575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27" name="OTLSHAPE_T_e260cb435be7428fab1874e0703aa670_RightVerticalConnector1"/>
          <p:cNvCxnSpPr/>
          <p:nvPr>
            <p:custDataLst>
              <p:tags r:id="rId19"/>
            </p:custDataLst>
          </p:nvPr>
        </p:nvCxnSpPr>
        <p:spPr>
          <a:xfrm>
            <a:off x="9450393" y="2095500"/>
            <a:ext cx="0" cy="1139275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26" name="OTLSHAPE_T_e260cb435be7428fab1874e0703aa670_LeftVerticalConnector6"/>
          <p:cNvCxnSpPr/>
          <p:nvPr>
            <p:custDataLst>
              <p:tags r:id="rId20"/>
            </p:custDataLst>
          </p:nvPr>
        </p:nvCxnSpPr>
        <p:spPr>
          <a:xfrm>
            <a:off x="6096058" y="4107349"/>
            <a:ext cx="0" cy="6350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25" name="OTLSHAPE_T_e260cb435be7428fab1874e0703aa670_LeftVerticalConnector5"/>
          <p:cNvCxnSpPr/>
          <p:nvPr>
            <p:custDataLst>
              <p:tags r:id="rId21"/>
            </p:custDataLst>
          </p:nvPr>
        </p:nvCxnSpPr>
        <p:spPr>
          <a:xfrm>
            <a:off x="6096058" y="3873331"/>
            <a:ext cx="0" cy="6350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24" name="OTLSHAPE_T_e260cb435be7428fab1874e0703aa670_LeftVerticalConnector4"/>
          <p:cNvCxnSpPr/>
          <p:nvPr>
            <p:custDataLst>
              <p:tags r:id="rId22"/>
            </p:custDataLst>
          </p:nvPr>
        </p:nvCxnSpPr>
        <p:spPr>
          <a:xfrm>
            <a:off x="6096058" y="3171275"/>
            <a:ext cx="0" cy="531537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23" name="OTLSHAPE_T_e260cb435be7428fab1874e0703aa670_LeftVerticalConnector3"/>
          <p:cNvCxnSpPr/>
          <p:nvPr>
            <p:custDataLst>
              <p:tags r:id="rId23"/>
            </p:custDataLst>
          </p:nvPr>
        </p:nvCxnSpPr>
        <p:spPr>
          <a:xfrm>
            <a:off x="6096058" y="2703237"/>
            <a:ext cx="0" cy="297519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22" name="OTLSHAPE_T_e260cb435be7428fab1874e0703aa670_LeftVerticalConnector2"/>
          <p:cNvCxnSpPr/>
          <p:nvPr>
            <p:custDataLst>
              <p:tags r:id="rId24"/>
            </p:custDataLst>
          </p:nvPr>
        </p:nvCxnSpPr>
        <p:spPr>
          <a:xfrm>
            <a:off x="6096058" y="2469219"/>
            <a:ext cx="0" cy="6350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21" name="OTLSHAPE_T_e260cb435be7428fab1874e0703aa670_LeftVerticalConnector1"/>
          <p:cNvCxnSpPr/>
          <p:nvPr>
            <p:custDataLst>
              <p:tags r:id="rId25"/>
            </p:custDataLst>
          </p:nvPr>
        </p:nvCxnSpPr>
        <p:spPr>
          <a:xfrm>
            <a:off x="6096058" y="2095500"/>
            <a:ext cx="0" cy="20320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19" name="OTLSHAPE_T_98dde4c64892488fbff7e8ea1b22f228_RightVerticalConnector4"/>
          <p:cNvCxnSpPr/>
          <p:nvPr>
            <p:custDataLst>
              <p:tags r:id="rId26"/>
            </p:custDataLst>
          </p:nvPr>
        </p:nvCxnSpPr>
        <p:spPr>
          <a:xfrm>
            <a:off x="6934642" y="3405293"/>
            <a:ext cx="0" cy="297519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18" name="OTLSHAPE_T_98dde4c64892488fbff7e8ea1b22f228_RightVerticalConnector3"/>
          <p:cNvCxnSpPr/>
          <p:nvPr>
            <p:custDataLst>
              <p:tags r:id="rId27"/>
            </p:custDataLst>
          </p:nvPr>
        </p:nvCxnSpPr>
        <p:spPr>
          <a:xfrm>
            <a:off x="6934642" y="3171275"/>
            <a:ext cx="0" cy="6350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17" name="OTLSHAPE_T_98dde4c64892488fbff7e8ea1b22f228_RightVerticalConnector2"/>
          <p:cNvCxnSpPr/>
          <p:nvPr>
            <p:custDataLst>
              <p:tags r:id="rId28"/>
            </p:custDataLst>
          </p:nvPr>
        </p:nvCxnSpPr>
        <p:spPr>
          <a:xfrm>
            <a:off x="6934642" y="2703237"/>
            <a:ext cx="0" cy="297519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16" name="OTLSHAPE_T_98dde4c64892488fbff7e8ea1b22f228_RightVerticalConnector1"/>
          <p:cNvCxnSpPr/>
          <p:nvPr>
            <p:custDataLst>
              <p:tags r:id="rId29"/>
            </p:custDataLst>
          </p:nvPr>
        </p:nvCxnSpPr>
        <p:spPr>
          <a:xfrm>
            <a:off x="6934642" y="2095500"/>
            <a:ext cx="0" cy="437219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15" name="OTLSHAPE_T_98dde4c64892488fbff7e8ea1b22f228_LeftVerticalConnector4"/>
          <p:cNvCxnSpPr/>
          <p:nvPr>
            <p:custDataLst>
              <p:tags r:id="rId30"/>
            </p:custDataLst>
          </p:nvPr>
        </p:nvCxnSpPr>
        <p:spPr>
          <a:xfrm>
            <a:off x="3580307" y="3639312"/>
            <a:ext cx="0" cy="531537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14" name="OTLSHAPE_T_98dde4c64892488fbff7e8ea1b22f228_LeftVerticalConnector3"/>
          <p:cNvCxnSpPr/>
          <p:nvPr>
            <p:custDataLst>
              <p:tags r:id="rId31"/>
            </p:custDataLst>
          </p:nvPr>
        </p:nvCxnSpPr>
        <p:spPr>
          <a:xfrm>
            <a:off x="3580307" y="2937256"/>
            <a:ext cx="0" cy="531537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13" name="OTLSHAPE_T_98dde4c64892488fbff7e8ea1b22f228_LeftVerticalConnector2"/>
          <p:cNvCxnSpPr/>
          <p:nvPr>
            <p:custDataLst>
              <p:tags r:id="rId32"/>
            </p:custDataLst>
          </p:nvPr>
        </p:nvCxnSpPr>
        <p:spPr>
          <a:xfrm>
            <a:off x="3580307" y="2469219"/>
            <a:ext cx="0" cy="297519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12" name="OTLSHAPE_T_98dde4c64892488fbff7e8ea1b22f228_LeftVerticalConnector1"/>
          <p:cNvCxnSpPr/>
          <p:nvPr>
            <p:custDataLst>
              <p:tags r:id="rId33"/>
            </p:custDataLst>
          </p:nvPr>
        </p:nvCxnSpPr>
        <p:spPr>
          <a:xfrm>
            <a:off x="3580307" y="2095500"/>
            <a:ext cx="0" cy="20320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11" name="OTLSHAPE_T_124dfc4c67454722be636f9f2f6b313e_RightVerticalConnector2"/>
          <p:cNvCxnSpPr/>
          <p:nvPr>
            <p:custDataLst>
              <p:tags r:id="rId34"/>
            </p:custDataLst>
          </p:nvPr>
        </p:nvCxnSpPr>
        <p:spPr>
          <a:xfrm>
            <a:off x="8611809" y="3405294"/>
            <a:ext cx="0" cy="531537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10" name="OTLSHAPE_T_124dfc4c67454722be636f9f2f6b313e_RightVerticalConnector1"/>
          <p:cNvCxnSpPr/>
          <p:nvPr>
            <p:custDataLst>
              <p:tags r:id="rId35"/>
            </p:custDataLst>
          </p:nvPr>
        </p:nvCxnSpPr>
        <p:spPr>
          <a:xfrm>
            <a:off x="8611809" y="2095500"/>
            <a:ext cx="0" cy="1139275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09" name="OTLSHAPE_T_124dfc4c67454722be636f9f2f6b313e_LeftVerticalConnector5"/>
          <p:cNvCxnSpPr/>
          <p:nvPr>
            <p:custDataLst>
              <p:tags r:id="rId36"/>
            </p:custDataLst>
          </p:nvPr>
        </p:nvCxnSpPr>
        <p:spPr>
          <a:xfrm>
            <a:off x="5257474" y="3639312"/>
            <a:ext cx="0" cy="6350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08" name="OTLSHAPE_T_124dfc4c67454722be636f9f2f6b313e_LeftVerticalConnector4"/>
          <p:cNvCxnSpPr/>
          <p:nvPr>
            <p:custDataLst>
              <p:tags r:id="rId37"/>
            </p:custDataLst>
          </p:nvPr>
        </p:nvCxnSpPr>
        <p:spPr>
          <a:xfrm>
            <a:off x="5257474" y="3171275"/>
            <a:ext cx="0" cy="297519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07" name="OTLSHAPE_T_124dfc4c67454722be636f9f2f6b313e_LeftVerticalConnector3"/>
          <p:cNvCxnSpPr/>
          <p:nvPr>
            <p:custDataLst>
              <p:tags r:id="rId38"/>
            </p:custDataLst>
          </p:nvPr>
        </p:nvCxnSpPr>
        <p:spPr>
          <a:xfrm>
            <a:off x="5257474" y="2703237"/>
            <a:ext cx="0" cy="297519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06" name="OTLSHAPE_T_124dfc4c67454722be636f9f2f6b313e_LeftVerticalConnector2"/>
          <p:cNvCxnSpPr/>
          <p:nvPr>
            <p:custDataLst>
              <p:tags r:id="rId39"/>
            </p:custDataLst>
          </p:nvPr>
        </p:nvCxnSpPr>
        <p:spPr>
          <a:xfrm>
            <a:off x="5257474" y="2469219"/>
            <a:ext cx="0" cy="6350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05" name="OTLSHAPE_T_124dfc4c67454722be636f9f2f6b313e_LeftVerticalConnector1"/>
          <p:cNvCxnSpPr/>
          <p:nvPr>
            <p:custDataLst>
              <p:tags r:id="rId40"/>
            </p:custDataLst>
          </p:nvPr>
        </p:nvCxnSpPr>
        <p:spPr>
          <a:xfrm>
            <a:off x="5257474" y="2095500"/>
            <a:ext cx="0" cy="20320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93" name="OTLSHAPE_T_f038f770f01540af83823e141a3bfa09_LeftVerticalConnector2"/>
          <p:cNvCxnSpPr/>
          <p:nvPr>
            <p:custDataLst>
              <p:tags r:id="rId41"/>
            </p:custDataLst>
          </p:nvPr>
        </p:nvCxnSpPr>
        <p:spPr>
          <a:xfrm>
            <a:off x="1903140" y="2937256"/>
            <a:ext cx="0" cy="531537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92" name="OTLSHAPE_T_f038f770f01540af83823e141a3bfa09_LeftVerticalConnector1"/>
          <p:cNvCxnSpPr/>
          <p:nvPr>
            <p:custDataLst>
              <p:tags r:id="rId42"/>
            </p:custDataLst>
          </p:nvPr>
        </p:nvCxnSpPr>
        <p:spPr>
          <a:xfrm>
            <a:off x="1903140" y="2095500"/>
            <a:ext cx="0" cy="671237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91" name="OTLSHAPE_T_eeb30e326eb746da88f977b33318ee09_RightVerticalConnector1"/>
          <p:cNvCxnSpPr/>
          <p:nvPr>
            <p:custDataLst>
              <p:tags r:id="rId43"/>
            </p:custDataLst>
          </p:nvPr>
        </p:nvCxnSpPr>
        <p:spPr>
          <a:xfrm flipV="1">
            <a:off x="10288977" y="2095500"/>
            <a:ext cx="0" cy="1139275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7" name="OTLSHAPE_T_1f31790356254c1b93f1b080924ffe79_RightVerticalConnector1"/>
          <p:cNvCxnSpPr/>
          <p:nvPr>
            <p:custDataLst>
              <p:tags r:id="rId44"/>
            </p:custDataLst>
          </p:nvPr>
        </p:nvCxnSpPr>
        <p:spPr>
          <a:xfrm flipV="1">
            <a:off x="8192517" y="2095500"/>
            <a:ext cx="0" cy="905256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5" name="OTLSHAPE_T_1f31790356254c1b93f1b080924ffe79_LeftVerticalConnector1"/>
          <p:cNvCxnSpPr/>
          <p:nvPr>
            <p:custDataLst>
              <p:tags r:id="rId45"/>
            </p:custDataLst>
          </p:nvPr>
        </p:nvCxnSpPr>
        <p:spPr>
          <a:xfrm>
            <a:off x="4838183" y="2095500"/>
            <a:ext cx="0" cy="20320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2" name="OTLSHAPE_T_bab906863d3e4389bfab47c98590565e_LeftVerticalConnector1"/>
          <p:cNvCxnSpPr/>
          <p:nvPr>
            <p:custDataLst>
              <p:tags r:id="rId46"/>
            </p:custDataLst>
          </p:nvPr>
        </p:nvCxnSpPr>
        <p:spPr>
          <a:xfrm flipV="1">
            <a:off x="1064556" y="2095500"/>
            <a:ext cx="0" cy="671237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1" name="OTLSHAPE_T_6d59706707094b7c8ab50f45474821fd_RightVerticalConnector1"/>
          <p:cNvCxnSpPr/>
          <p:nvPr>
            <p:custDataLst>
              <p:tags r:id="rId47"/>
            </p:custDataLst>
          </p:nvPr>
        </p:nvCxnSpPr>
        <p:spPr>
          <a:xfrm flipV="1">
            <a:off x="7982872" y="2095500"/>
            <a:ext cx="0" cy="437219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0" name="OTLSHAPE_T_6d59706707094b7c8ab50f45474821fd_LeftVerticalConnector2"/>
          <p:cNvCxnSpPr/>
          <p:nvPr>
            <p:custDataLst>
              <p:tags r:id="rId48"/>
            </p:custDataLst>
          </p:nvPr>
        </p:nvCxnSpPr>
        <p:spPr>
          <a:xfrm>
            <a:off x="4628537" y="2469219"/>
            <a:ext cx="0" cy="6350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79" name="OTLSHAPE_T_6d59706707094b7c8ab50f45474821fd_LeftVerticalConnector1"/>
          <p:cNvCxnSpPr/>
          <p:nvPr>
            <p:custDataLst>
              <p:tags r:id="rId49"/>
            </p:custDataLst>
          </p:nvPr>
        </p:nvCxnSpPr>
        <p:spPr>
          <a:xfrm>
            <a:off x="4628537" y="2095500"/>
            <a:ext cx="0" cy="20320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77" name="OTLSHAPE_T_33d2bb6090644d8bbfb9b83177e2e80e_LeftVerticalConnector1"/>
          <p:cNvCxnSpPr/>
          <p:nvPr>
            <p:custDataLst>
              <p:tags r:id="rId50"/>
            </p:custDataLst>
          </p:nvPr>
        </p:nvCxnSpPr>
        <p:spPr>
          <a:xfrm flipV="1">
            <a:off x="2741724" y="2095500"/>
            <a:ext cx="0" cy="20320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76" name="OTLSHAPE_T_c3968acede27494ca784f90e555d0e48_HorizontalConnector1"/>
          <p:cNvCxnSpPr/>
          <p:nvPr>
            <p:custDataLst>
              <p:tags r:id="rId51"/>
            </p:custDataLst>
          </p:nvPr>
        </p:nvCxnSpPr>
        <p:spPr>
          <a:xfrm>
            <a:off x="361357" y="4724146"/>
            <a:ext cx="7411869" cy="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75" name="OTLSHAPE_T_e260cb435be7428fab1874e0703aa670_HorizontalConnector1"/>
          <p:cNvCxnSpPr/>
          <p:nvPr>
            <p:custDataLst>
              <p:tags r:id="rId52"/>
            </p:custDataLst>
          </p:nvPr>
        </p:nvCxnSpPr>
        <p:spPr>
          <a:xfrm>
            <a:off x="392134" y="4490127"/>
            <a:ext cx="5703925" cy="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74" name="OTLSHAPE_T_98dde4c64892488fbff7e8ea1b22f228_HorizontalConnector1"/>
          <p:cNvCxnSpPr/>
          <p:nvPr>
            <p:custDataLst>
              <p:tags r:id="rId53"/>
            </p:custDataLst>
          </p:nvPr>
        </p:nvCxnSpPr>
        <p:spPr>
          <a:xfrm>
            <a:off x="385445" y="4256109"/>
            <a:ext cx="3194862" cy="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73" name="OTLSHAPE_T_124dfc4c67454722be636f9f2f6b313e_HorizontalConnector1"/>
          <p:cNvCxnSpPr/>
          <p:nvPr>
            <p:custDataLst>
              <p:tags r:id="rId54"/>
            </p:custDataLst>
          </p:nvPr>
        </p:nvCxnSpPr>
        <p:spPr>
          <a:xfrm>
            <a:off x="596730" y="4022090"/>
            <a:ext cx="4660744" cy="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72" name="OTLSHAPE_T_794edd209ff74c05a2f3d55a225e2086_HorizontalConnector1"/>
          <p:cNvCxnSpPr/>
          <p:nvPr>
            <p:custDataLst>
              <p:tags r:id="rId55"/>
            </p:custDataLst>
          </p:nvPr>
        </p:nvCxnSpPr>
        <p:spPr>
          <a:xfrm>
            <a:off x="662474" y="3788071"/>
            <a:ext cx="3756416" cy="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71" name="OTLSHAPE_T_f038f770f01540af83823e141a3bfa09_HorizontalConnector1"/>
          <p:cNvCxnSpPr/>
          <p:nvPr>
            <p:custDataLst>
              <p:tags r:id="rId56"/>
            </p:custDataLst>
          </p:nvPr>
        </p:nvCxnSpPr>
        <p:spPr>
          <a:xfrm>
            <a:off x="385276" y="3554053"/>
            <a:ext cx="1517864" cy="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70" name="OTLSHAPE_T_eeb30e326eb746da88f977b33318ee09_HorizontalConnector1"/>
          <p:cNvCxnSpPr/>
          <p:nvPr>
            <p:custDataLst>
              <p:tags r:id="rId57"/>
            </p:custDataLst>
          </p:nvPr>
        </p:nvCxnSpPr>
        <p:spPr>
          <a:xfrm>
            <a:off x="396917" y="3320034"/>
            <a:ext cx="6537724" cy="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69" name="OTLSHAPE_T_1f31790356254c1b93f1b080924ffe79_HorizontalConnector1"/>
          <p:cNvCxnSpPr/>
          <p:nvPr>
            <p:custDataLst>
              <p:tags r:id="rId58"/>
            </p:custDataLst>
          </p:nvPr>
        </p:nvCxnSpPr>
        <p:spPr>
          <a:xfrm>
            <a:off x="429980" y="3086015"/>
            <a:ext cx="4408203" cy="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68" name="OTLSHAPE_T_bab906863d3e4389bfab47c98590565e_HorizontalConnector1"/>
          <p:cNvCxnSpPr/>
          <p:nvPr>
            <p:custDataLst>
              <p:tags r:id="rId59"/>
            </p:custDataLst>
          </p:nvPr>
        </p:nvCxnSpPr>
        <p:spPr>
          <a:xfrm>
            <a:off x="532384" y="2851997"/>
            <a:ext cx="532172" cy="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67" name="OTLSHAPE_T_6d59706707094b7c8ab50f45474821fd_HorizontalConnector1"/>
          <p:cNvCxnSpPr/>
          <p:nvPr>
            <p:custDataLst>
              <p:tags r:id="rId60"/>
            </p:custDataLst>
          </p:nvPr>
        </p:nvCxnSpPr>
        <p:spPr>
          <a:xfrm>
            <a:off x="417830" y="2617978"/>
            <a:ext cx="4210707" cy="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66" name="OTLSHAPE_T_33d2bb6090644d8bbfb9b83177e2e80e_HorizontalConnector1"/>
          <p:cNvCxnSpPr/>
          <p:nvPr>
            <p:custDataLst>
              <p:tags r:id="rId61"/>
            </p:custDataLst>
          </p:nvPr>
        </p:nvCxnSpPr>
        <p:spPr>
          <a:xfrm>
            <a:off x="609643" y="2383959"/>
            <a:ext cx="2132081" cy="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OTLSHAPE_T_33d2bb6090644d8bbfb9b83177e2e80e_RightVerticalConnector1" hidden="1">
            <a:extLst>
              <a:ext uri="{FF2B5EF4-FFF2-40B4-BE49-F238E27FC236}">
                <a16:creationId xmlns:a16="http://schemas.microsoft.com/office/drawing/2014/main" id="{A86292B9-9990-477B-A269-F54F5B5D4F51}"/>
              </a:ext>
            </a:extLst>
          </p:cNvPr>
          <p:cNvCxnSpPr/>
          <p:nvPr>
            <p:custDataLst>
              <p:tags r:id="rId62"/>
            </p:custDataLst>
          </p:nvPr>
        </p:nvCxnSpPr>
        <p:spPr>
          <a:xfrm flipV="1">
            <a:off x="6096058" y="2095500"/>
            <a:ext cx="0" cy="20320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OTLSHAPE_T_bab906863d3e4389bfab47c98590565e_RightVerticalConnector1" hidden="1">
            <a:extLst>
              <a:ext uri="{FF2B5EF4-FFF2-40B4-BE49-F238E27FC236}">
                <a16:creationId xmlns:a16="http://schemas.microsoft.com/office/drawing/2014/main" id="{22A28057-AD8E-4A9A-96F3-49CC059DD6D7}"/>
              </a:ext>
            </a:extLst>
          </p:cNvPr>
          <p:cNvCxnSpPr/>
          <p:nvPr>
            <p:custDataLst>
              <p:tags r:id="rId63"/>
            </p:custDataLst>
          </p:nvPr>
        </p:nvCxnSpPr>
        <p:spPr>
          <a:xfrm>
            <a:off x="4418891" y="2095500"/>
            <a:ext cx="0" cy="20320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T_bab906863d3e4389bfab47c98590565e_RightVerticalConnector2" hidden="1">
            <a:extLst>
              <a:ext uri="{FF2B5EF4-FFF2-40B4-BE49-F238E27FC236}">
                <a16:creationId xmlns:a16="http://schemas.microsoft.com/office/drawing/2014/main" id="{DE0B1D46-B51E-4F66-8E49-01878D4178EA}"/>
              </a:ext>
            </a:extLst>
          </p:cNvPr>
          <p:cNvCxnSpPr/>
          <p:nvPr>
            <p:custDataLst>
              <p:tags r:id="rId64"/>
            </p:custDataLst>
          </p:nvPr>
        </p:nvCxnSpPr>
        <p:spPr>
          <a:xfrm>
            <a:off x="4418891" y="2469219"/>
            <a:ext cx="0" cy="297518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_1f31790356254c1b93f1b080924ffe79_LeftVerticalConnector2">
            <a:extLst>
              <a:ext uri="{FF2B5EF4-FFF2-40B4-BE49-F238E27FC236}">
                <a16:creationId xmlns:a16="http://schemas.microsoft.com/office/drawing/2014/main" id="{052FDC5A-3705-43D6-BA32-2141E20009E9}"/>
              </a:ext>
            </a:extLst>
          </p:cNvPr>
          <p:cNvCxnSpPr/>
          <p:nvPr>
            <p:custDataLst>
              <p:tags r:id="rId65"/>
            </p:custDataLst>
          </p:nvPr>
        </p:nvCxnSpPr>
        <p:spPr>
          <a:xfrm>
            <a:off x="4838183" y="2703237"/>
            <a:ext cx="0" cy="297519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TLSHAPE_T_eeb30e326eb746da88f977b33318ee09_LeftVerticalConnector1" hidden="1">
            <a:extLst>
              <a:ext uri="{FF2B5EF4-FFF2-40B4-BE49-F238E27FC236}">
                <a16:creationId xmlns:a16="http://schemas.microsoft.com/office/drawing/2014/main" id="{6CAA9737-8617-4CB5-A98D-5A08D3758D55}"/>
              </a:ext>
            </a:extLst>
          </p:cNvPr>
          <p:cNvCxnSpPr/>
          <p:nvPr>
            <p:custDataLst>
              <p:tags r:id="rId66"/>
            </p:custDataLst>
          </p:nvPr>
        </p:nvCxnSpPr>
        <p:spPr>
          <a:xfrm>
            <a:off x="6934642" y="2095500"/>
            <a:ext cx="0" cy="437219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_eeb30e326eb746da88f977b33318ee09_LeftVerticalConnector2" hidden="1">
            <a:extLst>
              <a:ext uri="{FF2B5EF4-FFF2-40B4-BE49-F238E27FC236}">
                <a16:creationId xmlns:a16="http://schemas.microsoft.com/office/drawing/2014/main" id="{BE3F7A42-5908-4525-9148-B5CB5B678672}"/>
              </a:ext>
            </a:extLst>
          </p:cNvPr>
          <p:cNvCxnSpPr/>
          <p:nvPr>
            <p:custDataLst>
              <p:tags r:id="rId67"/>
            </p:custDataLst>
          </p:nvPr>
        </p:nvCxnSpPr>
        <p:spPr>
          <a:xfrm>
            <a:off x="6934642" y="2703237"/>
            <a:ext cx="0" cy="297519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T_eeb30e326eb746da88f977b33318ee09_LeftVerticalConnector3" hidden="1">
            <a:extLst>
              <a:ext uri="{FF2B5EF4-FFF2-40B4-BE49-F238E27FC236}">
                <a16:creationId xmlns:a16="http://schemas.microsoft.com/office/drawing/2014/main" id="{B0C8EF0A-6F06-4138-9BB9-0FBD05E2E0F5}"/>
              </a:ext>
            </a:extLst>
          </p:cNvPr>
          <p:cNvCxnSpPr/>
          <p:nvPr>
            <p:custDataLst>
              <p:tags r:id="rId68"/>
            </p:custDataLst>
          </p:nvPr>
        </p:nvCxnSpPr>
        <p:spPr>
          <a:xfrm>
            <a:off x="6934642" y="3171275"/>
            <a:ext cx="0" cy="6350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_f038f770f01540af83823e141a3bfa09_RightVerticalConnector1" hidden="1">
            <a:extLst>
              <a:ext uri="{FF2B5EF4-FFF2-40B4-BE49-F238E27FC236}">
                <a16:creationId xmlns:a16="http://schemas.microsoft.com/office/drawing/2014/main" id="{0AF97765-AF56-4DF5-BD93-F4CCAF1339DE}"/>
              </a:ext>
            </a:extLst>
          </p:cNvPr>
          <p:cNvCxnSpPr/>
          <p:nvPr>
            <p:custDataLst>
              <p:tags r:id="rId69"/>
            </p:custDataLst>
          </p:nvPr>
        </p:nvCxnSpPr>
        <p:spPr>
          <a:xfrm>
            <a:off x="5257474" y="2095500"/>
            <a:ext cx="0" cy="20320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T_f038f770f01540af83823e141a3bfa09_RightVerticalConnector2" hidden="1">
            <a:extLst>
              <a:ext uri="{FF2B5EF4-FFF2-40B4-BE49-F238E27FC236}">
                <a16:creationId xmlns:a16="http://schemas.microsoft.com/office/drawing/2014/main" id="{A3FE611F-21C2-435B-9538-11113D2FA47D}"/>
              </a:ext>
            </a:extLst>
          </p:cNvPr>
          <p:cNvCxnSpPr/>
          <p:nvPr>
            <p:custDataLst>
              <p:tags r:id="rId70"/>
            </p:custDataLst>
          </p:nvPr>
        </p:nvCxnSpPr>
        <p:spPr>
          <a:xfrm>
            <a:off x="5257474" y="2469219"/>
            <a:ext cx="0" cy="6350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_f038f770f01540af83823e141a3bfa09_RightVerticalConnector3" hidden="1">
            <a:extLst>
              <a:ext uri="{FF2B5EF4-FFF2-40B4-BE49-F238E27FC236}">
                <a16:creationId xmlns:a16="http://schemas.microsoft.com/office/drawing/2014/main" id="{183D503A-8B88-4BF5-97CC-DF4521A46D2D}"/>
              </a:ext>
            </a:extLst>
          </p:cNvPr>
          <p:cNvCxnSpPr/>
          <p:nvPr>
            <p:custDataLst>
              <p:tags r:id="rId71"/>
            </p:custDataLst>
          </p:nvPr>
        </p:nvCxnSpPr>
        <p:spPr>
          <a:xfrm>
            <a:off x="5257474" y="2703237"/>
            <a:ext cx="0" cy="297519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T_f038f770f01540af83823e141a3bfa09_RightVerticalConnector4" hidden="1">
            <a:extLst>
              <a:ext uri="{FF2B5EF4-FFF2-40B4-BE49-F238E27FC236}">
                <a16:creationId xmlns:a16="http://schemas.microsoft.com/office/drawing/2014/main" id="{A0FDE428-15E2-4897-B34C-F665A0D57C7D}"/>
              </a:ext>
            </a:extLst>
          </p:cNvPr>
          <p:cNvCxnSpPr/>
          <p:nvPr>
            <p:custDataLst>
              <p:tags r:id="rId72"/>
            </p:custDataLst>
          </p:nvPr>
        </p:nvCxnSpPr>
        <p:spPr>
          <a:xfrm>
            <a:off x="5257474" y="3171275"/>
            <a:ext cx="0" cy="297518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_794edd209ff74c05a2f3d55a225e2086_LeftVerticalConnector1" hidden="1">
            <a:extLst>
              <a:ext uri="{FF2B5EF4-FFF2-40B4-BE49-F238E27FC236}">
                <a16:creationId xmlns:a16="http://schemas.microsoft.com/office/drawing/2014/main" id="{4CFFEC99-D39D-4361-B016-DDEE745747F7}"/>
              </a:ext>
            </a:extLst>
          </p:cNvPr>
          <p:cNvCxnSpPr/>
          <p:nvPr>
            <p:custDataLst>
              <p:tags r:id="rId73"/>
            </p:custDataLst>
          </p:nvPr>
        </p:nvCxnSpPr>
        <p:spPr>
          <a:xfrm>
            <a:off x="4418891" y="2095500"/>
            <a:ext cx="0" cy="20320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T_794edd209ff74c05a2f3d55a225e2086_LeftVerticalConnector2" hidden="1">
            <a:extLst>
              <a:ext uri="{FF2B5EF4-FFF2-40B4-BE49-F238E27FC236}">
                <a16:creationId xmlns:a16="http://schemas.microsoft.com/office/drawing/2014/main" id="{CB2EB675-4B77-495E-82B9-C340FF6B8813}"/>
              </a:ext>
            </a:extLst>
          </p:cNvPr>
          <p:cNvCxnSpPr/>
          <p:nvPr>
            <p:custDataLst>
              <p:tags r:id="rId74"/>
            </p:custDataLst>
          </p:nvPr>
        </p:nvCxnSpPr>
        <p:spPr>
          <a:xfrm>
            <a:off x="4418891" y="2469219"/>
            <a:ext cx="0" cy="297518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_794edd209ff74c05a2f3d55a225e2086_LeftVerticalConnector3" hidden="1">
            <a:extLst>
              <a:ext uri="{FF2B5EF4-FFF2-40B4-BE49-F238E27FC236}">
                <a16:creationId xmlns:a16="http://schemas.microsoft.com/office/drawing/2014/main" id="{C06F9B9B-26D3-4199-9752-FBD6E8378F85}"/>
              </a:ext>
            </a:extLst>
          </p:cNvPr>
          <p:cNvCxnSpPr/>
          <p:nvPr>
            <p:custDataLst>
              <p:tags r:id="rId75"/>
            </p:custDataLst>
          </p:nvPr>
        </p:nvCxnSpPr>
        <p:spPr>
          <a:xfrm>
            <a:off x="4418891" y="2937256"/>
            <a:ext cx="0" cy="531537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_794edd209ff74c05a2f3d55a225e2086_LeftVerticalConnector4" hidden="1">
            <a:extLst>
              <a:ext uri="{FF2B5EF4-FFF2-40B4-BE49-F238E27FC236}">
                <a16:creationId xmlns:a16="http://schemas.microsoft.com/office/drawing/2014/main" id="{4293390E-ACF8-476D-BEAC-839145455DB0}"/>
              </a:ext>
            </a:extLst>
          </p:cNvPr>
          <p:cNvCxnSpPr/>
          <p:nvPr>
            <p:custDataLst>
              <p:tags r:id="rId76"/>
            </p:custDataLst>
          </p:nvPr>
        </p:nvCxnSpPr>
        <p:spPr>
          <a:xfrm>
            <a:off x="4418891" y="3639312"/>
            <a:ext cx="0" cy="6350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_794edd209ff74c05a2f3d55a225e2086_RightVerticalConnector1" hidden="1">
            <a:extLst>
              <a:ext uri="{FF2B5EF4-FFF2-40B4-BE49-F238E27FC236}">
                <a16:creationId xmlns:a16="http://schemas.microsoft.com/office/drawing/2014/main" id="{CECCC7C3-EF8A-46C6-902F-0B860A5DE08F}"/>
              </a:ext>
            </a:extLst>
          </p:cNvPr>
          <p:cNvCxnSpPr/>
          <p:nvPr>
            <p:custDataLst>
              <p:tags r:id="rId77"/>
            </p:custDataLst>
          </p:nvPr>
        </p:nvCxnSpPr>
        <p:spPr>
          <a:xfrm>
            <a:off x="7773226" y="2095500"/>
            <a:ext cx="0" cy="437219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T_794edd209ff74c05a2f3d55a225e2086_RightVerticalConnector2" hidden="1">
            <a:extLst>
              <a:ext uri="{FF2B5EF4-FFF2-40B4-BE49-F238E27FC236}">
                <a16:creationId xmlns:a16="http://schemas.microsoft.com/office/drawing/2014/main" id="{61A57AF5-8693-4226-8035-833AAE10F667}"/>
              </a:ext>
            </a:extLst>
          </p:cNvPr>
          <p:cNvCxnSpPr/>
          <p:nvPr>
            <p:custDataLst>
              <p:tags r:id="rId78"/>
            </p:custDataLst>
          </p:nvPr>
        </p:nvCxnSpPr>
        <p:spPr>
          <a:xfrm>
            <a:off x="7773226" y="2703237"/>
            <a:ext cx="0" cy="297519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_794edd209ff74c05a2f3d55a225e2086_RightVerticalConnector3" hidden="1">
            <a:extLst>
              <a:ext uri="{FF2B5EF4-FFF2-40B4-BE49-F238E27FC236}">
                <a16:creationId xmlns:a16="http://schemas.microsoft.com/office/drawing/2014/main" id="{9AAB254E-5F9F-4FD1-9E83-F9A629F84620}"/>
              </a:ext>
            </a:extLst>
          </p:cNvPr>
          <p:cNvCxnSpPr/>
          <p:nvPr>
            <p:custDataLst>
              <p:tags r:id="rId79"/>
            </p:custDataLst>
          </p:nvPr>
        </p:nvCxnSpPr>
        <p:spPr>
          <a:xfrm>
            <a:off x="7773226" y="3405293"/>
            <a:ext cx="0" cy="297519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_98dde4c64892488fbff7e8ea1b22f228_RightVerticalConnector5">
            <a:extLst>
              <a:ext uri="{FF2B5EF4-FFF2-40B4-BE49-F238E27FC236}">
                <a16:creationId xmlns:a16="http://schemas.microsoft.com/office/drawing/2014/main" id="{6DFA918A-4711-4F98-ADC7-63715062CBAB}"/>
              </a:ext>
            </a:extLst>
          </p:cNvPr>
          <p:cNvCxnSpPr/>
          <p:nvPr>
            <p:custDataLst>
              <p:tags r:id="rId80"/>
            </p:custDataLst>
          </p:nvPr>
        </p:nvCxnSpPr>
        <p:spPr>
          <a:xfrm>
            <a:off x="6934642" y="4107349"/>
            <a:ext cx="0" cy="63500"/>
          </a:xfrm>
          <a:prstGeom prst="line">
            <a:avLst/>
          </a:prstGeom>
          <a:ln w="9525" cap="flat" cmpd="sng" algn="ctr">
            <a:solidFill>
              <a:srgbClr val="E8E8E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_c3968acede27494ca784f90e555d0e48_LeftVerticalConnector1" hidden="1">
            <a:extLst>
              <a:ext uri="{FF2B5EF4-FFF2-40B4-BE49-F238E27FC236}">
                <a16:creationId xmlns:a16="http://schemas.microsoft.com/office/drawing/2014/main" id="{E4529E31-A003-48D6-BA2D-2BCDAF9A220E}"/>
              </a:ext>
            </a:extLst>
          </p:cNvPr>
          <p:cNvCxnSpPr/>
          <p:nvPr>
            <p:custDataLst>
              <p:tags r:id="rId81"/>
            </p:custDataLst>
          </p:nvPr>
        </p:nvCxnSpPr>
        <p:spPr>
          <a:xfrm>
            <a:off x="7773226" y="2095500"/>
            <a:ext cx="0" cy="437219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T_c3968acede27494ca784f90e555d0e48_LeftVerticalConnector2" hidden="1">
            <a:extLst>
              <a:ext uri="{FF2B5EF4-FFF2-40B4-BE49-F238E27FC236}">
                <a16:creationId xmlns:a16="http://schemas.microsoft.com/office/drawing/2014/main" id="{97960B43-10FB-4D82-9B2E-C5ADC4AC93B1}"/>
              </a:ext>
            </a:extLst>
          </p:cNvPr>
          <p:cNvCxnSpPr/>
          <p:nvPr>
            <p:custDataLst>
              <p:tags r:id="rId82"/>
            </p:custDataLst>
          </p:nvPr>
        </p:nvCxnSpPr>
        <p:spPr>
          <a:xfrm>
            <a:off x="7773226" y="2703237"/>
            <a:ext cx="0" cy="297519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_c3968acede27494ca784f90e555d0e48_LeftVerticalConnector3" hidden="1">
            <a:extLst>
              <a:ext uri="{FF2B5EF4-FFF2-40B4-BE49-F238E27FC236}">
                <a16:creationId xmlns:a16="http://schemas.microsoft.com/office/drawing/2014/main" id="{8F22762F-FF37-48DD-BD6C-B3D406C7154D}"/>
              </a:ext>
            </a:extLst>
          </p:cNvPr>
          <p:cNvCxnSpPr/>
          <p:nvPr>
            <p:custDataLst>
              <p:tags r:id="rId83"/>
            </p:custDataLst>
          </p:nvPr>
        </p:nvCxnSpPr>
        <p:spPr>
          <a:xfrm>
            <a:off x="7773226" y="3171275"/>
            <a:ext cx="0" cy="6350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T_c3968acede27494ca784f90e555d0e48_LeftVerticalConnector4" hidden="1">
            <a:extLst>
              <a:ext uri="{FF2B5EF4-FFF2-40B4-BE49-F238E27FC236}">
                <a16:creationId xmlns:a16="http://schemas.microsoft.com/office/drawing/2014/main" id="{0598F185-9AF0-4F22-891E-041915DFDFA4}"/>
              </a:ext>
            </a:extLst>
          </p:cNvPr>
          <p:cNvCxnSpPr/>
          <p:nvPr>
            <p:custDataLst>
              <p:tags r:id="rId84"/>
            </p:custDataLst>
          </p:nvPr>
        </p:nvCxnSpPr>
        <p:spPr>
          <a:xfrm>
            <a:off x="7773226" y="3405293"/>
            <a:ext cx="0" cy="297519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_c3968acede27494ca784f90e555d0e48_LeftVerticalConnector5" hidden="1">
            <a:extLst>
              <a:ext uri="{FF2B5EF4-FFF2-40B4-BE49-F238E27FC236}">
                <a16:creationId xmlns:a16="http://schemas.microsoft.com/office/drawing/2014/main" id="{A1DDFEFC-43A3-4EC8-9B51-7DFFB9AC9B5A}"/>
              </a:ext>
            </a:extLst>
          </p:cNvPr>
          <p:cNvCxnSpPr/>
          <p:nvPr>
            <p:custDataLst>
              <p:tags r:id="rId85"/>
            </p:custDataLst>
          </p:nvPr>
        </p:nvCxnSpPr>
        <p:spPr>
          <a:xfrm>
            <a:off x="7773226" y="3873331"/>
            <a:ext cx="0" cy="6350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T_c3968acede27494ca784f90e555d0e48_LeftVerticalConnector6" hidden="1">
            <a:extLst>
              <a:ext uri="{FF2B5EF4-FFF2-40B4-BE49-F238E27FC236}">
                <a16:creationId xmlns:a16="http://schemas.microsoft.com/office/drawing/2014/main" id="{AC902594-22E4-4A00-8CDA-AAFB2548E00A}"/>
              </a:ext>
            </a:extLst>
          </p:cNvPr>
          <p:cNvCxnSpPr/>
          <p:nvPr>
            <p:custDataLst>
              <p:tags r:id="rId86"/>
            </p:custDataLst>
          </p:nvPr>
        </p:nvCxnSpPr>
        <p:spPr>
          <a:xfrm>
            <a:off x="7773226" y="4107349"/>
            <a:ext cx="0" cy="297519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T_c3968acede27494ca784f90e555d0e48_LeftVerticalConnector7" hidden="1">
            <a:extLst>
              <a:ext uri="{FF2B5EF4-FFF2-40B4-BE49-F238E27FC236}">
                <a16:creationId xmlns:a16="http://schemas.microsoft.com/office/drawing/2014/main" id="{F34996C3-D6D2-4238-AB24-D5397F5AFF5A}"/>
              </a:ext>
            </a:extLst>
          </p:cNvPr>
          <p:cNvCxnSpPr/>
          <p:nvPr>
            <p:custDataLst>
              <p:tags r:id="rId87"/>
            </p:custDataLst>
          </p:nvPr>
        </p:nvCxnSpPr>
        <p:spPr>
          <a:xfrm>
            <a:off x="7773226" y="4575387"/>
            <a:ext cx="0" cy="6350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15" name="OTLSHAPE_TB_00000000000000000000000000000000_ScaleContainer"/>
          <p:cNvSpPr/>
          <p:nvPr>
            <p:custDataLst>
              <p:tags r:id="rId88"/>
            </p:custDataLst>
          </p:nvPr>
        </p:nvSpPr>
        <p:spPr>
          <a:xfrm>
            <a:off x="1064556" y="1714500"/>
            <a:ext cx="10071100" cy="381000"/>
          </a:xfrm>
          <a:prstGeom prst="rect">
            <a:avLst/>
          </a:prstGeom>
          <a:gradFill flip="none" rotWithShape="1">
            <a:gsLst>
              <a:gs pos="0">
                <a:srgbClr val="455F51"/>
              </a:gs>
              <a:gs pos="100000">
                <a:srgbClr val="455F51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 hidden="1">
            <a:extLst>
              <a:ext uri="{FF2B5EF4-FFF2-40B4-BE49-F238E27FC236}">
                <a16:creationId xmlns:a16="http://schemas.microsoft.com/office/drawing/2014/main" id="{1940F505-714E-4802-A13B-6C2E5B5AFA79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1064556" y="171450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41153D23-3511-4EAA-ADB2-1A5B19F4BC1F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>
            <a:off x="1010128" y="20955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19" name="OTLSHAPE_TB_00000000000000000000000000000000_TimescaleInterval1"/>
          <p:cNvSpPr txBox="1"/>
          <p:nvPr>
            <p:custDataLst>
              <p:tags r:id="rId91"/>
            </p:custDataLst>
          </p:nvPr>
        </p:nvSpPr>
        <p:spPr>
          <a:xfrm>
            <a:off x="1128056" y="1811973"/>
            <a:ext cx="584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2">
                <a:solidFill>
                  <a:schemeClr val="lt1"/>
                </a:solidFill>
                <a:latin typeface="Calibri" panose="020F0502020204030204" pitchFamily="34" charset="0"/>
              </a:rPr>
              <a:t>12:00 am</a:t>
            </a:r>
          </a:p>
        </p:txBody>
      </p:sp>
      <p:sp>
        <p:nvSpPr>
          <p:cNvPr id="9323" name="OTLSHAPE_TB_00000000000000000000000000000000_TimescaleInterval2"/>
          <p:cNvSpPr txBox="1"/>
          <p:nvPr>
            <p:custDataLst>
              <p:tags r:id="rId92"/>
            </p:custDataLst>
          </p:nvPr>
        </p:nvSpPr>
        <p:spPr>
          <a:xfrm>
            <a:off x="1966640" y="1811973"/>
            <a:ext cx="5080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Calibri" panose="020F0502020204030204" pitchFamily="34" charset="0"/>
              </a:rPr>
              <a:t>2:00 am</a:t>
            </a:r>
          </a:p>
        </p:txBody>
      </p:sp>
      <p:sp>
        <p:nvSpPr>
          <p:cNvPr id="9327" name="OTLSHAPE_TB_00000000000000000000000000000000_TimescaleInterval3"/>
          <p:cNvSpPr txBox="1"/>
          <p:nvPr>
            <p:custDataLst>
              <p:tags r:id="rId93"/>
            </p:custDataLst>
          </p:nvPr>
        </p:nvSpPr>
        <p:spPr>
          <a:xfrm>
            <a:off x="2805224" y="1811973"/>
            <a:ext cx="5080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Calibri" panose="020F0502020204030204" pitchFamily="34" charset="0"/>
              </a:rPr>
              <a:t>4:00 am</a:t>
            </a:r>
          </a:p>
        </p:txBody>
      </p:sp>
      <p:sp>
        <p:nvSpPr>
          <p:cNvPr id="9331" name="OTLSHAPE_TB_00000000000000000000000000000000_TimescaleInterval4"/>
          <p:cNvSpPr txBox="1"/>
          <p:nvPr>
            <p:custDataLst>
              <p:tags r:id="rId94"/>
            </p:custDataLst>
          </p:nvPr>
        </p:nvSpPr>
        <p:spPr>
          <a:xfrm>
            <a:off x="3643807" y="1811973"/>
            <a:ext cx="5080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Calibri" panose="020F0502020204030204" pitchFamily="34" charset="0"/>
              </a:rPr>
              <a:t>6:00 am</a:t>
            </a:r>
          </a:p>
        </p:txBody>
      </p:sp>
      <p:sp>
        <p:nvSpPr>
          <p:cNvPr id="9335" name="OTLSHAPE_TB_00000000000000000000000000000000_TimescaleInterval5"/>
          <p:cNvSpPr txBox="1"/>
          <p:nvPr>
            <p:custDataLst>
              <p:tags r:id="rId95"/>
            </p:custDataLst>
          </p:nvPr>
        </p:nvSpPr>
        <p:spPr>
          <a:xfrm>
            <a:off x="4482391" y="1811973"/>
            <a:ext cx="5080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Calibri" panose="020F0502020204030204" pitchFamily="34" charset="0"/>
              </a:rPr>
              <a:t>8:00 am</a:t>
            </a:r>
          </a:p>
        </p:txBody>
      </p:sp>
      <p:sp>
        <p:nvSpPr>
          <p:cNvPr id="9339" name="OTLSHAPE_TB_00000000000000000000000000000000_TimescaleInterval6"/>
          <p:cNvSpPr txBox="1"/>
          <p:nvPr>
            <p:custDataLst>
              <p:tags r:id="rId96"/>
            </p:custDataLst>
          </p:nvPr>
        </p:nvSpPr>
        <p:spPr>
          <a:xfrm>
            <a:off x="5320974" y="1811973"/>
            <a:ext cx="584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2">
                <a:solidFill>
                  <a:schemeClr val="lt1"/>
                </a:solidFill>
                <a:latin typeface="Calibri" panose="020F0502020204030204" pitchFamily="34" charset="0"/>
              </a:rPr>
              <a:t>10:00 am</a:t>
            </a:r>
          </a:p>
        </p:txBody>
      </p:sp>
      <p:sp>
        <p:nvSpPr>
          <p:cNvPr id="9343" name="OTLSHAPE_TB_00000000000000000000000000000000_TimescaleInterval7"/>
          <p:cNvSpPr txBox="1"/>
          <p:nvPr>
            <p:custDataLst>
              <p:tags r:id="rId97"/>
            </p:custDataLst>
          </p:nvPr>
        </p:nvSpPr>
        <p:spPr>
          <a:xfrm>
            <a:off x="6159558" y="1811973"/>
            <a:ext cx="5969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2">
                <a:solidFill>
                  <a:schemeClr val="lt1"/>
                </a:solidFill>
                <a:latin typeface="Calibri" panose="020F0502020204030204" pitchFamily="34" charset="0"/>
              </a:rPr>
              <a:t>12:00 pm</a:t>
            </a:r>
          </a:p>
        </p:txBody>
      </p:sp>
      <p:sp>
        <p:nvSpPr>
          <p:cNvPr id="9347" name="OTLSHAPE_TB_00000000000000000000000000000000_TimescaleInterval8"/>
          <p:cNvSpPr txBox="1"/>
          <p:nvPr>
            <p:custDataLst>
              <p:tags r:id="rId98"/>
            </p:custDataLst>
          </p:nvPr>
        </p:nvSpPr>
        <p:spPr>
          <a:xfrm>
            <a:off x="6998142" y="1811973"/>
            <a:ext cx="520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2">
                <a:solidFill>
                  <a:schemeClr val="lt1"/>
                </a:solidFill>
                <a:latin typeface="Calibri" panose="020F0502020204030204" pitchFamily="34" charset="0"/>
              </a:rPr>
              <a:t>2:00 pm</a:t>
            </a:r>
          </a:p>
        </p:txBody>
      </p:sp>
      <p:sp>
        <p:nvSpPr>
          <p:cNvPr id="9351" name="OTLSHAPE_TB_00000000000000000000000000000000_TimescaleInterval9"/>
          <p:cNvSpPr txBox="1"/>
          <p:nvPr>
            <p:custDataLst>
              <p:tags r:id="rId99"/>
            </p:custDataLst>
          </p:nvPr>
        </p:nvSpPr>
        <p:spPr>
          <a:xfrm>
            <a:off x="7836726" y="1811973"/>
            <a:ext cx="520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2">
                <a:solidFill>
                  <a:schemeClr val="lt1"/>
                </a:solidFill>
                <a:latin typeface="Calibri" panose="020F0502020204030204" pitchFamily="34" charset="0"/>
              </a:rPr>
              <a:t>4:00 pm</a:t>
            </a:r>
          </a:p>
        </p:txBody>
      </p:sp>
      <p:sp>
        <p:nvSpPr>
          <p:cNvPr id="9355" name="OTLSHAPE_TB_00000000000000000000000000000000_TimescaleInterval10"/>
          <p:cNvSpPr txBox="1"/>
          <p:nvPr>
            <p:custDataLst>
              <p:tags r:id="rId100"/>
            </p:custDataLst>
          </p:nvPr>
        </p:nvSpPr>
        <p:spPr>
          <a:xfrm>
            <a:off x="8675309" y="1811973"/>
            <a:ext cx="520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2">
                <a:solidFill>
                  <a:schemeClr val="lt1"/>
                </a:solidFill>
                <a:latin typeface="Calibri" panose="020F0502020204030204" pitchFamily="34" charset="0"/>
              </a:rPr>
              <a:t>6:00 pm</a:t>
            </a:r>
          </a:p>
        </p:txBody>
      </p:sp>
      <p:sp>
        <p:nvSpPr>
          <p:cNvPr id="9359" name="OTLSHAPE_TB_00000000000000000000000000000000_TimescaleInterval11"/>
          <p:cNvSpPr txBox="1"/>
          <p:nvPr>
            <p:custDataLst>
              <p:tags r:id="rId101"/>
            </p:custDataLst>
          </p:nvPr>
        </p:nvSpPr>
        <p:spPr>
          <a:xfrm>
            <a:off x="9513893" y="1811973"/>
            <a:ext cx="520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2">
                <a:solidFill>
                  <a:schemeClr val="lt1"/>
                </a:solidFill>
                <a:latin typeface="Calibri" panose="020F0502020204030204" pitchFamily="34" charset="0"/>
              </a:rPr>
              <a:t>8:00 pm</a:t>
            </a:r>
          </a:p>
        </p:txBody>
      </p:sp>
      <p:sp>
        <p:nvSpPr>
          <p:cNvPr id="9363" name="OTLSHAPE_TB_00000000000000000000000000000000_TimescaleInterval12"/>
          <p:cNvSpPr txBox="1"/>
          <p:nvPr>
            <p:custDataLst>
              <p:tags r:id="rId102"/>
            </p:custDataLst>
          </p:nvPr>
        </p:nvSpPr>
        <p:spPr>
          <a:xfrm>
            <a:off x="10352477" y="1811973"/>
            <a:ext cx="5969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2">
                <a:solidFill>
                  <a:schemeClr val="lt1"/>
                </a:solidFill>
                <a:latin typeface="Calibri" panose="020F0502020204030204" pitchFamily="34" charset="0"/>
              </a:rPr>
              <a:t>10:00 pm</a:t>
            </a:r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D823FE33-138F-49C0-8DD2-4124EB8C2D4A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cxnSp>
        <p:nvCxnSpPr>
          <p:cNvPr id="9320" name="OTLSHAPE_TB_00000000000000000000000000000000_Separator1"/>
          <p:cNvCxnSpPr/>
          <p:nvPr>
            <p:custDataLst>
              <p:tags r:id="rId104"/>
            </p:custDataLst>
          </p:nvPr>
        </p:nvCxnSpPr>
        <p:spPr>
          <a:xfrm>
            <a:off x="1903024" y="17145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1" name="OTLSHAPE_TB_00000000000000000000000000000000_MinorTickMarkAbove1"/>
          <p:cNvCxnSpPr/>
          <p:nvPr>
            <p:custDataLst>
              <p:tags r:id="rId105"/>
            </p:custDataLst>
          </p:nvPr>
        </p:nvCxnSpPr>
        <p:spPr>
          <a:xfrm>
            <a:off x="1483790" y="17145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2" name="OTLSHAPE_TB_00000000000000000000000000000000_MinorTickMarkBelow1"/>
          <p:cNvCxnSpPr/>
          <p:nvPr>
            <p:custDataLst>
              <p:tags r:id="rId106"/>
            </p:custDataLst>
          </p:nvPr>
        </p:nvCxnSpPr>
        <p:spPr>
          <a:xfrm>
            <a:off x="1483790" y="20478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4" name="OTLSHAPE_TB_00000000000000000000000000000000_Separator2"/>
          <p:cNvCxnSpPr/>
          <p:nvPr>
            <p:custDataLst>
              <p:tags r:id="rId107"/>
            </p:custDataLst>
          </p:nvPr>
        </p:nvCxnSpPr>
        <p:spPr>
          <a:xfrm>
            <a:off x="2741607" y="17145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5" name="OTLSHAPE_TB_00000000000000000000000000000000_MinorTickMarkAbove2"/>
          <p:cNvCxnSpPr/>
          <p:nvPr>
            <p:custDataLst>
              <p:tags r:id="rId108"/>
            </p:custDataLst>
          </p:nvPr>
        </p:nvCxnSpPr>
        <p:spPr>
          <a:xfrm>
            <a:off x="2322374" y="17145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6" name="OTLSHAPE_TB_00000000000000000000000000000000_MinorTickMarkBelow2"/>
          <p:cNvCxnSpPr/>
          <p:nvPr>
            <p:custDataLst>
              <p:tags r:id="rId109"/>
            </p:custDataLst>
          </p:nvPr>
        </p:nvCxnSpPr>
        <p:spPr>
          <a:xfrm>
            <a:off x="2322374" y="20478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8" name="OTLSHAPE_TB_00000000000000000000000000000000_Separator3"/>
          <p:cNvCxnSpPr/>
          <p:nvPr>
            <p:custDataLst>
              <p:tags r:id="rId110"/>
            </p:custDataLst>
          </p:nvPr>
        </p:nvCxnSpPr>
        <p:spPr>
          <a:xfrm>
            <a:off x="3580191" y="17145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9" name="OTLSHAPE_TB_00000000000000000000000000000000_MinorTickMarkAbove3"/>
          <p:cNvCxnSpPr/>
          <p:nvPr>
            <p:custDataLst>
              <p:tags r:id="rId111"/>
            </p:custDataLst>
          </p:nvPr>
        </p:nvCxnSpPr>
        <p:spPr>
          <a:xfrm>
            <a:off x="3160957" y="17145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30" name="OTLSHAPE_TB_00000000000000000000000000000000_MinorTickMarkBelow3"/>
          <p:cNvCxnSpPr/>
          <p:nvPr>
            <p:custDataLst>
              <p:tags r:id="rId112"/>
            </p:custDataLst>
          </p:nvPr>
        </p:nvCxnSpPr>
        <p:spPr>
          <a:xfrm>
            <a:off x="3160957" y="20478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32" name="OTLSHAPE_TB_00000000000000000000000000000000_Separator4"/>
          <p:cNvCxnSpPr/>
          <p:nvPr>
            <p:custDataLst>
              <p:tags r:id="rId113"/>
            </p:custDataLst>
          </p:nvPr>
        </p:nvCxnSpPr>
        <p:spPr>
          <a:xfrm>
            <a:off x="4418774" y="17145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33" name="OTLSHAPE_TB_00000000000000000000000000000000_MinorTickMarkAbove4"/>
          <p:cNvCxnSpPr/>
          <p:nvPr>
            <p:custDataLst>
              <p:tags r:id="rId114"/>
            </p:custDataLst>
          </p:nvPr>
        </p:nvCxnSpPr>
        <p:spPr>
          <a:xfrm>
            <a:off x="3999541" y="17145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34" name="OTLSHAPE_TB_00000000000000000000000000000000_MinorTickMarkBelow4"/>
          <p:cNvCxnSpPr/>
          <p:nvPr>
            <p:custDataLst>
              <p:tags r:id="rId115"/>
            </p:custDataLst>
          </p:nvPr>
        </p:nvCxnSpPr>
        <p:spPr>
          <a:xfrm>
            <a:off x="3999541" y="20478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36" name="OTLSHAPE_TB_00000000000000000000000000000000_Separator5"/>
          <p:cNvCxnSpPr/>
          <p:nvPr>
            <p:custDataLst>
              <p:tags r:id="rId116"/>
            </p:custDataLst>
          </p:nvPr>
        </p:nvCxnSpPr>
        <p:spPr>
          <a:xfrm>
            <a:off x="5257358" y="17145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37" name="OTLSHAPE_TB_00000000000000000000000000000000_MinorTickMarkAbove5"/>
          <p:cNvCxnSpPr/>
          <p:nvPr>
            <p:custDataLst>
              <p:tags r:id="rId117"/>
            </p:custDataLst>
          </p:nvPr>
        </p:nvCxnSpPr>
        <p:spPr>
          <a:xfrm>
            <a:off x="4838124" y="17145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38" name="OTLSHAPE_TB_00000000000000000000000000000000_MinorTickMarkBelow5"/>
          <p:cNvCxnSpPr/>
          <p:nvPr>
            <p:custDataLst>
              <p:tags r:id="rId118"/>
            </p:custDataLst>
          </p:nvPr>
        </p:nvCxnSpPr>
        <p:spPr>
          <a:xfrm>
            <a:off x="4838124" y="20478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40" name="OTLSHAPE_TB_00000000000000000000000000000000_Separator6"/>
          <p:cNvCxnSpPr/>
          <p:nvPr>
            <p:custDataLst>
              <p:tags r:id="rId119"/>
            </p:custDataLst>
          </p:nvPr>
        </p:nvCxnSpPr>
        <p:spPr>
          <a:xfrm>
            <a:off x="6095942" y="17145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41" name="OTLSHAPE_TB_00000000000000000000000000000000_MinorTickMarkAbove6"/>
          <p:cNvCxnSpPr/>
          <p:nvPr>
            <p:custDataLst>
              <p:tags r:id="rId120"/>
            </p:custDataLst>
          </p:nvPr>
        </p:nvCxnSpPr>
        <p:spPr>
          <a:xfrm>
            <a:off x="5676708" y="17145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42" name="OTLSHAPE_TB_00000000000000000000000000000000_MinorTickMarkBelow6"/>
          <p:cNvCxnSpPr/>
          <p:nvPr>
            <p:custDataLst>
              <p:tags r:id="rId121"/>
            </p:custDataLst>
          </p:nvPr>
        </p:nvCxnSpPr>
        <p:spPr>
          <a:xfrm>
            <a:off x="5676708" y="20478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44" name="OTLSHAPE_TB_00000000000000000000000000000000_Separator7"/>
          <p:cNvCxnSpPr/>
          <p:nvPr>
            <p:custDataLst>
              <p:tags r:id="rId122"/>
            </p:custDataLst>
          </p:nvPr>
        </p:nvCxnSpPr>
        <p:spPr>
          <a:xfrm>
            <a:off x="6934526" y="17145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45" name="OTLSHAPE_TB_00000000000000000000000000000000_MinorTickMarkAbove7"/>
          <p:cNvCxnSpPr/>
          <p:nvPr>
            <p:custDataLst>
              <p:tags r:id="rId123"/>
            </p:custDataLst>
          </p:nvPr>
        </p:nvCxnSpPr>
        <p:spPr>
          <a:xfrm>
            <a:off x="6515291" y="17145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46" name="OTLSHAPE_TB_00000000000000000000000000000000_MinorTickMarkBelow7"/>
          <p:cNvCxnSpPr/>
          <p:nvPr>
            <p:custDataLst>
              <p:tags r:id="rId124"/>
            </p:custDataLst>
          </p:nvPr>
        </p:nvCxnSpPr>
        <p:spPr>
          <a:xfrm>
            <a:off x="6515291" y="20478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48" name="OTLSHAPE_TB_00000000000000000000000000000000_Separator8"/>
          <p:cNvCxnSpPr/>
          <p:nvPr>
            <p:custDataLst>
              <p:tags r:id="rId125"/>
            </p:custDataLst>
          </p:nvPr>
        </p:nvCxnSpPr>
        <p:spPr>
          <a:xfrm>
            <a:off x="7773109" y="17145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49" name="OTLSHAPE_TB_00000000000000000000000000000000_MinorTickMarkAbove8"/>
          <p:cNvCxnSpPr/>
          <p:nvPr>
            <p:custDataLst>
              <p:tags r:id="rId126"/>
            </p:custDataLst>
          </p:nvPr>
        </p:nvCxnSpPr>
        <p:spPr>
          <a:xfrm>
            <a:off x="7353875" y="17145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50" name="OTLSHAPE_TB_00000000000000000000000000000000_MinorTickMarkBelow8"/>
          <p:cNvCxnSpPr/>
          <p:nvPr>
            <p:custDataLst>
              <p:tags r:id="rId127"/>
            </p:custDataLst>
          </p:nvPr>
        </p:nvCxnSpPr>
        <p:spPr>
          <a:xfrm>
            <a:off x="7353875" y="20478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52" name="OTLSHAPE_TB_00000000000000000000000000000000_Separator9"/>
          <p:cNvCxnSpPr/>
          <p:nvPr>
            <p:custDataLst>
              <p:tags r:id="rId128"/>
            </p:custDataLst>
          </p:nvPr>
        </p:nvCxnSpPr>
        <p:spPr>
          <a:xfrm>
            <a:off x="8611693" y="17145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53" name="OTLSHAPE_TB_00000000000000000000000000000000_MinorTickMarkAbove9"/>
          <p:cNvCxnSpPr/>
          <p:nvPr>
            <p:custDataLst>
              <p:tags r:id="rId129"/>
            </p:custDataLst>
          </p:nvPr>
        </p:nvCxnSpPr>
        <p:spPr>
          <a:xfrm>
            <a:off x="8192459" y="17145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54" name="OTLSHAPE_TB_00000000000000000000000000000000_MinorTickMarkBelow9"/>
          <p:cNvCxnSpPr/>
          <p:nvPr>
            <p:custDataLst>
              <p:tags r:id="rId130"/>
            </p:custDataLst>
          </p:nvPr>
        </p:nvCxnSpPr>
        <p:spPr>
          <a:xfrm>
            <a:off x="8192459" y="20478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56" name="OTLSHAPE_TB_00000000000000000000000000000000_Separator10"/>
          <p:cNvCxnSpPr/>
          <p:nvPr>
            <p:custDataLst>
              <p:tags r:id="rId131"/>
            </p:custDataLst>
          </p:nvPr>
        </p:nvCxnSpPr>
        <p:spPr>
          <a:xfrm>
            <a:off x="9450277" y="17145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57" name="OTLSHAPE_TB_00000000000000000000000000000000_MinorTickMarkAbove10"/>
          <p:cNvCxnSpPr/>
          <p:nvPr>
            <p:custDataLst>
              <p:tags r:id="rId132"/>
            </p:custDataLst>
          </p:nvPr>
        </p:nvCxnSpPr>
        <p:spPr>
          <a:xfrm>
            <a:off x="9031043" y="17145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58" name="OTLSHAPE_TB_00000000000000000000000000000000_MinorTickMarkBelow10"/>
          <p:cNvCxnSpPr/>
          <p:nvPr>
            <p:custDataLst>
              <p:tags r:id="rId133"/>
            </p:custDataLst>
          </p:nvPr>
        </p:nvCxnSpPr>
        <p:spPr>
          <a:xfrm>
            <a:off x="9031043" y="20478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60" name="OTLSHAPE_TB_00000000000000000000000000000000_Separator11"/>
          <p:cNvCxnSpPr/>
          <p:nvPr>
            <p:custDataLst>
              <p:tags r:id="rId134"/>
            </p:custDataLst>
          </p:nvPr>
        </p:nvCxnSpPr>
        <p:spPr>
          <a:xfrm>
            <a:off x="10288860" y="17145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61" name="OTLSHAPE_TB_00000000000000000000000000000000_MinorTickMarkAbove11"/>
          <p:cNvCxnSpPr/>
          <p:nvPr>
            <p:custDataLst>
              <p:tags r:id="rId135"/>
            </p:custDataLst>
          </p:nvPr>
        </p:nvCxnSpPr>
        <p:spPr>
          <a:xfrm>
            <a:off x="9869626" y="17145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62" name="OTLSHAPE_TB_00000000000000000000000000000000_MinorTickMarkBelow11"/>
          <p:cNvCxnSpPr/>
          <p:nvPr>
            <p:custDataLst>
              <p:tags r:id="rId136"/>
            </p:custDataLst>
          </p:nvPr>
        </p:nvCxnSpPr>
        <p:spPr>
          <a:xfrm>
            <a:off x="9869626" y="20478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64" name="OTLSHAPE_TB_00000000000000000000000000000000_MinorTickMarkAbove12"/>
          <p:cNvCxnSpPr/>
          <p:nvPr>
            <p:custDataLst>
              <p:tags r:id="rId137"/>
            </p:custDataLst>
          </p:nvPr>
        </p:nvCxnSpPr>
        <p:spPr>
          <a:xfrm>
            <a:off x="10708210" y="17145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65" name="OTLSHAPE_TB_00000000000000000000000000000000_MinorTickMarkBelow12"/>
          <p:cNvCxnSpPr/>
          <p:nvPr>
            <p:custDataLst>
              <p:tags r:id="rId138"/>
            </p:custDataLst>
          </p:nvPr>
        </p:nvCxnSpPr>
        <p:spPr>
          <a:xfrm>
            <a:off x="10708210" y="20478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50" name="OTLSHAPE_T_33d2bb6090644d8bbfb9b83177e2e80e_Shape"/>
          <p:cNvSpPr/>
          <p:nvPr>
            <p:custDataLst>
              <p:tags r:id="rId139"/>
            </p:custDataLst>
          </p:nvPr>
        </p:nvSpPr>
        <p:spPr>
          <a:xfrm>
            <a:off x="2741724" y="2298700"/>
            <a:ext cx="3365500" cy="170519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8" name="OTLSHAPE_T_6d59706707094b7c8ab50f45474821fd_Shape"/>
          <p:cNvSpPr/>
          <p:nvPr>
            <p:custDataLst>
              <p:tags r:id="rId140"/>
            </p:custDataLst>
          </p:nvPr>
        </p:nvSpPr>
        <p:spPr>
          <a:xfrm>
            <a:off x="4628537" y="2532719"/>
            <a:ext cx="3365500" cy="170519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6" name="OTLSHAPE_T_bab906863d3e4389bfab47c98590565e_Shape"/>
          <p:cNvSpPr/>
          <p:nvPr>
            <p:custDataLst>
              <p:tags r:id="rId141"/>
            </p:custDataLst>
          </p:nvPr>
        </p:nvSpPr>
        <p:spPr>
          <a:xfrm>
            <a:off x="1064556" y="2766737"/>
            <a:ext cx="3365500" cy="170519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4" name="OTLSHAPE_T_1f31790356254c1b93f1b080924ffe79_Shape"/>
          <p:cNvSpPr/>
          <p:nvPr>
            <p:custDataLst>
              <p:tags r:id="rId142"/>
            </p:custDataLst>
          </p:nvPr>
        </p:nvSpPr>
        <p:spPr>
          <a:xfrm>
            <a:off x="4838183" y="3000756"/>
            <a:ext cx="3365500" cy="170519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82" name="OTLSHAPE_T_eeb30e326eb746da88f977b33318ee09_Shape"/>
          <p:cNvSpPr/>
          <p:nvPr>
            <p:custDataLst>
              <p:tags r:id="rId143"/>
            </p:custDataLst>
          </p:nvPr>
        </p:nvSpPr>
        <p:spPr>
          <a:xfrm>
            <a:off x="6934642" y="3234775"/>
            <a:ext cx="3365500" cy="170519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90" name="OTLSHAPE_T_f038f770f01540af83823e141a3bfa09_Shape"/>
          <p:cNvSpPr/>
          <p:nvPr>
            <p:custDataLst>
              <p:tags r:id="rId144"/>
            </p:custDataLst>
          </p:nvPr>
        </p:nvSpPr>
        <p:spPr>
          <a:xfrm>
            <a:off x="1903140" y="3468793"/>
            <a:ext cx="3365500" cy="170519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98" name="OTLSHAPE_T_794edd209ff74c05a2f3d55a225e2086_Shape"/>
          <p:cNvSpPr/>
          <p:nvPr>
            <p:custDataLst>
              <p:tags r:id="rId145"/>
            </p:custDataLst>
          </p:nvPr>
        </p:nvSpPr>
        <p:spPr>
          <a:xfrm>
            <a:off x="4418891" y="3702812"/>
            <a:ext cx="3365500" cy="170519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06" name="OTLSHAPE_T_124dfc4c67454722be636f9f2f6b313e_Shape"/>
          <p:cNvSpPr/>
          <p:nvPr>
            <p:custDataLst>
              <p:tags r:id="rId146"/>
            </p:custDataLst>
          </p:nvPr>
        </p:nvSpPr>
        <p:spPr>
          <a:xfrm>
            <a:off x="5257474" y="3936831"/>
            <a:ext cx="3365500" cy="170519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14" name="OTLSHAPE_T_98dde4c64892488fbff7e8ea1b22f228_Shape"/>
          <p:cNvSpPr/>
          <p:nvPr>
            <p:custDataLst>
              <p:tags r:id="rId147"/>
            </p:custDataLst>
          </p:nvPr>
        </p:nvSpPr>
        <p:spPr>
          <a:xfrm>
            <a:off x="3580307" y="4170849"/>
            <a:ext cx="3365500" cy="170519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22" name="OTLSHAPE_T_e260cb435be7428fab1874e0703aa670_Shape"/>
          <p:cNvSpPr/>
          <p:nvPr>
            <p:custDataLst>
              <p:tags r:id="rId148"/>
            </p:custDataLst>
          </p:nvPr>
        </p:nvSpPr>
        <p:spPr>
          <a:xfrm>
            <a:off x="6096058" y="4404868"/>
            <a:ext cx="3365500" cy="170519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30" name="OTLSHAPE_T_c3968acede27494ca784f90e555d0e48_Shape"/>
          <p:cNvSpPr/>
          <p:nvPr>
            <p:custDataLst>
              <p:tags r:id="rId149"/>
            </p:custDataLst>
          </p:nvPr>
        </p:nvSpPr>
        <p:spPr>
          <a:xfrm>
            <a:off x="7773226" y="4638887"/>
            <a:ext cx="3365500" cy="170519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38" name="OTLSHAPE_T_671baa82a8694f31bdfb638d46d5db45_Shape"/>
          <p:cNvSpPr/>
          <p:nvPr>
            <p:custDataLst>
              <p:tags r:id="rId150"/>
            </p:custDataLst>
          </p:nvPr>
        </p:nvSpPr>
        <p:spPr>
          <a:xfrm>
            <a:off x="4418891" y="4894665"/>
            <a:ext cx="3365500" cy="1270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TLSHAPE_T_33d2bb6090644d8bbfb9b83177e2e80e_ShapePercentage" hidden="1">
            <a:extLst>
              <a:ext uri="{FF2B5EF4-FFF2-40B4-BE49-F238E27FC236}">
                <a16:creationId xmlns:a16="http://schemas.microsoft.com/office/drawing/2014/main" id="{D94AEB18-E040-43DE-8DDA-E6D059AA06A5}"/>
              </a:ext>
            </a:extLst>
          </p:cNvPr>
          <p:cNvSpPr/>
          <p:nvPr>
            <p:custDataLst>
              <p:tags r:id="rId151"/>
            </p:custDataLst>
          </p:nvPr>
        </p:nvSpPr>
        <p:spPr>
          <a:xfrm>
            <a:off x="2741724" y="2298700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TLSHAPE_T_6d59706707094b7c8ab50f45474821fd_ShapePercentage" hidden="1">
            <a:extLst>
              <a:ext uri="{FF2B5EF4-FFF2-40B4-BE49-F238E27FC236}">
                <a16:creationId xmlns:a16="http://schemas.microsoft.com/office/drawing/2014/main" id="{13D04DBC-9F4A-48B0-BDA4-31FA83C8450F}"/>
              </a:ext>
            </a:extLst>
          </p:cNvPr>
          <p:cNvSpPr/>
          <p:nvPr>
            <p:custDataLst>
              <p:tags r:id="rId152"/>
            </p:custDataLst>
          </p:nvPr>
        </p:nvSpPr>
        <p:spPr>
          <a:xfrm>
            <a:off x="4628537" y="2532719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TLSHAPE_T_bab906863d3e4389bfab47c98590565e_ShapePercentage" hidden="1">
            <a:extLst>
              <a:ext uri="{FF2B5EF4-FFF2-40B4-BE49-F238E27FC236}">
                <a16:creationId xmlns:a16="http://schemas.microsoft.com/office/drawing/2014/main" id="{62346045-5959-436E-837E-418899957D2D}"/>
              </a:ext>
            </a:extLst>
          </p:cNvPr>
          <p:cNvSpPr/>
          <p:nvPr>
            <p:custDataLst>
              <p:tags r:id="rId153"/>
            </p:custDataLst>
          </p:nvPr>
        </p:nvSpPr>
        <p:spPr>
          <a:xfrm>
            <a:off x="1064556" y="2766737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TLSHAPE_T_1f31790356254c1b93f1b080924ffe79_ShapePercentage" hidden="1">
            <a:extLst>
              <a:ext uri="{FF2B5EF4-FFF2-40B4-BE49-F238E27FC236}">
                <a16:creationId xmlns:a16="http://schemas.microsoft.com/office/drawing/2014/main" id="{AC5C153E-2EA0-4522-9BBE-9437A5E1F17B}"/>
              </a:ext>
            </a:extLst>
          </p:cNvPr>
          <p:cNvSpPr/>
          <p:nvPr>
            <p:custDataLst>
              <p:tags r:id="rId154"/>
            </p:custDataLst>
          </p:nvPr>
        </p:nvSpPr>
        <p:spPr>
          <a:xfrm>
            <a:off x="4838183" y="3000756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TLSHAPE_T_eeb30e326eb746da88f977b33318ee09_ShapePercentage" hidden="1">
            <a:extLst>
              <a:ext uri="{FF2B5EF4-FFF2-40B4-BE49-F238E27FC236}">
                <a16:creationId xmlns:a16="http://schemas.microsoft.com/office/drawing/2014/main" id="{269D1209-C07F-4D5B-B74A-4B490CE519C2}"/>
              </a:ext>
            </a:extLst>
          </p:cNvPr>
          <p:cNvSpPr/>
          <p:nvPr>
            <p:custDataLst>
              <p:tags r:id="rId155"/>
            </p:custDataLst>
          </p:nvPr>
        </p:nvSpPr>
        <p:spPr>
          <a:xfrm>
            <a:off x="6934642" y="3234775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TLSHAPE_T_f038f770f01540af83823e141a3bfa09_ShapePercentage" hidden="1">
            <a:extLst>
              <a:ext uri="{FF2B5EF4-FFF2-40B4-BE49-F238E27FC236}">
                <a16:creationId xmlns:a16="http://schemas.microsoft.com/office/drawing/2014/main" id="{7A2DA038-73B7-475E-A8E9-7C4AF2F67850}"/>
              </a:ext>
            </a:extLst>
          </p:cNvPr>
          <p:cNvSpPr/>
          <p:nvPr>
            <p:custDataLst>
              <p:tags r:id="rId156"/>
            </p:custDataLst>
          </p:nvPr>
        </p:nvSpPr>
        <p:spPr>
          <a:xfrm>
            <a:off x="1903140" y="3468793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29" name="OTLSHAPE_T_794edd209ff74c05a2f3d55a225e2086_ShapePercentage" hidden="1">
            <a:extLst>
              <a:ext uri="{FF2B5EF4-FFF2-40B4-BE49-F238E27FC236}">
                <a16:creationId xmlns:a16="http://schemas.microsoft.com/office/drawing/2014/main" id="{C31B5560-F073-4BDB-8BCF-A5E0DAD28F4A}"/>
              </a:ext>
            </a:extLst>
          </p:cNvPr>
          <p:cNvSpPr/>
          <p:nvPr>
            <p:custDataLst>
              <p:tags r:id="rId157"/>
            </p:custDataLst>
          </p:nvPr>
        </p:nvSpPr>
        <p:spPr>
          <a:xfrm>
            <a:off x="4418891" y="3702812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34" name="OTLSHAPE_T_124dfc4c67454722be636f9f2f6b313e_ShapePercentage" hidden="1">
            <a:extLst>
              <a:ext uri="{FF2B5EF4-FFF2-40B4-BE49-F238E27FC236}">
                <a16:creationId xmlns:a16="http://schemas.microsoft.com/office/drawing/2014/main" id="{FF1FC1EA-D70C-45A0-A6B5-6BB92A662E56}"/>
              </a:ext>
            </a:extLst>
          </p:cNvPr>
          <p:cNvSpPr/>
          <p:nvPr>
            <p:custDataLst>
              <p:tags r:id="rId158"/>
            </p:custDataLst>
          </p:nvPr>
        </p:nvSpPr>
        <p:spPr>
          <a:xfrm>
            <a:off x="5257474" y="3936831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54" name="OTLSHAPE_T_98dde4c64892488fbff7e8ea1b22f228_ShapePercentage" hidden="1">
            <a:extLst>
              <a:ext uri="{FF2B5EF4-FFF2-40B4-BE49-F238E27FC236}">
                <a16:creationId xmlns:a16="http://schemas.microsoft.com/office/drawing/2014/main" id="{41875C0C-A96C-403B-BB6F-043899749F4B}"/>
              </a:ext>
            </a:extLst>
          </p:cNvPr>
          <p:cNvSpPr/>
          <p:nvPr>
            <p:custDataLst>
              <p:tags r:id="rId159"/>
            </p:custDataLst>
          </p:nvPr>
        </p:nvSpPr>
        <p:spPr>
          <a:xfrm>
            <a:off x="3580307" y="4170849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62" name="OTLSHAPE_T_e260cb435be7428fab1874e0703aa670_ShapePercentage" hidden="1">
            <a:extLst>
              <a:ext uri="{FF2B5EF4-FFF2-40B4-BE49-F238E27FC236}">
                <a16:creationId xmlns:a16="http://schemas.microsoft.com/office/drawing/2014/main" id="{A1C67C99-D54A-48FD-BC56-B42CE5F35D1F}"/>
              </a:ext>
            </a:extLst>
          </p:cNvPr>
          <p:cNvSpPr/>
          <p:nvPr>
            <p:custDataLst>
              <p:tags r:id="rId160"/>
            </p:custDataLst>
          </p:nvPr>
        </p:nvSpPr>
        <p:spPr>
          <a:xfrm>
            <a:off x="6096058" y="4404868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70" name="OTLSHAPE_T_c3968acede27494ca784f90e555d0e48_ShapePercentage" hidden="1">
            <a:extLst>
              <a:ext uri="{FF2B5EF4-FFF2-40B4-BE49-F238E27FC236}">
                <a16:creationId xmlns:a16="http://schemas.microsoft.com/office/drawing/2014/main" id="{25A5278D-3EA4-4E2F-98ED-294FF55C7DC6}"/>
              </a:ext>
            </a:extLst>
          </p:cNvPr>
          <p:cNvSpPr/>
          <p:nvPr>
            <p:custDataLst>
              <p:tags r:id="rId161"/>
            </p:custDataLst>
          </p:nvPr>
        </p:nvSpPr>
        <p:spPr>
          <a:xfrm>
            <a:off x="7773226" y="4638887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78" name="OTLSHAPE_T_671baa82a8694f31bdfb638d46d5db45_ShapePercentage" hidden="1">
            <a:extLst>
              <a:ext uri="{FF2B5EF4-FFF2-40B4-BE49-F238E27FC236}">
                <a16:creationId xmlns:a16="http://schemas.microsoft.com/office/drawing/2014/main" id="{3D787FD1-47D5-4A3F-92B8-A86062B5202A}"/>
              </a:ext>
            </a:extLst>
          </p:cNvPr>
          <p:cNvSpPr/>
          <p:nvPr>
            <p:custDataLst>
              <p:tags r:id="rId162"/>
            </p:custDataLst>
          </p:nvPr>
        </p:nvSpPr>
        <p:spPr>
          <a:xfrm>
            <a:off x="4418891" y="4894665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56" name="OTLSHAPE_T_33d2bb6090644d8bbfb9b83177e2e80e_JoinedDate"/>
          <p:cNvSpPr txBox="1"/>
          <p:nvPr>
            <p:custDataLst>
              <p:tags r:id="rId163"/>
            </p:custDataLst>
          </p:nvPr>
        </p:nvSpPr>
        <p:spPr>
          <a:xfrm>
            <a:off x="3980614" y="2298700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 Light" panose="020F0302020204030204" pitchFamily="34" charset="0"/>
              </a:rPr>
              <a:t>4:00 a - 12:00 p</a:t>
            </a:r>
          </a:p>
        </p:txBody>
      </p:sp>
      <p:sp>
        <p:nvSpPr>
          <p:cNvPr id="9457" name="OTLSHAPE_T_33d2bb6090644d8bbfb9b83177e2e80e_Title"/>
          <p:cNvSpPr txBox="1"/>
          <p:nvPr>
            <p:custDataLst>
              <p:tags r:id="rId164"/>
            </p:custDataLst>
          </p:nvPr>
        </p:nvSpPr>
        <p:spPr>
          <a:xfrm>
            <a:off x="127000" y="2298700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8">
                <a:solidFill>
                  <a:schemeClr val="dk1"/>
                </a:solidFill>
                <a:latin typeface="Calibri" panose="020F0502020204030204" pitchFamily="34" charset="0"/>
              </a:rPr>
              <a:t>Brandon</a:t>
            </a:r>
          </a:p>
        </p:txBody>
      </p:sp>
      <p:sp>
        <p:nvSpPr>
          <p:cNvPr id="9464" name="OTLSHAPE_T_6d59706707094b7c8ab50f45474821fd_JoinedDate"/>
          <p:cNvSpPr txBox="1"/>
          <p:nvPr>
            <p:custDataLst>
              <p:tags r:id="rId165"/>
            </p:custDataLst>
          </p:nvPr>
        </p:nvSpPr>
        <p:spPr>
          <a:xfrm>
            <a:off x="5902839" y="2532719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 Light" panose="020F0302020204030204" pitchFamily="34" charset="0"/>
              </a:rPr>
              <a:t>8:30 a - 4:30 p</a:t>
            </a:r>
          </a:p>
        </p:txBody>
      </p:sp>
      <p:sp>
        <p:nvSpPr>
          <p:cNvPr id="9465" name="OTLSHAPE_T_6d59706707094b7c8ab50f45474821fd_Title"/>
          <p:cNvSpPr txBox="1"/>
          <p:nvPr>
            <p:custDataLst>
              <p:tags r:id="rId166"/>
            </p:custDataLst>
          </p:nvPr>
        </p:nvSpPr>
        <p:spPr>
          <a:xfrm>
            <a:off x="127000" y="253271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0">
                <a:solidFill>
                  <a:schemeClr val="dk1"/>
                </a:solidFill>
                <a:latin typeface="Calibri" panose="020F0502020204030204" pitchFamily="34" charset="0"/>
              </a:rPr>
              <a:t>Chen</a:t>
            </a:r>
          </a:p>
        </p:txBody>
      </p:sp>
      <p:sp>
        <p:nvSpPr>
          <p:cNvPr id="9472" name="OTLSHAPE_T_bab906863d3e4389bfab47c98590565e_JoinedDate"/>
          <p:cNvSpPr txBox="1"/>
          <p:nvPr>
            <p:custDataLst>
              <p:tags r:id="rId167"/>
            </p:custDataLst>
          </p:nvPr>
        </p:nvSpPr>
        <p:spPr>
          <a:xfrm>
            <a:off x="2306855" y="2766737"/>
            <a:ext cx="876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 Light" panose="020F0302020204030204" pitchFamily="34" charset="0"/>
              </a:rPr>
              <a:t>12:00 a - 8:00 a</a:t>
            </a:r>
          </a:p>
        </p:txBody>
      </p:sp>
      <p:sp>
        <p:nvSpPr>
          <p:cNvPr id="9473" name="OTLSHAPE_T_bab906863d3e4389bfab47c98590565e_Title"/>
          <p:cNvSpPr txBox="1"/>
          <p:nvPr>
            <p:custDataLst>
              <p:tags r:id="rId168"/>
            </p:custDataLst>
          </p:nvPr>
        </p:nvSpPr>
        <p:spPr>
          <a:xfrm>
            <a:off x="127000" y="2766737"/>
            <a:ext cx="406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Donald</a:t>
            </a:r>
          </a:p>
        </p:txBody>
      </p:sp>
      <p:sp>
        <p:nvSpPr>
          <p:cNvPr id="9480" name="OTLSHAPE_T_1f31790356254c1b93f1b080924ffe79_JoinedDate"/>
          <p:cNvSpPr txBox="1"/>
          <p:nvPr>
            <p:custDataLst>
              <p:tags r:id="rId169"/>
            </p:custDataLst>
          </p:nvPr>
        </p:nvSpPr>
        <p:spPr>
          <a:xfrm>
            <a:off x="6112485" y="3000756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 Light" panose="020F0302020204030204" pitchFamily="34" charset="0"/>
              </a:rPr>
              <a:t>9:00 a - 5:00 p</a:t>
            </a:r>
          </a:p>
        </p:txBody>
      </p:sp>
      <p:sp>
        <p:nvSpPr>
          <p:cNvPr id="9481" name="OTLSHAPE_T_1f31790356254c1b93f1b080924ffe79_Title"/>
          <p:cNvSpPr txBox="1"/>
          <p:nvPr>
            <p:custDataLst>
              <p:tags r:id="rId170"/>
            </p:custDataLst>
          </p:nvPr>
        </p:nvSpPr>
        <p:spPr>
          <a:xfrm>
            <a:off x="127000" y="3000756"/>
            <a:ext cx="304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8">
                <a:solidFill>
                  <a:schemeClr val="dk1"/>
                </a:solidFill>
                <a:latin typeface="Calibri" panose="020F0502020204030204" pitchFamily="34" charset="0"/>
              </a:rPr>
              <a:t>Dumi</a:t>
            </a:r>
          </a:p>
        </p:txBody>
      </p:sp>
      <p:sp>
        <p:nvSpPr>
          <p:cNvPr id="9488" name="OTLSHAPE_T_eeb30e326eb746da88f977b33318ee09_JoinedDate"/>
          <p:cNvSpPr txBox="1"/>
          <p:nvPr>
            <p:custDataLst>
              <p:tags r:id="rId171"/>
            </p:custDataLst>
          </p:nvPr>
        </p:nvSpPr>
        <p:spPr>
          <a:xfrm>
            <a:off x="8170125" y="3234775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 Light" panose="020F0302020204030204" pitchFamily="34" charset="0"/>
              </a:rPr>
              <a:t>2:00 p - 10:00 p</a:t>
            </a:r>
          </a:p>
        </p:txBody>
      </p:sp>
      <p:sp>
        <p:nvSpPr>
          <p:cNvPr id="9489" name="OTLSHAPE_T_eeb30e326eb746da88f977b33318ee09_Title"/>
          <p:cNvSpPr txBox="1"/>
          <p:nvPr>
            <p:custDataLst>
              <p:tags r:id="rId172"/>
            </p:custDataLst>
          </p:nvPr>
        </p:nvSpPr>
        <p:spPr>
          <a:xfrm>
            <a:off x="127000" y="3234775"/>
            <a:ext cx="279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8">
                <a:solidFill>
                  <a:schemeClr val="dk1"/>
                </a:solidFill>
                <a:latin typeface="Calibri" panose="020F0502020204030204" pitchFamily="34" charset="0"/>
              </a:rPr>
              <a:t>Jette</a:t>
            </a:r>
          </a:p>
        </p:txBody>
      </p:sp>
      <p:sp>
        <p:nvSpPr>
          <p:cNvPr id="9496" name="OTLSHAPE_T_f038f770f01540af83823e141a3bfa09_JoinedDate"/>
          <p:cNvSpPr txBox="1"/>
          <p:nvPr>
            <p:custDataLst>
              <p:tags r:id="rId173"/>
            </p:custDataLst>
          </p:nvPr>
        </p:nvSpPr>
        <p:spPr>
          <a:xfrm>
            <a:off x="3145438" y="3468793"/>
            <a:ext cx="876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 Light" panose="020F0302020204030204" pitchFamily="34" charset="0"/>
              </a:rPr>
              <a:t>2:00 a - 10:00 a</a:t>
            </a:r>
          </a:p>
        </p:txBody>
      </p:sp>
      <p:sp>
        <p:nvSpPr>
          <p:cNvPr id="9497" name="OTLSHAPE_T_f038f770f01540af83823e141a3bfa09_Title"/>
          <p:cNvSpPr txBox="1"/>
          <p:nvPr>
            <p:custDataLst>
              <p:tags r:id="rId174"/>
            </p:custDataLst>
          </p:nvPr>
        </p:nvSpPr>
        <p:spPr>
          <a:xfrm>
            <a:off x="127000" y="3468793"/>
            <a:ext cx="266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0">
                <a:solidFill>
                  <a:schemeClr val="dk1"/>
                </a:solidFill>
                <a:latin typeface="Calibri" panose="020F0502020204030204" pitchFamily="34" charset="0"/>
              </a:rPr>
              <a:t>Juan</a:t>
            </a:r>
          </a:p>
        </p:txBody>
      </p:sp>
      <p:sp>
        <p:nvSpPr>
          <p:cNvPr id="9504" name="OTLSHAPE_T_794edd209ff74c05a2f3d55a225e2086_JoinedDate"/>
          <p:cNvSpPr txBox="1"/>
          <p:nvPr>
            <p:custDataLst>
              <p:tags r:id="rId175"/>
            </p:custDataLst>
          </p:nvPr>
        </p:nvSpPr>
        <p:spPr>
          <a:xfrm>
            <a:off x="5693193" y="3702812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 Light" panose="020F0302020204030204" pitchFamily="34" charset="0"/>
              </a:rPr>
              <a:t>8:00 a - 4:00 p</a:t>
            </a:r>
          </a:p>
        </p:txBody>
      </p:sp>
      <p:sp>
        <p:nvSpPr>
          <p:cNvPr id="9505" name="OTLSHAPE_T_794edd209ff74c05a2f3d55a225e2086_Title"/>
          <p:cNvSpPr txBox="1"/>
          <p:nvPr>
            <p:custDataLst>
              <p:tags r:id="rId176"/>
            </p:custDataLst>
          </p:nvPr>
        </p:nvSpPr>
        <p:spPr>
          <a:xfrm>
            <a:off x="127000" y="3702812"/>
            <a:ext cx="546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8">
                <a:solidFill>
                  <a:schemeClr val="dk1"/>
                </a:solidFill>
                <a:latin typeface="Calibri" panose="020F0502020204030204" pitchFamily="34" charset="0"/>
              </a:rPr>
              <a:t>Raymond</a:t>
            </a:r>
          </a:p>
        </p:txBody>
      </p:sp>
      <p:sp>
        <p:nvSpPr>
          <p:cNvPr id="9512" name="OTLSHAPE_T_124dfc4c67454722be636f9f2f6b313e_JoinedDate"/>
          <p:cNvSpPr txBox="1"/>
          <p:nvPr>
            <p:custDataLst>
              <p:tags r:id="rId177"/>
            </p:custDataLst>
          </p:nvPr>
        </p:nvSpPr>
        <p:spPr>
          <a:xfrm>
            <a:off x="6496365" y="3936831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 Light" panose="020F0302020204030204" pitchFamily="34" charset="0"/>
              </a:rPr>
              <a:t>10:00 a - 6:00 p</a:t>
            </a:r>
          </a:p>
        </p:txBody>
      </p:sp>
      <p:sp>
        <p:nvSpPr>
          <p:cNvPr id="9513" name="OTLSHAPE_T_124dfc4c67454722be636f9f2f6b313e_Title"/>
          <p:cNvSpPr txBox="1"/>
          <p:nvPr>
            <p:custDataLst>
              <p:tags r:id="rId178"/>
            </p:custDataLst>
          </p:nvPr>
        </p:nvSpPr>
        <p:spPr>
          <a:xfrm>
            <a:off x="127000" y="3936831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0">
                <a:solidFill>
                  <a:schemeClr val="dk1"/>
                </a:solidFill>
                <a:latin typeface="Calibri" panose="020F0502020204030204" pitchFamily="34" charset="0"/>
              </a:rPr>
              <a:t>Rebecca</a:t>
            </a:r>
          </a:p>
        </p:txBody>
      </p:sp>
      <p:sp>
        <p:nvSpPr>
          <p:cNvPr id="9520" name="OTLSHAPE_T_98dde4c64892488fbff7e8ea1b22f228_JoinedDate"/>
          <p:cNvSpPr txBox="1"/>
          <p:nvPr>
            <p:custDataLst>
              <p:tags r:id="rId179"/>
            </p:custDataLst>
          </p:nvPr>
        </p:nvSpPr>
        <p:spPr>
          <a:xfrm>
            <a:off x="4854609" y="4170849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 Light" panose="020F0302020204030204" pitchFamily="34" charset="0"/>
              </a:rPr>
              <a:t>6:00 a - 2:00 p</a:t>
            </a:r>
          </a:p>
        </p:txBody>
      </p:sp>
      <p:sp>
        <p:nvSpPr>
          <p:cNvPr id="9521" name="OTLSHAPE_T_98dde4c64892488fbff7e8ea1b22f228_Title"/>
          <p:cNvSpPr txBox="1"/>
          <p:nvPr>
            <p:custDataLst>
              <p:tags r:id="rId180"/>
            </p:custDataLst>
          </p:nvPr>
        </p:nvSpPr>
        <p:spPr>
          <a:xfrm>
            <a:off x="127000" y="4170849"/>
            <a:ext cx="266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8">
                <a:solidFill>
                  <a:schemeClr val="dk1"/>
                </a:solidFill>
                <a:latin typeface="Calibri" panose="020F0502020204030204" pitchFamily="34" charset="0"/>
              </a:rPr>
              <a:t>Sally</a:t>
            </a:r>
          </a:p>
        </p:txBody>
      </p:sp>
      <p:sp>
        <p:nvSpPr>
          <p:cNvPr id="9528" name="OTLSHAPE_T_e260cb435be7428fab1874e0703aa670_JoinedDate"/>
          <p:cNvSpPr txBox="1"/>
          <p:nvPr>
            <p:custDataLst>
              <p:tags r:id="rId181"/>
            </p:custDataLst>
          </p:nvPr>
        </p:nvSpPr>
        <p:spPr>
          <a:xfrm>
            <a:off x="7331541" y="4404868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 Light" panose="020F0302020204030204" pitchFamily="34" charset="0"/>
              </a:rPr>
              <a:t>12:00 p - 8:00 p</a:t>
            </a:r>
          </a:p>
        </p:txBody>
      </p:sp>
      <p:sp>
        <p:nvSpPr>
          <p:cNvPr id="9529" name="OTLSHAPE_T_e260cb435be7428fab1874e0703aa670_Title"/>
          <p:cNvSpPr txBox="1"/>
          <p:nvPr>
            <p:custDataLst>
              <p:tags r:id="rId182"/>
            </p:custDataLst>
          </p:nvPr>
        </p:nvSpPr>
        <p:spPr>
          <a:xfrm>
            <a:off x="127000" y="4404868"/>
            <a:ext cx="266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4">
                <a:solidFill>
                  <a:schemeClr val="dk1"/>
                </a:solidFill>
                <a:latin typeface="Calibri" panose="020F0502020204030204" pitchFamily="34" charset="0"/>
              </a:rPr>
              <a:t>Shay</a:t>
            </a:r>
          </a:p>
        </p:txBody>
      </p:sp>
      <p:sp>
        <p:nvSpPr>
          <p:cNvPr id="9536" name="OTLSHAPE_T_c3968acede27494ca784f90e555d0e48_JoinedDate"/>
          <p:cNvSpPr txBox="1"/>
          <p:nvPr>
            <p:custDataLst>
              <p:tags r:id="rId183"/>
            </p:custDataLst>
          </p:nvPr>
        </p:nvSpPr>
        <p:spPr>
          <a:xfrm>
            <a:off x="9012116" y="4638887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 Light" panose="020F0302020204030204" pitchFamily="34" charset="0"/>
              </a:rPr>
              <a:t>4:00 p - 12:00 a</a:t>
            </a:r>
          </a:p>
        </p:txBody>
      </p:sp>
      <p:sp>
        <p:nvSpPr>
          <p:cNvPr id="9537" name="OTLSHAPE_T_c3968acede27494ca784f90e555d0e48_Title"/>
          <p:cNvSpPr txBox="1"/>
          <p:nvPr>
            <p:custDataLst>
              <p:tags r:id="rId184"/>
            </p:custDataLst>
          </p:nvPr>
        </p:nvSpPr>
        <p:spPr>
          <a:xfrm>
            <a:off x="127000" y="4638887"/>
            <a:ext cx="24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0">
                <a:solidFill>
                  <a:schemeClr val="dk1"/>
                </a:solidFill>
                <a:latin typeface="Calibri" panose="020F0502020204030204" pitchFamily="34" charset="0"/>
              </a:rPr>
              <a:t>Zuki</a:t>
            </a:r>
          </a:p>
        </p:txBody>
      </p:sp>
      <p:sp>
        <p:nvSpPr>
          <p:cNvPr id="9543" name="OTLSHAPE_T_671baa82a8694f31bdfb638d46d5db45_StartDate"/>
          <p:cNvSpPr txBox="1"/>
          <p:nvPr>
            <p:custDataLst>
              <p:tags r:id="rId185"/>
            </p:custDataLst>
          </p:nvPr>
        </p:nvSpPr>
        <p:spPr>
          <a:xfrm>
            <a:off x="4021593" y="4872905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10">
                <a:solidFill>
                  <a:schemeClr val="dk1"/>
                </a:solidFill>
                <a:latin typeface="Calibri Light" panose="020F0302020204030204" pitchFamily="34" charset="0"/>
              </a:rPr>
              <a:t>8:00 a</a:t>
            </a:r>
          </a:p>
        </p:txBody>
      </p:sp>
      <p:sp>
        <p:nvSpPr>
          <p:cNvPr id="9544" name="OTLSHAPE_T_671baa82a8694f31bdfb638d46d5db45_EndDate"/>
          <p:cNvSpPr txBox="1"/>
          <p:nvPr>
            <p:custDataLst>
              <p:tags r:id="rId186"/>
            </p:custDataLst>
          </p:nvPr>
        </p:nvSpPr>
        <p:spPr>
          <a:xfrm>
            <a:off x="7824026" y="4872905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10">
                <a:solidFill>
                  <a:schemeClr val="dk1"/>
                </a:solidFill>
                <a:latin typeface="Calibri Light" panose="020F0302020204030204" pitchFamily="34" charset="0"/>
              </a:rPr>
              <a:t>4:00 p</a:t>
            </a:r>
          </a:p>
        </p:txBody>
      </p:sp>
      <p:sp>
        <p:nvSpPr>
          <p:cNvPr id="9545" name="OTLSHAPE_T_671baa82a8694f31bdfb638d46d5db45_Title"/>
          <p:cNvSpPr txBox="1"/>
          <p:nvPr>
            <p:custDataLst>
              <p:tags r:id="rId187"/>
            </p:custDataLst>
          </p:nvPr>
        </p:nvSpPr>
        <p:spPr>
          <a:xfrm>
            <a:off x="4418891" y="5021665"/>
            <a:ext cx="58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8">
                <a:solidFill>
                  <a:schemeClr val="dk1"/>
                </a:solidFill>
                <a:latin typeface="Calibri" panose="020F0502020204030204" pitchFamily="34" charset="0"/>
              </a:rPr>
              <a:t>Peak Time</a:t>
            </a:r>
          </a:p>
        </p:txBody>
      </p:sp>
      <p:sp>
        <p:nvSpPr>
          <p:cNvPr id="35" name="OTLSHAPE_T_33d2bb6090644d8bbfb9b83177e2e80e_Duration" hidden="1">
            <a:extLst>
              <a:ext uri="{FF2B5EF4-FFF2-40B4-BE49-F238E27FC236}">
                <a16:creationId xmlns:a16="http://schemas.microsoft.com/office/drawing/2014/main" id="{D1C918ED-12F2-4E41-B3E7-217CA360B56F}"/>
              </a:ext>
            </a:extLst>
          </p:cNvPr>
          <p:cNvSpPr txBox="1"/>
          <p:nvPr>
            <p:custDataLst>
              <p:tags r:id="rId188"/>
            </p:custDataLst>
          </p:nvPr>
        </p:nvSpPr>
        <p:spPr>
          <a:xfrm>
            <a:off x="12700" y="-381804"/>
            <a:ext cx="330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0 days</a:t>
            </a:r>
          </a:p>
        </p:txBody>
      </p:sp>
      <p:sp>
        <p:nvSpPr>
          <p:cNvPr id="36" name="OTLSHAPE_T_33d2bb6090644d8bbfb9b83177e2e80e_TextPercentage" hidden="1">
            <a:extLst>
              <a:ext uri="{FF2B5EF4-FFF2-40B4-BE49-F238E27FC236}">
                <a16:creationId xmlns:a16="http://schemas.microsoft.com/office/drawing/2014/main" id="{0B1887B6-9702-4F08-956A-46A822069675}"/>
              </a:ext>
            </a:extLst>
          </p:cNvPr>
          <p:cNvSpPr txBox="1"/>
          <p:nvPr>
            <p:custDataLst>
              <p:tags r:id="rId18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OTLSHAPE_T_33d2bb6090644d8bbfb9b83177e2e80e_StartDate" hidden="1">
            <a:extLst>
              <a:ext uri="{FF2B5EF4-FFF2-40B4-BE49-F238E27FC236}">
                <a16:creationId xmlns:a16="http://schemas.microsoft.com/office/drawing/2014/main" id="{6E0316F1-16DA-4311-8850-DB3F4AA59D3F}"/>
              </a:ext>
            </a:extLst>
          </p:cNvPr>
          <p:cNvSpPr txBox="1"/>
          <p:nvPr>
            <p:custDataLst>
              <p:tags r:id="rId190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38" name="OTLSHAPE_T_33d2bb6090644d8bbfb9b83177e2e80e_EndDate" hidden="1">
            <a:extLst>
              <a:ext uri="{FF2B5EF4-FFF2-40B4-BE49-F238E27FC236}">
                <a16:creationId xmlns:a16="http://schemas.microsoft.com/office/drawing/2014/main" id="{AC99C0A6-3B55-4681-94F8-9BB87EA3BDE8}"/>
              </a:ext>
            </a:extLst>
          </p:cNvPr>
          <p:cNvSpPr txBox="1"/>
          <p:nvPr>
            <p:custDataLst>
              <p:tags r:id="rId191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40" name="OTLSHAPE_T_6d59706707094b7c8ab50f45474821fd_Duration" hidden="1">
            <a:extLst>
              <a:ext uri="{FF2B5EF4-FFF2-40B4-BE49-F238E27FC236}">
                <a16:creationId xmlns:a16="http://schemas.microsoft.com/office/drawing/2014/main" id="{8B67414B-D972-413A-BDFC-EAE8B875C975}"/>
              </a:ext>
            </a:extLst>
          </p:cNvPr>
          <p:cNvSpPr txBox="1"/>
          <p:nvPr>
            <p:custDataLst>
              <p:tags r:id="rId192"/>
            </p:custDataLst>
          </p:nvPr>
        </p:nvSpPr>
        <p:spPr>
          <a:xfrm>
            <a:off x="12700" y="-381804"/>
            <a:ext cx="330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0 days</a:t>
            </a:r>
          </a:p>
        </p:txBody>
      </p:sp>
      <p:sp>
        <p:nvSpPr>
          <p:cNvPr id="41" name="OTLSHAPE_T_6d59706707094b7c8ab50f45474821fd_TextPercentage" hidden="1">
            <a:extLst>
              <a:ext uri="{FF2B5EF4-FFF2-40B4-BE49-F238E27FC236}">
                <a16:creationId xmlns:a16="http://schemas.microsoft.com/office/drawing/2014/main" id="{336A9C36-AF51-47D3-B4C7-835F524FC8B1}"/>
              </a:ext>
            </a:extLst>
          </p:cNvPr>
          <p:cNvSpPr txBox="1"/>
          <p:nvPr>
            <p:custDataLst>
              <p:tags r:id="rId19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OTLSHAPE_T_6d59706707094b7c8ab50f45474821fd_StartDate" hidden="1">
            <a:extLst>
              <a:ext uri="{FF2B5EF4-FFF2-40B4-BE49-F238E27FC236}">
                <a16:creationId xmlns:a16="http://schemas.microsoft.com/office/drawing/2014/main" id="{EBB6B504-579E-470C-A9A4-E0AD5E2B1ED8}"/>
              </a:ext>
            </a:extLst>
          </p:cNvPr>
          <p:cNvSpPr txBox="1"/>
          <p:nvPr>
            <p:custDataLst>
              <p:tags r:id="rId194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43" name="OTLSHAPE_T_6d59706707094b7c8ab50f45474821fd_EndDate" hidden="1">
            <a:extLst>
              <a:ext uri="{FF2B5EF4-FFF2-40B4-BE49-F238E27FC236}">
                <a16:creationId xmlns:a16="http://schemas.microsoft.com/office/drawing/2014/main" id="{1CF532C9-81CE-4D88-9040-7BE8B5F801DA}"/>
              </a:ext>
            </a:extLst>
          </p:cNvPr>
          <p:cNvSpPr txBox="1"/>
          <p:nvPr>
            <p:custDataLst>
              <p:tags r:id="rId195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45" name="OTLSHAPE_T_bab906863d3e4389bfab47c98590565e_Duration" hidden="1">
            <a:extLst>
              <a:ext uri="{FF2B5EF4-FFF2-40B4-BE49-F238E27FC236}">
                <a16:creationId xmlns:a16="http://schemas.microsoft.com/office/drawing/2014/main" id="{2FDDA759-E790-4928-94FB-502AA7D745C1}"/>
              </a:ext>
            </a:extLst>
          </p:cNvPr>
          <p:cNvSpPr txBox="1"/>
          <p:nvPr>
            <p:custDataLst>
              <p:tags r:id="rId196"/>
            </p:custDataLst>
          </p:nvPr>
        </p:nvSpPr>
        <p:spPr>
          <a:xfrm>
            <a:off x="12700" y="-458748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0 hours</a:t>
            </a:r>
          </a:p>
        </p:txBody>
      </p:sp>
      <p:sp>
        <p:nvSpPr>
          <p:cNvPr id="46" name="OTLSHAPE_T_bab906863d3e4389bfab47c98590565e_TextPercentage" hidden="1">
            <a:extLst>
              <a:ext uri="{FF2B5EF4-FFF2-40B4-BE49-F238E27FC236}">
                <a16:creationId xmlns:a16="http://schemas.microsoft.com/office/drawing/2014/main" id="{164CA7F2-9FED-4E43-BAF8-021C1388C5AF}"/>
              </a:ext>
            </a:extLst>
          </p:cNvPr>
          <p:cNvSpPr txBox="1"/>
          <p:nvPr>
            <p:custDataLst>
              <p:tags r:id="rId19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OTLSHAPE_T_bab906863d3e4389bfab47c98590565e_StartDate" hidden="1">
            <a:extLst>
              <a:ext uri="{FF2B5EF4-FFF2-40B4-BE49-F238E27FC236}">
                <a16:creationId xmlns:a16="http://schemas.microsoft.com/office/drawing/2014/main" id="{682E7D16-7C78-425D-B163-5AAE82E41174}"/>
              </a:ext>
            </a:extLst>
          </p:cNvPr>
          <p:cNvSpPr txBox="1"/>
          <p:nvPr>
            <p:custDataLst>
              <p:tags r:id="rId198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48" name="OTLSHAPE_T_bab906863d3e4389bfab47c98590565e_EndDate" hidden="1">
            <a:extLst>
              <a:ext uri="{FF2B5EF4-FFF2-40B4-BE49-F238E27FC236}">
                <a16:creationId xmlns:a16="http://schemas.microsoft.com/office/drawing/2014/main" id="{C1EE5194-F6D3-47D2-9F9F-4095A9A2E7EB}"/>
              </a:ext>
            </a:extLst>
          </p:cNvPr>
          <p:cNvSpPr txBox="1"/>
          <p:nvPr>
            <p:custDataLst>
              <p:tags r:id="rId199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50" name="OTLSHAPE_T_1f31790356254c1b93f1b080924ffe79_Duration" hidden="1">
            <a:extLst>
              <a:ext uri="{FF2B5EF4-FFF2-40B4-BE49-F238E27FC236}">
                <a16:creationId xmlns:a16="http://schemas.microsoft.com/office/drawing/2014/main" id="{B0D3A549-28ED-4C7A-8422-7A70B51C981C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12700" y="-381804"/>
            <a:ext cx="330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0 days</a:t>
            </a:r>
          </a:p>
        </p:txBody>
      </p:sp>
      <p:sp>
        <p:nvSpPr>
          <p:cNvPr id="51" name="OTLSHAPE_T_1f31790356254c1b93f1b080924ffe79_TextPercentage" hidden="1">
            <a:extLst>
              <a:ext uri="{FF2B5EF4-FFF2-40B4-BE49-F238E27FC236}">
                <a16:creationId xmlns:a16="http://schemas.microsoft.com/office/drawing/2014/main" id="{DC108952-D74D-484E-B15F-A23C54DAA996}"/>
              </a:ext>
            </a:extLst>
          </p:cNvPr>
          <p:cNvSpPr txBox="1"/>
          <p:nvPr>
            <p:custDataLst>
              <p:tags r:id="rId20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OTLSHAPE_T_1f31790356254c1b93f1b080924ffe79_StartDate" hidden="1">
            <a:extLst>
              <a:ext uri="{FF2B5EF4-FFF2-40B4-BE49-F238E27FC236}">
                <a16:creationId xmlns:a16="http://schemas.microsoft.com/office/drawing/2014/main" id="{C69EA22A-A311-4087-AF1E-A91F4155D85F}"/>
              </a:ext>
            </a:extLst>
          </p:cNvPr>
          <p:cNvSpPr txBox="1"/>
          <p:nvPr>
            <p:custDataLst>
              <p:tags r:id="rId202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53" name="OTLSHAPE_T_1f31790356254c1b93f1b080924ffe79_EndDate" hidden="1">
            <a:extLst>
              <a:ext uri="{FF2B5EF4-FFF2-40B4-BE49-F238E27FC236}">
                <a16:creationId xmlns:a16="http://schemas.microsoft.com/office/drawing/2014/main" id="{9AA1FCBF-6B2D-4B8B-98A5-0DEBBEE75C06}"/>
              </a:ext>
            </a:extLst>
          </p:cNvPr>
          <p:cNvSpPr txBox="1"/>
          <p:nvPr>
            <p:custDataLst>
              <p:tags r:id="rId203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55" name="OTLSHAPE_T_eeb30e326eb746da88f977b33318ee09_Duration" hidden="1">
            <a:extLst>
              <a:ext uri="{FF2B5EF4-FFF2-40B4-BE49-F238E27FC236}">
                <a16:creationId xmlns:a16="http://schemas.microsoft.com/office/drawing/2014/main" id="{0C18F40F-76AD-4592-B6A1-3145281576E0}"/>
              </a:ext>
            </a:extLst>
          </p:cNvPr>
          <p:cNvSpPr txBox="1"/>
          <p:nvPr>
            <p:custDataLst>
              <p:tags r:id="rId204"/>
            </p:custDataLst>
          </p:nvPr>
        </p:nvSpPr>
        <p:spPr>
          <a:xfrm>
            <a:off x="12700" y="-381804"/>
            <a:ext cx="330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0 days</a:t>
            </a:r>
          </a:p>
        </p:txBody>
      </p:sp>
      <p:sp>
        <p:nvSpPr>
          <p:cNvPr id="56" name="OTLSHAPE_T_eeb30e326eb746da88f977b33318ee09_TextPercentage" hidden="1">
            <a:extLst>
              <a:ext uri="{FF2B5EF4-FFF2-40B4-BE49-F238E27FC236}">
                <a16:creationId xmlns:a16="http://schemas.microsoft.com/office/drawing/2014/main" id="{CCE3D57F-4361-4BBC-9268-5BD485CCF2BD}"/>
              </a:ext>
            </a:extLst>
          </p:cNvPr>
          <p:cNvSpPr txBox="1"/>
          <p:nvPr>
            <p:custDataLst>
              <p:tags r:id="rId20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OTLSHAPE_T_eeb30e326eb746da88f977b33318ee09_StartDate" hidden="1">
            <a:extLst>
              <a:ext uri="{FF2B5EF4-FFF2-40B4-BE49-F238E27FC236}">
                <a16:creationId xmlns:a16="http://schemas.microsoft.com/office/drawing/2014/main" id="{159F56F3-4293-442B-BC98-7F2891E77706}"/>
              </a:ext>
            </a:extLst>
          </p:cNvPr>
          <p:cNvSpPr txBox="1"/>
          <p:nvPr>
            <p:custDataLst>
              <p:tags r:id="rId206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58" name="OTLSHAPE_T_eeb30e326eb746da88f977b33318ee09_EndDate" hidden="1">
            <a:extLst>
              <a:ext uri="{FF2B5EF4-FFF2-40B4-BE49-F238E27FC236}">
                <a16:creationId xmlns:a16="http://schemas.microsoft.com/office/drawing/2014/main" id="{2F530C88-D90B-43DC-B415-69783271A1D1}"/>
              </a:ext>
            </a:extLst>
          </p:cNvPr>
          <p:cNvSpPr txBox="1"/>
          <p:nvPr>
            <p:custDataLst>
              <p:tags r:id="rId207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60" name="OTLSHAPE_T_f038f770f01540af83823e141a3bfa09_Duration" hidden="1">
            <a:extLst>
              <a:ext uri="{FF2B5EF4-FFF2-40B4-BE49-F238E27FC236}">
                <a16:creationId xmlns:a16="http://schemas.microsoft.com/office/drawing/2014/main" id="{817A5FE4-964B-46C3-A9B5-46673D1CD3BF}"/>
              </a:ext>
            </a:extLst>
          </p:cNvPr>
          <p:cNvSpPr txBox="1"/>
          <p:nvPr>
            <p:custDataLst>
              <p:tags r:id="rId208"/>
            </p:custDataLst>
          </p:nvPr>
        </p:nvSpPr>
        <p:spPr>
          <a:xfrm>
            <a:off x="12700" y="-381804"/>
            <a:ext cx="330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0 days</a:t>
            </a:r>
          </a:p>
        </p:txBody>
      </p:sp>
      <p:sp>
        <p:nvSpPr>
          <p:cNvPr id="61" name="OTLSHAPE_T_f038f770f01540af83823e141a3bfa09_TextPercentage" hidden="1">
            <a:extLst>
              <a:ext uri="{FF2B5EF4-FFF2-40B4-BE49-F238E27FC236}">
                <a16:creationId xmlns:a16="http://schemas.microsoft.com/office/drawing/2014/main" id="{4B50C511-BD22-45B4-8027-899799F88B94}"/>
              </a:ext>
            </a:extLst>
          </p:cNvPr>
          <p:cNvSpPr txBox="1"/>
          <p:nvPr>
            <p:custDataLst>
              <p:tags r:id="rId20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OTLSHAPE_T_f038f770f01540af83823e141a3bfa09_StartDate" hidden="1">
            <a:extLst>
              <a:ext uri="{FF2B5EF4-FFF2-40B4-BE49-F238E27FC236}">
                <a16:creationId xmlns:a16="http://schemas.microsoft.com/office/drawing/2014/main" id="{0DA01970-3B56-4DFE-8702-57087FBFC892}"/>
              </a:ext>
            </a:extLst>
          </p:cNvPr>
          <p:cNvSpPr txBox="1"/>
          <p:nvPr>
            <p:custDataLst>
              <p:tags r:id="rId210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63" name="OTLSHAPE_T_f038f770f01540af83823e141a3bfa09_EndDate" hidden="1">
            <a:extLst>
              <a:ext uri="{FF2B5EF4-FFF2-40B4-BE49-F238E27FC236}">
                <a16:creationId xmlns:a16="http://schemas.microsoft.com/office/drawing/2014/main" id="{F5863307-304E-45EB-98E4-9B53E399FE5F}"/>
              </a:ext>
            </a:extLst>
          </p:cNvPr>
          <p:cNvSpPr txBox="1"/>
          <p:nvPr>
            <p:custDataLst>
              <p:tags r:id="rId211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9430" name="OTLSHAPE_T_794edd209ff74c05a2f3d55a225e2086_Duration" hidden="1">
            <a:extLst>
              <a:ext uri="{FF2B5EF4-FFF2-40B4-BE49-F238E27FC236}">
                <a16:creationId xmlns:a16="http://schemas.microsoft.com/office/drawing/2014/main" id="{16C28FA6-A168-4B7E-8601-54AD44CF8D96}"/>
              </a:ext>
            </a:extLst>
          </p:cNvPr>
          <p:cNvSpPr txBox="1"/>
          <p:nvPr>
            <p:custDataLst>
              <p:tags r:id="rId212"/>
            </p:custDataLst>
          </p:nvPr>
        </p:nvSpPr>
        <p:spPr>
          <a:xfrm>
            <a:off x="12700" y="-381804"/>
            <a:ext cx="330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0 days</a:t>
            </a:r>
          </a:p>
        </p:txBody>
      </p:sp>
      <p:sp>
        <p:nvSpPr>
          <p:cNvPr id="9431" name="OTLSHAPE_T_794edd209ff74c05a2f3d55a225e2086_TextPercentage" hidden="1">
            <a:extLst>
              <a:ext uri="{FF2B5EF4-FFF2-40B4-BE49-F238E27FC236}">
                <a16:creationId xmlns:a16="http://schemas.microsoft.com/office/drawing/2014/main" id="{25277991-BCEB-405D-B744-1F78FCC45AED}"/>
              </a:ext>
            </a:extLst>
          </p:cNvPr>
          <p:cNvSpPr txBox="1"/>
          <p:nvPr>
            <p:custDataLst>
              <p:tags r:id="rId21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432" name="OTLSHAPE_T_794edd209ff74c05a2f3d55a225e2086_StartDate" hidden="1">
            <a:extLst>
              <a:ext uri="{FF2B5EF4-FFF2-40B4-BE49-F238E27FC236}">
                <a16:creationId xmlns:a16="http://schemas.microsoft.com/office/drawing/2014/main" id="{FA4D49F8-2325-4FFE-881B-6BC687B94906}"/>
              </a:ext>
            </a:extLst>
          </p:cNvPr>
          <p:cNvSpPr txBox="1"/>
          <p:nvPr>
            <p:custDataLst>
              <p:tags r:id="rId214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9433" name="OTLSHAPE_T_794edd209ff74c05a2f3d55a225e2086_EndDate" hidden="1">
            <a:extLst>
              <a:ext uri="{FF2B5EF4-FFF2-40B4-BE49-F238E27FC236}">
                <a16:creationId xmlns:a16="http://schemas.microsoft.com/office/drawing/2014/main" id="{0C2827BF-E0C9-4C66-A63C-3F13D89D1E82}"/>
              </a:ext>
            </a:extLst>
          </p:cNvPr>
          <p:cNvSpPr txBox="1"/>
          <p:nvPr>
            <p:custDataLst>
              <p:tags r:id="rId215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9435" name="OTLSHAPE_T_124dfc4c67454722be636f9f2f6b313e_Duration" hidden="1">
            <a:extLst>
              <a:ext uri="{FF2B5EF4-FFF2-40B4-BE49-F238E27FC236}">
                <a16:creationId xmlns:a16="http://schemas.microsoft.com/office/drawing/2014/main" id="{A3EB8EF4-9F53-4633-9B51-57F3C7AE32B1}"/>
              </a:ext>
            </a:extLst>
          </p:cNvPr>
          <p:cNvSpPr txBox="1"/>
          <p:nvPr>
            <p:custDataLst>
              <p:tags r:id="rId216"/>
            </p:custDataLst>
          </p:nvPr>
        </p:nvSpPr>
        <p:spPr>
          <a:xfrm>
            <a:off x="12700" y="-381804"/>
            <a:ext cx="330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0 days</a:t>
            </a:r>
          </a:p>
        </p:txBody>
      </p:sp>
      <p:sp>
        <p:nvSpPr>
          <p:cNvPr id="9451" name="OTLSHAPE_T_124dfc4c67454722be636f9f2f6b313e_TextPercentage" hidden="1">
            <a:extLst>
              <a:ext uri="{FF2B5EF4-FFF2-40B4-BE49-F238E27FC236}">
                <a16:creationId xmlns:a16="http://schemas.microsoft.com/office/drawing/2014/main" id="{F37491F6-541D-45F4-991B-FC0311055DBA}"/>
              </a:ext>
            </a:extLst>
          </p:cNvPr>
          <p:cNvSpPr txBox="1"/>
          <p:nvPr>
            <p:custDataLst>
              <p:tags r:id="rId21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452" name="OTLSHAPE_T_124dfc4c67454722be636f9f2f6b313e_StartDate" hidden="1">
            <a:extLst>
              <a:ext uri="{FF2B5EF4-FFF2-40B4-BE49-F238E27FC236}">
                <a16:creationId xmlns:a16="http://schemas.microsoft.com/office/drawing/2014/main" id="{B6C7613E-70A3-4B19-8093-CAEA820D04E1}"/>
              </a:ext>
            </a:extLst>
          </p:cNvPr>
          <p:cNvSpPr txBox="1"/>
          <p:nvPr>
            <p:custDataLst>
              <p:tags r:id="rId218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9453" name="OTLSHAPE_T_124dfc4c67454722be636f9f2f6b313e_EndDate" hidden="1">
            <a:extLst>
              <a:ext uri="{FF2B5EF4-FFF2-40B4-BE49-F238E27FC236}">
                <a16:creationId xmlns:a16="http://schemas.microsoft.com/office/drawing/2014/main" id="{694D4B3F-6FDF-49FA-8EAC-48AFE8DAF906}"/>
              </a:ext>
            </a:extLst>
          </p:cNvPr>
          <p:cNvSpPr txBox="1"/>
          <p:nvPr>
            <p:custDataLst>
              <p:tags r:id="rId219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9455" name="OTLSHAPE_T_98dde4c64892488fbff7e8ea1b22f228_Duration" hidden="1">
            <a:extLst>
              <a:ext uri="{FF2B5EF4-FFF2-40B4-BE49-F238E27FC236}">
                <a16:creationId xmlns:a16="http://schemas.microsoft.com/office/drawing/2014/main" id="{EB6D993E-1865-4B85-9ADF-85535666D5E3}"/>
              </a:ext>
            </a:extLst>
          </p:cNvPr>
          <p:cNvSpPr txBox="1"/>
          <p:nvPr>
            <p:custDataLst>
              <p:tags r:id="rId220"/>
            </p:custDataLst>
          </p:nvPr>
        </p:nvSpPr>
        <p:spPr>
          <a:xfrm>
            <a:off x="12700" y="-381804"/>
            <a:ext cx="330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0 days</a:t>
            </a:r>
          </a:p>
        </p:txBody>
      </p:sp>
      <p:sp>
        <p:nvSpPr>
          <p:cNvPr id="9459" name="OTLSHAPE_T_98dde4c64892488fbff7e8ea1b22f228_TextPercentage" hidden="1">
            <a:extLst>
              <a:ext uri="{FF2B5EF4-FFF2-40B4-BE49-F238E27FC236}">
                <a16:creationId xmlns:a16="http://schemas.microsoft.com/office/drawing/2014/main" id="{A0F97AAF-438D-4663-A066-A7D42234E0D9}"/>
              </a:ext>
            </a:extLst>
          </p:cNvPr>
          <p:cNvSpPr txBox="1"/>
          <p:nvPr>
            <p:custDataLst>
              <p:tags r:id="rId22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460" name="OTLSHAPE_T_98dde4c64892488fbff7e8ea1b22f228_StartDate" hidden="1">
            <a:extLst>
              <a:ext uri="{FF2B5EF4-FFF2-40B4-BE49-F238E27FC236}">
                <a16:creationId xmlns:a16="http://schemas.microsoft.com/office/drawing/2014/main" id="{DCAEC0A9-1035-460F-B4EA-4FE5231C01FE}"/>
              </a:ext>
            </a:extLst>
          </p:cNvPr>
          <p:cNvSpPr txBox="1"/>
          <p:nvPr>
            <p:custDataLst>
              <p:tags r:id="rId222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9461" name="OTLSHAPE_T_98dde4c64892488fbff7e8ea1b22f228_EndDate" hidden="1">
            <a:extLst>
              <a:ext uri="{FF2B5EF4-FFF2-40B4-BE49-F238E27FC236}">
                <a16:creationId xmlns:a16="http://schemas.microsoft.com/office/drawing/2014/main" id="{23B54DA6-FB64-4D87-8F40-E768028C864F}"/>
              </a:ext>
            </a:extLst>
          </p:cNvPr>
          <p:cNvSpPr txBox="1"/>
          <p:nvPr>
            <p:custDataLst>
              <p:tags r:id="rId223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9463" name="OTLSHAPE_T_e260cb435be7428fab1874e0703aa670_Duration" hidden="1">
            <a:extLst>
              <a:ext uri="{FF2B5EF4-FFF2-40B4-BE49-F238E27FC236}">
                <a16:creationId xmlns:a16="http://schemas.microsoft.com/office/drawing/2014/main" id="{0C323A8D-C3A5-4CF5-B8BC-CF82E5FC025E}"/>
              </a:ext>
            </a:extLst>
          </p:cNvPr>
          <p:cNvSpPr txBox="1"/>
          <p:nvPr>
            <p:custDataLst>
              <p:tags r:id="rId224"/>
            </p:custDataLst>
          </p:nvPr>
        </p:nvSpPr>
        <p:spPr>
          <a:xfrm>
            <a:off x="12700" y="-381804"/>
            <a:ext cx="330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0 days</a:t>
            </a:r>
          </a:p>
        </p:txBody>
      </p:sp>
      <p:sp>
        <p:nvSpPr>
          <p:cNvPr id="9467" name="OTLSHAPE_T_e260cb435be7428fab1874e0703aa670_TextPercentage" hidden="1">
            <a:extLst>
              <a:ext uri="{FF2B5EF4-FFF2-40B4-BE49-F238E27FC236}">
                <a16:creationId xmlns:a16="http://schemas.microsoft.com/office/drawing/2014/main" id="{EBDE76CB-8251-4861-BE73-CC5E938EFF1F}"/>
              </a:ext>
            </a:extLst>
          </p:cNvPr>
          <p:cNvSpPr txBox="1"/>
          <p:nvPr>
            <p:custDataLst>
              <p:tags r:id="rId22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468" name="OTLSHAPE_T_e260cb435be7428fab1874e0703aa670_StartDate" hidden="1">
            <a:extLst>
              <a:ext uri="{FF2B5EF4-FFF2-40B4-BE49-F238E27FC236}">
                <a16:creationId xmlns:a16="http://schemas.microsoft.com/office/drawing/2014/main" id="{A536540B-D7E7-490D-AC1F-DB038C6496E6}"/>
              </a:ext>
            </a:extLst>
          </p:cNvPr>
          <p:cNvSpPr txBox="1"/>
          <p:nvPr>
            <p:custDataLst>
              <p:tags r:id="rId226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9469" name="OTLSHAPE_T_e260cb435be7428fab1874e0703aa670_EndDate" hidden="1">
            <a:extLst>
              <a:ext uri="{FF2B5EF4-FFF2-40B4-BE49-F238E27FC236}">
                <a16:creationId xmlns:a16="http://schemas.microsoft.com/office/drawing/2014/main" id="{96E3ED79-EBC3-469F-B40E-9C72C657A2F8}"/>
              </a:ext>
            </a:extLst>
          </p:cNvPr>
          <p:cNvSpPr txBox="1"/>
          <p:nvPr>
            <p:custDataLst>
              <p:tags r:id="rId227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9471" name="OTLSHAPE_T_c3968acede27494ca784f90e555d0e48_Duration" hidden="1">
            <a:extLst>
              <a:ext uri="{FF2B5EF4-FFF2-40B4-BE49-F238E27FC236}">
                <a16:creationId xmlns:a16="http://schemas.microsoft.com/office/drawing/2014/main" id="{69E25CCE-0D5E-4A15-8299-B7C57E9B9A36}"/>
              </a:ext>
            </a:extLst>
          </p:cNvPr>
          <p:cNvSpPr txBox="1"/>
          <p:nvPr>
            <p:custDataLst>
              <p:tags r:id="rId228"/>
            </p:custDataLst>
          </p:nvPr>
        </p:nvSpPr>
        <p:spPr>
          <a:xfrm>
            <a:off x="12700" y="-381804"/>
            <a:ext cx="330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0 days</a:t>
            </a:r>
          </a:p>
        </p:txBody>
      </p:sp>
      <p:sp>
        <p:nvSpPr>
          <p:cNvPr id="9475" name="OTLSHAPE_T_c3968acede27494ca784f90e555d0e48_TextPercentage" hidden="1">
            <a:extLst>
              <a:ext uri="{FF2B5EF4-FFF2-40B4-BE49-F238E27FC236}">
                <a16:creationId xmlns:a16="http://schemas.microsoft.com/office/drawing/2014/main" id="{D6D760F3-0231-4815-94CF-53395581E2D9}"/>
              </a:ext>
            </a:extLst>
          </p:cNvPr>
          <p:cNvSpPr txBox="1"/>
          <p:nvPr>
            <p:custDataLst>
              <p:tags r:id="rId22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476" name="OTLSHAPE_T_c3968acede27494ca784f90e555d0e48_StartDate" hidden="1">
            <a:extLst>
              <a:ext uri="{FF2B5EF4-FFF2-40B4-BE49-F238E27FC236}">
                <a16:creationId xmlns:a16="http://schemas.microsoft.com/office/drawing/2014/main" id="{E336BA74-6FFA-46E7-B50F-97EAC5B049CF}"/>
              </a:ext>
            </a:extLst>
          </p:cNvPr>
          <p:cNvSpPr txBox="1"/>
          <p:nvPr>
            <p:custDataLst>
              <p:tags r:id="rId230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9477" name="OTLSHAPE_T_c3968acede27494ca784f90e555d0e48_EndDate" hidden="1">
            <a:extLst>
              <a:ext uri="{FF2B5EF4-FFF2-40B4-BE49-F238E27FC236}">
                <a16:creationId xmlns:a16="http://schemas.microsoft.com/office/drawing/2014/main" id="{7F0F6010-A392-4BEF-B1F6-BC18311390FB}"/>
              </a:ext>
            </a:extLst>
          </p:cNvPr>
          <p:cNvSpPr txBox="1"/>
          <p:nvPr>
            <p:custDataLst>
              <p:tags r:id="rId231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  <p:sp>
        <p:nvSpPr>
          <p:cNvPr id="9479" name="OTLSHAPE_T_671baa82a8694f31bdfb638d46d5db45_Duration" hidden="1">
            <a:extLst>
              <a:ext uri="{FF2B5EF4-FFF2-40B4-BE49-F238E27FC236}">
                <a16:creationId xmlns:a16="http://schemas.microsoft.com/office/drawing/2014/main" id="{AD0205AB-75DD-40C5-8DF3-5A338BBF011D}"/>
              </a:ext>
            </a:extLst>
          </p:cNvPr>
          <p:cNvSpPr txBox="1"/>
          <p:nvPr>
            <p:custDataLst>
              <p:tags r:id="rId232"/>
            </p:custDataLst>
          </p:nvPr>
        </p:nvSpPr>
        <p:spPr>
          <a:xfrm>
            <a:off x="12700" y="-304860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0 hours</a:t>
            </a:r>
          </a:p>
        </p:txBody>
      </p:sp>
      <p:sp>
        <p:nvSpPr>
          <p:cNvPr id="9483" name="OTLSHAPE_T_671baa82a8694f31bdfb638d46d5db45_TextPercentage" hidden="1">
            <a:extLst>
              <a:ext uri="{FF2B5EF4-FFF2-40B4-BE49-F238E27FC236}">
                <a16:creationId xmlns:a16="http://schemas.microsoft.com/office/drawing/2014/main" id="{133506A6-D2D2-4582-A011-9D27F9E21187}"/>
              </a:ext>
            </a:extLst>
          </p:cNvPr>
          <p:cNvSpPr txBox="1"/>
          <p:nvPr>
            <p:custDataLst>
              <p:tags r:id="rId23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484" name="OTLSHAPE_T_671baa82a8694f31bdfb638d46d5db45_JoinedDate" hidden="1">
            <a:extLst>
              <a:ext uri="{FF2B5EF4-FFF2-40B4-BE49-F238E27FC236}">
                <a16:creationId xmlns:a16="http://schemas.microsoft.com/office/drawing/2014/main" id="{0D8DFF57-23DB-4951-BD3E-4CD8C8CC176D}"/>
              </a:ext>
            </a:extLst>
          </p:cNvPr>
          <p:cNvSpPr txBox="1"/>
          <p:nvPr>
            <p:custDataLst>
              <p:tags r:id="rId234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100">
              <a:solidFill>
                <a:schemeClr val="dk1"/>
              </a:solidFill>
              <a:latin typeface="Calibri Light" panose="020F03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85643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TdGFuZGFyZCIsIlZlcnNpb24iOnsiJGlkIjoiMiIsIlZlcnNpb24iOiIzLjYuMSIsIk9yaWdpbmFsQXNzZW1ibHlWZXJzaW9uIjoiMy4xMC4wMy4wMCIsIkVkaXRpb24iOiJQcm8iLCJMYXN0U2F2ZWRFZGl0aW9uIjozLCJJc1BsdXNFZGl0aW9uIjp0cnVlLCJJc1Byb0VkaXRpb24iOnRydWV9LCJFZmZlY3QiOjEsIlN0eWxlIjp7IiRpZCI6IjMiLCJUaW1lYmFuZFN0eWxlIjp7IiRpZCI6IjQiLCJTY2FsZU1hcmtpbmciOjAsIlNoYXBlIjowLCJTaGFwZVN0eWxlIjp7IiRpZCI6IjUiLCJNYXJnaW4iOnsiJGlkIjoiNiIsIlRvcCI6MC4wLCJMZWZ0IjoxMi4wLCJSaWdodCI6MTIuMCwiQm90dG9tIjowLjB9LCJQYWRkaW5nIjp7IiRpZCI6IjciLCJUb3AiOjcuMCwiTGVmdCI6MC4wLCJSaWdodCI6MC4wLCJCb3R0b20iOjcuMH0sIkJhY2tncm91bmQiOnsiJGlkIjoiOCIsIkNvbG9yIjp7IiRpZCI6IjkiLCJBIjoyNTUsIlIiOjY5LCJHIjo5NSwiQiI6ODF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TWlkZGxlVGllclNoYXBlU3R5bGUiOnsiJGlkIjoiMTMiLCJNYXJnaW4iOnsiJHJlZiI6IjYifSwiUGFkZGluZyI6eyIkcmVmIjoiNyJ9LCJCYWNrZ3JvdW5kIjp7IiRyZWYiOiI4In0sIklzVmlzaWJsZSI6dHJ1ZSwiV2lkdGgiOjg1OC4wLCJIZWlnaHQiOjMwLjAsIkJvcmRlclN0eWxlIjpudWxsLCJQYXJlbnRTdHlsZSI6bnVsbH0sIkJvdHRvbVRpZXJTaGFwZVN0eWxlIjp7IiRpZCI6IjE0IiwiTWFyZ2luIjp7IiRyZWYiOiI2In0sIlBhZGRpbmciOnsiJHJlZiI6IjcifSwiQmFja2dyb3VuZCI6eyIkcmVmIjoiOCJ9LCJJc1Zpc2libGUiOnRydWUsIldpZHRoIjo4NTguMCwiSGVpZ2h0IjozMC4wLCJCb3JkZXJTdHlsZSI6bnVsbCwiUGFyZW50U3R5bGUiOm51bGx9LCJSaWdodEVuZENhcHNTdHlsZSI6eyIkaWQiOiIxNSIsIkZvbnRTZXR0aW5ncyI6eyIkaWQiOiIxNiIsIkZvbnRTaXplIjoxOCwiRm9udE5hbWUiOiJDYWxpYnJpIiwiSXNCb2xkIjp0cnVlLCJJc0l0YWxpYyI6ZmFsc2UsIklzVW5kZXJsaW5lZCI6ZmFsc2UsIlBhcmVudFN0eWxlIjpudWxsfSwiQXV0b1NpemUiOjAsIkZvcmVncm91bmQiOnsiJGlkIjoiMTciLCJDb2xvciI6eyIkaWQiOiIxOCIsIkEiOjI1NSwiUiI6OTksIkciOjE2NSwiQiI6NTV9fSwiTWF4V2lkdGgiOiJJbmZpbml0eSIsIk1heEhlaWdodCI6IkluZmluaXR5IiwiU21hcnRGb3JlZ3JvdW5kSXNBY3RpdmUiOmZhbHNlLCJIb3Jpem9udGFsQWxpZ25tZW50IjowLCJWZXJ0aWNhbEFsaWdubWVudCI6MCwiU21hcnRGb3JlZ3JvdW5kIjpudWxsLCJCYWNrZ3JvdW5kRmlsbFR5cGUiOjAsIk1hcmdpbiI6eyIkaWQiOiIxOSIsIlRvcCI6MC4wLCJMZWZ0IjowLjAsIlJpZ2h0IjoyNS4wLCJCb3R0b20iOjAuMH0sIlBhZGRpbmciOnsiJGlkIjoiMjAiLCJUb3AiOjAuMCwiTGVmdCI6MC4wLCJSaWdodCI6MC4wLCJCb3R0b20iOjAuMH0sIkJhY2tncm91bmQiOnsiJGlkIjoiMjEiLCJDb2xvciI6eyIkaWQiOiIyMiIsIkEiOjg5LCJSIjowLCJHIjowLCJCIjowfX0sIklzVmlzaWJsZSI6ZmFsc2UsIldpZHRoIjowLjAsIkhlaWdodCI6MC4wLCJCb3JkZXJTdHlsZSI6bnVsbCwiUGFyZW50U3R5bGUiOm51bGx9LCJMZWZ0RW5kQ2Fwc1N0eWxlIjp7IiRpZCI6IjIzIiwiRm9udFNldHRpbmdzIjp7IiRpZCI6IjI0IiwiRm9udFNpemUiOjE4LCJGb250TmFtZSI6IkNhbGlicmkiLCJJc0JvbGQiOnRydWUsIklzSXRhbGljIjpmYWxzZSwiSXNVbmRlcmxpbmVkIjpmYWxzZSwiUGFyZW50U3R5bGUiOm51bGx9LCJBdXRvU2l6ZSI6MCwiRm9yZWdyb3VuZCI6eyIkaWQiOiIyNSIsIkNvbG9yIjp7IiRpZCI6IjI2IiwiQSI6MjU1LCJSIjo5OSwiRyI6MTY1LCJCIjo1NX19LCJNYXhXaWR0aCI6IkluZmluaXR5IiwiTWF4SGVpZ2h0IjoiSW5maW5pdHkiLCJTbWFydEZvcmVncm91bmRJc0FjdGl2ZSI6ZmFsc2UsIkhvcml6b250YWxBbGlnbm1lbnQiOjAsIlZlcnRpY2FsQWxpZ25tZW50IjowLCJTbWFydEZvcmVncm91bmQiOm51bGwsIkJhY2tncm91bmRGaWxsVHlwZSI6MCwiTWFyZ2luIjp7IiRpZCI6IjI3IiwiVG9wIjowLjAsIkxlZnQiOjI1LjAsIlJpZ2h0IjowLjAsIkJvdHRvbSI6MC4wfSwiUGFkZGluZyI6eyIkaWQiOiIyOCIsIlRvcCI6MC4wLCJMZWZ0IjowLjAsIlJpZ2h0IjowLjAsIkJvdHRvbSI6MC4wfSwiQmFja2dyb3VuZCI6eyIkaWQiOiIyOSIsIkNvbG9yIjp7IiRyZWYiOiIyMiJ9fSwiSXNWaXNpYmxlIjpmYWxzZSwiV2lkdGgiOjAuMCwiSGVpZ2h0IjowLjAsIkJvcmRlclN0eWxlIjpudWxsLCJQYXJlbnRTdHlsZSI6bnVsbH0sIlRvZGF5VGV4dFN0eWxlIjp7IiRpZCI6IjMwIiwiRm9udFNldHRpbmdzIjp7IiRpZCI6IjMxIiwiRm9udFNpemUiOjEyLCJGb250TmFtZSI6IkNhbGlicmkiLCJJc0JvbGQiOmZhbHNlLCJJc0l0YWxpYyI6ZmFsc2UsIklzVW5kZXJsaW5lZCI6ZmFsc2UsIlBhcmVudFN0eWxlIjpudWxsfSwiQXV0b1NpemUiOjAsIkZvcmVncm91bmQiOnsiJGlkIjoiMzIiLCJDb2xvciI6eyIkaWQiOiIz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NCIsIlRvcCI6MC4wLCJMZWZ0IjowLjAsIlJpZ2h0IjowLjAsIkJvdHRvbSI6MC4wfSwiUGFkZGluZyI6eyIkaWQiOiIzNSIsIlRvcCI6MC4wLCJMZWZ0IjowLjAsIlJpZ2h0IjowLjAsIkJvdHRvbSI6MC4wfSwiQmFja2dyb3VuZCI6eyIkaWQiOiIzNiIsIkNvbG9yIjp7IiRyZWYiOiIyMiJ9fSwiSXNWaXNpYmxlIjp0cnVlLCJXaWR0aCI6MC4wLCJIZWlnaHQiOjAuMCwiQm9yZGVyU3R5bGUiOm51bGwsIlBhcmVudFN0eWxlIjpudWxsfSwiVG9kYXlNYXJrZXJTdHlsZSI6eyIkaWQiOiIzNyIsIk1hcmdpbiI6eyIkaWQiOiIzOCIsIlRvcCI6MC4wLCJMZWZ0IjowLjAsIlJpZ2h0IjowLjAsIkJvdHRvbSI6MC4wfSwiUGFkZGluZyI6eyIkaWQiOiIzOSIsIlRvcCI6MC4wLCJMZWZ0IjowLjAsIlJpZ2h0IjowLjAsIkJvdHRvbSI6MC4wfSwiQmFja2dyb3VuZCI6eyIkaWQiOiI0MCIsIkNvbG9yIjp7IiRpZCI6IjQxIiwiQSI6MjU1LCJSIjoyNTUsIkciOjAsIkIiOjB9fSwiSXNWaXNpYmxlIjp0cnVlLCJXaWR0aCI6MC4wLCJIZWlnaHQiOjAuMCwiQm9yZGVyU3R5bGUiOm51bGwsIlBhcmVudFN0eWxlIjpudWxsfSwiU2NhbGVTdHlsZSI6eyIkaWQiOiI0MiIsIlNoYXBlIjowLCJTaG93U2VnbWVudFNlcGFyYXRvcnMiOnRydWUsIlNlZ21lbnRTZXBhcmF0b3JPcGFjaXR5IjozMCwiSGFzQmVlblZpc2libGVCZWZvcmUiOnRydWUsIkZvbnRTZXR0aW5ncyI6eyIkaWQiOiI0MyIsIkZvbnRTaXplIjoxMiwiRm9udE5hbWUiOiJDYWxpYnJpIiwiSXNCb2xkIjpmYWxzZSwiSXNJdGFsaWMiOmZhbHNlLCJJc1VuZGVybGluZWQiOmZhbHNlLCJQYXJlbnRTdHlsZSI6bnVsbH0sIkF1dG9TaXplIjowLCJGb3JlZ3JvdW5kIjp7IiRpZCI6IjQ0IiwiQ29sb3IiOnsiJGlkIjoiND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YiLCJUb3AiOjAuMCwiTGVmdCI6NS4wLCJSaWdodCI6MC4wLCJCb3R0b20iOjAuMH0sIlBhZGRpbmciOnsiJGlkIjoiNDciLCJUb3AiOjAuMCwiTGVmdCI6MC4wLCJSaWdodCI6MC4wLCJCb3R0b20iOjAuMH0sIkJhY2tncm91bmQiOnsiJGlkIjoiNDgiLCJDb2xvciI6eyIkcmVmIjoiMjIifX0sIklzVmlzaWJsZSI6dHJ1ZSwiV2lkdGgiOjAuMCwiSGVpZ2h0IjowLjAsIkJvcmRlclN0eWxlIjpudWxsLCJQYXJlbnRTdHlsZSI6bnVsbH0sIlNpbmdsZVNjYWxlU2hhcGVTdHlsZSI6eyIkaWQiOiI0OSIsIlNoYXBlIjowLCJIZWlnaHQiOjMwLjB9LCJNaWRkbGVUaWVyU2NhbGVTdHlsZSI6eyIkaWQiOiI1MCIsIlNoYXBlIjowLCJTaG93U2VnbWVudFNlcGFyYXRvcnMiOnRydWUsIlNlZ21lbnRTZXBhcmF0b3JPcGFjaXR5IjozMCwiSGFzQmVlblZpc2libGVCZWZvcmUiOmZhbHNlLCJGb250U2V0dGluZ3MiOnsiJGlkIjoiNTEiLCJGb250U2l6ZSI6MTIsIkZvbnROYW1lIjoiQ2FsaWJyaSIsIklzQm9sZCI6ZmFsc2UsIklzSXRhbGljIjpmYWxzZSwiSXNVbmRlcmxpbmVkIjpmYWxzZSwiUGFyZW50U3R5bGUiOm51bGx9LCJBdXRvU2l6ZSI6MCwiRm9yZWdyb3VuZCI6eyIkcmVmIjoiNDQifSwiTWF4V2lkdGgiOjIwMC4wLCJNYXhIZWlnaHQiOiJJbmZpbml0eSIsIlNtYXJ0Rm9yZWdyb3VuZElzQWN0aXZlIjpmYWxzZSwiSG9yaXpvbnRhbEFsaWdubWVudCI6MCwiVmVydGljYWxBbGlnbm1lbnQiOjEsIlNtYXJ0Rm9yZWdyb3VuZCI6bnVsbCwiQmFja2dyb3VuZEZpbGxUeXBlIjowLCJNYXJnaW4iOnsiJHJlZiI6IjQ2In0sIlBhZGRpbmciOnsiJHJlZiI6IjQ3In0sIkJhY2tncm91bmQiOnsiJHJlZiI6IjQ4In0sIklzVmlzaWJsZSI6ZmFsc2UsIldpZHRoIjowLjAsIkhlaWdodCI6MC4wLCJCb3JkZXJTdHlsZSI6bnVsbCwiUGFyZW50U3R5bGUiOm51bGx9LCJCb3R0b21UaWVyU2NhbGVTdHlsZSI6eyIkaWQiOiI1MiIsIlNoYXBlIjowLCJTaG93U2VnbWVudFNlcGFyYXRvcnMiOnRydWUsIlNlZ21lbnRTZXBhcmF0b3JPcGFjaXR5IjozMCwiSGFzQmVlblZpc2libGVCZWZvcmUiOmZhbHNlLCJGb250U2V0dGluZ3MiOnsiJGlkIjoiNTMiLCJGb250U2l6ZSI6MTIsIkZvbnROYW1lIjoiQ2FsaWJyaSIsIklzQm9sZCI6ZmFsc2UsIklzSXRhbGljIjpmYWxzZSwiSXNVbmRlcmxpbmVkIjpmYWxzZSwiUGFyZW50U3R5bGUiOm51bGx9LCJBdXRvU2l6ZSI6MCwiRm9yZWdyb3VuZCI6eyIkcmVmIjoiNDQifSwiTWF4V2lkdGgiOjIwMC4wLCJNYXhIZWlnaHQiOiJJbmZpbml0eSIsIlNtYXJ0Rm9yZWdyb3VuZElzQWN0aXZlIjpmYWxzZSwiSG9yaXpvbnRhbEFsaWdubWVudCI6MCwiVmVydGljYWxBbGlnbm1lbnQiOjEsIlNtYXJ0Rm9yZWdyb3VuZCI6bnVsbCwiQmFja2dyb3VuZEZpbGxUeXBlIjowLCJNYXJnaW4iOnsiJHJlZiI6IjQ2In0sIlBhZGRpbmciOnsiJHJlZiI6IjQ3In0sIkJhY2tncm91bmQiOnsiJHJlZiI6IjQ4In0sIklzVmlzaWJsZSI6ZmFsc2UsIldpZHRoIjowLjAsIkhlaWdodCI6MC4wLCJCb3JkZXJTdHlsZSI6bnVsbCwiUGFyZW50U3R5bGUiOm51bGx9LCJFbGFwc2VkVGltZUJhY2tncm91bmQiOnsiJGlkIjoiNTQiLCJDb2xvciI6eyIkaWQiOiI1NSIsIkEiOjE5MSwiUiI6MjU1LCJHIjowLCJCIjowfX0sIkFwcGVuZFllYXJPblllYXJDaGFuZ2UiOnRydWUsIkVsYXBzZWRUaW1lRm9ybWF0IjowLCJUb2RheU1hcmtlclBvc2l0aW9uIjowLCJRdWlja1Bvc2l0aW9uIjozLCJBYnNvbHV0ZVBvc2l0aW9uIjoxMzUuMCwiTWFyZ2luIjp7IiRpZCI6IjU2IiwiVG9wIjowLjAsIkxlZnQiOjEwLjAsIlJpZ2h0IjoxMC4wLCJCb3R0b20iOjAuMH0sIlBhZGRpbmciOnsiJGlkIjoiNTciLCJUb3AiOjAuMCwiTGVmdCI6MC4wLCJSaWdodCI6MC4wLCJCb3R0b20iOjAuMH0sIkJhY2tncm91bmQiOnsiJGlkIjoiNTgiLCJDb2xvciI6eyIkaWQiOiI1OSIsIkEiOjI1NSwiUiI6MzEsIkciOjczLCJCIjoxMjV9fSwiSXNWaXNpYmxlIjp0cnVlLCJXaWR0aCI6MC4wLCJIZWlnaHQiOjAuMCwiQm9yZGVyU3R5bGUiOm51bGwsIlBhcmVudFN0eWxlIjpudWxsfSwiRGVmYXVsdE1pbGVzdG9uZVN0eWxlIjp7IiRpZCI6IjYwIiwiU2hhcGUiOjAsIkNvbm5lY3Rvck1hcmdpbiI6eyIkaWQiOiI2MSIsIlRvcCI6MC4wLCJMZWZ0IjoyLjAsIlJpZ2h0IjoyLjAsIkJvdHRvbSI6MC4wfSwiQ29ubmVjdG9yU3R5bGUiOnsiJGlkIjoiNjIiLCJMaW5lQ29sb3IiOnsiJGlkIjoiNjMiLCIkdHlwZSI6Ik5MUkUuQ29tbW9uLkRvbS5Tb2xpZENvbG9yQnJ1c2gsIE5MUkUuQ29tbW9uIiwiQ29sb3IiOnsiJGlkIjoiNjQiLCJBIjoyNTUsIlIiOjMxLCJHIjo3MywiQiI6MTI2fX0sIkxpbmVXZWlnaHQiOjEuMCwiTGluZVR5cGUiOjAsIlBhcmVudFN0eWxlIjpudWxsfSwiSXNCZWxvd1RpbWViYW5kIjpmYWxzZSwiUG9zaXRpb25PblRhc2siOjAsIkhpZGVEYXRlIjpmYWxzZSwiU2hhcGVTaXplIjoxLCJTcGFjaW5nIjoxLjAsIlBhZGRpbmciOnsiJGlkIjoiNjUiLCJUb3AiOjcuMCwiTGVmdCI6My4wLCJSaWdodCI6MC4wLCJCb3R0b20iOjIuMH0sIlNoYXBlU3R5bGUiOnsiJGlkIjoiNjYiLCJNYXJnaW4iOnsiJGlkIjoiNjciLCJUb3AiOjAuMCwiTGVmdCI6MC4wLCJSaWdodCI6MC4wLCJCb3R0b20iOjAuMH0sIlBhZGRpbmciOnsiJGlkIjoiNjgiLCJUb3AiOjAuMCwiTGVmdCI6MC4wLCJSaWdodCI6MC4wLCJCb3R0b20iOjAuMH0sIkJhY2tncm91bmQiOnsiJGlkIjoiNjkiLCJDb2xvciI6eyIkaWQiOiI3MCIsIkEiOjI1NSwiUiI6MCwiRyI6MTE0LCJCIjoxODh9fSwiSXNWaXNpYmxlIjp0cnVlLCJXaWR0aCI6MTguMCwiSGVpZ2h0IjoyMC4wLCJCb3JkZXJTdHlsZSI6eyIkaWQiOiI3MSIsIkxpbmVDb2xvciI6eyIkaWQiOiI3MiIsIiR0eXBlIjoiTkxSRS5Db21tb24uRG9tLlNvbGlkQ29sb3JCcnVzaCwgTkxSRS5Db21tb24iLCJDb2xvciI6eyIkaWQiOiI3MyIsIkEiOjI1NSwiUiI6MjU1LCJHIjowLCJCIjowfX0sIkxpbmVXZWlnaHQiOjAuMCwiTGluZVR5cGUiOjAsIlBhcmVudFN0eWxlIjpudWxsfSwiUGFyZW50U3R5bGUiOm51bGx9LCJUaXRsZVN0eWxlIjp7IiRpZCI6Ijc0IiwiRm9udFNldHRpbmdzIjp7IiRpZCI6Ijc1IiwiRm9udFNpemUiOjExLCJGb250TmFtZSI6IkNhbGlicmkiLCJJc0JvbGQiOnRydWUsIklzSXRhbGljIjpmYWxzZSwiSXNVbmRlcmxpbmVkIjpmYWxzZSwiUGFyZW50U3R5bGUiOm51bGx9LCJBdXRvU2l6ZSI6MCwiRm9yZWdyb3VuZCI6eyIkaWQiOiI3NiIsIkNvbG9yIjp7IiRpZCI6Ijc3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4IiwiVG9wIjowLjAsIkxlZnQiOjAuMCwiUmlnaHQiOjAuMCwiQm90dG9tIjowLjB9LCJQYWRkaW5nIjp7IiRpZCI6Ijc5IiwiVG9wIjowLjAsIkxlZnQiOjAuMCwiUmlnaHQiOjAuMCwiQm90dG9tIjowLjB9LCJCYWNrZ3JvdW5kIjp7IiRpZCI6IjgwIiwiQ29sb3IiOnsiJHJlZiI6IjIyIn19LCJJc1Zpc2libGUiOnRydWUsIldpZHRoIjowLjAsIkhlaWdodCI6MC4wLCJCb3JkZXJTdHlsZSI6bnVsbCwiUGFyZW50U3R5bGUiOm51bGx9LCJEY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2OSwiRyI6OTUsIkIiOjgxfX0sIk1heFdpZHRoIjoyMDAuMCwiTWF4SGVpZ2h0IjoiSW5maW5pdHkiLCJTbWFydEZvcmVncm91bmRJc0FjdGl2ZSI6ZmFsc2UsIkhvcml6b250YWxBbGlnbm1lbnQiOjAsIlZlcnRpY2FsQWxpZ25tZW50IjowLCJTbWFydEZvcmVncm91bmQiOm51bGwsIkJhY2tncm91bmRGaWxsVHlwZSI6MCwiTWFyZ2luIjp7IiRpZCI6Ijg1IiwiVG9wIjowLjAsIkxlZnQiOjAuMCwiUmlnaHQiOjAuMCwiQm90dG9tIjowLjB9LCJQYWRkaW5nIjp7IiRpZCI6Ijg2IiwiVG9wIjowLjAsIkxlZnQiOjAuMCwiUmlnaHQiOjAuMCwiQm90dG9tIjowLjB9LCJCYWNrZ3JvdW5kIjp7IiRpZCI6Ijg3IiwiQ29sb3IiOnsiJHJlZiI6IjIyIn19LCJJc1Zpc2libGUiOnRydWUsIldpZHRoIjowLjAsIkhlaWdodCI6MC4wLCJCb3JkZXJTdHlsZSI6bnVsbCwiUGFyZW50U3R5bGUiOm51bGx9LCJEYXRlRm9ybWF0Ijp7IiRpZCI6Ijg4IiwiRm9ybWF0U3RyaW5nIjoiTU1NIGQiLCJTZXBhcmF0b3IiOiIvIiwiVXNlSW50ZXJuYXRpb25hbERhdGVGb3JtYXQiOmZhbHNlLCJEYXRlSXNWaXNpYmxlIjpmYWxzZSwiVGltZUlzVmlzaWJsZSI6dHJ1ZSwiSG91ckRpZ2l0cyI6MSwiQW1QbURlc2lnbmF0b3IiOjIsIlRyaW0wME1pbnV0ZXMiOmZhbHNlLCJMYXN0S25vd25WaXNpYmlsaXR5U3RhdGUiOm51bGx9LCJXZWVrTnVtYmVyaW5nIjp7IiRpZCI6Ijg5IiwiRm9ybWF0IjowLCJJc1Zpc2libGUiOmZhbHNlLCJMYXN0S25vd25WaXNpYmlsaXR5U3RhdGUiOmZhbHNlfSwiSXNWaXNpYmxlIjp0cnVlLCJQYXJlbnRTdHlsZSI6bnVsbH0sIkRlZmF1bHRUYXNrU3R5bGUiOnsiJGlkIjoiOTAiLCJTaGFwZSI6MCwiU2hhcGVUaGlja25lc3MiOjAsIkR1cmF0aW9uRm9ybWF0Ijo3LCJJbmNsdWRlTm9uV29ya2luZ0RheXNJbkR1cmF0aW9uIjpmYWxzZSwiUGVyY2VudGFnZUNvbXBsZXRl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5NSIsIlRvcCI6MC4wLCJMZWZ0IjowLjAsIlJpZ2h0IjowLjAsIkJvdHRvbSI6MC4wfSwiUGFkZGluZyI6eyIkaWQiOiI5NiIsIlRvcCI6MC4wLCJMZWZ0IjowLjAsIlJpZ2h0IjowLjAsIkJvdHRvbSI6MC4wfSwiQmFja2dyb3VuZCI6eyIkaWQiOiI5NyIsIkNvbG9yIjp7IiRyZWYiOiIyMiJ9fSwiSXNWaXNpYmxlIjp0cnVlLCJXaWR0aCI6MC4wLCJIZWlnaHQiOjAuMCwiQm9yZGVyU3R5bGUiOm51bGwsIlBhcmVudFN0eWxlIjpudWxsfSwiRHVyYXRpb25TdHlsZSI6eyIkaWQiOiI5OCIsIkZvbnRTZXR0aW5ncyI6eyIkaWQiOiI5OSIsIkZvbnRTaXplIjoxMCwiRm9udE5hbWUiOiJDYWxpYnJpIiwiSXNCb2xkIjpmYWxzZSwiSXNJdGFsaWMiOmZhbHNlLCJJc1VuZGVybGluZWQiOmZhbHNlLCJQYXJlbnRTdHlsZSI6bnVsbH0sIkF1dG9TaXplIjowLCJGb3JlZ3JvdW5kIjp7IiRpZCI6IjEwMCIsIkNvbG9yIjp7IiRpZCI6IjEwMSIsIkEiOjI1NSwiUiI6OTksIkciOjE2NSwiQiI6NTV9fSwiTWF4V2lkdGgiOjIwMC4wLCJNYXhIZWlnaHQiOiJJbmZpbml0eSIsIlNtYXJ0Rm9yZWdyb3VuZElzQWN0aXZlIjpmYWxzZSwiSG9yaXpvbnRhbEFsaWdubWVudCI6MCwiVmVydGljYWxBbGlnbm1lbnQiOjAsIlNtYXJ0Rm9yZWdyb3VuZCI6bnVsbCwiQmFja2dyb3VuZEZpbGxUeXBlIjowLCJNYXJnaW4iOnsiJGlkIjoiMTAyIiwiVG9wIjowLjAsIkxlZnQiOjAuMCwiUmlnaHQiOjAuMCwiQm90dG9tIjowLjB9LCJQYWRkaW5nIjp7IiRpZCI6IjEwMyIsIlRvcCI6MC4wLCJMZWZ0IjowLjAsIlJpZ2h0IjowLjAsIkJvdHRvbSI6MC4wfSwiQmFja2dyb3VuZCI6eyIkaWQiOiIxMDQiLCJDb2xvciI6eyIkcmVmIjoiMjIifX0sIklzVmlzaWJsZSI6dHJ1ZSwiV2lkdGgiOjAuMCwiSGVpZ2h0IjowLjAsIkJvcmRlclN0eWxlIjpudWxsLCJQYXJlbnRTdHlsZSI6bnVsbH0sIkhvcml6b250YWxDb25uZWN0b3JTdHlsZSI6eyIkaWQiOiIxMDUiLCJMaW5lQ29sb3IiOnsiJGlkIjoiMTA2IiwiJHR5cGUiOiJOTFJFLkNvbW1vbi5Eb20uU29saWRDb2xvckJydXNoLCBOTFJFLkNvbW1vbiIsIkNvbG9yIjp7IiRpZCI6IjEwNyIsIkEiOjI1NSwiUiI6MjMyLCJHIjoyMzIsIkIiOjIzMn19LCJMaW5lV2VpZ2h0IjoxLjAsIkxpbmVUeXBlIjowLCJQYXJlbnRTdHlsZSI6bnVsbH0sIlZlcnRpY2FsQ29ubmVjdG9yU3R5bGUiOnsiJGlkIjoiMTA4IiwiTGluZUNvbG9yIjp7IiRpZCI6IjEwOSIsIiR0eXBlIjoiTkxSRS5Db21tb24uRG9tLlNvbGlkQ29sb3JCcnVzaCwgTkxSRS5Db21tb24iLCJDb2xvciI6eyIkaWQiOiIxMTAiLCJBIjoyNTUsIlIiOjIzMiwiRyI6MjMyLCJCIjoyMzJ9fSwiTGluZVdlaWdodCI6MS4wLCJMaW5lVHlwZSI6MCwiUGFyZW50U3R5bGUiOm51bGx9LCJNYXJnaW4iOm51bGwsIlN0YXJ0RGF0ZVBvc2l0aW9uIjoyLCJFbmREYXRlUG9zaXRpb24iOjIsIkRhdGVJc1Zpc2libGUiOnRydWUsIlRpdGxlUG9zaXRpb24iOjUsIkR1cmF0aW9uUG9zaXRpb24iOjYsIlBlcmNlbnRhZ2VDb21wbGV0ZWRQb3NpdGlvbiI6NiwiU3BhY2luZyI6NSwiSXNCZWxvd1RpbWViYW5kIjp0cnVlLCJQZXJjZW50YWdlQ29tcGxldGVTaGFwZU9wYWNpdHkiOjM1LCJTaGFwZVN0eWxlIjp7IiRpZCI6IjExMSIsIk1hcmdpbiI6eyIkaWQiOiIxMTIiLCJUb3AiOjAuMCwiTGVmdCI6NC4wLCJSaWdodCI6NC4wLCJCb3R0b20iOjAuMH0sIlBhZGRpbmciOnsiJGlkIjoiMTEzIiwiVG9wIjowLjAsIkxlZnQiOjAuMCwiUmlnaHQiOjAuMCwiQm90dG9tIjowLjB9LCJCYWNrZ3JvdW5kIjp7IiRpZCI6IjExNCIsIkNvbG9yIjp7IiRpZCI6IjExNSIsIkEiOjI1NSwiUiI6MCwiRyI6MTE0LCJCIjoxODh9fSwiSXNWaXNpYmxlIjp0cnVlLCJXaWR0aCI6MC4wLCJIZWlnaHQiOjEwLjAsIkJvcmRlclN0eWxlIjp7IiRpZCI6IjExNiIsIkxpbmVDb2xvciI6eyIkaWQiOiIxMTciLCIkdHlwZSI6Ik5MUkUuQ29tbW9uLkRvbS5Tb2xpZENvbG9yQnJ1c2gsIE5MUkUuQ29tbW9uIiwiQ29sb3IiOnsiJGlkIjoiMTE4IiwiQSI6MjU1LCJSIjoyNTUsIkciOjAsIkIiOjB9fSwiTGluZVdlaWdodCI6MC4wLCJMaW5lVHlwZSI6MCwiUGFyZW50U3R5bGUiOm51bGx9LCJQYXJlbnRTdHlsZSI6bnVsbH0sIlRpdGxlU3R5bGUiOnsiJGlkIjoiMTE5IiwiRm9udFNldHRpbmdzIjp7IiRpZCI6IjEyMCIsIkZvbnRTaXplIjoxMSwiRm9udE5hbWUiOiJDYWxpYnJpIiwiSXNCb2xkIjpmYWxzZSwiSXNJdGFsaWMiOmZhbHNlLCJJc1VuZGVybGluZWQiOmZhbHNlLCJQYXJlbnRTdHlsZSI6bnVsbH0sIkF1dG9TaXplIjowLCJGb3JlZ3JvdW5kIjp7IiRpZCI6IjEyMSIsIkNvbG9yIjp7IiRpZCI6IjEy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jMiLCJUb3AiOjAuMCwiTGVmdCI6MC4wLCJSaWdodCI6MC4wLCJCb3R0b20iOjAuMH0sIlBhZGRpbmciOnsiJGlkIjoiMTI0IiwiVG9wIjowLjAsIkxlZnQiOjAuMCwiUmlnaHQiOjAuMCwiQm90dG9tIjowLjB9LCJCYWNrZ3JvdW5kIjp7IiRpZCI6IjEyNSIsIkNvbG9yIjp7IiRyZWYiOiIyMiJ9fSwiSXNWaXNpYmxlIjp0cnVlLCJXaWR0aCI6MC4wLCJIZWlnaHQiOjAuMCwiQm9yZGVyU3R5bGUiOm51bGwsIlBhcmVudFN0eWxlIjpudWxsfSwiRGF0ZVN0eWxlIjp7IiRpZCI6IjEyNiIsIkZvbnRTZXR0aW5ncyI6eyIkaWQiOiIxMjciLCJGb250U2l6ZSI6MTEsIkZvbnROYW1lIjoiQ2FsaWJyaSBMaWdodCIsIklzQm9sZCI6ZmFsc2UsIklzSXRhbGljIjpmYWxzZSwiSXNVbmRlcmxpbmVkIjpmYWxzZSwiUGFyZW50U3R5bGUiOm51bGx9LCJBdXRvU2l6ZSI6MCwiRm9yZWdyb3VuZCI6eyIkaWQiOiIxMjgiLCJDb2xvciI6eyIkaWQiOiIxMj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MwIiwiVG9wIjowLjAsIkxlZnQiOjAuMCwiUmlnaHQiOjAuMCwiQm90dG9tIjowLjB9LCJQYWRkaW5nIjp7IiRpZCI6IjEzMSIsIlRvcCI6MC4wLCJMZWZ0IjowLjAsIlJpZ2h0IjowLjAsIkJvdHRvbSI6MC4wfSwiQmFja2dyb3VuZCI6eyIkaWQiOiIxMzIiLCJDb2xvciI6eyIkcmVmIjoiMjIifX0sIklzVmlzaWJsZSI6dHJ1ZSwiV2lkdGgiOjAuMCwiSGVpZ2h0IjowLjAsIkJvcmRlclN0eWxlIjpudWxsLCJQYXJlbnRTdHlsZSI6bnVsbH0sIkRhdGVGb3JtYXQiOnsiJGlkIjoiMTMzIiwiRm9ybWF0U3RyaW5nIjoiTU1NIGQiLCJTZXBhcmF0b3IiOiIvIiwiVXNlSW50ZXJuYXRpb25hbERhdGVGb3JtYXQiOmZhbHNlLCJEYXRlSXNWaXNpYmxlIjpmYWxzZSwiVGltZUlzVmlzaWJsZSI6dHJ1ZSwiSG91ckRpZ2l0cyI6MSwiQW1QbURlc2lnbmF0b3IiOjQsIlRyaW0wME1pbnV0ZXMiOmZhbHNlLCJMYXN0S25vd25WaXNpYmlsaXR5U3RhdGUiOnsiJGlkIjoiMTM0IiwiRGF0ZVBhcnRJc1Zpc2libGUiOmZhbHNlLCJUaW1lUGFydElzVmlzaWJsZSI6dHJ1ZX19LCJXZWVrTnVtYmVyaW5nIjp7IiRpZCI6IjEzNSIsIkZvcm1hdCI6MCwiSXNWaXNpYmxlIjpmYWxzZSwiTGFzdEtub3duVmlzaWJpbGl0eVN0YXRlIjpmYWxzZX0sIklzVmlzaWJsZSI6dHJ1ZSwiUGFyZW50U3R5bGUiOm51bGwsIl9leHBsaWNpdGx5U2V0Ijp7IiRpZCI6IjEzN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M3IiwiR3JpZGxpbmVTdHlsZSI6eyIkaWQiOiIxMzgiLCJMaW5lQ29sb3IiOnsiJGlkIjoiMTM5IiwiJHR5cGUiOiJOTFJFLkNvbW1vbi5Eb20uU29saWRDb2xvckJydXNoLCBOTFJFLkNvbW1vbiIsIkNvbG9yIjp7IiRpZCI6IjE0MCIsIkEiOjM4LCJSIjo5MSwiRyI6MTU1LCJCIjoyMTN9fSwiTGluZVdlaWdodCI6MS4wLCJMaW5lVHlwZSI6MCwiUGFyZW50U3R5bGUiOm51bGx9LCJNYXJnaW4iOnsiJGlkIjoiMTQxIiwiVG9wIjowLjAsIkxlZnQiOjAuMCwiUmlnaHQiOjAuMCwiQm90dG9tIjowLjB9LCJQYWRkaW5nIjp7IiRpZCI6IjE0MiIsIlRvcCI6MC4wLCJMZWZ0IjowLjAsIlJpZ2h0IjowLjAsIkJvdHRvbSI6MC4wfSwiQmFja2dyb3VuZCI6bnVsbCwiSXNWaXNpYmxlIjp0cnVlLCJXaWR0aCI6MC4wLCJIZWlnaHQiOjAuMCwiQm9yZGVyU3R5bGUiOm51bGwsIlBhcmVudFN0eWxlIjpudWxsfSwiQWN0aXZpdHlMaW5lUGFuZWxTdHlsZSI6eyIkaWQiOiIxNDMiLCJBY3Rpdml0eUxpbmVTdHlsZSI6eyIkaWQiOiIxNDQiLCJMaW5lQ29sb3IiOnsiJGlkIjoiMTQ1IiwiJHR5cGUiOiJOTFJFLkNvbW1vbi5Eb20uU29saWRDb2xvckJydXNoLCBOTFJFLkNvbW1vbiIsIkNvbG9yIjp7IiRpZCI6IjE0NiIsIkEiOjM4LCJSIjo5MSwiRyI6MTU1LCJCIjoyMTN9fSwiTGluZVdlaWdodCI6MS4wLCJMaW5lVHlwZSI6MCwiUGFyZW50U3R5bGUiOm51bGx9LCJNYXJnaW4iOnsiJGlkIjoiMTQ3IiwiVG9wIjowLjAsIkxlZnQiOjAuMCwiUmlnaHQiOjAuMCwiQm90dG9tIjowLjB9LCJQYWRkaW5nIjp7IiRpZCI6IjE0OC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0OSIsIkFjdGl2aXR5SGVhZGVyV2lkdGgiOjAuMCwiSXNTZXQiOmZhbHNlfSwiRGVmYXVsdFN3aW1sYW5lU3R5bGUiOnsiJGlkIjoiMTUwIiwiSGVhZGVyU3R5bGUiOnsiJGlkIjoiMTUxIiwiVGV4dFN0eWxlIjp7IiRpZCI6IjE1MiIsIkZvbnRTZXR0aW5ncyI6eyIkaWQiOiIxNTMiLCJGb250U2l6ZSI6MTIsIkZvbnROYW1lIjoiQ2FsaWJyaSIsIklzQm9sZCI6ZmFsc2UsIklzSXRhbGljIjpmYWxzZSwiSXNVbmRlcmxpbmVkIjpmYWxzZSwiUGFyZW50U3R5bGUiOm51bGx9LCJBdXRvU2l6ZSI6MCwiRm9yZWdyb3VuZCI6eyIkaWQiOiIxNTQiLCJDb2xvciI6eyIkaWQiOiIxNTU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GlkIjoiMTU2IiwiVG9wIjowLjAsIkxlZnQiOjAuMCwiUmlnaHQiOjAuMCwiQm90dG9tIjowLjB9LCJQYWRkaW5nIjp7IiRpZCI6IjE1NyIsIlRvcCI6MC4wLCJMZWZ0IjowLjAsIlJpZ2h0IjowLjAsIkJvdHRvbSI6MC4wfSwiQmFja2dyb3VuZCI6bnVsbCwiSXNWaXNpYmxlIjp0cnVlLCJXaWR0aCI6MC4wLCJIZWlnaHQiOjAuMCwiQm9yZGVyU3R5bGUiOm51bGwsIlBhcmVudFN0eWxlIjpudWxsfSwiUmVjdGFuZ2xlU3R5bGUiOnsiJGlkIjoiMTU4IiwiTWFyZ2luIjp7IiRpZCI6IjE1OSIsIlRvcCI6MC4wLCJMZWZ0IjowLjAsIlJpZ2h0IjowLjAsIkJvdHRvbSI6MC4wfSwiUGFkZGluZyI6eyIkaWQiOiIxNjAiLCJUb3AiOjAuMCwiTGVmdCI6MC4wLCJSaWdodCI6MC4wLCJCb3R0b20iOjAuMH0sIkJhY2tncm91bmQiOnsiJGlkIjoiMTYxIiwiQ29sb3IiOnsiJGlkIjoiMTYyIiwiQSI6MTI3LCJSIjo5MSwiRyI6MTU1LCJCIjoyMTN9fSwiSXNWaXNpYmxlIjp0cnVlLCJXaWR0aCI6MC4wLCJIZWlnaHQiOjAuMCwiQm9yZGVyU3R5bGUiOnsiJGlkIjoiMTYzIiwiTGluZUNvbG9yIjp7IiRpZCI6IjE2NCIsIiR0eXBlIjoiTkxSRS5Db21tb24uRG9tLlNvbGlkQ29sb3JCcnVzaCwgTkxSRS5Db21tb24iLCJDb2xvciI6eyIkaWQiOiIxNjUiLCJBIjoyNTUsIlIiOjI1NSwiRyI6MCwiQiI6MH19LCJMaW5lV2VpZ2h0IjowLjAsIkxpbmVUeXBlIjowLCJQYXJlbnRTdHlsZSI6bnVsbH0sIlBhcmVudFN0eWxlIjpudWxsfSwiTWFyZ2luIjp7IiRpZCI6IjE2NiIsIlRvcCI6MC4wLCJMZWZ0IjowLjAsIlJpZ2h0IjowLjAsIkJvdHRvbSI6MC4wfSwiUGFkZGluZyI6eyIkaWQiOiIxNjciLCJUb3AiOjAuMCwiTGVmdCI6MC4wLCJSaWdodCI6MC4wLCJCb3R0b20iOjAuMH0sIkJhY2tncm91bmQiOm51bGwsIklzVmlzaWJsZSI6dHJ1ZSwiV2lkdGgiOjAuMCwiSGVpZ2h0IjowLjAsIkJvcmRlclN0eWxlIjpudWxsLCJQYXJlbnRTdHlsZSI6bnVsbH0sIkJhY2tncm91bmRTdHlsZSI6eyIkaWQiOiIxNjgiLCJNYXJnaW4iOnsiJGlkIjoiMTY5IiwiVG9wIjowLjAsIkxlZnQiOjAuMCwiUmlnaHQiOjAuMCwiQm90dG9tIjowLjB9LCJQYWRkaW5nIjp7IiRpZCI6IjE3MCIsIlRvcCI6MC4wLCJMZWZ0IjowLjAsIlJpZ2h0IjowLjAsIkJvdHRvbSI6MC4wfSwiQmFja2dyb3VuZCI6eyIkaWQiOiIxNzEiLCJDb2xvciI6eyIkaWQiOiIxNzIiLCJBIjozOCwiUiI6OTEsIkciOjE1NSwiQiI6MjEzfX0sIklzVmlzaWJsZSI6dHJ1ZSwiV2lkdGgiOjAuMCwiSGVpZ2h0IjowLjAsIkJvcmRlclN0eWxlIjp7IiRpZCI6IjE3MyIsIkxpbmVDb2xvciI6eyIkaWQiOiIxNzQiLCIkdHlwZSI6Ik5MUkUuQ29tbW9uLkRvbS5Tb2xpZENvbG9yQnJ1c2gsIE5MUkUuQ29tbW9uIiwiQ29sb3IiOnsiJGlkIjoiMTc1IiwiQSI6MjU1LCJSIjoyNTUsIkciOjAsIkIiOjB9fSwiTGluZVdlaWdodCI6MC4wLCJMaW5lVHlwZSI6MCwiUGFyZW50U3R5bGUiOm51bGx9LCJQYXJlbnRTdHlsZSI6bnVsbH0sIklzQWJvdmVUaW1lYmFuZCI6ZmFsc2UsIk1hcmdpbiI6eyIkaWQiOiIxNzYiLCJUb3AiOjAuMCwiTGVmdCI6MC4wLCJSaWdodCI6MC4wLCJCb3R0b20iOjAuMH0sIlBhZGRpbmciOnsiJGlkIjoiMTc3IiwiVG9wIjowLjAsIkxlZnQiOjAuMCwiUmlnaHQiOjAuMCwiQm90dG9tIjowLjB9LCJJc1Zpc2libGUiOnRydWUsIldpZHRoIjowLjAsIkhlaWdodCI6MC4wLCJCb3JkZXJTdHlsZSI6bnVsbCwiUGFyZW50U3R5bGUiOm51bGx9fSwiU2NhbGUiOnsiJGlkIjoiMTc4IiwiU3RhcnREYXRlIjoiMjAxNy0wMS0zMFQwMDowMDowMCIsIkVuZERhdGUiOiIyMDIxLTAxLTMxVDAwOjAwOjAwIiwiRm9ybWF0IjoiaDptbSB0dCIsIlR5cGUiOjYsIkF1dG9EYXRlUmFuZ2UiOnRydWUsIldvcmtpbmdEYXlzIjozMSwiRmlzY2FsWWVhciI6eyIkaWQiOiIxNzkiLCJTdGFydE1vbnRoIjoxLCJVc2VTdGFydGluZ1llYXJGb3JOdW1iZXJpbmciOnRydWUsIlNob3dGaXNjYWxZZWFyTGFiZWwiOnRydWV9LCJUb2RheU1hcmtlclRleHQiOiJUb2RheSIsIkF1dG9TY2FsZVR5cGUiOnRydWV9LCJTY2FsZVYyIjp7IiRpZCI6IjE4MCIsIlN0YXJ0RGF0ZSI6IjIwMTctMDEtMzBUMDA6MDA6MDAiLCJFbmREYXRlIjoiMjAyMi0wMS0zMVQwMDowMDowMCIsIkF1dG9EYXRlUmFuZ2UiOnRydWUsIldvcmtpbmdEYXlzIjozMSwiRmlzY2FsWWVhciI6eyIkcmVmIjoiMTc5In0sIlRvZGF5TWFya2VyVGV4dCI6IlRvZGF5IiwiQXV0b1NjYWxlVHlwZSI6dHJ1ZSwiVGltZWJhbmRTY2FsZXMiOnsiJGlkIjoiMTgxIiwiVG9wU2NhbGVMYXllciI6eyIkaWQiOiIxODIiLCJGb3JtYXQiOiJoOm1tIHR0IiwiVHlwZSI6Nn0sIk1pZGRsZVNjYWxlTGF5ZXIiOnsiJGlkIjoiMTgzIiwiRm9ybWF0IjpudWxsLCJUeXBlIjowfSwiQm90dG9tU2NhbGVMYXllciI6eyIkaWQiOiIxODQiLCJGb3JtYXQiOm51bGwsIlR5cGUiOjB9fX0sIk1pbGVzdG9uZXMiOltdLCJUYXNrcyI6W3siJGlkIjoiMTg1IiwiR3JvdXBOYW1lIjpudWxsLCJTdGFydERhdGUiOiIyMDIyLTAxLTMwVDA0OjAwOjAwWiIsIkVuZERhdGUiOiIyMDIyLTAxLTMwVDEyOjAwOjAwWiIsIlBlcmNlbnRhZ2VDb21wbGV0ZSI6bnVsbCwiU3R5bGUiOnsiJGlkIjoiMTg2IiwiU2hhcGUiOjAsIlNoYXBlVGhpY2tuZXNzIjowLCJEdXJhdGlvbkZvcm1hdCI6MCwiSW5jbHVkZU5vbldvcmtpbmdEYXlzSW5EdXJhdGlvbiI6ZmFsc2UsIlBlcmNlbnRhZ2VDb21wbGV0ZVN0eWxlIjp7IiRpZCI6IjE4NyIsIkZvbnRTZXR0aW5ncyI6eyIkaWQiOiIxODgiLCJGb250U2l6ZSI6MTAsIkZvbnROYW1lIjoiQ2FsaWJyaSIsIklzQm9sZCI6ZmFsc2UsIklzSXRhbGljIjpmYWxzZSwiSXNVbmRlcmxpbmVkIjpmYWxzZSwiUGFyZW50U3R5bGUiOnsiJHJlZiI6IjkyIn1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E4OSIsIkxpbmVDb2xvciI6bnVsbCwiTGluZVdlaWdodCI6MC4wLCJMaW5lVHlwZSI6MCwiUGFyZW50U3R5bGUiOm51bGx9LCJQYXJlbnRTdHlsZSI6eyIkcmVmIjoiOTEifX0sIkR1cmF0aW9uU3R5bGUiOnsiJGlkIjoiMTkwIiwiRm9udFNldHRpbmdzIjp7IiRpZCI6IjE5MSIsIkZvbnRTaXplIjoxMCwiRm9udE5hbWUiOiJDYWxpYnJpIiwiSXNCb2xkIjpmYWxzZSwiSXNJdGFsaWMiOmZhbHNlLCJJc1VuZGVybGluZWQiOmZhbHNlLCJQYXJlbnRTdHlsZSI6eyIkcmVmIjoiOTkifX0sIkF1dG9TaXplIjowLCJGb3JlZ3JvdW5kIjp7IiRyZWYiOiIxMDAifSwiTWF4V2lkdGgiOjIwMC4wLCJNYXhIZWlnaHQiOiJJbmZpbml0eSIsIlNtYXJ0Rm9yZWdyb3VuZElzQWN0aXZlIjpmYWxzZSwiSG9yaXpvbnRhbEFsaWdubWVudCI6MCwiVmVydGljYWxBbGlnbm1lbnQiOjAsIlNtYXJ0Rm9yZWdyb3VuZCI6bnVsbCwiQmFja2dyb3VuZEZpbGxUeXBlIjowLCJNYXJnaW4iOnsiJHJlZiI6IjEwMiJ9LCJQYWRkaW5nIjp7IiRyZWYiOiIxMDMifSwiQmFja2dyb3VuZCI6eyIkcmVmIjoiMTA0In0sIklzVmlzaWJsZSI6dHJ1ZSwiV2lkdGgiOjAuMCwiSGVpZ2h0IjowLjAsIkJvcmRlclN0eWxlIjp7IiRpZCI6IjE5MiIsIkxpbmVDb2xvciI6bnVsbCwiTGluZVdlaWdodCI6MC4wLCJMaW5lVHlwZSI6MCwiUGFyZW50U3R5bGUiOm51bGx9LCJQYXJlbnRTdHlsZSI6eyIkcmVmIjoiOTgifX0sIkhvcml6b250YWxDb25uZWN0b3JTdHlsZSI6eyIkaWQiOiIxOTMiLCJMaW5lQ29sb3IiOnsiJHJlZiI6IjEwNiJ9LCJMaW5lV2VpZ2h0IjoxLjAsIkxpbmVUeXBlIjowLCJQYXJlbnRTdHlsZSI6eyIkcmVmIjoiMTA1In19LCJWZXJ0aWNhbENvbm5lY3RvclN0eWxlIjp7IiRpZCI6IjE5NCIsIkxpbmVDb2xvciI6eyIkcmVmIjoiMTA5In0sIkxpbmVXZWlnaHQiOjEuMCwiTGluZVR5cGUiOjAsIlBhcmVudFN0eWxlIjp7IiRyZWYiOiIxMDgifX0sIk1hcmdpbiI6bnVsbCwiU3RhcnREYXRlUG9zaXRpb24iOjIsIkVuZERhdGVQb3NpdGlvbiI6MiwiRGF0ZUlzVmlzaWJsZSI6dHJ1ZSwiVGl0bGVQb3NpdGlvbiI6NSwiRHVyYXRpb25Qb3NpdGlvbiI6NiwiUGVyY2VudGFnZUNvbXBsZXRlZFBvc2l0aW9uIjo2LCJTcGFjaW5nIjo1LCJJc0JlbG93VGltZWJhbmQiOnRydWUsIlBlcmNlbnRhZ2VDb21wbGV0ZVNoYXBlT3BhY2l0eSI6MzUsIlNoYXBlU3R5bGUiOnsiJGlkIjoiMTk1IiwiTWFyZ2luIjp7IiRyZWYiOiIxMTIifSwiUGFkZGluZyI6eyIkcmVmIjoiMTEzIn0sIkJhY2tncm91bmQiOnsiJGlkIjoiMTk2IiwiQ29sb3IiOnsiJGlkIjoiMTk3IiwiQSI6MjU1LCJSIjo1NSwiRyI6MTY3LCJCIjoxMTF9fSwiSXNWaXNpYmxlIjp0cnVlLCJXaWR0aCI6MC4wLCJIZWlnaHQiOjEwLjAsIkJvcmRlclN0eWxlIjp7IiRpZCI6IjE5OCIsIkxpbmVDb2xvciI6eyIkcmVmIjoiMTE3In0sIkxpbmVXZWlnaHQiOjAuMCwiTGluZVR5cGUiOjAsIlBhcmVudFN0eWxlIjp7IiRyZWYiOiIxMTYifX0sIlBhcmVudFN0eWxlIjp7IiRyZWYiOiIxMTEifX0sIlRpdGxlU3R5bGUiOnsiJGlkIjoiMTk5IiwiRm9udFNldHRpbmdzIjp7IiRpZCI6IjIwMCIsIkZvbnRTaXplIjoxMSwiRm9udE5hbWUiOiJDYWxpYnJpIiwiSXNCb2xkIjpmYWxzZSwiSXNJdGFsaWMiOmZhbHNlLCJJc1VuZGVybGluZWQiOmZhbHNlLCJQYXJlbnRTdHlsZSI6eyIkcmVmIjoiMTIwIn1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yMDEiLCJMaW5lQ29sb3IiOm51bGwsIkxpbmVXZWlnaHQiOjAuMCwiTGluZVR5cGUiOjAsIlBhcmVudFN0eWxlIjpudWxsfSwiUGFyZW50U3R5bGUiOnsiJHJlZiI6IjExOSJ9fSwiRGF0ZVN0eWxlIjp7IiRpZCI6IjIwMiIsIkZvbnRTZXR0aW5ncyI6eyIkaWQiOiIyMDMiLCJGb250U2l6ZSI6MTEsIkZvbnROYW1lIjoiQ2FsaWJyaSBMaWdodCIsIklzQm9sZCI6ZmFsc2UsIklzSXRhbGljIjpmYWxzZSwiSXNVbmRlcmxpbmVkIjpmYWxzZSwiUGFyZW50U3R5bGUiOnsiJHJlZiI6IjEyNyJ9fSwiQXV0b1NpemUiOjAsIkZvcmVncm91bmQiOnsiJHJlZiI6IjEyOCJ9LCJNYXhXaWR0aCI6MjAwLjAsIk1heEhlaWdodCI6IkluZmluaXR5IiwiU21hcnRGb3JlZ3JvdW5kSXNBY3RpdmUiOmZhbHNlLCJIb3Jpem9udGFsQWxpZ25tZW50IjowLCJWZXJ0aWNhbEFsaWdubWVudCI6MCwiU21hcnRGb3JlZ3JvdW5kIjpudWxsLCJCYWNrZ3JvdW5kRmlsbFR5cGUiOjAsIk1hcmdpbiI6eyIkcmVmIjoiMTMwIn0sIlBhZGRpbmciOnsiJHJlZiI6IjEzMSJ9LCJCYWNrZ3JvdW5kIjp7IiRyZWYiOiIxMzIifSwiSXNWaXNpYmxlIjp0cnVlLCJXaWR0aCI6MC4wLCJIZWlnaHQiOjAuMCwiQm9yZGVyU3R5bGUiOnsiJGlkIjoiMjA0IiwiTGluZUNvbG9yIjpudWxsLCJMaW5lV2VpZ2h0IjowLjAsIkxpbmVUeXBlIjowLCJQYXJlbnRTdHlsZSI6bnVsbH0sIlBhcmVudFN0eWxlIjp7IiRyZWYiOiIxMjYifX0sIkRhdGVGb3JtYXQiOnsiJHJlZiI6IjEzMyJ9LCJXZWVrTnVtYmVyaW5nIjp7IiRpZCI6IjIwNSIsIkZvcm1hdCI6MCwiSXNWaXNpYmxlIjpmYWxzZSwiTGFzdEtub3duVmlzaWJpbGl0eVN0YXRlIjpmYWxzZX0sIklzVmlzaWJsZSI6dHJ1ZSwiUGFyZW50U3R5bGUiOnsiJHJlZiI6IjkwIn19LCJJbmRleCI6MCwiU21hcnREdXJhdGlvbkFjdGl2YXRlZCI6ZmFsc2UsIkRhdGVGb3JtYXQiOnsiJHJlZiI6IjEzMyJ9LCJXZWVrTnVtYmVyaW5nIjp7IiRpZCI6IjIwNiIsIkZvcm1hdCI6MCwiSXNWaXNpYmxlIjpmYWxzZSwiTGFzdEtub3duVmlzaWJpbGl0eVN0YXRlIjpmYWxzZX0sIklkIjoiMzNkMmJiNjAtOTA2NC00ZDhiLWJmYjktYjgzMTc3ZTJlODBlIiwiSW1wb3J0SWQiOm51bGwsIlRpdGxlIjoiQnJhbmRvbiIsIk5vdGUiOm51bGwsIkh5cGVybGluayI6eyIkaWQiOiIyMDciLCJBZGRyZXNzIjpudWxsLCJTdWJBZGRyZXNzIjpudWxsfSwiSXNDaGFuZ2VkIjpmYWxzZSwiSXNOZXciOmZhbHNlfSx7IiRpZCI6IjIwOCIsIkdyb3VwTmFtZSI6bnVsbCwiU3RhcnREYXRlIjoiMjAyMi0wMS0zMFQwODozMDowMFoiLCJFbmREYXRlIjoiMjAyMi0wMS0zMFQxNjozMDowMFoiLCJQZXJjZW50YWdlQ29tcGxldGUiOm51bGwsIlN0eWxlIjp7IiRpZCI6IjIwOSIsIlNoYXBlIjowLCJTaGFwZVRoaWNrbmVzcyI6MCwiRHVyYXRpb25Gb3JtYXQiOjAsIkluY2x1ZGVOb25Xb3JraW5nRGF5c0luRHVyYXRpb24iOmZhbHNlLCJQZXJjZW50YWdlQ29tcGxldGVTdHlsZSI6eyIkaWQiOiIyMTAiLCJGb250U2V0dGluZ3MiOnsiJGlkIjoiMjExIiwiRm9udFNpemUiOjEwLCJGb250TmFtZSI6IkNhbGlicmkiLCJJc0JvbGQiOmZhbHNlLCJJc0l0YWxpYyI6ZmFsc2UsIklzVW5kZXJsaW5lZCI6ZmFsc2UsIlBhcmVudFN0eWxlIjp7IiRyZWYiOiI5MiJ9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yMTIiLCJMaW5lQ29sb3IiOm51bGwsIkxpbmVXZWlnaHQiOjAuMCwiTGluZVR5cGUiOjAsIlBhcmVudFN0eWxlIjpudWxsfSwiUGFyZW50U3R5bGUiOnsiJHJlZiI6IjkxIn19LCJEdXJhdGlvblN0eWxlIjp7IiRpZCI6IjIxMyIsIkZvbnRTZXR0aW5ncyI6eyIkaWQiOiIyMTQiLCJGb250U2l6ZSI6MTAsIkZvbnROYW1lIjoiQ2FsaWJyaSIsIklzQm9sZCI6ZmFsc2UsIklzSXRhbGljIjpmYWxzZSwiSXNVbmRlcmxpbmVkIjpmYWxzZSwiUGFyZW50U3R5bGUiOnsiJHJlZiI6Ijk5In19LCJBdXRvU2l6ZSI6MCwiRm9yZWdyb3VuZCI6eyIkcmVmIjoiMTAwIn0sIk1heFdpZHRoIjoyMDAuMCwiTWF4SGVpZ2h0IjoiSW5maW5pdHkiLCJTbWFydEZvcmVncm91bmRJc0FjdGl2ZSI6ZmFsc2UsIkhvcml6b250YWxBbGlnbm1lbnQiOjAsIlZlcnRpY2FsQWxpZ25tZW50IjowLCJTbWFydEZvcmVncm91bmQiOm51bGwsIkJhY2tncm91bmRGaWxsVHlwZSI6MCwiTWFyZ2luIjp7IiRyZWYiOiIxMDIifSwiUGFkZGluZyI6eyIkcmVmIjoiMTAzIn0sIkJhY2tncm91bmQiOnsiJHJlZiI6IjEwNCJ9LCJJc1Zpc2libGUiOnRydWUsIldpZHRoIjowLjAsIkhlaWdodCI6MC4wLCJCb3JkZXJTdHlsZSI6eyIkaWQiOiIyMTUiLCJMaW5lQ29sb3IiOm51bGwsIkxpbmVXZWlnaHQiOjAuMCwiTGluZVR5cGUiOjAsIlBhcmVudFN0eWxlIjpudWxsfSwiUGFyZW50U3R5bGUiOnsiJHJlZiI6Ijk4In19LCJIb3Jpem9udGFsQ29ubmVjdG9yU3R5bGUiOnsiJGlkIjoiMjE2IiwiTGluZUNvbG9yIjp7IiRyZWYiOiIxMDYifSwiTGluZVdlaWdodCI6MS4wLCJMaW5lVHlwZSI6MCwiUGFyZW50U3R5bGUiOnsiJHJlZiI6IjEwNSJ9fSwiVmVydGljYWxDb25uZWN0b3JTdHlsZSI6eyIkaWQiOiIyMTciLCJMaW5lQ29sb3IiOnsiJHJlZiI6IjEwOSJ9LCJMaW5lV2VpZ2h0IjoxLjAsIkxpbmVUeXBlIjowLCJQYXJlbnRTdHlsZSI6eyIkcmVmIjoiMTA4In19LCJNYXJnaW4iOm51bGwsIlN0YXJ0RGF0ZVBvc2l0aW9uIjoyLCJFbmREYXRlUG9zaXRpb24iOjIsIkRhdGVJc1Zpc2libGUiOnRydWUsIlRpdGxlUG9zaXRpb24iOjUsIkR1cmF0aW9uUG9zaXRpb24iOjYsIlBlcmNlbnRhZ2VDb21wbGV0ZWRQb3NpdGlvbiI6NiwiU3BhY2luZyI6NSwiSXNCZWxvd1RpbWViYW5kIjp0cnVlLCJQZXJjZW50YWdlQ29tcGxldGVTaGFwZU9wYWNpdHkiOjM1LCJTaGFwZVN0eWxlIjp7IiRpZCI6IjIxOCIsIk1hcmdpbiI6eyIkcmVmIjoiMTEyIn0sIlBhZGRpbmciOnsiJHJlZiI6IjExMyJ9LCJCYWNrZ3JvdW5kIjp7IiRpZCI6IjIxOSIsIkNvbG9yIjp7IiRpZCI6IjIyMCIsIkEiOjI1NSwiUiI6ODEsIkciOjE5NSwiQiI6MjQ5fX0sIklzVmlzaWJsZSI6dHJ1ZSwiV2lkdGgiOjAuMCwiSGVpZ2h0IjoxMC4wLCJCb3JkZXJTdHlsZSI6eyIkaWQiOiIyMjEiLCJMaW5lQ29sb3IiOnsiJHJlZiI6IjExNyJ9LCJMaW5lV2VpZ2h0IjowLjAsIkxpbmVUeXBlIjowLCJQYXJlbnRTdHlsZSI6eyIkcmVmIjoiMTE2In19LCJQYXJlbnRTdHlsZSI6eyIkcmVmIjoiMTExIn19LCJUaXRsZVN0eWxlIjp7IiRpZCI6IjIyMiIsIkZvbnRTZXR0aW5ncyI6eyIkaWQiOiIyMjMiLCJGb250U2l6ZSI6MTEsIkZvbnROYW1lIjoiQ2FsaWJyaSIsIklzQm9sZCI6ZmFsc2UsIklzSXRhbGljIjpmYWxzZSwiSXNVbmRlcmxpbmVkIjpmYWxzZSwiUGFyZW50U3R5bGUiOnsiJHJlZiI6IjEyMCJ9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jI0IiwiTGluZUNvbG9yIjpudWxsLCJMaW5lV2VpZ2h0IjowLjAsIkxpbmVUeXBlIjowLCJQYXJlbnRTdHlsZSI6bnVsbH0sIlBhcmVudFN0eWxlIjp7IiRyZWYiOiIxMTkifX0sIkRhdGVTdHlsZSI6eyIkaWQiOiIyMjUiLCJGb250U2V0dGluZ3MiOnsiJGlkIjoiMjI2IiwiRm9udFNpemUiOjExLCJGb250TmFtZSI6IkNhbGlicmkgTGlnaHQiLCJJc0JvbGQiOmZhbHNlLCJJc0l0YWxpYyI6ZmFsc2UsIklzVW5kZXJsaW5lZCI6ZmFsc2UsIlBhcmVudFN0eWxlIjp7IiRyZWYiOiIxMjcifX0sIkF1dG9TaXplIjowLCJGb3JlZ3JvdW5kIjp7IiRyZWYiOiIxMjgifSwiTWF4V2lkdGgiOjIwMC4wLCJNYXhIZWlnaHQiOiJJbmZpbml0eSIsIlNtYXJ0Rm9yZWdyb3VuZElzQWN0aXZlIjpmYWxzZSwiSG9yaXpvbnRhbEFsaWdubWVudCI6MCwiVmVydGljYWxBbGlnbm1lbnQiOjAsIlNtYXJ0Rm9yZWdyb3VuZCI6bnVsbCwiQmFja2dyb3VuZEZpbGxUeXBlIjowLCJNYXJnaW4iOnsiJHJlZiI6IjEzMCJ9LCJQYWRkaW5nIjp7IiRyZWYiOiIxMzEifSwiQmFja2dyb3VuZCI6eyIkcmVmIjoiMTMyIn0sIklzVmlzaWJsZSI6dHJ1ZSwiV2lkdGgiOjAuMCwiSGVpZ2h0IjowLjAsIkJvcmRlclN0eWxlIjp7IiRpZCI6IjIyNyIsIkxpbmVDb2xvciI6bnVsbCwiTGluZVdlaWdodCI6MC4wLCJMaW5lVHlwZSI6MCwiUGFyZW50U3R5bGUiOm51bGx9LCJQYXJlbnRTdHlsZSI6eyIkcmVmIjoiMTI2In19LCJEYXRlRm9ybWF0Ijp7IiRyZWYiOiIxMzMifSwiV2Vla051bWJlcmluZyI6eyIkaWQiOiIyMjgiLCJGb3JtYXQiOjAsIklzVmlzaWJsZSI6ZmFsc2UsIkxhc3RLbm93blZpc2liaWxpdHlTdGF0ZSI6ZmFsc2V9LCJJc1Zpc2libGUiOnRydWUsIlBhcmVudFN0eWxlIjp7IiRyZWYiOiI5MCJ9fSwiSW5kZXgiOjEsIlNtYXJ0RHVyYXRpb25BY3RpdmF0ZWQiOmZhbHNlLCJEYXRlRm9ybWF0Ijp7IiRyZWYiOiIxMzMifSwiV2Vla051bWJlcmluZyI6eyIkaWQiOiIyMjkiLCJGb3JtYXQiOjAsIklzVmlzaWJsZSI6ZmFsc2UsIkxhc3RLbm93blZpc2liaWxpdHlTdGF0ZSI6ZmFsc2V9LCJJZCI6IjZkNTk3MDY3LTA3MDktNGI3Yy04YWI1LTBmNDU0NzQ4MjFmZCIsIkltcG9ydElkIjpudWxsLCJUaXRsZSI6IkNoZW4iLCJOb3RlIjpudWxsLCJIeXBlcmxpbmsiOnsiJGlkIjoiMjMwIiwiQWRkcmVzcyI6bnVsbCwiU3ViQWRkcmVzcyI6bnVsbH0sIklzQ2hhbmdlZCI6ZmFsc2UsIklzTmV3IjpmYWxzZX0seyIkaWQiOiIyMzEiLCJHcm91cE5hbWUiOm51bGwsIlN0YXJ0RGF0ZSI6IjIwMjItMDEtMzBUMDA6MDA6MDBaIiwiRW5kRGF0ZSI6IjIwMjItMDEtMzBUMDg6MDA6MDBaIiwiUGVyY2VudGFnZUNvbXBsZXRlIjpudWxsLCJTdHlsZSI6eyIkaWQiOiIyMzIiLCJTaGFwZSI6MCwiU2hhcGVUaGlja25lc3MiOjAsIkR1cmF0aW9uRm9ybWF0Ijo3LCJJbmNsdWRlTm9uV29ya2luZ0RheXNJbkR1cmF0aW9uIjpmYWxzZSwiUGVyY2VudGFnZUNvbXBsZXRlU3R5bGUiOnsiJGlkIjoiMjMzIiwiRm9udFNldHRpbmdzIjp7IiRpZCI6IjIzNCIsIkZvbnRTaXplIjoxMCwiRm9udE5hbWUiOiJDYWxpYnJpIiwiSXNCb2xkIjpmYWxzZSwiSXNJdGFsaWMiOmZhbHNlLCJJc1VuZGVybGluZWQiOmZhbHNlLCJQYXJlbnRTdHlsZSI6eyIkcmVmIjoiOTIifX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jM1IiwiTGluZUNvbG9yIjpudWxsLCJMaW5lV2VpZ2h0IjowLjAsIkxpbmVUeXBlIjowLCJQYXJlbnRTdHlsZSI6bnVsbH0sIlBhcmVudFN0eWxlIjp7IiRyZWYiOiI5MSJ9fSwiRHVyYXRpb25TdHlsZSI6eyIkaWQiOiIyMzYiLCJGb250U2V0dGluZ3MiOnsiJGlkIjoiMjM3IiwiRm9udFNpemUiOjEwLCJGb250TmFtZSI6IkNhbGlicmkiLCJJc0JvbGQiOmZhbHNlLCJJc0l0YWxpYyI6ZmFsc2UsIklzVW5kZXJsaW5lZCI6ZmFsc2UsIlBhcmVudFN0eWxlIjp7IiRyZWYiOiI5OSJ9fSwiQXV0b1NpemUiOjAsIkZvcmVncm91bmQiOnsiJHJlZiI6IjEwMCJ9LCJNYXhXaWR0aCI6MjAwLjAsIk1heEhlaWdodCI6IkluZmluaXR5IiwiU21hcnRGb3JlZ3JvdW5kSXNBY3RpdmUiOmZhbHNlLCJIb3Jpem9udGFsQWxpZ25tZW50IjowLCJWZXJ0aWNhbEFsaWdubWVudCI6MCwiU21hcnRGb3JlZ3JvdW5kIjpudWxsLCJCYWNrZ3JvdW5kRmlsbFR5cGUiOjAsIk1hcmdpbiI6eyIkcmVmIjoiMTAyIn0sIlBhZGRpbmciOnsiJHJlZiI6IjEwMyJ9LCJCYWNrZ3JvdW5kIjp7IiRyZWYiOiIxMDQifSwiSXNWaXNpYmxlIjp0cnVlLCJXaWR0aCI6MC4wLCJIZWlnaHQiOjAuMCwiQm9yZGVyU3R5bGUiOnsiJGlkIjoiMjM4IiwiTGluZUNvbG9yIjpudWxsLCJMaW5lV2VpZ2h0IjowLjAsIkxpbmVUeXBlIjowLCJQYXJlbnRTdHlsZSI6bnVsbH0sIlBhcmVudFN0eWxlIjp7IiRyZWYiOiI5OCJ9fSwiSG9yaXpvbnRhbENvbm5lY3RvclN0eWxlIjp7IiRpZCI6IjIzOSIsIkxpbmVDb2xvciI6eyIkcmVmIjoiMTA2In0sIkxpbmVXZWlnaHQiOjEuMCwiTGluZVR5cGUiOjAsIlBhcmVudFN0eWxlIjp7IiRyZWYiOiIxMDUifX0sIlZlcnRpY2FsQ29ubmVjdG9yU3R5bGUiOnsiJGlkIjoiMjQwIiwiTGluZUNvbG9yIjp7IiRyZWYiOiIxMDkifSwiTGluZVdlaWdodCI6MS4wLCJMaW5lVHlwZSI6MCwiUGFyZW50U3R5bGUiOnsiJHJlZiI6IjEwOCJ9fSwiTWFyZ2luIjpudWxsLCJTdGFydERhdGVQb3NpdGlvbiI6MiwiRW5kRGF0ZVBvc2l0aW9uIjoyLCJEYXRlSXNWaXNpYmxlIjp0cnVlLCJUaXRsZVBvc2l0aW9uIjo1LCJEdXJhdGlvblBvc2l0aW9uIjo2LCJQZXJjZW50YWdlQ29tcGxldGVkUG9zaXRpb24iOjYsIlNwYWNpbmciOjUsIklzQmVsb3dUaW1lYmFuZCI6dHJ1ZSwiUGVyY2VudGFnZUNvbXBsZXRlU2hhcGVPcGFjaXR5IjozNSwiU2hhcGVTdHlsZSI6eyIkaWQiOiIyNDEiLCJNYXJnaW4iOnsiJHJlZiI6IjExMiJ9LCJQYWRkaW5nIjp7IiRyZWYiOiIxMTMifSwiQmFja2dyb3VuZCI6eyIkaWQiOiIyNDIiLCJDb2xvciI6eyIkaWQiOiIyNDMiLCJBIjoyNTUsIlIiOjE1MywiRyI6MjAzLCJCIjo1Nn19LCJJc1Zpc2libGUiOnRydWUsIldpZHRoIjowLjAsIkhlaWdodCI6MTAuMCwiQm9yZGVyU3R5bGUiOnsiJGlkIjoiMjQ0IiwiTGluZUNvbG9yIjp7IiRyZWYiOiIxMTcifSwiTGluZVdlaWdodCI6MC4wLCJMaW5lVHlwZSI6MCwiUGFyZW50U3R5bGUiOnsiJHJlZiI6IjExNiJ9fSwiUGFyZW50U3R5bGUiOnsiJHJlZiI6IjExMSJ9fSwiVGl0bGVTdHlsZSI6eyIkaWQiOiIyNDUiLCJGb250U2V0dGluZ3MiOnsiJGlkIjoiMjQ2IiwiRm9udFNpemUiOjExLCJGb250TmFtZSI6IkNhbGlicmkiLCJJc0JvbGQiOmZhbHNlLCJJc0l0YWxpYyI6ZmFsc2UsIklzVW5kZXJsaW5lZCI6ZmFsc2UsIlBhcmVudFN0eWxlIjp7IiRyZWYiOiIxMjAifX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I0NyIsIkxpbmVDb2xvciI6bnVsbCwiTGluZVdlaWdodCI6MC4wLCJMaW5lVHlwZSI6MCwiUGFyZW50U3R5bGUiOm51bGx9LCJQYXJlbnRTdHlsZSI6eyIkcmVmIjoiMTE5In19LCJEYXRlU3R5bGUiOnsiJGlkIjoiMjQ4IiwiRm9udFNldHRpbmdzIjp7IiRpZCI6IjI0OSIsIkZvbnRTaXplIjoxMSwiRm9udE5hbWUiOiJDYWxpYnJpIExpZ2h0IiwiSXNCb2xkIjpmYWxzZSwiSXNJdGFsaWMiOmZhbHNlLCJJc1VuZGVybGluZWQiOmZhbHNlLCJQYXJlbnRTdHlsZSI6eyIkcmVmIjoiMTI3In19LCJBdXRvU2l6ZSI6MCwiRm9yZWdyb3VuZCI6eyIkcmVmIjoiMTI4In0sIk1heFdpZHRoIjoyMDAuMCwiTWF4SGVpZ2h0IjoiSW5maW5pdHkiLCJTbWFydEZvcmVncm91bmRJc0FjdGl2ZSI6ZmFsc2UsIkhvcml6b250YWxBbGlnbm1lbnQiOjAsIlZlcnRpY2FsQWxpZ25tZW50IjowLCJTbWFydEZvcmVncm91bmQiOm51bGwsIkJhY2tncm91bmRGaWxsVHlwZSI6MCwiTWFyZ2luIjp7IiRyZWYiOiIxMzAifSwiUGFkZGluZyI6eyIkcmVmIjoiMTMxIn0sIkJhY2tncm91bmQiOnsiJHJlZiI6IjEzMiJ9LCJJc1Zpc2libGUiOnRydWUsIldpZHRoIjowLjAsIkhlaWdodCI6MC4wLCJCb3JkZXJTdHlsZSI6eyIkaWQiOiIyNTAiLCJMaW5lQ29sb3IiOm51bGwsIkxpbmVXZWlnaHQiOjAuMCwiTGluZVR5cGUiOjAsIlBhcmVudFN0eWxlIjpudWxsfSwiUGFyZW50U3R5bGUiOnsiJHJlZiI6IjEyNiJ9fSwiRGF0ZUZvcm1hdCI6eyIkcmVmIjoiMTMzIn0sIldlZWtOdW1iZXJpbmciOnsiJGlkIjoiMjUxIiwiRm9ybWF0IjowLCJJc1Zpc2libGUiOmZhbHNlLCJMYXN0S25vd25WaXNpYmlsaXR5U3RhdGUiOmZhbHNlfSwiSXNWaXNpYmxlIjp0cnVlLCJQYXJlbnRTdHlsZSI6eyIkcmVmIjoiOTAifX0sIkluZGV4IjoyLCJTbWFydER1cmF0aW9uQWN0aXZhdGVkIjp0cnVlLCJEYXRlRm9ybWF0Ijp7IiRyZWYiOiIxMzMifSwiV2Vla051bWJlcmluZyI6eyIkaWQiOiIyNTIiLCJGb3JtYXQiOjAsIklzVmlzaWJsZSI6ZmFsc2UsIkxhc3RLbm93blZpc2liaWxpdHlTdGF0ZSI6ZmFsc2V9LCJJZCI6ImJhYjkwNjg2LTNkM2UtNDM4OS1iZmFiLTQ3Yzk4NTkwNTY1ZSIsIkltcG9ydElkIjpudWxsLCJUaXRsZSI6IkRvbmFsZCIsIk5vdGUiOm51bGwsIkh5cGVybGluayI6eyIkaWQiOiIyNTMiLCJBZGRyZXNzIjpudWxsLCJTdWJBZGRyZXNzIjpudWxsfSwiSXNDaGFuZ2VkIjpmYWxzZSwiSXNOZXciOmZhbHNlfSx7IiRpZCI6IjI1NCIsIkdyb3VwTmFtZSI6bnVsbCwiU3RhcnREYXRlIjoiMjAyMi0wMS0zMFQwOTowMDowMFoiLCJFbmREYXRlIjoiMjAyMi0wMS0zMFQxNzowMDowMFoiLCJQZXJjZW50YWdlQ29tcGxldGUiOm51bGwsIlN0eWxlIjp7IiRpZCI6IjI1NSIsIlNoYXBlIjowLCJTaGFwZVRoaWNrbmVzcyI6MCwiRHVyYXRpb25Gb3JtYXQiOjAsIkluY2x1ZGVOb25Xb3JraW5nRGF5c0luRHVyYXRpb24iOmZhbHNlLCJQZXJjZW50YWdlQ29tcGxldGVTdHlsZSI6eyIkaWQiOiIyNTYiLCJGb250U2V0dGluZ3MiOnsiJGlkIjoiMjU3IiwiRm9udFNpemUiOjEwLCJGb250TmFtZSI6IkNhbGlicmkiLCJJc0JvbGQiOmZhbHNlLCJJc0l0YWxpYyI6ZmFsc2UsIklzVW5kZXJsaW5lZCI6ZmFsc2UsIlBhcmVudFN0eWxlIjp7IiRyZWYiOiI5MiJ9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yNTgiLCJMaW5lQ29sb3IiOm51bGwsIkxpbmVXZWlnaHQiOjAuMCwiTGluZVR5cGUiOjAsIlBhcmVudFN0eWxlIjpudWxsfSwiUGFyZW50U3R5bGUiOnsiJHJlZiI6IjkxIn19LCJEdXJhdGlvblN0eWxlIjp7IiRpZCI6IjI1OSIsIkZvbnRTZXR0aW5ncyI6eyIkaWQiOiIyNjAiLCJGb250U2l6ZSI6MTAsIkZvbnROYW1lIjoiQ2FsaWJyaSIsIklzQm9sZCI6ZmFsc2UsIklzSXRhbGljIjpmYWxzZSwiSXNVbmRlcmxpbmVkIjpmYWxzZSwiUGFyZW50U3R5bGUiOnsiJHJlZiI6Ijk5In19LCJBdXRvU2l6ZSI6MCwiRm9yZWdyb3VuZCI6eyIkcmVmIjoiMTAwIn0sIk1heFdpZHRoIjoyMDAuMCwiTWF4SGVpZ2h0IjoiSW5maW5pdHkiLCJTbWFydEZvcmVncm91bmRJc0FjdGl2ZSI6ZmFsc2UsIkhvcml6b250YWxBbGlnbm1lbnQiOjAsIlZlcnRpY2FsQWxpZ25tZW50IjowLCJTbWFydEZvcmVncm91bmQiOm51bGwsIkJhY2tncm91bmRGaWxsVHlwZSI6MCwiTWFyZ2luIjp7IiRyZWYiOiIxMDIifSwiUGFkZGluZyI6eyIkcmVmIjoiMTAzIn0sIkJhY2tncm91bmQiOnsiJHJlZiI6IjEwNCJ9LCJJc1Zpc2libGUiOnRydWUsIldpZHRoIjowLjAsIkhlaWdodCI6MC4wLCJCb3JkZXJTdHlsZSI6eyIkaWQiOiIyNjEiLCJMaW5lQ29sb3IiOm51bGwsIkxpbmVXZWlnaHQiOjAuMCwiTGluZVR5cGUiOjAsIlBhcmVudFN0eWxlIjpudWxsfSwiUGFyZW50U3R5bGUiOnsiJHJlZiI6Ijk4In19LCJIb3Jpem9udGFsQ29ubmVjdG9yU3R5bGUiOnsiJGlkIjoiMjYyIiwiTGluZUNvbG9yIjp7IiRyZWYiOiIxMDYifSwiTGluZVdlaWdodCI6MS4wLCJMaW5lVHlwZSI6MCwiUGFyZW50U3R5bGUiOnsiJHJlZiI6IjEwNSJ9fSwiVmVydGljYWxDb25uZWN0b3JTdHlsZSI6eyIkaWQiOiIyNjMiLCJMaW5lQ29sb3IiOnsiJHJlZiI6IjEwOSJ9LCJMaW5lV2VpZ2h0IjoxLjAsIkxpbmVUeXBlIjowLCJQYXJlbnRTdHlsZSI6eyIkcmVmIjoiMTA4In19LCJNYXJnaW4iOm51bGwsIlN0YXJ0RGF0ZVBvc2l0aW9uIjoyLCJFbmREYXRlUG9zaXRpb24iOjIsIkRhdGVJc1Zpc2libGUiOnRydWUsIlRpdGxlUG9zaXRpb24iOjUsIkR1cmF0aW9uUG9zaXRpb24iOjYsIlBlcmNlbnRhZ2VDb21wbGV0ZWRQb3NpdGlvbiI6NiwiU3BhY2luZyI6NSwiSXNCZWxvd1RpbWViYW5kIjp0cnVlLCJQZXJjZW50YWdlQ29tcGxldGVTaGFwZU9wYWNpdHkiOjM1LCJTaGFwZVN0eWxlIjp7IiRpZCI6IjI2NCIsIk1hcmdpbiI6eyIkcmVmIjoiMTEyIn0sIlBhZGRpbmciOnsiJHJlZiI6IjExMyJ9LCJCYWNrZ3JvdW5kIjp7IiRpZCI6IjI2NSIsIkNvbG9yIjp7IiRpZCI6IjI2NiIsIkEiOjI1NSwiUiI6ODEsIkciOjE5NSwiQiI6MjQ5fX0sIklzVmlzaWJsZSI6dHJ1ZSwiV2lkdGgiOjAuMCwiSGVpZ2h0IjoxMC4wLCJCb3JkZXJTdHlsZSI6eyIkaWQiOiIyNjciLCJMaW5lQ29sb3IiOnsiJHJlZiI6IjExNyJ9LCJMaW5lV2VpZ2h0IjowLjAsIkxpbmVUeXBlIjowLCJQYXJlbnRTdHlsZSI6eyIkcmVmIjoiMTE2In19LCJQYXJlbnRTdHlsZSI6eyIkcmVmIjoiMTExIn19LCJUaXRsZVN0eWxlIjp7IiRpZCI6IjI2OCIsIkZvbnRTZXR0aW5ncyI6eyIkaWQiOiIyNjkiLCJGb250U2l6ZSI6MTEsIkZvbnROYW1lIjoiQ2FsaWJyaSIsIklzQm9sZCI6ZmFsc2UsIklzSXRhbGljIjpmYWxzZSwiSXNVbmRlcmxpbmVkIjpmYWxzZSwiUGFyZW50U3R5bGUiOnsiJHJlZiI6IjEyMCJ9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jcwIiwiTGluZUNvbG9yIjpudWxsLCJMaW5lV2VpZ2h0IjowLjAsIkxpbmVUeXBlIjowLCJQYXJlbnRTdHlsZSI6bnVsbH0sIlBhcmVudFN0eWxlIjp7IiRyZWYiOiIxMTkifX0sIkRhdGVTdHlsZSI6eyIkaWQiOiIyNzEiLCJGb250U2V0dGluZ3MiOnsiJGlkIjoiMjcyIiwiRm9udFNpemUiOjExLCJGb250TmFtZSI6IkNhbGlicmkgTGlnaHQiLCJJc0JvbGQiOmZhbHNlLCJJc0l0YWxpYyI6ZmFsc2UsIklzVW5kZXJsaW5lZCI6ZmFsc2UsIlBhcmVudFN0eWxlIjp7IiRyZWYiOiIxMjcifX0sIkF1dG9TaXplIjowLCJGb3JlZ3JvdW5kIjp7IiRyZWYiOiIxMjgifSwiTWF4V2lkdGgiOjIwMC4wLCJNYXhIZWlnaHQiOiJJbmZpbml0eSIsIlNtYXJ0Rm9yZWdyb3VuZElzQWN0aXZlIjpmYWxzZSwiSG9yaXpvbnRhbEFsaWdubWVudCI6MCwiVmVydGljYWxBbGlnbm1lbnQiOjAsIlNtYXJ0Rm9yZWdyb3VuZCI6bnVsbCwiQmFja2dyb3VuZEZpbGxUeXBlIjowLCJNYXJnaW4iOnsiJHJlZiI6IjEzMCJ9LCJQYWRkaW5nIjp7IiRyZWYiOiIxMzEifSwiQmFja2dyb3VuZCI6eyIkcmVmIjoiMTMyIn0sIklzVmlzaWJsZSI6dHJ1ZSwiV2lkdGgiOjAuMCwiSGVpZ2h0IjowLjAsIkJvcmRlclN0eWxlIjp7IiRpZCI6IjI3MyIsIkxpbmVDb2xvciI6bnVsbCwiTGluZVdlaWdodCI6MC4wLCJMaW5lVHlwZSI6MCwiUGFyZW50U3R5bGUiOm51bGx9LCJQYXJlbnRTdHlsZSI6eyIkcmVmIjoiMTI2In19LCJEYXRlRm9ybWF0Ijp7IiRyZWYiOiIxMzMifSwiV2Vla051bWJlcmluZyI6eyIkaWQiOiIyNzQiLCJGb3JtYXQiOjAsIklzVmlzaWJsZSI6ZmFsc2UsIkxhc3RLbm93blZpc2liaWxpdHlTdGF0ZSI6ZmFsc2V9LCJJc1Zpc2libGUiOnRydWUsIlBhcmVudFN0eWxlIjp7IiRyZWYiOiI5MCJ9fSwiSW5kZXgiOjMsIlNtYXJ0RHVyYXRpb25BY3RpdmF0ZWQiOmZhbHNlLCJEYXRlRm9ybWF0Ijp7IiRyZWYiOiIxMzMifSwiV2Vla051bWJlcmluZyI6eyIkaWQiOiIyNzUiLCJGb3JtYXQiOjAsIklzVmlzaWJsZSI6ZmFsc2UsIkxhc3RLbm93blZpc2liaWxpdHlTdGF0ZSI6ZmFsc2V9LCJJZCI6IjFmMzE3OTAzLTU2MjUtNGMxYi05M2YxLWIwODA5MjRmZmU3OSIsIkltcG9ydElkIjpudWxsLCJUaXRsZSI6IkR1bWkiLCJOb3RlIjpudWxsLCJIeXBlcmxpbmsiOnsiJGlkIjoiMjc2IiwiQWRkcmVzcyI6bnVsbCwiU3ViQWRkcmVzcyI6bnVsbH0sIklzQ2hhbmdlZCI6ZmFsc2UsIklzTmV3IjpmYWxzZX0seyIkaWQiOiIyNzciLCJHcm91cE5hbWUiOm51bGwsIlN0YXJ0RGF0ZSI6IjIwMjItMDEtMzBUMTQ6MDA6MDBaIiwiRW5kRGF0ZSI6IjIwMjItMDEtMzBUMjI6MDA6MDBaIiwiUGVyY2VudGFnZUNvbXBsZXRlIjpudWxsLCJTdHlsZSI6eyIkaWQiOiIyNzgiLCJTaGFwZSI6MCwiU2hhcGVUaGlja25lc3MiOjAsIkR1cmF0aW9uRm9ybWF0IjowLCJJbmNsdWRlTm9uV29ya2luZ0RheXNJbkR1cmF0aW9uIjpmYWxzZSwiUGVyY2VudGFnZUNvbXBsZXRlU3R5bGUiOnsiJGlkIjoiMjc5IiwiRm9udFNldHRpbmdzIjp7IiRpZCI6IjI4MCIsIkZvbnRTaXplIjoxMCwiRm9udE5hbWUiOiJDYWxpYnJpIiwiSXNCb2xkIjpmYWxzZSwiSXNJdGFsaWMiOmZhbHNlLCJJc1VuZGVybGluZWQiOmZhbHNlLCJQYXJlbnRTdHlsZSI6eyIkcmVmIjoiOTIifX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jgxIiwiTGluZUNvbG9yIjpudWxsLCJMaW5lV2VpZ2h0IjowLjAsIkxpbmVUeXBlIjowLCJQYXJlbnRTdHlsZSI6bnVsbH0sIlBhcmVudFN0eWxlIjp7IiRyZWYiOiI5MSJ9fSwiRHVyYXRpb25TdHlsZSI6eyIkaWQiOiIyODIiLCJGb250U2V0dGluZ3MiOnsiJGlkIjoiMjgzIiwiRm9udFNpemUiOjEwLCJGb250TmFtZSI6IkNhbGlicmkiLCJJc0JvbGQiOmZhbHNlLCJJc0l0YWxpYyI6ZmFsc2UsIklzVW5kZXJsaW5lZCI6ZmFsc2UsIlBhcmVudFN0eWxlIjp7IiRyZWYiOiI5OSJ9fSwiQXV0b1NpemUiOjAsIkZvcmVncm91bmQiOnsiJHJlZiI6IjEwMCJ9LCJNYXhXaWR0aCI6MjAwLjAsIk1heEhlaWdodCI6IkluZmluaXR5IiwiU21hcnRGb3JlZ3JvdW5kSXNBY3RpdmUiOmZhbHNlLCJIb3Jpem9udGFsQWxpZ25tZW50IjowLCJWZXJ0aWNhbEFsaWdubWVudCI6MCwiU21hcnRGb3JlZ3JvdW5kIjpudWxsLCJCYWNrZ3JvdW5kRmlsbFR5cGUiOjAsIk1hcmdpbiI6eyIkcmVmIjoiMTAyIn0sIlBhZGRpbmciOnsiJHJlZiI6IjEwMyJ9LCJCYWNrZ3JvdW5kIjp7IiRyZWYiOiIxMDQifSwiSXNWaXNpYmxlIjp0cnVlLCJXaWR0aCI6MC4wLCJIZWlnaHQiOjAuMCwiQm9yZGVyU3R5bGUiOnsiJGlkIjoiMjg0IiwiTGluZUNvbG9yIjpudWxsLCJMaW5lV2VpZ2h0IjowLjAsIkxpbmVUeXBlIjowLCJQYXJlbnRTdHlsZSI6bnVsbH0sIlBhcmVudFN0eWxlIjp7IiRyZWYiOiI5OCJ9fSwiSG9yaXpvbnRhbENvbm5lY3RvclN0eWxlIjp7IiRpZCI6IjI4NSIsIkxpbmVDb2xvciI6eyIkcmVmIjoiMTA2In0sIkxpbmVXZWlnaHQiOjEuMCwiTGluZVR5cGUiOjAsIlBhcmVudFN0eWxlIjp7IiRyZWYiOiIxMDUifX0sIlZlcnRpY2FsQ29ubmVjdG9yU3R5bGUiOnsiJGlkIjoiMjg2IiwiTGluZUNvbG9yIjp7IiRyZWYiOiIxMDkifSwiTGluZVdlaWdodCI6MS4wLCJMaW5lVHlwZSI6MCwiUGFyZW50U3R5bGUiOnsiJHJlZiI6IjEwOCJ9fSwiTWFyZ2luIjpudWxsLCJTdGFydERhdGVQb3NpdGlvbiI6MiwiRW5kRGF0ZVBvc2l0aW9uIjoyLCJEYXRlSXNWaXNpYmxlIjp0cnVlLCJUaXRsZVBvc2l0aW9uIjo1LCJEdXJhdGlvblBvc2l0aW9uIjo2LCJQZXJjZW50YWdlQ29tcGxldGVkUG9zaXRpb24iOjYsIlNwYWNpbmciOjUsIklzQmVsb3dUaW1lYmFuZCI6dHJ1ZSwiUGVyY2VudGFnZUNvbXBsZXRlU2hhcGVPcGFjaXR5IjozNSwiU2hhcGVTdHlsZSI6eyIkaWQiOiIyODciLCJNYXJnaW4iOnsiJHJlZiI6IjExMiJ9LCJQYWRkaW5nIjp7IiRyZWYiOiIxMTMifSwiQmFja2dyb3VuZCI6eyIkaWQiOiIyODgiLCJDb2xvciI6eyIkaWQiOiIyODkiLCJBIjoyNTUsIlIiOjU1LCJHIjoxNjcsIkIiOjExMX19LCJJc1Zpc2libGUiOnRydWUsIldpZHRoIjowLjAsIkhlaWdodCI6MTAuMCwiQm9yZGVyU3R5bGUiOnsiJGlkIjoiMjkwIiwiTGluZUNvbG9yIjp7IiRyZWYiOiIxMTcifSwiTGluZVdlaWdodCI6MC4wLCJMaW5lVHlwZSI6MCwiUGFyZW50U3R5bGUiOnsiJHJlZiI6IjExNiJ9fSwiUGFyZW50U3R5bGUiOnsiJHJlZiI6IjExMSJ9fSwiVGl0bGVTdHlsZSI6eyIkaWQiOiIyOTEiLCJGb250U2V0dGluZ3MiOnsiJGlkIjoiMjkyIiwiRm9udFNpemUiOjExLCJGb250TmFtZSI6IkNhbGlicmkiLCJJc0JvbGQiOmZhbHNlLCJJc0l0YWxpYyI6ZmFsc2UsIklzVW5kZXJsaW5lZCI6ZmFsc2UsIlBhcmVudFN0eWxlIjp7IiRyZWYiOiIxMjAifX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I5MyIsIkxpbmVDb2xvciI6bnVsbCwiTGluZVdlaWdodCI6MC4wLCJMaW5lVHlwZSI6MCwiUGFyZW50U3R5bGUiOm51bGx9LCJQYXJlbnRTdHlsZSI6eyIkcmVmIjoiMTE5In19LCJEYXRlU3R5bGUiOnsiJGlkIjoiMjk0IiwiRm9udFNldHRpbmdzIjp7IiRpZCI6IjI5NSIsIkZvbnRTaXplIjoxMSwiRm9udE5hbWUiOiJDYWxpYnJpIExpZ2h0IiwiSXNCb2xkIjpmYWxzZSwiSXNJdGFsaWMiOmZhbHNlLCJJc1VuZGVybGluZWQiOmZhbHNlLCJQYXJlbnRTdHlsZSI6eyIkcmVmIjoiMTI3In19LCJBdXRvU2l6ZSI6MCwiRm9yZWdyb3VuZCI6eyIkcmVmIjoiMTI4In0sIk1heFdpZHRoIjoyMDAuMCwiTWF4SGVpZ2h0IjoiSW5maW5pdHkiLCJTbWFydEZvcmVncm91bmRJc0FjdGl2ZSI6ZmFsc2UsIkhvcml6b250YWxBbGlnbm1lbnQiOjAsIlZlcnRpY2FsQWxpZ25tZW50IjowLCJTbWFydEZvcmVncm91bmQiOm51bGwsIkJhY2tncm91bmRGaWxsVHlwZSI6MCwiTWFyZ2luIjp7IiRyZWYiOiIxMzAifSwiUGFkZGluZyI6eyIkcmVmIjoiMTMxIn0sIkJhY2tncm91bmQiOnsiJHJlZiI6IjEzMiJ9LCJJc1Zpc2libGUiOnRydWUsIldpZHRoIjowLjAsIkhlaWdodCI6MC4wLCJCb3JkZXJTdHlsZSI6eyIkaWQiOiIyOTYiLCJMaW5lQ29sb3IiOm51bGwsIkxpbmVXZWlnaHQiOjAuMCwiTGluZVR5cGUiOjAsIlBhcmVudFN0eWxlIjpudWxsfSwiUGFyZW50U3R5bGUiOnsiJHJlZiI6IjEyNiJ9fSwiRGF0ZUZvcm1hdCI6eyIkcmVmIjoiMTMzIn0sIldlZWtOdW1iZXJpbmciOnsiJGlkIjoiMjk3IiwiRm9ybWF0IjowLCJJc1Zpc2libGUiOmZhbHNlLCJMYXN0S25vd25WaXNpYmlsaXR5U3RhdGUiOmZhbHNlfSwiSXNWaXNpYmxlIjp0cnVlLCJQYXJlbnRTdHlsZSI6eyIkcmVmIjoiOTAifX0sIkluZGV4Ijo0LCJTbWFydER1cmF0aW9uQWN0aXZhdGVkIjpmYWxzZSwiRGF0ZUZvcm1hdCI6eyIkcmVmIjoiMTMzIn0sIldlZWtOdW1iZXJpbmciOnsiJGlkIjoiMjk4IiwiRm9ybWF0IjowLCJJc1Zpc2libGUiOmZhbHNlLCJMYXN0S25vd25WaXNpYmlsaXR5U3RhdGUiOmZhbHNlfSwiSWQiOiJlZWIzMGUzMi02ZWI3LTQ2ZGEtODhmOS03N2IzMzMxOGVlMDkiLCJJbXBvcnRJZCI6bnVsbCwiVGl0bGUiOiJKZXR0ZSIsIk5vdGUiOm51bGwsIkh5cGVybGluayI6eyIkaWQiOiIyOTkiLCJBZGRyZXNzIjpudWxsLCJTdWJBZGRyZXNzIjpudWxsfSwiSXNDaGFuZ2VkIjpmYWxzZSwiSXNOZXciOmZhbHNlfSx7IiRpZCI6IjMwMCIsIkdyb3VwTmFtZSI6bnVsbCwiU3RhcnREYXRlIjoiMjAyMi0wMS0zMFQwMjowMDowMFoiLCJFbmREYXRlIjoiMjAyMi0wMS0zMFQxMDowMDowMFoiLCJQZXJjZW50YWdlQ29tcGxldGUiOm51bGwsIlN0eWxlIjp7IiRpZCI6IjMwMSIsIlNoYXBlIjowLCJTaGFwZVRoaWNrbmVzcyI6MCwiRHVyYXRpb25Gb3JtYXQiOjAsIkluY2x1ZGVOb25Xb3JraW5nRGF5c0luRHVyYXRpb24iOmZhbHNlLCJQZXJjZW50YWdlQ29tcGxldGVTdHlsZSI6eyIkaWQiOiIzMDIiLCJGb250U2V0dGluZ3MiOnsiJGlkIjoiMzAzIiwiRm9udFNpemUiOjEwLCJGb250TmFtZSI6IkNhbGlicmkiLCJJc0JvbGQiOmZhbHNlLCJJc0l0YWxpYyI6ZmFsc2UsIklzVW5kZXJsaW5lZCI6ZmFsc2UsIlBhcmVudFN0eWxlIjp7IiRyZWYiOiI5MiJ9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zMDQiLCJMaW5lQ29sb3IiOm51bGwsIkxpbmVXZWlnaHQiOjAuMCwiTGluZVR5cGUiOjAsIlBhcmVudFN0eWxlIjpudWxsfSwiUGFyZW50U3R5bGUiOnsiJHJlZiI6IjkxIn19LCJEdXJhdGlvblN0eWxlIjp7IiRpZCI6IjMwNSIsIkZvbnRTZXR0aW5ncyI6eyIkaWQiOiIzMDYiLCJGb250U2l6ZSI6MTAsIkZvbnROYW1lIjoiQ2FsaWJyaSIsIklzQm9sZCI6ZmFsc2UsIklzSXRhbGljIjpmYWxzZSwiSXNVbmRlcmxpbmVkIjpmYWxzZSwiUGFyZW50U3R5bGUiOnsiJHJlZiI6Ijk5In19LCJBdXRvU2l6ZSI6MCwiRm9yZWdyb3VuZCI6eyIkcmVmIjoiMTAwIn0sIk1heFdpZHRoIjoyMDAuMCwiTWF4SGVpZ2h0IjoiSW5maW5pdHkiLCJTbWFydEZvcmVncm91bmRJc0FjdGl2ZSI6ZmFsc2UsIkhvcml6b250YWxBbGlnbm1lbnQiOjAsIlZlcnRpY2FsQWxpZ25tZW50IjowLCJTbWFydEZvcmVncm91bmQiOm51bGwsIkJhY2tncm91bmRGaWxsVHlwZSI6MCwiTWFyZ2luIjp7IiRyZWYiOiIxMDIifSwiUGFkZGluZyI6eyIkcmVmIjoiMTAzIn0sIkJhY2tncm91bmQiOnsiJHJlZiI6IjEwNCJ9LCJJc1Zpc2libGUiOnRydWUsIldpZHRoIjowLjAsIkhlaWdodCI6MC4wLCJCb3JkZXJTdHlsZSI6eyIkaWQiOiIzMDciLCJMaW5lQ29sb3IiOm51bGwsIkxpbmVXZWlnaHQiOjAuMCwiTGluZVR5cGUiOjAsIlBhcmVudFN0eWxlIjpudWxsfSwiUGFyZW50U3R5bGUiOnsiJHJlZiI6Ijk4In19LCJIb3Jpem9udGFsQ29ubmVjdG9yU3R5bGUiOnsiJGlkIjoiMzA4IiwiTGluZUNvbG9yIjp7IiRyZWYiOiIxMDYifSwiTGluZVdlaWdodCI6MS4wLCJMaW5lVHlwZSI6MCwiUGFyZW50U3R5bGUiOnsiJHJlZiI6IjEwNSJ9fSwiVmVydGljYWxDb25uZWN0b3JTdHlsZSI6eyIkaWQiOiIzMDkiLCJMaW5lQ29sb3IiOnsiJHJlZiI6IjEwOSJ9LCJMaW5lV2VpZ2h0IjoxLjAsIkxpbmVUeXBlIjowLCJQYXJlbnRTdHlsZSI6eyIkcmVmIjoiMTA4In19LCJNYXJnaW4iOm51bGwsIlN0YXJ0RGF0ZVBvc2l0aW9uIjoyLCJFbmREYXRlUG9zaXRpb24iOjIsIkRhdGVJc1Zpc2libGUiOnRydWUsIlRpdGxlUG9zaXRpb24iOjUsIkR1cmF0aW9uUG9zaXRpb24iOjYsIlBlcmNlbnRhZ2VDb21wbGV0ZWRQb3NpdGlvbiI6NiwiU3BhY2luZyI6NSwiSXNCZWxvd1RpbWViYW5kIjp0cnVlLCJQZXJjZW50YWdlQ29tcGxldGVTaGFwZU9wYWNpdHkiOjM1LCJTaGFwZVN0eWxlIjp7IiRpZCI6IjMxMCIsIk1hcmdpbiI6eyIkcmVmIjoiMTEyIn0sIlBhZGRpbmciOnsiJHJlZiI6IjExMyJ9LCJCYWNrZ3JvdW5kIjp7IiRpZCI6IjMxMSIsIkNvbG9yIjp7IiRpZCI6IjMxMiIsIkEiOjI1NSwiUiI6OTksIkciOjE2NSwiQiI6NTV9fSwiSXNWaXNpYmxlIjp0cnVlLCJXaWR0aCI6MC4wLCJIZWlnaHQiOjEwLjAsIkJvcmRlclN0eWxlIjp7IiRpZCI6IjMxMyIsIkxpbmVDb2xvciI6eyIkcmVmIjoiMTE3In0sIkxpbmVXZWlnaHQiOjAuMCwiTGluZVR5cGUiOjAsIlBhcmVudFN0eWxlIjp7IiRyZWYiOiIxMTYifX0sIlBhcmVudFN0eWxlIjp7IiRyZWYiOiIxMTEifX0sIlRpdGxlU3R5bGUiOnsiJGlkIjoiMzE0IiwiRm9udFNldHRpbmdzIjp7IiRpZCI6IjMxNSIsIkZvbnRTaXplIjoxMSwiRm9udE5hbWUiOiJDYWxpYnJpIiwiSXNCb2xkIjpmYWxzZSwiSXNJdGFsaWMiOmZhbHNlLCJJc1VuZGVybGluZWQiOmZhbHNlLCJQYXJlbnRTdHlsZSI6eyIkcmVmIjoiMTIwIn1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zMTYiLCJMaW5lQ29sb3IiOm51bGwsIkxpbmVXZWlnaHQiOjAuMCwiTGluZVR5cGUiOjAsIlBhcmVudFN0eWxlIjpudWxsfSwiUGFyZW50U3R5bGUiOnsiJHJlZiI6IjExOSJ9fSwiRGF0ZVN0eWxlIjp7IiRpZCI6IjMxNyIsIkZvbnRTZXR0aW5ncyI6eyIkaWQiOiIzMTgiLCJGb250U2l6ZSI6MTEsIkZvbnROYW1lIjoiQ2FsaWJyaSBMaWdodCIsIklzQm9sZCI6ZmFsc2UsIklzSXRhbGljIjpmYWxzZSwiSXNVbmRlcmxpbmVkIjpmYWxzZSwiUGFyZW50U3R5bGUiOnsiJHJlZiI6IjEyNyJ9fSwiQXV0b1NpemUiOjAsIkZvcmVncm91bmQiOnsiJHJlZiI6IjEyOCJ9LCJNYXhXaWR0aCI6MjAwLjAsIk1heEhlaWdodCI6IkluZmluaXR5IiwiU21hcnRGb3JlZ3JvdW5kSXNBY3RpdmUiOmZhbHNlLCJIb3Jpem9udGFsQWxpZ25tZW50IjowLCJWZXJ0aWNhbEFsaWdubWVudCI6MCwiU21hcnRGb3JlZ3JvdW5kIjpudWxsLCJCYWNrZ3JvdW5kRmlsbFR5cGUiOjAsIk1hcmdpbiI6eyIkcmVmIjoiMTMwIn0sIlBhZGRpbmciOnsiJHJlZiI6IjEzMSJ9LCJCYWNrZ3JvdW5kIjp7IiRyZWYiOiIxMzIifSwiSXNWaXNpYmxlIjp0cnVlLCJXaWR0aCI6MC4wLCJIZWlnaHQiOjAuMCwiQm9yZGVyU3R5bGUiOnsiJGlkIjoiMzE5IiwiTGluZUNvbG9yIjpudWxsLCJMaW5lV2VpZ2h0IjowLjAsIkxpbmVUeXBlIjowLCJQYXJlbnRTdHlsZSI6bnVsbH0sIlBhcmVudFN0eWxlIjp7IiRyZWYiOiIxMjYifX0sIkRhdGVGb3JtYXQiOnsiJHJlZiI6IjEzMyJ9LCJXZWVrTnVtYmVyaW5nIjp7IiRpZCI6IjMyMCIsIkZvcm1hdCI6MCwiSXNWaXNpYmxlIjpmYWxzZSwiTGFzdEtub3duVmlzaWJpbGl0eVN0YXRlIjpmYWxzZX0sIklzVmlzaWJsZSI6dHJ1ZSwiUGFyZW50U3R5bGUiOnsiJHJlZiI6IjkwIn19LCJJbmRleCI6NSwiU21hcnREdXJhdGlvbkFjdGl2YXRlZCI6ZmFsc2UsIkRhdGVGb3JtYXQiOnsiJHJlZiI6IjEzMyJ9LCJXZWVrTnVtYmVyaW5nIjp7IiRpZCI6IjMyMSIsIkZvcm1hdCI6MCwiSXNWaXNpYmxlIjpmYWxzZSwiTGFzdEtub3duVmlzaWJpbGl0eVN0YXRlIjpmYWxzZX0sIklkIjoiZjAzOGY3NzAtZjAxNS00MGFmLTgzODItM2UxNDFhM2JmYTA5IiwiSW1wb3J0SWQiOm51bGwsIlRpdGxlIjoiSnVhbiIsIk5vdGUiOm51bGwsIkh5cGVybGluayI6eyIkaWQiOiIzMjIiLCJBZGRyZXNzIjpudWxsLCJTdWJBZGRyZXNzIjpudWxsfSwiSXNDaGFuZ2VkIjpmYWxzZSwiSXNOZXciOmZhbHNlfSx7IiRpZCI6IjMyMyIsIkdyb3VwTmFtZSI6bnVsbCwiU3RhcnREYXRlIjoiMjAyMi0wMS0zMFQwODowMDowMFoiLCJFbmREYXRlIjoiMjAyMi0wMS0zMFQxNjowMDowMFoiLCJQZXJjZW50YWdlQ29tcGxldGUiOm51bGwsIlN0eWxlIjp7IiRpZCI6IjMyNCIsIlNoYXBlIjowLCJTaGFwZVRoaWNrbmVzcyI6MCwiRHVyYXRpb25Gb3JtYXQiOjAsIkluY2x1ZGVOb25Xb3JraW5nRGF5c0luRHVyYXRpb24iOmZhbHNlLCJQZXJjZW50YWdlQ29tcGxldGVTdHlsZSI6eyIkaWQiOiIzMjUiLCJGb250U2V0dGluZ3MiOnsiJGlkIjoiMzI2IiwiRm9udFNpemUiOjEwLCJGb250TmFtZSI6IkNhbGlicmkiLCJJc0JvbGQiOmZhbHNlLCJJc0l0YWxpYyI6ZmFsc2UsIklzVW5kZXJsaW5lZCI6ZmFsc2UsIlBhcmVudFN0eWxlIjp7IiRyZWYiOiI5MiJ9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zMjciLCJMaW5lQ29sb3IiOm51bGwsIkxpbmVXZWlnaHQiOjAuMCwiTGluZVR5cGUiOjAsIlBhcmVudFN0eWxlIjpudWxsfSwiUGFyZW50U3R5bGUiOnsiJHJlZiI6IjkxIn19LCJEdXJhdGlvblN0eWxlIjp7IiRpZCI6IjMyOCIsIkZvbnRTZXR0aW5ncyI6eyIkaWQiOiIzMjkiLCJGb250U2l6ZSI6MTAsIkZvbnROYW1lIjoiQ2FsaWJyaSIsIklzQm9sZCI6ZmFsc2UsIklzSXRhbGljIjpmYWxzZSwiSXNVbmRlcmxpbmVkIjpmYWxzZSwiUGFyZW50U3R5bGUiOnsiJHJlZiI6Ijk5In19LCJBdXRvU2l6ZSI6MCwiRm9yZWdyb3VuZCI6eyIkcmVmIjoiMTAwIn0sIk1heFdpZHRoIjoyMDAuMCwiTWF4SGVpZ2h0IjoiSW5maW5pdHkiLCJTbWFydEZvcmVncm91bmRJc0FjdGl2ZSI6ZmFsc2UsIkhvcml6b250YWxBbGlnbm1lbnQiOjAsIlZlcnRpY2FsQWxpZ25tZW50IjowLCJTbWFydEZvcmVncm91bmQiOm51bGwsIkJhY2tncm91bmRGaWxsVHlwZSI6MCwiTWFyZ2luIjp7IiRyZWYiOiIxMDIifSwiUGFkZGluZyI6eyIkcmVmIjoiMTAzIn0sIkJhY2tncm91bmQiOnsiJHJlZiI6IjEwNCJ9LCJJc1Zpc2libGUiOnRydWUsIldpZHRoIjowLjAsIkhlaWdodCI6MC4wLCJCb3JkZXJTdHlsZSI6eyIkaWQiOiIzMzAiLCJMaW5lQ29sb3IiOm51bGwsIkxpbmVXZWlnaHQiOjAuMCwiTGluZVR5cGUiOjAsIlBhcmVudFN0eWxlIjpudWxsfSwiUGFyZW50U3R5bGUiOnsiJHJlZiI6Ijk4In19LCJIb3Jpem9udGFsQ29ubmVjdG9yU3R5bGUiOnsiJGlkIjoiMzMxIiwiTGluZUNvbG9yIjp7IiRyZWYiOiIxMDYifSwiTGluZVdlaWdodCI6MS4wLCJMaW5lVHlwZSI6MCwiUGFyZW50U3R5bGUiOnsiJHJlZiI6IjEwNSJ9fSwiVmVydGljYWxDb25uZWN0b3JTdHlsZSI6eyIkaWQiOiIzMzIiLCJMaW5lQ29sb3IiOnsiJHJlZiI6IjEwOSJ9LCJMaW5lV2VpZ2h0IjoxLjAsIkxpbmVUeXBlIjowLCJQYXJlbnRTdHlsZSI6eyIkcmVmIjoiMTA4In19LCJNYXJnaW4iOm51bGwsIlN0YXJ0RGF0ZVBvc2l0aW9uIjoyLCJFbmREYXRlUG9zaXRpb24iOjIsIkRhdGVJc1Zpc2libGUiOnRydWUsIlRpdGxlUG9zaXRpb24iOjUsIkR1cmF0aW9uUG9zaXRpb24iOjYsIlBlcmNlbnRhZ2VDb21wbGV0ZWRQb3NpdGlvbiI6NiwiU3BhY2luZyI6NSwiSXNCZWxvd1RpbWViYW5kIjp0cnVlLCJQZXJjZW50YWdlQ29tcGxldGVTaGFwZU9wYWNpdHkiOjM1LCJTaGFwZVN0eWxlIjp7IiRpZCI6IjMzMyIsIk1hcmdpbiI6eyIkcmVmIjoiMTEyIn0sIlBhZGRpbmciOnsiJHJlZiI6IjExMyJ9LCJCYWNrZ3JvdW5kIjp7IiRpZCI6IjMzNCIsIkNvbG9yIjp7IiRpZCI6IjMzNSIsIkEiOjI1NSwiUiI6NzgsIkciOjE3OSwiQiI6MjA3fX0sIklzVmlzaWJsZSI6dHJ1ZSwiV2lkdGgiOjAuMCwiSGVpZ2h0IjoxMC4wLCJCb3JkZXJTdHlsZSI6eyIkaWQiOiIzMzYiLCJMaW5lQ29sb3IiOnsiJHJlZiI6IjExNyJ9LCJMaW5lV2VpZ2h0IjowLjAsIkxpbmVUeXBlIjowLCJQYXJlbnRTdHlsZSI6eyIkcmVmIjoiMTE2In19LCJQYXJlbnRTdHlsZSI6eyIkcmVmIjoiMTExIn19LCJUaXRsZVN0eWxlIjp7IiRpZCI6IjMzNyIsIkZvbnRTZXR0aW5ncyI6eyIkaWQiOiIzMzgiLCJGb250U2l6ZSI6MTEsIkZvbnROYW1lIjoiQ2FsaWJyaSIsIklzQm9sZCI6ZmFsc2UsIklzSXRhbGljIjpmYWxzZSwiSXNVbmRlcmxpbmVkIjpmYWxzZSwiUGFyZW50U3R5bGUiOnsiJHJlZiI6IjEyMCJ9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zM5IiwiTGluZUNvbG9yIjpudWxsLCJMaW5lV2VpZ2h0IjowLjAsIkxpbmVUeXBlIjowLCJQYXJlbnRTdHlsZSI6bnVsbH0sIlBhcmVudFN0eWxlIjp7IiRyZWYiOiIxMTkifX0sIkRhdGVTdHlsZSI6eyIkaWQiOiIzNDAiLCJGb250U2V0dGluZ3MiOnsiJGlkIjoiMzQxIiwiRm9udFNpemUiOjExLCJGb250TmFtZSI6IkNhbGlicmkgTGlnaHQiLCJJc0JvbGQiOmZhbHNlLCJJc0l0YWxpYyI6ZmFsc2UsIklzVW5kZXJsaW5lZCI6ZmFsc2UsIlBhcmVudFN0eWxlIjp7IiRyZWYiOiIxMjcifX0sIkF1dG9TaXplIjowLCJGb3JlZ3JvdW5kIjp7IiRyZWYiOiIxMjgifSwiTWF4V2lkdGgiOjIwMC4wLCJNYXhIZWlnaHQiOiJJbmZpbml0eSIsIlNtYXJ0Rm9yZWdyb3VuZElzQWN0aXZlIjpmYWxzZSwiSG9yaXpvbnRhbEFsaWdubWVudCI6MCwiVmVydGljYWxBbGlnbm1lbnQiOjAsIlNtYXJ0Rm9yZWdyb3VuZCI6bnVsbCwiQmFja2dyb3VuZEZpbGxUeXBlIjowLCJNYXJnaW4iOnsiJHJlZiI6IjEzMCJ9LCJQYWRkaW5nIjp7IiRyZWYiOiIxMzEifSwiQmFja2dyb3VuZCI6eyIkcmVmIjoiMTMyIn0sIklzVmlzaWJsZSI6dHJ1ZSwiV2lkdGgiOjAuMCwiSGVpZ2h0IjowLjAsIkJvcmRlclN0eWxlIjp7IiRpZCI6IjM0MiIsIkxpbmVDb2xvciI6bnVsbCwiTGluZVdlaWdodCI6MC4wLCJMaW5lVHlwZSI6MCwiUGFyZW50U3R5bGUiOm51bGx9LCJQYXJlbnRTdHlsZSI6eyIkcmVmIjoiMTI2In19LCJEYXRlRm9ybWF0Ijp7IiRyZWYiOiIxMzMifSwiV2Vla051bWJlcmluZyI6eyIkaWQiOiIzNDMiLCJGb3JtYXQiOjAsIklzVmlzaWJsZSI6ZmFsc2UsIkxhc3RLbm93blZpc2liaWxpdHlTdGF0ZSI6ZmFsc2V9LCJJc1Zpc2libGUiOnRydWUsIlBhcmVudFN0eWxlIjp7IiRyZWYiOiI5MCJ9fSwiSW5kZXgiOjYsIlNtYXJ0RHVyYXRpb25BY3RpdmF0ZWQiOmZhbHNlLCJEYXRlRm9ybWF0Ijp7IiRyZWYiOiIxMzMifSwiV2Vla051bWJlcmluZyI6eyIkaWQiOiIzNDQiLCJGb3JtYXQiOjAsIklzVmlzaWJsZSI6ZmFsc2UsIkxhc3RLbm93blZpc2liaWxpdHlTdGF0ZSI6ZmFsc2V9LCJJZCI6Ijc5NGVkZDIwLTlmZjctNGMwNS1hMmYzLWQ1NWEyMjVlMjA4NiIsIkltcG9ydElkIjpudWxsLCJUaXRsZSI6IlJheW1vbmQiLCJOb3RlIjpudWxsLCJIeXBlcmxpbmsiOnsiJGlkIjoiMzQ1IiwiQWRkcmVzcyI6bnVsbCwiU3ViQWRkcmVzcyI6bnVsbH0sIklzQ2hhbmdlZCI6ZmFsc2UsIklzTmV3IjpmYWxzZX0seyIkaWQiOiIzNDYiLCJHcm91cE5hbWUiOm51bGwsIlN0YXJ0RGF0ZSI6IjIwMjItMDEtMzBUMTA6MDA6MDBaIiwiRW5kRGF0ZSI6IjIwMjItMDEtMzBUMTg6MDA6MDBaIiwiUGVyY2VudGFnZUNvbXBsZXRlIjpudWxsLCJTdHlsZSI6eyIkaWQiOiIzNDciLCJTaGFwZSI6MCwiU2hhcGVUaGlja25lc3MiOjAsIkR1cmF0aW9uRm9ybWF0IjowLCJJbmNsdWRlTm9uV29ya2luZ0RheXNJbkR1cmF0aW9uIjpmYWxzZSwiUGVyY2VudGFnZUNvbXBsZXRlU3R5bGUiOnsiJGlkIjoiMzQ4IiwiRm9udFNldHRpbmdzIjp7IiRpZCI6IjM0OSIsIkZvbnRTaXplIjoxMCwiRm9udE5hbWUiOiJDYWxpYnJpIiwiSXNCb2xkIjpmYWxzZSwiSXNJdGFsaWMiOmZhbHNlLCJJc1VuZGVybGluZWQiOmZhbHNlLCJQYXJlbnRTdHlsZSI6eyIkcmVmIjoiOTIifX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zUwIiwiTGluZUNvbG9yIjpudWxsLCJMaW5lV2VpZ2h0IjowLjAsIkxpbmVUeXBlIjowLCJQYXJlbnRTdHlsZSI6bnVsbH0sIlBhcmVudFN0eWxlIjp7IiRyZWYiOiI5MSJ9fSwiRHVyYXRpb25TdHlsZSI6eyIkaWQiOiIzNTEiLCJGb250U2V0dGluZ3MiOnsiJGlkIjoiMzUyIiwiRm9udFNpemUiOjEwLCJGb250TmFtZSI6IkNhbGlicmkiLCJJc0JvbGQiOmZhbHNlLCJJc0l0YWxpYyI6ZmFsc2UsIklzVW5kZXJsaW5lZCI6ZmFsc2UsIlBhcmVudFN0eWxlIjp7IiRyZWYiOiI5OSJ9fSwiQXV0b1NpemUiOjAsIkZvcmVncm91bmQiOnsiJHJlZiI6IjEwMCJ9LCJNYXhXaWR0aCI6MjAwLjAsIk1heEhlaWdodCI6IkluZmluaXR5IiwiU21hcnRGb3JlZ3JvdW5kSXNBY3RpdmUiOmZhbHNlLCJIb3Jpem9udGFsQWxpZ25tZW50IjowLCJWZXJ0aWNhbEFsaWdubWVudCI6MCwiU21hcnRGb3JlZ3JvdW5kIjpudWxsLCJCYWNrZ3JvdW5kRmlsbFR5cGUiOjAsIk1hcmdpbiI6eyIkcmVmIjoiMTAyIn0sIlBhZGRpbmciOnsiJHJlZiI6IjEwMyJ9LCJCYWNrZ3JvdW5kIjp7IiRyZWYiOiIxMDQifSwiSXNWaXNpYmxlIjp0cnVlLCJXaWR0aCI6MC4wLCJIZWlnaHQiOjAuMCwiQm9yZGVyU3R5bGUiOnsiJGlkIjoiMzUzIiwiTGluZUNvbG9yIjpudWxsLCJMaW5lV2VpZ2h0IjowLjAsIkxpbmVUeXBlIjowLCJQYXJlbnRTdHlsZSI6bnVsbH0sIlBhcmVudFN0eWxlIjp7IiRyZWYiOiI5OCJ9fSwiSG9yaXpvbnRhbENvbm5lY3RvclN0eWxlIjp7IiRpZCI6IjM1NCIsIkxpbmVDb2xvciI6eyIkcmVmIjoiMTA2In0sIkxpbmVXZWlnaHQiOjEuMCwiTGluZVR5cGUiOjAsIlBhcmVudFN0eWxlIjp7IiRyZWYiOiIxMDUifX0sIlZlcnRpY2FsQ29ubmVjdG9yU3R5bGUiOnsiJGlkIjoiMzU1IiwiTGluZUNvbG9yIjp7IiRyZWYiOiIxMDkifSwiTGluZVdlaWdodCI6MS4wLCJMaW5lVHlwZSI6MCwiUGFyZW50U3R5bGUiOnsiJHJlZiI6IjEwOCJ9fSwiTWFyZ2luIjpudWxsLCJTdGFydERhdGVQb3NpdGlvbiI6MiwiRW5kRGF0ZVBvc2l0aW9uIjoyLCJEYXRlSXNWaXNpYmxlIjp0cnVlLCJUaXRsZVBvc2l0aW9uIjo1LCJEdXJhdGlvblBvc2l0aW9uIjo2LCJQZXJjZW50YWdlQ29tcGxldGVkUG9zaXRpb24iOjYsIlNwYWNpbmciOjUsIklzQmVsb3dUaW1lYmFuZCI6dHJ1ZSwiUGVyY2VudGFnZUNvbXBsZXRlU2hhcGVPcGFjaXR5IjozNSwiU2hhcGVTdHlsZSI6eyIkaWQiOiIzNTYiLCJNYXJnaW4iOnsiJHJlZiI6IjExMiJ9LCJQYWRkaW5nIjp7IiRyZWYiOiIxMTMifSwiQmFja2dyb3VuZCI6eyIkaWQiOiIzNTciLCJDb2xvciI6eyIkaWQiOiIzNTgiLCJBIjoyNTUsIlIiOjE1MywiRyI6MjAzLCJCIjo1Nn19LCJJc1Zpc2libGUiOnRydWUsIldpZHRoIjowLjAsIkhlaWdodCI6MTAuMCwiQm9yZGVyU3R5bGUiOnsiJGlkIjoiMzU5IiwiTGluZUNvbG9yIjp7IiRyZWYiOiIxMTcifSwiTGluZVdlaWdodCI6MC4wLCJMaW5lVHlwZSI6MCwiUGFyZW50U3R5bGUiOnsiJHJlZiI6IjExNiJ9fSwiUGFyZW50U3R5bGUiOnsiJHJlZiI6IjExMSJ9fSwiVGl0bGVTdHlsZSI6eyIkaWQiOiIzNjAiLCJGb250U2V0dGluZ3MiOnsiJGlkIjoiMzYxIiwiRm9udFNpemUiOjExLCJGb250TmFtZSI6IkNhbGlicmkiLCJJc0JvbGQiOmZhbHNlLCJJc0l0YWxpYyI6ZmFsc2UsIklzVW5kZXJsaW5lZCI6ZmFsc2UsIlBhcmVudFN0eWxlIjp7IiRyZWYiOiIxMjAifX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M2MiIsIkxpbmVDb2xvciI6bnVsbCwiTGluZVdlaWdodCI6MC4wLCJMaW5lVHlwZSI6MCwiUGFyZW50U3R5bGUiOm51bGx9LCJQYXJlbnRTdHlsZSI6eyIkcmVmIjoiMTE5In19LCJEYXRlU3R5bGUiOnsiJGlkIjoiMzYzIiwiRm9udFNldHRpbmdzIjp7IiRpZCI6IjM2NCIsIkZvbnRTaXplIjoxMSwiRm9udE5hbWUiOiJDYWxpYnJpIExpZ2h0IiwiSXNCb2xkIjpmYWxzZSwiSXNJdGFsaWMiOmZhbHNlLCJJc1VuZGVybGluZWQiOmZhbHNlLCJQYXJlbnRTdHlsZSI6eyIkcmVmIjoiMTI3In19LCJBdXRvU2l6ZSI6MCwiRm9yZWdyb3VuZCI6eyIkcmVmIjoiMTI4In0sIk1heFdpZHRoIjoyMDAuMCwiTWF4SGVpZ2h0IjoiSW5maW5pdHkiLCJTbWFydEZvcmVncm91bmRJc0FjdGl2ZSI6ZmFsc2UsIkhvcml6b250YWxBbGlnbm1lbnQiOjAsIlZlcnRpY2FsQWxpZ25tZW50IjowLCJTbWFydEZvcmVncm91bmQiOm51bGwsIkJhY2tncm91bmRGaWxsVHlwZSI6MCwiTWFyZ2luIjp7IiRyZWYiOiIxMzAifSwiUGFkZGluZyI6eyIkcmVmIjoiMTMxIn0sIkJhY2tncm91bmQiOnsiJHJlZiI6IjEzMiJ9LCJJc1Zpc2libGUiOnRydWUsIldpZHRoIjowLjAsIkhlaWdodCI6MC4wLCJCb3JkZXJTdHlsZSI6eyIkaWQiOiIzNjUiLCJMaW5lQ29sb3IiOm51bGwsIkxpbmVXZWlnaHQiOjAuMCwiTGluZVR5cGUiOjAsIlBhcmVudFN0eWxlIjpudWxsfSwiUGFyZW50U3R5bGUiOnsiJHJlZiI6IjEyNiJ9fSwiRGF0ZUZvcm1hdCI6eyIkcmVmIjoiMTMzIn0sIldlZWtOdW1iZXJpbmciOnsiJGlkIjoiMzY2IiwiRm9ybWF0IjowLCJJc1Zpc2libGUiOmZhbHNlLCJMYXN0S25vd25WaXNpYmlsaXR5U3RhdGUiOmZhbHNlfSwiSXNWaXNpYmxlIjp0cnVlLCJQYXJlbnRTdHlsZSI6eyIkcmVmIjoiOTAifX0sIkluZGV4Ijo3LCJTbWFydER1cmF0aW9uQWN0aXZhdGVkIjpmYWxzZSwiRGF0ZUZvcm1hdCI6eyIkcmVmIjoiMTMzIn0sIldlZWtOdW1iZXJpbmciOnsiJGlkIjoiMzY3IiwiRm9ybWF0IjowLCJJc1Zpc2libGUiOmZhbHNlLCJMYXN0S25vd25WaXNpYmlsaXR5U3RhdGUiOmZhbHNlfSwiSWQiOiIxMjRkZmM0Yy02NzQ1LTQ3MjItYmU2My02ZjlmMmY2YjMxM2UiLCJJbXBvcnRJZCI6bnVsbCwiVGl0bGUiOiJSZWJlY2NhIiwiTm90ZSI6bnVsbCwiSHlwZXJsaW5rIjp7IiRpZCI6IjM2OCIsIkFkZHJlc3MiOm51bGwsIlN1YkFkZHJlc3MiOm51bGx9LCJJc0NoYW5nZWQiOmZhbHNlLCJJc05ldyI6ZmFsc2V9LHsiJGlkIjoiMzY5IiwiR3JvdXBOYW1lIjpudWxsLCJTdGFydERhdGUiOiIyMDIyLTAxLTMwVDA2OjAwOjAwWiIsIkVuZERhdGUiOiIyMDIyLTAxLTMwVDE0OjAwOjAwWiIsIlBlcmNlbnRhZ2VDb21wbGV0ZSI6bnVsbCwiU3R5bGUiOnsiJGlkIjoiMzcwIiwiU2hhcGUiOjAsIlNoYXBlVGhpY2tuZXNzIjowLCJEdXJhdGlvbkZvcm1hdCI6MCwiSW5jbHVkZU5vbldvcmtpbmdEYXlzSW5EdXJhdGlvbiI6ZmFsc2UsIlBlcmNlbnRhZ2VDb21wbGV0ZVN0eWxlIjp7IiRpZCI6IjM3MSIsIkZvbnRTZXR0aW5ncyI6eyIkaWQiOiIzNzIiLCJGb250U2l6ZSI6MTAsIkZvbnROYW1lIjoiQ2FsaWJyaSIsIklzQm9sZCI6ZmFsc2UsIklzSXRhbGljIjpmYWxzZSwiSXNVbmRlcmxpbmVkIjpmYWxzZSwiUGFyZW50U3R5bGUiOnsiJHJlZiI6IjkyIn1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M3MyIsIkxpbmVDb2xvciI6bnVsbCwiTGluZVdlaWdodCI6MC4wLCJMaW5lVHlwZSI6MCwiUGFyZW50U3R5bGUiOm51bGx9LCJQYXJlbnRTdHlsZSI6eyIkcmVmIjoiOTEifX0sIkR1cmF0aW9uU3R5bGUiOnsiJGlkIjoiMzc0IiwiRm9udFNldHRpbmdzIjp7IiRpZCI6IjM3NSIsIkZvbnRTaXplIjoxMCwiRm9udE5hbWUiOiJDYWxpYnJpIiwiSXNCb2xkIjpmYWxzZSwiSXNJdGFsaWMiOmZhbHNlLCJJc1VuZGVybGluZWQiOmZhbHNlLCJQYXJlbnRTdHlsZSI6eyIkcmVmIjoiOTkifX0sIkF1dG9TaXplIjowLCJGb3JlZ3JvdW5kIjp7IiRyZWYiOiIxMDAifSwiTWF4V2lkdGgiOjIwMC4wLCJNYXhIZWlnaHQiOiJJbmZpbml0eSIsIlNtYXJ0Rm9yZWdyb3VuZElzQWN0aXZlIjpmYWxzZSwiSG9yaXpvbnRhbEFsaWdubWVudCI6MCwiVmVydGljYWxBbGlnbm1lbnQiOjAsIlNtYXJ0Rm9yZWdyb3VuZCI6bnVsbCwiQmFja2dyb3VuZEZpbGxUeXBlIjowLCJNYXJnaW4iOnsiJHJlZiI6IjEwMiJ9LCJQYWRkaW5nIjp7IiRyZWYiOiIxMDMifSwiQmFja2dyb3VuZCI6eyIkcmVmIjoiMTA0In0sIklzVmlzaWJsZSI6dHJ1ZSwiV2lkdGgiOjAuMCwiSGVpZ2h0IjowLjAsIkJvcmRlclN0eWxlIjp7IiRpZCI6IjM3NiIsIkxpbmVDb2xvciI6bnVsbCwiTGluZVdlaWdodCI6MC4wLCJMaW5lVHlwZSI6MCwiUGFyZW50U3R5bGUiOm51bGx9LCJQYXJlbnRTdHlsZSI6eyIkcmVmIjoiOTgifX0sIkhvcml6b250YWxDb25uZWN0b3JTdHlsZSI6eyIkaWQiOiIzNzciLCJMaW5lQ29sb3IiOnsiJHJlZiI6IjEwNiJ9LCJMaW5lV2VpZ2h0IjoxLjAsIkxpbmVUeXBlIjowLCJQYXJlbnRTdHlsZSI6eyIkcmVmIjoiMTA1In19LCJWZXJ0aWNhbENvbm5lY3RvclN0eWxlIjp7IiRpZCI6IjM3OCIsIkxpbmVDb2xvciI6eyIkcmVmIjoiMTA5In0sIkxpbmVXZWlnaHQiOjEuMCwiTGluZVR5cGUiOjAsIlBhcmVudFN0eWxlIjp7IiRyZWYiOiIxMDgifX0sIk1hcmdpbiI6bnVsbCwiU3RhcnREYXRlUG9zaXRpb24iOjIsIkVuZERhdGVQb3NpdGlvbiI6MiwiRGF0ZUlzVmlzaWJsZSI6dHJ1ZSwiVGl0bGVQb3NpdGlvbiI6NSwiRHVyYXRpb25Qb3NpdGlvbiI6NiwiUGVyY2VudGFnZUNvbXBsZXRlZFBvc2l0aW9uIjo2LCJTcGFjaW5nIjo1LCJJc0JlbG93VGltZWJhbmQiOnRydWUsIlBlcmNlbnRhZ2VDb21wbGV0ZVNoYXBlT3BhY2l0eSI6MzUsIlNoYXBlU3R5bGUiOnsiJGlkIjoiMzc5IiwiTWFyZ2luIjp7IiRyZWYiOiIxMTIifSwiUGFkZGluZyI6eyIkcmVmIjoiMTEzIn0sIkJhY2tncm91bmQiOnsiJGlkIjoiMzgwIiwiQ29sb3IiOnsiJGlkIjoiMzgxIiwiQSI6MjU1LCJSIjo2OCwiRyI6MTkzLCJCIjoxNjN9fSwiSXNWaXNpYmxlIjp0cnVlLCJXaWR0aCI6MC4wLCJIZWlnaHQiOjEwLjAsIkJvcmRlclN0eWxlIjp7IiRpZCI6IjM4MiIsIkxpbmVDb2xvciI6eyIkcmVmIjoiMTE3In0sIkxpbmVXZWlnaHQiOjAuMCwiTGluZVR5cGUiOjAsIlBhcmVudFN0eWxlIjp7IiRyZWYiOiIxMTYifX0sIlBhcmVudFN0eWxlIjp7IiRyZWYiOiIxMTEifX0sIlRpdGxlU3R5bGUiOnsiJGlkIjoiMzgzIiwiRm9udFNldHRpbmdzIjp7IiRpZCI6IjM4NCIsIkZvbnRTaXplIjoxMSwiRm9udE5hbWUiOiJDYWxpYnJpIiwiSXNCb2xkIjpmYWxzZSwiSXNJdGFsaWMiOmZhbHNlLCJJc1VuZGVybGluZWQiOmZhbHNlLCJQYXJlbnRTdHlsZSI6eyIkcmVmIjoiMTIwIn1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zODUiLCJMaW5lQ29sb3IiOm51bGwsIkxpbmVXZWlnaHQiOjAuMCwiTGluZVR5cGUiOjAsIlBhcmVudFN0eWxlIjpudWxsfSwiUGFyZW50U3R5bGUiOnsiJHJlZiI6IjExOSJ9fSwiRGF0ZVN0eWxlIjp7IiRpZCI6IjM4NiIsIkZvbnRTZXR0aW5ncyI6eyIkaWQiOiIzODciLCJGb250U2l6ZSI6MTEsIkZvbnROYW1lIjoiQ2FsaWJyaSBMaWdodCIsIklzQm9sZCI6ZmFsc2UsIklzSXRhbGljIjpmYWxzZSwiSXNVbmRlcmxpbmVkIjpmYWxzZSwiUGFyZW50U3R5bGUiOnsiJHJlZiI6IjEyNyJ9fSwiQXV0b1NpemUiOjAsIkZvcmVncm91bmQiOnsiJHJlZiI6IjEyOCJ9LCJNYXhXaWR0aCI6MjAwLjAsIk1heEhlaWdodCI6IkluZmluaXR5IiwiU21hcnRGb3JlZ3JvdW5kSXNBY3RpdmUiOmZhbHNlLCJIb3Jpem9udGFsQWxpZ25tZW50IjowLCJWZXJ0aWNhbEFsaWdubWVudCI6MCwiU21hcnRGb3JlZ3JvdW5kIjpudWxsLCJCYWNrZ3JvdW5kRmlsbFR5cGUiOjAsIk1hcmdpbiI6eyIkcmVmIjoiMTMwIn0sIlBhZGRpbmciOnsiJHJlZiI6IjEzMSJ9LCJCYWNrZ3JvdW5kIjp7IiRyZWYiOiIxMzIifSwiSXNWaXNpYmxlIjp0cnVlLCJXaWR0aCI6MC4wLCJIZWlnaHQiOjAuMCwiQm9yZGVyU3R5bGUiOnsiJGlkIjoiMzg4IiwiTGluZUNvbG9yIjpudWxsLCJMaW5lV2VpZ2h0IjowLjAsIkxpbmVUeXBlIjowLCJQYXJlbnRTdHlsZSI6bnVsbH0sIlBhcmVudFN0eWxlIjp7IiRyZWYiOiIxMjYifX0sIkRhdGVGb3JtYXQiOnsiJHJlZiI6IjEzMyJ9LCJXZWVrTnVtYmVyaW5nIjp7IiRpZCI6IjM4OSIsIkZvcm1hdCI6MCwiSXNWaXNpYmxlIjpmYWxzZSwiTGFzdEtub3duVmlzaWJpbGl0eVN0YXRlIjpmYWxzZX0sIklzVmlzaWJsZSI6dHJ1ZSwiUGFyZW50U3R5bGUiOnsiJHJlZiI6IjkwIn19LCJJbmRleCI6OCwiU21hcnREdXJhdGlvbkFjdGl2YXRlZCI6ZmFsc2UsIkRhdGVGb3JtYXQiOnsiJHJlZiI6IjEzMyJ9LCJXZWVrTnVtYmVyaW5nIjp7IiRpZCI6IjM5MCIsIkZvcm1hdCI6MCwiSXNWaXNpYmxlIjpmYWxzZSwiTGFzdEtub3duVmlzaWJpbGl0eVN0YXRlIjpmYWxzZX0sIklkIjoiOThkZGU0YzYtNDg5Mi00ODhmLWJmZjctZThlYTFiMjJmMjI4IiwiSW1wb3J0SWQiOm51bGwsIlRpdGxlIjoiU2FsbHkiLCJOb3RlIjpudWxsLCJIeXBlcmxpbmsiOnsiJGlkIjoiMzkxIiwiQWRkcmVzcyI6bnVsbCwiU3ViQWRkcmVzcyI6bnVsbH0sIklzQ2hhbmdlZCI6ZmFsc2UsIklzTmV3IjpmYWxzZX0seyIkaWQiOiIzOTIiLCJHcm91cE5hbWUiOm51bGwsIlN0YXJ0RGF0ZSI6IjIwMjItMDEtMzBUMTI6MDA6MDBaIiwiRW5kRGF0ZSI6IjIwMjItMDEtMzBUMjA6MDA6MDBaIiwiUGVyY2VudGFnZUNvbXBsZXRlIjpudWxsLCJTdHlsZSI6eyIkaWQiOiIzOTMiLCJTaGFwZSI6MCwiU2hhcGVUaGlja25lc3MiOjAsIkR1cmF0aW9uRm9ybWF0IjowLCJJbmNsdWRlTm9uV29ya2luZ0RheXNJbkR1cmF0aW9uIjpmYWxzZSwiUGVyY2VudGFnZUNvbXBsZXRlU3R5bGUiOnsiJGlkIjoiMzk0IiwiRm9udFNldHRpbmdzIjp7IiRpZCI6IjM5NSIsIkZvbnRTaXplIjoxMCwiRm9udE5hbWUiOiJDYWxpYnJpIiwiSXNCb2xkIjpmYWxzZSwiSXNJdGFsaWMiOmZhbHNlLCJJc1VuZGVybGluZWQiOmZhbHNlLCJQYXJlbnRTdHlsZSI6eyIkcmVmIjoiOTIifX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zk2IiwiTGluZUNvbG9yIjpudWxsLCJMaW5lV2VpZ2h0IjowLjAsIkxpbmVUeXBlIjowLCJQYXJlbnRTdHlsZSI6bnVsbH0sIlBhcmVudFN0eWxlIjp7IiRyZWYiOiI5MSJ9fSwiRHVyYXRpb25TdHlsZSI6eyIkaWQiOiIzOTciLCJGb250U2V0dGluZ3MiOnsiJGlkIjoiMzk4IiwiRm9udFNpemUiOjEwLCJGb250TmFtZSI6IkNhbGlicmkiLCJJc0JvbGQiOmZhbHNlLCJJc0l0YWxpYyI6ZmFsc2UsIklzVW5kZXJsaW5lZCI6ZmFsc2UsIlBhcmVudFN0eWxlIjp7IiRyZWYiOiI5OSJ9fSwiQXV0b1NpemUiOjAsIkZvcmVncm91bmQiOnsiJHJlZiI6IjEwMCJ9LCJNYXhXaWR0aCI6MjAwLjAsIk1heEhlaWdodCI6IkluZmluaXR5IiwiU21hcnRGb3JlZ3JvdW5kSXNBY3RpdmUiOmZhbHNlLCJIb3Jpem9udGFsQWxpZ25tZW50IjowLCJWZXJ0aWNhbEFsaWdubWVudCI6MCwiU21hcnRGb3JlZ3JvdW5kIjpudWxsLCJCYWNrZ3JvdW5kRmlsbFR5cGUiOjAsIk1hcmdpbiI6eyIkcmVmIjoiMTAyIn0sIlBhZGRpbmciOnsiJHJlZiI6IjEwMyJ9LCJCYWNrZ3JvdW5kIjp7IiRyZWYiOiIxMDQifSwiSXNWaXNpYmxlIjp0cnVlLCJXaWR0aCI6MC4wLCJIZWlnaHQiOjAuMCwiQm9yZGVyU3R5bGUiOnsiJGlkIjoiMzk5IiwiTGluZUNvbG9yIjpudWxsLCJMaW5lV2VpZ2h0IjowLjAsIkxpbmVUeXBlIjowLCJQYXJlbnRTdHlsZSI6bnVsbH0sIlBhcmVudFN0eWxlIjp7IiRyZWYiOiI5OCJ9fSwiSG9yaXpvbnRhbENvbm5lY3RvclN0eWxlIjp7IiRpZCI6IjQwMCIsIkxpbmVDb2xvciI6eyIkcmVmIjoiMTA2In0sIkxpbmVXZWlnaHQiOjEuMCwiTGluZVR5cGUiOjAsIlBhcmVudFN0eWxlIjp7IiRyZWYiOiIxMDUifX0sIlZlcnRpY2FsQ29ubmVjdG9yU3R5bGUiOnsiJGlkIjoiNDAxIiwiTGluZUNvbG9yIjp7IiRyZWYiOiIxMDkifSwiTGluZVdlaWdodCI6MS4wLCJMaW5lVHlwZSI6MCwiUGFyZW50U3R5bGUiOnsiJHJlZiI6IjEwOCJ9fSwiTWFyZ2luIjpudWxsLCJTdGFydERhdGVQb3NpdGlvbiI6MiwiRW5kRGF0ZVBvc2l0aW9uIjoyLCJEYXRlSXNWaXNpYmxlIjp0cnVlLCJUaXRsZVBvc2l0aW9uIjo1LCJEdXJhdGlvblBvc2l0aW9uIjo2LCJQZXJjZW50YWdlQ29tcGxldGVkUG9zaXRpb24iOjYsIlNwYWNpbmciOjUsIklzQmVsb3dUaW1lYmFuZCI6dHJ1ZSwiUGVyY2VudGFnZUNvbXBsZXRlU2hhcGVPcGFjaXR5IjozNSwiU2hhcGVTdHlsZSI6eyIkaWQiOiI0MDIiLCJNYXJnaW4iOnsiJHJlZiI6IjExMiJ9LCJQYWRkaW5nIjp7IiRyZWYiOiIxMTMifSwiQmFja2dyb3VuZCI6eyIkaWQiOiI0MDMiLCJDb2xvciI6eyIkaWQiOiI0MDQiLCJBIjoyNTUsIlIiOjk5LCJHIjoxNjUsIkIiOjU1fX0sIklzVmlzaWJsZSI6dHJ1ZSwiV2lkdGgiOjAuMCwiSGVpZ2h0IjoxMC4wLCJCb3JkZXJTdHlsZSI6eyIkaWQiOiI0MDUiLCJMaW5lQ29sb3IiOnsiJHJlZiI6IjExNyJ9LCJMaW5lV2VpZ2h0IjowLjAsIkxpbmVUeXBlIjowLCJQYXJlbnRTdHlsZSI6eyIkcmVmIjoiMTE2In19LCJQYXJlbnRTdHlsZSI6eyIkcmVmIjoiMTExIn19LCJUaXRsZVN0eWxlIjp7IiRpZCI6IjQwNiIsIkZvbnRTZXR0aW5ncyI6eyIkaWQiOiI0MDciLCJGb250U2l6ZSI6MTEsIkZvbnROYW1lIjoiQ2FsaWJyaSIsIklzQm9sZCI6ZmFsc2UsIklzSXRhbGljIjpmYWxzZSwiSXNVbmRlcmxpbmVkIjpmYWxzZSwiUGFyZW50U3R5bGUiOnsiJHJlZiI6IjEyMCJ9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NDA4IiwiTGluZUNvbG9yIjpudWxsLCJMaW5lV2VpZ2h0IjowLjAsIkxpbmVUeXBlIjowLCJQYXJlbnRTdHlsZSI6bnVsbH0sIlBhcmVudFN0eWxlIjp7IiRyZWYiOiIxMTkifX0sIkRhdGVTdHlsZSI6eyIkaWQiOiI0MDkiLCJGb250U2V0dGluZ3MiOnsiJGlkIjoiNDEwIiwiRm9udFNpemUiOjExLCJGb250TmFtZSI6IkNhbGlicmkgTGlnaHQiLCJJc0JvbGQiOmZhbHNlLCJJc0l0YWxpYyI6ZmFsc2UsIklzVW5kZXJsaW5lZCI6ZmFsc2UsIlBhcmVudFN0eWxlIjp7IiRyZWYiOiIxMjcifX0sIkF1dG9TaXplIjowLCJGb3JlZ3JvdW5kIjp7IiRyZWYiOiIxMjgifSwiTWF4V2lkdGgiOjIwMC4wLCJNYXhIZWlnaHQiOiJJbmZpbml0eSIsIlNtYXJ0Rm9yZWdyb3VuZElzQWN0aXZlIjpmYWxzZSwiSG9yaXpvbnRhbEFsaWdubWVudCI6MCwiVmVydGljYWxBbGlnbm1lbnQiOjAsIlNtYXJ0Rm9yZWdyb3VuZCI6bnVsbCwiQmFja2dyb3VuZEZpbGxUeXBlIjowLCJNYXJnaW4iOnsiJHJlZiI6IjEzMCJ9LCJQYWRkaW5nIjp7IiRyZWYiOiIxMzEifSwiQmFja2dyb3VuZCI6eyIkcmVmIjoiMTMyIn0sIklzVmlzaWJsZSI6dHJ1ZSwiV2lkdGgiOjAuMCwiSGVpZ2h0IjowLjAsIkJvcmRlclN0eWxlIjp7IiRpZCI6IjQxMSIsIkxpbmVDb2xvciI6bnVsbCwiTGluZVdlaWdodCI6MC4wLCJMaW5lVHlwZSI6MCwiUGFyZW50U3R5bGUiOm51bGx9LCJQYXJlbnRTdHlsZSI6eyIkcmVmIjoiMTI2In19LCJEYXRlRm9ybWF0Ijp7IiRyZWYiOiIxMzMifSwiV2Vla051bWJlcmluZyI6eyIkaWQiOiI0MTIiLCJGb3JtYXQiOjAsIklzVmlzaWJsZSI6ZmFsc2UsIkxhc3RLbm93blZpc2liaWxpdHlTdGF0ZSI6ZmFsc2V9LCJJc1Zpc2libGUiOnRydWUsIlBhcmVudFN0eWxlIjp7IiRyZWYiOiI5MCJ9fSwiSW5kZXgiOjksIlNtYXJ0RHVyYXRpb25BY3RpdmF0ZWQiOmZhbHNlLCJEYXRlRm9ybWF0Ijp7IiRyZWYiOiIxMzMifSwiV2Vla051bWJlcmluZyI6eyIkaWQiOiI0MTMiLCJGb3JtYXQiOjAsIklzVmlzaWJsZSI6ZmFsc2UsIkxhc3RLbm93blZpc2liaWxpdHlTdGF0ZSI6ZmFsc2V9LCJJZCI6ImUyNjBjYjQzLTViZTctNDI4Zi1hYjE4LTc0ZTA3MDNhYTY3MCIsIkltcG9ydElkIjpudWxsLCJUaXRsZSI6IlNoYXkiLCJOb3RlIjpudWxsLCJIeXBlcmxpbmsiOnsiJGlkIjoiNDE0IiwiQWRkcmVzcyI6bnVsbCwiU3ViQWRkcmVzcyI6bnVsbH0sIklzQ2hhbmdlZCI6ZmFsc2UsIklzTmV3IjpmYWxzZX0seyIkaWQiOiI0MTUiLCJHcm91cE5hbWUiOm51bGwsIlN0YXJ0RGF0ZSI6IjIwMjItMDEtMzBUMTY6MDA6MDBaIiwiRW5kRGF0ZSI6IjIwMjItMDEtMzFUMDA6MDA6MDBaIiwiUGVyY2VudGFnZUNvbXBsZXRlIjpudWxsLCJTdHlsZSI6eyIkaWQiOiI0MTYiLCJTaGFwZSI6MCwiU2hhcGVUaGlja25lc3MiOjAsIkR1cmF0aW9uRm9ybWF0IjowLCJJbmNsdWRlTm9uV29ya2luZ0RheXNJbkR1cmF0aW9uIjpmYWxzZSwiUGVyY2VudGFnZUNvbXBsZXRlU3R5bGUiOnsiJGlkIjoiNDE3IiwiRm9udFNldHRpbmdzIjp7IiRpZCI6IjQxOCIsIkZvbnRTaXplIjoxMCwiRm9udE5hbWUiOiJDYWxpYnJpIiwiSXNCb2xkIjpmYWxzZSwiSXNJdGFsaWMiOmZhbHNlLCJJc1VuZGVybGluZWQiOmZhbHNlLCJQYXJlbnRTdHlsZSI6eyIkcmVmIjoiOTIifX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NDE5IiwiTGluZUNvbG9yIjpudWxsLCJMaW5lV2VpZ2h0IjowLjAsIkxpbmVUeXBlIjowLCJQYXJlbnRTdHlsZSI6bnVsbH0sIlBhcmVudFN0eWxlIjp7IiRyZWYiOiI5MSJ9fSwiRHVyYXRpb25TdHlsZSI6eyIkaWQiOiI0MjAiLCJGb250U2V0dGluZ3MiOnsiJGlkIjoiNDIxIiwiRm9udFNpemUiOjEwLCJGb250TmFtZSI6IkNhbGlicmkiLCJJc0JvbGQiOmZhbHNlLCJJc0l0YWxpYyI6ZmFsc2UsIklzVW5kZXJsaW5lZCI6ZmFsc2UsIlBhcmVudFN0eWxlIjp7IiRyZWYiOiI5OSJ9fSwiQXV0b1NpemUiOjAsIkZvcmVncm91bmQiOnsiJHJlZiI6IjEwMCJ9LCJNYXhXaWR0aCI6MjAwLjAsIk1heEhlaWdodCI6IkluZmluaXR5IiwiU21hcnRGb3JlZ3JvdW5kSXNBY3RpdmUiOmZhbHNlLCJIb3Jpem9udGFsQWxpZ25tZW50IjowLCJWZXJ0aWNhbEFsaWdubWVudCI6MCwiU21hcnRGb3JlZ3JvdW5kIjpudWxsLCJCYWNrZ3JvdW5kRmlsbFR5cGUiOjAsIk1hcmdpbiI6eyIkcmVmIjoiMTAyIn0sIlBhZGRpbmciOnsiJHJlZiI6IjEwMyJ9LCJCYWNrZ3JvdW5kIjp7IiRyZWYiOiIxMDQifSwiSXNWaXNpYmxlIjp0cnVlLCJXaWR0aCI6MC4wLCJIZWlnaHQiOjAuMCwiQm9yZGVyU3R5bGUiOnsiJGlkIjoiNDIyIiwiTGluZUNvbG9yIjpudWxsLCJMaW5lV2VpZ2h0IjowLjAsIkxpbmVUeXBlIjowLCJQYXJlbnRTdHlsZSI6bnVsbH0sIlBhcmVudFN0eWxlIjp7IiRyZWYiOiI5OCJ9fSwiSG9yaXpvbnRhbENvbm5lY3RvclN0eWxlIjp7IiRpZCI6IjQyMyIsIkxpbmVDb2xvciI6eyIkcmVmIjoiMTA2In0sIkxpbmVXZWlnaHQiOjEuMCwiTGluZVR5cGUiOjAsIlBhcmVudFN0eWxlIjp7IiRyZWYiOiIxMDUifX0sIlZlcnRpY2FsQ29ubmVjdG9yU3R5bGUiOnsiJGlkIjoiNDI0IiwiTGluZUNvbG9yIjp7IiRyZWYiOiIxMDkifSwiTGluZVdlaWdodCI6MS4wLCJMaW5lVHlwZSI6MCwiUGFyZW50U3R5bGUiOnsiJHJlZiI6IjEwOCJ9fSwiTWFyZ2luIjpudWxsLCJTdGFydERhdGVQb3NpdGlvbiI6MiwiRW5kRGF0ZVBvc2l0aW9uIjoyLCJEYXRlSXNWaXNpYmxlIjp0cnVlLCJUaXRsZVBvc2l0aW9uIjo1LCJEdXJhdGlvblBvc2l0aW9uIjo2LCJQZXJjZW50YWdlQ29tcGxldGVkUG9zaXRpb24iOjYsIlNwYWNpbmciOjUsIklzQmVsb3dUaW1lYmFuZCI6dHJ1ZSwiUGVyY2VudGFnZUNvbXBsZXRlU2hhcGVPcGFjaXR5IjozNSwiU2hhcGVTdHlsZSI6eyIkaWQiOiI0MjUiLCJNYXJnaW4iOnsiJHJlZiI6IjExMiJ9LCJQYWRkaW5nIjp7IiRyZWYiOiIxMTMifSwiQmFja2dyb3VuZCI6eyIkaWQiOiI0MjYiLCJDb2xvciI6eyIkaWQiOiI0MjciLCJBIjoyNTUsIlIiOjY4LCJHIjoxOTMsIkIiOjE2M319LCJJc1Zpc2libGUiOnRydWUsIldpZHRoIjowLjAsIkhlaWdodCI6MTAuMCwiQm9yZGVyU3R5bGUiOnsiJGlkIjoiNDI4IiwiTGluZUNvbG9yIjp7IiRyZWYiOiIxMTcifSwiTGluZVdlaWdodCI6MC4wLCJMaW5lVHlwZSI6MCwiUGFyZW50U3R5bGUiOnsiJHJlZiI6IjExNiJ9fSwiUGFyZW50U3R5bGUiOnsiJHJlZiI6IjExMSJ9fSwiVGl0bGVTdHlsZSI6eyIkaWQiOiI0MjkiLCJGb250U2V0dGluZ3MiOnsiJGlkIjoiNDMwIiwiRm9udFNpemUiOjExLCJGb250TmFtZSI6IkNhbGlicmkiLCJJc0JvbGQiOmZhbHNlLCJJc0l0YWxpYyI6ZmFsc2UsIklzVW5kZXJsaW5lZCI6ZmFsc2UsIlBhcmVudFN0eWxlIjp7IiRyZWYiOiIxMjAifX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QzMSIsIkxpbmVDb2xvciI6bnVsbCwiTGluZVdlaWdodCI6MC4wLCJMaW5lVHlwZSI6MCwiUGFyZW50U3R5bGUiOm51bGx9LCJQYXJlbnRTdHlsZSI6eyIkcmVmIjoiMTE5In19LCJEYXRlU3R5bGUiOnsiJGlkIjoiNDMyIiwiRm9udFNldHRpbmdzIjp7IiRpZCI6IjQzMyIsIkZvbnRTaXplIjoxMSwiRm9udE5hbWUiOiJDYWxpYnJpIExpZ2h0IiwiSXNCb2xkIjpmYWxzZSwiSXNJdGFsaWMiOmZhbHNlLCJJc1VuZGVybGluZWQiOmZhbHNlLCJQYXJlbnRTdHlsZSI6eyIkcmVmIjoiMTI3In19LCJBdXRvU2l6ZSI6MCwiRm9yZWdyb3VuZCI6eyIkcmVmIjoiMTI4In0sIk1heFdpZHRoIjoyMDAuMCwiTWF4SGVpZ2h0IjoiSW5maW5pdHkiLCJTbWFydEZvcmVncm91bmRJc0FjdGl2ZSI6ZmFsc2UsIkhvcml6b250YWxBbGlnbm1lbnQiOjAsIlZlcnRpY2FsQWxpZ25tZW50IjowLCJTbWFydEZvcmVncm91bmQiOm51bGwsIkJhY2tncm91bmRGaWxsVHlwZSI6MCwiTWFyZ2luIjp7IiRyZWYiOiIxMzAifSwiUGFkZGluZyI6eyIkcmVmIjoiMTMxIn0sIkJhY2tncm91bmQiOnsiJHJlZiI6IjEzMiJ9LCJJc1Zpc2libGUiOnRydWUsIldpZHRoIjowLjAsIkhlaWdodCI6MC4wLCJCb3JkZXJTdHlsZSI6eyIkaWQiOiI0MzQiLCJMaW5lQ29sb3IiOm51bGwsIkxpbmVXZWlnaHQiOjAuMCwiTGluZVR5cGUiOjAsIlBhcmVudFN0eWxlIjpudWxsfSwiUGFyZW50U3R5bGUiOnsiJHJlZiI6IjEyNiJ9fSwiRGF0ZUZvcm1hdCI6eyIkcmVmIjoiMTMzIn0sIldlZWtOdW1iZXJpbmciOnsiJGlkIjoiNDM1IiwiRm9ybWF0IjowLCJJc1Zpc2libGUiOmZhbHNlLCJMYXN0S25vd25WaXNpYmlsaXR5U3RhdGUiOmZhbHNlfSwiSXNWaXNpYmxlIjp0cnVlLCJQYXJlbnRTdHlsZSI6eyIkcmVmIjoiOTAifX0sIkluZGV4IjoxMCwiU21hcnREdXJhdGlvbkFjdGl2YXRlZCI6ZmFsc2UsIkRhdGVGb3JtYXQiOnsiJHJlZiI6IjEzMyJ9LCJXZWVrTnVtYmVyaW5nIjp7IiRpZCI6IjQzNiIsIkZvcm1hdCI6MCwiSXNWaXNpYmxlIjpmYWxzZSwiTGFzdEtub3duVmlzaWJpbGl0eVN0YXRlIjpmYWxzZX0sIklkIjoiYzM5NjhhY2UtZGUyNy00OTRjLWE3ODQtZjkwZTU1NWQwZTQ4IiwiSW1wb3J0SWQiOm51bGwsIlRpdGxlIjoiWnVraSIsIk5vdGUiOm51bGwsIkh5cGVybGluayI6eyIkaWQiOiI0MzciLCJBZGRyZXNzIjpudWxsLCJTdWJBZGRyZXNzIjpudWxsfSwiSXNDaGFuZ2VkIjpmYWxzZSwiSXNOZXciOmZhbHNlfSx7IiRpZCI6IjQzOCIsIkdyb3VwTmFtZSI6bnVsbCwiU3RhcnREYXRlIjoiMjAyMi0wMS0zMFQwODowMDowMFoiLCJFbmREYXRlIjoiMjAyMi0wMS0zMFQxNjowMDowMFoiLCJQZXJjZW50YWdlQ29tcGxldGUiOm51bGwsIlN0eWxlIjp7IiRpZCI6IjQzOSIsIlNoYXBlIjo2LCJTaGFwZVRoaWNrbmVzcyI6MCwiRHVyYXRpb25Gb3JtYXQiOjcsIkluY2x1ZGVOb25Xb3JraW5nRGF5c0luRHVyYXRpb24iOmZhbHNlLCJQZXJjZW50YWdlQ29tcGxldGVTdHlsZSI6eyIkaWQiOiI0NDAiLCJGb250U2V0dGluZ3MiOnsiJGlkIjoiNDQxIiwiRm9udFNpemUiOjEwLCJGb250TmFtZSI6IkNhbGlicmkiLCJJc0JvbGQiOmZhbHNlLCJJc0l0YWxpYyI6ZmFsc2UsIklzVW5kZXJsaW5lZCI6ZmFsc2UsIlBhcmVudFN0eWxlIjp7IiRyZWYiOiI5MiJ9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0NDIiLCJMaW5lQ29sb3IiOm51bGwsIkxpbmVXZWlnaHQiOjAuMCwiTGluZVR5cGUiOjAsIlBhcmVudFN0eWxlIjpudWxsfSwiUGFyZW50U3R5bGUiOnsiJHJlZiI6IjkxIn19LCJEdXJhdGlvblN0eWxlIjp7IiRpZCI6IjQ0MyIsIkZvbnRTZXR0aW5ncyI6eyIkaWQiOiI0NDQiLCJGb250U2l6ZSI6MTAsIkZvbnROYW1lIjoiQ2FsaWJyaSIsIklzQm9sZCI6ZmFsc2UsIklzSXRhbGljIjpmYWxzZSwiSXNVbmRlcmxpbmVkIjpmYWxzZSwiUGFyZW50U3R5bGUiOnsiJHJlZiI6Ijk5In19LCJBdXRvU2l6ZSI6MCwiRm9yZWdyb3VuZCI6eyIkcmVmIjoiMTAwIn0sIk1heFdpZHRoIjoyMDAuMCwiTWF4SGVpZ2h0IjoiSW5maW5pdHkiLCJTbWFydEZvcmVncm91bmRJc0FjdGl2ZSI6ZmFsc2UsIkhvcml6b250YWxBbGlnbm1lbnQiOjAsIlZlcnRpY2FsQWxpZ25tZW50IjowLCJTbWFydEZvcmVncm91bmQiOm51bGwsIkJhY2tncm91bmRGaWxsVHlwZSI6MCwiTWFyZ2luIjp7IiRyZWYiOiIxMDIifSwiUGFkZGluZyI6eyIkcmVmIjoiMTAzIn0sIkJhY2tncm91bmQiOnsiJHJlZiI6IjEwNCJ9LCJJc1Zpc2libGUiOnRydWUsIldpZHRoIjowLjAsIkhlaWdodCI6MC4wLCJCb3JkZXJTdHlsZSI6eyIkaWQiOiI0NDUiLCJMaW5lQ29sb3IiOm51bGwsIkxpbmVXZWlnaHQiOjAuMCwiTGluZVR5cGUiOjAsIlBhcmVudFN0eWxlIjpudWxsfSwiUGFyZW50U3R5bGUiOnsiJHJlZiI6Ijk4In19LCJIb3Jpem9udGFsQ29ubmVjdG9yU3R5bGUiOnsiJGlkIjoiNDQ2IiwiTGluZUNvbG9yIjp7IiRyZWYiOiIxMDYifSwiTGluZVdlaWdodCI6MS4wLCJMaW5lVHlwZSI6MCwiUGFyZW50U3R5bGUiOnsiJHJlZiI6IjEwNSJ9fSwiVmVydGljYWxDb25uZWN0b3JTdHlsZSI6eyIkaWQiOiI0NDciLCJMaW5lQ29sb3IiOnsiJGlkIjoiNDQ4IiwiJHR5cGUiOiJOTFJFLkNvbW1vbi5Eb20uU29saWRDb2xvckJydXNoLCBOTFJFLkNvbW1vbiIsIkNvbG9yIjp7IiRpZCI6IjQ0OSIsIkEiOjI1NSwiUiI6MCwiRyI6MCwiQiI6MH19LCJMaW5lV2VpZ2h0IjoxLjAsIkxpbmVUeXBlIjowLCJQYXJlbnRTdHlsZSI6eyIkcmVmIjoiMTA4In19LCJNYXJnaW4iOm51bGwsIlN0YXJ0RGF0ZVBvc2l0aW9uIjozLCJFbmREYXRlUG9zaXRpb24iOjQsIkRhdGVJc1Zpc2libGUiOnRydWUsIlRpdGxlUG9zaXRpb24iOjEsIkR1cmF0aW9uUG9zaXRpb24iOjYsIlBlcmNlbnRhZ2VDb21wbGV0ZWRQb3NpdGlvbiI6NiwiU3BhY2luZyI6NSwiSXNCZWxvd1RpbWViYW5kIjp0cnVlLCJQZXJjZW50YWdlQ29tcGxldGVTaGFwZU9wYWNpdHkiOjM1LCJTaGFwZVN0eWxlIjp7IiRpZCI6IjQ1MCIsIk1hcmdpbiI6eyIkcmVmIjoiMTEyIn0sIlBhZGRpbmciOnsiJHJlZiI6IjExMyJ9LCJCYWNrZ3JvdW5kIjp7IiRpZCI6IjQ1MSIsIkNvbG9yIjp7IiRpZCI6IjQ1MiIsIkEiOjI1NSwiUiI6MCwiRyI6MCwiQiI6MH19LCJJc1Zpc2libGUiOnRydWUsIldpZHRoIjowLjAsIkhlaWdodCI6MTAuMCwiQm9yZGVyU3R5bGUiOnsiJGlkIjoiNDUzIiwiTGluZUNvbG9yIjp7IiRyZWYiOiIxMTcifSwiTGluZVdlaWdodCI6MC4wLCJMaW5lVHlwZSI6MCwiUGFyZW50U3R5bGUiOnsiJHJlZiI6IjExNiJ9fSwiUGFyZW50U3R5bGUiOnsiJHJlZiI6IjExMSJ9fSwiVGl0bGVTdHlsZSI6eyIkaWQiOiI0NTQiLCJGb250U2V0dGluZ3MiOnsiJGlkIjoiNDU1IiwiRm9udFNpemUiOjExLCJGb250TmFtZSI6IkNhbGlicmkiLCJJc0JvbGQiOmZhbHNlLCJJc0l0YWxpYyI6ZmFsc2UsIklzVW5kZXJsaW5lZCI6ZmFsc2UsIlBhcmVudFN0eWxlIjp7IiRyZWYiOiIxMjAifX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Q1NiIsIkxpbmVDb2xvciI6bnVsbCwiTGluZVdlaWdodCI6MC4wLCJMaW5lVHlwZSI6MCwiUGFyZW50U3R5bGUiOm51bGx9LCJQYXJlbnRTdHlsZSI6eyIkcmVmIjoiMTE5In19LCJEYXRlU3R5bGUiOnsiJGlkIjoiNDU3IiwiRm9udFNldHRpbmdzIjp7IiRpZCI6IjQ1OCIsIkZvbnRTaXplIjoxMSwiRm9udE5hbWUiOiJDYWxpYnJpIExpZ2h0IiwiSXNCb2xkIjpmYWxzZSwiSXNJdGFsaWMiOmZhbHNlLCJJc1VuZGVybGluZWQiOmZhbHNlLCJQYXJlbnRTdHlsZSI6eyIkcmVmIjoiMTI3In19LCJBdXRvU2l6ZSI6MCwiRm9yZWdyb3VuZCI6eyIkcmVmIjoiMTI4In0sIk1heFdpZHRoIjoyMDAuMCwiTWF4SGVpZ2h0IjoiSW5maW5pdHkiLCJTbWFydEZvcmVncm91bmRJc0FjdGl2ZSI6ZmFsc2UsIkhvcml6b250YWxBbGlnbm1lbnQiOjIsIlZlcnRpY2FsQWxpZ25tZW50IjowLCJTbWFydEZvcmVncm91bmQiOm51bGwsIkJhY2tncm91bmRGaWxsVHlwZSI6MCwiTWFyZ2luIjp7IiRyZWYiOiIxMzAifSwiUGFkZGluZyI6eyIkcmVmIjoiMTMxIn0sIkJhY2tncm91bmQiOnsiJHJlZiI6IjEzMiJ9LCJJc1Zpc2libGUiOnRydWUsIldpZHRoIjowLjAsIkhlaWdodCI6MC4wLCJCb3JkZXJTdHlsZSI6eyIkaWQiOiI0NTkiLCJMaW5lQ29sb3IiOm51bGwsIkxpbmVXZWlnaHQiOjAuMCwiTGluZVR5cGUiOjAsIlBhcmVudFN0eWxlIjpudWxsfSwiUGFyZW50U3R5bGUiOnsiJHJlZiI6IjEyNiJ9fSwiRGF0ZUZvcm1hdCI6eyIkcmVmIjoiMTMzIn0sIldlZWtOdW1iZXJpbmciOnsiJGlkIjoiNDYwIiwiRm9ybWF0IjowLCJJc1Zpc2libGUiOmZhbHNlLCJMYXN0S25vd25WaXNpYmlsaXR5U3RhdGUiOmZhbHNlfSwiSXNWaXNpYmxlIjp0cnVlLCJQYXJlbnRTdHlsZSI6eyIkcmVmIjoiOTAifX0sIkluZGV4IjoxMSwiU21hcnREdXJhdGlvbkFjdGl2YXRlZCI6dHJ1ZSwiRGF0ZUZvcm1hdCI6eyIkcmVmIjoiMTMzIn0sIldlZWtOdW1iZXJpbmciOnsiJGlkIjoiNDYxIiwiRm9ybWF0IjowLCJJc1Zpc2libGUiOmZhbHNlLCJMYXN0S25vd25WaXNpYmlsaXR5U3RhdGUiOmZhbHNlfSwiSWQiOiI2NzFiYWE4Mi1hODY5LTRmMzEtYmRmYi02MzhkNDZkNWRiNDUiLCJJbXBvcnRJZCI6bnVsbCwiVGl0bGUiOiJQZWFrIFRpbWUiLCJOb3RlIjpudWxsLCJIeXBlcmxpbmsiOnsiJGlkIjoiNDYyIiwiQWRkcmVzcyI6bnVsbCwiU3ViQWRkcmVzcyI6bnVsbH0sIklzQ2hhbmdlZCI6ZmFsc2UsIklzTmV3IjpmYWxzZX1dLCJTd2ltbGFuZXMiOltdLCJNc1Byb2plY3RJdGVtc1RyZWUiOm51bGwsIk1ldGFkYXRhIjp7IiRpZCI6IjQ2My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J9LCJTZXR0aW5ncyI6eyIkaWQiOiI0NjQiLCJJbXBhT3B0aW9ucyI6eyIkaWQiOiI0NjU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mZhbHNlLCJJbXBvcnRUeXBlIjowLCJGaWxlUGF0aCI6bnVsbCwiVGltZUNvbmZpZ3VyYXRpb24iOnsiJGlkIjoiNDY2IiwiVXNlVGltZSI6dHJ1ZSwiV29ya0RheVN0YXJ0IjoiMDg6MDA6MDAiLCJXb3JrRGF5RW5kIjoiMTc6MDA6MDAifSwiTGFzdFVzZWRUZW1wbGF0ZUlkIjoiNzM1NWI2MzMtYWM2Ni00NTI4LThiNGQtMjk5ZmFlZGM5ZWU5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p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01-30T04:00:00.0000000Z"/>
  <p:tag name="OTLENDDATE" val="2022-01-30T12:00:00.0000000Z"/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p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01-30T08:30:00.0000000Z"/>
  <p:tag name="OTLENDDATE" val="2022-01-30T16:30:00.0000000Z"/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pLowerCase"/>
  <p:tag name="OTLDATEFORMATHOURDIGITS" val="H"/>
  <p:tag name="OTLDATEFORMATTRIM00MINUTES" val="False"/>
  <p:tag name="OTLDURATIONFORMAT" val="hour"/>
  <p:tag name="OTLSPACING" val="5"/>
  <p:tag name="OTLSHAPETHICKNESSTYPE" val="Thin"/>
  <p:tag name="OTLWEEKNUMBERINGFORMAT" val="WNFormat1"/>
  <p:tag name="OTLWEEKNUMBERINGISVISIBLE" val="False"/>
  <p:tag name="OTLSTARTDATE" val="2022-01-30T00:00:00.0000000Z"/>
  <p:tag name="OTLENDDATE" val="2022-01-30T08:00:00.0000000Z"/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p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01-30T09:00:00.0000000Z"/>
  <p:tag name="OTLENDDATE" val="2022-01-30T17:00:00.0000000Z"/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p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01-30T14:00:00.0000000Z"/>
  <p:tag name="OTLENDDATE" val="2022-01-30T22:00:00.0000000Z"/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p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01-30T02:00:00.0000000Z"/>
  <p:tag name="OTLENDDATE" val="2022-01-30T10:00:00.0000000Z"/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p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01-30T08:00:00.0000000Z"/>
  <p:tag name="OTLENDDATE" val="2022-01-30T16:00:00.0000000Z"/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p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01-30T10:00:00.0000000Z"/>
  <p:tag name="OTLENDDATE" val="2022-01-30T18:00:00.0000000Z"/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p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01-30T06:00:00.0000000Z"/>
  <p:tag name="OTLENDDATE" val="2022-01-30T14:00:00.0000000Z"/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p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01-30T12:00:00.0000000Z"/>
  <p:tag name="OTLENDDATE" val="2022-01-30T20:00:00.0000000Z"/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p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01-30T16:00:00.0000000Z"/>
  <p:tag name="OTLENDDATE" val="2022-01-31T00:00:00.0000000Z"/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pLowerCase"/>
  <p:tag name="OTLDATEFORMATHOURDIGITS" val="H"/>
  <p:tag name="OTLDATEFORMATTRIM00MINUTES" val="False"/>
  <p:tag name="OTLDURATIONFORMAT" val="hour"/>
  <p:tag name="OTLSPACING" val="5"/>
  <p:tag name="OTLSHAPETHICKNESSTYPE" val="Thin"/>
  <p:tag name="OTLWEEKNUMBERINGFORMAT" val="WNFormat1"/>
  <p:tag name="OTLWEEKNUMBERINGISVISIBLE" val="False"/>
  <p:tag name="OTLSTARTDATE" val="2022-01-30T08:00:00.0000000Z"/>
  <p:tag name="OTLENDDATE" val="2022-01-30T16:00:00.0000000Z"/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7"/>
  <p:tag name="OTLTIMEBANDCULTUREINFO" val="en-US"/>
  <p:tag name="OTLTIMEBANDQUICKPOSITION" val="Custom"/>
  <p:tag name="OTLTIMEBANDTHREEDEFFECTS" val="Gel"/>
  <p:tag name="OTLTIMEBANDAUTODATERANGE" val="True"/>
  <p:tag name="OTLTIMEBANDSTARTDATE" val="2017-01-30T00:00:00.0000000"/>
  <p:tag name="OTLTIMEBANDWORKINGDAYS" val="Standard"/>
  <p:tag name="OTLTIMEBANDELAPSEDTIMEEXTENSION" val="False"/>
  <p:tag name="OTLTIMEBANDUSETIME" val="True"/>
  <p:tag name="OTLTIMEBANDTIMECONFIGWORKDAYSTART" val="08:00:00"/>
  <p:tag name="OTLTIMEBANDTIMECONFIGWORKDAYEND" val="17:00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h:mm tt"/>
  <p:tag name="OTLTIMEBANDSCALETYPE" val="Hours"/>
  <p:tag name="OTLTIMEBANDSHAPETYPE" val="RectangleTimeband"/>
  <p:tag name="OTLTIMEBANDSHAPEHEIGHT" val="30"/>
  <p:tag name="OTLTIMEBANDSHAPEPADDINGLEFT" val="0"/>
  <p:tag name="OTLTIMEBANDENDDATE" val="2022-01-31T00:00:00.0000000"/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Hide"/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Widescreen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2017-02-14T05:09:34Z</dcterms:created>
  <dcterms:modified xsi:type="dcterms:W3CDTF">2022-06-23T11:56:22Z</dcterms:modified>
</cp:coreProperties>
</file>