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71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slideLayout" Target="../slideLayouts/slideLayout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013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6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317500" y="2519079"/>
            <a:ext cx="622300" cy="37206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2400">
                <a:solidFill>
                  <a:srgbClr val="C0504D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5237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256603" y="2519079"/>
            <a:ext cx="622300" cy="37206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2400">
                <a:solidFill>
                  <a:srgbClr val="C0504D"/>
                </a:solidFill>
                <a:latin typeface="Calibri" panose="020F0502020204030204" pitchFamily="34" charset="0"/>
              </a:rPr>
              <a:t>2023</a:t>
            </a:r>
          </a:p>
        </p:txBody>
      </p:sp>
      <p:cxnSp>
        <p:nvCxnSpPr>
          <p:cNvPr id="5268" name="OTLSHAPE_T_c109be9d91f84f3e99e4929ce565dd0c_HorizontalConnector1"/>
          <p:cNvCxnSpPr/>
          <p:nvPr>
            <p:custDataLst>
              <p:tags r:id="rId4"/>
            </p:custDataLst>
          </p:nvPr>
        </p:nvCxnSpPr>
        <p:spPr>
          <a:xfrm>
            <a:off x="848275" y="4851413"/>
            <a:ext cx="6570448" cy="0"/>
          </a:xfrm>
          <a:prstGeom prst="line">
            <a:avLst/>
          </a:prstGeom>
          <a:ln w="9525" cap="flat" cmpd="sng" algn="ctr">
            <a:solidFill>
              <a:srgbClr val="BBB5B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7" name="OTLSHAPE_T_e6f5c918bdd649a1ac919cf22468a23b_HorizontalConnector1"/>
          <p:cNvCxnSpPr/>
          <p:nvPr>
            <p:custDataLst>
              <p:tags r:id="rId5"/>
            </p:custDataLst>
          </p:nvPr>
        </p:nvCxnSpPr>
        <p:spPr>
          <a:xfrm>
            <a:off x="848275" y="4521213"/>
            <a:ext cx="5900969" cy="0"/>
          </a:xfrm>
          <a:prstGeom prst="line">
            <a:avLst/>
          </a:prstGeom>
          <a:ln w="9525" cap="flat" cmpd="sng" algn="ctr">
            <a:solidFill>
              <a:srgbClr val="BBB5B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6" name="OTLSHAPE_T_06a6a20021ea4acdac20b41f7b37b0dd_HorizontalConnector1"/>
          <p:cNvCxnSpPr/>
          <p:nvPr>
            <p:custDataLst>
              <p:tags r:id="rId6"/>
            </p:custDataLst>
          </p:nvPr>
        </p:nvCxnSpPr>
        <p:spPr>
          <a:xfrm>
            <a:off x="848275" y="4191013"/>
            <a:ext cx="4957394" cy="0"/>
          </a:xfrm>
          <a:prstGeom prst="line">
            <a:avLst/>
          </a:prstGeom>
          <a:ln w="9525" cap="flat" cmpd="sng" algn="ctr">
            <a:solidFill>
              <a:srgbClr val="BBB5B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5" name="OTLSHAPE_T_9aa183d65df24b0c8fecd0a002471583_HorizontalConnector1"/>
          <p:cNvCxnSpPr/>
          <p:nvPr>
            <p:custDataLst>
              <p:tags r:id="rId7"/>
            </p:custDataLst>
          </p:nvPr>
        </p:nvCxnSpPr>
        <p:spPr>
          <a:xfrm>
            <a:off x="848275" y="3860813"/>
            <a:ext cx="3328382" cy="0"/>
          </a:xfrm>
          <a:prstGeom prst="line">
            <a:avLst/>
          </a:prstGeom>
          <a:ln w="9525" cap="flat" cmpd="sng" algn="ctr">
            <a:solidFill>
              <a:srgbClr val="BBB5B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4" name="OTLSHAPE_T_be3ae38f60b3402d8a13f1e91eec41f5_HorizontalConnector1"/>
          <p:cNvCxnSpPr/>
          <p:nvPr>
            <p:custDataLst>
              <p:tags r:id="rId8"/>
            </p:custDataLst>
          </p:nvPr>
        </p:nvCxnSpPr>
        <p:spPr>
          <a:xfrm>
            <a:off x="848275" y="3530613"/>
            <a:ext cx="3328382" cy="0"/>
          </a:xfrm>
          <a:prstGeom prst="line">
            <a:avLst/>
          </a:prstGeom>
          <a:ln w="9525" cap="flat" cmpd="sng" algn="ctr">
            <a:solidFill>
              <a:srgbClr val="BBB5B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3" name="OTLSHAPE_T_7c518fb37f2142bb8e0445920d0403b5_HorizontalConnector1"/>
          <p:cNvCxnSpPr/>
          <p:nvPr>
            <p:custDataLst>
              <p:tags r:id="rId9"/>
            </p:custDataLst>
          </p:nvPr>
        </p:nvCxnSpPr>
        <p:spPr>
          <a:xfrm>
            <a:off x="848275" y="3200413"/>
            <a:ext cx="2566264" cy="0"/>
          </a:xfrm>
          <a:prstGeom prst="line">
            <a:avLst/>
          </a:prstGeom>
          <a:ln w="9525" cap="flat" cmpd="sng" algn="ctr">
            <a:solidFill>
              <a:srgbClr val="BBB5B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2" name="OTLSHAPE_M_6a283b367375415b92b0e5fc4e16a0cc_Connector1"/>
          <p:cNvCxnSpPr/>
          <p:nvPr>
            <p:custDataLst>
              <p:tags r:id="rId10"/>
            </p:custDataLst>
          </p:nvPr>
        </p:nvCxnSpPr>
        <p:spPr>
          <a:xfrm>
            <a:off x="7729085" y="1687281"/>
            <a:ext cx="0" cy="76383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1" name="OTLSHAPE_M_93afb554552a4221a5380f7919409aa7_Connector1"/>
          <p:cNvCxnSpPr/>
          <p:nvPr>
            <p:custDataLst>
              <p:tags r:id="rId11"/>
            </p:custDataLst>
          </p:nvPr>
        </p:nvCxnSpPr>
        <p:spPr>
          <a:xfrm>
            <a:off x="4862070" y="1807727"/>
            <a:ext cx="0" cy="643386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0" name="OTLSHAPE_M_52743de8bb6d4044896f473898fe9da7_Connector1"/>
          <p:cNvCxnSpPr/>
          <p:nvPr>
            <p:custDataLst>
              <p:tags r:id="rId12"/>
            </p:custDataLst>
          </p:nvPr>
        </p:nvCxnSpPr>
        <p:spPr>
          <a:xfrm>
            <a:off x="2466842" y="2177740"/>
            <a:ext cx="0" cy="273373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9" name="OTLSHAPE_M_a58f29487c0343c08abcf41913e40cae_Connector1"/>
          <p:cNvCxnSpPr/>
          <p:nvPr>
            <p:custDataLst>
              <p:tags r:id="rId13"/>
            </p:custDataLst>
          </p:nvPr>
        </p:nvCxnSpPr>
        <p:spPr>
          <a:xfrm>
            <a:off x="1450685" y="1702042"/>
            <a:ext cx="0" cy="749071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38" name="OTLSHAPE_TB_00000000000000000000000000000000_ScaleContainer"/>
          <p:cNvSpPr/>
          <p:nvPr>
            <p:custDataLst>
              <p:tags r:id="rId14"/>
            </p:custDataLst>
          </p:nvPr>
        </p:nvSpPr>
        <p:spPr>
          <a:xfrm>
            <a:off x="1087797" y="2514613"/>
            <a:ext cx="10020300" cy="381000"/>
          </a:xfrm>
          <a:prstGeom prst="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44546A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9" name="OTLSHAPE_TB_00000000000000000000000000000000_ElapsedTime" hidden="1"/>
          <p:cNvSpPr/>
          <p:nvPr>
            <p:custDataLst>
              <p:tags r:id="rId15"/>
            </p:custDataLst>
          </p:nvPr>
        </p:nvSpPr>
        <p:spPr>
          <a:xfrm>
            <a:off x="1087797" y="2514613"/>
            <a:ext cx="0" cy="0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0" name="OTLSHAPE_TB_00000000000000000000000000000000_TodayMarkerShape" hidden="1"/>
          <p:cNvSpPr/>
          <p:nvPr>
            <p:custDataLst>
              <p:tags r:id="rId16"/>
            </p:custDataLst>
          </p:nvPr>
        </p:nvSpPr>
        <p:spPr>
          <a:xfrm>
            <a:off x="1033369" y="2895613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1" name="OTLSHAPE_TB_00000000000000000000000000000000_TodayMarkerText" hidden="1"/>
          <p:cNvSpPr txBox="1"/>
          <p:nvPr>
            <p:custDataLst>
              <p:tags r:id="rId17"/>
            </p:custDataLst>
          </p:nvPr>
        </p:nvSpPr>
        <p:spPr>
          <a:xfrm>
            <a:off x="1087797" y="3022613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5242" name="OTLSHAPE_TB_00000000000000000000000000000000_TimescaleInterval1"/>
          <p:cNvSpPr txBox="1"/>
          <p:nvPr>
            <p:custDataLst>
              <p:tags r:id="rId18"/>
            </p:custDataLst>
          </p:nvPr>
        </p:nvSpPr>
        <p:spPr>
          <a:xfrm>
            <a:off x="1151297" y="2612086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5244" name="OTLSHAPE_TB_00000000000000000000000000000000_TimescaleInterval2"/>
          <p:cNvSpPr txBox="1"/>
          <p:nvPr>
            <p:custDataLst>
              <p:tags r:id="rId19"/>
            </p:custDataLst>
          </p:nvPr>
        </p:nvSpPr>
        <p:spPr>
          <a:xfrm>
            <a:off x="2276328" y="2612086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5246" name="OTLSHAPE_TB_00000000000000000000000000000000_TimescaleInterval3"/>
          <p:cNvSpPr txBox="1"/>
          <p:nvPr>
            <p:custDataLst>
              <p:tags r:id="rId20"/>
            </p:custDataLst>
          </p:nvPr>
        </p:nvSpPr>
        <p:spPr>
          <a:xfrm>
            <a:off x="3365068" y="2612086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5248" name="OTLSHAPE_TB_00000000000000000000000000000000_TimescaleInterval4"/>
          <p:cNvSpPr txBox="1"/>
          <p:nvPr>
            <p:custDataLst>
              <p:tags r:id="rId21"/>
            </p:custDataLst>
          </p:nvPr>
        </p:nvSpPr>
        <p:spPr>
          <a:xfrm>
            <a:off x="4490099" y="2612086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5250" name="OTLSHAPE_TB_00000000000000000000000000000000_TimescaleInterval5"/>
          <p:cNvSpPr txBox="1"/>
          <p:nvPr>
            <p:custDataLst>
              <p:tags r:id="rId22"/>
            </p:custDataLst>
          </p:nvPr>
        </p:nvSpPr>
        <p:spPr>
          <a:xfrm>
            <a:off x="5615131" y="2612086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5252" name="OTLSHAPE_TB_00000000000000000000000000000000_TimescaleInterval6"/>
          <p:cNvSpPr txBox="1"/>
          <p:nvPr>
            <p:custDataLst>
              <p:tags r:id="rId23"/>
            </p:custDataLst>
          </p:nvPr>
        </p:nvSpPr>
        <p:spPr>
          <a:xfrm>
            <a:off x="6703870" y="2612086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5254" name="OTLSHAPE_TB_00000000000000000000000000000000_TimescaleInterval7"/>
          <p:cNvSpPr txBox="1"/>
          <p:nvPr>
            <p:custDataLst>
              <p:tags r:id="rId24"/>
            </p:custDataLst>
          </p:nvPr>
        </p:nvSpPr>
        <p:spPr>
          <a:xfrm>
            <a:off x="7828901" y="2612086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5256" name="OTLSHAPE_TB_00000000000000000000000000000000_TimescaleInterval8"/>
          <p:cNvSpPr txBox="1"/>
          <p:nvPr>
            <p:custDataLst>
              <p:tags r:id="rId25"/>
            </p:custDataLst>
          </p:nvPr>
        </p:nvSpPr>
        <p:spPr>
          <a:xfrm>
            <a:off x="8917641" y="2612086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5258" name="OTLSHAPE_TB_00000000000000000000000000000000_TimescaleInterval9"/>
          <p:cNvSpPr txBox="1"/>
          <p:nvPr>
            <p:custDataLst>
              <p:tags r:id="rId26"/>
            </p:custDataLst>
          </p:nvPr>
        </p:nvSpPr>
        <p:spPr>
          <a:xfrm>
            <a:off x="10042672" y="2612086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2023</a:t>
            </a:r>
          </a:p>
        </p:txBody>
      </p:sp>
      <p:cxnSp>
        <p:nvCxnSpPr>
          <p:cNvPr id="5243" name="OTLSHAPE_TB_00000000000000000000000000000000_Separator1"/>
          <p:cNvCxnSpPr/>
          <p:nvPr>
            <p:custDataLst>
              <p:tags r:id="rId27"/>
            </p:custDataLst>
          </p:nvPr>
        </p:nvCxnSpPr>
        <p:spPr>
          <a:xfrm>
            <a:off x="2212828" y="2578113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5" name="OTLSHAPE_TB_00000000000000000000000000000000_Separator2"/>
          <p:cNvCxnSpPr/>
          <p:nvPr>
            <p:custDataLst>
              <p:tags r:id="rId28"/>
            </p:custDataLst>
          </p:nvPr>
        </p:nvCxnSpPr>
        <p:spPr>
          <a:xfrm>
            <a:off x="3301568" y="2578113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7" name="OTLSHAPE_TB_00000000000000000000000000000000_Separator3"/>
          <p:cNvCxnSpPr/>
          <p:nvPr>
            <p:custDataLst>
              <p:tags r:id="rId29"/>
            </p:custDataLst>
          </p:nvPr>
        </p:nvCxnSpPr>
        <p:spPr>
          <a:xfrm>
            <a:off x="4426599" y="2578113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9" name="OTLSHAPE_TB_00000000000000000000000000000000_Separator4"/>
          <p:cNvCxnSpPr/>
          <p:nvPr>
            <p:custDataLst>
              <p:tags r:id="rId30"/>
            </p:custDataLst>
          </p:nvPr>
        </p:nvCxnSpPr>
        <p:spPr>
          <a:xfrm>
            <a:off x="5551630" y="2578113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1" name="OTLSHAPE_TB_00000000000000000000000000000000_Separator5"/>
          <p:cNvCxnSpPr/>
          <p:nvPr>
            <p:custDataLst>
              <p:tags r:id="rId31"/>
            </p:custDataLst>
          </p:nvPr>
        </p:nvCxnSpPr>
        <p:spPr>
          <a:xfrm>
            <a:off x="6640370" y="2578113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3" name="OTLSHAPE_TB_00000000000000000000000000000000_Separator6"/>
          <p:cNvCxnSpPr/>
          <p:nvPr>
            <p:custDataLst>
              <p:tags r:id="rId32"/>
            </p:custDataLst>
          </p:nvPr>
        </p:nvCxnSpPr>
        <p:spPr>
          <a:xfrm>
            <a:off x="7765400" y="2578113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5" name="OTLSHAPE_TB_00000000000000000000000000000000_Separator7"/>
          <p:cNvCxnSpPr/>
          <p:nvPr>
            <p:custDataLst>
              <p:tags r:id="rId33"/>
            </p:custDataLst>
          </p:nvPr>
        </p:nvCxnSpPr>
        <p:spPr>
          <a:xfrm>
            <a:off x="8854140" y="2578113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7" name="OTLSHAPE_TB_00000000000000000000000000000000_Separator8"/>
          <p:cNvCxnSpPr/>
          <p:nvPr>
            <p:custDataLst>
              <p:tags r:id="rId34"/>
            </p:custDataLst>
          </p:nvPr>
        </p:nvCxnSpPr>
        <p:spPr>
          <a:xfrm>
            <a:off x="9979172" y="2578113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93" name="OTLSHAPE_T_7c518fb37f2142bb8e0445920d0403b5_Shape"/>
          <p:cNvSpPr/>
          <p:nvPr>
            <p:custDataLst>
              <p:tags r:id="rId35"/>
            </p:custDataLst>
          </p:nvPr>
        </p:nvSpPr>
        <p:spPr>
          <a:xfrm>
            <a:off x="4172560" y="3098813"/>
            <a:ext cx="622300" cy="20320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1" name="OTLSHAPE_T_be3ae38f60b3402d8a13f1e91eec41f5_Shape"/>
          <p:cNvSpPr/>
          <p:nvPr>
            <p:custDataLst>
              <p:tags r:id="rId36"/>
            </p:custDataLst>
          </p:nvPr>
        </p:nvSpPr>
        <p:spPr>
          <a:xfrm>
            <a:off x="4934678" y="3429013"/>
            <a:ext cx="876300" cy="20320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9" name="OTLSHAPE_T_9aa183d65df24b0c8fecd0a002471583_Shape"/>
          <p:cNvSpPr/>
          <p:nvPr>
            <p:custDataLst>
              <p:tags r:id="rId37"/>
            </p:custDataLst>
          </p:nvPr>
        </p:nvSpPr>
        <p:spPr>
          <a:xfrm>
            <a:off x="4934678" y="3759213"/>
            <a:ext cx="1244600" cy="20320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7" name="OTLSHAPE_T_06a6a20021ea4acdac20b41f7b37b0dd_Shape"/>
          <p:cNvSpPr/>
          <p:nvPr>
            <p:custDataLst>
              <p:tags r:id="rId38"/>
            </p:custDataLst>
          </p:nvPr>
        </p:nvSpPr>
        <p:spPr>
          <a:xfrm>
            <a:off x="5805670" y="4089413"/>
            <a:ext cx="838200" cy="20320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5" name="OTLSHAPE_T_e6f5c918bdd649a1ac919cf22468a23b_Shape"/>
          <p:cNvSpPr/>
          <p:nvPr>
            <p:custDataLst>
              <p:tags r:id="rId39"/>
            </p:custDataLst>
          </p:nvPr>
        </p:nvSpPr>
        <p:spPr>
          <a:xfrm>
            <a:off x="6749244" y="4419613"/>
            <a:ext cx="1282700" cy="20320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3" name="OTLSHAPE_T_c109be9d91f84f3e99e4929ce565dd0c_Shape"/>
          <p:cNvSpPr/>
          <p:nvPr>
            <p:custDataLst>
              <p:tags r:id="rId40"/>
            </p:custDataLst>
          </p:nvPr>
        </p:nvSpPr>
        <p:spPr>
          <a:xfrm>
            <a:off x="8128315" y="4749813"/>
            <a:ext cx="1130300" cy="20320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4" name="OTLSHAPE_T_7c518fb37f2142bb8e0445920d0403b5_ShapePercentage" hidden="1"/>
          <p:cNvSpPr/>
          <p:nvPr>
            <p:custDataLst>
              <p:tags r:id="rId41"/>
            </p:custDataLst>
          </p:nvPr>
        </p:nvSpPr>
        <p:spPr>
          <a:xfrm>
            <a:off x="4172560" y="3098813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2" name="OTLSHAPE_T_be3ae38f60b3402d8a13f1e91eec41f5_ShapePercentage" hidden="1"/>
          <p:cNvSpPr/>
          <p:nvPr>
            <p:custDataLst>
              <p:tags r:id="rId42"/>
            </p:custDataLst>
          </p:nvPr>
        </p:nvSpPr>
        <p:spPr>
          <a:xfrm>
            <a:off x="4934678" y="3429013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0" name="OTLSHAPE_T_9aa183d65df24b0c8fecd0a002471583_ShapePercentage" hidden="1"/>
          <p:cNvSpPr/>
          <p:nvPr>
            <p:custDataLst>
              <p:tags r:id="rId43"/>
            </p:custDataLst>
          </p:nvPr>
        </p:nvSpPr>
        <p:spPr>
          <a:xfrm>
            <a:off x="4934678" y="3759213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8" name="OTLSHAPE_T_06a6a20021ea4acdac20b41f7b37b0dd_ShapePercentage" hidden="1"/>
          <p:cNvSpPr/>
          <p:nvPr>
            <p:custDataLst>
              <p:tags r:id="rId44"/>
            </p:custDataLst>
          </p:nvPr>
        </p:nvSpPr>
        <p:spPr>
          <a:xfrm>
            <a:off x="5805670" y="4089413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6" name="OTLSHAPE_T_e6f5c918bdd649a1ac919cf22468a23b_ShapePercentage" hidden="1"/>
          <p:cNvSpPr/>
          <p:nvPr>
            <p:custDataLst>
              <p:tags r:id="rId45"/>
            </p:custDataLst>
          </p:nvPr>
        </p:nvSpPr>
        <p:spPr>
          <a:xfrm>
            <a:off x="6749244" y="4419613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4" name="OTLSHAPE_T_c109be9d91f84f3e99e4929ce565dd0c_ShapePercentage" hidden="1"/>
          <p:cNvSpPr/>
          <p:nvPr>
            <p:custDataLst>
              <p:tags r:id="rId46"/>
            </p:custDataLst>
          </p:nvPr>
        </p:nvSpPr>
        <p:spPr>
          <a:xfrm>
            <a:off x="8128315" y="4749813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5" name="OTLSHAPE_T_7c518fb37f2142bb8e0445920d0403b5_Duration" hidden="1"/>
          <p:cNvSpPr txBox="1"/>
          <p:nvPr>
            <p:custDataLst>
              <p:tags r:id="rId47"/>
            </p:custDataLst>
          </p:nvPr>
        </p:nvSpPr>
        <p:spPr>
          <a:xfrm>
            <a:off x="0" y="309881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17 days</a:t>
            </a:r>
          </a:p>
        </p:txBody>
      </p:sp>
      <p:sp>
        <p:nvSpPr>
          <p:cNvPr id="5296" name="OTLSHAPE_T_7c518fb37f2142bb8e0445920d0403b5_TextPercentage" hidden="1"/>
          <p:cNvSpPr txBox="1"/>
          <p:nvPr>
            <p:custDataLst>
              <p:tags r:id="rId48"/>
            </p:custDataLst>
          </p:nvPr>
        </p:nvSpPr>
        <p:spPr>
          <a:xfrm>
            <a:off x="0" y="3253838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68%</a:t>
            </a:r>
          </a:p>
        </p:txBody>
      </p:sp>
      <p:sp>
        <p:nvSpPr>
          <p:cNvPr id="5297" name="OTLSHAPE_T_7c518fb37f2142bb8e0445920d0403b5_JoinedDate" hidden="1"/>
          <p:cNvSpPr txBox="1"/>
          <p:nvPr>
            <p:custDataLst>
              <p:tags r:id="rId49"/>
            </p:custDataLst>
          </p:nvPr>
        </p:nvSpPr>
        <p:spPr>
          <a:xfrm>
            <a:off x="0" y="340886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378891"/>
              </a:solidFill>
              <a:latin typeface="Calibri" panose="020F0502020204030204" pitchFamily="34" charset="0"/>
            </a:endParaRPr>
          </a:p>
        </p:txBody>
      </p:sp>
      <p:sp>
        <p:nvSpPr>
          <p:cNvPr id="5298" name="OTLSHAPE_T_7c518fb37f2142bb8e0445920d0403b5_StartDate"/>
          <p:cNvSpPr txBox="1"/>
          <p:nvPr>
            <p:custDataLst>
              <p:tags r:id="rId50"/>
            </p:custDataLst>
          </p:nvPr>
        </p:nvSpPr>
        <p:spPr>
          <a:xfrm>
            <a:off x="3414539" y="3122901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rgbClr val="378891"/>
                </a:solidFill>
                <a:latin typeface="Calibri" panose="020F0502020204030204" pitchFamily="34" charset="0"/>
              </a:rPr>
              <a:t>Mon 7/25/22</a:t>
            </a:r>
          </a:p>
        </p:txBody>
      </p:sp>
      <p:sp>
        <p:nvSpPr>
          <p:cNvPr id="5299" name="OTLSHAPE_T_7c518fb37f2142bb8e0445920d0403b5_EndDate"/>
          <p:cNvSpPr txBox="1"/>
          <p:nvPr>
            <p:custDataLst>
              <p:tags r:id="rId51"/>
            </p:custDataLst>
          </p:nvPr>
        </p:nvSpPr>
        <p:spPr>
          <a:xfrm>
            <a:off x="4840287" y="3122901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rgbClr val="378891"/>
                </a:solidFill>
                <a:latin typeface="Calibri" panose="020F0502020204030204" pitchFamily="34" charset="0"/>
              </a:rPr>
              <a:t>Wed 8/10/22</a:t>
            </a:r>
          </a:p>
        </p:txBody>
      </p:sp>
      <p:sp>
        <p:nvSpPr>
          <p:cNvPr id="5300" name="OTLSHAPE_T_7c518fb37f2142bb8e0445920d0403b5_Title"/>
          <p:cNvSpPr txBox="1"/>
          <p:nvPr>
            <p:custDataLst>
              <p:tags r:id="rId52"/>
            </p:custDataLst>
          </p:nvPr>
        </p:nvSpPr>
        <p:spPr>
          <a:xfrm>
            <a:off x="127000" y="3107386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>
                <a:solidFill>
                  <a:schemeClr val="dk1"/>
                </a:solidFill>
                <a:latin typeface="Calibri" panose="020F0502020204030204" pitchFamily="34" charset="0"/>
              </a:rPr>
              <a:t>Task 1 Here</a:t>
            </a:r>
          </a:p>
        </p:txBody>
      </p:sp>
      <p:sp>
        <p:nvSpPr>
          <p:cNvPr id="5303" name="OTLSHAPE_T_be3ae38f60b3402d8a13f1e91eec41f5_Duration" hidden="1"/>
          <p:cNvSpPr txBox="1"/>
          <p:nvPr>
            <p:custDataLst>
              <p:tags r:id="rId53"/>
            </p:custDataLst>
          </p:nvPr>
        </p:nvSpPr>
        <p:spPr>
          <a:xfrm>
            <a:off x="0" y="342901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24 days</a:t>
            </a:r>
          </a:p>
        </p:txBody>
      </p:sp>
      <p:sp>
        <p:nvSpPr>
          <p:cNvPr id="5304" name="OTLSHAPE_T_be3ae38f60b3402d8a13f1e91eec41f5_TextPercentage" hidden="1"/>
          <p:cNvSpPr txBox="1"/>
          <p:nvPr>
            <p:custDataLst>
              <p:tags r:id="rId54"/>
            </p:custDataLst>
          </p:nvPr>
        </p:nvSpPr>
        <p:spPr>
          <a:xfrm>
            <a:off x="0" y="3584038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35%</a:t>
            </a:r>
          </a:p>
        </p:txBody>
      </p:sp>
      <p:sp>
        <p:nvSpPr>
          <p:cNvPr id="5305" name="OTLSHAPE_T_be3ae38f60b3402d8a13f1e91eec41f5_JoinedDate" hidden="1"/>
          <p:cNvSpPr txBox="1"/>
          <p:nvPr>
            <p:custDataLst>
              <p:tags r:id="rId55"/>
            </p:custDataLst>
          </p:nvPr>
        </p:nvSpPr>
        <p:spPr>
          <a:xfrm>
            <a:off x="0" y="373906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378891"/>
              </a:solidFill>
              <a:latin typeface="Calibri" panose="020F0502020204030204" pitchFamily="34" charset="0"/>
            </a:endParaRPr>
          </a:p>
        </p:txBody>
      </p:sp>
      <p:sp>
        <p:nvSpPr>
          <p:cNvPr id="5306" name="OTLSHAPE_T_be3ae38f60b3402d8a13f1e91eec41f5_StartDate"/>
          <p:cNvSpPr txBox="1"/>
          <p:nvPr>
            <p:custDataLst>
              <p:tags r:id="rId56"/>
            </p:custDataLst>
          </p:nvPr>
        </p:nvSpPr>
        <p:spPr>
          <a:xfrm>
            <a:off x="4176657" y="3453100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rgbClr val="378891"/>
                </a:solidFill>
                <a:latin typeface="Calibri" panose="020F0502020204030204" pitchFamily="34" charset="0"/>
              </a:rPr>
              <a:t>Mon 8/15/22</a:t>
            </a:r>
          </a:p>
        </p:txBody>
      </p:sp>
      <p:sp>
        <p:nvSpPr>
          <p:cNvPr id="5307" name="OTLSHAPE_T_be3ae38f60b3402d8a13f1e91eec41f5_EndDate"/>
          <p:cNvSpPr txBox="1"/>
          <p:nvPr>
            <p:custDataLst>
              <p:tags r:id="rId57"/>
            </p:custDataLst>
          </p:nvPr>
        </p:nvSpPr>
        <p:spPr>
          <a:xfrm>
            <a:off x="5856444" y="3453100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rgbClr val="378891"/>
                </a:solidFill>
                <a:latin typeface="Calibri" panose="020F0502020204030204" pitchFamily="34" charset="0"/>
              </a:rPr>
              <a:t>Wed 9/7/22</a:t>
            </a:r>
          </a:p>
        </p:txBody>
      </p:sp>
      <p:sp>
        <p:nvSpPr>
          <p:cNvPr id="5308" name="OTLSHAPE_T_be3ae38f60b3402d8a13f1e91eec41f5_Title"/>
          <p:cNvSpPr txBox="1"/>
          <p:nvPr>
            <p:custDataLst>
              <p:tags r:id="rId58"/>
            </p:custDataLst>
          </p:nvPr>
        </p:nvSpPr>
        <p:spPr>
          <a:xfrm>
            <a:off x="127000" y="3437586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>
                <a:solidFill>
                  <a:schemeClr val="dk1"/>
                </a:solidFill>
                <a:latin typeface="Calibri" panose="020F0502020204030204" pitchFamily="34" charset="0"/>
              </a:rPr>
              <a:t>Task 2 Here</a:t>
            </a:r>
          </a:p>
        </p:txBody>
      </p:sp>
      <p:sp>
        <p:nvSpPr>
          <p:cNvPr id="5311" name="OTLSHAPE_T_9aa183d65df24b0c8fecd0a002471583_Duration" hidden="1"/>
          <p:cNvSpPr txBox="1"/>
          <p:nvPr>
            <p:custDataLst>
              <p:tags r:id="rId59"/>
            </p:custDataLst>
          </p:nvPr>
        </p:nvSpPr>
        <p:spPr>
          <a:xfrm>
            <a:off x="0" y="375921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34 days</a:t>
            </a:r>
          </a:p>
        </p:txBody>
      </p:sp>
      <p:sp>
        <p:nvSpPr>
          <p:cNvPr id="5312" name="OTLSHAPE_T_9aa183d65df24b0c8fecd0a002471583_TextPercentage" hidden="1"/>
          <p:cNvSpPr txBox="1"/>
          <p:nvPr>
            <p:custDataLst>
              <p:tags r:id="rId60"/>
            </p:custDataLst>
          </p:nvPr>
        </p:nvSpPr>
        <p:spPr>
          <a:xfrm>
            <a:off x="0" y="3914238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30%</a:t>
            </a:r>
          </a:p>
        </p:txBody>
      </p:sp>
      <p:sp>
        <p:nvSpPr>
          <p:cNvPr id="5313" name="OTLSHAPE_T_9aa183d65df24b0c8fecd0a002471583_JoinedDate" hidden="1"/>
          <p:cNvSpPr txBox="1"/>
          <p:nvPr>
            <p:custDataLst>
              <p:tags r:id="rId61"/>
            </p:custDataLst>
          </p:nvPr>
        </p:nvSpPr>
        <p:spPr>
          <a:xfrm>
            <a:off x="0" y="406926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378891"/>
              </a:solidFill>
              <a:latin typeface="Calibri" panose="020F0502020204030204" pitchFamily="34" charset="0"/>
            </a:endParaRPr>
          </a:p>
        </p:txBody>
      </p:sp>
      <p:sp>
        <p:nvSpPr>
          <p:cNvPr id="5314" name="OTLSHAPE_T_9aa183d65df24b0c8fecd0a002471583_StartDate"/>
          <p:cNvSpPr txBox="1"/>
          <p:nvPr>
            <p:custDataLst>
              <p:tags r:id="rId62"/>
            </p:custDataLst>
          </p:nvPr>
        </p:nvSpPr>
        <p:spPr>
          <a:xfrm>
            <a:off x="4176657" y="3783300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rgbClr val="378891"/>
                </a:solidFill>
                <a:latin typeface="Calibri" panose="020F0502020204030204" pitchFamily="34" charset="0"/>
              </a:rPr>
              <a:t>Mon 8/15/22</a:t>
            </a:r>
          </a:p>
        </p:txBody>
      </p:sp>
      <p:sp>
        <p:nvSpPr>
          <p:cNvPr id="5315" name="OTLSHAPE_T_9aa183d65df24b0c8fecd0a002471583_EndDate"/>
          <p:cNvSpPr txBox="1"/>
          <p:nvPr>
            <p:custDataLst>
              <p:tags r:id="rId63"/>
            </p:custDataLst>
          </p:nvPr>
        </p:nvSpPr>
        <p:spPr>
          <a:xfrm>
            <a:off x="6219358" y="3783300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rgbClr val="378891"/>
                </a:solidFill>
                <a:latin typeface="Calibri" panose="020F0502020204030204" pitchFamily="34" charset="0"/>
              </a:rPr>
              <a:t>Sat 9/17/22</a:t>
            </a:r>
          </a:p>
        </p:txBody>
      </p:sp>
      <p:sp>
        <p:nvSpPr>
          <p:cNvPr id="5316" name="OTLSHAPE_T_9aa183d65df24b0c8fecd0a002471583_Title"/>
          <p:cNvSpPr txBox="1"/>
          <p:nvPr>
            <p:custDataLst>
              <p:tags r:id="rId64"/>
            </p:custDataLst>
          </p:nvPr>
        </p:nvSpPr>
        <p:spPr>
          <a:xfrm>
            <a:off x="127000" y="3767786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>
                <a:solidFill>
                  <a:schemeClr val="dk1"/>
                </a:solidFill>
                <a:latin typeface="Calibri" panose="020F0502020204030204" pitchFamily="34" charset="0"/>
              </a:rPr>
              <a:t>Task 3 Here</a:t>
            </a:r>
          </a:p>
        </p:txBody>
      </p:sp>
      <p:sp>
        <p:nvSpPr>
          <p:cNvPr id="5319" name="OTLSHAPE_T_06a6a20021ea4acdac20b41f7b37b0dd_Duration" hidden="1"/>
          <p:cNvSpPr txBox="1"/>
          <p:nvPr>
            <p:custDataLst>
              <p:tags r:id="rId65"/>
            </p:custDataLst>
          </p:nvPr>
        </p:nvSpPr>
        <p:spPr>
          <a:xfrm>
            <a:off x="0" y="408941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23 days</a:t>
            </a:r>
          </a:p>
        </p:txBody>
      </p:sp>
      <p:sp>
        <p:nvSpPr>
          <p:cNvPr id="5320" name="OTLSHAPE_T_06a6a20021ea4acdac20b41f7b37b0dd_TextPercentage" hidden="1"/>
          <p:cNvSpPr txBox="1"/>
          <p:nvPr>
            <p:custDataLst>
              <p:tags r:id="rId66"/>
            </p:custDataLst>
          </p:nvPr>
        </p:nvSpPr>
        <p:spPr>
          <a:xfrm>
            <a:off x="0" y="4244438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25%</a:t>
            </a:r>
          </a:p>
        </p:txBody>
      </p:sp>
      <p:sp>
        <p:nvSpPr>
          <p:cNvPr id="5321" name="OTLSHAPE_T_06a6a20021ea4acdac20b41f7b37b0dd_JoinedDate" hidden="1"/>
          <p:cNvSpPr txBox="1"/>
          <p:nvPr>
            <p:custDataLst>
              <p:tags r:id="rId67"/>
            </p:custDataLst>
          </p:nvPr>
        </p:nvSpPr>
        <p:spPr>
          <a:xfrm>
            <a:off x="0" y="4328692"/>
            <a:ext cx="1295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>
                <a:solidFill>
                  <a:srgbClr val="378891"/>
                </a:solidFill>
                <a:latin typeface="Calibri" panose="020F0502020204030204" pitchFamily="34" charset="0"/>
              </a:rPr>
              <a:t>Thu 9/8/22 - Fri 9/30/22</a:t>
            </a:r>
          </a:p>
        </p:txBody>
      </p:sp>
      <p:sp>
        <p:nvSpPr>
          <p:cNvPr id="5322" name="OTLSHAPE_T_06a6a20021ea4acdac20b41f7b37b0dd_StartDate" hidden="1"/>
          <p:cNvSpPr txBox="1"/>
          <p:nvPr>
            <p:custDataLst>
              <p:tags r:id="rId68"/>
            </p:custDataLst>
          </p:nvPr>
        </p:nvSpPr>
        <p:spPr>
          <a:xfrm>
            <a:off x="0" y="455448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378891"/>
              </a:solidFill>
              <a:latin typeface="Calibri" panose="020F0502020204030204" pitchFamily="34" charset="0"/>
            </a:endParaRPr>
          </a:p>
        </p:txBody>
      </p:sp>
      <p:sp>
        <p:nvSpPr>
          <p:cNvPr id="5323" name="OTLSHAPE_T_06a6a20021ea4acdac20b41f7b37b0dd_EndDate" hidden="1"/>
          <p:cNvSpPr txBox="1"/>
          <p:nvPr>
            <p:custDataLst>
              <p:tags r:id="rId69"/>
            </p:custDataLst>
          </p:nvPr>
        </p:nvSpPr>
        <p:spPr>
          <a:xfrm>
            <a:off x="0" y="455448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378891"/>
              </a:solidFill>
              <a:latin typeface="Calibri" panose="020F0502020204030204" pitchFamily="34" charset="0"/>
            </a:endParaRPr>
          </a:p>
        </p:txBody>
      </p:sp>
      <p:sp>
        <p:nvSpPr>
          <p:cNvPr id="5324" name="OTLSHAPE_T_06a6a20021ea4acdac20b41f7b37b0dd_Title"/>
          <p:cNvSpPr txBox="1"/>
          <p:nvPr>
            <p:custDataLst>
              <p:tags r:id="rId70"/>
            </p:custDataLst>
          </p:nvPr>
        </p:nvSpPr>
        <p:spPr>
          <a:xfrm>
            <a:off x="127000" y="4097986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>
                <a:solidFill>
                  <a:schemeClr val="dk1"/>
                </a:solidFill>
                <a:latin typeface="Calibri" panose="020F0502020204030204" pitchFamily="34" charset="0"/>
              </a:rPr>
              <a:t>Task 4 Here</a:t>
            </a:r>
          </a:p>
        </p:txBody>
      </p:sp>
      <p:sp>
        <p:nvSpPr>
          <p:cNvPr id="5327" name="OTLSHAPE_T_e6f5c918bdd649a1ac919cf22468a23b_Duration" hidden="1"/>
          <p:cNvSpPr txBox="1"/>
          <p:nvPr>
            <p:custDataLst>
              <p:tags r:id="rId71"/>
            </p:custDataLst>
          </p:nvPr>
        </p:nvSpPr>
        <p:spPr>
          <a:xfrm>
            <a:off x="0" y="441961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35 days</a:t>
            </a:r>
          </a:p>
        </p:txBody>
      </p:sp>
      <p:sp>
        <p:nvSpPr>
          <p:cNvPr id="5328" name="OTLSHAPE_T_e6f5c918bdd649a1ac919cf22468a23b_TextPercentage" hidden="1"/>
          <p:cNvSpPr txBox="1"/>
          <p:nvPr>
            <p:custDataLst>
              <p:tags r:id="rId72"/>
            </p:custDataLst>
          </p:nvPr>
        </p:nvSpPr>
        <p:spPr>
          <a:xfrm>
            <a:off x="0" y="4574638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22%</a:t>
            </a:r>
          </a:p>
        </p:txBody>
      </p:sp>
      <p:sp>
        <p:nvSpPr>
          <p:cNvPr id="5329" name="OTLSHAPE_T_e6f5c918bdd649a1ac919cf22468a23b_JoinedDate" hidden="1"/>
          <p:cNvSpPr txBox="1"/>
          <p:nvPr>
            <p:custDataLst>
              <p:tags r:id="rId73"/>
            </p:custDataLst>
          </p:nvPr>
        </p:nvSpPr>
        <p:spPr>
          <a:xfrm>
            <a:off x="0" y="4586986"/>
            <a:ext cx="1447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>
                <a:solidFill>
                  <a:srgbClr val="378891"/>
                </a:solidFill>
                <a:latin typeface="Calibri" panose="020F0502020204030204" pitchFamily="34" charset="0"/>
              </a:rPr>
              <a:t>Tue 10/4/22 - Mon 11/7/22</a:t>
            </a:r>
          </a:p>
        </p:txBody>
      </p:sp>
      <p:sp>
        <p:nvSpPr>
          <p:cNvPr id="5330" name="OTLSHAPE_T_e6f5c918bdd649a1ac919cf22468a23b_StartDate" hidden="1"/>
          <p:cNvSpPr txBox="1"/>
          <p:nvPr>
            <p:custDataLst>
              <p:tags r:id="rId74"/>
            </p:custDataLst>
          </p:nvPr>
        </p:nvSpPr>
        <p:spPr>
          <a:xfrm>
            <a:off x="0" y="488468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378891"/>
              </a:solidFill>
              <a:latin typeface="Calibri" panose="020F0502020204030204" pitchFamily="34" charset="0"/>
            </a:endParaRPr>
          </a:p>
        </p:txBody>
      </p:sp>
      <p:sp>
        <p:nvSpPr>
          <p:cNvPr id="5331" name="OTLSHAPE_T_e6f5c918bdd649a1ac919cf22468a23b_EndDate" hidden="1"/>
          <p:cNvSpPr txBox="1"/>
          <p:nvPr>
            <p:custDataLst>
              <p:tags r:id="rId75"/>
            </p:custDataLst>
          </p:nvPr>
        </p:nvSpPr>
        <p:spPr>
          <a:xfrm>
            <a:off x="0" y="488468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378891"/>
              </a:solidFill>
              <a:latin typeface="Calibri" panose="020F0502020204030204" pitchFamily="34" charset="0"/>
            </a:endParaRPr>
          </a:p>
        </p:txBody>
      </p:sp>
      <p:sp>
        <p:nvSpPr>
          <p:cNvPr id="5332" name="OTLSHAPE_T_e6f5c918bdd649a1ac919cf22468a23b_Title"/>
          <p:cNvSpPr txBox="1"/>
          <p:nvPr>
            <p:custDataLst>
              <p:tags r:id="rId76"/>
            </p:custDataLst>
          </p:nvPr>
        </p:nvSpPr>
        <p:spPr>
          <a:xfrm>
            <a:off x="127000" y="4428186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>
                <a:solidFill>
                  <a:schemeClr val="dk1"/>
                </a:solidFill>
                <a:latin typeface="Calibri" panose="020F0502020204030204" pitchFamily="34" charset="0"/>
              </a:rPr>
              <a:t>Task 5 Here</a:t>
            </a:r>
          </a:p>
        </p:txBody>
      </p:sp>
      <p:sp>
        <p:nvSpPr>
          <p:cNvPr id="5335" name="OTLSHAPE_T_c109be9d91f84f3e99e4929ce565dd0c_Duration" hidden="1"/>
          <p:cNvSpPr txBox="1"/>
          <p:nvPr>
            <p:custDataLst>
              <p:tags r:id="rId77"/>
            </p:custDataLst>
          </p:nvPr>
        </p:nvSpPr>
        <p:spPr>
          <a:xfrm>
            <a:off x="0" y="474981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31 days</a:t>
            </a:r>
          </a:p>
        </p:txBody>
      </p:sp>
      <p:sp>
        <p:nvSpPr>
          <p:cNvPr id="5336" name="OTLSHAPE_T_c109be9d91f84f3e99e4929ce565dd0c_TextPercentage" hidden="1"/>
          <p:cNvSpPr txBox="1"/>
          <p:nvPr>
            <p:custDataLst>
              <p:tags r:id="rId78"/>
            </p:custDataLst>
          </p:nvPr>
        </p:nvSpPr>
        <p:spPr>
          <a:xfrm>
            <a:off x="0" y="4904838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17%</a:t>
            </a:r>
          </a:p>
        </p:txBody>
      </p:sp>
      <p:sp>
        <p:nvSpPr>
          <p:cNvPr id="5337" name="OTLSHAPE_T_c109be9d91f84f3e99e4929ce565dd0c_JoinedDate" hidden="1"/>
          <p:cNvSpPr txBox="1"/>
          <p:nvPr>
            <p:custDataLst>
              <p:tags r:id="rId79"/>
            </p:custDataLst>
          </p:nvPr>
        </p:nvSpPr>
        <p:spPr>
          <a:xfrm>
            <a:off x="0" y="505986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b="1">
              <a:solidFill>
                <a:srgbClr val="378891"/>
              </a:solidFill>
              <a:latin typeface="Calibri" panose="020F0502020204030204" pitchFamily="34" charset="0"/>
            </a:endParaRPr>
          </a:p>
        </p:txBody>
      </p:sp>
      <p:sp>
        <p:nvSpPr>
          <p:cNvPr id="5338" name="OTLSHAPE_T_c109be9d91f84f3e99e4929ce565dd0c_StartDate"/>
          <p:cNvSpPr txBox="1"/>
          <p:nvPr>
            <p:custDataLst>
              <p:tags r:id="rId80"/>
            </p:custDataLst>
          </p:nvPr>
        </p:nvSpPr>
        <p:spPr>
          <a:xfrm>
            <a:off x="7418723" y="4773900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rgbClr val="378891"/>
                </a:solidFill>
                <a:latin typeface="Calibri" panose="020F0502020204030204" pitchFamily="34" charset="0"/>
              </a:rPr>
              <a:t>Fri 11/11/22</a:t>
            </a:r>
          </a:p>
        </p:txBody>
      </p:sp>
      <p:sp>
        <p:nvSpPr>
          <p:cNvPr id="5339" name="OTLSHAPE_T_c109be9d91f84f3e99e4929ce565dd0c_EndDate"/>
          <p:cNvSpPr txBox="1"/>
          <p:nvPr>
            <p:custDataLst>
              <p:tags r:id="rId81"/>
            </p:custDataLst>
          </p:nvPr>
        </p:nvSpPr>
        <p:spPr>
          <a:xfrm>
            <a:off x="9304120" y="4773900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rgbClr val="378891"/>
                </a:solidFill>
                <a:latin typeface="Calibri" panose="020F0502020204030204" pitchFamily="34" charset="0"/>
              </a:rPr>
              <a:t>Sun 12/11/22</a:t>
            </a:r>
          </a:p>
        </p:txBody>
      </p:sp>
      <p:sp>
        <p:nvSpPr>
          <p:cNvPr id="5340" name="OTLSHAPE_T_c109be9d91f84f3e99e4929ce565dd0c_Title"/>
          <p:cNvSpPr txBox="1"/>
          <p:nvPr>
            <p:custDataLst>
              <p:tags r:id="rId82"/>
            </p:custDataLst>
          </p:nvPr>
        </p:nvSpPr>
        <p:spPr>
          <a:xfrm>
            <a:off x="127000" y="4758386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>
                <a:solidFill>
                  <a:schemeClr val="dk1"/>
                </a:solidFill>
                <a:latin typeface="Calibri" panose="020F0502020204030204" pitchFamily="34" charset="0"/>
              </a:rPr>
              <a:t>Task 6 Here</a:t>
            </a:r>
          </a:p>
        </p:txBody>
      </p:sp>
      <p:sp>
        <p:nvSpPr>
          <p:cNvPr id="5271" name="OTLSHAPE_M_a58f29487c0343c08abcf41913e40cae_Shape"/>
          <p:cNvSpPr/>
          <p:nvPr>
            <p:custDataLst>
              <p:tags r:id="rId83"/>
            </p:custDataLst>
          </p:nvPr>
        </p:nvSpPr>
        <p:spPr>
          <a:xfrm>
            <a:off x="1336385" y="2324113"/>
            <a:ext cx="228600" cy="254000"/>
          </a:xfrm>
          <a:prstGeom prst="diamond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4" name="OTLSHAPE_M_52743de8bb6d4044896f473898fe9da7_Shape"/>
          <p:cNvSpPr/>
          <p:nvPr>
            <p:custDataLst>
              <p:tags r:id="rId84"/>
            </p:custDataLst>
          </p:nvPr>
        </p:nvSpPr>
        <p:spPr>
          <a:xfrm>
            <a:off x="2352542" y="2324113"/>
            <a:ext cx="228600" cy="254000"/>
          </a:xfrm>
          <a:prstGeom prst="diamond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7" name="OTLSHAPE_M_a54bc827b05146d18b559f618723e2b4_Shape"/>
          <p:cNvSpPr/>
          <p:nvPr>
            <p:custDataLst>
              <p:tags r:id="rId85"/>
            </p:custDataLst>
          </p:nvPr>
        </p:nvSpPr>
        <p:spPr>
          <a:xfrm>
            <a:off x="3949361" y="2324113"/>
            <a:ext cx="228600" cy="254000"/>
          </a:xfrm>
          <a:prstGeom prst="diamond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0" name="OTLSHAPE_M_93afb554552a4221a5380f7919409aa7_Shape"/>
          <p:cNvSpPr/>
          <p:nvPr>
            <p:custDataLst>
              <p:tags r:id="rId86"/>
            </p:custDataLst>
          </p:nvPr>
        </p:nvSpPr>
        <p:spPr>
          <a:xfrm>
            <a:off x="4747770" y="2324113"/>
            <a:ext cx="228600" cy="254000"/>
          </a:xfrm>
          <a:prstGeom prst="diamond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3" name="OTLSHAPE_M_95f339bb5c8846ebaef02014bccbd531_Shape"/>
          <p:cNvSpPr/>
          <p:nvPr>
            <p:custDataLst>
              <p:tags r:id="rId87"/>
            </p:custDataLst>
          </p:nvPr>
        </p:nvSpPr>
        <p:spPr>
          <a:xfrm>
            <a:off x="6163132" y="2324113"/>
            <a:ext cx="228600" cy="254000"/>
          </a:xfrm>
          <a:prstGeom prst="diamond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6" name="OTLSHAPE_M_6a283b367375415b92b0e5fc4e16a0cc_Shape"/>
          <p:cNvSpPr/>
          <p:nvPr>
            <p:custDataLst>
              <p:tags r:id="rId88"/>
            </p:custDataLst>
          </p:nvPr>
        </p:nvSpPr>
        <p:spPr>
          <a:xfrm>
            <a:off x="7614785" y="2324113"/>
            <a:ext cx="228600" cy="254000"/>
          </a:xfrm>
          <a:prstGeom prst="diamond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9" name="OTLSHAPE_M_7b0996464ffd4cd3a3b383ab1ba22438_Shape"/>
          <p:cNvSpPr/>
          <p:nvPr>
            <p:custDataLst>
              <p:tags r:id="rId89"/>
            </p:custDataLst>
          </p:nvPr>
        </p:nvSpPr>
        <p:spPr>
          <a:xfrm>
            <a:off x="9465642" y="2324113"/>
            <a:ext cx="228600" cy="254000"/>
          </a:xfrm>
          <a:prstGeom prst="diamond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2" name="OTLSHAPE_M_7f583de0854a4cacb89837f3a379bb4a_Shape"/>
          <p:cNvSpPr/>
          <p:nvPr>
            <p:custDataLst>
              <p:tags r:id="rId90"/>
            </p:custDataLst>
          </p:nvPr>
        </p:nvSpPr>
        <p:spPr>
          <a:xfrm>
            <a:off x="10953586" y="2324113"/>
            <a:ext cx="228600" cy="254000"/>
          </a:xfrm>
          <a:prstGeom prst="diamond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9" name="OTLSHAPE_M_a58f29487c0343c08abcf41913e40cae_Title"/>
          <p:cNvSpPr txBox="1"/>
          <p:nvPr>
            <p:custDataLst>
              <p:tags r:id="rId91"/>
            </p:custDataLst>
          </p:nvPr>
        </p:nvSpPr>
        <p:spPr>
          <a:xfrm>
            <a:off x="1077030" y="1360962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1</a:t>
            </a:r>
          </a:p>
        </p:txBody>
      </p:sp>
      <p:sp>
        <p:nvSpPr>
          <p:cNvPr id="5270" name="OTLSHAPE_M_a58f29487c0343c08abcf41913e40cae_Date"/>
          <p:cNvSpPr txBox="1"/>
          <p:nvPr>
            <p:custDataLst>
              <p:tags r:id="rId92"/>
            </p:custDataLst>
          </p:nvPr>
        </p:nvSpPr>
        <p:spPr>
          <a:xfrm>
            <a:off x="1256164" y="154701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chemeClr val="accent1"/>
                </a:solidFill>
                <a:latin typeface="Calibri" panose="020F0502020204030204" pitchFamily="34" charset="0"/>
              </a:rPr>
              <a:t>May 10</a:t>
            </a:r>
          </a:p>
        </p:txBody>
      </p:sp>
      <p:sp>
        <p:nvSpPr>
          <p:cNvPr id="5272" name="OTLSHAPE_M_52743de8bb6d4044896f473898fe9da7_Title"/>
          <p:cNvSpPr txBox="1"/>
          <p:nvPr>
            <p:custDataLst>
              <p:tags r:id="rId93"/>
            </p:custDataLst>
          </p:nvPr>
        </p:nvSpPr>
        <p:spPr>
          <a:xfrm>
            <a:off x="2093187" y="1836660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2</a:t>
            </a:r>
          </a:p>
        </p:txBody>
      </p:sp>
      <p:sp>
        <p:nvSpPr>
          <p:cNvPr id="5273" name="OTLSHAPE_M_52743de8bb6d4044896f473898fe9da7_Date"/>
          <p:cNvSpPr txBox="1"/>
          <p:nvPr>
            <p:custDataLst>
              <p:tags r:id="rId94"/>
            </p:custDataLst>
          </p:nvPr>
        </p:nvSpPr>
        <p:spPr>
          <a:xfrm>
            <a:off x="2331122" y="2022715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accent1"/>
                </a:solidFill>
                <a:latin typeface="Calibri" panose="020F0502020204030204" pitchFamily="34" charset="0"/>
              </a:rPr>
              <a:t>Jun 7</a:t>
            </a:r>
          </a:p>
        </p:txBody>
      </p:sp>
      <p:sp>
        <p:nvSpPr>
          <p:cNvPr id="5275" name="OTLSHAPE_M_a54bc827b05146d18b559f618723e2b4_Title"/>
          <p:cNvSpPr txBox="1"/>
          <p:nvPr>
            <p:custDataLst>
              <p:tags r:id="rId95"/>
            </p:custDataLst>
          </p:nvPr>
        </p:nvSpPr>
        <p:spPr>
          <a:xfrm>
            <a:off x="3690006" y="1984392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3</a:t>
            </a:r>
          </a:p>
        </p:txBody>
      </p:sp>
      <p:sp>
        <p:nvSpPr>
          <p:cNvPr id="5276" name="OTLSHAPE_M_a54bc827b05146d18b559f618723e2b4_Date"/>
          <p:cNvSpPr txBox="1"/>
          <p:nvPr>
            <p:custDataLst>
              <p:tags r:id="rId96"/>
            </p:custDataLst>
          </p:nvPr>
        </p:nvSpPr>
        <p:spPr>
          <a:xfrm>
            <a:off x="3914224" y="2170447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accent1"/>
                </a:solidFill>
                <a:latin typeface="Calibri" panose="020F0502020204030204" pitchFamily="34" charset="0"/>
              </a:rPr>
              <a:t>Jul 21</a:t>
            </a:r>
          </a:p>
        </p:txBody>
      </p:sp>
      <p:sp>
        <p:nvSpPr>
          <p:cNvPr id="5278" name="OTLSHAPE_M_93afb554552a4221a5380f7919409aa7_Title"/>
          <p:cNvSpPr txBox="1"/>
          <p:nvPr>
            <p:custDataLst>
              <p:tags r:id="rId97"/>
            </p:custDataLst>
          </p:nvPr>
        </p:nvSpPr>
        <p:spPr>
          <a:xfrm>
            <a:off x="4488415" y="1466647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4</a:t>
            </a:r>
          </a:p>
        </p:txBody>
      </p:sp>
      <p:sp>
        <p:nvSpPr>
          <p:cNvPr id="5279" name="OTLSHAPE_M_93afb554552a4221a5380f7919409aa7_Date"/>
          <p:cNvSpPr txBox="1"/>
          <p:nvPr>
            <p:custDataLst>
              <p:tags r:id="rId98"/>
            </p:custDataLst>
          </p:nvPr>
        </p:nvSpPr>
        <p:spPr>
          <a:xfrm>
            <a:off x="4680672" y="1652702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accent1"/>
                </a:solidFill>
                <a:latin typeface="Calibri" panose="020F0502020204030204" pitchFamily="34" charset="0"/>
              </a:rPr>
              <a:t>Aug 12</a:t>
            </a:r>
          </a:p>
        </p:txBody>
      </p:sp>
      <p:sp>
        <p:nvSpPr>
          <p:cNvPr id="5281" name="OTLSHAPE_M_95f339bb5c8846ebaef02014bccbd531_Title"/>
          <p:cNvSpPr txBox="1"/>
          <p:nvPr>
            <p:custDataLst>
              <p:tags r:id="rId99"/>
            </p:custDataLst>
          </p:nvPr>
        </p:nvSpPr>
        <p:spPr>
          <a:xfrm>
            <a:off x="5903776" y="1984392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5</a:t>
            </a:r>
          </a:p>
        </p:txBody>
      </p:sp>
      <p:sp>
        <p:nvSpPr>
          <p:cNvPr id="5282" name="OTLSHAPE_M_95f339bb5c8846ebaef02014bccbd531_Date"/>
          <p:cNvSpPr txBox="1"/>
          <p:nvPr>
            <p:custDataLst>
              <p:tags r:id="rId100"/>
            </p:custDataLst>
          </p:nvPr>
        </p:nvSpPr>
        <p:spPr>
          <a:xfrm>
            <a:off x="6102637" y="2170447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accent1"/>
                </a:solidFill>
                <a:latin typeface="Calibri" panose="020F0502020204030204" pitchFamily="34" charset="0"/>
              </a:rPr>
              <a:t>Sep 20</a:t>
            </a:r>
          </a:p>
        </p:txBody>
      </p:sp>
      <p:sp>
        <p:nvSpPr>
          <p:cNvPr id="5284" name="OTLSHAPE_M_6a283b367375415b92b0e5fc4e16a0cc_Title"/>
          <p:cNvSpPr txBox="1"/>
          <p:nvPr>
            <p:custDataLst>
              <p:tags r:id="rId101"/>
            </p:custDataLst>
          </p:nvPr>
        </p:nvSpPr>
        <p:spPr>
          <a:xfrm>
            <a:off x="7355429" y="1346201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6</a:t>
            </a:r>
          </a:p>
        </p:txBody>
      </p:sp>
      <p:sp>
        <p:nvSpPr>
          <p:cNvPr id="5285" name="OTLSHAPE_M_6a283b367375415b92b0e5fc4e16a0cc_Date"/>
          <p:cNvSpPr txBox="1"/>
          <p:nvPr>
            <p:custDataLst>
              <p:tags r:id="rId102"/>
            </p:custDataLst>
          </p:nvPr>
        </p:nvSpPr>
        <p:spPr>
          <a:xfrm>
            <a:off x="7558820" y="1532256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accent1"/>
                </a:solidFill>
                <a:latin typeface="Calibri" panose="020F0502020204030204" pitchFamily="34" charset="0"/>
              </a:rPr>
              <a:t>Oct 30</a:t>
            </a:r>
          </a:p>
        </p:txBody>
      </p:sp>
      <p:sp>
        <p:nvSpPr>
          <p:cNvPr id="5287" name="OTLSHAPE_M_7b0996464ffd4cd3a3b383ab1ba22438_Title"/>
          <p:cNvSpPr txBox="1"/>
          <p:nvPr>
            <p:custDataLst>
              <p:tags r:id="rId103"/>
            </p:custDataLst>
          </p:nvPr>
        </p:nvSpPr>
        <p:spPr>
          <a:xfrm>
            <a:off x="9206287" y="1984392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7</a:t>
            </a:r>
          </a:p>
        </p:txBody>
      </p:sp>
      <p:sp>
        <p:nvSpPr>
          <p:cNvPr id="5288" name="OTLSHAPE_M_7b0996464ffd4cd3a3b383ab1ba22438_Date"/>
          <p:cNvSpPr txBox="1"/>
          <p:nvPr>
            <p:custDataLst>
              <p:tags r:id="rId104"/>
            </p:custDataLst>
          </p:nvPr>
        </p:nvSpPr>
        <p:spPr>
          <a:xfrm>
            <a:off x="9402650" y="2170447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accent1"/>
                </a:solidFill>
                <a:latin typeface="Calibri" panose="020F0502020204030204" pitchFamily="34" charset="0"/>
              </a:rPr>
              <a:t>Dec 20</a:t>
            </a:r>
          </a:p>
        </p:txBody>
      </p:sp>
      <p:sp>
        <p:nvSpPr>
          <p:cNvPr id="5290" name="OTLSHAPE_M_7f583de0854a4cacb89837f3a379bb4a_Title"/>
          <p:cNvSpPr txBox="1"/>
          <p:nvPr>
            <p:custDataLst>
              <p:tags r:id="rId105"/>
            </p:custDataLst>
          </p:nvPr>
        </p:nvSpPr>
        <p:spPr>
          <a:xfrm>
            <a:off x="10694232" y="1984392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8</a:t>
            </a:r>
          </a:p>
        </p:txBody>
      </p:sp>
      <p:sp>
        <p:nvSpPr>
          <p:cNvPr id="5291" name="OTLSHAPE_M_7f583de0854a4cacb89837f3a379bb4a_Date"/>
          <p:cNvSpPr txBox="1"/>
          <p:nvPr>
            <p:custDataLst>
              <p:tags r:id="rId106"/>
            </p:custDataLst>
          </p:nvPr>
        </p:nvSpPr>
        <p:spPr>
          <a:xfrm>
            <a:off x="10902702" y="2170447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accent1"/>
                </a:solidFill>
                <a:latin typeface="Calibri" panose="020F0502020204030204" pitchFamily="34" charset="0"/>
              </a:rPr>
              <a:t>Jan 30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92255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TdGFuZGFyZCIsIlZlcnNpb24iOnsiJGlkIjoiMiIsIlZlcnNpb24iOiIzLjYuMSIsIk9yaWdpbmFsQXNzZW1ibHlWZXJzaW9uIjoiMS4wMC4wMC4wMCIsIkVkaXRpb24iOiJQcm8iLCJMYXN0U2F2ZWRFZGl0aW9uIjozLCJJc1BsdXNFZGl0aW9uIjp0cnVlLCJJc1Byb0VkaXRpb24iOnRydWV9LCJFZmZlY3QiOjEsIlN0eWxlIjp7IiRpZCI6IjMiLCJUaW1lYmFuZFN0eWxlIjp7IiRpZCI6IjQiLCJTY2FsZU1hcmtpbmciOjAsIlNoYXBlIjowLCJTaGFwZVN0eWxlIjp7IiRpZCI6IjUiLCJNYXJnaW4iOnsiJGlkIjoiNiIsIlRvcCI6MC4wLCJMZWZ0IjoxMi4wLCJSaWdodCI6MTIuMCwiQm90dG9tIjowLjB9LCJQYWRkaW5nIjp7IiRpZCI6IjciLCJUb3AiOjUuMCwiTGVmdCI6MC4wLCJSaWdodCI6MC4wLCJCb3R0b20iOjUuMH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k1pZGRsZVRpZXJTaGFwZVN0eWxlIjp7IiRpZCI6IjEzIiwiTWFyZ2luIjp7IiRyZWYiOiI2In0sIlBhZGRpbmciOnsiJHJlZiI6IjcifSwiQmFja2dyb3VuZCI6eyIkcmVmIjoiOCJ9LCJJc1Zpc2libGUiOnRydWUsIldpZHRoIjo4NTguMCwiSGVpZ2h0IjozMC4wLCJCb3JkZXJTdHlsZSI6bnVsbCwiUGFyZW50U3R5bGUiOm51bGx9LCJCb3R0b21UaWVyU2hhcGVTdHlsZSI6eyIkaWQiOiIxNCIsIk1hcmdpbiI6eyIkcmVmIjoiNiJ9LCJQYWRkaW5nIjp7IiRyZWYiOiI3In0sIkJhY2tncm91bmQiOnsiJHJlZiI6IjgifSwiSXNWaXNpYmxlIjp0cnVlLCJXaWR0aCI6ODU4LjAsIkhlaWdodCI6MzAuMCwiQm9yZGVyU3R5bGUiOm51bGwsIlBhcmVudFN0eWxlIjpudWxsfSwiUmlnaHRFbmRDYXBzU3R5bGUiOnsiJGlkIjoiMTUiLCJGb250U2V0dGluZ3MiOnsiJGlkIjoiMTYiLCJGb250U2l6ZSI6MjQsIkZvbnROYW1lIjoiQ2FsaWJyaSIsIklzQm9sZCI6ZmFsc2UsIklzSXRhbGljIjpmYWxzZSwiSXNVbmRlcmxpbmVkIjpmYWxzZSwiUGFyZW50U3R5bGUiOm51bGx9LCJBdXRvU2l6ZSI6MCwiRm9yZWdyb3VuZCI6eyIkaWQiOiIxNyIsIkNvbG9yIjp7IiRpZCI6IjE4IiwiQSI6MjU1LCJSIjoxOTIsIkciOjgwLCJCIjo3N319LCJNYXhXaWR0aCI6IkluZmluaXR5IiwiTWF4SGVpZ2h0IjoiSW5maW5pdHkiLCJTbWFydEZvcmVncm91bmRJc0FjdGl2ZSI6ZmFsc2UsIkhvcml6b250YWxBbGlnbm1lbnQiOjAsIlZlcnRpY2FsQWxpZ25tZW50IjowLCJTbWFydEZvcmVncm91bmQiOm51bGwsIkJhY2tncm91bmRGaWxsVHlwZSI6MCwiTWFyZ2luIjp7IiRpZCI6IjE5IiwiVG9wIjowLjAsIkxlZnQiOjAuMCwiUmlnaHQiOjI1LjAsIkJvdHRvbSI6MC4wfSwiUGFkZGluZyI6eyIkaWQiOiIyMCIsIlRvcCI6MC4wLCJMZWZ0IjowLjAsIlJpZ2h0IjowLjAsIkJvdHRvbSI6MC4wfSwiQmFja2dyb3VuZCI6eyIkaWQiOiIyMSIsIkNvbG9yIjp7IiRpZCI6IjIyIiwiQSI6ODksIlIiOjAsIkciOjAsIkIiOjB9fSwiSXNWaXNpYmxlIjpmYWxzZSwiV2lkdGgiOjAuMCwiSGVpZ2h0IjowLjAsIkJvcmRlclN0eWxlIjpudWxsLCJQYXJlbnRTdHlsZSI6bnVsbH0sIkxlZnRFbmRDYXBzU3R5bGUiOnsiJGlkIjoiMjMiLCJGb250U2V0dGluZ3MiOnsiJGlkIjoiMjQiLCJGb250U2l6ZSI6MjQsIkZvbnROYW1lIjoiQ2FsaWJyaSIsIklzQm9sZCI6ZmFsc2UsIklzSXRhbGljIjpmYWxzZSwiSXNVbmRlcmxpbmVkIjpmYWxzZSwiUGFyZW50U3R5bGUiOm51bGx9LCJBdXRvU2l6ZSI6MCwiRm9yZWdyb3VuZCI6eyIkaWQiOiIyNSIsIkNvbG9yIjp7IiRpZCI6IjI2IiwiQSI6MjU1LCJSIjoxOTIsIkciOjgwLCJCIjo3N319LCJNYXhXaWR0aCI6IkluZmluaXR5IiwiTWF4SGVpZ2h0IjoiSW5maW5pdHkiLCJTbWFydEZvcmVncm91bmRJc0FjdGl2ZSI6ZmFsc2UsIkhvcml6b250YWxBbGlnbm1lbnQiOjAsIlZlcnRpY2FsQWxpZ25tZW50IjowLCJTbWFydEZvcmVncm91bmQiOm51bGwsIkJhY2tncm91bmRGaWxsVHlwZSI6MCwiTWFyZ2luIjp7IiRpZCI6IjI3IiwiVG9wIjowLjAsIkxlZnQiOjI1LjAsIlJpZ2h0IjowLjAsIkJvdHRvbSI6MC4wfSwiUGFkZGluZyI6eyIkaWQiOiIyOCIsIlRvcCI6MC4wLCJMZWZ0IjowLjAsIlJpZ2h0IjowLjAsIkJvdHRvbSI6MC4wfSwiQmFja2dyb3VuZCI6eyIkaWQiOiIyOSIsIkNvbG9yIjp7IiRyZWYiOiIyMiJ9fSwiSXNWaXNpYmxlIjpmYWxzZSwiV2lkdGgiOjAuMCwiSGVpZ2h0IjowLjAsIkJvcmRlclN0eWxlIjpudWxsLCJQYXJlbnRTdHlsZSI6bnVsbH0sIlRvZGF5VGV4dFN0eWxlIjp7IiRpZCI6IjMwIiwiRm9udFNldHRpbmdzIjp7IiRpZCI6IjMxIiwiRm9udFNpemUiOjExLCJGb250TmFtZSI6IkNhbGlicmkiLCJJc0JvbGQiOmZhbHNlLCJJc0l0YWxpYyI6ZmFsc2UsIklzVW5kZXJsaW5lZCI6ZmFsc2UsIlBhcmVudFN0eWxlIjpudWxsfSwiQXV0b1NpemUiOjAsIkZvcmVncm91bmQiOnsiJGlkIjoiMzIiLCJDb2xvciI6eyIkaWQiOiIz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NCIsIlRvcCI6MC4wLCJMZWZ0IjowLjAsIlJpZ2h0IjowLjAsIkJvdHRvbSI6MC4wfSwiUGFkZGluZyI6eyIkaWQiOiIzNSIsIlRvcCI6MC4wLCJMZWZ0IjowLjAsIlJpZ2h0IjowLjAsIkJvdHRvbSI6MC4wfSwiQmFja2dyb3VuZCI6eyIkaWQiOiIzNiIsIkNvbG9yIjp7IiRyZWYiOiIyMiJ9fSwiSXNWaXNpYmxlIjpmYWxzZSwiV2lkdGgiOjAuMCwiSGVpZ2h0IjowLjAsIkJvcmRlclN0eWxlIjpudWxsLCJQYXJlbnRTdHlsZSI6bnVsbH0sIlRvZGF5TWFya2VyU3R5bGUiOnsiJGlkIjoiMzciLCJNYXJnaW4iOnsiJGlkIjoiMzgiLCJUb3AiOjAuMCwiTGVmdCI6MC4wLCJSaWdodCI6MC4wLCJCb3R0b20iOjAuMH0sIlBhZGRpbmciOnsiJGlkIjoiMzkiLCJUb3AiOjAuMCwiTGVmdCI6MC4wLCJSaWdodCI6MC4wLCJCb3R0b20iOjAuMH0sIkJhY2tncm91bmQiOnsiJGlkIjoiNDAiLCJDb2xvciI6eyIkaWQiOiI0MSIsIkEiOjI1NSwiUiI6MjU1LCJHIjowLCJCIjowfX0sIklzVmlzaWJsZSI6dHJ1ZSwiV2lkdGgiOjAuMCwiSGVpZ2h0IjowLjAsIkJvcmRlclN0eWxlIjpudWxsLCJQYXJlbnRTdHlsZSI6bnVsbH0sIlNjYWxlU3R5bGUiOnsiJGlkIjoiNDIiLCJTaGFwZSI6MCwiU2hvd1NlZ21lbnRTZXBhcmF0b3JzIjp0cnVlLCJTZWdtZW50U2VwYXJhdG9yT3BhY2l0eSI6MzAsIkhhc0JlZW5WaXNpYmxlQmVmb3JlIjp0cnVlLCJGb250U2V0dGluZ3MiOnsiJGlkIjoiNDMiLCJGb250U2l6ZSI6MTIsIkZvbnROYW1lIjoiQ2FsaWJyaSIsIklzQm9sZCI6ZmFsc2UsIklzSXRhbGljIjpmYWxzZSwiSXNVbmRlcmxpbmVkIjpmYWxzZSwiUGFyZW50U3R5bGUiOm51bGx9LCJBdXRvU2l6ZSI6MCwiRm9yZWdyb3VuZCI6eyIkaWQiOiI0NCIsIkNvbG9yIjp7IiRpZCI6IjQ1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Q2IiwiVG9wIjowLjAsIkxlZnQiOjUuMCwiUmlnaHQiOjAuMCwiQm90dG9tIjowLjB9LCJQYWRkaW5nIjp7IiRpZCI6IjQ3IiwiVG9wIjowLjAsIkxlZnQiOjAuMCwiUmlnaHQiOjAuMCwiQm90dG9tIjowLjB9LCJCYWNrZ3JvdW5kIjp7IiRpZCI6IjQ4IiwiQ29sb3IiOnsiJHJlZiI6IjIyIn19LCJJc1Zpc2libGUiOnRydWUsIldpZHRoIjowLjAsIkhlaWdodCI6MC4wLCJCb3JkZXJTdHlsZSI6bnVsbCwiUGFyZW50U3R5bGUiOm51bGx9LCJTaW5nbGVTY2FsZVNoYXBlU3R5bGUiOnsiJGlkIjoiNDkiLCJTaGFwZSI6MCwiSGVpZ2h0IjozMC4wfSwiTWlkZGxlVGllclNjYWxlU3R5bGUiOnsiJGlkIjoiNTAiLCJTaGFwZSI6MCwiU2hvd1NlZ21lbnRTZXBhcmF0b3JzIjp0cnVlLCJTZWdtZW50U2VwYXJhdG9yT3BhY2l0eSI6MzAsIkhhc0JlZW5WaXNpYmxlQmVmb3JlIjpmYWxzZSwiRm9udFNldHRpbmdzIjp7IiRpZCI6IjUxIiwiRm9udFNpemUiOjEyLCJGb250TmFtZSI6IkNhbGlicmkiLCJJc0JvbGQiOmZhbHNlLCJJc0l0YWxpYyI6ZmFsc2UsIklzVW5kZXJsaW5lZCI6ZmFsc2UsIlBhcmVudFN0eWxlIjpudWxsfSwiQXV0b1NpemUiOjAsIkZvcmVncm91bmQiOnsiJHJlZiI6IjQ0In0sIk1heFdpZHRoIjoyMDAuMCwiTWF4SGVpZ2h0IjoiSW5maW5pdHkiLCJTbWFydEZvcmVncm91bmRJc0FjdGl2ZSI6ZmFsc2UsIkhvcml6b250YWxBbGlnbm1lbnQiOjAsIlZlcnRpY2FsQWxpZ25tZW50IjoxLCJTbWFydEZvcmVncm91bmQiOm51bGwsIkJhY2tncm91bmRGaWxsVHlwZSI6MCwiTWFyZ2luIjp7IiRyZWYiOiI0NiJ9LCJQYWRkaW5nIjp7IiRyZWYiOiI0NyJ9LCJCYWNrZ3JvdW5kIjp7IiRyZWYiOiI0OCJ9LCJJc1Zpc2libGUiOmZhbHNlLCJXaWR0aCI6MC4wLCJIZWlnaHQiOjAuMCwiQm9yZGVyU3R5bGUiOm51bGwsIlBhcmVudFN0eWxlIjpudWxsfSwiQm90dG9tVGllclNjYWxlU3R5bGUiOnsiJGlkIjoiNTIiLCJTaGFwZSI6MCwiU2hvd1NlZ21lbnRTZXBhcmF0b3JzIjp0cnVlLCJTZWdtZW50U2VwYXJhdG9yT3BhY2l0eSI6MzAsIkhhc0JlZW5WaXNpYmxlQmVmb3JlIjpmYWxzZSwiRm9udFNldHRpbmdzIjp7IiRpZCI6IjUzIiwiRm9udFNpemUiOjEyLCJGb250TmFtZSI6IkNhbGlicmkiLCJJc0JvbGQiOmZhbHNlLCJJc0l0YWxpYyI6ZmFsc2UsIklzVW5kZXJsaW5lZCI6ZmFsc2UsIlBhcmVudFN0eWxlIjpudWxsfSwiQXV0b1NpemUiOjAsIkZvcmVncm91bmQiOnsiJHJlZiI6IjQ0In0sIk1heFdpZHRoIjoyMDAuMCwiTWF4SGVpZ2h0IjoiSW5maW5pdHkiLCJTbWFydEZvcmVncm91bmRJc0FjdGl2ZSI6ZmFsc2UsIkhvcml6b250YWxBbGlnbm1lbnQiOjAsIlZlcnRpY2FsQWxpZ25tZW50IjoxLCJTbWFydEZvcmVncm91bmQiOm51bGwsIkJhY2tncm91bmRGaWxsVHlwZSI6MCwiTWFyZ2luIjp7IiRyZWYiOiI0NiJ9LCJQYWRkaW5nIjp7IiRyZWYiOiI0NyJ9LCJCYWNrZ3JvdW5kIjp7IiRyZWYiOiI0OCJ9LCJJc1Zpc2libGUiOmZhbHNlLCJXaWR0aCI6MC4wLCJIZWlnaHQiOjAuMCwiQm9yZGVyU3R5bGUiOm51bGwsIlBhcmVudFN0eWxlIjpudWxsfSwiRWxhcHNlZFRpbWVCYWNrZ3JvdW5kIjp7IiRpZCI6IjU0IiwiQ29sb3IiOnsiJGlkIjoiNTUiLCJBIjoyNTUsIlIiOjI1NSwiRyI6MCwiQiI6MH19LCJBcHBlbmRZZWFyT25ZZWFyQ2hhbmdlIjp0cnVlLCJFbGFwc2VkVGltZUZvcm1hdCI6MCwiVG9kYXlNYXJrZXJQb3NpdGlvbiI6MCwiUXVpY2tQb3NpdGlvbiI6MywiQWJzb2x1dGVQb3NpdGlvbiI6MTk4LjAwMTAyMiwiTWFyZ2luIjp7IiRpZCI6IjU2IiwiVG9wIjowLjAsIkxlZnQiOjEwLjAsIlJpZ2h0IjoxMC4wLCJCb3R0b20iOjAuMH0sIlBhZGRpbmciOnsiJGlkIjoiNTciLCJUb3AiOjAuMCwiTGVmdCI6MC4wLCJSaWdodCI6MC4wLCJCb3R0b20iOjAuMH0sIkJhY2tncm91bmQiOnsiJGlkIjoiNTgiLCJDb2xvciI6eyIkaWQiOiI1OSIsIkEiOjI1NSwiUiI6NjgsIkciOjg0LCJCIjoxMDZ9fSwiSXNWaXNpYmxlIjp0cnVlLCJXaWR0aCI6MC4wLCJIZWlnaHQiOjAuMCwiQm9yZGVyU3R5bGUiOm51bGwsIlBhcmVudFN0eWxlIjpudWxsfSwiRGVmYXVsdE1pbGVzdG9uZVN0eWxlIjp7IiRpZCI6IjYwIiwiU2hhcGUiOjAsIkNvbm5lY3Rvck1hcmdpbiI6eyIkaWQiOiI2MSIsIlRvcCI6MC4wLCJMZWZ0IjoyLjAsIlJpZ2h0IjoyLjAsIkJvdHRvbSI6MC4wfSwiQ29ubmVjdG9yU3R5bGUiOnsiJGlkIjoiNjIiLCJMaW5lQ29sb3IiOnsiJGlkIjoiNjMiLCIkdHlwZSI6Ik5MUkUuQ29tbW9uLkRvbS5Tb2xpZENvbG9yQnJ1c2gsIE5MUkUuQ29tbW9uIiwiQ29sb3IiOnsiJGlkIjoiNjQiLCJBIjoyNTUsIlIiOjc5LCJHIjoxMjksIkIiOjE4OX19LCJMaW5lV2VpZ2h0IjoxLjAsIkxpbmVUeXBlIjowLCJQYXJlbnRTdHlsZSI6bnVsbH0sIklzQmVsb3dUaW1lYmFuZCI6ZmFsc2UsIlBvc2l0aW9uT25UYXNrIjowLCJIaWRlRGF0ZSI6ZmFsc2UsIlNoYXBlU2l6ZSI6MSwiU3BhY2luZyI6MS4wLCJQYWRkaW5nIjp7IiRpZCI6IjY1IiwiVG9wIjo3LjAsIkxlZnQiOjMuMCwiUmlnaHQiOjAuMCwiQm90dG9tIjoyLjB9LCJTaGFwZVN0eWxlIjp7IiRpZCI6IjY2IiwiTWFyZ2luIjp7IiRpZCI6IjY3IiwiVG9wIjowLjAsIkxlZnQiOjAuMCwiUmlnaHQiOjAuMCwiQm90dG9tIjowLjB9LCJQYWRkaW5nIjp7IiRpZCI6IjY4IiwiVG9wIjowLjAsIkxlZnQiOjAuMCwiUmlnaHQiOjAuMCwiQm90dG9tIjowLjB9LCJCYWNrZ3JvdW5kIjp7IiRpZCI6IjY5IiwiQ29sb3IiOnsiJGlkIjoiNzAiLCJBIjoyNTUsIlIiOjAsIkciOjExNCwiQiI6MTg4fX0sIklzVmlzaWJsZSI6dHJ1ZSwiV2lkdGgiOjE4LjAsIkhlaWdodCI6MjAuMCwiQm9yZGVyU3R5bGUiOnsiJGlkIjoiNzEiLCJMaW5lQ29sb3IiOnsiJGlkIjoiNzIiLCIkdHlwZSI6Ik5MUkUuQ29tbW9uLkRvbS5Tb2xpZENvbG9yQnJ1c2gsIE5MUkUuQ29tbW9uIiwiQ29sb3IiOnsiJGlkIjoiNzMiLCJBIjoyNTUsIlIiOjI1NSwiRyI6MCwiQiI6MH19LCJMaW5lV2VpZ2h0IjowLjAsIkxpbmVUeXBlIjowLCJQYXJlbnRTdHlsZSI6bnVsbH0sIlBhcmVudFN0eWxlIjpudWxsfSwiVGl0bGVTdHlsZSI6eyIkaWQiOiI3NCIsIkZvbnRTZXR0aW5ncyI6eyIkaWQiOiI3NSIsIkZvbnRTaXplIjoxMiwiRm9udE5hbWUiOiJDYWxpYnJpIiwiSXNCb2xkIjp0cnVlLCJJc0l0YWxpYyI6ZmFsc2UsIklzVW5kZXJsaW5lZCI6ZmFsc2UsIlBhcmVudFN0eWxlIjpudWxsfSwiQXV0b1NpemUiOjAsIkZvcmVncm91bmQiOnsiJGlkIjoiNzYiLCJDb2xvciI6eyIkaWQiOiI3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OCIsIlRvcCI6MC4wLCJMZWZ0IjowLjAsIlJpZ2h0IjowLjAsIkJvdHRvbSI6MC4wfSwiUGFkZGluZyI6eyIkaWQiOiI3OSIsIlRvcCI6MC4wLCJMZWZ0IjowLjAsIlJpZ2h0IjowLjAsIkJvdHRvbSI6MC4wfSwiQmFja2dyb3VuZCI6eyIkaWQiOiI4MCIsIkNvbG9yIjp7IiRyZWYiOiIyMiJ9fSwiSXNWaXNpYmxlIjp0cnVlLCJXaWR0aCI6MC4wLCJIZWlnaHQiOjAuMCwiQm9yZGVyU3R5bGUiOm51bGwsIlBhcmVudFN0eWxlIjpudWxsfSwiRGF0ZVN0eWxlIjp7IiRpZCI6IjgxIiwiRm9udFNldHRpbmdzIjp7IiRpZCI6IjgyIiwiRm9udFNpemUiOjEwLCJGb250TmFtZSI6IkNhbGlicmkiLCJJc0JvbGQiOnRydWUsIklzSXRhbGljIjpmYWxzZSwiSXNVbmRlcmxpbmVkIjpmYWxzZSwiUGFyZW50U3R5bGUiOm51bGx9LCJBdXRvU2l6ZSI6MCwiRm9yZWdyb3VuZCI6eyIkaWQiOiI4MyIsIkNvbG9yIjp7IiRpZCI6Ijg0IiwiQSI6MjU1LCJSIjoyMDksIkciOjQwLCJCIjo0Nn19LCJNYXhXaWR0aCI6MjAwLjAsIk1heEhlaWdodCI6IkluZmluaXR5IiwiU21hcnRGb3JlZ3JvdW5kSXNBY3RpdmUiOmZhbHNlLCJIb3Jpem9udGFsQWxpZ25tZW50IjowLCJWZXJ0aWNhbEFsaWdubWVudCI6MCwiU21hcnRGb3JlZ3JvdW5kIjpudWxsLCJCYWNrZ3JvdW5kRmlsbFR5cGUiOjAsIk1hcmdpbiI6eyIkaWQiOiI4NSIsIlRvcCI6MC4wLCJMZWZ0IjowLjAsIlJpZ2h0IjowLjAsIkJvdHRvbSI6MC4wfSwiUGFkZGluZyI6eyIkaWQiOiI4NiIsIlRvcCI6MC4wLCJMZWZ0IjowLjAsIlJpZ2h0IjowLjAsIkJvdHRvbSI6MC4wfSwiQmFja2dyb3VuZCI6eyIkaWQiOiI4NyIsIkNvbG9yIjp7IiRyZWYiOiIyMiJ9fSwiSXNWaXNpYmxlIjp0cnVlLCJXaWR0aCI6MC4wLCJIZWlnaHQiOjAuMCwiQm9yZGVyU3R5bGUiOm51bGwsIlBhcmVudFN0eWxlIjpudWxsfSwiRGF0ZUZvcm1hdCI6eyIkaWQiOiI4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5IiwiRGF0ZVBhcnRJc1Zpc2libGUiOmZhbHNlLCJUaW1lUGFydElzVmlzaWJsZSI6ZmFsc2V9fSwiV2Vla051bWJlcmluZyI6eyIkaWQiOiI5MCIsIkZvcm1hdCI6MCwiSXNWaXNpYmxlIjpmYWxzZSwiTGFzdEtub3duVmlzaWJpbGl0eVN0YXRlIjpmYWxzZX0sIklzVmlzaWJsZSI6dHJ1ZSwiUGFyZW50U3R5bGUiOm51bGx9LCJEZWZhdWx0VGFza1N0eWxlIjp7IiRpZCI6IjkxIiwiU2hhcGUiOjAsIlNoYXBlVGhpY2tuZXNzIjoxLCJEdXJhdGlvbkZvcm1hdCI6MCwiSW5jbHVkZU5vbldvcmtpbmdEYXlzSW5EdXJhdGlvbiI6dHJ1ZSwiUGVyY2VudGFnZUNvbXBsZXRlU3R5bGUiOnsiJGlkIjoiOTIiLCJGb250U2V0dGluZ3MiOnsiJGlkIjoiOTMiLCJGb250U2l6ZSI6MTAsIkZvbnROYW1lIjoiQ2FsaWJyaSIsIklzQm9sZCI6ZmFsc2UsIklzSXRhbGljIjpmYWxzZSwiSXNVbmRlcmxpbmVkIjpmYWxzZSwiUGFyZW50U3R5bGUiOm51bGx9LCJBdXRvU2l6ZSI6MCwiRm9yZWdyb3VuZCI6eyIkaWQiOiI5NCIsIkNvbG9yIjp7IiRpZCI6Ijk1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5NiIsIlRvcCI6MC4wLCJMZWZ0IjowLjAsIlJpZ2h0IjowLjAsIkJvdHRvbSI6MC4wfSwiUGFkZGluZyI6eyIkaWQiOiI5NyIsIlRvcCI6MC4wLCJMZWZ0IjowLjAsIlJpZ2h0IjowLjAsIkJvdHRvbSI6MC4wfSwiQmFja2dyb3VuZCI6eyIkaWQiOiI5OCIsIkNvbG9yIjp7IiRyZWYiOiIyMiJ9fSwiSXNWaXNpYmxlIjp0cnVlLCJXaWR0aCI6MC4wLCJIZWlnaHQiOjAuMCwiQm9yZGVyU3R5bGUiOm51bGwsIlBhcmVudFN0eWxlIjpudWxsfSwiRHVyYXRpb25TdHlsZSI6eyIkaWQiOiI5OSIsIkZvbnRTZXR0aW5ncyI6eyIkaWQiOiIxMDAiLCJGb250U2l6ZSI6MTIsIkZvbnROYW1lIjoiQ2FsaWJyaSIsIklzQm9sZCI6ZmFsc2UsIklzSXRhbGljIjpmYWxzZSwiSXNVbmRlcmxpbmVkIjpmYWxzZSwiUGFyZW50U3R5bGUiOm51bGx9LCJBdXRvU2l6ZSI6MCwiRm9yZWdyb3VuZCI6eyIkaWQiOiIxMDEiLCJDb2xvciI6eyIkaWQiOiIxMDI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AzIiwiVG9wIjowLjAsIkxlZnQiOjAuMCwiUmlnaHQiOjAuMCwiQm90dG9tIjowLjB9LCJQYWRkaW5nIjp7IiRpZCI6IjEwNCIsIlRvcCI6MC4wLCJMZWZ0IjowLjAsIlJpZ2h0IjowLjAsIkJvdHRvbSI6MC4wfSwiQmFja2dyb3VuZCI6eyIkaWQiOiIxMDUiLCJDb2xvciI6eyIkcmVmIjoiMjIifX0sIklzVmlzaWJsZSI6dHJ1ZSwiV2lkdGgiOjAuMCwiSGVpZ2h0IjowLjAsIkJvcmRlclN0eWxlIjpudWxsLCJQYXJlbnRTdHlsZSI6bnVsbH0sIkhvcml6b250YWxDb25uZWN0b3JTdHlsZSI6eyIkaWQiOiIxMDYiLCJMaW5lQ29sb3IiOnsiJGlkIjoiMTA3IiwiJHR5cGUiOiJOTFJFLkNvbW1vbi5Eb20uU29saWRDb2xvckJydXNoLCBOTFJFLkNvbW1vbiIsIkNvbG9yIjp7IiRpZCI6IjEwOCIsIkEiOjI1NSwiUiI6MTg3LCJHIjoxODEsIkIiOjE4MX19LCJMaW5lV2VpZ2h0IjoxLjAsIkxpbmVUeXBlIjowLCJQYXJlbnRTdHlsZSI6bnVsbH0sIlZlcnRpY2FsQ29ubmVjdG9yU3R5bGUiOnsiJGlkIjoiMTA5IiwiTGluZUNvbG9yIjp7IiRpZCI6IjExMCIsIiR0eXBlIjoiTkxSRS5Db21tb24uRG9tLlNvbGlkQ29sb3JCcnVzaCwgTkxSRS5Db21tb24iLCJDb2xvciI6eyIkaWQiOiIxMTEiLCJBIjoyNTUsIlIiOjY4LCJHIjo4NCwiQiI6MTA2fX0sIkxpbmVXZWlnaHQiOjAuMCwiTGluZVR5cGUiOjAsIlBhcmVudFN0eWxlIjpudWxsfSwiTWFyZ2luIjpudWxsLCJTdGFydERhdGVQb3NpdGlvbiI6MywiRW5kRGF0ZVBvc2l0aW9uIjo0LCJEYXRlSXNWaXNpYmxlIjp0cnVlLCJUaXRsZVBvc2l0aW9uIjo1LCJEdXJhdGlvblBvc2l0aW9uIjo2LCJQZXJjZW50YWdlQ29tcGxldGVkUG9zaXRpb24iOjIsIlNwYWNpbmciOjEwLCJJc0JlbG93VGltZWJhbmQiOnRydWUsIlBlcmNlbnRhZ2VDb21wbGV0ZVNoYXBlT3BhY2l0eSI6MzUsIlNoYXBlU3R5bGUiOnsiJGlkIjoiMTEyIiwiTWFyZ2luIjp7IiRpZCI6IjExMyIsIlRvcCI6MC4wLCJMZWZ0Ijo0LjAsIlJpZ2h0Ijo0LjAsIkJvdHRvbSI6MC4wfSwiUGFkZGluZyI6eyIkaWQiOiIxMTQiLCJUb3AiOjAuMCwiTGVmdCI6MC4wLCJSaWdodCI6MC4wLCJCb3R0b20iOjAuMH0sIkJhY2tncm91bmQiOnsiJGlkIjoiMTE1IiwiQ29sb3IiOnsiJGlkIjoiMTE2IiwiQSI6MjU1LCJSIjowLCJHIjoxMTQsIkIiOjE4OH19LCJJc1Zpc2libGUiOnRydWUsIldpZHRoIjowLjAsIkhlaWdodCI6MTYuMCwiQm9yZGVyU3R5bGUiOnsiJGlkIjoiMTE3IiwiTGluZUNvbG9yIjp7IiRpZCI6IjExOCIsIiR0eXBlIjoiTkxSRS5Db21tb24uRG9tLlNvbGlkQ29sb3JCcnVzaCwgTkxSRS5Db21tb24iLCJDb2xvciI6eyIkaWQiOiIxMTkiLCJBIjoyNTUsIlIiOjI1NSwiRyI6MCwiQiI6MH19LCJMaW5lV2VpZ2h0IjowLjAsIkxpbmVUeXBlIjowLCJQYXJlbnRTdHlsZSI6bnVsbH0sIlBhcmVudFN0eWxlIjpudWxsfSwiVGl0bGVTdHlsZSI6eyIkaWQiOiIxMjAiLCJGb250U2V0dGluZ3MiOnsiJGlkIjoiMTIxIiwiRm9udFNpemUiOjEyLCJGb250TmFtZSI6IkNhbGlicmkiLCJJc0JvbGQiOnRydWUsIklzSXRhbGljIjpmYWxzZSwiSXNVbmRlcmxpbmVkIjpmYWxzZSwiUGFyZW50U3R5bGUiOm51bGx9LCJBdXRvU2l6ZSI6MCwiRm9yZWdyb3VuZCI6eyIkaWQiOiIxMjIiLCJDb2xvciI6eyIkaWQiOiIxMj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I0IiwiVG9wIjowLjAsIkxlZnQiOjAuMCwiUmlnaHQiOjAuMCwiQm90dG9tIjowLjB9LCJQYWRkaW5nIjp7IiRpZCI6IjEyNSIsIlRvcCI6MC4wLCJMZWZ0IjowLjAsIlJpZ2h0IjowLjAsIkJvdHRvbSI6MC4wfSwiQmFja2dyb3VuZCI6eyIkaWQiOiIxMjYiLCJDb2xvciI6eyIkcmVmIjoiMjIifX0sIklzVmlzaWJsZSI6dHJ1ZSwiV2lkdGgiOjAuMCwiSGVpZ2h0IjowLjAsIkJvcmRlclN0eWxlIjpudWxsLCJQYXJlbnRTdHlsZSI6bnVsbH0sIkRhdGVTdHlsZSI6eyIkaWQiOiIxMjciLCJGb250U2V0dGluZ3MiOnsiJGlkIjoiMTI4IiwiRm9udFNpemUiOjEyLCJGb250TmFtZSI6IkNhbGlicmkiLCJJc0JvbGQiOmZhbHNlLCJJc0l0YWxpYyI6ZmFsc2UsIklzVW5kZXJsaW5lZCI6ZmFsc2UsIlBhcmVudFN0eWxlIjpudWxsfSwiQXV0b1NpemUiOjAsIkZvcmVncm91bmQiOnsiJGlkIjoiMTI5IiwiQ29sb3IiOnsiJGlkIjoiMTMw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EzMSIsIlRvcCI6MC4wLCJMZWZ0IjowLjAsIlJpZ2h0IjowLjAsIkJvdHRvbSI6MC4wfSwiUGFkZGluZyI6eyIkaWQiOiIxMzIiLCJUb3AiOjAuMCwiTGVmdCI6MC4wLCJSaWdodCI6MC4wLCJCb3R0b20iOjAuMH0sIkJhY2tncm91bmQiOnsiJGlkIjoiMTMzIiwiQ29sb3IiOnsiJHJlZiI6IjIyIn19LCJJc1Zpc2libGUiOnRydWUsIldpZHRoIjowLjAsIkhlaWdodCI6MC4wLCJCb3JkZXJTdHlsZSI6bnVsbCwiUGFyZW50U3R5bGUiOm51bGx9LCJEYXRlRm9ybWF0Ijp7IiRpZCI6IjEzNCIsIkZvcm1hdFN0cmluZyI6ImRkZCBNL2QveXkiLCJTZXBhcmF0b3IiOiIvIiwiVXNlSW50ZXJuYXRpb25hbERhdGVGb3JtYXQiOmZhbHNlLCJEYXRlSXNWaXNpYmxlIjp0cnVlLCJUaW1lSXNWaXNpYmxlIjpmYWxzZSwiSG91ckRpZ2l0cyI6MSwiQW1QbURlc2lnbmF0b3IiOjIsIlRyaW0wME1pbnV0ZXMiOmZhbHNlLCJMYXN0S25vd25WaXNpYmlsaXR5U3RhdGUiOnsiJGlkIjoiMTM1IiwiRGF0ZVBhcnRJc1Zpc2libGUiOmZhbHNlLCJUaW1lUGFydElzVmlzaWJsZSI6ZmFsc2V9fSwiV2Vla051bWJlcmluZyI6eyIkaWQiOiIxMzYiLCJGb3JtYXQiOjAsIklzVmlzaWJsZSI6ZmFsc2UsIkxhc3RLbm93blZpc2liaWxpdHlTdGF0ZSI6ZmFsc2V9LCJJc1Zpc2libGUiOnRydWUsIlBhcmVudFN0eWxlIjpudWxsLCJfZXhwbGljaXRseVNldCI6eyIkaWQiOiIxMzc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OCIsIkdyaWRsaW5lU3R5bGUiOnsiJGlkIjoiMTM5IiwiTGluZUNvbG9yIjp7IiRpZCI6IjE0MCIsIiR0eXBlIjoiTkxSRS5Db21tb24uRG9tLlNvbGlkQ29sb3JCcnVzaCwgTkxSRS5Db21tb24iLCJDb2xvciI6eyIkaWQiOiIxNDEiLCJBIjozOCwiUiI6OTEsIkciOjE1NSwiQiI6MjEzfX0sIkxpbmVXZWlnaHQiOjEuMCwiTGluZVR5cGUiOjAsIlBhcmVudFN0eWxlIjpudWxsfSwiTWFyZ2luIjp7IiRpZCI6IjE0MiIsIlRvcCI6MC4wLCJMZWZ0IjowLjAsIlJpZ2h0IjowLjAsIkJvdHRvbSI6MC4wfSwiUGFkZGluZyI6eyIkaWQiOiIxNDMiLCJUb3AiOjAuMCwiTGVmdCI6MC4wLCJSaWdodCI6MC4wLCJCb3R0b20iOjAuMH0sIkJhY2tncm91bmQiOm51bGwsIklzVmlzaWJsZSI6dHJ1ZSwiV2lkdGgiOjAuMCwiSGVpZ2h0IjowLjAsIkJvcmRlclN0eWxlIjpudWxsLCJQYXJlbnRTdHlsZSI6bnVsbH0sIkFjdGl2aXR5TGluZVBhbmVsU3R5bGUiOnsiJGlkIjoiMTQ0IiwiQWN0aXZpdHlMaW5lU3R5bGUiOnsiJGlkIjoiMTQ1IiwiTGluZUNvbG9yIjp7IiRpZCI6IjE0NiIsIiR0eXBlIjoiTkxSRS5Db21tb24uRG9tLlNvbGlkQ29sb3JCcnVzaCwgTkxSRS5Db21tb24iLCJDb2xvciI6eyIkaWQiOiIxNDciLCJBIjozOCwiUiI6OTEsIkciOjE1NSwiQiI6MjEzfX0sIkxpbmVXZWlnaHQiOjEuMCwiTGluZVR5cGUiOjAsIlBhcmVudFN0eWxlIjpudWxsfSwiTWFyZ2luIjp7IiRpZCI6IjE0OCIsIlRvcCI6MC4wLCJMZWZ0IjowLjAsIlJpZ2h0IjowLjAsIkJvdHRvbSI6MC4wfSwiUGFkZGluZyI6eyIkaWQiOiIxNDkiLCJUb3AiOjAuMCwiTGVmdCI6MC4wLCJSaWdodCI6MC4wLCJCb3R0b20iOjAuMH0sIkJhY2tncm91bmQiOm51bGwsIklzVmlzaWJsZSI6dHJ1ZSwiV2lkdGgiOjAuMCwiSGVpZ2h0IjowLjAsIkJvcmRlclN0eWxlIjpudWxsLCJQYXJlbnRTdHlsZSI6bnVsbH0sIlNob3dFbGFwc2VkVGltZUdyYWRpZW50U3R5bGUiOmZhbHNlLCJUaW1lYmFuZFJlc2VydmVkTGVmdEFyZWFTdHlsZSI6eyIkaWQiOiIxNTAiLCJBY3Rpdml0eUhlYWRlcldpZHRoIjowLjAsIklzU2V0IjpmYWxzZX0sIkRlZmF1bHRTd2ltbGFuZVN0eWxlIjp7IiRpZCI6IjE1MSIsIkhlYWRlclN0eWxlIjp7IiRpZCI6IjE1MiIsIlRleHRTdHlsZSI6eyIkaWQiOiIxNTMiLCJGb250U2V0dGluZ3MiOnsiJGlkIjoiMTU0IiwiRm9udFNpemUiOjEyLCJGb250TmFtZSI6IkNhbGlicmkiLCJJc0JvbGQiOmZhbHNlLCJJc0l0YWxpYyI6ZmFsc2UsIklzVW5kZXJsaW5lZCI6ZmFsc2UsIlBhcmVudFN0eWxlIjpudWxsfSwiQXV0b1NpemUiOjAsIkZvcmVncm91bmQiOnsiJGlkIjoiMTU1IiwiQ29sb3IiOnsiJGlkIjoiMTU2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1NyIsIlRvcCI6MC4wLCJMZWZ0IjowLjAsIlJpZ2h0IjowLjAsIkJvdHRvbSI6MC4wfSwiUGFkZGluZyI6eyIkaWQiOiIxNTgiLCJUb3AiOjAuMCwiTGVmdCI6MC4wLCJSaWdodCI6MC4wLCJCb3R0b20iOjAuMH0sIkJhY2tncm91bmQiOm51bGwsIklzVmlzaWJsZSI6dHJ1ZSwiV2lkdGgiOjAuMCwiSGVpZ2h0IjowLjAsIkJvcmRlclN0eWxlIjpudWxsLCJQYXJlbnRTdHlsZSI6bnVsbH0sIlJlY3RhbmdsZVN0eWxlIjp7IiRpZCI6IjE1OSIsIk1hcmdpbiI6eyIkaWQiOiIxNjAiLCJUb3AiOjAuMCwiTGVmdCI6MC4wLCJSaWdodCI6MC4wLCJCb3R0b20iOjAuMH0sIlBhZGRpbmciOnsiJGlkIjoiMTYxIiwiVG9wIjowLjAsIkxlZnQiOjAuMCwiUmlnaHQiOjAuMCwiQm90dG9tIjowLjB9LCJCYWNrZ3JvdW5kIjp7IiRpZCI6IjE2MiIsIkNvbG9yIjp7IiRpZCI6IjE2MyIsIkEiOjEyNywiUiI6OTEsIkciOjE1NSwiQiI6MjEzfX0sIklzVmlzaWJsZSI6dHJ1ZSwiV2lkdGgiOjAuMCwiSGVpZ2h0IjowLjAsIkJvcmRlclN0eWxlIjp7IiRpZCI6IjE2NCIsIkxpbmVDb2xvciI6eyIkaWQiOiIxNjUiLCIkdHlwZSI6Ik5MUkUuQ29tbW9uLkRvbS5Tb2xpZENvbG9yQnJ1c2gsIE5MUkUuQ29tbW9uIiwiQ29sb3IiOnsiJGlkIjoiMTY2IiwiQSI6MjU1LCJSIjoyNTUsIkciOjAsIkIiOjB9fSwiTGluZVdlaWdodCI6MC4wLCJMaW5lVHlwZSI6MCwiUGFyZW50U3R5bGUiOm51bGx9LCJQYXJlbnRTdHlsZSI6bnVsbH0sIk1hcmdpbiI6eyIkaWQiOiIxNjciLCJUb3AiOjAuMCwiTGVmdCI6MC4wLCJSaWdodCI6MC4wLCJCb3R0b20iOjAuMH0sIlBhZGRpbmciOnsiJGlkIjoiMTY4IiwiVG9wIjowLjAsIkxlZnQiOjAuMCwiUmlnaHQiOjAuMCwiQm90dG9tIjowLjB9LCJCYWNrZ3JvdW5kIjpudWxsLCJJc1Zpc2libGUiOnRydWUsIldpZHRoIjowLjAsIkhlaWdodCI6MC4wLCJCb3JkZXJTdHlsZSI6bnVsbCwiUGFyZW50U3R5bGUiOm51bGx9LCJCYWNrZ3JvdW5kU3R5bGUiOnsiJGlkIjoiMTY5IiwiTWFyZ2luIjp7IiRpZCI6IjE3MCIsIlRvcCI6MC4wLCJMZWZ0IjowLjAsIlJpZ2h0IjowLjAsIkJvdHRvbSI6MC4wfSwiUGFkZGluZyI6eyIkaWQiOiIxNzEiLCJUb3AiOjAuMCwiTGVmdCI6MC4wLCJSaWdodCI6MC4wLCJCb3R0b20iOjAuMH0sIkJhY2tncm91bmQiOnsiJGlkIjoiMTcyIiwiQ29sb3IiOnsiJGlkIjoiMTczIiwiQSI6MzgsIlIiOjkxLCJHIjoxNTUsIkIiOjIxM319LCJJc1Zpc2libGUiOnRydWUsIldpZHRoIjowLjAsIkhlaWdodCI6MC4wLCJCb3JkZXJTdHlsZSI6eyIkaWQiOiIxNzQiLCJMaW5lQ29sb3IiOnsiJGlkIjoiMTc1IiwiJHR5cGUiOiJOTFJFLkNvbW1vbi5Eb20uU29saWRDb2xvckJydXNoLCBOTFJFLkNvbW1vbiIsIkNvbG9yIjp7IiRpZCI6IjE3NiIsIkEiOjI1NSwiUiI6MjU1LCJHIjowLCJCIjowfX0sIkxpbmVXZWlnaHQiOjAuMCwiTGluZVR5cGUiOjAsIlBhcmVudFN0eWxlIjpudWxsfSwiUGFyZW50U3R5bGUiOm51bGx9LCJJc0Fib3ZlVGltZWJhbmQiOmZhbHNlLCJNYXJnaW4iOnsiJGlkIjoiMTc3IiwiVG9wIjowLjAsIkxlZnQiOjAuMCwiUmlnaHQiOjAuMCwiQm90dG9tIjowLjB9LCJQYWRkaW5nIjp7IiRpZCI6IjE3OCIsIlRvcCI6MC4wLCJMZWZ0IjowLjAsIlJpZ2h0IjowLjAsIkJvdHRvbSI6MC4wfSwiSXNWaXNpYmxlIjp0cnVlLCJXaWR0aCI6MC4wLCJIZWlnaHQiOjAuMCwiQm9yZGVyU3R5bGUiOm51bGwsIlBhcmVudFN0eWxlIjpudWxsfX0sIlNjYWxlIjp7IiRpZCI6IjE3OSIsIlN0YXJ0RGF0ZSI6IjIwMTctMDUtMTBUMjM6NTk6NTkuOTk5WiIsIkVuZERhdGUiOiIyMDIyLTAxLTMwVDIzOjU5OjAwIiwiRm9ybWF0IjoiTU1NIiwiVHlwZSI6MiwiQXV0b0RhdGVSYW5nZSI6dHJ1ZSwiV29ya2luZ0RheXMiOjEyNywiRmlzY2FsWWVhciI6eyIkaWQiOiIxODAiLCJTdGFydE1vbnRoIjoxLCJVc2VTdGFydGluZ1llYXJGb3JOdW1iZXJpbmciOnRydWUsIlNob3dGaXNjYWxZZWFyTGFiZWwiOnRydWV9LCJUb2RheU1hcmtlclRleHQiOiJUb2RheSIsIkF1dG9TY2FsZVR5cGUiOnRydWV9LCJTY2FsZVYyIjp7IiRpZCI6IjE4MSIsIlN0YXJ0RGF0ZSI6IjIwMTctMDUtMTBUMjM6NTk6NTkuOTk5WiIsIkVuZERhdGUiOiIyMDIzLTAxLTMwVDIzOjU5OjAwIiwiQXV0b0RhdGVSYW5nZSI6dHJ1ZSwiV29ya2luZ0RheXMiOjEyNywiRmlzY2FsWWVhciI6eyIkcmVmIjoiMTgwIn0sIlRvZGF5TWFya2VyVGV4dCI6IlRvZGF5IiwiQXV0b1NjYWxlVHlwZSI6dHJ1ZSwiVGltZWJhbmRTY2FsZXMiOnsiJGlkIjoiMTgyIiwiVG9wU2NhbGVMYXllciI6eyIkaWQiOiIxODMiLCJGb3JtYXQiOiJNTU0iLCJUeXBlIjoyfSwiTWlkZGxlU2NhbGVMYXllciI6eyIkaWQiOiIxODQiLCJGb3JtYXQiOm51bGwsIlR5cGUiOjB9LCJCb3R0b21TY2FsZUxheWVyIjp7IiRpZCI6IjE4NSIsIkZvcm1hdCI6bnVsbCwiVHlwZSI6MH19fSwiTWlsZXN0b25lcyI6W3siJGlkIjoiMTg2IiwiRGF0ZSI6IjIwMjItMDUtMTBUMjM6NTk6MDAiLCJTdHlsZSI6eyIkaWQiOiIxODciLCJTaGFwZSI6MSwiQ29ubmVjdG9yTWFyZ2luIjp7IiRyZWYiOiI2MSJ9LCJDb25uZWN0b3JTdHlsZSI6eyIkaWQiOiIxODgiLCJMaW5lQ29sb3IiOnsiJGlkIjoiMTg5IiwiJHR5cGUiOiJOTFJFLkNvbW1vbi5Eb20uU29saWRDb2xvckJydXNoLCBOTFJFLkNvbW1vbiIsIkNvbG9yIjp7IiRpZCI6IjE5MCIsIkEiOjI1NSwiUiI6MTY1LCJHIjoxNjUsIkIiOjE2NX19LCJMaW5lV2VpZ2h0IjoxLjAsIkxpbmVUeXBlIjowLCJQYXJlbnRTdHlsZSI6eyIkcmVmIjoiNjIifX0sIklzQmVsb3dUaW1lYmFuZCI6ZmFsc2UsIlBvc2l0aW9uT25UYXNrIjowLCJIaWRlRGF0ZSI6ZmFsc2UsIlNoYXBlU2l6ZSI6MSwiU3BhY2luZyI6MC4wLCJQYWRkaW5nIjp7IiRpZCI6IjE5MSIsIlRvcCI6MC4wLCJMZWZ0IjowLjAsIlJpZ2h0IjowLjAsIkJvdHRvbSI6MC4wfSwiU2hhcGVTdHlsZSI6eyIkaWQiOiIxOTIiLCJNYXJnaW4iOnsiJHJlZiI6IjY3In0sIlBhZGRpbmciOnsiJHJlZiI6IjY4In0sIkJhY2tncm91bmQiOnsiJGlkIjoiMTkzIiwiQ29sb3IiOnsiJGlkIjoiMTk0IiwiQSI6MjU1LCJSIjoyMzEsIkciOjIzMCwiQiI6MjMwfX0sIklzVmlzaWJsZSI6dHJ1ZSwiV2lkdGgiOjE4LjAsIkhlaWdodCI6MjAuMCwiQm9yZGVyU3R5bGUiOnsiJGlkIjoiMTk1IiwiTGluZUNvbG9yIjp7IiRyZWYiOiI3MiJ9LCJMaW5lV2VpZ2h0IjowLjAsIkxpbmVUeXBlIjowLCJQYXJlbnRTdHlsZSI6eyIkcmVmIjoiNzEifX0sIlBhcmVudFN0eWxlIjp7IiRyZWYiOiI2NiJ9fSwiVGl0bGVTdHlsZSI6eyIkaWQiOiIxOTYiLCJGb250U2V0dGluZ3MiOnsiJGlkIjoiMTk3IiwiRm9udFNpemUiOjEyLCJGb250TmFtZSI6IkNhbGlicmkiLCJJc0JvbGQiOnRydWUsIklzSXRhbGljIjpmYWxzZSwiSXNVbmRlcmxpbmVkIjpmYWxzZSwiUGFyZW50U3R5bGUiOnsiJHJlZiI6Ijc1In19LCJBdXRvU2l6ZSI6MCwiRm9yZWdyb3VuZCI6eyIkcmVmIjoiNzYifSwiTWF4V2lkdGgiOjYxLjc1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E5OCIsIkxpbmVDb2xvciI6bnVsbCwiTGluZVdlaWdodCI6MC4wLCJMaW5lVHlwZSI6MCwiUGFyZW50U3R5bGUiOm51bGx9LCJQYXJlbnRTdHlsZSI6eyIkcmVmIjoiNzQifX0sIkRhdGVTdHlsZSI6eyIkaWQiOiIxOTkiLCJGb250U2V0dGluZ3MiOnsiJGlkIjoiMjAwIiwiRm9udFNpemUiOjEwLCJGb250TmFtZSI6IkNhbGlicmkiLCJJc0JvbGQiOnRydWUsIklzSXRhbGljIjpmYWxzZSwiSXNVbmRlcmxpbmVkIjpmYWxzZSwiUGFyZW50U3R5bGUiOnsiJHJlZiI6IjgyIn19LCJBdXRvU2l6ZSI6MCwiRm9yZWdyb3VuZCI6eyIkaWQiOiIyMDEiLCJDb2xvciI6eyIkaWQiOiIyMDIiLCJBIjoyNTUsIlIiOjkxLCJHIjoxNTUsIkIiOjIxM31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0cnVlLCJXaWR0aCI6MC4wLCJIZWlnaHQiOjAuMCwiQm9yZGVyU3R5bGUiOnsiJGlkIjoiMjAzIiwiTGluZUNvbG9yIjpudWxsLCJMaW5lV2VpZ2h0IjowLjAsIkxpbmVUeXBlIjowLCJQYXJlbnRTdHlsZSI6bnVsbH0sIlBhcmVudFN0eWxlIjp7IiRyZWYiOiI4MSJ9fSwiRGF0ZUZvcm1hdCI6eyIkcmVmIjoiODgifSwiV2Vla051bWJlcmluZyI6eyIkaWQiOiIyMDQiLCJGb3JtYXQiOjAsIklzVmlzaWJsZSI6ZmFsc2UsIkxhc3RLbm93blZpc2liaWxpdHlTdGF0ZSI6ZmFsc2V9LCJJc1Zpc2libGUiOnRydWUsIlBhcmVudFN0eWxlIjp7IiRyZWYiOiI2MCJ9fSwiSW5kZXgiOjAsIlBlcmNlbnRhZ2VDb21wbGV0ZSI6bnVsbCwiUG9zaXRpb24iOnsiUmF0aW8iOjAuMTc3NDc5MDAyMjEwODI5LCJJc0N1c3RvbSI6dHJ1ZX0sIkRhdGVGb3JtYXQiOnsiJHJlZiI6Ijg4In0sIldlZWtOdW1iZXJpbmciOnsiJGlkIjoiMjA1IiwiRm9ybWF0IjowLCJJc1Zpc2libGUiOmZhbHNlLCJMYXN0S25vd25WaXNpYmlsaXR5U3RhdGUiOmZhbHNlfSwiUmVsYXRlZFRhc2tJZCI6IjAwMDAwMDAwLTAwMDAtMDAwMC0wMDAwLTAwMDAwMDAwMDAwMCIsIklkIjoiYTU4ZjI5NDgtN2MwMy00M2MwLThhYmMtZjQxOTEzZTQwY2FlIiwiSW1wb3J0SWQiOm51bGwsIlRpdGxlIjoiTWlsZXN0b25lIDEiLCJOb3RlIjpudWxsLCJIeXBlcmxpbmsiOnsiJGlkIjoiMjA2IiwiQWRkcmVzcyI6bnVsbCwiU3ViQWRkcmVzcyI6bnVsbH0sIklzQ2hhbmdlZCI6ZmFsc2UsIklzTmV3Ijp0cnVlfSx7IiRpZCI6IjIwNyIsIkRhdGUiOiIyMDIyLTA2LTA3VDIzOjU5OjAwIiwiU3R5bGUiOnsiJGlkIjoiMjA4IiwiU2hhcGUiOjEsIkNvbm5lY3Rvck1hcmdpbiI6eyIkcmVmIjoiNjEifSwiQ29ubmVjdG9yU3R5bGUiOnsiJGlkIjoiMjA5IiwiTGluZUNvbG9yIjp7IiRpZCI6IjIxMCIsIiR0eXBlIjoiTkxSRS5Db21tb24uRG9tLlNvbGlkQ29sb3JCcnVzaCwgTkxSRS5Db21tb24iLCJDb2xvciI6eyIkaWQiOiIyMTEiLCJBIjoyNTUsIlIiOjE2NSwiRyI6MTY1LCJCIjoxNjV9fSwiTGluZVdlaWdodCI6MS4wLCJMaW5lVHlwZSI6MCwiUGFyZW50U3R5bGUiOnsiJHJlZiI6IjYyIn19LCJJc0JlbG93VGltZWJhbmQiOmZhbHNlLCJQb3NpdGlvbk9uVGFzayI6MCwiSGlkZURhdGUiOmZhbHNlLCJTaGFwZVNpemUiOjEsIlNwYWNpbmciOjAuMCwiUGFkZGluZyI6eyIkaWQiOiIyMTIiLCJUb3AiOjAuMCwiTGVmdCI6MC4wLCJSaWdodCI6MC4wLCJCb3R0b20iOjAuMH0sIlNoYXBlU3R5bGUiOnsiJGlkIjoiMjEzIiwiTWFyZ2luIjp7IiRyZWYiOiI2NyJ9LCJQYWRkaW5nIjp7IiRyZWYiOiI2OCJ9LCJCYWNrZ3JvdW5kIjp7IiRpZCI6IjIxNCIsIkNvbG9yIjp7IiRpZCI6IjIxNSIsIkEiOjI1NSwiUiI6MjMxLCJHIjoyMzAsIkIiOjIzMH19LCJJc1Zpc2libGUiOnRydWUsIldpZHRoIjoxOC4wLCJIZWlnaHQiOjIwLjAsIkJvcmRlclN0eWxlIjp7IiRpZCI6IjIxNiIsIkxpbmVDb2xvciI6eyIkcmVmIjoiNzIifSwiTGluZVdlaWdodCI6MC4wLCJMaW5lVHlwZSI6MCwiUGFyZW50U3R5bGUiOnsiJHJlZiI6IjcxIn19LCJQYXJlbnRTdHlsZSI6eyIkcmVmIjoiNjYifX0sIlRpdGxlU3R5bGUiOnsiJGlkIjoiMjE3IiwiRm9udFNldHRpbmdzIjp7IiRpZCI6IjIxOCIsIkZvbnRTaXplIjoxMiwiRm9udE5hbWUiOiJDYWxpYnJpIiwiSXNCb2xkIjp0cnVlLCJJc0l0YWxpYyI6ZmFsc2UsIklzVW5kZXJsaW5lZCI6ZmFsc2UsIlBhcmVudFN0eWxlIjp7IiRyZWYiOiI3NSJ9fSwiQXV0b1NpemUiOjAsIkZvcmVncm91bmQiOnsiJHJlZiI6Ijc2In0sIk1heFdpZHRoIjo2MS43NS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yMTkiLCJMaW5lQ29sb3IiOm51bGwsIkxpbmVXZWlnaHQiOjAuMCwiTGluZVR5cGUiOjAsIlBhcmVudFN0eWxlIjpudWxsfSwiUGFyZW50U3R5bGUiOnsiJHJlZiI6Ijc0In19LCJEYXRlU3R5bGUiOnsiJGlkIjoiMjIwIiwiRm9udFNldHRpbmdzIjp7IiRpZCI6IjIyMSIsIkZvbnRTaXplIjoxMCwiRm9udE5hbWUiOiJDYWxpYnJpIiwiSXNCb2xkIjp0cnVlLCJJc0l0YWxpYyI6ZmFsc2UsIklzVW5kZXJsaW5lZCI6ZmFsc2UsIlBhcmVudFN0eWxlIjp7IiRyZWYiOiI4MiJ9fSwiQXV0b1NpemUiOjAsIkZvcmVncm91bmQiOnsiJGlkIjoiMjIyIiwiQ29sb3IiOnsiJGlkIjoiMjIzIiwiQSI6MjU1LCJSIjo5MSwiRyI6MTU1LCJCIjoyMTN9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IyNCIsIkxpbmVDb2xvciI6bnVsbCwiTGluZVdlaWdodCI6MC4wLCJMaW5lVHlwZSI6MCwiUGFyZW50U3R5bGUiOm51bGx9LCJQYXJlbnRTdHlsZSI6eyIkcmVmIjoiODEifX0sIkRhdGVGb3JtYXQiOnsiJHJlZiI6Ijg4In0sIldlZWtOdW1iZXJpbmciOnsiJGlkIjoiMjI1IiwiRm9ybWF0IjowLCJJc1Zpc2libGUiOmZhbHNlLCJMYXN0S25vd25WaXNpYmlsaXR5U3RhdGUiOmZhbHNlfSwiSXNWaXNpYmxlIjp0cnVlLCJQYXJlbnRTdHlsZSI6eyIkcmVmIjoiNjAifX0sIkluZGV4IjoxLCJQZXJjZW50YWdlQ29tcGxldGUiOm51bGwsIlBvc2l0aW9uIjp7IlJhdGlvIjowLjEwODExNTA0Nzg3ODY4OTI0LCJJc0N1c3RvbSI6dHJ1ZX0sIkRhdGVGb3JtYXQiOnsiJHJlZiI6Ijg4In0sIldlZWtOdW1iZXJpbmciOnsiJGlkIjoiMjI2IiwiRm9ybWF0IjowLCJJc1Zpc2libGUiOmZhbHNlLCJMYXN0S25vd25WaXNpYmlsaXR5U3RhdGUiOmZhbHNlfSwiUmVsYXRlZFRhc2tJZCI6IjAwMDAwMDAwLTAwMDAtMDAwMC0wMDAwLTAwMDAwMDAwMDAwMCIsIklkIjoiNTI3NDNkZTgtYmI2ZC00MDQ0LTg5NmYtNDczODk4ZmU5ZGE3IiwiSW1wb3J0SWQiOm51bGwsIlRpdGxlIjoiTWlsZXN0b25lIDIiLCJOb3RlIjpudWxsLCJIeXBlcmxpbmsiOnsiJGlkIjoiMjI3IiwiQWRkcmVzcyI6bnVsbCwiU3ViQWRkcmVzcyI6bnVsbH0sIklzQ2hhbmdlZCI6ZmFsc2UsIklzTmV3Ijp0cnVlfSx7IiRpZCI6IjIyOCIsIkRhdGUiOiIyMDIyLTA3LTIxVDIzOjU5OjAwIiwiU3R5bGUiOnsiJGlkIjoiMjI5IiwiU2hhcGUiOjEsIkNvbm5lY3Rvck1hcmdpbiI6eyIkcmVmIjoiNjEifSwiQ29ubmVjdG9yU3R5bGUiOnsiJGlkIjoiMjMwIiwiTGluZUNvbG9yIjp7IiRpZCI6IjIzMSIsIiR0eXBlIjoiTkxSRS5Db21tb24uRG9tLlNvbGlkQ29sb3JCcnVzaCwgTkxSRS5Db21tb24iLCJDb2xvciI6eyIkaWQiOiIyMzIiLCJBIjoyNTUsIlIiOjIyMCwiRyI6ODksIkIiOjM2fX0sIkxpbmVXZWlnaHQiOjEuMCwiTGluZVR5cGUiOjAsIlBhcmVudFN0eWxlIjp7IiRyZWYiOiI2MiJ9fSwiSXNCZWxvd1RpbWViYW5kIjpmYWxzZSwiUG9zaXRpb25PblRhc2siOjAsIkhpZGVEYXRlIjpmYWxzZSwiU2hhcGVTaXplIjoxLCJTcGFjaW5nIjowLjAsIlBhZGRpbmciOnsiJGlkIjoiMjMzIiwiVG9wIjowLjAsIkxlZnQiOjAuMCwiUmlnaHQiOjAuMCwiQm90dG9tIjowLjB9LCJTaGFwZVN0eWxlIjp7IiRpZCI6IjIzNCIsIk1hcmdpbiI6eyIkcmVmIjoiNjcifSwiUGFkZGluZyI6eyIkcmVmIjoiNjgifSwiQmFja2dyb3VuZCI6eyIkaWQiOiIyMzUiLCJDb2xvciI6eyIkaWQiOiIyMzYiLCJBIjoyNTUsIlIiOjIzMSwiRyI6MjMwLCJCIjoyMzB9fSwiSXNWaXNpYmxlIjp0cnVlLCJXaWR0aCI6MTguMCwiSGVpZ2h0IjoyMC4wLCJCb3JkZXJTdHlsZSI6eyIkaWQiOiIyMzciLCJMaW5lQ29sb3IiOnsiJHJlZiI6IjcyIn0sIkxpbmVXZWlnaHQiOjAuMCwiTGluZVR5cGUiOjAsIlBhcmVudFN0eWxlIjp7IiRyZWYiOiI3MSJ9fSwiUGFyZW50U3R5bGUiOnsiJHJlZiI6IjY2In19LCJUaXRsZVN0eWxlIjp7IiRpZCI6IjIzOCIsIkZvbnRTZXR0aW5ncyI6eyIkaWQiOiIyMzkiLCJGb250U2l6ZSI6MTIsIkZvbnROYW1lIjoiQ2FsaWJyaSIsIklzQm9sZCI6dHJ1ZSwiSXNJdGFsaWMiOmZhbHNlLCJJc1VuZGVybGluZWQiOmZhbHNlLCJQYXJlbnRTdHlsZSI6eyIkcmVmIjoiNzUifX0sIkF1dG9TaXplIjowLCJGb3JlZ3JvdW5kIjp7IiRyZWYiOiI3NiJ9LCJNYXhXaWR0aCI6NjEuNzU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jQwIiwiTGluZUNvbG9yIjpudWxsLCJMaW5lV2VpZ2h0IjowLjAsIkxpbmVUeXBlIjowLCJQYXJlbnRTdHlsZSI6bnVsbH0sIlBhcmVudFN0eWxlIjp7IiRyZWYiOiI3NCJ9fSwiRGF0ZVN0eWxlIjp7IiRpZCI6IjI0MSIsIkZvbnRTZXR0aW5ncyI6eyIkaWQiOiIyNDIiLCJGb250U2l6ZSI6MTAsIkZvbnROYW1lIjoiQ2FsaWJyaSIsIklzQm9sZCI6dHJ1ZSwiSXNJdGFsaWMiOmZhbHNlLCJJc1VuZGVybGluZWQiOmZhbHNlLCJQYXJlbnRTdHlsZSI6eyIkcmVmIjoiODIifX0sIkF1dG9TaXplIjowLCJGb3JlZ3JvdW5kIjp7IiRpZCI6IjI0MyIsIkNvbG9yIjp7IiRpZCI6IjI0NCIsIkEiOjI1NSwiUiI6OTEsIkciOjE1NSwiQiI6MjEzfX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yNDUiLCJMaW5lQ29sb3IiOm51bGwsIkxpbmVXZWlnaHQiOjAuMCwiTGluZVR5cGUiOjAsIlBhcmVudFN0eWxlIjpudWxsfSwiUGFyZW50U3R5bGUiOnsiJHJlZiI6IjgxIn19LCJEYXRlRm9ybWF0Ijp7IiRyZWYiOiI4OCJ9LCJXZWVrTnVtYmVyaW5nIjp7IiRpZCI6IjI0NiIsIkZvcm1hdCI6MCwiSXNWaXNpYmxlIjpmYWxzZSwiTGFzdEtub3duVmlzaWJpbGl0eVN0YXRlIjpmYWxzZX0sIklzVmlzaWJsZSI6dHJ1ZSwiUGFyZW50U3R5bGUiOnsiJHJlZiI6IjYwIn19LCJJbmRleCI6MiwiUGVyY2VudGFnZUNvbXBsZXRlIjpudWxsLCJQb3NpdGlvbiI6eyJSYXRpbyI6MC4wODY1NzM0ODA2NzY3MjE2NDUsIklzQ3VzdG9tIjp0cnVlfSwiRGF0ZUZvcm1hdCI6eyIkcmVmIjoiODgifSwiV2Vla051bWJlcmluZyI6eyIkaWQiOiIyNDciLCJGb3JtYXQiOjAsIklzVmlzaWJsZSI6ZmFsc2UsIkxhc3RLbm93blZpc2liaWxpdHlTdGF0ZSI6ZmFsc2V9LCJSZWxhdGVkVGFza0lkIjoiMDAwMDAwMDAtMDAwMC0wMDAwLTAwMDAtMDAwMDAwMDAwMDAwIiwiSWQiOiJhNTRiYzgyNy1iMDUxLTQ2ZDEtOGI1NS05ZjYxODcyM2UyYjQiLCJJbXBvcnRJZCI6bnVsbCwiVGl0bGUiOiJNaWxlc3RvbmUgMyIsIk5vdGUiOm51bGwsIkh5cGVybGluayI6eyIkaWQiOiIyNDgiLCJBZGRyZXNzIjpudWxsLCJTdWJBZGRyZXNzIjpudWxsfSwiSXNDaGFuZ2VkIjpmYWxzZSwiSXNOZXciOnRydWV9LHsiJGlkIjoiMjQ5IiwiRGF0ZSI6IjIwMjItMDgtMTJUMjM6NTk6MDAiLCJTdHlsZSI6eyIkaWQiOiIyNTAiLCJTaGFwZSI6MSwiQ29ubmVjdG9yTWFyZ2luIjp7IiRyZWYiOiI2MSJ9LCJDb25uZWN0b3JTdHlsZSI6eyIkaWQiOiIyNTEiLCJMaW5lQ29sb3IiOnsiJGlkIjoiMjUyIiwiJHR5cGUiOiJOTFJFLkNvbW1vbi5Eb20uU29saWRDb2xvckJydXNoLCBOTFJFLkNvbW1vbiIsIkNvbG9yIjp7IiRpZCI6IjI1MyIsIkEiOjI1NSwiUiI6MTY1LCJHIjoxNjUsIkIiOjE2NX19LCJMaW5lV2VpZ2h0IjoxLjAsIkxpbmVUeXBlIjowLCJQYXJlbnRTdHlsZSI6eyIkcmVmIjoiNjIifX0sIklzQmVsb3dUaW1lYmFuZCI6ZmFsc2UsIlBvc2l0aW9uT25UYXNrIjowLCJIaWRlRGF0ZSI6ZmFsc2UsIlNoYXBlU2l6ZSI6MSwiU3BhY2luZyI6MC4wLCJQYWRkaW5nIjp7IiRpZCI6IjI1NCIsIlRvcCI6MC4wLCJMZWZ0IjowLjAsIlJpZ2h0IjowLjAsIkJvdHRvbSI6MC4wfSwiU2hhcGVTdHlsZSI6eyIkaWQiOiIyNTUiLCJNYXJnaW4iOnsiJHJlZiI6IjY3In0sIlBhZGRpbmciOnsiJHJlZiI6IjY4In0sIkJhY2tncm91bmQiOnsiJGlkIjoiMjU2IiwiQ29sb3IiOnsiJGlkIjoiMjU3IiwiQSI6MjU1LCJSIjoyMzEsIkciOjIzMCwiQiI6MjMwfX0sIklzVmlzaWJsZSI6dHJ1ZSwiV2lkdGgiOjE4LjAsIkhlaWdodCI6MjAuMCwiQm9yZGVyU3R5bGUiOnsiJGlkIjoiMjU4IiwiTGluZUNvbG9yIjp7IiRyZWYiOiI3MiJ9LCJMaW5lV2VpZ2h0IjowLjAsIkxpbmVUeXBlIjowLCJQYXJlbnRTdHlsZSI6eyIkcmVmIjoiNzEifX0sIlBhcmVudFN0eWxlIjp7IiRyZWYiOiI2NiJ9fSwiVGl0bGVTdHlsZSI6eyIkaWQiOiIyNTkiLCJGb250U2V0dGluZ3MiOnsiJGlkIjoiMjYwIiwiRm9udFNpemUiOjEyLCJGb250TmFtZSI6IkNhbGlicmkiLCJJc0JvbGQiOnRydWUsIklzSXRhbGljIjpmYWxzZSwiSXNVbmRlcmxpbmVkIjpmYWxzZSwiUGFyZW50U3R5bGUiOnsiJHJlZiI6Ijc1In19LCJBdXRvU2l6ZSI6MCwiRm9yZWdyb3VuZCI6eyIkcmVmIjoiNzYifSwiTWF4V2lkdGgiOjYxLjc1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I2MSIsIkxpbmVDb2xvciI6bnVsbCwiTGluZVdlaWdodCI6MC4wLCJMaW5lVHlwZSI6MCwiUGFyZW50U3R5bGUiOm51bGx9LCJQYXJlbnRTdHlsZSI6eyIkcmVmIjoiNzQifX0sIkRhdGVTdHlsZSI6eyIkaWQiOiIyNjIiLCJGb250U2V0dGluZ3MiOnsiJGlkIjoiMjYzIiwiRm9udFNpemUiOjEwLCJGb250TmFtZSI6IkNhbGlicmkiLCJJc0JvbGQiOnRydWUsIklzSXRhbGljIjpmYWxzZSwiSXNVbmRlcmxpbmVkIjpmYWxzZSwiUGFyZW50U3R5bGUiOnsiJHJlZiI6IjgyIn19LCJBdXRvU2l6ZSI6MCwiRm9yZWdyb3VuZCI6eyIkaWQiOiIyNjQiLCJDb2xvciI6eyIkaWQiOiIyNjUiLCJBIjoyNTUsIlIiOjkxLCJHIjoxNTUsIkIiOjIxM31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0cnVlLCJXaWR0aCI6MC4wLCJIZWlnaHQiOjAuMCwiQm9yZGVyU3R5bGUiOnsiJGlkIjoiMjY2IiwiTGluZUNvbG9yIjpudWxsLCJMaW5lV2VpZ2h0IjowLjAsIkxpbmVUeXBlIjowLCJQYXJlbnRTdHlsZSI6bnVsbH0sIlBhcmVudFN0eWxlIjp7IiRyZWYiOiI4MSJ9fSwiRGF0ZUZvcm1hdCI6eyIkcmVmIjoiODgifSwiV2Vla051bWJlcmluZyI6eyIkaWQiOiIyNjciLCJGb3JtYXQiOjAsIklzVmlzaWJsZSI6ZmFsc2UsIkxhc3RLbm93blZpc2liaWxpdHlTdGF0ZSI6ZmFsc2V9LCJJc1Zpc2libGUiOnRydWUsIlBhcmVudFN0eWxlIjp7IiRyZWYiOiI2MCJ9fSwiSW5kZXgiOjMsIlBlcmNlbnRhZ2VDb21wbGV0ZSI6bnVsbCwiUG9zaXRpb24iOnsiUmF0aW8iOjAuMTYyMDY4NTI5NDgyMjQxMDQsIklzQ3VzdG9tIjp0cnVlfSwiRGF0ZUZvcm1hdCI6eyIkcmVmIjoiODgifSwiV2Vla051bWJlcmluZyI6eyIkaWQiOiIyNjgiLCJGb3JtYXQiOjAsIklzVmlzaWJsZSI6ZmFsc2UsIkxhc3RLbm93blZpc2liaWxpdHlTdGF0ZSI6ZmFsc2V9LCJSZWxhdGVkVGFza0lkIjoiMDAwMDAwMDAtMDAwMC0wMDAwLTAwMDAtMDAwMDAwMDAwMDAwIiwiSWQiOiI5M2FmYjU1NC01NTJhLTQyMjEtYTUzOC0wZjc5MTk0MDlhYTciLCJJbXBvcnRJZCI6bnVsbCwiVGl0bGUiOiJNaWxlc3RvbmUgNCIsIk5vdGUiOm51bGwsIkh5cGVybGluayI6eyIkaWQiOiIyNjkiLCJBZGRyZXNzIjpudWxsLCJTdWJBZGRyZXNzIjpudWxsfSwiSXNDaGFuZ2VkIjpmYWxzZSwiSXNOZXciOnRydWV9LHsiJGlkIjoiMjcwIiwiRGF0ZSI6IjIwMjItMDktMjBUMjM6NTk6MDAiLCJTdHlsZSI6eyIkaWQiOiIyNzEiLCJTaGFwZSI6MSwiQ29ubmVjdG9yTWFyZ2luIjp7IiRyZWYiOiI2MSJ9LCJDb25uZWN0b3JTdHlsZSI6eyIkaWQiOiIyNzIiLCJMaW5lQ29sb3IiOnsiJGlkIjoiMjczIiwiJHR5cGUiOiJOTFJFLkNvbW1vbi5Eb20uU29saWRDb2xvckJydXNoLCBOTFJFLkNvbW1vbiIsIkNvbG9yIjp7IiRpZCI6IjI3NCIsIkEiOjI1NSwiUiI6MjIwLCJHIjo4OSwiQiI6MzZ9fSwiTGluZVdlaWdodCI6MS4wLCJMaW5lVHlwZSI6MCwiUGFyZW50U3R5bGUiOnsiJHJlZiI6IjYyIn19LCJJc0JlbG93VGltZWJhbmQiOmZhbHNlLCJQb3NpdGlvbk9uVGFzayI6MCwiSGlkZURhdGUiOmZhbHNlLCJTaGFwZVNpemUiOjEsIlNwYWNpbmciOjAuMCwiUGFkZGluZyI6eyIkaWQiOiIyNzUiLCJUb3AiOjAuMCwiTGVmdCI6MC4wLCJSaWdodCI6MC4wLCJCb3R0b20iOjAuMH0sIlNoYXBlU3R5bGUiOnsiJGlkIjoiMjc2IiwiTWFyZ2luIjp7IiRyZWYiOiI2NyJ9LCJQYWRkaW5nIjp7IiRyZWYiOiI2OCJ9LCJCYWNrZ3JvdW5kIjp7IiRpZCI6IjI3NyIsIkNvbG9yIjp7IiRpZCI6IjI3OCIsIkEiOjI1NSwiUiI6MjMxLCJHIjoyMzAsIkIiOjIzMH19LCJJc1Zpc2libGUiOnRydWUsIldpZHRoIjoxOC4wLCJIZWlnaHQiOjIwLjAsIkJvcmRlclN0eWxlIjp7IiRpZCI6IjI3OSIsIkxpbmVDb2xvciI6eyIkcmVmIjoiNzIifSwiTGluZVdlaWdodCI6MC4wLCJMaW5lVHlwZSI6MCwiUGFyZW50U3R5bGUiOnsiJHJlZiI6IjcxIn19LCJQYXJlbnRTdHlsZSI6eyIkcmVmIjoiNjYifX0sIlRpdGxlU3R5bGUiOnsiJGlkIjoiMjgwIiwiRm9udFNldHRpbmdzIjp7IiRpZCI6IjI4MSIsIkZvbnRTaXplIjoxMiwiRm9udE5hbWUiOiJDYWxpYnJpIiwiSXNCb2xkIjp0cnVlLCJJc0l0YWxpYyI6ZmFsc2UsIklzVW5kZXJsaW5lZCI6ZmFsc2UsIlBhcmVudFN0eWxlIjp7IiRyZWYiOiI3NSJ9fSwiQXV0b1NpemUiOjAsIkZvcmVncm91bmQiOnsiJHJlZiI6Ijc2In0sIk1heFdpZHRoIjo2MS43NS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yODIiLCJMaW5lQ29sb3IiOm51bGwsIkxpbmVXZWlnaHQiOjAuMCwiTGluZVR5cGUiOjAsIlBhcmVudFN0eWxlIjpudWxsfSwiUGFyZW50U3R5bGUiOnsiJHJlZiI6Ijc0In19LCJEYXRlU3R5bGUiOnsiJGlkIjoiMjgzIiwiRm9udFNldHRpbmdzIjp7IiRpZCI6IjI4NCIsIkZvbnRTaXplIjoxMCwiRm9udE5hbWUiOiJDYWxpYnJpIiwiSXNCb2xkIjp0cnVlLCJJc0l0YWxpYyI6ZmFsc2UsIklzVW5kZXJsaW5lZCI6ZmFsc2UsIlBhcmVudFN0eWxlIjp7IiRyZWYiOiI4MiJ9fSwiQXV0b1NpemUiOjAsIkZvcmVncm91bmQiOnsiJGlkIjoiMjg1IiwiQ29sb3IiOnsiJGlkIjoiMjg2IiwiQSI6MjU1LCJSIjo5MSwiRyI6MTU1LCJCIjoyMTN9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I4NyIsIkxpbmVDb2xvciI6bnVsbCwiTGluZVdlaWdodCI6MC4wLCJMaW5lVHlwZSI6MCwiUGFyZW50U3R5bGUiOm51bGx9LCJQYXJlbnRTdHlsZSI6eyIkcmVmIjoiODEifX0sIkRhdGVGb3JtYXQiOnsiJHJlZiI6Ijg4In0sIldlZWtOdW1iZXJpbmciOnsiJGlkIjoiMjg4IiwiRm9ybWF0IjowLCJJc1Zpc2libGUiOmZhbHNlLCJMYXN0S25vd25WaXNpYmlsaXR5U3RhdGUiOmZhbHNlfSwiSXNWaXNpYmxlIjp0cnVlLCJQYXJlbnRTdHlsZSI6eyIkcmVmIjoiNjAifX0sIkluZGV4Ijo0LCJQZXJjZW50YWdlQ29tcGxldGUiOm51bGwsIlBvc2l0aW9uIjp7IlJhdGlvIjowLjA4NjU3MzQ4MDY3NjcyMTY0NSwiSXNDdXN0b20iOnRydWV9LCJEYXRlRm9ybWF0Ijp7IiRyZWYiOiI4OCJ9LCJXZWVrTnVtYmVyaW5nIjp7IiRpZCI6IjI4OSIsIkZvcm1hdCI6MCwiSXNWaXNpYmxlIjpmYWxzZSwiTGFzdEtub3duVmlzaWJpbGl0eVN0YXRlIjpmYWxzZX0sIlJlbGF0ZWRUYXNrSWQiOiIwMDAwMDAwMC0wMDAwLTAwMDAtMDAwMC0wMDAwMDAwMDAwMDAiLCJJZCI6Ijk1ZjMzOWJiLTVjODgtNDZlYi1hZWYwLTIwMTRiY2NiZDUzMSIsIkltcG9ydElkIjpudWxsLCJUaXRsZSI6Ik1pbGVzdG9uZSA1IiwiTm90ZSI6bnVsbCwiSHlwZXJsaW5rIjp7IiRpZCI6IjI5MCIsIkFkZHJlc3MiOm51bGwsIlN1YkFkZHJlc3MiOm51bGx9LCJJc0NoYW5nZWQiOmZhbHNlLCJJc05ldyI6dHJ1ZX0seyIkaWQiOiIyOTEiLCJEYXRlIjoiMjAyMi0xMC0zMFQyMzo1OTowMCIsIlN0eWxlIjp7IiRpZCI6IjI5MiIsIlNoYXBlIjoxLCJDb25uZWN0b3JNYXJnaW4iOnsiJHJlZiI6IjYxIn0sIkNvbm5lY3RvclN0eWxlIjp7IiRpZCI6IjI5MyIsIkxpbmVDb2xvciI6eyIkaWQiOiIyOTQiLCIkdHlwZSI6Ik5MUkUuQ29tbW9uLkRvbS5Tb2xpZENvbG9yQnJ1c2gsIE5MUkUuQ29tbW9uIiwiQ29sb3IiOnsiJGlkIjoiMjk1IiwiQSI6MjU1LCJSIjoxNjUsIkciOjE2NSwiQiI6MTY1fX0sIkxpbmVXZWlnaHQiOjEuMCwiTGluZVR5cGUiOjAsIlBhcmVudFN0eWxlIjp7IiRyZWYiOiI2MiJ9fSwiSXNCZWxvd1RpbWViYW5kIjpmYWxzZSwiUG9zaXRpb25PblRhc2siOjAsIkhpZGVEYXRlIjpmYWxzZSwiU2hhcGVTaXplIjoxLCJTcGFjaW5nIjowLjAsIlBhZGRpbmciOnsiJGlkIjoiMjk2IiwiVG9wIjowLjAsIkxlZnQiOjAuMCwiUmlnaHQiOjAuMCwiQm90dG9tIjowLjB9LCJTaGFwZVN0eWxlIjp7IiRpZCI6IjI5NyIsIk1hcmdpbiI6eyIkcmVmIjoiNjcifSwiUGFkZGluZyI6eyIkcmVmIjoiNjgifSwiQmFja2dyb3VuZCI6eyIkaWQiOiIyOTgiLCJDb2xvciI6eyIkaWQiOiIyOTkiLCJBIjoyNTUsIlIiOjIzMSwiRyI6MjMwLCJCIjoyMzB9fSwiSXNWaXNpYmxlIjp0cnVlLCJXaWR0aCI6MTguMCwiSGVpZ2h0IjoyMC4wLCJCb3JkZXJTdHlsZSI6eyIkaWQiOiIzMDAiLCJMaW5lQ29sb3IiOnsiJHJlZiI6IjcyIn0sIkxpbmVXZWlnaHQiOjAuMCwiTGluZVR5cGUiOjAsIlBhcmVudFN0eWxlIjp7IiRyZWYiOiI3MSJ9fSwiUGFyZW50U3R5bGUiOnsiJHJlZiI6IjY2In19LCJUaXRsZVN0eWxlIjp7IiRpZCI6IjMwMSIsIkZvbnRTZXR0aW5ncyI6eyIkaWQiOiIzMDIiLCJGb250U2l6ZSI6MTIsIkZvbnROYW1lIjoiQ2FsaWJyaSIsIklzQm9sZCI6dHJ1ZSwiSXNJdGFsaWMiOmZhbHNlLCJJc1VuZGVybGluZWQiOmZhbHNlLCJQYXJlbnRTdHlsZSI6eyIkcmVmIjoiNzUifX0sIkF1dG9TaXplIjowLCJGb3JlZ3JvdW5kIjp7IiRyZWYiOiI3NiJ9LCJNYXhXaWR0aCI6NjEuNzU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zAzIiwiTGluZUNvbG9yIjpudWxsLCJMaW5lV2VpZ2h0IjowLjAsIkxpbmVUeXBlIjowLCJQYXJlbnRTdHlsZSI6bnVsbH0sIlBhcmVudFN0eWxlIjp7IiRyZWYiOiI3NCJ9fSwiRGF0ZVN0eWxlIjp7IiRpZCI6IjMwNCIsIkZvbnRTZXR0aW5ncyI6eyIkaWQiOiIzMDUiLCJGb250U2l6ZSI6MTAsIkZvbnROYW1lIjoiQ2FsaWJyaSIsIklzQm9sZCI6dHJ1ZSwiSXNJdGFsaWMiOmZhbHNlLCJJc1VuZGVybGluZWQiOmZhbHNlLCJQYXJlbnRTdHlsZSI6eyIkcmVmIjoiODIifX0sIkF1dG9TaXplIjowLCJGb3JlZ3JvdW5kIjp7IiRpZCI6IjMwNiIsIkNvbG9yIjp7IiRpZCI6IjMwNyIsIkEiOjI1NSwiUiI6OTEsIkciOjE1NSwiQiI6MjEzfX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zMDgiLCJMaW5lQ29sb3IiOm51bGwsIkxpbmVXZWlnaHQiOjAuMCwiTGluZVR5cGUiOjAsIlBhcmVudFN0eWxlIjpudWxsfSwiUGFyZW50U3R5bGUiOnsiJHJlZiI6IjgxIn19LCJEYXRlRm9ybWF0Ijp7IiRyZWYiOiI4OCJ9LCJXZWVrTnVtYmVyaW5nIjp7IiRpZCI6IjMwOSIsIkZvcm1hdCI6MCwiSXNWaXNpYmxlIjpmYWxzZSwiTGFzdEtub3duVmlzaWJpbGl0eVN0YXRlIjpmYWxzZX0sIklzVmlzaWJsZSI6dHJ1ZSwiUGFyZW50U3R5bGUiOnsiJHJlZiI6IjYwIn19LCJJbmRleCI6NSwiUGVyY2VudGFnZUNvbXBsZXRlIjpudWxsLCJQb3NpdGlvbiI6eyJSYXRpbyI6MC4xNzk2MzEzODE1NjQ2NzAxNSwiSXNDdXN0b20iOnRydWV9LCJEYXRlRm9ybWF0Ijp7IiRyZWYiOiI4OCJ9LCJXZWVrTnVtYmVyaW5nIjp7IiRpZCI6IjMxMCIsIkZvcm1hdCI6MCwiSXNWaXNpYmxlIjpmYWxzZSwiTGFzdEtub3duVmlzaWJpbGl0eVN0YXRlIjpmYWxzZX0sIlJlbGF0ZWRUYXNrSWQiOiIwMDAwMDAwMC0wMDAwLTAwMDAtMDAwMC0wMDAwMDAwMDAwMDAiLCJJZCI6IjZhMjgzYjM2LTczNzUtNDE1Yi05MmIwLWU1ZmM0ZTE2YTBjYyIsIkltcG9ydElkIjpudWxsLCJUaXRsZSI6Ik1pbGVzdG9uZSA2IiwiTm90ZSI6bnVsbCwiSHlwZXJsaW5rIjp7IiRpZCI6IjMxMSIsIkFkZHJlc3MiOm51bGwsIlN1YkFkZHJlc3MiOm51bGx9LCJJc0NoYW5nZWQiOmZhbHNlLCJJc05ldyI6dHJ1ZX0seyIkaWQiOiIzMTIiLCJEYXRlIjoiMjAyMi0xMi0yMFQyMzo1OTowMCIsIlN0eWxlIjp7IiRpZCI6IjMxMyIsIlNoYXBlIjoxLCJDb25uZWN0b3JNYXJnaW4iOnsiJHJlZiI6IjYxIn0sIkNvbm5lY3RvclN0eWxlIjp7IiRpZCI6IjMxNCIsIkxpbmVDb2xvciI6eyIkaWQiOiIzMTUiLCIkdHlwZSI6Ik5MUkUuQ29tbW9uLkRvbS5Tb2xpZENvbG9yQnJ1c2gsIE5MUkUuQ29tbW9uIiwiQ29sb3IiOnsiJGlkIjoiMzE2IiwiQSI6MjU1LCJSIjoyMjAsIkciOjg5LCJCIjozNn19LCJMaW5lV2VpZ2h0IjoxLjAsIkxpbmVUeXBlIjowLCJQYXJlbnRTdHlsZSI6eyIkcmVmIjoiNjIifX0sIklzQmVsb3dUaW1lYmFuZCI6ZmFsc2UsIlBvc2l0aW9uT25UYXNrIjowLCJIaWRlRGF0ZSI6ZmFsc2UsIlNoYXBlU2l6ZSI6MSwiU3BhY2luZyI6MC4wLCJQYWRkaW5nIjp7IiRpZCI6IjMxNyIsIlRvcCI6MC4wLCJMZWZ0IjowLjAsIlJpZ2h0IjowLjAsIkJvdHRvbSI6MC4wfSwiU2hhcGVTdHlsZSI6eyIkaWQiOiIzMTgiLCJNYXJnaW4iOnsiJHJlZiI6IjY3In0sIlBhZGRpbmciOnsiJHJlZiI6IjY4In0sIkJhY2tncm91bmQiOnsiJGlkIjoiMzE5IiwiQ29sb3IiOnsiJGlkIjoiMzIwIiwiQSI6MjU1LCJSIjoyMzEsIkciOjIzMCwiQiI6MjMwfX0sIklzVmlzaWJsZSI6dHJ1ZSwiV2lkdGgiOjE4LjAsIkhlaWdodCI6MjAuMCwiQm9yZGVyU3R5bGUiOnsiJGlkIjoiMzIxIiwiTGluZUNvbG9yIjp7IiRyZWYiOiI3MiJ9LCJMaW5lV2VpZ2h0IjowLjAsIkxpbmVUeXBlIjowLCJQYXJlbnRTdHlsZSI6eyIkcmVmIjoiNzEifX0sIlBhcmVudFN0eWxlIjp7IiRyZWYiOiI2NiJ9fSwiVGl0bGVTdHlsZSI6eyIkaWQiOiIzMjIiLCJGb250U2V0dGluZ3MiOnsiJGlkIjoiMzIzIiwiRm9udFNpemUiOjEyLCJGb250TmFtZSI6IkNhbGlicmkiLCJJc0JvbGQiOnRydWUsIklzSXRhbGljIjpmYWxzZSwiSXNVbmRlcmxpbmVkIjpmYWxzZSwiUGFyZW50U3R5bGUiOnsiJHJlZiI6Ijc1In19LCJBdXRvU2l6ZSI6MCwiRm9yZWdyb3VuZCI6eyIkcmVmIjoiNzYifSwiTWF4V2lkdGgiOjYxLjc1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MyNCIsIkxpbmVDb2xvciI6bnVsbCwiTGluZVdlaWdodCI6MC4wLCJMaW5lVHlwZSI6MCwiUGFyZW50U3R5bGUiOm51bGx9LCJQYXJlbnRTdHlsZSI6eyIkcmVmIjoiNzQifX0sIkRhdGVTdHlsZSI6eyIkaWQiOiIzMjUiLCJGb250U2V0dGluZ3MiOnsiJGlkIjoiMzI2IiwiRm9udFNpemUiOjEwLCJGb250TmFtZSI6IkNhbGlicmkiLCJJc0JvbGQiOnRydWUsIklzSXRhbGljIjpmYWxzZSwiSXNVbmRlcmxpbmVkIjpmYWxzZSwiUGFyZW50U3R5bGUiOnsiJHJlZiI6IjgyIn19LCJBdXRvU2l6ZSI6MCwiRm9yZWdyb3VuZCI6eyIkaWQiOiIzMjciLCJDb2xvciI6eyIkaWQiOiIzMjgiLCJBIjoyNTUsIlIiOjkxLCJHIjoxNTUsIkIiOjIxM31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0cnVlLCJXaWR0aCI6MC4wLCJIZWlnaHQiOjAuMCwiQm9yZGVyU3R5bGUiOnsiJGlkIjoiMzI5IiwiTGluZUNvbG9yIjpudWxsLCJMaW5lV2VpZ2h0IjowLjAsIkxpbmVUeXBlIjowLCJQYXJlbnRTdHlsZSI6bnVsbH0sIlBhcmVudFN0eWxlIjp7IiRyZWYiOiI4MSJ9fSwiRGF0ZUZvcm1hdCI6eyIkcmVmIjoiODgifSwiV2Vla051bWJlcmluZyI6eyIkaWQiOiIzMzAiLCJGb3JtYXQiOjAsIklzVmlzaWJsZSI6ZmFsc2UsIkxhc3RLbm93blZpc2liaWxpdHlTdGF0ZSI6ZmFsc2V9LCJJc1Zpc2libGUiOnRydWUsIlBhcmVudFN0eWxlIjp7IiRyZWYiOiI2MCJ9fSwiSW5kZXgiOjYsIlBlcmNlbnRhZ2VDb21wbGV0ZSI6bnVsbCwiUG9zaXRpb24iOnsiUmF0aW8iOjAuMDg2NTczNDgwNjc2NzIxNjQ1LCJJc0N1c3RvbSI6dHJ1ZX0sIkRhdGVGb3JtYXQiOnsiJHJlZiI6Ijg4In0sIldlZWtOdW1iZXJpbmciOnsiJGlkIjoiMzMxIiwiRm9ybWF0IjowLCJJc1Zpc2libGUiOmZhbHNlLCJMYXN0S25vd25WaXNpYmlsaXR5U3RhdGUiOmZhbHNlfSwiUmVsYXRlZFRhc2tJZCI6IjAwMDAwMDAwLTAwMDAtMDAwMC0wMDAwLTAwMDAwMDAwMDAwMCIsIklkIjoiN2IwOTk2NDYtNGZmZC00Y2QzLWEzYjMtODNhYjFiYTIyNDM4IiwiSW1wb3J0SWQiOm51bGwsIlRpdGxlIjoiTWlsZXN0b25lIDciLCJOb3RlIjpudWxsLCJIeXBlcmxpbmsiOnsiJGlkIjoiMzMyIiwiQWRkcmVzcyI6bnVsbCwiU3ViQWRkcmVzcyI6bnVsbH0sIklzQ2hhbmdlZCI6ZmFsc2UsIklzTmV3Ijp0cnVlfSx7IiRpZCI6IjMzMyIsIkRhdGUiOiIyMDIzLTAxLTMwVDIzOjU5OjAwIiwiU3R5bGUiOnsiJGlkIjoiMzM0IiwiU2hhcGUiOjEsIkNvbm5lY3Rvck1hcmdpbiI6eyIkcmVmIjoiNjEifSwiQ29ubmVjdG9yU3R5bGUiOnsiJGlkIjoiMzM1IiwiTGluZUNvbG9yIjp7IiRpZCI6IjMzNiIsIiR0eXBlIjoiTkxSRS5Db21tb24uRG9tLlNvbGlkQ29sb3JCcnVzaCwgTkxSRS5Db21tb24iLCJDb2xvciI6eyIkaWQiOiIzMzciLCJBIjoyNTUsIlIiOjIyMCwiRyI6ODksIkIiOjM2fX0sIkxpbmVXZWlnaHQiOjEuMCwiTGluZVR5cGUiOjAsIlBhcmVudFN0eWxlIjp7IiRyZWYiOiI2MiJ9fSwiSXNCZWxvd1RpbWViYW5kIjpmYWxzZSwiUG9zaXRpb25PblRhc2siOjAsIkhpZGVEYXRlIjpmYWxzZSwiU2hhcGVTaXplIjoxLCJTcGFjaW5nIjowLjAsIlBhZGRpbmciOnsiJGlkIjoiMzM4IiwiVG9wIjowLjAsIkxlZnQiOjAuMCwiUmlnaHQiOjAuMCwiQm90dG9tIjowLjB9LCJTaGFwZVN0eWxlIjp7IiRpZCI6IjMzOSIsIk1hcmdpbiI6eyIkcmVmIjoiNjcifSwiUGFkZGluZyI6eyIkcmVmIjoiNjgifSwiQmFja2dyb3VuZCI6eyIkaWQiOiIzNDAiLCJDb2xvciI6eyIkaWQiOiIzNDEiLCJBIjoyNTUsIlIiOjIzMSwiRyI6MjMwLCJCIjoyMzB9fSwiSXNWaXNpYmxlIjp0cnVlLCJXaWR0aCI6MTguMCwiSGVpZ2h0IjoyMC4wLCJCb3JkZXJTdHlsZSI6eyIkaWQiOiIzNDIiLCJMaW5lQ29sb3IiOnsiJHJlZiI6IjcyIn0sIkxpbmVXZWlnaHQiOjAuMCwiTGluZVR5cGUiOjAsIlBhcmVudFN0eWxlIjp7IiRyZWYiOiI3MSJ9fSwiUGFyZW50U3R5bGUiOnsiJHJlZiI6IjY2In19LCJUaXRsZVN0eWxlIjp7IiRpZCI6IjM0MyIsIkZvbnRTZXR0aW5ncyI6eyIkaWQiOiIzNDQiLCJGb250U2l6ZSI6MTIsIkZvbnROYW1lIjoiQ2FsaWJyaSIsIklzQm9sZCI6dHJ1ZSwiSXNJdGFsaWMiOmZhbHNlLCJJc1VuZGVybGluZWQiOmZhbHNlLCJQYXJlbnRTdHlsZSI6eyIkcmVmIjoiNzUifX0sIkF1dG9TaXplIjowLCJGb3JlZ3JvdW5kIjp7IiRyZWYiOiI3NiJ9LCJNYXhXaWR0aCI6NjEuNzU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zQ1IiwiTGluZUNvbG9yIjpudWxsLCJMaW5lV2VpZ2h0IjowLjAsIkxpbmVUeXBlIjowLCJQYXJlbnRTdHlsZSI6bnVsbH0sIlBhcmVudFN0eWxlIjp7IiRyZWYiOiI3NCJ9fSwiRGF0ZVN0eWxlIjp7IiRpZCI6IjM0NiIsIkZvbnRTZXR0aW5ncyI6eyIkaWQiOiIzNDciLCJGb250U2l6ZSI6MTAsIkZvbnROYW1lIjoiQ2FsaWJyaSIsIklzQm9sZCI6dHJ1ZSwiSXNJdGFsaWMiOmZhbHNlLCJJc1VuZGVybGluZWQiOmZhbHNlLCJQYXJlbnRTdHlsZSI6eyIkcmVmIjoiODIifX0sIkF1dG9TaXplIjowLCJGb3JlZ3JvdW5kIjp7IiRpZCI6IjM0OCIsIkNvbG9yIjp7IiRpZCI6IjM0OSIsIkEiOjI1NSwiUiI6OTEsIkciOjE1NSwiQiI6MjEzfX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zNTAiLCJMaW5lQ29sb3IiOm51bGwsIkxpbmVXZWlnaHQiOjAuMCwiTGluZVR5cGUiOjAsIlBhcmVudFN0eWxlIjpudWxsfSwiUGFyZW50U3R5bGUiOnsiJHJlZiI6IjgxIn19LCJEYXRlRm9ybWF0Ijp7IiRyZWYiOiI4OCJ9LCJXZWVrTnVtYmVyaW5nIjp7IiRpZCI6IjM1MSIsIkZvcm1hdCI6MCwiSXNWaXNpYmxlIjpmYWxzZSwiTGFzdEtub3duVmlzaWJpbGl0eVN0YXRlIjpmYWxzZX0sIklzVmlzaWJsZSI6dHJ1ZSwiUGFyZW50U3R5bGUiOnsiJHJlZiI6IjYwIn19LCJJbmRleCI6NywiUGVyY2VudGFnZUNvbXBsZXRlIjpudWxsLCJQb3NpdGlvbiI6eyJSYXRpbyI6MC4wODY1NzM0ODA2NzY3MjE2NDUsIklzQ3VzdG9tIjp0cnVlfSwiRGF0ZUZvcm1hdCI6eyIkcmVmIjoiODgifSwiV2Vla051bWJlcmluZyI6eyIkaWQiOiIzNTIiLCJGb3JtYXQiOjAsIklzVmlzaWJsZSI6ZmFsc2UsIkxhc3RLbm93blZpc2liaWxpdHlTdGF0ZSI6ZmFsc2V9LCJSZWxhdGVkVGFza0lkIjoiMDAwMDAwMDAtMDAwMC0wMDAwLTAwMDAtMDAwMDAwMDAwMDAwIiwiSWQiOiI3ZjU4M2RlMC04NTRhLTRjYWMtYjg5OC0zN2YzYTM3OWJiNGEiLCJJbXBvcnRJZCI6bnVsbCwiVGl0bGUiOiJNaWxlc3RvbmUgOCIsIk5vdGUiOm51bGwsIkh5cGVybGluayI6eyIkaWQiOiIzNTMiLCJBZGRyZXNzIjpudWxsLCJTdWJBZGRyZXNzIjpudWxsfSwiSXNDaGFuZ2VkIjpmYWxzZSwiSXNOZXciOnRydWV9XSwiVGFza3MiOlt7IiRpZCI6IjM1NCIsIkdyb3VwTmFtZSI6bnVsbCwiU3RhcnREYXRlIjoiMjAyMi0wNy0yNVQwMDowMDowMFoiLCJFbmREYXRlIjoiMjAyMi0wOC0xMFQyMzo1OTowMFoiLCJQZXJjZW50YWdlQ29tcGxldGUiOjY4LjAsIlN0eWxlIjp7IiRpZCI6IjM1NSIsIlNoYXBlIjoxLCJTaGFwZVRoaWNrbmVzcyI6MSwiRHVyYXRpb25Gb3JtYXQiOjAsIkluY2x1ZGVOb25Xb3JraW5nRGF5c0luRHVyYXRpb24iOnRydWUsIlBlcmNlbnRhZ2VDb21wbGV0ZVN0eWxlIjp7IiRpZCI6IjM1NiIsIkZvbnRTZXR0aW5ncyI6eyIkaWQiOiIzNTciLCJGb250U2l6ZSI6MTAsIkZvbnROYW1lIjoiQ2FsaWJyaSIsIklzQm9sZCI6ZmFsc2UsIklzSXRhbGljIjpmYWxzZSwiSXNVbmRlcmxpbmVkIjpmYWxzZSwiUGFyZW50U3R5bGUiOnsiJHJlZiI6IjkzIn19LCJBdXRvU2l6ZSI6MCwiRm9yZWdyb3VuZCI6eyIkaWQiOiIzNTgiLCJDb2xvciI6eyIkaWQiOiIzNTk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M2MCIsIkxpbmVDb2xvciI6bnVsbCwiTGluZVdlaWdodCI6MC4wLCJMaW5lVHlwZSI6MCwiUGFyZW50U3R5bGUiOm51bGx9LCJQYXJlbnRTdHlsZSI6eyIkcmVmIjoiOTIifX0sIkR1cmF0aW9uU3R5bGUiOnsiJGlkIjoiMzYxIiwiRm9udFNldHRpbmdzIjp7IiRpZCI6IjM2MiIsIkZvbnRTaXplIjoxMCwiRm9udE5hbWUiOiJDYWxpYnJpIiwiSXNCb2xkIjpmYWxzZSwiSXNJdGFsaWMiOmZhbHNlLCJJc1VuZGVybGluZWQiOmZhbHNlLCJQYXJlbnRTdHlsZSI6eyIkcmVmIjoiMTAwIn19LCJBdXRvU2l6ZSI6MCwiRm9yZWdyb3VuZCI6eyIkaWQiOiIzNjMiLCJDb2xvciI6eyIkaWQiOiIzNj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MDMifSwiUGFkZGluZyI6eyIkcmVmIjoiMTA0In0sIkJhY2tncm91bmQiOnsiJHJlZiI6IjEwNSJ9LCJJc1Zpc2libGUiOnRydWUsIldpZHRoIjowLjAsIkhlaWdodCI6MC4wLCJCb3JkZXJTdHlsZSI6eyIkaWQiOiIzNjUiLCJMaW5lQ29sb3IiOm51bGwsIkxpbmVXZWlnaHQiOjAuMCwiTGluZVR5cGUiOjAsIlBhcmVudFN0eWxlIjpudWxsfSwiUGFyZW50U3R5bGUiOnsiJHJlZiI6Ijk5In19LCJIb3Jpem9udGFsQ29ubmVjdG9yU3R5bGUiOnsiJGlkIjoiMzY2IiwiTGluZUNvbG9yIjp7IiRyZWYiOiIxMDcifSwiTGluZVdlaWdodCI6MS4wLCJMaW5lVHlwZSI6MCwiUGFyZW50U3R5bGUiOnsiJHJlZiI6IjEwNiJ9fSwiVmVydGljYWxDb25uZWN0b3JTdHlsZSI6eyIkaWQiOiIzNjciLCJMaW5lQ29sb3IiOnsiJHJlZiI6IjExMCJ9LCJMaW5lV2VpZ2h0IjowLjAsIkxpbmVUeXBlIjowLCJQYXJlbnRTdHlsZSI6eyIkcmVmIjoiMTA5In19LCJNYXJnaW4iOm51bGwsIlN0YXJ0RGF0ZVBvc2l0aW9uIjozLCJFbmREYXRlUG9zaXRpb24iOjQsIkRhdGVJc1Zpc2libGUiOnRydWUsIlRpdGxlUG9zaXRpb24iOjUsIkR1cmF0aW9uUG9zaXRpb24iOjYsIlBlcmNlbnRhZ2VDb21wbGV0ZWRQb3NpdGlvbiI6NiwiU3BhY2luZyI6MTAsIklzQmVsb3dUaW1lYmFuZCI6dHJ1ZSwiUGVyY2VudGFnZUNvbXBsZXRlU2hhcGVPcGFjaXR5IjozNSwiU2hhcGVTdHlsZSI6eyIkaWQiOiIzNjgiLCJNYXJnaW4iOnsiJHJlZiI6IjExMyJ9LCJQYWRkaW5nIjp7IiRpZCI6IjM2OSIsIlRvcCI6MC4wLCJMZWZ0IjoxLjAsIlJpZ2h0IjowLjAsIkJvdHRvbSI6MS4wfSwiQmFja2dyb3VuZCI6eyIkaWQiOiIzNzAiLCJDb2xvciI6eyIkaWQiOiIzNzEiLCJBIjoyNTUsIlIiOjkxLCJHIjoxNTUsIkIiOjIxM319LCJJc1Zpc2libGUiOnRydWUsIldpZHRoIjowLjAsIkhlaWdodCI6MTYuMCwiQm9yZGVyU3R5bGUiOnsiJGlkIjoiMzcyIiwiTGluZUNvbG9yIjp7IiRpZCI6IjM3MyIsIiR0eXBlIjoiTkxSRS5Db21tb24uRG9tLlNvbGlkQ29sb3JCcnVzaCwgTkxSRS5Db21tb24iLCJDb2xvciI6eyIkaWQiOiIzNzQiLCJBIjoyNTUsIlIiOjI1NSwiRyI6MCwiQiI6MH19LCJMaW5lV2VpZ2h0IjowLjAsIkxpbmVUeXBlIjowLCJQYXJlbnRTdHlsZSI6bnVsbH0sIlBhcmVudFN0eWxlIjp7IiRyZWYiOiIxMTIifX0sIlRpdGxlU3R5bGUiOnsiJGlkIjoiMzc1IiwiRm9udFNldHRpbmdzIjp7IiRpZCI6IjM3NiIsIkZvbnRTaXplIjoxMiwiRm9udE5hbWUiOiJDYWxpYnJpIiwiSXNCb2xkIjp0cnVlLCJJc0l0YWxpYyI6ZmFsc2UsIklzVW5kZXJsaW5lZCI6ZmFsc2UsIlBhcmVudFN0eWxlIjp7IiRyZWYiOiIxMjEifX0sIkF1dG9TaXplIjowLCJGb3JlZ3JvdW5kIjp7IiRyZWYiOiIxMjIifSwiTWF4V2lkdGgiOjU5LjU4MDAwMTgzMTA1NDY4O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zNzciLCJMaW5lQ29sb3IiOm51bGwsIkxpbmVXZWlnaHQiOjAuMCwiTGluZVR5cGUiOjAsIlBhcmVudFN0eWxlIjpudWxsfSwiUGFyZW50U3R5bGUiOnsiJHJlZiI6IjEyMCJ9fSwiRGF0ZVN0eWxlIjp7IiRpZCI6IjM3OCIsIkZvbnRTZXR0aW5ncyI6eyIkaWQiOiIzNzkiLCJGb250U2l6ZSI6MTAsIkZvbnROYW1lIjoiQ2FsaWJyaSIsIklzQm9sZCI6dHJ1ZSwiSXNJdGFsaWMiOmZhbHNlLCJJc1VuZGVybGluZWQiOmZhbHNlLCJQYXJlbnRTdHlsZSI6eyIkcmVmIjoiMTI4In19LCJBdXRvU2l6ZSI6MCwiRm9yZWdyb3VuZCI6eyIkaWQiOiIzODAiLCJDb2xvciI6eyIkaWQiOiIzODEiLCJBIjoyNTUsIlIiOjU1LCJHIjoxMzYsIkIiOjE0NX19LCJNYXhXaWR0aCI6MjAwLjAsIk1heEhlaWdodCI6IkluZmluaXR5IiwiU21hcnRGb3JlZ3JvdW5kSXNBY3RpdmUiOmZhbHNlLCJIb3Jpem9udGFsQWxpZ25tZW50Ijow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MzgyIiwiTGluZUNvbG9yIjpudWxsLCJMaW5lV2VpZ2h0IjowLjAsIkxpbmVUeXBlIjowLCJQYXJlbnRTdHlsZSI6bnVsbH0sIlBhcmVudFN0eWxlIjp7IiRyZWYiOiIxMjcifX0sIkRhdGVGb3JtYXQiOnsiJHJlZiI6IjEzNCJ9LCJXZWVrTnVtYmVyaW5nIjp7IiRpZCI6IjM4MyIsIkZvcm1hdCI6MCwiSXNWaXNpYmxlIjpmYWxzZSwiTGFzdEtub3duVmlzaWJpbGl0eVN0YXRlIjpmYWxzZX0sIklzVmlzaWJsZSI6dHJ1ZSwiUGFyZW50U3R5bGUiOnsiJHJlZiI6IjkxIn19LCJJbmRleCI6OCwiU21hcnREdXJhdGlvbkFjdGl2YXRlZCI6ZmFsc2UsIkRhdGVGb3JtYXQiOnsiJHJlZiI6IjEzNCJ9LCJXZWVrTnVtYmVyaW5nIjp7IiRpZCI6IjM4NCIsIkZvcm1hdCI6MCwiSXNWaXNpYmxlIjpmYWxzZSwiTGFzdEtub3duVmlzaWJpbGl0eVN0YXRlIjpmYWxzZX0sIklkIjoiN2M1MThmYjMtN2YyMS00MmJiLThlMDQtNDU5MjBkMDQwM2I1IiwiSW1wb3J0SWQiOm51bGwsIlRpdGxlIjoiVGFzayAxIEhlcmUiLCJOb3RlIjpudWxsLCJIeXBlcmxpbmsiOnsiJGlkIjoiMzg1IiwiQWRkcmVzcyI6bnVsbCwiU3ViQWRkcmVzcyI6bnVsbH0sIklzQ2hhbmdlZCI6ZmFsc2UsIklzTmV3Ijp0cnVlfSx7IiRpZCI6IjM4NiIsIkdyb3VwTmFtZSI6bnVsbCwiU3RhcnREYXRlIjoiMjAyMi0wOC0xNVQwMDowMDowMFoiLCJFbmREYXRlIjoiMjAyMi0wOS0wN1QyMzo1OTowMFoiLCJQZXJjZW50YWdlQ29tcGxldGUiOjM1LjAsIlN0eWxlIjp7IiRpZCI6IjM4NyIsIlNoYXBlIjoxLCJTaGFwZVRoaWNrbmVzcyI6MSwiRHVyYXRpb25Gb3JtYXQiOjAsIkluY2x1ZGVOb25Xb3JraW5nRGF5c0luRHVyYXRpb24iOnRydWUsIlBlcmNlbnRhZ2VDb21wbGV0ZVN0eWxlIjp7IiRpZCI6IjM4OCIsIkZvbnRTZXR0aW5ncyI6eyIkaWQiOiIzODkiLCJGb250U2l6ZSI6MTAsIkZvbnROYW1lIjoiQ2FsaWJyaSIsIklzQm9sZCI6ZmFsc2UsIklzSXRhbGljIjpmYWxzZSwiSXNVbmRlcmxpbmVkIjpmYWxzZSwiUGFyZW50U3R5bGUiOnsiJHJlZiI6IjkzIn19LCJBdXRvU2l6ZSI6MCwiRm9yZWdyb3VuZCI6eyIkaWQiOiIzOTAiLCJDb2xvciI6eyIkaWQiOiIzOTE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M5MiIsIkxpbmVDb2xvciI6bnVsbCwiTGluZVdlaWdodCI6MC4wLCJMaW5lVHlwZSI6MCwiUGFyZW50U3R5bGUiOm51bGx9LCJQYXJlbnRTdHlsZSI6eyIkcmVmIjoiOTIifX0sIkR1cmF0aW9uU3R5bGUiOnsiJGlkIjoiMzkzIiwiRm9udFNldHRpbmdzIjp7IiRpZCI6IjM5NCIsIkZvbnRTaXplIjoxMCwiRm9udE5hbWUiOiJDYWxpYnJpIiwiSXNCb2xkIjpmYWxzZSwiSXNJdGFsaWMiOmZhbHNlLCJJc1VuZGVybGluZWQiOmZhbHNlLCJQYXJlbnRTdHlsZSI6eyIkcmVmIjoiMTAwIn19LCJBdXRvU2l6ZSI6MCwiRm9yZWdyb3VuZCI6eyIkaWQiOiIzOTUiLCJDb2xvciI6eyIkaWQiOiIzOTY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MDMifSwiUGFkZGluZyI6eyIkcmVmIjoiMTA0In0sIkJhY2tncm91bmQiOnsiJHJlZiI6IjEwNSJ9LCJJc1Zpc2libGUiOnRydWUsIldpZHRoIjowLjAsIkhlaWdodCI6MC4wLCJCb3JkZXJTdHlsZSI6eyIkaWQiOiIzOTciLCJMaW5lQ29sb3IiOm51bGwsIkxpbmVXZWlnaHQiOjAuMCwiTGluZVR5cGUiOjAsIlBhcmVudFN0eWxlIjpudWxsfSwiUGFyZW50U3R5bGUiOnsiJHJlZiI6Ijk5In19LCJIb3Jpem9udGFsQ29ubmVjdG9yU3R5bGUiOnsiJGlkIjoiMzk4IiwiTGluZUNvbG9yIjp7IiRyZWYiOiIxMDcifSwiTGluZVdlaWdodCI6MS4wLCJMaW5lVHlwZSI6MCwiUGFyZW50U3R5bGUiOnsiJHJlZiI6IjEwNiJ9fSwiVmVydGljYWxDb25uZWN0b3JTdHlsZSI6eyIkaWQiOiIzOTkiLCJMaW5lQ29sb3IiOnsiJHJlZiI6IjExMCJ9LCJMaW5lV2VpZ2h0IjowLjAsIkxpbmVUeXBlIjowLCJQYXJlbnRTdHlsZSI6eyIkcmVmIjoiMTA5In19LCJNYXJnaW4iOm51bGwsIlN0YXJ0RGF0ZVBvc2l0aW9uIjozLCJFbmREYXRlUG9zaXRpb24iOjQsIkRhdGVJc1Zpc2libGUiOnRydWUsIlRpdGxlUG9zaXRpb24iOjUsIkR1cmF0aW9uUG9zaXRpb24iOjYsIlBlcmNlbnRhZ2VDb21wbGV0ZWRQb3NpdGlvbiI6NiwiU3BhY2luZyI6MTAsIklzQmVsb3dUaW1lYmFuZCI6dHJ1ZSwiUGVyY2VudGFnZUNvbXBsZXRlU2hhcGVPcGFjaXR5IjozNSwiU2hhcGVTdHlsZSI6eyIkaWQiOiI0MDAiLCJNYXJnaW4iOnsiJHJlZiI6IjExMyJ9LCJQYWRkaW5nIjp7IiRpZCI6IjQwMSIsIlRvcCI6MC4wLCJMZWZ0IjoxLjAsIlJpZ2h0IjowLjAsIkJvdHRvbSI6MS4wfSwiQmFja2dyb3VuZCI6eyIkaWQiOiI0MDIiLCJDb2xvciI6eyIkaWQiOiI0MDMiLCJBIjoyNTUsIlIiOjkxLCJHIjoxNTUsIkIiOjIxM319LCJJc1Zpc2libGUiOnRydWUsIldpZHRoIjowLjAsIkhlaWdodCI6MTYuMCwiQm9yZGVyU3R5bGUiOnsiJGlkIjoiNDA0IiwiTGluZUNvbG9yIjp7IiRpZCI6IjQwNSIsIiR0eXBlIjoiTkxSRS5Db21tb24uRG9tLlNvbGlkQ29sb3JCcnVzaCwgTkxSRS5Db21tb24iLCJDb2xvciI6eyIkaWQiOiI0MDYiLCJBIjoyNTUsIlIiOjI1NSwiRyI6MCwiQiI6MH19LCJMaW5lV2VpZ2h0IjowLjAsIkxpbmVUeXBlIjowLCJQYXJlbnRTdHlsZSI6bnVsbH0sIlBhcmVudFN0eWxlIjp7IiRyZWYiOiIxMTIifX0sIlRpdGxlU3R5bGUiOnsiJGlkIjoiNDA3IiwiRm9udFNldHRpbmdzIjp7IiRpZCI6IjQwOCIsIkZvbnRTaXplIjoxMiwiRm9udE5hbWUiOiJDYWxpYnJpIiwiSXNCb2xkIjp0cnVlLCJJc0l0YWxpYyI6ZmFsc2UsIklzVW5kZXJsaW5lZCI6ZmFsc2UsIlBhcmVudFN0eWxlIjp7IiRyZWYiOiIxMjEifX0sIkF1dG9TaXplIjowLCJGb3JlZ3JvdW5kIjp7IiRyZWYiOiIxMjIifSwiTWF4V2lkdGgiOjU5LjU4MDAwMTgzMTA1NDY4O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MDkiLCJMaW5lQ29sb3IiOm51bGwsIkxpbmVXZWlnaHQiOjAuMCwiTGluZVR5cGUiOjAsIlBhcmVudFN0eWxlIjpudWxsfSwiUGFyZW50U3R5bGUiOnsiJHJlZiI6IjEyMCJ9fSwiRGF0ZVN0eWxlIjp7IiRpZCI6IjQxMCIsIkZvbnRTZXR0aW5ncyI6eyIkaWQiOiI0MTEiLCJGb250U2l6ZSI6MTAsIkZvbnROYW1lIjoiQ2FsaWJyaSIsIklzQm9sZCI6dHJ1ZSwiSXNJdGFsaWMiOmZhbHNlLCJJc1VuZGVybGluZWQiOmZhbHNlLCJQYXJlbnRTdHlsZSI6eyIkcmVmIjoiMTI4In19LCJBdXRvU2l6ZSI6MCwiRm9yZWdyb3VuZCI6eyIkaWQiOiI0MTIiLCJDb2xvciI6eyIkaWQiOiI0MTMiLCJBIjoyNTUsIlIiOjU1LCJHIjoxMzYsIkIiOjE0NX19LCJNYXhXaWR0aCI6MjAwLjAsIk1heEhlaWdodCI6IkluZmluaXR5IiwiU21hcnRGb3JlZ3JvdW5kSXNBY3RpdmUiOmZhbHNlLCJIb3Jpem9udGFsQWxpZ25tZW50Ijow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NDE0IiwiTGluZUNvbG9yIjpudWxsLCJMaW5lV2VpZ2h0IjowLjAsIkxpbmVUeXBlIjowLCJQYXJlbnRTdHlsZSI6bnVsbH0sIlBhcmVudFN0eWxlIjp7IiRyZWYiOiIxMjcifX0sIkRhdGVGb3JtYXQiOnsiJHJlZiI6IjEzNCJ9LCJXZWVrTnVtYmVyaW5nIjp7IiRpZCI6IjQxNSIsIkZvcm1hdCI6MCwiSXNWaXNpYmxlIjpmYWxzZSwiTGFzdEtub3duVmlzaWJpbGl0eVN0YXRlIjpmYWxzZX0sIklzVmlzaWJsZSI6dHJ1ZSwiUGFyZW50U3R5bGUiOnsiJHJlZiI6IjkxIn19LCJJbmRleCI6OSwiU21hcnREdXJhdGlvbkFjdGl2YXRlZCI6ZmFsc2UsIkRhdGVGb3JtYXQiOnsiJHJlZiI6IjEzNCJ9LCJXZWVrTnVtYmVyaW5nIjp7IiRpZCI6IjQxNiIsIkZvcm1hdCI6MCwiSXNWaXNpYmxlIjpmYWxzZSwiTGFzdEtub3duVmlzaWJpbGl0eVN0YXRlIjpmYWxzZX0sIklkIjoiYmUzYWUzOGYtNjBiMy00MDJkLThhMTMtZjFlOTFlZWM0MWY1IiwiSW1wb3J0SWQiOm51bGwsIlRpdGxlIjoiVGFzayAyIEhlcmUiLCJOb3RlIjpudWxsLCJIeXBlcmxpbmsiOnsiJGlkIjoiNDE3IiwiQWRkcmVzcyI6bnVsbCwiU3ViQWRkcmVzcyI6bnVsbH0sIklzQ2hhbmdlZCI6ZmFsc2UsIklzTmV3Ijp0cnVlfSx7IiRpZCI6IjQxOCIsIkdyb3VwTmFtZSI6bnVsbCwiU3RhcnREYXRlIjoiMjAyMi0wOC0xNVQwMDowMDowMFoiLCJFbmREYXRlIjoiMjAyMi0wOS0xN1QyMzo1OTowMFoiLCJQZXJjZW50YWdlQ29tcGxldGUiOjMwLjAsIlN0eWxlIjp7IiRpZCI6IjQxOSIsIlNoYXBlIjoxLCJTaGFwZVRoaWNrbmVzcyI6MSwiRHVyYXRpb25Gb3JtYXQiOjAsIkluY2x1ZGVOb25Xb3JraW5nRGF5c0luRHVyYXRpb24iOnRydWUsIlBlcmNlbnRhZ2VDb21wbGV0ZVN0eWxlIjp7IiRpZCI6IjQyMCIsIkZvbnRTZXR0aW5ncyI6eyIkaWQiOiI0MjEiLCJGb250U2l6ZSI6MTAsIkZvbnROYW1lIjoiQ2FsaWJyaSIsIklzQm9sZCI6ZmFsc2UsIklzSXRhbGljIjpmYWxzZSwiSXNVbmRlcmxpbmVkIjpmYWxzZSwiUGFyZW50U3R5bGUiOnsiJHJlZiI6IjkzIn19LCJBdXRvU2l6ZSI6MCwiRm9yZWdyb3VuZCI6eyIkaWQiOiI0MjIiLCJDb2xvciI6eyIkaWQiOiI0MjM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QyNCIsIkxpbmVDb2xvciI6bnVsbCwiTGluZVdlaWdodCI6MC4wLCJMaW5lVHlwZSI6MCwiUGFyZW50U3R5bGUiOm51bGx9LCJQYXJlbnRTdHlsZSI6eyIkcmVmIjoiOTIifX0sIkR1cmF0aW9uU3R5bGUiOnsiJGlkIjoiNDI1IiwiRm9udFNldHRpbmdzIjp7IiRpZCI6IjQyNiIsIkZvbnRTaXplIjoxMCwiRm9udE5hbWUiOiJDYWxpYnJpIiwiSXNCb2xkIjpmYWxzZSwiSXNJdGFsaWMiOmZhbHNlLCJJc1VuZGVybGluZWQiOmZhbHNlLCJQYXJlbnRTdHlsZSI6eyIkcmVmIjoiMTAwIn19LCJBdXRvU2l6ZSI6MCwiRm9yZWdyb3VuZCI6eyIkaWQiOiI0MjciLCJDb2xvciI6eyIkaWQiOiI0Mj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MDMifSwiUGFkZGluZyI6eyIkcmVmIjoiMTA0In0sIkJhY2tncm91bmQiOnsiJHJlZiI6IjEwNSJ9LCJJc1Zpc2libGUiOnRydWUsIldpZHRoIjowLjAsIkhlaWdodCI6MC4wLCJCb3JkZXJTdHlsZSI6eyIkaWQiOiI0MjkiLCJMaW5lQ29sb3IiOm51bGwsIkxpbmVXZWlnaHQiOjAuMCwiTGluZVR5cGUiOjAsIlBhcmVudFN0eWxlIjpudWxsfSwiUGFyZW50U3R5bGUiOnsiJHJlZiI6Ijk5In19LCJIb3Jpem9udGFsQ29ubmVjdG9yU3R5bGUiOnsiJGlkIjoiNDMwIiwiTGluZUNvbG9yIjp7IiRyZWYiOiIxMDcifSwiTGluZVdlaWdodCI6MS4wLCJMaW5lVHlwZSI6MCwiUGFyZW50U3R5bGUiOnsiJHJlZiI6IjEwNiJ9fSwiVmVydGljYWxDb25uZWN0b3JTdHlsZSI6eyIkaWQiOiI0MzEiLCJMaW5lQ29sb3IiOnsiJHJlZiI6IjExMCJ9LCJMaW5lV2VpZ2h0IjowLjAsIkxpbmVUeXBlIjowLCJQYXJlbnRTdHlsZSI6eyIkcmVmIjoiMTA5In19LCJNYXJnaW4iOm51bGwsIlN0YXJ0RGF0ZVBvc2l0aW9uIjozLCJFbmREYXRlUG9zaXRpb24iOjQsIkRhdGVJc1Zpc2libGUiOnRydWUsIlRpdGxlUG9zaXRpb24iOjUsIkR1cmF0aW9uUG9zaXRpb24iOjYsIlBlcmNlbnRhZ2VDb21wbGV0ZWRQb3NpdGlvbiI6NiwiU3BhY2luZyI6MTAsIklzQmVsb3dUaW1lYmFuZCI6dHJ1ZSwiUGVyY2VudGFnZUNvbXBsZXRlU2hhcGVPcGFjaXR5IjozNSwiU2hhcGVTdHlsZSI6eyIkaWQiOiI0MzIiLCJNYXJnaW4iOnsiJHJlZiI6IjExMyJ9LCJQYWRkaW5nIjp7IiRpZCI6IjQzMyIsIlRvcCI6MC4wLCJMZWZ0IjoxLjAsIlJpZ2h0IjowLjAsIkJvdHRvbSI6MS4wfSwiQmFja2dyb3VuZCI6eyIkaWQiOiI0MzQiLCJDb2xvciI6eyIkaWQiOiI0MzUiLCJBIjoyNTUsIlIiOjkxLCJHIjoxNTUsIkIiOjIxM319LCJJc1Zpc2libGUiOnRydWUsIldpZHRoIjowLjAsIkhlaWdodCI6MTYuMCwiQm9yZGVyU3R5bGUiOnsiJGlkIjoiNDM2IiwiTGluZUNvbG9yIjp7IiRpZCI6IjQzNyIsIiR0eXBlIjoiTkxSRS5Db21tb24uRG9tLlNvbGlkQ29sb3JCcnVzaCwgTkxSRS5Db21tb24iLCJDb2xvciI6eyIkaWQiOiI0MzgiLCJBIjoyNTUsIlIiOjI1NSwiRyI6MCwiQiI6MH19LCJMaW5lV2VpZ2h0IjowLjAsIkxpbmVUeXBlIjowLCJQYXJlbnRTdHlsZSI6bnVsbH0sIlBhcmVudFN0eWxlIjp7IiRyZWYiOiIxMTIifX0sIlRpdGxlU3R5bGUiOnsiJGlkIjoiNDM5IiwiRm9udFNldHRpbmdzIjp7IiRpZCI6IjQ0MCIsIkZvbnRTaXplIjoxMiwiRm9udE5hbWUiOiJDYWxpYnJpIiwiSXNCb2xkIjp0cnVlLCJJc0l0YWxpYyI6ZmFsc2UsIklzVW5kZXJsaW5lZCI6ZmFsc2UsIlBhcmVudFN0eWxlIjp7IiRyZWYiOiIxMjEifX0sIkF1dG9TaXplIjowLCJGb3JlZ3JvdW5kIjp7IiRyZWYiOiIxMjIifSwiTWF4V2lkdGgiOjU5LjU4MDAwMTgzMTA1NDY4O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NDEiLCJMaW5lQ29sb3IiOm51bGwsIkxpbmVXZWlnaHQiOjAuMCwiTGluZVR5cGUiOjAsIlBhcmVudFN0eWxlIjpudWxsfSwiUGFyZW50U3R5bGUiOnsiJHJlZiI6IjEyMCJ9fSwiRGF0ZVN0eWxlIjp7IiRpZCI6IjQ0MiIsIkZvbnRTZXR0aW5ncyI6eyIkaWQiOiI0NDMiLCJGb250U2l6ZSI6MTAsIkZvbnROYW1lIjoiQ2FsaWJyaSIsIklzQm9sZCI6dHJ1ZSwiSXNJdGFsaWMiOmZhbHNlLCJJc1VuZGVybGluZWQiOmZhbHNlLCJQYXJlbnRTdHlsZSI6eyIkcmVmIjoiMTI4In19LCJBdXRvU2l6ZSI6MCwiRm9yZWdyb3VuZCI6eyIkaWQiOiI0NDQiLCJDb2xvciI6eyIkaWQiOiI0NDUiLCJBIjoyNTUsIlIiOjU1LCJHIjoxMzYsIkIiOjE0NX19LCJNYXhXaWR0aCI6MjAwLjAsIk1heEhlaWdodCI6IkluZmluaXR5IiwiU21hcnRGb3JlZ3JvdW5kSXNBY3RpdmUiOmZhbHNlLCJIb3Jpem9udGFsQWxpZ25tZW50Ijow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NDQ2IiwiTGluZUNvbG9yIjpudWxsLCJMaW5lV2VpZ2h0IjowLjAsIkxpbmVUeXBlIjowLCJQYXJlbnRTdHlsZSI6bnVsbH0sIlBhcmVudFN0eWxlIjp7IiRyZWYiOiIxMjcifX0sIkRhdGVGb3JtYXQiOnsiJHJlZiI6IjEzNCJ9LCJXZWVrTnVtYmVyaW5nIjp7IiRpZCI6IjQ0NyIsIkZvcm1hdCI6MCwiSXNWaXNpYmxlIjpmYWxzZSwiTGFzdEtub3duVmlzaWJpbGl0eVN0YXRlIjpmYWxzZX0sIklzVmlzaWJsZSI6dHJ1ZSwiUGFyZW50U3R5bGUiOnsiJHJlZiI6IjkxIn19LCJJbmRleCI6MTAsIlNtYXJ0RHVyYXRpb25BY3RpdmF0ZWQiOmZhbHNlLCJEYXRlRm9ybWF0Ijp7IiRyZWYiOiIxMzQifSwiV2Vla051bWJlcmluZyI6eyIkaWQiOiI0NDgiLCJGb3JtYXQiOjAsIklzVmlzaWJsZSI6ZmFsc2UsIkxhc3RLbm93blZpc2liaWxpdHlTdGF0ZSI6ZmFsc2V9LCJJZCI6IjlhYTE4M2Q2LTVkZjItNGIwYy04ZmVjLWQwYTAwMjQ3MTU4MyIsIkltcG9ydElkIjpudWxsLCJUaXRsZSI6IlRhc2sgMyBIZXJlIiwiTm90ZSI6bnVsbCwiSHlwZXJsaW5rIjp7IiRpZCI6IjQ0OSIsIkFkZHJlc3MiOm51bGwsIlN1YkFkZHJlc3MiOm51bGx9LCJJc0NoYW5nZWQiOmZhbHNlLCJJc05ldyI6dHJ1ZX0seyIkaWQiOiI0NTAiLCJHcm91cE5hbWUiOm51bGwsIlN0YXJ0RGF0ZSI6IjIwMjItMDktMDhUMDA6MDA6MDBaIiwiRW5kRGF0ZSI6IjIwMjItMDktMzBUMjM6NTk6MDBaIiwiUGVyY2VudGFnZUNvbXBsZXRlIjoyNS4wLCJTdHlsZSI6eyIkaWQiOiI0NTEiLCJTaGFwZSI6MSwiU2hhcGVUaGlja25lc3MiOjEsIkR1cmF0aW9uRm9ybWF0IjowLCJJbmNsdWRlTm9uV29ya2luZ0RheXNJbkR1cmF0aW9uIjp0cnVlLCJQZXJjZW50YWdlQ29tcGxldGVTdHlsZSI6eyIkaWQiOiI0NTIiLCJGb250U2V0dGluZ3MiOnsiJGlkIjoiNDUzIiwiRm9udFNpemUiOjEwLCJGb250TmFtZSI6IkNhbGlicmkiLCJJc0JvbGQiOmZhbHNlLCJJc0l0YWxpYyI6ZmFsc2UsIklzVW5kZXJsaW5lZCI6ZmFsc2UsIlBhcmVudFN0eWxlIjp7IiRyZWYiOiI5MyJ9fSwiQXV0b1NpemUiOjAsIkZvcmVncm91bmQiOnsiJGlkIjoiNDU0IiwiQ29sb3IiOnsiJGlkIjoiNDU1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0NTYiLCJMaW5lQ29sb3IiOm51bGwsIkxpbmVXZWlnaHQiOjAuMCwiTGluZVR5cGUiOjAsIlBhcmVudFN0eWxlIjpudWxsfSwiUGFyZW50U3R5bGUiOnsiJHJlZiI6IjkyIn19LCJEdXJhdGlvblN0eWxlIjp7IiRpZCI6IjQ1NyIsIkZvbnRTZXR0aW5ncyI6eyIkaWQiOiI0NTgiLCJGb250U2l6ZSI6MTAsIkZvbnROYW1lIjoiQ2FsaWJyaSIsIklzQm9sZCI6ZmFsc2UsIklzSXRhbGljIjpmYWxzZSwiSXNVbmRlcmxpbmVkIjpmYWxzZSwiUGFyZW50U3R5bGUiOnsiJHJlZiI6IjEwMCJ9fSwiQXV0b1NpemUiOjAsIkZvcmVncm91bmQiOnsiJGlkIjoiNDU5IiwiQ29sb3IiOnsiJGlkIjoiNDY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NDYxIiwiTGluZUNvbG9yIjpudWxsLCJMaW5lV2VpZ2h0IjowLjAsIkxpbmVUeXBlIjowLCJQYXJlbnRTdHlsZSI6bnVsbH0sIlBhcmVudFN0eWxlIjp7IiRyZWYiOiI5OSJ9fSwiSG9yaXpvbnRhbENvbm5lY3RvclN0eWxlIjp7IiRpZCI6IjQ2MiIsIkxpbmVDb2xvciI6eyIkcmVmIjoiMTA3In0sIkxpbmVXZWlnaHQiOjEuMCwiTGluZVR5cGUiOjAsIlBhcmVudFN0eWxlIjp7IiRyZWYiOiIxMDYifX0sIlZlcnRpY2FsQ29ubmVjdG9yU3R5bGUiOnsiJGlkIjoiNDYzIiwiTGluZUNvbG9yIjp7IiRyZWYiOiIxMTAifSwiTGluZVdlaWdodCI6MC4wLCJMaW5lVHlwZSI6MCwiUGFyZW50U3R5bGUiOnsiJHJlZiI6IjEwOSJ9fSwiTWFyZ2luIjpudWxsLCJTdGFydERhdGVQb3NpdGlvbiI6NiwiRW5kRGF0ZVBvc2l0aW9uIjo2LCJEYXRlSXNWaXNpYmxlIjpmYWxzZSwiVGl0bGVQb3NpdGlvbiI6NSwiRHVyYXRpb25Qb3NpdGlvbiI6NiwiUGVyY2VudGFnZUNvbXBsZXRlZFBvc2l0aW9uIjo2LCJTcGFjaW5nIjoxMCwiSXNCZWxvd1RpbWViYW5kIjp0cnVlLCJQZXJjZW50YWdlQ29tcGxldGVTaGFwZU9wYWNpdHkiOjM1LCJTaGFwZVN0eWxlIjp7IiRpZCI6IjQ2NCIsIk1hcmdpbiI6eyIkcmVmIjoiMTEzIn0sIlBhZGRpbmciOnsiJGlkIjoiNDY1IiwiVG9wIjowLjAsIkxlZnQiOjEuMCwiUmlnaHQiOjAuMCwiQm90dG9tIjoxLjB9LCJCYWNrZ3JvdW5kIjp7IiRpZCI6IjQ2NiIsIkNvbG9yIjp7IiRpZCI6IjQ2NyIsIkEiOjI1NSwiUiI6OTEsIkciOjE1NSwiQiI6MjEzfX0sIklzVmlzaWJsZSI6dHJ1ZSwiV2lkdGgiOjAuMCwiSGVpZ2h0IjoxNi4wLCJCb3JkZXJTdHlsZSI6eyIkaWQiOiI0NjgiLCJMaW5lQ29sb3IiOnsiJGlkIjoiNDY5IiwiJHR5cGUiOiJOTFJFLkNvbW1vbi5Eb20uU29saWRDb2xvckJydXNoLCBOTFJFLkNvbW1vbiIsIkNvbG9yIjp7IiRpZCI6IjQ3MCIsIkEiOjI1NSwiUiI6MjU1LCJHIjowLCJCIjowfX0sIkxpbmVXZWlnaHQiOjAuMCwiTGluZVR5cGUiOjAsIlBhcmVudFN0eWxlIjpudWxsfSwiUGFyZW50U3R5bGUiOnsiJHJlZiI6IjExMiJ9fSwiVGl0bGVTdHlsZSI6eyIkaWQiOiI0NzEiLCJGb250U2V0dGluZ3MiOnsiJGlkIjoiNDcyIiwiRm9udFNpemUiOjEyLCJGb250TmFtZSI6IkNhbGlicmkiLCJJc0JvbGQiOnRydWUsIklzSXRhbGljIjpmYWxzZSwiSXNVbmRlcmxpbmVkIjpmYWxzZSwiUGFyZW50U3R5bGUiOnsiJHJlZiI6IjEyMSJ9fSwiQXV0b1NpemUiOjAsIkZvcmVncm91bmQiOnsiJHJlZiI6IjEyMiJ9LCJNYXhXaWR0aCI6NTkuNTgwMDAxODMxMDU0Njg4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Q3MyIsIkxpbmVDb2xvciI6bnVsbCwiTGluZVdlaWdodCI6MC4wLCJMaW5lVHlwZSI6MCwiUGFyZW50U3R5bGUiOm51bGx9LCJQYXJlbnRTdHlsZSI6eyIkcmVmIjoiMTIwIn19LCJEYXRlU3R5bGUiOnsiJGlkIjoiNDc0IiwiRm9udFNldHRpbmdzIjp7IiRpZCI6IjQ3NSIsIkZvbnRTaXplIjoxMCwiRm9udE5hbWUiOiJDYWxpYnJpIiwiSXNCb2xkIjp0cnVlLCJJc0l0YWxpYyI6ZmFsc2UsIklzVW5kZXJsaW5lZCI6ZmFsc2UsIlBhcmVudFN0eWxlIjp7IiRyZWYiOiIxMjgifX0sIkF1dG9TaXplIjowLCJGb3JlZ3JvdW5kIjp7IiRpZCI6IjQ3NiIsIkNvbG9yIjp7IiRpZCI6IjQ3NyIsIkEiOjI1NSwiUiI6NTUsIkciOjEzNiwiQiI6MTQ1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mZhbHNlLCJXaWR0aCI6MC4wLCJIZWlnaHQiOjAuMCwiQm9yZGVyU3R5bGUiOnsiJGlkIjoiNDc4IiwiTGluZUNvbG9yIjpudWxsLCJMaW5lV2VpZ2h0IjowLjAsIkxpbmVUeXBlIjowLCJQYXJlbnRTdHlsZSI6bnVsbH0sIlBhcmVudFN0eWxlIjp7IiRyZWYiOiIxMjcifX0sIkRhdGVGb3JtYXQiOnsiJHJlZiI6IjEzNCJ9LCJXZWVrTnVtYmVyaW5nIjp7IiRpZCI6IjQ3OSIsIkZvcm1hdCI6MCwiSXNWaXNpYmxlIjpmYWxzZSwiTGFzdEtub3duVmlzaWJpbGl0eVN0YXRlIjpmYWxzZX0sIklzVmlzaWJsZSI6dHJ1ZSwiUGFyZW50U3R5bGUiOnsiJHJlZiI6IjkxIn19LCJJbmRleCI6MTEsIlNtYXJ0RHVyYXRpb25BY3RpdmF0ZWQiOmZhbHNlLCJEYXRlRm9ybWF0Ijp7IiRyZWYiOiIxMzQifSwiV2Vla051bWJlcmluZyI6eyIkaWQiOiI0ODAiLCJGb3JtYXQiOjAsIklzVmlzaWJsZSI6ZmFsc2UsIkxhc3RLbm93blZpc2liaWxpdHlTdGF0ZSI6ZmFsc2V9LCJJZCI6IjA2YTZhMjAwLTIxZWEtNGFjZC1hYzIwLWI0MWY3YjM3YjBkZCIsIkltcG9ydElkIjpudWxsLCJUaXRsZSI6IlRhc2sgNCBIZXJlIiwiTm90ZSI6bnVsbCwiSHlwZXJsaW5rIjp7IiRpZCI6IjQ4MSIsIkFkZHJlc3MiOm51bGwsIlN1YkFkZHJlc3MiOm51bGx9LCJJc0NoYW5nZWQiOmZhbHNlLCJJc05ldyI6dHJ1ZX0seyIkaWQiOiI0ODIiLCJHcm91cE5hbWUiOm51bGwsIlN0YXJ0RGF0ZSI6IjIwMjItMTAtMDRUMDA6MDA6MDBaIiwiRW5kRGF0ZSI6IjIwMjItMTEtMDdUMjM6NTk6MDBaIiwiUGVyY2VudGFnZUNvbXBsZXRlIjoyMi4wLCJTdHlsZSI6eyIkaWQiOiI0ODMiLCJTaGFwZSI6MSwiU2hhcGVUaGlja25lc3MiOjEsIkR1cmF0aW9uRm9ybWF0IjowLCJJbmNsdWRlTm9uV29ya2luZ0RheXNJbkR1cmF0aW9uIjp0cnVlLCJQZXJjZW50YWdlQ29tcGxldGVTdHlsZSI6eyIkaWQiOiI0ODQiLCJGb250U2V0dGluZ3MiOnsiJGlkIjoiNDg1IiwiRm9udFNpemUiOjEwLCJGb250TmFtZSI6IkNhbGlicmkiLCJJc0JvbGQiOmZhbHNlLCJJc0l0YWxpYyI6ZmFsc2UsIklzVW5kZXJsaW5lZCI6ZmFsc2UsIlBhcmVudFN0eWxlIjp7IiRyZWYiOiI5MyJ9fSwiQXV0b1NpemUiOjAsIkZvcmVncm91bmQiOnsiJGlkIjoiNDg2IiwiQ29sb3IiOnsiJGlkIjoiNDg3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0ODgiLCJMaW5lQ29sb3IiOm51bGwsIkxpbmVXZWlnaHQiOjAuMCwiTGluZVR5cGUiOjAsIlBhcmVudFN0eWxlIjpudWxsfSwiUGFyZW50U3R5bGUiOnsiJHJlZiI6IjkyIn19LCJEdXJhdGlvblN0eWxlIjp7IiRpZCI6IjQ4OSIsIkZvbnRTZXR0aW5ncyI6eyIkaWQiOiI0OTAiLCJGb250U2l6ZSI6MTAsIkZvbnROYW1lIjoiQ2FsaWJyaSIsIklzQm9sZCI6ZmFsc2UsIklzSXRhbGljIjpmYWxzZSwiSXNVbmRlcmxpbmVkIjpmYWxzZSwiUGFyZW50U3R5bGUiOnsiJHJlZiI6IjEwMCJ9fSwiQXV0b1NpemUiOjAsIkZvcmVncm91bmQiOnsiJGlkIjoiNDkxIiwiQ29sb3IiOnsiJGlkIjoiNDky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NDkzIiwiTGluZUNvbG9yIjpudWxsLCJMaW5lV2VpZ2h0IjowLjAsIkxpbmVUeXBlIjowLCJQYXJlbnRTdHlsZSI6bnVsbH0sIlBhcmVudFN0eWxlIjp7IiRyZWYiOiI5OSJ9fSwiSG9yaXpvbnRhbENvbm5lY3RvclN0eWxlIjp7IiRpZCI6IjQ5NCIsIkxpbmVDb2xvciI6eyIkcmVmIjoiMTA3In0sIkxpbmVXZWlnaHQiOjEuMCwiTGluZVR5cGUiOjAsIlBhcmVudFN0eWxlIjp7IiRyZWYiOiIxMDYifX0sIlZlcnRpY2FsQ29ubmVjdG9yU3R5bGUiOnsiJGlkIjoiNDk1IiwiTGluZUNvbG9yIjp7IiRyZWYiOiIxMTAifSwiTGluZVdlaWdodCI6MC4wLCJMaW5lVHlwZSI6MCwiUGFyZW50U3R5bGUiOnsiJHJlZiI6IjEwOSJ9fSwiTWFyZ2luIjpudWxsLCJTdGFydERhdGVQb3NpdGlvbiI6NiwiRW5kRGF0ZVBvc2l0aW9uIjo2LCJEYXRlSXNWaXNpYmxlIjpmYWxzZSwiVGl0bGVQb3NpdGlvbiI6NSwiRHVyYXRpb25Qb3NpdGlvbiI6NiwiUGVyY2VudGFnZUNvbXBsZXRlZFBvc2l0aW9uIjo2LCJTcGFjaW5nIjoxMCwiSXNCZWxvd1RpbWViYW5kIjp0cnVlLCJQZXJjZW50YWdlQ29tcGxldGVTaGFwZU9wYWNpdHkiOjM1LCJTaGFwZVN0eWxlIjp7IiRpZCI6IjQ5NiIsIk1hcmdpbiI6eyIkcmVmIjoiMTEzIn0sIlBhZGRpbmciOnsiJGlkIjoiNDk3IiwiVG9wIjowLjAsIkxlZnQiOjEuMCwiUmlnaHQiOjAuMCwiQm90dG9tIjoxLjB9LCJCYWNrZ3JvdW5kIjp7IiRpZCI6IjQ5OCIsIkNvbG9yIjp7IiRpZCI6IjQ5OSIsIkEiOjI1NSwiUiI6OTEsIkciOjE1NSwiQiI6MjEzfX0sIklzVmlzaWJsZSI6dHJ1ZSwiV2lkdGgiOjAuMCwiSGVpZ2h0IjoxNi4wLCJCb3JkZXJTdHlsZSI6eyIkaWQiOiI1MDAiLCJMaW5lQ29sb3IiOnsiJGlkIjoiNTAxIiwiJHR5cGUiOiJOTFJFLkNvbW1vbi5Eb20uU29saWRDb2xvckJydXNoLCBOTFJFLkNvbW1vbiIsIkNvbG9yIjp7IiRpZCI6IjUwMiIsIkEiOjI1NSwiUiI6MjU1LCJHIjowLCJCIjowfX0sIkxpbmVXZWlnaHQiOjAuMCwiTGluZVR5cGUiOjAsIlBhcmVudFN0eWxlIjpudWxsfSwiUGFyZW50U3R5bGUiOnsiJHJlZiI6IjExMiJ9fSwiVGl0bGVTdHlsZSI6eyIkaWQiOiI1MDMiLCJGb250U2V0dGluZ3MiOnsiJGlkIjoiNTA0IiwiRm9udFNpemUiOjEyLCJGb250TmFtZSI6IkNhbGlicmkiLCJJc0JvbGQiOnRydWUsIklzSXRhbGljIjpmYWxzZSwiSXNVbmRlcmxpbmVkIjpmYWxzZSwiUGFyZW50U3R5bGUiOnsiJHJlZiI6IjEyMSJ9fSwiQXV0b1NpemUiOjAsIkZvcmVncm91bmQiOnsiJHJlZiI6IjEyMiJ9LCJNYXhXaWR0aCI6NTkuNTgwMDAxODMxMDU0Njg4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UwNSIsIkxpbmVDb2xvciI6bnVsbCwiTGluZVdlaWdodCI6MC4wLCJMaW5lVHlwZSI6MCwiUGFyZW50U3R5bGUiOm51bGx9LCJQYXJlbnRTdHlsZSI6eyIkcmVmIjoiMTIwIn19LCJEYXRlU3R5bGUiOnsiJGlkIjoiNTA2IiwiRm9udFNldHRpbmdzIjp7IiRpZCI6IjUwNyIsIkZvbnRTaXplIjoxMCwiRm9udE5hbWUiOiJDYWxpYnJpIiwiSXNCb2xkIjp0cnVlLCJJc0l0YWxpYyI6ZmFsc2UsIklzVW5kZXJsaW5lZCI6ZmFsc2UsIlBhcmVudFN0eWxlIjp7IiRyZWYiOiIxMjgifX0sIkF1dG9TaXplIjowLCJGb3JlZ3JvdW5kIjp7IiRpZCI6IjUwOCIsIkNvbG9yIjp7IiRpZCI6IjUwOSIsIkEiOjI1NSwiUiI6NTUsIkciOjEzNiwiQiI6MTQ1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mZhbHNlLCJXaWR0aCI6MC4wLCJIZWlnaHQiOjAuMCwiQm9yZGVyU3R5bGUiOnsiJGlkIjoiNTEwIiwiTGluZUNvbG9yIjpudWxsLCJMaW5lV2VpZ2h0IjowLjAsIkxpbmVUeXBlIjowLCJQYXJlbnRTdHlsZSI6bnVsbH0sIlBhcmVudFN0eWxlIjp7IiRyZWYiOiIxMjcifX0sIkRhdGVGb3JtYXQiOnsiJHJlZiI6IjEzNCJ9LCJXZWVrTnVtYmVyaW5nIjp7IiRpZCI6IjUxMSIsIkZvcm1hdCI6MCwiSXNWaXNpYmxlIjpmYWxzZSwiTGFzdEtub3duVmlzaWJpbGl0eVN0YXRlIjpmYWxzZX0sIklzVmlzaWJsZSI6dHJ1ZSwiUGFyZW50U3R5bGUiOnsiJHJlZiI6IjkxIn19LCJJbmRleCI6MTIsIlNtYXJ0RHVyYXRpb25BY3RpdmF0ZWQiOmZhbHNlLCJEYXRlRm9ybWF0Ijp7IiRyZWYiOiIxMzQifSwiV2Vla051bWJlcmluZyI6eyIkaWQiOiI1MTIiLCJGb3JtYXQiOjAsIklzVmlzaWJsZSI6ZmFsc2UsIkxhc3RLbm93blZpc2liaWxpdHlTdGF0ZSI6ZmFsc2V9LCJJZCI6ImU2ZjVjOTE4LWJkZDYtNDlhMS1hYzkxLTljZjIyNDY4YTIzYiIsIkltcG9ydElkIjpudWxsLCJUaXRsZSI6IlRhc2sgNSBIZXJlIiwiTm90ZSI6bnVsbCwiSHlwZXJsaW5rIjp7IiRpZCI6IjUxMyIsIkFkZHJlc3MiOm51bGwsIlN1YkFkZHJlc3MiOm51bGx9LCJJc0NoYW5nZWQiOmZhbHNlLCJJc05ldyI6dHJ1ZX0seyIkaWQiOiI1MTQiLCJHcm91cE5hbWUiOm51bGwsIlN0YXJ0RGF0ZSI6IjIwMjItMTEtMTFUMDA6MDA6MDBaIiwiRW5kRGF0ZSI6IjIwMjItMTItMTFUMjM6NTk6MDBaIiwiUGVyY2VudGFnZUNvbXBsZXRlIjoxNy4wLCJTdHlsZSI6eyIkaWQiOiI1MTUiLCJTaGFwZSI6MSwiU2hhcGVUaGlja25lc3MiOjEsIkR1cmF0aW9uRm9ybWF0IjowLCJJbmNsdWRlTm9uV29ya2luZ0RheXNJbkR1cmF0aW9uIjp0cnVlLCJQZXJjZW50YWdlQ29tcGxldGVTdHlsZSI6eyIkaWQiOiI1MTYiLCJGb250U2V0dGluZ3MiOnsiJGlkIjoiNTE3IiwiRm9udFNpemUiOjEwLCJGb250TmFtZSI6IkNhbGlicmkiLCJJc0JvbGQiOmZhbHNlLCJJc0l0YWxpYyI6ZmFsc2UsIklzVW5kZXJsaW5lZCI6ZmFsc2UsIlBhcmVudFN0eWxlIjp7IiRyZWYiOiI5MyJ9fSwiQXV0b1NpemUiOjAsIkZvcmVncm91bmQiOnsiJGlkIjoiNTE4IiwiQ29sb3IiOnsiJGlkIjoiNTE5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1MjAiLCJMaW5lQ29sb3IiOm51bGwsIkxpbmVXZWlnaHQiOjAuMCwiTGluZVR5cGUiOjAsIlBhcmVudFN0eWxlIjpudWxsfSwiUGFyZW50U3R5bGUiOnsiJHJlZiI6IjkyIn19LCJEdXJhdGlvblN0eWxlIjp7IiRpZCI6IjUyMSIsIkZvbnRTZXR0aW5ncyI6eyIkaWQiOiI1MjIiLCJGb250U2l6ZSI6MTAsIkZvbnROYW1lIjoiQ2FsaWJyaSIsIklzQm9sZCI6ZmFsc2UsIklzSXRhbGljIjpmYWxzZSwiSXNVbmRlcmxpbmVkIjpmYWxzZSwiUGFyZW50U3R5bGUiOnsiJHJlZiI6IjEwMCJ9fSwiQXV0b1NpemUiOjAsIkZvcmVncm91bmQiOnsiJGlkIjoiNTIzIiwiQ29sb3IiOnsiJGlkIjoiNTI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NTI1IiwiTGluZUNvbG9yIjpudWxsLCJMaW5lV2VpZ2h0IjowLjAsIkxpbmVUeXBlIjowLCJQYXJlbnRTdHlsZSI6bnVsbH0sIlBhcmVudFN0eWxlIjp7IiRyZWYiOiI5OSJ9fSwiSG9yaXpvbnRhbENvbm5lY3RvclN0eWxlIjp7IiRpZCI6IjUyNiIsIkxpbmVDb2xvciI6eyIkcmVmIjoiMTA3In0sIkxpbmVXZWlnaHQiOjEuMCwiTGluZVR5cGUiOjAsIlBhcmVudFN0eWxlIjp7IiRyZWYiOiIxMDYifX0sIlZlcnRpY2FsQ29ubmVjdG9yU3R5bGUiOnsiJGlkIjoiNTI3IiwiTGluZUNvbG9yIjp7IiRyZWYiOiIxMTAifSwiTGluZVdlaWdodCI6MC4wLCJMaW5lVHlwZSI6MCwiUGFyZW50U3R5bGUiOnsiJHJlZiI6IjEwOSJ9fSwiTWFyZ2luIjpudWxsLCJTdGFydERhdGVQb3NpdGlvbiI6MywiRW5kRGF0ZVBvc2l0aW9uIjo0LCJEYXRlSXNWaXNpYmxlIjp0cnVlLCJUaXRsZVBvc2l0aW9uIjo1LCJEdXJhdGlvblBvc2l0aW9uIjo2LCJQZXJjZW50YWdlQ29tcGxldGVkUG9zaXRpb24iOjYsIlNwYWNpbmciOjEwLCJJc0JlbG93VGltZWJhbmQiOnRydWUsIlBlcmNlbnRhZ2VDb21wbGV0ZVNoYXBlT3BhY2l0eSI6MzUsIlNoYXBlU3R5bGUiOnsiJGlkIjoiNTI4IiwiTWFyZ2luIjp7IiRyZWYiOiIxMTMifSwiUGFkZGluZyI6eyIkaWQiOiI1MjkiLCJUb3AiOjAuMCwiTGVmdCI6MS4wLCJSaWdodCI6MC4wLCJCb3R0b20iOjEuMH0sIkJhY2tncm91bmQiOnsiJGlkIjoiNTMwIiwiQ29sb3IiOnsiJGlkIjoiNTMxIiwiQSI6MjU1LCJSIjo5MSwiRyI6MTU1LCJCIjoyMTN9fSwiSXNWaXNpYmxlIjp0cnVlLCJXaWR0aCI6MC4wLCJIZWlnaHQiOjE2LjAsIkJvcmRlclN0eWxlIjp7IiRpZCI6IjUzMiIsIkxpbmVDb2xvciI6eyIkaWQiOiI1MzMiLCIkdHlwZSI6Ik5MUkUuQ29tbW9uLkRvbS5Tb2xpZENvbG9yQnJ1c2gsIE5MUkUuQ29tbW9uIiwiQ29sb3IiOnsiJGlkIjoiNTM0IiwiQSI6MjU1LCJSIjoyNTUsIkciOjAsIkIiOjB9fSwiTGluZVdlaWdodCI6MC4wLCJMaW5lVHlwZSI6MCwiUGFyZW50U3R5bGUiOm51bGx9LCJQYXJlbnRTdHlsZSI6eyIkcmVmIjoiMTEyIn19LCJUaXRsZVN0eWxlIjp7IiRpZCI6IjUzNSIsIkZvbnRTZXR0aW5ncyI6eyIkaWQiOiI1MzYiLCJGb250U2l6ZSI6MTIsIkZvbnROYW1lIjoiQ2FsaWJyaSIsIklzQm9sZCI6dHJ1ZSwiSXNJdGFsaWMiOmZhbHNlLCJJc1VuZGVybGluZWQiOmZhbHNlLCJQYXJlbnRTdHlsZSI6eyIkcmVmIjoiMTIxIn19LCJBdXRvU2l6ZSI6MCwiRm9yZWdyb3VuZCI6eyIkcmVmIjoiMTIyIn0sIk1heFdpZHRoIjo1OS41ODAwMDE4MzEwNTQ2ODg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TM3IiwiTGluZUNvbG9yIjpudWxsLCJMaW5lV2VpZ2h0IjowLjAsIkxpbmVUeXBlIjowLCJQYXJlbnRTdHlsZSI6bnVsbH0sIlBhcmVudFN0eWxlIjp7IiRyZWYiOiIxMjAifX0sIkRhdGVTdHlsZSI6eyIkaWQiOiI1MzgiLCJGb250U2V0dGluZ3MiOnsiJGlkIjoiNTM5IiwiRm9udFNpemUiOjEwLCJGb250TmFtZSI6IkNhbGlicmkiLCJJc0JvbGQiOnRydWUsIklzSXRhbGljIjpmYWxzZSwiSXNVbmRlcmxpbmVkIjpmYWxzZSwiUGFyZW50U3R5bGUiOnsiJHJlZiI6IjEyOCJ9fSwiQXV0b1NpemUiOjAsIkZvcmVncm91bmQiOnsiJGlkIjoiNTQwIiwiQ29sb3IiOnsiJGlkIjoiNTQxIiwiQSI6MjU1LCJSIjo1NSwiRyI6MTM2LCJCIjoxNDV9fSwiTWF4V2lkdGgiOjIwMC4wLCJNYXhIZWlnaHQiOiJJbmZpbml0eSIsIlNtYXJ0Rm9yZWdyb3VuZElzQWN0aXZlIjpmYWxzZSwiSG9yaXpvbnRhbEFsaWdubWVudCI6MCwiVmVydGljYWxBbGlnbm1lbnQiOjAsIlNtYXJ0Rm9yZWdyb3VuZCI6bnVsbCwiQmFja2dyb3VuZEZpbGxUeXBlIjowLCJNYXJnaW4iOnsiJHJlZiI6IjEzMSJ9LCJQYWRkaW5nIjp7IiRyZWYiOiIxMzIifSwiQmFja2dyb3VuZCI6eyIkcmVmIjoiMTMzIn0sIklzVmlzaWJsZSI6dHJ1ZSwiV2lkdGgiOjAuMCwiSGVpZ2h0IjowLjAsIkJvcmRlclN0eWxlIjp7IiRpZCI6IjU0MiIsIkxpbmVDb2xvciI6bnVsbCwiTGluZVdlaWdodCI6MC4wLCJMaW5lVHlwZSI6MCwiUGFyZW50U3R5bGUiOm51bGx9LCJQYXJlbnRTdHlsZSI6eyIkcmVmIjoiMTI3In19LCJEYXRlRm9ybWF0Ijp7IiRyZWYiOiIxMzQifSwiV2Vla051bWJlcmluZyI6eyIkaWQiOiI1NDMiLCJGb3JtYXQiOjAsIklzVmlzaWJsZSI6ZmFsc2UsIkxhc3RLbm93blZpc2liaWxpdHlTdGF0ZSI6ZmFsc2V9LCJJc1Zpc2libGUiOnRydWUsIlBhcmVudFN0eWxlIjp7IiRyZWYiOiI5MSJ9fSwiSW5kZXgiOjEzLCJTbWFydER1cmF0aW9uQWN0aXZhdGVkIjpmYWxzZSwiRGF0ZUZvcm1hdCI6eyIkcmVmIjoiMTM0In0sIldlZWtOdW1iZXJpbmciOnsiJGlkIjoiNTQ0IiwiRm9ybWF0IjowLCJJc1Zpc2libGUiOmZhbHNlLCJMYXN0S25vd25WaXNpYmlsaXR5U3RhdGUiOmZhbHNlfSwiSWQiOiJjMTA5YmU5ZC05MWY4LTRmM2UtOTllNC05MjljZTU2NWRkMGMiLCJJbXBvcnRJZCI6bnVsbCwiVGl0bGUiOiJUYXNrIDYgSGVyZSIsIk5vdGUiOm51bGwsIkh5cGVybGluayI6eyIkaWQiOiI1NDUiLCJBZGRyZXNzIjpudWxsLCJTdWJBZGRyZXNzIjpudWxsfSwiSXNDaGFuZ2VkIjpmYWxzZSwiSXNOZXciOnRydWV9XSwiU3dpbWxhbmVzIjpbXSwiTXNQcm9qZWN0SXRlbXNUcmVlIjpudWxsLCJNZXRhZGF0YSI6eyIkaWQiOiI1NDY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NTQ3IiwiSW1wYU9wdGlvbnMiOm51bGw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nRydWUsIlNtYXJ0VGltZWxpbmVUYXNrUGVyY2VudGFnZUZpdCI6ZmFsc2V9LCJJc05ldyI6ZmFsc2UsIkltcG9ydFR5cGUiOjAsIkZpbGVQYXRoIjpudWxsLCJUaW1lQ29uZmlndXJhdGlvbiI6eyIkaWQiOiI1NDgiLCJVc2VUaW1lIjpmYWxzZSwiV29ya0RheVN0YXJ0IjoiMDA6MDA6MDAiLCJXb3JrRGF5RW5kIjoiMjM6NTk6MDAifSwiTGFzdFVzZWRUZW1wbGF0ZUlkIjoiNzM1NWI2MzMtYWM2Ni00NTI4LThiNGQtMjk5ZmFlZGM5ZWU5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5"/>
  <p:tag name="OTLTIMEBANDCULTUREINFO" val="en-US"/>
  <p:tag name="OTLTIMEBANDQUICKPOSITION" val="Custom"/>
  <p:tag name="OTLTIMEBANDTHREEDEFFECTS" val="Gel"/>
  <p:tag name="OTLTIMEBANDAUTODATERANGE" val="True"/>
  <p:tag name="OTLTIMEBANDSTARTDATE" val="2017-05-10T23:59:59.9990000Z"/>
  <p:tag name="OTLTIMEBANDWORKINGDAYS" val="All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RectangleTimeband"/>
  <p:tag name="OTLTIMEBANDSHAPEHEIGHT" val="30"/>
  <p:tag name="OTLTIMEBANDSHAPEPADDINGLEFT" val="0"/>
  <p:tag name="OTLTIMEBANDENDDATE" val="2023-01-30T23:59:00.0000000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Hide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ddd 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68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2-07-25T00:00:00.0000000Z"/>
  <p:tag name="OTLENDDATE" val="2022-08-10T23:59:00.0000000Z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ddd 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35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2-08-15T00:00:00.0000000Z"/>
  <p:tag name="OTLENDDATE" val="2022-09-07T23:59:00.0000000Z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ddd 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30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2-08-15T00:00:00.0000000Z"/>
  <p:tag name="OTLENDDATE" val="2022-09-17T23:59:00.0000000Z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ddd 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25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2-09-08T00:00:00.0000000Z"/>
  <p:tag name="OTLENDDATE" val="2022-09-30T23:59:00.0000000Z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ddd 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22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2-10-04T00:00:00.0000000Z"/>
  <p:tag name="OTLENDDATE" val="2022-11-07T23:59:00.0000000Z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ddd 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17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2-11-11T00:00:00.0000000Z"/>
  <p:tag name="OTLENDDATE" val="2022-12-11T23:59:00.0000000Z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"/>
  <p:tag name="OTLPOSITIONONTASK" val="None"/>
  <p:tag name="OTLRELATEDTASKID" val="00000000-0000-0000-0000-000000000000"/>
  <p:tag name="OTLWEEKNUMBERINGFORMAT" val="WNFormat1"/>
  <p:tag name="OTLWEEKNUMBERINGISVISIBLE" val="False"/>
  <p:tag name="OTLDATE" val="2022-05-10T23:59:00.0000000"/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2"/>
  <p:tag name="OTLPOSITIONONTASK" val="None"/>
  <p:tag name="OTLRELATEDTASKID" val="00000000-0000-0000-0000-000000000000"/>
  <p:tag name="OTLWEEKNUMBERINGFORMAT" val="WNFormat1"/>
  <p:tag name="OTLWEEKNUMBERINGISVISIBLE" val="False"/>
  <p:tag name="OTLDATE" val="2022-06-07T23:59:00.0000000"/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3"/>
  <p:tag name="OTLPOSITIONONTASK" val="None"/>
  <p:tag name="OTLRELATEDTASKID" val="00000000-0000-0000-0000-000000000000"/>
  <p:tag name="OTLWEEKNUMBERINGFORMAT" val="WNFormat1"/>
  <p:tag name="OTLWEEKNUMBERINGISVISIBLE" val="False"/>
  <p:tag name="OTLDATE" val="2022-07-21T23:59:00.0000000"/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4"/>
  <p:tag name="OTLPOSITIONONTASK" val="None"/>
  <p:tag name="OTLRELATEDTASKID" val="00000000-0000-0000-0000-000000000000"/>
  <p:tag name="OTLWEEKNUMBERINGFORMAT" val="WNFormat1"/>
  <p:tag name="OTLWEEKNUMBERINGISVISIBLE" val="False"/>
  <p:tag name="OTLDATE" val="2022-08-12T23:59:00.0000000"/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5"/>
  <p:tag name="OTLPOSITIONONTASK" val="None"/>
  <p:tag name="OTLRELATEDTASKID" val="00000000-0000-0000-0000-000000000000"/>
  <p:tag name="OTLWEEKNUMBERINGFORMAT" val="WNFormat1"/>
  <p:tag name="OTLWEEKNUMBERINGISVISIBLE" val="False"/>
  <p:tag name="OTLDATE" val="2022-09-20T23:59:00.0000000"/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6"/>
  <p:tag name="OTLPOSITIONONTASK" val="None"/>
  <p:tag name="OTLRELATEDTASKID" val="00000000-0000-0000-0000-000000000000"/>
  <p:tag name="OTLWEEKNUMBERINGFORMAT" val="WNFormat1"/>
  <p:tag name="OTLWEEKNUMBERINGISVISIBLE" val="False"/>
  <p:tag name="OTLDATE" val="2022-10-30T23:59:00.0000000"/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7"/>
  <p:tag name="OTLPOSITIONONTASK" val="None"/>
  <p:tag name="OTLRELATEDTASKID" val="00000000-0000-0000-0000-000000000000"/>
  <p:tag name="OTLWEEKNUMBERINGFORMAT" val="WNFormat1"/>
  <p:tag name="OTLWEEKNUMBERINGISVISIBLE" val="False"/>
  <p:tag name="OTLDATE" val="2022-12-20T23:59:00.0000000"/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8"/>
  <p:tag name="OTLPOSITIONONTASK" val="None"/>
  <p:tag name="OTLRELATEDTASKID" val="00000000-0000-0000-0000-000000000000"/>
  <p:tag name="OTLWEEKNUMBERINGFORMAT" val="WNFormat1"/>
  <p:tag name="OTLWEEKNUMBERINGISVISIBLE" val="False"/>
  <p:tag name="OTLDATE" val="2023-01-30T23:59:00.0000000"/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212</Words>
  <Application>Microsoft Office PowerPoint</Application>
  <PresentationFormat>Widescreen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2014-05-08T21:46:55Z</dcterms:created>
  <dcterms:modified xsi:type="dcterms:W3CDTF">2022-06-23T11:57:15Z</dcterms:modified>
</cp:coreProperties>
</file>